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59" r:id="rId4"/>
    <p:sldId id="285" r:id="rId5"/>
    <p:sldId id="289" r:id="rId6"/>
    <p:sldId id="286" r:id="rId7"/>
    <p:sldId id="288" r:id="rId8"/>
    <p:sldId id="287" r:id="rId9"/>
    <p:sldId id="290" r:id="rId10"/>
    <p:sldId id="260" r:id="rId11"/>
    <p:sldId id="291" r:id="rId12"/>
    <p:sldId id="292" r:id="rId13"/>
    <p:sldId id="294" r:id="rId14"/>
    <p:sldId id="293" r:id="rId15"/>
    <p:sldId id="295" r:id="rId16"/>
    <p:sldId id="261" r:id="rId17"/>
    <p:sldId id="296" r:id="rId18"/>
    <p:sldId id="298" r:id="rId19"/>
    <p:sldId id="297" r:id="rId20"/>
    <p:sldId id="299" r:id="rId21"/>
    <p:sldId id="300" r:id="rId22"/>
    <p:sldId id="262" r:id="rId23"/>
    <p:sldId id="268" r:id="rId24"/>
    <p:sldId id="265" r:id="rId25"/>
    <p:sldId id="281" r:id="rId26"/>
    <p:sldId id="276" r:id="rId27"/>
    <p:sldId id="284" r:id="rId28"/>
    <p:sldId id="257" r:id="rId29"/>
    <p:sldId id="301" r:id="rId30"/>
    <p:sldId id="302" r:id="rId31"/>
  </p:sldIdLst>
  <p:sldSz cx="12192000" cy="6858000"/>
  <p:notesSz cx="6858000" cy="9144000"/>
  <p:embeddedFontLst>
    <p:embeddedFont>
      <p:font typeface="等线 Light" charset="-122"/>
      <p:regular r:id="rId32"/>
    </p:embeddedFont>
    <p:embeddedFont>
      <p:font typeface="Showcard Gothic" pitchFamily="82" charset="0"/>
      <p:regular r:id="rId33"/>
    </p:embeddedFont>
    <p:embeddedFont>
      <p:font typeface="微软雅黑" pitchFamily="34" charset="-122"/>
      <p:regular r:id="rId34"/>
      <p:bold r:id="rId35"/>
    </p:embeddedFont>
    <p:embeddedFont>
      <p:font typeface="等线" charset="-122"/>
      <p:regular r:id="rId36"/>
      <p:bold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242"/>
    <a:srgbClr val="FFFFFF"/>
    <a:srgbClr val="4075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8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-84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ysClr val="windowText" lastClr="000000">
                <a:lumMod val="85000"/>
                <a:lumOff val="15000"/>
              </a:sysClr>
            </a:solidFill>
          </c:spPr>
          <c:dPt>
            <c:idx val="0"/>
            <c:bubble3D val="0"/>
            <c:spPr>
              <a:solidFill>
                <a:sysClr val="window" lastClr="FFFFF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07574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FFFF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07574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FFFF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07574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FFFF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07574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B46AAB-EEF2-43E0-B3D5-944BB7BD9AD7}" type="doc">
      <dgm:prSet loTypeId="urn:microsoft.com/office/officeart/2005/8/layout/chart3#1" loCatId="relationship" qsTypeId="urn:microsoft.com/office/officeart/2005/8/quickstyle/simple1#1" qsCatId="simple" csTypeId="urn:microsoft.com/office/officeart/2005/8/colors/accent1_2#1" csCatId="accent1" phldr="1"/>
      <dgm:spPr/>
    </dgm:pt>
    <dgm:pt modelId="{65893168-59D5-4C54-8B19-33D7789C52C7}">
      <dgm:prSet phldrT="[Text]" custT="1"/>
      <dgm:spPr>
        <a:noFill/>
        <a:ln w="1905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55880" tIns="55880" rIns="55880" bIns="55880" numCol="1" spcCol="1270" anchor="ctr" anchorCtr="0"/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>
            <a:solidFill>
              <a:prstClr val="white"/>
            </a:solidFill>
            <a:latin typeface="等线" panose="02010600030101010101"/>
            <a:ea typeface="+mn-ea"/>
            <a:cs typeface="+mn-cs"/>
          </a:endParaRPr>
        </a:p>
      </dgm:t>
    </dgm:pt>
    <dgm:pt modelId="{A82FFD2C-2566-4D18-95B5-73B8ADF7105B}" type="parTrans" cxnId="{9E9180BB-B46C-4BFD-880C-2E5AA4AD0247}">
      <dgm:prSet/>
      <dgm:spPr/>
      <dgm:t>
        <a:bodyPr/>
        <a:lstStyle/>
        <a:p>
          <a:endParaRPr lang="en-US"/>
        </a:p>
      </dgm:t>
    </dgm:pt>
    <dgm:pt modelId="{D6847E8C-7A08-48BA-9EB6-0DDADA5A1CCE}" type="sibTrans" cxnId="{9E9180BB-B46C-4BFD-880C-2E5AA4AD0247}">
      <dgm:prSet/>
      <dgm:spPr/>
      <dgm:t>
        <a:bodyPr/>
        <a:lstStyle/>
        <a:p>
          <a:endParaRPr lang="en-US"/>
        </a:p>
      </dgm:t>
    </dgm:pt>
    <dgm:pt modelId="{E30C1273-F18B-44A7-BDA2-E016FC4B6A60}">
      <dgm:prSet phldrT="[Text]" custT="1"/>
      <dgm:spPr>
        <a:noFill/>
        <a:ln w="1905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55880" tIns="55880" rIns="55880" bIns="55880" numCol="1" spcCol="1270" anchor="ctr" anchorCtr="0"/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>
            <a:solidFill>
              <a:prstClr val="white"/>
            </a:solidFill>
            <a:latin typeface="等线" panose="02010600030101010101"/>
            <a:ea typeface="+mn-ea"/>
            <a:cs typeface="+mn-cs"/>
          </a:endParaRPr>
        </a:p>
      </dgm:t>
    </dgm:pt>
    <dgm:pt modelId="{6A6B5A2E-CE37-4136-9DE1-E4E53264CCDF}" type="parTrans" cxnId="{30455E0A-B56C-4B11-812A-98120B944643}">
      <dgm:prSet/>
      <dgm:spPr/>
      <dgm:t>
        <a:bodyPr/>
        <a:lstStyle/>
        <a:p>
          <a:endParaRPr lang="en-US"/>
        </a:p>
      </dgm:t>
    </dgm:pt>
    <dgm:pt modelId="{4F1E1E70-E485-4D41-B67C-DACE0E42F931}" type="sibTrans" cxnId="{30455E0A-B56C-4B11-812A-98120B944643}">
      <dgm:prSet/>
      <dgm:spPr/>
      <dgm:t>
        <a:bodyPr/>
        <a:lstStyle/>
        <a:p>
          <a:endParaRPr lang="en-US"/>
        </a:p>
      </dgm:t>
    </dgm:pt>
    <dgm:pt modelId="{169DDD14-7252-4EE6-AE87-728901EB93EC}">
      <dgm:prSet phldrT="[Text]" custT="1"/>
      <dgm:spPr>
        <a:noFill/>
        <a:ln w="1905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55880" tIns="55880" rIns="55880" bIns="55880" numCol="1" spcCol="1270" anchor="ctr" anchorCtr="0"/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>
            <a:solidFill>
              <a:prstClr val="white"/>
            </a:solidFill>
            <a:latin typeface="等线" panose="02010600030101010101"/>
            <a:ea typeface="+mn-ea"/>
            <a:cs typeface="+mn-cs"/>
          </a:endParaRPr>
        </a:p>
      </dgm:t>
    </dgm:pt>
    <dgm:pt modelId="{64E5038F-5757-4439-93EC-C3A4B056EC3B}" type="parTrans" cxnId="{0AFF6ABD-12D6-46E8-8C9C-BA83398E35B9}">
      <dgm:prSet/>
      <dgm:spPr/>
      <dgm:t>
        <a:bodyPr/>
        <a:lstStyle/>
        <a:p>
          <a:endParaRPr lang="en-US"/>
        </a:p>
      </dgm:t>
    </dgm:pt>
    <dgm:pt modelId="{6F11693A-3E2B-4F7C-A82C-634B89BA5BA2}" type="sibTrans" cxnId="{0AFF6ABD-12D6-46E8-8C9C-BA83398E35B9}">
      <dgm:prSet/>
      <dgm:spPr/>
      <dgm:t>
        <a:bodyPr/>
        <a:lstStyle/>
        <a:p>
          <a:endParaRPr lang="en-US"/>
        </a:p>
      </dgm:t>
    </dgm:pt>
    <dgm:pt modelId="{AB2190FE-322E-4B1C-822A-A6B322A14CA3}">
      <dgm:prSet phldrT="[Text]"/>
      <dgm:spPr>
        <a:noFill/>
        <a:ln w="19050"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E92A03B9-EBE4-4144-A504-F77ABBE1BA0B}" type="parTrans" cxnId="{B4780E05-50D0-484B-9E7A-C0A6F76BB0E5}">
      <dgm:prSet/>
      <dgm:spPr/>
      <dgm:t>
        <a:bodyPr/>
        <a:lstStyle/>
        <a:p>
          <a:endParaRPr lang="en-US"/>
        </a:p>
      </dgm:t>
    </dgm:pt>
    <dgm:pt modelId="{B8D4A352-8A28-488D-BE9A-DD6FC300EEF1}" type="sibTrans" cxnId="{B4780E05-50D0-484B-9E7A-C0A6F76BB0E5}">
      <dgm:prSet/>
      <dgm:spPr/>
      <dgm:t>
        <a:bodyPr/>
        <a:lstStyle/>
        <a:p>
          <a:endParaRPr lang="en-US"/>
        </a:p>
      </dgm:t>
    </dgm:pt>
    <dgm:pt modelId="{347E7686-F1DF-4980-8F8D-A59B79053347}">
      <dgm:prSet phldrT="[Text]" custT="1"/>
      <dgm:spPr>
        <a:noFill/>
        <a:ln w="1905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55880" tIns="55880" rIns="55880" bIns="55880" numCol="1" spcCol="1270" anchor="ctr" anchorCtr="0"/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 dirty="0">
            <a:solidFill>
              <a:prstClr val="white"/>
            </a:solidFill>
            <a:latin typeface="等线" panose="02010600030101010101"/>
            <a:ea typeface="+mn-ea"/>
            <a:cs typeface="+mn-cs"/>
          </a:endParaRPr>
        </a:p>
      </dgm:t>
    </dgm:pt>
    <dgm:pt modelId="{1D676651-E118-4228-A768-F4B563493A02}" type="sibTrans" cxnId="{18EEA6E4-723D-4B14-9AE6-58C9B8E01986}">
      <dgm:prSet/>
      <dgm:spPr/>
      <dgm:t>
        <a:bodyPr/>
        <a:lstStyle/>
        <a:p>
          <a:endParaRPr lang="en-US"/>
        </a:p>
      </dgm:t>
    </dgm:pt>
    <dgm:pt modelId="{A580EA5A-E612-420E-AC6E-B2984B731B5E}" type="parTrans" cxnId="{18EEA6E4-723D-4B14-9AE6-58C9B8E01986}">
      <dgm:prSet/>
      <dgm:spPr/>
      <dgm:t>
        <a:bodyPr/>
        <a:lstStyle/>
        <a:p>
          <a:endParaRPr lang="en-US"/>
        </a:p>
      </dgm:t>
    </dgm:pt>
    <dgm:pt modelId="{0179913D-18D3-4684-8CF6-A738BFC7B7BF}" type="pres">
      <dgm:prSet presAssocID="{67B46AAB-EEF2-43E0-B3D5-944BB7BD9AD7}" presName="compositeShape" presStyleCnt="0">
        <dgm:presLayoutVars>
          <dgm:chMax val="7"/>
          <dgm:dir/>
          <dgm:resizeHandles val="exact"/>
        </dgm:presLayoutVars>
      </dgm:prSet>
      <dgm:spPr/>
    </dgm:pt>
    <dgm:pt modelId="{A4514F13-B60B-4EDD-99EA-3D2718E5F07D}" type="pres">
      <dgm:prSet presAssocID="{67B46AAB-EEF2-43E0-B3D5-944BB7BD9AD7}" presName="wedge1" presStyleLbl="node1" presStyleIdx="0" presStyleCnt="5"/>
      <dgm:spPr>
        <a:xfrm>
          <a:off x="447880" y="252309"/>
          <a:ext cx="3547110" cy="3547110"/>
        </a:xfrm>
        <a:prstGeom prst="pie">
          <a:avLst>
            <a:gd name="adj1" fmla="val 16200000"/>
            <a:gd name="adj2" fmla="val 20520000"/>
          </a:avLst>
        </a:prstGeom>
      </dgm:spPr>
      <dgm:t>
        <a:bodyPr/>
        <a:lstStyle/>
        <a:p>
          <a:endParaRPr lang="zh-CN" altLang="en-US"/>
        </a:p>
      </dgm:t>
    </dgm:pt>
    <dgm:pt modelId="{13DA3794-CBAB-49EA-99DC-18C6FF5E2C99}" type="pres">
      <dgm:prSet presAssocID="{67B46AAB-EEF2-43E0-B3D5-944BB7BD9AD7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72DDAAE-02EC-4FF8-8EB8-1063416F8DDA}" type="pres">
      <dgm:prSet presAssocID="{67B46AAB-EEF2-43E0-B3D5-944BB7BD9AD7}" presName="wedge2" presStyleLbl="node1" presStyleIdx="1" presStyleCnt="5"/>
      <dgm:spPr>
        <a:xfrm>
          <a:off x="323731" y="423330"/>
          <a:ext cx="3547110" cy="3547110"/>
        </a:xfrm>
        <a:prstGeom prst="pie">
          <a:avLst>
            <a:gd name="adj1" fmla="val 20520000"/>
            <a:gd name="adj2" fmla="val 3240000"/>
          </a:avLst>
        </a:prstGeom>
      </dgm:spPr>
      <dgm:t>
        <a:bodyPr/>
        <a:lstStyle/>
        <a:p>
          <a:endParaRPr lang="zh-CN" altLang="en-US"/>
        </a:p>
      </dgm:t>
    </dgm:pt>
    <dgm:pt modelId="{D228EC4B-F5A6-486F-B6DB-01CBEB7C77FE}" type="pres">
      <dgm:prSet presAssocID="{67B46AAB-EEF2-43E0-B3D5-944BB7BD9AD7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F1F13D5-9BF9-4781-AAFF-DE20F63BBF01}" type="pres">
      <dgm:prSet presAssocID="{67B46AAB-EEF2-43E0-B3D5-944BB7BD9AD7}" presName="wedge3" presStyleLbl="node1" presStyleIdx="2" presStyleCnt="5"/>
      <dgm:spPr>
        <a:xfrm>
          <a:off x="323731" y="423330"/>
          <a:ext cx="3547110" cy="3547110"/>
        </a:xfrm>
        <a:prstGeom prst="pie">
          <a:avLst>
            <a:gd name="adj1" fmla="val 3240000"/>
            <a:gd name="adj2" fmla="val 7560000"/>
          </a:avLst>
        </a:prstGeom>
      </dgm:spPr>
      <dgm:t>
        <a:bodyPr/>
        <a:lstStyle/>
        <a:p>
          <a:endParaRPr lang="zh-CN" altLang="en-US"/>
        </a:p>
      </dgm:t>
    </dgm:pt>
    <dgm:pt modelId="{630973AC-753D-48B5-BDEC-08F0C64FDA50}" type="pres">
      <dgm:prSet presAssocID="{67B46AAB-EEF2-43E0-B3D5-944BB7BD9AD7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B446166-4B3D-4862-9E1B-A6AB4919726D}" type="pres">
      <dgm:prSet presAssocID="{67B46AAB-EEF2-43E0-B3D5-944BB7BD9AD7}" presName="wedge4" presStyleLbl="node1" presStyleIdx="3" presStyleCnt="5"/>
      <dgm:spPr>
        <a:xfrm>
          <a:off x="323731" y="423330"/>
          <a:ext cx="3547110" cy="3547110"/>
        </a:xfrm>
        <a:prstGeom prst="pie">
          <a:avLst>
            <a:gd name="adj1" fmla="val 7560000"/>
            <a:gd name="adj2" fmla="val 11880000"/>
          </a:avLst>
        </a:prstGeom>
      </dgm:spPr>
      <dgm:t>
        <a:bodyPr/>
        <a:lstStyle/>
        <a:p>
          <a:endParaRPr lang="zh-CN" altLang="en-US"/>
        </a:p>
      </dgm:t>
    </dgm:pt>
    <dgm:pt modelId="{32E3092F-6BEA-470D-8E21-17F53E35FC59}" type="pres">
      <dgm:prSet presAssocID="{67B46AAB-EEF2-43E0-B3D5-944BB7BD9AD7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89ADA5-FE21-407E-A95B-ECFCAEE32533}" type="pres">
      <dgm:prSet presAssocID="{67B46AAB-EEF2-43E0-B3D5-944BB7BD9AD7}" presName="wedge5" presStyleLbl="node1" presStyleIdx="4" presStyleCnt="5"/>
      <dgm:spPr/>
      <dgm:t>
        <a:bodyPr/>
        <a:lstStyle/>
        <a:p>
          <a:endParaRPr lang="zh-CN" altLang="en-US"/>
        </a:p>
      </dgm:t>
    </dgm:pt>
    <dgm:pt modelId="{86C0AB21-E3AB-4358-9E89-622721593C24}" type="pres">
      <dgm:prSet presAssocID="{67B46AAB-EEF2-43E0-B3D5-944BB7BD9AD7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B40FDF4-5AA2-416E-A9AC-F4BC61E71BD4}" type="presOf" srcId="{67B46AAB-EEF2-43E0-B3D5-944BB7BD9AD7}" destId="{0179913D-18D3-4684-8CF6-A738BFC7B7BF}" srcOrd="0" destOrd="0" presId="urn:microsoft.com/office/officeart/2005/8/layout/chart3#1"/>
    <dgm:cxn modelId="{B4780E05-50D0-484B-9E7A-C0A6F76BB0E5}" srcId="{67B46AAB-EEF2-43E0-B3D5-944BB7BD9AD7}" destId="{AB2190FE-322E-4B1C-822A-A6B322A14CA3}" srcOrd="4" destOrd="0" parTransId="{E92A03B9-EBE4-4144-A504-F77ABBE1BA0B}" sibTransId="{B8D4A352-8A28-488D-BE9A-DD6FC300EEF1}"/>
    <dgm:cxn modelId="{18EEA6E4-723D-4B14-9AE6-58C9B8E01986}" srcId="{67B46AAB-EEF2-43E0-B3D5-944BB7BD9AD7}" destId="{347E7686-F1DF-4980-8F8D-A59B79053347}" srcOrd="3" destOrd="0" parTransId="{A580EA5A-E612-420E-AC6E-B2984B731B5E}" sibTransId="{1D676651-E118-4228-A768-F4B563493A02}"/>
    <dgm:cxn modelId="{00A5C42E-9569-4176-8D15-7D96CF124E56}" type="presOf" srcId="{AB2190FE-322E-4B1C-822A-A6B322A14CA3}" destId="{A889ADA5-FE21-407E-A95B-ECFCAEE32533}" srcOrd="0" destOrd="0" presId="urn:microsoft.com/office/officeart/2005/8/layout/chart3#1"/>
    <dgm:cxn modelId="{0AFF6ABD-12D6-46E8-8C9C-BA83398E35B9}" srcId="{67B46AAB-EEF2-43E0-B3D5-944BB7BD9AD7}" destId="{169DDD14-7252-4EE6-AE87-728901EB93EC}" srcOrd="2" destOrd="0" parTransId="{64E5038F-5757-4439-93EC-C3A4B056EC3B}" sibTransId="{6F11693A-3E2B-4F7C-A82C-634B89BA5BA2}"/>
    <dgm:cxn modelId="{30455E0A-B56C-4B11-812A-98120B944643}" srcId="{67B46AAB-EEF2-43E0-B3D5-944BB7BD9AD7}" destId="{E30C1273-F18B-44A7-BDA2-E016FC4B6A60}" srcOrd="1" destOrd="0" parTransId="{6A6B5A2E-CE37-4136-9DE1-E4E53264CCDF}" sibTransId="{4F1E1E70-E485-4D41-B67C-DACE0E42F931}"/>
    <dgm:cxn modelId="{CC64152B-F313-4AD9-B97F-F2323B357218}" type="presOf" srcId="{347E7686-F1DF-4980-8F8D-A59B79053347}" destId="{32E3092F-6BEA-470D-8E21-17F53E35FC59}" srcOrd="1" destOrd="0" presId="urn:microsoft.com/office/officeart/2005/8/layout/chart3#1"/>
    <dgm:cxn modelId="{75FA2470-01C0-46C4-B5A2-6B8B92FA34E6}" type="presOf" srcId="{E30C1273-F18B-44A7-BDA2-E016FC4B6A60}" destId="{472DDAAE-02EC-4FF8-8EB8-1063416F8DDA}" srcOrd="0" destOrd="0" presId="urn:microsoft.com/office/officeart/2005/8/layout/chart3#1"/>
    <dgm:cxn modelId="{9E9180BB-B46C-4BFD-880C-2E5AA4AD0247}" srcId="{67B46AAB-EEF2-43E0-B3D5-944BB7BD9AD7}" destId="{65893168-59D5-4C54-8B19-33D7789C52C7}" srcOrd="0" destOrd="0" parTransId="{A82FFD2C-2566-4D18-95B5-73B8ADF7105B}" sibTransId="{D6847E8C-7A08-48BA-9EB6-0DDADA5A1CCE}"/>
    <dgm:cxn modelId="{1E6F39BE-511D-4C1D-8517-FF16B0EF2A2B}" type="presOf" srcId="{65893168-59D5-4C54-8B19-33D7789C52C7}" destId="{A4514F13-B60B-4EDD-99EA-3D2718E5F07D}" srcOrd="0" destOrd="0" presId="urn:microsoft.com/office/officeart/2005/8/layout/chart3#1"/>
    <dgm:cxn modelId="{2A225530-0E4A-4C60-B8CA-A149A802F213}" type="presOf" srcId="{AB2190FE-322E-4B1C-822A-A6B322A14CA3}" destId="{86C0AB21-E3AB-4358-9E89-622721593C24}" srcOrd="1" destOrd="0" presId="urn:microsoft.com/office/officeart/2005/8/layout/chart3#1"/>
    <dgm:cxn modelId="{72CFFE3A-F308-49AD-ADAF-5A019BC1BE56}" type="presOf" srcId="{347E7686-F1DF-4980-8F8D-A59B79053347}" destId="{2B446166-4B3D-4862-9E1B-A6AB4919726D}" srcOrd="0" destOrd="0" presId="urn:microsoft.com/office/officeart/2005/8/layout/chart3#1"/>
    <dgm:cxn modelId="{66B06529-AD6A-41A9-8B4D-78A1FB553373}" type="presOf" srcId="{E30C1273-F18B-44A7-BDA2-E016FC4B6A60}" destId="{D228EC4B-F5A6-486F-B6DB-01CBEB7C77FE}" srcOrd="1" destOrd="0" presId="urn:microsoft.com/office/officeart/2005/8/layout/chart3#1"/>
    <dgm:cxn modelId="{1A6698DE-3062-4E98-AC3A-5F95E0893D9C}" type="presOf" srcId="{65893168-59D5-4C54-8B19-33D7789C52C7}" destId="{13DA3794-CBAB-49EA-99DC-18C6FF5E2C99}" srcOrd="1" destOrd="0" presId="urn:microsoft.com/office/officeart/2005/8/layout/chart3#1"/>
    <dgm:cxn modelId="{8070AD0C-9A1D-443E-AF5B-F3CC2D7DC6E9}" type="presOf" srcId="{169DDD14-7252-4EE6-AE87-728901EB93EC}" destId="{630973AC-753D-48B5-BDEC-08F0C64FDA50}" srcOrd="1" destOrd="0" presId="urn:microsoft.com/office/officeart/2005/8/layout/chart3#1"/>
    <dgm:cxn modelId="{9EEEFF02-54C1-4188-8A64-B920CE05D103}" type="presOf" srcId="{169DDD14-7252-4EE6-AE87-728901EB93EC}" destId="{7F1F13D5-9BF9-4781-AAFF-DE20F63BBF01}" srcOrd="0" destOrd="0" presId="urn:microsoft.com/office/officeart/2005/8/layout/chart3#1"/>
    <dgm:cxn modelId="{F9193C5E-4F9E-470D-ABEF-FA759F81DB94}" type="presParOf" srcId="{0179913D-18D3-4684-8CF6-A738BFC7B7BF}" destId="{A4514F13-B60B-4EDD-99EA-3D2718E5F07D}" srcOrd="0" destOrd="0" presId="urn:microsoft.com/office/officeart/2005/8/layout/chart3#1"/>
    <dgm:cxn modelId="{A54D146C-3E74-4617-8CFE-A10587005287}" type="presParOf" srcId="{0179913D-18D3-4684-8CF6-A738BFC7B7BF}" destId="{13DA3794-CBAB-49EA-99DC-18C6FF5E2C99}" srcOrd="1" destOrd="0" presId="urn:microsoft.com/office/officeart/2005/8/layout/chart3#1"/>
    <dgm:cxn modelId="{D63EE085-C955-4FE1-A4BC-428BE8262BAB}" type="presParOf" srcId="{0179913D-18D3-4684-8CF6-A738BFC7B7BF}" destId="{472DDAAE-02EC-4FF8-8EB8-1063416F8DDA}" srcOrd="2" destOrd="0" presId="urn:microsoft.com/office/officeart/2005/8/layout/chart3#1"/>
    <dgm:cxn modelId="{F893EBD2-4605-4592-B5A2-9FFBC97ECAB0}" type="presParOf" srcId="{0179913D-18D3-4684-8CF6-A738BFC7B7BF}" destId="{D228EC4B-F5A6-486F-B6DB-01CBEB7C77FE}" srcOrd="3" destOrd="0" presId="urn:microsoft.com/office/officeart/2005/8/layout/chart3#1"/>
    <dgm:cxn modelId="{F76ADBC6-4ADF-4F67-B7F1-5B9F14C2500A}" type="presParOf" srcId="{0179913D-18D3-4684-8CF6-A738BFC7B7BF}" destId="{7F1F13D5-9BF9-4781-AAFF-DE20F63BBF01}" srcOrd="4" destOrd="0" presId="urn:microsoft.com/office/officeart/2005/8/layout/chart3#1"/>
    <dgm:cxn modelId="{0A283850-9B7D-4441-9630-581050970BA7}" type="presParOf" srcId="{0179913D-18D3-4684-8CF6-A738BFC7B7BF}" destId="{630973AC-753D-48B5-BDEC-08F0C64FDA50}" srcOrd="5" destOrd="0" presId="urn:microsoft.com/office/officeart/2005/8/layout/chart3#1"/>
    <dgm:cxn modelId="{ABA08159-DC56-4E17-95E2-E79CD3CB6EA8}" type="presParOf" srcId="{0179913D-18D3-4684-8CF6-A738BFC7B7BF}" destId="{2B446166-4B3D-4862-9E1B-A6AB4919726D}" srcOrd="6" destOrd="0" presId="urn:microsoft.com/office/officeart/2005/8/layout/chart3#1"/>
    <dgm:cxn modelId="{36384E79-4ACC-4EEA-A549-BB9FA6644E1B}" type="presParOf" srcId="{0179913D-18D3-4684-8CF6-A738BFC7B7BF}" destId="{32E3092F-6BEA-470D-8E21-17F53E35FC59}" srcOrd="7" destOrd="0" presId="urn:microsoft.com/office/officeart/2005/8/layout/chart3#1"/>
    <dgm:cxn modelId="{184E8244-5278-44F7-B4E5-119F4A5B047B}" type="presParOf" srcId="{0179913D-18D3-4684-8CF6-A738BFC7B7BF}" destId="{A889ADA5-FE21-407E-A95B-ECFCAEE32533}" srcOrd="8" destOrd="0" presId="urn:microsoft.com/office/officeart/2005/8/layout/chart3#1"/>
    <dgm:cxn modelId="{467E353C-8ADC-4C0A-A5BB-3F596A812BA9}" type="presParOf" srcId="{0179913D-18D3-4684-8CF6-A738BFC7B7BF}" destId="{86C0AB21-E3AB-4358-9E89-622721593C24}" srcOrd="9" destOrd="0" presId="urn:microsoft.com/office/officeart/2005/8/layout/char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514F13-B60B-4EDD-99EA-3D2718E5F07D}">
      <dsp:nvSpPr>
        <dsp:cNvPr id="0" name=""/>
        <dsp:cNvSpPr/>
      </dsp:nvSpPr>
      <dsp:spPr>
        <a:xfrm>
          <a:off x="447880" y="252309"/>
          <a:ext cx="3547110" cy="3547110"/>
        </a:xfrm>
        <a:prstGeom prst="pie">
          <a:avLst>
            <a:gd name="adj1" fmla="val 16200000"/>
            <a:gd name="adj2" fmla="val 20520000"/>
          </a:avLst>
        </a:prstGeom>
        <a:noFill/>
        <a:ln w="1905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>
            <a:solidFill>
              <a:prstClr val="white"/>
            </a:solidFill>
            <a:latin typeface="等线" panose="02010600030101010101"/>
            <a:ea typeface="+mn-ea"/>
            <a:cs typeface="+mn-cs"/>
          </a:endParaRPr>
        </a:p>
      </dsp:txBody>
      <dsp:txXfrm>
        <a:off x="2266196" y="782264"/>
        <a:ext cx="1203483" cy="823436"/>
      </dsp:txXfrm>
    </dsp:sp>
    <dsp:sp modelId="{472DDAAE-02EC-4FF8-8EB8-1063416F8DDA}">
      <dsp:nvSpPr>
        <dsp:cNvPr id="0" name=""/>
        <dsp:cNvSpPr/>
      </dsp:nvSpPr>
      <dsp:spPr>
        <a:xfrm>
          <a:off x="323731" y="423330"/>
          <a:ext cx="3547110" cy="3547110"/>
        </a:xfrm>
        <a:prstGeom prst="pie">
          <a:avLst>
            <a:gd name="adj1" fmla="val 20520000"/>
            <a:gd name="adj2" fmla="val 3240000"/>
          </a:avLst>
        </a:prstGeom>
        <a:noFill/>
        <a:ln w="1905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>
            <a:solidFill>
              <a:prstClr val="white"/>
            </a:solidFill>
            <a:latin typeface="等线" panose="02010600030101010101"/>
            <a:ea typeface="+mn-ea"/>
            <a:cs typeface="+mn-cs"/>
          </a:endParaRPr>
        </a:p>
      </dsp:txBody>
      <dsp:txXfrm>
        <a:off x="2642021" y="2027975"/>
        <a:ext cx="1055687" cy="891000"/>
      </dsp:txXfrm>
    </dsp:sp>
    <dsp:sp modelId="{7F1F13D5-9BF9-4781-AAFF-DE20F63BBF01}">
      <dsp:nvSpPr>
        <dsp:cNvPr id="0" name=""/>
        <dsp:cNvSpPr/>
      </dsp:nvSpPr>
      <dsp:spPr>
        <a:xfrm>
          <a:off x="323731" y="423330"/>
          <a:ext cx="3547110" cy="3547110"/>
        </a:xfrm>
        <a:prstGeom prst="pie">
          <a:avLst>
            <a:gd name="adj1" fmla="val 3240000"/>
            <a:gd name="adj2" fmla="val 7560000"/>
          </a:avLst>
        </a:prstGeom>
        <a:noFill/>
        <a:ln w="1905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>
            <a:solidFill>
              <a:prstClr val="white"/>
            </a:solidFill>
            <a:latin typeface="等线" panose="02010600030101010101"/>
            <a:ea typeface="+mn-ea"/>
            <a:cs typeface="+mn-cs"/>
          </a:endParaRPr>
        </a:p>
      </dsp:txBody>
      <dsp:txXfrm>
        <a:off x="1463874" y="3083663"/>
        <a:ext cx="1266825" cy="760095"/>
      </dsp:txXfrm>
    </dsp:sp>
    <dsp:sp modelId="{2B446166-4B3D-4862-9E1B-A6AB4919726D}">
      <dsp:nvSpPr>
        <dsp:cNvPr id="0" name=""/>
        <dsp:cNvSpPr/>
      </dsp:nvSpPr>
      <dsp:spPr>
        <a:xfrm>
          <a:off x="323731" y="423330"/>
          <a:ext cx="3547110" cy="3547110"/>
        </a:xfrm>
        <a:prstGeom prst="pie">
          <a:avLst>
            <a:gd name="adj1" fmla="val 7560000"/>
            <a:gd name="adj2" fmla="val 11880000"/>
          </a:avLst>
        </a:prstGeom>
        <a:noFill/>
        <a:ln w="1905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 dirty="0">
            <a:solidFill>
              <a:prstClr val="white"/>
            </a:solidFill>
            <a:latin typeface="等线" panose="02010600030101010101"/>
            <a:ea typeface="+mn-ea"/>
            <a:cs typeface="+mn-cs"/>
          </a:endParaRPr>
        </a:p>
      </dsp:txBody>
      <dsp:txXfrm>
        <a:off x="492641" y="2027975"/>
        <a:ext cx="1055687" cy="891000"/>
      </dsp:txXfrm>
    </dsp:sp>
    <dsp:sp modelId="{A889ADA5-FE21-407E-A95B-ECFCAEE32533}">
      <dsp:nvSpPr>
        <dsp:cNvPr id="0" name=""/>
        <dsp:cNvSpPr/>
      </dsp:nvSpPr>
      <dsp:spPr>
        <a:xfrm>
          <a:off x="323731" y="423330"/>
          <a:ext cx="3547110" cy="3547110"/>
        </a:xfrm>
        <a:prstGeom prst="pie">
          <a:avLst>
            <a:gd name="adj1" fmla="val 11880000"/>
            <a:gd name="adj2" fmla="val 16200000"/>
          </a:avLst>
        </a:prstGeom>
        <a:noFill/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kern="1200"/>
        </a:p>
      </dsp:txBody>
      <dsp:txXfrm>
        <a:off x="841018" y="963842"/>
        <a:ext cx="1203483" cy="8234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#1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6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1"/>
          <a:stretch>
            <a:fillRect/>
          </a:stretch>
        </p:blipFill>
        <p:spPr>
          <a:xfrm>
            <a:off x="9578109" y="2440512"/>
            <a:ext cx="2613891" cy="37812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33" r="77121"/>
          <a:stretch>
            <a:fillRect/>
          </a:stretch>
        </p:blipFill>
        <p:spPr>
          <a:xfrm>
            <a:off x="0" y="5297566"/>
            <a:ext cx="2789382" cy="156043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7" y="2910064"/>
            <a:ext cx="1037871" cy="103787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108" y="5993747"/>
            <a:ext cx="846316" cy="7207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644" y="6409931"/>
            <a:ext cx="685238" cy="304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1"/>
          <a:stretch>
            <a:fillRect/>
          </a:stretch>
        </p:blipFill>
        <p:spPr>
          <a:xfrm>
            <a:off x="9578109" y="2440512"/>
            <a:ext cx="2613891" cy="37812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553" y="5297566"/>
            <a:ext cx="957989" cy="147181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922" y="5264255"/>
            <a:ext cx="2037903" cy="15937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108" y="5993747"/>
            <a:ext cx="846316" cy="7207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7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9" t="65215" r="59862"/>
          <a:stretch>
            <a:fillRect/>
          </a:stretch>
        </p:blipFill>
        <p:spPr>
          <a:xfrm>
            <a:off x="3482484" y="5018522"/>
            <a:ext cx="1976637" cy="1750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8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33" r="77121"/>
          <a:stretch>
            <a:fillRect/>
          </a:stretch>
        </p:blipFill>
        <p:spPr>
          <a:xfrm>
            <a:off x="0" y="5297566"/>
            <a:ext cx="2789382" cy="156043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7" y="2910064"/>
            <a:ext cx="1037871" cy="103787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644" y="6409931"/>
            <a:ext cx="685238" cy="304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 userDrawn="1"/>
        </p:nvGrpSpPr>
        <p:grpSpPr>
          <a:xfrm>
            <a:off x="10586109" y="5886450"/>
            <a:ext cx="1540069" cy="885624"/>
            <a:chOff x="10112283" y="4643438"/>
            <a:chExt cx="1403350" cy="733425"/>
          </a:xfrm>
        </p:grpSpPr>
        <p:sp>
          <p:nvSpPr>
            <p:cNvPr id="7" name="Freeform 100"/>
            <p:cNvSpPr/>
            <p:nvPr/>
          </p:nvSpPr>
          <p:spPr bwMode="auto">
            <a:xfrm>
              <a:off x="11060816" y="4737665"/>
              <a:ext cx="127000" cy="17463"/>
            </a:xfrm>
            <a:custGeom>
              <a:avLst/>
              <a:gdLst>
                <a:gd name="T0" fmla="*/ 161 w 163"/>
                <a:gd name="T1" fmla="*/ 9 h 24"/>
                <a:gd name="T2" fmla="*/ 157 w 163"/>
                <a:gd name="T3" fmla="*/ 24 h 24"/>
                <a:gd name="T4" fmla="*/ 0 w 163"/>
                <a:gd name="T5" fmla="*/ 23 h 24"/>
                <a:gd name="T6" fmla="*/ 63 w 163"/>
                <a:gd name="T7" fmla="*/ 5 h 24"/>
                <a:gd name="T8" fmla="*/ 91 w 163"/>
                <a:gd name="T9" fmla="*/ 0 h 24"/>
                <a:gd name="T10" fmla="*/ 132 w 163"/>
                <a:gd name="T11" fmla="*/ 8 h 24"/>
                <a:gd name="T12" fmla="*/ 161 w 163"/>
                <a:gd name="T1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24">
                  <a:moveTo>
                    <a:pt x="161" y="9"/>
                  </a:moveTo>
                  <a:cubicBezTo>
                    <a:pt x="163" y="17"/>
                    <a:pt x="159" y="20"/>
                    <a:pt x="157" y="24"/>
                  </a:cubicBezTo>
                  <a:cubicBezTo>
                    <a:pt x="107" y="11"/>
                    <a:pt x="56" y="16"/>
                    <a:pt x="0" y="23"/>
                  </a:cubicBezTo>
                  <a:cubicBezTo>
                    <a:pt x="6" y="0"/>
                    <a:pt x="39" y="7"/>
                    <a:pt x="63" y="5"/>
                  </a:cubicBezTo>
                  <a:cubicBezTo>
                    <a:pt x="73" y="4"/>
                    <a:pt x="82" y="0"/>
                    <a:pt x="91" y="0"/>
                  </a:cubicBezTo>
                  <a:cubicBezTo>
                    <a:pt x="106" y="0"/>
                    <a:pt x="119" y="7"/>
                    <a:pt x="132" y="8"/>
                  </a:cubicBezTo>
                  <a:cubicBezTo>
                    <a:pt x="143" y="8"/>
                    <a:pt x="154" y="1"/>
                    <a:pt x="16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01"/>
            <p:cNvSpPr/>
            <p:nvPr/>
          </p:nvSpPr>
          <p:spPr bwMode="auto">
            <a:xfrm>
              <a:off x="11065579" y="4769415"/>
              <a:ext cx="120650" cy="22225"/>
            </a:xfrm>
            <a:custGeom>
              <a:avLst/>
              <a:gdLst>
                <a:gd name="T0" fmla="*/ 151 w 155"/>
                <a:gd name="T1" fmla="*/ 9 h 29"/>
                <a:gd name="T2" fmla="*/ 154 w 155"/>
                <a:gd name="T3" fmla="*/ 24 h 29"/>
                <a:gd name="T4" fmla="*/ 111 w 155"/>
                <a:gd name="T5" fmla="*/ 14 h 29"/>
                <a:gd name="T6" fmla="*/ 4 w 155"/>
                <a:gd name="T7" fmla="*/ 26 h 29"/>
                <a:gd name="T8" fmla="*/ 1 w 155"/>
                <a:gd name="T9" fmla="*/ 17 h 29"/>
                <a:gd name="T10" fmla="*/ 98 w 155"/>
                <a:gd name="T11" fmla="*/ 3 h 29"/>
                <a:gd name="T12" fmla="*/ 151 w 155"/>
                <a:gd name="T13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29">
                  <a:moveTo>
                    <a:pt x="151" y="9"/>
                  </a:moveTo>
                  <a:cubicBezTo>
                    <a:pt x="152" y="13"/>
                    <a:pt x="155" y="17"/>
                    <a:pt x="154" y="24"/>
                  </a:cubicBezTo>
                  <a:cubicBezTo>
                    <a:pt x="139" y="29"/>
                    <a:pt x="124" y="19"/>
                    <a:pt x="111" y="14"/>
                  </a:cubicBezTo>
                  <a:cubicBezTo>
                    <a:pt x="69" y="12"/>
                    <a:pt x="38" y="17"/>
                    <a:pt x="4" y="26"/>
                  </a:cubicBezTo>
                  <a:cubicBezTo>
                    <a:pt x="4" y="23"/>
                    <a:pt x="0" y="19"/>
                    <a:pt x="1" y="17"/>
                  </a:cubicBezTo>
                  <a:cubicBezTo>
                    <a:pt x="2" y="1"/>
                    <a:pt x="73" y="0"/>
                    <a:pt x="98" y="3"/>
                  </a:cubicBezTo>
                  <a:cubicBezTo>
                    <a:pt x="118" y="5"/>
                    <a:pt x="130" y="7"/>
                    <a:pt x="15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02"/>
            <p:cNvSpPr/>
            <p:nvPr/>
          </p:nvSpPr>
          <p:spPr bwMode="auto">
            <a:xfrm>
              <a:off x="11087804" y="4999603"/>
              <a:ext cx="93663" cy="19050"/>
            </a:xfrm>
            <a:custGeom>
              <a:avLst/>
              <a:gdLst>
                <a:gd name="T0" fmla="*/ 112 w 119"/>
                <a:gd name="T1" fmla="*/ 3 h 24"/>
                <a:gd name="T2" fmla="*/ 118 w 119"/>
                <a:gd name="T3" fmla="*/ 16 h 24"/>
                <a:gd name="T4" fmla="*/ 107 w 119"/>
                <a:gd name="T5" fmla="*/ 24 h 24"/>
                <a:gd name="T6" fmla="*/ 0 w 119"/>
                <a:gd name="T7" fmla="*/ 13 h 24"/>
                <a:gd name="T8" fmla="*/ 27 w 119"/>
                <a:gd name="T9" fmla="*/ 3 h 24"/>
                <a:gd name="T10" fmla="*/ 112 w 119"/>
                <a:gd name="T1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24">
                  <a:moveTo>
                    <a:pt x="112" y="3"/>
                  </a:moveTo>
                  <a:cubicBezTo>
                    <a:pt x="114" y="7"/>
                    <a:pt x="119" y="9"/>
                    <a:pt x="118" y="16"/>
                  </a:cubicBezTo>
                  <a:cubicBezTo>
                    <a:pt x="115" y="20"/>
                    <a:pt x="111" y="21"/>
                    <a:pt x="107" y="24"/>
                  </a:cubicBezTo>
                  <a:cubicBezTo>
                    <a:pt x="81" y="10"/>
                    <a:pt x="25" y="22"/>
                    <a:pt x="0" y="13"/>
                  </a:cubicBezTo>
                  <a:cubicBezTo>
                    <a:pt x="2" y="0"/>
                    <a:pt x="21" y="4"/>
                    <a:pt x="27" y="3"/>
                  </a:cubicBezTo>
                  <a:cubicBezTo>
                    <a:pt x="47" y="0"/>
                    <a:pt x="88" y="10"/>
                    <a:pt x="1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3"/>
            <p:cNvSpPr/>
            <p:nvPr/>
          </p:nvSpPr>
          <p:spPr bwMode="auto">
            <a:xfrm>
              <a:off x="11087804" y="5020240"/>
              <a:ext cx="96838" cy="25400"/>
            </a:xfrm>
            <a:custGeom>
              <a:avLst/>
              <a:gdLst>
                <a:gd name="T0" fmla="*/ 115 w 123"/>
                <a:gd name="T1" fmla="*/ 13 h 33"/>
                <a:gd name="T2" fmla="*/ 117 w 123"/>
                <a:gd name="T3" fmla="*/ 33 h 33"/>
                <a:gd name="T4" fmla="*/ 44 w 123"/>
                <a:gd name="T5" fmla="*/ 21 h 33"/>
                <a:gd name="T6" fmla="*/ 0 w 123"/>
                <a:gd name="T7" fmla="*/ 15 h 33"/>
                <a:gd name="T8" fmla="*/ 115 w 12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33">
                  <a:moveTo>
                    <a:pt x="115" y="13"/>
                  </a:moveTo>
                  <a:cubicBezTo>
                    <a:pt x="123" y="18"/>
                    <a:pt x="118" y="30"/>
                    <a:pt x="117" y="33"/>
                  </a:cubicBezTo>
                  <a:cubicBezTo>
                    <a:pt x="93" y="32"/>
                    <a:pt x="70" y="23"/>
                    <a:pt x="44" y="21"/>
                  </a:cubicBezTo>
                  <a:cubicBezTo>
                    <a:pt x="29" y="20"/>
                    <a:pt x="1" y="31"/>
                    <a:pt x="0" y="15"/>
                  </a:cubicBezTo>
                  <a:cubicBezTo>
                    <a:pt x="33" y="0"/>
                    <a:pt x="70" y="20"/>
                    <a:pt x="11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04"/>
            <p:cNvSpPr/>
            <p:nvPr/>
          </p:nvSpPr>
          <p:spPr bwMode="auto">
            <a:xfrm>
              <a:off x="11086216" y="5244078"/>
              <a:ext cx="100013" cy="25400"/>
            </a:xfrm>
            <a:custGeom>
              <a:avLst/>
              <a:gdLst>
                <a:gd name="T0" fmla="*/ 120 w 129"/>
                <a:gd name="T1" fmla="*/ 14 h 34"/>
                <a:gd name="T2" fmla="*/ 114 w 129"/>
                <a:gd name="T3" fmla="*/ 34 h 34"/>
                <a:gd name="T4" fmla="*/ 103 w 129"/>
                <a:gd name="T5" fmla="*/ 29 h 34"/>
                <a:gd name="T6" fmla="*/ 0 w 129"/>
                <a:gd name="T7" fmla="*/ 22 h 34"/>
                <a:gd name="T8" fmla="*/ 65 w 129"/>
                <a:gd name="T9" fmla="*/ 14 h 34"/>
                <a:gd name="T10" fmla="*/ 120 w 129"/>
                <a:gd name="T1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34">
                  <a:moveTo>
                    <a:pt x="120" y="14"/>
                  </a:moveTo>
                  <a:cubicBezTo>
                    <a:pt x="127" y="19"/>
                    <a:pt x="129" y="32"/>
                    <a:pt x="114" y="34"/>
                  </a:cubicBezTo>
                  <a:cubicBezTo>
                    <a:pt x="111" y="34"/>
                    <a:pt x="107" y="30"/>
                    <a:pt x="103" y="29"/>
                  </a:cubicBezTo>
                  <a:cubicBezTo>
                    <a:pt x="75" y="22"/>
                    <a:pt x="26" y="27"/>
                    <a:pt x="0" y="22"/>
                  </a:cubicBezTo>
                  <a:cubicBezTo>
                    <a:pt x="13" y="0"/>
                    <a:pt x="51" y="14"/>
                    <a:pt x="65" y="14"/>
                  </a:cubicBezTo>
                  <a:cubicBezTo>
                    <a:pt x="93" y="13"/>
                    <a:pt x="98" y="19"/>
                    <a:pt x="120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05"/>
            <p:cNvSpPr/>
            <p:nvPr/>
          </p:nvSpPr>
          <p:spPr bwMode="auto">
            <a:xfrm>
              <a:off x="11081454" y="5275828"/>
              <a:ext cx="106363" cy="30163"/>
            </a:xfrm>
            <a:custGeom>
              <a:avLst/>
              <a:gdLst>
                <a:gd name="T0" fmla="*/ 128 w 137"/>
                <a:gd name="T1" fmla="*/ 9 h 40"/>
                <a:gd name="T2" fmla="*/ 137 w 137"/>
                <a:gd name="T3" fmla="*/ 23 h 40"/>
                <a:gd name="T4" fmla="*/ 103 w 137"/>
                <a:gd name="T5" fmla="*/ 31 h 40"/>
                <a:gd name="T6" fmla="*/ 25 w 137"/>
                <a:gd name="T7" fmla="*/ 23 h 40"/>
                <a:gd name="T8" fmla="*/ 0 w 137"/>
                <a:gd name="T9" fmla="*/ 15 h 40"/>
                <a:gd name="T10" fmla="*/ 128 w 137"/>
                <a:gd name="T11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40">
                  <a:moveTo>
                    <a:pt x="128" y="9"/>
                  </a:moveTo>
                  <a:cubicBezTo>
                    <a:pt x="132" y="13"/>
                    <a:pt x="134" y="18"/>
                    <a:pt x="137" y="23"/>
                  </a:cubicBezTo>
                  <a:cubicBezTo>
                    <a:pt x="132" y="40"/>
                    <a:pt x="121" y="32"/>
                    <a:pt x="103" y="31"/>
                  </a:cubicBezTo>
                  <a:cubicBezTo>
                    <a:pt x="84" y="29"/>
                    <a:pt x="51" y="25"/>
                    <a:pt x="25" y="23"/>
                  </a:cubicBezTo>
                  <a:cubicBezTo>
                    <a:pt x="16" y="22"/>
                    <a:pt x="2" y="27"/>
                    <a:pt x="0" y="15"/>
                  </a:cubicBezTo>
                  <a:cubicBezTo>
                    <a:pt x="32" y="0"/>
                    <a:pt x="88" y="29"/>
                    <a:pt x="12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6"/>
            <p:cNvSpPr>
              <a:spLocks noEditPoints="1"/>
            </p:cNvSpPr>
            <p:nvPr/>
          </p:nvSpPr>
          <p:spPr bwMode="auto">
            <a:xfrm>
              <a:off x="10112283" y="4643438"/>
              <a:ext cx="1403350" cy="733425"/>
            </a:xfrm>
            <a:custGeom>
              <a:avLst/>
              <a:gdLst>
                <a:gd name="T0" fmla="*/ 603 w 1801"/>
                <a:gd name="T1" fmla="*/ 98 h 942"/>
                <a:gd name="T2" fmla="*/ 1024 w 1801"/>
                <a:gd name="T3" fmla="*/ 159 h 942"/>
                <a:gd name="T4" fmla="*/ 1393 w 1801"/>
                <a:gd name="T5" fmla="*/ 98 h 942"/>
                <a:gd name="T6" fmla="*/ 1764 w 1801"/>
                <a:gd name="T7" fmla="*/ 758 h 942"/>
                <a:gd name="T8" fmla="*/ 1516 w 1801"/>
                <a:gd name="T9" fmla="*/ 879 h 942"/>
                <a:gd name="T10" fmla="*/ 1235 w 1801"/>
                <a:gd name="T11" fmla="*/ 935 h 942"/>
                <a:gd name="T12" fmla="*/ 912 w 1801"/>
                <a:gd name="T13" fmla="*/ 903 h 942"/>
                <a:gd name="T14" fmla="*/ 591 w 1801"/>
                <a:gd name="T15" fmla="*/ 883 h 942"/>
                <a:gd name="T16" fmla="*/ 229 w 1801"/>
                <a:gd name="T17" fmla="*/ 885 h 942"/>
                <a:gd name="T18" fmla="*/ 274 w 1801"/>
                <a:gd name="T19" fmla="*/ 244 h 942"/>
                <a:gd name="T20" fmla="*/ 1390 w 1801"/>
                <a:gd name="T21" fmla="*/ 692 h 942"/>
                <a:gd name="T22" fmla="*/ 1203 w 1801"/>
                <a:gd name="T23" fmla="*/ 54 h 942"/>
                <a:gd name="T24" fmla="*/ 1297 w 1801"/>
                <a:gd name="T25" fmla="*/ 929 h 942"/>
                <a:gd name="T26" fmla="*/ 1182 w 1801"/>
                <a:gd name="T27" fmla="*/ 883 h 942"/>
                <a:gd name="T28" fmla="*/ 1187 w 1801"/>
                <a:gd name="T29" fmla="*/ 59 h 942"/>
                <a:gd name="T30" fmla="*/ 705 w 1801"/>
                <a:gd name="T31" fmla="*/ 103 h 942"/>
                <a:gd name="T32" fmla="*/ 515 w 1801"/>
                <a:gd name="T33" fmla="*/ 256 h 942"/>
                <a:gd name="T34" fmla="*/ 589 w 1801"/>
                <a:gd name="T35" fmla="*/ 868 h 942"/>
                <a:gd name="T36" fmla="*/ 585 w 1801"/>
                <a:gd name="T37" fmla="*/ 127 h 942"/>
                <a:gd name="T38" fmla="*/ 1029 w 1801"/>
                <a:gd name="T39" fmla="*/ 297 h 942"/>
                <a:gd name="T40" fmla="*/ 809 w 1801"/>
                <a:gd name="T41" fmla="*/ 178 h 942"/>
                <a:gd name="T42" fmla="*/ 820 w 1801"/>
                <a:gd name="T43" fmla="*/ 744 h 942"/>
                <a:gd name="T44" fmla="*/ 603 w 1801"/>
                <a:gd name="T45" fmla="*/ 203 h 942"/>
                <a:gd name="T46" fmla="*/ 274 w 1801"/>
                <a:gd name="T47" fmla="*/ 260 h 942"/>
                <a:gd name="T48" fmla="*/ 83 w 1801"/>
                <a:gd name="T49" fmla="*/ 803 h 942"/>
                <a:gd name="T50" fmla="*/ 395 w 1801"/>
                <a:gd name="T51" fmla="*/ 233 h 942"/>
                <a:gd name="T52" fmla="*/ 1164 w 1801"/>
                <a:gd name="T53" fmla="*/ 268 h 942"/>
                <a:gd name="T54" fmla="*/ 1165 w 1801"/>
                <a:gd name="T55" fmla="*/ 891 h 942"/>
                <a:gd name="T56" fmla="*/ 363 w 1801"/>
                <a:gd name="T57" fmla="*/ 448 h 942"/>
                <a:gd name="T58" fmla="*/ 433 w 1801"/>
                <a:gd name="T59" fmla="*/ 301 h 942"/>
                <a:gd name="T60" fmla="*/ 380 w 1801"/>
                <a:gd name="T61" fmla="*/ 389 h 942"/>
                <a:gd name="T62" fmla="*/ 332 w 1801"/>
                <a:gd name="T63" fmla="*/ 489 h 942"/>
                <a:gd name="T64" fmla="*/ 241 w 1801"/>
                <a:gd name="T65" fmla="*/ 695 h 942"/>
                <a:gd name="T66" fmla="*/ 266 w 1801"/>
                <a:gd name="T67" fmla="*/ 688 h 942"/>
                <a:gd name="T68" fmla="*/ 601 w 1801"/>
                <a:gd name="T69" fmla="*/ 266 h 942"/>
                <a:gd name="T70" fmla="*/ 806 w 1801"/>
                <a:gd name="T71" fmla="*/ 576 h 942"/>
                <a:gd name="T72" fmla="*/ 1043 w 1801"/>
                <a:gd name="T73" fmla="*/ 868 h 942"/>
                <a:gd name="T74" fmla="*/ 1467 w 1801"/>
                <a:gd name="T75" fmla="*/ 397 h 942"/>
                <a:gd name="T76" fmla="*/ 1405 w 1801"/>
                <a:gd name="T77" fmla="*/ 329 h 942"/>
                <a:gd name="T78" fmla="*/ 403 w 1801"/>
                <a:gd name="T79" fmla="*/ 300 h 942"/>
                <a:gd name="T80" fmla="*/ 447 w 1801"/>
                <a:gd name="T81" fmla="*/ 319 h 942"/>
                <a:gd name="T82" fmla="*/ 567 w 1801"/>
                <a:gd name="T83" fmla="*/ 876 h 942"/>
                <a:gd name="T84" fmla="*/ 492 w 1801"/>
                <a:gd name="T85" fmla="*/ 333 h 942"/>
                <a:gd name="T86" fmla="*/ 1393 w 1801"/>
                <a:gd name="T87" fmla="*/ 538 h 942"/>
                <a:gd name="T88" fmla="*/ 1610 w 1801"/>
                <a:gd name="T89" fmla="*/ 888 h 942"/>
                <a:gd name="T90" fmla="*/ 1393 w 1801"/>
                <a:gd name="T91" fmla="*/ 380 h 942"/>
                <a:gd name="T92" fmla="*/ 1579 w 1801"/>
                <a:gd name="T93" fmla="*/ 410 h 942"/>
                <a:gd name="T94" fmla="*/ 1464 w 1801"/>
                <a:gd name="T95" fmla="*/ 503 h 942"/>
                <a:gd name="T96" fmla="*/ 336 w 1801"/>
                <a:gd name="T97" fmla="*/ 548 h 942"/>
                <a:gd name="T98" fmla="*/ 377 w 1801"/>
                <a:gd name="T99" fmla="*/ 645 h 942"/>
                <a:gd name="T100" fmla="*/ 1473 w 1801"/>
                <a:gd name="T101" fmla="*/ 523 h 942"/>
                <a:gd name="T102" fmla="*/ 274 w 1801"/>
                <a:gd name="T103" fmla="*/ 585 h 942"/>
                <a:gd name="T104" fmla="*/ 351 w 1801"/>
                <a:gd name="T105" fmla="*/ 620 h 942"/>
                <a:gd name="T106" fmla="*/ 1702 w 1801"/>
                <a:gd name="T107" fmla="*/ 657 h 942"/>
                <a:gd name="T108" fmla="*/ 198 w 1801"/>
                <a:gd name="T109" fmla="*/ 736 h 942"/>
                <a:gd name="T110" fmla="*/ 1746 w 1801"/>
                <a:gd name="T111" fmla="*/ 801 h 942"/>
                <a:gd name="T112" fmla="*/ 805 w 1801"/>
                <a:gd name="T113" fmla="*/ 818 h 942"/>
                <a:gd name="T114" fmla="*/ 179 w 1801"/>
                <a:gd name="T115" fmla="*/ 783 h 942"/>
                <a:gd name="T116" fmla="*/ 1784 w 1801"/>
                <a:gd name="T117" fmla="*/ 850 h 942"/>
                <a:gd name="T118" fmla="*/ 606 w 1801"/>
                <a:gd name="T119" fmla="*/ 873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1" h="942">
                  <a:moveTo>
                    <a:pt x="418" y="203"/>
                  </a:moveTo>
                  <a:cubicBezTo>
                    <a:pt x="424" y="202"/>
                    <a:pt x="431" y="207"/>
                    <a:pt x="439" y="209"/>
                  </a:cubicBezTo>
                  <a:cubicBezTo>
                    <a:pt x="446" y="193"/>
                    <a:pt x="437" y="167"/>
                    <a:pt x="448" y="154"/>
                  </a:cubicBezTo>
                  <a:cubicBezTo>
                    <a:pt x="483" y="148"/>
                    <a:pt x="521" y="145"/>
                    <a:pt x="559" y="125"/>
                  </a:cubicBezTo>
                  <a:cubicBezTo>
                    <a:pt x="570" y="120"/>
                    <a:pt x="582" y="114"/>
                    <a:pt x="586" y="109"/>
                  </a:cubicBezTo>
                  <a:cubicBezTo>
                    <a:pt x="592" y="108"/>
                    <a:pt x="591" y="104"/>
                    <a:pt x="595" y="109"/>
                  </a:cubicBezTo>
                  <a:cubicBezTo>
                    <a:pt x="598" y="105"/>
                    <a:pt x="601" y="103"/>
                    <a:pt x="603" y="98"/>
                  </a:cubicBezTo>
                  <a:cubicBezTo>
                    <a:pt x="632" y="93"/>
                    <a:pt x="665" y="90"/>
                    <a:pt x="691" y="89"/>
                  </a:cubicBezTo>
                  <a:cubicBezTo>
                    <a:pt x="715" y="89"/>
                    <a:pt x="740" y="91"/>
                    <a:pt x="762" y="98"/>
                  </a:cubicBezTo>
                  <a:cubicBezTo>
                    <a:pt x="775" y="102"/>
                    <a:pt x="791" y="104"/>
                    <a:pt x="803" y="119"/>
                  </a:cubicBezTo>
                  <a:cubicBezTo>
                    <a:pt x="807" y="131"/>
                    <a:pt x="808" y="136"/>
                    <a:pt x="808" y="144"/>
                  </a:cubicBezTo>
                  <a:cubicBezTo>
                    <a:pt x="816" y="144"/>
                    <a:pt x="827" y="139"/>
                    <a:pt x="841" y="138"/>
                  </a:cubicBezTo>
                  <a:cubicBezTo>
                    <a:pt x="864" y="136"/>
                    <a:pt x="896" y="145"/>
                    <a:pt x="926" y="148"/>
                  </a:cubicBezTo>
                  <a:cubicBezTo>
                    <a:pt x="956" y="151"/>
                    <a:pt x="1002" y="136"/>
                    <a:pt x="1024" y="159"/>
                  </a:cubicBezTo>
                  <a:cubicBezTo>
                    <a:pt x="1034" y="169"/>
                    <a:pt x="1041" y="195"/>
                    <a:pt x="1044" y="215"/>
                  </a:cubicBezTo>
                  <a:cubicBezTo>
                    <a:pt x="1046" y="227"/>
                    <a:pt x="1045" y="238"/>
                    <a:pt x="1043" y="248"/>
                  </a:cubicBezTo>
                  <a:cubicBezTo>
                    <a:pt x="1056" y="248"/>
                    <a:pt x="1067" y="236"/>
                    <a:pt x="1081" y="238"/>
                  </a:cubicBezTo>
                  <a:cubicBezTo>
                    <a:pt x="1091" y="180"/>
                    <a:pt x="1074" y="116"/>
                    <a:pt x="1088" y="77"/>
                  </a:cubicBezTo>
                  <a:cubicBezTo>
                    <a:pt x="1125" y="70"/>
                    <a:pt x="1164" y="53"/>
                    <a:pt x="1200" y="37"/>
                  </a:cubicBezTo>
                  <a:cubicBezTo>
                    <a:pt x="1246" y="0"/>
                    <a:pt x="1316" y="6"/>
                    <a:pt x="1369" y="19"/>
                  </a:cubicBezTo>
                  <a:cubicBezTo>
                    <a:pt x="1396" y="33"/>
                    <a:pt x="1390" y="63"/>
                    <a:pt x="1393" y="98"/>
                  </a:cubicBezTo>
                  <a:cubicBezTo>
                    <a:pt x="1398" y="164"/>
                    <a:pt x="1399" y="245"/>
                    <a:pt x="1394" y="307"/>
                  </a:cubicBezTo>
                  <a:cubicBezTo>
                    <a:pt x="1426" y="281"/>
                    <a:pt x="1479" y="261"/>
                    <a:pt x="1529" y="272"/>
                  </a:cubicBezTo>
                  <a:cubicBezTo>
                    <a:pt x="1541" y="292"/>
                    <a:pt x="1549" y="314"/>
                    <a:pt x="1560" y="335"/>
                  </a:cubicBezTo>
                  <a:cubicBezTo>
                    <a:pt x="1565" y="346"/>
                    <a:pt x="1568" y="357"/>
                    <a:pt x="1573" y="369"/>
                  </a:cubicBezTo>
                  <a:cubicBezTo>
                    <a:pt x="1592" y="419"/>
                    <a:pt x="1626" y="465"/>
                    <a:pt x="1649" y="518"/>
                  </a:cubicBezTo>
                  <a:cubicBezTo>
                    <a:pt x="1654" y="530"/>
                    <a:pt x="1663" y="542"/>
                    <a:pt x="1669" y="554"/>
                  </a:cubicBezTo>
                  <a:cubicBezTo>
                    <a:pt x="1700" y="621"/>
                    <a:pt x="1729" y="692"/>
                    <a:pt x="1764" y="758"/>
                  </a:cubicBezTo>
                  <a:cubicBezTo>
                    <a:pt x="1767" y="762"/>
                    <a:pt x="1769" y="767"/>
                    <a:pt x="1775" y="770"/>
                  </a:cubicBezTo>
                  <a:cubicBezTo>
                    <a:pt x="1776" y="774"/>
                    <a:pt x="1773" y="775"/>
                    <a:pt x="1773" y="779"/>
                  </a:cubicBezTo>
                  <a:cubicBezTo>
                    <a:pt x="1785" y="793"/>
                    <a:pt x="1789" y="814"/>
                    <a:pt x="1801" y="827"/>
                  </a:cubicBezTo>
                  <a:cubicBezTo>
                    <a:pt x="1800" y="866"/>
                    <a:pt x="1762" y="912"/>
                    <a:pt x="1723" y="918"/>
                  </a:cubicBezTo>
                  <a:cubicBezTo>
                    <a:pt x="1690" y="924"/>
                    <a:pt x="1662" y="922"/>
                    <a:pt x="1635" y="912"/>
                  </a:cubicBezTo>
                  <a:cubicBezTo>
                    <a:pt x="1623" y="908"/>
                    <a:pt x="1611" y="902"/>
                    <a:pt x="1596" y="905"/>
                  </a:cubicBezTo>
                  <a:cubicBezTo>
                    <a:pt x="1572" y="895"/>
                    <a:pt x="1543" y="889"/>
                    <a:pt x="1516" y="879"/>
                  </a:cubicBezTo>
                  <a:cubicBezTo>
                    <a:pt x="1503" y="874"/>
                    <a:pt x="1486" y="868"/>
                    <a:pt x="1481" y="862"/>
                  </a:cubicBezTo>
                  <a:cubicBezTo>
                    <a:pt x="1473" y="854"/>
                    <a:pt x="1469" y="831"/>
                    <a:pt x="1463" y="817"/>
                  </a:cubicBezTo>
                  <a:cubicBezTo>
                    <a:pt x="1457" y="804"/>
                    <a:pt x="1447" y="790"/>
                    <a:pt x="1441" y="774"/>
                  </a:cubicBezTo>
                  <a:cubicBezTo>
                    <a:pt x="1429" y="743"/>
                    <a:pt x="1418" y="721"/>
                    <a:pt x="1403" y="692"/>
                  </a:cubicBezTo>
                  <a:cubicBezTo>
                    <a:pt x="1401" y="739"/>
                    <a:pt x="1402" y="819"/>
                    <a:pt x="1403" y="882"/>
                  </a:cubicBezTo>
                  <a:cubicBezTo>
                    <a:pt x="1404" y="933"/>
                    <a:pt x="1345" y="939"/>
                    <a:pt x="1299" y="941"/>
                  </a:cubicBezTo>
                  <a:cubicBezTo>
                    <a:pt x="1277" y="942"/>
                    <a:pt x="1258" y="936"/>
                    <a:pt x="1235" y="935"/>
                  </a:cubicBezTo>
                  <a:cubicBezTo>
                    <a:pt x="1221" y="922"/>
                    <a:pt x="1193" y="899"/>
                    <a:pt x="1171" y="902"/>
                  </a:cubicBezTo>
                  <a:cubicBezTo>
                    <a:pt x="1161" y="903"/>
                    <a:pt x="1155" y="913"/>
                    <a:pt x="1144" y="915"/>
                  </a:cubicBezTo>
                  <a:cubicBezTo>
                    <a:pt x="1119" y="917"/>
                    <a:pt x="1095" y="920"/>
                    <a:pt x="1081" y="900"/>
                  </a:cubicBezTo>
                  <a:cubicBezTo>
                    <a:pt x="1067" y="900"/>
                    <a:pt x="1051" y="890"/>
                    <a:pt x="1041" y="882"/>
                  </a:cubicBezTo>
                  <a:cubicBezTo>
                    <a:pt x="1030" y="880"/>
                    <a:pt x="1023" y="893"/>
                    <a:pt x="1017" y="897"/>
                  </a:cubicBezTo>
                  <a:cubicBezTo>
                    <a:pt x="1000" y="906"/>
                    <a:pt x="977" y="904"/>
                    <a:pt x="956" y="905"/>
                  </a:cubicBezTo>
                  <a:cubicBezTo>
                    <a:pt x="942" y="905"/>
                    <a:pt x="927" y="904"/>
                    <a:pt x="912" y="903"/>
                  </a:cubicBezTo>
                  <a:cubicBezTo>
                    <a:pt x="891" y="901"/>
                    <a:pt x="872" y="892"/>
                    <a:pt x="850" y="899"/>
                  </a:cubicBezTo>
                  <a:cubicBezTo>
                    <a:pt x="834" y="893"/>
                    <a:pt x="822" y="892"/>
                    <a:pt x="809" y="885"/>
                  </a:cubicBezTo>
                  <a:cubicBezTo>
                    <a:pt x="796" y="905"/>
                    <a:pt x="740" y="906"/>
                    <a:pt x="726" y="902"/>
                  </a:cubicBezTo>
                  <a:cubicBezTo>
                    <a:pt x="721" y="901"/>
                    <a:pt x="730" y="906"/>
                    <a:pt x="724" y="906"/>
                  </a:cubicBezTo>
                  <a:cubicBezTo>
                    <a:pt x="704" y="899"/>
                    <a:pt x="641" y="896"/>
                    <a:pt x="606" y="886"/>
                  </a:cubicBezTo>
                  <a:cubicBezTo>
                    <a:pt x="600" y="888"/>
                    <a:pt x="602" y="901"/>
                    <a:pt x="597" y="899"/>
                  </a:cubicBezTo>
                  <a:cubicBezTo>
                    <a:pt x="590" y="898"/>
                    <a:pt x="591" y="890"/>
                    <a:pt x="591" y="883"/>
                  </a:cubicBezTo>
                  <a:cubicBezTo>
                    <a:pt x="588" y="891"/>
                    <a:pt x="577" y="897"/>
                    <a:pt x="574" y="900"/>
                  </a:cubicBezTo>
                  <a:cubicBezTo>
                    <a:pt x="541" y="895"/>
                    <a:pt x="496" y="909"/>
                    <a:pt x="456" y="894"/>
                  </a:cubicBezTo>
                  <a:cubicBezTo>
                    <a:pt x="428" y="866"/>
                    <a:pt x="399" y="840"/>
                    <a:pt x="360" y="823"/>
                  </a:cubicBezTo>
                  <a:cubicBezTo>
                    <a:pt x="367" y="754"/>
                    <a:pt x="366" y="687"/>
                    <a:pt x="370" y="612"/>
                  </a:cubicBezTo>
                  <a:cubicBezTo>
                    <a:pt x="344" y="672"/>
                    <a:pt x="320" y="731"/>
                    <a:pt x="294" y="786"/>
                  </a:cubicBezTo>
                  <a:cubicBezTo>
                    <a:pt x="280" y="816"/>
                    <a:pt x="271" y="848"/>
                    <a:pt x="256" y="876"/>
                  </a:cubicBezTo>
                  <a:cubicBezTo>
                    <a:pt x="247" y="885"/>
                    <a:pt x="237" y="877"/>
                    <a:pt x="229" y="885"/>
                  </a:cubicBezTo>
                  <a:cubicBezTo>
                    <a:pt x="201" y="876"/>
                    <a:pt x="167" y="870"/>
                    <a:pt x="151" y="845"/>
                  </a:cubicBezTo>
                  <a:cubicBezTo>
                    <a:pt x="102" y="822"/>
                    <a:pt x="52" y="805"/>
                    <a:pt x="3" y="788"/>
                  </a:cubicBezTo>
                  <a:cubicBezTo>
                    <a:pt x="0" y="782"/>
                    <a:pt x="5" y="770"/>
                    <a:pt x="4" y="771"/>
                  </a:cubicBezTo>
                  <a:cubicBezTo>
                    <a:pt x="40" y="694"/>
                    <a:pt x="81" y="620"/>
                    <a:pt x="119" y="545"/>
                  </a:cubicBezTo>
                  <a:cubicBezTo>
                    <a:pt x="120" y="512"/>
                    <a:pt x="140" y="493"/>
                    <a:pt x="151" y="465"/>
                  </a:cubicBezTo>
                  <a:cubicBezTo>
                    <a:pt x="172" y="417"/>
                    <a:pt x="196" y="378"/>
                    <a:pt x="219" y="329"/>
                  </a:cubicBezTo>
                  <a:cubicBezTo>
                    <a:pt x="229" y="308"/>
                    <a:pt x="254" y="256"/>
                    <a:pt x="274" y="244"/>
                  </a:cubicBezTo>
                  <a:cubicBezTo>
                    <a:pt x="287" y="235"/>
                    <a:pt x="312" y="231"/>
                    <a:pt x="330" y="228"/>
                  </a:cubicBezTo>
                  <a:cubicBezTo>
                    <a:pt x="341" y="227"/>
                    <a:pt x="348" y="223"/>
                    <a:pt x="357" y="221"/>
                  </a:cubicBezTo>
                  <a:cubicBezTo>
                    <a:pt x="379" y="215"/>
                    <a:pt x="403" y="218"/>
                    <a:pt x="418" y="203"/>
                  </a:cubicBezTo>
                  <a:close/>
                  <a:moveTo>
                    <a:pt x="1297" y="929"/>
                  </a:moveTo>
                  <a:cubicBezTo>
                    <a:pt x="1327" y="927"/>
                    <a:pt x="1379" y="920"/>
                    <a:pt x="1388" y="899"/>
                  </a:cubicBezTo>
                  <a:cubicBezTo>
                    <a:pt x="1392" y="889"/>
                    <a:pt x="1389" y="861"/>
                    <a:pt x="1390" y="845"/>
                  </a:cubicBezTo>
                  <a:cubicBezTo>
                    <a:pt x="1392" y="802"/>
                    <a:pt x="1391" y="739"/>
                    <a:pt x="1390" y="692"/>
                  </a:cubicBezTo>
                  <a:cubicBezTo>
                    <a:pt x="1389" y="667"/>
                    <a:pt x="1384" y="635"/>
                    <a:pt x="1384" y="601"/>
                  </a:cubicBezTo>
                  <a:cubicBezTo>
                    <a:pt x="1383" y="539"/>
                    <a:pt x="1378" y="485"/>
                    <a:pt x="1381" y="418"/>
                  </a:cubicBezTo>
                  <a:cubicBezTo>
                    <a:pt x="1385" y="279"/>
                    <a:pt x="1390" y="165"/>
                    <a:pt x="1379" y="53"/>
                  </a:cubicBezTo>
                  <a:cubicBezTo>
                    <a:pt x="1371" y="52"/>
                    <a:pt x="1375" y="43"/>
                    <a:pt x="1373" y="41"/>
                  </a:cubicBezTo>
                  <a:cubicBezTo>
                    <a:pt x="1353" y="27"/>
                    <a:pt x="1334" y="28"/>
                    <a:pt x="1309" y="24"/>
                  </a:cubicBezTo>
                  <a:cubicBezTo>
                    <a:pt x="1295" y="21"/>
                    <a:pt x="1278" y="19"/>
                    <a:pt x="1269" y="21"/>
                  </a:cubicBezTo>
                  <a:cubicBezTo>
                    <a:pt x="1246" y="24"/>
                    <a:pt x="1212" y="33"/>
                    <a:pt x="1203" y="54"/>
                  </a:cubicBezTo>
                  <a:cubicBezTo>
                    <a:pt x="1195" y="76"/>
                    <a:pt x="1203" y="142"/>
                    <a:pt x="1205" y="165"/>
                  </a:cubicBezTo>
                  <a:cubicBezTo>
                    <a:pt x="1207" y="200"/>
                    <a:pt x="1207" y="233"/>
                    <a:pt x="1211" y="271"/>
                  </a:cubicBezTo>
                  <a:cubicBezTo>
                    <a:pt x="1215" y="316"/>
                    <a:pt x="1224" y="363"/>
                    <a:pt x="1225" y="415"/>
                  </a:cubicBezTo>
                  <a:cubicBezTo>
                    <a:pt x="1225" y="495"/>
                    <a:pt x="1231" y="588"/>
                    <a:pt x="1225" y="670"/>
                  </a:cubicBezTo>
                  <a:cubicBezTo>
                    <a:pt x="1223" y="685"/>
                    <a:pt x="1226" y="700"/>
                    <a:pt x="1226" y="717"/>
                  </a:cubicBezTo>
                  <a:cubicBezTo>
                    <a:pt x="1226" y="782"/>
                    <a:pt x="1220" y="846"/>
                    <a:pt x="1217" y="906"/>
                  </a:cubicBezTo>
                  <a:cubicBezTo>
                    <a:pt x="1236" y="921"/>
                    <a:pt x="1265" y="931"/>
                    <a:pt x="1297" y="929"/>
                  </a:cubicBezTo>
                  <a:close/>
                  <a:moveTo>
                    <a:pt x="1096" y="98"/>
                  </a:moveTo>
                  <a:cubicBezTo>
                    <a:pt x="1095" y="145"/>
                    <a:pt x="1097" y="205"/>
                    <a:pt x="1096" y="236"/>
                  </a:cubicBezTo>
                  <a:cubicBezTo>
                    <a:pt x="1118" y="243"/>
                    <a:pt x="1147" y="246"/>
                    <a:pt x="1171" y="250"/>
                  </a:cubicBezTo>
                  <a:cubicBezTo>
                    <a:pt x="1172" y="255"/>
                    <a:pt x="1176" y="257"/>
                    <a:pt x="1178" y="260"/>
                  </a:cubicBezTo>
                  <a:cubicBezTo>
                    <a:pt x="1184" y="288"/>
                    <a:pt x="1181" y="323"/>
                    <a:pt x="1181" y="356"/>
                  </a:cubicBezTo>
                  <a:cubicBezTo>
                    <a:pt x="1180" y="446"/>
                    <a:pt x="1189" y="547"/>
                    <a:pt x="1185" y="644"/>
                  </a:cubicBezTo>
                  <a:cubicBezTo>
                    <a:pt x="1182" y="719"/>
                    <a:pt x="1184" y="792"/>
                    <a:pt x="1182" y="883"/>
                  </a:cubicBezTo>
                  <a:cubicBezTo>
                    <a:pt x="1190" y="886"/>
                    <a:pt x="1190" y="895"/>
                    <a:pt x="1203" y="895"/>
                  </a:cubicBezTo>
                  <a:cubicBezTo>
                    <a:pt x="1218" y="796"/>
                    <a:pt x="1211" y="701"/>
                    <a:pt x="1211" y="580"/>
                  </a:cubicBezTo>
                  <a:cubicBezTo>
                    <a:pt x="1211" y="565"/>
                    <a:pt x="1215" y="550"/>
                    <a:pt x="1215" y="535"/>
                  </a:cubicBezTo>
                  <a:cubicBezTo>
                    <a:pt x="1217" y="492"/>
                    <a:pt x="1215" y="448"/>
                    <a:pt x="1214" y="406"/>
                  </a:cubicBezTo>
                  <a:cubicBezTo>
                    <a:pt x="1212" y="354"/>
                    <a:pt x="1202" y="303"/>
                    <a:pt x="1199" y="251"/>
                  </a:cubicBezTo>
                  <a:cubicBezTo>
                    <a:pt x="1195" y="201"/>
                    <a:pt x="1193" y="149"/>
                    <a:pt x="1191" y="98"/>
                  </a:cubicBezTo>
                  <a:cubicBezTo>
                    <a:pt x="1191" y="85"/>
                    <a:pt x="1195" y="71"/>
                    <a:pt x="1187" y="59"/>
                  </a:cubicBezTo>
                  <a:cubicBezTo>
                    <a:pt x="1155" y="71"/>
                    <a:pt x="1126" y="81"/>
                    <a:pt x="1096" y="98"/>
                  </a:cubicBezTo>
                  <a:close/>
                  <a:moveTo>
                    <a:pt x="647" y="200"/>
                  </a:moveTo>
                  <a:cubicBezTo>
                    <a:pt x="675" y="206"/>
                    <a:pt x="698" y="209"/>
                    <a:pt x="723" y="209"/>
                  </a:cubicBezTo>
                  <a:cubicBezTo>
                    <a:pt x="739" y="209"/>
                    <a:pt x="763" y="202"/>
                    <a:pt x="770" y="204"/>
                  </a:cubicBezTo>
                  <a:cubicBezTo>
                    <a:pt x="775" y="202"/>
                    <a:pt x="788" y="196"/>
                    <a:pt x="791" y="192"/>
                  </a:cubicBezTo>
                  <a:cubicBezTo>
                    <a:pt x="791" y="169"/>
                    <a:pt x="791" y="143"/>
                    <a:pt x="785" y="121"/>
                  </a:cubicBezTo>
                  <a:cubicBezTo>
                    <a:pt x="762" y="115"/>
                    <a:pt x="736" y="104"/>
                    <a:pt x="705" y="103"/>
                  </a:cubicBezTo>
                  <a:cubicBezTo>
                    <a:pt x="676" y="102"/>
                    <a:pt x="616" y="105"/>
                    <a:pt x="605" y="119"/>
                  </a:cubicBezTo>
                  <a:cubicBezTo>
                    <a:pt x="597" y="128"/>
                    <a:pt x="601" y="146"/>
                    <a:pt x="601" y="162"/>
                  </a:cubicBezTo>
                  <a:cubicBezTo>
                    <a:pt x="602" y="176"/>
                    <a:pt x="597" y="186"/>
                    <a:pt x="603" y="197"/>
                  </a:cubicBezTo>
                  <a:cubicBezTo>
                    <a:pt x="612" y="185"/>
                    <a:pt x="635" y="197"/>
                    <a:pt x="647" y="200"/>
                  </a:cubicBezTo>
                  <a:close/>
                  <a:moveTo>
                    <a:pt x="454" y="175"/>
                  </a:moveTo>
                  <a:cubicBezTo>
                    <a:pt x="453" y="188"/>
                    <a:pt x="450" y="203"/>
                    <a:pt x="451" y="216"/>
                  </a:cubicBezTo>
                  <a:cubicBezTo>
                    <a:pt x="476" y="221"/>
                    <a:pt x="497" y="240"/>
                    <a:pt x="515" y="256"/>
                  </a:cubicBezTo>
                  <a:cubicBezTo>
                    <a:pt x="520" y="273"/>
                    <a:pt x="505" y="297"/>
                    <a:pt x="500" y="318"/>
                  </a:cubicBezTo>
                  <a:cubicBezTo>
                    <a:pt x="531" y="312"/>
                    <a:pt x="552" y="321"/>
                    <a:pt x="574" y="330"/>
                  </a:cubicBezTo>
                  <a:cubicBezTo>
                    <a:pt x="575" y="345"/>
                    <a:pt x="573" y="362"/>
                    <a:pt x="579" y="374"/>
                  </a:cubicBezTo>
                  <a:cubicBezTo>
                    <a:pt x="584" y="457"/>
                    <a:pt x="592" y="550"/>
                    <a:pt x="586" y="636"/>
                  </a:cubicBezTo>
                  <a:cubicBezTo>
                    <a:pt x="586" y="650"/>
                    <a:pt x="583" y="663"/>
                    <a:pt x="582" y="676"/>
                  </a:cubicBezTo>
                  <a:cubicBezTo>
                    <a:pt x="579" y="724"/>
                    <a:pt x="585" y="778"/>
                    <a:pt x="583" y="824"/>
                  </a:cubicBezTo>
                  <a:cubicBezTo>
                    <a:pt x="583" y="839"/>
                    <a:pt x="574" y="858"/>
                    <a:pt x="589" y="868"/>
                  </a:cubicBezTo>
                  <a:cubicBezTo>
                    <a:pt x="585" y="854"/>
                    <a:pt x="595" y="822"/>
                    <a:pt x="586" y="809"/>
                  </a:cubicBezTo>
                  <a:cubicBezTo>
                    <a:pt x="586" y="805"/>
                    <a:pt x="593" y="807"/>
                    <a:pt x="591" y="801"/>
                  </a:cubicBezTo>
                  <a:cubicBezTo>
                    <a:pt x="592" y="728"/>
                    <a:pt x="589" y="643"/>
                    <a:pt x="592" y="568"/>
                  </a:cubicBezTo>
                  <a:cubicBezTo>
                    <a:pt x="595" y="507"/>
                    <a:pt x="592" y="448"/>
                    <a:pt x="591" y="392"/>
                  </a:cubicBezTo>
                  <a:cubicBezTo>
                    <a:pt x="590" y="346"/>
                    <a:pt x="590" y="296"/>
                    <a:pt x="591" y="250"/>
                  </a:cubicBezTo>
                  <a:cubicBezTo>
                    <a:pt x="591" y="207"/>
                    <a:pt x="590" y="169"/>
                    <a:pt x="586" y="125"/>
                  </a:cubicBezTo>
                  <a:cubicBezTo>
                    <a:pt x="586" y="126"/>
                    <a:pt x="586" y="127"/>
                    <a:pt x="585" y="127"/>
                  </a:cubicBezTo>
                  <a:cubicBezTo>
                    <a:pt x="554" y="147"/>
                    <a:pt x="490" y="160"/>
                    <a:pt x="454" y="175"/>
                  </a:cubicBezTo>
                  <a:close/>
                  <a:moveTo>
                    <a:pt x="944" y="892"/>
                  </a:moveTo>
                  <a:cubicBezTo>
                    <a:pt x="981" y="896"/>
                    <a:pt x="1011" y="889"/>
                    <a:pt x="1023" y="868"/>
                  </a:cubicBezTo>
                  <a:cubicBezTo>
                    <a:pt x="1029" y="822"/>
                    <a:pt x="1024" y="774"/>
                    <a:pt x="1023" y="727"/>
                  </a:cubicBezTo>
                  <a:cubicBezTo>
                    <a:pt x="1020" y="629"/>
                    <a:pt x="1024" y="539"/>
                    <a:pt x="1029" y="457"/>
                  </a:cubicBezTo>
                  <a:cubicBezTo>
                    <a:pt x="1032" y="414"/>
                    <a:pt x="1026" y="369"/>
                    <a:pt x="1026" y="321"/>
                  </a:cubicBezTo>
                  <a:cubicBezTo>
                    <a:pt x="1026" y="313"/>
                    <a:pt x="1029" y="305"/>
                    <a:pt x="1029" y="297"/>
                  </a:cubicBezTo>
                  <a:cubicBezTo>
                    <a:pt x="1029" y="289"/>
                    <a:pt x="1026" y="281"/>
                    <a:pt x="1026" y="272"/>
                  </a:cubicBezTo>
                  <a:cubicBezTo>
                    <a:pt x="1027" y="250"/>
                    <a:pt x="1036" y="205"/>
                    <a:pt x="1021" y="181"/>
                  </a:cubicBezTo>
                  <a:cubicBezTo>
                    <a:pt x="1015" y="171"/>
                    <a:pt x="993" y="162"/>
                    <a:pt x="976" y="160"/>
                  </a:cubicBezTo>
                  <a:cubicBezTo>
                    <a:pt x="950" y="158"/>
                    <a:pt x="929" y="160"/>
                    <a:pt x="903" y="157"/>
                  </a:cubicBezTo>
                  <a:cubicBezTo>
                    <a:pt x="873" y="154"/>
                    <a:pt x="851" y="148"/>
                    <a:pt x="835" y="151"/>
                  </a:cubicBezTo>
                  <a:cubicBezTo>
                    <a:pt x="829" y="152"/>
                    <a:pt x="812" y="158"/>
                    <a:pt x="809" y="165"/>
                  </a:cubicBezTo>
                  <a:cubicBezTo>
                    <a:pt x="807" y="169"/>
                    <a:pt x="809" y="172"/>
                    <a:pt x="809" y="178"/>
                  </a:cubicBezTo>
                  <a:cubicBezTo>
                    <a:pt x="809" y="191"/>
                    <a:pt x="811" y="210"/>
                    <a:pt x="811" y="224"/>
                  </a:cubicBezTo>
                  <a:cubicBezTo>
                    <a:pt x="811" y="230"/>
                    <a:pt x="806" y="236"/>
                    <a:pt x="806" y="242"/>
                  </a:cubicBezTo>
                  <a:cubicBezTo>
                    <a:pt x="806" y="260"/>
                    <a:pt x="808" y="282"/>
                    <a:pt x="808" y="300"/>
                  </a:cubicBezTo>
                  <a:cubicBezTo>
                    <a:pt x="808" y="348"/>
                    <a:pt x="817" y="404"/>
                    <a:pt x="817" y="459"/>
                  </a:cubicBezTo>
                  <a:cubicBezTo>
                    <a:pt x="817" y="486"/>
                    <a:pt x="814" y="513"/>
                    <a:pt x="815" y="539"/>
                  </a:cubicBezTo>
                  <a:cubicBezTo>
                    <a:pt x="816" y="567"/>
                    <a:pt x="822" y="594"/>
                    <a:pt x="821" y="620"/>
                  </a:cubicBezTo>
                  <a:cubicBezTo>
                    <a:pt x="821" y="659"/>
                    <a:pt x="820" y="702"/>
                    <a:pt x="820" y="744"/>
                  </a:cubicBezTo>
                  <a:cubicBezTo>
                    <a:pt x="819" y="790"/>
                    <a:pt x="810" y="836"/>
                    <a:pt x="824" y="874"/>
                  </a:cubicBezTo>
                  <a:cubicBezTo>
                    <a:pt x="856" y="879"/>
                    <a:pt x="902" y="889"/>
                    <a:pt x="944" y="892"/>
                  </a:cubicBezTo>
                  <a:close/>
                  <a:moveTo>
                    <a:pt x="603" y="247"/>
                  </a:moveTo>
                  <a:cubicBezTo>
                    <a:pt x="624" y="248"/>
                    <a:pt x="645" y="262"/>
                    <a:pt x="670" y="266"/>
                  </a:cubicBezTo>
                  <a:cubicBezTo>
                    <a:pt x="701" y="272"/>
                    <a:pt x="772" y="276"/>
                    <a:pt x="794" y="259"/>
                  </a:cubicBezTo>
                  <a:cubicBezTo>
                    <a:pt x="792" y="237"/>
                    <a:pt x="792" y="229"/>
                    <a:pt x="796" y="210"/>
                  </a:cubicBezTo>
                  <a:cubicBezTo>
                    <a:pt x="736" y="228"/>
                    <a:pt x="664" y="220"/>
                    <a:pt x="603" y="203"/>
                  </a:cubicBezTo>
                  <a:cubicBezTo>
                    <a:pt x="599" y="218"/>
                    <a:pt x="602" y="230"/>
                    <a:pt x="603" y="247"/>
                  </a:cubicBezTo>
                  <a:close/>
                  <a:moveTo>
                    <a:pt x="498" y="256"/>
                  </a:moveTo>
                  <a:cubicBezTo>
                    <a:pt x="473" y="247"/>
                    <a:pt x="454" y="226"/>
                    <a:pt x="421" y="222"/>
                  </a:cubicBezTo>
                  <a:cubicBezTo>
                    <a:pt x="415" y="230"/>
                    <a:pt x="409" y="236"/>
                    <a:pt x="406" y="247"/>
                  </a:cubicBezTo>
                  <a:cubicBezTo>
                    <a:pt x="445" y="247"/>
                    <a:pt x="467" y="271"/>
                    <a:pt x="498" y="289"/>
                  </a:cubicBezTo>
                  <a:cubicBezTo>
                    <a:pt x="501" y="275"/>
                    <a:pt x="506" y="267"/>
                    <a:pt x="498" y="256"/>
                  </a:cubicBezTo>
                  <a:close/>
                  <a:moveTo>
                    <a:pt x="274" y="260"/>
                  </a:moveTo>
                  <a:cubicBezTo>
                    <a:pt x="227" y="335"/>
                    <a:pt x="190" y="418"/>
                    <a:pt x="151" y="498"/>
                  </a:cubicBezTo>
                  <a:cubicBezTo>
                    <a:pt x="149" y="504"/>
                    <a:pt x="143" y="508"/>
                    <a:pt x="141" y="513"/>
                  </a:cubicBezTo>
                  <a:cubicBezTo>
                    <a:pt x="135" y="525"/>
                    <a:pt x="135" y="539"/>
                    <a:pt x="130" y="551"/>
                  </a:cubicBezTo>
                  <a:cubicBezTo>
                    <a:pt x="113" y="595"/>
                    <a:pt x="80" y="636"/>
                    <a:pt x="66" y="680"/>
                  </a:cubicBezTo>
                  <a:cubicBezTo>
                    <a:pt x="45" y="708"/>
                    <a:pt x="34" y="738"/>
                    <a:pt x="21" y="773"/>
                  </a:cubicBezTo>
                  <a:cubicBezTo>
                    <a:pt x="34" y="785"/>
                    <a:pt x="58" y="791"/>
                    <a:pt x="72" y="798"/>
                  </a:cubicBezTo>
                  <a:cubicBezTo>
                    <a:pt x="76" y="800"/>
                    <a:pt x="79" y="802"/>
                    <a:pt x="83" y="803"/>
                  </a:cubicBezTo>
                  <a:cubicBezTo>
                    <a:pt x="106" y="812"/>
                    <a:pt x="127" y="821"/>
                    <a:pt x="147" y="821"/>
                  </a:cubicBezTo>
                  <a:cubicBezTo>
                    <a:pt x="151" y="814"/>
                    <a:pt x="151" y="808"/>
                    <a:pt x="148" y="800"/>
                  </a:cubicBezTo>
                  <a:cubicBezTo>
                    <a:pt x="151" y="794"/>
                    <a:pt x="157" y="800"/>
                    <a:pt x="159" y="794"/>
                  </a:cubicBezTo>
                  <a:cubicBezTo>
                    <a:pt x="197" y="708"/>
                    <a:pt x="239" y="627"/>
                    <a:pt x="270" y="533"/>
                  </a:cubicBezTo>
                  <a:cubicBezTo>
                    <a:pt x="308" y="445"/>
                    <a:pt x="344" y="341"/>
                    <a:pt x="389" y="260"/>
                  </a:cubicBezTo>
                  <a:cubicBezTo>
                    <a:pt x="385" y="259"/>
                    <a:pt x="381" y="256"/>
                    <a:pt x="382" y="250"/>
                  </a:cubicBezTo>
                  <a:cubicBezTo>
                    <a:pt x="390" y="248"/>
                    <a:pt x="397" y="245"/>
                    <a:pt x="395" y="233"/>
                  </a:cubicBezTo>
                  <a:cubicBezTo>
                    <a:pt x="365" y="230"/>
                    <a:pt x="310" y="242"/>
                    <a:pt x="274" y="260"/>
                  </a:cubicBezTo>
                  <a:close/>
                  <a:moveTo>
                    <a:pt x="1170" y="797"/>
                  </a:moveTo>
                  <a:cubicBezTo>
                    <a:pt x="1172" y="717"/>
                    <a:pt x="1176" y="626"/>
                    <a:pt x="1174" y="550"/>
                  </a:cubicBezTo>
                  <a:cubicBezTo>
                    <a:pt x="1174" y="527"/>
                    <a:pt x="1170" y="502"/>
                    <a:pt x="1168" y="486"/>
                  </a:cubicBezTo>
                  <a:cubicBezTo>
                    <a:pt x="1168" y="477"/>
                    <a:pt x="1170" y="473"/>
                    <a:pt x="1170" y="462"/>
                  </a:cubicBezTo>
                  <a:cubicBezTo>
                    <a:pt x="1170" y="432"/>
                    <a:pt x="1170" y="401"/>
                    <a:pt x="1170" y="365"/>
                  </a:cubicBezTo>
                  <a:cubicBezTo>
                    <a:pt x="1170" y="339"/>
                    <a:pt x="1175" y="280"/>
                    <a:pt x="1164" y="268"/>
                  </a:cubicBezTo>
                  <a:cubicBezTo>
                    <a:pt x="1159" y="262"/>
                    <a:pt x="1112" y="251"/>
                    <a:pt x="1097" y="251"/>
                  </a:cubicBezTo>
                  <a:cubicBezTo>
                    <a:pt x="1094" y="251"/>
                    <a:pt x="1085" y="254"/>
                    <a:pt x="1082" y="257"/>
                  </a:cubicBezTo>
                  <a:cubicBezTo>
                    <a:pt x="1084" y="279"/>
                    <a:pt x="1079" y="304"/>
                    <a:pt x="1079" y="329"/>
                  </a:cubicBezTo>
                  <a:cubicBezTo>
                    <a:pt x="1079" y="354"/>
                    <a:pt x="1079" y="380"/>
                    <a:pt x="1079" y="406"/>
                  </a:cubicBezTo>
                  <a:cubicBezTo>
                    <a:pt x="1079" y="458"/>
                    <a:pt x="1083" y="507"/>
                    <a:pt x="1085" y="559"/>
                  </a:cubicBezTo>
                  <a:cubicBezTo>
                    <a:pt x="1090" y="673"/>
                    <a:pt x="1083" y="783"/>
                    <a:pt x="1081" y="889"/>
                  </a:cubicBezTo>
                  <a:cubicBezTo>
                    <a:pt x="1098" y="911"/>
                    <a:pt x="1141" y="900"/>
                    <a:pt x="1165" y="891"/>
                  </a:cubicBezTo>
                  <a:cubicBezTo>
                    <a:pt x="1173" y="862"/>
                    <a:pt x="1169" y="832"/>
                    <a:pt x="1170" y="797"/>
                  </a:cubicBezTo>
                  <a:close/>
                  <a:moveTo>
                    <a:pt x="359" y="606"/>
                  </a:moveTo>
                  <a:cubicBezTo>
                    <a:pt x="361" y="598"/>
                    <a:pt x="366" y="593"/>
                    <a:pt x="368" y="585"/>
                  </a:cubicBezTo>
                  <a:cubicBezTo>
                    <a:pt x="364" y="586"/>
                    <a:pt x="360" y="586"/>
                    <a:pt x="356" y="585"/>
                  </a:cubicBezTo>
                  <a:cubicBezTo>
                    <a:pt x="353" y="561"/>
                    <a:pt x="326" y="567"/>
                    <a:pt x="316" y="553"/>
                  </a:cubicBezTo>
                  <a:cubicBezTo>
                    <a:pt x="320" y="550"/>
                    <a:pt x="319" y="543"/>
                    <a:pt x="326" y="542"/>
                  </a:cubicBezTo>
                  <a:cubicBezTo>
                    <a:pt x="334" y="507"/>
                    <a:pt x="361" y="490"/>
                    <a:pt x="363" y="448"/>
                  </a:cubicBezTo>
                  <a:cubicBezTo>
                    <a:pt x="380" y="432"/>
                    <a:pt x="402" y="457"/>
                    <a:pt x="420" y="463"/>
                  </a:cubicBezTo>
                  <a:cubicBezTo>
                    <a:pt x="422" y="456"/>
                    <a:pt x="426" y="452"/>
                    <a:pt x="429" y="445"/>
                  </a:cubicBezTo>
                  <a:cubicBezTo>
                    <a:pt x="411" y="432"/>
                    <a:pt x="394" y="433"/>
                    <a:pt x="380" y="423"/>
                  </a:cubicBezTo>
                  <a:cubicBezTo>
                    <a:pt x="377" y="397"/>
                    <a:pt x="400" y="399"/>
                    <a:pt x="403" y="372"/>
                  </a:cubicBezTo>
                  <a:cubicBezTo>
                    <a:pt x="413" y="360"/>
                    <a:pt x="419" y="345"/>
                    <a:pt x="423" y="330"/>
                  </a:cubicBezTo>
                  <a:cubicBezTo>
                    <a:pt x="426" y="319"/>
                    <a:pt x="428" y="299"/>
                    <a:pt x="432" y="307"/>
                  </a:cubicBezTo>
                  <a:cubicBezTo>
                    <a:pt x="435" y="305"/>
                    <a:pt x="430" y="302"/>
                    <a:pt x="433" y="301"/>
                  </a:cubicBezTo>
                  <a:cubicBezTo>
                    <a:pt x="453" y="295"/>
                    <a:pt x="468" y="310"/>
                    <a:pt x="486" y="318"/>
                  </a:cubicBezTo>
                  <a:cubicBezTo>
                    <a:pt x="487" y="313"/>
                    <a:pt x="491" y="311"/>
                    <a:pt x="491" y="306"/>
                  </a:cubicBezTo>
                  <a:cubicBezTo>
                    <a:pt x="472" y="279"/>
                    <a:pt x="436" y="263"/>
                    <a:pt x="403" y="259"/>
                  </a:cubicBezTo>
                  <a:cubicBezTo>
                    <a:pt x="403" y="266"/>
                    <a:pt x="393" y="272"/>
                    <a:pt x="397" y="279"/>
                  </a:cubicBezTo>
                  <a:cubicBezTo>
                    <a:pt x="406" y="282"/>
                    <a:pt x="432" y="297"/>
                    <a:pt x="411" y="312"/>
                  </a:cubicBezTo>
                  <a:cubicBezTo>
                    <a:pt x="412" y="321"/>
                    <a:pt x="406" y="323"/>
                    <a:pt x="407" y="332"/>
                  </a:cubicBezTo>
                  <a:cubicBezTo>
                    <a:pt x="396" y="349"/>
                    <a:pt x="388" y="374"/>
                    <a:pt x="380" y="389"/>
                  </a:cubicBezTo>
                  <a:cubicBezTo>
                    <a:pt x="375" y="398"/>
                    <a:pt x="375" y="414"/>
                    <a:pt x="363" y="418"/>
                  </a:cubicBezTo>
                  <a:cubicBezTo>
                    <a:pt x="357" y="416"/>
                    <a:pt x="354" y="411"/>
                    <a:pt x="350" y="406"/>
                  </a:cubicBezTo>
                  <a:cubicBezTo>
                    <a:pt x="345" y="408"/>
                    <a:pt x="340" y="410"/>
                    <a:pt x="332" y="409"/>
                  </a:cubicBezTo>
                  <a:cubicBezTo>
                    <a:pt x="329" y="416"/>
                    <a:pt x="326" y="421"/>
                    <a:pt x="326" y="430"/>
                  </a:cubicBezTo>
                  <a:cubicBezTo>
                    <a:pt x="336" y="433"/>
                    <a:pt x="350" y="440"/>
                    <a:pt x="348" y="453"/>
                  </a:cubicBezTo>
                  <a:cubicBezTo>
                    <a:pt x="348" y="458"/>
                    <a:pt x="338" y="463"/>
                    <a:pt x="335" y="471"/>
                  </a:cubicBezTo>
                  <a:cubicBezTo>
                    <a:pt x="332" y="477"/>
                    <a:pt x="333" y="484"/>
                    <a:pt x="332" y="489"/>
                  </a:cubicBezTo>
                  <a:cubicBezTo>
                    <a:pt x="325" y="510"/>
                    <a:pt x="313" y="536"/>
                    <a:pt x="306" y="550"/>
                  </a:cubicBezTo>
                  <a:cubicBezTo>
                    <a:pt x="304" y="551"/>
                    <a:pt x="300" y="551"/>
                    <a:pt x="298" y="553"/>
                  </a:cubicBezTo>
                  <a:cubicBezTo>
                    <a:pt x="293" y="549"/>
                    <a:pt x="289" y="544"/>
                    <a:pt x="282" y="542"/>
                  </a:cubicBezTo>
                  <a:cubicBezTo>
                    <a:pt x="277" y="550"/>
                    <a:pt x="275" y="559"/>
                    <a:pt x="271" y="568"/>
                  </a:cubicBezTo>
                  <a:cubicBezTo>
                    <a:pt x="282" y="571"/>
                    <a:pt x="292" y="577"/>
                    <a:pt x="291" y="588"/>
                  </a:cubicBezTo>
                  <a:cubicBezTo>
                    <a:pt x="270" y="614"/>
                    <a:pt x="257" y="656"/>
                    <a:pt x="253" y="689"/>
                  </a:cubicBezTo>
                  <a:cubicBezTo>
                    <a:pt x="249" y="693"/>
                    <a:pt x="245" y="695"/>
                    <a:pt x="241" y="695"/>
                  </a:cubicBezTo>
                  <a:cubicBezTo>
                    <a:pt x="234" y="692"/>
                    <a:pt x="231" y="684"/>
                    <a:pt x="223" y="682"/>
                  </a:cubicBezTo>
                  <a:cubicBezTo>
                    <a:pt x="219" y="696"/>
                    <a:pt x="207" y="711"/>
                    <a:pt x="206" y="723"/>
                  </a:cubicBezTo>
                  <a:cubicBezTo>
                    <a:pt x="241" y="714"/>
                    <a:pt x="264" y="741"/>
                    <a:pt x="294" y="753"/>
                  </a:cubicBezTo>
                  <a:cubicBezTo>
                    <a:pt x="297" y="747"/>
                    <a:pt x="302" y="742"/>
                    <a:pt x="304" y="735"/>
                  </a:cubicBezTo>
                  <a:cubicBezTo>
                    <a:pt x="294" y="719"/>
                    <a:pt x="278" y="710"/>
                    <a:pt x="259" y="703"/>
                  </a:cubicBezTo>
                  <a:cubicBezTo>
                    <a:pt x="259" y="701"/>
                    <a:pt x="258" y="700"/>
                    <a:pt x="257" y="698"/>
                  </a:cubicBezTo>
                  <a:cubicBezTo>
                    <a:pt x="260" y="695"/>
                    <a:pt x="260" y="688"/>
                    <a:pt x="266" y="688"/>
                  </a:cubicBezTo>
                  <a:cubicBezTo>
                    <a:pt x="266" y="685"/>
                    <a:pt x="266" y="682"/>
                    <a:pt x="266" y="679"/>
                  </a:cubicBezTo>
                  <a:cubicBezTo>
                    <a:pt x="286" y="663"/>
                    <a:pt x="288" y="630"/>
                    <a:pt x="306" y="612"/>
                  </a:cubicBezTo>
                  <a:cubicBezTo>
                    <a:pt x="306" y="599"/>
                    <a:pt x="309" y="589"/>
                    <a:pt x="318" y="585"/>
                  </a:cubicBezTo>
                  <a:cubicBezTo>
                    <a:pt x="334" y="586"/>
                    <a:pt x="343" y="598"/>
                    <a:pt x="359" y="606"/>
                  </a:cubicBezTo>
                  <a:close/>
                  <a:moveTo>
                    <a:pt x="738" y="285"/>
                  </a:moveTo>
                  <a:cubicBezTo>
                    <a:pt x="691" y="287"/>
                    <a:pt x="645" y="270"/>
                    <a:pt x="601" y="262"/>
                  </a:cubicBezTo>
                  <a:cubicBezTo>
                    <a:pt x="601" y="263"/>
                    <a:pt x="601" y="265"/>
                    <a:pt x="601" y="266"/>
                  </a:cubicBezTo>
                  <a:cubicBezTo>
                    <a:pt x="605" y="427"/>
                    <a:pt x="599" y="604"/>
                    <a:pt x="603" y="744"/>
                  </a:cubicBezTo>
                  <a:cubicBezTo>
                    <a:pt x="606" y="740"/>
                    <a:pt x="620" y="744"/>
                    <a:pt x="620" y="744"/>
                  </a:cubicBezTo>
                  <a:cubicBezTo>
                    <a:pt x="626" y="742"/>
                    <a:pt x="629" y="747"/>
                    <a:pt x="638" y="748"/>
                  </a:cubicBezTo>
                  <a:cubicBezTo>
                    <a:pt x="643" y="750"/>
                    <a:pt x="650" y="747"/>
                    <a:pt x="656" y="748"/>
                  </a:cubicBezTo>
                  <a:cubicBezTo>
                    <a:pt x="660" y="749"/>
                    <a:pt x="663" y="752"/>
                    <a:pt x="667" y="753"/>
                  </a:cubicBezTo>
                  <a:cubicBezTo>
                    <a:pt x="711" y="761"/>
                    <a:pt x="762" y="754"/>
                    <a:pt x="808" y="748"/>
                  </a:cubicBezTo>
                  <a:cubicBezTo>
                    <a:pt x="807" y="692"/>
                    <a:pt x="810" y="637"/>
                    <a:pt x="806" y="576"/>
                  </a:cubicBezTo>
                  <a:cubicBezTo>
                    <a:pt x="803" y="528"/>
                    <a:pt x="806" y="478"/>
                    <a:pt x="803" y="430"/>
                  </a:cubicBezTo>
                  <a:cubicBezTo>
                    <a:pt x="800" y="382"/>
                    <a:pt x="793" y="323"/>
                    <a:pt x="796" y="275"/>
                  </a:cubicBezTo>
                  <a:cubicBezTo>
                    <a:pt x="775" y="275"/>
                    <a:pt x="757" y="284"/>
                    <a:pt x="738" y="285"/>
                  </a:cubicBezTo>
                  <a:close/>
                  <a:moveTo>
                    <a:pt x="1040" y="269"/>
                  </a:moveTo>
                  <a:cubicBezTo>
                    <a:pt x="1039" y="300"/>
                    <a:pt x="1044" y="307"/>
                    <a:pt x="1038" y="327"/>
                  </a:cubicBezTo>
                  <a:cubicBezTo>
                    <a:pt x="1040" y="366"/>
                    <a:pt x="1046" y="408"/>
                    <a:pt x="1043" y="451"/>
                  </a:cubicBezTo>
                  <a:cubicBezTo>
                    <a:pt x="1033" y="587"/>
                    <a:pt x="1037" y="739"/>
                    <a:pt x="1043" y="868"/>
                  </a:cubicBezTo>
                  <a:cubicBezTo>
                    <a:pt x="1049" y="871"/>
                    <a:pt x="1056" y="881"/>
                    <a:pt x="1065" y="877"/>
                  </a:cubicBezTo>
                  <a:cubicBezTo>
                    <a:pt x="1078" y="767"/>
                    <a:pt x="1075" y="662"/>
                    <a:pt x="1073" y="551"/>
                  </a:cubicBezTo>
                  <a:cubicBezTo>
                    <a:pt x="1072" y="517"/>
                    <a:pt x="1067" y="483"/>
                    <a:pt x="1065" y="448"/>
                  </a:cubicBezTo>
                  <a:cubicBezTo>
                    <a:pt x="1063" y="389"/>
                    <a:pt x="1070" y="325"/>
                    <a:pt x="1067" y="268"/>
                  </a:cubicBezTo>
                  <a:cubicBezTo>
                    <a:pt x="1053" y="266"/>
                    <a:pt x="1050" y="273"/>
                    <a:pt x="1041" y="268"/>
                  </a:cubicBezTo>
                  <a:cubicBezTo>
                    <a:pt x="1041" y="266"/>
                    <a:pt x="1039" y="267"/>
                    <a:pt x="1040" y="269"/>
                  </a:cubicBezTo>
                  <a:close/>
                  <a:moveTo>
                    <a:pt x="1467" y="397"/>
                  </a:moveTo>
                  <a:cubicBezTo>
                    <a:pt x="1496" y="392"/>
                    <a:pt x="1534" y="379"/>
                    <a:pt x="1547" y="359"/>
                  </a:cubicBezTo>
                  <a:cubicBezTo>
                    <a:pt x="1559" y="341"/>
                    <a:pt x="1543" y="327"/>
                    <a:pt x="1537" y="315"/>
                  </a:cubicBezTo>
                  <a:cubicBezTo>
                    <a:pt x="1531" y="303"/>
                    <a:pt x="1528" y="286"/>
                    <a:pt x="1516" y="283"/>
                  </a:cubicBezTo>
                  <a:cubicBezTo>
                    <a:pt x="1510" y="282"/>
                    <a:pt x="1493" y="283"/>
                    <a:pt x="1481" y="285"/>
                  </a:cubicBezTo>
                  <a:cubicBezTo>
                    <a:pt x="1469" y="286"/>
                    <a:pt x="1454" y="288"/>
                    <a:pt x="1446" y="291"/>
                  </a:cubicBezTo>
                  <a:cubicBezTo>
                    <a:pt x="1429" y="296"/>
                    <a:pt x="1417" y="310"/>
                    <a:pt x="1406" y="315"/>
                  </a:cubicBezTo>
                  <a:cubicBezTo>
                    <a:pt x="1410" y="320"/>
                    <a:pt x="1401" y="324"/>
                    <a:pt x="1405" y="329"/>
                  </a:cubicBezTo>
                  <a:cubicBezTo>
                    <a:pt x="1400" y="329"/>
                    <a:pt x="1397" y="333"/>
                    <a:pt x="1394" y="336"/>
                  </a:cubicBezTo>
                  <a:cubicBezTo>
                    <a:pt x="1395" y="363"/>
                    <a:pt x="1412" y="382"/>
                    <a:pt x="1422" y="404"/>
                  </a:cubicBezTo>
                  <a:cubicBezTo>
                    <a:pt x="1435" y="397"/>
                    <a:pt x="1450" y="400"/>
                    <a:pt x="1467" y="397"/>
                  </a:cubicBezTo>
                  <a:close/>
                  <a:moveTo>
                    <a:pt x="388" y="292"/>
                  </a:moveTo>
                  <a:cubicBezTo>
                    <a:pt x="371" y="325"/>
                    <a:pt x="355" y="359"/>
                    <a:pt x="339" y="392"/>
                  </a:cubicBezTo>
                  <a:cubicBezTo>
                    <a:pt x="350" y="388"/>
                    <a:pt x="350" y="396"/>
                    <a:pt x="359" y="397"/>
                  </a:cubicBezTo>
                  <a:cubicBezTo>
                    <a:pt x="378" y="369"/>
                    <a:pt x="393" y="332"/>
                    <a:pt x="403" y="300"/>
                  </a:cubicBezTo>
                  <a:cubicBezTo>
                    <a:pt x="400" y="295"/>
                    <a:pt x="397" y="291"/>
                    <a:pt x="388" y="292"/>
                  </a:cubicBezTo>
                  <a:close/>
                  <a:moveTo>
                    <a:pt x="447" y="319"/>
                  </a:moveTo>
                  <a:cubicBezTo>
                    <a:pt x="438" y="329"/>
                    <a:pt x="435" y="344"/>
                    <a:pt x="424" y="366"/>
                  </a:cubicBezTo>
                  <a:cubicBezTo>
                    <a:pt x="416" y="383"/>
                    <a:pt x="401" y="399"/>
                    <a:pt x="403" y="410"/>
                  </a:cubicBezTo>
                  <a:cubicBezTo>
                    <a:pt x="405" y="422"/>
                    <a:pt x="423" y="423"/>
                    <a:pt x="430" y="433"/>
                  </a:cubicBezTo>
                  <a:cubicBezTo>
                    <a:pt x="452" y="406"/>
                    <a:pt x="462" y="367"/>
                    <a:pt x="479" y="335"/>
                  </a:cubicBezTo>
                  <a:cubicBezTo>
                    <a:pt x="472" y="326"/>
                    <a:pt x="459" y="318"/>
                    <a:pt x="447" y="319"/>
                  </a:cubicBezTo>
                  <a:close/>
                  <a:moveTo>
                    <a:pt x="492" y="333"/>
                  </a:moveTo>
                  <a:cubicBezTo>
                    <a:pt x="481" y="368"/>
                    <a:pt x="456" y="403"/>
                    <a:pt x="445" y="438"/>
                  </a:cubicBezTo>
                  <a:cubicBezTo>
                    <a:pt x="437" y="466"/>
                    <a:pt x="445" y="513"/>
                    <a:pt x="447" y="548"/>
                  </a:cubicBezTo>
                  <a:cubicBezTo>
                    <a:pt x="449" y="581"/>
                    <a:pt x="444" y="615"/>
                    <a:pt x="445" y="644"/>
                  </a:cubicBezTo>
                  <a:cubicBezTo>
                    <a:pt x="448" y="710"/>
                    <a:pt x="450" y="788"/>
                    <a:pt x="447" y="858"/>
                  </a:cubicBezTo>
                  <a:cubicBezTo>
                    <a:pt x="449" y="863"/>
                    <a:pt x="459" y="865"/>
                    <a:pt x="456" y="877"/>
                  </a:cubicBezTo>
                  <a:cubicBezTo>
                    <a:pt x="490" y="894"/>
                    <a:pt x="531" y="886"/>
                    <a:pt x="567" y="876"/>
                  </a:cubicBezTo>
                  <a:cubicBezTo>
                    <a:pt x="576" y="837"/>
                    <a:pt x="568" y="796"/>
                    <a:pt x="568" y="754"/>
                  </a:cubicBezTo>
                  <a:cubicBezTo>
                    <a:pt x="569" y="691"/>
                    <a:pt x="577" y="625"/>
                    <a:pt x="576" y="548"/>
                  </a:cubicBezTo>
                  <a:cubicBezTo>
                    <a:pt x="575" y="527"/>
                    <a:pt x="576" y="505"/>
                    <a:pt x="574" y="486"/>
                  </a:cubicBezTo>
                  <a:cubicBezTo>
                    <a:pt x="574" y="480"/>
                    <a:pt x="570" y="475"/>
                    <a:pt x="570" y="470"/>
                  </a:cubicBezTo>
                  <a:cubicBezTo>
                    <a:pt x="568" y="455"/>
                    <a:pt x="573" y="439"/>
                    <a:pt x="571" y="424"/>
                  </a:cubicBezTo>
                  <a:cubicBezTo>
                    <a:pt x="568" y="395"/>
                    <a:pt x="562" y="368"/>
                    <a:pt x="559" y="336"/>
                  </a:cubicBezTo>
                  <a:cubicBezTo>
                    <a:pt x="539" y="327"/>
                    <a:pt x="512" y="327"/>
                    <a:pt x="492" y="333"/>
                  </a:cubicBezTo>
                  <a:close/>
                  <a:moveTo>
                    <a:pt x="1426" y="416"/>
                  </a:moveTo>
                  <a:cubicBezTo>
                    <a:pt x="1427" y="428"/>
                    <a:pt x="1433" y="434"/>
                    <a:pt x="1437" y="442"/>
                  </a:cubicBezTo>
                  <a:cubicBezTo>
                    <a:pt x="1444" y="443"/>
                    <a:pt x="1445" y="437"/>
                    <a:pt x="1452" y="438"/>
                  </a:cubicBezTo>
                  <a:cubicBezTo>
                    <a:pt x="1498" y="454"/>
                    <a:pt x="1610" y="417"/>
                    <a:pt x="1558" y="362"/>
                  </a:cubicBezTo>
                  <a:cubicBezTo>
                    <a:pt x="1536" y="402"/>
                    <a:pt x="1477" y="409"/>
                    <a:pt x="1426" y="416"/>
                  </a:cubicBezTo>
                  <a:close/>
                  <a:moveTo>
                    <a:pt x="1396" y="503"/>
                  </a:moveTo>
                  <a:cubicBezTo>
                    <a:pt x="1396" y="514"/>
                    <a:pt x="1393" y="526"/>
                    <a:pt x="1393" y="538"/>
                  </a:cubicBezTo>
                  <a:cubicBezTo>
                    <a:pt x="1393" y="562"/>
                    <a:pt x="1395" y="590"/>
                    <a:pt x="1396" y="618"/>
                  </a:cubicBezTo>
                  <a:cubicBezTo>
                    <a:pt x="1396" y="635"/>
                    <a:pt x="1396" y="654"/>
                    <a:pt x="1399" y="665"/>
                  </a:cubicBezTo>
                  <a:cubicBezTo>
                    <a:pt x="1401" y="673"/>
                    <a:pt x="1411" y="681"/>
                    <a:pt x="1417" y="691"/>
                  </a:cubicBezTo>
                  <a:cubicBezTo>
                    <a:pt x="1430" y="712"/>
                    <a:pt x="1442" y="742"/>
                    <a:pt x="1455" y="773"/>
                  </a:cubicBezTo>
                  <a:cubicBezTo>
                    <a:pt x="1464" y="794"/>
                    <a:pt x="1478" y="842"/>
                    <a:pt x="1493" y="855"/>
                  </a:cubicBezTo>
                  <a:cubicBezTo>
                    <a:pt x="1502" y="862"/>
                    <a:pt x="1523" y="864"/>
                    <a:pt x="1534" y="870"/>
                  </a:cubicBezTo>
                  <a:cubicBezTo>
                    <a:pt x="1557" y="881"/>
                    <a:pt x="1587" y="883"/>
                    <a:pt x="1610" y="888"/>
                  </a:cubicBezTo>
                  <a:cubicBezTo>
                    <a:pt x="1599" y="872"/>
                    <a:pt x="1594" y="853"/>
                    <a:pt x="1588" y="833"/>
                  </a:cubicBezTo>
                  <a:cubicBezTo>
                    <a:pt x="1584" y="818"/>
                    <a:pt x="1575" y="805"/>
                    <a:pt x="1570" y="791"/>
                  </a:cubicBezTo>
                  <a:cubicBezTo>
                    <a:pt x="1568" y="785"/>
                    <a:pt x="1569" y="779"/>
                    <a:pt x="1567" y="773"/>
                  </a:cubicBezTo>
                  <a:cubicBezTo>
                    <a:pt x="1556" y="740"/>
                    <a:pt x="1538" y="707"/>
                    <a:pt x="1525" y="674"/>
                  </a:cubicBezTo>
                  <a:cubicBezTo>
                    <a:pt x="1511" y="640"/>
                    <a:pt x="1500" y="606"/>
                    <a:pt x="1485" y="574"/>
                  </a:cubicBezTo>
                  <a:cubicBezTo>
                    <a:pt x="1455" y="509"/>
                    <a:pt x="1428" y="443"/>
                    <a:pt x="1396" y="380"/>
                  </a:cubicBezTo>
                  <a:cubicBezTo>
                    <a:pt x="1396" y="379"/>
                    <a:pt x="1393" y="378"/>
                    <a:pt x="1393" y="380"/>
                  </a:cubicBezTo>
                  <a:cubicBezTo>
                    <a:pt x="1392" y="413"/>
                    <a:pt x="1395" y="458"/>
                    <a:pt x="1396" y="503"/>
                  </a:cubicBezTo>
                  <a:close/>
                  <a:moveTo>
                    <a:pt x="1443" y="454"/>
                  </a:moveTo>
                  <a:cubicBezTo>
                    <a:pt x="1451" y="465"/>
                    <a:pt x="1454" y="481"/>
                    <a:pt x="1461" y="492"/>
                  </a:cubicBezTo>
                  <a:cubicBezTo>
                    <a:pt x="1461" y="489"/>
                    <a:pt x="1462" y="487"/>
                    <a:pt x="1466" y="488"/>
                  </a:cubicBezTo>
                  <a:cubicBezTo>
                    <a:pt x="1476" y="489"/>
                    <a:pt x="1491" y="488"/>
                    <a:pt x="1502" y="488"/>
                  </a:cubicBezTo>
                  <a:cubicBezTo>
                    <a:pt x="1534" y="486"/>
                    <a:pt x="1574" y="457"/>
                    <a:pt x="1584" y="435"/>
                  </a:cubicBezTo>
                  <a:cubicBezTo>
                    <a:pt x="1588" y="426"/>
                    <a:pt x="1588" y="415"/>
                    <a:pt x="1579" y="410"/>
                  </a:cubicBezTo>
                  <a:cubicBezTo>
                    <a:pt x="1554" y="454"/>
                    <a:pt x="1488" y="454"/>
                    <a:pt x="1443" y="454"/>
                  </a:cubicBezTo>
                  <a:close/>
                  <a:moveTo>
                    <a:pt x="1464" y="503"/>
                  </a:moveTo>
                  <a:cubicBezTo>
                    <a:pt x="1467" y="504"/>
                    <a:pt x="1466" y="510"/>
                    <a:pt x="1469" y="512"/>
                  </a:cubicBezTo>
                  <a:cubicBezTo>
                    <a:pt x="1488" y="513"/>
                    <a:pt x="1508" y="518"/>
                    <a:pt x="1526" y="516"/>
                  </a:cubicBezTo>
                  <a:cubicBezTo>
                    <a:pt x="1563" y="513"/>
                    <a:pt x="1589" y="484"/>
                    <a:pt x="1607" y="456"/>
                  </a:cubicBezTo>
                  <a:cubicBezTo>
                    <a:pt x="1600" y="452"/>
                    <a:pt x="1601" y="442"/>
                    <a:pt x="1594" y="439"/>
                  </a:cubicBezTo>
                  <a:cubicBezTo>
                    <a:pt x="1569" y="483"/>
                    <a:pt x="1522" y="507"/>
                    <a:pt x="1464" y="503"/>
                  </a:cubicBezTo>
                  <a:close/>
                  <a:moveTo>
                    <a:pt x="285" y="533"/>
                  </a:moveTo>
                  <a:cubicBezTo>
                    <a:pt x="291" y="533"/>
                    <a:pt x="294" y="538"/>
                    <a:pt x="300" y="535"/>
                  </a:cubicBezTo>
                  <a:cubicBezTo>
                    <a:pt x="304" y="525"/>
                    <a:pt x="318" y="503"/>
                    <a:pt x="324" y="485"/>
                  </a:cubicBezTo>
                  <a:cubicBezTo>
                    <a:pt x="329" y="471"/>
                    <a:pt x="342" y="441"/>
                    <a:pt x="318" y="442"/>
                  </a:cubicBezTo>
                  <a:cubicBezTo>
                    <a:pt x="311" y="477"/>
                    <a:pt x="296" y="500"/>
                    <a:pt x="285" y="533"/>
                  </a:cubicBezTo>
                  <a:close/>
                  <a:moveTo>
                    <a:pt x="382" y="460"/>
                  </a:moveTo>
                  <a:cubicBezTo>
                    <a:pt x="364" y="482"/>
                    <a:pt x="349" y="518"/>
                    <a:pt x="336" y="548"/>
                  </a:cubicBezTo>
                  <a:cubicBezTo>
                    <a:pt x="348" y="558"/>
                    <a:pt x="361" y="565"/>
                    <a:pt x="371" y="576"/>
                  </a:cubicBezTo>
                  <a:cubicBezTo>
                    <a:pt x="387" y="546"/>
                    <a:pt x="401" y="513"/>
                    <a:pt x="412" y="479"/>
                  </a:cubicBezTo>
                  <a:cubicBezTo>
                    <a:pt x="406" y="468"/>
                    <a:pt x="393" y="462"/>
                    <a:pt x="382" y="460"/>
                  </a:cubicBezTo>
                  <a:close/>
                  <a:moveTo>
                    <a:pt x="418" y="494"/>
                  </a:moveTo>
                  <a:cubicBezTo>
                    <a:pt x="416" y="499"/>
                    <a:pt x="417" y="505"/>
                    <a:pt x="415" y="510"/>
                  </a:cubicBezTo>
                  <a:cubicBezTo>
                    <a:pt x="407" y="532"/>
                    <a:pt x="393" y="552"/>
                    <a:pt x="386" y="573"/>
                  </a:cubicBezTo>
                  <a:cubicBezTo>
                    <a:pt x="380" y="592"/>
                    <a:pt x="378" y="621"/>
                    <a:pt x="377" y="645"/>
                  </a:cubicBezTo>
                  <a:cubicBezTo>
                    <a:pt x="374" y="709"/>
                    <a:pt x="381" y="752"/>
                    <a:pt x="371" y="809"/>
                  </a:cubicBezTo>
                  <a:cubicBezTo>
                    <a:pt x="391" y="825"/>
                    <a:pt x="412" y="841"/>
                    <a:pt x="435" y="855"/>
                  </a:cubicBezTo>
                  <a:cubicBezTo>
                    <a:pt x="438" y="814"/>
                    <a:pt x="438" y="775"/>
                    <a:pt x="438" y="730"/>
                  </a:cubicBezTo>
                  <a:cubicBezTo>
                    <a:pt x="438" y="687"/>
                    <a:pt x="433" y="646"/>
                    <a:pt x="433" y="614"/>
                  </a:cubicBezTo>
                  <a:cubicBezTo>
                    <a:pt x="434" y="570"/>
                    <a:pt x="438" y="510"/>
                    <a:pt x="432" y="465"/>
                  </a:cubicBezTo>
                  <a:cubicBezTo>
                    <a:pt x="430" y="476"/>
                    <a:pt x="422" y="484"/>
                    <a:pt x="418" y="494"/>
                  </a:cubicBezTo>
                  <a:close/>
                  <a:moveTo>
                    <a:pt x="1473" y="523"/>
                  </a:moveTo>
                  <a:cubicBezTo>
                    <a:pt x="1501" y="584"/>
                    <a:pt x="1527" y="649"/>
                    <a:pt x="1553" y="712"/>
                  </a:cubicBezTo>
                  <a:cubicBezTo>
                    <a:pt x="1607" y="718"/>
                    <a:pt x="1672" y="688"/>
                    <a:pt x="1696" y="641"/>
                  </a:cubicBezTo>
                  <a:cubicBezTo>
                    <a:pt x="1669" y="583"/>
                    <a:pt x="1643" y="525"/>
                    <a:pt x="1613" y="471"/>
                  </a:cubicBezTo>
                  <a:cubicBezTo>
                    <a:pt x="1589" y="511"/>
                    <a:pt x="1530" y="544"/>
                    <a:pt x="1473" y="523"/>
                  </a:cubicBezTo>
                  <a:close/>
                  <a:moveTo>
                    <a:pt x="227" y="673"/>
                  </a:moveTo>
                  <a:cubicBezTo>
                    <a:pt x="231" y="674"/>
                    <a:pt x="236" y="676"/>
                    <a:pt x="241" y="677"/>
                  </a:cubicBezTo>
                  <a:cubicBezTo>
                    <a:pt x="249" y="643"/>
                    <a:pt x="263" y="616"/>
                    <a:pt x="274" y="585"/>
                  </a:cubicBezTo>
                  <a:cubicBezTo>
                    <a:pt x="270" y="585"/>
                    <a:pt x="269" y="581"/>
                    <a:pt x="265" y="582"/>
                  </a:cubicBezTo>
                  <a:cubicBezTo>
                    <a:pt x="254" y="614"/>
                    <a:pt x="239" y="642"/>
                    <a:pt x="227" y="673"/>
                  </a:cubicBezTo>
                  <a:close/>
                  <a:moveTo>
                    <a:pt x="330" y="601"/>
                  </a:moveTo>
                  <a:cubicBezTo>
                    <a:pt x="314" y="610"/>
                    <a:pt x="305" y="633"/>
                    <a:pt x="303" y="650"/>
                  </a:cubicBezTo>
                  <a:cubicBezTo>
                    <a:pt x="295" y="661"/>
                    <a:pt x="281" y="676"/>
                    <a:pt x="277" y="695"/>
                  </a:cubicBezTo>
                  <a:cubicBezTo>
                    <a:pt x="287" y="706"/>
                    <a:pt x="301" y="712"/>
                    <a:pt x="309" y="724"/>
                  </a:cubicBezTo>
                  <a:cubicBezTo>
                    <a:pt x="325" y="691"/>
                    <a:pt x="338" y="656"/>
                    <a:pt x="351" y="620"/>
                  </a:cubicBezTo>
                  <a:cubicBezTo>
                    <a:pt x="345" y="613"/>
                    <a:pt x="338" y="607"/>
                    <a:pt x="330" y="601"/>
                  </a:cubicBezTo>
                  <a:close/>
                  <a:moveTo>
                    <a:pt x="1561" y="727"/>
                  </a:moveTo>
                  <a:cubicBezTo>
                    <a:pt x="1562" y="734"/>
                    <a:pt x="1565" y="739"/>
                    <a:pt x="1567" y="744"/>
                  </a:cubicBezTo>
                  <a:cubicBezTo>
                    <a:pt x="1568" y="740"/>
                    <a:pt x="1571" y="737"/>
                    <a:pt x="1575" y="736"/>
                  </a:cubicBezTo>
                  <a:cubicBezTo>
                    <a:pt x="1588" y="737"/>
                    <a:pt x="1609" y="736"/>
                    <a:pt x="1622" y="735"/>
                  </a:cubicBezTo>
                  <a:cubicBezTo>
                    <a:pt x="1652" y="732"/>
                    <a:pt x="1682" y="709"/>
                    <a:pt x="1698" y="691"/>
                  </a:cubicBezTo>
                  <a:cubicBezTo>
                    <a:pt x="1706" y="681"/>
                    <a:pt x="1714" y="664"/>
                    <a:pt x="1702" y="657"/>
                  </a:cubicBezTo>
                  <a:cubicBezTo>
                    <a:pt x="1668" y="701"/>
                    <a:pt x="1622" y="725"/>
                    <a:pt x="1561" y="727"/>
                  </a:cubicBezTo>
                  <a:close/>
                  <a:moveTo>
                    <a:pt x="1714" y="686"/>
                  </a:moveTo>
                  <a:cubicBezTo>
                    <a:pt x="1690" y="728"/>
                    <a:pt x="1630" y="762"/>
                    <a:pt x="1567" y="745"/>
                  </a:cubicBezTo>
                  <a:cubicBezTo>
                    <a:pt x="1574" y="769"/>
                    <a:pt x="1582" y="790"/>
                    <a:pt x="1611" y="776"/>
                  </a:cubicBezTo>
                  <a:cubicBezTo>
                    <a:pt x="1664" y="788"/>
                    <a:pt x="1720" y="764"/>
                    <a:pt x="1735" y="720"/>
                  </a:cubicBezTo>
                  <a:cubicBezTo>
                    <a:pt x="1727" y="710"/>
                    <a:pt x="1727" y="692"/>
                    <a:pt x="1714" y="686"/>
                  </a:cubicBezTo>
                  <a:close/>
                  <a:moveTo>
                    <a:pt x="198" y="736"/>
                  </a:moveTo>
                  <a:cubicBezTo>
                    <a:pt x="192" y="747"/>
                    <a:pt x="188" y="759"/>
                    <a:pt x="183" y="771"/>
                  </a:cubicBezTo>
                  <a:cubicBezTo>
                    <a:pt x="205" y="775"/>
                    <a:pt x="217" y="773"/>
                    <a:pt x="238" y="780"/>
                  </a:cubicBezTo>
                  <a:cubicBezTo>
                    <a:pt x="249" y="789"/>
                    <a:pt x="258" y="801"/>
                    <a:pt x="273" y="808"/>
                  </a:cubicBezTo>
                  <a:cubicBezTo>
                    <a:pt x="275" y="792"/>
                    <a:pt x="283" y="786"/>
                    <a:pt x="286" y="770"/>
                  </a:cubicBezTo>
                  <a:cubicBezTo>
                    <a:pt x="267" y="752"/>
                    <a:pt x="235" y="732"/>
                    <a:pt x="198" y="736"/>
                  </a:cubicBezTo>
                  <a:close/>
                  <a:moveTo>
                    <a:pt x="1649" y="841"/>
                  </a:moveTo>
                  <a:cubicBezTo>
                    <a:pt x="1685" y="844"/>
                    <a:pt x="1727" y="826"/>
                    <a:pt x="1746" y="801"/>
                  </a:cubicBezTo>
                  <a:cubicBezTo>
                    <a:pt x="1763" y="779"/>
                    <a:pt x="1759" y="763"/>
                    <a:pt x="1746" y="739"/>
                  </a:cubicBezTo>
                  <a:cubicBezTo>
                    <a:pt x="1744" y="739"/>
                    <a:pt x="1743" y="739"/>
                    <a:pt x="1741" y="739"/>
                  </a:cubicBezTo>
                  <a:cubicBezTo>
                    <a:pt x="1713" y="789"/>
                    <a:pt x="1644" y="794"/>
                    <a:pt x="1588" y="794"/>
                  </a:cubicBezTo>
                  <a:cubicBezTo>
                    <a:pt x="1596" y="808"/>
                    <a:pt x="1602" y="824"/>
                    <a:pt x="1611" y="836"/>
                  </a:cubicBezTo>
                  <a:cubicBezTo>
                    <a:pt x="1622" y="834"/>
                    <a:pt x="1636" y="840"/>
                    <a:pt x="1649" y="841"/>
                  </a:cubicBezTo>
                  <a:close/>
                  <a:moveTo>
                    <a:pt x="600" y="808"/>
                  </a:moveTo>
                  <a:cubicBezTo>
                    <a:pt x="659" y="823"/>
                    <a:pt x="733" y="828"/>
                    <a:pt x="805" y="818"/>
                  </a:cubicBezTo>
                  <a:cubicBezTo>
                    <a:pt x="806" y="797"/>
                    <a:pt x="807" y="783"/>
                    <a:pt x="808" y="764"/>
                  </a:cubicBezTo>
                  <a:cubicBezTo>
                    <a:pt x="735" y="773"/>
                    <a:pt x="656" y="770"/>
                    <a:pt x="605" y="756"/>
                  </a:cubicBezTo>
                  <a:cubicBezTo>
                    <a:pt x="599" y="772"/>
                    <a:pt x="601" y="787"/>
                    <a:pt x="600" y="808"/>
                  </a:cubicBezTo>
                  <a:close/>
                  <a:moveTo>
                    <a:pt x="171" y="801"/>
                  </a:moveTo>
                  <a:cubicBezTo>
                    <a:pt x="212" y="803"/>
                    <a:pt x="234" y="829"/>
                    <a:pt x="260" y="839"/>
                  </a:cubicBezTo>
                  <a:cubicBezTo>
                    <a:pt x="261" y="834"/>
                    <a:pt x="264" y="831"/>
                    <a:pt x="265" y="826"/>
                  </a:cubicBezTo>
                  <a:cubicBezTo>
                    <a:pt x="248" y="797"/>
                    <a:pt x="218" y="786"/>
                    <a:pt x="179" y="783"/>
                  </a:cubicBezTo>
                  <a:cubicBezTo>
                    <a:pt x="178" y="782"/>
                    <a:pt x="178" y="781"/>
                    <a:pt x="177" y="782"/>
                  </a:cubicBezTo>
                  <a:cubicBezTo>
                    <a:pt x="175" y="788"/>
                    <a:pt x="172" y="794"/>
                    <a:pt x="171" y="801"/>
                  </a:cubicBezTo>
                  <a:close/>
                  <a:moveTo>
                    <a:pt x="1748" y="818"/>
                  </a:moveTo>
                  <a:cubicBezTo>
                    <a:pt x="1714" y="855"/>
                    <a:pt x="1666" y="857"/>
                    <a:pt x="1614" y="852"/>
                  </a:cubicBezTo>
                  <a:cubicBezTo>
                    <a:pt x="1627" y="872"/>
                    <a:pt x="1631" y="896"/>
                    <a:pt x="1652" y="905"/>
                  </a:cubicBezTo>
                  <a:cubicBezTo>
                    <a:pt x="1666" y="910"/>
                    <a:pt x="1687" y="907"/>
                    <a:pt x="1702" y="906"/>
                  </a:cubicBezTo>
                  <a:cubicBezTo>
                    <a:pt x="1739" y="903"/>
                    <a:pt x="1774" y="880"/>
                    <a:pt x="1784" y="850"/>
                  </a:cubicBezTo>
                  <a:cubicBezTo>
                    <a:pt x="1792" y="827"/>
                    <a:pt x="1776" y="807"/>
                    <a:pt x="1766" y="788"/>
                  </a:cubicBezTo>
                  <a:cubicBezTo>
                    <a:pt x="1762" y="799"/>
                    <a:pt x="1754" y="811"/>
                    <a:pt x="1748" y="818"/>
                  </a:cubicBezTo>
                  <a:close/>
                  <a:moveTo>
                    <a:pt x="159" y="839"/>
                  </a:moveTo>
                  <a:cubicBezTo>
                    <a:pt x="178" y="859"/>
                    <a:pt x="237" y="889"/>
                    <a:pt x="253" y="850"/>
                  </a:cubicBezTo>
                  <a:cubicBezTo>
                    <a:pt x="225" y="836"/>
                    <a:pt x="204" y="814"/>
                    <a:pt x="165" y="811"/>
                  </a:cubicBezTo>
                  <a:cubicBezTo>
                    <a:pt x="158" y="820"/>
                    <a:pt x="160" y="831"/>
                    <a:pt x="159" y="839"/>
                  </a:cubicBezTo>
                  <a:close/>
                  <a:moveTo>
                    <a:pt x="606" y="873"/>
                  </a:moveTo>
                  <a:cubicBezTo>
                    <a:pt x="627" y="876"/>
                    <a:pt x="662" y="885"/>
                    <a:pt x="695" y="889"/>
                  </a:cubicBezTo>
                  <a:cubicBezTo>
                    <a:pt x="725" y="893"/>
                    <a:pt x="787" y="897"/>
                    <a:pt x="800" y="874"/>
                  </a:cubicBezTo>
                  <a:cubicBezTo>
                    <a:pt x="806" y="865"/>
                    <a:pt x="802" y="841"/>
                    <a:pt x="803" y="833"/>
                  </a:cubicBezTo>
                  <a:cubicBezTo>
                    <a:pt x="733" y="836"/>
                    <a:pt x="659" y="841"/>
                    <a:pt x="601" y="821"/>
                  </a:cubicBezTo>
                  <a:cubicBezTo>
                    <a:pt x="599" y="839"/>
                    <a:pt x="599" y="860"/>
                    <a:pt x="606" y="8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07"/>
            <p:cNvSpPr>
              <a:spLocks noEditPoints="1"/>
            </p:cNvSpPr>
            <p:nvPr/>
          </p:nvSpPr>
          <p:spPr bwMode="auto">
            <a:xfrm>
              <a:off x="10762366" y="4829740"/>
              <a:ext cx="125413" cy="481013"/>
            </a:xfrm>
            <a:custGeom>
              <a:avLst/>
              <a:gdLst>
                <a:gd name="T0" fmla="*/ 146 w 162"/>
                <a:gd name="T1" fmla="*/ 598 h 618"/>
                <a:gd name="T2" fmla="*/ 23 w 162"/>
                <a:gd name="T3" fmla="*/ 598 h 618"/>
                <a:gd name="T4" fmla="*/ 11 w 162"/>
                <a:gd name="T5" fmla="*/ 481 h 618"/>
                <a:gd name="T6" fmla="*/ 16 w 162"/>
                <a:gd name="T7" fmla="*/ 352 h 618"/>
                <a:gd name="T8" fmla="*/ 13 w 162"/>
                <a:gd name="T9" fmla="*/ 321 h 618"/>
                <a:gd name="T10" fmla="*/ 8 w 162"/>
                <a:gd name="T11" fmla="*/ 178 h 618"/>
                <a:gd name="T12" fmla="*/ 6 w 162"/>
                <a:gd name="T13" fmla="*/ 93 h 618"/>
                <a:gd name="T14" fmla="*/ 13 w 162"/>
                <a:gd name="T15" fmla="*/ 27 h 618"/>
                <a:gd name="T16" fmla="*/ 38 w 162"/>
                <a:gd name="T17" fmla="*/ 5 h 618"/>
                <a:gd name="T18" fmla="*/ 63 w 162"/>
                <a:gd name="T19" fmla="*/ 8 h 618"/>
                <a:gd name="T20" fmla="*/ 152 w 162"/>
                <a:gd name="T21" fmla="*/ 40 h 618"/>
                <a:gd name="T22" fmla="*/ 152 w 162"/>
                <a:gd name="T23" fmla="*/ 125 h 618"/>
                <a:gd name="T24" fmla="*/ 152 w 162"/>
                <a:gd name="T25" fmla="*/ 434 h 618"/>
                <a:gd name="T26" fmla="*/ 146 w 162"/>
                <a:gd name="T27" fmla="*/ 598 h 618"/>
                <a:gd name="T28" fmla="*/ 44 w 162"/>
                <a:gd name="T29" fmla="*/ 587 h 618"/>
                <a:gd name="T30" fmla="*/ 102 w 162"/>
                <a:gd name="T31" fmla="*/ 592 h 618"/>
                <a:gd name="T32" fmla="*/ 137 w 162"/>
                <a:gd name="T33" fmla="*/ 569 h 618"/>
                <a:gd name="T34" fmla="*/ 138 w 162"/>
                <a:gd name="T35" fmla="*/ 510 h 618"/>
                <a:gd name="T36" fmla="*/ 138 w 162"/>
                <a:gd name="T37" fmla="*/ 401 h 618"/>
                <a:gd name="T38" fmla="*/ 140 w 162"/>
                <a:gd name="T39" fmla="*/ 127 h 618"/>
                <a:gd name="T40" fmla="*/ 140 w 162"/>
                <a:gd name="T41" fmla="*/ 52 h 618"/>
                <a:gd name="T42" fmla="*/ 110 w 162"/>
                <a:gd name="T43" fmla="*/ 25 h 618"/>
                <a:gd name="T44" fmla="*/ 37 w 162"/>
                <a:gd name="T45" fmla="*/ 30 h 618"/>
                <a:gd name="T46" fmla="*/ 20 w 162"/>
                <a:gd name="T47" fmla="*/ 67 h 618"/>
                <a:gd name="T48" fmla="*/ 19 w 162"/>
                <a:gd name="T49" fmla="*/ 80 h 618"/>
                <a:gd name="T50" fmla="*/ 25 w 162"/>
                <a:gd name="T51" fmla="*/ 283 h 618"/>
                <a:gd name="T52" fmla="*/ 20 w 162"/>
                <a:gd name="T53" fmla="*/ 560 h 618"/>
                <a:gd name="T54" fmla="*/ 23 w 162"/>
                <a:gd name="T55" fmla="*/ 575 h 618"/>
                <a:gd name="T56" fmla="*/ 41 w 162"/>
                <a:gd name="T57" fmla="*/ 593 h 618"/>
                <a:gd name="T58" fmla="*/ 44 w 162"/>
                <a:gd name="T59" fmla="*/ 58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618">
                  <a:moveTo>
                    <a:pt x="146" y="598"/>
                  </a:moveTo>
                  <a:cubicBezTo>
                    <a:pt x="116" y="618"/>
                    <a:pt x="60" y="613"/>
                    <a:pt x="23" y="598"/>
                  </a:cubicBezTo>
                  <a:cubicBezTo>
                    <a:pt x="2" y="571"/>
                    <a:pt x="9" y="525"/>
                    <a:pt x="11" y="481"/>
                  </a:cubicBezTo>
                  <a:cubicBezTo>
                    <a:pt x="13" y="440"/>
                    <a:pt x="15" y="393"/>
                    <a:pt x="16" y="352"/>
                  </a:cubicBezTo>
                  <a:cubicBezTo>
                    <a:pt x="16" y="342"/>
                    <a:pt x="13" y="331"/>
                    <a:pt x="13" y="321"/>
                  </a:cubicBezTo>
                  <a:cubicBezTo>
                    <a:pt x="13" y="268"/>
                    <a:pt x="11" y="224"/>
                    <a:pt x="8" y="178"/>
                  </a:cubicBezTo>
                  <a:cubicBezTo>
                    <a:pt x="6" y="148"/>
                    <a:pt x="5" y="123"/>
                    <a:pt x="6" y="93"/>
                  </a:cubicBezTo>
                  <a:cubicBezTo>
                    <a:pt x="8" y="74"/>
                    <a:pt x="0" y="46"/>
                    <a:pt x="13" y="27"/>
                  </a:cubicBezTo>
                  <a:cubicBezTo>
                    <a:pt x="18" y="18"/>
                    <a:pt x="32" y="6"/>
                    <a:pt x="38" y="5"/>
                  </a:cubicBezTo>
                  <a:cubicBezTo>
                    <a:pt x="43" y="5"/>
                    <a:pt x="54" y="8"/>
                    <a:pt x="63" y="8"/>
                  </a:cubicBezTo>
                  <a:cubicBezTo>
                    <a:pt x="98" y="8"/>
                    <a:pt x="138" y="0"/>
                    <a:pt x="152" y="40"/>
                  </a:cubicBezTo>
                  <a:cubicBezTo>
                    <a:pt x="162" y="68"/>
                    <a:pt x="153" y="99"/>
                    <a:pt x="152" y="125"/>
                  </a:cubicBezTo>
                  <a:cubicBezTo>
                    <a:pt x="148" y="217"/>
                    <a:pt x="152" y="337"/>
                    <a:pt x="152" y="434"/>
                  </a:cubicBezTo>
                  <a:cubicBezTo>
                    <a:pt x="152" y="493"/>
                    <a:pt x="158" y="548"/>
                    <a:pt x="146" y="598"/>
                  </a:cubicBezTo>
                  <a:close/>
                  <a:moveTo>
                    <a:pt x="44" y="587"/>
                  </a:moveTo>
                  <a:cubicBezTo>
                    <a:pt x="54" y="593"/>
                    <a:pt x="82" y="600"/>
                    <a:pt x="102" y="592"/>
                  </a:cubicBezTo>
                  <a:cubicBezTo>
                    <a:pt x="119" y="600"/>
                    <a:pt x="134" y="590"/>
                    <a:pt x="137" y="569"/>
                  </a:cubicBezTo>
                  <a:cubicBezTo>
                    <a:pt x="139" y="553"/>
                    <a:pt x="138" y="531"/>
                    <a:pt x="138" y="510"/>
                  </a:cubicBezTo>
                  <a:cubicBezTo>
                    <a:pt x="139" y="475"/>
                    <a:pt x="138" y="439"/>
                    <a:pt x="138" y="401"/>
                  </a:cubicBezTo>
                  <a:cubicBezTo>
                    <a:pt x="141" y="295"/>
                    <a:pt x="136" y="227"/>
                    <a:pt x="140" y="127"/>
                  </a:cubicBezTo>
                  <a:cubicBezTo>
                    <a:pt x="141" y="100"/>
                    <a:pt x="145" y="72"/>
                    <a:pt x="140" y="52"/>
                  </a:cubicBezTo>
                  <a:cubicBezTo>
                    <a:pt x="137" y="41"/>
                    <a:pt x="123" y="32"/>
                    <a:pt x="110" y="25"/>
                  </a:cubicBezTo>
                  <a:cubicBezTo>
                    <a:pt x="88" y="14"/>
                    <a:pt x="50" y="28"/>
                    <a:pt x="37" y="30"/>
                  </a:cubicBezTo>
                  <a:cubicBezTo>
                    <a:pt x="22" y="31"/>
                    <a:pt x="22" y="55"/>
                    <a:pt x="20" y="67"/>
                  </a:cubicBezTo>
                  <a:cubicBezTo>
                    <a:pt x="20" y="71"/>
                    <a:pt x="19" y="75"/>
                    <a:pt x="19" y="80"/>
                  </a:cubicBezTo>
                  <a:cubicBezTo>
                    <a:pt x="16" y="145"/>
                    <a:pt x="20" y="218"/>
                    <a:pt x="25" y="283"/>
                  </a:cubicBezTo>
                  <a:cubicBezTo>
                    <a:pt x="31" y="373"/>
                    <a:pt x="21" y="480"/>
                    <a:pt x="20" y="560"/>
                  </a:cubicBezTo>
                  <a:cubicBezTo>
                    <a:pt x="23" y="564"/>
                    <a:pt x="25" y="571"/>
                    <a:pt x="23" y="575"/>
                  </a:cubicBezTo>
                  <a:cubicBezTo>
                    <a:pt x="31" y="579"/>
                    <a:pt x="34" y="588"/>
                    <a:pt x="41" y="593"/>
                  </a:cubicBezTo>
                  <a:cubicBezTo>
                    <a:pt x="42" y="591"/>
                    <a:pt x="40" y="586"/>
                    <a:pt x="44" y="5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202722" y="5465922"/>
            <a:ext cx="1804988" cy="1274763"/>
            <a:chOff x="418306" y="4026517"/>
            <a:chExt cx="1804988" cy="1274763"/>
          </a:xfrm>
        </p:grpSpPr>
        <p:sp>
          <p:nvSpPr>
            <p:cNvPr id="16" name="Freeform 169"/>
            <p:cNvSpPr>
              <a:spLocks noEditPoints="1"/>
            </p:cNvSpPr>
            <p:nvPr/>
          </p:nvSpPr>
          <p:spPr bwMode="auto">
            <a:xfrm>
              <a:off x="1129506" y="4523404"/>
              <a:ext cx="1093788" cy="776288"/>
            </a:xfrm>
            <a:custGeom>
              <a:avLst/>
              <a:gdLst>
                <a:gd name="T0" fmla="*/ 1219 w 1692"/>
                <a:gd name="T1" fmla="*/ 7 h 1199"/>
                <a:gd name="T2" fmla="*/ 1405 w 1692"/>
                <a:gd name="T3" fmla="*/ 349 h 1199"/>
                <a:gd name="T4" fmla="*/ 1573 w 1692"/>
                <a:gd name="T5" fmla="*/ 705 h 1199"/>
                <a:gd name="T6" fmla="*/ 1692 w 1692"/>
                <a:gd name="T7" fmla="*/ 806 h 1199"/>
                <a:gd name="T8" fmla="*/ 1442 w 1692"/>
                <a:gd name="T9" fmla="*/ 1199 h 1199"/>
                <a:gd name="T10" fmla="*/ 746 w 1692"/>
                <a:gd name="T11" fmla="*/ 1179 h 1199"/>
                <a:gd name="T12" fmla="*/ 197 w 1692"/>
                <a:gd name="T13" fmla="*/ 1153 h 1199"/>
                <a:gd name="T14" fmla="*/ 59 w 1692"/>
                <a:gd name="T15" fmla="*/ 1084 h 1199"/>
                <a:gd name="T16" fmla="*/ 91 w 1692"/>
                <a:gd name="T17" fmla="*/ 871 h 1199"/>
                <a:gd name="T18" fmla="*/ 411 w 1692"/>
                <a:gd name="T19" fmla="*/ 602 h 1199"/>
                <a:gd name="T20" fmla="*/ 962 w 1692"/>
                <a:gd name="T21" fmla="*/ 666 h 1199"/>
                <a:gd name="T22" fmla="*/ 1006 w 1692"/>
                <a:gd name="T23" fmla="*/ 225 h 1199"/>
                <a:gd name="T24" fmla="*/ 1173 w 1692"/>
                <a:gd name="T25" fmla="*/ 280 h 1199"/>
                <a:gd name="T26" fmla="*/ 1479 w 1692"/>
                <a:gd name="T27" fmla="*/ 1071 h 1199"/>
                <a:gd name="T28" fmla="*/ 1277 w 1692"/>
                <a:gd name="T29" fmla="*/ 1137 h 1199"/>
                <a:gd name="T30" fmla="*/ 1238 w 1692"/>
                <a:gd name="T31" fmla="*/ 1169 h 1199"/>
                <a:gd name="T32" fmla="*/ 1506 w 1692"/>
                <a:gd name="T33" fmla="*/ 1073 h 1199"/>
                <a:gd name="T34" fmla="*/ 1164 w 1692"/>
                <a:gd name="T35" fmla="*/ 113 h 1199"/>
                <a:gd name="T36" fmla="*/ 1224 w 1692"/>
                <a:gd name="T37" fmla="*/ 223 h 1199"/>
                <a:gd name="T38" fmla="*/ 1192 w 1692"/>
                <a:gd name="T39" fmla="*/ 81 h 1199"/>
                <a:gd name="T40" fmla="*/ 1274 w 1692"/>
                <a:gd name="T41" fmla="*/ 189 h 1199"/>
                <a:gd name="T42" fmla="*/ 1201 w 1692"/>
                <a:gd name="T43" fmla="*/ 35 h 1199"/>
                <a:gd name="T44" fmla="*/ 1040 w 1692"/>
                <a:gd name="T45" fmla="*/ 214 h 1199"/>
                <a:gd name="T46" fmla="*/ 1054 w 1692"/>
                <a:gd name="T47" fmla="*/ 177 h 1199"/>
                <a:gd name="T48" fmla="*/ 1323 w 1692"/>
                <a:gd name="T49" fmla="*/ 326 h 1199"/>
                <a:gd name="T50" fmla="*/ 1146 w 1692"/>
                <a:gd name="T51" fmla="*/ 359 h 1199"/>
                <a:gd name="T52" fmla="*/ 1003 w 1692"/>
                <a:gd name="T53" fmla="*/ 664 h 1199"/>
                <a:gd name="T54" fmla="*/ 1196 w 1692"/>
                <a:gd name="T55" fmla="*/ 352 h 1199"/>
                <a:gd name="T56" fmla="*/ 1495 w 1692"/>
                <a:gd name="T57" fmla="*/ 618 h 1199"/>
                <a:gd name="T58" fmla="*/ 875 w 1692"/>
                <a:gd name="T59" fmla="*/ 857 h 1199"/>
                <a:gd name="T60" fmla="*/ 1350 w 1692"/>
                <a:gd name="T61" fmla="*/ 997 h 1199"/>
                <a:gd name="T62" fmla="*/ 654 w 1692"/>
                <a:gd name="T63" fmla="*/ 623 h 1199"/>
                <a:gd name="T64" fmla="*/ 273 w 1692"/>
                <a:gd name="T65" fmla="*/ 602 h 1199"/>
                <a:gd name="T66" fmla="*/ 135 w 1692"/>
                <a:gd name="T67" fmla="*/ 834 h 1199"/>
                <a:gd name="T68" fmla="*/ 144 w 1692"/>
                <a:gd name="T69" fmla="*/ 960 h 1199"/>
                <a:gd name="T70" fmla="*/ 914 w 1692"/>
                <a:gd name="T71" fmla="*/ 772 h 1199"/>
                <a:gd name="T72" fmla="*/ 1405 w 1692"/>
                <a:gd name="T73" fmla="*/ 1032 h 1199"/>
                <a:gd name="T74" fmla="*/ 1578 w 1692"/>
                <a:gd name="T75" fmla="*/ 800 h 1199"/>
                <a:gd name="T76" fmla="*/ 1437 w 1692"/>
                <a:gd name="T77" fmla="*/ 1075 h 1199"/>
                <a:gd name="T78" fmla="*/ 1578 w 1692"/>
                <a:gd name="T79" fmla="*/ 800 h 1199"/>
                <a:gd name="T80" fmla="*/ 133 w 1692"/>
                <a:gd name="T81" fmla="*/ 970 h 1199"/>
                <a:gd name="T82" fmla="*/ 1235 w 1692"/>
                <a:gd name="T83" fmla="*/ 993 h 1199"/>
                <a:gd name="T84" fmla="*/ 1235 w 1692"/>
                <a:gd name="T85" fmla="*/ 993 h 1199"/>
                <a:gd name="T86" fmla="*/ 165 w 1692"/>
                <a:gd name="T87" fmla="*/ 1068 h 1199"/>
                <a:gd name="T88" fmla="*/ 512 w 1692"/>
                <a:gd name="T89" fmla="*/ 1091 h 1199"/>
                <a:gd name="T90" fmla="*/ 452 w 1692"/>
                <a:gd name="T91" fmla="*/ 1041 h 1199"/>
                <a:gd name="T92" fmla="*/ 1224 w 1692"/>
                <a:gd name="T93" fmla="*/ 1029 h 1199"/>
                <a:gd name="T94" fmla="*/ 951 w 1692"/>
                <a:gd name="T95" fmla="*/ 1043 h 1199"/>
                <a:gd name="T96" fmla="*/ 1412 w 1692"/>
                <a:gd name="T97" fmla="*/ 1119 h 1199"/>
                <a:gd name="T98" fmla="*/ 1410 w 1692"/>
                <a:gd name="T99" fmla="*/ 1068 h 1199"/>
                <a:gd name="T100" fmla="*/ 755 w 1692"/>
                <a:gd name="T101" fmla="*/ 1073 h 1199"/>
                <a:gd name="T102" fmla="*/ 682 w 1692"/>
                <a:gd name="T103" fmla="*/ 1100 h 1199"/>
                <a:gd name="T104" fmla="*/ 553 w 1692"/>
                <a:gd name="T105" fmla="*/ 1096 h 1199"/>
                <a:gd name="T106" fmla="*/ 319 w 1692"/>
                <a:gd name="T107" fmla="*/ 1112 h 1199"/>
                <a:gd name="T108" fmla="*/ 362 w 1692"/>
                <a:gd name="T109" fmla="*/ 1140 h 1199"/>
                <a:gd name="T110" fmla="*/ 712 w 1692"/>
                <a:gd name="T111" fmla="*/ 1126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2" h="1199">
                  <a:moveTo>
                    <a:pt x="1173" y="280"/>
                  </a:moveTo>
                  <a:cubicBezTo>
                    <a:pt x="1178" y="256"/>
                    <a:pt x="1155" y="232"/>
                    <a:pt x="1148" y="202"/>
                  </a:cubicBezTo>
                  <a:cubicBezTo>
                    <a:pt x="1130" y="126"/>
                    <a:pt x="1166" y="46"/>
                    <a:pt x="1203" y="3"/>
                  </a:cubicBezTo>
                  <a:cubicBezTo>
                    <a:pt x="1213" y="0"/>
                    <a:pt x="1212" y="7"/>
                    <a:pt x="1219" y="7"/>
                  </a:cubicBezTo>
                  <a:cubicBezTo>
                    <a:pt x="1224" y="12"/>
                    <a:pt x="1217" y="17"/>
                    <a:pt x="1219" y="26"/>
                  </a:cubicBezTo>
                  <a:cubicBezTo>
                    <a:pt x="1236" y="54"/>
                    <a:pt x="1274" y="71"/>
                    <a:pt x="1290" y="101"/>
                  </a:cubicBezTo>
                  <a:cubicBezTo>
                    <a:pt x="1331" y="178"/>
                    <a:pt x="1290" y="252"/>
                    <a:pt x="1240" y="310"/>
                  </a:cubicBezTo>
                  <a:cubicBezTo>
                    <a:pt x="1301" y="304"/>
                    <a:pt x="1363" y="314"/>
                    <a:pt x="1405" y="349"/>
                  </a:cubicBezTo>
                  <a:cubicBezTo>
                    <a:pt x="1469" y="403"/>
                    <a:pt x="1472" y="496"/>
                    <a:pt x="1437" y="584"/>
                  </a:cubicBezTo>
                  <a:cubicBezTo>
                    <a:pt x="1504" y="602"/>
                    <a:pt x="1581" y="611"/>
                    <a:pt x="1637" y="627"/>
                  </a:cubicBezTo>
                  <a:cubicBezTo>
                    <a:pt x="1633" y="645"/>
                    <a:pt x="1616" y="654"/>
                    <a:pt x="1605" y="666"/>
                  </a:cubicBezTo>
                  <a:cubicBezTo>
                    <a:pt x="1594" y="679"/>
                    <a:pt x="1586" y="694"/>
                    <a:pt x="1573" y="705"/>
                  </a:cubicBezTo>
                  <a:cubicBezTo>
                    <a:pt x="1590" y="719"/>
                    <a:pt x="1614" y="712"/>
                    <a:pt x="1630" y="724"/>
                  </a:cubicBezTo>
                  <a:cubicBezTo>
                    <a:pt x="1631" y="738"/>
                    <a:pt x="1623" y="757"/>
                    <a:pt x="1623" y="777"/>
                  </a:cubicBezTo>
                  <a:cubicBezTo>
                    <a:pt x="1636" y="774"/>
                    <a:pt x="1646" y="792"/>
                    <a:pt x="1660" y="797"/>
                  </a:cubicBezTo>
                  <a:cubicBezTo>
                    <a:pt x="1672" y="802"/>
                    <a:pt x="1688" y="795"/>
                    <a:pt x="1692" y="806"/>
                  </a:cubicBezTo>
                  <a:cubicBezTo>
                    <a:pt x="1689" y="835"/>
                    <a:pt x="1650" y="861"/>
                    <a:pt x="1646" y="889"/>
                  </a:cubicBezTo>
                  <a:cubicBezTo>
                    <a:pt x="1591" y="979"/>
                    <a:pt x="1520" y="1066"/>
                    <a:pt x="1486" y="1169"/>
                  </a:cubicBezTo>
                  <a:cubicBezTo>
                    <a:pt x="1475" y="1172"/>
                    <a:pt x="1476" y="1185"/>
                    <a:pt x="1467" y="1190"/>
                  </a:cubicBezTo>
                  <a:cubicBezTo>
                    <a:pt x="1459" y="1196"/>
                    <a:pt x="1449" y="1192"/>
                    <a:pt x="1442" y="1199"/>
                  </a:cubicBezTo>
                  <a:cubicBezTo>
                    <a:pt x="1375" y="1174"/>
                    <a:pt x="1303" y="1193"/>
                    <a:pt x="1212" y="1188"/>
                  </a:cubicBezTo>
                  <a:cubicBezTo>
                    <a:pt x="1133" y="1183"/>
                    <a:pt x="1055" y="1193"/>
                    <a:pt x="976" y="1188"/>
                  </a:cubicBezTo>
                  <a:cubicBezTo>
                    <a:pt x="936" y="1185"/>
                    <a:pt x="897" y="1180"/>
                    <a:pt x="861" y="1179"/>
                  </a:cubicBezTo>
                  <a:cubicBezTo>
                    <a:pt x="816" y="1177"/>
                    <a:pt x="775" y="1162"/>
                    <a:pt x="746" y="1179"/>
                  </a:cubicBezTo>
                  <a:cubicBezTo>
                    <a:pt x="726" y="1171"/>
                    <a:pt x="705" y="1176"/>
                    <a:pt x="686" y="1174"/>
                  </a:cubicBezTo>
                  <a:cubicBezTo>
                    <a:pt x="664" y="1172"/>
                    <a:pt x="641" y="1164"/>
                    <a:pt x="615" y="1162"/>
                  </a:cubicBezTo>
                  <a:cubicBezTo>
                    <a:pt x="588" y="1161"/>
                    <a:pt x="559" y="1163"/>
                    <a:pt x="530" y="1162"/>
                  </a:cubicBezTo>
                  <a:cubicBezTo>
                    <a:pt x="410" y="1161"/>
                    <a:pt x="311" y="1154"/>
                    <a:pt x="197" y="1153"/>
                  </a:cubicBezTo>
                  <a:cubicBezTo>
                    <a:pt x="188" y="1153"/>
                    <a:pt x="177" y="1149"/>
                    <a:pt x="167" y="1149"/>
                  </a:cubicBezTo>
                  <a:cubicBezTo>
                    <a:pt x="130" y="1149"/>
                    <a:pt x="93" y="1158"/>
                    <a:pt x="55" y="1160"/>
                  </a:cubicBezTo>
                  <a:cubicBezTo>
                    <a:pt x="29" y="1161"/>
                    <a:pt x="13" y="1163"/>
                    <a:pt x="0" y="1144"/>
                  </a:cubicBezTo>
                  <a:cubicBezTo>
                    <a:pt x="11" y="1113"/>
                    <a:pt x="26" y="1080"/>
                    <a:pt x="59" y="1084"/>
                  </a:cubicBezTo>
                  <a:cubicBezTo>
                    <a:pt x="59" y="1066"/>
                    <a:pt x="67" y="1057"/>
                    <a:pt x="75" y="1048"/>
                  </a:cubicBezTo>
                  <a:cubicBezTo>
                    <a:pt x="18" y="1032"/>
                    <a:pt x="90" y="986"/>
                    <a:pt x="112" y="967"/>
                  </a:cubicBezTo>
                  <a:cubicBezTo>
                    <a:pt x="102" y="946"/>
                    <a:pt x="46" y="941"/>
                    <a:pt x="46" y="924"/>
                  </a:cubicBezTo>
                  <a:cubicBezTo>
                    <a:pt x="45" y="906"/>
                    <a:pt x="78" y="886"/>
                    <a:pt x="91" y="871"/>
                  </a:cubicBezTo>
                  <a:cubicBezTo>
                    <a:pt x="109" y="851"/>
                    <a:pt x="123" y="834"/>
                    <a:pt x="128" y="811"/>
                  </a:cubicBezTo>
                  <a:cubicBezTo>
                    <a:pt x="179" y="737"/>
                    <a:pt x="232" y="665"/>
                    <a:pt x="266" y="574"/>
                  </a:cubicBezTo>
                  <a:cubicBezTo>
                    <a:pt x="282" y="574"/>
                    <a:pt x="290" y="579"/>
                    <a:pt x="300" y="588"/>
                  </a:cubicBezTo>
                  <a:cubicBezTo>
                    <a:pt x="337" y="595"/>
                    <a:pt x="372" y="603"/>
                    <a:pt x="411" y="602"/>
                  </a:cubicBezTo>
                  <a:cubicBezTo>
                    <a:pt x="541" y="598"/>
                    <a:pt x="673" y="583"/>
                    <a:pt x="781" y="627"/>
                  </a:cubicBezTo>
                  <a:cubicBezTo>
                    <a:pt x="842" y="653"/>
                    <a:pt x="903" y="681"/>
                    <a:pt x="928" y="747"/>
                  </a:cubicBezTo>
                  <a:cubicBezTo>
                    <a:pt x="946" y="725"/>
                    <a:pt x="970" y="708"/>
                    <a:pt x="985" y="682"/>
                  </a:cubicBezTo>
                  <a:cubicBezTo>
                    <a:pt x="980" y="674"/>
                    <a:pt x="970" y="671"/>
                    <a:pt x="962" y="666"/>
                  </a:cubicBezTo>
                  <a:cubicBezTo>
                    <a:pt x="951" y="644"/>
                    <a:pt x="931" y="630"/>
                    <a:pt x="918" y="607"/>
                  </a:cubicBezTo>
                  <a:cubicBezTo>
                    <a:pt x="880" y="534"/>
                    <a:pt x="886" y="418"/>
                    <a:pt x="955" y="359"/>
                  </a:cubicBezTo>
                  <a:cubicBezTo>
                    <a:pt x="991" y="328"/>
                    <a:pt x="1065" y="303"/>
                    <a:pt x="1127" y="329"/>
                  </a:cubicBezTo>
                  <a:cubicBezTo>
                    <a:pt x="1116" y="281"/>
                    <a:pt x="1057" y="241"/>
                    <a:pt x="1006" y="225"/>
                  </a:cubicBezTo>
                  <a:cubicBezTo>
                    <a:pt x="989" y="207"/>
                    <a:pt x="1002" y="179"/>
                    <a:pt x="1006" y="161"/>
                  </a:cubicBezTo>
                  <a:cubicBezTo>
                    <a:pt x="1021" y="155"/>
                    <a:pt x="1040" y="152"/>
                    <a:pt x="1054" y="156"/>
                  </a:cubicBezTo>
                  <a:cubicBezTo>
                    <a:pt x="1084" y="166"/>
                    <a:pt x="1146" y="224"/>
                    <a:pt x="1166" y="258"/>
                  </a:cubicBezTo>
                  <a:cubicBezTo>
                    <a:pt x="1171" y="265"/>
                    <a:pt x="1173" y="273"/>
                    <a:pt x="1173" y="280"/>
                  </a:cubicBezTo>
                  <a:close/>
                  <a:moveTo>
                    <a:pt x="1619" y="804"/>
                  </a:moveTo>
                  <a:cubicBezTo>
                    <a:pt x="1616" y="815"/>
                    <a:pt x="1630" y="816"/>
                    <a:pt x="1630" y="829"/>
                  </a:cubicBezTo>
                  <a:cubicBezTo>
                    <a:pt x="1631" y="838"/>
                    <a:pt x="1623" y="843"/>
                    <a:pt x="1621" y="852"/>
                  </a:cubicBezTo>
                  <a:cubicBezTo>
                    <a:pt x="1556" y="907"/>
                    <a:pt x="1522" y="994"/>
                    <a:pt x="1479" y="1071"/>
                  </a:cubicBezTo>
                  <a:cubicBezTo>
                    <a:pt x="1458" y="1084"/>
                    <a:pt x="1452" y="1111"/>
                    <a:pt x="1435" y="1128"/>
                  </a:cubicBezTo>
                  <a:cubicBezTo>
                    <a:pt x="1431" y="1140"/>
                    <a:pt x="1440" y="1127"/>
                    <a:pt x="1435" y="1140"/>
                  </a:cubicBezTo>
                  <a:cubicBezTo>
                    <a:pt x="1417" y="1156"/>
                    <a:pt x="1403" y="1144"/>
                    <a:pt x="1385" y="1142"/>
                  </a:cubicBezTo>
                  <a:cubicBezTo>
                    <a:pt x="1352" y="1139"/>
                    <a:pt x="1307" y="1139"/>
                    <a:pt x="1277" y="1137"/>
                  </a:cubicBezTo>
                  <a:cubicBezTo>
                    <a:pt x="1250" y="1135"/>
                    <a:pt x="1224" y="1126"/>
                    <a:pt x="1196" y="1123"/>
                  </a:cubicBezTo>
                  <a:cubicBezTo>
                    <a:pt x="1074" y="1113"/>
                    <a:pt x="924" y="1096"/>
                    <a:pt x="813" y="1112"/>
                  </a:cubicBezTo>
                  <a:cubicBezTo>
                    <a:pt x="808" y="1126"/>
                    <a:pt x="800" y="1148"/>
                    <a:pt x="806" y="1153"/>
                  </a:cubicBezTo>
                  <a:cubicBezTo>
                    <a:pt x="949" y="1170"/>
                    <a:pt x="1082" y="1168"/>
                    <a:pt x="1238" y="1169"/>
                  </a:cubicBezTo>
                  <a:cubicBezTo>
                    <a:pt x="1261" y="1170"/>
                    <a:pt x="1301" y="1163"/>
                    <a:pt x="1341" y="1165"/>
                  </a:cubicBezTo>
                  <a:cubicBezTo>
                    <a:pt x="1418" y="1169"/>
                    <a:pt x="1450" y="1182"/>
                    <a:pt x="1479" y="1128"/>
                  </a:cubicBezTo>
                  <a:cubicBezTo>
                    <a:pt x="1482" y="1123"/>
                    <a:pt x="1479" y="1118"/>
                    <a:pt x="1481" y="1112"/>
                  </a:cubicBezTo>
                  <a:cubicBezTo>
                    <a:pt x="1486" y="1100"/>
                    <a:pt x="1499" y="1087"/>
                    <a:pt x="1506" y="1073"/>
                  </a:cubicBezTo>
                  <a:cubicBezTo>
                    <a:pt x="1536" y="1020"/>
                    <a:pt x="1573" y="964"/>
                    <a:pt x="1603" y="917"/>
                  </a:cubicBezTo>
                  <a:cubicBezTo>
                    <a:pt x="1625" y="882"/>
                    <a:pt x="1642" y="851"/>
                    <a:pt x="1663" y="818"/>
                  </a:cubicBezTo>
                  <a:cubicBezTo>
                    <a:pt x="1651" y="816"/>
                    <a:pt x="1634" y="797"/>
                    <a:pt x="1619" y="804"/>
                  </a:cubicBezTo>
                  <a:close/>
                  <a:moveTo>
                    <a:pt x="1164" y="113"/>
                  </a:moveTo>
                  <a:cubicBezTo>
                    <a:pt x="1152" y="186"/>
                    <a:pt x="1187" y="238"/>
                    <a:pt x="1201" y="303"/>
                  </a:cubicBezTo>
                  <a:cubicBezTo>
                    <a:pt x="1208" y="286"/>
                    <a:pt x="1218" y="272"/>
                    <a:pt x="1222" y="251"/>
                  </a:cubicBezTo>
                  <a:cubicBezTo>
                    <a:pt x="1209" y="231"/>
                    <a:pt x="1176" y="219"/>
                    <a:pt x="1176" y="195"/>
                  </a:cubicBezTo>
                  <a:cubicBezTo>
                    <a:pt x="1194" y="203"/>
                    <a:pt x="1210" y="219"/>
                    <a:pt x="1224" y="223"/>
                  </a:cubicBezTo>
                  <a:cubicBezTo>
                    <a:pt x="1228" y="215"/>
                    <a:pt x="1222" y="203"/>
                    <a:pt x="1222" y="193"/>
                  </a:cubicBezTo>
                  <a:cubicBezTo>
                    <a:pt x="1198" y="190"/>
                    <a:pt x="1176" y="175"/>
                    <a:pt x="1178" y="154"/>
                  </a:cubicBezTo>
                  <a:cubicBezTo>
                    <a:pt x="1190" y="157"/>
                    <a:pt x="1195" y="175"/>
                    <a:pt x="1210" y="168"/>
                  </a:cubicBezTo>
                  <a:cubicBezTo>
                    <a:pt x="1215" y="143"/>
                    <a:pt x="1172" y="104"/>
                    <a:pt x="1192" y="81"/>
                  </a:cubicBezTo>
                  <a:cubicBezTo>
                    <a:pt x="1208" y="104"/>
                    <a:pt x="1212" y="128"/>
                    <a:pt x="1226" y="156"/>
                  </a:cubicBezTo>
                  <a:cubicBezTo>
                    <a:pt x="1241" y="142"/>
                    <a:pt x="1237" y="108"/>
                    <a:pt x="1261" y="101"/>
                  </a:cubicBezTo>
                  <a:cubicBezTo>
                    <a:pt x="1262" y="142"/>
                    <a:pt x="1223" y="174"/>
                    <a:pt x="1242" y="216"/>
                  </a:cubicBezTo>
                  <a:cubicBezTo>
                    <a:pt x="1259" y="213"/>
                    <a:pt x="1261" y="195"/>
                    <a:pt x="1274" y="189"/>
                  </a:cubicBezTo>
                  <a:cubicBezTo>
                    <a:pt x="1296" y="211"/>
                    <a:pt x="1254" y="232"/>
                    <a:pt x="1242" y="237"/>
                  </a:cubicBezTo>
                  <a:cubicBezTo>
                    <a:pt x="1242" y="255"/>
                    <a:pt x="1224" y="283"/>
                    <a:pt x="1224" y="301"/>
                  </a:cubicBezTo>
                  <a:cubicBezTo>
                    <a:pt x="1251" y="270"/>
                    <a:pt x="1288" y="228"/>
                    <a:pt x="1290" y="175"/>
                  </a:cubicBezTo>
                  <a:cubicBezTo>
                    <a:pt x="1293" y="107"/>
                    <a:pt x="1237" y="75"/>
                    <a:pt x="1201" y="35"/>
                  </a:cubicBezTo>
                  <a:cubicBezTo>
                    <a:pt x="1187" y="64"/>
                    <a:pt x="1170" y="79"/>
                    <a:pt x="1164" y="113"/>
                  </a:cubicBezTo>
                  <a:close/>
                  <a:moveTo>
                    <a:pt x="1054" y="177"/>
                  </a:moveTo>
                  <a:cubicBezTo>
                    <a:pt x="1027" y="172"/>
                    <a:pt x="1017" y="183"/>
                    <a:pt x="1017" y="205"/>
                  </a:cubicBezTo>
                  <a:cubicBezTo>
                    <a:pt x="1024" y="208"/>
                    <a:pt x="1027" y="216"/>
                    <a:pt x="1040" y="214"/>
                  </a:cubicBezTo>
                  <a:cubicBezTo>
                    <a:pt x="1065" y="235"/>
                    <a:pt x="1096" y="250"/>
                    <a:pt x="1118" y="274"/>
                  </a:cubicBezTo>
                  <a:cubicBezTo>
                    <a:pt x="1134" y="295"/>
                    <a:pt x="1143" y="322"/>
                    <a:pt x="1160" y="342"/>
                  </a:cubicBezTo>
                  <a:cubicBezTo>
                    <a:pt x="1159" y="354"/>
                    <a:pt x="1163" y="362"/>
                    <a:pt x="1169" y="368"/>
                  </a:cubicBezTo>
                  <a:cubicBezTo>
                    <a:pt x="1176" y="283"/>
                    <a:pt x="1119" y="212"/>
                    <a:pt x="1054" y="177"/>
                  </a:cubicBezTo>
                  <a:close/>
                  <a:moveTo>
                    <a:pt x="1440" y="439"/>
                  </a:moveTo>
                  <a:cubicBezTo>
                    <a:pt x="1439" y="433"/>
                    <a:pt x="1432" y="430"/>
                    <a:pt x="1431" y="425"/>
                  </a:cubicBezTo>
                  <a:cubicBezTo>
                    <a:pt x="1428" y="419"/>
                    <a:pt x="1431" y="412"/>
                    <a:pt x="1428" y="407"/>
                  </a:cubicBezTo>
                  <a:cubicBezTo>
                    <a:pt x="1410" y="371"/>
                    <a:pt x="1367" y="336"/>
                    <a:pt x="1323" y="326"/>
                  </a:cubicBezTo>
                  <a:cubicBezTo>
                    <a:pt x="1223" y="306"/>
                    <a:pt x="1185" y="467"/>
                    <a:pt x="1100" y="407"/>
                  </a:cubicBezTo>
                  <a:cubicBezTo>
                    <a:pt x="1099" y="390"/>
                    <a:pt x="1087" y="382"/>
                    <a:pt x="1097" y="370"/>
                  </a:cubicBezTo>
                  <a:cubicBezTo>
                    <a:pt x="1111" y="384"/>
                    <a:pt x="1122" y="413"/>
                    <a:pt x="1150" y="398"/>
                  </a:cubicBezTo>
                  <a:cubicBezTo>
                    <a:pt x="1157" y="380"/>
                    <a:pt x="1150" y="378"/>
                    <a:pt x="1146" y="359"/>
                  </a:cubicBezTo>
                  <a:cubicBezTo>
                    <a:pt x="1050" y="300"/>
                    <a:pt x="919" y="371"/>
                    <a:pt x="914" y="473"/>
                  </a:cubicBezTo>
                  <a:cubicBezTo>
                    <a:pt x="913" y="480"/>
                    <a:pt x="915" y="495"/>
                    <a:pt x="916" y="508"/>
                  </a:cubicBezTo>
                  <a:cubicBezTo>
                    <a:pt x="919" y="544"/>
                    <a:pt x="931" y="592"/>
                    <a:pt x="951" y="620"/>
                  </a:cubicBezTo>
                  <a:cubicBezTo>
                    <a:pt x="960" y="635"/>
                    <a:pt x="988" y="664"/>
                    <a:pt x="1003" y="664"/>
                  </a:cubicBezTo>
                  <a:cubicBezTo>
                    <a:pt x="1012" y="664"/>
                    <a:pt x="1028" y="651"/>
                    <a:pt x="1042" y="646"/>
                  </a:cubicBezTo>
                  <a:cubicBezTo>
                    <a:pt x="1155" y="602"/>
                    <a:pt x="1290" y="588"/>
                    <a:pt x="1419" y="584"/>
                  </a:cubicBezTo>
                  <a:cubicBezTo>
                    <a:pt x="1431" y="542"/>
                    <a:pt x="1451" y="498"/>
                    <a:pt x="1440" y="439"/>
                  </a:cubicBezTo>
                  <a:close/>
                  <a:moveTo>
                    <a:pt x="1196" y="352"/>
                  </a:moveTo>
                  <a:cubicBezTo>
                    <a:pt x="1199" y="359"/>
                    <a:pt x="1189" y="366"/>
                    <a:pt x="1196" y="370"/>
                  </a:cubicBezTo>
                  <a:cubicBezTo>
                    <a:pt x="1203" y="357"/>
                    <a:pt x="1222" y="344"/>
                    <a:pt x="1226" y="336"/>
                  </a:cubicBezTo>
                  <a:cubicBezTo>
                    <a:pt x="1216" y="340"/>
                    <a:pt x="1209" y="349"/>
                    <a:pt x="1196" y="352"/>
                  </a:cubicBezTo>
                  <a:close/>
                  <a:moveTo>
                    <a:pt x="1495" y="618"/>
                  </a:moveTo>
                  <a:cubicBezTo>
                    <a:pt x="1462" y="612"/>
                    <a:pt x="1428" y="599"/>
                    <a:pt x="1396" y="600"/>
                  </a:cubicBezTo>
                  <a:cubicBezTo>
                    <a:pt x="1331" y="602"/>
                    <a:pt x="1262" y="611"/>
                    <a:pt x="1199" y="620"/>
                  </a:cubicBezTo>
                  <a:cubicBezTo>
                    <a:pt x="1127" y="631"/>
                    <a:pt x="1059" y="655"/>
                    <a:pt x="1006" y="687"/>
                  </a:cubicBezTo>
                  <a:cubicBezTo>
                    <a:pt x="956" y="737"/>
                    <a:pt x="914" y="795"/>
                    <a:pt x="875" y="857"/>
                  </a:cubicBezTo>
                  <a:cubicBezTo>
                    <a:pt x="836" y="918"/>
                    <a:pt x="791" y="979"/>
                    <a:pt x="764" y="1045"/>
                  </a:cubicBezTo>
                  <a:cubicBezTo>
                    <a:pt x="817" y="1009"/>
                    <a:pt x="892" y="975"/>
                    <a:pt x="983" y="970"/>
                  </a:cubicBezTo>
                  <a:cubicBezTo>
                    <a:pt x="1005" y="968"/>
                    <a:pt x="1029" y="971"/>
                    <a:pt x="1052" y="970"/>
                  </a:cubicBezTo>
                  <a:cubicBezTo>
                    <a:pt x="1164" y="964"/>
                    <a:pt x="1270" y="971"/>
                    <a:pt x="1350" y="997"/>
                  </a:cubicBezTo>
                  <a:cubicBezTo>
                    <a:pt x="1415" y="860"/>
                    <a:pt x="1513" y="757"/>
                    <a:pt x="1598" y="641"/>
                  </a:cubicBezTo>
                  <a:cubicBezTo>
                    <a:pt x="1568" y="628"/>
                    <a:pt x="1531" y="625"/>
                    <a:pt x="1495" y="618"/>
                  </a:cubicBezTo>
                  <a:close/>
                  <a:moveTo>
                    <a:pt x="806" y="662"/>
                  </a:moveTo>
                  <a:cubicBezTo>
                    <a:pt x="758" y="638"/>
                    <a:pt x="719" y="630"/>
                    <a:pt x="654" y="623"/>
                  </a:cubicBezTo>
                  <a:cubicBezTo>
                    <a:pt x="629" y="620"/>
                    <a:pt x="602" y="614"/>
                    <a:pt x="578" y="614"/>
                  </a:cubicBezTo>
                  <a:cubicBezTo>
                    <a:pt x="507" y="612"/>
                    <a:pt x="434" y="625"/>
                    <a:pt x="376" y="623"/>
                  </a:cubicBezTo>
                  <a:cubicBezTo>
                    <a:pt x="341" y="621"/>
                    <a:pt x="305" y="605"/>
                    <a:pt x="275" y="604"/>
                  </a:cubicBezTo>
                  <a:cubicBezTo>
                    <a:pt x="275" y="603"/>
                    <a:pt x="275" y="602"/>
                    <a:pt x="273" y="602"/>
                  </a:cubicBezTo>
                  <a:cubicBezTo>
                    <a:pt x="272" y="617"/>
                    <a:pt x="262" y="622"/>
                    <a:pt x="257" y="632"/>
                  </a:cubicBezTo>
                  <a:cubicBezTo>
                    <a:pt x="247" y="652"/>
                    <a:pt x="242" y="671"/>
                    <a:pt x="232" y="689"/>
                  </a:cubicBezTo>
                  <a:cubicBezTo>
                    <a:pt x="213" y="723"/>
                    <a:pt x="187" y="753"/>
                    <a:pt x="167" y="788"/>
                  </a:cubicBezTo>
                  <a:cubicBezTo>
                    <a:pt x="158" y="804"/>
                    <a:pt x="144" y="819"/>
                    <a:pt x="135" y="834"/>
                  </a:cubicBezTo>
                  <a:cubicBezTo>
                    <a:pt x="125" y="852"/>
                    <a:pt x="121" y="865"/>
                    <a:pt x="108" y="880"/>
                  </a:cubicBezTo>
                  <a:cubicBezTo>
                    <a:pt x="96" y="893"/>
                    <a:pt x="79" y="903"/>
                    <a:pt x="78" y="924"/>
                  </a:cubicBezTo>
                  <a:cubicBezTo>
                    <a:pt x="99" y="934"/>
                    <a:pt x="112" y="960"/>
                    <a:pt x="142" y="949"/>
                  </a:cubicBezTo>
                  <a:cubicBezTo>
                    <a:pt x="140" y="956"/>
                    <a:pt x="139" y="957"/>
                    <a:pt x="144" y="960"/>
                  </a:cubicBezTo>
                  <a:cubicBezTo>
                    <a:pt x="166" y="962"/>
                    <a:pt x="184" y="970"/>
                    <a:pt x="204" y="972"/>
                  </a:cubicBezTo>
                  <a:cubicBezTo>
                    <a:pt x="264" y="976"/>
                    <a:pt x="323" y="956"/>
                    <a:pt x="383" y="953"/>
                  </a:cubicBezTo>
                  <a:cubicBezTo>
                    <a:pt x="521" y="947"/>
                    <a:pt x="644" y="994"/>
                    <a:pt x="748" y="1041"/>
                  </a:cubicBezTo>
                  <a:cubicBezTo>
                    <a:pt x="797" y="944"/>
                    <a:pt x="856" y="859"/>
                    <a:pt x="914" y="772"/>
                  </a:cubicBezTo>
                  <a:cubicBezTo>
                    <a:pt x="902" y="706"/>
                    <a:pt x="859" y="688"/>
                    <a:pt x="806" y="662"/>
                  </a:cubicBezTo>
                  <a:close/>
                  <a:moveTo>
                    <a:pt x="1557" y="724"/>
                  </a:moveTo>
                  <a:cubicBezTo>
                    <a:pt x="1487" y="816"/>
                    <a:pt x="1405" y="909"/>
                    <a:pt x="1364" y="1022"/>
                  </a:cubicBezTo>
                  <a:cubicBezTo>
                    <a:pt x="1378" y="1025"/>
                    <a:pt x="1391" y="1029"/>
                    <a:pt x="1405" y="1032"/>
                  </a:cubicBezTo>
                  <a:cubicBezTo>
                    <a:pt x="1409" y="1029"/>
                    <a:pt x="1411" y="1025"/>
                    <a:pt x="1417" y="1025"/>
                  </a:cubicBezTo>
                  <a:cubicBezTo>
                    <a:pt x="1471" y="924"/>
                    <a:pt x="1537" y="835"/>
                    <a:pt x="1591" y="735"/>
                  </a:cubicBezTo>
                  <a:cubicBezTo>
                    <a:pt x="1582" y="729"/>
                    <a:pt x="1568" y="728"/>
                    <a:pt x="1557" y="724"/>
                  </a:cubicBezTo>
                  <a:close/>
                  <a:moveTo>
                    <a:pt x="1578" y="800"/>
                  </a:moveTo>
                  <a:cubicBezTo>
                    <a:pt x="1573" y="807"/>
                    <a:pt x="1564" y="811"/>
                    <a:pt x="1559" y="818"/>
                  </a:cubicBezTo>
                  <a:cubicBezTo>
                    <a:pt x="1540" y="846"/>
                    <a:pt x="1527" y="880"/>
                    <a:pt x="1509" y="910"/>
                  </a:cubicBezTo>
                  <a:cubicBezTo>
                    <a:pt x="1479" y="959"/>
                    <a:pt x="1440" y="1003"/>
                    <a:pt x="1431" y="1061"/>
                  </a:cubicBezTo>
                  <a:cubicBezTo>
                    <a:pt x="1432" y="1067"/>
                    <a:pt x="1439" y="1066"/>
                    <a:pt x="1437" y="1075"/>
                  </a:cubicBezTo>
                  <a:cubicBezTo>
                    <a:pt x="1435" y="1081"/>
                    <a:pt x="1425" y="1091"/>
                    <a:pt x="1433" y="1098"/>
                  </a:cubicBezTo>
                  <a:cubicBezTo>
                    <a:pt x="1499" y="1018"/>
                    <a:pt x="1538" y="910"/>
                    <a:pt x="1607" y="832"/>
                  </a:cubicBezTo>
                  <a:cubicBezTo>
                    <a:pt x="1583" y="813"/>
                    <a:pt x="1615" y="785"/>
                    <a:pt x="1605" y="751"/>
                  </a:cubicBezTo>
                  <a:cubicBezTo>
                    <a:pt x="1593" y="765"/>
                    <a:pt x="1588" y="784"/>
                    <a:pt x="1578" y="800"/>
                  </a:cubicBezTo>
                  <a:close/>
                  <a:moveTo>
                    <a:pt x="546" y="986"/>
                  </a:moveTo>
                  <a:cubicBezTo>
                    <a:pt x="501" y="975"/>
                    <a:pt x="440" y="968"/>
                    <a:pt x="390" y="970"/>
                  </a:cubicBezTo>
                  <a:cubicBezTo>
                    <a:pt x="342" y="971"/>
                    <a:pt x="298" y="990"/>
                    <a:pt x="250" y="988"/>
                  </a:cubicBezTo>
                  <a:cubicBezTo>
                    <a:pt x="209" y="986"/>
                    <a:pt x="164" y="985"/>
                    <a:pt x="133" y="970"/>
                  </a:cubicBezTo>
                  <a:cubicBezTo>
                    <a:pt x="118" y="982"/>
                    <a:pt x="105" y="997"/>
                    <a:pt x="89" y="1009"/>
                  </a:cubicBezTo>
                  <a:cubicBezTo>
                    <a:pt x="258" y="1015"/>
                    <a:pt x="459" y="999"/>
                    <a:pt x="636" y="1018"/>
                  </a:cubicBezTo>
                  <a:cubicBezTo>
                    <a:pt x="609" y="1003"/>
                    <a:pt x="573" y="992"/>
                    <a:pt x="546" y="986"/>
                  </a:cubicBezTo>
                  <a:close/>
                  <a:moveTo>
                    <a:pt x="1235" y="993"/>
                  </a:moveTo>
                  <a:cubicBezTo>
                    <a:pt x="1109" y="993"/>
                    <a:pt x="958" y="967"/>
                    <a:pt x="861" y="1015"/>
                  </a:cubicBezTo>
                  <a:cubicBezTo>
                    <a:pt x="1015" y="1001"/>
                    <a:pt x="1155" y="1016"/>
                    <a:pt x="1290" y="1013"/>
                  </a:cubicBezTo>
                  <a:cubicBezTo>
                    <a:pt x="1313" y="1013"/>
                    <a:pt x="1316" y="1013"/>
                    <a:pt x="1332" y="1018"/>
                  </a:cubicBezTo>
                  <a:cubicBezTo>
                    <a:pt x="1313" y="993"/>
                    <a:pt x="1271" y="992"/>
                    <a:pt x="1235" y="993"/>
                  </a:cubicBezTo>
                  <a:close/>
                  <a:moveTo>
                    <a:pt x="567" y="1034"/>
                  </a:moveTo>
                  <a:cubicBezTo>
                    <a:pt x="407" y="1018"/>
                    <a:pt x="257" y="1033"/>
                    <a:pt x="91" y="1029"/>
                  </a:cubicBezTo>
                  <a:cubicBezTo>
                    <a:pt x="93" y="1038"/>
                    <a:pt x="94" y="1047"/>
                    <a:pt x="96" y="1055"/>
                  </a:cubicBezTo>
                  <a:cubicBezTo>
                    <a:pt x="120" y="1058"/>
                    <a:pt x="149" y="1057"/>
                    <a:pt x="165" y="1068"/>
                  </a:cubicBezTo>
                  <a:cubicBezTo>
                    <a:pt x="145" y="1071"/>
                    <a:pt x="102" y="1070"/>
                    <a:pt x="78" y="1073"/>
                  </a:cubicBezTo>
                  <a:cubicBezTo>
                    <a:pt x="93" y="1096"/>
                    <a:pt x="119" y="1084"/>
                    <a:pt x="149" y="1087"/>
                  </a:cubicBezTo>
                  <a:cubicBezTo>
                    <a:pt x="232" y="1093"/>
                    <a:pt x="322" y="1084"/>
                    <a:pt x="404" y="1087"/>
                  </a:cubicBezTo>
                  <a:cubicBezTo>
                    <a:pt x="443" y="1088"/>
                    <a:pt x="478" y="1098"/>
                    <a:pt x="512" y="1091"/>
                  </a:cubicBezTo>
                  <a:cubicBezTo>
                    <a:pt x="508" y="1091"/>
                    <a:pt x="506" y="1090"/>
                    <a:pt x="505" y="1087"/>
                  </a:cubicBezTo>
                  <a:cubicBezTo>
                    <a:pt x="552" y="1077"/>
                    <a:pt x="612" y="1093"/>
                    <a:pt x="654" y="1078"/>
                  </a:cubicBezTo>
                  <a:cubicBezTo>
                    <a:pt x="619" y="1073"/>
                    <a:pt x="584" y="1069"/>
                    <a:pt x="549" y="1064"/>
                  </a:cubicBezTo>
                  <a:cubicBezTo>
                    <a:pt x="517" y="1059"/>
                    <a:pt x="481" y="1055"/>
                    <a:pt x="452" y="1041"/>
                  </a:cubicBezTo>
                  <a:cubicBezTo>
                    <a:pt x="532" y="1039"/>
                    <a:pt x="622" y="1070"/>
                    <a:pt x="707" y="1059"/>
                  </a:cubicBezTo>
                  <a:cubicBezTo>
                    <a:pt x="664" y="1033"/>
                    <a:pt x="612" y="1038"/>
                    <a:pt x="567" y="1034"/>
                  </a:cubicBezTo>
                  <a:close/>
                  <a:moveTo>
                    <a:pt x="1375" y="1043"/>
                  </a:moveTo>
                  <a:cubicBezTo>
                    <a:pt x="1326" y="1034"/>
                    <a:pt x="1276" y="1029"/>
                    <a:pt x="1224" y="1029"/>
                  </a:cubicBezTo>
                  <a:cubicBezTo>
                    <a:pt x="1119" y="1029"/>
                    <a:pt x="989" y="1014"/>
                    <a:pt x="875" y="1029"/>
                  </a:cubicBezTo>
                  <a:cubicBezTo>
                    <a:pt x="837" y="1034"/>
                    <a:pt x="797" y="1044"/>
                    <a:pt x="769" y="1066"/>
                  </a:cubicBezTo>
                  <a:cubicBezTo>
                    <a:pt x="776" y="1071"/>
                    <a:pt x="779" y="1081"/>
                    <a:pt x="787" y="1084"/>
                  </a:cubicBezTo>
                  <a:cubicBezTo>
                    <a:pt x="840" y="1066"/>
                    <a:pt x="888" y="1046"/>
                    <a:pt x="951" y="1043"/>
                  </a:cubicBezTo>
                  <a:cubicBezTo>
                    <a:pt x="966" y="1042"/>
                    <a:pt x="990" y="1038"/>
                    <a:pt x="994" y="1055"/>
                  </a:cubicBezTo>
                  <a:cubicBezTo>
                    <a:pt x="926" y="1058"/>
                    <a:pt x="858" y="1066"/>
                    <a:pt x="808" y="1094"/>
                  </a:cubicBezTo>
                  <a:cubicBezTo>
                    <a:pt x="994" y="1073"/>
                    <a:pt x="1183" y="1111"/>
                    <a:pt x="1336" y="1123"/>
                  </a:cubicBezTo>
                  <a:cubicBezTo>
                    <a:pt x="1365" y="1126"/>
                    <a:pt x="1395" y="1134"/>
                    <a:pt x="1412" y="1119"/>
                  </a:cubicBezTo>
                  <a:cubicBezTo>
                    <a:pt x="1388" y="1114"/>
                    <a:pt x="1362" y="1117"/>
                    <a:pt x="1346" y="1100"/>
                  </a:cubicBezTo>
                  <a:cubicBezTo>
                    <a:pt x="1372" y="1092"/>
                    <a:pt x="1407" y="1116"/>
                    <a:pt x="1417" y="1089"/>
                  </a:cubicBezTo>
                  <a:cubicBezTo>
                    <a:pt x="1380" y="1073"/>
                    <a:pt x="1309" y="1101"/>
                    <a:pt x="1286" y="1073"/>
                  </a:cubicBezTo>
                  <a:cubicBezTo>
                    <a:pt x="1323" y="1073"/>
                    <a:pt x="1369" y="1071"/>
                    <a:pt x="1410" y="1068"/>
                  </a:cubicBezTo>
                  <a:cubicBezTo>
                    <a:pt x="1403" y="1063"/>
                    <a:pt x="1384" y="1054"/>
                    <a:pt x="1375" y="1043"/>
                  </a:cubicBezTo>
                  <a:close/>
                  <a:moveTo>
                    <a:pt x="705" y="1098"/>
                  </a:moveTo>
                  <a:cubicBezTo>
                    <a:pt x="731" y="1106"/>
                    <a:pt x="751" y="1097"/>
                    <a:pt x="764" y="1084"/>
                  </a:cubicBezTo>
                  <a:cubicBezTo>
                    <a:pt x="759" y="1083"/>
                    <a:pt x="759" y="1076"/>
                    <a:pt x="755" y="1073"/>
                  </a:cubicBezTo>
                  <a:cubicBezTo>
                    <a:pt x="736" y="1076"/>
                    <a:pt x="717" y="1079"/>
                    <a:pt x="705" y="1098"/>
                  </a:cubicBezTo>
                  <a:close/>
                  <a:moveTo>
                    <a:pt x="677" y="1091"/>
                  </a:moveTo>
                  <a:cubicBezTo>
                    <a:pt x="661" y="1097"/>
                    <a:pt x="632" y="1091"/>
                    <a:pt x="620" y="1100"/>
                  </a:cubicBezTo>
                  <a:cubicBezTo>
                    <a:pt x="644" y="1105"/>
                    <a:pt x="668" y="1092"/>
                    <a:pt x="682" y="1100"/>
                  </a:cubicBezTo>
                  <a:cubicBezTo>
                    <a:pt x="684" y="1092"/>
                    <a:pt x="703" y="1083"/>
                    <a:pt x="693" y="1078"/>
                  </a:cubicBezTo>
                  <a:cubicBezTo>
                    <a:pt x="693" y="1081"/>
                    <a:pt x="684" y="1075"/>
                    <a:pt x="677" y="1078"/>
                  </a:cubicBezTo>
                  <a:cubicBezTo>
                    <a:pt x="677" y="1082"/>
                    <a:pt x="677" y="1087"/>
                    <a:pt x="677" y="1091"/>
                  </a:cubicBezTo>
                  <a:close/>
                  <a:moveTo>
                    <a:pt x="553" y="1096"/>
                  </a:moveTo>
                  <a:cubicBezTo>
                    <a:pt x="550" y="1096"/>
                    <a:pt x="549" y="1092"/>
                    <a:pt x="544" y="1094"/>
                  </a:cubicBezTo>
                  <a:cubicBezTo>
                    <a:pt x="559" y="1104"/>
                    <a:pt x="588" y="1095"/>
                    <a:pt x="553" y="1096"/>
                  </a:cubicBezTo>
                  <a:close/>
                  <a:moveTo>
                    <a:pt x="429" y="1110"/>
                  </a:moveTo>
                  <a:cubicBezTo>
                    <a:pt x="392" y="1107"/>
                    <a:pt x="355" y="1114"/>
                    <a:pt x="319" y="1112"/>
                  </a:cubicBezTo>
                  <a:cubicBezTo>
                    <a:pt x="224" y="1107"/>
                    <a:pt x="118" y="1104"/>
                    <a:pt x="46" y="1107"/>
                  </a:cubicBezTo>
                  <a:cubicBezTo>
                    <a:pt x="37" y="1114"/>
                    <a:pt x="30" y="1121"/>
                    <a:pt x="25" y="1130"/>
                  </a:cubicBezTo>
                  <a:cubicBezTo>
                    <a:pt x="43" y="1142"/>
                    <a:pt x="62" y="1134"/>
                    <a:pt x="80" y="1133"/>
                  </a:cubicBezTo>
                  <a:cubicBezTo>
                    <a:pt x="178" y="1126"/>
                    <a:pt x="265" y="1133"/>
                    <a:pt x="362" y="1140"/>
                  </a:cubicBezTo>
                  <a:cubicBezTo>
                    <a:pt x="455" y="1146"/>
                    <a:pt x="569" y="1141"/>
                    <a:pt x="668" y="1146"/>
                  </a:cubicBezTo>
                  <a:cubicBezTo>
                    <a:pt x="669" y="1132"/>
                    <a:pt x="656" y="1132"/>
                    <a:pt x="654" y="1121"/>
                  </a:cubicBezTo>
                  <a:cubicBezTo>
                    <a:pt x="580" y="1118"/>
                    <a:pt x="502" y="1116"/>
                    <a:pt x="429" y="1110"/>
                  </a:cubicBezTo>
                  <a:close/>
                  <a:moveTo>
                    <a:pt x="712" y="1126"/>
                  </a:moveTo>
                  <a:cubicBezTo>
                    <a:pt x="701" y="1125"/>
                    <a:pt x="691" y="1115"/>
                    <a:pt x="682" y="1123"/>
                  </a:cubicBezTo>
                  <a:cubicBezTo>
                    <a:pt x="691" y="1165"/>
                    <a:pt x="796" y="1164"/>
                    <a:pt x="783" y="1114"/>
                  </a:cubicBezTo>
                  <a:cubicBezTo>
                    <a:pt x="761" y="1115"/>
                    <a:pt x="738" y="1128"/>
                    <a:pt x="712" y="1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18306" y="4026517"/>
              <a:ext cx="1079500" cy="1274763"/>
              <a:chOff x="3279775" y="2938463"/>
              <a:chExt cx="1079500" cy="1274763"/>
            </a:xfrm>
          </p:grpSpPr>
          <p:sp>
            <p:nvSpPr>
              <p:cNvPr id="18" name="Freeform 167"/>
              <p:cNvSpPr>
                <a:spLocks noEditPoints="1"/>
              </p:cNvSpPr>
              <p:nvPr/>
            </p:nvSpPr>
            <p:spPr bwMode="auto">
              <a:xfrm>
                <a:off x="3319463" y="3351213"/>
                <a:ext cx="80963" cy="80963"/>
              </a:xfrm>
              <a:custGeom>
                <a:avLst/>
                <a:gdLst>
                  <a:gd name="T0" fmla="*/ 15 w 125"/>
                  <a:gd name="T1" fmla="*/ 20 h 126"/>
                  <a:gd name="T2" fmla="*/ 31 w 125"/>
                  <a:gd name="T3" fmla="*/ 11 h 126"/>
                  <a:gd name="T4" fmla="*/ 121 w 125"/>
                  <a:gd name="T5" fmla="*/ 66 h 126"/>
                  <a:gd name="T6" fmla="*/ 22 w 125"/>
                  <a:gd name="T7" fmla="*/ 96 h 126"/>
                  <a:gd name="T8" fmla="*/ 15 w 125"/>
                  <a:gd name="T9" fmla="*/ 20 h 126"/>
                  <a:gd name="T10" fmla="*/ 59 w 125"/>
                  <a:gd name="T11" fmla="*/ 89 h 126"/>
                  <a:gd name="T12" fmla="*/ 52 w 125"/>
                  <a:gd name="T13" fmla="*/ 33 h 126"/>
                  <a:gd name="T14" fmla="*/ 59 w 125"/>
                  <a:gd name="T15" fmla="*/ 8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6">
                    <a:moveTo>
                      <a:pt x="15" y="20"/>
                    </a:moveTo>
                    <a:cubicBezTo>
                      <a:pt x="21" y="24"/>
                      <a:pt x="29" y="16"/>
                      <a:pt x="31" y="11"/>
                    </a:cubicBezTo>
                    <a:cubicBezTo>
                      <a:pt x="71" y="0"/>
                      <a:pt x="125" y="29"/>
                      <a:pt x="121" y="66"/>
                    </a:cubicBezTo>
                    <a:cubicBezTo>
                      <a:pt x="117" y="98"/>
                      <a:pt x="52" y="126"/>
                      <a:pt x="22" y="96"/>
                    </a:cubicBezTo>
                    <a:cubicBezTo>
                      <a:pt x="0" y="71"/>
                      <a:pt x="2" y="48"/>
                      <a:pt x="15" y="20"/>
                    </a:cubicBezTo>
                    <a:close/>
                    <a:moveTo>
                      <a:pt x="59" y="89"/>
                    </a:moveTo>
                    <a:cubicBezTo>
                      <a:pt x="107" y="87"/>
                      <a:pt x="97" y="25"/>
                      <a:pt x="52" y="33"/>
                    </a:cubicBezTo>
                    <a:cubicBezTo>
                      <a:pt x="12" y="45"/>
                      <a:pt x="33" y="89"/>
                      <a:pt x="59" y="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68"/>
              <p:cNvSpPr>
                <a:spLocks noEditPoints="1"/>
              </p:cNvSpPr>
              <p:nvPr/>
            </p:nvSpPr>
            <p:spPr bwMode="auto">
              <a:xfrm>
                <a:off x="3279775" y="2938463"/>
                <a:ext cx="1079500" cy="1274763"/>
              </a:xfrm>
              <a:custGeom>
                <a:avLst/>
                <a:gdLst>
                  <a:gd name="T0" fmla="*/ 135 w 1672"/>
                  <a:gd name="T1" fmla="*/ 1706 h 1974"/>
                  <a:gd name="T2" fmla="*/ 50 w 1672"/>
                  <a:gd name="T3" fmla="*/ 803 h 1974"/>
                  <a:gd name="T4" fmla="*/ 162 w 1672"/>
                  <a:gd name="T5" fmla="*/ 588 h 1974"/>
                  <a:gd name="T6" fmla="*/ 1444 w 1672"/>
                  <a:gd name="T7" fmla="*/ 259 h 1974"/>
                  <a:gd name="T8" fmla="*/ 1329 w 1672"/>
                  <a:gd name="T9" fmla="*/ 783 h 1974"/>
                  <a:gd name="T10" fmla="*/ 785 w 1672"/>
                  <a:gd name="T11" fmla="*/ 826 h 1974"/>
                  <a:gd name="T12" fmla="*/ 231 w 1672"/>
                  <a:gd name="T13" fmla="*/ 780 h 1974"/>
                  <a:gd name="T14" fmla="*/ 720 w 1672"/>
                  <a:gd name="T15" fmla="*/ 1619 h 1974"/>
                  <a:gd name="T16" fmla="*/ 617 w 1672"/>
                  <a:gd name="T17" fmla="*/ 964 h 1974"/>
                  <a:gd name="T18" fmla="*/ 893 w 1672"/>
                  <a:gd name="T19" fmla="*/ 1068 h 1974"/>
                  <a:gd name="T20" fmla="*/ 1237 w 1672"/>
                  <a:gd name="T21" fmla="*/ 1038 h 1974"/>
                  <a:gd name="T22" fmla="*/ 909 w 1672"/>
                  <a:gd name="T23" fmla="*/ 1715 h 1974"/>
                  <a:gd name="T24" fmla="*/ 194 w 1672"/>
                  <a:gd name="T25" fmla="*/ 636 h 1974"/>
                  <a:gd name="T26" fmla="*/ 1118 w 1672"/>
                  <a:gd name="T27" fmla="*/ 34 h 1974"/>
                  <a:gd name="T28" fmla="*/ 1324 w 1672"/>
                  <a:gd name="T29" fmla="*/ 248 h 1974"/>
                  <a:gd name="T30" fmla="*/ 814 w 1672"/>
                  <a:gd name="T31" fmla="*/ 613 h 1974"/>
                  <a:gd name="T32" fmla="*/ 817 w 1672"/>
                  <a:gd name="T33" fmla="*/ 404 h 1974"/>
                  <a:gd name="T34" fmla="*/ 594 w 1672"/>
                  <a:gd name="T35" fmla="*/ 404 h 1974"/>
                  <a:gd name="T36" fmla="*/ 789 w 1672"/>
                  <a:gd name="T37" fmla="*/ 342 h 1974"/>
                  <a:gd name="T38" fmla="*/ 785 w 1672"/>
                  <a:gd name="T39" fmla="*/ 362 h 1974"/>
                  <a:gd name="T40" fmla="*/ 812 w 1672"/>
                  <a:gd name="T41" fmla="*/ 429 h 1974"/>
                  <a:gd name="T42" fmla="*/ 1572 w 1672"/>
                  <a:gd name="T43" fmla="*/ 604 h 1974"/>
                  <a:gd name="T44" fmla="*/ 259 w 1672"/>
                  <a:gd name="T45" fmla="*/ 702 h 1974"/>
                  <a:gd name="T46" fmla="*/ 1352 w 1672"/>
                  <a:gd name="T47" fmla="*/ 606 h 1974"/>
                  <a:gd name="T48" fmla="*/ 1306 w 1672"/>
                  <a:gd name="T49" fmla="*/ 723 h 1974"/>
                  <a:gd name="T50" fmla="*/ 1099 w 1672"/>
                  <a:gd name="T51" fmla="*/ 560 h 1974"/>
                  <a:gd name="T52" fmla="*/ 1384 w 1672"/>
                  <a:gd name="T53" fmla="*/ 769 h 1974"/>
                  <a:gd name="T54" fmla="*/ 1283 w 1672"/>
                  <a:gd name="T55" fmla="*/ 617 h 1974"/>
                  <a:gd name="T56" fmla="*/ 1184 w 1672"/>
                  <a:gd name="T57" fmla="*/ 576 h 1974"/>
                  <a:gd name="T58" fmla="*/ 589 w 1672"/>
                  <a:gd name="T59" fmla="*/ 1559 h 1974"/>
                  <a:gd name="T60" fmla="*/ 213 w 1672"/>
                  <a:gd name="T61" fmla="*/ 801 h 1974"/>
                  <a:gd name="T62" fmla="*/ 589 w 1672"/>
                  <a:gd name="T63" fmla="*/ 1559 h 1974"/>
                  <a:gd name="T64" fmla="*/ 449 w 1672"/>
                  <a:gd name="T65" fmla="*/ 1520 h 1974"/>
                  <a:gd name="T66" fmla="*/ 82 w 1672"/>
                  <a:gd name="T67" fmla="*/ 817 h 1974"/>
                  <a:gd name="T68" fmla="*/ 511 w 1672"/>
                  <a:gd name="T69" fmla="*/ 1506 h 1974"/>
                  <a:gd name="T70" fmla="*/ 911 w 1672"/>
                  <a:gd name="T71" fmla="*/ 1336 h 1974"/>
                  <a:gd name="T72" fmla="*/ 879 w 1672"/>
                  <a:gd name="T73" fmla="*/ 1240 h 1974"/>
                  <a:gd name="T74" fmla="*/ 835 w 1672"/>
                  <a:gd name="T75" fmla="*/ 1155 h 1974"/>
                  <a:gd name="T76" fmla="*/ 791 w 1672"/>
                  <a:gd name="T77" fmla="*/ 1070 h 1974"/>
                  <a:gd name="T78" fmla="*/ 766 w 1672"/>
                  <a:gd name="T79" fmla="*/ 1024 h 1974"/>
                  <a:gd name="T80" fmla="*/ 681 w 1672"/>
                  <a:gd name="T81" fmla="*/ 992 h 1974"/>
                  <a:gd name="T82" fmla="*/ 1170 w 1672"/>
                  <a:gd name="T83" fmla="*/ 996 h 1974"/>
                  <a:gd name="T84" fmla="*/ 968 w 1672"/>
                  <a:gd name="T85" fmla="*/ 1049 h 1974"/>
                  <a:gd name="T86" fmla="*/ 1152 w 1672"/>
                  <a:gd name="T87" fmla="*/ 1148 h 1974"/>
                  <a:gd name="T88" fmla="*/ 1159 w 1672"/>
                  <a:gd name="T89" fmla="*/ 1196 h 1974"/>
                  <a:gd name="T90" fmla="*/ 1021 w 1672"/>
                  <a:gd name="T91" fmla="*/ 1086 h 1974"/>
                  <a:gd name="T92" fmla="*/ 1143 w 1672"/>
                  <a:gd name="T93" fmla="*/ 1176 h 1974"/>
                  <a:gd name="T94" fmla="*/ 803 w 1672"/>
                  <a:gd name="T95" fmla="*/ 1437 h 1974"/>
                  <a:gd name="T96" fmla="*/ 1067 w 1672"/>
                  <a:gd name="T97" fmla="*/ 1453 h 1974"/>
                  <a:gd name="T98" fmla="*/ 1042 w 1672"/>
                  <a:gd name="T99" fmla="*/ 1453 h 1974"/>
                  <a:gd name="T100" fmla="*/ 973 w 1672"/>
                  <a:gd name="T101" fmla="*/ 1470 h 1974"/>
                  <a:gd name="T102" fmla="*/ 913 w 1672"/>
                  <a:gd name="T103" fmla="*/ 1472 h 1974"/>
                  <a:gd name="T104" fmla="*/ 936 w 1672"/>
                  <a:gd name="T105" fmla="*/ 1470 h 1974"/>
                  <a:gd name="T106" fmla="*/ 948 w 1672"/>
                  <a:gd name="T107" fmla="*/ 1692 h 1974"/>
                  <a:gd name="T108" fmla="*/ 403 w 1672"/>
                  <a:gd name="T109" fmla="*/ 1552 h 1974"/>
                  <a:gd name="T110" fmla="*/ 525 w 1672"/>
                  <a:gd name="T111" fmla="*/ 1532 h 1974"/>
                  <a:gd name="T112" fmla="*/ 500 w 1672"/>
                  <a:gd name="T113" fmla="*/ 1715 h 1974"/>
                  <a:gd name="T114" fmla="*/ 84 w 1672"/>
                  <a:gd name="T115" fmla="*/ 1773 h 1974"/>
                  <a:gd name="T116" fmla="*/ 975 w 1672"/>
                  <a:gd name="T117" fmla="*/ 1823 h 1974"/>
                  <a:gd name="T118" fmla="*/ 311 w 1672"/>
                  <a:gd name="T119" fmla="*/ 1644 h 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72" h="1974">
                    <a:moveTo>
                      <a:pt x="909" y="1715"/>
                    </a:moveTo>
                    <a:cubicBezTo>
                      <a:pt x="941" y="1755"/>
                      <a:pt x="1005" y="1780"/>
                      <a:pt x="998" y="1844"/>
                    </a:cubicBezTo>
                    <a:cubicBezTo>
                      <a:pt x="918" y="1889"/>
                      <a:pt x="831" y="1928"/>
                      <a:pt x="723" y="1945"/>
                    </a:cubicBezTo>
                    <a:cubicBezTo>
                      <a:pt x="514" y="1966"/>
                      <a:pt x="296" y="1974"/>
                      <a:pt x="114" y="1897"/>
                    </a:cubicBezTo>
                    <a:cubicBezTo>
                      <a:pt x="73" y="1893"/>
                      <a:pt x="61" y="1861"/>
                      <a:pt x="29" y="1849"/>
                    </a:cubicBezTo>
                    <a:cubicBezTo>
                      <a:pt x="9" y="1812"/>
                      <a:pt x="58" y="1783"/>
                      <a:pt x="84" y="1754"/>
                    </a:cubicBezTo>
                    <a:cubicBezTo>
                      <a:pt x="100" y="1737"/>
                      <a:pt x="111" y="1722"/>
                      <a:pt x="135" y="1706"/>
                    </a:cubicBezTo>
                    <a:cubicBezTo>
                      <a:pt x="171" y="1681"/>
                      <a:pt x="221" y="1655"/>
                      <a:pt x="263" y="1637"/>
                    </a:cubicBezTo>
                    <a:cubicBezTo>
                      <a:pt x="274" y="1633"/>
                      <a:pt x="286" y="1633"/>
                      <a:pt x="295" y="1628"/>
                    </a:cubicBezTo>
                    <a:cubicBezTo>
                      <a:pt x="306" y="1623"/>
                      <a:pt x="313" y="1612"/>
                      <a:pt x="325" y="1612"/>
                    </a:cubicBezTo>
                    <a:cubicBezTo>
                      <a:pt x="330" y="1571"/>
                      <a:pt x="359" y="1546"/>
                      <a:pt x="399" y="1534"/>
                    </a:cubicBezTo>
                    <a:cubicBezTo>
                      <a:pt x="340" y="1391"/>
                      <a:pt x="267" y="1249"/>
                      <a:pt x="201" y="1102"/>
                    </a:cubicBezTo>
                    <a:cubicBezTo>
                      <a:pt x="169" y="1029"/>
                      <a:pt x="128" y="961"/>
                      <a:pt x="93" y="888"/>
                    </a:cubicBezTo>
                    <a:cubicBezTo>
                      <a:pt x="80" y="860"/>
                      <a:pt x="68" y="826"/>
                      <a:pt x="50" y="803"/>
                    </a:cubicBezTo>
                    <a:cubicBezTo>
                      <a:pt x="44" y="797"/>
                      <a:pt x="47" y="800"/>
                      <a:pt x="43" y="792"/>
                    </a:cubicBezTo>
                    <a:cubicBezTo>
                      <a:pt x="38" y="783"/>
                      <a:pt x="26" y="777"/>
                      <a:pt x="22" y="769"/>
                    </a:cubicBezTo>
                    <a:cubicBezTo>
                      <a:pt x="19" y="764"/>
                      <a:pt x="17" y="748"/>
                      <a:pt x="13" y="735"/>
                    </a:cubicBezTo>
                    <a:cubicBezTo>
                      <a:pt x="3" y="702"/>
                      <a:pt x="0" y="674"/>
                      <a:pt x="17" y="640"/>
                    </a:cubicBezTo>
                    <a:cubicBezTo>
                      <a:pt x="25" y="631"/>
                      <a:pt x="36" y="624"/>
                      <a:pt x="43" y="613"/>
                    </a:cubicBezTo>
                    <a:cubicBezTo>
                      <a:pt x="71" y="597"/>
                      <a:pt x="102" y="588"/>
                      <a:pt x="132" y="581"/>
                    </a:cubicBezTo>
                    <a:cubicBezTo>
                      <a:pt x="141" y="584"/>
                      <a:pt x="154" y="583"/>
                      <a:pt x="162" y="588"/>
                    </a:cubicBezTo>
                    <a:cubicBezTo>
                      <a:pt x="224" y="546"/>
                      <a:pt x="280" y="521"/>
                      <a:pt x="353" y="491"/>
                    </a:cubicBezTo>
                    <a:cubicBezTo>
                      <a:pt x="521" y="403"/>
                      <a:pt x="716" y="341"/>
                      <a:pt x="872" y="241"/>
                    </a:cubicBezTo>
                    <a:cubicBezTo>
                      <a:pt x="873" y="189"/>
                      <a:pt x="859" y="123"/>
                      <a:pt x="874" y="80"/>
                    </a:cubicBezTo>
                    <a:cubicBezTo>
                      <a:pt x="908" y="46"/>
                      <a:pt x="981" y="30"/>
                      <a:pt x="1028" y="16"/>
                    </a:cubicBezTo>
                    <a:cubicBezTo>
                      <a:pt x="1067" y="4"/>
                      <a:pt x="1102" y="0"/>
                      <a:pt x="1138" y="22"/>
                    </a:cubicBezTo>
                    <a:cubicBezTo>
                      <a:pt x="1188" y="80"/>
                      <a:pt x="1232" y="145"/>
                      <a:pt x="1276" y="209"/>
                    </a:cubicBezTo>
                    <a:cubicBezTo>
                      <a:pt x="1332" y="232"/>
                      <a:pt x="1391" y="236"/>
                      <a:pt x="1444" y="259"/>
                    </a:cubicBezTo>
                    <a:cubicBezTo>
                      <a:pt x="1455" y="264"/>
                      <a:pt x="1464" y="276"/>
                      <a:pt x="1476" y="282"/>
                    </a:cubicBezTo>
                    <a:cubicBezTo>
                      <a:pt x="1550" y="316"/>
                      <a:pt x="1611" y="377"/>
                      <a:pt x="1667" y="431"/>
                    </a:cubicBezTo>
                    <a:cubicBezTo>
                      <a:pt x="1660" y="451"/>
                      <a:pt x="1672" y="483"/>
                      <a:pt x="1664" y="509"/>
                    </a:cubicBezTo>
                    <a:cubicBezTo>
                      <a:pt x="1653" y="552"/>
                      <a:pt x="1612" y="588"/>
                      <a:pt x="1579" y="624"/>
                    </a:cubicBezTo>
                    <a:cubicBezTo>
                      <a:pt x="1543" y="663"/>
                      <a:pt x="1517" y="682"/>
                      <a:pt x="1471" y="709"/>
                    </a:cubicBezTo>
                    <a:cubicBezTo>
                      <a:pt x="1451" y="721"/>
                      <a:pt x="1435" y="737"/>
                      <a:pt x="1409" y="741"/>
                    </a:cubicBezTo>
                    <a:cubicBezTo>
                      <a:pt x="1417" y="795"/>
                      <a:pt x="1373" y="796"/>
                      <a:pt x="1329" y="783"/>
                    </a:cubicBezTo>
                    <a:cubicBezTo>
                      <a:pt x="1310" y="803"/>
                      <a:pt x="1309" y="840"/>
                      <a:pt x="1281" y="849"/>
                    </a:cubicBezTo>
                    <a:cubicBezTo>
                      <a:pt x="1256" y="857"/>
                      <a:pt x="1231" y="839"/>
                      <a:pt x="1205" y="831"/>
                    </a:cubicBezTo>
                    <a:cubicBezTo>
                      <a:pt x="1172" y="831"/>
                      <a:pt x="1139" y="854"/>
                      <a:pt x="1104" y="863"/>
                    </a:cubicBezTo>
                    <a:cubicBezTo>
                      <a:pt x="1102" y="863"/>
                      <a:pt x="1099" y="865"/>
                      <a:pt x="1099" y="865"/>
                    </a:cubicBezTo>
                    <a:cubicBezTo>
                      <a:pt x="1028" y="868"/>
                      <a:pt x="938" y="881"/>
                      <a:pt x="849" y="879"/>
                    </a:cubicBezTo>
                    <a:cubicBezTo>
                      <a:pt x="831" y="866"/>
                      <a:pt x="797" y="870"/>
                      <a:pt x="782" y="854"/>
                    </a:cubicBezTo>
                    <a:cubicBezTo>
                      <a:pt x="782" y="840"/>
                      <a:pt x="779" y="836"/>
                      <a:pt x="785" y="826"/>
                    </a:cubicBezTo>
                    <a:cubicBezTo>
                      <a:pt x="758" y="711"/>
                      <a:pt x="797" y="588"/>
                      <a:pt x="831" y="493"/>
                    </a:cubicBezTo>
                    <a:cubicBezTo>
                      <a:pt x="819" y="492"/>
                      <a:pt x="800" y="504"/>
                      <a:pt x="791" y="514"/>
                    </a:cubicBezTo>
                    <a:cubicBezTo>
                      <a:pt x="765" y="523"/>
                      <a:pt x="737" y="530"/>
                      <a:pt x="711" y="539"/>
                    </a:cubicBezTo>
                    <a:cubicBezTo>
                      <a:pt x="639" y="565"/>
                      <a:pt x="556" y="603"/>
                      <a:pt x="484" y="638"/>
                    </a:cubicBezTo>
                    <a:cubicBezTo>
                      <a:pt x="451" y="654"/>
                      <a:pt x="415" y="666"/>
                      <a:pt x="383" y="682"/>
                    </a:cubicBezTo>
                    <a:cubicBezTo>
                      <a:pt x="346" y="700"/>
                      <a:pt x="314" y="718"/>
                      <a:pt x="279" y="739"/>
                    </a:cubicBezTo>
                    <a:cubicBezTo>
                      <a:pt x="259" y="751"/>
                      <a:pt x="245" y="762"/>
                      <a:pt x="231" y="780"/>
                    </a:cubicBezTo>
                    <a:cubicBezTo>
                      <a:pt x="259" y="894"/>
                      <a:pt x="326" y="988"/>
                      <a:pt x="369" y="1095"/>
                    </a:cubicBezTo>
                    <a:cubicBezTo>
                      <a:pt x="389" y="1134"/>
                      <a:pt x="405" y="1173"/>
                      <a:pt x="426" y="1212"/>
                    </a:cubicBezTo>
                    <a:cubicBezTo>
                      <a:pt x="433" y="1224"/>
                      <a:pt x="442" y="1234"/>
                      <a:pt x="449" y="1247"/>
                    </a:cubicBezTo>
                    <a:cubicBezTo>
                      <a:pt x="481" y="1300"/>
                      <a:pt x="503" y="1357"/>
                      <a:pt x="537" y="1407"/>
                    </a:cubicBezTo>
                    <a:cubicBezTo>
                      <a:pt x="549" y="1427"/>
                      <a:pt x="558" y="1447"/>
                      <a:pt x="569" y="1467"/>
                    </a:cubicBezTo>
                    <a:cubicBezTo>
                      <a:pt x="576" y="1480"/>
                      <a:pt x="592" y="1492"/>
                      <a:pt x="589" y="1511"/>
                    </a:cubicBezTo>
                    <a:cubicBezTo>
                      <a:pt x="641" y="1551"/>
                      <a:pt x="716" y="1558"/>
                      <a:pt x="720" y="1619"/>
                    </a:cubicBezTo>
                    <a:cubicBezTo>
                      <a:pt x="750" y="1641"/>
                      <a:pt x="785" y="1645"/>
                      <a:pt x="819" y="1656"/>
                    </a:cubicBezTo>
                    <a:cubicBezTo>
                      <a:pt x="798" y="1534"/>
                      <a:pt x="789" y="1437"/>
                      <a:pt x="762" y="1318"/>
                    </a:cubicBezTo>
                    <a:cubicBezTo>
                      <a:pt x="761" y="1308"/>
                      <a:pt x="770" y="1308"/>
                      <a:pt x="773" y="1302"/>
                    </a:cubicBezTo>
                    <a:cubicBezTo>
                      <a:pt x="738" y="1247"/>
                      <a:pt x="701" y="1165"/>
                      <a:pt x="667" y="1091"/>
                    </a:cubicBezTo>
                    <a:cubicBezTo>
                      <a:pt x="660" y="1075"/>
                      <a:pt x="649" y="1059"/>
                      <a:pt x="644" y="1045"/>
                    </a:cubicBezTo>
                    <a:cubicBezTo>
                      <a:pt x="640" y="1030"/>
                      <a:pt x="639" y="1010"/>
                      <a:pt x="631" y="992"/>
                    </a:cubicBezTo>
                    <a:cubicBezTo>
                      <a:pt x="627" y="983"/>
                      <a:pt x="621" y="975"/>
                      <a:pt x="617" y="964"/>
                    </a:cubicBezTo>
                    <a:cubicBezTo>
                      <a:pt x="611" y="950"/>
                      <a:pt x="595" y="922"/>
                      <a:pt x="596" y="904"/>
                    </a:cubicBezTo>
                    <a:cubicBezTo>
                      <a:pt x="599" y="875"/>
                      <a:pt x="664" y="837"/>
                      <a:pt x="697" y="842"/>
                    </a:cubicBezTo>
                    <a:cubicBezTo>
                      <a:pt x="702" y="846"/>
                      <a:pt x="708" y="858"/>
                      <a:pt x="702" y="865"/>
                    </a:cubicBezTo>
                    <a:cubicBezTo>
                      <a:pt x="738" y="931"/>
                      <a:pt x="770" y="1001"/>
                      <a:pt x="805" y="1068"/>
                    </a:cubicBezTo>
                    <a:cubicBezTo>
                      <a:pt x="832" y="1113"/>
                      <a:pt x="861" y="1165"/>
                      <a:pt x="883" y="1217"/>
                    </a:cubicBezTo>
                    <a:cubicBezTo>
                      <a:pt x="890" y="1232"/>
                      <a:pt x="894" y="1257"/>
                      <a:pt x="913" y="1258"/>
                    </a:cubicBezTo>
                    <a:cubicBezTo>
                      <a:pt x="907" y="1196"/>
                      <a:pt x="911" y="1120"/>
                      <a:pt x="893" y="1068"/>
                    </a:cubicBezTo>
                    <a:cubicBezTo>
                      <a:pt x="910" y="1039"/>
                      <a:pt x="938" y="991"/>
                      <a:pt x="934" y="948"/>
                    </a:cubicBezTo>
                    <a:cubicBezTo>
                      <a:pt x="961" y="941"/>
                      <a:pt x="971" y="975"/>
                      <a:pt x="982" y="992"/>
                    </a:cubicBezTo>
                    <a:cubicBezTo>
                      <a:pt x="1001" y="1019"/>
                      <a:pt x="1017" y="1045"/>
                      <a:pt x="1046" y="1061"/>
                    </a:cubicBezTo>
                    <a:cubicBezTo>
                      <a:pt x="1040" y="1104"/>
                      <a:pt x="1052" y="1143"/>
                      <a:pt x="1049" y="1185"/>
                    </a:cubicBezTo>
                    <a:cubicBezTo>
                      <a:pt x="1071" y="1110"/>
                      <a:pt x="1103" y="1036"/>
                      <a:pt x="1127" y="971"/>
                    </a:cubicBezTo>
                    <a:cubicBezTo>
                      <a:pt x="1144" y="958"/>
                      <a:pt x="1180" y="973"/>
                      <a:pt x="1196" y="983"/>
                    </a:cubicBezTo>
                    <a:cubicBezTo>
                      <a:pt x="1189" y="1016"/>
                      <a:pt x="1216" y="1025"/>
                      <a:pt x="1237" y="1038"/>
                    </a:cubicBezTo>
                    <a:cubicBezTo>
                      <a:pt x="1239" y="1100"/>
                      <a:pt x="1188" y="1142"/>
                      <a:pt x="1207" y="1203"/>
                    </a:cubicBezTo>
                    <a:cubicBezTo>
                      <a:pt x="1204" y="1239"/>
                      <a:pt x="1153" y="1253"/>
                      <a:pt x="1154" y="1212"/>
                    </a:cubicBezTo>
                    <a:cubicBezTo>
                      <a:pt x="1146" y="1238"/>
                      <a:pt x="1139" y="1266"/>
                      <a:pt x="1125" y="1286"/>
                    </a:cubicBezTo>
                    <a:cubicBezTo>
                      <a:pt x="1153" y="1303"/>
                      <a:pt x="1123" y="1357"/>
                      <a:pt x="1120" y="1391"/>
                    </a:cubicBezTo>
                    <a:cubicBezTo>
                      <a:pt x="1117" y="1416"/>
                      <a:pt x="1121" y="1442"/>
                      <a:pt x="1120" y="1467"/>
                    </a:cubicBezTo>
                    <a:cubicBezTo>
                      <a:pt x="1115" y="1543"/>
                      <a:pt x="1104" y="1618"/>
                      <a:pt x="1097" y="1679"/>
                    </a:cubicBezTo>
                    <a:cubicBezTo>
                      <a:pt x="1049" y="1716"/>
                      <a:pt x="965" y="1721"/>
                      <a:pt x="909" y="1715"/>
                    </a:cubicBezTo>
                    <a:close/>
                    <a:moveTo>
                      <a:pt x="27" y="693"/>
                    </a:moveTo>
                    <a:cubicBezTo>
                      <a:pt x="23" y="709"/>
                      <a:pt x="42" y="754"/>
                      <a:pt x="50" y="762"/>
                    </a:cubicBezTo>
                    <a:cubicBezTo>
                      <a:pt x="52" y="765"/>
                      <a:pt x="69" y="778"/>
                      <a:pt x="77" y="783"/>
                    </a:cubicBezTo>
                    <a:cubicBezTo>
                      <a:pt x="132" y="816"/>
                      <a:pt x="213" y="776"/>
                      <a:pt x="215" y="732"/>
                    </a:cubicBezTo>
                    <a:cubicBezTo>
                      <a:pt x="217" y="732"/>
                      <a:pt x="220" y="732"/>
                      <a:pt x="222" y="732"/>
                    </a:cubicBezTo>
                    <a:cubicBezTo>
                      <a:pt x="224" y="724"/>
                      <a:pt x="220" y="700"/>
                      <a:pt x="220" y="700"/>
                    </a:cubicBezTo>
                    <a:cubicBezTo>
                      <a:pt x="224" y="672"/>
                      <a:pt x="208" y="660"/>
                      <a:pt x="194" y="636"/>
                    </a:cubicBezTo>
                    <a:cubicBezTo>
                      <a:pt x="175" y="626"/>
                      <a:pt x="149" y="625"/>
                      <a:pt x="121" y="613"/>
                    </a:cubicBezTo>
                    <a:cubicBezTo>
                      <a:pt x="84" y="615"/>
                      <a:pt x="41" y="636"/>
                      <a:pt x="31" y="670"/>
                    </a:cubicBezTo>
                    <a:cubicBezTo>
                      <a:pt x="34" y="670"/>
                      <a:pt x="37" y="671"/>
                      <a:pt x="36" y="675"/>
                    </a:cubicBezTo>
                    <a:cubicBezTo>
                      <a:pt x="33" y="675"/>
                      <a:pt x="31" y="676"/>
                      <a:pt x="29" y="677"/>
                    </a:cubicBezTo>
                    <a:cubicBezTo>
                      <a:pt x="35" y="686"/>
                      <a:pt x="27" y="691"/>
                      <a:pt x="27" y="693"/>
                    </a:cubicBezTo>
                    <a:close/>
                    <a:moveTo>
                      <a:pt x="1170" y="91"/>
                    </a:moveTo>
                    <a:cubicBezTo>
                      <a:pt x="1153" y="70"/>
                      <a:pt x="1141" y="47"/>
                      <a:pt x="1118" y="34"/>
                    </a:cubicBezTo>
                    <a:cubicBezTo>
                      <a:pt x="1082" y="14"/>
                      <a:pt x="1052" y="30"/>
                      <a:pt x="1019" y="41"/>
                    </a:cubicBezTo>
                    <a:cubicBezTo>
                      <a:pt x="951" y="64"/>
                      <a:pt x="884" y="69"/>
                      <a:pt x="883" y="149"/>
                    </a:cubicBezTo>
                    <a:cubicBezTo>
                      <a:pt x="883" y="210"/>
                      <a:pt x="903" y="286"/>
                      <a:pt x="904" y="342"/>
                    </a:cubicBezTo>
                    <a:cubicBezTo>
                      <a:pt x="972" y="243"/>
                      <a:pt x="1099" y="215"/>
                      <a:pt x="1244" y="199"/>
                    </a:cubicBezTo>
                    <a:cubicBezTo>
                      <a:pt x="1227" y="161"/>
                      <a:pt x="1196" y="122"/>
                      <a:pt x="1170" y="91"/>
                    </a:cubicBezTo>
                    <a:close/>
                    <a:moveTo>
                      <a:pt x="1359" y="252"/>
                    </a:moveTo>
                    <a:cubicBezTo>
                      <a:pt x="1348" y="250"/>
                      <a:pt x="1336" y="251"/>
                      <a:pt x="1324" y="248"/>
                    </a:cubicBezTo>
                    <a:cubicBezTo>
                      <a:pt x="1293" y="238"/>
                      <a:pt x="1258" y="222"/>
                      <a:pt x="1228" y="222"/>
                    </a:cubicBezTo>
                    <a:cubicBezTo>
                      <a:pt x="1180" y="223"/>
                      <a:pt x="1123" y="236"/>
                      <a:pt x="1083" y="248"/>
                    </a:cubicBezTo>
                    <a:cubicBezTo>
                      <a:pt x="1027" y="264"/>
                      <a:pt x="975" y="297"/>
                      <a:pt x="941" y="333"/>
                    </a:cubicBezTo>
                    <a:cubicBezTo>
                      <a:pt x="934" y="340"/>
                      <a:pt x="925" y="345"/>
                      <a:pt x="920" y="351"/>
                    </a:cubicBezTo>
                    <a:cubicBezTo>
                      <a:pt x="891" y="383"/>
                      <a:pt x="883" y="428"/>
                      <a:pt x="865" y="470"/>
                    </a:cubicBezTo>
                    <a:cubicBezTo>
                      <a:pt x="855" y="495"/>
                      <a:pt x="840" y="518"/>
                      <a:pt x="831" y="544"/>
                    </a:cubicBezTo>
                    <a:cubicBezTo>
                      <a:pt x="823" y="566"/>
                      <a:pt x="820" y="591"/>
                      <a:pt x="814" y="613"/>
                    </a:cubicBezTo>
                    <a:cubicBezTo>
                      <a:pt x="799" y="673"/>
                      <a:pt x="788" y="733"/>
                      <a:pt x="798" y="808"/>
                    </a:cubicBezTo>
                    <a:cubicBezTo>
                      <a:pt x="796" y="791"/>
                      <a:pt x="809" y="788"/>
                      <a:pt x="810" y="774"/>
                    </a:cubicBezTo>
                    <a:cubicBezTo>
                      <a:pt x="857" y="734"/>
                      <a:pt x="891" y="683"/>
                      <a:pt x="943" y="640"/>
                    </a:cubicBezTo>
                    <a:cubicBezTo>
                      <a:pt x="991" y="601"/>
                      <a:pt x="1047" y="570"/>
                      <a:pt x="1106" y="537"/>
                    </a:cubicBezTo>
                    <a:cubicBezTo>
                      <a:pt x="1255" y="455"/>
                      <a:pt x="1440" y="385"/>
                      <a:pt x="1621" y="415"/>
                    </a:cubicBezTo>
                    <a:cubicBezTo>
                      <a:pt x="1555" y="343"/>
                      <a:pt x="1471" y="279"/>
                      <a:pt x="1359" y="252"/>
                    </a:cubicBezTo>
                    <a:close/>
                    <a:moveTo>
                      <a:pt x="817" y="404"/>
                    </a:moveTo>
                    <a:cubicBezTo>
                      <a:pt x="837" y="414"/>
                      <a:pt x="832" y="422"/>
                      <a:pt x="856" y="429"/>
                    </a:cubicBezTo>
                    <a:cubicBezTo>
                      <a:pt x="864" y="420"/>
                      <a:pt x="862" y="410"/>
                      <a:pt x="867" y="401"/>
                    </a:cubicBezTo>
                    <a:cubicBezTo>
                      <a:pt x="823" y="382"/>
                      <a:pt x="825" y="316"/>
                      <a:pt x="883" y="312"/>
                    </a:cubicBezTo>
                    <a:cubicBezTo>
                      <a:pt x="879" y="299"/>
                      <a:pt x="883" y="283"/>
                      <a:pt x="876" y="277"/>
                    </a:cubicBezTo>
                    <a:cubicBezTo>
                      <a:pt x="821" y="290"/>
                      <a:pt x="798" y="341"/>
                      <a:pt x="817" y="404"/>
                    </a:cubicBezTo>
                    <a:close/>
                    <a:moveTo>
                      <a:pt x="649" y="372"/>
                    </a:moveTo>
                    <a:cubicBezTo>
                      <a:pt x="630" y="381"/>
                      <a:pt x="614" y="395"/>
                      <a:pt x="594" y="404"/>
                    </a:cubicBezTo>
                    <a:cubicBezTo>
                      <a:pt x="453" y="466"/>
                      <a:pt x="311" y="521"/>
                      <a:pt x="183" y="594"/>
                    </a:cubicBezTo>
                    <a:cubicBezTo>
                      <a:pt x="191" y="593"/>
                      <a:pt x="186" y="607"/>
                      <a:pt x="201" y="606"/>
                    </a:cubicBezTo>
                    <a:cubicBezTo>
                      <a:pt x="208" y="606"/>
                      <a:pt x="219" y="594"/>
                      <a:pt x="226" y="590"/>
                    </a:cubicBezTo>
                    <a:cubicBezTo>
                      <a:pt x="250" y="576"/>
                      <a:pt x="291" y="556"/>
                      <a:pt x="311" y="546"/>
                    </a:cubicBezTo>
                    <a:cubicBezTo>
                      <a:pt x="347" y="530"/>
                      <a:pt x="386" y="515"/>
                      <a:pt x="424" y="498"/>
                    </a:cubicBezTo>
                    <a:cubicBezTo>
                      <a:pt x="484" y="471"/>
                      <a:pt x="550" y="450"/>
                      <a:pt x="605" y="424"/>
                    </a:cubicBezTo>
                    <a:cubicBezTo>
                      <a:pt x="669" y="395"/>
                      <a:pt x="730" y="367"/>
                      <a:pt x="789" y="342"/>
                    </a:cubicBezTo>
                    <a:cubicBezTo>
                      <a:pt x="791" y="328"/>
                      <a:pt x="805" y="315"/>
                      <a:pt x="801" y="303"/>
                    </a:cubicBezTo>
                    <a:cubicBezTo>
                      <a:pt x="755" y="335"/>
                      <a:pt x="699" y="346"/>
                      <a:pt x="649" y="372"/>
                    </a:cubicBezTo>
                    <a:close/>
                    <a:moveTo>
                      <a:pt x="879" y="381"/>
                    </a:moveTo>
                    <a:cubicBezTo>
                      <a:pt x="887" y="364"/>
                      <a:pt x="894" y="345"/>
                      <a:pt x="881" y="330"/>
                    </a:cubicBezTo>
                    <a:cubicBezTo>
                      <a:pt x="864" y="336"/>
                      <a:pt x="856" y="371"/>
                      <a:pt x="879" y="381"/>
                    </a:cubicBezTo>
                    <a:close/>
                    <a:moveTo>
                      <a:pt x="787" y="388"/>
                    </a:moveTo>
                    <a:cubicBezTo>
                      <a:pt x="790" y="378"/>
                      <a:pt x="783" y="374"/>
                      <a:pt x="785" y="362"/>
                    </a:cubicBezTo>
                    <a:cubicBezTo>
                      <a:pt x="783" y="362"/>
                      <a:pt x="782" y="362"/>
                      <a:pt x="780" y="362"/>
                    </a:cubicBezTo>
                    <a:cubicBezTo>
                      <a:pt x="700" y="399"/>
                      <a:pt x="629" y="439"/>
                      <a:pt x="543" y="466"/>
                    </a:cubicBezTo>
                    <a:cubicBezTo>
                      <a:pt x="522" y="482"/>
                      <a:pt x="490" y="490"/>
                      <a:pt x="458" y="503"/>
                    </a:cubicBezTo>
                    <a:cubicBezTo>
                      <a:pt x="432" y="513"/>
                      <a:pt x="405" y="530"/>
                      <a:pt x="376" y="542"/>
                    </a:cubicBezTo>
                    <a:cubicBezTo>
                      <a:pt x="334" y="559"/>
                      <a:pt x="278" y="581"/>
                      <a:pt x="240" y="601"/>
                    </a:cubicBezTo>
                    <a:cubicBezTo>
                      <a:pt x="198" y="624"/>
                      <a:pt x="251" y="654"/>
                      <a:pt x="254" y="684"/>
                    </a:cubicBezTo>
                    <a:cubicBezTo>
                      <a:pt x="440" y="594"/>
                      <a:pt x="638" y="531"/>
                      <a:pt x="812" y="429"/>
                    </a:cubicBezTo>
                    <a:cubicBezTo>
                      <a:pt x="798" y="427"/>
                      <a:pt x="800" y="397"/>
                      <a:pt x="787" y="388"/>
                    </a:cubicBezTo>
                    <a:close/>
                    <a:moveTo>
                      <a:pt x="1572" y="604"/>
                    </a:moveTo>
                    <a:cubicBezTo>
                      <a:pt x="1614" y="557"/>
                      <a:pt x="1658" y="510"/>
                      <a:pt x="1637" y="445"/>
                    </a:cubicBezTo>
                    <a:cubicBezTo>
                      <a:pt x="1624" y="437"/>
                      <a:pt x="1614" y="431"/>
                      <a:pt x="1598" y="429"/>
                    </a:cubicBezTo>
                    <a:cubicBezTo>
                      <a:pt x="1502" y="415"/>
                      <a:pt x="1393" y="440"/>
                      <a:pt x="1324" y="461"/>
                    </a:cubicBezTo>
                    <a:cubicBezTo>
                      <a:pt x="1346" y="559"/>
                      <a:pt x="1397" y="634"/>
                      <a:pt x="1407" y="723"/>
                    </a:cubicBezTo>
                    <a:cubicBezTo>
                      <a:pt x="1472" y="688"/>
                      <a:pt x="1525" y="657"/>
                      <a:pt x="1572" y="604"/>
                    </a:cubicBezTo>
                    <a:close/>
                    <a:moveTo>
                      <a:pt x="828" y="452"/>
                    </a:moveTo>
                    <a:cubicBezTo>
                      <a:pt x="830" y="452"/>
                      <a:pt x="831" y="450"/>
                      <a:pt x="828" y="450"/>
                    </a:cubicBezTo>
                    <a:cubicBezTo>
                      <a:pt x="817" y="458"/>
                      <a:pt x="800" y="461"/>
                      <a:pt x="789" y="463"/>
                    </a:cubicBezTo>
                    <a:cubicBezTo>
                      <a:pt x="749" y="474"/>
                      <a:pt x="701" y="519"/>
                      <a:pt x="663" y="530"/>
                    </a:cubicBezTo>
                    <a:cubicBezTo>
                      <a:pt x="621" y="543"/>
                      <a:pt x="585" y="561"/>
                      <a:pt x="546" y="578"/>
                    </a:cubicBezTo>
                    <a:cubicBezTo>
                      <a:pt x="501" y="598"/>
                      <a:pt x="452" y="616"/>
                      <a:pt x="415" y="633"/>
                    </a:cubicBezTo>
                    <a:cubicBezTo>
                      <a:pt x="363" y="658"/>
                      <a:pt x="306" y="671"/>
                      <a:pt x="259" y="702"/>
                    </a:cubicBezTo>
                    <a:cubicBezTo>
                      <a:pt x="260" y="710"/>
                      <a:pt x="265" y="719"/>
                      <a:pt x="256" y="730"/>
                    </a:cubicBezTo>
                    <a:cubicBezTo>
                      <a:pt x="346" y="673"/>
                      <a:pt x="444" y="633"/>
                      <a:pt x="543" y="592"/>
                    </a:cubicBezTo>
                    <a:cubicBezTo>
                      <a:pt x="606" y="566"/>
                      <a:pt x="664" y="530"/>
                      <a:pt x="734" y="516"/>
                    </a:cubicBezTo>
                    <a:cubicBezTo>
                      <a:pt x="771" y="497"/>
                      <a:pt x="810" y="479"/>
                      <a:pt x="847" y="459"/>
                    </a:cubicBezTo>
                    <a:cubicBezTo>
                      <a:pt x="845" y="451"/>
                      <a:pt x="833" y="460"/>
                      <a:pt x="828" y="452"/>
                    </a:cubicBezTo>
                    <a:close/>
                    <a:moveTo>
                      <a:pt x="1386" y="702"/>
                    </a:moveTo>
                    <a:cubicBezTo>
                      <a:pt x="1381" y="674"/>
                      <a:pt x="1366" y="640"/>
                      <a:pt x="1352" y="606"/>
                    </a:cubicBezTo>
                    <a:cubicBezTo>
                      <a:pt x="1347" y="594"/>
                      <a:pt x="1347" y="580"/>
                      <a:pt x="1343" y="567"/>
                    </a:cubicBezTo>
                    <a:cubicBezTo>
                      <a:pt x="1337" y="550"/>
                      <a:pt x="1325" y="535"/>
                      <a:pt x="1320" y="521"/>
                    </a:cubicBezTo>
                    <a:cubicBezTo>
                      <a:pt x="1312" y="500"/>
                      <a:pt x="1312" y="483"/>
                      <a:pt x="1295" y="473"/>
                    </a:cubicBezTo>
                    <a:cubicBezTo>
                      <a:pt x="1284" y="477"/>
                      <a:pt x="1270" y="478"/>
                      <a:pt x="1265" y="486"/>
                    </a:cubicBezTo>
                    <a:cubicBezTo>
                      <a:pt x="1276" y="539"/>
                      <a:pt x="1313" y="609"/>
                      <a:pt x="1338" y="668"/>
                    </a:cubicBezTo>
                    <a:cubicBezTo>
                      <a:pt x="1346" y="686"/>
                      <a:pt x="1346" y="701"/>
                      <a:pt x="1345" y="712"/>
                    </a:cubicBezTo>
                    <a:cubicBezTo>
                      <a:pt x="1341" y="728"/>
                      <a:pt x="1320" y="736"/>
                      <a:pt x="1306" y="723"/>
                    </a:cubicBezTo>
                    <a:cubicBezTo>
                      <a:pt x="1278" y="641"/>
                      <a:pt x="1238" y="583"/>
                      <a:pt x="1205" y="509"/>
                    </a:cubicBezTo>
                    <a:cubicBezTo>
                      <a:pt x="1197" y="510"/>
                      <a:pt x="1191" y="514"/>
                      <a:pt x="1187" y="519"/>
                    </a:cubicBezTo>
                    <a:cubicBezTo>
                      <a:pt x="1196" y="562"/>
                      <a:pt x="1221" y="607"/>
                      <a:pt x="1242" y="652"/>
                    </a:cubicBezTo>
                    <a:cubicBezTo>
                      <a:pt x="1256" y="684"/>
                      <a:pt x="1278" y="725"/>
                      <a:pt x="1258" y="757"/>
                    </a:cubicBezTo>
                    <a:cubicBezTo>
                      <a:pt x="1230" y="763"/>
                      <a:pt x="1204" y="721"/>
                      <a:pt x="1193" y="700"/>
                    </a:cubicBezTo>
                    <a:cubicBezTo>
                      <a:pt x="1169" y="654"/>
                      <a:pt x="1150" y="588"/>
                      <a:pt x="1129" y="546"/>
                    </a:cubicBezTo>
                    <a:cubicBezTo>
                      <a:pt x="1118" y="549"/>
                      <a:pt x="1109" y="555"/>
                      <a:pt x="1099" y="560"/>
                    </a:cubicBezTo>
                    <a:cubicBezTo>
                      <a:pt x="1098" y="568"/>
                      <a:pt x="1109" y="566"/>
                      <a:pt x="1106" y="576"/>
                    </a:cubicBezTo>
                    <a:cubicBezTo>
                      <a:pt x="1101" y="599"/>
                      <a:pt x="1124" y="624"/>
                      <a:pt x="1141" y="650"/>
                    </a:cubicBezTo>
                    <a:cubicBezTo>
                      <a:pt x="1157" y="675"/>
                      <a:pt x="1168" y="708"/>
                      <a:pt x="1184" y="737"/>
                    </a:cubicBezTo>
                    <a:cubicBezTo>
                      <a:pt x="1191" y="749"/>
                      <a:pt x="1203" y="762"/>
                      <a:pt x="1212" y="776"/>
                    </a:cubicBezTo>
                    <a:cubicBezTo>
                      <a:pt x="1227" y="799"/>
                      <a:pt x="1237" y="832"/>
                      <a:pt x="1265" y="831"/>
                    </a:cubicBezTo>
                    <a:cubicBezTo>
                      <a:pt x="1296" y="829"/>
                      <a:pt x="1288" y="789"/>
                      <a:pt x="1308" y="771"/>
                    </a:cubicBezTo>
                    <a:cubicBezTo>
                      <a:pt x="1331" y="751"/>
                      <a:pt x="1364" y="769"/>
                      <a:pt x="1384" y="769"/>
                    </a:cubicBezTo>
                    <a:cubicBezTo>
                      <a:pt x="1391" y="749"/>
                      <a:pt x="1391" y="724"/>
                      <a:pt x="1386" y="702"/>
                    </a:cubicBezTo>
                    <a:close/>
                    <a:moveTo>
                      <a:pt x="1301" y="638"/>
                    </a:moveTo>
                    <a:cubicBezTo>
                      <a:pt x="1280" y="593"/>
                      <a:pt x="1272" y="539"/>
                      <a:pt x="1239" y="505"/>
                    </a:cubicBezTo>
                    <a:cubicBezTo>
                      <a:pt x="1240" y="499"/>
                      <a:pt x="1236" y="500"/>
                      <a:pt x="1239" y="496"/>
                    </a:cubicBezTo>
                    <a:cubicBezTo>
                      <a:pt x="1238" y="496"/>
                      <a:pt x="1236" y="496"/>
                      <a:pt x="1235" y="496"/>
                    </a:cubicBezTo>
                    <a:cubicBezTo>
                      <a:pt x="1230" y="497"/>
                      <a:pt x="1231" y="502"/>
                      <a:pt x="1223" y="500"/>
                    </a:cubicBezTo>
                    <a:cubicBezTo>
                      <a:pt x="1238" y="542"/>
                      <a:pt x="1263" y="578"/>
                      <a:pt x="1283" y="617"/>
                    </a:cubicBezTo>
                    <a:cubicBezTo>
                      <a:pt x="1298" y="646"/>
                      <a:pt x="1299" y="682"/>
                      <a:pt x="1320" y="700"/>
                    </a:cubicBezTo>
                    <a:cubicBezTo>
                      <a:pt x="1327" y="676"/>
                      <a:pt x="1311" y="658"/>
                      <a:pt x="1301" y="638"/>
                    </a:cubicBezTo>
                    <a:close/>
                    <a:moveTo>
                      <a:pt x="1184" y="576"/>
                    </a:moveTo>
                    <a:cubicBezTo>
                      <a:pt x="1178" y="557"/>
                      <a:pt x="1177" y="535"/>
                      <a:pt x="1161" y="528"/>
                    </a:cubicBezTo>
                    <a:cubicBezTo>
                      <a:pt x="1158" y="535"/>
                      <a:pt x="1143" y="531"/>
                      <a:pt x="1143" y="542"/>
                    </a:cubicBezTo>
                    <a:cubicBezTo>
                      <a:pt x="1177" y="596"/>
                      <a:pt x="1194" y="688"/>
                      <a:pt x="1244" y="735"/>
                    </a:cubicBezTo>
                    <a:cubicBezTo>
                      <a:pt x="1241" y="675"/>
                      <a:pt x="1202" y="627"/>
                      <a:pt x="1184" y="576"/>
                    </a:cubicBezTo>
                    <a:close/>
                    <a:moveTo>
                      <a:pt x="840" y="774"/>
                    </a:moveTo>
                    <a:cubicBezTo>
                      <a:pt x="824" y="792"/>
                      <a:pt x="812" y="817"/>
                      <a:pt x="805" y="840"/>
                    </a:cubicBezTo>
                    <a:cubicBezTo>
                      <a:pt x="874" y="868"/>
                      <a:pt x="966" y="861"/>
                      <a:pt x="1037" y="852"/>
                    </a:cubicBezTo>
                    <a:cubicBezTo>
                      <a:pt x="1095" y="844"/>
                      <a:pt x="1145" y="831"/>
                      <a:pt x="1189" y="810"/>
                    </a:cubicBezTo>
                    <a:cubicBezTo>
                      <a:pt x="1151" y="740"/>
                      <a:pt x="1110" y="644"/>
                      <a:pt x="1076" y="571"/>
                    </a:cubicBezTo>
                    <a:cubicBezTo>
                      <a:pt x="983" y="622"/>
                      <a:pt x="908" y="696"/>
                      <a:pt x="840" y="774"/>
                    </a:cubicBezTo>
                    <a:close/>
                    <a:moveTo>
                      <a:pt x="589" y="1559"/>
                    </a:moveTo>
                    <a:cubicBezTo>
                      <a:pt x="584" y="1554"/>
                      <a:pt x="579" y="1534"/>
                      <a:pt x="569" y="1527"/>
                    </a:cubicBezTo>
                    <a:cubicBezTo>
                      <a:pt x="564" y="1483"/>
                      <a:pt x="544" y="1466"/>
                      <a:pt x="532" y="1428"/>
                    </a:cubicBezTo>
                    <a:cubicBezTo>
                      <a:pt x="519" y="1419"/>
                      <a:pt x="513" y="1403"/>
                      <a:pt x="502" y="1391"/>
                    </a:cubicBezTo>
                    <a:cubicBezTo>
                      <a:pt x="502" y="1385"/>
                      <a:pt x="498" y="1382"/>
                      <a:pt x="497" y="1375"/>
                    </a:cubicBezTo>
                    <a:cubicBezTo>
                      <a:pt x="473" y="1348"/>
                      <a:pt x="466" y="1302"/>
                      <a:pt x="440" y="1277"/>
                    </a:cubicBezTo>
                    <a:cubicBezTo>
                      <a:pt x="406" y="1214"/>
                      <a:pt x="375" y="1150"/>
                      <a:pt x="346" y="1084"/>
                    </a:cubicBezTo>
                    <a:cubicBezTo>
                      <a:pt x="305" y="988"/>
                      <a:pt x="248" y="901"/>
                      <a:pt x="213" y="801"/>
                    </a:cubicBezTo>
                    <a:cubicBezTo>
                      <a:pt x="203" y="803"/>
                      <a:pt x="197" y="810"/>
                      <a:pt x="185" y="810"/>
                    </a:cubicBezTo>
                    <a:cubicBezTo>
                      <a:pt x="201" y="859"/>
                      <a:pt x="230" y="908"/>
                      <a:pt x="252" y="950"/>
                    </a:cubicBezTo>
                    <a:cubicBezTo>
                      <a:pt x="263" y="972"/>
                      <a:pt x="270" y="997"/>
                      <a:pt x="282" y="1019"/>
                    </a:cubicBezTo>
                    <a:cubicBezTo>
                      <a:pt x="362" y="1172"/>
                      <a:pt x="425" y="1336"/>
                      <a:pt x="518" y="1472"/>
                    </a:cubicBezTo>
                    <a:cubicBezTo>
                      <a:pt x="528" y="1503"/>
                      <a:pt x="546" y="1526"/>
                      <a:pt x="557" y="1557"/>
                    </a:cubicBezTo>
                    <a:cubicBezTo>
                      <a:pt x="558" y="1564"/>
                      <a:pt x="549" y="1565"/>
                      <a:pt x="555" y="1571"/>
                    </a:cubicBezTo>
                    <a:cubicBezTo>
                      <a:pt x="574" y="1579"/>
                      <a:pt x="579" y="1567"/>
                      <a:pt x="589" y="1559"/>
                    </a:cubicBezTo>
                    <a:close/>
                    <a:moveTo>
                      <a:pt x="105" y="875"/>
                    </a:moveTo>
                    <a:cubicBezTo>
                      <a:pt x="112" y="889"/>
                      <a:pt x="120" y="904"/>
                      <a:pt x="128" y="918"/>
                    </a:cubicBezTo>
                    <a:cubicBezTo>
                      <a:pt x="143" y="946"/>
                      <a:pt x="156" y="977"/>
                      <a:pt x="171" y="1003"/>
                    </a:cubicBezTo>
                    <a:cubicBezTo>
                      <a:pt x="237" y="1118"/>
                      <a:pt x="284" y="1244"/>
                      <a:pt x="344" y="1359"/>
                    </a:cubicBezTo>
                    <a:cubicBezTo>
                      <a:pt x="374" y="1418"/>
                      <a:pt x="387" y="1482"/>
                      <a:pt x="424" y="1534"/>
                    </a:cubicBezTo>
                    <a:cubicBezTo>
                      <a:pt x="421" y="1545"/>
                      <a:pt x="432" y="1586"/>
                      <a:pt x="458" y="1575"/>
                    </a:cubicBezTo>
                    <a:cubicBezTo>
                      <a:pt x="462" y="1554"/>
                      <a:pt x="455" y="1542"/>
                      <a:pt x="449" y="1520"/>
                    </a:cubicBezTo>
                    <a:cubicBezTo>
                      <a:pt x="420" y="1479"/>
                      <a:pt x="403" y="1430"/>
                      <a:pt x="380" y="1387"/>
                    </a:cubicBezTo>
                    <a:cubicBezTo>
                      <a:pt x="369" y="1366"/>
                      <a:pt x="359" y="1347"/>
                      <a:pt x="350" y="1325"/>
                    </a:cubicBezTo>
                    <a:cubicBezTo>
                      <a:pt x="342" y="1303"/>
                      <a:pt x="327" y="1284"/>
                      <a:pt x="316" y="1263"/>
                    </a:cubicBezTo>
                    <a:cubicBezTo>
                      <a:pt x="305" y="1241"/>
                      <a:pt x="298" y="1217"/>
                      <a:pt x="288" y="1194"/>
                    </a:cubicBezTo>
                    <a:cubicBezTo>
                      <a:pt x="270" y="1148"/>
                      <a:pt x="249" y="1104"/>
                      <a:pt x="229" y="1061"/>
                    </a:cubicBezTo>
                    <a:cubicBezTo>
                      <a:pt x="208" y="1017"/>
                      <a:pt x="180" y="978"/>
                      <a:pt x="160" y="937"/>
                    </a:cubicBezTo>
                    <a:cubicBezTo>
                      <a:pt x="141" y="897"/>
                      <a:pt x="124" y="814"/>
                      <a:pt x="82" y="817"/>
                    </a:cubicBezTo>
                    <a:cubicBezTo>
                      <a:pt x="88" y="838"/>
                      <a:pt x="95" y="855"/>
                      <a:pt x="105" y="875"/>
                    </a:cubicBezTo>
                    <a:close/>
                    <a:moveTo>
                      <a:pt x="162" y="822"/>
                    </a:moveTo>
                    <a:cubicBezTo>
                      <a:pt x="154" y="823"/>
                      <a:pt x="148" y="818"/>
                      <a:pt x="135" y="822"/>
                    </a:cubicBezTo>
                    <a:cubicBezTo>
                      <a:pt x="153" y="889"/>
                      <a:pt x="189" y="950"/>
                      <a:pt x="222" y="1010"/>
                    </a:cubicBezTo>
                    <a:cubicBezTo>
                      <a:pt x="295" y="1145"/>
                      <a:pt x="337" y="1285"/>
                      <a:pt x="419" y="1417"/>
                    </a:cubicBezTo>
                    <a:cubicBezTo>
                      <a:pt x="431" y="1449"/>
                      <a:pt x="446" y="1479"/>
                      <a:pt x="465" y="1509"/>
                    </a:cubicBezTo>
                    <a:cubicBezTo>
                      <a:pt x="482" y="1502"/>
                      <a:pt x="498" y="1515"/>
                      <a:pt x="511" y="1506"/>
                    </a:cubicBezTo>
                    <a:cubicBezTo>
                      <a:pt x="384" y="1289"/>
                      <a:pt x="282" y="1046"/>
                      <a:pt x="162" y="822"/>
                    </a:cubicBezTo>
                    <a:close/>
                    <a:moveTo>
                      <a:pt x="672" y="863"/>
                    </a:moveTo>
                    <a:cubicBezTo>
                      <a:pt x="634" y="876"/>
                      <a:pt x="615" y="902"/>
                      <a:pt x="628" y="944"/>
                    </a:cubicBezTo>
                    <a:cubicBezTo>
                      <a:pt x="634" y="961"/>
                      <a:pt x="646" y="976"/>
                      <a:pt x="654" y="996"/>
                    </a:cubicBezTo>
                    <a:cubicBezTo>
                      <a:pt x="668" y="1036"/>
                      <a:pt x="678" y="1074"/>
                      <a:pt x="695" y="1111"/>
                    </a:cubicBezTo>
                    <a:cubicBezTo>
                      <a:pt x="727" y="1181"/>
                      <a:pt x="765" y="1257"/>
                      <a:pt x="803" y="1320"/>
                    </a:cubicBezTo>
                    <a:cubicBezTo>
                      <a:pt x="824" y="1339"/>
                      <a:pt x="873" y="1342"/>
                      <a:pt x="911" y="1336"/>
                    </a:cubicBezTo>
                    <a:cubicBezTo>
                      <a:pt x="912" y="1331"/>
                      <a:pt x="907" y="1331"/>
                      <a:pt x="909" y="1325"/>
                    </a:cubicBezTo>
                    <a:cubicBezTo>
                      <a:pt x="901" y="1326"/>
                      <a:pt x="892" y="1337"/>
                      <a:pt x="883" y="1329"/>
                    </a:cubicBezTo>
                    <a:cubicBezTo>
                      <a:pt x="886" y="1315"/>
                      <a:pt x="900" y="1312"/>
                      <a:pt x="902" y="1297"/>
                    </a:cubicBezTo>
                    <a:cubicBezTo>
                      <a:pt x="888" y="1287"/>
                      <a:pt x="877" y="1315"/>
                      <a:pt x="867" y="1302"/>
                    </a:cubicBezTo>
                    <a:cubicBezTo>
                      <a:pt x="868" y="1284"/>
                      <a:pt x="898" y="1279"/>
                      <a:pt x="886" y="1263"/>
                    </a:cubicBezTo>
                    <a:cubicBezTo>
                      <a:pt x="878" y="1270"/>
                      <a:pt x="866" y="1282"/>
                      <a:pt x="856" y="1279"/>
                    </a:cubicBezTo>
                    <a:cubicBezTo>
                      <a:pt x="855" y="1257"/>
                      <a:pt x="873" y="1255"/>
                      <a:pt x="879" y="1240"/>
                    </a:cubicBezTo>
                    <a:cubicBezTo>
                      <a:pt x="873" y="1232"/>
                      <a:pt x="871" y="1220"/>
                      <a:pt x="865" y="1212"/>
                    </a:cubicBezTo>
                    <a:cubicBezTo>
                      <a:pt x="846" y="1217"/>
                      <a:pt x="823" y="1242"/>
                      <a:pt x="805" y="1233"/>
                    </a:cubicBezTo>
                    <a:cubicBezTo>
                      <a:pt x="818" y="1217"/>
                      <a:pt x="836" y="1205"/>
                      <a:pt x="856" y="1196"/>
                    </a:cubicBezTo>
                    <a:cubicBezTo>
                      <a:pt x="856" y="1189"/>
                      <a:pt x="850" y="1188"/>
                      <a:pt x="849" y="1182"/>
                    </a:cubicBezTo>
                    <a:cubicBezTo>
                      <a:pt x="839" y="1182"/>
                      <a:pt x="830" y="1194"/>
                      <a:pt x="821" y="1187"/>
                    </a:cubicBezTo>
                    <a:cubicBezTo>
                      <a:pt x="818" y="1177"/>
                      <a:pt x="833" y="1168"/>
                      <a:pt x="840" y="1162"/>
                    </a:cubicBezTo>
                    <a:cubicBezTo>
                      <a:pt x="836" y="1161"/>
                      <a:pt x="837" y="1157"/>
                      <a:pt x="835" y="1155"/>
                    </a:cubicBezTo>
                    <a:cubicBezTo>
                      <a:pt x="834" y="1153"/>
                      <a:pt x="809" y="1169"/>
                      <a:pt x="808" y="1153"/>
                    </a:cubicBezTo>
                    <a:cubicBezTo>
                      <a:pt x="808" y="1141"/>
                      <a:pt x="824" y="1145"/>
                      <a:pt x="824" y="1132"/>
                    </a:cubicBezTo>
                    <a:cubicBezTo>
                      <a:pt x="814" y="1134"/>
                      <a:pt x="803" y="1146"/>
                      <a:pt x="791" y="1139"/>
                    </a:cubicBezTo>
                    <a:cubicBezTo>
                      <a:pt x="792" y="1123"/>
                      <a:pt x="811" y="1116"/>
                      <a:pt x="810" y="1107"/>
                    </a:cubicBezTo>
                    <a:cubicBezTo>
                      <a:pt x="803" y="1104"/>
                      <a:pt x="786" y="1130"/>
                      <a:pt x="775" y="1116"/>
                    </a:cubicBezTo>
                    <a:cubicBezTo>
                      <a:pt x="782" y="1104"/>
                      <a:pt x="790" y="1095"/>
                      <a:pt x="798" y="1086"/>
                    </a:cubicBezTo>
                    <a:cubicBezTo>
                      <a:pt x="795" y="1082"/>
                      <a:pt x="793" y="1076"/>
                      <a:pt x="791" y="1070"/>
                    </a:cubicBezTo>
                    <a:cubicBezTo>
                      <a:pt x="770" y="1072"/>
                      <a:pt x="760" y="1086"/>
                      <a:pt x="746" y="1095"/>
                    </a:cubicBezTo>
                    <a:cubicBezTo>
                      <a:pt x="745" y="1092"/>
                      <a:pt x="742" y="1091"/>
                      <a:pt x="741" y="1088"/>
                    </a:cubicBezTo>
                    <a:cubicBezTo>
                      <a:pt x="747" y="1066"/>
                      <a:pt x="770" y="1062"/>
                      <a:pt x="780" y="1049"/>
                    </a:cubicBezTo>
                    <a:cubicBezTo>
                      <a:pt x="778" y="1049"/>
                      <a:pt x="777" y="1047"/>
                      <a:pt x="778" y="1045"/>
                    </a:cubicBezTo>
                    <a:cubicBezTo>
                      <a:pt x="772" y="1040"/>
                      <a:pt x="763" y="1049"/>
                      <a:pt x="755" y="1049"/>
                    </a:cubicBezTo>
                    <a:cubicBezTo>
                      <a:pt x="754" y="1045"/>
                      <a:pt x="748" y="1045"/>
                      <a:pt x="750" y="1038"/>
                    </a:cubicBezTo>
                    <a:cubicBezTo>
                      <a:pt x="754" y="1031"/>
                      <a:pt x="764" y="1031"/>
                      <a:pt x="766" y="1024"/>
                    </a:cubicBezTo>
                    <a:cubicBezTo>
                      <a:pt x="758" y="1012"/>
                      <a:pt x="745" y="1038"/>
                      <a:pt x="729" y="1026"/>
                    </a:cubicBezTo>
                    <a:cubicBezTo>
                      <a:pt x="735" y="1017"/>
                      <a:pt x="740" y="1006"/>
                      <a:pt x="755" y="1006"/>
                    </a:cubicBezTo>
                    <a:cubicBezTo>
                      <a:pt x="753" y="1000"/>
                      <a:pt x="752" y="995"/>
                      <a:pt x="746" y="994"/>
                    </a:cubicBezTo>
                    <a:cubicBezTo>
                      <a:pt x="740" y="1000"/>
                      <a:pt x="735" y="1006"/>
                      <a:pt x="723" y="1006"/>
                    </a:cubicBezTo>
                    <a:cubicBezTo>
                      <a:pt x="724" y="993"/>
                      <a:pt x="726" y="982"/>
                      <a:pt x="741" y="983"/>
                    </a:cubicBezTo>
                    <a:cubicBezTo>
                      <a:pt x="739" y="975"/>
                      <a:pt x="736" y="969"/>
                      <a:pt x="732" y="964"/>
                    </a:cubicBezTo>
                    <a:cubicBezTo>
                      <a:pt x="716" y="974"/>
                      <a:pt x="696" y="1002"/>
                      <a:pt x="681" y="992"/>
                    </a:cubicBezTo>
                    <a:cubicBezTo>
                      <a:pt x="693" y="975"/>
                      <a:pt x="706" y="960"/>
                      <a:pt x="727" y="953"/>
                    </a:cubicBezTo>
                    <a:cubicBezTo>
                      <a:pt x="713" y="920"/>
                      <a:pt x="697" y="878"/>
                      <a:pt x="672" y="863"/>
                    </a:cubicBezTo>
                    <a:close/>
                    <a:moveTo>
                      <a:pt x="938" y="1019"/>
                    </a:moveTo>
                    <a:cubicBezTo>
                      <a:pt x="951" y="1015"/>
                      <a:pt x="959" y="1006"/>
                      <a:pt x="966" y="996"/>
                    </a:cubicBezTo>
                    <a:cubicBezTo>
                      <a:pt x="961" y="989"/>
                      <a:pt x="957" y="981"/>
                      <a:pt x="950" y="976"/>
                    </a:cubicBezTo>
                    <a:cubicBezTo>
                      <a:pt x="952" y="996"/>
                      <a:pt x="940" y="1003"/>
                      <a:pt x="938" y="1019"/>
                    </a:cubicBezTo>
                    <a:close/>
                    <a:moveTo>
                      <a:pt x="1170" y="996"/>
                    </a:moveTo>
                    <a:cubicBezTo>
                      <a:pt x="1163" y="995"/>
                      <a:pt x="1155" y="993"/>
                      <a:pt x="1150" y="989"/>
                    </a:cubicBezTo>
                    <a:cubicBezTo>
                      <a:pt x="1148" y="996"/>
                      <a:pt x="1140" y="995"/>
                      <a:pt x="1141" y="1003"/>
                    </a:cubicBezTo>
                    <a:cubicBezTo>
                      <a:pt x="1152" y="1008"/>
                      <a:pt x="1164" y="1009"/>
                      <a:pt x="1173" y="1010"/>
                    </a:cubicBezTo>
                    <a:cubicBezTo>
                      <a:pt x="1175" y="995"/>
                      <a:pt x="1166" y="1008"/>
                      <a:pt x="1170" y="996"/>
                    </a:cubicBezTo>
                    <a:close/>
                    <a:moveTo>
                      <a:pt x="932" y="1026"/>
                    </a:moveTo>
                    <a:cubicBezTo>
                      <a:pt x="930" y="1040"/>
                      <a:pt x="916" y="1079"/>
                      <a:pt x="918" y="1081"/>
                    </a:cubicBezTo>
                    <a:cubicBezTo>
                      <a:pt x="937" y="1112"/>
                      <a:pt x="949" y="1054"/>
                      <a:pt x="968" y="1049"/>
                    </a:cubicBezTo>
                    <a:cubicBezTo>
                      <a:pt x="982" y="1054"/>
                      <a:pt x="986" y="1068"/>
                      <a:pt x="998" y="1074"/>
                    </a:cubicBezTo>
                    <a:cubicBezTo>
                      <a:pt x="999" y="1065"/>
                      <a:pt x="1011" y="1067"/>
                      <a:pt x="1010" y="1056"/>
                    </a:cubicBezTo>
                    <a:cubicBezTo>
                      <a:pt x="997" y="1042"/>
                      <a:pt x="989" y="1023"/>
                      <a:pt x="973" y="1012"/>
                    </a:cubicBezTo>
                    <a:cubicBezTo>
                      <a:pt x="966" y="1025"/>
                      <a:pt x="945" y="1039"/>
                      <a:pt x="932" y="1026"/>
                    </a:cubicBezTo>
                    <a:close/>
                    <a:moveTo>
                      <a:pt x="1129" y="1019"/>
                    </a:moveTo>
                    <a:cubicBezTo>
                      <a:pt x="1113" y="1062"/>
                      <a:pt x="1091" y="1099"/>
                      <a:pt x="1081" y="1148"/>
                    </a:cubicBezTo>
                    <a:cubicBezTo>
                      <a:pt x="1100" y="1160"/>
                      <a:pt x="1134" y="1163"/>
                      <a:pt x="1152" y="1148"/>
                    </a:cubicBezTo>
                    <a:cubicBezTo>
                      <a:pt x="1161" y="1115"/>
                      <a:pt x="1166" y="1078"/>
                      <a:pt x="1173" y="1038"/>
                    </a:cubicBezTo>
                    <a:cubicBezTo>
                      <a:pt x="1164" y="1026"/>
                      <a:pt x="1149" y="1020"/>
                      <a:pt x="1129" y="1019"/>
                    </a:cubicBezTo>
                    <a:close/>
                    <a:moveTo>
                      <a:pt x="1159" y="1196"/>
                    </a:moveTo>
                    <a:cubicBezTo>
                      <a:pt x="1165" y="1199"/>
                      <a:pt x="1164" y="1209"/>
                      <a:pt x="1175" y="1208"/>
                    </a:cubicBezTo>
                    <a:cubicBezTo>
                      <a:pt x="1180" y="1162"/>
                      <a:pt x="1199" y="1106"/>
                      <a:pt x="1219" y="1056"/>
                    </a:cubicBezTo>
                    <a:cubicBezTo>
                      <a:pt x="1213" y="1046"/>
                      <a:pt x="1204" y="1040"/>
                      <a:pt x="1191" y="1038"/>
                    </a:cubicBezTo>
                    <a:cubicBezTo>
                      <a:pt x="1186" y="1088"/>
                      <a:pt x="1171" y="1148"/>
                      <a:pt x="1159" y="1196"/>
                    </a:cubicBezTo>
                    <a:close/>
                    <a:moveTo>
                      <a:pt x="918" y="1107"/>
                    </a:moveTo>
                    <a:cubicBezTo>
                      <a:pt x="928" y="1191"/>
                      <a:pt x="930" y="1277"/>
                      <a:pt x="948" y="1339"/>
                    </a:cubicBezTo>
                    <a:cubicBezTo>
                      <a:pt x="952" y="1335"/>
                      <a:pt x="978" y="1335"/>
                      <a:pt x="989" y="1339"/>
                    </a:cubicBezTo>
                    <a:cubicBezTo>
                      <a:pt x="994" y="1328"/>
                      <a:pt x="984" y="1307"/>
                      <a:pt x="991" y="1290"/>
                    </a:cubicBezTo>
                    <a:cubicBezTo>
                      <a:pt x="1010" y="1295"/>
                      <a:pt x="996" y="1331"/>
                      <a:pt x="1012" y="1339"/>
                    </a:cubicBezTo>
                    <a:cubicBezTo>
                      <a:pt x="1029" y="1322"/>
                      <a:pt x="1027" y="1282"/>
                      <a:pt x="1026" y="1249"/>
                    </a:cubicBezTo>
                    <a:cubicBezTo>
                      <a:pt x="1037" y="1194"/>
                      <a:pt x="1023" y="1143"/>
                      <a:pt x="1021" y="1086"/>
                    </a:cubicBezTo>
                    <a:cubicBezTo>
                      <a:pt x="1012" y="1090"/>
                      <a:pt x="999" y="1096"/>
                      <a:pt x="987" y="1091"/>
                    </a:cubicBezTo>
                    <a:cubicBezTo>
                      <a:pt x="989" y="1139"/>
                      <a:pt x="997" y="1197"/>
                      <a:pt x="994" y="1249"/>
                    </a:cubicBezTo>
                    <a:cubicBezTo>
                      <a:pt x="969" y="1206"/>
                      <a:pt x="989" y="1127"/>
                      <a:pt x="964" y="1081"/>
                    </a:cubicBezTo>
                    <a:cubicBezTo>
                      <a:pt x="959" y="1100"/>
                      <a:pt x="937" y="1110"/>
                      <a:pt x="918" y="1107"/>
                    </a:cubicBezTo>
                    <a:close/>
                    <a:moveTo>
                      <a:pt x="1040" y="1336"/>
                    </a:moveTo>
                    <a:cubicBezTo>
                      <a:pt x="1054" y="1331"/>
                      <a:pt x="1067" y="1325"/>
                      <a:pt x="1083" y="1323"/>
                    </a:cubicBezTo>
                    <a:cubicBezTo>
                      <a:pt x="1112" y="1278"/>
                      <a:pt x="1131" y="1232"/>
                      <a:pt x="1143" y="1176"/>
                    </a:cubicBezTo>
                    <a:cubicBezTo>
                      <a:pt x="1115" y="1177"/>
                      <a:pt x="1089" y="1176"/>
                      <a:pt x="1076" y="1162"/>
                    </a:cubicBezTo>
                    <a:cubicBezTo>
                      <a:pt x="1057" y="1222"/>
                      <a:pt x="1046" y="1272"/>
                      <a:pt x="1040" y="1336"/>
                    </a:cubicBezTo>
                    <a:close/>
                    <a:moveTo>
                      <a:pt x="911" y="1277"/>
                    </a:moveTo>
                    <a:cubicBezTo>
                      <a:pt x="916" y="1288"/>
                      <a:pt x="914" y="1294"/>
                      <a:pt x="922" y="1300"/>
                    </a:cubicBezTo>
                    <a:cubicBezTo>
                      <a:pt x="919" y="1289"/>
                      <a:pt x="922" y="1277"/>
                      <a:pt x="916" y="1274"/>
                    </a:cubicBezTo>
                    <a:cubicBezTo>
                      <a:pt x="915" y="1276"/>
                      <a:pt x="914" y="1277"/>
                      <a:pt x="911" y="1277"/>
                    </a:cubicBezTo>
                    <a:close/>
                    <a:moveTo>
                      <a:pt x="803" y="1437"/>
                    </a:moveTo>
                    <a:cubicBezTo>
                      <a:pt x="889" y="1451"/>
                      <a:pt x="951" y="1459"/>
                      <a:pt x="1030" y="1430"/>
                    </a:cubicBezTo>
                    <a:cubicBezTo>
                      <a:pt x="1072" y="1435"/>
                      <a:pt x="1079" y="1419"/>
                      <a:pt x="1104" y="1407"/>
                    </a:cubicBezTo>
                    <a:cubicBezTo>
                      <a:pt x="1101" y="1373"/>
                      <a:pt x="1115" y="1355"/>
                      <a:pt x="1118" y="1325"/>
                    </a:cubicBezTo>
                    <a:cubicBezTo>
                      <a:pt x="1072" y="1366"/>
                      <a:pt x="996" y="1352"/>
                      <a:pt x="925" y="1359"/>
                    </a:cubicBezTo>
                    <a:cubicBezTo>
                      <a:pt x="887" y="1363"/>
                      <a:pt x="811" y="1356"/>
                      <a:pt x="785" y="1339"/>
                    </a:cubicBezTo>
                    <a:cubicBezTo>
                      <a:pt x="793" y="1374"/>
                      <a:pt x="796" y="1404"/>
                      <a:pt x="803" y="1437"/>
                    </a:cubicBezTo>
                    <a:close/>
                    <a:moveTo>
                      <a:pt x="1067" y="1453"/>
                    </a:moveTo>
                    <a:cubicBezTo>
                      <a:pt x="1071" y="1475"/>
                      <a:pt x="1071" y="1487"/>
                      <a:pt x="1072" y="1511"/>
                    </a:cubicBezTo>
                    <a:cubicBezTo>
                      <a:pt x="1084" y="1513"/>
                      <a:pt x="1086" y="1504"/>
                      <a:pt x="1097" y="1504"/>
                    </a:cubicBezTo>
                    <a:cubicBezTo>
                      <a:pt x="1096" y="1472"/>
                      <a:pt x="1107" y="1459"/>
                      <a:pt x="1102" y="1435"/>
                    </a:cubicBezTo>
                    <a:cubicBezTo>
                      <a:pt x="1092" y="1443"/>
                      <a:pt x="1074" y="1442"/>
                      <a:pt x="1067" y="1453"/>
                    </a:cubicBezTo>
                    <a:close/>
                    <a:moveTo>
                      <a:pt x="1042" y="1525"/>
                    </a:moveTo>
                    <a:cubicBezTo>
                      <a:pt x="1044" y="1522"/>
                      <a:pt x="1046" y="1524"/>
                      <a:pt x="1053" y="1522"/>
                    </a:cubicBezTo>
                    <a:cubicBezTo>
                      <a:pt x="1057" y="1501"/>
                      <a:pt x="1061" y="1460"/>
                      <a:pt x="1042" y="1453"/>
                    </a:cubicBezTo>
                    <a:cubicBezTo>
                      <a:pt x="1036" y="1471"/>
                      <a:pt x="1039" y="1500"/>
                      <a:pt x="1042" y="1525"/>
                    </a:cubicBezTo>
                    <a:close/>
                    <a:moveTo>
                      <a:pt x="805" y="1458"/>
                    </a:moveTo>
                    <a:cubicBezTo>
                      <a:pt x="808" y="1484"/>
                      <a:pt x="815" y="1503"/>
                      <a:pt x="817" y="1529"/>
                    </a:cubicBezTo>
                    <a:cubicBezTo>
                      <a:pt x="825" y="1529"/>
                      <a:pt x="832" y="1538"/>
                      <a:pt x="837" y="1534"/>
                    </a:cubicBezTo>
                    <a:cubicBezTo>
                      <a:pt x="842" y="1514"/>
                      <a:pt x="836" y="1494"/>
                      <a:pt x="835" y="1465"/>
                    </a:cubicBezTo>
                    <a:cubicBezTo>
                      <a:pt x="823" y="1459"/>
                      <a:pt x="818" y="1457"/>
                      <a:pt x="805" y="1458"/>
                    </a:cubicBezTo>
                    <a:close/>
                    <a:moveTo>
                      <a:pt x="973" y="1470"/>
                    </a:moveTo>
                    <a:cubicBezTo>
                      <a:pt x="972" y="1497"/>
                      <a:pt x="969" y="1517"/>
                      <a:pt x="975" y="1545"/>
                    </a:cubicBezTo>
                    <a:cubicBezTo>
                      <a:pt x="991" y="1540"/>
                      <a:pt x="1012" y="1541"/>
                      <a:pt x="1023" y="1532"/>
                    </a:cubicBezTo>
                    <a:cubicBezTo>
                      <a:pt x="1026" y="1503"/>
                      <a:pt x="1024" y="1489"/>
                      <a:pt x="1019" y="1460"/>
                    </a:cubicBezTo>
                    <a:cubicBezTo>
                      <a:pt x="1005" y="1458"/>
                      <a:pt x="988" y="1466"/>
                      <a:pt x="973" y="1470"/>
                    </a:cubicBezTo>
                    <a:close/>
                    <a:moveTo>
                      <a:pt x="854" y="1541"/>
                    </a:moveTo>
                    <a:cubicBezTo>
                      <a:pt x="876" y="1546"/>
                      <a:pt x="890" y="1545"/>
                      <a:pt x="916" y="1548"/>
                    </a:cubicBezTo>
                    <a:cubicBezTo>
                      <a:pt x="915" y="1523"/>
                      <a:pt x="921" y="1496"/>
                      <a:pt x="913" y="1472"/>
                    </a:cubicBezTo>
                    <a:cubicBezTo>
                      <a:pt x="894" y="1468"/>
                      <a:pt x="867" y="1468"/>
                      <a:pt x="854" y="1465"/>
                    </a:cubicBezTo>
                    <a:cubicBezTo>
                      <a:pt x="855" y="1482"/>
                      <a:pt x="852" y="1524"/>
                      <a:pt x="854" y="1541"/>
                    </a:cubicBezTo>
                    <a:close/>
                    <a:moveTo>
                      <a:pt x="936" y="1470"/>
                    </a:moveTo>
                    <a:cubicBezTo>
                      <a:pt x="929" y="1493"/>
                      <a:pt x="932" y="1521"/>
                      <a:pt x="934" y="1550"/>
                    </a:cubicBezTo>
                    <a:cubicBezTo>
                      <a:pt x="942" y="1549"/>
                      <a:pt x="954" y="1552"/>
                      <a:pt x="959" y="1548"/>
                    </a:cubicBezTo>
                    <a:cubicBezTo>
                      <a:pt x="955" y="1526"/>
                      <a:pt x="961" y="1496"/>
                      <a:pt x="952" y="1470"/>
                    </a:cubicBezTo>
                    <a:cubicBezTo>
                      <a:pt x="947" y="1470"/>
                      <a:pt x="942" y="1470"/>
                      <a:pt x="936" y="1470"/>
                    </a:cubicBezTo>
                    <a:close/>
                    <a:moveTo>
                      <a:pt x="1026" y="1561"/>
                    </a:moveTo>
                    <a:cubicBezTo>
                      <a:pt x="1021" y="1560"/>
                      <a:pt x="1022" y="1555"/>
                      <a:pt x="1014" y="1557"/>
                    </a:cubicBezTo>
                    <a:cubicBezTo>
                      <a:pt x="959" y="1579"/>
                      <a:pt x="886" y="1572"/>
                      <a:pt x="821" y="1552"/>
                    </a:cubicBezTo>
                    <a:cubicBezTo>
                      <a:pt x="829" y="1584"/>
                      <a:pt x="834" y="1634"/>
                      <a:pt x="842" y="1669"/>
                    </a:cubicBezTo>
                    <a:cubicBezTo>
                      <a:pt x="848" y="1675"/>
                      <a:pt x="854" y="1680"/>
                      <a:pt x="860" y="1685"/>
                    </a:cubicBezTo>
                    <a:cubicBezTo>
                      <a:pt x="877" y="1683"/>
                      <a:pt x="893" y="1698"/>
                      <a:pt x="911" y="1699"/>
                    </a:cubicBezTo>
                    <a:cubicBezTo>
                      <a:pt x="923" y="1700"/>
                      <a:pt x="935" y="1692"/>
                      <a:pt x="948" y="1692"/>
                    </a:cubicBezTo>
                    <a:cubicBezTo>
                      <a:pt x="987" y="1692"/>
                      <a:pt x="1031" y="1702"/>
                      <a:pt x="1065" y="1679"/>
                    </a:cubicBezTo>
                    <a:cubicBezTo>
                      <a:pt x="1088" y="1638"/>
                      <a:pt x="1091" y="1567"/>
                      <a:pt x="1090" y="1527"/>
                    </a:cubicBezTo>
                    <a:cubicBezTo>
                      <a:pt x="1071" y="1541"/>
                      <a:pt x="1041" y="1544"/>
                      <a:pt x="1026" y="1561"/>
                    </a:cubicBezTo>
                    <a:close/>
                    <a:moveTo>
                      <a:pt x="481" y="1534"/>
                    </a:moveTo>
                    <a:cubicBezTo>
                      <a:pt x="493" y="1554"/>
                      <a:pt x="500" y="1597"/>
                      <a:pt x="452" y="1600"/>
                    </a:cubicBezTo>
                    <a:cubicBezTo>
                      <a:pt x="442" y="1593"/>
                      <a:pt x="437" y="1594"/>
                      <a:pt x="424" y="1598"/>
                    </a:cubicBezTo>
                    <a:cubicBezTo>
                      <a:pt x="417" y="1581"/>
                      <a:pt x="419" y="1554"/>
                      <a:pt x="403" y="1552"/>
                    </a:cubicBezTo>
                    <a:cubicBezTo>
                      <a:pt x="390" y="1566"/>
                      <a:pt x="340" y="1581"/>
                      <a:pt x="360" y="1610"/>
                    </a:cubicBezTo>
                    <a:cubicBezTo>
                      <a:pt x="442" y="1626"/>
                      <a:pt x="562" y="1633"/>
                      <a:pt x="658" y="1610"/>
                    </a:cubicBezTo>
                    <a:cubicBezTo>
                      <a:pt x="657" y="1602"/>
                      <a:pt x="665" y="1604"/>
                      <a:pt x="663" y="1596"/>
                    </a:cubicBezTo>
                    <a:cubicBezTo>
                      <a:pt x="653" y="1575"/>
                      <a:pt x="629" y="1554"/>
                      <a:pt x="612" y="1555"/>
                    </a:cubicBezTo>
                    <a:cubicBezTo>
                      <a:pt x="641" y="1578"/>
                      <a:pt x="584" y="1605"/>
                      <a:pt x="557" y="1596"/>
                    </a:cubicBezTo>
                    <a:cubicBezTo>
                      <a:pt x="537" y="1589"/>
                      <a:pt x="531" y="1568"/>
                      <a:pt x="534" y="1548"/>
                    </a:cubicBezTo>
                    <a:cubicBezTo>
                      <a:pt x="529" y="1545"/>
                      <a:pt x="528" y="1537"/>
                      <a:pt x="525" y="1532"/>
                    </a:cubicBezTo>
                    <a:cubicBezTo>
                      <a:pt x="512" y="1536"/>
                      <a:pt x="502" y="1528"/>
                      <a:pt x="481" y="1534"/>
                    </a:cubicBezTo>
                    <a:close/>
                    <a:moveTo>
                      <a:pt x="686" y="1607"/>
                    </a:moveTo>
                    <a:cubicBezTo>
                      <a:pt x="679" y="1617"/>
                      <a:pt x="668" y="1626"/>
                      <a:pt x="658" y="1630"/>
                    </a:cubicBezTo>
                    <a:cubicBezTo>
                      <a:pt x="582" y="1662"/>
                      <a:pt x="481" y="1632"/>
                      <a:pt x="385" y="1642"/>
                    </a:cubicBezTo>
                    <a:cubicBezTo>
                      <a:pt x="378" y="1635"/>
                      <a:pt x="358" y="1633"/>
                      <a:pt x="344" y="1630"/>
                    </a:cubicBezTo>
                    <a:cubicBezTo>
                      <a:pt x="339" y="1642"/>
                      <a:pt x="336" y="1655"/>
                      <a:pt x="334" y="1669"/>
                    </a:cubicBezTo>
                    <a:cubicBezTo>
                      <a:pt x="361" y="1696"/>
                      <a:pt x="432" y="1706"/>
                      <a:pt x="500" y="1715"/>
                    </a:cubicBezTo>
                    <a:cubicBezTo>
                      <a:pt x="540" y="1721"/>
                      <a:pt x="564" y="1718"/>
                      <a:pt x="605" y="1711"/>
                    </a:cubicBezTo>
                    <a:cubicBezTo>
                      <a:pt x="629" y="1706"/>
                      <a:pt x="696" y="1690"/>
                      <a:pt x="704" y="1674"/>
                    </a:cubicBezTo>
                    <a:cubicBezTo>
                      <a:pt x="714" y="1652"/>
                      <a:pt x="696" y="1625"/>
                      <a:pt x="693" y="1607"/>
                    </a:cubicBezTo>
                    <a:cubicBezTo>
                      <a:pt x="690" y="1607"/>
                      <a:pt x="688" y="1607"/>
                      <a:pt x="686" y="1607"/>
                    </a:cubicBezTo>
                    <a:close/>
                    <a:moveTo>
                      <a:pt x="261" y="1662"/>
                    </a:moveTo>
                    <a:cubicBezTo>
                      <a:pt x="229" y="1676"/>
                      <a:pt x="207" y="1688"/>
                      <a:pt x="178" y="1704"/>
                    </a:cubicBezTo>
                    <a:cubicBezTo>
                      <a:pt x="137" y="1727"/>
                      <a:pt x="116" y="1739"/>
                      <a:pt x="84" y="1773"/>
                    </a:cubicBezTo>
                    <a:cubicBezTo>
                      <a:pt x="70" y="1787"/>
                      <a:pt x="45" y="1813"/>
                      <a:pt x="47" y="1830"/>
                    </a:cubicBezTo>
                    <a:cubicBezTo>
                      <a:pt x="51" y="1857"/>
                      <a:pt x="107" y="1874"/>
                      <a:pt x="130" y="1883"/>
                    </a:cubicBezTo>
                    <a:cubicBezTo>
                      <a:pt x="205" y="1912"/>
                      <a:pt x="288" y="1931"/>
                      <a:pt x="376" y="1940"/>
                    </a:cubicBezTo>
                    <a:cubicBezTo>
                      <a:pt x="450" y="1948"/>
                      <a:pt x="484" y="1935"/>
                      <a:pt x="555" y="1936"/>
                    </a:cubicBezTo>
                    <a:cubicBezTo>
                      <a:pt x="600" y="1936"/>
                      <a:pt x="638" y="1933"/>
                      <a:pt x="681" y="1927"/>
                    </a:cubicBezTo>
                    <a:cubicBezTo>
                      <a:pt x="760" y="1915"/>
                      <a:pt x="822" y="1904"/>
                      <a:pt x="883" y="1878"/>
                    </a:cubicBezTo>
                    <a:cubicBezTo>
                      <a:pt x="919" y="1864"/>
                      <a:pt x="953" y="1847"/>
                      <a:pt x="975" y="1823"/>
                    </a:cubicBezTo>
                    <a:cubicBezTo>
                      <a:pt x="941" y="1751"/>
                      <a:pt x="866" y="1720"/>
                      <a:pt x="808" y="1672"/>
                    </a:cubicBezTo>
                    <a:cubicBezTo>
                      <a:pt x="780" y="1669"/>
                      <a:pt x="762" y="1656"/>
                      <a:pt x="734" y="1653"/>
                    </a:cubicBezTo>
                    <a:cubicBezTo>
                      <a:pt x="731" y="1660"/>
                      <a:pt x="734" y="1668"/>
                      <a:pt x="736" y="1679"/>
                    </a:cubicBezTo>
                    <a:cubicBezTo>
                      <a:pt x="695" y="1707"/>
                      <a:pt x="639" y="1727"/>
                      <a:pt x="580" y="1734"/>
                    </a:cubicBezTo>
                    <a:cubicBezTo>
                      <a:pt x="537" y="1739"/>
                      <a:pt x="498" y="1730"/>
                      <a:pt x="463" y="1727"/>
                    </a:cubicBezTo>
                    <a:cubicBezTo>
                      <a:pt x="401" y="1721"/>
                      <a:pt x="349" y="1721"/>
                      <a:pt x="311" y="1688"/>
                    </a:cubicBezTo>
                    <a:cubicBezTo>
                      <a:pt x="309" y="1681"/>
                      <a:pt x="325" y="1654"/>
                      <a:pt x="311" y="1644"/>
                    </a:cubicBezTo>
                    <a:cubicBezTo>
                      <a:pt x="301" y="1650"/>
                      <a:pt x="280" y="1654"/>
                      <a:pt x="261" y="16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70"/>
              <p:cNvSpPr/>
              <p:nvPr/>
            </p:nvSpPr>
            <p:spPr bwMode="auto">
              <a:xfrm>
                <a:off x="3695700" y="3516313"/>
                <a:ext cx="44450" cy="44450"/>
              </a:xfrm>
              <a:custGeom>
                <a:avLst/>
                <a:gdLst>
                  <a:gd name="T0" fmla="*/ 35 w 68"/>
                  <a:gd name="T1" fmla="*/ 4 h 69"/>
                  <a:gd name="T2" fmla="*/ 3 w 68"/>
                  <a:gd name="T3" fmla="*/ 31 h 69"/>
                  <a:gd name="T4" fmla="*/ 35 w 68"/>
                  <a:gd name="T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69">
                    <a:moveTo>
                      <a:pt x="35" y="4"/>
                    </a:moveTo>
                    <a:cubicBezTo>
                      <a:pt x="68" y="35"/>
                      <a:pt x="9" y="69"/>
                      <a:pt x="3" y="31"/>
                    </a:cubicBezTo>
                    <a:cubicBezTo>
                      <a:pt x="0" y="12"/>
                      <a:pt x="20" y="0"/>
                      <a:pt x="3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 userDrawn="1"/>
        </p:nvGrpSpPr>
        <p:grpSpPr>
          <a:xfrm rot="1112910">
            <a:off x="176058" y="48387"/>
            <a:ext cx="885178" cy="618942"/>
            <a:chOff x="3136900" y="5457825"/>
            <a:chExt cx="1235075" cy="863600"/>
          </a:xfrm>
        </p:grpSpPr>
        <p:sp>
          <p:nvSpPr>
            <p:cNvPr id="22" name="Freeform 120"/>
            <p:cNvSpPr/>
            <p:nvPr/>
          </p:nvSpPr>
          <p:spPr bwMode="auto">
            <a:xfrm>
              <a:off x="4310063" y="5719763"/>
              <a:ext cx="34925" cy="138113"/>
            </a:xfrm>
            <a:custGeom>
              <a:avLst/>
              <a:gdLst>
                <a:gd name="T0" fmla="*/ 9 w 55"/>
                <a:gd name="T1" fmla="*/ 214 h 214"/>
                <a:gd name="T2" fmla="*/ 12 w 55"/>
                <a:gd name="T3" fmla="*/ 151 h 214"/>
                <a:gd name="T4" fmla="*/ 40 w 55"/>
                <a:gd name="T5" fmla="*/ 63 h 214"/>
                <a:gd name="T6" fmla="*/ 39 w 55"/>
                <a:gd name="T7" fmla="*/ 28 h 214"/>
                <a:gd name="T8" fmla="*/ 29 w 55"/>
                <a:gd name="T9" fmla="*/ 20 h 214"/>
                <a:gd name="T10" fmla="*/ 55 w 55"/>
                <a:gd name="T11" fmla="*/ 20 h 214"/>
                <a:gd name="T12" fmla="*/ 9 w 55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14">
                  <a:moveTo>
                    <a:pt x="9" y="214"/>
                  </a:moveTo>
                  <a:cubicBezTo>
                    <a:pt x="0" y="194"/>
                    <a:pt x="8" y="170"/>
                    <a:pt x="12" y="151"/>
                  </a:cubicBezTo>
                  <a:cubicBezTo>
                    <a:pt x="20" y="120"/>
                    <a:pt x="32" y="90"/>
                    <a:pt x="40" y="63"/>
                  </a:cubicBezTo>
                  <a:cubicBezTo>
                    <a:pt x="40" y="56"/>
                    <a:pt x="40" y="37"/>
                    <a:pt x="39" y="28"/>
                  </a:cubicBezTo>
                  <a:cubicBezTo>
                    <a:pt x="37" y="24"/>
                    <a:pt x="30" y="24"/>
                    <a:pt x="29" y="20"/>
                  </a:cubicBezTo>
                  <a:cubicBezTo>
                    <a:pt x="28" y="0"/>
                    <a:pt x="49" y="8"/>
                    <a:pt x="55" y="20"/>
                  </a:cubicBezTo>
                  <a:cubicBezTo>
                    <a:pt x="54" y="94"/>
                    <a:pt x="19" y="144"/>
                    <a:pt x="9" y="2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21"/>
            <p:cNvSpPr/>
            <p:nvPr/>
          </p:nvSpPr>
          <p:spPr bwMode="auto">
            <a:xfrm>
              <a:off x="4165600" y="5883275"/>
              <a:ext cx="142875" cy="325438"/>
            </a:xfrm>
            <a:custGeom>
              <a:avLst/>
              <a:gdLst>
                <a:gd name="T0" fmla="*/ 216 w 221"/>
                <a:gd name="T1" fmla="*/ 0 h 504"/>
                <a:gd name="T2" fmla="*/ 221 w 221"/>
                <a:gd name="T3" fmla="*/ 4 h 504"/>
                <a:gd name="T4" fmla="*/ 189 w 221"/>
                <a:gd name="T5" fmla="*/ 168 h 504"/>
                <a:gd name="T6" fmla="*/ 151 w 221"/>
                <a:gd name="T7" fmla="*/ 284 h 504"/>
                <a:gd name="T8" fmla="*/ 93 w 221"/>
                <a:gd name="T9" fmla="*/ 469 h 504"/>
                <a:gd name="T10" fmla="*/ 0 w 221"/>
                <a:gd name="T11" fmla="*/ 485 h 504"/>
                <a:gd name="T12" fmla="*/ 80 w 221"/>
                <a:gd name="T13" fmla="*/ 459 h 504"/>
                <a:gd name="T14" fmla="*/ 88 w 221"/>
                <a:gd name="T15" fmla="*/ 425 h 504"/>
                <a:gd name="T16" fmla="*/ 118 w 221"/>
                <a:gd name="T17" fmla="*/ 326 h 504"/>
                <a:gd name="T18" fmla="*/ 164 w 221"/>
                <a:gd name="T19" fmla="*/ 188 h 504"/>
                <a:gd name="T20" fmla="*/ 176 w 221"/>
                <a:gd name="T21" fmla="*/ 166 h 504"/>
                <a:gd name="T22" fmla="*/ 208 w 221"/>
                <a:gd name="T23" fmla="*/ 15 h 504"/>
                <a:gd name="T24" fmla="*/ 213 w 221"/>
                <a:gd name="T25" fmla="*/ 4 h 504"/>
                <a:gd name="T26" fmla="*/ 216 w 221"/>
                <a:gd name="T27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1" h="504">
                  <a:moveTo>
                    <a:pt x="216" y="0"/>
                  </a:moveTo>
                  <a:cubicBezTo>
                    <a:pt x="218" y="1"/>
                    <a:pt x="218" y="3"/>
                    <a:pt x="221" y="4"/>
                  </a:cubicBezTo>
                  <a:cubicBezTo>
                    <a:pt x="209" y="60"/>
                    <a:pt x="202" y="112"/>
                    <a:pt x="189" y="168"/>
                  </a:cubicBezTo>
                  <a:cubicBezTo>
                    <a:pt x="174" y="204"/>
                    <a:pt x="160" y="242"/>
                    <a:pt x="151" y="284"/>
                  </a:cubicBezTo>
                  <a:cubicBezTo>
                    <a:pt x="121" y="336"/>
                    <a:pt x="116" y="415"/>
                    <a:pt x="93" y="469"/>
                  </a:cubicBezTo>
                  <a:cubicBezTo>
                    <a:pt x="72" y="487"/>
                    <a:pt x="28" y="504"/>
                    <a:pt x="0" y="485"/>
                  </a:cubicBezTo>
                  <a:cubicBezTo>
                    <a:pt x="26" y="482"/>
                    <a:pt x="63" y="481"/>
                    <a:pt x="80" y="459"/>
                  </a:cubicBezTo>
                  <a:cubicBezTo>
                    <a:pt x="86" y="450"/>
                    <a:pt x="84" y="441"/>
                    <a:pt x="88" y="425"/>
                  </a:cubicBezTo>
                  <a:cubicBezTo>
                    <a:pt x="96" y="395"/>
                    <a:pt x="107" y="361"/>
                    <a:pt x="118" y="326"/>
                  </a:cubicBezTo>
                  <a:cubicBezTo>
                    <a:pt x="132" y="279"/>
                    <a:pt x="147" y="232"/>
                    <a:pt x="164" y="188"/>
                  </a:cubicBezTo>
                  <a:cubicBezTo>
                    <a:pt x="167" y="180"/>
                    <a:pt x="173" y="174"/>
                    <a:pt x="176" y="166"/>
                  </a:cubicBezTo>
                  <a:cubicBezTo>
                    <a:pt x="191" y="120"/>
                    <a:pt x="198" y="67"/>
                    <a:pt x="208" y="15"/>
                  </a:cubicBezTo>
                  <a:cubicBezTo>
                    <a:pt x="208" y="12"/>
                    <a:pt x="212" y="4"/>
                    <a:pt x="213" y="4"/>
                  </a:cubicBezTo>
                  <a:cubicBezTo>
                    <a:pt x="213" y="2"/>
                    <a:pt x="216" y="2"/>
                    <a:pt x="2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22"/>
            <p:cNvSpPr/>
            <p:nvPr/>
          </p:nvSpPr>
          <p:spPr bwMode="auto">
            <a:xfrm>
              <a:off x="3163888" y="6216650"/>
              <a:ext cx="41275" cy="90488"/>
            </a:xfrm>
            <a:custGeom>
              <a:avLst/>
              <a:gdLst>
                <a:gd name="T0" fmla="*/ 50 w 64"/>
                <a:gd name="T1" fmla="*/ 0 h 138"/>
                <a:gd name="T2" fmla="*/ 57 w 64"/>
                <a:gd name="T3" fmla="*/ 0 h 138"/>
                <a:gd name="T4" fmla="*/ 48 w 64"/>
                <a:gd name="T5" fmla="*/ 25 h 138"/>
                <a:gd name="T6" fmla="*/ 13 w 64"/>
                <a:gd name="T7" fmla="*/ 104 h 138"/>
                <a:gd name="T8" fmla="*/ 23 w 64"/>
                <a:gd name="T9" fmla="*/ 126 h 138"/>
                <a:gd name="T10" fmla="*/ 48 w 64"/>
                <a:gd name="T11" fmla="*/ 134 h 138"/>
                <a:gd name="T12" fmla="*/ 0 w 64"/>
                <a:gd name="T13" fmla="*/ 111 h 138"/>
                <a:gd name="T14" fmla="*/ 50 w 64"/>
                <a:gd name="T1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38">
                  <a:moveTo>
                    <a:pt x="50" y="0"/>
                  </a:moveTo>
                  <a:cubicBezTo>
                    <a:pt x="52" y="0"/>
                    <a:pt x="54" y="0"/>
                    <a:pt x="57" y="0"/>
                  </a:cubicBezTo>
                  <a:cubicBezTo>
                    <a:pt x="64" y="9"/>
                    <a:pt x="52" y="17"/>
                    <a:pt x="48" y="25"/>
                  </a:cubicBezTo>
                  <a:cubicBezTo>
                    <a:pt x="36" y="49"/>
                    <a:pt x="24" y="78"/>
                    <a:pt x="13" y="104"/>
                  </a:cubicBezTo>
                  <a:cubicBezTo>
                    <a:pt x="18" y="110"/>
                    <a:pt x="19" y="120"/>
                    <a:pt x="23" y="126"/>
                  </a:cubicBezTo>
                  <a:cubicBezTo>
                    <a:pt x="30" y="130"/>
                    <a:pt x="46" y="125"/>
                    <a:pt x="48" y="134"/>
                  </a:cubicBezTo>
                  <a:cubicBezTo>
                    <a:pt x="22" y="138"/>
                    <a:pt x="10" y="128"/>
                    <a:pt x="0" y="111"/>
                  </a:cubicBezTo>
                  <a:cubicBezTo>
                    <a:pt x="10" y="68"/>
                    <a:pt x="41" y="38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23"/>
            <p:cNvSpPr>
              <a:spLocks noEditPoints="1"/>
            </p:cNvSpPr>
            <p:nvPr/>
          </p:nvSpPr>
          <p:spPr bwMode="auto">
            <a:xfrm>
              <a:off x="3136900" y="5457825"/>
              <a:ext cx="1235075" cy="863600"/>
            </a:xfrm>
            <a:custGeom>
              <a:avLst/>
              <a:gdLst>
                <a:gd name="T0" fmla="*/ 1104 w 1911"/>
                <a:gd name="T1" fmla="*/ 78 h 1334"/>
                <a:gd name="T2" fmla="*/ 1144 w 1911"/>
                <a:gd name="T3" fmla="*/ 420 h 1334"/>
                <a:gd name="T4" fmla="*/ 1519 w 1911"/>
                <a:gd name="T5" fmla="*/ 177 h 1334"/>
                <a:gd name="T6" fmla="*/ 1652 w 1911"/>
                <a:gd name="T7" fmla="*/ 118 h 1334"/>
                <a:gd name="T8" fmla="*/ 1796 w 1911"/>
                <a:gd name="T9" fmla="*/ 274 h 1334"/>
                <a:gd name="T10" fmla="*/ 1879 w 1911"/>
                <a:gd name="T11" fmla="*/ 589 h 1334"/>
                <a:gd name="T12" fmla="*/ 1504 w 1911"/>
                <a:gd name="T13" fmla="*/ 1194 h 1334"/>
                <a:gd name="T14" fmla="*/ 807 w 1911"/>
                <a:gd name="T15" fmla="*/ 1277 h 1334"/>
                <a:gd name="T16" fmla="*/ 63 w 1911"/>
                <a:gd name="T17" fmla="*/ 1328 h 1334"/>
                <a:gd name="T18" fmla="*/ 28 w 1911"/>
                <a:gd name="T19" fmla="*/ 1028 h 1334"/>
                <a:gd name="T20" fmla="*/ 181 w 1911"/>
                <a:gd name="T21" fmla="*/ 745 h 1334"/>
                <a:gd name="T22" fmla="*/ 747 w 1911"/>
                <a:gd name="T23" fmla="*/ 392 h 1334"/>
                <a:gd name="T24" fmla="*/ 999 w 1911"/>
                <a:gd name="T25" fmla="*/ 662 h 1334"/>
                <a:gd name="T26" fmla="*/ 1084 w 1911"/>
                <a:gd name="T27" fmla="*/ 171 h 1334"/>
                <a:gd name="T28" fmla="*/ 825 w 1911"/>
                <a:gd name="T29" fmla="*/ 607 h 1334"/>
                <a:gd name="T30" fmla="*/ 969 w 1911"/>
                <a:gd name="T31" fmla="*/ 745 h 1334"/>
                <a:gd name="T32" fmla="*/ 1074 w 1911"/>
                <a:gd name="T33" fmla="*/ 539 h 1334"/>
                <a:gd name="T34" fmla="*/ 1014 w 1911"/>
                <a:gd name="T35" fmla="*/ 971 h 1334"/>
                <a:gd name="T36" fmla="*/ 1559 w 1911"/>
                <a:gd name="T37" fmla="*/ 166 h 1334"/>
                <a:gd name="T38" fmla="*/ 1091 w 1911"/>
                <a:gd name="T39" fmla="*/ 915 h 1334"/>
                <a:gd name="T40" fmla="*/ 949 w 1911"/>
                <a:gd name="T41" fmla="*/ 1081 h 1334"/>
                <a:gd name="T42" fmla="*/ 1233 w 1911"/>
                <a:gd name="T43" fmla="*/ 858 h 1334"/>
                <a:gd name="T44" fmla="*/ 1632 w 1911"/>
                <a:gd name="T45" fmla="*/ 166 h 1334"/>
                <a:gd name="T46" fmla="*/ 1730 w 1911"/>
                <a:gd name="T47" fmla="*/ 224 h 1334"/>
                <a:gd name="T48" fmla="*/ 1682 w 1911"/>
                <a:gd name="T49" fmla="*/ 174 h 1334"/>
                <a:gd name="T50" fmla="*/ 1489 w 1911"/>
                <a:gd name="T51" fmla="*/ 798 h 1334"/>
                <a:gd name="T52" fmla="*/ 1597 w 1911"/>
                <a:gd name="T53" fmla="*/ 445 h 1334"/>
                <a:gd name="T54" fmla="*/ 1572 w 1911"/>
                <a:gd name="T55" fmla="*/ 735 h 1334"/>
                <a:gd name="T56" fmla="*/ 1625 w 1911"/>
                <a:gd name="T57" fmla="*/ 694 h 1334"/>
                <a:gd name="T58" fmla="*/ 1167 w 1911"/>
                <a:gd name="T59" fmla="*/ 1009 h 1334"/>
                <a:gd name="T60" fmla="*/ 1712 w 1911"/>
                <a:gd name="T61" fmla="*/ 533 h 1334"/>
                <a:gd name="T62" fmla="*/ 1670 w 1911"/>
                <a:gd name="T63" fmla="*/ 538 h 1334"/>
                <a:gd name="T64" fmla="*/ 400 w 1911"/>
                <a:gd name="T65" fmla="*/ 445 h 1334"/>
                <a:gd name="T66" fmla="*/ 423 w 1911"/>
                <a:gd name="T67" fmla="*/ 1029 h 1334"/>
                <a:gd name="T68" fmla="*/ 817 w 1911"/>
                <a:gd name="T69" fmla="*/ 622 h 1334"/>
                <a:gd name="T70" fmla="*/ 1821 w 1911"/>
                <a:gd name="T71" fmla="*/ 421 h 1334"/>
                <a:gd name="T72" fmla="*/ 1637 w 1911"/>
                <a:gd name="T73" fmla="*/ 1107 h 1334"/>
                <a:gd name="T74" fmla="*/ 1149 w 1911"/>
                <a:gd name="T75" fmla="*/ 1140 h 1334"/>
                <a:gd name="T76" fmla="*/ 1270 w 1911"/>
                <a:gd name="T77" fmla="*/ 1172 h 1334"/>
                <a:gd name="T78" fmla="*/ 1725 w 1911"/>
                <a:gd name="T79" fmla="*/ 1150 h 1334"/>
                <a:gd name="T80" fmla="*/ 1884 w 1911"/>
                <a:gd name="T81" fmla="*/ 498 h 1334"/>
                <a:gd name="T82" fmla="*/ 1625 w 1911"/>
                <a:gd name="T83" fmla="*/ 926 h 1334"/>
                <a:gd name="T84" fmla="*/ 938 w 1911"/>
                <a:gd name="T85" fmla="*/ 1204 h 1334"/>
                <a:gd name="T86" fmla="*/ 1736 w 1911"/>
                <a:gd name="T87" fmla="*/ 722 h 1334"/>
                <a:gd name="T88" fmla="*/ 1672 w 1911"/>
                <a:gd name="T89" fmla="*/ 513 h 1334"/>
                <a:gd name="T90" fmla="*/ 1110 w 1911"/>
                <a:gd name="T91" fmla="*/ 1031 h 1334"/>
                <a:gd name="T92" fmla="*/ 1439 w 1911"/>
                <a:gd name="T93" fmla="*/ 843 h 1334"/>
                <a:gd name="T94" fmla="*/ 1454 w 1911"/>
                <a:gd name="T95" fmla="*/ 803 h 1334"/>
                <a:gd name="T96" fmla="*/ 31 w 1911"/>
                <a:gd name="T97" fmla="*/ 1009 h 1334"/>
                <a:gd name="T98" fmla="*/ 553 w 1911"/>
                <a:gd name="T99" fmla="*/ 1104 h 1334"/>
                <a:gd name="T100" fmla="*/ 335 w 1911"/>
                <a:gd name="T101" fmla="*/ 1087 h 1334"/>
                <a:gd name="T102" fmla="*/ 551 w 1911"/>
                <a:gd name="T103" fmla="*/ 1087 h 1334"/>
                <a:gd name="T104" fmla="*/ 88 w 1911"/>
                <a:gd name="T105" fmla="*/ 1082 h 1334"/>
                <a:gd name="T106" fmla="*/ 611 w 1911"/>
                <a:gd name="T107" fmla="*/ 1157 h 1334"/>
                <a:gd name="T108" fmla="*/ 451 w 1911"/>
                <a:gd name="T109" fmla="*/ 1145 h 1334"/>
                <a:gd name="T110" fmla="*/ 78 w 1911"/>
                <a:gd name="T111" fmla="*/ 1170 h 1334"/>
                <a:gd name="T112" fmla="*/ 793 w 1911"/>
                <a:gd name="T113" fmla="*/ 1242 h 1334"/>
                <a:gd name="T114" fmla="*/ 315 w 1911"/>
                <a:gd name="T115" fmla="*/ 1260 h 1334"/>
                <a:gd name="T116" fmla="*/ 123 w 1911"/>
                <a:gd name="T117" fmla="*/ 1137 h 1334"/>
                <a:gd name="T118" fmla="*/ 146 w 1911"/>
                <a:gd name="T119" fmla="*/ 1243 h 1334"/>
                <a:gd name="T120" fmla="*/ 740 w 1911"/>
                <a:gd name="T121" fmla="*/ 1213 h 1334"/>
                <a:gd name="T122" fmla="*/ 928 w 1911"/>
                <a:gd name="T123" fmla="*/ 1250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11" h="1334">
                  <a:moveTo>
                    <a:pt x="1011" y="260"/>
                  </a:moveTo>
                  <a:cubicBezTo>
                    <a:pt x="1011" y="259"/>
                    <a:pt x="1011" y="257"/>
                    <a:pt x="1009" y="257"/>
                  </a:cubicBezTo>
                  <a:cubicBezTo>
                    <a:pt x="1009" y="264"/>
                    <a:pt x="1006" y="257"/>
                    <a:pt x="1009" y="255"/>
                  </a:cubicBezTo>
                  <a:cubicBezTo>
                    <a:pt x="1010" y="250"/>
                    <a:pt x="1014" y="256"/>
                    <a:pt x="1014" y="252"/>
                  </a:cubicBezTo>
                  <a:cubicBezTo>
                    <a:pt x="1011" y="249"/>
                    <a:pt x="1018" y="243"/>
                    <a:pt x="1022" y="242"/>
                  </a:cubicBezTo>
                  <a:cubicBezTo>
                    <a:pt x="1026" y="225"/>
                    <a:pt x="1042" y="206"/>
                    <a:pt x="1054" y="192"/>
                  </a:cubicBezTo>
                  <a:cubicBezTo>
                    <a:pt x="1060" y="153"/>
                    <a:pt x="1109" y="124"/>
                    <a:pt x="1104" y="78"/>
                  </a:cubicBezTo>
                  <a:cubicBezTo>
                    <a:pt x="1110" y="79"/>
                    <a:pt x="1119" y="63"/>
                    <a:pt x="1112" y="56"/>
                  </a:cubicBezTo>
                  <a:cubicBezTo>
                    <a:pt x="1127" y="49"/>
                    <a:pt x="1124" y="5"/>
                    <a:pt x="1137" y="0"/>
                  </a:cubicBezTo>
                  <a:cubicBezTo>
                    <a:pt x="1154" y="12"/>
                    <a:pt x="1154" y="42"/>
                    <a:pt x="1159" y="65"/>
                  </a:cubicBezTo>
                  <a:cubicBezTo>
                    <a:pt x="1162" y="79"/>
                    <a:pt x="1168" y="92"/>
                    <a:pt x="1170" y="104"/>
                  </a:cubicBezTo>
                  <a:cubicBezTo>
                    <a:pt x="1174" y="124"/>
                    <a:pt x="1172" y="149"/>
                    <a:pt x="1174" y="174"/>
                  </a:cubicBezTo>
                  <a:cubicBezTo>
                    <a:pt x="1175" y="206"/>
                    <a:pt x="1174" y="238"/>
                    <a:pt x="1179" y="257"/>
                  </a:cubicBezTo>
                  <a:cubicBezTo>
                    <a:pt x="1171" y="314"/>
                    <a:pt x="1161" y="369"/>
                    <a:pt x="1144" y="420"/>
                  </a:cubicBezTo>
                  <a:cubicBezTo>
                    <a:pt x="1178" y="388"/>
                    <a:pt x="1215" y="356"/>
                    <a:pt x="1253" y="325"/>
                  </a:cubicBezTo>
                  <a:cubicBezTo>
                    <a:pt x="1264" y="317"/>
                    <a:pt x="1274" y="306"/>
                    <a:pt x="1285" y="299"/>
                  </a:cubicBezTo>
                  <a:cubicBezTo>
                    <a:pt x="1296" y="291"/>
                    <a:pt x="1312" y="289"/>
                    <a:pt x="1320" y="275"/>
                  </a:cubicBezTo>
                  <a:cubicBezTo>
                    <a:pt x="1322" y="277"/>
                    <a:pt x="1324" y="277"/>
                    <a:pt x="1326" y="275"/>
                  </a:cubicBezTo>
                  <a:cubicBezTo>
                    <a:pt x="1353" y="255"/>
                    <a:pt x="1383" y="248"/>
                    <a:pt x="1409" y="227"/>
                  </a:cubicBezTo>
                  <a:cubicBezTo>
                    <a:pt x="1443" y="217"/>
                    <a:pt x="1470" y="199"/>
                    <a:pt x="1504" y="189"/>
                  </a:cubicBezTo>
                  <a:cubicBezTo>
                    <a:pt x="1508" y="184"/>
                    <a:pt x="1514" y="182"/>
                    <a:pt x="1519" y="177"/>
                  </a:cubicBezTo>
                  <a:cubicBezTo>
                    <a:pt x="1524" y="173"/>
                    <a:pt x="1527" y="166"/>
                    <a:pt x="1531" y="162"/>
                  </a:cubicBezTo>
                  <a:cubicBezTo>
                    <a:pt x="1535" y="159"/>
                    <a:pt x="1541" y="159"/>
                    <a:pt x="1544" y="156"/>
                  </a:cubicBezTo>
                  <a:cubicBezTo>
                    <a:pt x="1560" y="142"/>
                    <a:pt x="1568" y="116"/>
                    <a:pt x="1580" y="96"/>
                  </a:cubicBezTo>
                  <a:cubicBezTo>
                    <a:pt x="1581" y="88"/>
                    <a:pt x="1576" y="81"/>
                    <a:pt x="1582" y="76"/>
                  </a:cubicBezTo>
                  <a:cubicBezTo>
                    <a:pt x="1588" y="76"/>
                    <a:pt x="1587" y="78"/>
                    <a:pt x="1592" y="76"/>
                  </a:cubicBezTo>
                  <a:cubicBezTo>
                    <a:pt x="1595" y="96"/>
                    <a:pt x="1605" y="115"/>
                    <a:pt x="1605" y="133"/>
                  </a:cubicBezTo>
                  <a:cubicBezTo>
                    <a:pt x="1625" y="129"/>
                    <a:pt x="1635" y="121"/>
                    <a:pt x="1652" y="118"/>
                  </a:cubicBezTo>
                  <a:cubicBezTo>
                    <a:pt x="1661" y="130"/>
                    <a:pt x="1671" y="143"/>
                    <a:pt x="1678" y="158"/>
                  </a:cubicBezTo>
                  <a:cubicBezTo>
                    <a:pt x="1686" y="158"/>
                    <a:pt x="1691" y="147"/>
                    <a:pt x="1697" y="151"/>
                  </a:cubicBezTo>
                  <a:cubicBezTo>
                    <a:pt x="1711" y="153"/>
                    <a:pt x="1701" y="180"/>
                    <a:pt x="1713" y="184"/>
                  </a:cubicBezTo>
                  <a:cubicBezTo>
                    <a:pt x="1722" y="180"/>
                    <a:pt x="1735" y="174"/>
                    <a:pt x="1743" y="179"/>
                  </a:cubicBezTo>
                  <a:cubicBezTo>
                    <a:pt x="1758" y="212"/>
                    <a:pt x="1742" y="253"/>
                    <a:pt x="1733" y="285"/>
                  </a:cubicBezTo>
                  <a:cubicBezTo>
                    <a:pt x="1744" y="281"/>
                    <a:pt x="1760" y="285"/>
                    <a:pt x="1773" y="282"/>
                  </a:cubicBezTo>
                  <a:cubicBezTo>
                    <a:pt x="1782" y="280"/>
                    <a:pt x="1788" y="271"/>
                    <a:pt x="1796" y="274"/>
                  </a:cubicBezTo>
                  <a:cubicBezTo>
                    <a:pt x="1801" y="283"/>
                    <a:pt x="1794" y="295"/>
                    <a:pt x="1791" y="305"/>
                  </a:cubicBezTo>
                  <a:cubicBezTo>
                    <a:pt x="1783" y="332"/>
                    <a:pt x="1776" y="362"/>
                    <a:pt x="1768" y="388"/>
                  </a:cubicBezTo>
                  <a:cubicBezTo>
                    <a:pt x="1811" y="388"/>
                    <a:pt x="1846" y="384"/>
                    <a:pt x="1886" y="380"/>
                  </a:cubicBezTo>
                  <a:cubicBezTo>
                    <a:pt x="1905" y="401"/>
                    <a:pt x="1911" y="414"/>
                    <a:pt x="1906" y="448"/>
                  </a:cubicBezTo>
                  <a:cubicBezTo>
                    <a:pt x="1903" y="465"/>
                    <a:pt x="1896" y="485"/>
                    <a:pt x="1893" y="506"/>
                  </a:cubicBezTo>
                  <a:cubicBezTo>
                    <a:pt x="1890" y="522"/>
                    <a:pt x="1892" y="539"/>
                    <a:pt x="1889" y="554"/>
                  </a:cubicBezTo>
                  <a:cubicBezTo>
                    <a:pt x="1887" y="567"/>
                    <a:pt x="1881" y="578"/>
                    <a:pt x="1879" y="589"/>
                  </a:cubicBezTo>
                  <a:cubicBezTo>
                    <a:pt x="1876" y="609"/>
                    <a:pt x="1870" y="626"/>
                    <a:pt x="1864" y="647"/>
                  </a:cubicBezTo>
                  <a:cubicBezTo>
                    <a:pt x="1840" y="739"/>
                    <a:pt x="1819" y="838"/>
                    <a:pt x="1795" y="926"/>
                  </a:cubicBezTo>
                  <a:cubicBezTo>
                    <a:pt x="1787" y="954"/>
                    <a:pt x="1775" y="981"/>
                    <a:pt x="1771" y="1008"/>
                  </a:cubicBezTo>
                  <a:cubicBezTo>
                    <a:pt x="1762" y="1068"/>
                    <a:pt x="1753" y="1121"/>
                    <a:pt x="1731" y="1169"/>
                  </a:cubicBezTo>
                  <a:cubicBezTo>
                    <a:pt x="1726" y="1173"/>
                    <a:pt x="1717" y="1175"/>
                    <a:pt x="1712" y="1179"/>
                  </a:cubicBezTo>
                  <a:cubicBezTo>
                    <a:pt x="1689" y="1183"/>
                    <a:pt x="1666" y="1181"/>
                    <a:pt x="1640" y="1179"/>
                  </a:cubicBezTo>
                  <a:cubicBezTo>
                    <a:pt x="1593" y="1175"/>
                    <a:pt x="1547" y="1191"/>
                    <a:pt x="1504" y="1194"/>
                  </a:cubicBezTo>
                  <a:cubicBezTo>
                    <a:pt x="1487" y="1195"/>
                    <a:pt x="1469" y="1189"/>
                    <a:pt x="1456" y="1200"/>
                  </a:cubicBezTo>
                  <a:cubicBezTo>
                    <a:pt x="1380" y="1205"/>
                    <a:pt x="1296" y="1209"/>
                    <a:pt x="1212" y="1215"/>
                  </a:cubicBezTo>
                  <a:cubicBezTo>
                    <a:pt x="1126" y="1221"/>
                    <a:pt x="1032" y="1231"/>
                    <a:pt x="954" y="1255"/>
                  </a:cubicBezTo>
                  <a:cubicBezTo>
                    <a:pt x="953" y="1256"/>
                    <a:pt x="949" y="1258"/>
                    <a:pt x="948" y="1258"/>
                  </a:cubicBezTo>
                  <a:cubicBezTo>
                    <a:pt x="932" y="1266"/>
                    <a:pt x="919" y="1280"/>
                    <a:pt x="901" y="1283"/>
                  </a:cubicBezTo>
                  <a:cubicBezTo>
                    <a:pt x="883" y="1287"/>
                    <a:pt x="860" y="1286"/>
                    <a:pt x="840" y="1285"/>
                  </a:cubicBezTo>
                  <a:cubicBezTo>
                    <a:pt x="830" y="1284"/>
                    <a:pt x="812" y="1276"/>
                    <a:pt x="807" y="1277"/>
                  </a:cubicBezTo>
                  <a:cubicBezTo>
                    <a:pt x="781" y="1280"/>
                    <a:pt x="751" y="1279"/>
                    <a:pt x="724" y="1280"/>
                  </a:cubicBezTo>
                  <a:cubicBezTo>
                    <a:pt x="685" y="1281"/>
                    <a:pt x="651" y="1287"/>
                    <a:pt x="609" y="1293"/>
                  </a:cubicBezTo>
                  <a:cubicBezTo>
                    <a:pt x="566" y="1300"/>
                    <a:pt x="520" y="1301"/>
                    <a:pt x="476" y="1305"/>
                  </a:cubicBezTo>
                  <a:cubicBezTo>
                    <a:pt x="402" y="1312"/>
                    <a:pt x="329" y="1324"/>
                    <a:pt x="252" y="1325"/>
                  </a:cubicBezTo>
                  <a:cubicBezTo>
                    <a:pt x="243" y="1325"/>
                    <a:pt x="233" y="1322"/>
                    <a:pt x="224" y="1323"/>
                  </a:cubicBezTo>
                  <a:cubicBezTo>
                    <a:pt x="198" y="1325"/>
                    <a:pt x="174" y="1332"/>
                    <a:pt x="149" y="1333"/>
                  </a:cubicBezTo>
                  <a:cubicBezTo>
                    <a:pt x="122" y="1334"/>
                    <a:pt x="91" y="1329"/>
                    <a:pt x="63" y="1328"/>
                  </a:cubicBezTo>
                  <a:cubicBezTo>
                    <a:pt x="45" y="1328"/>
                    <a:pt x="30" y="1323"/>
                    <a:pt x="13" y="1318"/>
                  </a:cubicBezTo>
                  <a:cubicBezTo>
                    <a:pt x="9" y="1309"/>
                    <a:pt x="10" y="1294"/>
                    <a:pt x="3" y="1288"/>
                  </a:cubicBezTo>
                  <a:cubicBezTo>
                    <a:pt x="28" y="1234"/>
                    <a:pt x="58" y="1176"/>
                    <a:pt x="86" y="1130"/>
                  </a:cubicBezTo>
                  <a:cubicBezTo>
                    <a:pt x="62" y="1130"/>
                    <a:pt x="41" y="1136"/>
                    <a:pt x="20" y="1135"/>
                  </a:cubicBezTo>
                  <a:cubicBezTo>
                    <a:pt x="13" y="1116"/>
                    <a:pt x="31" y="1095"/>
                    <a:pt x="38" y="1077"/>
                  </a:cubicBezTo>
                  <a:cubicBezTo>
                    <a:pt x="23" y="1069"/>
                    <a:pt x="12" y="1081"/>
                    <a:pt x="3" y="1072"/>
                  </a:cubicBezTo>
                  <a:cubicBezTo>
                    <a:pt x="0" y="1052"/>
                    <a:pt x="22" y="1045"/>
                    <a:pt x="28" y="1028"/>
                  </a:cubicBezTo>
                  <a:cubicBezTo>
                    <a:pt x="26" y="1028"/>
                    <a:pt x="15" y="1030"/>
                    <a:pt x="13" y="1023"/>
                  </a:cubicBezTo>
                  <a:cubicBezTo>
                    <a:pt x="19" y="1000"/>
                    <a:pt x="36" y="988"/>
                    <a:pt x="45" y="968"/>
                  </a:cubicBezTo>
                  <a:cubicBezTo>
                    <a:pt x="36" y="968"/>
                    <a:pt x="22" y="971"/>
                    <a:pt x="18" y="959"/>
                  </a:cubicBezTo>
                  <a:cubicBezTo>
                    <a:pt x="24" y="940"/>
                    <a:pt x="44" y="936"/>
                    <a:pt x="48" y="915"/>
                  </a:cubicBezTo>
                  <a:cubicBezTo>
                    <a:pt x="53" y="916"/>
                    <a:pt x="53" y="912"/>
                    <a:pt x="56" y="911"/>
                  </a:cubicBezTo>
                  <a:cubicBezTo>
                    <a:pt x="91" y="854"/>
                    <a:pt x="139" y="810"/>
                    <a:pt x="171" y="750"/>
                  </a:cubicBezTo>
                  <a:cubicBezTo>
                    <a:pt x="174" y="749"/>
                    <a:pt x="176" y="745"/>
                    <a:pt x="181" y="745"/>
                  </a:cubicBezTo>
                  <a:cubicBezTo>
                    <a:pt x="193" y="725"/>
                    <a:pt x="203" y="703"/>
                    <a:pt x="222" y="689"/>
                  </a:cubicBezTo>
                  <a:cubicBezTo>
                    <a:pt x="264" y="612"/>
                    <a:pt x="311" y="566"/>
                    <a:pt x="347" y="480"/>
                  </a:cubicBezTo>
                  <a:cubicBezTo>
                    <a:pt x="352" y="477"/>
                    <a:pt x="352" y="477"/>
                    <a:pt x="358" y="478"/>
                  </a:cubicBezTo>
                  <a:cubicBezTo>
                    <a:pt x="380" y="442"/>
                    <a:pt x="405" y="411"/>
                    <a:pt x="426" y="375"/>
                  </a:cubicBezTo>
                  <a:cubicBezTo>
                    <a:pt x="434" y="375"/>
                    <a:pt x="433" y="383"/>
                    <a:pt x="440" y="383"/>
                  </a:cubicBezTo>
                  <a:cubicBezTo>
                    <a:pt x="474" y="375"/>
                    <a:pt x="518" y="378"/>
                    <a:pt x="559" y="382"/>
                  </a:cubicBezTo>
                  <a:cubicBezTo>
                    <a:pt x="622" y="387"/>
                    <a:pt x="688" y="386"/>
                    <a:pt x="747" y="392"/>
                  </a:cubicBezTo>
                  <a:cubicBezTo>
                    <a:pt x="789" y="406"/>
                    <a:pt x="855" y="408"/>
                    <a:pt x="908" y="426"/>
                  </a:cubicBezTo>
                  <a:cubicBezTo>
                    <a:pt x="918" y="409"/>
                    <a:pt x="928" y="392"/>
                    <a:pt x="936" y="373"/>
                  </a:cubicBezTo>
                  <a:cubicBezTo>
                    <a:pt x="941" y="371"/>
                    <a:pt x="941" y="374"/>
                    <a:pt x="944" y="372"/>
                  </a:cubicBezTo>
                  <a:cubicBezTo>
                    <a:pt x="968" y="336"/>
                    <a:pt x="987" y="296"/>
                    <a:pt x="1011" y="260"/>
                  </a:cubicBezTo>
                  <a:close/>
                  <a:moveTo>
                    <a:pt x="976" y="737"/>
                  </a:moveTo>
                  <a:cubicBezTo>
                    <a:pt x="982" y="724"/>
                    <a:pt x="985" y="712"/>
                    <a:pt x="989" y="699"/>
                  </a:cubicBezTo>
                  <a:cubicBezTo>
                    <a:pt x="992" y="691"/>
                    <a:pt x="1001" y="662"/>
                    <a:pt x="999" y="662"/>
                  </a:cubicBezTo>
                  <a:cubicBezTo>
                    <a:pt x="1004" y="661"/>
                    <a:pt x="1008" y="648"/>
                    <a:pt x="1008" y="639"/>
                  </a:cubicBezTo>
                  <a:cubicBezTo>
                    <a:pt x="1032" y="593"/>
                    <a:pt x="1055" y="546"/>
                    <a:pt x="1079" y="500"/>
                  </a:cubicBezTo>
                  <a:cubicBezTo>
                    <a:pt x="1085" y="496"/>
                    <a:pt x="1087" y="498"/>
                    <a:pt x="1092" y="493"/>
                  </a:cubicBezTo>
                  <a:cubicBezTo>
                    <a:pt x="1102" y="470"/>
                    <a:pt x="1117" y="453"/>
                    <a:pt x="1130" y="433"/>
                  </a:cubicBezTo>
                  <a:cubicBezTo>
                    <a:pt x="1162" y="308"/>
                    <a:pt x="1182" y="158"/>
                    <a:pt x="1139" y="38"/>
                  </a:cubicBezTo>
                  <a:cubicBezTo>
                    <a:pt x="1122" y="69"/>
                    <a:pt x="1117" y="103"/>
                    <a:pt x="1106" y="134"/>
                  </a:cubicBezTo>
                  <a:cubicBezTo>
                    <a:pt x="1101" y="147"/>
                    <a:pt x="1090" y="161"/>
                    <a:pt x="1084" y="171"/>
                  </a:cubicBezTo>
                  <a:cubicBezTo>
                    <a:pt x="1081" y="175"/>
                    <a:pt x="1081" y="182"/>
                    <a:pt x="1079" y="186"/>
                  </a:cubicBezTo>
                  <a:cubicBezTo>
                    <a:pt x="1073" y="194"/>
                    <a:pt x="1065" y="201"/>
                    <a:pt x="1059" y="209"/>
                  </a:cubicBezTo>
                  <a:cubicBezTo>
                    <a:pt x="1049" y="224"/>
                    <a:pt x="1039" y="239"/>
                    <a:pt x="1031" y="252"/>
                  </a:cubicBezTo>
                  <a:cubicBezTo>
                    <a:pt x="1019" y="271"/>
                    <a:pt x="1008" y="290"/>
                    <a:pt x="999" y="310"/>
                  </a:cubicBezTo>
                  <a:cubicBezTo>
                    <a:pt x="963" y="349"/>
                    <a:pt x="942" y="404"/>
                    <a:pt x="911" y="448"/>
                  </a:cubicBezTo>
                  <a:cubicBezTo>
                    <a:pt x="915" y="454"/>
                    <a:pt x="908" y="455"/>
                    <a:pt x="910" y="463"/>
                  </a:cubicBezTo>
                  <a:cubicBezTo>
                    <a:pt x="881" y="510"/>
                    <a:pt x="845" y="557"/>
                    <a:pt x="825" y="607"/>
                  </a:cubicBezTo>
                  <a:cubicBezTo>
                    <a:pt x="829" y="632"/>
                    <a:pt x="839" y="651"/>
                    <a:pt x="845" y="672"/>
                  </a:cubicBezTo>
                  <a:cubicBezTo>
                    <a:pt x="887" y="829"/>
                    <a:pt x="832" y="979"/>
                    <a:pt x="856" y="1160"/>
                  </a:cubicBezTo>
                  <a:cubicBezTo>
                    <a:pt x="883" y="1028"/>
                    <a:pt x="910" y="916"/>
                    <a:pt x="951" y="800"/>
                  </a:cubicBezTo>
                  <a:cubicBezTo>
                    <a:pt x="956" y="796"/>
                    <a:pt x="949" y="796"/>
                    <a:pt x="949" y="792"/>
                  </a:cubicBezTo>
                  <a:cubicBezTo>
                    <a:pt x="954" y="793"/>
                    <a:pt x="956" y="795"/>
                    <a:pt x="956" y="788"/>
                  </a:cubicBezTo>
                  <a:cubicBezTo>
                    <a:pt x="961" y="774"/>
                    <a:pt x="968" y="761"/>
                    <a:pt x="973" y="745"/>
                  </a:cubicBezTo>
                  <a:cubicBezTo>
                    <a:pt x="972" y="739"/>
                    <a:pt x="970" y="752"/>
                    <a:pt x="969" y="745"/>
                  </a:cubicBezTo>
                  <a:cubicBezTo>
                    <a:pt x="968" y="739"/>
                    <a:pt x="978" y="744"/>
                    <a:pt x="976" y="737"/>
                  </a:cubicBezTo>
                  <a:close/>
                  <a:moveTo>
                    <a:pt x="1559" y="166"/>
                  </a:moveTo>
                  <a:cubicBezTo>
                    <a:pt x="1540" y="182"/>
                    <a:pt x="1519" y="196"/>
                    <a:pt x="1496" y="207"/>
                  </a:cubicBezTo>
                  <a:cubicBezTo>
                    <a:pt x="1428" y="231"/>
                    <a:pt x="1367" y="262"/>
                    <a:pt x="1315" y="295"/>
                  </a:cubicBezTo>
                  <a:cubicBezTo>
                    <a:pt x="1275" y="321"/>
                    <a:pt x="1241" y="351"/>
                    <a:pt x="1205" y="380"/>
                  </a:cubicBezTo>
                  <a:cubicBezTo>
                    <a:pt x="1169" y="409"/>
                    <a:pt x="1137" y="441"/>
                    <a:pt x="1112" y="481"/>
                  </a:cubicBezTo>
                  <a:cubicBezTo>
                    <a:pt x="1100" y="501"/>
                    <a:pt x="1087" y="520"/>
                    <a:pt x="1074" y="539"/>
                  </a:cubicBezTo>
                  <a:cubicBezTo>
                    <a:pt x="1055" y="567"/>
                    <a:pt x="1042" y="606"/>
                    <a:pt x="1029" y="636"/>
                  </a:cubicBezTo>
                  <a:cubicBezTo>
                    <a:pt x="998" y="709"/>
                    <a:pt x="976" y="783"/>
                    <a:pt x="948" y="857"/>
                  </a:cubicBezTo>
                  <a:cubicBezTo>
                    <a:pt x="915" y="941"/>
                    <a:pt x="896" y="1032"/>
                    <a:pt x="873" y="1124"/>
                  </a:cubicBezTo>
                  <a:cubicBezTo>
                    <a:pt x="879" y="1137"/>
                    <a:pt x="865" y="1155"/>
                    <a:pt x="871" y="1167"/>
                  </a:cubicBezTo>
                  <a:cubicBezTo>
                    <a:pt x="878" y="1150"/>
                    <a:pt x="881" y="1130"/>
                    <a:pt x="896" y="1122"/>
                  </a:cubicBezTo>
                  <a:cubicBezTo>
                    <a:pt x="917" y="1088"/>
                    <a:pt x="943" y="1045"/>
                    <a:pt x="968" y="1018"/>
                  </a:cubicBezTo>
                  <a:cubicBezTo>
                    <a:pt x="981" y="1002"/>
                    <a:pt x="999" y="988"/>
                    <a:pt x="1014" y="971"/>
                  </a:cubicBezTo>
                  <a:cubicBezTo>
                    <a:pt x="1029" y="955"/>
                    <a:pt x="1042" y="936"/>
                    <a:pt x="1057" y="923"/>
                  </a:cubicBezTo>
                  <a:cubicBezTo>
                    <a:pt x="1154" y="842"/>
                    <a:pt x="1261" y="760"/>
                    <a:pt x="1418" y="760"/>
                  </a:cubicBezTo>
                  <a:cubicBezTo>
                    <a:pt x="1426" y="681"/>
                    <a:pt x="1443" y="614"/>
                    <a:pt x="1467" y="534"/>
                  </a:cubicBezTo>
                  <a:cubicBezTo>
                    <a:pt x="1481" y="490"/>
                    <a:pt x="1498" y="445"/>
                    <a:pt x="1514" y="403"/>
                  </a:cubicBezTo>
                  <a:cubicBezTo>
                    <a:pt x="1548" y="310"/>
                    <a:pt x="1619" y="220"/>
                    <a:pt x="1590" y="118"/>
                  </a:cubicBezTo>
                  <a:cubicBezTo>
                    <a:pt x="1590" y="117"/>
                    <a:pt x="1590" y="116"/>
                    <a:pt x="1589" y="116"/>
                  </a:cubicBezTo>
                  <a:cubicBezTo>
                    <a:pt x="1582" y="136"/>
                    <a:pt x="1567" y="147"/>
                    <a:pt x="1559" y="166"/>
                  </a:cubicBezTo>
                  <a:close/>
                  <a:moveTo>
                    <a:pt x="1607" y="141"/>
                  </a:moveTo>
                  <a:cubicBezTo>
                    <a:pt x="1620" y="237"/>
                    <a:pt x="1570" y="305"/>
                    <a:pt x="1536" y="380"/>
                  </a:cubicBezTo>
                  <a:cubicBezTo>
                    <a:pt x="1523" y="408"/>
                    <a:pt x="1514" y="440"/>
                    <a:pt x="1504" y="470"/>
                  </a:cubicBezTo>
                  <a:cubicBezTo>
                    <a:pt x="1472" y="565"/>
                    <a:pt x="1439" y="664"/>
                    <a:pt x="1428" y="774"/>
                  </a:cubicBezTo>
                  <a:cubicBezTo>
                    <a:pt x="1393" y="776"/>
                    <a:pt x="1359" y="777"/>
                    <a:pt x="1326" y="778"/>
                  </a:cubicBezTo>
                  <a:cubicBezTo>
                    <a:pt x="1261" y="798"/>
                    <a:pt x="1199" y="829"/>
                    <a:pt x="1145" y="866"/>
                  </a:cubicBezTo>
                  <a:cubicBezTo>
                    <a:pt x="1124" y="881"/>
                    <a:pt x="1107" y="900"/>
                    <a:pt x="1091" y="915"/>
                  </a:cubicBezTo>
                  <a:cubicBezTo>
                    <a:pt x="1079" y="925"/>
                    <a:pt x="1065" y="932"/>
                    <a:pt x="1054" y="943"/>
                  </a:cubicBezTo>
                  <a:cubicBezTo>
                    <a:pt x="1043" y="954"/>
                    <a:pt x="1034" y="966"/>
                    <a:pt x="1022" y="978"/>
                  </a:cubicBezTo>
                  <a:cubicBezTo>
                    <a:pt x="1001" y="1000"/>
                    <a:pt x="977" y="1021"/>
                    <a:pt x="958" y="1046"/>
                  </a:cubicBezTo>
                  <a:cubicBezTo>
                    <a:pt x="919" y="1096"/>
                    <a:pt x="887" y="1151"/>
                    <a:pt x="860" y="1210"/>
                  </a:cubicBezTo>
                  <a:cubicBezTo>
                    <a:pt x="875" y="1198"/>
                    <a:pt x="882" y="1171"/>
                    <a:pt x="893" y="1152"/>
                  </a:cubicBezTo>
                  <a:cubicBezTo>
                    <a:pt x="900" y="1140"/>
                    <a:pt x="912" y="1132"/>
                    <a:pt x="921" y="1121"/>
                  </a:cubicBezTo>
                  <a:cubicBezTo>
                    <a:pt x="931" y="1108"/>
                    <a:pt x="939" y="1094"/>
                    <a:pt x="949" y="1081"/>
                  </a:cubicBezTo>
                  <a:cubicBezTo>
                    <a:pt x="959" y="1069"/>
                    <a:pt x="966" y="1050"/>
                    <a:pt x="981" y="1047"/>
                  </a:cubicBezTo>
                  <a:cubicBezTo>
                    <a:pt x="958" y="1088"/>
                    <a:pt x="921" y="1123"/>
                    <a:pt x="900" y="1164"/>
                  </a:cubicBezTo>
                  <a:cubicBezTo>
                    <a:pt x="892" y="1178"/>
                    <a:pt x="884" y="1193"/>
                    <a:pt x="881" y="1209"/>
                  </a:cubicBezTo>
                  <a:cubicBezTo>
                    <a:pt x="887" y="1210"/>
                    <a:pt x="894" y="1204"/>
                    <a:pt x="901" y="1205"/>
                  </a:cubicBezTo>
                  <a:cubicBezTo>
                    <a:pt x="964" y="1118"/>
                    <a:pt x="1026" y="1030"/>
                    <a:pt x="1102" y="956"/>
                  </a:cubicBezTo>
                  <a:cubicBezTo>
                    <a:pt x="1107" y="956"/>
                    <a:pt x="1110" y="954"/>
                    <a:pt x="1114" y="953"/>
                  </a:cubicBezTo>
                  <a:cubicBezTo>
                    <a:pt x="1151" y="921"/>
                    <a:pt x="1191" y="887"/>
                    <a:pt x="1233" y="858"/>
                  </a:cubicBezTo>
                  <a:cubicBezTo>
                    <a:pt x="1285" y="823"/>
                    <a:pt x="1338" y="793"/>
                    <a:pt x="1414" y="792"/>
                  </a:cubicBezTo>
                  <a:cubicBezTo>
                    <a:pt x="1432" y="791"/>
                    <a:pt x="1436" y="794"/>
                    <a:pt x="1453" y="792"/>
                  </a:cubicBezTo>
                  <a:cubicBezTo>
                    <a:pt x="1487" y="671"/>
                    <a:pt x="1526" y="557"/>
                    <a:pt x="1550" y="426"/>
                  </a:cubicBezTo>
                  <a:cubicBezTo>
                    <a:pt x="1552" y="420"/>
                    <a:pt x="1558" y="420"/>
                    <a:pt x="1559" y="413"/>
                  </a:cubicBezTo>
                  <a:cubicBezTo>
                    <a:pt x="1577" y="370"/>
                    <a:pt x="1578" y="317"/>
                    <a:pt x="1595" y="275"/>
                  </a:cubicBezTo>
                  <a:cubicBezTo>
                    <a:pt x="1597" y="271"/>
                    <a:pt x="1602" y="268"/>
                    <a:pt x="1604" y="264"/>
                  </a:cubicBezTo>
                  <a:cubicBezTo>
                    <a:pt x="1615" y="232"/>
                    <a:pt x="1622" y="195"/>
                    <a:pt x="1632" y="166"/>
                  </a:cubicBezTo>
                  <a:cubicBezTo>
                    <a:pt x="1635" y="157"/>
                    <a:pt x="1643" y="146"/>
                    <a:pt x="1638" y="136"/>
                  </a:cubicBezTo>
                  <a:cubicBezTo>
                    <a:pt x="1627" y="138"/>
                    <a:pt x="1620" y="144"/>
                    <a:pt x="1607" y="141"/>
                  </a:cubicBezTo>
                  <a:close/>
                  <a:moveTo>
                    <a:pt x="1670" y="538"/>
                  </a:moveTo>
                  <a:cubicBezTo>
                    <a:pt x="1664" y="534"/>
                    <a:pt x="1667" y="542"/>
                    <a:pt x="1662" y="548"/>
                  </a:cubicBezTo>
                  <a:cubicBezTo>
                    <a:pt x="1671" y="473"/>
                    <a:pt x="1691" y="394"/>
                    <a:pt x="1705" y="312"/>
                  </a:cubicBezTo>
                  <a:cubicBezTo>
                    <a:pt x="1708" y="307"/>
                    <a:pt x="1711" y="304"/>
                    <a:pt x="1713" y="299"/>
                  </a:cubicBezTo>
                  <a:cubicBezTo>
                    <a:pt x="1712" y="280"/>
                    <a:pt x="1726" y="248"/>
                    <a:pt x="1730" y="224"/>
                  </a:cubicBezTo>
                  <a:cubicBezTo>
                    <a:pt x="1734" y="220"/>
                    <a:pt x="1737" y="215"/>
                    <a:pt x="1738" y="207"/>
                  </a:cubicBezTo>
                  <a:cubicBezTo>
                    <a:pt x="1733" y="200"/>
                    <a:pt x="1728" y="198"/>
                    <a:pt x="1720" y="196"/>
                  </a:cubicBezTo>
                  <a:cubicBezTo>
                    <a:pt x="1702" y="210"/>
                    <a:pt x="1708" y="249"/>
                    <a:pt x="1693" y="267"/>
                  </a:cubicBezTo>
                  <a:cubicBezTo>
                    <a:pt x="1691" y="251"/>
                    <a:pt x="1700" y="222"/>
                    <a:pt x="1703" y="201"/>
                  </a:cubicBezTo>
                  <a:cubicBezTo>
                    <a:pt x="1696" y="196"/>
                    <a:pt x="1698" y="182"/>
                    <a:pt x="1693" y="174"/>
                  </a:cubicBezTo>
                  <a:cubicBezTo>
                    <a:pt x="1686" y="195"/>
                    <a:pt x="1684" y="222"/>
                    <a:pt x="1672" y="239"/>
                  </a:cubicBezTo>
                  <a:cubicBezTo>
                    <a:pt x="1672" y="215"/>
                    <a:pt x="1682" y="193"/>
                    <a:pt x="1682" y="174"/>
                  </a:cubicBezTo>
                  <a:cubicBezTo>
                    <a:pt x="1672" y="184"/>
                    <a:pt x="1674" y="200"/>
                    <a:pt x="1670" y="214"/>
                  </a:cubicBezTo>
                  <a:cubicBezTo>
                    <a:pt x="1662" y="240"/>
                    <a:pt x="1651" y="268"/>
                    <a:pt x="1647" y="294"/>
                  </a:cubicBezTo>
                  <a:cubicBezTo>
                    <a:pt x="1645" y="308"/>
                    <a:pt x="1645" y="318"/>
                    <a:pt x="1637" y="320"/>
                  </a:cubicBezTo>
                  <a:cubicBezTo>
                    <a:pt x="1642" y="264"/>
                    <a:pt x="1661" y="220"/>
                    <a:pt x="1668" y="162"/>
                  </a:cubicBezTo>
                  <a:cubicBezTo>
                    <a:pt x="1663" y="157"/>
                    <a:pt x="1661" y="149"/>
                    <a:pt x="1653" y="146"/>
                  </a:cubicBezTo>
                  <a:cubicBezTo>
                    <a:pt x="1582" y="349"/>
                    <a:pt x="1535" y="578"/>
                    <a:pt x="1464" y="785"/>
                  </a:cubicBezTo>
                  <a:cubicBezTo>
                    <a:pt x="1470" y="792"/>
                    <a:pt x="1475" y="800"/>
                    <a:pt x="1489" y="798"/>
                  </a:cubicBezTo>
                  <a:cubicBezTo>
                    <a:pt x="1491" y="766"/>
                    <a:pt x="1506" y="738"/>
                    <a:pt x="1514" y="707"/>
                  </a:cubicBezTo>
                  <a:cubicBezTo>
                    <a:pt x="1518" y="691"/>
                    <a:pt x="1515" y="673"/>
                    <a:pt x="1526" y="659"/>
                  </a:cubicBezTo>
                  <a:cubicBezTo>
                    <a:pt x="1523" y="706"/>
                    <a:pt x="1506" y="749"/>
                    <a:pt x="1499" y="797"/>
                  </a:cubicBezTo>
                  <a:cubicBezTo>
                    <a:pt x="1506" y="793"/>
                    <a:pt x="1511" y="799"/>
                    <a:pt x="1516" y="797"/>
                  </a:cubicBezTo>
                  <a:cubicBezTo>
                    <a:pt x="1530" y="722"/>
                    <a:pt x="1557" y="646"/>
                    <a:pt x="1570" y="564"/>
                  </a:cubicBezTo>
                  <a:cubicBezTo>
                    <a:pt x="1580" y="554"/>
                    <a:pt x="1578" y="538"/>
                    <a:pt x="1580" y="521"/>
                  </a:cubicBezTo>
                  <a:cubicBezTo>
                    <a:pt x="1585" y="496"/>
                    <a:pt x="1592" y="471"/>
                    <a:pt x="1597" y="445"/>
                  </a:cubicBezTo>
                  <a:cubicBezTo>
                    <a:pt x="1599" y="432"/>
                    <a:pt x="1604" y="419"/>
                    <a:pt x="1607" y="407"/>
                  </a:cubicBezTo>
                  <a:cubicBezTo>
                    <a:pt x="1610" y="394"/>
                    <a:pt x="1608" y="378"/>
                    <a:pt x="1620" y="372"/>
                  </a:cubicBezTo>
                  <a:cubicBezTo>
                    <a:pt x="1609" y="460"/>
                    <a:pt x="1584" y="561"/>
                    <a:pt x="1560" y="654"/>
                  </a:cubicBezTo>
                  <a:cubicBezTo>
                    <a:pt x="1555" y="674"/>
                    <a:pt x="1554" y="696"/>
                    <a:pt x="1549" y="715"/>
                  </a:cubicBezTo>
                  <a:cubicBezTo>
                    <a:pt x="1540" y="749"/>
                    <a:pt x="1517" y="792"/>
                    <a:pt x="1519" y="825"/>
                  </a:cubicBezTo>
                  <a:cubicBezTo>
                    <a:pt x="1528" y="833"/>
                    <a:pt x="1531" y="831"/>
                    <a:pt x="1544" y="835"/>
                  </a:cubicBezTo>
                  <a:cubicBezTo>
                    <a:pt x="1546" y="798"/>
                    <a:pt x="1563" y="767"/>
                    <a:pt x="1572" y="735"/>
                  </a:cubicBezTo>
                  <a:cubicBezTo>
                    <a:pt x="1580" y="706"/>
                    <a:pt x="1577" y="676"/>
                    <a:pt x="1594" y="651"/>
                  </a:cubicBezTo>
                  <a:cubicBezTo>
                    <a:pt x="1589" y="683"/>
                    <a:pt x="1585" y="740"/>
                    <a:pt x="1565" y="767"/>
                  </a:cubicBezTo>
                  <a:cubicBezTo>
                    <a:pt x="1560" y="789"/>
                    <a:pt x="1555" y="812"/>
                    <a:pt x="1550" y="835"/>
                  </a:cubicBezTo>
                  <a:cubicBezTo>
                    <a:pt x="1559" y="829"/>
                    <a:pt x="1560" y="853"/>
                    <a:pt x="1567" y="858"/>
                  </a:cubicBezTo>
                  <a:cubicBezTo>
                    <a:pt x="1579" y="780"/>
                    <a:pt x="1615" y="707"/>
                    <a:pt x="1630" y="627"/>
                  </a:cubicBezTo>
                  <a:cubicBezTo>
                    <a:pt x="1632" y="620"/>
                    <a:pt x="1627" y="609"/>
                    <a:pt x="1637" y="606"/>
                  </a:cubicBezTo>
                  <a:cubicBezTo>
                    <a:pt x="1638" y="633"/>
                    <a:pt x="1633" y="663"/>
                    <a:pt x="1625" y="694"/>
                  </a:cubicBezTo>
                  <a:cubicBezTo>
                    <a:pt x="1611" y="749"/>
                    <a:pt x="1584" y="813"/>
                    <a:pt x="1574" y="873"/>
                  </a:cubicBezTo>
                  <a:cubicBezTo>
                    <a:pt x="1568" y="875"/>
                    <a:pt x="1565" y="880"/>
                    <a:pt x="1560" y="883"/>
                  </a:cubicBezTo>
                  <a:cubicBezTo>
                    <a:pt x="1541" y="885"/>
                    <a:pt x="1520" y="878"/>
                    <a:pt x="1494" y="883"/>
                  </a:cubicBezTo>
                  <a:cubicBezTo>
                    <a:pt x="1453" y="892"/>
                    <a:pt x="1405" y="907"/>
                    <a:pt x="1363" y="916"/>
                  </a:cubicBezTo>
                  <a:cubicBezTo>
                    <a:pt x="1316" y="927"/>
                    <a:pt x="1277" y="954"/>
                    <a:pt x="1238" y="971"/>
                  </a:cubicBezTo>
                  <a:cubicBezTo>
                    <a:pt x="1219" y="980"/>
                    <a:pt x="1205" y="990"/>
                    <a:pt x="1192" y="998"/>
                  </a:cubicBezTo>
                  <a:cubicBezTo>
                    <a:pt x="1184" y="1002"/>
                    <a:pt x="1174" y="1005"/>
                    <a:pt x="1167" y="1009"/>
                  </a:cubicBezTo>
                  <a:cubicBezTo>
                    <a:pt x="1104" y="1056"/>
                    <a:pt x="1034" y="1096"/>
                    <a:pt x="983" y="1157"/>
                  </a:cubicBezTo>
                  <a:cubicBezTo>
                    <a:pt x="1044" y="1120"/>
                    <a:pt x="1108" y="1087"/>
                    <a:pt x="1174" y="1054"/>
                  </a:cubicBezTo>
                  <a:cubicBezTo>
                    <a:pt x="1180" y="1051"/>
                    <a:pt x="1184" y="1045"/>
                    <a:pt x="1190" y="1042"/>
                  </a:cubicBezTo>
                  <a:cubicBezTo>
                    <a:pt x="1271" y="1006"/>
                    <a:pt x="1368" y="987"/>
                    <a:pt x="1462" y="971"/>
                  </a:cubicBezTo>
                  <a:cubicBezTo>
                    <a:pt x="1509" y="957"/>
                    <a:pt x="1549" y="959"/>
                    <a:pt x="1600" y="953"/>
                  </a:cubicBezTo>
                  <a:cubicBezTo>
                    <a:pt x="1632" y="858"/>
                    <a:pt x="1649" y="770"/>
                    <a:pt x="1672" y="672"/>
                  </a:cubicBezTo>
                  <a:cubicBezTo>
                    <a:pt x="1682" y="627"/>
                    <a:pt x="1701" y="577"/>
                    <a:pt x="1712" y="533"/>
                  </a:cubicBezTo>
                  <a:cubicBezTo>
                    <a:pt x="1718" y="506"/>
                    <a:pt x="1722" y="484"/>
                    <a:pt x="1728" y="456"/>
                  </a:cubicBezTo>
                  <a:cubicBezTo>
                    <a:pt x="1734" y="432"/>
                    <a:pt x="1748" y="410"/>
                    <a:pt x="1750" y="385"/>
                  </a:cubicBezTo>
                  <a:cubicBezTo>
                    <a:pt x="1763" y="362"/>
                    <a:pt x="1769" y="320"/>
                    <a:pt x="1776" y="292"/>
                  </a:cubicBezTo>
                  <a:cubicBezTo>
                    <a:pt x="1760" y="293"/>
                    <a:pt x="1742" y="298"/>
                    <a:pt x="1731" y="300"/>
                  </a:cubicBezTo>
                  <a:cubicBezTo>
                    <a:pt x="1714" y="340"/>
                    <a:pt x="1711" y="395"/>
                    <a:pt x="1695" y="436"/>
                  </a:cubicBezTo>
                  <a:cubicBezTo>
                    <a:pt x="1695" y="435"/>
                    <a:pt x="1694" y="432"/>
                    <a:pt x="1693" y="435"/>
                  </a:cubicBezTo>
                  <a:cubicBezTo>
                    <a:pt x="1691" y="471"/>
                    <a:pt x="1677" y="501"/>
                    <a:pt x="1670" y="538"/>
                  </a:cubicBezTo>
                  <a:close/>
                  <a:moveTo>
                    <a:pt x="745" y="412"/>
                  </a:moveTo>
                  <a:cubicBezTo>
                    <a:pt x="727" y="401"/>
                    <a:pt x="705" y="407"/>
                    <a:pt x="684" y="405"/>
                  </a:cubicBezTo>
                  <a:cubicBezTo>
                    <a:pt x="654" y="402"/>
                    <a:pt x="627" y="392"/>
                    <a:pt x="606" y="397"/>
                  </a:cubicBezTo>
                  <a:cubicBezTo>
                    <a:pt x="607" y="396"/>
                    <a:pt x="608" y="398"/>
                    <a:pt x="606" y="398"/>
                  </a:cubicBezTo>
                  <a:cubicBezTo>
                    <a:pt x="578" y="397"/>
                    <a:pt x="554" y="390"/>
                    <a:pt x="526" y="390"/>
                  </a:cubicBezTo>
                  <a:cubicBezTo>
                    <a:pt x="500" y="390"/>
                    <a:pt x="474" y="390"/>
                    <a:pt x="443" y="390"/>
                  </a:cubicBezTo>
                  <a:cubicBezTo>
                    <a:pt x="425" y="403"/>
                    <a:pt x="413" y="424"/>
                    <a:pt x="400" y="445"/>
                  </a:cubicBezTo>
                  <a:cubicBezTo>
                    <a:pt x="368" y="496"/>
                    <a:pt x="326" y="542"/>
                    <a:pt x="300" y="593"/>
                  </a:cubicBezTo>
                  <a:cubicBezTo>
                    <a:pt x="296" y="597"/>
                    <a:pt x="298" y="588"/>
                    <a:pt x="294" y="593"/>
                  </a:cubicBezTo>
                  <a:cubicBezTo>
                    <a:pt x="271" y="653"/>
                    <a:pt x="218" y="697"/>
                    <a:pt x="191" y="759"/>
                  </a:cubicBezTo>
                  <a:cubicBezTo>
                    <a:pt x="143" y="820"/>
                    <a:pt x="94" y="880"/>
                    <a:pt x="51" y="946"/>
                  </a:cubicBezTo>
                  <a:cubicBezTo>
                    <a:pt x="118" y="950"/>
                    <a:pt x="183" y="967"/>
                    <a:pt x="249" y="984"/>
                  </a:cubicBezTo>
                  <a:cubicBezTo>
                    <a:pt x="276" y="991"/>
                    <a:pt x="302" y="1002"/>
                    <a:pt x="328" y="1009"/>
                  </a:cubicBezTo>
                  <a:cubicBezTo>
                    <a:pt x="362" y="1018"/>
                    <a:pt x="398" y="1028"/>
                    <a:pt x="423" y="1029"/>
                  </a:cubicBezTo>
                  <a:cubicBezTo>
                    <a:pt x="484" y="1047"/>
                    <a:pt x="560" y="1072"/>
                    <a:pt x="629" y="1097"/>
                  </a:cubicBezTo>
                  <a:cubicBezTo>
                    <a:pt x="638" y="1101"/>
                    <a:pt x="646" y="1108"/>
                    <a:pt x="656" y="1112"/>
                  </a:cubicBezTo>
                  <a:cubicBezTo>
                    <a:pt x="690" y="1126"/>
                    <a:pt x="730" y="1126"/>
                    <a:pt x="754" y="1150"/>
                  </a:cubicBezTo>
                  <a:cubicBezTo>
                    <a:pt x="793" y="1158"/>
                    <a:pt x="817" y="1182"/>
                    <a:pt x="848" y="1199"/>
                  </a:cubicBezTo>
                  <a:cubicBezTo>
                    <a:pt x="836" y="1142"/>
                    <a:pt x="837" y="1090"/>
                    <a:pt x="833" y="1041"/>
                  </a:cubicBezTo>
                  <a:cubicBezTo>
                    <a:pt x="843" y="937"/>
                    <a:pt x="846" y="846"/>
                    <a:pt x="843" y="750"/>
                  </a:cubicBezTo>
                  <a:cubicBezTo>
                    <a:pt x="842" y="704"/>
                    <a:pt x="819" y="667"/>
                    <a:pt x="817" y="622"/>
                  </a:cubicBezTo>
                  <a:cubicBezTo>
                    <a:pt x="810" y="613"/>
                    <a:pt x="808" y="606"/>
                    <a:pt x="807" y="598"/>
                  </a:cubicBezTo>
                  <a:cubicBezTo>
                    <a:pt x="843" y="555"/>
                    <a:pt x="872" y="491"/>
                    <a:pt x="903" y="438"/>
                  </a:cubicBezTo>
                  <a:cubicBezTo>
                    <a:pt x="850" y="428"/>
                    <a:pt x="790" y="407"/>
                    <a:pt x="745" y="412"/>
                  </a:cubicBezTo>
                  <a:close/>
                  <a:moveTo>
                    <a:pt x="1831" y="402"/>
                  </a:moveTo>
                  <a:cubicBezTo>
                    <a:pt x="1809" y="402"/>
                    <a:pt x="1795" y="401"/>
                    <a:pt x="1776" y="407"/>
                  </a:cubicBezTo>
                  <a:cubicBezTo>
                    <a:pt x="1768" y="409"/>
                    <a:pt x="1756" y="409"/>
                    <a:pt x="1760" y="421"/>
                  </a:cubicBezTo>
                  <a:cubicBezTo>
                    <a:pt x="1777" y="426"/>
                    <a:pt x="1798" y="427"/>
                    <a:pt x="1821" y="421"/>
                  </a:cubicBezTo>
                  <a:cubicBezTo>
                    <a:pt x="1821" y="425"/>
                    <a:pt x="1823" y="427"/>
                    <a:pt x="1826" y="426"/>
                  </a:cubicBezTo>
                  <a:cubicBezTo>
                    <a:pt x="1825" y="503"/>
                    <a:pt x="1786" y="571"/>
                    <a:pt x="1770" y="637"/>
                  </a:cubicBezTo>
                  <a:cubicBezTo>
                    <a:pt x="1761" y="670"/>
                    <a:pt x="1755" y="705"/>
                    <a:pt x="1746" y="737"/>
                  </a:cubicBezTo>
                  <a:cubicBezTo>
                    <a:pt x="1737" y="772"/>
                    <a:pt x="1725" y="809"/>
                    <a:pt x="1715" y="845"/>
                  </a:cubicBezTo>
                  <a:cubicBezTo>
                    <a:pt x="1705" y="880"/>
                    <a:pt x="1690" y="914"/>
                    <a:pt x="1683" y="948"/>
                  </a:cubicBezTo>
                  <a:cubicBezTo>
                    <a:pt x="1678" y="977"/>
                    <a:pt x="1673" y="1006"/>
                    <a:pt x="1667" y="1034"/>
                  </a:cubicBezTo>
                  <a:cubicBezTo>
                    <a:pt x="1661" y="1059"/>
                    <a:pt x="1655" y="1087"/>
                    <a:pt x="1637" y="1107"/>
                  </a:cubicBezTo>
                  <a:cubicBezTo>
                    <a:pt x="1631" y="1104"/>
                    <a:pt x="1624" y="1103"/>
                    <a:pt x="1619" y="1099"/>
                  </a:cubicBezTo>
                  <a:cubicBezTo>
                    <a:pt x="1570" y="1100"/>
                    <a:pt x="1511" y="1091"/>
                    <a:pt x="1467" y="1101"/>
                  </a:cubicBezTo>
                  <a:cubicBezTo>
                    <a:pt x="1453" y="1090"/>
                    <a:pt x="1446" y="1101"/>
                    <a:pt x="1434" y="1104"/>
                  </a:cubicBezTo>
                  <a:cubicBezTo>
                    <a:pt x="1414" y="1108"/>
                    <a:pt x="1388" y="1107"/>
                    <a:pt x="1366" y="1109"/>
                  </a:cubicBezTo>
                  <a:cubicBezTo>
                    <a:pt x="1347" y="1111"/>
                    <a:pt x="1329" y="1114"/>
                    <a:pt x="1310" y="1116"/>
                  </a:cubicBezTo>
                  <a:cubicBezTo>
                    <a:pt x="1265" y="1120"/>
                    <a:pt x="1217" y="1124"/>
                    <a:pt x="1172" y="1132"/>
                  </a:cubicBezTo>
                  <a:cubicBezTo>
                    <a:pt x="1164" y="1134"/>
                    <a:pt x="1157" y="1139"/>
                    <a:pt x="1149" y="1140"/>
                  </a:cubicBezTo>
                  <a:cubicBezTo>
                    <a:pt x="1095" y="1152"/>
                    <a:pt x="1044" y="1164"/>
                    <a:pt x="1001" y="1194"/>
                  </a:cubicBezTo>
                  <a:cubicBezTo>
                    <a:pt x="1091" y="1180"/>
                    <a:pt x="1183" y="1171"/>
                    <a:pt x="1275" y="1159"/>
                  </a:cubicBezTo>
                  <a:cubicBezTo>
                    <a:pt x="1314" y="1154"/>
                    <a:pt x="1355" y="1143"/>
                    <a:pt x="1396" y="1144"/>
                  </a:cubicBezTo>
                  <a:cubicBezTo>
                    <a:pt x="1423" y="1144"/>
                    <a:pt x="1445" y="1146"/>
                    <a:pt x="1467" y="1145"/>
                  </a:cubicBezTo>
                  <a:cubicBezTo>
                    <a:pt x="1478" y="1145"/>
                    <a:pt x="1498" y="1137"/>
                    <a:pt x="1499" y="1154"/>
                  </a:cubicBezTo>
                  <a:cubicBezTo>
                    <a:pt x="1479" y="1164"/>
                    <a:pt x="1457" y="1156"/>
                    <a:pt x="1436" y="1155"/>
                  </a:cubicBezTo>
                  <a:cubicBezTo>
                    <a:pt x="1377" y="1155"/>
                    <a:pt x="1315" y="1168"/>
                    <a:pt x="1270" y="1172"/>
                  </a:cubicBezTo>
                  <a:cubicBezTo>
                    <a:pt x="1223" y="1176"/>
                    <a:pt x="1190" y="1179"/>
                    <a:pt x="1154" y="1184"/>
                  </a:cubicBezTo>
                  <a:cubicBezTo>
                    <a:pt x="1127" y="1187"/>
                    <a:pt x="1101" y="1196"/>
                    <a:pt x="1076" y="1199"/>
                  </a:cubicBezTo>
                  <a:cubicBezTo>
                    <a:pt x="1021" y="1204"/>
                    <a:pt x="976" y="1207"/>
                    <a:pt x="936" y="1233"/>
                  </a:cubicBezTo>
                  <a:cubicBezTo>
                    <a:pt x="940" y="1235"/>
                    <a:pt x="942" y="1240"/>
                    <a:pt x="941" y="1247"/>
                  </a:cubicBezTo>
                  <a:cubicBezTo>
                    <a:pt x="966" y="1235"/>
                    <a:pt x="995" y="1224"/>
                    <a:pt x="1026" y="1220"/>
                  </a:cubicBezTo>
                  <a:cubicBezTo>
                    <a:pt x="1201" y="1197"/>
                    <a:pt x="1410" y="1192"/>
                    <a:pt x="1597" y="1167"/>
                  </a:cubicBezTo>
                  <a:cubicBezTo>
                    <a:pt x="1642" y="1161"/>
                    <a:pt x="1696" y="1180"/>
                    <a:pt x="1725" y="1150"/>
                  </a:cubicBezTo>
                  <a:cubicBezTo>
                    <a:pt x="1751" y="1082"/>
                    <a:pt x="1756" y="1007"/>
                    <a:pt x="1775" y="935"/>
                  </a:cubicBezTo>
                  <a:cubicBezTo>
                    <a:pt x="1781" y="911"/>
                    <a:pt x="1792" y="889"/>
                    <a:pt x="1798" y="865"/>
                  </a:cubicBezTo>
                  <a:cubicBezTo>
                    <a:pt x="1805" y="839"/>
                    <a:pt x="1812" y="813"/>
                    <a:pt x="1818" y="787"/>
                  </a:cubicBezTo>
                  <a:cubicBezTo>
                    <a:pt x="1823" y="761"/>
                    <a:pt x="1831" y="736"/>
                    <a:pt x="1836" y="710"/>
                  </a:cubicBezTo>
                  <a:cubicBezTo>
                    <a:pt x="1842" y="684"/>
                    <a:pt x="1847" y="656"/>
                    <a:pt x="1854" y="631"/>
                  </a:cubicBezTo>
                  <a:cubicBezTo>
                    <a:pt x="1857" y="621"/>
                    <a:pt x="1864" y="612"/>
                    <a:pt x="1866" y="602"/>
                  </a:cubicBezTo>
                  <a:cubicBezTo>
                    <a:pt x="1874" y="568"/>
                    <a:pt x="1875" y="530"/>
                    <a:pt x="1884" y="498"/>
                  </a:cubicBezTo>
                  <a:cubicBezTo>
                    <a:pt x="1881" y="472"/>
                    <a:pt x="1906" y="427"/>
                    <a:pt x="1886" y="403"/>
                  </a:cubicBezTo>
                  <a:cubicBezTo>
                    <a:pt x="1869" y="396"/>
                    <a:pt x="1850" y="401"/>
                    <a:pt x="1831" y="402"/>
                  </a:cubicBezTo>
                  <a:close/>
                  <a:moveTo>
                    <a:pt x="1755" y="435"/>
                  </a:moveTo>
                  <a:cubicBezTo>
                    <a:pt x="1732" y="509"/>
                    <a:pt x="1720" y="583"/>
                    <a:pt x="1698" y="657"/>
                  </a:cubicBezTo>
                  <a:cubicBezTo>
                    <a:pt x="1692" y="679"/>
                    <a:pt x="1686" y="699"/>
                    <a:pt x="1680" y="720"/>
                  </a:cubicBezTo>
                  <a:cubicBezTo>
                    <a:pt x="1674" y="743"/>
                    <a:pt x="1670" y="765"/>
                    <a:pt x="1665" y="788"/>
                  </a:cubicBezTo>
                  <a:cubicBezTo>
                    <a:pt x="1655" y="835"/>
                    <a:pt x="1637" y="881"/>
                    <a:pt x="1625" y="926"/>
                  </a:cubicBezTo>
                  <a:cubicBezTo>
                    <a:pt x="1623" y="935"/>
                    <a:pt x="1627" y="947"/>
                    <a:pt x="1615" y="953"/>
                  </a:cubicBezTo>
                  <a:cubicBezTo>
                    <a:pt x="1618" y="958"/>
                    <a:pt x="1620" y="963"/>
                    <a:pt x="1615" y="968"/>
                  </a:cubicBezTo>
                  <a:cubicBezTo>
                    <a:pt x="1563" y="969"/>
                    <a:pt x="1506" y="973"/>
                    <a:pt x="1448" y="984"/>
                  </a:cubicBezTo>
                  <a:cubicBezTo>
                    <a:pt x="1360" y="1001"/>
                    <a:pt x="1274" y="1022"/>
                    <a:pt x="1198" y="1056"/>
                  </a:cubicBezTo>
                  <a:cubicBezTo>
                    <a:pt x="1149" y="1078"/>
                    <a:pt x="1103" y="1107"/>
                    <a:pt x="1057" y="1132"/>
                  </a:cubicBezTo>
                  <a:cubicBezTo>
                    <a:pt x="1034" y="1145"/>
                    <a:pt x="1010" y="1158"/>
                    <a:pt x="988" y="1172"/>
                  </a:cubicBezTo>
                  <a:cubicBezTo>
                    <a:pt x="971" y="1183"/>
                    <a:pt x="952" y="1192"/>
                    <a:pt x="938" y="1204"/>
                  </a:cubicBezTo>
                  <a:cubicBezTo>
                    <a:pt x="935" y="1206"/>
                    <a:pt x="927" y="1211"/>
                    <a:pt x="930" y="1217"/>
                  </a:cubicBezTo>
                  <a:cubicBezTo>
                    <a:pt x="937" y="1219"/>
                    <a:pt x="943" y="1208"/>
                    <a:pt x="949" y="1204"/>
                  </a:cubicBezTo>
                  <a:cubicBezTo>
                    <a:pt x="962" y="1195"/>
                    <a:pt x="979" y="1188"/>
                    <a:pt x="994" y="1180"/>
                  </a:cubicBezTo>
                  <a:cubicBezTo>
                    <a:pt x="1009" y="1173"/>
                    <a:pt x="1026" y="1166"/>
                    <a:pt x="1041" y="1159"/>
                  </a:cubicBezTo>
                  <a:cubicBezTo>
                    <a:pt x="1135" y="1115"/>
                    <a:pt x="1249" y="1107"/>
                    <a:pt x="1363" y="1096"/>
                  </a:cubicBezTo>
                  <a:cubicBezTo>
                    <a:pt x="1452" y="1087"/>
                    <a:pt x="1547" y="1072"/>
                    <a:pt x="1638" y="1089"/>
                  </a:cubicBezTo>
                  <a:cubicBezTo>
                    <a:pt x="1666" y="968"/>
                    <a:pt x="1702" y="836"/>
                    <a:pt x="1736" y="722"/>
                  </a:cubicBezTo>
                  <a:cubicBezTo>
                    <a:pt x="1739" y="713"/>
                    <a:pt x="1739" y="704"/>
                    <a:pt x="1741" y="694"/>
                  </a:cubicBezTo>
                  <a:cubicBezTo>
                    <a:pt x="1745" y="681"/>
                    <a:pt x="1753" y="670"/>
                    <a:pt x="1756" y="657"/>
                  </a:cubicBezTo>
                  <a:cubicBezTo>
                    <a:pt x="1761" y="643"/>
                    <a:pt x="1762" y="627"/>
                    <a:pt x="1766" y="612"/>
                  </a:cubicBezTo>
                  <a:cubicBezTo>
                    <a:pt x="1784" y="556"/>
                    <a:pt x="1806" y="496"/>
                    <a:pt x="1811" y="445"/>
                  </a:cubicBezTo>
                  <a:cubicBezTo>
                    <a:pt x="1794" y="440"/>
                    <a:pt x="1773" y="439"/>
                    <a:pt x="1755" y="435"/>
                  </a:cubicBezTo>
                  <a:close/>
                  <a:moveTo>
                    <a:pt x="1668" y="534"/>
                  </a:moveTo>
                  <a:cubicBezTo>
                    <a:pt x="1669" y="528"/>
                    <a:pt x="1675" y="518"/>
                    <a:pt x="1672" y="513"/>
                  </a:cubicBezTo>
                  <a:cubicBezTo>
                    <a:pt x="1670" y="518"/>
                    <a:pt x="1665" y="529"/>
                    <a:pt x="1668" y="534"/>
                  </a:cubicBezTo>
                  <a:close/>
                  <a:moveTo>
                    <a:pt x="1376" y="805"/>
                  </a:moveTo>
                  <a:cubicBezTo>
                    <a:pt x="1316" y="813"/>
                    <a:pt x="1274" y="847"/>
                    <a:pt x="1227" y="875"/>
                  </a:cubicBezTo>
                  <a:cubicBezTo>
                    <a:pt x="1192" y="906"/>
                    <a:pt x="1153" y="931"/>
                    <a:pt x="1117" y="961"/>
                  </a:cubicBezTo>
                  <a:cubicBezTo>
                    <a:pt x="1046" y="1034"/>
                    <a:pt x="974" y="1116"/>
                    <a:pt x="920" y="1200"/>
                  </a:cubicBezTo>
                  <a:cubicBezTo>
                    <a:pt x="963" y="1150"/>
                    <a:pt x="1011" y="1105"/>
                    <a:pt x="1064" y="1064"/>
                  </a:cubicBezTo>
                  <a:cubicBezTo>
                    <a:pt x="1081" y="1060"/>
                    <a:pt x="1096" y="1043"/>
                    <a:pt x="1110" y="1031"/>
                  </a:cubicBezTo>
                  <a:cubicBezTo>
                    <a:pt x="1148" y="1013"/>
                    <a:pt x="1179" y="983"/>
                    <a:pt x="1217" y="963"/>
                  </a:cubicBezTo>
                  <a:cubicBezTo>
                    <a:pt x="1254" y="943"/>
                    <a:pt x="1289" y="921"/>
                    <a:pt x="1333" y="908"/>
                  </a:cubicBezTo>
                  <a:cubicBezTo>
                    <a:pt x="1335" y="904"/>
                    <a:pt x="1341" y="904"/>
                    <a:pt x="1343" y="900"/>
                  </a:cubicBezTo>
                  <a:cubicBezTo>
                    <a:pt x="1400" y="881"/>
                    <a:pt x="1484" y="852"/>
                    <a:pt x="1554" y="868"/>
                  </a:cubicBezTo>
                  <a:cubicBezTo>
                    <a:pt x="1556" y="858"/>
                    <a:pt x="1550" y="857"/>
                    <a:pt x="1549" y="850"/>
                  </a:cubicBezTo>
                  <a:cubicBezTo>
                    <a:pt x="1538" y="849"/>
                    <a:pt x="1529" y="848"/>
                    <a:pt x="1522" y="848"/>
                  </a:cubicBezTo>
                  <a:cubicBezTo>
                    <a:pt x="1500" y="836"/>
                    <a:pt x="1468" y="839"/>
                    <a:pt x="1439" y="843"/>
                  </a:cubicBezTo>
                  <a:cubicBezTo>
                    <a:pt x="1400" y="849"/>
                    <a:pt x="1356" y="862"/>
                    <a:pt x="1326" y="880"/>
                  </a:cubicBezTo>
                  <a:cubicBezTo>
                    <a:pt x="1313" y="888"/>
                    <a:pt x="1303" y="901"/>
                    <a:pt x="1288" y="901"/>
                  </a:cubicBezTo>
                  <a:cubicBezTo>
                    <a:pt x="1293" y="895"/>
                    <a:pt x="1302" y="892"/>
                    <a:pt x="1310" y="888"/>
                  </a:cubicBezTo>
                  <a:cubicBezTo>
                    <a:pt x="1350" y="842"/>
                    <a:pt x="1434" y="832"/>
                    <a:pt x="1509" y="827"/>
                  </a:cubicBezTo>
                  <a:cubicBezTo>
                    <a:pt x="1510" y="820"/>
                    <a:pt x="1509" y="814"/>
                    <a:pt x="1506" y="812"/>
                  </a:cubicBezTo>
                  <a:cubicBezTo>
                    <a:pt x="1447" y="810"/>
                    <a:pt x="1378" y="834"/>
                    <a:pt x="1331" y="850"/>
                  </a:cubicBezTo>
                  <a:cubicBezTo>
                    <a:pt x="1362" y="825"/>
                    <a:pt x="1414" y="814"/>
                    <a:pt x="1454" y="803"/>
                  </a:cubicBezTo>
                  <a:cubicBezTo>
                    <a:pt x="1427" y="803"/>
                    <a:pt x="1401" y="802"/>
                    <a:pt x="1376" y="805"/>
                  </a:cubicBezTo>
                  <a:close/>
                  <a:moveTo>
                    <a:pt x="411" y="1047"/>
                  </a:moveTo>
                  <a:cubicBezTo>
                    <a:pt x="407" y="1046"/>
                    <a:pt x="403" y="1045"/>
                    <a:pt x="398" y="1044"/>
                  </a:cubicBezTo>
                  <a:cubicBezTo>
                    <a:pt x="343" y="1029"/>
                    <a:pt x="290" y="1012"/>
                    <a:pt x="240" y="1001"/>
                  </a:cubicBezTo>
                  <a:cubicBezTo>
                    <a:pt x="184" y="988"/>
                    <a:pt x="124" y="978"/>
                    <a:pt x="74" y="969"/>
                  </a:cubicBezTo>
                  <a:cubicBezTo>
                    <a:pt x="66" y="974"/>
                    <a:pt x="62" y="971"/>
                    <a:pt x="54" y="973"/>
                  </a:cubicBezTo>
                  <a:cubicBezTo>
                    <a:pt x="47" y="986"/>
                    <a:pt x="37" y="995"/>
                    <a:pt x="31" y="1009"/>
                  </a:cubicBezTo>
                  <a:cubicBezTo>
                    <a:pt x="59" y="1010"/>
                    <a:pt x="79" y="1013"/>
                    <a:pt x="103" y="1016"/>
                  </a:cubicBezTo>
                  <a:cubicBezTo>
                    <a:pt x="193" y="1029"/>
                    <a:pt x="282" y="1046"/>
                    <a:pt x="368" y="1057"/>
                  </a:cubicBezTo>
                  <a:cubicBezTo>
                    <a:pt x="405" y="1062"/>
                    <a:pt x="447" y="1065"/>
                    <a:pt x="491" y="1072"/>
                  </a:cubicBezTo>
                  <a:cubicBezTo>
                    <a:pt x="494" y="1073"/>
                    <a:pt x="502" y="1078"/>
                    <a:pt x="504" y="1072"/>
                  </a:cubicBezTo>
                  <a:cubicBezTo>
                    <a:pt x="475" y="1064"/>
                    <a:pt x="441" y="1058"/>
                    <a:pt x="411" y="1047"/>
                  </a:cubicBezTo>
                  <a:close/>
                  <a:moveTo>
                    <a:pt x="617" y="1129"/>
                  </a:moveTo>
                  <a:cubicBezTo>
                    <a:pt x="596" y="1121"/>
                    <a:pt x="576" y="1112"/>
                    <a:pt x="553" y="1104"/>
                  </a:cubicBezTo>
                  <a:cubicBezTo>
                    <a:pt x="543" y="1101"/>
                    <a:pt x="532" y="1096"/>
                    <a:pt x="521" y="1092"/>
                  </a:cubicBezTo>
                  <a:cubicBezTo>
                    <a:pt x="499" y="1086"/>
                    <a:pt x="470" y="1087"/>
                    <a:pt x="445" y="1082"/>
                  </a:cubicBezTo>
                  <a:cubicBezTo>
                    <a:pt x="408" y="1076"/>
                    <a:pt x="366" y="1072"/>
                    <a:pt x="327" y="1067"/>
                  </a:cubicBezTo>
                  <a:cubicBezTo>
                    <a:pt x="229" y="1056"/>
                    <a:pt x="137" y="1030"/>
                    <a:pt x="46" y="1024"/>
                  </a:cubicBezTo>
                  <a:cubicBezTo>
                    <a:pt x="35" y="1032"/>
                    <a:pt x="26" y="1050"/>
                    <a:pt x="23" y="1061"/>
                  </a:cubicBezTo>
                  <a:cubicBezTo>
                    <a:pt x="67" y="1062"/>
                    <a:pt x="112" y="1071"/>
                    <a:pt x="161" y="1076"/>
                  </a:cubicBezTo>
                  <a:cubicBezTo>
                    <a:pt x="214" y="1081"/>
                    <a:pt x="288" y="1081"/>
                    <a:pt x="335" y="1087"/>
                  </a:cubicBezTo>
                  <a:cubicBezTo>
                    <a:pt x="358" y="1091"/>
                    <a:pt x="382" y="1091"/>
                    <a:pt x="402" y="1096"/>
                  </a:cubicBezTo>
                  <a:cubicBezTo>
                    <a:pt x="407" y="1097"/>
                    <a:pt x="412" y="1101"/>
                    <a:pt x="416" y="1102"/>
                  </a:cubicBezTo>
                  <a:cubicBezTo>
                    <a:pt x="446" y="1110"/>
                    <a:pt x="478" y="1107"/>
                    <a:pt x="508" y="1114"/>
                  </a:cubicBezTo>
                  <a:cubicBezTo>
                    <a:pt x="556" y="1126"/>
                    <a:pt x="600" y="1138"/>
                    <a:pt x="642" y="1150"/>
                  </a:cubicBezTo>
                  <a:cubicBezTo>
                    <a:pt x="658" y="1155"/>
                    <a:pt x="674" y="1163"/>
                    <a:pt x="690" y="1160"/>
                  </a:cubicBezTo>
                  <a:cubicBezTo>
                    <a:pt x="662" y="1154"/>
                    <a:pt x="640" y="1137"/>
                    <a:pt x="617" y="1129"/>
                  </a:cubicBezTo>
                  <a:close/>
                  <a:moveTo>
                    <a:pt x="551" y="1087"/>
                  </a:moveTo>
                  <a:cubicBezTo>
                    <a:pt x="537" y="1082"/>
                    <a:pt x="522" y="1077"/>
                    <a:pt x="508" y="1072"/>
                  </a:cubicBezTo>
                  <a:cubicBezTo>
                    <a:pt x="518" y="1080"/>
                    <a:pt x="540" y="1085"/>
                    <a:pt x="551" y="1087"/>
                  </a:cubicBezTo>
                  <a:close/>
                  <a:moveTo>
                    <a:pt x="446" y="1119"/>
                  </a:moveTo>
                  <a:cubicBezTo>
                    <a:pt x="423" y="1116"/>
                    <a:pt x="404" y="1112"/>
                    <a:pt x="378" y="1109"/>
                  </a:cubicBezTo>
                  <a:cubicBezTo>
                    <a:pt x="340" y="1105"/>
                    <a:pt x="301" y="1094"/>
                    <a:pt x="265" y="1092"/>
                  </a:cubicBezTo>
                  <a:cubicBezTo>
                    <a:pt x="211" y="1090"/>
                    <a:pt x="164" y="1092"/>
                    <a:pt x="119" y="1086"/>
                  </a:cubicBezTo>
                  <a:cubicBezTo>
                    <a:pt x="108" y="1084"/>
                    <a:pt x="98" y="1083"/>
                    <a:pt x="88" y="1082"/>
                  </a:cubicBezTo>
                  <a:cubicBezTo>
                    <a:pt x="78" y="1081"/>
                    <a:pt x="60" y="1075"/>
                    <a:pt x="53" y="1077"/>
                  </a:cubicBezTo>
                  <a:cubicBezTo>
                    <a:pt x="38" y="1082"/>
                    <a:pt x="33" y="1108"/>
                    <a:pt x="30" y="1122"/>
                  </a:cubicBezTo>
                  <a:cubicBezTo>
                    <a:pt x="55" y="1116"/>
                    <a:pt x="89" y="1123"/>
                    <a:pt x="101" y="1109"/>
                  </a:cubicBezTo>
                  <a:cubicBezTo>
                    <a:pt x="114" y="1122"/>
                    <a:pt x="141" y="1112"/>
                    <a:pt x="162" y="1112"/>
                  </a:cubicBezTo>
                  <a:cubicBezTo>
                    <a:pt x="171" y="1112"/>
                    <a:pt x="181" y="1117"/>
                    <a:pt x="191" y="1117"/>
                  </a:cubicBezTo>
                  <a:cubicBezTo>
                    <a:pt x="234" y="1119"/>
                    <a:pt x="284" y="1121"/>
                    <a:pt x="332" y="1121"/>
                  </a:cubicBezTo>
                  <a:cubicBezTo>
                    <a:pt x="431" y="1121"/>
                    <a:pt x="525" y="1151"/>
                    <a:pt x="611" y="1157"/>
                  </a:cubicBezTo>
                  <a:cubicBezTo>
                    <a:pt x="563" y="1140"/>
                    <a:pt x="505" y="1126"/>
                    <a:pt x="446" y="1119"/>
                  </a:cubicBezTo>
                  <a:close/>
                  <a:moveTo>
                    <a:pt x="722" y="1155"/>
                  </a:moveTo>
                  <a:cubicBezTo>
                    <a:pt x="755" y="1171"/>
                    <a:pt x="795" y="1189"/>
                    <a:pt x="827" y="1200"/>
                  </a:cubicBezTo>
                  <a:cubicBezTo>
                    <a:pt x="757" y="1159"/>
                    <a:pt x="681" y="1132"/>
                    <a:pt x="597" y="1104"/>
                  </a:cubicBezTo>
                  <a:cubicBezTo>
                    <a:pt x="638" y="1121"/>
                    <a:pt x="680" y="1145"/>
                    <a:pt x="722" y="1155"/>
                  </a:cubicBezTo>
                  <a:close/>
                  <a:moveTo>
                    <a:pt x="519" y="1157"/>
                  </a:moveTo>
                  <a:cubicBezTo>
                    <a:pt x="496" y="1154"/>
                    <a:pt x="474" y="1149"/>
                    <a:pt x="451" y="1145"/>
                  </a:cubicBezTo>
                  <a:cubicBezTo>
                    <a:pt x="358" y="1129"/>
                    <a:pt x="232" y="1131"/>
                    <a:pt x="149" y="1127"/>
                  </a:cubicBezTo>
                  <a:cubicBezTo>
                    <a:pt x="120" y="1147"/>
                    <a:pt x="122" y="1195"/>
                    <a:pt x="101" y="1227"/>
                  </a:cubicBezTo>
                  <a:cubicBezTo>
                    <a:pt x="166" y="1205"/>
                    <a:pt x="245" y="1183"/>
                    <a:pt x="330" y="1177"/>
                  </a:cubicBezTo>
                  <a:cubicBezTo>
                    <a:pt x="472" y="1167"/>
                    <a:pt x="616" y="1184"/>
                    <a:pt x="732" y="1199"/>
                  </a:cubicBezTo>
                  <a:cubicBezTo>
                    <a:pt x="660" y="1178"/>
                    <a:pt x="590" y="1167"/>
                    <a:pt x="519" y="1157"/>
                  </a:cubicBezTo>
                  <a:close/>
                  <a:moveTo>
                    <a:pt x="111" y="1127"/>
                  </a:moveTo>
                  <a:cubicBezTo>
                    <a:pt x="95" y="1138"/>
                    <a:pt x="89" y="1152"/>
                    <a:pt x="78" y="1170"/>
                  </a:cubicBezTo>
                  <a:cubicBezTo>
                    <a:pt x="71" y="1181"/>
                    <a:pt x="64" y="1192"/>
                    <a:pt x="58" y="1204"/>
                  </a:cubicBezTo>
                  <a:cubicBezTo>
                    <a:pt x="38" y="1239"/>
                    <a:pt x="22" y="1266"/>
                    <a:pt x="23" y="1305"/>
                  </a:cubicBezTo>
                  <a:cubicBezTo>
                    <a:pt x="90" y="1333"/>
                    <a:pt x="179" y="1311"/>
                    <a:pt x="244" y="1311"/>
                  </a:cubicBezTo>
                  <a:cubicBezTo>
                    <a:pt x="322" y="1312"/>
                    <a:pt x="402" y="1298"/>
                    <a:pt x="480" y="1292"/>
                  </a:cubicBezTo>
                  <a:cubicBezTo>
                    <a:pt x="522" y="1288"/>
                    <a:pt x="563" y="1283"/>
                    <a:pt x="602" y="1282"/>
                  </a:cubicBezTo>
                  <a:cubicBezTo>
                    <a:pt x="663" y="1264"/>
                    <a:pt x="736" y="1266"/>
                    <a:pt x="800" y="1263"/>
                  </a:cubicBezTo>
                  <a:cubicBezTo>
                    <a:pt x="798" y="1256"/>
                    <a:pt x="796" y="1248"/>
                    <a:pt x="793" y="1242"/>
                  </a:cubicBezTo>
                  <a:cubicBezTo>
                    <a:pt x="700" y="1248"/>
                    <a:pt x="613" y="1249"/>
                    <a:pt x="529" y="1263"/>
                  </a:cubicBezTo>
                  <a:cubicBezTo>
                    <a:pt x="514" y="1266"/>
                    <a:pt x="501" y="1271"/>
                    <a:pt x="486" y="1272"/>
                  </a:cubicBezTo>
                  <a:cubicBezTo>
                    <a:pt x="480" y="1272"/>
                    <a:pt x="474" y="1269"/>
                    <a:pt x="468" y="1270"/>
                  </a:cubicBezTo>
                  <a:cubicBezTo>
                    <a:pt x="397" y="1278"/>
                    <a:pt x="318" y="1298"/>
                    <a:pt x="242" y="1297"/>
                  </a:cubicBezTo>
                  <a:cubicBezTo>
                    <a:pt x="280" y="1281"/>
                    <a:pt x="322" y="1286"/>
                    <a:pt x="362" y="1277"/>
                  </a:cubicBezTo>
                  <a:cubicBezTo>
                    <a:pt x="408" y="1266"/>
                    <a:pt x="456" y="1255"/>
                    <a:pt x="503" y="1253"/>
                  </a:cubicBezTo>
                  <a:cubicBezTo>
                    <a:pt x="447" y="1252"/>
                    <a:pt x="385" y="1252"/>
                    <a:pt x="315" y="1260"/>
                  </a:cubicBezTo>
                  <a:cubicBezTo>
                    <a:pt x="299" y="1262"/>
                    <a:pt x="284" y="1262"/>
                    <a:pt x="269" y="1263"/>
                  </a:cubicBezTo>
                  <a:cubicBezTo>
                    <a:pt x="236" y="1267"/>
                    <a:pt x="204" y="1275"/>
                    <a:pt x="174" y="1275"/>
                  </a:cubicBezTo>
                  <a:cubicBezTo>
                    <a:pt x="151" y="1275"/>
                    <a:pt x="129" y="1271"/>
                    <a:pt x="108" y="1273"/>
                  </a:cubicBezTo>
                  <a:cubicBezTo>
                    <a:pt x="99" y="1274"/>
                    <a:pt x="90" y="1281"/>
                    <a:pt x="81" y="1278"/>
                  </a:cubicBezTo>
                  <a:cubicBezTo>
                    <a:pt x="77" y="1270"/>
                    <a:pt x="82" y="1261"/>
                    <a:pt x="86" y="1257"/>
                  </a:cubicBezTo>
                  <a:cubicBezTo>
                    <a:pt x="83" y="1247"/>
                    <a:pt x="85" y="1231"/>
                    <a:pt x="86" y="1228"/>
                  </a:cubicBezTo>
                  <a:cubicBezTo>
                    <a:pt x="97" y="1202"/>
                    <a:pt x="116" y="1169"/>
                    <a:pt x="123" y="1137"/>
                  </a:cubicBezTo>
                  <a:cubicBezTo>
                    <a:pt x="126" y="1136"/>
                    <a:pt x="138" y="1128"/>
                    <a:pt x="131" y="1127"/>
                  </a:cubicBezTo>
                  <a:cubicBezTo>
                    <a:pt x="126" y="1128"/>
                    <a:pt x="117" y="1128"/>
                    <a:pt x="111" y="1127"/>
                  </a:cubicBezTo>
                  <a:close/>
                  <a:moveTo>
                    <a:pt x="358" y="1187"/>
                  </a:moveTo>
                  <a:cubicBezTo>
                    <a:pt x="356" y="1187"/>
                    <a:pt x="357" y="1190"/>
                    <a:pt x="355" y="1190"/>
                  </a:cubicBezTo>
                  <a:cubicBezTo>
                    <a:pt x="315" y="1190"/>
                    <a:pt x="271" y="1198"/>
                    <a:pt x="227" y="1205"/>
                  </a:cubicBezTo>
                  <a:cubicBezTo>
                    <a:pt x="185" y="1212"/>
                    <a:pt x="141" y="1224"/>
                    <a:pt x="104" y="1243"/>
                  </a:cubicBezTo>
                  <a:cubicBezTo>
                    <a:pt x="118" y="1244"/>
                    <a:pt x="134" y="1239"/>
                    <a:pt x="146" y="1243"/>
                  </a:cubicBezTo>
                  <a:cubicBezTo>
                    <a:pt x="130" y="1253"/>
                    <a:pt x="101" y="1244"/>
                    <a:pt x="98" y="1262"/>
                  </a:cubicBezTo>
                  <a:cubicBezTo>
                    <a:pt x="231" y="1259"/>
                    <a:pt x="378" y="1237"/>
                    <a:pt x="504" y="1238"/>
                  </a:cubicBezTo>
                  <a:cubicBezTo>
                    <a:pt x="610" y="1240"/>
                    <a:pt x="679" y="1236"/>
                    <a:pt x="775" y="1227"/>
                  </a:cubicBezTo>
                  <a:cubicBezTo>
                    <a:pt x="731" y="1225"/>
                    <a:pt x="685" y="1216"/>
                    <a:pt x="627" y="1215"/>
                  </a:cubicBezTo>
                  <a:cubicBezTo>
                    <a:pt x="636" y="1210"/>
                    <a:pt x="653" y="1206"/>
                    <a:pt x="664" y="1209"/>
                  </a:cubicBezTo>
                  <a:cubicBezTo>
                    <a:pt x="557" y="1177"/>
                    <a:pt x="446" y="1195"/>
                    <a:pt x="358" y="1187"/>
                  </a:cubicBezTo>
                  <a:close/>
                  <a:moveTo>
                    <a:pt x="740" y="1213"/>
                  </a:moveTo>
                  <a:cubicBezTo>
                    <a:pt x="727" y="1212"/>
                    <a:pt x="710" y="1207"/>
                    <a:pt x="697" y="1210"/>
                  </a:cubicBezTo>
                  <a:cubicBezTo>
                    <a:pt x="712" y="1211"/>
                    <a:pt x="732" y="1216"/>
                    <a:pt x="740" y="1213"/>
                  </a:cubicBezTo>
                  <a:close/>
                  <a:moveTo>
                    <a:pt x="868" y="1252"/>
                  </a:moveTo>
                  <a:cubicBezTo>
                    <a:pt x="863" y="1253"/>
                    <a:pt x="854" y="1249"/>
                    <a:pt x="858" y="1255"/>
                  </a:cubicBezTo>
                  <a:cubicBezTo>
                    <a:pt x="845" y="1252"/>
                    <a:pt x="823" y="1246"/>
                    <a:pt x="808" y="1242"/>
                  </a:cubicBezTo>
                  <a:cubicBezTo>
                    <a:pt x="806" y="1257"/>
                    <a:pt x="818" y="1259"/>
                    <a:pt x="822" y="1268"/>
                  </a:cubicBezTo>
                  <a:cubicBezTo>
                    <a:pt x="862" y="1274"/>
                    <a:pt x="906" y="1279"/>
                    <a:pt x="928" y="1250"/>
                  </a:cubicBezTo>
                  <a:cubicBezTo>
                    <a:pt x="927" y="1244"/>
                    <a:pt x="923" y="1238"/>
                    <a:pt x="916" y="1230"/>
                  </a:cubicBezTo>
                  <a:cubicBezTo>
                    <a:pt x="908" y="1233"/>
                    <a:pt x="901" y="1236"/>
                    <a:pt x="896" y="1242"/>
                  </a:cubicBezTo>
                  <a:cubicBezTo>
                    <a:pt x="892" y="1235"/>
                    <a:pt x="879" y="1248"/>
                    <a:pt x="868" y="1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3F89A-992A-46C8-BB52-66ACC54A82A9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01D36-A6F3-4609-9DBC-A50F38E275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5099310" y="4219650"/>
            <a:ext cx="199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pc="18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  <a:endParaRPr lang="zh-CN" altLang="en-US" spc="18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26402" y="2344907"/>
            <a:ext cx="673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教育课件总结答辩模板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2918690" y="3320455"/>
            <a:ext cx="6354618" cy="0"/>
          </a:xfrm>
          <a:prstGeom prst="line">
            <a:avLst/>
          </a:prstGeom>
          <a:ln w="19050">
            <a:solidFill>
              <a:srgbClr val="FF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726403" y="3451556"/>
            <a:ext cx="6739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黑板手绘</a:t>
            </a:r>
            <a:r>
              <a:rPr lang="en-US" altLang="zh-CN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毕业答辩</a:t>
            </a:r>
            <a:r>
              <a:rPr lang="en-US" altLang="zh-CN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开学班会</a:t>
            </a:r>
            <a:r>
              <a:rPr lang="en-US" altLang="zh-CN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教学课件</a:t>
            </a:r>
            <a:r>
              <a:rPr lang="en-US" altLang="zh-CN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教育培训</a:t>
            </a:r>
            <a:r>
              <a:rPr lang="en-US" altLang="zh-CN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课件演示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8629547" y="3299617"/>
            <a:ext cx="466725" cy="437023"/>
            <a:chOff x="8228054" y="3556631"/>
            <a:chExt cx="466725" cy="437023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23380">
              <a:off x="8228054" y="3556631"/>
              <a:ext cx="466725" cy="352425"/>
            </a:xfrm>
            <a:prstGeom prst="rect">
              <a:avLst/>
            </a:prstGeom>
          </p:spPr>
        </p:pic>
        <p:sp>
          <p:nvSpPr>
            <p:cNvPr id="28" name="椭圆 27"/>
            <p:cNvSpPr/>
            <p:nvPr/>
          </p:nvSpPr>
          <p:spPr>
            <a:xfrm>
              <a:off x="8260542" y="3947935"/>
              <a:ext cx="45719" cy="457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832855" y="1543992"/>
            <a:ext cx="6501331" cy="749873"/>
            <a:chOff x="2832855" y="1543992"/>
            <a:chExt cx="6501331" cy="74987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88339" y="1543992"/>
              <a:ext cx="3816427" cy="749873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2832855" y="1769283"/>
              <a:ext cx="6501331" cy="263178"/>
              <a:chOff x="2832855" y="1769283"/>
              <a:chExt cx="6501331" cy="263178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8722422" y="1769283"/>
                <a:ext cx="611764" cy="263178"/>
                <a:chOff x="8580582" y="1811277"/>
                <a:chExt cx="611764" cy="263178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8580582" y="1862462"/>
                  <a:ext cx="611764" cy="0"/>
                </a:xfrm>
                <a:prstGeom prst="line">
                  <a:avLst/>
                </a:prstGeom>
                <a:ln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连接符 31"/>
                <p:cNvCxnSpPr/>
                <p:nvPr/>
              </p:nvCxnSpPr>
              <p:spPr>
                <a:xfrm>
                  <a:off x="9128760" y="1811277"/>
                  <a:ext cx="0" cy="263178"/>
                </a:xfrm>
                <a:prstGeom prst="line">
                  <a:avLst/>
                </a:prstGeom>
                <a:ln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组合 36"/>
              <p:cNvGrpSpPr/>
              <p:nvPr/>
            </p:nvGrpSpPr>
            <p:grpSpPr>
              <a:xfrm flipH="1">
                <a:off x="2832855" y="1769283"/>
                <a:ext cx="626432" cy="263178"/>
                <a:chOff x="8580582" y="1811277"/>
                <a:chExt cx="611764" cy="263178"/>
              </a:xfrm>
            </p:grpSpPr>
            <p:cxnSp>
              <p:nvCxnSpPr>
                <p:cNvPr id="38" name="直接连接符 37"/>
                <p:cNvCxnSpPr/>
                <p:nvPr/>
              </p:nvCxnSpPr>
              <p:spPr>
                <a:xfrm>
                  <a:off x="8580582" y="1862462"/>
                  <a:ext cx="611764" cy="0"/>
                </a:xfrm>
                <a:prstGeom prst="line">
                  <a:avLst/>
                </a:prstGeom>
                <a:ln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接连接符 38"/>
                <p:cNvCxnSpPr/>
                <p:nvPr/>
              </p:nvCxnSpPr>
              <p:spPr>
                <a:xfrm>
                  <a:off x="9128760" y="1811277"/>
                  <a:ext cx="0" cy="263178"/>
                </a:xfrm>
                <a:prstGeom prst="line">
                  <a:avLst/>
                </a:prstGeom>
                <a:ln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390485" y="2513630"/>
            <a:ext cx="673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90484" y="1794181"/>
            <a:ext cx="6739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180" dirty="0">
                <a:solidFill>
                  <a:schemeClr val="bg1"/>
                </a:solidFill>
                <a:latin typeface="Showcard Gothic" panose="04020904020102020604" pitchFamily="82" charset="0"/>
                <a:ea typeface="华康少女文字W5" panose="040F0509000000000000" pitchFamily="81" charset="-122"/>
              </a:rPr>
              <a:t>PART  02</a:t>
            </a:r>
            <a:endParaRPr lang="zh-CN" altLang="en-US" sz="3600" spc="180" dirty="0">
              <a:solidFill>
                <a:schemeClr val="bg1"/>
              </a:solidFill>
              <a:latin typeface="Showcard Gothic" panose="04020904020102020604" pitchFamily="82" charset="0"/>
              <a:ea typeface="华康少女文字W5" panose="040F0509000000000000" pitchFamily="8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15032" y="3999874"/>
            <a:ext cx="5290098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点击此出编辑文本内容，以表达您的项目详细资料，建议您在展示时采用微软雅黑字体</a:t>
            </a:r>
            <a:endParaRPr lang="en-US" altLang="zh-CN" sz="14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286121" y="3378494"/>
            <a:ext cx="4947920" cy="0"/>
          </a:xfrm>
          <a:prstGeom prst="line">
            <a:avLst/>
          </a:prstGeom>
          <a:ln w="19050">
            <a:solidFill>
              <a:srgbClr val="FF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627660" y="3451613"/>
            <a:ext cx="4264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PLEASE ADD YOUR TITLE HERE</a:t>
            </a:r>
            <a:endParaRPr lang="zh-CN" altLang="en-US" sz="16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1"/>
          <a:stretch>
            <a:fillRect/>
          </a:stretch>
        </p:blipFill>
        <p:spPr>
          <a:xfrm>
            <a:off x="9578109" y="2440512"/>
            <a:ext cx="2613891" cy="378126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33" r="77121"/>
          <a:stretch>
            <a:fillRect/>
          </a:stretch>
        </p:blipFill>
        <p:spPr>
          <a:xfrm>
            <a:off x="0" y="5297566"/>
            <a:ext cx="2789382" cy="1560434"/>
          </a:xfrm>
          <a:prstGeom prst="rect">
            <a:avLst/>
          </a:prstGeom>
        </p:spPr>
      </p:pic>
      <p:sp>
        <p:nvSpPr>
          <p:cNvPr id="17" name="Freeform 98"/>
          <p:cNvSpPr>
            <a:spLocks noEditPoints="1"/>
          </p:cNvSpPr>
          <p:nvPr/>
        </p:nvSpPr>
        <p:spPr bwMode="auto">
          <a:xfrm>
            <a:off x="1563254" y="2440512"/>
            <a:ext cx="1447848" cy="2126052"/>
          </a:xfrm>
          <a:custGeom>
            <a:avLst/>
            <a:gdLst>
              <a:gd name="T0" fmla="*/ 876 w 1162"/>
              <a:gd name="T1" fmla="*/ 780 h 1705"/>
              <a:gd name="T2" fmla="*/ 589 w 1162"/>
              <a:gd name="T3" fmla="*/ 630 h 1705"/>
              <a:gd name="T4" fmla="*/ 936 w 1162"/>
              <a:gd name="T5" fmla="*/ 1451 h 1705"/>
              <a:gd name="T6" fmla="*/ 817 w 1162"/>
              <a:gd name="T7" fmla="*/ 1551 h 1705"/>
              <a:gd name="T8" fmla="*/ 428 w 1162"/>
              <a:gd name="T9" fmla="*/ 1341 h 1705"/>
              <a:gd name="T10" fmla="*/ 150 w 1162"/>
              <a:gd name="T11" fmla="*/ 1482 h 1705"/>
              <a:gd name="T12" fmla="*/ 46 w 1162"/>
              <a:gd name="T13" fmla="*/ 1535 h 1705"/>
              <a:gd name="T14" fmla="*/ 165 w 1162"/>
              <a:gd name="T15" fmla="*/ 1195 h 1705"/>
              <a:gd name="T16" fmla="*/ 431 w 1162"/>
              <a:gd name="T17" fmla="*/ 668 h 1705"/>
              <a:gd name="T18" fmla="*/ 459 w 1162"/>
              <a:gd name="T19" fmla="*/ 417 h 1705"/>
              <a:gd name="T20" fmla="*/ 549 w 1162"/>
              <a:gd name="T21" fmla="*/ 301 h 1705"/>
              <a:gd name="T22" fmla="*/ 729 w 1162"/>
              <a:gd name="T23" fmla="*/ 496 h 1705"/>
              <a:gd name="T24" fmla="*/ 1087 w 1162"/>
              <a:gd name="T25" fmla="*/ 646 h 1705"/>
              <a:gd name="T26" fmla="*/ 1086 w 1162"/>
              <a:gd name="T27" fmla="*/ 706 h 1705"/>
              <a:gd name="T28" fmla="*/ 562 w 1162"/>
              <a:gd name="T29" fmla="*/ 300 h 1705"/>
              <a:gd name="T30" fmla="*/ 197 w 1162"/>
              <a:gd name="T31" fmla="*/ 183 h 1705"/>
              <a:gd name="T32" fmla="*/ 373 w 1162"/>
              <a:gd name="T33" fmla="*/ 175 h 1705"/>
              <a:gd name="T34" fmla="*/ 519 w 1162"/>
              <a:gd name="T35" fmla="*/ 458 h 1705"/>
              <a:gd name="T36" fmla="*/ 552 w 1162"/>
              <a:gd name="T37" fmla="*/ 421 h 1705"/>
              <a:gd name="T38" fmla="*/ 468 w 1162"/>
              <a:gd name="T39" fmla="*/ 475 h 1705"/>
              <a:gd name="T40" fmla="*/ 495 w 1162"/>
              <a:gd name="T41" fmla="*/ 455 h 1705"/>
              <a:gd name="T42" fmla="*/ 544 w 1162"/>
              <a:gd name="T43" fmla="*/ 548 h 1705"/>
              <a:gd name="T44" fmla="*/ 609 w 1162"/>
              <a:gd name="T45" fmla="*/ 735 h 1705"/>
              <a:gd name="T46" fmla="*/ 723 w 1162"/>
              <a:gd name="T47" fmla="*/ 508 h 1705"/>
              <a:gd name="T48" fmla="*/ 535 w 1162"/>
              <a:gd name="T49" fmla="*/ 557 h 1705"/>
              <a:gd name="T50" fmla="*/ 1014 w 1162"/>
              <a:gd name="T51" fmla="*/ 586 h 1705"/>
              <a:gd name="T52" fmla="*/ 773 w 1162"/>
              <a:gd name="T53" fmla="*/ 701 h 1705"/>
              <a:gd name="T54" fmla="*/ 396 w 1162"/>
              <a:gd name="T55" fmla="*/ 627 h 1705"/>
              <a:gd name="T56" fmla="*/ 438 w 1162"/>
              <a:gd name="T57" fmla="*/ 625 h 1705"/>
              <a:gd name="T58" fmla="*/ 765 w 1162"/>
              <a:gd name="T59" fmla="*/ 828 h 1705"/>
              <a:gd name="T60" fmla="*/ 400 w 1162"/>
              <a:gd name="T61" fmla="*/ 652 h 1705"/>
              <a:gd name="T62" fmla="*/ 1093 w 1162"/>
              <a:gd name="T63" fmla="*/ 717 h 1705"/>
              <a:gd name="T64" fmla="*/ 524 w 1162"/>
              <a:gd name="T65" fmla="*/ 719 h 1705"/>
              <a:gd name="T66" fmla="*/ 483 w 1162"/>
              <a:gd name="T67" fmla="*/ 727 h 1705"/>
              <a:gd name="T68" fmla="*/ 484 w 1162"/>
              <a:gd name="T69" fmla="*/ 729 h 1705"/>
              <a:gd name="T70" fmla="*/ 438 w 1162"/>
              <a:gd name="T71" fmla="*/ 888 h 1705"/>
              <a:gd name="T72" fmla="*/ 684 w 1162"/>
              <a:gd name="T73" fmla="*/ 1266 h 1705"/>
              <a:gd name="T74" fmla="*/ 121 w 1162"/>
              <a:gd name="T75" fmla="*/ 1359 h 1705"/>
              <a:gd name="T76" fmla="*/ 284 w 1162"/>
              <a:gd name="T77" fmla="*/ 994 h 1705"/>
              <a:gd name="T78" fmla="*/ 133 w 1162"/>
              <a:gd name="T79" fmla="*/ 1471 h 1705"/>
              <a:gd name="T80" fmla="*/ 599 w 1162"/>
              <a:gd name="T81" fmla="*/ 892 h 1705"/>
              <a:gd name="T82" fmla="*/ 663 w 1162"/>
              <a:gd name="T83" fmla="*/ 990 h 1705"/>
              <a:gd name="T84" fmla="*/ 842 w 1162"/>
              <a:gd name="T85" fmla="*/ 1459 h 1705"/>
              <a:gd name="T86" fmla="*/ 936 w 1162"/>
              <a:gd name="T87" fmla="*/ 778 h 1705"/>
              <a:gd name="T88" fmla="*/ 952 w 1162"/>
              <a:gd name="T89" fmla="*/ 812 h 1705"/>
              <a:gd name="T90" fmla="*/ 1015 w 1162"/>
              <a:gd name="T91" fmla="*/ 855 h 1705"/>
              <a:gd name="T92" fmla="*/ 1060 w 1162"/>
              <a:gd name="T93" fmla="*/ 877 h 1705"/>
              <a:gd name="T94" fmla="*/ 1074 w 1162"/>
              <a:gd name="T95" fmla="*/ 853 h 1705"/>
              <a:gd name="T96" fmla="*/ 400 w 1162"/>
              <a:gd name="T97" fmla="*/ 1264 h 1705"/>
              <a:gd name="T98" fmla="*/ 558 w 1162"/>
              <a:gd name="T99" fmla="*/ 1263 h 1705"/>
              <a:gd name="T100" fmla="*/ 354 w 1162"/>
              <a:gd name="T101" fmla="*/ 1287 h 1705"/>
              <a:gd name="T102" fmla="*/ 488 w 1162"/>
              <a:gd name="T103" fmla="*/ 1306 h 1705"/>
              <a:gd name="T104" fmla="*/ 414 w 1162"/>
              <a:gd name="T105" fmla="*/ 1329 h 1705"/>
              <a:gd name="T106" fmla="*/ 23 w 1162"/>
              <a:gd name="T107" fmla="*/ 1457 h 1705"/>
              <a:gd name="T108" fmla="*/ 879 w 1162"/>
              <a:gd name="T109" fmla="*/ 1460 h 1705"/>
              <a:gd name="T110" fmla="*/ 136 w 1162"/>
              <a:gd name="T111" fmla="*/ 1483 h 1705"/>
              <a:gd name="T112" fmla="*/ 52 w 1162"/>
              <a:gd name="T113" fmla="*/ 1491 h 1705"/>
              <a:gd name="T114" fmla="*/ 840 w 1162"/>
              <a:gd name="T115" fmla="*/ 1555 h 1705"/>
              <a:gd name="T116" fmla="*/ 892 w 1162"/>
              <a:gd name="T117" fmla="*/ 1659 h 1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2" h="1705">
                <a:moveTo>
                  <a:pt x="1146" y="846"/>
                </a:moveTo>
                <a:cubicBezTo>
                  <a:pt x="1137" y="850"/>
                  <a:pt x="1128" y="848"/>
                  <a:pt x="1122" y="854"/>
                </a:cubicBezTo>
                <a:cubicBezTo>
                  <a:pt x="1117" y="858"/>
                  <a:pt x="1114" y="867"/>
                  <a:pt x="1105" y="868"/>
                </a:cubicBezTo>
                <a:cubicBezTo>
                  <a:pt x="1099" y="868"/>
                  <a:pt x="1091" y="865"/>
                  <a:pt x="1086" y="860"/>
                </a:cubicBezTo>
                <a:cubicBezTo>
                  <a:pt x="1086" y="862"/>
                  <a:pt x="1082" y="860"/>
                  <a:pt x="1082" y="862"/>
                </a:cubicBezTo>
                <a:cubicBezTo>
                  <a:pt x="1081" y="875"/>
                  <a:pt x="1070" y="886"/>
                  <a:pt x="1055" y="888"/>
                </a:cubicBezTo>
                <a:cubicBezTo>
                  <a:pt x="1048" y="886"/>
                  <a:pt x="1043" y="881"/>
                  <a:pt x="1043" y="872"/>
                </a:cubicBezTo>
                <a:cubicBezTo>
                  <a:pt x="1038" y="871"/>
                  <a:pt x="1030" y="870"/>
                  <a:pt x="1027" y="865"/>
                </a:cubicBezTo>
                <a:cubicBezTo>
                  <a:pt x="1014" y="876"/>
                  <a:pt x="998" y="866"/>
                  <a:pt x="997" y="849"/>
                </a:cubicBezTo>
                <a:cubicBezTo>
                  <a:pt x="989" y="842"/>
                  <a:pt x="982" y="834"/>
                  <a:pt x="973" y="828"/>
                </a:cubicBezTo>
                <a:cubicBezTo>
                  <a:pt x="960" y="839"/>
                  <a:pt x="948" y="826"/>
                  <a:pt x="942" y="817"/>
                </a:cubicBezTo>
                <a:cubicBezTo>
                  <a:pt x="928" y="822"/>
                  <a:pt x="910" y="826"/>
                  <a:pt x="897" y="818"/>
                </a:cubicBezTo>
                <a:cubicBezTo>
                  <a:pt x="891" y="806"/>
                  <a:pt x="881" y="798"/>
                  <a:pt x="873" y="789"/>
                </a:cubicBezTo>
                <a:cubicBezTo>
                  <a:pt x="873" y="786"/>
                  <a:pt x="874" y="782"/>
                  <a:pt x="876" y="780"/>
                </a:cubicBezTo>
                <a:cubicBezTo>
                  <a:pt x="852" y="763"/>
                  <a:pt x="828" y="743"/>
                  <a:pt x="805" y="723"/>
                </a:cubicBezTo>
                <a:cubicBezTo>
                  <a:pt x="799" y="729"/>
                  <a:pt x="793" y="738"/>
                  <a:pt x="781" y="734"/>
                </a:cubicBezTo>
                <a:cubicBezTo>
                  <a:pt x="775" y="729"/>
                  <a:pt x="773" y="721"/>
                  <a:pt x="766" y="717"/>
                </a:cubicBezTo>
                <a:cubicBezTo>
                  <a:pt x="747" y="680"/>
                  <a:pt x="701" y="661"/>
                  <a:pt x="660" y="642"/>
                </a:cubicBezTo>
                <a:cubicBezTo>
                  <a:pt x="650" y="644"/>
                  <a:pt x="642" y="637"/>
                  <a:pt x="630" y="637"/>
                </a:cubicBezTo>
                <a:cubicBezTo>
                  <a:pt x="647" y="662"/>
                  <a:pt x="674" y="687"/>
                  <a:pt x="693" y="714"/>
                </a:cubicBezTo>
                <a:cubicBezTo>
                  <a:pt x="695" y="715"/>
                  <a:pt x="696" y="717"/>
                  <a:pt x="699" y="717"/>
                </a:cubicBezTo>
                <a:cubicBezTo>
                  <a:pt x="719" y="751"/>
                  <a:pt x="744" y="780"/>
                  <a:pt x="765" y="814"/>
                </a:cubicBezTo>
                <a:cubicBezTo>
                  <a:pt x="803" y="807"/>
                  <a:pt x="830" y="842"/>
                  <a:pt x="804" y="864"/>
                </a:cubicBezTo>
                <a:cubicBezTo>
                  <a:pt x="824" y="881"/>
                  <a:pt x="792" y="910"/>
                  <a:pt x="779" y="884"/>
                </a:cubicBezTo>
                <a:cubicBezTo>
                  <a:pt x="762" y="892"/>
                  <a:pt x="735" y="888"/>
                  <a:pt x="729" y="871"/>
                </a:cubicBezTo>
                <a:cubicBezTo>
                  <a:pt x="726" y="863"/>
                  <a:pt x="735" y="858"/>
                  <a:pt x="734" y="846"/>
                </a:cubicBezTo>
                <a:cubicBezTo>
                  <a:pt x="737" y="840"/>
                  <a:pt x="742" y="835"/>
                  <a:pt x="747" y="831"/>
                </a:cubicBezTo>
                <a:cubicBezTo>
                  <a:pt x="699" y="760"/>
                  <a:pt x="647" y="692"/>
                  <a:pt x="589" y="630"/>
                </a:cubicBezTo>
                <a:cubicBezTo>
                  <a:pt x="575" y="631"/>
                  <a:pt x="554" y="627"/>
                  <a:pt x="538" y="632"/>
                </a:cubicBezTo>
                <a:cubicBezTo>
                  <a:pt x="542" y="640"/>
                  <a:pt x="540" y="646"/>
                  <a:pt x="545" y="654"/>
                </a:cubicBezTo>
                <a:cubicBezTo>
                  <a:pt x="560" y="662"/>
                  <a:pt x="575" y="665"/>
                  <a:pt x="593" y="669"/>
                </a:cubicBezTo>
                <a:cubicBezTo>
                  <a:pt x="604" y="690"/>
                  <a:pt x="611" y="714"/>
                  <a:pt x="621" y="735"/>
                </a:cubicBezTo>
                <a:cubicBezTo>
                  <a:pt x="620" y="738"/>
                  <a:pt x="619" y="741"/>
                  <a:pt x="617" y="743"/>
                </a:cubicBezTo>
                <a:cubicBezTo>
                  <a:pt x="643" y="792"/>
                  <a:pt x="658" y="850"/>
                  <a:pt x="684" y="897"/>
                </a:cubicBezTo>
                <a:cubicBezTo>
                  <a:pt x="696" y="935"/>
                  <a:pt x="705" y="969"/>
                  <a:pt x="722" y="1001"/>
                </a:cubicBezTo>
                <a:cubicBezTo>
                  <a:pt x="727" y="1024"/>
                  <a:pt x="736" y="1045"/>
                  <a:pt x="746" y="1070"/>
                </a:cubicBezTo>
                <a:cubicBezTo>
                  <a:pt x="766" y="1118"/>
                  <a:pt x="781" y="1174"/>
                  <a:pt x="802" y="1221"/>
                </a:cubicBezTo>
                <a:cubicBezTo>
                  <a:pt x="822" y="1298"/>
                  <a:pt x="850" y="1369"/>
                  <a:pt x="870" y="1441"/>
                </a:cubicBezTo>
                <a:cubicBezTo>
                  <a:pt x="888" y="1441"/>
                  <a:pt x="896" y="1465"/>
                  <a:pt x="900" y="1479"/>
                </a:cubicBezTo>
                <a:cubicBezTo>
                  <a:pt x="908" y="1478"/>
                  <a:pt x="911" y="1474"/>
                  <a:pt x="917" y="1472"/>
                </a:cubicBezTo>
                <a:cubicBezTo>
                  <a:pt x="914" y="1467"/>
                  <a:pt x="912" y="1460"/>
                  <a:pt x="910" y="1454"/>
                </a:cubicBezTo>
                <a:cubicBezTo>
                  <a:pt x="914" y="1444"/>
                  <a:pt x="929" y="1446"/>
                  <a:pt x="936" y="1451"/>
                </a:cubicBezTo>
                <a:cubicBezTo>
                  <a:pt x="942" y="1474"/>
                  <a:pt x="954" y="1494"/>
                  <a:pt x="954" y="1516"/>
                </a:cubicBezTo>
                <a:cubicBezTo>
                  <a:pt x="938" y="1526"/>
                  <a:pt x="926" y="1512"/>
                  <a:pt x="922" y="1498"/>
                </a:cubicBezTo>
                <a:cubicBezTo>
                  <a:pt x="919" y="1500"/>
                  <a:pt x="913" y="1501"/>
                  <a:pt x="912" y="1500"/>
                </a:cubicBezTo>
                <a:cubicBezTo>
                  <a:pt x="910" y="1510"/>
                  <a:pt x="918" y="1513"/>
                  <a:pt x="917" y="1521"/>
                </a:cubicBezTo>
                <a:cubicBezTo>
                  <a:pt x="916" y="1532"/>
                  <a:pt x="905" y="1528"/>
                  <a:pt x="902" y="1536"/>
                </a:cubicBezTo>
                <a:cubicBezTo>
                  <a:pt x="902" y="1537"/>
                  <a:pt x="908" y="1552"/>
                  <a:pt x="910" y="1560"/>
                </a:cubicBezTo>
                <a:cubicBezTo>
                  <a:pt x="918" y="1582"/>
                  <a:pt x="935" y="1610"/>
                  <a:pt x="942" y="1628"/>
                </a:cubicBezTo>
                <a:cubicBezTo>
                  <a:pt x="945" y="1638"/>
                  <a:pt x="950" y="1654"/>
                  <a:pt x="936" y="1658"/>
                </a:cubicBezTo>
                <a:cubicBezTo>
                  <a:pt x="938" y="1668"/>
                  <a:pt x="938" y="1673"/>
                  <a:pt x="938" y="1685"/>
                </a:cubicBezTo>
                <a:cubicBezTo>
                  <a:pt x="924" y="1705"/>
                  <a:pt x="907" y="1685"/>
                  <a:pt x="900" y="1668"/>
                </a:cubicBezTo>
                <a:cubicBezTo>
                  <a:pt x="895" y="1668"/>
                  <a:pt x="894" y="1671"/>
                  <a:pt x="891" y="1672"/>
                </a:cubicBezTo>
                <a:cubicBezTo>
                  <a:pt x="884" y="1669"/>
                  <a:pt x="883" y="1661"/>
                  <a:pt x="876" y="1658"/>
                </a:cubicBezTo>
                <a:cubicBezTo>
                  <a:pt x="865" y="1618"/>
                  <a:pt x="845" y="1587"/>
                  <a:pt x="829" y="1552"/>
                </a:cubicBezTo>
                <a:cubicBezTo>
                  <a:pt x="823" y="1552"/>
                  <a:pt x="822" y="1552"/>
                  <a:pt x="817" y="1551"/>
                </a:cubicBezTo>
                <a:cubicBezTo>
                  <a:pt x="802" y="1527"/>
                  <a:pt x="793" y="1496"/>
                  <a:pt x="782" y="1472"/>
                </a:cubicBezTo>
                <a:cubicBezTo>
                  <a:pt x="782" y="1467"/>
                  <a:pt x="783" y="1464"/>
                  <a:pt x="789" y="1463"/>
                </a:cubicBezTo>
                <a:cubicBezTo>
                  <a:pt x="766" y="1418"/>
                  <a:pt x="758" y="1374"/>
                  <a:pt x="742" y="1324"/>
                </a:cubicBezTo>
                <a:cubicBezTo>
                  <a:pt x="705" y="1312"/>
                  <a:pt x="664" y="1302"/>
                  <a:pt x="626" y="1293"/>
                </a:cubicBezTo>
                <a:cubicBezTo>
                  <a:pt x="615" y="1290"/>
                  <a:pt x="603" y="1285"/>
                  <a:pt x="593" y="1284"/>
                </a:cubicBezTo>
                <a:cubicBezTo>
                  <a:pt x="573" y="1281"/>
                  <a:pt x="549" y="1285"/>
                  <a:pt x="526" y="1286"/>
                </a:cubicBezTo>
                <a:cubicBezTo>
                  <a:pt x="524" y="1289"/>
                  <a:pt x="526" y="1294"/>
                  <a:pt x="526" y="1301"/>
                </a:cubicBezTo>
                <a:cubicBezTo>
                  <a:pt x="547" y="1312"/>
                  <a:pt x="543" y="1362"/>
                  <a:pt x="517" y="1360"/>
                </a:cubicBezTo>
                <a:cubicBezTo>
                  <a:pt x="509" y="1388"/>
                  <a:pt x="528" y="1431"/>
                  <a:pt x="500" y="1447"/>
                </a:cubicBezTo>
                <a:cubicBezTo>
                  <a:pt x="504" y="1469"/>
                  <a:pt x="459" y="1482"/>
                  <a:pt x="457" y="1450"/>
                </a:cubicBezTo>
                <a:cubicBezTo>
                  <a:pt x="453" y="1450"/>
                  <a:pt x="449" y="1448"/>
                  <a:pt x="443" y="1448"/>
                </a:cubicBezTo>
                <a:cubicBezTo>
                  <a:pt x="440" y="1444"/>
                  <a:pt x="438" y="1438"/>
                  <a:pt x="436" y="1433"/>
                </a:cubicBezTo>
                <a:cubicBezTo>
                  <a:pt x="445" y="1412"/>
                  <a:pt x="440" y="1377"/>
                  <a:pt x="439" y="1358"/>
                </a:cubicBezTo>
                <a:cubicBezTo>
                  <a:pt x="436" y="1355"/>
                  <a:pt x="429" y="1350"/>
                  <a:pt x="428" y="1341"/>
                </a:cubicBezTo>
                <a:cubicBezTo>
                  <a:pt x="424" y="1343"/>
                  <a:pt x="418" y="1342"/>
                  <a:pt x="414" y="1343"/>
                </a:cubicBezTo>
                <a:cubicBezTo>
                  <a:pt x="418" y="1356"/>
                  <a:pt x="409" y="1365"/>
                  <a:pt x="392" y="1364"/>
                </a:cubicBezTo>
                <a:cubicBezTo>
                  <a:pt x="373" y="1355"/>
                  <a:pt x="389" y="1323"/>
                  <a:pt x="383" y="1304"/>
                </a:cubicBezTo>
                <a:cubicBezTo>
                  <a:pt x="384" y="1304"/>
                  <a:pt x="385" y="1303"/>
                  <a:pt x="385" y="1301"/>
                </a:cubicBezTo>
                <a:cubicBezTo>
                  <a:pt x="400" y="1293"/>
                  <a:pt x="417" y="1306"/>
                  <a:pt x="413" y="1320"/>
                </a:cubicBezTo>
                <a:cubicBezTo>
                  <a:pt x="420" y="1322"/>
                  <a:pt x="420" y="1316"/>
                  <a:pt x="426" y="1317"/>
                </a:cubicBezTo>
                <a:cubicBezTo>
                  <a:pt x="424" y="1312"/>
                  <a:pt x="427" y="1309"/>
                  <a:pt x="428" y="1304"/>
                </a:cubicBezTo>
                <a:cubicBezTo>
                  <a:pt x="431" y="1300"/>
                  <a:pt x="434" y="1303"/>
                  <a:pt x="438" y="1301"/>
                </a:cubicBezTo>
                <a:cubicBezTo>
                  <a:pt x="438" y="1296"/>
                  <a:pt x="437" y="1291"/>
                  <a:pt x="435" y="1286"/>
                </a:cubicBezTo>
                <a:cubicBezTo>
                  <a:pt x="418" y="1287"/>
                  <a:pt x="406" y="1285"/>
                  <a:pt x="397" y="1293"/>
                </a:cubicBezTo>
                <a:cubicBezTo>
                  <a:pt x="364" y="1293"/>
                  <a:pt x="329" y="1301"/>
                  <a:pt x="295" y="1306"/>
                </a:cubicBezTo>
                <a:cubicBezTo>
                  <a:pt x="267" y="1314"/>
                  <a:pt x="228" y="1317"/>
                  <a:pt x="199" y="1321"/>
                </a:cubicBezTo>
                <a:cubicBezTo>
                  <a:pt x="186" y="1371"/>
                  <a:pt x="156" y="1426"/>
                  <a:pt x="142" y="1474"/>
                </a:cubicBezTo>
                <a:cubicBezTo>
                  <a:pt x="146" y="1476"/>
                  <a:pt x="148" y="1479"/>
                  <a:pt x="150" y="1482"/>
                </a:cubicBezTo>
                <a:cubicBezTo>
                  <a:pt x="141" y="1500"/>
                  <a:pt x="133" y="1525"/>
                  <a:pt x="128" y="1545"/>
                </a:cubicBezTo>
                <a:cubicBezTo>
                  <a:pt x="124" y="1547"/>
                  <a:pt x="121" y="1551"/>
                  <a:pt x="116" y="1549"/>
                </a:cubicBezTo>
                <a:cubicBezTo>
                  <a:pt x="104" y="1563"/>
                  <a:pt x="101" y="1582"/>
                  <a:pt x="91" y="1602"/>
                </a:cubicBezTo>
                <a:cubicBezTo>
                  <a:pt x="90" y="1604"/>
                  <a:pt x="87" y="1606"/>
                  <a:pt x="85" y="1609"/>
                </a:cubicBezTo>
                <a:cubicBezTo>
                  <a:pt x="78" y="1626"/>
                  <a:pt x="78" y="1647"/>
                  <a:pt x="65" y="1657"/>
                </a:cubicBezTo>
                <a:cubicBezTo>
                  <a:pt x="60" y="1656"/>
                  <a:pt x="58" y="1659"/>
                  <a:pt x="54" y="1657"/>
                </a:cubicBezTo>
                <a:cubicBezTo>
                  <a:pt x="47" y="1664"/>
                  <a:pt x="44" y="1681"/>
                  <a:pt x="35" y="1683"/>
                </a:cubicBezTo>
                <a:cubicBezTo>
                  <a:pt x="27" y="1681"/>
                  <a:pt x="19" y="1678"/>
                  <a:pt x="14" y="1672"/>
                </a:cubicBezTo>
                <a:cubicBezTo>
                  <a:pt x="14" y="1661"/>
                  <a:pt x="21" y="1656"/>
                  <a:pt x="25" y="1649"/>
                </a:cubicBezTo>
                <a:cubicBezTo>
                  <a:pt x="4" y="1644"/>
                  <a:pt x="13" y="1629"/>
                  <a:pt x="17" y="1610"/>
                </a:cubicBezTo>
                <a:cubicBezTo>
                  <a:pt x="17" y="1605"/>
                  <a:pt x="16" y="1602"/>
                  <a:pt x="17" y="1600"/>
                </a:cubicBezTo>
                <a:cubicBezTo>
                  <a:pt x="17" y="1599"/>
                  <a:pt x="20" y="1597"/>
                  <a:pt x="21" y="1595"/>
                </a:cubicBezTo>
                <a:cubicBezTo>
                  <a:pt x="23" y="1589"/>
                  <a:pt x="24" y="1581"/>
                  <a:pt x="27" y="1575"/>
                </a:cubicBezTo>
                <a:cubicBezTo>
                  <a:pt x="32" y="1565"/>
                  <a:pt x="45" y="1547"/>
                  <a:pt x="46" y="1535"/>
                </a:cubicBezTo>
                <a:cubicBezTo>
                  <a:pt x="46" y="1531"/>
                  <a:pt x="38" y="1532"/>
                  <a:pt x="38" y="1527"/>
                </a:cubicBezTo>
                <a:cubicBezTo>
                  <a:pt x="37" y="1519"/>
                  <a:pt x="45" y="1514"/>
                  <a:pt x="46" y="1505"/>
                </a:cubicBezTo>
                <a:cubicBezTo>
                  <a:pt x="44" y="1501"/>
                  <a:pt x="39" y="1498"/>
                  <a:pt x="34" y="1496"/>
                </a:cubicBezTo>
                <a:cubicBezTo>
                  <a:pt x="32" y="1502"/>
                  <a:pt x="28" y="1506"/>
                  <a:pt x="28" y="1513"/>
                </a:cubicBezTo>
                <a:cubicBezTo>
                  <a:pt x="21" y="1516"/>
                  <a:pt x="10" y="1521"/>
                  <a:pt x="0" y="1518"/>
                </a:cubicBezTo>
                <a:cubicBezTo>
                  <a:pt x="1" y="1489"/>
                  <a:pt x="13" y="1463"/>
                  <a:pt x="22" y="1440"/>
                </a:cubicBezTo>
                <a:cubicBezTo>
                  <a:pt x="34" y="1440"/>
                  <a:pt x="46" y="1443"/>
                  <a:pt x="46" y="1455"/>
                </a:cubicBezTo>
                <a:cubicBezTo>
                  <a:pt x="47" y="1462"/>
                  <a:pt x="37" y="1468"/>
                  <a:pt x="39" y="1478"/>
                </a:cubicBezTo>
                <a:cubicBezTo>
                  <a:pt x="44" y="1479"/>
                  <a:pt x="49" y="1480"/>
                  <a:pt x="53" y="1482"/>
                </a:cubicBezTo>
                <a:cubicBezTo>
                  <a:pt x="57" y="1472"/>
                  <a:pt x="57" y="1464"/>
                  <a:pt x="58" y="1457"/>
                </a:cubicBezTo>
                <a:cubicBezTo>
                  <a:pt x="62" y="1454"/>
                  <a:pt x="68" y="1453"/>
                  <a:pt x="73" y="1456"/>
                </a:cubicBezTo>
                <a:cubicBezTo>
                  <a:pt x="93" y="1400"/>
                  <a:pt x="117" y="1345"/>
                  <a:pt x="135" y="1289"/>
                </a:cubicBezTo>
                <a:cubicBezTo>
                  <a:pt x="140" y="1274"/>
                  <a:pt x="145" y="1257"/>
                  <a:pt x="148" y="1242"/>
                </a:cubicBezTo>
                <a:cubicBezTo>
                  <a:pt x="150" y="1225"/>
                  <a:pt x="160" y="1209"/>
                  <a:pt x="165" y="1195"/>
                </a:cubicBezTo>
                <a:cubicBezTo>
                  <a:pt x="173" y="1173"/>
                  <a:pt x="179" y="1150"/>
                  <a:pt x="188" y="1128"/>
                </a:cubicBezTo>
                <a:cubicBezTo>
                  <a:pt x="196" y="1108"/>
                  <a:pt x="206" y="1080"/>
                  <a:pt x="215" y="1057"/>
                </a:cubicBezTo>
                <a:cubicBezTo>
                  <a:pt x="223" y="1037"/>
                  <a:pt x="230" y="1016"/>
                  <a:pt x="238" y="996"/>
                </a:cubicBezTo>
                <a:cubicBezTo>
                  <a:pt x="243" y="987"/>
                  <a:pt x="249" y="979"/>
                  <a:pt x="252" y="969"/>
                </a:cubicBezTo>
                <a:cubicBezTo>
                  <a:pt x="258" y="951"/>
                  <a:pt x="264" y="935"/>
                  <a:pt x="270" y="917"/>
                </a:cubicBezTo>
                <a:cubicBezTo>
                  <a:pt x="276" y="901"/>
                  <a:pt x="281" y="886"/>
                  <a:pt x="287" y="871"/>
                </a:cubicBezTo>
                <a:cubicBezTo>
                  <a:pt x="289" y="866"/>
                  <a:pt x="293" y="861"/>
                  <a:pt x="295" y="856"/>
                </a:cubicBezTo>
                <a:cubicBezTo>
                  <a:pt x="296" y="850"/>
                  <a:pt x="296" y="843"/>
                  <a:pt x="298" y="838"/>
                </a:cubicBezTo>
                <a:cubicBezTo>
                  <a:pt x="300" y="832"/>
                  <a:pt x="304" y="828"/>
                  <a:pt x="306" y="823"/>
                </a:cubicBezTo>
                <a:cubicBezTo>
                  <a:pt x="312" y="809"/>
                  <a:pt x="315" y="794"/>
                  <a:pt x="321" y="779"/>
                </a:cubicBezTo>
                <a:cubicBezTo>
                  <a:pt x="327" y="762"/>
                  <a:pt x="332" y="749"/>
                  <a:pt x="341" y="734"/>
                </a:cubicBezTo>
                <a:cubicBezTo>
                  <a:pt x="341" y="731"/>
                  <a:pt x="339" y="731"/>
                  <a:pt x="339" y="727"/>
                </a:cubicBezTo>
                <a:cubicBezTo>
                  <a:pt x="346" y="712"/>
                  <a:pt x="352" y="699"/>
                  <a:pt x="357" y="686"/>
                </a:cubicBezTo>
                <a:cubicBezTo>
                  <a:pt x="374" y="676"/>
                  <a:pt x="408" y="674"/>
                  <a:pt x="431" y="668"/>
                </a:cubicBezTo>
                <a:cubicBezTo>
                  <a:pt x="445" y="664"/>
                  <a:pt x="449" y="651"/>
                  <a:pt x="453" y="635"/>
                </a:cubicBezTo>
                <a:cubicBezTo>
                  <a:pt x="448" y="637"/>
                  <a:pt x="436" y="635"/>
                  <a:pt x="426" y="635"/>
                </a:cubicBezTo>
                <a:cubicBezTo>
                  <a:pt x="423" y="638"/>
                  <a:pt x="425" y="644"/>
                  <a:pt x="424" y="648"/>
                </a:cubicBezTo>
                <a:cubicBezTo>
                  <a:pt x="418" y="661"/>
                  <a:pt x="399" y="666"/>
                  <a:pt x="391" y="655"/>
                </a:cubicBezTo>
                <a:cubicBezTo>
                  <a:pt x="380" y="639"/>
                  <a:pt x="392" y="610"/>
                  <a:pt x="390" y="591"/>
                </a:cubicBezTo>
                <a:cubicBezTo>
                  <a:pt x="392" y="591"/>
                  <a:pt x="394" y="590"/>
                  <a:pt x="393" y="587"/>
                </a:cubicBezTo>
                <a:cubicBezTo>
                  <a:pt x="406" y="586"/>
                  <a:pt x="414" y="589"/>
                  <a:pt x="420" y="594"/>
                </a:cubicBezTo>
                <a:cubicBezTo>
                  <a:pt x="418" y="600"/>
                  <a:pt x="421" y="604"/>
                  <a:pt x="423" y="609"/>
                </a:cubicBezTo>
                <a:cubicBezTo>
                  <a:pt x="434" y="611"/>
                  <a:pt x="443" y="609"/>
                  <a:pt x="458" y="609"/>
                </a:cubicBezTo>
                <a:cubicBezTo>
                  <a:pt x="461" y="601"/>
                  <a:pt x="459" y="594"/>
                  <a:pt x="462" y="585"/>
                </a:cubicBezTo>
                <a:cubicBezTo>
                  <a:pt x="453" y="575"/>
                  <a:pt x="440" y="563"/>
                  <a:pt x="437" y="548"/>
                </a:cubicBezTo>
                <a:cubicBezTo>
                  <a:pt x="432" y="522"/>
                  <a:pt x="449" y="498"/>
                  <a:pt x="462" y="484"/>
                </a:cubicBezTo>
                <a:cubicBezTo>
                  <a:pt x="454" y="477"/>
                  <a:pt x="445" y="472"/>
                  <a:pt x="441" y="462"/>
                </a:cubicBezTo>
                <a:cubicBezTo>
                  <a:pt x="447" y="448"/>
                  <a:pt x="453" y="432"/>
                  <a:pt x="459" y="417"/>
                </a:cubicBezTo>
                <a:cubicBezTo>
                  <a:pt x="402" y="366"/>
                  <a:pt x="337" y="322"/>
                  <a:pt x="277" y="273"/>
                </a:cubicBezTo>
                <a:cubicBezTo>
                  <a:pt x="279" y="271"/>
                  <a:pt x="277" y="271"/>
                  <a:pt x="278" y="268"/>
                </a:cubicBezTo>
                <a:cubicBezTo>
                  <a:pt x="227" y="223"/>
                  <a:pt x="178" y="175"/>
                  <a:pt x="122" y="134"/>
                </a:cubicBezTo>
                <a:cubicBezTo>
                  <a:pt x="119" y="134"/>
                  <a:pt x="116" y="134"/>
                  <a:pt x="113" y="134"/>
                </a:cubicBezTo>
                <a:cubicBezTo>
                  <a:pt x="110" y="131"/>
                  <a:pt x="105" y="128"/>
                  <a:pt x="100" y="125"/>
                </a:cubicBezTo>
                <a:cubicBezTo>
                  <a:pt x="101" y="120"/>
                  <a:pt x="99" y="117"/>
                  <a:pt x="97" y="115"/>
                </a:cubicBezTo>
                <a:cubicBezTo>
                  <a:pt x="109" y="70"/>
                  <a:pt x="129" y="31"/>
                  <a:pt x="173" y="9"/>
                </a:cubicBezTo>
                <a:cubicBezTo>
                  <a:pt x="179" y="6"/>
                  <a:pt x="186" y="5"/>
                  <a:pt x="192" y="0"/>
                </a:cubicBezTo>
                <a:cubicBezTo>
                  <a:pt x="205" y="2"/>
                  <a:pt x="215" y="11"/>
                  <a:pt x="215" y="22"/>
                </a:cubicBezTo>
                <a:cubicBezTo>
                  <a:pt x="268" y="68"/>
                  <a:pt x="324" y="110"/>
                  <a:pt x="369" y="163"/>
                </a:cubicBezTo>
                <a:cubicBezTo>
                  <a:pt x="374" y="163"/>
                  <a:pt x="373" y="163"/>
                  <a:pt x="377" y="163"/>
                </a:cubicBezTo>
                <a:cubicBezTo>
                  <a:pt x="439" y="210"/>
                  <a:pt x="487" y="269"/>
                  <a:pt x="549" y="315"/>
                </a:cubicBezTo>
                <a:cubicBezTo>
                  <a:pt x="552" y="321"/>
                  <a:pt x="553" y="330"/>
                  <a:pt x="562" y="331"/>
                </a:cubicBezTo>
                <a:cubicBezTo>
                  <a:pt x="565" y="319"/>
                  <a:pt x="558" y="305"/>
                  <a:pt x="549" y="301"/>
                </a:cubicBezTo>
                <a:cubicBezTo>
                  <a:pt x="550" y="299"/>
                  <a:pt x="550" y="294"/>
                  <a:pt x="551" y="292"/>
                </a:cubicBezTo>
                <a:cubicBezTo>
                  <a:pt x="576" y="268"/>
                  <a:pt x="625" y="289"/>
                  <a:pt x="615" y="319"/>
                </a:cubicBezTo>
                <a:cubicBezTo>
                  <a:pt x="607" y="325"/>
                  <a:pt x="602" y="327"/>
                  <a:pt x="590" y="324"/>
                </a:cubicBezTo>
                <a:cubicBezTo>
                  <a:pt x="584" y="330"/>
                  <a:pt x="585" y="340"/>
                  <a:pt x="580" y="345"/>
                </a:cubicBezTo>
                <a:cubicBezTo>
                  <a:pt x="587" y="352"/>
                  <a:pt x="595" y="359"/>
                  <a:pt x="598" y="371"/>
                </a:cubicBezTo>
                <a:cubicBezTo>
                  <a:pt x="616" y="394"/>
                  <a:pt x="641" y="410"/>
                  <a:pt x="663" y="431"/>
                </a:cubicBezTo>
                <a:cubicBezTo>
                  <a:pt x="675" y="441"/>
                  <a:pt x="687" y="452"/>
                  <a:pt x="701" y="457"/>
                </a:cubicBezTo>
                <a:cubicBezTo>
                  <a:pt x="705" y="440"/>
                  <a:pt x="681" y="441"/>
                  <a:pt x="682" y="423"/>
                </a:cubicBezTo>
                <a:cubicBezTo>
                  <a:pt x="698" y="401"/>
                  <a:pt x="731" y="413"/>
                  <a:pt x="746" y="429"/>
                </a:cubicBezTo>
                <a:cubicBezTo>
                  <a:pt x="749" y="437"/>
                  <a:pt x="745" y="446"/>
                  <a:pt x="744" y="450"/>
                </a:cubicBezTo>
                <a:cubicBezTo>
                  <a:pt x="739" y="453"/>
                  <a:pt x="731" y="453"/>
                  <a:pt x="723" y="453"/>
                </a:cubicBezTo>
                <a:cubicBezTo>
                  <a:pt x="720" y="458"/>
                  <a:pt x="719" y="464"/>
                  <a:pt x="715" y="468"/>
                </a:cubicBezTo>
                <a:cubicBezTo>
                  <a:pt x="717" y="475"/>
                  <a:pt x="725" y="479"/>
                  <a:pt x="728" y="486"/>
                </a:cubicBezTo>
                <a:cubicBezTo>
                  <a:pt x="729" y="489"/>
                  <a:pt x="727" y="493"/>
                  <a:pt x="729" y="496"/>
                </a:cubicBezTo>
                <a:cubicBezTo>
                  <a:pt x="733" y="504"/>
                  <a:pt x="742" y="512"/>
                  <a:pt x="747" y="518"/>
                </a:cubicBezTo>
                <a:cubicBezTo>
                  <a:pt x="795" y="571"/>
                  <a:pt x="865" y="616"/>
                  <a:pt x="908" y="671"/>
                </a:cubicBezTo>
                <a:cubicBezTo>
                  <a:pt x="927" y="683"/>
                  <a:pt x="941" y="710"/>
                  <a:pt x="966" y="720"/>
                </a:cubicBezTo>
                <a:cubicBezTo>
                  <a:pt x="989" y="707"/>
                  <a:pt x="1011" y="692"/>
                  <a:pt x="1037" y="680"/>
                </a:cubicBezTo>
                <a:cubicBezTo>
                  <a:pt x="1036" y="677"/>
                  <a:pt x="1032" y="676"/>
                  <a:pt x="1031" y="672"/>
                </a:cubicBezTo>
                <a:cubicBezTo>
                  <a:pt x="1032" y="667"/>
                  <a:pt x="1033" y="664"/>
                  <a:pt x="1035" y="660"/>
                </a:cubicBezTo>
                <a:cubicBezTo>
                  <a:pt x="1026" y="652"/>
                  <a:pt x="1017" y="647"/>
                  <a:pt x="1008" y="640"/>
                </a:cubicBezTo>
                <a:cubicBezTo>
                  <a:pt x="1000" y="644"/>
                  <a:pt x="989" y="648"/>
                  <a:pt x="979" y="643"/>
                </a:cubicBezTo>
                <a:cubicBezTo>
                  <a:pt x="979" y="638"/>
                  <a:pt x="974" y="632"/>
                  <a:pt x="974" y="626"/>
                </a:cubicBezTo>
                <a:cubicBezTo>
                  <a:pt x="973" y="607"/>
                  <a:pt x="1003" y="570"/>
                  <a:pt x="1020" y="572"/>
                </a:cubicBezTo>
                <a:cubicBezTo>
                  <a:pt x="1028" y="573"/>
                  <a:pt x="1043" y="583"/>
                  <a:pt x="1045" y="591"/>
                </a:cubicBezTo>
                <a:cubicBezTo>
                  <a:pt x="1046" y="595"/>
                  <a:pt x="1042" y="600"/>
                  <a:pt x="1043" y="604"/>
                </a:cubicBezTo>
                <a:cubicBezTo>
                  <a:pt x="1045" y="614"/>
                  <a:pt x="1053" y="615"/>
                  <a:pt x="1061" y="623"/>
                </a:cubicBezTo>
                <a:cubicBezTo>
                  <a:pt x="1076" y="617"/>
                  <a:pt x="1091" y="629"/>
                  <a:pt x="1087" y="646"/>
                </a:cubicBezTo>
                <a:cubicBezTo>
                  <a:pt x="1090" y="650"/>
                  <a:pt x="1091" y="650"/>
                  <a:pt x="1094" y="655"/>
                </a:cubicBezTo>
                <a:cubicBezTo>
                  <a:pt x="1097" y="653"/>
                  <a:pt x="1100" y="652"/>
                  <a:pt x="1102" y="650"/>
                </a:cubicBezTo>
                <a:cubicBezTo>
                  <a:pt x="1100" y="638"/>
                  <a:pt x="1086" y="633"/>
                  <a:pt x="1091" y="617"/>
                </a:cubicBezTo>
                <a:cubicBezTo>
                  <a:pt x="1115" y="609"/>
                  <a:pt x="1160" y="640"/>
                  <a:pt x="1146" y="660"/>
                </a:cubicBezTo>
                <a:cubicBezTo>
                  <a:pt x="1139" y="669"/>
                  <a:pt x="1122" y="665"/>
                  <a:pt x="1114" y="657"/>
                </a:cubicBezTo>
                <a:cubicBezTo>
                  <a:pt x="1109" y="658"/>
                  <a:pt x="1112" y="663"/>
                  <a:pt x="1105" y="663"/>
                </a:cubicBezTo>
                <a:cubicBezTo>
                  <a:pt x="1106" y="665"/>
                  <a:pt x="1108" y="667"/>
                  <a:pt x="1112" y="668"/>
                </a:cubicBezTo>
                <a:cubicBezTo>
                  <a:pt x="1113" y="666"/>
                  <a:pt x="1115" y="667"/>
                  <a:pt x="1117" y="663"/>
                </a:cubicBezTo>
                <a:cubicBezTo>
                  <a:pt x="1130" y="664"/>
                  <a:pt x="1138" y="676"/>
                  <a:pt x="1135" y="689"/>
                </a:cubicBezTo>
                <a:cubicBezTo>
                  <a:pt x="1140" y="700"/>
                  <a:pt x="1162" y="710"/>
                  <a:pt x="1162" y="719"/>
                </a:cubicBezTo>
                <a:cubicBezTo>
                  <a:pt x="1162" y="729"/>
                  <a:pt x="1150" y="736"/>
                  <a:pt x="1143" y="745"/>
                </a:cubicBezTo>
                <a:cubicBezTo>
                  <a:pt x="1123" y="747"/>
                  <a:pt x="1121" y="732"/>
                  <a:pt x="1109" y="722"/>
                </a:cubicBezTo>
                <a:cubicBezTo>
                  <a:pt x="1100" y="723"/>
                  <a:pt x="1097" y="732"/>
                  <a:pt x="1089" y="731"/>
                </a:cubicBezTo>
                <a:cubicBezTo>
                  <a:pt x="1076" y="729"/>
                  <a:pt x="1077" y="712"/>
                  <a:pt x="1086" y="706"/>
                </a:cubicBezTo>
                <a:cubicBezTo>
                  <a:pt x="1080" y="701"/>
                  <a:pt x="1076" y="695"/>
                  <a:pt x="1069" y="692"/>
                </a:cubicBezTo>
                <a:cubicBezTo>
                  <a:pt x="1040" y="708"/>
                  <a:pt x="1012" y="727"/>
                  <a:pt x="983" y="743"/>
                </a:cubicBezTo>
                <a:cubicBezTo>
                  <a:pt x="980" y="762"/>
                  <a:pt x="986" y="776"/>
                  <a:pt x="1000" y="784"/>
                </a:cubicBezTo>
                <a:cubicBezTo>
                  <a:pt x="1001" y="798"/>
                  <a:pt x="1012" y="803"/>
                  <a:pt x="1020" y="811"/>
                </a:cubicBezTo>
                <a:cubicBezTo>
                  <a:pt x="1033" y="809"/>
                  <a:pt x="1042" y="819"/>
                  <a:pt x="1046" y="833"/>
                </a:cubicBezTo>
                <a:cubicBezTo>
                  <a:pt x="1052" y="822"/>
                  <a:pt x="1071" y="826"/>
                  <a:pt x="1078" y="831"/>
                </a:cubicBezTo>
                <a:cubicBezTo>
                  <a:pt x="1085" y="828"/>
                  <a:pt x="1089" y="816"/>
                  <a:pt x="1100" y="815"/>
                </a:cubicBezTo>
                <a:cubicBezTo>
                  <a:pt x="1105" y="815"/>
                  <a:pt x="1105" y="821"/>
                  <a:pt x="1110" y="820"/>
                </a:cubicBezTo>
                <a:cubicBezTo>
                  <a:pt x="1118" y="820"/>
                  <a:pt x="1128" y="807"/>
                  <a:pt x="1139" y="814"/>
                </a:cubicBezTo>
                <a:cubicBezTo>
                  <a:pt x="1148" y="819"/>
                  <a:pt x="1150" y="834"/>
                  <a:pt x="1146" y="846"/>
                </a:cubicBezTo>
                <a:close/>
                <a:moveTo>
                  <a:pt x="605" y="314"/>
                </a:moveTo>
                <a:cubicBezTo>
                  <a:pt x="605" y="307"/>
                  <a:pt x="606" y="305"/>
                  <a:pt x="600" y="301"/>
                </a:cubicBezTo>
                <a:cubicBezTo>
                  <a:pt x="594" y="316"/>
                  <a:pt x="573" y="305"/>
                  <a:pt x="572" y="293"/>
                </a:cubicBezTo>
                <a:cubicBezTo>
                  <a:pt x="566" y="292"/>
                  <a:pt x="561" y="297"/>
                  <a:pt x="562" y="300"/>
                </a:cubicBezTo>
                <a:cubicBezTo>
                  <a:pt x="566" y="305"/>
                  <a:pt x="588" y="321"/>
                  <a:pt x="605" y="314"/>
                </a:cubicBezTo>
                <a:close/>
                <a:moveTo>
                  <a:pt x="185" y="36"/>
                </a:moveTo>
                <a:cubicBezTo>
                  <a:pt x="170" y="70"/>
                  <a:pt x="151" y="100"/>
                  <a:pt x="120" y="116"/>
                </a:cubicBezTo>
                <a:cubicBezTo>
                  <a:pt x="123" y="121"/>
                  <a:pt x="114" y="118"/>
                  <a:pt x="115" y="124"/>
                </a:cubicBezTo>
                <a:cubicBezTo>
                  <a:pt x="119" y="127"/>
                  <a:pt x="124" y="122"/>
                  <a:pt x="128" y="125"/>
                </a:cubicBezTo>
                <a:cubicBezTo>
                  <a:pt x="163" y="102"/>
                  <a:pt x="203" y="72"/>
                  <a:pt x="203" y="23"/>
                </a:cubicBezTo>
                <a:cubicBezTo>
                  <a:pt x="203" y="22"/>
                  <a:pt x="203" y="20"/>
                  <a:pt x="205" y="21"/>
                </a:cubicBezTo>
                <a:cubicBezTo>
                  <a:pt x="203" y="16"/>
                  <a:pt x="199" y="13"/>
                  <a:pt x="193" y="11"/>
                </a:cubicBezTo>
                <a:cubicBezTo>
                  <a:pt x="194" y="18"/>
                  <a:pt x="182" y="26"/>
                  <a:pt x="185" y="36"/>
                </a:cubicBezTo>
                <a:close/>
                <a:moveTo>
                  <a:pt x="108" y="111"/>
                </a:moveTo>
                <a:cubicBezTo>
                  <a:pt x="143" y="92"/>
                  <a:pt x="171" y="60"/>
                  <a:pt x="179" y="17"/>
                </a:cubicBezTo>
                <a:cubicBezTo>
                  <a:pt x="139" y="33"/>
                  <a:pt x="119" y="71"/>
                  <a:pt x="108" y="111"/>
                </a:cubicBezTo>
                <a:close/>
                <a:moveTo>
                  <a:pt x="136" y="131"/>
                </a:moveTo>
                <a:cubicBezTo>
                  <a:pt x="154" y="151"/>
                  <a:pt x="176" y="166"/>
                  <a:pt x="197" y="183"/>
                </a:cubicBezTo>
                <a:cubicBezTo>
                  <a:pt x="228" y="208"/>
                  <a:pt x="255" y="239"/>
                  <a:pt x="288" y="261"/>
                </a:cubicBezTo>
                <a:cubicBezTo>
                  <a:pt x="323" y="243"/>
                  <a:pt x="356" y="215"/>
                  <a:pt x="360" y="167"/>
                </a:cubicBezTo>
                <a:cubicBezTo>
                  <a:pt x="315" y="119"/>
                  <a:pt x="269" y="73"/>
                  <a:pt x="213" y="36"/>
                </a:cubicBezTo>
                <a:cubicBezTo>
                  <a:pt x="199" y="79"/>
                  <a:pt x="172" y="110"/>
                  <a:pt x="136" y="131"/>
                </a:cubicBezTo>
                <a:close/>
                <a:moveTo>
                  <a:pt x="291" y="270"/>
                </a:moveTo>
                <a:cubicBezTo>
                  <a:pt x="351" y="326"/>
                  <a:pt x="422" y="369"/>
                  <a:pt x="483" y="423"/>
                </a:cubicBezTo>
                <a:cubicBezTo>
                  <a:pt x="490" y="419"/>
                  <a:pt x="500" y="416"/>
                  <a:pt x="507" y="410"/>
                </a:cubicBezTo>
                <a:cubicBezTo>
                  <a:pt x="515" y="403"/>
                  <a:pt x="533" y="386"/>
                  <a:pt x="536" y="377"/>
                </a:cubicBezTo>
                <a:cubicBezTo>
                  <a:pt x="536" y="375"/>
                  <a:pt x="534" y="372"/>
                  <a:pt x="535" y="370"/>
                </a:cubicBezTo>
                <a:cubicBezTo>
                  <a:pt x="537" y="360"/>
                  <a:pt x="547" y="354"/>
                  <a:pt x="550" y="344"/>
                </a:cubicBezTo>
                <a:cubicBezTo>
                  <a:pt x="542" y="322"/>
                  <a:pt x="521" y="312"/>
                  <a:pt x="511" y="293"/>
                </a:cubicBezTo>
                <a:cubicBezTo>
                  <a:pt x="502" y="290"/>
                  <a:pt x="501" y="284"/>
                  <a:pt x="492" y="283"/>
                </a:cubicBezTo>
                <a:cubicBezTo>
                  <a:pt x="479" y="270"/>
                  <a:pt x="470" y="253"/>
                  <a:pt x="452" y="245"/>
                </a:cubicBezTo>
                <a:cubicBezTo>
                  <a:pt x="430" y="217"/>
                  <a:pt x="404" y="193"/>
                  <a:pt x="373" y="175"/>
                </a:cubicBezTo>
                <a:cubicBezTo>
                  <a:pt x="360" y="219"/>
                  <a:pt x="335" y="254"/>
                  <a:pt x="291" y="270"/>
                </a:cubicBezTo>
                <a:close/>
                <a:moveTo>
                  <a:pt x="572" y="338"/>
                </a:moveTo>
                <a:cubicBezTo>
                  <a:pt x="577" y="334"/>
                  <a:pt x="576" y="328"/>
                  <a:pt x="577" y="322"/>
                </a:cubicBezTo>
                <a:cubicBezTo>
                  <a:pt x="575" y="321"/>
                  <a:pt x="574" y="319"/>
                  <a:pt x="572" y="319"/>
                </a:cubicBezTo>
                <a:cubicBezTo>
                  <a:pt x="572" y="326"/>
                  <a:pt x="572" y="332"/>
                  <a:pt x="572" y="338"/>
                </a:cubicBezTo>
                <a:close/>
                <a:moveTo>
                  <a:pt x="612" y="540"/>
                </a:moveTo>
                <a:cubicBezTo>
                  <a:pt x="625" y="540"/>
                  <a:pt x="641" y="537"/>
                  <a:pt x="652" y="531"/>
                </a:cubicBezTo>
                <a:cubicBezTo>
                  <a:pt x="660" y="526"/>
                  <a:pt x="675" y="511"/>
                  <a:pt x="681" y="500"/>
                </a:cubicBezTo>
                <a:cubicBezTo>
                  <a:pt x="684" y="493"/>
                  <a:pt x="691" y="473"/>
                  <a:pt x="688" y="464"/>
                </a:cubicBezTo>
                <a:cubicBezTo>
                  <a:pt x="684" y="454"/>
                  <a:pt x="663" y="445"/>
                  <a:pt x="653" y="435"/>
                </a:cubicBezTo>
                <a:cubicBezTo>
                  <a:pt x="651" y="433"/>
                  <a:pt x="650" y="430"/>
                  <a:pt x="647" y="427"/>
                </a:cubicBezTo>
                <a:cubicBezTo>
                  <a:pt x="645" y="425"/>
                  <a:pt x="642" y="424"/>
                  <a:pt x="639" y="422"/>
                </a:cubicBezTo>
                <a:cubicBezTo>
                  <a:pt x="625" y="410"/>
                  <a:pt x="606" y="391"/>
                  <a:pt x="593" y="384"/>
                </a:cubicBezTo>
                <a:cubicBezTo>
                  <a:pt x="582" y="419"/>
                  <a:pt x="553" y="447"/>
                  <a:pt x="519" y="458"/>
                </a:cubicBezTo>
                <a:cubicBezTo>
                  <a:pt x="549" y="486"/>
                  <a:pt x="576" y="517"/>
                  <a:pt x="612" y="540"/>
                </a:cubicBezTo>
                <a:close/>
                <a:moveTo>
                  <a:pt x="540" y="399"/>
                </a:moveTo>
                <a:cubicBezTo>
                  <a:pt x="538" y="399"/>
                  <a:pt x="539" y="402"/>
                  <a:pt x="536" y="401"/>
                </a:cubicBezTo>
                <a:cubicBezTo>
                  <a:pt x="536" y="400"/>
                  <a:pt x="541" y="397"/>
                  <a:pt x="537" y="395"/>
                </a:cubicBezTo>
                <a:cubicBezTo>
                  <a:pt x="529" y="403"/>
                  <a:pt x="522" y="412"/>
                  <a:pt x="513" y="418"/>
                </a:cubicBezTo>
                <a:cubicBezTo>
                  <a:pt x="515" y="423"/>
                  <a:pt x="512" y="421"/>
                  <a:pt x="511" y="424"/>
                </a:cubicBezTo>
                <a:cubicBezTo>
                  <a:pt x="516" y="425"/>
                  <a:pt x="518" y="424"/>
                  <a:pt x="513" y="427"/>
                </a:cubicBezTo>
                <a:cubicBezTo>
                  <a:pt x="516" y="429"/>
                  <a:pt x="518" y="424"/>
                  <a:pt x="519" y="427"/>
                </a:cubicBezTo>
                <a:cubicBezTo>
                  <a:pt x="514" y="434"/>
                  <a:pt x="526" y="433"/>
                  <a:pt x="529" y="435"/>
                </a:cubicBezTo>
                <a:cubicBezTo>
                  <a:pt x="525" y="436"/>
                  <a:pt x="529" y="439"/>
                  <a:pt x="527" y="439"/>
                </a:cubicBezTo>
                <a:cubicBezTo>
                  <a:pt x="519" y="443"/>
                  <a:pt x="519" y="441"/>
                  <a:pt x="524" y="440"/>
                </a:cubicBezTo>
                <a:cubicBezTo>
                  <a:pt x="532" y="439"/>
                  <a:pt x="540" y="434"/>
                  <a:pt x="547" y="431"/>
                </a:cubicBezTo>
                <a:cubicBezTo>
                  <a:pt x="550" y="426"/>
                  <a:pt x="555" y="424"/>
                  <a:pt x="558" y="418"/>
                </a:cubicBezTo>
                <a:cubicBezTo>
                  <a:pt x="554" y="417"/>
                  <a:pt x="556" y="421"/>
                  <a:pt x="552" y="421"/>
                </a:cubicBezTo>
                <a:cubicBezTo>
                  <a:pt x="553" y="417"/>
                  <a:pt x="550" y="418"/>
                  <a:pt x="550" y="416"/>
                </a:cubicBezTo>
                <a:cubicBezTo>
                  <a:pt x="554" y="413"/>
                  <a:pt x="550" y="416"/>
                  <a:pt x="549" y="414"/>
                </a:cubicBezTo>
                <a:cubicBezTo>
                  <a:pt x="550" y="410"/>
                  <a:pt x="547" y="406"/>
                  <a:pt x="549" y="404"/>
                </a:cubicBezTo>
                <a:cubicBezTo>
                  <a:pt x="546" y="407"/>
                  <a:pt x="536" y="407"/>
                  <a:pt x="535" y="403"/>
                </a:cubicBezTo>
                <a:cubicBezTo>
                  <a:pt x="537" y="403"/>
                  <a:pt x="542" y="399"/>
                  <a:pt x="540" y="399"/>
                </a:cubicBezTo>
                <a:close/>
                <a:moveTo>
                  <a:pt x="694" y="429"/>
                </a:moveTo>
                <a:cubicBezTo>
                  <a:pt x="698" y="438"/>
                  <a:pt x="712" y="446"/>
                  <a:pt x="721" y="439"/>
                </a:cubicBezTo>
                <a:cubicBezTo>
                  <a:pt x="709" y="437"/>
                  <a:pt x="705" y="429"/>
                  <a:pt x="699" y="422"/>
                </a:cubicBezTo>
                <a:cubicBezTo>
                  <a:pt x="698" y="425"/>
                  <a:pt x="694" y="425"/>
                  <a:pt x="694" y="429"/>
                </a:cubicBezTo>
                <a:close/>
                <a:moveTo>
                  <a:pt x="723" y="430"/>
                </a:moveTo>
                <a:cubicBezTo>
                  <a:pt x="722" y="424"/>
                  <a:pt x="716" y="424"/>
                  <a:pt x="712" y="422"/>
                </a:cubicBezTo>
                <a:cubicBezTo>
                  <a:pt x="714" y="426"/>
                  <a:pt x="716" y="430"/>
                  <a:pt x="723" y="430"/>
                </a:cubicBezTo>
                <a:close/>
                <a:moveTo>
                  <a:pt x="452" y="458"/>
                </a:moveTo>
                <a:cubicBezTo>
                  <a:pt x="452" y="464"/>
                  <a:pt x="462" y="470"/>
                  <a:pt x="468" y="475"/>
                </a:cubicBezTo>
                <a:cubicBezTo>
                  <a:pt x="509" y="503"/>
                  <a:pt x="550" y="543"/>
                  <a:pt x="591" y="564"/>
                </a:cubicBezTo>
                <a:cubicBezTo>
                  <a:pt x="596" y="561"/>
                  <a:pt x="600" y="555"/>
                  <a:pt x="603" y="549"/>
                </a:cubicBezTo>
                <a:cubicBezTo>
                  <a:pt x="600" y="548"/>
                  <a:pt x="600" y="545"/>
                  <a:pt x="598" y="542"/>
                </a:cubicBezTo>
                <a:cubicBezTo>
                  <a:pt x="579" y="555"/>
                  <a:pt x="571" y="539"/>
                  <a:pt x="558" y="529"/>
                </a:cubicBezTo>
                <a:cubicBezTo>
                  <a:pt x="537" y="513"/>
                  <a:pt x="514" y="496"/>
                  <a:pt x="498" y="479"/>
                </a:cubicBezTo>
                <a:cubicBezTo>
                  <a:pt x="490" y="477"/>
                  <a:pt x="478" y="468"/>
                  <a:pt x="474" y="458"/>
                </a:cubicBezTo>
                <a:cubicBezTo>
                  <a:pt x="474" y="453"/>
                  <a:pt x="480" y="453"/>
                  <a:pt x="480" y="446"/>
                </a:cubicBezTo>
                <a:cubicBezTo>
                  <a:pt x="477" y="440"/>
                  <a:pt x="470" y="434"/>
                  <a:pt x="462" y="431"/>
                </a:cubicBezTo>
                <a:cubicBezTo>
                  <a:pt x="463" y="441"/>
                  <a:pt x="451" y="448"/>
                  <a:pt x="452" y="458"/>
                </a:cubicBezTo>
                <a:close/>
                <a:moveTo>
                  <a:pt x="722" y="439"/>
                </a:moveTo>
                <a:cubicBezTo>
                  <a:pt x="723" y="446"/>
                  <a:pt x="729" y="444"/>
                  <a:pt x="736" y="444"/>
                </a:cubicBezTo>
                <a:cubicBezTo>
                  <a:pt x="737" y="439"/>
                  <a:pt x="737" y="435"/>
                  <a:pt x="734" y="433"/>
                </a:cubicBezTo>
                <a:cubicBezTo>
                  <a:pt x="731" y="436"/>
                  <a:pt x="728" y="440"/>
                  <a:pt x="722" y="439"/>
                </a:cubicBezTo>
                <a:close/>
                <a:moveTo>
                  <a:pt x="495" y="455"/>
                </a:moveTo>
                <a:cubicBezTo>
                  <a:pt x="492" y="457"/>
                  <a:pt x="488" y="457"/>
                  <a:pt x="485" y="456"/>
                </a:cubicBezTo>
                <a:cubicBezTo>
                  <a:pt x="510" y="485"/>
                  <a:pt x="544" y="503"/>
                  <a:pt x="572" y="529"/>
                </a:cubicBezTo>
                <a:cubicBezTo>
                  <a:pt x="580" y="527"/>
                  <a:pt x="582" y="541"/>
                  <a:pt x="586" y="535"/>
                </a:cubicBezTo>
                <a:cubicBezTo>
                  <a:pt x="556" y="508"/>
                  <a:pt x="530" y="477"/>
                  <a:pt x="495" y="455"/>
                </a:cubicBezTo>
                <a:close/>
                <a:moveTo>
                  <a:pt x="470" y="490"/>
                </a:moveTo>
                <a:cubicBezTo>
                  <a:pt x="455" y="500"/>
                  <a:pt x="442" y="529"/>
                  <a:pt x="450" y="552"/>
                </a:cubicBezTo>
                <a:cubicBezTo>
                  <a:pt x="449" y="522"/>
                  <a:pt x="465" y="506"/>
                  <a:pt x="477" y="494"/>
                </a:cubicBezTo>
                <a:cubicBezTo>
                  <a:pt x="476" y="492"/>
                  <a:pt x="472" y="491"/>
                  <a:pt x="470" y="490"/>
                </a:cubicBezTo>
                <a:close/>
                <a:moveTo>
                  <a:pt x="607" y="733"/>
                </a:moveTo>
                <a:cubicBezTo>
                  <a:pt x="600" y="719"/>
                  <a:pt x="597" y="695"/>
                  <a:pt x="588" y="680"/>
                </a:cubicBezTo>
                <a:cubicBezTo>
                  <a:pt x="570" y="670"/>
                  <a:pt x="544" y="675"/>
                  <a:pt x="535" y="657"/>
                </a:cubicBezTo>
                <a:cubicBezTo>
                  <a:pt x="526" y="642"/>
                  <a:pt x="527" y="618"/>
                  <a:pt x="526" y="602"/>
                </a:cubicBezTo>
                <a:cubicBezTo>
                  <a:pt x="546" y="597"/>
                  <a:pt x="565" y="580"/>
                  <a:pt x="561" y="556"/>
                </a:cubicBezTo>
                <a:cubicBezTo>
                  <a:pt x="555" y="555"/>
                  <a:pt x="550" y="546"/>
                  <a:pt x="544" y="548"/>
                </a:cubicBezTo>
                <a:cubicBezTo>
                  <a:pt x="552" y="585"/>
                  <a:pt x="500" y="592"/>
                  <a:pt x="488" y="562"/>
                </a:cubicBezTo>
                <a:cubicBezTo>
                  <a:pt x="484" y="544"/>
                  <a:pt x="497" y="530"/>
                  <a:pt x="515" y="526"/>
                </a:cubicBezTo>
                <a:cubicBezTo>
                  <a:pt x="506" y="517"/>
                  <a:pt x="494" y="511"/>
                  <a:pt x="483" y="503"/>
                </a:cubicBezTo>
                <a:cubicBezTo>
                  <a:pt x="458" y="518"/>
                  <a:pt x="448" y="565"/>
                  <a:pt x="475" y="584"/>
                </a:cubicBezTo>
                <a:cubicBezTo>
                  <a:pt x="464" y="608"/>
                  <a:pt x="467" y="659"/>
                  <a:pt x="445" y="671"/>
                </a:cubicBezTo>
                <a:cubicBezTo>
                  <a:pt x="436" y="676"/>
                  <a:pt x="422" y="675"/>
                  <a:pt x="412" y="678"/>
                </a:cubicBezTo>
                <a:cubicBezTo>
                  <a:pt x="409" y="679"/>
                  <a:pt x="406" y="682"/>
                  <a:pt x="404" y="683"/>
                </a:cubicBezTo>
                <a:cubicBezTo>
                  <a:pt x="390" y="687"/>
                  <a:pt x="376" y="684"/>
                  <a:pt x="364" y="692"/>
                </a:cubicBezTo>
                <a:cubicBezTo>
                  <a:pt x="358" y="702"/>
                  <a:pt x="353" y="713"/>
                  <a:pt x="350" y="726"/>
                </a:cubicBezTo>
                <a:cubicBezTo>
                  <a:pt x="374" y="725"/>
                  <a:pt x="397" y="741"/>
                  <a:pt x="422" y="733"/>
                </a:cubicBezTo>
                <a:cubicBezTo>
                  <a:pt x="426" y="722"/>
                  <a:pt x="432" y="708"/>
                  <a:pt x="447" y="702"/>
                </a:cubicBezTo>
                <a:cubicBezTo>
                  <a:pt x="461" y="697"/>
                  <a:pt x="496" y="696"/>
                  <a:pt x="512" y="700"/>
                </a:cubicBezTo>
                <a:cubicBezTo>
                  <a:pt x="530" y="704"/>
                  <a:pt x="535" y="720"/>
                  <a:pt x="542" y="732"/>
                </a:cubicBezTo>
                <a:cubicBezTo>
                  <a:pt x="567" y="736"/>
                  <a:pt x="592" y="735"/>
                  <a:pt x="609" y="735"/>
                </a:cubicBezTo>
                <a:cubicBezTo>
                  <a:pt x="609" y="733"/>
                  <a:pt x="611" y="732"/>
                  <a:pt x="609" y="732"/>
                </a:cubicBezTo>
                <a:cubicBezTo>
                  <a:pt x="609" y="733"/>
                  <a:pt x="608" y="733"/>
                  <a:pt x="607" y="733"/>
                </a:cubicBezTo>
                <a:close/>
                <a:moveTo>
                  <a:pt x="658" y="583"/>
                </a:moveTo>
                <a:cubicBezTo>
                  <a:pt x="668" y="601"/>
                  <a:pt x="686" y="612"/>
                  <a:pt x="704" y="625"/>
                </a:cubicBezTo>
                <a:cubicBezTo>
                  <a:pt x="716" y="635"/>
                  <a:pt x="729" y="645"/>
                  <a:pt x="740" y="655"/>
                </a:cubicBezTo>
                <a:cubicBezTo>
                  <a:pt x="745" y="658"/>
                  <a:pt x="748" y="663"/>
                  <a:pt x="752" y="666"/>
                </a:cubicBezTo>
                <a:cubicBezTo>
                  <a:pt x="757" y="671"/>
                  <a:pt x="764" y="672"/>
                  <a:pt x="769" y="677"/>
                </a:cubicBezTo>
                <a:cubicBezTo>
                  <a:pt x="779" y="685"/>
                  <a:pt x="787" y="695"/>
                  <a:pt x="798" y="704"/>
                </a:cubicBezTo>
                <a:cubicBezTo>
                  <a:pt x="819" y="723"/>
                  <a:pt x="837" y="737"/>
                  <a:pt x="860" y="755"/>
                </a:cubicBezTo>
                <a:cubicBezTo>
                  <a:pt x="869" y="762"/>
                  <a:pt x="884" y="778"/>
                  <a:pt x="893" y="778"/>
                </a:cubicBezTo>
                <a:cubicBezTo>
                  <a:pt x="897" y="778"/>
                  <a:pt x="903" y="771"/>
                  <a:pt x="908" y="766"/>
                </a:cubicBezTo>
                <a:cubicBezTo>
                  <a:pt x="920" y="757"/>
                  <a:pt x="933" y="745"/>
                  <a:pt x="937" y="732"/>
                </a:cubicBezTo>
                <a:cubicBezTo>
                  <a:pt x="939" y="726"/>
                  <a:pt x="936" y="720"/>
                  <a:pt x="940" y="716"/>
                </a:cubicBezTo>
                <a:cubicBezTo>
                  <a:pt x="873" y="641"/>
                  <a:pt x="794" y="579"/>
                  <a:pt x="723" y="508"/>
                </a:cubicBezTo>
                <a:cubicBezTo>
                  <a:pt x="707" y="538"/>
                  <a:pt x="690" y="568"/>
                  <a:pt x="658" y="583"/>
                </a:cubicBezTo>
                <a:close/>
                <a:moveTo>
                  <a:pt x="661" y="564"/>
                </a:moveTo>
                <a:cubicBezTo>
                  <a:pt x="663" y="564"/>
                  <a:pt x="663" y="562"/>
                  <a:pt x="663" y="565"/>
                </a:cubicBezTo>
                <a:cubicBezTo>
                  <a:pt x="673" y="559"/>
                  <a:pt x="683" y="552"/>
                  <a:pt x="688" y="540"/>
                </a:cubicBezTo>
                <a:cubicBezTo>
                  <a:pt x="684" y="537"/>
                  <a:pt x="684" y="544"/>
                  <a:pt x="680" y="544"/>
                </a:cubicBezTo>
                <a:cubicBezTo>
                  <a:pt x="675" y="540"/>
                  <a:pt x="674" y="532"/>
                  <a:pt x="674" y="526"/>
                </a:cubicBezTo>
                <a:cubicBezTo>
                  <a:pt x="665" y="539"/>
                  <a:pt x="652" y="542"/>
                  <a:pt x="636" y="548"/>
                </a:cubicBezTo>
                <a:cubicBezTo>
                  <a:pt x="642" y="548"/>
                  <a:pt x="644" y="550"/>
                  <a:pt x="647" y="550"/>
                </a:cubicBezTo>
                <a:cubicBezTo>
                  <a:pt x="647" y="552"/>
                  <a:pt x="645" y="552"/>
                  <a:pt x="645" y="554"/>
                </a:cubicBezTo>
                <a:cubicBezTo>
                  <a:pt x="652" y="552"/>
                  <a:pt x="653" y="565"/>
                  <a:pt x="659" y="558"/>
                </a:cubicBezTo>
                <a:cubicBezTo>
                  <a:pt x="662" y="562"/>
                  <a:pt x="662" y="562"/>
                  <a:pt x="661" y="564"/>
                </a:cubicBezTo>
                <a:close/>
                <a:moveTo>
                  <a:pt x="535" y="557"/>
                </a:moveTo>
                <a:cubicBezTo>
                  <a:pt x="536" y="538"/>
                  <a:pt x="509" y="528"/>
                  <a:pt x="499" y="547"/>
                </a:cubicBezTo>
                <a:cubicBezTo>
                  <a:pt x="493" y="574"/>
                  <a:pt x="533" y="581"/>
                  <a:pt x="535" y="557"/>
                </a:cubicBezTo>
                <a:close/>
                <a:moveTo>
                  <a:pt x="608" y="608"/>
                </a:moveTo>
                <a:cubicBezTo>
                  <a:pt x="638" y="607"/>
                  <a:pt x="666" y="618"/>
                  <a:pt x="685" y="622"/>
                </a:cubicBezTo>
                <a:cubicBezTo>
                  <a:pt x="670" y="612"/>
                  <a:pt x="658" y="597"/>
                  <a:pt x="644" y="586"/>
                </a:cubicBezTo>
                <a:cubicBezTo>
                  <a:pt x="634" y="589"/>
                  <a:pt x="634" y="587"/>
                  <a:pt x="621" y="587"/>
                </a:cubicBezTo>
                <a:cubicBezTo>
                  <a:pt x="618" y="578"/>
                  <a:pt x="610" y="574"/>
                  <a:pt x="604" y="568"/>
                </a:cubicBezTo>
                <a:cubicBezTo>
                  <a:pt x="596" y="580"/>
                  <a:pt x="583" y="575"/>
                  <a:pt x="576" y="569"/>
                </a:cubicBezTo>
                <a:cubicBezTo>
                  <a:pt x="588" y="580"/>
                  <a:pt x="599" y="594"/>
                  <a:pt x="608" y="608"/>
                </a:cubicBezTo>
                <a:close/>
                <a:moveTo>
                  <a:pt x="582" y="606"/>
                </a:moveTo>
                <a:cubicBezTo>
                  <a:pt x="586" y="605"/>
                  <a:pt x="593" y="607"/>
                  <a:pt x="596" y="604"/>
                </a:cubicBezTo>
                <a:cubicBezTo>
                  <a:pt x="586" y="597"/>
                  <a:pt x="581" y="583"/>
                  <a:pt x="570" y="577"/>
                </a:cubicBezTo>
                <a:cubicBezTo>
                  <a:pt x="562" y="590"/>
                  <a:pt x="585" y="594"/>
                  <a:pt x="582" y="606"/>
                </a:cubicBezTo>
                <a:close/>
                <a:moveTo>
                  <a:pt x="986" y="630"/>
                </a:moveTo>
                <a:cubicBezTo>
                  <a:pt x="995" y="631"/>
                  <a:pt x="1000" y="619"/>
                  <a:pt x="1004" y="614"/>
                </a:cubicBezTo>
                <a:cubicBezTo>
                  <a:pt x="1011" y="602"/>
                  <a:pt x="1024" y="593"/>
                  <a:pt x="1014" y="586"/>
                </a:cubicBezTo>
                <a:cubicBezTo>
                  <a:pt x="1004" y="594"/>
                  <a:pt x="984" y="609"/>
                  <a:pt x="986" y="630"/>
                </a:cubicBezTo>
                <a:close/>
                <a:moveTo>
                  <a:pt x="1028" y="604"/>
                </a:moveTo>
                <a:cubicBezTo>
                  <a:pt x="1020" y="611"/>
                  <a:pt x="1014" y="620"/>
                  <a:pt x="1009" y="630"/>
                </a:cubicBezTo>
                <a:cubicBezTo>
                  <a:pt x="1023" y="622"/>
                  <a:pt x="1028" y="608"/>
                  <a:pt x="1035" y="595"/>
                </a:cubicBezTo>
                <a:cubicBezTo>
                  <a:pt x="1033" y="593"/>
                  <a:pt x="1032" y="589"/>
                  <a:pt x="1029" y="588"/>
                </a:cubicBezTo>
                <a:cubicBezTo>
                  <a:pt x="1029" y="594"/>
                  <a:pt x="1025" y="598"/>
                  <a:pt x="1028" y="604"/>
                </a:cubicBezTo>
                <a:close/>
                <a:moveTo>
                  <a:pt x="561" y="589"/>
                </a:moveTo>
                <a:cubicBezTo>
                  <a:pt x="557" y="594"/>
                  <a:pt x="553" y="599"/>
                  <a:pt x="549" y="603"/>
                </a:cubicBezTo>
                <a:cubicBezTo>
                  <a:pt x="555" y="602"/>
                  <a:pt x="566" y="604"/>
                  <a:pt x="576" y="606"/>
                </a:cubicBezTo>
                <a:cubicBezTo>
                  <a:pt x="573" y="598"/>
                  <a:pt x="569" y="592"/>
                  <a:pt x="561" y="589"/>
                </a:cubicBezTo>
                <a:close/>
                <a:moveTo>
                  <a:pt x="396" y="609"/>
                </a:moveTo>
                <a:cubicBezTo>
                  <a:pt x="399" y="610"/>
                  <a:pt x="408" y="608"/>
                  <a:pt x="412" y="607"/>
                </a:cubicBezTo>
                <a:cubicBezTo>
                  <a:pt x="412" y="592"/>
                  <a:pt x="393" y="594"/>
                  <a:pt x="396" y="609"/>
                </a:cubicBezTo>
                <a:close/>
                <a:moveTo>
                  <a:pt x="773" y="701"/>
                </a:moveTo>
                <a:cubicBezTo>
                  <a:pt x="765" y="686"/>
                  <a:pt x="748" y="675"/>
                  <a:pt x="735" y="665"/>
                </a:cubicBezTo>
                <a:cubicBezTo>
                  <a:pt x="725" y="658"/>
                  <a:pt x="715" y="653"/>
                  <a:pt x="705" y="647"/>
                </a:cubicBezTo>
                <a:cubicBezTo>
                  <a:pt x="687" y="636"/>
                  <a:pt x="662" y="623"/>
                  <a:pt x="638" y="619"/>
                </a:cubicBezTo>
                <a:cubicBezTo>
                  <a:pt x="627" y="618"/>
                  <a:pt x="615" y="619"/>
                  <a:pt x="604" y="617"/>
                </a:cubicBezTo>
                <a:cubicBezTo>
                  <a:pt x="588" y="615"/>
                  <a:pt x="573" y="613"/>
                  <a:pt x="557" y="612"/>
                </a:cubicBezTo>
                <a:cubicBezTo>
                  <a:pt x="553" y="612"/>
                  <a:pt x="537" y="610"/>
                  <a:pt x="537" y="619"/>
                </a:cubicBezTo>
                <a:cubicBezTo>
                  <a:pt x="588" y="618"/>
                  <a:pt x="647" y="623"/>
                  <a:pt x="688" y="642"/>
                </a:cubicBezTo>
                <a:cubicBezTo>
                  <a:pt x="691" y="644"/>
                  <a:pt x="693" y="648"/>
                  <a:pt x="696" y="649"/>
                </a:cubicBezTo>
                <a:cubicBezTo>
                  <a:pt x="704" y="654"/>
                  <a:pt x="712" y="656"/>
                  <a:pt x="720" y="661"/>
                </a:cubicBezTo>
                <a:cubicBezTo>
                  <a:pt x="731" y="668"/>
                  <a:pt x="741" y="677"/>
                  <a:pt x="750" y="684"/>
                </a:cubicBezTo>
                <a:cubicBezTo>
                  <a:pt x="753" y="687"/>
                  <a:pt x="759" y="688"/>
                  <a:pt x="762" y="691"/>
                </a:cubicBezTo>
                <a:cubicBezTo>
                  <a:pt x="774" y="701"/>
                  <a:pt x="776" y="720"/>
                  <a:pt x="793" y="723"/>
                </a:cubicBezTo>
                <a:cubicBezTo>
                  <a:pt x="787" y="715"/>
                  <a:pt x="783" y="705"/>
                  <a:pt x="773" y="701"/>
                </a:cubicBezTo>
                <a:close/>
                <a:moveTo>
                  <a:pt x="396" y="627"/>
                </a:moveTo>
                <a:cubicBezTo>
                  <a:pt x="401" y="630"/>
                  <a:pt x="411" y="627"/>
                  <a:pt x="414" y="627"/>
                </a:cubicBezTo>
                <a:cubicBezTo>
                  <a:pt x="417" y="617"/>
                  <a:pt x="408" y="616"/>
                  <a:pt x="398" y="615"/>
                </a:cubicBezTo>
                <a:cubicBezTo>
                  <a:pt x="395" y="618"/>
                  <a:pt x="397" y="621"/>
                  <a:pt x="396" y="627"/>
                </a:cubicBezTo>
                <a:close/>
                <a:moveTo>
                  <a:pt x="1036" y="616"/>
                </a:moveTo>
                <a:cubicBezTo>
                  <a:pt x="1031" y="624"/>
                  <a:pt x="1024" y="630"/>
                  <a:pt x="1018" y="637"/>
                </a:cubicBezTo>
                <a:cubicBezTo>
                  <a:pt x="1027" y="641"/>
                  <a:pt x="1032" y="651"/>
                  <a:pt x="1045" y="652"/>
                </a:cubicBezTo>
                <a:cubicBezTo>
                  <a:pt x="1050" y="647"/>
                  <a:pt x="1054" y="641"/>
                  <a:pt x="1058" y="635"/>
                </a:cubicBezTo>
                <a:cubicBezTo>
                  <a:pt x="1051" y="628"/>
                  <a:pt x="1045" y="620"/>
                  <a:pt x="1036" y="616"/>
                </a:cubicBezTo>
                <a:close/>
                <a:moveTo>
                  <a:pt x="438" y="625"/>
                </a:moveTo>
                <a:cubicBezTo>
                  <a:pt x="446" y="626"/>
                  <a:pt x="458" y="628"/>
                  <a:pt x="458" y="618"/>
                </a:cubicBezTo>
                <a:cubicBezTo>
                  <a:pt x="446" y="615"/>
                  <a:pt x="439" y="620"/>
                  <a:pt x="424" y="619"/>
                </a:cubicBezTo>
                <a:cubicBezTo>
                  <a:pt x="425" y="625"/>
                  <a:pt x="425" y="624"/>
                  <a:pt x="424" y="629"/>
                </a:cubicBezTo>
                <a:cubicBezTo>
                  <a:pt x="428" y="627"/>
                  <a:pt x="438" y="629"/>
                  <a:pt x="434" y="625"/>
                </a:cubicBezTo>
                <a:cubicBezTo>
                  <a:pt x="437" y="624"/>
                  <a:pt x="440" y="630"/>
                  <a:pt x="438" y="625"/>
                </a:cubicBezTo>
                <a:close/>
                <a:moveTo>
                  <a:pt x="1098" y="625"/>
                </a:moveTo>
                <a:cubicBezTo>
                  <a:pt x="1105" y="640"/>
                  <a:pt x="1115" y="651"/>
                  <a:pt x="1133" y="655"/>
                </a:cubicBezTo>
                <a:cubicBezTo>
                  <a:pt x="1135" y="650"/>
                  <a:pt x="1136" y="648"/>
                  <a:pt x="1138" y="642"/>
                </a:cubicBezTo>
                <a:cubicBezTo>
                  <a:pt x="1137" y="642"/>
                  <a:pt x="1136" y="642"/>
                  <a:pt x="1136" y="641"/>
                </a:cubicBezTo>
                <a:cubicBezTo>
                  <a:pt x="1131" y="643"/>
                  <a:pt x="1130" y="650"/>
                  <a:pt x="1124" y="650"/>
                </a:cubicBezTo>
                <a:cubicBezTo>
                  <a:pt x="1117" y="648"/>
                  <a:pt x="1114" y="642"/>
                  <a:pt x="1112" y="634"/>
                </a:cubicBezTo>
                <a:cubicBezTo>
                  <a:pt x="1112" y="631"/>
                  <a:pt x="1116" y="632"/>
                  <a:pt x="1117" y="630"/>
                </a:cubicBezTo>
                <a:cubicBezTo>
                  <a:pt x="1112" y="626"/>
                  <a:pt x="1104" y="621"/>
                  <a:pt x="1098" y="625"/>
                </a:cubicBezTo>
                <a:close/>
                <a:moveTo>
                  <a:pt x="1125" y="637"/>
                </a:moveTo>
                <a:cubicBezTo>
                  <a:pt x="1122" y="635"/>
                  <a:pt x="1121" y="632"/>
                  <a:pt x="1118" y="631"/>
                </a:cubicBezTo>
                <a:cubicBezTo>
                  <a:pt x="1119" y="634"/>
                  <a:pt x="1123" y="639"/>
                  <a:pt x="1125" y="637"/>
                </a:cubicBezTo>
                <a:close/>
                <a:moveTo>
                  <a:pt x="606" y="635"/>
                </a:moveTo>
                <a:cubicBezTo>
                  <a:pt x="648" y="680"/>
                  <a:pt x="685" y="730"/>
                  <a:pt x="724" y="778"/>
                </a:cubicBezTo>
                <a:cubicBezTo>
                  <a:pt x="736" y="796"/>
                  <a:pt x="747" y="821"/>
                  <a:pt x="765" y="828"/>
                </a:cubicBezTo>
                <a:cubicBezTo>
                  <a:pt x="746" y="800"/>
                  <a:pt x="725" y="773"/>
                  <a:pt x="705" y="746"/>
                </a:cubicBezTo>
                <a:cubicBezTo>
                  <a:pt x="697" y="735"/>
                  <a:pt x="689" y="727"/>
                  <a:pt x="684" y="716"/>
                </a:cubicBezTo>
                <a:cubicBezTo>
                  <a:pt x="663" y="696"/>
                  <a:pt x="648" y="670"/>
                  <a:pt x="629" y="650"/>
                </a:cubicBezTo>
                <a:cubicBezTo>
                  <a:pt x="623" y="644"/>
                  <a:pt x="616" y="635"/>
                  <a:pt x="607" y="632"/>
                </a:cubicBezTo>
                <a:cubicBezTo>
                  <a:pt x="606" y="632"/>
                  <a:pt x="606" y="632"/>
                  <a:pt x="605" y="632"/>
                </a:cubicBezTo>
                <a:cubicBezTo>
                  <a:pt x="605" y="633"/>
                  <a:pt x="605" y="635"/>
                  <a:pt x="606" y="635"/>
                </a:cubicBezTo>
                <a:close/>
                <a:moveTo>
                  <a:pt x="1043" y="665"/>
                </a:moveTo>
                <a:cubicBezTo>
                  <a:pt x="1042" y="668"/>
                  <a:pt x="1045" y="668"/>
                  <a:pt x="1044" y="671"/>
                </a:cubicBezTo>
                <a:cubicBezTo>
                  <a:pt x="1058" y="667"/>
                  <a:pt x="1072" y="659"/>
                  <a:pt x="1070" y="643"/>
                </a:cubicBezTo>
                <a:cubicBezTo>
                  <a:pt x="1073" y="642"/>
                  <a:pt x="1074" y="640"/>
                  <a:pt x="1078" y="640"/>
                </a:cubicBezTo>
                <a:cubicBezTo>
                  <a:pt x="1078" y="635"/>
                  <a:pt x="1075" y="635"/>
                  <a:pt x="1072" y="632"/>
                </a:cubicBezTo>
                <a:cubicBezTo>
                  <a:pt x="1065" y="643"/>
                  <a:pt x="1056" y="656"/>
                  <a:pt x="1043" y="665"/>
                </a:cubicBezTo>
                <a:close/>
                <a:moveTo>
                  <a:pt x="399" y="650"/>
                </a:moveTo>
                <a:cubicBezTo>
                  <a:pt x="399" y="651"/>
                  <a:pt x="399" y="652"/>
                  <a:pt x="400" y="652"/>
                </a:cubicBezTo>
                <a:cubicBezTo>
                  <a:pt x="402" y="647"/>
                  <a:pt x="405" y="652"/>
                  <a:pt x="409" y="650"/>
                </a:cubicBezTo>
                <a:cubicBezTo>
                  <a:pt x="410" y="645"/>
                  <a:pt x="414" y="643"/>
                  <a:pt x="414" y="637"/>
                </a:cubicBezTo>
                <a:cubicBezTo>
                  <a:pt x="406" y="638"/>
                  <a:pt x="402" y="634"/>
                  <a:pt x="396" y="633"/>
                </a:cubicBezTo>
                <a:cubicBezTo>
                  <a:pt x="392" y="643"/>
                  <a:pt x="403" y="647"/>
                  <a:pt x="399" y="650"/>
                </a:cubicBezTo>
                <a:close/>
                <a:moveTo>
                  <a:pt x="1064" y="673"/>
                </a:moveTo>
                <a:cubicBezTo>
                  <a:pt x="1072" y="684"/>
                  <a:pt x="1087" y="689"/>
                  <a:pt x="1097" y="697"/>
                </a:cubicBezTo>
                <a:cubicBezTo>
                  <a:pt x="1101" y="692"/>
                  <a:pt x="1107" y="688"/>
                  <a:pt x="1108" y="679"/>
                </a:cubicBezTo>
                <a:cubicBezTo>
                  <a:pt x="1100" y="670"/>
                  <a:pt x="1089" y="663"/>
                  <a:pt x="1079" y="655"/>
                </a:cubicBezTo>
                <a:cubicBezTo>
                  <a:pt x="1075" y="662"/>
                  <a:pt x="1067" y="665"/>
                  <a:pt x="1064" y="673"/>
                </a:cubicBezTo>
                <a:close/>
                <a:moveTo>
                  <a:pt x="1122" y="696"/>
                </a:moveTo>
                <a:cubicBezTo>
                  <a:pt x="1123" y="699"/>
                  <a:pt x="1126" y="693"/>
                  <a:pt x="1122" y="696"/>
                </a:cubicBezTo>
                <a:cubicBezTo>
                  <a:pt x="1123" y="692"/>
                  <a:pt x="1129" y="682"/>
                  <a:pt x="1122" y="679"/>
                </a:cubicBezTo>
                <a:cubicBezTo>
                  <a:pt x="1116" y="688"/>
                  <a:pt x="1108" y="696"/>
                  <a:pt x="1102" y="706"/>
                </a:cubicBezTo>
                <a:cubicBezTo>
                  <a:pt x="1099" y="708"/>
                  <a:pt x="1091" y="712"/>
                  <a:pt x="1093" y="717"/>
                </a:cubicBezTo>
                <a:cubicBezTo>
                  <a:pt x="1105" y="712"/>
                  <a:pt x="1113" y="706"/>
                  <a:pt x="1122" y="696"/>
                </a:cubicBezTo>
                <a:close/>
                <a:moveTo>
                  <a:pt x="1037" y="688"/>
                </a:moveTo>
                <a:cubicBezTo>
                  <a:pt x="1015" y="702"/>
                  <a:pt x="988" y="716"/>
                  <a:pt x="973" y="729"/>
                </a:cubicBezTo>
                <a:cubicBezTo>
                  <a:pt x="974" y="730"/>
                  <a:pt x="976" y="732"/>
                  <a:pt x="977" y="734"/>
                </a:cubicBezTo>
                <a:cubicBezTo>
                  <a:pt x="1008" y="721"/>
                  <a:pt x="1033" y="702"/>
                  <a:pt x="1061" y="686"/>
                </a:cubicBezTo>
                <a:cubicBezTo>
                  <a:pt x="1056" y="675"/>
                  <a:pt x="1045" y="683"/>
                  <a:pt x="1037" y="688"/>
                </a:cubicBezTo>
                <a:close/>
                <a:moveTo>
                  <a:pt x="1137" y="733"/>
                </a:moveTo>
                <a:cubicBezTo>
                  <a:pt x="1141" y="733"/>
                  <a:pt x="1150" y="726"/>
                  <a:pt x="1149" y="722"/>
                </a:cubicBezTo>
                <a:cubicBezTo>
                  <a:pt x="1149" y="720"/>
                  <a:pt x="1133" y="702"/>
                  <a:pt x="1128" y="701"/>
                </a:cubicBezTo>
                <a:cubicBezTo>
                  <a:pt x="1124" y="706"/>
                  <a:pt x="1119" y="709"/>
                  <a:pt x="1116" y="715"/>
                </a:cubicBezTo>
                <a:cubicBezTo>
                  <a:pt x="1122" y="718"/>
                  <a:pt x="1128" y="733"/>
                  <a:pt x="1137" y="733"/>
                </a:cubicBezTo>
                <a:close/>
                <a:moveTo>
                  <a:pt x="482" y="708"/>
                </a:moveTo>
                <a:cubicBezTo>
                  <a:pt x="469" y="708"/>
                  <a:pt x="454" y="704"/>
                  <a:pt x="445" y="714"/>
                </a:cubicBezTo>
                <a:cubicBezTo>
                  <a:pt x="472" y="715"/>
                  <a:pt x="497" y="720"/>
                  <a:pt x="524" y="719"/>
                </a:cubicBezTo>
                <a:cubicBezTo>
                  <a:pt x="516" y="704"/>
                  <a:pt x="497" y="707"/>
                  <a:pt x="482" y="708"/>
                </a:cubicBezTo>
                <a:close/>
                <a:moveTo>
                  <a:pt x="444" y="724"/>
                </a:moveTo>
                <a:cubicBezTo>
                  <a:pt x="443" y="746"/>
                  <a:pt x="443" y="768"/>
                  <a:pt x="443" y="787"/>
                </a:cubicBezTo>
                <a:cubicBezTo>
                  <a:pt x="454" y="849"/>
                  <a:pt x="443" y="927"/>
                  <a:pt x="450" y="1001"/>
                </a:cubicBezTo>
                <a:cubicBezTo>
                  <a:pt x="445" y="1010"/>
                  <a:pt x="446" y="1024"/>
                  <a:pt x="447" y="1038"/>
                </a:cubicBezTo>
                <a:cubicBezTo>
                  <a:pt x="451" y="1080"/>
                  <a:pt x="455" y="1125"/>
                  <a:pt x="457" y="1165"/>
                </a:cubicBezTo>
                <a:cubicBezTo>
                  <a:pt x="465" y="1161"/>
                  <a:pt x="476" y="1166"/>
                  <a:pt x="483" y="1165"/>
                </a:cubicBezTo>
                <a:cubicBezTo>
                  <a:pt x="479" y="1130"/>
                  <a:pt x="483" y="1082"/>
                  <a:pt x="477" y="1048"/>
                </a:cubicBezTo>
                <a:cubicBezTo>
                  <a:pt x="482" y="1033"/>
                  <a:pt x="479" y="1012"/>
                  <a:pt x="478" y="1000"/>
                </a:cubicBezTo>
                <a:cubicBezTo>
                  <a:pt x="478" y="995"/>
                  <a:pt x="481" y="991"/>
                  <a:pt x="481" y="987"/>
                </a:cubicBezTo>
                <a:cubicBezTo>
                  <a:pt x="480" y="983"/>
                  <a:pt x="478" y="980"/>
                  <a:pt x="477" y="976"/>
                </a:cubicBezTo>
                <a:cubicBezTo>
                  <a:pt x="476" y="959"/>
                  <a:pt x="475" y="940"/>
                  <a:pt x="475" y="922"/>
                </a:cubicBezTo>
                <a:cubicBezTo>
                  <a:pt x="475" y="849"/>
                  <a:pt x="477" y="789"/>
                  <a:pt x="476" y="731"/>
                </a:cubicBezTo>
                <a:cubicBezTo>
                  <a:pt x="477" y="729"/>
                  <a:pt x="481" y="729"/>
                  <a:pt x="483" y="727"/>
                </a:cubicBezTo>
                <a:cubicBezTo>
                  <a:pt x="467" y="729"/>
                  <a:pt x="458" y="722"/>
                  <a:pt x="444" y="724"/>
                </a:cubicBezTo>
                <a:close/>
                <a:moveTo>
                  <a:pt x="488" y="731"/>
                </a:moveTo>
                <a:cubicBezTo>
                  <a:pt x="488" y="754"/>
                  <a:pt x="485" y="778"/>
                  <a:pt x="484" y="797"/>
                </a:cubicBezTo>
                <a:cubicBezTo>
                  <a:pt x="483" y="819"/>
                  <a:pt x="484" y="841"/>
                  <a:pt x="484" y="863"/>
                </a:cubicBezTo>
                <a:cubicBezTo>
                  <a:pt x="484" y="889"/>
                  <a:pt x="482" y="915"/>
                  <a:pt x="484" y="941"/>
                </a:cubicBezTo>
                <a:cubicBezTo>
                  <a:pt x="487" y="988"/>
                  <a:pt x="493" y="1035"/>
                  <a:pt x="492" y="1086"/>
                </a:cubicBezTo>
                <a:cubicBezTo>
                  <a:pt x="492" y="1100"/>
                  <a:pt x="490" y="1113"/>
                  <a:pt x="490" y="1127"/>
                </a:cubicBezTo>
                <a:cubicBezTo>
                  <a:pt x="490" y="1141"/>
                  <a:pt x="495" y="1155"/>
                  <a:pt x="491" y="1167"/>
                </a:cubicBezTo>
                <a:cubicBezTo>
                  <a:pt x="499" y="1168"/>
                  <a:pt x="516" y="1171"/>
                  <a:pt x="517" y="1170"/>
                </a:cubicBezTo>
                <a:cubicBezTo>
                  <a:pt x="512" y="1129"/>
                  <a:pt x="516" y="1088"/>
                  <a:pt x="516" y="1051"/>
                </a:cubicBezTo>
                <a:cubicBezTo>
                  <a:pt x="516" y="1036"/>
                  <a:pt x="515" y="1020"/>
                  <a:pt x="515" y="1004"/>
                </a:cubicBezTo>
                <a:cubicBezTo>
                  <a:pt x="516" y="969"/>
                  <a:pt x="512" y="933"/>
                  <a:pt x="512" y="896"/>
                </a:cubicBezTo>
                <a:cubicBezTo>
                  <a:pt x="512" y="845"/>
                  <a:pt x="512" y="775"/>
                  <a:pt x="512" y="730"/>
                </a:cubicBezTo>
                <a:cubicBezTo>
                  <a:pt x="504" y="729"/>
                  <a:pt x="493" y="728"/>
                  <a:pt x="484" y="729"/>
                </a:cubicBezTo>
                <a:cubicBezTo>
                  <a:pt x="486" y="729"/>
                  <a:pt x="486" y="730"/>
                  <a:pt x="488" y="731"/>
                </a:cubicBezTo>
                <a:close/>
                <a:moveTo>
                  <a:pt x="416" y="745"/>
                </a:moveTo>
                <a:cubicBezTo>
                  <a:pt x="398" y="793"/>
                  <a:pt x="372" y="843"/>
                  <a:pt x="359" y="896"/>
                </a:cubicBezTo>
                <a:cubicBezTo>
                  <a:pt x="328" y="984"/>
                  <a:pt x="291" y="1065"/>
                  <a:pt x="265" y="1154"/>
                </a:cubicBezTo>
                <a:cubicBezTo>
                  <a:pt x="244" y="1196"/>
                  <a:pt x="232" y="1236"/>
                  <a:pt x="214" y="1278"/>
                </a:cubicBezTo>
                <a:cubicBezTo>
                  <a:pt x="241" y="1273"/>
                  <a:pt x="260" y="1269"/>
                  <a:pt x="285" y="1266"/>
                </a:cubicBezTo>
                <a:cubicBezTo>
                  <a:pt x="278" y="1245"/>
                  <a:pt x="288" y="1225"/>
                  <a:pt x="308" y="1217"/>
                </a:cubicBezTo>
                <a:cubicBezTo>
                  <a:pt x="346" y="1201"/>
                  <a:pt x="395" y="1186"/>
                  <a:pt x="435" y="1173"/>
                </a:cubicBezTo>
                <a:cubicBezTo>
                  <a:pt x="439" y="1171"/>
                  <a:pt x="442" y="1165"/>
                  <a:pt x="449" y="1167"/>
                </a:cubicBezTo>
                <a:cubicBezTo>
                  <a:pt x="443" y="1138"/>
                  <a:pt x="445" y="1106"/>
                  <a:pt x="443" y="1072"/>
                </a:cubicBezTo>
                <a:cubicBezTo>
                  <a:pt x="441" y="1050"/>
                  <a:pt x="435" y="1029"/>
                  <a:pt x="437" y="1007"/>
                </a:cubicBezTo>
                <a:cubicBezTo>
                  <a:pt x="438" y="999"/>
                  <a:pt x="440" y="991"/>
                  <a:pt x="441" y="984"/>
                </a:cubicBezTo>
                <a:cubicBezTo>
                  <a:pt x="441" y="968"/>
                  <a:pt x="437" y="953"/>
                  <a:pt x="437" y="938"/>
                </a:cubicBezTo>
                <a:cubicBezTo>
                  <a:pt x="437" y="921"/>
                  <a:pt x="438" y="905"/>
                  <a:pt x="438" y="888"/>
                </a:cubicBezTo>
                <a:cubicBezTo>
                  <a:pt x="438" y="837"/>
                  <a:pt x="433" y="786"/>
                  <a:pt x="434" y="731"/>
                </a:cubicBezTo>
                <a:cubicBezTo>
                  <a:pt x="433" y="730"/>
                  <a:pt x="433" y="729"/>
                  <a:pt x="431" y="730"/>
                </a:cubicBezTo>
                <a:cubicBezTo>
                  <a:pt x="430" y="738"/>
                  <a:pt x="427" y="745"/>
                  <a:pt x="416" y="745"/>
                </a:cubicBezTo>
                <a:close/>
                <a:moveTo>
                  <a:pt x="524" y="730"/>
                </a:moveTo>
                <a:cubicBezTo>
                  <a:pt x="522" y="732"/>
                  <a:pt x="520" y="738"/>
                  <a:pt x="520" y="742"/>
                </a:cubicBezTo>
                <a:cubicBezTo>
                  <a:pt x="516" y="777"/>
                  <a:pt x="520" y="817"/>
                  <a:pt x="522" y="849"/>
                </a:cubicBezTo>
                <a:cubicBezTo>
                  <a:pt x="524" y="871"/>
                  <a:pt x="521" y="891"/>
                  <a:pt x="521" y="912"/>
                </a:cubicBezTo>
                <a:cubicBezTo>
                  <a:pt x="521" y="952"/>
                  <a:pt x="528" y="993"/>
                  <a:pt x="526" y="1031"/>
                </a:cubicBezTo>
                <a:cubicBezTo>
                  <a:pt x="525" y="1046"/>
                  <a:pt x="525" y="1057"/>
                  <a:pt x="526" y="1070"/>
                </a:cubicBezTo>
                <a:cubicBezTo>
                  <a:pt x="526" y="1085"/>
                  <a:pt x="525" y="1101"/>
                  <a:pt x="527" y="1115"/>
                </a:cubicBezTo>
                <a:cubicBezTo>
                  <a:pt x="527" y="1118"/>
                  <a:pt x="530" y="1121"/>
                  <a:pt x="530" y="1125"/>
                </a:cubicBezTo>
                <a:cubicBezTo>
                  <a:pt x="532" y="1139"/>
                  <a:pt x="528" y="1158"/>
                  <a:pt x="530" y="1173"/>
                </a:cubicBezTo>
                <a:cubicBezTo>
                  <a:pt x="570" y="1188"/>
                  <a:pt x="630" y="1208"/>
                  <a:pt x="668" y="1225"/>
                </a:cubicBezTo>
                <a:cubicBezTo>
                  <a:pt x="681" y="1231"/>
                  <a:pt x="687" y="1250"/>
                  <a:pt x="684" y="1266"/>
                </a:cubicBezTo>
                <a:cubicBezTo>
                  <a:pt x="699" y="1267"/>
                  <a:pt x="714" y="1274"/>
                  <a:pt x="727" y="1274"/>
                </a:cubicBezTo>
                <a:cubicBezTo>
                  <a:pt x="680" y="1147"/>
                  <a:pt x="637" y="1017"/>
                  <a:pt x="585" y="895"/>
                </a:cubicBezTo>
                <a:cubicBezTo>
                  <a:pt x="582" y="872"/>
                  <a:pt x="573" y="856"/>
                  <a:pt x="566" y="838"/>
                </a:cubicBezTo>
                <a:cubicBezTo>
                  <a:pt x="561" y="825"/>
                  <a:pt x="559" y="812"/>
                  <a:pt x="554" y="800"/>
                </a:cubicBezTo>
                <a:cubicBezTo>
                  <a:pt x="551" y="792"/>
                  <a:pt x="546" y="784"/>
                  <a:pt x="543" y="776"/>
                </a:cubicBezTo>
                <a:cubicBezTo>
                  <a:pt x="538" y="763"/>
                  <a:pt x="538" y="748"/>
                  <a:pt x="529" y="740"/>
                </a:cubicBezTo>
                <a:cubicBezTo>
                  <a:pt x="530" y="734"/>
                  <a:pt x="534" y="729"/>
                  <a:pt x="524" y="730"/>
                </a:cubicBezTo>
                <a:close/>
                <a:moveTo>
                  <a:pt x="347" y="738"/>
                </a:moveTo>
                <a:cubicBezTo>
                  <a:pt x="341" y="763"/>
                  <a:pt x="330" y="775"/>
                  <a:pt x="326" y="801"/>
                </a:cubicBezTo>
                <a:cubicBezTo>
                  <a:pt x="312" y="822"/>
                  <a:pt x="308" y="847"/>
                  <a:pt x="299" y="870"/>
                </a:cubicBezTo>
                <a:cubicBezTo>
                  <a:pt x="283" y="914"/>
                  <a:pt x="264" y="959"/>
                  <a:pt x="249" y="1003"/>
                </a:cubicBezTo>
                <a:cubicBezTo>
                  <a:pt x="215" y="1070"/>
                  <a:pt x="196" y="1150"/>
                  <a:pt x="164" y="1218"/>
                </a:cubicBezTo>
                <a:cubicBezTo>
                  <a:pt x="161" y="1239"/>
                  <a:pt x="154" y="1247"/>
                  <a:pt x="153" y="1266"/>
                </a:cubicBezTo>
                <a:cubicBezTo>
                  <a:pt x="141" y="1294"/>
                  <a:pt x="131" y="1325"/>
                  <a:pt x="121" y="1359"/>
                </a:cubicBezTo>
                <a:cubicBezTo>
                  <a:pt x="111" y="1375"/>
                  <a:pt x="107" y="1394"/>
                  <a:pt x="100" y="1411"/>
                </a:cubicBezTo>
                <a:cubicBezTo>
                  <a:pt x="94" y="1428"/>
                  <a:pt x="84" y="1443"/>
                  <a:pt x="80" y="1460"/>
                </a:cubicBezTo>
                <a:cubicBezTo>
                  <a:pt x="86" y="1464"/>
                  <a:pt x="96" y="1469"/>
                  <a:pt x="103" y="1469"/>
                </a:cubicBezTo>
                <a:cubicBezTo>
                  <a:pt x="104" y="1449"/>
                  <a:pt x="114" y="1435"/>
                  <a:pt x="120" y="1419"/>
                </a:cubicBezTo>
                <a:cubicBezTo>
                  <a:pt x="124" y="1408"/>
                  <a:pt x="127" y="1397"/>
                  <a:pt x="131" y="1385"/>
                </a:cubicBezTo>
                <a:cubicBezTo>
                  <a:pt x="145" y="1343"/>
                  <a:pt x="164" y="1301"/>
                  <a:pt x="174" y="1254"/>
                </a:cubicBezTo>
                <a:cubicBezTo>
                  <a:pt x="207" y="1177"/>
                  <a:pt x="234" y="1097"/>
                  <a:pt x="264" y="1019"/>
                </a:cubicBezTo>
                <a:cubicBezTo>
                  <a:pt x="301" y="924"/>
                  <a:pt x="331" y="829"/>
                  <a:pt x="372" y="739"/>
                </a:cubicBezTo>
                <a:cubicBezTo>
                  <a:pt x="365" y="736"/>
                  <a:pt x="351" y="732"/>
                  <a:pt x="347" y="738"/>
                </a:cubicBezTo>
                <a:close/>
                <a:moveTo>
                  <a:pt x="381" y="740"/>
                </a:moveTo>
                <a:cubicBezTo>
                  <a:pt x="373" y="755"/>
                  <a:pt x="369" y="771"/>
                  <a:pt x="362" y="787"/>
                </a:cubicBezTo>
                <a:cubicBezTo>
                  <a:pt x="359" y="796"/>
                  <a:pt x="353" y="804"/>
                  <a:pt x="350" y="812"/>
                </a:cubicBezTo>
                <a:cubicBezTo>
                  <a:pt x="340" y="839"/>
                  <a:pt x="333" y="867"/>
                  <a:pt x="322" y="893"/>
                </a:cubicBezTo>
                <a:cubicBezTo>
                  <a:pt x="308" y="929"/>
                  <a:pt x="298" y="960"/>
                  <a:pt x="284" y="994"/>
                </a:cubicBezTo>
                <a:cubicBezTo>
                  <a:pt x="281" y="1002"/>
                  <a:pt x="278" y="1011"/>
                  <a:pt x="275" y="1019"/>
                </a:cubicBezTo>
                <a:cubicBezTo>
                  <a:pt x="269" y="1036"/>
                  <a:pt x="261" y="1052"/>
                  <a:pt x="254" y="1067"/>
                </a:cubicBezTo>
                <a:cubicBezTo>
                  <a:pt x="251" y="1077"/>
                  <a:pt x="250" y="1086"/>
                  <a:pt x="246" y="1095"/>
                </a:cubicBezTo>
                <a:cubicBezTo>
                  <a:pt x="241" y="1107"/>
                  <a:pt x="237" y="1118"/>
                  <a:pt x="233" y="1131"/>
                </a:cubicBezTo>
                <a:cubicBezTo>
                  <a:pt x="230" y="1138"/>
                  <a:pt x="225" y="1145"/>
                  <a:pt x="222" y="1151"/>
                </a:cubicBezTo>
                <a:cubicBezTo>
                  <a:pt x="221" y="1154"/>
                  <a:pt x="223" y="1157"/>
                  <a:pt x="222" y="1159"/>
                </a:cubicBezTo>
                <a:cubicBezTo>
                  <a:pt x="220" y="1168"/>
                  <a:pt x="214" y="1175"/>
                  <a:pt x="211" y="1184"/>
                </a:cubicBezTo>
                <a:cubicBezTo>
                  <a:pt x="208" y="1193"/>
                  <a:pt x="206" y="1201"/>
                  <a:pt x="203" y="1210"/>
                </a:cubicBezTo>
                <a:cubicBezTo>
                  <a:pt x="189" y="1247"/>
                  <a:pt x="174" y="1284"/>
                  <a:pt x="164" y="1326"/>
                </a:cubicBezTo>
                <a:cubicBezTo>
                  <a:pt x="157" y="1339"/>
                  <a:pt x="151" y="1354"/>
                  <a:pt x="148" y="1365"/>
                </a:cubicBezTo>
                <a:cubicBezTo>
                  <a:pt x="147" y="1367"/>
                  <a:pt x="148" y="1371"/>
                  <a:pt x="148" y="1373"/>
                </a:cubicBezTo>
                <a:cubicBezTo>
                  <a:pt x="145" y="1381"/>
                  <a:pt x="140" y="1390"/>
                  <a:pt x="137" y="1398"/>
                </a:cubicBezTo>
                <a:cubicBezTo>
                  <a:pt x="129" y="1426"/>
                  <a:pt x="121" y="1448"/>
                  <a:pt x="111" y="1471"/>
                </a:cubicBezTo>
                <a:cubicBezTo>
                  <a:pt x="117" y="1468"/>
                  <a:pt x="124" y="1472"/>
                  <a:pt x="133" y="1471"/>
                </a:cubicBezTo>
                <a:cubicBezTo>
                  <a:pt x="135" y="1459"/>
                  <a:pt x="141" y="1449"/>
                  <a:pt x="145" y="1439"/>
                </a:cubicBezTo>
                <a:cubicBezTo>
                  <a:pt x="154" y="1416"/>
                  <a:pt x="161" y="1395"/>
                  <a:pt x="169" y="1373"/>
                </a:cubicBezTo>
                <a:cubicBezTo>
                  <a:pt x="173" y="1363"/>
                  <a:pt x="180" y="1354"/>
                  <a:pt x="183" y="1343"/>
                </a:cubicBezTo>
                <a:cubicBezTo>
                  <a:pt x="189" y="1323"/>
                  <a:pt x="192" y="1310"/>
                  <a:pt x="198" y="1293"/>
                </a:cubicBezTo>
                <a:cubicBezTo>
                  <a:pt x="206" y="1270"/>
                  <a:pt x="215" y="1253"/>
                  <a:pt x="223" y="1231"/>
                </a:cubicBezTo>
                <a:cubicBezTo>
                  <a:pt x="231" y="1211"/>
                  <a:pt x="239" y="1191"/>
                  <a:pt x="245" y="1173"/>
                </a:cubicBezTo>
                <a:cubicBezTo>
                  <a:pt x="256" y="1143"/>
                  <a:pt x="270" y="1114"/>
                  <a:pt x="276" y="1082"/>
                </a:cubicBezTo>
                <a:cubicBezTo>
                  <a:pt x="313" y="1002"/>
                  <a:pt x="341" y="910"/>
                  <a:pt x="373" y="826"/>
                </a:cubicBezTo>
                <a:cubicBezTo>
                  <a:pt x="383" y="798"/>
                  <a:pt x="398" y="772"/>
                  <a:pt x="405" y="745"/>
                </a:cubicBezTo>
                <a:cubicBezTo>
                  <a:pt x="397" y="745"/>
                  <a:pt x="391" y="740"/>
                  <a:pt x="381" y="740"/>
                </a:cubicBezTo>
                <a:close/>
                <a:moveTo>
                  <a:pt x="542" y="743"/>
                </a:moveTo>
                <a:cubicBezTo>
                  <a:pt x="549" y="763"/>
                  <a:pt x="554" y="784"/>
                  <a:pt x="565" y="800"/>
                </a:cubicBezTo>
                <a:cubicBezTo>
                  <a:pt x="568" y="826"/>
                  <a:pt x="584" y="850"/>
                  <a:pt x="591" y="879"/>
                </a:cubicBezTo>
                <a:cubicBezTo>
                  <a:pt x="597" y="882"/>
                  <a:pt x="594" y="889"/>
                  <a:pt x="599" y="892"/>
                </a:cubicBezTo>
                <a:cubicBezTo>
                  <a:pt x="601" y="908"/>
                  <a:pt x="607" y="931"/>
                  <a:pt x="616" y="945"/>
                </a:cubicBezTo>
                <a:cubicBezTo>
                  <a:pt x="641" y="1015"/>
                  <a:pt x="670" y="1086"/>
                  <a:pt x="696" y="1157"/>
                </a:cubicBezTo>
                <a:cubicBezTo>
                  <a:pt x="707" y="1188"/>
                  <a:pt x="715" y="1220"/>
                  <a:pt x="727" y="1251"/>
                </a:cubicBezTo>
                <a:cubicBezTo>
                  <a:pt x="730" y="1261"/>
                  <a:pt x="737" y="1271"/>
                  <a:pt x="740" y="1281"/>
                </a:cubicBezTo>
                <a:cubicBezTo>
                  <a:pt x="744" y="1292"/>
                  <a:pt x="745" y="1304"/>
                  <a:pt x="748" y="1315"/>
                </a:cubicBezTo>
                <a:cubicBezTo>
                  <a:pt x="764" y="1367"/>
                  <a:pt x="778" y="1416"/>
                  <a:pt x="801" y="1464"/>
                </a:cubicBezTo>
                <a:cubicBezTo>
                  <a:pt x="812" y="1462"/>
                  <a:pt x="821" y="1464"/>
                  <a:pt x="831" y="1462"/>
                </a:cubicBezTo>
                <a:cubicBezTo>
                  <a:pt x="831" y="1451"/>
                  <a:pt x="820" y="1438"/>
                  <a:pt x="825" y="1432"/>
                </a:cubicBezTo>
                <a:cubicBezTo>
                  <a:pt x="821" y="1421"/>
                  <a:pt x="816" y="1413"/>
                  <a:pt x="812" y="1403"/>
                </a:cubicBezTo>
                <a:cubicBezTo>
                  <a:pt x="809" y="1397"/>
                  <a:pt x="809" y="1391"/>
                  <a:pt x="807" y="1383"/>
                </a:cubicBezTo>
                <a:cubicBezTo>
                  <a:pt x="804" y="1374"/>
                  <a:pt x="798" y="1365"/>
                  <a:pt x="794" y="1355"/>
                </a:cubicBezTo>
                <a:cubicBezTo>
                  <a:pt x="790" y="1343"/>
                  <a:pt x="786" y="1331"/>
                  <a:pt x="784" y="1317"/>
                </a:cubicBezTo>
                <a:cubicBezTo>
                  <a:pt x="764" y="1272"/>
                  <a:pt x="736" y="1228"/>
                  <a:pt x="729" y="1173"/>
                </a:cubicBezTo>
                <a:cubicBezTo>
                  <a:pt x="706" y="1111"/>
                  <a:pt x="686" y="1050"/>
                  <a:pt x="663" y="990"/>
                </a:cubicBezTo>
                <a:cubicBezTo>
                  <a:pt x="660" y="982"/>
                  <a:pt x="656" y="974"/>
                  <a:pt x="652" y="965"/>
                </a:cubicBezTo>
                <a:cubicBezTo>
                  <a:pt x="639" y="934"/>
                  <a:pt x="629" y="894"/>
                  <a:pt x="614" y="865"/>
                </a:cubicBezTo>
                <a:cubicBezTo>
                  <a:pt x="593" y="826"/>
                  <a:pt x="584" y="783"/>
                  <a:pt x="567" y="743"/>
                </a:cubicBezTo>
                <a:cubicBezTo>
                  <a:pt x="560" y="743"/>
                  <a:pt x="550" y="738"/>
                  <a:pt x="542" y="743"/>
                </a:cubicBezTo>
                <a:close/>
                <a:moveTo>
                  <a:pt x="578" y="745"/>
                </a:moveTo>
                <a:cubicBezTo>
                  <a:pt x="590" y="781"/>
                  <a:pt x="604" y="825"/>
                  <a:pt x="622" y="858"/>
                </a:cubicBezTo>
                <a:cubicBezTo>
                  <a:pt x="635" y="892"/>
                  <a:pt x="646" y="927"/>
                  <a:pt x="660" y="958"/>
                </a:cubicBezTo>
                <a:cubicBezTo>
                  <a:pt x="678" y="1000"/>
                  <a:pt x="693" y="1043"/>
                  <a:pt x="707" y="1086"/>
                </a:cubicBezTo>
                <a:cubicBezTo>
                  <a:pt x="723" y="1133"/>
                  <a:pt x="742" y="1181"/>
                  <a:pt x="757" y="1231"/>
                </a:cubicBezTo>
                <a:cubicBezTo>
                  <a:pt x="767" y="1261"/>
                  <a:pt x="783" y="1290"/>
                  <a:pt x="797" y="1319"/>
                </a:cubicBezTo>
                <a:cubicBezTo>
                  <a:pt x="801" y="1328"/>
                  <a:pt x="803" y="1339"/>
                  <a:pt x="807" y="1349"/>
                </a:cubicBezTo>
                <a:cubicBezTo>
                  <a:pt x="810" y="1355"/>
                  <a:pt x="814" y="1359"/>
                  <a:pt x="816" y="1365"/>
                </a:cubicBezTo>
                <a:cubicBezTo>
                  <a:pt x="826" y="1393"/>
                  <a:pt x="831" y="1422"/>
                  <a:pt x="844" y="1450"/>
                </a:cubicBezTo>
                <a:cubicBezTo>
                  <a:pt x="845" y="1456"/>
                  <a:pt x="838" y="1456"/>
                  <a:pt x="842" y="1459"/>
                </a:cubicBezTo>
                <a:cubicBezTo>
                  <a:pt x="852" y="1457"/>
                  <a:pt x="860" y="1453"/>
                  <a:pt x="865" y="1446"/>
                </a:cubicBezTo>
                <a:cubicBezTo>
                  <a:pt x="862" y="1432"/>
                  <a:pt x="853" y="1417"/>
                  <a:pt x="848" y="1405"/>
                </a:cubicBezTo>
                <a:cubicBezTo>
                  <a:pt x="846" y="1399"/>
                  <a:pt x="845" y="1392"/>
                  <a:pt x="843" y="1386"/>
                </a:cubicBezTo>
                <a:cubicBezTo>
                  <a:pt x="830" y="1346"/>
                  <a:pt x="817" y="1310"/>
                  <a:pt x="806" y="1271"/>
                </a:cubicBezTo>
                <a:cubicBezTo>
                  <a:pt x="791" y="1218"/>
                  <a:pt x="769" y="1169"/>
                  <a:pt x="753" y="1118"/>
                </a:cubicBezTo>
                <a:cubicBezTo>
                  <a:pt x="733" y="1056"/>
                  <a:pt x="707" y="998"/>
                  <a:pt x="685" y="941"/>
                </a:cubicBezTo>
                <a:cubicBezTo>
                  <a:pt x="685" y="936"/>
                  <a:pt x="687" y="936"/>
                  <a:pt x="685" y="932"/>
                </a:cubicBezTo>
                <a:cubicBezTo>
                  <a:pt x="671" y="890"/>
                  <a:pt x="651" y="849"/>
                  <a:pt x="635" y="814"/>
                </a:cubicBezTo>
                <a:cubicBezTo>
                  <a:pt x="632" y="789"/>
                  <a:pt x="616" y="768"/>
                  <a:pt x="606" y="745"/>
                </a:cubicBezTo>
                <a:cubicBezTo>
                  <a:pt x="594" y="748"/>
                  <a:pt x="591" y="740"/>
                  <a:pt x="578" y="745"/>
                </a:cubicBezTo>
                <a:close/>
                <a:moveTo>
                  <a:pt x="946" y="786"/>
                </a:moveTo>
                <a:cubicBezTo>
                  <a:pt x="946" y="784"/>
                  <a:pt x="948" y="784"/>
                  <a:pt x="947" y="783"/>
                </a:cubicBezTo>
                <a:cubicBezTo>
                  <a:pt x="945" y="783"/>
                  <a:pt x="943" y="782"/>
                  <a:pt x="943" y="780"/>
                </a:cubicBezTo>
                <a:cubicBezTo>
                  <a:pt x="940" y="783"/>
                  <a:pt x="933" y="783"/>
                  <a:pt x="936" y="778"/>
                </a:cubicBezTo>
                <a:cubicBezTo>
                  <a:pt x="932" y="780"/>
                  <a:pt x="931" y="778"/>
                  <a:pt x="927" y="778"/>
                </a:cubicBezTo>
                <a:cubicBezTo>
                  <a:pt x="924" y="776"/>
                  <a:pt x="925" y="770"/>
                  <a:pt x="922" y="769"/>
                </a:cubicBezTo>
                <a:cubicBezTo>
                  <a:pt x="918" y="776"/>
                  <a:pt x="908" y="775"/>
                  <a:pt x="908" y="784"/>
                </a:cubicBezTo>
                <a:cubicBezTo>
                  <a:pt x="909" y="787"/>
                  <a:pt x="910" y="781"/>
                  <a:pt x="913" y="783"/>
                </a:cubicBezTo>
                <a:cubicBezTo>
                  <a:pt x="912" y="787"/>
                  <a:pt x="917" y="785"/>
                  <a:pt x="917" y="787"/>
                </a:cubicBezTo>
                <a:cubicBezTo>
                  <a:pt x="915" y="787"/>
                  <a:pt x="915" y="789"/>
                  <a:pt x="915" y="792"/>
                </a:cubicBezTo>
                <a:cubicBezTo>
                  <a:pt x="923" y="800"/>
                  <a:pt x="938" y="792"/>
                  <a:pt x="943" y="803"/>
                </a:cubicBezTo>
                <a:cubicBezTo>
                  <a:pt x="950" y="799"/>
                  <a:pt x="954" y="792"/>
                  <a:pt x="959" y="785"/>
                </a:cubicBezTo>
                <a:cubicBezTo>
                  <a:pt x="957" y="785"/>
                  <a:pt x="955" y="785"/>
                  <a:pt x="955" y="784"/>
                </a:cubicBezTo>
                <a:cubicBezTo>
                  <a:pt x="957" y="783"/>
                  <a:pt x="962" y="780"/>
                  <a:pt x="959" y="778"/>
                </a:cubicBezTo>
                <a:cubicBezTo>
                  <a:pt x="955" y="783"/>
                  <a:pt x="952" y="785"/>
                  <a:pt x="946" y="786"/>
                </a:cubicBezTo>
                <a:close/>
                <a:moveTo>
                  <a:pt x="952" y="812"/>
                </a:moveTo>
                <a:cubicBezTo>
                  <a:pt x="976" y="832"/>
                  <a:pt x="1007" y="789"/>
                  <a:pt x="977" y="777"/>
                </a:cubicBezTo>
                <a:cubicBezTo>
                  <a:pt x="970" y="790"/>
                  <a:pt x="961" y="801"/>
                  <a:pt x="952" y="812"/>
                </a:cubicBezTo>
                <a:close/>
                <a:moveTo>
                  <a:pt x="997" y="805"/>
                </a:moveTo>
                <a:cubicBezTo>
                  <a:pt x="991" y="811"/>
                  <a:pt x="986" y="817"/>
                  <a:pt x="981" y="823"/>
                </a:cubicBezTo>
                <a:cubicBezTo>
                  <a:pt x="987" y="827"/>
                  <a:pt x="992" y="833"/>
                  <a:pt x="998" y="838"/>
                </a:cubicBezTo>
                <a:cubicBezTo>
                  <a:pt x="1003" y="833"/>
                  <a:pt x="1013" y="827"/>
                  <a:pt x="1013" y="820"/>
                </a:cubicBezTo>
                <a:cubicBezTo>
                  <a:pt x="1007" y="821"/>
                  <a:pt x="1005" y="807"/>
                  <a:pt x="997" y="805"/>
                </a:cubicBezTo>
                <a:close/>
                <a:moveTo>
                  <a:pt x="773" y="824"/>
                </a:moveTo>
                <a:cubicBezTo>
                  <a:pt x="772" y="829"/>
                  <a:pt x="774" y="830"/>
                  <a:pt x="774" y="834"/>
                </a:cubicBezTo>
                <a:cubicBezTo>
                  <a:pt x="770" y="841"/>
                  <a:pt x="761" y="840"/>
                  <a:pt x="753" y="837"/>
                </a:cubicBezTo>
                <a:cubicBezTo>
                  <a:pt x="750" y="843"/>
                  <a:pt x="742" y="845"/>
                  <a:pt x="743" y="855"/>
                </a:cubicBezTo>
                <a:cubicBezTo>
                  <a:pt x="763" y="863"/>
                  <a:pt x="781" y="848"/>
                  <a:pt x="791" y="835"/>
                </a:cubicBezTo>
                <a:cubicBezTo>
                  <a:pt x="792" y="830"/>
                  <a:pt x="784" y="829"/>
                  <a:pt x="788" y="825"/>
                </a:cubicBezTo>
                <a:cubicBezTo>
                  <a:pt x="782" y="823"/>
                  <a:pt x="779" y="823"/>
                  <a:pt x="773" y="824"/>
                </a:cubicBezTo>
                <a:close/>
                <a:moveTo>
                  <a:pt x="1005" y="850"/>
                </a:moveTo>
                <a:cubicBezTo>
                  <a:pt x="1006" y="853"/>
                  <a:pt x="1012" y="857"/>
                  <a:pt x="1015" y="855"/>
                </a:cubicBezTo>
                <a:cubicBezTo>
                  <a:pt x="1020" y="847"/>
                  <a:pt x="1030" y="835"/>
                  <a:pt x="1029" y="823"/>
                </a:cubicBezTo>
                <a:cubicBezTo>
                  <a:pt x="1019" y="831"/>
                  <a:pt x="1008" y="840"/>
                  <a:pt x="1005" y="850"/>
                </a:cubicBezTo>
                <a:close/>
                <a:moveTo>
                  <a:pt x="1138" y="831"/>
                </a:moveTo>
                <a:cubicBezTo>
                  <a:pt x="1136" y="830"/>
                  <a:pt x="1135" y="827"/>
                  <a:pt x="1133" y="825"/>
                </a:cubicBezTo>
                <a:cubicBezTo>
                  <a:pt x="1131" y="826"/>
                  <a:pt x="1136" y="834"/>
                  <a:pt x="1138" y="831"/>
                </a:cubicBezTo>
                <a:close/>
                <a:moveTo>
                  <a:pt x="1110" y="833"/>
                </a:moveTo>
                <a:cubicBezTo>
                  <a:pt x="1112" y="838"/>
                  <a:pt x="1113" y="844"/>
                  <a:pt x="1118" y="846"/>
                </a:cubicBezTo>
                <a:cubicBezTo>
                  <a:pt x="1123" y="844"/>
                  <a:pt x="1125" y="839"/>
                  <a:pt x="1130" y="838"/>
                </a:cubicBezTo>
                <a:cubicBezTo>
                  <a:pt x="1127" y="825"/>
                  <a:pt x="1120" y="831"/>
                  <a:pt x="1110" y="833"/>
                </a:cubicBezTo>
                <a:close/>
                <a:moveTo>
                  <a:pt x="1105" y="853"/>
                </a:moveTo>
                <a:cubicBezTo>
                  <a:pt x="1107" y="844"/>
                  <a:pt x="1101" y="836"/>
                  <a:pt x="1097" y="830"/>
                </a:cubicBezTo>
                <a:cubicBezTo>
                  <a:pt x="1096" y="837"/>
                  <a:pt x="1095" y="852"/>
                  <a:pt x="1105" y="853"/>
                </a:cubicBezTo>
                <a:close/>
                <a:moveTo>
                  <a:pt x="1058" y="838"/>
                </a:moveTo>
                <a:cubicBezTo>
                  <a:pt x="1059" y="851"/>
                  <a:pt x="1045" y="869"/>
                  <a:pt x="1060" y="877"/>
                </a:cubicBezTo>
                <a:cubicBezTo>
                  <a:pt x="1070" y="866"/>
                  <a:pt x="1062" y="852"/>
                  <a:pt x="1058" y="838"/>
                </a:cubicBezTo>
                <a:close/>
                <a:moveTo>
                  <a:pt x="1029" y="858"/>
                </a:moveTo>
                <a:cubicBezTo>
                  <a:pt x="1034" y="861"/>
                  <a:pt x="1035" y="862"/>
                  <a:pt x="1043" y="863"/>
                </a:cubicBezTo>
                <a:cubicBezTo>
                  <a:pt x="1044" y="856"/>
                  <a:pt x="1043" y="852"/>
                  <a:pt x="1046" y="845"/>
                </a:cubicBezTo>
                <a:cubicBezTo>
                  <a:pt x="1042" y="844"/>
                  <a:pt x="1042" y="839"/>
                  <a:pt x="1038" y="839"/>
                </a:cubicBezTo>
                <a:cubicBezTo>
                  <a:pt x="1036" y="846"/>
                  <a:pt x="1029" y="849"/>
                  <a:pt x="1029" y="858"/>
                </a:cubicBezTo>
                <a:close/>
                <a:moveTo>
                  <a:pt x="744" y="874"/>
                </a:moveTo>
                <a:cubicBezTo>
                  <a:pt x="772" y="887"/>
                  <a:pt x="791" y="864"/>
                  <a:pt x="804" y="848"/>
                </a:cubicBezTo>
                <a:cubicBezTo>
                  <a:pt x="801" y="845"/>
                  <a:pt x="805" y="841"/>
                  <a:pt x="801" y="840"/>
                </a:cubicBezTo>
                <a:cubicBezTo>
                  <a:pt x="794" y="848"/>
                  <a:pt x="785" y="855"/>
                  <a:pt x="776" y="863"/>
                </a:cubicBezTo>
                <a:cubicBezTo>
                  <a:pt x="759" y="866"/>
                  <a:pt x="746" y="871"/>
                  <a:pt x="737" y="865"/>
                </a:cubicBezTo>
                <a:cubicBezTo>
                  <a:pt x="741" y="867"/>
                  <a:pt x="741" y="872"/>
                  <a:pt x="744" y="874"/>
                </a:cubicBezTo>
                <a:close/>
                <a:moveTo>
                  <a:pt x="1070" y="845"/>
                </a:moveTo>
                <a:cubicBezTo>
                  <a:pt x="1072" y="846"/>
                  <a:pt x="1072" y="851"/>
                  <a:pt x="1074" y="853"/>
                </a:cubicBezTo>
                <a:cubicBezTo>
                  <a:pt x="1080" y="853"/>
                  <a:pt x="1084" y="851"/>
                  <a:pt x="1089" y="849"/>
                </a:cubicBezTo>
                <a:cubicBezTo>
                  <a:pt x="1089" y="844"/>
                  <a:pt x="1087" y="843"/>
                  <a:pt x="1085" y="840"/>
                </a:cubicBezTo>
                <a:cubicBezTo>
                  <a:pt x="1078" y="841"/>
                  <a:pt x="1074" y="839"/>
                  <a:pt x="1070" y="845"/>
                </a:cubicBezTo>
                <a:close/>
                <a:moveTo>
                  <a:pt x="799" y="880"/>
                </a:moveTo>
                <a:cubicBezTo>
                  <a:pt x="796" y="879"/>
                  <a:pt x="798" y="872"/>
                  <a:pt x="794" y="872"/>
                </a:cubicBezTo>
                <a:cubicBezTo>
                  <a:pt x="786" y="877"/>
                  <a:pt x="791" y="889"/>
                  <a:pt x="799" y="880"/>
                </a:cubicBezTo>
                <a:close/>
                <a:moveTo>
                  <a:pt x="623" y="1243"/>
                </a:moveTo>
                <a:cubicBezTo>
                  <a:pt x="624" y="1243"/>
                  <a:pt x="625" y="1243"/>
                  <a:pt x="624" y="1244"/>
                </a:cubicBezTo>
                <a:cubicBezTo>
                  <a:pt x="617" y="1240"/>
                  <a:pt x="609" y="1244"/>
                  <a:pt x="599" y="1246"/>
                </a:cubicBezTo>
                <a:cubicBezTo>
                  <a:pt x="582" y="1248"/>
                  <a:pt x="564" y="1245"/>
                  <a:pt x="549" y="1246"/>
                </a:cubicBezTo>
                <a:cubicBezTo>
                  <a:pt x="494" y="1247"/>
                  <a:pt x="465" y="1249"/>
                  <a:pt x="412" y="1250"/>
                </a:cubicBezTo>
                <a:cubicBezTo>
                  <a:pt x="378" y="1251"/>
                  <a:pt x="344" y="1251"/>
                  <a:pt x="318" y="1248"/>
                </a:cubicBezTo>
                <a:cubicBezTo>
                  <a:pt x="321" y="1256"/>
                  <a:pt x="358" y="1254"/>
                  <a:pt x="349" y="1258"/>
                </a:cubicBezTo>
                <a:cubicBezTo>
                  <a:pt x="364" y="1258"/>
                  <a:pt x="382" y="1262"/>
                  <a:pt x="400" y="1264"/>
                </a:cubicBezTo>
                <a:cubicBezTo>
                  <a:pt x="395" y="1268"/>
                  <a:pt x="386" y="1262"/>
                  <a:pt x="382" y="1266"/>
                </a:cubicBezTo>
                <a:cubicBezTo>
                  <a:pt x="385" y="1267"/>
                  <a:pt x="390" y="1271"/>
                  <a:pt x="393" y="1267"/>
                </a:cubicBezTo>
                <a:cubicBezTo>
                  <a:pt x="393" y="1269"/>
                  <a:pt x="394" y="1270"/>
                  <a:pt x="395" y="1271"/>
                </a:cubicBezTo>
                <a:cubicBezTo>
                  <a:pt x="427" y="1276"/>
                  <a:pt x="454" y="1273"/>
                  <a:pt x="486" y="1273"/>
                </a:cubicBezTo>
                <a:cubicBezTo>
                  <a:pt x="483" y="1276"/>
                  <a:pt x="491" y="1276"/>
                  <a:pt x="493" y="1274"/>
                </a:cubicBezTo>
                <a:cubicBezTo>
                  <a:pt x="485" y="1272"/>
                  <a:pt x="507" y="1270"/>
                  <a:pt x="513" y="1269"/>
                </a:cubicBezTo>
                <a:cubicBezTo>
                  <a:pt x="513" y="1270"/>
                  <a:pt x="511" y="1271"/>
                  <a:pt x="513" y="1272"/>
                </a:cubicBezTo>
                <a:cubicBezTo>
                  <a:pt x="515" y="1269"/>
                  <a:pt x="519" y="1274"/>
                  <a:pt x="523" y="1272"/>
                </a:cubicBezTo>
                <a:cubicBezTo>
                  <a:pt x="521" y="1264"/>
                  <a:pt x="541" y="1270"/>
                  <a:pt x="546" y="1266"/>
                </a:cubicBezTo>
                <a:cubicBezTo>
                  <a:pt x="545" y="1266"/>
                  <a:pt x="543" y="1266"/>
                  <a:pt x="543" y="1265"/>
                </a:cubicBezTo>
                <a:cubicBezTo>
                  <a:pt x="548" y="1267"/>
                  <a:pt x="552" y="1262"/>
                  <a:pt x="553" y="1266"/>
                </a:cubicBezTo>
                <a:cubicBezTo>
                  <a:pt x="551" y="1267"/>
                  <a:pt x="547" y="1265"/>
                  <a:pt x="547" y="1267"/>
                </a:cubicBezTo>
                <a:cubicBezTo>
                  <a:pt x="553" y="1267"/>
                  <a:pt x="558" y="1267"/>
                  <a:pt x="562" y="1265"/>
                </a:cubicBezTo>
                <a:cubicBezTo>
                  <a:pt x="560" y="1265"/>
                  <a:pt x="557" y="1266"/>
                  <a:pt x="558" y="1263"/>
                </a:cubicBezTo>
                <a:cubicBezTo>
                  <a:pt x="555" y="1266"/>
                  <a:pt x="550" y="1263"/>
                  <a:pt x="546" y="1261"/>
                </a:cubicBezTo>
                <a:cubicBezTo>
                  <a:pt x="575" y="1260"/>
                  <a:pt x="599" y="1254"/>
                  <a:pt x="626" y="1252"/>
                </a:cubicBezTo>
                <a:cubicBezTo>
                  <a:pt x="624" y="1252"/>
                  <a:pt x="620" y="1254"/>
                  <a:pt x="620" y="1251"/>
                </a:cubicBezTo>
                <a:cubicBezTo>
                  <a:pt x="634" y="1246"/>
                  <a:pt x="654" y="1248"/>
                  <a:pt x="663" y="1238"/>
                </a:cubicBezTo>
                <a:cubicBezTo>
                  <a:pt x="665" y="1238"/>
                  <a:pt x="670" y="1241"/>
                  <a:pt x="670" y="1240"/>
                </a:cubicBezTo>
                <a:cubicBezTo>
                  <a:pt x="667" y="1238"/>
                  <a:pt x="665" y="1234"/>
                  <a:pt x="660" y="1234"/>
                </a:cubicBezTo>
                <a:cubicBezTo>
                  <a:pt x="657" y="1247"/>
                  <a:pt x="634" y="1244"/>
                  <a:pt x="623" y="1243"/>
                </a:cubicBezTo>
                <a:close/>
                <a:moveTo>
                  <a:pt x="657" y="1274"/>
                </a:moveTo>
                <a:cubicBezTo>
                  <a:pt x="647" y="1280"/>
                  <a:pt x="630" y="1278"/>
                  <a:pt x="619" y="1282"/>
                </a:cubicBezTo>
                <a:cubicBezTo>
                  <a:pt x="658" y="1292"/>
                  <a:pt x="695" y="1304"/>
                  <a:pt x="737" y="1311"/>
                </a:cubicBezTo>
                <a:cubicBezTo>
                  <a:pt x="734" y="1303"/>
                  <a:pt x="732" y="1295"/>
                  <a:pt x="730" y="1286"/>
                </a:cubicBezTo>
                <a:cubicBezTo>
                  <a:pt x="708" y="1279"/>
                  <a:pt x="681" y="1270"/>
                  <a:pt x="657" y="1274"/>
                </a:cubicBezTo>
                <a:close/>
                <a:moveTo>
                  <a:pt x="353" y="1288"/>
                </a:moveTo>
                <a:cubicBezTo>
                  <a:pt x="354" y="1288"/>
                  <a:pt x="356" y="1288"/>
                  <a:pt x="354" y="1287"/>
                </a:cubicBezTo>
                <a:cubicBezTo>
                  <a:pt x="337" y="1282"/>
                  <a:pt x="308" y="1283"/>
                  <a:pt x="292" y="1273"/>
                </a:cubicBezTo>
                <a:cubicBezTo>
                  <a:pt x="265" y="1278"/>
                  <a:pt x="234" y="1281"/>
                  <a:pt x="208" y="1289"/>
                </a:cubicBezTo>
                <a:cubicBezTo>
                  <a:pt x="209" y="1296"/>
                  <a:pt x="203" y="1303"/>
                  <a:pt x="202" y="1311"/>
                </a:cubicBezTo>
                <a:cubicBezTo>
                  <a:pt x="252" y="1306"/>
                  <a:pt x="304" y="1296"/>
                  <a:pt x="353" y="1288"/>
                </a:cubicBezTo>
                <a:close/>
                <a:moveTo>
                  <a:pt x="447" y="1286"/>
                </a:moveTo>
                <a:cubicBezTo>
                  <a:pt x="447" y="1290"/>
                  <a:pt x="447" y="1295"/>
                  <a:pt x="447" y="1300"/>
                </a:cubicBezTo>
                <a:cubicBezTo>
                  <a:pt x="456" y="1306"/>
                  <a:pt x="468" y="1302"/>
                  <a:pt x="478" y="1306"/>
                </a:cubicBezTo>
                <a:cubicBezTo>
                  <a:pt x="479" y="1298"/>
                  <a:pt x="478" y="1290"/>
                  <a:pt x="475" y="1285"/>
                </a:cubicBezTo>
                <a:cubicBezTo>
                  <a:pt x="471" y="1286"/>
                  <a:pt x="455" y="1286"/>
                  <a:pt x="447" y="1286"/>
                </a:cubicBezTo>
                <a:close/>
                <a:moveTo>
                  <a:pt x="488" y="1306"/>
                </a:moveTo>
                <a:cubicBezTo>
                  <a:pt x="497" y="1307"/>
                  <a:pt x="506" y="1309"/>
                  <a:pt x="514" y="1305"/>
                </a:cubicBezTo>
                <a:cubicBezTo>
                  <a:pt x="514" y="1297"/>
                  <a:pt x="516" y="1293"/>
                  <a:pt x="514" y="1286"/>
                </a:cubicBezTo>
                <a:cubicBezTo>
                  <a:pt x="503" y="1285"/>
                  <a:pt x="502" y="1285"/>
                  <a:pt x="489" y="1285"/>
                </a:cubicBezTo>
                <a:cubicBezTo>
                  <a:pt x="486" y="1292"/>
                  <a:pt x="489" y="1298"/>
                  <a:pt x="488" y="1306"/>
                </a:cubicBezTo>
                <a:close/>
                <a:moveTo>
                  <a:pt x="437" y="1317"/>
                </a:moveTo>
                <a:cubicBezTo>
                  <a:pt x="437" y="1327"/>
                  <a:pt x="440" y="1339"/>
                  <a:pt x="445" y="1348"/>
                </a:cubicBezTo>
                <a:cubicBezTo>
                  <a:pt x="467" y="1358"/>
                  <a:pt x="509" y="1361"/>
                  <a:pt x="527" y="1344"/>
                </a:cubicBezTo>
                <a:cubicBezTo>
                  <a:pt x="526" y="1335"/>
                  <a:pt x="530" y="1323"/>
                  <a:pt x="526" y="1315"/>
                </a:cubicBezTo>
                <a:cubicBezTo>
                  <a:pt x="498" y="1320"/>
                  <a:pt x="463" y="1318"/>
                  <a:pt x="437" y="1317"/>
                </a:cubicBezTo>
                <a:close/>
                <a:moveTo>
                  <a:pt x="404" y="1332"/>
                </a:moveTo>
                <a:cubicBezTo>
                  <a:pt x="402" y="1330"/>
                  <a:pt x="405" y="1326"/>
                  <a:pt x="403" y="1323"/>
                </a:cubicBezTo>
                <a:cubicBezTo>
                  <a:pt x="399" y="1322"/>
                  <a:pt x="399" y="1325"/>
                  <a:pt x="395" y="1324"/>
                </a:cubicBezTo>
                <a:cubicBezTo>
                  <a:pt x="395" y="1327"/>
                  <a:pt x="395" y="1330"/>
                  <a:pt x="395" y="1333"/>
                </a:cubicBezTo>
                <a:cubicBezTo>
                  <a:pt x="399" y="1333"/>
                  <a:pt x="403" y="1333"/>
                  <a:pt x="404" y="1332"/>
                </a:cubicBezTo>
                <a:close/>
                <a:moveTo>
                  <a:pt x="414" y="1329"/>
                </a:moveTo>
                <a:cubicBezTo>
                  <a:pt x="414" y="1331"/>
                  <a:pt x="414" y="1333"/>
                  <a:pt x="414" y="1335"/>
                </a:cubicBezTo>
                <a:cubicBezTo>
                  <a:pt x="418" y="1333"/>
                  <a:pt x="425" y="1333"/>
                  <a:pt x="427" y="1329"/>
                </a:cubicBezTo>
                <a:cubicBezTo>
                  <a:pt x="424" y="1329"/>
                  <a:pt x="420" y="1329"/>
                  <a:pt x="414" y="1329"/>
                </a:cubicBezTo>
                <a:close/>
                <a:moveTo>
                  <a:pt x="398" y="1354"/>
                </a:moveTo>
                <a:cubicBezTo>
                  <a:pt x="404" y="1352"/>
                  <a:pt x="402" y="1349"/>
                  <a:pt x="404" y="1343"/>
                </a:cubicBezTo>
                <a:cubicBezTo>
                  <a:pt x="399" y="1344"/>
                  <a:pt x="398" y="1340"/>
                  <a:pt x="392" y="1341"/>
                </a:cubicBezTo>
                <a:cubicBezTo>
                  <a:pt x="392" y="1348"/>
                  <a:pt x="394" y="1352"/>
                  <a:pt x="398" y="1354"/>
                </a:cubicBezTo>
                <a:close/>
                <a:moveTo>
                  <a:pt x="500" y="1409"/>
                </a:moveTo>
                <a:cubicBezTo>
                  <a:pt x="502" y="1389"/>
                  <a:pt x="507" y="1383"/>
                  <a:pt x="503" y="1364"/>
                </a:cubicBezTo>
                <a:cubicBezTo>
                  <a:pt x="486" y="1366"/>
                  <a:pt x="473" y="1366"/>
                  <a:pt x="455" y="1362"/>
                </a:cubicBezTo>
                <a:cubicBezTo>
                  <a:pt x="456" y="1380"/>
                  <a:pt x="457" y="1391"/>
                  <a:pt x="454" y="1412"/>
                </a:cubicBezTo>
                <a:cubicBezTo>
                  <a:pt x="472" y="1417"/>
                  <a:pt x="483" y="1417"/>
                  <a:pt x="500" y="1409"/>
                </a:cubicBezTo>
                <a:close/>
                <a:moveTo>
                  <a:pt x="450" y="1437"/>
                </a:moveTo>
                <a:cubicBezTo>
                  <a:pt x="466" y="1443"/>
                  <a:pt x="504" y="1445"/>
                  <a:pt x="504" y="1420"/>
                </a:cubicBezTo>
                <a:cubicBezTo>
                  <a:pt x="484" y="1426"/>
                  <a:pt x="468" y="1428"/>
                  <a:pt x="450" y="1420"/>
                </a:cubicBezTo>
                <a:cubicBezTo>
                  <a:pt x="450" y="1426"/>
                  <a:pt x="450" y="1432"/>
                  <a:pt x="450" y="1437"/>
                </a:cubicBezTo>
                <a:close/>
                <a:moveTo>
                  <a:pt x="23" y="1457"/>
                </a:moveTo>
                <a:cubicBezTo>
                  <a:pt x="28" y="1456"/>
                  <a:pt x="32" y="1460"/>
                  <a:pt x="36" y="1457"/>
                </a:cubicBezTo>
                <a:cubicBezTo>
                  <a:pt x="34" y="1453"/>
                  <a:pt x="33" y="1449"/>
                  <a:pt x="28" y="1448"/>
                </a:cubicBezTo>
                <a:cubicBezTo>
                  <a:pt x="26" y="1451"/>
                  <a:pt x="25" y="1454"/>
                  <a:pt x="23" y="1457"/>
                </a:cubicBezTo>
                <a:close/>
                <a:moveTo>
                  <a:pt x="467" y="1450"/>
                </a:moveTo>
                <a:cubicBezTo>
                  <a:pt x="468" y="1463"/>
                  <a:pt x="484" y="1459"/>
                  <a:pt x="483" y="1450"/>
                </a:cubicBezTo>
                <a:cubicBezTo>
                  <a:pt x="477" y="1449"/>
                  <a:pt x="474" y="1450"/>
                  <a:pt x="467" y="1450"/>
                </a:cubicBezTo>
                <a:close/>
                <a:moveTo>
                  <a:pt x="879" y="1460"/>
                </a:moveTo>
                <a:cubicBezTo>
                  <a:pt x="875" y="1462"/>
                  <a:pt x="871" y="1457"/>
                  <a:pt x="866" y="1458"/>
                </a:cubicBezTo>
                <a:cubicBezTo>
                  <a:pt x="854" y="1475"/>
                  <a:pt x="820" y="1469"/>
                  <a:pt x="801" y="1478"/>
                </a:cubicBezTo>
                <a:cubicBezTo>
                  <a:pt x="801" y="1473"/>
                  <a:pt x="798" y="1478"/>
                  <a:pt x="796" y="1475"/>
                </a:cubicBezTo>
                <a:cubicBezTo>
                  <a:pt x="807" y="1499"/>
                  <a:pt x="812" y="1520"/>
                  <a:pt x="823" y="1540"/>
                </a:cubicBezTo>
                <a:cubicBezTo>
                  <a:pt x="848" y="1542"/>
                  <a:pt x="879" y="1548"/>
                  <a:pt x="892" y="1528"/>
                </a:cubicBezTo>
                <a:cubicBezTo>
                  <a:pt x="895" y="1528"/>
                  <a:pt x="896" y="1527"/>
                  <a:pt x="899" y="1528"/>
                </a:cubicBezTo>
                <a:cubicBezTo>
                  <a:pt x="905" y="1508"/>
                  <a:pt x="891" y="1481"/>
                  <a:pt x="879" y="1460"/>
                </a:cubicBezTo>
                <a:close/>
                <a:moveTo>
                  <a:pt x="925" y="1472"/>
                </a:moveTo>
                <a:cubicBezTo>
                  <a:pt x="929" y="1472"/>
                  <a:pt x="929" y="1469"/>
                  <a:pt x="932" y="1470"/>
                </a:cubicBezTo>
                <a:cubicBezTo>
                  <a:pt x="931" y="1464"/>
                  <a:pt x="929" y="1459"/>
                  <a:pt x="923" y="1458"/>
                </a:cubicBezTo>
                <a:cubicBezTo>
                  <a:pt x="922" y="1461"/>
                  <a:pt x="924" y="1469"/>
                  <a:pt x="925" y="1472"/>
                </a:cubicBezTo>
                <a:close/>
                <a:moveTo>
                  <a:pt x="14" y="1486"/>
                </a:moveTo>
                <a:cubicBezTo>
                  <a:pt x="19" y="1486"/>
                  <a:pt x="25" y="1485"/>
                  <a:pt x="28" y="1487"/>
                </a:cubicBezTo>
                <a:cubicBezTo>
                  <a:pt x="28" y="1478"/>
                  <a:pt x="32" y="1475"/>
                  <a:pt x="33" y="1467"/>
                </a:cubicBezTo>
                <a:cubicBezTo>
                  <a:pt x="29" y="1466"/>
                  <a:pt x="24" y="1465"/>
                  <a:pt x="20" y="1464"/>
                </a:cubicBezTo>
                <a:cubicBezTo>
                  <a:pt x="19" y="1471"/>
                  <a:pt x="13" y="1480"/>
                  <a:pt x="14" y="1486"/>
                </a:cubicBezTo>
                <a:close/>
                <a:moveTo>
                  <a:pt x="68" y="1469"/>
                </a:moveTo>
                <a:cubicBezTo>
                  <a:pt x="61" y="1485"/>
                  <a:pt x="57" y="1505"/>
                  <a:pt x="51" y="1523"/>
                </a:cubicBezTo>
                <a:cubicBezTo>
                  <a:pt x="62" y="1535"/>
                  <a:pt x="81" y="1539"/>
                  <a:pt x="103" y="1541"/>
                </a:cubicBezTo>
                <a:cubicBezTo>
                  <a:pt x="109" y="1539"/>
                  <a:pt x="110" y="1535"/>
                  <a:pt x="116" y="1539"/>
                </a:cubicBezTo>
                <a:cubicBezTo>
                  <a:pt x="125" y="1522"/>
                  <a:pt x="133" y="1506"/>
                  <a:pt x="136" y="1483"/>
                </a:cubicBezTo>
                <a:cubicBezTo>
                  <a:pt x="114" y="1484"/>
                  <a:pt x="90" y="1476"/>
                  <a:pt x="68" y="1469"/>
                </a:cubicBezTo>
                <a:close/>
                <a:moveTo>
                  <a:pt x="929" y="1481"/>
                </a:moveTo>
                <a:cubicBezTo>
                  <a:pt x="928" y="1485"/>
                  <a:pt x="930" y="1485"/>
                  <a:pt x="930" y="1488"/>
                </a:cubicBezTo>
                <a:cubicBezTo>
                  <a:pt x="934" y="1489"/>
                  <a:pt x="935" y="1486"/>
                  <a:pt x="939" y="1487"/>
                </a:cubicBezTo>
                <a:cubicBezTo>
                  <a:pt x="940" y="1483"/>
                  <a:pt x="937" y="1483"/>
                  <a:pt x="938" y="1479"/>
                </a:cubicBezTo>
                <a:cubicBezTo>
                  <a:pt x="934" y="1478"/>
                  <a:pt x="931" y="1480"/>
                  <a:pt x="929" y="1481"/>
                </a:cubicBezTo>
                <a:close/>
                <a:moveTo>
                  <a:pt x="904" y="1487"/>
                </a:moveTo>
                <a:cubicBezTo>
                  <a:pt x="906" y="1488"/>
                  <a:pt x="907" y="1490"/>
                  <a:pt x="907" y="1493"/>
                </a:cubicBezTo>
                <a:cubicBezTo>
                  <a:pt x="913" y="1492"/>
                  <a:pt x="915" y="1490"/>
                  <a:pt x="922" y="1490"/>
                </a:cubicBezTo>
                <a:cubicBezTo>
                  <a:pt x="922" y="1487"/>
                  <a:pt x="922" y="1485"/>
                  <a:pt x="920" y="1483"/>
                </a:cubicBezTo>
                <a:cubicBezTo>
                  <a:pt x="916" y="1483"/>
                  <a:pt x="907" y="1484"/>
                  <a:pt x="904" y="1487"/>
                </a:cubicBezTo>
                <a:close/>
                <a:moveTo>
                  <a:pt x="52" y="1491"/>
                </a:moveTo>
                <a:cubicBezTo>
                  <a:pt x="45" y="1489"/>
                  <a:pt x="45" y="1487"/>
                  <a:pt x="36" y="1487"/>
                </a:cubicBezTo>
                <a:cubicBezTo>
                  <a:pt x="40" y="1489"/>
                  <a:pt x="49" y="1496"/>
                  <a:pt x="52" y="1491"/>
                </a:cubicBezTo>
                <a:close/>
                <a:moveTo>
                  <a:pt x="10" y="1509"/>
                </a:moveTo>
                <a:cubicBezTo>
                  <a:pt x="20" y="1509"/>
                  <a:pt x="23" y="1503"/>
                  <a:pt x="25" y="1495"/>
                </a:cubicBezTo>
                <a:cubicBezTo>
                  <a:pt x="19" y="1495"/>
                  <a:pt x="16" y="1493"/>
                  <a:pt x="11" y="1493"/>
                </a:cubicBezTo>
                <a:cubicBezTo>
                  <a:pt x="11" y="1499"/>
                  <a:pt x="9" y="1502"/>
                  <a:pt x="10" y="1509"/>
                </a:cubicBezTo>
                <a:close/>
                <a:moveTo>
                  <a:pt x="937" y="1496"/>
                </a:moveTo>
                <a:cubicBezTo>
                  <a:pt x="936" y="1502"/>
                  <a:pt x="939" y="1503"/>
                  <a:pt x="942" y="1504"/>
                </a:cubicBezTo>
                <a:cubicBezTo>
                  <a:pt x="941" y="1501"/>
                  <a:pt x="945" y="1496"/>
                  <a:pt x="940" y="1495"/>
                </a:cubicBezTo>
                <a:cubicBezTo>
                  <a:pt x="940" y="1496"/>
                  <a:pt x="939" y="1496"/>
                  <a:pt x="937" y="1496"/>
                </a:cubicBezTo>
                <a:close/>
                <a:moveTo>
                  <a:pt x="30" y="1596"/>
                </a:moveTo>
                <a:cubicBezTo>
                  <a:pt x="46" y="1599"/>
                  <a:pt x="61" y="1610"/>
                  <a:pt x="76" y="1608"/>
                </a:cubicBezTo>
                <a:cubicBezTo>
                  <a:pt x="81" y="1588"/>
                  <a:pt x="93" y="1571"/>
                  <a:pt x="102" y="1550"/>
                </a:cubicBezTo>
                <a:cubicBezTo>
                  <a:pt x="82" y="1549"/>
                  <a:pt x="67" y="1547"/>
                  <a:pt x="52" y="1539"/>
                </a:cubicBezTo>
                <a:cubicBezTo>
                  <a:pt x="47" y="1560"/>
                  <a:pt x="40" y="1579"/>
                  <a:pt x="30" y="1596"/>
                </a:cubicBezTo>
                <a:close/>
                <a:moveTo>
                  <a:pt x="840" y="1555"/>
                </a:moveTo>
                <a:cubicBezTo>
                  <a:pt x="851" y="1573"/>
                  <a:pt x="858" y="1596"/>
                  <a:pt x="869" y="1614"/>
                </a:cubicBezTo>
                <a:cubicBezTo>
                  <a:pt x="882" y="1607"/>
                  <a:pt x="907" y="1611"/>
                  <a:pt x="917" y="1602"/>
                </a:cubicBezTo>
                <a:cubicBezTo>
                  <a:pt x="909" y="1582"/>
                  <a:pt x="904" y="1559"/>
                  <a:pt x="893" y="1542"/>
                </a:cubicBezTo>
                <a:cubicBezTo>
                  <a:pt x="879" y="1557"/>
                  <a:pt x="861" y="1551"/>
                  <a:pt x="840" y="1555"/>
                </a:cubicBezTo>
                <a:close/>
                <a:moveTo>
                  <a:pt x="28" y="1637"/>
                </a:moveTo>
                <a:cubicBezTo>
                  <a:pt x="31" y="1636"/>
                  <a:pt x="35" y="1634"/>
                  <a:pt x="38" y="1637"/>
                </a:cubicBezTo>
                <a:cubicBezTo>
                  <a:pt x="39" y="1640"/>
                  <a:pt x="37" y="1640"/>
                  <a:pt x="37" y="1642"/>
                </a:cubicBezTo>
                <a:cubicBezTo>
                  <a:pt x="43" y="1645"/>
                  <a:pt x="50" y="1646"/>
                  <a:pt x="57" y="1648"/>
                </a:cubicBezTo>
                <a:cubicBezTo>
                  <a:pt x="63" y="1638"/>
                  <a:pt x="69" y="1629"/>
                  <a:pt x="73" y="1618"/>
                </a:cubicBezTo>
                <a:cubicBezTo>
                  <a:pt x="59" y="1618"/>
                  <a:pt x="40" y="1609"/>
                  <a:pt x="26" y="1608"/>
                </a:cubicBezTo>
                <a:cubicBezTo>
                  <a:pt x="23" y="1618"/>
                  <a:pt x="16" y="1635"/>
                  <a:pt x="28" y="1637"/>
                </a:cubicBezTo>
                <a:close/>
                <a:moveTo>
                  <a:pt x="923" y="1613"/>
                </a:moveTo>
                <a:cubicBezTo>
                  <a:pt x="908" y="1620"/>
                  <a:pt x="891" y="1618"/>
                  <a:pt x="875" y="1624"/>
                </a:cubicBezTo>
                <a:cubicBezTo>
                  <a:pt x="880" y="1636"/>
                  <a:pt x="884" y="1649"/>
                  <a:pt x="892" y="1659"/>
                </a:cubicBezTo>
                <a:cubicBezTo>
                  <a:pt x="907" y="1655"/>
                  <a:pt x="925" y="1655"/>
                  <a:pt x="932" y="1644"/>
                </a:cubicBezTo>
                <a:cubicBezTo>
                  <a:pt x="931" y="1632"/>
                  <a:pt x="928" y="1622"/>
                  <a:pt x="923" y="1613"/>
                </a:cubicBezTo>
                <a:close/>
                <a:moveTo>
                  <a:pt x="26" y="1670"/>
                </a:moveTo>
                <a:cubicBezTo>
                  <a:pt x="29" y="1669"/>
                  <a:pt x="29" y="1673"/>
                  <a:pt x="34" y="1672"/>
                </a:cubicBezTo>
                <a:cubicBezTo>
                  <a:pt x="37" y="1667"/>
                  <a:pt x="40" y="1661"/>
                  <a:pt x="42" y="1655"/>
                </a:cubicBezTo>
                <a:cubicBezTo>
                  <a:pt x="38" y="1652"/>
                  <a:pt x="36" y="1654"/>
                  <a:pt x="33" y="1650"/>
                </a:cubicBezTo>
                <a:cubicBezTo>
                  <a:pt x="30" y="1657"/>
                  <a:pt x="26" y="1661"/>
                  <a:pt x="26" y="1670"/>
                </a:cubicBezTo>
                <a:close/>
                <a:moveTo>
                  <a:pt x="913" y="1666"/>
                </a:moveTo>
                <a:cubicBezTo>
                  <a:pt x="913" y="1673"/>
                  <a:pt x="917" y="1680"/>
                  <a:pt x="922" y="1685"/>
                </a:cubicBezTo>
                <a:cubicBezTo>
                  <a:pt x="924" y="1678"/>
                  <a:pt x="929" y="1669"/>
                  <a:pt x="924" y="1663"/>
                </a:cubicBezTo>
                <a:cubicBezTo>
                  <a:pt x="921" y="1664"/>
                  <a:pt x="917" y="1665"/>
                  <a:pt x="913" y="16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244862" y="2220523"/>
            <a:ext cx="1005315" cy="299674"/>
            <a:chOff x="7244862" y="2564012"/>
            <a:chExt cx="1005315" cy="299674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</p:cxnSp>
      </p:grpSp>
      <p:grpSp>
        <p:nvGrpSpPr>
          <p:cNvPr id="42" name="Group 41"/>
          <p:cNvGrpSpPr/>
          <p:nvPr/>
        </p:nvGrpSpPr>
        <p:grpSpPr>
          <a:xfrm flipH="1">
            <a:off x="3934187" y="2220523"/>
            <a:ext cx="1005315" cy="299674"/>
            <a:chOff x="7244862" y="2564012"/>
            <a:chExt cx="1005315" cy="299674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</p:cxnSp>
      </p:grpSp>
      <p:grpSp>
        <p:nvGrpSpPr>
          <p:cNvPr id="45" name="Group 44"/>
          <p:cNvGrpSpPr/>
          <p:nvPr/>
        </p:nvGrpSpPr>
        <p:grpSpPr>
          <a:xfrm rot="1354404" flipV="1">
            <a:off x="6451557" y="4156484"/>
            <a:ext cx="1005315" cy="299674"/>
            <a:chOff x="7244862" y="2564012"/>
            <a:chExt cx="1005315" cy="299674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</p:cxnSp>
      </p:grpSp>
      <p:grpSp>
        <p:nvGrpSpPr>
          <p:cNvPr id="48" name="Group 47"/>
          <p:cNvGrpSpPr/>
          <p:nvPr/>
        </p:nvGrpSpPr>
        <p:grpSpPr>
          <a:xfrm rot="20245596" flipH="1" flipV="1">
            <a:off x="4746108" y="4156484"/>
            <a:ext cx="1005315" cy="299674"/>
            <a:chOff x="7244862" y="2564012"/>
            <a:chExt cx="1005315" cy="29967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</p:cxnSp>
      </p:grp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121518" y="2302501"/>
            <a:ext cx="1646505" cy="1732811"/>
          </a:xfrm>
          <a:custGeom>
            <a:avLst/>
            <a:gdLst/>
            <a:ahLst/>
            <a:cxnLst>
              <a:cxn ang="0">
                <a:pos x="85" y="294"/>
              </a:cxn>
              <a:cxn ang="0">
                <a:pos x="0" y="330"/>
              </a:cxn>
              <a:cxn ang="0">
                <a:pos x="314" y="0"/>
              </a:cxn>
              <a:cxn ang="0">
                <a:pos x="167" y="327"/>
              </a:cxn>
              <a:cxn ang="0">
                <a:pos x="85" y="294"/>
              </a:cxn>
              <a:cxn ang="0">
                <a:pos x="85" y="294"/>
              </a:cxn>
              <a:cxn ang="0">
                <a:pos x="85" y="294"/>
              </a:cxn>
            </a:cxnLst>
            <a:rect l="0" t="0" r="r" b="b"/>
            <a:pathLst>
              <a:path w="314" h="330">
                <a:moveTo>
                  <a:pt x="85" y="294"/>
                </a:moveTo>
                <a:cubicBezTo>
                  <a:pt x="52" y="294"/>
                  <a:pt x="21" y="307"/>
                  <a:pt x="0" y="330"/>
                </a:cubicBezTo>
                <a:cubicBezTo>
                  <a:pt x="19" y="162"/>
                  <a:pt x="149" y="27"/>
                  <a:pt x="314" y="0"/>
                </a:cubicBezTo>
                <a:cubicBezTo>
                  <a:pt x="176" y="99"/>
                  <a:pt x="167" y="274"/>
                  <a:pt x="167" y="327"/>
                </a:cubicBezTo>
                <a:cubicBezTo>
                  <a:pt x="146" y="306"/>
                  <a:pt x="116" y="294"/>
                  <a:pt x="85" y="294"/>
                </a:cubicBezTo>
                <a:close/>
                <a:moveTo>
                  <a:pt x="85" y="294"/>
                </a:moveTo>
                <a:cubicBezTo>
                  <a:pt x="85" y="294"/>
                  <a:pt x="85" y="294"/>
                  <a:pt x="85" y="294"/>
                </a:cubicBezTo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132880" y="2309140"/>
            <a:ext cx="887431" cy="1726173"/>
          </a:xfrm>
          <a:custGeom>
            <a:avLst/>
            <a:gdLst/>
            <a:ahLst/>
            <a:cxnLst>
              <a:cxn ang="0">
                <a:pos x="84" y="293"/>
              </a:cxn>
              <a:cxn ang="0">
                <a:pos x="1" y="327"/>
              </a:cxn>
              <a:cxn ang="0">
                <a:pos x="169" y="0"/>
              </a:cxn>
              <a:cxn ang="0">
                <a:pos x="169" y="329"/>
              </a:cxn>
              <a:cxn ang="0">
                <a:pos x="84" y="293"/>
              </a:cxn>
              <a:cxn ang="0">
                <a:pos x="84" y="293"/>
              </a:cxn>
              <a:cxn ang="0">
                <a:pos x="84" y="293"/>
              </a:cxn>
            </a:cxnLst>
            <a:rect l="0" t="0" r="r" b="b"/>
            <a:pathLst>
              <a:path w="169" h="329">
                <a:moveTo>
                  <a:pt x="84" y="293"/>
                </a:moveTo>
                <a:cubicBezTo>
                  <a:pt x="52" y="293"/>
                  <a:pt x="22" y="306"/>
                  <a:pt x="1" y="327"/>
                </a:cubicBezTo>
                <a:cubicBezTo>
                  <a:pt x="0" y="276"/>
                  <a:pt x="8" y="87"/>
                  <a:pt x="169" y="0"/>
                </a:cubicBezTo>
                <a:cubicBezTo>
                  <a:pt x="169" y="329"/>
                  <a:pt x="169" y="329"/>
                  <a:pt x="169" y="329"/>
                </a:cubicBezTo>
                <a:cubicBezTo>
                  <a:pt x="147" y="306"/>
                  <a:pt x="117" y="293"/>
                  <a:pt x="84" y="293"/>
                </a:cubicBezTo>
                <a:close/>
                <a:moveTo>
                  <a:pt x="84" y="293"/>
                </a:moveTo>
                <a:cubicBezTo>
                  <a:pt x="84" y="293"/>
                  <a:pt x="84" y="293"/>
                  <a:pt x="84" y="293"/>
                </a:cubicBezTo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6157519" y="2309140"/>
            <a:ext cx="885218" cy="1726173"/>
          </a:xfrm>
          <a:custGeom>
            <a:avLst/>
            <a:gdLst/>
            <a:ahLst/>
            <a:cxnLst>
              <a:cxn ang="0">
                <a:pos x="85" y="293"/>
              </a:cxn>
              <a:cxn ang="0">
                <a:pos x="0" y="329"/>
              </a:cxn>
              <a:cxn ang="0">
                <a:pos x="0" y="0"/>
              </a:cxn>
              <a:cxn ang="0">
                <a:pos x="168" y="327"/>
              </a:cxn>
              <a:cxn ang="0">
                <a:pos x="85" y="293"/>
              </a:cxn>
              <a:cxn ang="0">
                <a:pos x="85" y="293"/>
              </a:cxn>
              <a:cxn ang="0">
                <a:pos x="85" y="293"/>
              </a:cxn>
            </a:cxnLst>
            <a:rect l="0" t="0" r="r" b="b"/>
            <a:pathLst>
              <a:path w="169" h="329">
                <a:moveTo>
                  <a:pt x="85" y="293"/>
                </a:moveTo>
                <a:cubicBezTo>
                  <a:pt x="52" y="293"/>
                  <a:pt x="22" y="306"/>
                  <a:pt x="0" y="329"/>
                </a:cubicBezTo>
                <a:cubicBezTo>
                  <a:pt x="0" y="0"/>
                  <a:pt x="0" y="0"/>
                  <a:pt x="0" y="0"/>
                </a:cubicBezTo>
                <a:cubicBezTo>
                  <a:pt x="161" y="87"/>
                  <a:pt x="169" y="276"/>
                  <a:pt x="168" y="327"/>
                </a:cubicBezTo>
                <a:cubicBezTo>
                  <a:pt x="146" y="306"/>
                  <a:pt x="116" y="293"/>
                  <a:pt x="85" y="293"/>
                </a:cubicBezTo>
                <a:close/>
                <a:moveTo>
                  <a:pt x="85" y="293"/>
                </a:moveTo>
                <a:cubicBezTo>
                  <a:pt x="85" y="293"/>
                  <a:pt x="85" y="293"/>
                  <a:pt x="85" y="293"/>
                </a:cubicBezTo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03167" y="2302501"/>
            <a:ext cx="1657570" cy="1743879"/>
          </a:xfrm>
          <a:custGeom>
            <a:avLst/>
            <a:gdLst/>
            <a:ahLst/>
            <a:cxnLst>
              <a:cxn ang="0">
                <a:pos x="229" y="294"/>
              </a:cxn>
              <a:cxn ang="0">
                <a:pos x="147" y="327"/>
              </a:cxn>
              <a:cxn ang="0">
                <a:pos x="0" y="0"/>
              </a:cxn>
              <a:cxn ang="0">
                <a:pos x="316" y="332"/>
              </a:cxn>
              <a:cxn ang="0">
                <a:pos x="229" y="294"/>
              </a:cxn>
              <a:cxn ang="0">
                <a:pos x="229" y="294"/>
              </a:cxn>
              <a:cxn ang="0">
                <a:pos x="229" y="294"/>
              </a:cxn>
            </a:cxnLst>
            <a:rect l="0" t="0" r="r" b="b"/>
            <a:pathLst>
              <a:path w="316" h="332">
                <a:moveTo>
                  <a:pt x="229" y="294"/>
                </a:moveTo>
                <a:cubicBezTo>
                  <a:pt x="198" y="294"/>
                  <a:pt x="169" y="306"/>
                  <a:pt x="147" y="327"/>
                </a:cubicBezTo>
                <a:cubicBezTo>
                  <a:pt x="148" y="274"/>
                  <a:pt x="138" y="99"/>
                  <a:pt x="0" y="0"/>
                </a:cubicBezTo>
                <a:cubicBezTo>
                  <a:pt x="167" y="26"/>
                  <a:pt x="298" y="162"/>
                  <a:pt x="316" y="332"/>
                </a:cubicBezTo>
                <a:cubicBezTo>
                  <a:pt x="295" y="308"/>
                  <a:pt x="263" y="294"/>
                  <a:pt x="229" y="294"/>
                </a:cubicBezTo>
                <a:close/>
                <a:moveTo>
                  <a:pt x="229" y="294"/>
                </a:moveTo>
                <a:cubicBezTo>
                  <a:pt x="229" y="294"/>
                  <a:pt x="229" y="294"/>
                  <a:pt x="229" y="294"/>
                </a:cubicBezTo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6020306" y="4287600"/>
            <a:ext cx="688257" cy="1465034"/>
          </a:xfrm>
          <a:custGeom>
            <a:avLst/>
            <a:gdLst/>
            <a:ahLst/>
            <a:cxnLst>
              <a:cxn ang="0">
                <a:pos x="13" y="7"/>
              </a:cxn>
              <a:cxn ang="0">
                <a:pos x="0" y="0"/>
              </a:cxn>
              <a:cxn ang="0">
                <a:pos x="0" y="214"/>
              </a:cxn>
              <a:cxn ang="0">
                <a:pos x="2" y="219"/>
              </a:cxn>
              <a:cxn ang="0">
                <a:pos x="66" y="279"/>
              </a:cxn>
              <a:cxn ang="0">
                <a:pos x="131" y="214"/>
              </a:cxn>
              <a:cxn ang="0">
                <a:pos x="118" y="201"/>
              </a:cxn>
              <a:cxn ang="0">
                <a:pos x="105" y="214"/>
              </a:cxn>
              <a:cxn ang="0">
                <a:pos x="66" y="253"/>
              </a:cxn>
              <a:cxn ang="0">
                <a:pos x="27" y="214"/>
              </a:cxn>
              <a:cxn ang="0">
                <a:pos x="26" y="211"/>
              </a:cxn>
              <a:cxn ang="0">
                <a:pos x="26" y="0"/>
              </a:cxn>
              <a:cxn ang="0">
                <a:pos x="13" y="7"/>
              </a:cxn>
              <a:cxn ang="0">
                <a:pos x="13" y="7"/>
              </a:cxn>
              <a:cxn ang="0">
                <a:pos x="13" y="7"/>
              </a:cxn>
            </a:cxnLst>
            <a:rect l="0" t="0" r="r" b="b"/>
            <a:pathLst>
              <a:path w="131" h="279">
                <a:moveTo>
                  <a:pt x="13" y="7"/>
                </a:moveTo>
                <a:cubicBezTo>
                  <a:pt x="8" y="7"/>
                  <a:pt x="3" y="4"/>
                  <a:pt x="0" y="0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16"/>
                  <a:pt x="1" y="218"/>
                  <a:pt x="2" y="219"/>
                </a:cubicBezTo>
                <a:cubicBezTo>
                  <a:pt x="4" y="253"/>
                  <a:pt x="32" y="279"/>
                  <a:pt x="66" y="279"/>
                </a:cubicBezTo>
                <a:cubicBezTo>
                  <a:pt x="102" y="279"/>
                  <a:pt x="131" y="250"/>
                  <a:pt x="131" y="214"/>
                </a:cubicBezTo>
                <a:cubicBezTo>
                  <a:pt x="131" y="207"/>
                  <a:pt x="126" y="201"/>
                  <a:pt x="118" y="201"/>
                </a:cubicBezTo>
                <a:cubicBezTo>
                  <a:pt x="111" y="201"/>
                  <a:pt x="105" y="207"/>
                  <a:pt x="105" y="214"/>
                </a:cubicBezTo>
                <a:cubicBezTo>
                  <a:pt x="105" y="236"/>
                  <a:pt x="88" y="253"/>
                  <a:pt x="66" y="253"/>
                </a:cubicBezTo>
                <a:cubicBezTo>
                  <a:pt x="45" y="253"/>
                  <a:pt x="27" y="236"/>
                  <a:pt x="27" y="214"/>
                </a:cubicBezTo>
                <a:cubicBezTo>
                  <a:pt x="27" y="213"/>
                  <a:pt x="27" y="212"/>
                  <a:pt x="26" y="211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4"/>
                  <a:pt x="19" y="7"/>
                  <a:pt x="13" y="7"/>
                </a:cubicBezTo>
                <a:close/>
                <a:moveTo>
                  <a:pt x="13" y="7"/>
                </a:moveTo>
                <a:cubicBezTo>
                  <a:pt x="13" y="7"/>
                  <a:pt x="13" y="7"/>
                  <a:pt x="13" y="7"/>
                </a:cubicBezTo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020321" y="1915221"/>
            <a:ext cx="137209" cy="276630"/>
          </a:xfrm>
          <a:custGeom>
            <a:avLst/>
            <a:gdLst/>
            <a:ahLst/>
            <a:cxnLst>
              <a:cxn ang="0">
                <a:pos x="26" y="52"/>
              </a:cxn>
              <a:cxn ang="0">
                <a:pos x="26" y="13"/>
              </a:cxn>
              <a:cxn ang="0">
                <a:pos x="13" y="0"/>
              </a:cxn>
              <a:cxn ang="0">
                <a:pos x="0" y="13"/>
              </a:cxn>
              <a:cxn ang="0">
                <a:pos x="0" y="52"/>
              </a:cxn>
              <a:cxn ang="0">
                <a:pos x="0" y="53"/>
              </a:cxn>
              <a:cxn ang="0">
                <a:pos x="26" y="53"/>
              </a:cxn>
              <a:cxn ang="0">
                <a:pos x="26" y="52"/>
              </a:cxn>
              <a:cxn ang="0">
                <a:pos x="26" y="52"/>
              </a:cxn>
              <a:cxn ang="0">
                <a:pos x="26" y="52"/>
              </a:cxn>
            </a:cxnLst>
            <a:rect l="0" t="0" r="r" b="b"/>
            <a:pathLst>
              <a:path w="26" h="53">
                <a:moveTo>
                  <a:pt x="26" y="52"/>
                </a:moveTo>
                <a:cubicBezTo>
                  <a:pt x="26" y="13"/>
                  <a:pt x="26" y="13"/>
                  <a:pt x="26" y="13"/>
                </a:cubicBezTo>
                <a:cubicBezTo>
                  <a:pt x="26" y="6"/>
                  <a:pt x="20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26" y="52"/>
                </a:moveTo>
                <a:cubicBezTo>
                  <a:pt x="26" y="52"/>
                  <a:pt x="26" y="52"/>
                  <a:pt x="26" y="52"/>
                </a:cubicBezTo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66" name="Text Placeholder 2"/>
          <p:cNvSpPr txBox="1"/>
          <p:nvPr/>
        </p:nvSpPr>
        <p:spPr>
          <a:xfrm>
            <a:off x="8480452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TextBox 37"/>
          <p:cNvSpPr txBox="1"/>
          <p:nvPr/>
        </p:nvSpPr>
        <p:spPr>
          <a:xfrm>
            <a:off x="8555920" y="2410647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1743518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TextBox 43"/>
          <p:cNvSpPr txBox="1"/>
          <p:nvPr/>
        </p:nvSpPr>
        <p:spPr>
          <a:xfrm>
            <a:off x="1168400" y="2410647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7638757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37"/>
          <p:cNvSpPr txBox="1"/>
          <p:nvPr/>
        </p:nvSpPr>
        <p:spPr>
          <a:xfrm>
            <a:off x="7714225" y="4742202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72" name="Text Placeholder 2"/>
          <p:cNvSpPr txBox="1"/>
          <p:nvPr/>
        </p:nvSpPr>
        <p:spPr>
          <a:xfrm>
            <a:off x="2549975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TextBox 43"/>
          <p:cNvSpPr txBox="1"/>
          <p:nvPr/>
        </p:nvSpPr>
        <p:spPr>
          <a:xfrm>
            <a:off x="1974857" y="4742202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2" name="Freeform 6"/>
          <p:cNvSpPr>
            <a:spLocks noEditPoints="1"/>
          </p:cNvSpPr>
          <p:nvPr/>
        </p:nvSpPr>
        <p:spPr bwMode="auto">
          <a:xfrm>
            <a:off x="6336681" y="3124411"/>
            <a:ext cx="375024" cy="447196"/>
          </a:xfrm>
          <a:custGeom>
            <a:avLst/>
            <a:gdLst>
              <a:gd name="T0" fmla="*/ 154 w 235"/>
              <a:gd name="T1" fmla="*/ 21 h 280"/>
              <a:gd name="T2" fmla="*/ 185 w 235"/>
              <a:gd name="T3" fmla="*/ 89 h 280"/>
              <a:gd name="T4" fmla="*/ 180 w 235"/>
              <a:gd name="T5" fmla="*/ 108 h 280"/>
              <a:gd name="T6" fmla="*/ 180 w 235"/>
              <a:gd name="T7" fmla="*/ 92 h 280"/>
              <a:gd name="T8" fmla="*/ 124 w 235"/>
              <a:gd name="T9" fmla="*/ 103 h 280"/>
              <a:gd name="T10" fmla="*/ 171 w 235"/>
              <a:gd name="T11" fmla="*/ 98 h 280"/>
              <a:gd name="T12" fmla="*/ 123 w 235"/>
              <a:gd name="T13" fmla="*/ 120 h 280"/>
              <a:gd name="T14" fmla="*/ 171 w 235"/>
              <a:gd name="T15" fmla="*/ 123 h 280"/>
              <a:gd name="T16" fmla="*/ 103 w 235"/>
              <a:gd name="T17" fmla="*/ 155 h 280"/>
              <a:gd name="T18" fmla="*/ 139 w 235"/>
              <a:gd name="T19" fmla="*/ 157 h 280"/>
              <a:gd name="T20" fmla="*/ 128 w 235"/>
              <a:gd name="T21" fmla="*/ 169 h 280"/>
              <a:gd name="T22" fmla="*/ 156 w 235"/>
              <a:gd name="T23" fmla="*/ 144 h 280"/>
              <a:gd name="T24" fmla="*/ 140 w 235"/>
              <a:gd name="T25" fmla="*/ 141 h 280"/>
              <a:gd name="T26" fmla="*/ 165 w 235"/>
              <a:gd name="T27" fmla="*/ 122 h 280"/>
              <a:gd name="T28" fmla="*/ 161 w 235"/>
              <a:gd name="T29" fmla="*/ 117 h 280"/>
              <a:gd name="T30" fmla="*/ 113 w 235"/>
              <a:gd name="T31" fmla="*/ 121 h 280"/>
              <a:gd name="T32" fmla="*/ 119 w 235"/>
              <a:gd name="T33" fmla="*/ 109 h 280"/>
              <a:gd name="T34" fmla="*/ 175 w 235"/>
              <a:gd name="T35" fmla="*/ 82 h 280"/>
              <a:gd name="T36" fmla="*/ 209 w 235"/>
              <a:gd name="T37" fmla="*/ 94 h 280"/>
              <a:gd name="T38" fmla="*/ 214 w 235"/>
              <a:gd name="T39" fmla="*/ 113 h 280"/>
              <a:gd name="T40" fmla="*/ 204 w 235"/>
              <a:gd name="T41" fmla="*/ 89 h 280"/>
              <a:gd name="T42" fmla="*/ 153 w 235"/>
              <a:gd name="T43" fmla="*/ 83 h 280"/>
              <a:gd name="T44" fmla="*/ 87 w 235"/>
              <a:gd name="T45" fmla="*/ 65 h 280"/>
              <a:gd name="T46" fmla="*/ 95 w 235"/>
              <a:gd name="T47" fmla="*/ 61 h 280"/>
              <a:gd name="T48" fmla="*/ 164 w 235"/>
              <a:gd name="T49" fmla="*/ 41 h 280"/>
              <a:gd name="T50" fmla="*/ 172 w 235"/>
              <a:gd name="T51" fmla="*/ 50 h 280"/>
              <a:gd name="T52" fmla="*/ 169 w 235"/>
              <a:gd name="T53" fmla="*/ 59 h 280"/>
              <a:gd name="T54" fmla="*/ 168 w 235"/>
              <a:gd name="T55" fmla="*/ 73 h 280"/>
              <a:gd name="T56" fmla="*/ 155 w 235"/>
              <a:gd name="T57" fmla="*/ 70 h 280"/>
              <a:gd name="T58" fmla="*/ 147 w 235"/>
              <a:gd name="T59" fmla="*/ 63 h 280"/>
              <a:gd name="T60" fmla="*/ 128 w 235"/>
              <a:gd name="T61" fmla="*/ 60 h 280"/>
              <a:gd name="T62" fmla="*/ 95 w 235"/>
              <a:gd name="T63" fmla="*/ 88 h 280"/>
              <a:gd name="T64" fmla="*/ 107 w 235"/>
              <a:gd name="T65" fmla="*/ 94 h 280"/>
              <a:gd name="T66" fmla="*/ 182 w 235"/>
              <a:gd name="T67" fmla="*/ 61 h 280"/>
              <a:gd name="T68" fmla="*/ 168 w 235"/>
              <a:gd name="T69" fmla="*/ 44 h 280"/>
              <a:gd name="T70" fmla="*/ 166 w 235"/>
              <a:gd name="T71" fmla="*/ 31 h 280"/>
              <a:gd name="T72" fmla="*/ 144 w 235"/>
              <a:gd name="T73" fmla="*/ 35 h 280"/>
              <a:gd name="T74" fmla="*/ 138 w 235"/>
              <a:gd name="T75" fmla="*/ 34 h 280"/>
              <a:gd name="T76" fmla="*/ 125 w 235"/>
              <a:gd name="T77" fmla="*/ 38 h 280"/>
              <a:gd name="T78" fmla="*/ 148 w 235"/>
              <a:gd name="T79" fmla="*/ 37 h 280"/>
              <a:gd name="T80" fmla="*/ 14 w 235"/>
              <a:gd name="T81" fmla="*/ 127 h 280"/>
              <a:gd name="T82" fmla="*/ 15 w 235"/>
              <a:gd name="T83" fmla="*/ 129 h 280"/>
              <a:gd name="T84" fmla="*/ 25 w 235"/>
              <a:gd name="T85" fmla="*/ 63 h 280"/>
              <a:gd name="T86" fmla="*/ 20 w 235"/>
              <a:gd name="T87" fmla="*/ 87 h 280"/>
              <a:gd name="T88" fmla="*/ 31 w 235"/>
              <a:gd name="T89" fmla="*/ 104 h 280"/>
              <a:gd name="T90" fmla="*/ 29 w 235"/>
              <a:gd name="T91" fmla="*/ 113 h 280"/>
              <a:gd name="T92" fmla="*/ 13 w 235"/>
              <a:gd name="T93" fmla="*/ 102 h 280"/>
              <a:gd name="T94" fmla="*/ 18 w 235"/>
              <a:gd name="T95" fmla="*/ 76 h 280"/>
              <a:gd name="T96" fmla="*/ 23 w 235"/>
              <a:gd name="T97" fmla="*/ 122 h 280"/>
              <a:gd name="T98" fmla="*/ 167 w 235"/>
              <a:gd name="T99" fmla="*/ 52 h 280"/>
              <a:gd name="T100" fmla="*/ 174 w 235"/>
              <a:gd name="T101" fmla="*/ 100 h 280"/>
              <a:gd name="T102" fmla="*/ 120 w 235"/>
              <a:gd name="T103" fmla="*/ 230 h 280"/>
              <a:gd name="T104" fmla="*/ 119 w 235"/>
              <a:gd name="T105" fmla="*/ 256 h 280"/>
              <a:gd name="T106" fmla="*/ 176 w 235"/>
              <a:gd name="T107" fmla="*/ 263 h 280"/>
              <a:gd name="T108" fmla="*/ 168 w 235"/>
              <a:gd name="T109" fmla="*/ 258 h 280"/>
              <a:gd name="T110" fmla="*/ 132 w 235"/>
              <a:gd name="T111" fmla="*/ 261 h 280"/>
              <a:gd name="T112" fmla="*/ 111 w 235"/>
              <a:gd name="T113" fmla="*/ 234 h 280"/>
              <a:gd name="T114" fmla="*/ 102 w 235"/>
              <a:gd name="T115" fmla="*/ 239 h 280"/>
              <a:gd name="T116" fmla="*/ 103 w 235"/>
              <a:gd name="T117" fmla="*/ 248 h 280"/>
              <a:gd name="T118" fmla="*/ 77 w 235"/>
              <a:gd name="T119" fmla="*/ 275 h 280"/>
              <a:gd name="T120" fmla="*/ 176 w 235"/>
              <a:gd name="T121" fmla="*/ 263 h 280"/>
              <a:gd name="T122" fmla="*/ 111 w 235"/>
              <a:gd name="T123" fmla="*/ 228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5" h="280">
                <a:moveTo>
                  <a:pt x="205" y="44"/>
                </a:moveTo>
                <a:cubicBezTo>
                  <a:pt x="195" y="29"/>
                  <a:pt x="180" y="19"/>
                  <a:pt x="163" y="11"/>
                </a:cubicBezTo>
                <a:cubicBezTo>
                  <a:pt x="163" y="11"/>
                  <a:pt x="163" y="11"/>
                  <a:pt x="163" y="11"/>
                </a:cubicBezTo>
                <a:cubicBezTo>
                  <a:pt x="163" y="8"/>
                  <a:pt x="162" y="6"/>
                  <a:pt x="160" y="5"/>
                </a:cubicBezTo>
                <a:cubicBezTo>
                  <a:pt x="151" y="0"/>
                  <a:pt x="150" y="12"/>
                  <a:pt x="147" y="17"/>
                </a:cubicBezTo>
                <a:cubicBezTo>
                  <a:pt x="147" y="18"/>
                  <a:pt x="147" y="18"/>
                  <a:pt x="147" y="18"/>
                </a:cubicBezTo>
                <a:cubicBezTo>
                  <a:pt x="106" y="4"/>
                  <a:pt x="59" y="16"/>
                  <a:pt x="31" y="49"/>
                </a:cubicBezTo>
                <a:cubicBezTo>
                  <a:pt x="3" y="81"/>
                  <a:pt x="0" y="128"/>
                  <a:pt x="23" y="164"/>
                </a:cubicBezTo>
                <a:cubicBezTo>
                  <a:pt x="34" y="181"/>
                  <a:pt x="50" y="194"/>
                  <a:pt x="68" y="202"/>
                </a:cubicBezTo>
                <a:cubicBezTo>
                  <a:pt x="66" y="207"/>
                  <a:pt x="55" y="217"/>
                  <a:pt x="61" y="222"/>
                </a:cubicBezTo>
                <a:cubicBezTo>
                  <a:pt x="66" y="225"/>
                  <a:pt x="70" y="221"/>
                  <a:pt x="73" y="215"/>
                </a:cubicBezTo>
                <a:cubicBezTo>
                  <a:pt x="82" y="220"/>
                  <a:pt x="94" y="221"/>
                  <a:pt x="104" y="222"/>
                </a:cubicBezTo>
                <a:cubicBezTo>
                  <a:pt x="103" y="229"/>
                  <a:pt x="98" y="236"/>
                  <a:pt x="100" y="244"/>
                </a:cubicBezTo>
                <a:cubicBezTo>
                  <a:pt x="100" y="244"/>
                  <a:pt x="100" y="244"/>
                  <a:pt x="100" y="244"/>
                </a:cubicBezTo>
                <a:cubicBezTo>
                  <a:pt x="94" y="246"/>
                  <a:pt x="87" y="246"/>
                  <a:pt x="81" y="248"/>
                </a:cubicBezTo>
                <a:cubicBezTo>
                  <a:pt x="72" y="250"/>
                  <a:pt x="62" y="253"/>
                  <a:pt x="54" y="259"/>
                </a:cubicBezTo>
                <a:cubicBezTo>
                  <a:pt x="51" y="261"/>
                  <a:pt x="42" y="267"/>
                  <a:pt x="45" y="271"/>
                </a:cubicBezTo>
                <a:cubicBezTo>
                  <a:pt x="48" y="275"/>
                  <a:pt x="57" y="276"/>
                  <a:pt x="61" y="276"/>
                </a:cubicBezTo>
                <a:cubicBezTo>
                  <a:pt x="78" y="279"/>
                  <a:pt x="96" y="279"/>
                  <a:pt x="114" y="280"/>
                </a:cubicBezTo>
                <a:cubicBezTo>
                  <a:pt x="132" y="280"/>
                  <a:pt x="150" y="280"/>
                  <a:pt x="168" y="277"/>
                </a:cubicBezTo>
                <a:cubicBezTo>
                  <a:pt x="172" y="276"/>
                  <a:pt x="178" y="275"/>
                  <a:pt x="182" y="272"/>
                </a:cubicBezTo>
                <a:cubicBezTo>
                  <a:pt x="186" y="268"/>
                  <a:pt x="182" y="264"/>
                  <a:pt x="179" y="262"/>
                </a:cubicBezTo>
                <a:cubicBezTo>
                  <a:pt x="164" y="250"/>
                  <a:pt x="142" y="247"/>
                  <a:pt x="124" y="244"/>
                </a:cubicBezTo>
                <a:cubicBezTo>
                  <a:pt x="125" y="236"/>
                  <a:pt x="123" y="229"/>
                  <a:pt x="121" y="222"/>
                </a:cubicBezTo>
                <a:cubicBezTo>
                  <a:pt x="128" y="222"/>
                  <a:pt x="135" y="221"/>
                  <a:pt x="141" y="219"/>
                </a:cubicBezTo>
                <a:cubicBezTo>
                  <a:pt x="158" y="216"/>
                  <a:pt x="173" y="209"/>
                  <a:pt x="187" y="199"/>
                </a:cubicBezTo>
                <a:cubicBezTo>
                  <a:pt x="219" y="176"/>
                  <a:pt x="235" y="133"/>
                  <a:pt x="228" y="95"/>
                </a:cubicBezTo>
                <a:cubicBezTo>
                  <a:pt x="224" y="77"/>
                  <a:pt x="216" y="59"/>
                  <a:pt x="205" y="44"/>
                </a:cubicBezTo>
                <a:close/>
                <a:moveTo>
                  <a:pt x="157" y="7"/>
                </a:moveTo>
                <a:cubicBezTo>
                  <a:pt x="164" y="9"/>
                  <a:pt x="156" y="18"/>
                  <a:pt x="154" y="21"/>
                </a:cubicBezTo>
                <a:cubicBezTo>
                  <a:pt x="153" y="20"/>
                  <a:pt x="151" y="19"/>
                  <a:pt x="150" y="19"/>
                </a:cubicBezTo>
                <a:cubicBezTo>
                  <a:pt x="151" y="16"/>
                  <a:pt x="152" y="6"/>
                  <a:pt x="157" y="7"/>
                </a:cubicBezTo>
                <a:close/>
                <a:moveTo>
                  <a:pt x="176" y="85"/>
                </a:moveTo>
                <a:cubicBezTo>
                  <a:pt x="178" y="85"/>
                  <a:pt x="185" y="83"/>
                  <a:pt x="182" y="85"/>
                </a:cubicBezTo>
                <a:cubicBezTo>
                  <a:pt x="180" y="85"/>
                  <a:pt x="178" y="86"/>
                  <a:pt x="177" y="87"/>
                </a:cubicBezTo>
                <a:cubicBezTo>
                  <a:pt x="177" y="86"/>
                  <a:pt x="176" y="85"/>
                  <a:pt x="176" y="85"/>
                </a:cubicBezTo>
                <a:close/>
                <a:moveTo>
                  <a:pt x="178" y="100"/>
                </a:moveTo>
                <a:cubicBezTo>
                  <a:pt x="180" y="100"/>
                  <a:pt x="182" y="100"/>
                  <a:pt x="183" y="100"/>
                </a:cubicBezTo>
                <a:cubicBezTo>
                  <a:pt x="185" y="100"/>
                  <a:pt x="186" y="99"/>
                  <a:pt x="188" y="99"/>
                </a:cubicBezTo>
                <a:cubicBezTo>
                  <a:pt x="189" y="99"/>
                  <a:pt x="194" y="98"/>
                  <a:pt x="190" y="100"/>
                </a:cubicBezTo>
                <a:cubicBezTo>
                  <a:pt x="186" y="101"/>
                  <a:pt x="181" y="100"/>
                  <a:pt x="178" y="102"/>
                </a:cubicBezTo>
                <a:cubicBezTo>
                  <a:pt x="178" y="101"/>
                  <a:pt x="178" y="101"/>
                  <a:pt x="178" y="100"/>
                </a:cubicBezTo>
                <a:close/>
                <a:moveTo>
                  <a:pt x="178" y="98"/>
                </a:moveTo>
                <a:cubicBezTo>
                  <a:pt x="179" y="97"/>
                  <a:pt x="181" y="97"/>
                  <a:pt x="182" y="97"/>
                </a:cubicBezTo>
                <a:cubicBezTo>
                  <a:pt x="184" y="96"/>
                  <a:pt x="187" y="96"/>
                  <a:pt x="188" y="95"/>
                </a:cubicBezTo>
                <a:cubicBezTo>
                  <a:pt x="185" y="97"/>
                  <a:pt x="182" y="98"/>
                  <a:pt x="178" y="99"/>
                </a:cubicBezTo>
                <a:cubicBezTo>
                  <a:pt x="178" y="99"/>
                  <a:pt x="178" y="99"/>
                  <a:pt x="178" y="98"/>
                </a:cubicBezTo>
                <a:cubicBezTo>
                  <a:pt x="178" y="98"/>
                  <a:pt x="178" y="98"/>
                  <a:pt x="178" y="98"/>
                </a:cubicBezTo>
                <a:close/>
                <a:moveTo>
                  <a:pt x="178" y="94"/>
                </a:moveTo>
                <a:cubicBezTo>
                  <a:pt x="181" y="94"/>
                  <a:pt x="184" y="93"/>
                  <a:pt x="187" y="93"/>
                </a:cubicBezTo>
                <a:cubicBezTo>
                  <a:pt x="184" y="94"/>
                  <a:pt x="181" y="95"/>
                  <a:pt x="178" y="97"/>
                </a:cubicBezTo>
                <a:cubicBezTo>
                  <a:pt x="178" y="96"/>
                  <a:pt x="178" y="95"/>
                  <a:pt x="178" y="94"/>
                </a:cubicBezTo>
                <a:close/>
                <a:moveTo>
                  <a:pt x="178" y="92"/>
                </a:moveTo>
                <a:cubicBezTo>
                  <a:pt x="178" y="92"/>
                  <a:pt x="178" y="91"/>
                  <a:pt x="178" y="91"/>
                </a:cubicBezTo>
                <a:cubicBezTo>
                  <a:pt x="179" y="91"/>
                  <a:pt x="179" y="91"/>
                  <a:pt x="180" y="90"/>
                </a:cubicBezTo>
                <a:cubicBezTo>
                  <a:pt x="180" y="90"/>
                  <a:pt x="185" y="90"/>
                  <a:pt x="183" y="91"/>
                </a:cubicBezTo>
                <a:cubicBezTo>
                  <a:pt x="182" y="91"/>
                  <a:pt x="180" y="92"/>
                  <a:pt x="178" y="92"/>
                </a:cubicBezTo>
                <a:close/>
                <a:moveTo>
                  <a:pt x="177" y="90"/>
                </a:moveTo>
                <a:cubicBezTo>
                  <a:pt x="180" y="90"/>
                  <a:pt x="183" y="88"/>
                  <a:pt x="185" y="87"/>
                </a:cubicBezTo>
                <a:cubicBezTo>
                  <a:pt x="185" y="88"/>
                  <a:pt x="185" y="88"/>
                  <a:pt x="185" y="89"/>
                </a:cubicBezTo>
                <a:cubicBezTo>
                  <a:pt x="183" y="89"/>
                  <a:pt x="180" y="90"/>
                  <a:pt x="177" y="90"/>
                </a:cubicBezTo>
                <a:close/>
                <a:moveTo>
                  <a:pt x="185" y="86"/>
                </a:moveTo>
                <a:cubicBezTo>
                  <a:pt x="185" y="86"/>
                  <a:pt x="185" y="86"/>
                  <a:pt x="185" y="87"/>
                </a:cubicBezTo>
                <a:cubicBezTo>
                  <a:pt x="183" y="86"/>
                  <a:pt x="181" y="87"/>
                  <a:pt x="179" y="87"/>
                </a:cubicBezTo>
                <a:cubicBezTo>
                  <a:pt x="174" y="88"/>
                  <a:pt x="180" y="86"/>
                  <a:pt x="181" y="86"/>
                </a:cubicBezTo>
                <a:cubicBezTo>
                  <a:pt x="182" y="85"/>
                  <a:pt x="184" y="85"/>
                  <a:pt x="185" y="84"/>
                </a:cubicBezTo>
                <a:cubicBezTo>
                  <a:pt x="185" y="84"/>
                  <a:pt x="185" y="84"/>
                  <a:pt x="185" y="84"/>
                </a:cubicBezTo>
                <a:cubicBezTo>
                  <a:pt x="185" y="84"/>
                  <a:pt x="185" y="85"/>
                  <a:pt x="185" y="86"/>
                </a:cubicBezTo>
                <a:close/>
                <a:moveTo>
                  <a:pt x="182" y="87"/>
                </a:moveTo>
                <a:cubicBezTo>
                  <a:pt x="184" y="87"/>
                  <a:pt x="180" y="88"/>
                  <a:pt x="180" y="88"/>
                </a:cubicBezTo>
                <a:cubicBezTo>
                  <a:pt x="179" y="89"/>
                  <a:pt x="178" y="89"/>
                  <a:pt x="177" y="89"/>
                </a:cubicBezTo>
                <a:cubicBezTo>
                  <a:pt x="177" y="89"/>
                  <a:pt x="177" y="88"/>
                  <a:pt x="177" y="88"/>
                </a:cubicBezTo>
                <a:cubicBezTo>
                  <a:pt x="179" y="88"/>
                  <a:pt x="180" y="88"/>
                  <a:pt x="182" y="87"/>
                </a:cubicBezTo>
                <a:close/>
                <a:moveTo>
                  <a:pt x="178" y="104"/>
                </a:moveTo>
                <a:cubicBezTo>
                  <a:pt x="182" y="105"/>
                  <a:pt x="186" y="103"/>
                  <a:pt x="190" y="103"/>
                </a:cubicBezTo>
                <a:cubicBezTo>
                  <a:pt x="194" y="102"/>
                  <a:pt x="192" y="103"/>
                  <a:pt x="190" y="104"/>
                </a:cubicBezTo>
                <a:cubicBezTo>
                  <a:pt x="189" y="105"/>
                  <a:pt x="187" y="105"/>
                  <a:pt x="185" y="106"/>
                </a:cubicBezTo>
                <a:cubicBezTo>
                  <a:pt x="183" y="106"/>
                  <a:pt x="181" y="107"/>
                  <a:pt x="179" y="107"/>
                </a:cubicBezTo>
                <a:cubicBezTo>
                  <a:pt x="178" y="106"/>
                  <a:pt x="178" y="105"/>
                  <a:pt x="178" y="104"/>
                </a:cubicBezTo>
                <a:close/>
                <a:moveTo>
                  <a:pt x="192" y="108"/>
                </a:moveTo>
                <a:cubicBezTo>
                  <a:pt x="191" y="108"/>
                  <a:pt x="189" y="109"/>
                  <a:pt x="188" y="109"/>
                </a:cubicBezTo>
                <a:cubicBezTo>
                  <a:pt x="186" y="109"/>
                  <a:pt x="185" y="110"/>
                  <a:pt x="184" y="110"/>
                </a:cubicBezTo>
                <a:cubicBezTo>
                  <a:pt x="182" y="110"/>
                  <a:pt x="181" y="109"/>
                  <a:pt x="180" y="109"/>
                </a:cubicBezTo>
                <a:cubicBezTo>
                  <a:pt x="182" y="109"/>
                  <a:pt x="184" y="108"/>
                  <a:pt x="186" y="108"/>
                </a:cubicBezTo>
                <a:cubicBezTo>
                  <a:pt x="187" y="108"/>
                  <a:pt x="188" y="107"/>
                  <a:pt x="189" y="107"/>
                </a:cubicBezTo>
                <a:cubicBezTo>
                  <a:pt x="189" y="107"/>
                  <a:pt x="194" y="106"/>
                  <a:pt x="192" y="108"/>
                </a:cubicBezTo>
                <a:close/>
                <a:moveTo>
                  <a:pt x="194" y="106"/>
                </a:moveTo>
                <a:cubicBezTo>
                  <a:pt x="194" y="106"/>
                  <a:pt x="194" y="106"/>
                  <a:pt x="194" y="106"/>
                </a:cubicBezTo>
                <a:cubicBezTo>
                  <a:pt x="191" y="106"/>
                  <a:pt x="188" y="107"/>
                  <a:pt x="185" y="107"/>
                </a:cubicBezTo>
                <a:cubicBezTo>
                  <a:pt x="183" y="108"/>
                  <a:pt x="181" y="108"/>
                  <a:pt x="180" y="108"/>
                </a:cubicBezTo>
                <a:cubicBezTo>
                  <a:pt x="180" y="108"/>
                  <a:pt x="179" y="108"/>
                  <a:pt x="179" y="108"/>
                </a:cubicBezTo>
                <a:cubicBezTo>
                  <a:pt x="179" y="108"/>
                  <a:pt x="179" y="108"/>
                  <a:pt x="179" y="108"/>
                </a:cubicBezTo>
                <a:cubicBezTo>
                  <a:pt x="180" y="108"/>
                  <a:pt x="181" y="107"/>
                  <a:pt x="181" y="107"/>
                </a:cubicBezTo>
                <a:cubicBezTo>
                  <a:pt x="186" y="106"/>
                  <a:pt x="190" y="105"/>
                  <a:pt x="194" y="102"/>
                </a:cubicBezTo>
                <a:cubicBezTo>
                  <a:pt x="194" y="102"/>
                  <a:pt x="194" y="102"/>
                  <a:pt x="194" y="102"/>
                </a:cubicBezTo>
                <a:cubicBezTo>
                  <a:pt x="194" y="102"/>
                  <a:pt x="194" y="103"/>
                  <a:pt x="194" y="103"/>
                </a:cubicBezTo>
                <a:cubicBezTo>
                  <a:pt x="195" y="104"/>
                  <a:pt x="195" y="105"/>
                  <a:pt x="194" y="106"/>
                </a:cubicBezTo>
                <a:close/>
                <a:moveTo>
                  <a:pt x="193" y="102"/>
                </a:moveTo>
                <a:cubicBezTo>
                  <a:pt x="191" y="102"/>
                  <a:pt x="188" y="102"/>
                  <a:pt x="185" y="103"/>
                </a:cubicBezTo>
                <a:cubicBezTo>
                  <a:pt x="184" y="103"/>
                  <a:pt x="182" y="103"/>
                  <a:pt x="180" y="104"/>
                </a:cubicBezTo>
                <a:cubicBezTo>
                  <a:pt x="179" y="104"/>
                  <a:pt x="178" y="104"/>
                  <a:pt x="178" y="104"/>
                </a:cubicBezTo>
                <a:cubicBezTo>
                  <a:pt x="178" y="103"/>
                  <a:pt x="178" y="103"/>
                  <a:pt x="178" y="103"/>
                </a:cubicBezTo>
                <a:cubicBezTo>
                  <a:pt x="179" y="102"/>
                  <a:pt x="180" y="102"/>
                  <a:pt x="181" y="102"/>
                </a:cubicBezTo>
                <a:cubicBezTo>
                  <a:pt x="184" y="101"/>
                  <a:pt x="189" y="101"/>
                  <a:pt x="192" y="99"/>
                </a:cubicBezTo>
                <a:cubicBezTo>
                  <a:pt x="193" y="100"/>
                  <a:pt x="193" y="101"/>
                  <a:pt x="194" y="102"/>
                </a:cubicBezTo>
                <a:cubicBezTo>
                  <a:pt x="194" y="102"/>
                  <a:pt x="194" y="102"/>
                  <a:pt x="193" y="102"/>
                </a:cubicBezTo>
                <a:close/>
                <a:moveTo>
                  <a:pt x="179" y="100"/>
                </a:moveTo>
                <a:cubicBezTo>
                  <a:pt x="178" y="100"/>
                  <a:pt x="178" y="100"/>
                  <a:pt x="180" y="99"/>
                </a:cubicBezTo>
                <a:cubicBezTo>
                  <a:pt x="181" y="99"/>
                  <a:pt x="183" y="98"/>
                  <a:pt x="184" y="98"/>
                </a:cubicBezTo>
                <a:cubicBezTo>
                  <a:pt x="186" y="97"/>
                  <a:pt x="188" y="97"/>
                  <a:pt x="190" y="96"/>
                </a:cubicBezTo>
                <a:cubicBezTo>
                  <a:pt x="190" y="96"/>
                  <a:pt x="190" y="96"/>
                  <a:pt x="190" y="96"/>
                </a:cubicBezTo>
                <a:cubicBezTo>
                  <a:pt x="190" y="97"/>
                  <a:pt x="191" y="97"/>
                  <a:pt x="191" y="98"/>
                </a:cubicBezTo>
                <a:cubicBezTo>
                  <a:pt x="187" y="98"/>
                  <a:pt x="183" y="99"/>
                  <a:pt x="179" y="100"/>
                </a:cubicBezTo>
                <a:close/>
                <a:moveTo>
                  <a:pt x="180" y="97"/>
                </a:moveTo>
                <a:cubicBezTo>
                  <a:pt x="176" y="98"/>
                  <a:pt x="180" y="96"/>
                  <a:pt x="181" y="96"/>
                </a:cubicBezTo>
                <a:cubicBezTo>
                  <a:pt x="183" y="95"/>
                  <a:pt x="186" y="94"/>
                  <a:pt x="188" y="93"/>
                </a:cubicBezTo>
                <a:cubicBezTo>
                  <a:pt x="188" y="94"/>
                  <a:pt x="189" y="94"/>
                  <a:pt x="189" y="95"/>
                </a:cubicBezTo>
                <a:cubicBezTo>
                  <a:pt x="186" y="95"/>
                  <a:pt x="183" y="96"/>
                  <a:pt x="180" y="97"/>
                </a:cubicBezTo>
                <a:close/>
                <a:moveTo>
                  <a:pt x="182" y="93"/>
                </a:moveTo>
                <a:cubicBezTo>
                  <a:pt x="180" y="93"/>
                  <a:pt x="177" y="93"/>
                  <a:pt x="180" y="92"/>
                </a:cubicBezTo>
                <a:cubicBezTo>
                  <a:pt x="182" y="92"/>
                  <a:pt x="184" y="91"/>
                  <a:pt x="186" y="90"/>
                </a:cubicBezTo>
                <a:cubicBezTo>
                  <a:pt x="186" y="91"/>
                  <a:pt x="187" y="92"/>
                  <a:pt x="187" y="92"/>
                </a:cubicBezTo>
                <a:cubicBezTo>
                  <a:pt x="185" y="92"/>
                  <a:pt x="184" y="93"/>
                  <a:pt x="182" y="93"/>
                </a:cubicBezTo>
                <a:close/>
                <a:moveTo>
                  <a:pt x="185" y="84"/>
                </a:moveTo>
                <a:cubicBezTo>
                  <a:pt x="185" y="83"/>
                  <a:pt x="185" y="83"/>
                  <a:pt x="185" y="83"/>
                </a:cubicBezTo>
                <a:cubicBezTo>
                  <a:pt x="182" y="83"/>
                  <a:pt x="179" y="84"/>
                  <a:pt x="176" y="84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76" y="84"/>
                  <a:pt x="175" y="83"/>
                  <a:pt x="175" y="83"/>
                </a:cubicBezTo>
                <a:cubicBezTo>
                  <a:pt x="183" y="82"/>
                  <a:pt x="190" y="80"/>
                  <a:pt x="198" y="79"/>
                </a:cubicBezTo>
                <a:cubicBezTo>
                  <a:pt x="199" y="79"/>
                  <a:pt x="200" y="78"/>
                  <a:pt x="201" y="78"/>
                </a:cubicBezTo>
                <a:cubicBezTo>
                  <a:pt x="203" y="78"/>
                  <a:pt x="207" y="76"/>
                  <a:pt x="203" y="78"/>
                </a:cubicBezTo>
                <a:cubicBezTo>
                  <a:pt x="199" y="79"/>
                  <a:pt x="195" y="80"/>
                  <a:pt x="191" y="82"/>
                </a:cubicBezTo>
                <a:cubicBezTo>
                  <a:pt x="191" y="82"/>
                  <a:pt x="190" y="81"/>
                  <a:pt x="190" y="81"/>
                </a:cubicBezTo>
                <a:cubicBezTo>
                  <a:pt x="187" y="81"/>
                  <a:pt x="186" y="82"/>
                  <a:pt x="185" y="84"/>
                </a:cubicBezTo>
                <a:close/>
                <a:moveTo>
                  <a:pt x="167" y="90"/>
                </a:moveTo>
                <a:cubicBezTo>
                  <a:pt x="167" y="89"/>
                  <a:pt x="167" y="89"/>
                  <a:pt x="167" y="89"/>
                </a:cubicBezTo>
                <a:cubicBezTo>
                  <a:pt x="167" y="90"/>
                  <a:pt x="167" y="90"/>
                  <a:pt x="168" y="91"/>
                </a:cubicBezTo>
                <a:cubicBezTo>
                  <a:pt x="168" y="91"/>
                  <a:pt x="168" y="92"/>
                  <a:pt x="168" y="92"/>
                </a:cubicBezTo>
                <a:cubicBezTo>
                  <a:pt x="166" y="92"/>
                  <a:pt x="164" y="93"/>
                  <a:pt x="162" y="94"/>
                </a:cubicBezTo>
                <a:cubicBezTo>
                  <a:pt x="157" y="96"/>
                  <a:pt x="151" y="98"/>
                  <a:pt x="145" y="99"/>
                </a:cubicBezTo>
                <a:cubicBezTo>
                  <a:pt x="139" y="101"/>
                  <a:pt x="132" y="101"/>
                  <a:pt x="126" y="104"/>
                </a:cubicBezTo>
                <a:cubicBezTo>
                  <a:pt x="124" y="105"/>
                  <a:pt x="121" y="106"/>
                  <a:pt x="119" y="107"/>
                </a:cubicBezTo>
                <a:cubicBezTo>
                  <a:pt x="119" y="107"/>
                  <a:pt x="116" y="107"/>
                  <a:pt x="115" y="107"/>
                </a:cubicBezTo>
                <a:cubicBezTo>
                  <a:pt x="115" y="107"/>
                  <a:pt x="115" y="107"/>
                  <a:pt x="115" y="107"/>
                </a:cubicBezTo>
                <a:cubicBezTo>
                  <a:pt x="117" y="106"/>
                  <a:pt x="119" y="105"/>
                  <a:pt x="121" y="105"/>
                </a:cubicBezTo>
                <a:cubicBezTo>
                  <a:pt x="131" y="102"/>
                  <a:pt x="140" y="99"/>
                  <a:pt x="149" y="95"/>
                </a:cubicBezTo>
                <a:cubicBezTo>
                  <a:pt x="155" y="94"/>
                  <a:pt x="161" y="92"/>
                  <a:pt x="167" y="90"/>
                </a:cubicBezTo>
                <a:close/>
                <a:moveTo>
                  <a:pt x="139" y="98"/>
                </a:moveTo>
                <a:cubicBezTo>
                  <a:pt x="134" y="100"/>
                  <a:pt x="129" y="101"/>
                  <a:pt x="124" y="103"/>
                </a:cubicBezTo>
                <a:cubicBezTo>
                  <a:pt x="121" y="104"/>
                  <a:pt x="118" y="105"/>
                  <a:pt x="115" y="106"/>
                </a:cubicBezTo>
                <a:cubicBezTo>
                  <a:pt x="116" y="105"/>
                  <a:pt x="116" y="104"/>
                  <a:pt x="115" y="103"/>
                </a:cubicBezTo>
                <a:cubicBezTo>
                  <a:pt x="123" y="103"/>
                  <a:pt x="131" y="100"/>
                  <a:pt x="139" y="98"/>
                </a:cubicBezTo>
                <a:cubicBezTo>
                  <a:pt x="141" y="98"/>
                  <a:pt x="143" y="97"/>
                  <a:pt x="144" y="97"/>
                </a:cubicBezTo>
                <a:cubicBezTo>
                  <a:pt x="143" y="97"/>
                  <a:pt x="141" y="98"/>
                  <a:pt x="139" y="98"/>
                </a:cubicBezTo>
                <a:close/>
                <a:moveTo>
                  <a:pt x="114" y="100"/>
                </a:moveTo>
                <a:cubicBezTo>
                  <a:pt x="122" y="96"/>
                  <a:pt x="131" y="95"/>
                  <a:pt x="140" y="93"/>
                </a:cubicBezTo>
                <a:cubicBezTo>
                  <a:pt x="147" y="91"/>
                  <a:pt x="158" y="89"/>
                  <a:pt x="165" y="85"/>
                </a:cubicBezTo>
                <a:cubicBezTo>
                  <a:pt x="157" y="90"/>
                  <a:pt x="146" y="92"/>
                  <a:pt x="137" y="96"/>
                </a:cubicBezTo>
                <a:cubicBezTo>
                  <a:pt x="132" y="97"/>
                  <a:pt x="128" y="99"/>
                  <a:pt x="123" y="100"/>
                </a:cubicBezTo>
                <a:cubicBezTo>
                  <a:pt x="120" y="101"/>
                  <a:pt x="118" y="101"/>
                  <a:pt x="115" y="102"/>
                </a:cubicBezTo>
                <a:cubicBezTo>
                  <a:pt x="115" y="101"/>
                  <a:pt x="115" y="100"/>
                  <a:pt x="114" y="100"/>
                </a:cubicBezTo>
                <a:close/>
                <a:moveTo>
                  <a:pt x="115" y="108"/>
                </a:moveTo>
                <a:cubicBezTo>
                  <a:pt x="118" y="108"/>
                  <a:pt x="121" y="107"/>
                  <a:pt x="124" y="105"/>
                </a:cubicBezTo>
                <a:cubicBezTo>
                  <a:pt x="128" y="104"/>
                  <a:pt x="132" y="103"/>
                  <a:pt x="137" y="102"/>
                </a:cubicBezTo>
                <a:cubicBezTo>
                  <a:pt x="144" y="100"/>
                  <a:pt x="151" y="98"/>
                  <a:pt x="158" y="96"/>
                </a:cubicBezTo>
                <a:cubicBezTo>
                  <a:pt x="153" y="98"/>
                  <a:pt x="147" y="99"/>
                  <a:pt x="141" y="101"/>
                </a:cubicBezTo>
                <a:cubicBezTo>
                  <a:pt x="136" y="103"/>
                  <a:pt x="131" y="104"/>
                  <a:pt x="126" y="106"/>
                </a:cubicBezTo>
                <a:cubicBezTo>
                  <a:pt x="122" y="107"/>
                  <a:pt x="118" y="108"/>
                  <a:pt x="115" y="110"/>
                </a:cubicBezTo>
                <a:cubicBezTo>
                  <a:pt x="115" y="109"/>
                  <a:pt x="115" y="108"/>
                  <a:pt x="115" y="108"/>
                </a:cubicBezTo>
                <a:close/>
                <a:moveTo>
                  <a:pt x="114" y="111"/>
                </a:moveTo>
                <a:cubicBezTo>
                  <a:pt x="118" y="111"/>
                  <a:pt x="121" y="110"/>
                  <a:pt x="125" y="109"/>
                </a:cubicBezTo>
                <a:cubicBezTo>
                  <a:pt x="129" y="107"/>
                  <a:pt x="132" y="106"/>
                  <a:pt x="136" y="105"/>
                </a:cubicBezTo>
                <a:cubicBezTo>
                  <a:pt x="133" y="107"/>
                  <a:pt x="129" y="108"/>
                  <a:pt x="125" y="110"/>
                </a:cubicBezTo>
                <a:cubicBezTo>
                  <a:pt x="121" y="111"/>
                  <a:pt x="117" y="112"/>
                  <a:pt x="113" y="113"/>
                </a:cubicBezTo>
                <a:cubicBezTo>
                  <a:pt x="113" y="113"/>
                  <a:pt x="114" y="112"/>
                  <a:pt x="114" y="111"/>
                </a:cubicBezTo>
                <a:close/>
                <a:moveTo>
                  <a:pt x="112" y="115"/>
                </a:moveTo>
                <a:cubicBezTo>
                  <a:pt x="116" y="115"/>
                  <a:pt x="120" y="114"/>
                  <a:pt x="123" y="113"/>
                </a:cubicBezTo>
                <a:cubicBezTo>
                  <a:pt x="128" y="111"/>
                  <a:pt x="133" y="110"/>
                  <a:pt x="138" y="109"/>
                </a:cubicBezTo>
                <a:cubicBezTo>
                  <a:pt x="149" y="105"/>
                  <a:pt x="160" y="102"/>
                  <a:pt x="171" y="98"/>
                </a:cubicBezTo>
                <a:cubicBezTo>
                  <a:pt x="171" y="99"/>
                  <a:pt x="171" y="99"/>
                  <a:pt x="171" y="100"/>
                </a:cubicBezTo>
                <a:cubicBezTo>
                  <a:pt x="171" y="100"/>
                  <a:pt x="171" y="100"/>
                  <a:pt x="171" y="100"/>
                </a:cubicBezTo>
                <a:cubicBezTo>
                  <a:pt x="161" y="103"/>
                  <a:pt x="150" y="106"/>
                  <a:pt x="139" y="109"/>
                </a:cubicBezTo>
                <a:cubicBezTo>
                  <a:pt x="130" y="111"/>
                  <a:pt x="121" y="113"/>
                  <a:pt x="112" y="117"/>
                </a:cubicBezTo>
                <a:cubicBezTo>
                  <a:pt x="112" y="117"/>
                  <a:pt x="112" y="116"/>
                  <a:pt x="112" y="115"/>
                </a:cubicBezTo>
                <a:close/>
                <a:moveTo>
                  <a:pt x="111" y="118"/>
                </a:moveTo>
                <a:cubicBezTo>
                  <a:pt x="121" y="114"/>
                  <a:pt x="131" y="112"/>
                  <a:pt x="141" y="109"/>
                </a:cubicBezTo>
                <a:cubicBezTo>
                  <a:pt x="146" y="107"/>
                  <a:pt x="151" y="106"/>
                  <a:pt x="156" y="105"/>
                </a:cubicBezTo>
                <a:cubicBezTo>
                  <a:pt x="157" y="104"/>
                  <a:pt x="158" y="104"/>
                  <a:pt x="158" y="104"/>
                </a:cubicBezTo>
                <a:cubicBezTo>
                  <a:pt x="151" y="106"/>
                  <a:pt x="144" y="109"/>
                  <a:pt x="137" y="111"/>
                </a:cubicBezTo>
                <a:cubicBezTo>
                  <a:pt x="128" y="114"/>
                  <a:pt x="119" y="117"/>
                  <a:pt x="111" y="121"/>
                </a:cubicBezTo>
                <a:cubicBezTo>
                  <a:pt x="111" y="120"/>
                  <a:pt x="111" y="119"/>
                  <a:pt x="111" y="118"/>
                </a:cubicBezTo>
                <a:close/>
                <a:moveTo>
                  <a:pt x="172" y="109"/>
                </a:moveTo>
                <a:cubicBezTo>
                  <a:pt x="172" y="109"/>
                  <a:pt x="172" y="110"/>
                  <a:pt x="172" y="110"/>
                </a:cubicBezTo>
                <a:cubicBezTo>
                  <a:pt x="168" y="112"/>
                  <a:pt x="163" y="113"/>
                  <a:pt x="158" y="115"/>
                </a:cubicBezTo>
                <a:cubicBezTo>
                  <a:pt x="152" y="116"/>
                  <a:pt x="146" y="118"/>
                  <a:pt x="141" y="120"/>
                </a:cubicBezTo>
                <a:cubicBezTo>
                  <a:pt x="131" y="123"/>
                  <a:pt x="121" y="126"/>
                  <a:pt x="111" y="130"/>
                </a:cubicBezTo>
                <a:cubicBezTo>
                  <a:pt x="111" y="129"/>
                  <a:pt x="111" y="128"/>
                  <a:pt x="111" y="127"/>
                </a:cubicBezTo>
                <a:cubicBezTo>
                  <a:pt x="113" y="126"/>
                  <a:pt x="115" y="125"/>
                  <a:pt x="116" y="125"/>
                </a:cubicBezTo>
                <a:cubicBezTo>
                  <a:pt x="119" y="124"/>
                  <a:pt x="123" y="123"/>
                  <a:pt x="126" y="122"/>
                </a:cubicBezTo>
                <a:cubicBezTo>
                  <a:pt x="132" y="120"/>
                  <a:pt x="138" y="118"/>
                  <a:pt x="144" y="116"/>
                </a:cubicBezTo>
                <a:cubicBezTo>
                  <a:pt x="151" y="115"/>
                  <a:pt x="157" y="113"/>
                  <a:pt x="164" y="111"/>
                </a:cubicBezTo>
                <a:cubicBezTo>
                  <a:pt x="166" y="110"/>
                  <a:pt x="169" y="110"/>
                  <a:pt x="172" y="109"/>
                </a:cubicBezTo>
                <a:close/>
                <a:moveTo>
                  <a:pt x="111" y="123"/>
                </a:moveTo>
                <a:cubicBezTo>
                  <a:pt x="121" y="121"/>
                  <a:pt x="131" y="116"/>
                  <a:pt x="141" y="113"/>
                </a:cubicBezTo>
                <a:cubicBezTo>
                  <a:pt x="146" y="112"/>
                  <a:pt x="151" y="111"/>
                  <a:pt x="157" y="109"/>
                </a:cubicBezTo>
                <a:cubicBezTo>
                  <a:pt x="157" y="109"/>
                  <a:pt x="157" y="109"/>
                  <a:pt x="157" y="109"/>
                </a:cubicBezTo>
                <a:cubicBezTo>
                  <a:pt x="156" y="109"/>
                  <a:pt x="156" y="110"/>
                  <a:pt x="155" y="110"/>
                </a:cubicBezTo>
                <a:cubicBezTo>
                  <a:pt x="149" y="112"/>
                  <a:pt x="144" y="113"/>
                  <a:pt x="139" y="115"/>
                </a:cubicBezTo>
                <a:cubicBezTo>
                  <a:pt x="133" y="117"/>
                  <a:pt x="128" y="119"/>
                  <a:pt x="123" y="120"/>
                </a:cubicBezTo>
                <a:cubicBezTo>
                  <a:pt x="119" y="122"/>
                  <a:pt x="115" y="123"/>
                  <a:pt x="111" y="126"/>
                </a:cubicBezTo>
                <a:cubicBezTo>
                  <a:pt x="111" y="125"/>
                  <a:pt x="111" y="124"/>
                  <a:pt x="111" y="123"/>
                </a:cubicBezTo>
                <a:close/>
                <a:moveTo>
                  <a:pt x="111" y="132"/>
                </a:moveTo>
                <a:cubicBezTo>
                  <a:pt x="111" y="132"/>
                  <a:pt x="111" y="132"/>
                  <a:pt x="111" y="131"/>
                </a:cubicBezTo>
                <a:cubicBezTo>
                  <a:pt x="114" y="131"/>
                  <a:pt x="117" y="130"/>
                  <a:pt x="119" y="130"/>
                </a:cubicBezTo>
                <a:cubicBezTo>
                  <a:pt x="117" y="131"/>
                  <a:pt x="114" y="132"/>
                  <a:pt x="111" y="134"/>
                </a:cubicBezTo>
                <a:cubicBezTo>
                  <a:pt x="111" y="133"/>
                  <a:pt x="111" y="133"/>
                  <a:pt x="111" y="132"/>
                </a:cubicBezTo>
                <a:close/>
                <a:moveTo>
                  <a:pt x="109" y="139"/>
                </a:moveTo>
                <a:cubicBezTo>
                  <a:pt x="109" y="138"/>
                  <a:pt x="110" y="137"/>
                  <a:pt x="110" y="137"/>
                </a:cubicBezTo>
                <a:cubicBezTo>
                  <a:pt x="114" y="136"/>
                  <a:pt x="118" y="133"/>
                  <a:pt x="122" y="132"/>
                </a:cubicBezTo>
                <a:cubicBezTo>
                  <a:pt x="126" y="130"/>
                  <a:pt x="130" y="129"/>
                  <a:pt x="134" y="128"/>
                </a:cubicBezTo>
                <a:cubicBezTo>
                  <a:pt x="126" y="131"/>
                  <a:pt x="117" y="134"/>
                  <a:pt x="109" y="139"/>
                </a:cubicBezTo>
                <a:cubicBezTo>
                  <a:pt x="109" y="139"/>
                  <a:pt x="109" y="139"/>
                  <a:pt x="109" y="139"/>
                </a:cubicBezTo>
                <a:close/>
                <a:moveTo>
                  <a:pt x="108" y="141"/>
                </a:moveTo>
                <a:cubicBezTo>
                  <a:pt x="112" y="140"/>
                  <a:pt x="116" y="138"/>
                  <a:pt x="120" y="136"/>
                </a:cubicBezTo>
                <a:cubicBezTo>
                  <a:pt x="126" y="133"/>
                  <a:pt x="134" y="131"/>
                  <a:pt x="141" y="129"/>
                </a:cubicBezTo>
                <a:cubicBezTo>
                  <a:pt x="143" y="128"/>
                  <a:pt x="145" y="128"/>
                  <a:pt x="147" y="127"/>
                </a:cubicBezTo>
                <a:cubicBezTo>
                  <a:pt x="144" y="129"/>
                  <a:pt x="141" y="130"/>
                  <a:pt x="138" y="131"/>
                </a:cubicBezTo>
                <a:cubicBezTo>
                  <a:pt x="132" y="133"/>
                  <a:pt x="126" y="135"/>
                  <a:pt x="120" y="137"/>
                </a:cubicBezTo>
                <a:cubicBezTo>
                  <a:pt x="116" y="139"/>
                  <a:pt x="112" y="140"/>
                  <a:pt x="108" y="142"/>
                </a:cubicBezTo>
                <a:cubicBezTo>
                  <a:pt x="108" y="141"/>
                  <a:pt x="108" y="141"/>
                  <a:pt x="108" y="141"/>
                </a:cubicBezTo>
                <a:close/>
                <a:moveTo>
                  <a:pt x="107" y="144"/>
                </a:moveTo>
                <a:cubicBezTo>
                  <a:pt x="112" y="143"/>
                  <a:pt x="117" y="141"/>
                  <a:pt x="121" y="140"/>
                </a:cubicBezTo>
                <a:cubicBezTo>
                  <a:pt x="128" y="137"/>
                  <a:pt x="134" y="136"/>
                  <a:pt x="140" y="134"/>
                </a:cubicBezTo>
                <a:cubicBezTo>
                  <a:pt x="139" y="134"/>
                  <a:pt x="139" y="134"/>
                  <a:pt x="138" y="134"/>
                </a:cubicBezTo>
                <a:cubicBezTo>
                  <a:pt x="132" y="137"/>
                  <a:pt x="125" y="140"/>
                  <a:pt x="119" y="142"/>
                </a:cubicBezTo>
                <a:cubicBezTo>
                  <a:pt x="114" y="144"/>
                  <a:pt x="110" y="145"/>
                  <a:pt x="105" y="147"/>
                </a:cubicBezTo>
                <a:cubicBezTo>
                  <a:pt x="106" y="146"/>
                  <a:pt x="106" y="145"/>
                  <a:pt x="107" y="144"/>
                </a:cubicBezTo>
                <a:close/>
                <a:moveTo>
                  <a:pt x="162" y="127"/>
                </a:moveTo>
                <a:cubicBezTo>
                  <a:pt x="165" y="126"/>
                  <a:pt x="168" y="124"/>
                  <a:pt x="171" y="123"/>
                </a:cubicBezTo>
                <a:cubicBezTo>
                  <a:pt x="172" y="123"/>
                  <a:pt x="172" y="123"/>
                  <a:pt x="173" y="123"/>
                </a:cubicBezTo>
                <a:cubicBezTo>
                  <a:pt x="175" y="122"/>
                  <a:pt x="177" y="122"/>
                  <a:pt x="179" y="121"/>
                </a:cubicBezTo>
                <a:cubicBezTo>
                  <a:pt x="179" y="122"/>
                  <a:pt x="179" y="122"/>
                  <a:pt x="179" y="123"/>
                </a:cubicBezTo>
                <a:cubicBezTo>
                  <a:pt x="173" y="124"/>
                  <a:pt x="167" y="127"/>
                  <a:pt x="162" y="129"/>
                </a:cubicBezTo>
                <a:cubicBezTo>
                  <a:pt x="155" y="131"/>
                  <a:pt x="148" y="133"/>
                  <a:pt x="141" y="135"/>
                </a:cubicBezTo>
                <a:cubicBezTo>
                  <a:pt x="135" y="138"/>
                  <a:pt x="129" y="139"/>
                  <a:pt x="122" y="142"/>
                </a:cubicBezTo>
                <a:cubicBezTo>
                  <a:pt x="117" y="144"/>
                  <a:pt x="110" y="145"/>
                  <a:pt x="105" y="148"/>
                </a:cubicBezTo>
                <a:cubicBezTo>
                  <a:pt x="105" y="148"/>
                  <a:pt x="105" y="148"/>
                  <a:pt x="105" y="148"/>
                </a:cubicBezTo>
                <a:cubicBezTo>
                  <a:pt x="110" y="145"/>
                  <a:pt x="116" y="144"/>
                  <a:pt x="122" y="141"/>
                </a:cubicBezTo>
                <a:cubicBezTo>
                  <a:pt x="129" y="139"/>
                  <a:pt x="135" y="136"/>
                  <a:pt x="142" y="134"/>
                </a:cubicBezTo>
                <a:cubicBezTo>
                  <a:pt x="146" y="133"/>
                  <a:pt x="150" y="131"/>
                  <a:pt x="154" y="130"/>
                </a:cubicBezTo>
                <a:cubicBezTo>
                  <a:pt x="157" y="129"/>
                  <a:pt x="159" y="128"/>
                  <a:pt x="162" y="127"/>
                </a:cubicBezTo>
                <a:close/>
                <a:moveTo>
                  <a:pt x="169" y="127"/>
                </a:moveTo>
                <a:cubicBezTo>
                  <a:pt x="166" y="128"/>
                  <a:pt x="163" y="129"/>
                  <a:pt x="159" y="130"/>
                </a:cubicBezTo>
                <a:cubicBezTo>
                  <a:pt x="159" y="130"/>
                  <a:pt x="159" y="130"/>
                  <a:pt x="159" y="131"/>
                </a:cubicBezTo>
                <a:cubicBezTo>
                  <a:pt x="159" y="130"/>
                  <a:pt x="160" y="130"/>
                  <a:pt x="160" y="130"/>
                </a:cubicBezTo>
                <a:cubicBezTo>
                  <a:pt x="163" y="129"/>
                  <a:pt x="166" y="128"/>
                  <a:pt x="169" y="127"/>
                </a:cubicBezTo>
                <a:close/>
                <a:moveTo>
                  <a:pt x="105" y="149"/>
                </a:moveTo>
                <a:cubicBezTo>
                  <a:pt x="106" y="149"/>
                  <a:pt x="108" y="148"/>
                  <a:pt x="109" y="147"/>
                </a:cubicBezTo>
                <a:cubicBezTo>
                  <a:pt x="112" y="146"/>
                  <a:pt x="116" y="144"/>
                  <a:pt x="120" y="143"/>
                </a:cubicBezTo>
                <a:cubicBezTo>
                  <a:pt x="126" y="141"/>
                  <a:pt x="133" y="139"/>
                  <a:pt x="140" y="137"/>
                </a:cubicBezTo>
                <a:cubicBezTo>
                  <a:pt x="144" y="135"/>
                  <a:pt x="148" y="134"/>
                  <a:pt x="153" y="133"/>
                </a:cubicBezTo>
                <a:cubicBezTo>
                  <a:pt x="148" y="134"/>
                  <a:pt x="144" y="136"/>
                  <a:pt x="139" y="138"/>
                </a:cubicBezTo>
                <a:cubicBezTo>
                  <a:pt x="127" y="143"/>
                  <a:pt x="115" y="147"/>
                  <a:pt x="104" y="153"/>
                </a:cubicBezTo>
                <a:cubicBezTo>
                  <a:pt x="104" y="152"/>
                  <a:pt x="104" y="150"/>
                  <a:pt x="105" y="149"/>
                </a:cubicBezTo>
                <a:close/>
                <a:moveTo>
                  <a:pt x="177" y="127"/>
                </a:moveTo>
                <a:cubicBezTo>
                  <a:pt x="171" y="131"/>
                  <a:pt x="164" y="133"/>
                  <a:pt x="158" y="135"/>
                </a:cubicBezTo>
                <a:cubicBezTo>
                  <a:pt x="151" y="137"/>
                  <a:pt x="144" y="140"/>
                  <a:pt x="138" y="143"/>
                </a:cubicBezTo>
                <a:cubicBezTo>
                  <a:pt x="126" y="148"/>
                  <a:pt x="114" y="152"/>
                  <a:pt x="103" y="159"/>
                </a:cubicBezTo>
                <a:cubicBezTo>
                  <a:pt x="103" y="158"/>
                  <a:pt x="103" y="156"/>
                  <a:pt x="103" y="155"/>
                </a:cubicBezTo>
                <a:cubicBezTo>
                  <a:pt x="109" y="153"/>
                  <a:pt x="115" y="151"/>
                  <a:pt x="121" y="149"/>
                </a:cubicBezTo>
                <a:cubicBezTo>
                  <a:pt x="128" y="146"/>
                  <a:pt x="135" y="143"/>
                  <a:pt x="141" y="141"/>
                </a:cubicBezTo>
                <a:cubicBezTo>
                  <a:pt x="148" y="138"/>
                  <a:pt x="155" y="135"/>
                  <a:pt x="162" y="133"/>
                </a:cubicBezTo>
                <a:cubicBezTo>
                  <a:pt x="165" y="132"/>
                  <a:pt x="168" y="131"/>
                  <a:pt x="172" y="130"/>
                </a:cubicBezTo>
                <a:cubicBezTo>
                  <a:pt x="173" y="129"/>
                  <a:pt x="180" y="125"/>
                  <a:pt x="177" y="127"/>
                </a:cubicBezTo>
                <a:close/>
                <a:moveTo>
                  <a:pt x="103" y="160"/>
                </a:moveTo>
                <a:cubicBezTo>
                  <a:pt x="108" y="158"/>
                  <a:pt x="113" y="156"/>
                  <a:pt x="118" y="154"/>
                </a:cubicBezTo>
                <a:cubicBezTo>
                  <a:pt x="125" y="151"/>
                  <a:pt x="132" y="149"/>
                  <a:pt x="139" y="147"/>
                </a:cubicBezTo>
                <a:cubicBezTo>
                  <a:pt x="141" y="146"/>
                  <a:pt x="143" y="146"/>
                  <a:pt x="144" y="145"/>
                </a:cubicBezTo>
                <a:cubicBezTo>
                  <a:pt x="142" y="146"/>
                  <a:pt x="140" y="148"/>
                  <a:pt x="138" y="149"/>
                </a:cubicBezTo>
                <a:cubicBezTo>
                  <a:pt x="131" y="152"/>
                  <a:pt x="125" y="155"/>
                  <a:pt x="118" y="157"/>
                </a:cubicBezTo>
                <a:cubicBezTo>
                  <a:pt x="113" y="160"/>
                  <a:pt x="107" y="161"/>
                  <a:pt x="102" y="164"/>
                </a:cubicBezTo>
                <a:cubicBezTo>
                  <a:pt x="102" y="163"/>
                  <a:pt x="102" y="161"/>
                  <a:pt x="103" y="160"/>
                </a:cubicBezTo>
                <a:close/>
                <a:moveTo>
                  <a:pt x="106" y="163"/>
                </a:moveTo>
                <a:cubicBezTo>
                  <a:pt x="106" y="163"/>
                  <a:pt x="106" y="163"/>
                  <a:pt x="106" y="163"/>
                </a:cubicBezTo>
                <a:cubicBezTo>
                  <a:pt x="106" y="163"/>
                  <a:pt x="106" y="163"/>
                  <a:pt x="106" y="163"/>
                </a:cubicBezTo>
                <a:close/>
                <a:moveTo>
                  <a:pt x="104" y="164"/>
                </a:moveTo>
                <a:cubicBezTo>
                  <a:pt x="104" y="164"/>
                  <a:pt x="104" y="164"/>
                  <a:pt x="104" y="164"/>
                </a:cubicBezTo>
                <a:cubicBezTo>
                  <a:pt x="104" y="164"/>
                  <a:pt x="104" y="164"/>
                  <a:pt x="104" y="164"/>
                </a:cubicBezTo>
                <a:close/>
                <a:moveTo>
                  <a:pt x="130" y="155"/>
                </a:moveTo>
                <a:cubicBezTo>
                  <a:pt x="133" y="154"/>
                  <a:pt x="135" y="153"/>
                  <a:pt x="137" y="152"/>
                </a:cubicBezTo>
                <a:cubicBezTo>
                  <a:pt x="133" y="154"/>
                  <a:pt x="129" y="155"/>
                  <a:pt x="126" y="157"/>
                </a:cubicBezTo>
                <a:cubicBezTo>
                  <a:pt x="120" y="160"/>
                  <a:pt x="114" y="162"/>
                  <a:pt x="108" y="164"/>
                </a:cubicBezTo>
                <a:cubicBezTo>
                  <a:pt x="106" y="165"/>
                  <a:pt x="104" y="166"/>
                  <a:pt x="102" y="168"/>
                </a:cubicBezTo>
                <a:cubicBezTo>
                  <a:pt x="102" y="167"/>
                  <a:pt x="102" y="166"/>
                  <a:pt x="102" y="165"/>
                </a:cubicBezTo>
                <a:cubicBezTo>
                  <a:pt x="111" y="162"/>
                  <a:pt x="121" y="158"/>
                  <a:pt x="130" y="155"/>
                </a:cubicBezTo>
                <a:close/>
                <a:moveTo>
                  <a:pt x="114" y="165"/>
                </a:moveTo>
                <a:cubicBezTo>
                  <a:pt x="118" y="163"/>
                  <a:pt x="124" y="161"/>
                  <a:pt x="129" y="160"/>
                </a:cubicBezTo>
                <a:cubicBezTo>
                  <a:pt x="133" y="159"/>
                  <a:pt x="137" y="157"/>
                  <a:pt x="142" y="156"/>
                </a:cubicBezTo>
                <a:cubicBezTo>
                  <a:pt x="141" y="156"/>
                  <a:pt x="140" y="156"/>
                  <a:pt x="139" y="157"/>
                </a:cubicBezTo>
                <a:cubicBezTo>
                  <a:pt x="134" y="159"/>
                  <a:pt x="130" y="160"/>
                  <a:pt x="125" y="162"/>
                </a:cubicBezTo>
                <a:cubicBezTo>
                  <a:pt x="120" y="164"/>
                  <a:pt x="116" y="167"/>
                  <a:pt x="111" y="169"/>
                </a:cubicBezTo>
                <a:cubicBezTo>
                  <a:pt x="108" y="170"/>
                  <a:pt x="105" y="170"/>
                  <a:pt x="103" y="172"/>
                </a:cubicBezTo>
                <a:cubicBezTo>
                  <a:pt x="103" y="171"/>
                  <a:pt x="103" y="171"/>
                  <a:pt x="103" y="170"/>
                </a:cubicBezTo>
                <a:cubicBezTo>
                  <a:pt x="106" y="168"/>
                  <a:pt x="110" y="166"/>
                  <a:pt x="114" y="165"/>
                </a:cubicBezTo>
                <a:close/>
                <a:moveTo>
                  <a:pt x="143" y="161"/>
                </a:moveTo>
                <a:cubicBezTo>
                  <a:pt x="141" y="161"/>
                  <a:pt x="138" y="162"/>
                  <a:pt x="137" y="162"/>
                </a:cubicBezTo>
                <a:cubicBezTo>
                  <a:pt x="132" y="164"/>
                  <a:pt x="128" y="166"/>
                  <a:pt x="124" y="167"/>
                </a:cubicBezTo>
                <a:cubicBezTo>
                  <a:pt x="121" y="169"/>
                  <a:pt x="118" y="170"/>
                  <a:pt x="114" y="171"/>
                </a:cubicBezTo>
                <a:cubicBezTo>
                  <a:pt x="112" y="173"/>
                  <a:pt x="109" y="173"/>
                  <a:pt x="107" y="175"/>
                </a:cubicBezTo>
                <a:cubicBezTo>
                  <a:pt x="107" y="175"/>
                  <a:pt x="107" y="176"/>
                  <a:pt x="107" y="176"/>
                </a:cubicBezTo>
                <a:cubicBezTo>
                  <a:pt x="109" y="176"/>
                  <a:pt x="111" y="175"/>
                  <a:pt x="113" y="175"/>
                </a:cubicBezTo>
                <a:cubicBezTo>
                  <a:pt x="116" y="173"/>
                  <a:pt x="120" y="172"/>
                  <a:pt x="123" y="171"/>
                </a:cubicBezTo>
                <a:cubicBezTo>
                  <a:pt x="123" y="171"/>
                  <a:pt x="128" y="169"/>
                  <a:pt x="126" y="170"/>
                </a:cubicBezTo>
                <a:cubicBezTo>
                  <a:pt x="124" y="171"/>
                  <a:pt x="122" y="171"/>
                  <a:pt x="120" y="172"/>
                </a:cubicBezTo>
                <a:cubicBezTo>
                  <a:pt x="118" y="173"/>
                  <a:pt x="116" y="174"/>
                  <a:pt x="114" y="175"/>
                </a:cubicBezTo>
                <a:cubicBezTo>
                  <a:pt x="114" y="176"/>
                  <a:pt x="114" y="176"/>
                  <a:pt x="115" y="176"/>
                </a:cubicBezTo>
                <a:cubicBezTo>
                  <a:pt x="115" y="176"/>
                  <a:pt x="115" y="176"/>
                  <a:pt x="115" y="176"/>
                </a:cubicBezTo>
                <a:cubicBezTo>
                  <a:pt x="116" y="176"/>
                  <a:pt x="116" y="175"/>
                  <a:pt x="115" y="175"/>
                </a:cubicBezTo>
                <a:cubicBezTo>
                  <a:pt x="115" y="175"/>
                  <a:pt x="119" y="173"/>
                  <a:pt x="119" y="173"/>
                </a:cubicBezTo>
                <a:cubicBezTo>
                  <a:pt x="120" y="173"/>
                  <a:pt x="122" y="172"/>
                  <a:pt x="123" y="172"/>
                </a:cubicBezTo>
                <a:cubicBezTo>
                  <a:pt x="123" y="172"/>
                  <a:pt x="124" y="171"/>
                  <a:pt x="125" y="171"/>
                </a:cubicBezTo>
                <a:cubicBezTo>
                  <a:pt x="120" y="174"/>
                  <a:pt x="115" y="177"/>
                  <a:pt x="109" y="177"/>
                </a:cubicBezTo>
                <a:cubicBezTo>
                  <a:pt x="106" y="176"/>
                  <a:pt x="105" y="175"/>
                  <a:pt x="104" y="173"/>
                </a:cubicBezTo>
                <a:cubicBezTo>
                  <a:pt x="111" y="173"/>
                  <a:pt x="118" y="169"/>
                  <a:pt x="124" y="167"/>
                </a:cubicBezTo>
                <a:cubicBezTo>
                  <a:pt x="128" y="165"/>
                  <a:pt x="132" y="163"/>
                  <a:pt x="136" y="162"/>
                </a:cubicBezTo>
                <a:cubicBezTo>
                  <a:pt x="139" y="161"/>
                  <a:pt x="142" y="161"/>
                  <a:pt x="145" y="160"/>
                </a:cubicBezTo>
                <a:cubicBezTo>
                  <a:pt x="144" y="160"/>
                  <a:pt x="143" y="160"/>
                  <a:pt x="143" y="161"/>
                </a:cubicBezTo>
                <a:close/>
                <a:moveTo>
                  <a:pt x="128" y="169"/>
                </a:moveTo>
                <a:cubicBezTo>
                  <a:pt x="128" y="169"/>
                  <a:pt x="128" y="168"/>
                  <a:pt x="128" y="169"/>
                </a:cubicBezTo>
                <a:cubicBezTo>
                  <a:pt x="123" y="170"/>
                  <a:pt x="119" y="171"/>
                  <a:pt x="115" y="173"/>
                </a:cubicBezTo>
                <a:cubicBezTo>
                  <a:pt x="114" y="174"/>
                  <a:pt x="112" y="174"/>
                  <a:pt x="111" y="175"/>
                </a:cubicBezTo>
                <a:cubicBezTo>
                  <a:pt x="110" y="175"/>
                  <a:pt x="107" y="175"/>
                  <a:pt x="111" y="174"/>
                </a:cubicBezTo>
                <a:cubicBezTo>
                  <a:pt x="113" y="173"/>
                  <a:pt x="116" y="172"/>
                  <a:pt x="118" y="171"/>
                </a:cubicBezTo>
                <a:cubicBezTo>
                  <a:pt x="124" y="168"/>
                  <a:pt x="129" y="166"/>
                  <a:pt x="135" y="164"/>
                </a:cubicBezTo>
                <a:cubicBezTo>
                  <a:pt x="136" y="163"/>
                  <a:pt x="137" y="163"/>
                  <a:pt x="139" y="163"/>
                </a:cubicBezTo>
                <a:cubicBezTo>
                  <a:pt x="135" y="164"/>
                  <a:pt x="131" y="166"/>
                  <a:pt x="128" y="169"/>
                </a:cubicBezTo>
                <a:close/>
                <a:moveTo>
                  <a:pt x="149" y="158"/>
                </a:moveTo>
                <a:cubicBezTo>
                  <a:pt x="141" y="160"/>
                  <a:pt x="133" y="162"/>
                  <a:pt x="125" y="165"/>
                </a:cubicBezTo>
                <a:cubicBezTo>
                  <a:pt x="122" y="167"/>
                  <a:pt x="118" y="169"/>
                  <a:pt x="114" y="170"/>
                </a:cubicBezTo>
                <a:cubicBezTo>
                  <a:pt x="112" y="171"/>
                  <a:pt x="110" y="172"/>
                  <a:pt x="108" y="172"/>
                </a:cubicBezTo>
                <a:cubicBezTo>
                  <a:pt x="107" y="172"/>
                  <a:pt x="106" y="172"/>
                  <a:pt x="105" y="172"/>
                </a:cubicBezTo>
                <a:cubicBezTo>
                  <a:pt x="106" y="172"/>
                  <a:pt x="107" y="171"/>
                  <a:pt x="108" y="171"/>
                </a:cubicBezTo>
                <a:cubicBezTo>
                  <a:pt x="115" y="168"/>
                  <a:pt x="123" y="164"/>
                  <a:pt x="131" y="161"/>
                </a:cubicBezTo>
                <a:cubicBezTo>
                  <a:pt x="139" y="158"/>
                  <a:pt x="148" y="155"/>
                  <a:pt x="155" y="151"/>
                </a:cubicBezTo>
                <a:cubicBezTo>
                  <a:pt x="154" y="154"/>
                  <a:pt x="152" y="156"/>
                  <a:pt x="149" y="158"/>
                </a:cubicBezTo>
                <a:close/>
                <a:moveTo>
                  <a:pt x="155" y="151"/>
                </a:moveTo>
                <a:cubicBezTo>
                  <a:pt x="155" y="151"/>
                  <a:pt x="155" y="150"/>
                  <a:pt x="155" y="150"/>
                </a:cubicBezTo>
                <a:cubicBezTo>
                  <a:pt x="146" y="155"/>
                  <a:pt x="136" y="157"/>
                  <a:pt x="127" y="160"/>
                </a:cubicBezTo>
                <a:cubicBezTo>
                  <a:pt x="122" y="161"/>
                  <a:pt x="117" y="163"/>
                  <a:pt x="112" y="165"/>
                </a:cubicBezTo>
                <a:cubicBezTo>
                  <a:pt x="110" y="165"/>
                  <a:pt x="109" y="166"/>
                  <a:pt x="107" y="167"/>
                </a:cubicBezTo>
                <a:cubicBezTo>
                  <a:pt x="106" y="167"/>
                  <a:pt x="104" y="168"/>
                  <a:pt x="103" y="169"/>
                </a:cubicBezTo>
                <a:cubicBezTo>
                  <a:pt x="104" y="168"/>
                  <a:pt x="105" y="167"/>
                  <a:pt x="106" y="166"/>
                </a:cubicBezTo>
                <a:cubicBezTo>
                  <a:pt x="115" y="162"/>
                  <a:pt x="126" y="158"/>
                  <a:pt x="136" y="154"/>
                </a:cubicBezTo>
                <a:cubicBezTo>
                  <a:pt x="140" y="152"/>
                  <a:pt x="145" y="150"/>
                  <a:pt x="149" y="148"/>
                </a:cubicBezTo>
                <a:cubicBezTo>
                  <a:pt x="150" y="148"/>
                  <a:pt x="150" y="148"/>
                  <a:pt x="151" y="147"/>
                </a:cubicBezTo>
                <a:cubicBezTo>
                  <a:pt x="153" y="147"/>
                  <a:pt x="154" y="146"/>
                  <a:pt x="156" y="145"/>
                </a:cubicBezTo>
                <a:cubicBezTo>
                  <a:pt x="156" y="146"/>
                  <a:pt x="156" y="146"/>
                  <a:pt x="156" y="146"/>
                </a:cubicBezTo>
                <a:cubicBezTo>
                  <a:pt x="156" y="148"/>
                  <a:pt x="156" y="149"/>
                  <a:pt x="155" y="151"/>
                </a:cubicBezTo>
                <a:close/>
                <a:moveTo>
                  <a:pt x="156" y="144"/>
                </a:moveTo>
                <a:cubicBezTo>
                  <a:pt x="156" y="144"/>
                  <a:pt x="155" y="145"/>
                  <a:pt x="155" y="145"/>
                </a:cubicBezTo>
                <a:cubicBezTo>
                  <a:pt x="155" y="145"/>
                  <a:pt x="154" y="145"/>
                  <a:pt x="154" y="145"/>
                </a:cubicBezTo>
                <a:cubicBezTo>
                  <a:pt x="151" y="147"/>
                  <a:pt x="149" y="148"/>
                  <a:pt x="147" y="149"/>
                </a:cubicBezTo>
                <a:cubicBezTo>
                  <a:pt x="137" y="152"/>
                  <a:pt x="127" y="155"/>
                  <a:pt x="118" y="159"/>
                </a:cubicBezTo>
                <a:cubicBezTo>
                  <a:pt x="127" y="155"/>
                  <a:pt x="136" y="151"/>
                  <a:pt x="145" y="146"/>
                </a:cubicBezTo>
                <a:cubicBezTo>
                  <a:pt x="146" y="145"/>
                  <a:pt x="147" y="145"/>
                  <a:pt x="149" y="144"/>
                </a:cubicBezTo>
                <a:cubicBezTo>
                  <a:pt x="151" y="143"/>
                  <a:pt x="154" y="142"/>
                  <a:pt x="156" y="142"/>
                </a:cubicBezTo>
                <a:cubicBezTo>
                  <a:pt x="157" y="142"/>
                  <a:pt x="157" y="141"/>
                  <a:pt x="157" y="141"/>
                </a:cubicBezTo>
                <a:cubicBezTo>
                  <a:pt x="157" y="142"/>
                  <a:pt x="156" y="143"/>
                  <a:pt x="156" y="144"/>
                </a:cubicBezTo>
                <a:close/>
                <a:moveTo>
                  <a:pt x="157" y="141"/>
                </a:moveTo>
                <a:cubicBezTo>
                  <a:pt x="155" y="141"/>
                  <a:pt x="153" y="142"/>
                  <a:pt x="151" y="143"/>
                </a:cubicBezTo>
                <a:cubicBezTo>
                  <a:pt x="154" y="141"/>
                  <a:pt x="156" y="140"/>
                  <a:pt x="158" y="139"/>
                </a:cubicBezTo>
                <a:cubicBezTo>
                  <a:pt x="158" y="140"/>
                  <a:pt x="158" y="140"/>
                  <a:pt x="157" y="141"/>
                </a:cubicBezTo>
                <a:close/>
                <a:moveTo>
                  <a:pt x="160" y="137"/>
                </a:moveTo>
                <a:cubicBezTo>
                  <a:pt x="160" y="137"/>
                  <a:pt x="160" y="138"/>
                  <a:pt x="160" y="138"/>
                </a:cubicBezTo>
                <a:cubicBezTo>
                  <a:pt x="159" y="138"/>
                  <a:pt x="158" y="138"/>
                  <a:pt x="157" y="139"/>
                </a:cubicBezTo>
                <a:cubicBezTo>
                  <a:pt x="154" y="140"/>
                  <a:pt x="150" y="142"/>
                  <a:pt x="147" y="144"/>
                </a:cubicBezTo>
                <a:cubicBezTo>
                  <a:pt x="144" y="145"/>
                  <a:pt x="141" y="145"/>
                  <a:pt x="139" y="146"/>
                </a:cubicBezTo>
                <a:cubicBezTo>
                  <a:pt x="132" y="149"/>
                  <a:pt x="125" y="151"/>
                  <a:pt x="118" y="153"/>
                </a:cubicBezTo>
                <a:cubicBezTo>
                  <a:pt x="115" y="155"/>
                  <a:pt x="112" y="156"/>
                  <a:pt x="109" y="157"/>
                </a:cubicBezTo>
                <a:cubicBezTo>
                  <a:pt x="107" y="158"/>
                  <a:pt x="106" y="158"/>
                  <a:pt x="104" y="159"/>
                </a:cubicBezTo>
                <a:cubicBezTo>
                  <a:pt x="103" y="159"/>
                  <a:pt x="103" y="159"/>
                  <a:pt x="103" y="159"/>
                </a:cubicBezTo>
                <a:cubicBezTo>
                  <a:pt x="103" y="159"/>
                  <a:pt x="104" y="159"/>
                  <a:pt x="104" y="158"/>
                </a:cubicBezTo>
                <a:cubicBezTo>
                  <a:pt x="117" y="151"/>
                  <a:pt x="131" y="147"/>
                  <a:pt x="145" y="141"/>
                </a:cubicBezTo>
                <a:cubicBezTo>
                  <a:pt x="151" y="138"/>
                  <a:pt x="158" y="136"/>
                  <a:pt x="164" y="133"/>
                </a:cubicBezTo>
                <a:cubicBezTo>
                  <a:pt x="169" y="132"/>
                  <a:pt x="173" y="130"/>
                  <a:pt x="177" y="128"/>
                </a:cubicBezTo>
                <a:cubicBezTo>
                  <a:pt x="173" y="132"/>
                  <a:pt x="164" y="134"/>
                  <a:pt x="160" y="137"/>
                </a:cubicBezTo>
                <a:close/>
                <a:moveTo>
                  <a:pt x="178" y="126"/>
                </a:moveTo>
                <a:cubicBezTo>
                  <a:pt x="172" y="128"/>
                  <a:pt x="166" y="131"/>
                  <a:pt x="160" y="133"/>
                </a:cubicBezTo>
                <a:cubicBezTo>
                  <a:pt x="153" y="135"/>
                  <a:pt x="146" y="138"/>
                  <a:pt x="140" y="141"/>
                </a:cubicBezTo>
                <a:cubicBezTo>
                  <a:pt x="133" y="143"/>
                  <a:pt x="126" y="146"/>
                  <a:pt x="119" y="148"/>
                </a:cubicBezTo>
                <a:cubicBezTo>
                  <a:pt x="114" y="150"/>
                  <a:pt x="109" y="152"/>
                  <a:pt x="103" y="154"/>
                </a:cubicBezTo>
                <a:cubicBezTo>
                  <a:pt x="103" y="154"/>
                  <a:pt x="104" y="154"/>
                  <a:pt x="104" y="154"/>
                </a:cubicBezTo>
                <a:cubicBezTo>
                  <a:pt x="115" y="147"/>
                  <a:pt x="129" y="143"/>
                  <a:pt x="141" y="138"/>
                </a:cubicBezTo>
                <a:cubicBezTo>
                  <a:pt x="148" y="135"/>
                  <a:pt x="154" y="132"/>
                  <a:pt x="161" y="131"/>
                </a:cubicBezTo>
                <a:cubicBezTo>
                  <a:pt x="167" y="129"/>
                  <a:pt x="172" y="126"/>
                  <a:pt x="177" y="124"/>
                </a:cubicBezTo>
                <a:cubicBezTo>
                  <a:pt x="178" y="124"/>
                  <a:pt x="178" y="124"/>
                  <a:pt x="178" y="124"/>
                </a:cubicBezTo>
                <a:cubicBezTo>
                  <a:pt x="178" y="124"/>
                  <a:pt x="179" y="124"/>
                  <a:pt x="179" y="124"/>
                </a:cubicBezTo>
                <a:cubicBezTo>
                  <a:pt x="179" y="125"/>
                  <a:pt x="179" y="125"/>
                  <a:pt x="178" y="126"/>
                </a:cubicBezTo>
                <a:close/>
                <a:moveTo>
                  <a:pt x="177" y="121"/>
                </a:moveTo>
                <a:cubicBezTo>
                  <a:pt x="177" y="121"/>
                  <a:pt x="176" y="121"/>
                  <a:pt x="176" y="121"/>
                </a:cubicBezTo>
                <a:cubicBezTo>
                  <a:pt x="167" y="123"/>
                  <a:pt x="158" y="127"/>
                  <a:pt x="150" y="130"/>
                </a:cubicBezTo>
                <a:cubicBezTo>
                  <a:pt x="146" y="131"/>
                  <a:pt x="142" y="133"/>
                  <a:pt x="138" y="134"/>
                </a:cubicBezTo>
                <a:cubicBezTo>
                  <a:pt x="130" y="136"/>
                  <a:pt x="123" y="138"/>
                  <a:pt x="116" y="141"/>
                </a:cubicBezTo>
                <a:cubicBezTo>
                  <a:pt x="115" y="141"/>
                  <a:pt x="113" y="142"/>
                  <a:pt x="112" y="142"/>
                </a:cubicBezTo>
                <a:cubicBezTo>
                  <a:pt x="111" y="142"/>
                  <a:pt x="111" y="142"/>
                  <a:pt x="110" y="142"/>
                </a:cubicBezTo>
                <a:cubicBezTo>
                  <a:pt x="109" y="143"/>
                  <a:pt x="108" y="143"/>
                  <a:pt x="108" y="142"/>
                </a:cubicBezTo>
                <a:cubicBezTo>
                  <a:pt x="111" y="141"/>
                  <a:pt x="115" y="140"/>
                  <a:pt x="118" y="139"/>
                </a:cubicBezTo>
                <a:cubicBezTo>
                  <a:pt x="124" y="137"/>
                  <a:pt x="130" y="134"/>
                  <a:pt x="136" y="132"/>
                </a:cubicBezTo>
                <a:cubicBezTo>
                  <a:pt x="143" y="129"/>
                  <a:pt x="151" y="127"/>
                  <a:pt x="158" y="124"/>
                </a:cubicBezTo>
                <a:cubicBezTo>
                  <a:pt x="159" y="124"/>
                  <a:pt x="159" y="124"/>
                  <a:pt x="160" y="124"/>
                </a:cubicBezTo>
                <a:cubicBezTo>
                  <a:pt x="160" y="124"/>
                  <a:pt x="161" y="124"/>
                  <a:pt x="161" y="123"/>
                </a:cubicBezTo>
                <a:cubicBezTo>
                  <a:pt x="167" y="122"/>
                  <a:pt x="172" y="121"/>
                  <a:pt x="177" y="119"/>
                </a:cubicBezTo>
                <a:cubicBezTo>
                  <a:pt x="178" y="119"/>
                  <a:pt x="178" y="120"/>
                  <a:pt x="178" y="120"/>
                </a:cubicBezTo>
                <a:cubicBezTo>
                  <a:pt x="178" y="121"/>
                  <a:pt x="177" y="121"/>
                  <a:pt x="177" y="121"/>
                </a:cubicBezTo>
                <a:close/>
                <a:moveTo>
                  <a:pt x="165" y="122"/>
                </a:moveTo>
                <a:cubicBezTo>
                  <a:pt x="166" y="122"/>
                  <a:pt x="167" y="121"/>
                  <a:pt x="168" y="121"/>
                </a:cubicBezTo>
                <a:cubicBezTo>
                  <a:pt x="169" y="120"/>
                  <a:pt x="171" y="120"/>
                  <a:pt x="173" y="120"/>
                </a:cubicBezTo>
                <a:cubicBezTo>
                  <a:pt x="173" y="119"/>
                  <a:pt x="178" y="118"/>
                  <a:pt x="175" y="119"/>
                </a:cubicBezTo>
                <a:cubicBezTo>
                  <a:pt x="171" y="120"/>
                  <a:pt x="168" y="121"/>
                  <a:pt x="165" y="122"/>
                </a:cubicBezTo>
                <a:close/>
                <a:moveTo>
                  <a:pt x="156" y="124"/>
                </a:moveTo>
                <a:cubicBezTo>
                  <a:pt x="155" y="124"/>
                  <a:pt x="155" y="124"/>
                  <a:pt x="155" y="124"/>
                </a:cubicBezTo>
                <a:cubicBezTo>
                  <a:pt x="141" y="128"/>
                  <a:pt x="128" y="132"/>
                  <a:pt x="115" y="138"/>
                </a:cubicBezTo>
                <a:cubicBezTo>
                  <a:pt x="113" y="139"/>
                  <a:pt x="111" y="139"/>
                  <a:pt x="109" y="140"/>
                </a:cubicBezTo>
                <a:cubicBezTo>
                  <a:pt x="109" y="140"/>
                  <a:pt x="109" y="140"/>
                  <a:pt x="108" y="140"/>
                </a:cubicBezTo>
                <a:cubicBezTo>
                  <a:pt x="108" y="140"/>
                  <a:pt x="108" y="140"/>
                  <a:pt x="109" y="140"/>
                </a:cubicBezTo>
                <a:cubicBezTo>
                  <a:pt x="109" y="139"/>
                  <a:pt x="111" y="139"/>
                  <a:pt x="111" y="138"/>
                </a:cubicBezTo>
                <a:cubicBezTo>
                  <a:pt x="115" y="137"/>
                  <a:pt x="118" y="135"/>
                  <a:pt x="122" y="134"/>
                </a:cubicBezTo>
                <a:cubicBezTo>
                  <a:pt x="129" y="131"/>
                  <a:pt x="136" y="128"/>
                  <a:pt x="143" y="125"/>
                </a:cubicBezTo>
                <a:cubicBezTo>
                  <a:pt x="146" y="125"/>
                  <a:pt x="148" y="124"/>
                  <a:pt x="151" y="123"/>
                </a:cubicBezTo>
                <a:cubicBezTo>
                  <a:pt x="159" y="121"/>
                  <a:pt x="168" y="120"/>
                  <a:pt x="176" y="116"/>
                </a:cubicBezTo>
                <a:cubicBezTo>
                  <a:pt x="176" y="117"/>
                  <a:pt x="177" y="117"/>
                  <a:pt x="177" y="118"/>
                </a:cubicBezTo>
                <a:cubicBezTo>
                  <a:pt x="170" y="119"/>
                  <a:pt x="163" y="121"/>
                  <a:pt x="156" y="124"/>
                </a:cubicBezTo>
                <a:close/>
                <a:moveTo>
                  <a:pt x="169" y="118"/>
                </a:moveTo>
                <a:cubicBezTo>
                  <a:pt x="171" y="117"/>
                  <a:pt x="172" y="117"/>
                  <a:pt x="174" y="116"/>
                </a:cubicBezTo>
                <a:cubicBezTo>
                  <a:pt x="172" y="117"/>
                  <a:pt x="171" y="117"/>
                  <a:pt x="169" y="118"/>
                </a:cubicBezTo>
                <a:close/>
                <a:moveTo>
                  <a:pt x="159" y="120"/>
                </a:moveTo>
                <a:cubicBezTo>
                  <a:pt x="159" y="120"/>
                  <a:pt x="158" y="121"/>
                  <a:pt x="158" y="121"/>
                </a:cubicBezTo>
                <a:cubicBezTo>
                  <a:pt x="145" y="124"/>
                  <a:pt x="133" y="127"/>
                  <a:pt x="121" y="132"/>
                </a:cubicBezTo>
                <a:cubicBezTo>
                  <a:pt x="118" y="133"/>
                  <a:pt x="115" y="134"/>
                  <a:pt x="112" y="135"/>
                </a:cubicBezTo>
                <a:cubicBezTo>
                  <a:pt x="112" y="135"/>
                  <a:pt x="111" y="136"/>
                  <a:pt x="110" y="136"/>
                </a:cubicBezTo>
                <a:cubicBezTo>
                  <a:pt x="111" y="136"/>
                  <a:pt x="111" y="135"/>
                  <a:pt x="111" y="135"/>
                </a:cubicBezTo>
                <a:cubicBezTo>
                  <a:pt x="112" y="134"/>
                  <a:pt x="113" y="134"/>
                  <a:pt x="114" y="133"/>
                </a:cubicBezTo>
                <a:cubicBezTo>
                  <a:pt x="121" y="129"/>
                  <a:pt x="128" y="127"/>
                  <a:pt x="135" y="125"/>
                </a:cubicBezTo>
                <a:cubicBezTo>
                  <a:pt x="147" y="121"/>
                  <a:pt x="161" y="118"/>
                  <a:pt x="174" y="113"/>
                </a:cubicBezTo>
                <a:cubicBezTo>
                  <a:pt x="174" y="114"/>
                  <a:pt x="175" y="115"/>
                  <a:pt x="175" y="115"/>
                </a:cubicBezTo>
                <a:cubicBezTo>
                  <a:pt x="170" y="116"/>
                  <a:pt x="164" y="119"/>
                  <a:pt x="159" y="120"/>
                </a:cubicBezTo>
                <a:close/>
                <a:moveTo>
                  <a:pt x="148" y="120"/>
                </a:moveTo>
                <a:cubicBezTo>
                  <a:pt x="151" y="120"/>
                  <a:pt x="155" y="119"/>
                  <a:pt x="159" y="118"/>
                </a:cubicBezTo>
                <a:cubicBezTo>
                  <a:pt x="159" y="117"/>
                  <a:pt x="160" y="117"/>
                  <a:pt x="161" y="117"/>
                </a:cubicBezTo>
                <a:cubicBezTo>
                  <a:pt x="157" y="118"/>
                  <a:pt x="152" y="119"/>
                  <a:pt x="148" y="120"/>
                </a:cubicBezTo>
                <a:close/>
                <a:moveTo>
                  <a:pt x="143" y="121"/>
                </a:moveTo>
                <a:cubicBezTo>
                  <a:pt x="137" y="123"/>
                  <a:pt x="132" y="124"/>
                  <a:pt x="127" y="126"/>
                </a:cubicBezTo>
                <a:cubicBezTo>
                  <a:pt x="124" y="127"/>
                  <a:pt x="122" y="128"/>
                  <a:pt x="120" y="129"/>
                </a:cubicBezTo>
                <a:cubicBezTo>
                  <a:pt x="117" y="130"/>
                  <a:pt x="114" y="130"/>
                  <a:pt x="112" y="131"/>
                </a:cubicBezTo>
                <a:cubicBezTo>
                  <a:pt x="123" y="126"/>
                  <a:pt x="133" y="123"/>
                  <a:pt x="144" y="120"/>
                </a:cubicBezTo>
                <a:cubicBezTo>
                  <a:pt x="149" y="118"/>
                  <a:pt x="154" y="116"/>
                  <a:pt x="160" y="115"/>
                </a:cubicBezTo>
                <a:cubicBezTo>
                  <a:pt x="164" y="114"/>
                  <a:pt x="168" y="113"/>
                  <a:pt x="172" y="111"/>
                </a:cubicBezTo>
                <a:cubicBezTo>
                  <a:pt x="173" y="111"/>
                  <a:pt x="173" y="112"/>
                  <a:pt x="173" y="112"/>
                </a:cubicBezTo>
                <a:cubicBezTo>
                  <a:pt x="163" y="116"/>
                  <a:pt x="153" y="118"/>
                  <a:pt x="143" y="121"/>
                </a:cubicBezTo>
                <a:close/>
                <a:moveTo>
                  <a:pt x="171" y="108"/>
                </a:moveTo>
                <a:cubicBezTo>
                  <a:pt x="170" y="108"/>
                  <a:pt x="171" y="108"/>
                  <a:pt x="171" y="109"/>
                </a:cubicBezTo>
                <a:cubicBezTo>
                  <a:pt x="170" y="109"/>
                  <a:pt x="168" y="109"/>
                  <a:pt x="168" y="109"/>
                </a:cubicBezTo>
                <a:cubicBezTo>
                  <a:pt x="166" y="110"/>
                  <a:pt x="164" y="110"/>
                  <a:pt x="162" y="111"/>
                </a:cubicBezTo>
                <a:cubicBezTo>
                  <a:pt x="156" y="112"/>
                  <a:pt x="150" y="114"/>
                  <a:pt x="144" y="116"/>
                </a:cubicBezTo>
                <a:cubicBezTo>
                  <a:pt x="134" y="118"/>
                  <a:pt x="123" y="121"/>
                  <a:pt x="113" y="125"/>
                </a:cubicBezTo>
                <a:cubicBezTo>
                  <a:pt x="112" y="126"/>
                  <a:pt x="111" y="126"/>
                  <a:pt x="111" y="126"/>
                </a:cubicBezTo>
                <a:cubicBezTo>
                  <a:pt x="111" y="126"/>
                  <a:pt x="111" y="126"/>
                  <a:pt x="111" y="126"/>
                </a:cubicBezTo>
                <a:cubicBezTo>
                  <a:pt x="112" y="126"/>
                  <a:pt x="114" y="125"/>
                  <a:pt x="114" y="125"/>
                </a:cubicBezTo>
                <a:cubicBezTo>
                  <a:pt x="117" y="123"/>
                  <a:pt x="121" y="122"/>
                  <a:pt x="124" y="121"/>
                </a:cubicBezTo>
                <a:cubicBezTo>
                  <a:pt x="129" y="119"/>
                  <a:pt x="135" y="117"/>
                  <a:pt x="140" y="115"/>
                </a:cubicBezTo>
                <a:cubicBezTo>
                  <a:pt x="146" y="113"/>
                  <a:pt x="151" y="112"/>
                  <a:pt x="157" y="110"/>
                </a:cubicBezTo>
                <a:cubicBezTo>
                  <a:pt x="162" y="108"/>
                  <a:pt x="167" y="106"/>
                  <a:pt x="172" y="104"/>
                </a:cubicBezTo>
                <a:cubicBezTo>
                  <a:pt x="172" y="104"/>
                  <a:pt x="172" y="104"/>
                  <a:pt x="172" y="104"/>
                </a:cubicBezTo>
                <a:cubicBezTo>
                  <a:pt x="172" y="105"/>
                  <a:pt x="172" y="106"/>
                  <a:pt x="172" y="107"/>
                </a:cubicBezTo>
                <a:cubicBezTo>
                  <a:pt x="171" y="108"/>
                  <a:pt x="171" y="108"/>
                  <a:pt x="171" y="108"/>
                </a:cubicBezTo>
                <a:close/>
                <a:moveTo>
                  <a:pt x="171" y="103"/>
                </a:moveTo>
                <a:cubicBezTo>
                  <a:pt x="167" y="104"/>
                  <a:pt x="163" y="106"/>
                  <a:pt x="158" y="108"/>
                </a:cubicBezTo>
                <a:cubicBezTo>
                  <a:pt x="153" y="110"/>
                  <a:pt x="148" y="111"/>
                  <a:pt x="142" y="112"/>
                </a:cubicBezTo>
                <a:cubicBezTo>
                  <a:pt x="132" y="115"/>
                  <a:pt x="123" y="119"/>
                  <a:pt x="113" y="121"/>
                </a:cubicBezTo>
                <a:cubicBezTo>
                  <a:pt x="109" y="122"/>
                  <a:pt x="113" y="121"/>
                  <a:pt x="114" y="120"/>
                </a:cubicBezTo>
                <a:cubicBezTo>
                  <a:pt x="117" y="119"/>
                  <a:pt x="120" y="117"/>
                  <a:pt x="124" y="116"/>
                </a:cubicBezTo>
                <a:cubicBezTo>
                  <a:pt x="129" y="114"/>
                  <a:pt x="134" y="113"/>
                  <a:pt x="139" y="111"/>
                </a:cubicBezTo>
                <a:cubicBezTo>
                  <a:pt x="149" y="108"/>
                  <a:pt x="158" y="105"/>
                  <a:pt x="168" y="102"/>
                </a:cubicBezTo>
                <a:cubicBezTo>
                  <a:pt x="169" y="102"/>
                  <a:pt x="170" y="101"/>
                  <a:pt x="170" y="101"/>
                </a:cubicBezTo>
                <a:cubicBezTo>
                  <a:pt x="170" y="101"/>
                  <a:pt x="171" y="101"/>
                  <a:pt x="171" y="100"/>
                </a:cubicBezTo>
                <a:cubicBezTo>
                  <a:pt x="171" y="100"/>
                  <a:pt x="171" y="100"/>
                  <a:pt x="171" y="100"/>
                </a:cubicBezTo>
                <a:cubicBezTo>
                  <a:pt x="172" y="101"/>
                  <a:pt x="172" y="102"/>
                  <a:pt x="172" y="103"/>
                </a:cubicBezTo>
                <a:cubicBezTo>
                  <a:pt x="172" y="103"/>
                  <a:pt x="172" y="103"/>
                  <a:pt x="171" y="103"/>
                </a:cubicBezTo>
                <a:close/>
                <a:moveTo>
                  <a:pt x="128" y="111"/>
                </a:moveTo>
                <a:cubicBezTo>
                  <a:pt x="125" y="112"/>
                  <a:pt x="122" y="112"/>
                  <a:pt x="118" y="113"/>
                </a:cubicBezTo>
                <a:cubicBezTo>
                  <a:pt x="116" y="114"/>
                  <a:pt x="113" y="114"/>
                  <a:pt x="113" y="114"/>
                </a:cubicBezTo>
                <a:cubicBezTo>
                  <a:pt x="113" y="114"/>
                  <a:pt x="113" y="114"/>
                  <a:pt x="113" y="114"/>
                </a:cubicBezTo>
                <a:cubicBezTo>
                  <a:pt x="113" y="114"/>
                  <a:pt x="114" y="114"/>
                  <a:pt x="116" y="113"/>
                </a:cubicBezTo>
                <a:cubicBezTo>
                  <a:pt x="123" y="111"/>
                  <a:pt x="129" y="109"/>
                  <a:pt x="135" y="107"/>
                </a:cubicBezTo>
                <a:cubicBezTo>
                  <a:pt x="139" y="105"/>
                  <a:pt x="142" y="104"/>
                  <a:pt x="146" y="103"/>
                </a:cubicBezTo>
                <a:cubicBezTo>
                  <a:pt x="154" y="101"/>
                  <a:pt x="162" y="98"/>
                  <a:pt x="170" y="96"/>
                </a:cubicBezTo>
                <a:cubicBezTo>
                  <a:pt x="170" y="96"/>
                  <a:pt x="170" y="97"/>
                  <a:pt x="171" y="98"/>
                </a:cubicBezTo>
                <a:cubicBezTo>
                  <a:pt x="157" y="103"/>
                  <a:pt x="142" y="107"/>
                  <a:pt x="128" y="111"/>
                </a:cubicBezTo>
                <a:close/>
                <a:moveTo>
                  <a:pt x="163" y="97"/>
                </a:moveTo>
                <a:cubicBezTo>
                  <a:pt x="163" y="97"/>
                  <a:pt x="164" y="97"/>
                  <a:pt x="165" y="97"/>
                </a:cubicBezTo>
                <a:cubicBezTo>
                  <a:pt x="166" y="96"/>
                  <a:pt x="167" y="96"/>
                  <a:pt x="168" y="96"/>
                </a:cubicBezTo>
                <a:cubicBezTo>
                  <a:pt x="166" y="96"/>
                  <a:pt x="165" y="97"/>
                  <a:pt x="163" y="97"/>
                </a:cubicBezTo>
                <a:close/>
                <a:moveTo>
                  <a:pt x="158" y="98"/>
                </a:moveTo>
                <a:cubicBezTo>
                  <a:pt x="153" y="100"/>
                  <a:pt x="148" y="101"/>
                  <a:pt x="143" y="103"/>
                </a:cubicBezTo>
                <a:cubicBezTo>
                  <a:pt x="142" y="103"/>
                  <a:pt x="142" y="103"/>
                  <a:pt x="141" y="103"/>
                </a:cubicBezTo>
                <a:cubicBezTo>
                  <a:pt x="134" y="105"/>
                  <a:pt x="127" y="107"/>
                  <a:pt x="120" y="110"/>
                </a:cubicBezTo>
                <a:cubicBezTo>
                  <a:pt x="118" y="110"/>
                  <a:pt x="116" y="110"/>
                  <a:pt x="114" y="110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6" y="110"/>
                  <a:pt x="117" y="109"/>
                  <a:pt x="119" y="109"/>
                </a:cubicBezTo>
                <a:cubicBezTo>
                  <a:pt x="122" y="108"/>
                  <a:pt x="125" y="107"/>
                  <a:pt x="128" y="106"/>
                </a:cubicBezTo>
                <a:cubicBezTo>
                  <a:pt x="135" y="104"/>
                  <a:pt x="143" y="101"/>
                  <a:pt x="150" y="99"/>
                </a:cubicBezTo>
                <a:cubicBezTo>
                  <a:pt x="153" y="99"/>
                  <a:pt x="156" y="98"/>
                  <a:pt x="158" y="97"/>
                </a:cubicBezTo>
                <a:cubicBezTo>
                  <a:pt x="159" y="96"/>
                  <a:pt x="161" y="95"/>
                  <a:pt x="162" y="95"/>
                </a:cubicBezTo>
                <a:cubicBezTo>
                  <a:pt x="164" y="94"/>
                  <a:pt x="166" y="93"/>
                  <a:pt x="168" y="93"/>
                </a:cubicBezTo>
                <a:cubicBezTo>
                  <a:pt x="169" y="93"/>
                  <a:pt x="169" y="94"/>
                  <a:pt x="169" y="95"/>
                </a:cubicBezTo>
                <a:cubicBezTo>
                  <a:pt x="165" y="95"/>
                  <a:pt x="162" y="97"/>
                  <a:pt x="158" y="98"/>
                </a:cubicBezTo>
                <a:close/>
                <a:moveTo>
                  <a:pt x="167" y="89"/>
                </a:moveTo>
                <a:cubicBezTo>
                  <a:pt x="167" y="89"/>
                  <a:pt x="167" y="89"/>
                  <a:pt x="167" y="89"/>
                </a:cubicBezTo>
                <a:cubicBezTo>
                  <a:pt x="162" y="90"/>
                  <a:pt x="158" y="91"/>
                  <a:pt x="153" y="93"/>
                </a:cubicBezTo>
                <a:cubicBezTo>
                  <a:pt x="150" y="94"/>
                  <a:pt x="147" y="95"/>
                  <a:pt x="144" y="96"/>
                </a:cubicBezTo>
                <a:cubicBezTo>
                  <a:pt x="135" y="98"/>
                  <a:pt x="125" y="102"/>
                  <a:pt x="116" y="102"/>
                </a:cubicBezTo>
                <a:cubicBezTo>
                  <a:pt x="124" y="102"/>
                  <a:pt x="133" y="98"/>
                  <a:pt x="141" y="95"/>
                </a:cubicBezTo>
                <a:cubicBezTo>
                  <a:pt x="149" y="92"/>
                  <a:pt x="159" y="90"/>
                  <a:pt x="166" y="85"/>
                </a:cubicBezTo>
                <a:cubicBezTo>
                  <a:pt x="167" y="84"/>
                  <a:pt x="166" y="84"/>
                  <a:pt x="166" y="84"/>
                </a:cubicBezTo>
                <a:cubicBezTo>
                  <a:pt x="157" y="88"/>
                  <a:pt x="147" y="90"/>
                  <a:pt x="138" y="92"/>
                </a:cubicBezTo>
                <a:cubicBezTo>
                  <a:pt x="130" y="94"/>
                  <a:pt x="121" y="96"/>
                  <a:pt x="114" y="99"/>
                </a:cubicBezTo>
                <a:cubicBezTo>
                  <a:pt x="114" y="98"/>
                  <a:pt x="113" y="98"/>
                  <a:pt x="112" y="97"/>
                </a:cubicBezTo>
                <a:cubicBezTo>
                  <a:pt x="129" y="93"/>
                  <a:pt x="144" y="87"/>
                  <a:pt x="160" y="83"/>
                </a:cubicBezTo>
                <a:cubicBezTo>
                  <a:pt x="163" y="82"/>
                  <a:pt x="166" y="81"/>
                  <a:pt x="168" y="81"/>
                </a:cubicBezTo>
                <a:cubicBezTo>
                  <a:pt x="166" y="82"/>
                  <a:pt x="166" y="86"/>
                  <a:pt x="167" y="89"/>
                </a:cubicBezTo>
                <a:close/>
                <a:moveTo>
                  <a:pt x="160" y="82"/>
                </a:moveTo>
                <a:cubicBezTo>
                  <a:pt x="144" y="86"/>
                  <a:pt x="129" y="92"/>
                  <a:pt x="113" y="96"/>
                </a:cubicBezTo>
                <a:cubicBezTo>
                  <a:pt x="117" y="93"/>
                  <a:pt x="123" y="92"/>
                  <a:pt x="127" y="91"/>
                </a:cubicBezTo>
                <a:cubicBezTo>
                  <a:pt x="136" y="89"/>
                  <a:pt x="144" y="87"/>
                  <a:pt x="151" y="84"/>
                </a:cubicBezTo>
                <a:cubicBezTo>
                  <a:pt x="167" y="79"/>
                  <a:pt x="184" y="72"/>
                  <a:pt x="200" y="70"/>
                </a:cubicBezTo>
                <a:cubicBezTo>
                  <a:pt x="205" y="70"/>
                  <a:pt x="196" y="72"/>
                  <a:pt x="195" y="73"/>
                </a:cubicBezTo>
                <a:cubicBezTo>
                  <a:pt x="192" y="73"/>
                  <a:pt x="188" y="75"/>
                  <a:pt x="184" y="76"/>
                </a:cubicBezTo>
                <a:cubicBezTo>
                  <a:pt x="176" y="78"/>
                  <a:pt x="168" y="80"/>
                  <a:pt x="160" y="82"/>
                </a:cubicBezTo>
                <a:close/>
                <a:moveTo>
                  <a:pt x="175" y="82"/>
                </a:moveTo>
                <a:cubicBezTo>
                  <a:pt x="174" y="82"/>
                  <a:pt x="174" y="81"/>
                  <a:pt x="173" y="81"/>
                </a:cubicBezTo>
                <a:cubicBezTo>
                  <a:pt x="178" y="80"/>
                  <a:pt x="182" y="79"/>
                  <a:pt x="187" y="78"/>
                </a:cubicBezTo>
                <a:cubicBezTo>
                  <a:pt x="192" y="77"/>
                  <a:pt x="197" y="75"/>
                  <a:pt x="202" y="74"/>
                </a:cubicBezTo>
                <a:cubicBezTo>
                  <a:pt x="204" y="73"/>
                  <a:pt x="204" y="73"/>
                  <a:pt x="202" y="74"/>
                </a:cubicBezTo>
                <a:cubicBezTo>
                  <a:pt x="200" y="75"/>
                  <a:pt x="199" y="75"/>
                  <a:pt x="197" y="76"/>
                </a:cubicBezTo>
                <a:cubicBezTo>
                  <a:pt x="195" y="77"/>
                  <a:pt x="192" y="78"/>
                  <a:pt x="189" y="78"/>
                </a:cubicBezTo>
                <a:cubicBezTo>
                  <a:pt x="185" y="80"/>
                  <a:pt x="180" y="81"/>
                  <a:pt x="175" y="82"/>
                </a:cubicBezTo>
                <a:close/>
                <a:moveTo>
                  <a:pt x="192" y="83"/>
                </a:moveTo>
                <a:cubicBezTo>
                  <a:pt x="196" y="82"/>
                  <a:pt x="200" y="81"/>
                  <a:pt x="204" y="80"/>
                </a:cubicBezTo>
                <a:cubicBezTo>
                  <a:pt x="209" y="79"/>
                  <a:pt x="200" y="82"/>
                  <a:pt x="199" y="82"/>
                </a:cubicBezTo>
                <a:cubicBezTo>
                  <a:pt x="197" y="83"/>
                  <a:pt x="196" y="83"/>
                  <a:pt x="194" y="84"/>
                </a:cubicBezTo>
                <a:cubicBezTo>
                  <a:pt x="193" y="84"/>
                  <a:pt x="193" y="83"/>
                  <a:pt x="192" y="83"/>
                </a:cubicBezTo>
                <a:close/>
                <a:moveTo>
                  <a:pt x="194" y="85"/>
                </a:moveTo>
                <a:cubicBezTo>
                  <a:pt x="198" y="85"/>
                  <a:pt x="202" y="83"/>
                  <a:pt x="205" y="82"/>
                </a:cubicBezTo>
                <a:cubicBezTo>
                  <a:pt x="209" y="81"/>
                  <a:pt x="203" y="84"/>
                  <a:pt x="202" y="85"/>
                </a:cubicBezTo>
                <a:cubicBezTo>
                  <a:pt x="200" y="86"/>
                  <a:pt x="198" y="87"/>
                  <a:pt x="196" y="88"/>
                </a:cubicBezTo>
                <a:cubicBezTo>
                  <a:pt x="196" y="87"/>
                  <a:pt x="195" y="86"/>
                  <a:pt x="194" y="85"/>
                </a:cubicBezTo>
                <a:close/>
                <a:moveTo>
                  <a:pt x="197" y="90"/>
                </a:moveTo>
                <a:cubicBezTo>
                  <a:pt x="197" y="89"/>
                  <a:pt x="197" y="89"/>
                  <a:pt x="197" y="89"/>
                </a:cubicBezTo>
                <a:cubicBezTo>
                  <a:pt x="200" y="88"/>
                  <a:pt x="203" y="87"/>
                  <a:pt x="207" y="86"/>
                </a:cubicBezTo>
                <a:cubicBezTo>
                  <a:pt x="211" y="85"/>
                  <a:pt x="206" y="87"/>
                  <a:pt x="205" y="87"/>
                </a:cubicBezTo>
                <a:cubicBezTo>
                  <a:pt x="203" y="89"/>
                  <a:pt x="200" y="90"/>
                  <a:pt x="198" y="91"/>
                </a:cubicBezTo>
                <a:cubicBezTo>
                  <a:pt x="198" y="90"/>
                  <a:pt x="198" y="90"/>
                  <a:pt x="197" y="90"/>
                </a:cubicBezTo>
                <a:close/>
                <a:moveTo>
                  <a:pt x="199" y="92"/>
                </a:moveTo>
                <a:cubicBezTo>
                  <a:pt x="200" y="92"/>
                  <a:pt x="201" y="92"/>
                  <a:pt x="202" y="92"/>
                </a:cubicBezTo>
                <a:cubicBezTo>
                  <a:pt x="204" y="91"/>
                  <a:pt x="208" y="91"/>
                  <a:pt x="210" y="90"/>
                </a:cubicBezTo>
                <a:cubicBezTo>
                  <a:pt x="207" y="92"/>
                  <a:pt x="203" y="93"/>
                  <a:pt x="200" y="95"/>
                </a:cubicBezTo>
                <a:cubicBezTo>
                  <a:pt x="200" y="94"/>
                  <a:pt x="199" y="93"/>
                  <a:pt x="199" y="92"/>
                </a:cubicBezTo>
                <a:close/>
                <a:moveTo>
                  <a:pt x="201" y="96"/>
                </a:moveTo>
                <a:cubicBezTo>
                  <a:pt x="204" y="96"/>
                  <a:pt x="207" y="95"/>
                  <a:pt x="209" y="94"/>
                </a:cubicBezTo>
                <a:cubicBezTo>
                  <a:pt x="213" y="92"/>
                  <a:pt x="208" y="95"/>
                  <a:pt x="207" y="96"/>
                </a:cubicBezTo>
                <a:cubicBezTo>
                  <a:pt x="206" y="97"/>
                  <a:pt x="204" y="97"/>
                  <a:pt x="202" y="98"/>
                </a:cubicBezTo>
                <a:cubicBezTo>
                  <a:pt x="202" y="98"/>
                  <a:pt x="201" y="97"/>
                  <a:pt x="201" y="96"/>
                </a:cubicBezTo>
                <a:close/>
                <a:moveTo>
                  <a:pt x="204" y="101"/>
                </a:moveTo>
                <a:cubicBezTo>
                  <a:pt x="204" y="100"/>
                  <a:pt x="203" y="100"/>
                  <a:pt x="203" y="99"/>
                </a:cubicBezTo>
                <a:cubicBezTo>
                  <a:pt x="203" y="99"/>
                  <a:pt x="203" y="99"/>
                  <a:pt x="203" y="99"/>
                </a:cubicBezTo>
                <a:cubicBezTo>
                  <a:pt x="205" y="99"/>
                  <a:pt x="207" y="99"/>
                  <a:pt x="209" y="98"/>
                </a:cubicBezTo>
                <a:cubicBezTo>
                  <a:pt x="212" y="97"/>
                  <a:pt x="208" y="99"/>
                  <a:pt x="208" y="99"/>
                </a:cubicBezTo>
                <a:cubicBezTo>
                  <a:pt x="206" y="99"/>
                  <a:pt x="205" y="100"/>
                  <a:pt x="204" y="100"/>
                </a:cubicBezTo>
                <a:cubicBezTo>
                  <a:pt x="204" y="101"/>
                  <a:pt x="204" y="101"/>
                  <a:pt x="204" y="101"/>
                </a:cubicBezTo>
                <a:close/>
                <a:moveTo>
                  <a:pt x="206" y="103"/>
                </a:moveTo>
                <a:cubicBezTo>
                  <a:pt x="206" y="102"/>
                  <a:pt x="205" y="102"/>
                  <a:pt x="205" y="101"/>
                </a:cubicBezTo>
                <a:cubicBezTo>
                  <a:pt x="206" y="101"/>
                  <a:pt x="207" y="101"/>
                  <a:pt x="209" y="100"/>
                </a:cubicBezTo>
                <a:cubicBezTo>
                  <a:pt x="210" y="101"/>
                  <a:pt x="210" y="101"/>
                  <a:pt x="209" y="102"/>
                </a:cubicBezTo>
                <a:cubicBezTo>
                  <a:pt x="208" y="102"/>
                  <a:pt x="207" y="102"/>
                  <a:pt x="206" y="103"/>
                </a:cubicBezTo>
                <a:close/>
                <a:moveTo>
                  <a:pt x="211" y="103"/>
                </a:moveTo>
                <a:cubicBezTo>
                  <a:pt x="211" y="104"/>
                  <a:pt x="210" y="105"/>
                  <a:pt x="209" y="105"/>
                </a:cubicBezTo>
                <a:cubicBezTo>
                  <a:pt x="208" y="105"/>
                  <a:pt x="208" y="104"/>
                  <a:pt x="207" y="104"/>
                </a:cubicBezTo>
                <a:cubicBezTo>
                  <a:pt x="209" y="103"/>
                  <a:pt x="211" y="103"/>
                  <a:pt x="211" y="103"/>
                </a:cubicBezTo>
                <a:close/>
                <a:moveTo>
                  <a:pt x="210" y="106"/>
                </a:moveTo>
                <a:cubicBezTo>
                  <a:pt x="210" y="106"/>
                  <a:pt x="210" y="106"/>
                  <a:pt x="210" y="106"/>
                </a:cubicBezTo>
                <a:cubicBezTo>
                  <a:pt x="212" y="106"/>
                  <a:pt x="213" y="106"/>
                  <a:pt x="211" y="108"/>
                </a:cubicBezTo>
                <a:cubicBezTo>
                  <a:pt x="211" y="107"/>
                  <a:pt x="210" y="107"/>
                  <a:pt x="210" y="106"/>
                </a:cubicBezTo>
                <a:close/>
                <a:moveTo>
                  <a:pt x="213" y="109"/>
                </a:moveTo>
                <a:cubicBezTo>
                  <a:pt x="214" y="108"/>
                  <a:pt x="213" y="110"/>
                  <a:pt x="213" y="111"/>
                </a:cubicBezTo>
                <a:cubicBezTo>
                  <a:pt x="213" y="110"/>
                  <a:pt x="212" y="109"/>
                  <a:pt x="212" y="109"/>
                </a:cubicBezTo>
                <a:cubicBezTo>
                  <a:pt x="212" y="109"/>
                  <a:pt x="212" y="109"/>
                  <a:pt x="213" y="109"/>
                </a:cubicBezTo>
                <a:close/>
                <a:moveTo>
                  <a:pt x="214" y="110"/>
                </a:moveTo>
                <a:cubicBezTo>
                  <a:pt x="214" y="111"/>
                  <a:pt x="214" y="111"/>
                  <a:pt x="214" y="112"/>
                </a:cubicBezTo>
                <a:cubicBezTo>
                  <a:pt x="214" y="112"/>
                  <a:pt x="214" y="113"/>
                  <a:pt x="214" y="113"/>
                </a:cubicBezTo>
                <a:cubicBezTo>
                  <a:pt x="214" y="113"/>
                  <a:pt x="214" y="112"/>
                  <a:pt x="213" y="112"/>
                </a:cubicBezTo>
                <a:cubicBezTo>
                  <a:pt x="214" y="111"/>
                  <a:pt x="214" y="111"/>
                  <a:pt x="214" y="110"/>
                </a:cubicBezTo>
                <a:close/>
                <a:moveTo>
                  <a:pt x="213" y="105"/>
                </a:moveTo>
                <a:cubicBezTo>
                  <a:pt x="213" y="105"/>
                  <a:pt x="213" y="105"/>
                  <a:pt x="213" y="105"/>
                </a:cubicBezTo>
                <a:cubicBezTo>
                  <a:pt x="212" y="105"/>
                  <a:pt x="209" y="106"/>
                  <a:pt x="211" y="105"/>
                </a:cubicBezTo>
                <a:cubicBezTo>
                  <a:pt x="212" y="104"/>
                  <a:pt x="212" y="103"/>
                  <a:pt x="213" y="102"/>
                </a:cubicBezTo>
                <a:cubicBezTo>
                  <a:pt x="213" y="102"/>
                  <a:pt x="212" y="102"/>
                  <a:pt x="212" y="102"/>
                </a:cubicBezTo>
                <a:cubicBezTo>
                  <a:pt x="210" y="102"/>
                  <a:pt x="211" y="102"/>
                  <a:pt x="209" y="102"/>
                </a:cubicBezTo>
                <a:cubicBezTo>
                  <a:pt x="209" y="102"/>
                  <a:pt x="209" y="102"/>
                  <a:pt x="209" y="102"/>
                </a:cubicBezTo>
                <a:cubicBezTo>
                  <a:pt x="210" y="102"/>
                  <a:pt x="211" y="101"/>
                  <a:pt x="212" y="100"/>
                </a:cubicBezTo>
                <a:cubicBezTo>
                  <a:pt x="212" y="100"/>
                  <a:pt x="212" y="99"/>
                  <a:pt x="212" y="99"/>
                </a:cubicBezTo>
                <a:cubicBezTo>
                  <a:pt x="210" y="99"/>
                  <a:pt x="207" y="99"/>
                  <a:pt x="206" y="100"/>
                </a:cubicBezTo>
                <a:cubicBezTo>
                  <a:pt x="207" y="99"/>
                  <a:pt x="210" y="99"/>
                  <a:pt x="211" y="97"/>
                </a:cubicBezTo>
                <a:cubicBezTo>
                  <a:pt x="212" y="97"/>
                  <a:pt x="211" y="97"/>
                  <a:pt x="211" y="97"/>
                </a:cubicBezTo>
                <a:cubicBezTo>
                  <a:pt x="210" y="97"/>
                  <a:pt x="208" y="97"/>
                  <a:pt x="207" y="98"/>
                </a:cubicBezTo>
                <a:cubicBezTo>
                  <a:pt x="206" y="98"/>
                  <a:pt x="201" y="100"/>
                  <a:pt x="205" y="98"/>
                </a:cubicBezTo>
                <a:cubicBezTo>
                  <a:pt x="207" y="96"/>
                  <a:pt x="210" y="95"/>
                  <a:pt x="212" y="93"/>
                </a:cubicBezTo>
                <a:cubicBezTo>
                  <a:pt x="212" y="93"/>
                  <a:pt x="212" y="93"/>
                  <a:pt x="212" y="93"/>
                </a:cubicBezTo>
                <a:cubicBezTo>
                  <a:pt x="213" y="98"/>
                  <a:pt x="214" y="103"/>
                  <a:pt x="214" y="108"/>
                </a:cubicBezTo>
                <a:cubicBezTo>
                  <a:pt x="212" y="108"/>
                  <a:pt x="213" y="107"/>
                  <a:pt x="213" y="105"/>
                </a:cubicBezTo>
                <a:close/>
                <a:moveTo>
                  <a:pt x="211" y="92"/>
                </a:moveTo>
                <a:cubicBezTo>
                  <a:pt x="208" y="93"/>
                  <a:pt x="205" y="95"/>
                  <a:pt x="201" y="95"/>
                </a:cubicBezTo>
                <a:cubicBezTo>
                  <a:pt x="202" y="95"/>
                  <a:pt x="205" y="93"/>
                  <a:pt x="206" y="92"/>
                </a:cubicBezTo>
                <a:cubicBezTo>
                  <a:pt x="208" y="92"/>
                  <a:pt x="210" y="91"/>
                  <a:pt x="211" y="90"/>
                </a:cubicBezTo>
                <a:cubicBezTo>
                  <a:pt x="211" y="90"/>
                  <a:pt x="211" y="90"/>
                  <a:pt x="211" y="90"/>
                </a:cubicBezTo>
                <a:cubicBezTo>
                  <a:pt x="211" y="91"/>
                  <a:pt x="212" y="92"/>
                  <a:pt x="212" y="92"/>
                </a:cubicBezTo>
                <a:cubicBezTo>
                  <a:pt x="212" y="92"/>
                  <a:pt x="212" y="92"/>
                  <a:pt x="211" y="92"/>
                </a:cubicBezTo>
                <a:close/>
                <a:moveTo>
                  <a:pt x="211" y="89"/>
                </a:moveTo>
                <a:cubicBezTo>
                  <a:pt x="207" y="89"/>
                  <a:pt x="203" y="91"/>
                  <a:pt x="199" y="91"/>
                </a:cubicBezTo>
                <a:cubicBezTo>
                  <a:pt x="200" y="91"/>
                  <a:pt x="203" y="89"/>
                  <a:pt x="204" y="89"/>
                </a:cubicBezTo>
                <a:cubicBezTo>
                  <a:pt x="206" y="88"/>
                  <a:pt x="208" y="87"/>
                  <a:pt x="210" y="86"/>
                </a:cubicBezTo>
                <a:cubicBezTo>
                  <a:pt x="210" y="87"/>
                  <a:pt x="211" y="88"/>
                  <a:pt x="211" y="89"/>
                </a:cubicBezTo>
                <a:cubicBezTo>
                  <a:pt x="211" y="89"/>
                  <a:pt x="211" y="89"/>
                  <a:pt x="211" y="89"/>
                </a:cubicBezTo>
                <a:close/>
                <a:moveTo>
                  <a:pt x="203" y="87"/>
                </a:moveTo>
                <a:cubicBezTo>
                  <a:pt x="202" y="87"/>
                  <a:pt x="198" y="87"/>
                  <a:pt x="197" y="88"/>
                </a:cubicBezTo>
                <a:cubicBezTo>
                  <a:pt x="201" y="86"/>
                  <a:pt x="205" y="84"/>
                  <a:pt x="208" y="82"/>
                </a:cubicBezTo>
                <a:cubicBezTo>
                  <a:pt x="208" y="82"/>
                  <a:pt x="208" y="81"/>
                  <a:pt x="208" y="81"/>
                </a:cubicBezTo>
                <a:cubicBezTo>
                  <a:pt x="204" y="81"/>
                  <a:pt x="200" y="83"/>
                  <a:pt x="196" y="84"/>
                </a:cubicBezTo>
                <a:cubicBezTo>
                  <a:pt x="193" y="85"/>
                  <a:pt x="200" y="82"/>
                  <a:pt x="201" y="82"/>
                </a:cubicBezTo>
                <a:cubicBezTo>
                  <a:pt x="203" y="81"/>
                  <a:pt x="205" y="81"/>
                  <a:pt x="207" y="79"/>
                </a:cubicBezTo>
                <a:cubicBezTo>
                  <a:pt x="207" y="79"/>
                  <a:pt x="207" y="79"/>
                  <a:pt x="207" y="79"/>
                </a:cubicBezTo>
                <a:cubicBezTo>
                  <a:pt x="202" y="79"/>
                  <a:pt x="197" y="81"/>
                  <a:pt x="192" y="82"/>
                </a:cubicBezTo>
                <a:cubicBezTo>
                  <a:pt x="197" y="80"/>
                  <a:pt x="202" y="79"/>
                  <a:pt x="207" y="77"/>
                </a:cubicBezTo>
                <a:cubicBezTo>
                  <a:pt x="207" y="77"/>
                  <a:pt x="207" y="77"/>
                  <a:pt x="207" y="77"/>
                </a:cubicBezTo>
                <a:cubicBezTo>
                  <a:pt x="208" y="80"/>
                  <a:pt x="209" y="82"/>
                  <a:pt x="210" y="85"/>
                </a:cubicBezTo>
                <a:cubicBezTo>
                  <a:pt x="208" y="85"/>
                  <a:pt x="205" y="86"/>
                  <a:pt x="203" y="87"/>
                </a:cubicBezTo>
                <a:close/>
                <a:moveTo>
                  <a:pt x="207" y="77"/>
                </a:moveTo>
                <a:cubicBezTo>
                  <a:pt x="201" y="78"/>
                  <a:pt x="196" y="78"/>
                  <a:pt x="191" y="79"/>
                </a:cubicBezTo>
                <a:cubicBezTo>
                  <a:pt x="188" y="80"/>
                  <a:pt x="185" y="81"/>
                  <a:pt x="182" y="81"/>
                </a:cubicBezTo>
                <a:cubicBezTo>
                  <a:pt x="181" y="81"/>
                  <a:pt x="180" y="82"/>
                  <a:pt x="179" y="82"/>
                </a:cubicBezTo>
                <a:cubicBezTo>
                  <a:pt x="188" y="80"/>
                  <a:pt x="197" y="77"/>
                  <a:pt x="205" y="73"/>
                </a:cubicBezTo>
                <a:cubicBezTo>
                  <a:pt x="205" y="73"/>
                  <a:pt x="205" y="73"/>
                  <a:pt x="205" y="73"/>
                </a:cubicBezTo>
                <a:cubicBezTo>
                  <a:pt x="200" y="73"/>
                  <a:pt x="195" y="75"/>
                  <a:pt x="190" y="76"/>
                </a:cubicBezTo>
                <a:cubicBezTo>
                  <a:pt x="184" y="78"/>
                  <a:pt x="178" y="79"/>
                  <a:pt x="172" y="80"/>
                </a:cubicBezTo>
                <a:cubicBezTo>
                  <a:pt x="172" y="80"/>
                  <a:pt x="172" y="80"/>
                  <a:pt x="171" y="80"/>
                </a:cubicBezTo>
                <a:cubicBezTo>
                  <a:pt x="176" y="79"/>
                  <a:pt x="180" y="78"/>
                  <a:pt x="184" y="76"/>
                </a:cubicBezTo>
                <a:cubicBezTo>
                  <a:pt x="191" y="75"/>
                  <a:pt x="198" y="74"/>
                  <a:pt x="204" y="70"/>
                </a:cubicBezTo>
                <a:cubicBezTo>
                  <a:pt x="204" y="70"/>
                  <a:pt x="204" y="70"/>
                  <a:pt x="204" y="70"/>
                </a:cubicBezTo>
                <a:cubicBezTo>
                  <a:pt x="196" y="70"/>
                  <a:pt x="188" y="72"/>
                  <a:pt x="181" y="74"/>
                </a:cubicBezTo>
                <a:cubicBezTo>
                  <a:pt x="172" y="76"/>
                  <a:pt x="162" y="79"/>
                  <a:pt x="153" y="83"/>
                </a:cubicBezTo>
                <a:cubicBezTo>
                  <a:pt x="144" y="86"/>
                  <a:pt x="135" y="89"/>
                  <a:pt x="126" y="91"/>
                </a:cubicBezTo>
                <a:cubicBezTo>
                  <a:pt x="121" y="92"/>
                  <a:pt x="115" y="93"/>
                  <a:pt x="112" y="96"/>
                </a:cubicBezTo>
                <a:cubicBezTo>
                  <a:pt x="111" y="96"/>
                  <a:pt x="110" y="95"/>
                  <a:pt x="108" y="95"/>
                </a:cubicBezTo>
                <a:cubicBezTo>
                  <a:pt x="111" y="94"/>
                  <a:pt x="113" y="94"/>
                  <a:pt x="115" y="93"/>
                </a:cubicBezTo>
                <a:cubicBezTo>
                  <a:pt x="119" y="91"/>
                  <a:pt x="124" y="90"/>
                  <a:pt x="129" y="89"/>
                </a:cubicBezTo>
                <a:cubicBezTo>
                  <a:pt x="137" y="87"/>
                  <a:pt x="146" y="84"/>
                  <a:pt x="154" y="81"/>
                </a:cubicBezTo>
                <a:cubicBezTo>
                  <a:pt x="163" y="79"/>
                  <a:pt x="171" y="75"/>
                  <a:pt x="179" y="73"/>
                </a:cubicBezTo>
                <a:cubicBezTo>
                  <a:pt x="187" y="71"/>
                  <a:pt x="194" y="69"/>
                  <a:pt x="202" y="66"/>
                </a:cubicBezTo>
                <a:cubicBezTo>
                  <a:pt x="204" y="69"/>
                  <a:pt x="205" y="73"/>
                  <a:pt x="207" y="77"/>
                </a:cubicBezTo>
                <a:cubicBezTo>
                  <a:pt x="207" y="77"/>
                  <a:pt x="207" y="77"/>
                  <a:pt x="207" y="77"/>
                </a:cubicBezTo>
                <a:close/>
                <a:moveTo>
                  <a:pt x="87" y="65"/>
                </a:moveTo>
                <a:cubicBezTo>
                  <a:pt x="88" y="65"/>
                  <a:pt x="90" y="64"/>
                  <a:pt x="90" y="64"/>
                </a:cubicBezTo>
                <a:cubicBezTo>
                  <a:pt x="92" y="63"/>
                  <a:pt x="94" y="63"/>
                  <a:pt x="96" y="62"/>
                </a:cubicBezTo>
                <a:cubicBezTo>
                  <a:pt x="101" y="61"/>
                  <a:pt x="105" y="60"/>
                  <a:pt x="110" y="59"/>
                </a:cubicBezTo>
                <a:cubicBezTo>
                  <a:pt x="119" y="57"/>
                  <a:pt x="127" y="56"/>
                  <a:pt x="135" y="52"/>
                </a:cubicBezTo>
                <a:cubicBezTo>
                  <a:pt x="135" y="52"/>
                  <a:pt x="135" y="51"/>
                  <a:pt x="135" y="51"/>
                </a:cubicBezTo>
                <a:cubicBezTo>
                  <a:pt x="127" y="52"/>
                  <a:pt x="120" y="54"/>
                  <a:pt x="112" y="56"/>
                </a:cubicBezTo>
                <a:cubicBezTo>
                  <a:pt x="108" y="57"/>
                  <a:pt x="104" y="58"/>
                  <a:pt x="100" y="59"/>
                </a:cubicBezTo>
                <a:cubicBezTo>
                  <a:pt x="96" y="60"/>
                  <a:pt x="93" y="61"/>
                  <a:pt x="90" y="62"/>
                </a:cubicBezTo>
                <a:cubicBezTo>
                  <a:pt x="90" y="62"/>
                  <a:pt x="90" y="61"/>
                  <a:pt x="91" y="61"/>
                </a:cubicBezTo>
                <a:cubicBezTo>
                  <a:pt x="91" y="61"/>
                  <a:pt x="92" y="61"/>
                  <a:pt x="92" y="61"/>
                </a:cubicBezTo>
                <a:cubicBezTo>
                  <a:pt x="94" y="60"/>
                  <a:pt x="96" y="59"/>
                  <a:pt x="99" y="58"/>
                </a:cubicBezTo>
                <a:cubicBezTo>
                  <a:pt x="102" y="57"/>
                  <a:pt x="106" y="56"/>
                  <a:pt x="110" y="55"/>
                </a:cubicBezTo>
                <a:cubicBezTo>
                  <a:pt x="118" y="53"/>
                  <a:pt x="125" y="52"/>
                  <a:pt x="133" y="49"/>
                </a:cubicBezTo>
                <a:cubicBezTo>
                  <a:pt x="134" y="50"/>
                  <a:pt x="136" y="52"/>
                  <a:pt x="138" y="54"/>
                </a:cubicBezTo>
                <a:cubicBezTo>
                  <a:pt x="129" y="55"/>
                  <a:pt x="121" y="58"/>
                  <a:pt x="113" y="60"/>
                </a:cubicBezTo>
                <a:cubicBezTo>
                  <a:pt x="108" y="61"/>
                  <a:pt x="103" y="62"/>
                  <a:pt x="98" y="63"/>
                </a:cubicBezTo>
                <a:cubicBezTo>
                  <a:pt x="95" y="63"/>
                  <a:pt x="91" y="65"/>
                  <a:pt x="87" y="66"/>
                </a:cubicBezTo>
                <a:cubicBezTo>
                  <a:pt x="87" y="66"/>
                  <a:pt x="87" y="66"/>
                  <a:pt x="86" y="66"/>
                </a:cubicBezTo>
                <a:cubicBezTo>
                  <a:pt x="87" y="66"/>
                  <a:pt x="87" y="66"/>
                  <a:pt x="87" y="65"/>
                </a:cubicBezTo>
                <a:close/>
                <a:moveTo>
                  <a:pt x="115" y="52"/>
                </a:moveTo>
                <a:cubicBezTo>
                  <a:pt x="109" y="53"/>
                  <a:pt x="103" y="56"/>
                  <a:pt x="96" y="57"/>
                </a:cubicBezTo>
                <a:cubicBezTo>
                  <a:pt x="91" y="58"/>
                  <a:pt x="101" y="55"/>
                  <a:pt x="101" y="55"/>
                </a:cubicBezTo>
                <a:cubicBezTo>
                  <a:pt x="104" y="53"/>
                  <a:pt x="107" y="53"/>
                  <a:pt x="109" y="52"/>
                </a:cubicBezTo>
                <a:cubicBezTo>
                  <a:pt x="115" y="50"/>
                  <a:pt x="122" y="49"/>
                  <a:pt x="128" y="47"/>
                </a:cubicBezTo>
                <a:cubicBezTo>
                  <a:pt x="128" y="47"/>
                  <a:pt x="128" y="46"/>
                  <a:pt x="128" y="46"/>
                </a:cubicBezTo>
                <a:cubicBezTo>
                  <a:pt x="129" y="47"/>
                  <a:pt x="131" y="48"/>
                  <a:pt x="132" y="48"/>
                </a:cubicBezTo>
                <a:cubicBezTo>
                  <a:pt x="126" y="50"/>
                  <a:pt x="120" y="50"/>
                  <a:pt x="115" y="52"/>
                </a:cubicBezTo>
                <a:close/>
                <a:moveTo>
                  <a:pt x="128" y="46"/>
                </a:moveTo>
                <a:cubicBezTo>
                  <a:pt x="120" y="47"/>
                  <a:pt x="113" y="48"/>
                  <a:pt x="105" y="50"/>
                </a:cubicBezTo>
                <a:cubicBezTo>
                  <a:pt x="110" y="48"/>
                  <a:pt x="115" y="46"/>
                  <a:pt x="120" y="45"/>
                </a:cubicBezTo>
                <a:cubicBezTo>
                  <a:pt x="123" y="45"/>
                  <a:pt x="126" y="45"/>
                  <a:pt x="128" y="46"/>
                </a:cubicBezTo>
                <a:close/>
                <a:moveTo>
                  <a:pt x="103" y="51"/>
                </a:moveTo>
                <a:cubicBezTo>
                  <a:pt x="108" y="50"/>
                  <a:pt x="112" y="50"/>
                  <a:pt x="116" y="49"/>
                </a:cubicBezTo>
                <a:cubicBezTo>
                  <a:pt x="119" y="49"/>
                  <a:pt x="121" y="48"/>
                  <a:pt x="123" y="48"/>
                </a:cubicBezTo>
                <a:cubicBezTo>
                  <a:pt x="124" y="47"/>
                  <a:pt x="125" y="47"/>
                  <a:pt x="126" y="47"/>
                </a:cubicBezTo>
                <a:cubicBezTo>
                  <a:pt x="124" y="48"/>
                  <a:pt x="123" y="48"/>
                  <a:pt x="121" y="48"/>
                </a:cubicBezTo>
                <a:cubicBezTo>
                  <a:pt x="116" y="50"/>
                  <a:pt x="111" y="50"/>
                  <a:pt x="106" y="52"/>
                </a:cubicBezTo>
                <a:cubicBezTo>
                  <a:pt x="103" y="53"/>
                  <a:pt x="99" y="54"/>
                  <a:pt x="96" y="56"/>
                </a:cubicBezTo>
                <a:cubicBezTo>
                  <a:pt x="98" y="54"/>
                  <a:pt x="101" y="53"/>
                  <a:pt x="103" y="51"/>
                </a:cubicBezTo>
                <a:close/>
                <a:moveTo>
                  <a:pt x="94" y="58"/>
                </a:moveTo>
                <a:cubicBezTo>
                  <a:pt x="100" y="57"/>
                  <a:pt x="107" y="55"/>
                  <a:pt x="113" y="53"/>
                </a:cubicBezTo>
                <a:cubicBezTo>
                  <a:pt x="117" y="52"/>
                  <a:pt x="120" y="51"/>
                  <a:pt x="124" y="51"/>
                </a:cubicBezTo>
                <a:cubicBezTo>
                  <a:pt x="125" y="51"/>
                  <a:pt x="125" y="50"/>
                  <a:pt x="126" y="50"/>
                </a:cubicBezTo>
                <a:cubicBezTo>
                  <a:pt x="120" y="52"/>
                  <a:pt x="114" y="53"/>
                  <a:pt x="108" y="55"/>
                </a:cubicBezTo>
                <a:cubicBezTo>
                  <a:pt x="103" y="56"/>
                  <a:pt x="97" y="58"/>
                  <a:pt x="92" y="60"/>
                </a:cubicBezTo>
                <a:cubicBezTo>
                  <a:pt x="92" y="59"/>
                  <a:pt x="93" y="59"/>
                  <a:pt x="94" y="58"/>
                </a:cubicBezTo>
                <a:close/>
                <a:moveTo>
                  <a:pt x="88" y="64"/>
                </a:moveTo>
                <a:cubicBezTo>
                  <a:pt x="89" y="63"/>
                  <a:pt x="89" y="63"/>
                  <a:pt x="89" y="63"/>
                </a:cubicBezTo>
                <a:cubicBezTo>
                  <a:pt x="91" y="62"/>
                  <a:pt x="93" y="62"/>
                  <a:pt x="95" y="61"/>
                </a:cubicBezTo>
                <a:cubicBezTo>
                  <a:pt x="99" y="60"/>
                  <a:pt x="103" y="59"/>
                  <a:pt x="107" y="58"/>
                </a:cubicBezTo>
                <a:cubicBezTo>
                  <a:pt x="112" y="57"/>
                  <a:pt x="116" y="56"/>
                  <a:pt x="121" y="55"/>
                </a:cubicBezTo>
                <a:cubicBezTo>
                  <a:pt x="125" y="54"/>
                  <a:pt x="130" y="53"/>
                  <a:pt x="133" y="52"/>
                </a:cubicBezTo>
                <a:cubicBezTo>
                  <a:pt x="119" y="59"/>
                  <a:pt x="102" y="58"/>
                  <a:pt x="88" y="64"/>
                </a:cubicBezTo>
                <a:cubicBezTo>
                  <a:pt x="88" y="64"/>
                  <a:pt x="88" y="64"/>
                  <a:pt x="88" y="64"/>
                </a:cubicBezTo>
                <a:close/>
                <a:moveTo>
                  <a:pt x="86" y="67"/>
                </a:moveTo>
                <a:cubicBezTo>
                  <a:pt x="88" y="67"/>
                  <a:pt x="91" y="66"/>
                  <a:pt x="93" y="65"/>
                </a:cubicBezTo>
                <a:cubicBezTo>
                  <a:pt x="97" y="64"/>
                  <a:pt x="101" y="63"/>
                  <a:pt x="106" y="62"/>
                </a:cubicBezTo>
                <a:cubicBezTo>
                  <a:pt x="117" y="60"/>
                  <a:pt x="127" y="56"/>
                  <a:pt x="138" y="55"/>
                </a:cubicBezTo>
                <a:cubicBezTo>
                  <a:pt x="139" y="55"/>
                  <a:pt x="140" y="56"/>
                  <a:pt x="140" y="57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31" y="58"/>
                  <a:pt x="121" y="60"/>
                  <a:pt x="112" y="63"/>
                </a:cubicBezTo>
                <a:cubicBezTo>
                  <a:pt x="103" y="65"/>
                  <a:pt x="94" y="68"/>
                  <a:pt x="85" y="69"/>
                </a:cubicBezTo>
                <a:cubicBezTo>
                  <a:pt x="85" y="69"/>
                  <a:pt x="86" y="68"/>
                  <a:pt x="86" y="67"/>
                </a:cubicBezTo>
                <a:close/>
                <a:moveTo>
                  <a:pt x="153" y="42"/>
                </a:moveTo>
                <a:cubicBezTo>
                  <a:pt x="153" y="41"/>
                  <a:pt x="153" y="41"/>
                  <a:pt x="153" y="41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56" y="39"/>
                  <a:pt x="159" y="37"/>
                  <a:pt x="162" y="35"/>
                </a:cubicBezTo>
                <a:cubicBezTo>
                  <a:pt x="161" y="36"/>
                  <a:pt x="161" y="36"/>
                  <a:pt x="160" y="36"/>
                </a:cubicBezTo>
                <a:cubicBezTo>
                  <a:pt x="158" y="38"/>
                  <a:pt x="156" y="40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close/>
                <a:moveTo>
                  <a:pt x="154" y="42"/>
                </a:moveTo>
                <a:cubicBezTo>
                  <a:pt x="157" y="41"/>
                  <a:pt x="159" y="40"/>
                  <a:pt x="162" y="38"/>
                </a:cubicBezTo>
                <a:cubicBezTo>
                  <a:pt x="159" y="40"/>
                  <a:pt x="157" y="42"/>
                  <a:pt x="154" y="44"/>
                </a:cubicBezTo>
                <a:cubicBezTo>
                  <a:pt x="154" y="43"/>
                  <a:pt x="154" y="43"/>
                  <a:pt x="154" y="42"/>
                </a:cubicBezTo>
                <a:cubicBezTo>
                  <a:pt x="154" y="42"/>
                  <a:pt x="154" y="42"/>
                  <a:pt x="154" y="42"/>
                </a:cubicBezTo>
                <a:close/>
                <a:moveTo>
                  <a:pt x="163" y="40"/>
                </a:moveTo>
                <a:cubicBezTo>
                  <a:pt x="164" y="39"/>
                  <a:pt x="166" y="38"/>
                  <a:pt x="167" y="37"/>
                </a:cubicBezTo>
                <a:cubicBezTo>
                  <a:pt x="168" y="37"/>
                  <a:pt x="173" y="34"/>
                  <a:pt x="171" y="36"/>
                </a:cubicBezTo>
                <a:cubicBezTo>
                  <a:pt x="169" y="38"/>
                  <a:pt x="166" y="39"/>
                  <a:pt x="164" y="41"/>
                </a:cubicBezTo>
                <a:cubicBezTo>
                  <a:pt x="161" y="43"/>
                  <a:pt x="158" y="45"/>
                  <a:pt x="156" y="47"/>
                </a:cubicBezTo>
                <a:cubicBezTo>
                  <a:pt x="155" y="46"/>
                  <a:pt x="155" y="45"/>
                  <a:pt x="155" y="45"/>
                </a:cubicBezTo>
                <a:cubicBezTo>
                  <a:pt x="157" y="43"/>
                  <a:pt x="160" y="41"/>
                  <a:pt x="163" y="40"/>
                </a:cubicBezTo>
                <a:close/>
                <a:moveTo>
                  <a:pt x="156" y="48"/>
                </a:moveTo>
                <a:cubicBezTo>
                  <a:pt x="160" y="46"/>
                  <a:pt x="164" y="43"/>
                  <a:pt x="169" y="41"/>
                </a:cubicBezTo>
                <a:cubicBezTo>
                  <a:pt x="171" y="40"/>
                  <a:pt x="173" y="39"/>
                  <a:pt x="175" y="38"/>
                </a:cubicBezTo>
                <a:cubicBezTo>
                  <a:pt x="173" y="39"/>
                  <a:pt x="171" y="41"/>
                  <a:pt x="170" y="42"/>
                </a:cubicBezTo>
                <a:cubicBezTo>
                  <a:pt x="167" y="44"/>
                  <a:pt x="165" y="46"/>
                  <a:pt x="162" y="47"/>
                </a:cubicBezTo>
                <a:cubicBezTo>
                  <a:pt x="160" y="48"/>
                  <a:pt x="159" y="49"/>
                  <a:pt x="157" y="50"/>
                </a:cubicBezTo>
                <a:cubicBezTo>
                  <a:pt x="157" y="50"/>
                  <a:pt x="157" y="49"/>
                  <a:pt x="157" y="49"/>
                </a:cubicBezTo>
                <a:cubicBezTo>
                  <a:pt x="157" y="49"/>
                  <a:pt x="156" y="48"/>
                  <a:pt x="156" y="48"/>
                </a:cubicBezTo>
                <a:cubicBezTo>
                  <a:pt x="156" y="48"/>
                  <a:pt x="156" y="48"/>
                  <a:pt x="156" y="48"/>
                </a:cubicBezTo>
                <a:close/>
                <a:moveTo>
                  <a:pt x="158" y="50"/>
                </a:moveTo>
                <a:cubicBezTo>
                  <a:pt x="158" y="50"/>
                  <a:pt x="159" y="50"/>
                  <a:pt x="159" y="50"/>
                </a:cubicBezTo>
                <a:cubicBezTo>
                  <a:pt x="160" y="49"/>
                  <a:pt x="161" y="48"/>
                  <a:pt x="163" y="48"/>
                </a:cubicBezTo>
                <a:cubicBezTo>
                  <a:pt x="165" y="46"/>
                  <a:pt x="167" y="45"/>
                  <a:pt x="170" y="44"/>
                </a:cubicBezTo>
                <a:cubicBezTo>
                  <a:pt x="172" y="43"/>
                  <a:pt x="174" y="42"/>
                  <a:pt x="176" y="41"/>
                </a:cubicBezTo>
                <a:cubicBezTo>
                  <a:pt x="177" y="40"/>
                  <a:pt x="177" y="40"/>
                  <a:pt x="176" y="42"/>
                </a:cubicBezTo>
                <a:cubicBezTo>
                  <a:pt x="174" y="43"/>
                  <a:pt x="173" y="44"/>
                  <a:pt x="172" y="45"/>
                </a:cubicBezTo>
                <a:cubicBezTo>
                  <a:pt x="170" y="46"/>
                  <a:pt x="169" y="47"/>
                  <a:pt x="168" y="47"/>
                </a:cubicBezTo>
                <a:cubicBezTo>
                  <a:pt x="167" y="48"/>
                  <a:pt x="166" y="48"/>
                  <a:pt x="166" y="49"/>
                </a:cubicBezTo>
                <a:cubicBezTo>
                  <a:pt x="165" y="49"/>
                  <a:pt x="164" y="49"/>
                  <a:pt x="164" y="49"/>
                </a:cubicBezTo>
                <a:cubicBezTo>
                  <a:pt x="161" y="50"/>
                  <a:pt x="160" y="53"/>
                  <a:pt x="158" y="50"/>
                </a:cubicBezTo>
                <a:cubicBezTo>
                  <a:pt x="158" y="50"/>
                  <a:pt x="158" y="50"/>
                  <a:pt x="158" y="50"/>
                </a:cubicBezTo>
                <a:close/>
                <a:moveTo>
                  <a:pt x="167" y="49"/>
                </a:moveTo>
                <a:cubicBezTo>
                  <a:pt x="167" y="49"/>
                  <a:pt x="168" y="48"/>
                  <a:pt x="168" y="48"/>
                </a:cubicBezTo>
                <a:cubicBezTo>
                  <a:pt x="168" y="48"/>
                  <a:pt x="169" y="47"/>
                  <a:pt x="170" y="47"/>
                </a:cubicBezTo>
                <a:cubicBezTo>
                  <a:pt x="172" y="46"/>
                  <a:pt x="174" y="45"/>
                  <a:pt x="176" y="45"/>
                </a:cubicBezTo>
                <a:cubicBezTo>
                  <a:pt x="177" y="44"/>
                  <a:pt x="184" y="40"/>
                  <a:pt x="180" y="44"/>
                </a:cubicBezTo>
                <a:cubicBezTo>
                  <a:pt x="178" y="46"/>
                  <a:pt x="174" y="48"/>
                  <a:pt x="172" y="50"/>
                </a:cubicBezTo>
                <a:cubicBezTo>
                  <a:pt x="170" y="50"/>
                  <a:pt x="168" y="49"/>
                  <a:pt x="167" y="49"/>
                </a:cubicBezTo>
                <a:cubicBezTo>
                  <a:pt x="167" y="49"/>
                  <a:pt x="167" y="49"/>
                  <a:pt x="167" y="49"/>
                </a:cubicBezTo>
                <a:close/>
                <a:moveTo>
                  <a:pt x="181" y="47"/>
                </a:moveTo>
                <a:cubicBezTo>
                  <a:pt x="185" y="45"/>
                  <a:pt x="182" y="48"/>
                  <a:pt x="180" y="49"/>
                </a:cubicBezTo>
                <a:cubicBezTo>
                  <a:pt x="179" y="50"/>
                  <a:pt x="177" y="51"/>
                  <a:pt x="175" y="52"/>
                </a:cubicBezTo>
                <a:cubicBezTo>
                  <a:pt x="174" y="52"/>
                  <a:pt x="174" y="51"/>
                  <a:pt x="173" y="51"/>
                </a:cubicBezTo>
                <a:cubicBezTo>
                  <a:pt x="176" y="50"/>
                  <a:pt x="178" y="48"/>
                  <a:pt x="181" y="47"/>
                </a:cubicBezTo>
                <a:close/>
                <a:moveTo>
                  <a:pt x="176" y="53"/>
                </a:moveTo>
                <a:cubicBezTo>
                  <a:pt x="179" y="52"/>
                  <a:pt x="184" y="51"/>
                  <a:pt x="186" y="49"/>
                </a:cubicBezTo>
                <a:cubicBezTo>
                  <a:pt x="184" y="51"/>
                  <a:pt x="181" y="52"/>
                  <a:pt x="178" y="54"/>
                </a:cubicBezTo>
                <a:cubicBezTo>
                  <a:pt x="178" y="54"/>
                  <a:pt x="177" y="53"/>
                  <a:pt x="176" y="53"/>
                </a:cubicBezTo>
                <a:close/>
                <a:moveTo>
                  <a:pt x="180" y="59"/>
                </a:moveTo>
                <a:cubicBezTo>
                  <a:pt x="180" y="58"/>
                  <a:pt x="180" y="58"/>
                  <a:pt x="180" y="58"/>
                </a:cubicBezTo>
                <a:cubicBezTo>
                  <a:pt x="182" y="57"/>
                  <a:pt x="184" y="56"/>
                  <a:pt x="186" y="56"/>
                </a:cubicBezTo>
                <a:cubicBezTo>
                  <a:pt x="184" y="57"/>
                  <a:pt x="182" y="58"/>
                  <a:pt x="180" y="59"/>
                </a:cubicBezTo>
                <a:close/>
                <a:moveTo>
                  <a:pt x="174" y="63"/>
                </a:moveTo>
                <a:cubicBezTo>
                  <a:pt x="174" y="63"/>
                  <a:pt x="174" y="63"/>
                  <a:pt x="175" y="64"/>
                </a:cubicBezTo>
                <a:cubicBezTo>
                  <a:pt x="174" y="64"/>
                  <a:pt x="174" y="64"/>
                  <a:pt x="173" y="64"/>
                </a:cubicBezTo>
                <a:cubicBezTo>
                  <a:pt x="173" y="63"/>
                  <a:pt x="173" y="63"/>
                  <a:pt x="174" y="63"/>
                </a:cubicBezTo>
                <a:close/>
                <a:moveTo>
                  <a:pt x="172" y="62"/>
                </a:moveTo>
                <a:cubicBezTo>
                  <a:pt x="172" y="62"/>
                  <a:pt x="172" y="62"/>
                  <a:pt x="172" y="62"/>
                </a:cubicBezTo>
                <a:cubicBezTo>
                  <a:pt x="172" y="62"/>
                  <a:pt x="171" y="62"/>
                  <a:pt x="172" y="62"/>
                </a:cubicBezTo>
                <a:close/>
                <a:moveTo>
                  <a:pt x="169" y="60"/>
                </a:moveTo>
                <a:cubicBezTo>
                  <a:pt x="170" y="60"/>
                  <a:pt x="170" y="60"/>
                  <a:pt x="171" y="61"/>
                </a:cubicBezTo>
                <a:cubicBezTo>
                  <a:pt x="169" y="61"/>
                  <a:pt x="167" y="62"/>
                  <a:pt x="169" y="60"/>
                </a:cubicBezTo>
                <a:cubicBezTo>
                  <a:pt x="169" y="60"/>
                  <a:pt x="169" y="60"/>
                  <a:pt x="169" y="60"/>
                </a:cubicBezTo>
                <a:close/>
                <a:moveTo>
                  <a:pt x="169" y="59"/>
                </a:moveTo>
                <a:cubicBezTo>
                  <a:pt x="168" y="60"/>
                  <a:pt x="167" y="60"/>
                  <a:pt x="167" y="60"/>
                </a:cubicBezTo>
                <a:cubicBezTo>
                  <a:pt x="167" y="59"/>
                  <a:pt x="167" y="59"/>
                  <a:pt x="167" y="58"/>
                </a:cubicBezTo>
                <a:cubicBezTo>
                  <a:pt x="168" y="58"/>
                  <a:pt x="168" y="59"/>
                  <a:pt x="169" y="59"/>
                </a:cubicBezTo>
                <a:cubicBezTo>
                  <a:pt x="169" y="59"/>
                  <a:pt x="169" y="59"/>
                  <a:pt x="169" y="59"/>
                </a:cubicBezTo>
                <a:cubicBezTo>
                  <a:pt x="169" y="59"/>
                  <a:pt x="169" y="59"/>
                  <a:pt x="169" y="59"/>
                </a:cubicBezTo>
                <a:close/>
                <a:moveTo>
                  <a:pt x="166" y="61"/>
                </a:moveTo>
                <a:cubicBezTo>
                  <a:pt x="167" y="60"/>
                  <a:pt x="168" y="60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6" y="61"/>
                </a:cubicBezTo>
                <a:cubicBezTo>
                  <a:pt x="166" y="61"/>
                  <a:pt x="166" y="61"/>
                  <a:pt x="166" y="61"/>
                </a:cubicBezTo>
                <a:close/>
                <a:moveTo>
                  <a:pt x="170" y="62"/>
                </a:moveTo>
                <a:cubicBezTo>
                  <a:pt x="170" y="62"/>
                  <a:pt x="170" y="63"/>
                  <a:pt x="170" y="63"/>
                </a:cubicBezTo>
                <a:cubicBezTo>
                  <a:pt x="170" y="63"/>
                  <a:pt x="169" y="62"/>
                  <a:pt x="169" y="62"/>
                </a:cubicBezTo>
                <a:cubicBezTo>
                  <a:pt x="169" y="62"/>
                  <a:pt x="168" y="62"/>
                  <a:pt x="168" y="62"/>
                </a:cubicBezTo>
                <a:cubicBezTo>
                  <a:pt x="169" y="62"/>
                  <a:pt x="171" y="62"/>
                  <a:pt x="170" y="62"/>
                </a:cubicBezTo>
                <a:close/>
                <a:moveTo>
                  <a:pt x="172" y="64"/>
                </a:moveTo>
                <a:cubicBezTo>
                  <a:pt x="171" y="63"/>
                  <a:pt x="171" y="63"/>
                  <a:pt x="171" y="63"/>
                </a:cubicBezTo>
                <a:cubicBezTo>
                  <a:pt x="172" y="63"/>
                  <a:pt x="173" y="62"/>
                  <a:pt x="172" y="64"/>
                </a:cubicBezTo>
                <a:close/>
                <a:moveTo>
                  <a:pt x="194" y="58"/>
                </a:moveTo>
                <a:cubicBezTo>
                  <a:pt x="192" y="58"/>
                  <a:pt x="188" y="61"/>
                  <a:pt x="185" y="62"/>
                </a:cubicBezTo>
                <a:cubicBezTo>
                  <a:pt x="182" y="64"/>
                  <a:pt x="178" y="65"/>
                  <a:pt x="175" y="67"/>
                </a:cubicBezTo>
                <a:cubicBezTo>
                  <a:pt x="175" y="66"/>
                  <a:pt x="174" y="65"/>
                  <a:pt x="173" y="65"/>
                </a:cubicBezTo>
                <a:cubicBezTo>
                  <a:pt x="180" y="64"/>
                  <a:pt x="187" y="59"/>
                  <a:pt x="194" y="58"/>
                </a:cubicBezTo>
                <a:close/>
                <a:moveTo>
                  <a:pt x="176" y="68"/>
                </a:moveTo>
                <a:cubicBezTo>
                  <a:pt x="180" y="66"/>
                  <a:pt x="184" y="65"/>
                  <a:pt x="188" y="63"/>
                </a:cubicBezTo>
                <a:cubicBezTo>
                  <a:pt x="191" y="62"/>
                  <a:pt x="193" y="61"/>
                  <a:pt x="195" y="61"/>
                </a:cubicBezTo>
                <a:cubicBezTo>
                  <a:pt x="193" y="61"/>
                  <a:pt x="191" y="63"/>
                  <a:pt x="189" y="64"/>
                </a:cubicBezTo>
                <a:cubicBezTo>
                  <a:pt x="186" y="66"/>
                  <a:pt x="181" y="68"/>
                  <a:pt x="177" y="69"/>
                </a:cubicBezTo>
                <a:cubicBezTo>
                  <a:pt x="177" y="69"/>
                  <a:pt x="176" y="70"/>
                  <a:pt x="176" y="70"/>
                </a:cubicBezTo>
                <a:cubicBezTo>
                  <a:pt x="176" y="70"/>
                  <a:pt x="176" y="70"/>
                  <a:pt x="176" y="69"/>
                </a:cubicBezTo>
                <a:cubicBezTo>
                  <a:pt x="176" y="69"/>
                  <a:pt x="176" y="68"/>
                  <a:pt x="176" y="68"/>
                </a:cubicBezTo>
                <a:close/>
                <a:moveTo>
                  <a:pt x="167" y="73"/>
                </a:moveTo>
                <a:cubicBezTo>
                  <a:pt x="167" y="73"/>
                  <a:pt x="168" y="73"/>
                  <a:pt x="168" y="73"/>
                </a:cubicBezTo>
                <a:cubicBezTo>
                  <a:pt x="160" y="77"/>
                  <a:pt x="152" y="79"/>
                  <a:pt x="144" y="81"/>
                </a:cubicBezTo>
                <a:cubicBezTo>
                  <a:pt x="148" y="80"/>
                  <a:pt x="151" y="79"/>
                  <a:pt x="155" y="77"/>
                </a:cubicBezTo>
                <a:cubicBezTo>
                  <a:pt x="157" y="77"/>
                  <a:pt x="160" y="75"/>
                  <a:pt x="162" y="75"/>
                </a:cubicBezTo>
                <a:cubicBezTo>
                  <a:pt x="164" y="74"/>
                  <a:pt x="165" y="74"/>
                  <a:pt x="167" y="73"/>
                </a:cubicBezTo>
                <a:cubicBezTo>
                  <a:pt x="167" y="73"/>
                  <a:pt x="167" y="73"/>
                  <a:pt x="167" y="73"/>
                </a:cubicBezTo>
                <a:close/>
                <a:moveTo>
                  <a:pt x="155" y="77"/>
                </a:moveTo>
                <a:cubicBezTo>
                  <a:pt x="148" y="79"/>
                  <a:pt x="141" y="81"/>
                  <a:pt x="134" y="84"/>
                </a:cubicBezTo>
                <a:cubicBezTo>
                  <a:pt x="127" y="86"/>
                  <a:pt x="120" y="88"/>
                  <a:pt x="113" y="90"/>
                </a:cubicBezTo>
                <a:cubicBezTo>
                  <a:pt x="110" y="91"/>
                  <a:pt x="106" y="91"/>
                  <a:pt x="104" y="92"/>
                </a:cubicBezTo>
                <a:cubicBezTo>
                  <a:pt x="107" y="90"/>
                  <a:pt x="111" y="90"/>
                  <a:pt x="114" y="88"/>
                </a:cubicBezTo>
                <a:cubicBezTo>
                  <a:pt x="119" y="87"/>
                  <a:pt x="124" y="84"/>
                  <a:pt x="129" y="83"/>
                </a:cubicBezTo>
                <a:cubicBezTo>
                  <a:pt x="141" y="79"/>
                  <a:pt x="153" y="76"/>
                  <a:pt x="164" y="71"/>
                </a:cubicBezTo>
                <a:cubicBezTo>
                  <a:pt x="164" y="71"/>
                  <a:pt x="164" y="71"/>
                  <a:pt x="164" y="71"/>
                </a:cubicBezTo>
                <a:cubicBezTo>
                  <a:pt x="165" y="72"/>
                  <a:pt x="166" y="72"/>
                  <a:pt x="166" y="73"/>
                </a:cubicBezTo>
                <a:cubicBezTo>
                  <a:pt x="162" y="74"/>
                  <a:pt x="159" y="75"/>
                  <a:pt x="155" y="77"/>
                </a:cubicBezTo>
                <a:close/>
                <a:moveTo>
                  <a:pt x="141" y="79"/>
                </a:moveTo>
                <a:cubicBezTo>
                  <a:pt x="145" y="77"/>
                  <a:pt x="149" y="76"/>
                  <a:pt x="153" y="74"/>
                </a:cubicBezTo>
                <a:cubicBezTo>
                  <a:pt x="156" y="73"/>
                  <a:pt x="159" y="73"/>
                  <a:pt x="162" y="71"/>
                </a:cubicBezTo>
                <a:cubicBezTo>
                  <a:pt x="159" y="73"/>
                  <a:pt x="156" y="74"/>
                  <a:pt x="152" y="75"/>
                </a:cubicBezTo>
                <a:cubicBezTo>
                  <a:pt x="148" y="77"/>
                  <a:pt x="144" y="78"/>
                  <a:pt x="141" y="79"/>
                </a:cubicBezTo>
                <a:close/>
                <a:moveTo>
                  <a:pt x="148" y="76"/>
                </a:moveTo>
                <a:cubicBezTo>
                  <a:pt x="142" y="78"/>
                  <a:pt x="136" y="80"/>
                  <a:pt x="130" y="82"/>
                </a:cubicBezTo>
                <a:cubicBezTo>
                  <a:pt x="129" y="82"/>
                  <a:pt x="129" y="82"/>
                  <a:pt x="128" y="82"/>
                </a:cubicBezTo>
                <a:cubicBezTo>
                  <a:pt x="122" y="84"/>
                  <a:pt x="115" y="86"/>
                  <a:pt x="109" y="88"/>
                </a:cubicBezTo>
                <a:cubicBezTo>
                  <a:pt x="105" y="89"/>
                  <a:pt x="102" y="90"/>
                  <a:pt x="99" y="91"/>
                </a:cubicBezTo>
                <a:cubicBezTo>
                  <a:pt x="97" y="92"/>
                  <a:pt x="101" y="90"/>
                  <a:pt x="101" y="90"/>
                </a:cubicBezTo>
                <a:cubicBezTo>
                  <a:pt x="102" y="90"/>
                  <a:pt x="104" y="89"/>
                  <a:pt x="105" y="89"/>
                </a:cubicBezTo>
                <a:cubicBezTo>
                  <a:pt x="119" y="84"/>
                  <a:pt x="132" y="79"/>
                  <a:pt x="146" y="74"/>
                </a:cubicBezTo>
                <a:cubicBezTo>
                  <a:pt x="149" y="73"/>
                  <a:pt x="152" y="71"/>
                  <a:pt x="154" y="70"/>
                </a:cubicBezTo>
                <a:cubicBezTo>
                  <a:pt x="155" y="70"/>
                  <a:pt x="155" y="70"/>
                  <a:pt x="155" y="70"/>
                </a:cubicBezTo>
                <a:cubicBezTo>
                  <a:pt x="156" y="70"/>
                  <a:pt x="156" y="70"/>
                  <a:pt x="156" y="70"/>
                </a:cubicBezTo>
                <a:cubicBezTo>
                  <a:pt x="156" y="70"/>
                  <a:pt x="157" y="70"/>
                  <a:pt x="157" y="70"/>
                </a:cubicBezTo>
                <a:cubicBezTo>
                  <a:pt x="158" y="70"/>
                  <a:pt x="159" y="70"/>
                  <a:pt x="160" y="70"/>
                </a:cubicBezTo>
                <a:cubicBezTo>
                  <a:pt x="161" y="70"/>
                  <a:pt x="162" y="70"/>
                  <a:pt x="163" y="71"/>
                </a:cubicBezTo>
                <a:cubicBezTo>
                  <a:pt x="157" y="72"/>
                  <a:pt x="153" y="74"/>
                  <a:pt x="148" y="76"/>
                </a:cubicBezTo>
                <a:close/>
                <a:moveTo>
                  <a:pt x="157" y="69"/>
                </a:moveTo>
                <a:cubicBezTo>
                  <a:pt x="156" y="69"/>
                  <a:pt x="155" y="69"/>
                  <a:pt x="155" y="70"/>
                </a:cubicBezTo>
                <a:cubicBezTo>
                  <a:pt x="147" y="71"/>
                  <a:pt x="141" y="73"/>
                  <a:pt x="134" y="76"/>
                </a:cubicBezTo>
                <a:cubicBezTo>
                  <a:pt x="128" y="78"/>
                  <a:pt x="122" y="80"/>
                  <a:pt x="117" y="81"/>
                </a:cubicBezTo>
                <a:cubicBezTo>
                  <a:pt x="119" y="80"/>
                  <a:pt x="122" y="80"/>
                  <a:pt x="125" y="79"/>
                </a:cubicBezTo>
                <a:cubicBezTo>
                  <a:pt x="134" y="75"/>
                  <a:pt x="145" y="72"/>
                  <a:pt x="154" y="67"/>
                </a:cubicBezTo>
                <a:cubicBezTo>
                  <a:pt x="155" y="68"/>
                  <a:pt x="157" y="68"/>
                  <a:pt x="158" y="69"/>
                </a:cubicBezTo>
                <a:cubicBezTo>
                  <a:pt x="158" y="69"/>
                  <a:pt x="158" y="69"/>
                  <a:pt x="157" y="69"/>
                </a:cubicBezTo>
                <a:close/>
                <a:moveTo>
                  <a:pt x="123" y="76"/>
                </a:moveTo>
                <a:cubicBezTo>
                  <a:pt x="117" y="78"/>
                  <a:pt x="111" y="79"/>
                  <a:pt x="105" y="81"/>
                </a:cubicBezTo>
                <a:cubicBezTo>
                  <a:pt x="100" y="82"/>
                  <a:pt x="95" y="84"/>
                  <a:pt x="90" y="86"/>
                </a:cubicBezTo>
                <a:cubicBezTo>
                  <a:pt x="88" y="87"/>
                  <a:pt x="84" y="88"/>
                  <a:pt x="90" y="86"/>
                </a:cubicBezTo>
                <a:cubicBezTo>
                  <a:pt x="93" y="85"/>
                  <a:pt x="95" y="84"/>
                  <a:pt x="98" y="83"/>
                </a:cubicBezTo>
                <a:cubicBezTo>
                  <a:pt x="104" y="81"/>
                  <a:pt x="109" y="79"/>
                  <a:pt x="115" y="77"/>
                </a:cubicBezTo>
                <a:cubicBezTo>
                  <a:pt x="126" y="73"/>
                  <a:pt x="137" y="68"/>
                  <a:pt x="149" y="64"/>
                </a:cubicBezTo>
                <a:cubicBezTo>
                  <a:pt x="150" y="65"/>
                  <a:pt x="152" y="66"/>
                  <a:pt x="153" y="67"/>
                </a:cubicBezTo>
                <a:cubicBezTo>
                  <a:pt x="143" y="70"/>
                  <a:pt x="133" y="73"/>
                  <a:pt x="123" y="76"/>
                </a:cubicBezTo>
                <a:close/>
                <a:moveTo>
                  <a:pt x="117" y="73"/>
                </a:moveTo>
                <a:cubicBezTo>
                  <a:pt x="107" y="76"/>
                  <a:pt x="97" y="80"/>
                  <a:pt x="86" y="83"/>
                </a:cubicBezTo>
                <a:cubicBezTo>
                  <a:pt x="80" y="84"/>
                  <a:pt x="89" y="81"/>
                  <a:pt x="90" y="81"/>
                </a:cubicBezTo>
                <a:cubicBezTo>
                  <a:pt x="93" y="80"/>
                  <a:pt x="96" y="80"/>
                  <a:pt x="98" y="79"/>
                </a:cubicBezTo>
                <a:cubicBezTo>
                  <a:pt x="104" y="77"/>
                  <a:pt x="109" y="75"/>
                  <a:pt x="114" y="73"/>
                </a:cubicBezTo>
                <a:cubicBezTo>
                  <a:pt x="125" y="70"/>
                  <a:pt x="135" y="67"/>
                  <a:pt x="145" y="62"/>
                </a:cubicBezTo>
                <a:cubicBezTo>
                  <a:pt x="145" y="62"/>
                  <a:pt x="145" y="62"/>
                  <a:pt x="145" y="62"/>
                </a:cubicBezTo>
                <a:cubicBezTo>
                  <a:pt x="146" y="62"/>
                  <a:pt x="147" y="63"/>
                  <a:pt x="147" y="63"/>
                </a:cubicBezTo>
                <a:cubicBezTo>
                  <a:pt x="147" y="63"/>
                  <a:pt x="148" y="63"/>
                  <a:pt x="148" y="63"/>
                </a:cubicBezTo>
                <a:cubicBezTo>
                  <a:pt x="138" y="67"/>
                  <a:pt x="127" y="70"/>
                  <a:pt x="117" y="73"/>
                </a:cubicBezTo>
                <a:close/>
                <a:moveTo>
                  <a:pt x="145" y="61"/>
                </a:moveTo>
                <a:cubicBezTo>
                  <a:pt x="134" y="63"/>
                  <a:pt x="124" y="67"/>
                  <a:pt x="114" y="70"/>
                </a:cubicBezTo>
                <a:cubicBezTo>
                  <a:pt x="112" y="71"/>
                  <a:pt x="111" y="71"/>
                  <a:pt x="109" y="71"/>
                </a:cubicBezTo>
                <a:cubicBezTo>
                  <a:pt x="110" y="71"/>
                  <a:pt x="112" y="71"/>
                  <a:pt x="113" y="70"/>
                </a:cubicBezTo>
                <a:cubicBezTo>
                  <a:pt x="123" y="67"/>
                  <a:pt x="133" y="64"/>
                  <a:pt x="143" y="60"/>
                </a:cubicBezTo>
                <a:cubicBezTo>
                  <a:pt x="143" y="60"/>
                  <a:pt x="143" y="59"/>
                  <a:pt x="142" y="59"/>
                </a:cubicBezTo>
                <a:cubicBezTo>
                  <a:pt x="132" y="61"/>
                  <a:pt x="123" y="64"/>
                  <a:pt x="114" y="67"/>
                </a:cubicBezTo>
                <a:cubicBezTo>
                  <a:pt x="108" y="68"/>
                  <a:pt x="103" y="70"/>
                  <a:pt x="97" y="71"/>
                </a:cubicBezTo>
                <a:cubicBezTo>
                  <a:pt x="93" y="73"/>
                  <a:pt x="86" y="73"/>
                  <a:pt x="82" y="76"/>
                </a:cubicBezTo>
                <a:cubicBezTo>
                  <a:pt x="82" y="76"/>
                  <a:pt x="82" y="76"/>
                  <a:pt x="82" y="76"/>
                </a:cubicBezTo>
                <a:cubicBezTo>
                  <a:pt x="91" y="71"/>
                  <a:pt x="102" y="69"/>
                  <a:pt x="111" y="66"/>
                </a:cubicBezTo>
                <a:cubicBezTo>
                  <a:pt x="116" y="64"/>
                  <a:pt x="121" y="62"/>
                  <a:pt x="127" y="61"/>
                </a:cubicBezTo>
                <a:cubicBezTo>
                  <a:pt x="131" y="60"/>
                  <a:pt x="136" y="59"/>
                  <a:pt x="140" y="57"/>
                </a:cubicBezTo>
                <a:cubicBezTo>
                  <a:pt x="140" y="57"/>
                  <a:pt x="141" y="57"/>
                  <a:pt x="141" y="57"/>
                </a:cubicBezTo>
                <a:cubicBezTo>
                  <a:pt x="142" y="59"/>
                  <a:pt x="143" y="60"/>
                  <a:pt x="145" y="61"/>
                </a:cubicBezTo>
                <a:cubicBezTo>
                  <a:pt x="145" y="61"/>
                  <a:pt x="145" y="61"/>
                  <a:pt x="145" y="61"/>
                </a:cubicBezTo>
                <a:close/>
                <a:moveTo>
                  <a:pt x="82" y="76"/>
                </a:moveTo>
                <a:cubicBezTo>
                  <a:pt x="92" y="74"/>
                  <a:pt x="102" y="71"/>
                  <a:pt x="112" y="68"/>
                </a:cubicBezTo>
                <a:cubicBezTo>
                  <a:pt x="117" y="67"/>
                  <a:pt x="122" y="65"/>
                  <a:pt x="128" y="63"/>
                </a:cubicBezTo>
                <a:cubicBezTo>
                  <a:pt x="132" y="62"/>
                  <a:pt x="138" y="61"/>
                  <a:pt x="141" y="60"/>
                </a:cubicBezTo>
                <a:cubicBezTo>
                  <a:pt x="131" y="64"/>
                  <a:pt x="121" y="67"/>
                  <a:pt x="111" y="70"/>
                </a:cubicBezTo>
                <a:cubicBezTo>
                  <a:pt x="102" y="73"/>
                  <a:pt x="93" y="76"/>
                  <a:pt x="84" y="79"/>
                </a:cubicBezTo>
                <a:cubicBezTo>
                  <a:pt x="83" y="79"/>
                  <a:pt x="82" y="79"/>
                  <a:pt x="82" y="79"/>
                </a:cubicBezTo>
                <a:cubicBezTo>
                  <a:pt x="82" y="79"/>
                  <a:pt x="82" y="79"/>
                  <a:pt x="82" y="79"/>
                </a:cubicBezTo>
                <a:cubicBezTo>
                  <a:pt x="82" y="78"/>
                  <a:pt x="82" y="77"/>
                  <a:pt x="82" y="76"/>
                </a:cubicBezTo>
                <a:close/>
                <a:moveTo>
                  <a:pt x="84" y="70"/>
                </a:moveTo>
                <a:cubicBezTo>
                  <a:pt x="94" y="69"/>
                  <a:pt x="103" y="66"/>
                  <a:pt x="112" y="64"/>
                </a:cubicBezTo>
                <a:cubicBezTo>
                  <a:pt x="117" y="62"/>
                  <a:pt x="123" y="61"/>
                  <a:pt x="128" y="60"/>
                </a:cubicBezTo>
                <a:cubicBezTo>
                  <a:pt x="130" y="60"/>
                  <a:pt x="131" y="59"/>
                  <a:pt x="133" y="59"/>
                </a:cubicBezTo>
                <a:cubicBezTo>
                  <a:pt x="129" y="60"/>
                  <a:pt x="125" y="61"/>
                  <a:pt x="121" y="62"/>
                </a:cubicBezTo>
                <a:cubicBezTo>
                  <a:pt x="116" y="64"/>
                  <a:pt x="111" y="66"/>
                  <a:pt x="105" y="67"/>
                </a:cubicBezTo>
                <a:cubicBezTo>
                  <a:pt x="98" y="70"/>
                  <a:pt x="90" y="71"/>
                  <a:pt x="83" y="75"/>
                </a:cubicBezTo>
                <a:cubicBezTo>
                  <a:pt x="83" y="73"/>
                  <a:pt x="83" y="72"/>
                  <a:pt x="84" y="70"/>
                </a:cubicBezTo>
                <a:close/>
                <a:moveTo>
                  <a:pt x="112" y="71"/>
                </a:moveTo>
                <a:cubicBezTo>
                  <a:pt x="118" y="70"/>
                  <a:pt x="123" y="68"/>
                  <a:pt x="128" y="67"/>
                </a:cubicBezTo>
                <a:cubicBezTo>
                  <a:pt x="133" y="65"/>
                  <a:pt x="139" y="64"/>
                  <a:pt x="143" y="62"/>
                </a:cubicBezTo>
                <a:cubicBezTo>
                  <a:pt x="133" y="67"/>
                  <a:pt x="122" y="70"/>
                  <a:pt x="111" y="74"/>
                </a:cubicBezTo>
                <a:cubicBezTo>
                  <a:pt x="106" y="75"/>
                  <a:pt x="101" y="77"/>
                  <a:pt x="97" y="79"/>
                </a:cubicBezTo>
                <a:cubicBezTo>
                  <a:pt x="92" y="80"/>
                  <a:pt x="87" y="81"/>
                  <a:pt x="83" y="83"/>
                </a:cubicBezTo>
                <a:cubicBezTo>
                  <a:pt x="83" y="83"/>
                  <a:pt x="83" y="82"/>
                  <a:pt x="83" y="82"/>
                </a:cubicBezTo>
                <a:cubicBezTo>
                  <a:pt x="83" y="81"/>
                  <a:pt x="82" y="81"/>
                  <a:pt x="82" y="80"/>
                </a:cubicBezTo>
                <a:cubicBezTo>
                  <a:pt x="92" y="78"/>
                  <a:pt x="102" y="74"/>
                  <a:pt x="112" y="71"/>
                </a:cubicBezTo>
                <a:close/>
                <a:moveTo>
                  <a:pt x="95" y="81"/>
                </a:moveTo>
                <a:cubicBezTo>
                  <a:pt x="100" y="79"/>
                  <a:pt x="105" y="77"/>
                  <a:pt x="110" y="76"/>
                </a:cubicBezTo>
                <a:cubicBezTo>
                  <a:pt x="119" y="73"/>
                  <a:pt x="128" y="70"/>
                  <a:pt x="137" y="68"/>
                </a:cubicBezTo>
                <a:cubicBezTo>
                  <a:pt x="137" y="68"/>
                  <a:pt x="136" y="68"/>
                  <a:pt x="135" y="68"/>
                </a:cubicBezTo>
                <a:cubicBezTo>
                  <a:pt x="130" y="71"/>
                  <a:pt x="124" y="73"/>
                  <a:pt x="118" y="75"/>
                </a:cubicBezTo>
                <a:cubicBezTo>
                  <a:pt x="108" y="79"/>
                  <a:pt x="96" y="82"/>
                  <a:pt x="86" y="87"/>
                </a:cubicBezTo>
                <a:cubicBezTo>
                  <a:pt x="85" y="86"/>
                  <a:pt x="84" y="85"/>
                  <a:pt x="83" y="84"/>
                </a:cubicBezTo>
                <a:cubicBezTo>
                  <a:pt x="87" y="84"/>
                  <a:pt x="91" y="82"/>
                  <a:pt x="95" y="81"/>
                </a:cubicBezTo>
                <a:close/>
                <a:moveTo>
                  <a:pt x="107" y="81"/>
                </a:moveTo>
                <a:cubicBezTo>
                  <a:pt x="116" y="79"/>
                  <a:pt x="124" y="76"/>
                  <a:pt x="133" y="73"/>
                </a:cubicBezTo>
                <a:cubicBezTo>
                  <a:pt x="137" y="72"/>
                  <a:pt x="141" y="71"/>
                  <a:pt x="145" y="70"/>
                </a:cubicBezTo>
                <a:cubicBezTo>
                  <a:pt x="146" y="70"/>
                  <a:pt x="147" y="69"/>
                  <a:pt x="148" y="69"/>
                </a:cubicBezTo>
                <a:cubicBezTo>
                  <a:pt x="141" y="72"/>
                  <a:pt x="133" y="75"/>
                  <a:pt x="126" y="77"/>
                </a:cubicBezTo>
                <a:cubicBezTo>
                  <a:pt x="118" y="80"/>
                  <a:pt x="110" y="82"/>
                  <a:pt x="103" y="85"/>
                </a:cubicBezTo>
                <a:cubicBezTo>
                  <a:pt x="101" y="86"/>
                  <a:pt x="99" y="87"/>
                  <a:pt x="98" y="87"/>
                </a:cubicBezTo>
                <a:cubicBezTo>
                  <a:pt x="97" y="88"/>
                  <a:pt x="96" y="88"/>
                  <a:pt x="95" y="88"/>
                </a:cubicBezTo>
                <a:cubicBezTo>
                  <a:pt x="95" y="88"/>
                  <a:pt x="94" y="88"/>
                  <a:pt x="94" y="89"/>
                </a:cubicBezTo>
                <a:cubicBezTo>
                  <a:pt x="93" y="89"/>
                  <a:pt x="93" y="89"/>
                  <a:pt x="92" y="89"/>
                </a:cubicBezTo>
                <a:cubicBezTo>
                  <a:pt x="92" y="89"/>
                  <a:pt x="92" y="90"/>
                  <a:pt x="91" y="90"/>
                </a:cubicBezTo>
                <a:cubicBezTo>
                  <a:pt x="90" y="89"/>
                  <a:pt x="88" y="88"/>
                  <a:pt x="87" y="88"/>
                </a:cubicBezTo>
                <a:cubicBezTo>
                  <a:pt x="94" y="86"/>
                  <a:pt x="100" y="83"/>
                  <a:pt x="107" y="81"/>
                </a:cubicBezTo>
                <a:close/>
                <a:moveTo>
                  <a:pt x="99" y="88"/>
                </a:moveTo>
                <a:cubicBezTo>
                  <a:pt x="102" y="87"/>
                  <a:pt x="104" y="86"/>
                  <a:pt x="106" y="85"/>
                </a:cubicBezTo>
                <a:cubicBezTo>
                  <a:pt x="115" y="82"/>
                  <a:pt x="124" y="80"/>
                  <a:pt x="132" y="77"/>
                </a:cubicBezTo>
                <a:cubicBezTo>
                  <a:pt x="138" y="75"/>
                  <a:pt x="143" y="73"/>
                  <a:pt x="149" y="72"/>
                </a:cubicBezTo>
                <a:cubicBezTo>
                  <a:pt x="148" y="72"/>
                  <a:pt x="147" y="72"/>
                  <a:pt x="146" y="73"/>
                </a:cubicBezTo>
                <a:cubicBezTo>
                  <a:pt x="140" y="75"/>
                  <a:pt x="134" y="78"/>
                  <a:pt x="128" y="80"/>
                </a:cubicBezTo>
                <a:cubicBezTo>
                  <a:pt x="122" y="82"/>
                  <a:pt x="116" y="84"/>
                  <a:pt x="110" y="86"/>
                </a:cubicBezTo>
                <a:cubicBezTo>
                  <a:pt x="105" y="88"/>
                  <a:pt x="100" y="89"/>
                  <a:pt x="96" y="91"/>
                </a:cubicBezTo>
                <a:cubicBezTo>
                  <a:pt x="95" y="91"/>
                  <a:pt x="93" y="90"/>
                  <a:pt x="92" y="90"/>
                </a:cubicBezTo>
                <a:cubicBezTo>
                  <a:pt x="94" y="89"/>
                  <a:pt x="97" y="88"/>
                  <a:pt x="99" y="88"/>
                </a:cubicBezTo>
                <a:close/>
                <a:moveTo>
                  <a:pt x="111" y="88"/>
                </a:moveTo>
                <a:cubicBezTo>
                  <a:pt x="114" y="87"/>
                  <a:pt x="117" y="86"/>
                  <a:pt x="121" y="85"/>
                </a:cubicBezTo>
                <a:cubicBezTo>
                  <a:pt x="118" y="86"/>
                  <a:pt x="115" y="87"/>
                  <a:pt x="112" y="88"/>
                </a:cubicBezTo>
                <a:cubicBezTo>
                  <a:pt x="109" y="89"/>
                  <a:pt x="105" y="90"/>
                  <a:pt x="102" y="92"/>
                </a:cubicBezTo>
                <a:cubicBezTo>
                  <a:pt x="101" y="92"/>
                  <a:pt x="100" y="92"/>
                  <a:pt x="99" y="92"/>
                </a:cubicBezTo>
                <a:cubicBezTo>
                  <a:pt x="103" y="91"/>
                  <a:pt x="107" y="89"/>
                  <a:pt x="111" y="88"/>
                </a:cubicBezTo>
                <a:close/>
                <a:moveTo>
                  <a:pt x="128" y="86"/>
                </a:moveTo>
                <a:cubicBezTo>
                  <a:pt x="123" y="88"/>
                  <a:pt x="119" y="89"/>
                  <a:pt x="114" y="90"/>
                </a:cubicBezTo>
                <a:cubicBezTo>
                  <a:pt x="112" y="91"/>
                  <a:pt x="108" y="92"/>
                  <a:pt x="106" y="94"/>
                </a:cubicBezTo>
                <a:cubicBezTo>
                  <a:pt x="105" y="93"/>
                  <a:pt x="105" y="93"/>
                  <a:pt x="104" y="93"/>
                </a:cubicBezTo>
                <a:cubicBezTo>
                  <a:pt x="112" y="91"/>
                  <a:pt x="120" y="89"/>
                  <a:pt x="128" y="86"/>
                </a:cubicBezTo>
                <a:close/>
                <a:moveTo>
                  <a:pt x="161" y="78"/>
                </a:moveTo>
                <a:cubicBezTo>
                  <a:pt x="147" y="83"/>
                  <a:pt x="133" y="88"/>
                  <a:pt x="119" y="91"/>
                </a:cubicBezTo>
                <a:cubicBezTo>
                  <a:pt x="116" y="91"/>
                  <a:pt x="113" y="93"/>
                  <a:pt x="110" y="94"/>
                </a:cubicBezTo>
                <a:cubicBezTo>
                  <a:pt x="109" y="94"/>
                  <a:pt x="108" y="94"/>
                  <a:pt x="107" y="94"/>
                </a:cubicBezTo>
                <a:cubicBezTo>
                  <a:pt x="107" y="94"/>
                  <a:pt x="107" y="94"/>
                  <a:pt x="107" y="94"/>
                </a:cubicBezTo>
                <a:cubicBezTo>
                  <a:pt x="108" y="94"/>
                  <a:pt x="112" y="92"/>
                  <a:pt x="113" y="92"/>
                </a:cubicBezTo>
                <a:cubicBezTo>
                  <a:pt x="119" y="90"/>
                  <a:pt x="125" y="88"/>
                  <a:pt x="132" y="86"/>
                </a:cubicBezTo>
                <a:cubicBezTo>
                  <a:pt x="138" y="83"/>
                  <a:pt x="145" y="82"/>
                  <a:pt x="152" y="80"/>
                </a:cubicBezTo>
                <a:cubicBezTo>
                  <a:pt x="157" y="78"/>
                  <a:pt x="163" y="76"/>
                  <a:pt x="169" y="74"/>
                </a:cubicBezTo>
                <a:cubicBezTo>
                  <a:pt x="169" y="74"/>
                  <a:pt x="169" y="74"/>
                  <a:pt x="169" y="74"/>
                </a:cubicBezTo>
                <a:cubicBezTo>
                  <a:pt x="170" y="74"/>
                  <a:pt x="171" y="74"/>
                  <a:pt x="171" y="74"/>
                </a:cubicBezTo>
                <a:cubicBezTo>
                  <a:pt x="172" y="74"/>
                  <a:pt x="173" y="73"/>
                  <a:pt x="174" y="73"/>
                </a:cubicBezTo>
                <a:cubicBezTo>
                  <a:pt x="183" y="71"/>
                  <a:pt x="191" y="66"/>
                  <a:pt x="200" y="63"/>
                </a:cubicBezTo>
                <a:cubicBezTo>
                  <a:pt x="200" y="64"/>
                  <a:pt x="201" y="64"/>
                  <a:pt x="201" y="65"/>
                </a:cubicBezTo>
                <a:cubicBezTo>
                  <a:pt x="188" y="71"/>
                  <a:pt x="174" y="74"/>
                  <a:pt x="161" y="78"/>
                </a:cubicBezTo>
                <a:close/>
                <a:moveTo>
                  <a:pt x="185" y="68"/>
                </a:moveTo>
                <a:cubicBezTo>
                  <a:pt x="182" y="69"/>
                  <a:pt x="179" y="70"/>
                  <a:pt x="177" y="71"/>
                </a:cubicBezTo>
                <a:cubicBezTo>
                  <a:pt x="177" y="71"/>
                  <a:pt x="176" y="71"/>
                  <a:pt x="175" y="72"/>
                </a:cubicBezTo>
                <a:cubicBezTo>
                  <a:pt x="175" y="71"/>
                  <a:pt x="176" y="71"/>
                  <a:pt x="176" y="70"/>
                </a:cubicBezTo>
                <a:cubicBezTo>
                  <a:pt x="183" y="67"/>
                  <a:pt x="191" y="65"/>
                  <a:pt x="197" y="60"/>
                </a:cubicBezTo>
                <a:cubicBezTo>
                  <a:pt x="197" y="60"/>
                  <a:pt x="197" y="59"/>
                  <a:pt x="196" y="59"/>
                </a:cubicBezTo>
                <a:cubicBezTo>
                  <a:pt x="190" y="61"/>
                  <a:pt x="182" y="64"/>
                  <a:pt x="177" y="67"/>
                </a:cubicBezTo>
                <a:cubicBezTo>
                  <a:pt x="183" y="63"/>
                  <a:pt x="190" y="61"/>
                  <a:pt x="196" y="57"/>
                </a:cubicBezTo>
                <a:cubicBezTo>
                  <a:pt x="196" y="57"/>
                  <a:pt x="196" y="57"/>
                  <a:pt x="196" y="57"/>
                </a:cubicBezTo>
                <a:cubicBezTo>
                  <a:pt x="197" y="59"/>
                  <a:pt x="198" y="60"/>
                  <a:pt x="200" y="62"/>
                </a:cubicBezTo>
                <a:cubicBezTo>
                  <a:pt x="194" y="64"/>
                  <a:pt x="190" y="66"/>
                  <a:pt x="185" y="68"/>
                </a:cubicBezTo>
                <a:close/>
                <a:moveTo>
                  <a:pt x="182" y="61"/>
                </a:moveTo>
                <a:cubicBezTo>
                  <a:pt x="181" y="61"/>
                  <a:pt x="180" y="62"/>
                  <a:pt x="179" y="62"/>
                </a:cubicBezTo>
                <a:cubicBezTo>
                  <a:pt x="179" y="62"/>
                  <a:pt x="180" y="61"/>
                  <a:pt x="180" y="61"/>
                </a:cubicBezTo>
                <a:cubicBezTo>
                  <a:pt x="180" y="60"/>
                  <a:pt x="180" y="60"/>
                  <a:pt x="180" y="60"/>
                </a:cubicBezTo>
                <a:cubicBezTo>
                  <a:pt x="185" y="59"/>
                  <a:pt x="189" y="57"/>
                  <a:pt x="194" y="55"/>
                </a:cubicBezTo>
                <a:cubicBezTo>
                  <a:pt x="194" y="55"/>
                  <a:pt x="194" y="55"/>
                  <a:pt x="194" y="55"/>
                </a:cubicBezTo>
                <a:cubicBezTo>
                  <a:pt x="195" y="55"/>
                  <a:pt x="195" y="56"/>
                  <a:pt x="196" y="57"/>
                </a:cubicBezTo>
                <a:cubicBezTo>
                  <a:pt x="191" y="58"/>
                  <a:pt x="187" y="59"/>
                  <a:pt x="182" y="61"/>
                </a:cubicBezTo>
                <a:close/>
                <a:moveTo>
                  <a:pt x="194" y="54"/>
                </a:moveTo>
                <a:cubicBezTo>
                  <a:pt x="189" y="56"/>
                  <a:pt x="185" y="58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84" y="57"/>
                  <a:pt x="189" y="55"/>
                  <a:pt x="193" y="53"/>
                </a:cubicBezTo>
                <a:cubicBezTo>
                  <a:pt x="193" y="53"/>
                  <a:pt x="194" y="54"/>
                  <a:pt x="194" y="54"/>
                </a:cubicBezTo>
                <a:cubicBezTo>
                  <a:pt x="194" y="54"/>
                  <a:pt x="194" y="54"/>
                  <a:pt x="194" y="54"/>
                </a:cubicBezTo>
                <a:close/>
                <a:moveTo>
                  <a:pt x="180" y="57"/>
                </a:moveTo>
                <a:cubicBezTo>
                  <a:pt x="180" y="56"/>
                  <a:pt x="179" y="56"/>
                  <a:pt x="179" y="55"/>
                </a:cubicBezTo>
                <a:cubicBezTo>
                  <a:pt x="183" y="54"/>
                  <a:pt x="187" y="52"/>
                  <a:pt x="191" y="50"/>
                </a:cubicBezTo>
                <a:cubicBezTo>
                  <a:pt x="191" y="50"/>
                  <a:pt x="191" y="50"/>
                  <a:pt x="191" y="50"/>
                </a:cubicBezTo>
                <a:cubicBezTo>
                  <a:pt x="191" y="51"/>
                  <a:pt x="192" y="52"/>
                  <a:pt x="192" y="52"/>
                </a:cubicBezTo>
                <a:cubicBezTo>
                  <a:pt x="188" y="54"/>
                  <a:pt x="184" y="56"/>
                  <a:pt x="180" y="57"/>
                </a:cubicBezTo>
                <a:close/>
                <a:moveTo>
                  <a:pt x="179" y="55"/>
                </a:moveTo>
                <a:cubicBezTo>
                  <a:pt x="181" y="54"/>
                  <a:pt x="185" y="50"/>
                  <a:pt x="188" y="48"/>
                </a:cubicBezTo>
                <a:cubicBezTo>
                  <a:pt x="188" y="48"/>
                  <a:pt x="188" y="47"/>
                  <a:pt x="187" y="47"/>
                </a:cubicBezTo>
                <a:cubicBezTo>
                  <a:pt x="186" y="48"/>
                  <a:pt x="184" y="49"/>
                  <a:pt x="182" y="50"/>
                </a:cubicBezTo>
                <a:cubicBezTo>
                  <a:pt x="181" y="50"/>
                  <a:pt x="179" y="51"/>
                  <a:pt x="178" y="51"/>
                </a:cubicBezTo>
                <a:cubicBezTo>
                  <a:pt x="177" y="52"/>
                  <a:pt x="175" y="53"/>
                  <a:pt x="177" y="52"/>
                </a:cubicBezTo>
                <a:cubicBezTo>
                  <a:pt x="180" y="49"/>
                  <a:pt x="183" y="48"/>
                  <a:pt x="186" y="45"/>
                </a:cubicBezTo>
                <a:cubicBezTo>
                  <a:pt x="187" y="46"/>
                  <a:pt x="189" y="48"/>
                  <a:pt x="190" y="50"/>
                </a:cubicBezTo>
                <a:cubicBezTo>
                  <a:pt x="186" y="51"/>
                  <a:pt x="183" y="53"/>
                  <a:pt x="179" y="55"/>
                </a:cubicBezTo>
                <a:close/>
                <a:moveTo>
                  <a:pt x="178" y="48"/>
                </a:moveTo>
                <a:cubicBezTo>
                  <a:pt x="176" y="48"/>
                  <a:pt x="175" y="49"/>
                  <a:pt x="174" y="50"/>
                </a:cubicBezTo>
                <a:cubicBezTo>
                  <a:pt x="177" y="48"/>
                  <a:pt x="181" y="45"/>
                  <a:pt x="183" y="42"/>
                </a:cubicBezTo>
                <a:cubicBezTo>
                  <a:pt x="183" y="43"/>
                  <a:pt x="184" y="44"/>
                  <a:pt x="185" y="44"/>
                </a:cubicBezTo>
                <a:cubicBezTo>
                  <a:pt x="183" y="45"/>
                  <a:pt x="180" y="46"/>
                  <a:pt x="178" y="48"/>
                </a:cubicBezTo>
                <a:close/>
                <a:moveTo>
                  <a:pt x="172" y="45"/>
                </a:moveTo>
                <a:cubicBezTo>
                  <a:pt x="175" y="43"/>
                  <a:pt x="177" y="42"/>
                  <a:pt x="179" y="40"/>
                </a:cubicBezTo>
                <a:cubicBezTo>
                  <a:pt x="179" y="40"/>
                  <a:pt x="179" y="39"/>
                  <a:pt x="178" y="39"/>
                </a:cubicBezTo>
                <a:cubicBezTo>
                  <a:pt x="175" y="41"/>
                  <a:pt x="172" y="42"/>
                  <a:pt x="168" y="44"/>
                </a:cubicBezTo>
                <a:cubicBezTo>
                  <a:pt x="171" y="42"/>
                  <a:pt x="174" y="40"/>
                  <a:pt x="177" y="37"/>
                </a:cubicBezTo>
                <a:cubicBezTo>
                  <a:pt x="177" y="37"/>
                  <a:pt x="177" y="37"/>
                  <a:pt x="177" y="37"/>
                </a:cubicBezTo>
                <a:cubicBezTo>
                  <a:pt x="177" y="38"/>
                  <a:pt x="178" y="38"/>
                  <a:pt x="179" y="38"/>
                </a:cubicBezTo>
                <a:cubicBezTo>
                  <a:pt x="180" y="39"/>
                  <a:pt x="181" y="40"/>
                  <a:pt x="182" y="41"/>
                </a:cubicBezTo>
                <a:cubicBezTo>
                  <a:pt x="179" y="42"/>
                  <a:pt x="176" y="44"/>
                  <a:pt x="172" y="45"/>
                </a:cubicBezTo>
                <a:close/>
                <a:moveTo>
                  <a:pt x="176" y="37"/>
                </a:moveTo>
                <a:cubicBezTo>
                  <a:pt x="172" y="38"/>
                  <a:pt x="169" y="40"/>
                  <a:pt x="165" y="42"/>
                </a:cubicBezTo>
                <a:cubicBezTo>
                  <a:pt x="164" y="43"/>
                  <a:pt x="162" y="44"/>
                  <a:pt x="161" y="45"/>
                </a:cubicBezTo>
                <a:cubicBezTo>
                  <a:pt x="160" y="45"/>
                  <a:pt x="156" y="48"/>
                  <a:pt x="159" y="46"/>
                </a:cubicBezTo>
                <a:cubicBezTo>
                  <a:pt x="163" y="42"/>
                  <a:pt x="170" y="40"/>
                  <a:pt x="173" y="35"/>
                </a:cubicBezTo>
                <a:cubicBezTo>
                  <a:pt x="173" y="35"/>
                  <a:pt x="173" y="35"/>
                  <a:pt x="173" y="34"/>
                </a:cubicBezTo>
                <a:cubicBezTo>
                  <a:pt x="174" y="35"/>
                  <a:pt x="175" y="36"/>
                  <a:pt x="176" y="37"/>
                </a:cubicBezTo>
                <a:cubicBezTo>
                  <a:pt x="176" y="37"/>
                  <a:pt x="176" y="37"/>
                  <a:pt x="176" y="37"/>
                </a:cubicBezTo>
                <a:close/>
                <a:moveTo>
                  <a:pt x="173" y="34"/>
                </a:moveTo>
                <a:cubicBezTo>
                  <a:pt x="170" y="35"/>
                  <a:pt x="167" y="37"/>
                  <a:pt x="164" y="38"/>
                </a:cubicBezTo>
                <a:cubicBezTo>
                  <a:pt x="166" y="37"/>
                  <a:pt x="168" y="35"/>
                  <a:pt x="171" y="33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72" y="33"/>
                  <a:pt x="172" y="34"/>
                  <a:pt x="173" y="34"/>
                </a:cubicBezTo>
                <a:cubicBezTo>
                  <a:pt x="173" y="34"/>
                  <a:pt x="173" y="34"/>
                  <a:pt x="173" y="34"/>
                </a:cubicBezTo>
                <a:close/>
                <a:moveTo>
                  <a:pt x="170" y="33"/>
                </a:moveTo>
                <a:cubicBezTo>
                  <a:pt x="165" y="35"/>
                  <a:pt x="160" y="38"/>
                  <a:pt x="155" y="41"/>
                </a:cubicBezTo>
                <a:cubicBezTo>
                  <a:pt x="159" y="39"/>
                  <a:pt x="164" y="35"/>
                  <a:pt x="168" y="32"/>
                </a:cubicBezTo>
                <a:cubicBezTo>
                  <a:pt x="168" y="31"/>
                  <a:pt x="168" y="31"/>
                  <a:pt x="167" y="31"/>
                </a:cubicBezTo>
                <a:cubicBezTo>
                  <a:pt x="167" y="31"/>
                  <a:pt x="166" y="32"/>
                  <a:pt x="166" y="32"/>
                </a:cubicBezTo>
                <a:cubicBezTo>
                  <a:pt x="165" y="32"/>
                  <a:pt x="165" y="32"/>
                  <a:pt x="165" y="32"/>
                </a:cubicBezTo>
                <a:cubicBezTo>
                  <a:pt x="164" y="33"/>
                  <a:pt x="162" y="34"/>
                  <a:pt x="161" y="35"/>
                </a:cubicBezTo>
                <a:cubicBezTo>
                  <a:pt x="158" y="37"/>
                  <a:pt x="155" y="38"/>
                  <a:pt x="152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40"/>
                  <a:pt x="152" y="39"/>
                  <a:pt x="151" y="39"/>
                </a:cubicBezTo>
                <a:cubicBezTo>
                  <a:pt x="157" y="37"/>
                  <a:pt x="161" y="33"/>
                  <a:pt x="166" y="31"/>
                </a:cubicBezTo>
                <a:cubicBezTo>
                  <a:pt x="167" y="31"/>
                  <a:pt x="166" y="30"/>
                  <a:pt x="166" y="30"/>
                </a:cubicBezTo>
                <a:cubicBezTo>
                  <a:pt x="162" y="32"/>
                  <a:pt x="159" y="34"/>
                  <a:pt x="155" y="37"/>
                </a:cubicBezTo>
                <a:cubicBezTo>
                  <a:pt x="154" y="37"/>
                  <a:pt x="153" y="38"/>
                  <a:pt x="151" y="38"/>
                </a:cubicBezTo>
                <a:cubicBezTo>
                  <a:pt x="151" y="38"/>
                  <a:pt x="151" y="38"/>
                  <a:pt x="151" y="39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51" y="38"/>
                  <a:pt x="151" y="38"/>
                  <a:pt x="151" y="38"/>
                </a:cubicBezTo>
                <a:cubicBezTo>
                  <a:pt x="153" y="37"/>
                  <a:pt x="154" y="36"/>
                  <a:pt x="155" y="35"/>
                </a:cubicBezTo>
                <a:cubicBezTo>
                  <a:pt x="155" y="35"/>
                  <a:pt x="156" y="35"/>
                  <a:pt x="156" y="35"/>
                </a:cubicBezTo>
                <a:cubicBezTo>
                  <a:pt x="159" y="35"/>
                  <a:pt x="160" y="33"/>
                  <a:pt x="159" y="31"/>
                </a:cubicBezTo>
                <a:cubicBezTo>
                  <a:pt x="161" y="30"/>
                  <a:pt x="162" y="30"/>
                  <a:pt x="163" y="29"/>
                </a:cubicBezTo>
                <a:cubicBezTo>
                  <a:pt x="164" y="29"/>
                  <a:pt x="164" y="29"/>
                  <a:pt x="163" y="29"/>
                </a:cubicBezTo>
                <a:cubicBezTo>
                  <a:pt x="162" y="29"/>
                  <a:pt x="161" y="29"/>
                  <a:pt x="159" y="30"/>
                </a:cubicBezTo>
                <a:cubicBezTo>
                  <a:pt x="160" y="29"/>
                  <a:pt x="161" y="29"/>
                  <a:pt x="162" y="28"/>
                </a:cubicBezTo>
                <a:cubicBezTo>
                  <a:pt x="162" y="28"/>
                  <a:pt x="162" y="27"/>
                  <a:pt x="162" y="27"/>
                </a:cubicBezTo>
                <a:cubicBezTo>
                  <a:pt x="160" y="27"/>
                  <a:pt x="159" y="28"/>
                  <a:pt x="157" y="28"/>
                </a:cubicBezTo>
                <a:cubicBezTo>
                  <a:pt x="157" y="28"/>
                  <a:pt x="157" y="28"/>
                  <a:pt x="157" y="28"/>
                </a:cubicBezTo>
                <a:cubicBezTo>
                  <a:pt x="157" y="27"/>
                  <a:pt x="158" y="27"/>
                  <a:pt x="158" y="27"/>
                </a:cubicBezTo>
                <a:cubicBezTo>
                  <a:pt x="158" y="27"/>
                  <a:pt x="158" y="26"/>
                  <a:pt x="158" y="26"/>
                </a:cubicBezTo>
                <a:cubicBezTo>
                  <a:pt x="157" y="26"/>
                  <a:pt x="156" y="27"/>
                  <a:pt x="154" y="27"/>
                </a:cubicBezTo>
                <a:cubicBezTo>
                  <a:pt x="155" y="27"/>
                  <a:pt x="156" y="26"/>
                  <a:pt x="157" y="26"/>
                </a:cubicBezTo>
                <a:cubicBezTo>
                  <a:pt x="157" y="26"/>
                  <a:pt x="157" y="25"/>
                  <a:pt x="157" y="25"/>
                </a:cubicBezTo>
                <a:cubicBezTo>
                  <a:pt x="157" y="25"/>
                  <a:pt x="157" y="25"/>
                  <a:pt x="157" y="25"/>
                </a:cubicBezTo>
                <a:cubicBezTo>
                  <a:pt x="162" y="27"/>
                  <a:pt x="166" y="30"/>
                  <a:pt x="171" y="33"/>
                </a:cubicBezTo>
                <a:cubicBezTo>
                  <a:pt x="170" y="33"/>
                  <a:pt x="170" y="33"/>
                  <a:pt x="170" y="33"/>
                </a:cubicBezTo>
                <a:close/>
                <a:moveTo>
                  <a:pt x="137" y="38"/>
                </a:moveTo>
                <a:cubicBezTo>
                  <a:pt x="137" y="38"/>
                  <a:pt x="137" y="38"/>
                  <a:pt x="137" y="39"/>
                </a:cubicBezTo>
                <a:cubicBezTo>
                  <a:pt x="137" y="39"/>
                  <a:pt x="137" y="39"/>
                  <a:pt x="137" y="39"/>
                </a:cubicBezTo>
                <a:cubicBezTo>
                  <a:pt x="139" y="37"/>
                  <a:pt x="140" y="36"/>
                  <a:pt x="142" y="35"/>
                </a:cubicBezTo>
                <a:cubicBezTo>
                  <a:pt x="142" y="35"/>
                  <a:pt x="142" y="35"/>
                  <a:pt x="142" y="34"/>
                </a:cubicBezTo>
                <a:cubicBezTo>
                  <a:pt x="144" y="34"/>
                  <a:pt x="148" y="32"/>
                  <a:pt x="144" y="35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39" y="38"/>
                  <a:pt x="137" y="38"/>
                </a:cubicBezTo>
                <a:close/>
                <a:moveTo>
                  <a:pt x="141" y="34"/>
                </a:moveTo>
                <a:cubicBezTo>
                  <a:pt x="141" y="34"/>
                  <a:pt x="141" y="34"/>
                  <a:pt x="141" y="34"/>
                </a:cubicBezTo>
                <a:cubicBezTo>
                  <a:pt x="141" y="34"/>
                  <a:pt x="141" y="34"/>
                  <a:pt x="141" y="34"/>
                </a:cubicBezTo>
                <a:close/>
                <a:moveTo>
                  <a:pt x="144" y="33"/>
                </a:moveTo>
                <a:cubicBezTo>
                  <a:pt x="143" y="33"/>
                  <a:pt x="143" y="33"/>
                  <a:pt x="143" y="33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43" y="33"/>
                  <a:pt x="143" y="32"/>
                  <a:pt x="142" y="33"/>
                </a:cubicBezTo>
                <a:cubicBezTo>
                  <a:pt x="142" y="33"/>
                  <a:pt x="141" y="33"/>
                  <a:pt x="140" y="34"/>
                </a:cubicBezTo>
                <a:cubicBezTo>
                  <a:pt x="140" y="34"/>
                  <a:pt x="140" y="34"/>
                  <a:pt x="140" y="34"/>
                </a:cubicBezTo>
                <a:cubicBezTo>
                  <a:pt x="141" y="33"/>
                  <a:pt x="142" y="32"/>
                  <a:pt x="142" y="31"/>
                </a:cubicBezTo>
                <a:cubicBezTo>
                  <a:pt x="143" y="30"/>
                  <a:pt x="143" y="30"/>
                  <a:pt x="142" y="30"/>
                </a:cubicBezTo>
                <a:cubicBezTo>
                  <a:pt x="143" y="31"/>
                  <a:pt x="144" y="32"/>
                  <a:pt x="145" y="32"/>
                </a:cubicBezTo>
                <a:cubicBezTo>
                  <a:pt x="145" y="32"/>
                  <a:pt x="144" y="32"/>
                  <a:pt x="144" y="33"/>
                </a:cubicBezTo>
                <a:close/>
                <a:moveTo>
                  <a:pt x="142" y="30"/>
                </a:moveTo>
                <a:cubicBezTo>
                  <a:pt x="137" y="32"/>
                  <a:pt x="139" y="31"/>
                  <a:pt x="140" y="29"/>
                </a:cubicBezTo>
                <a:cubicBezTo>
                  <a:pt x="141" y="29"/>
                  <a:pt x="141" y="29"/>
                  <a:pt x="141" y="29"/>
                </a:cubicBezTo>
                <a:cubicBezTo>
                  <a:pt x="141" y="29"/>
                  <a:pt x="142" y="30"/>
                  <a:pt x="142" y="30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42" y="30"/>
                  <a:pt x="142" y="30"/>
                  <a:pt x="142" y="30"/>
                </a:cubicBezTo>
                <a:close/>
                <a:moveTo>
                  <a:pt x="140" y="28"/>
                </a:moveTo>
                <a:cubicBezTo>
                  <a:pt x="139" y="28"/>
                  <a:pt x="138" y="29"/>
                  <a:pt x="138" y="29"/>
                </a:cubicBezTo>
                <a:cubicBezTo>
                  <a:pt x="138" y="28"/>
                  <a:pt x="138" y="27"/>
                  <a:pt x="139" y="28"/>
                </a:cubicBezTo>
                <a:cubicBezTo>
                  <a:pt x="139" y="28"/>
                  <a:pt x="140" y="28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38" y="31"/>
                </a:moveTo>
                <a:cubicBezTo>
                  <a:pt x="138" y="30"/>
                  <a:pt x="138" y="30"/>
                  <a:pt x="138" y="29"/>
                </a:cubicBezTo>
                <a:cubicBezTo>
                  <a:pt x="139" y="29"/>
                  <a:pt x="138" y="30"/>
                  <a:pt x="138" y="31"/>
                </a:cubicBezTo>
                <a:close/>
                <a:moveTo>
                  <a:pt x="138" y="34"/>
                </a:moveTo>
                <a:cubicBezTo>
                  <a:pt x="138" y="33"/>
                  <a:pt x="138" y="33"/>
                  <a:pt x="138" y="32"/>
                </a:cubicBezTo>
                <a:cubicBezTo>
                  <a:pt x="139" y="32"/>
                  <a:pt x="142" y="31"/>
                  <a:pt x="140" y="32"/>
                </a:cubicBezTo>
                <a:cubicBezTo>
                  <a:pt x="139" y="33"/>
                  <a:pt x="138" y="34"/>
                  <a:pt x="138" y="35"/>
                </a:cubicBezTo>
                <a:cubicBezTo>
                  <a:pt x="138" y="35"/>
                  <a:pt x="138" y="35"/>
                  <a:pt x="138" y="35"/>
                </a:cubicBezTo>
                <a:cubicBezTo>
                  <a:pt x="135" y="37"/>
                  <a:pt x="133" y="39"/>
                  <a:pt x="130" y="39"/>
                </a:cubicBezTo>
                <a:cubicBezTo>
                  <a:pt x="130" y="39"/>
                  <a:pt x="130" y="39"/>
                  <a:pt x="130" y="40"/>
                </a:cubicBezTo>
                <a:cubicBezTo>
                  <a:pt x="130" y="39"/>
                  <a:pt x="130" y="39"/>
                  <a:pt x="129" y="39"/>
                </a:cubicBezTo>
                <a:cubicBezTo>
                  <a:pt x="130" y="39"/>
                  <a:pt x="132" y="38"/>
                  <a:pt x="132" y="38"/>
                </a:cubicBezTo>
                <a:cubicBezTo>
                  <a:pt x="132" y="37"/>
                  <a:pt x="132" y="37"/>
                  <a:pt x="133" y="37"/>
                </a:cubicBezTo>
                <a:cubicBezTo>
                  <a:pt x="135" y="37"/>
                  <a:pt x="137" y="36"/>
                  <a:pt x="138" y="34"/>
                </a:cubicBezTo>
                <a:close/>
                <a:moveTo>
                  <a:pt x="129" y="36"/>
                </a:moveTo>
                <a:cubicBezTo>
                  <a:pt x="130" y="36"/>
                  <a:pt x="130" y="36"/>
                  <a:pt x="131" y="36"/>
                </a:cubicBezTo>
                <a:cubicBezTo>
                  <a:pt x="130" y="37"/>
                  <a:pt x="128" y="38"/>
                  <a:pt x="127" y="38"/>
                </a:cubicBezTo>
                <a:cubicBezTo>
                  <a:pt x="127" y="38"/>
                  <a:pt x="128" y="37"/>
                  <a:pt x="129" y="36"/>
                </a:cubicBezTo>
                <a:cubicBezTo>
                  <a:pt x="129" y="36"/>
                  <a:pt x="129" y="36"/>
                  <a:pt x="129" y="36"/>
                </a:cubicBezTo>
                <a:close/>
                <a:moveTo>
                  <a:pt x="125" y="37"/>
                </a:moveTo>
                <a:cubicBezTo>
                  <a:pt x="123" y="38"/>
                  <a:pt x="125" y="37"/>
                  <a:pt x="125" y="35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6" y="35"/>
                  <a:pt x="127" y="35"/>
                  <a:pt x="128" y="36"/>
                </a:cubicBezTo>
                <a:cubicBezTo>
                  <a:pt x="127" y="36"/>
                  <a:pt x="127" y="36"/>
                  <a:pt x="125" y="37"/>
                </a:cubicBezTo>
                <a:close/>
                <a:moveTo>
                  <a:pt x="122" y="36"/>
                </a:moveTo>
                <a:cubicBezTo>
                  <a:pt x="122" y="36"/>
                  <a:pt x="122" y="36"/>
                  <a:pt x="122" y="36"/>
                </a:cubicBezTo>
                <a:cubicBezTo>
                  <a:pt x="122" y="35"/>
                  <a:pt x="123" y="35"/>
                  <a:pt x="125" y="35"/>
                </a:cubicBezTo>
                <a:cubicBezTo>
                  <a:pt x="124" y="36"/>
                  <a:pt x="123" y="36"/>
                  <a:pt x="122" y="36"/>
                </a:cubicBezTo>
                <a:close/>
                <a:moveTo>
                  <a:pt x="123" y="37"/>
                </a:moveTo>
                <a:cubicBezTo>
                  <a:pt x="123" y="37"/>
                  <a:pt x="123" y="37"/>
                  <a:pt x="123" y="37"/>
                </a:cubicBezTo>
                <a:cubicBezTo>
                  <a:pt x="124" y="36"/>
                  <a:pt x="124" y="36"/>
                  <a:pt x="123" y="37"/>
                </a:cubicBezTo>
                <a:close/>
                <a:moveTo>
                  <a:pt x="125" y="38"/>
                </a:moveTo>
                <a:cubicBezTo>
                  <a:pt x="125" y="38"/>
                  <a:pt x="124" y="38"/>
                  <a:pt x="124" y="38"/>
                </a:cubicBezTo>
                <a:cubicBezTo>
                  <a:pt x="125" y="38"/>
                  <a:pt x="127" y="37"/>
                  <a:pt x="125" y="38"/>
                </a:cubicBezTo>
                <a:close/>
                <a:moveTo>
                  <a:pt x="131" y="37"/>
                </a:moveTo>
                <a:cubicBezTo>
                  <a:pt x="131" y="37"/>
                  <a:pt x="130" y="38"/>
                  <a:pt x="129" y="39"/>
                </a:cubicBezTo>
                <a:cubicBezTo>
                  <a:pt x="128" y="39"/>
                  <a:pt x="127" y="39"/>
                  <a:pt x="127" y="39"/>
                </a:cubicBezTo>
                <a:cubicBezTo>
                  <a:pt x="128" y="38"/>
                  <a:pt x="130" y="38"/>
                  <a:pt x="131" y="37"/>
                </a:cubicBezTo>
                <a:close/>
                <a:moveTo>
                  <a:pt x="139" y="36"/>
                </a:moveTo>
                <a:cubicBezTo>
                  <a:pt x="139" y="36"/>
                  <a:pt x="139" y="36"/>
                  <a:pt x="140" y="36"/>
                </a:cubicBezTo>
                <a:cubicBezTo>
                  <a:pt x="139" y="36"/>
                  <a:pt x="138" y="37"/>
                  <a:pt x="137" y="37"/>
                </a:cubicBezTo>
                <a:cubicBezTo>
                  <a:pt x="136" y="38"/>
                  <a:pt x="135" y="39"/>
                  <a:pt x="134" y="40"/>
                </a:cubicBezTo>
                <a:cubicBezTo>
                  <a:pt x="133" y="40"/>
                  <a:pt x="132" y="40"/>
                  <a:pt x="131" y="40"/>
                </a:cubicBezTo>
                <a:cubicBezTo>
                  <a:pt x="134" y="39"/>
                  <a:pt x="136" y="37"/>
                  <a:pt x="139" y="36"/>
                </a:cubicBezTo>
                <a:close/>
                <a:moveTo>
                  <a:pt x="147" y="33"/>
                </a:moveTo>
                <a:cubicBezTo>
                  <a:pt x="148" y="33"/>
                  <a:pt x="148" y="33"/>
                  <a:pt x="149" y="34"/>
                </a:cubicBezTo>
                <a:cubicBezTo>
                  <a:pt x="148" y="34"/>
                  <a:pt x="146" y="35"/>
                  <a:pt x="145" y="36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36"/>
                  <a:pt x="144" y="36"/>
                  <a:pt x="143" y="36"/>
                </a:cubicBezTo>
                <a:cubicBezTo>
                  <a:pt x="145" y="35"/>
                  <a:pt x="146" y="34"/>
                  <a:pt x="147" y="33"/>
                </a:cubicBezTo>
                <a:close/>
                <a:moveTo>
                  <a:pt x="151" y="27"/>
                </a:moveTo>
                <a:cubicBezTo>
                  <a:pt x="152" y="26"/>
                  <a:pt x="154" y="26"/>
                  <a:pt x="156" y="26"/>
                </a:cubicBezTo>
                <a:cubicBezTo>
                  <a:pt x="155" y="26"/>
                  <a:pt x="154" y="26"/>
                  <a:pt x="153" y="27"/>
                </a:cubicBezTo>
                <a:cubicBezTo>
                  <a:pt x="152" y="27"/>
                  <a:pt x="151" y="27"/>
                  <a:pt x="151" y="27"/>
                </a:cubicBezTo>
                <a:close/>
                <a:moveTo>
                  <a:pt x="158" y="29"/>
                </a:moveTo>
                <a:cubicBezTo>
                  <a:pt x="159" y="28"/>
                  <a:pt x="160" y="28"/>
                  <a:pt x="160" y="28"/>
                </a:cubicBezTo>
                <a:cubicBezTo>
                  <a:pt x="160" y="29"/>
                  <a:pt x="159" y="29"/>
                  <a:pt x="159" y="29"/>
                </a:cubicBezTo>
                <a:cubicBezTo>
                  <a:pt x="159" y="29"/>
                  <a:pt x="158" y="29"/>
                  <a:pt x="158" y="29"/>
                </a:cubicBezTo>
                <a:close/>
                <a:moveTo>
                  <a:pt x="156" y="28"/>
                </a:moveTo>
                <a:cubicBezTo>
                  <a:pt x="156" y="27"/>
                  <a:pt x="156" y="27"/>
                  <a:pt x="156" y="27"/>
                </a:cubicBezTo>
                <a:cubicBezTo>
                  <a:pt x="156" y="27"/>
                  <a:pt x="156" y="27"/>
                  <a:pt x="157" y="27"/>
                </a:cubicBezTo>
                <a:cubicBezTo>
                  <a:pt x="157" y="27"/>
                  <a:pt x="156" y="27"/>
                  <a:pt x="156" y="28"/>
                </a:cubicBezTo>
                <a:close/>
                <a:moveTo>
                  <a:pt x="148" y="37"/>
                </a:moveTo>
                <a:cubicBezTo>
                  <a:pt x="148" y="37"/>
                  <a:pt x="148" y="37"/>
                  <a:pt x="148" y="37"/>
                </a:cubicBezTo>
                <a:cubicBezTo>
                  <a:pt x="148" y="37"/>
                  <a:pt x="148" y="36"/>
                  <a:pt x="148" y="36"/>
                </a:cubicBezTo>
                <a:cubicBezTo>
                  <a:pt x="149" y="35"/>
                  <a:pt x="149" y="35"/>
                  <a:pt x="150" y="34"/>
                </a:cubicBezTo>
                <a:cubicBezTo>
                  <a:pt x="151" y="34"/>
                  <a:pt x="152" y="34"/>
                  <a:pt x="152" y="34"/>
                </a:cubicBezTo>
                <a:cubicBezTo>
                  <a:pt x="152" y="35"/>
                  <a:pt x="151" y="35"/>
                  <a:pt x="151" y="35"/>
                </a:cubicBezTo>
                <a:cubicBezTo>
                  <a:pt x="151" y="35"/>
                  <a:pt x="149" y="37"/>
                  <a:pt x="148" y="37"/>
                </a:cubicBezTo>
                <a:close/>
                <a:moveTo>
                  <a:pt x="149" y="34"/>
                </a:moveTo>
                <a:cubicBezTo>
                  <a:pt x="148" y="35"/>
                  <a:pt x="148" y="36"/>
                  <a:pt x="147" y="36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47" y="36"/>
                  <a:pt x="148" y="35"/>
                  <a:pt x="149" y="34"/>
                </a:cubicBezTo>
                <a:close/>
                <a:moveTo>
                  <a:pt x="152" y="35"/>
                </a:moveTo>
                <a:cubicBezTo>
                  <a:pt x="153" y="35"/>
                  <a:pt x="153" y="35"/>
                  <a:pt x="153" y="35"/>
                </a:cubicBezTo>
                <a:cubicBezTo>
                  <a:pt x="154" y="35"/>
                  <a:pt x="154" y="35"/>
                  <a:pt x="154" y="35"/>
                </a:cubicBezTo>
                <a:cubicBezTo>
                  <a:pt x="154" y="35"/>
                  <a:pt x="154" y="35"/>
                  <a:pt x="154" y="35"/>
                </a:cubicBezTo>
                <a:cubicBezTo>
                  <a:pt x="153" y="36"/>
                  <a:pt x="151" y="37"/>
                  <a:pt x="150" y="38"/>
                </a:cubicBezTo>
                <a:cubicBezTo>
                  <a:pt x="150" y="38"/>
                  <a:pt x="149" y="37"/>
                  <a:pt x="149" y="37"/>
                </a:cubicBezTo>
                <a:cubicBezTo>
                  <a:pt x="150" y="37"/>
                  <a:pt x="151" y="36"/>
                  <a:pt x="152" y="35"/>
                </a:cubicBezTo>
                <a:close/>
                <a:moveTo>
                  <a:pt x="12" y="131"/>
                </a:moveTo>
                <a:cubicBezTo>
                  <a:pt x="13" y="131"/>
                  <a:pt x="13" y="131"/>
                  <a:pt x="13" y="131"/>
                </a:cubicBezTo>
                <a:cubicBezTo>
                  <a:pt x="14" y="131"/>
                  <a:pt x="18" y="129"/>
                  <a:pt x="16" y="131"/>
                </a:cubicBezTo>
                <a:cubicBezTo>
                  <a:pt x="15" y="132"/>
                  <a:pt x="14" y="133"/>
                  <a:pt x="13" y="134"/>
                </a:cubicBezTo>
                <a:cubicBezTo>
                  <a:pt x="13" y="133"/>
                  <a:pt x="13" y="132"/>
                  <a:pt x="12" y="131"/>
                </a:cubicBezTo>
                <a:close/>
                <a:moveTo>
                  <a:pt x="11" y="124"/>
                </a:moveTo>
                <a:cubicBezTo>
                  <a:pt x="13" y="124"/>
                  <a:pt x="14" y="123"/>
                  <a:pt x="16" y="123"/>
                </a:cubicBezTo>
                <a:cubicBezTo>
                  <a:pt x="16" y="122"/>
                  <a:pt x="17" y="122"/>
                  <a:pt x="17" y="122"/>
                </a:cubicBezTo>
                <a:cubicBezTo>
                  <a:pt x="17" y="122"/>
                  <a:pt x="17" y="122"/>
                  <a:pt x="17" y="123"/>
                </a:cubicBezTo>
                <a:cubicBezTo>
                  <a:pt x="17" y="123"/>
                  <a:pt x="16" y="123"/>
                  <a:pt x="16" y="124"/>
                </a:cubicBezTo>
                <a:cubicBezTo>
                  <a:pt x="14" y="125"/>
                  <a:pt x="13" y="126"/>
                  <a:pt x="12" y="127"/>
                </a:cubicBezTo>
                <a:cubicBezTo>
                  <a:pt x="12" y="126"/>
                  <a:pt x="11" y="125"/>
                  <a:pt x="11" y="124"/>
                </a:cubicBezTo>
                <a:close/>
                <a:moveTo>
                  <a:pt x="12" y="128"/>
                </a:moveTo>
                <a:cubicBezTo>
                  <a:pt x="13" y="128"/>
                  <a:pt x="13" y="128"/>
                  <a:pt x="14" y="127"/>
                </a:cubicBezTo>
                <a:cubicBezTo>
                  <a:pt x="15" y="127"/>
                  <a:pt x="15" y="126"/>
                  <a:pt x="16" y="127"/>
                </a:cubicBezTo>
                <a:cubicBezTo>
                  <a:pt x="15" y="128"/>
                  <a:pt x="14" y="129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0"/>
                  <a:pt x="12" y="129"/>
                  <a:pt x="12" y="128"/>
                </a:cubicBezTo>
                <a:cubicBezTo>
                  <a:pt x="12" y="128"/>
                  <a:pt x="12" y="128"/>
                  <a:pt x="12" y="128"/>
                </a:cubicBezTo>
                <a:close/>
                <a:moveTo>
                  <a:pt x="17" y="133"/>
                </a:moveTo>
                <a:cubicBezTo>
                  <a:pt x="17" y="133"/>
                  <a:pt x="17" y="133"/>
                  <a:pt x="17" y="133"/>
                </a:cubicBezTo>
                <a:cubicBezTo>
                  <a:pt x="16" y="133"/>
                  <a:pt x="14" y="134"/>
                  <a:pt x="15" y="133"/>
                </a:cubicBezTo>
                <a:cubicBezTo>
                  <a:pt x="16" y="132"/>
                  <a:pt x="17" y="131"/>
                  <a:pt x="17" y="130"/>
                </a:cubicBezTo>
                <a:cubicBezTo>
                  <a:pt x="17" y="131"/>
                  <a:pt x="17" y="132"/>
                  <a:pt x="17" y="133"/>
                </a:cubicBezTo>
                <a:close/>
                <a:moveTo>
                  <a:pt x="13" y="135"/>
                </a:moveTo>
                <a:cubicBezTo>
                  <a:pt x="14" y="135"/>
                  <a:pt x="18" y="133"/>
                  <a:pt x="16" y="135"/>
                </a:cubicBezTo>
                <a:cubicBezTo>
                  <a:pt x="16" y="136"/>
                  <a:pt x="15" y="136"/>
                  <a:pt x="15" y="137"/>
                </a:cubicBezTo>
                <a:cubicBezTo>
                  <a:pt x="14" y="137"/>
                  <a:pt x="14" y="138"/>
                  <a:pt x="14" y="139"/>
                </a:cubicBezTo>
                <a:cubicBezTo>
                  <a:pt x="14" y="137"/>
                  <a:pt x="14" y="136"/>
                  <a:pt x="13" y="135"/>
                </a:cubicBezTo>
                <a:cubicBezTo>
                  <a:pt x="13" y="135"/>
                  <a:pt x="13" y="135"/>
                  <a:pt x="13" y="135"/>
                </a:cubicBezTo>
                <a:close/>
                <a:moveTo>
                  <a:pt x="15" y="140"/>
                </a:moveTo>
                <a:cubicBezTo>
                  <a:pt x="15" y="140"/>
                  <a:pt x="15" y="140"/>
                  <a:pt x="15" y="140"/>
                </a:cubicBezTo>
                <a:cubicBezTo>
                  <a:pt x="15" y="140"/>
                  <a:pt x="15" y="141"/>
                  <a:pt x="15" y="141"/>
                </a:cubicBezTo>
                <a:cubicBezTo>
                  <a:pt x="15" y="140"/>
                  <a:pt x="15" y="140"/>
                  <a:pt x="15" y="140"/>
                </a:cubicBezTo>
                <a:cubicBezTo>
                  <a:pt x="15" y="140"/>
                  <a:pt x="15" y="140"/>
                  <a:pt x="15" y="140"/>
                </a:cubicBezTo>
                <a:close/>
                <a:moveTo>
                  <a:pt x="15" y="139"/>
                </a:moveTo>
                <a:cubicBezTo>
                  <a:pt x="15" y="138"/>
                  <a:pt x="16" y="137"/>
                  <a:pt x="17" y="136"/>
                </a:cubicBezTo>
                <a:cubicBezTo>
                  <a:pt x="17" y="136"/>
                  <a:pt x="16" y="137"/>
                  <a:pt x="16" y="137"/>
                </a:cubicBezTo>
                <a:cubicBezTo>
                  <a:pt x="16" y="138"/>
                  <a:pt x="16" y="139"/>
                  <a:pt x="15" y="139"/>
                </a:cubicBezTo>
                <a:close/>
                <a:moveTo>
                  <a:pt x="17" y="127"/>
                </a:moveTo>
                <a:cubicBezTo>
                  <a:pt x="17" y="128"/>
                  <a:pt x="17" y="129"/>
                  <a:pt x="17" y="129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6" y="129"/>
                  <a:pt x="16" y="130"/>
                  <a:pt x="15" y="130"/>
                </a:cubicBezTo>
                <a:cubicBezTo>
                  <a:pt x="12" y="131"/>
                  <a:pt x="15" y="129"/>
                  <a:pt x="15" y="129"/>
                </a:cubicBezTo>
                <a:cubicBezTo>
                  <a:pt x="16" y="128"/>
                  <a:pt x="16" y="128"/>
                  <a:pt x="17" y="127"/>
                </a:cubicBezTo>
                <a:cubicBezTo>
                  <a:pt x="17" y="127"/>
                  <a:pt x="17" y="127"/>
                  <a:pt x="17" y="127"/>
                </a:cubicBezTo>
                <a:close/>
                <a:moveTo>
                  <a:pt x="17" y="125"/>
                </a:moveTo>
                <a:cubicBezTo>
                  <a:pt x="17" y="125"/>
                  <a:pt x="16" y="125"/>
                  <a:pt x="16" y="126"/>
                </a:cubicBezTo>
                <a:cubicBezTo>
                  <a:pt x="15" y="126"/>
                  <a:pt x="14" y="126"/>
                  <a:pt x="14" y="127"/>
                </a:cubicBezTo>
                <a:cubicBezTo>
                  <a:pt x="12" y="127"/>
                  <a:pt x="12" y="127"/>
                  <a:pt x="13" y="127"/>
                </a:cubicBezTo>
                <a:cubicBezTo>
                  <a:pt x="14" y="126"/>
                  <a:pt x="16" y="125"/>
                  <a:pt x="17" y="124"/>
                </a:cubicBezTo>
                <a:cubicBezTo>
                  <a:pt x="17" y="124"/>
                  <a:pt x="17" y="125"/>
                  <a:pt x="17" y="125"/>
                </a:cubicBezTo>
                <a:close/>
                <a:moveTo>
                  <a:pt x="18" y="121"/>
                </a:moveTo>
                <a:cubicBezTo>
                  <a:pt x="15" y="122"/>
                  <a:pt x="13" y="123"/>
                  <a:pt x="11" y="124"/>
                </a:cubicBezTo>
                <a:cubicBezTo>
                  <a:pt x="11" y="123"/>
                  <a:pt x="11" y="122"/>
                  <a:pt x="11" y="122"/>
                </a:cubicBezTo>
                <a:cubicBezTo>
                  <a:pt x="15" y="120"/>
                  <a:pt x="19" y="119"/>
                  <a:pt x="22" y="117"/>
                </a:cubicBezTo>
                <a:cubicBezTo>
                  <a:pt x="24" y="116"/>
                  <a:pt x="25" y="115"/>
                  <a:pt x="27" y="115"/>
                </a:cubicBezTo>
                <a:cubicBezTo>
                  <a:pt x="28" y="114"/>
                  <a:pt x="29" y="114"/>
                  <a:pt x="27" y="115"/>
                </a:cubicBezTo>
                <a:cubicBezTo>
                  <a:pt x="25" y="116"/>
                  <a:pt x="24" y="117"/>
                  <a:pt x="23" y="118"/>
                </a:cubicBezTo>
                <a:cubicBezTo>
                  <a:pt x="22" y="118"/>
                  <a:pt x="21" y="118"/>
                  <a:pt x="20" y="118"/>
                </a:cubicBezTo>
                <a:cubicBezTo>
                  <a:pt x="19" y="119"/>
                  <a:pt x="18" y="120"/>
                  <a:pt x="18" y="121"/>
                </a:cubicBezTo>
                <a:close/>
                <a:moveTo>
                  <a:pt x="18" y="77"/>
                </a:moveTo>
                <a:cubicBezTo>
                  <a:pt x="19" y="77"/>
                  <a:pt x="20" y="76"/>
                  <a:pt x="21" y="76"/>
                </a:cubicBezTo>
                <a:cubicBezTo>
                  <a:pt x="22" y="75"/>
                  <a:pt x="26" y="73"/>
                  <a:pt x="23" y="75"/>
                </a:cubicBezTo>
                <a:cubicBezTo>
                  <a:pt x="21" y="76"/>
                  <a:pt x="19" y="77"/>
                  <a:pt x="17" y="78"/>
                </a:cubicBezTo>
                <a:cubicBezTo>
                  <a:pt x="17" y="78"/>
                  <a:pt x="18" y="78"/>
                  <a:pt x="18" y="77"/>
                </a:cubicBezTo>
                <a:close/>
                <a:moveTo>
                  <a:pt x="26" y="61"/>
                </a:moveTo>
                <a:cubicBezTo>
                  <a:pt x="28" y="60"/>
                  <a:pt x="28" y="60"/>
                  <a:pt x="26" y="61"/>
                </a:cubicBezTo>
                <a:cubicBezTo>
                  <a:pt x="26" y="61"/>
                  <a:pt x="26" y="61"/>
                  <a:pt x="26" y="61"/>
                </a:cubicBezTo>
                <a:close/>
                <a:moveTo>
                  <a:pt x="25" y="63"/>
                </a:moveTo>
                <a:cubicBezTo>
                  <a:pt x="26" y="63"/>
                  <a:pt x="27" y="62"/>
                  <a:pt x="29" y="62"/>
                </a:cubicBezTo>
                <a:cubicBezTo>
                  <a:pt x="28" y="62"/>
                  <a:pt x="26" y="63"/>
                  <a:pt x="25" y="64"/>
                </a:cubicBezTo>
                <a:cubicBezTo>
                  <a:pt x="25" y="64"/>
                  <a:pt x="24" y="64"/>
                  <a:pt x="24" y="64"/>
                </a:cubicBezTo>
                <a:cubicBezTo>
                  <a:pt x="24" y="64"/>
                  <a:pt x="25" y="64"/>
                  <a:pt x="25" y="63"/>
                </a:cubicBezTo>
                <a:close/>
                <a:moveTo>
                  <a:pt x="22" y="68"/>
                </a:moveTo>
                <a:cubicBezTo>
                  <a:pt x="23" y="67"/>
                  <a:pt x="24" y="67"/>
                  <a:pt x="24" y="67"/>
                </a:cubicBezTo>
                <a:cubicBezTo>
                  <a:pt x="26" y="66"/>
                  <a:pt x="31" y="64"/>
                  <a:pt x="27" y="67"/>
                </a:cubicBezTo>
                <a:cubicBezTo>
                  <a:pt x="25" y="68"/>
                  <a:pt x="23" y="69"/>
                  <a:pt x="21" y="70"/>
                </a:cubicBezTo>
                <a:cubicBezTo>
                  <a:pt x="21" y="69"/>
                  <a:pt x="22" y="69"/>
                  <a:pt x="22" y="68"/>
                </a:cubicBezTo>
                <a:close/>
                <a:moveTo>
                  <a:pt x="20" y="72"/>
                </a:moveTo>
                <a:cubicBezTo>
                  <a:pt x="21" y="72"/>
                  <a:pt x="22" y="72"/>
                  <a:pt x="23" y="71"/>
                </a:cubicBezTo>
                <a:cubicBezTo>
                  <a:pt x="25" y="71"/>
                  <a:pt x="27" y="70"/>
                  <a:pt x="28" y="69"/>
                </a:cubicBezTo>
                <a:cubicBezTo>
                  <a:pt x="27" y="70"/>
                  <a:pt x="26" y="70"/>
                  <a:pt x="25" y="71"/>
                </a:cubicBezTo>
                <a:cubicBezTo>
                  <a:pt x="23" y="72"/>
                  <a:pt x="21" y="73"/>
                  <a:pt x="19" y="74"/>
                </a:cubicBezTo>
                <a:cubicBezTo>
                  <a:pt x="19" y="74"/>
                  <a:pt x="20" y="73"/>
                  <a:pt x="20" y="72"/>
                </a:cubicBezTo>
                <a:close/>
                <a:moveTo>
                  <a:pt x="16" y="81"/>
                </a:moveTo>
                <a:cubicBezTo>
                  <a:pt x="18" y="81"/>
                  <a:pt x="19" y="80"/>
                  <a:pt x="20" y="80"/>
                </a:cubicBezTo>
                <a:cubicBezTo>
                  <a:pt x="21" y="79"/>
                  <a:pt x="28" y="76"/>
                  <a:pt x="23" y="79"/>
                </a:cubicBezTo>
                <a:cubicBezTo>
                  <a:pt x="21" y="81"/>
                  <a:pt x="18" y="82"/>
                  <a:pt x="15" y="84"/>
                </a:cubicBezTo>
                <a:cubicBezTo>
                  <a:pt x="16" y="83"/>
                  <a:pt x="16" y="82"/>
                  <a:pt x="16" y="81"/>
                </a:cubicBezTo>
                <a:close/>
                <a:moveTo>
                  <a:pt x="26" y="80"/>
                </a:moveTo>
                <a:cubicBezTo>
                  <a:pt x="25" y="81"/>
                  <a:pt x="23" y="81"/>
                  <a:pt x="22" y="82"/>
                </a:cubicBezTo>
                <a:cubicBezTo>
                  <a:pt x="21" y="82"/>
                  <a:pt x="20" y="83"/>
                  <a:pt x="19" y="83"/>
                </a:cubicBezTo>
                <a:cubicBezTo>
                  <a:pt x="20" y="83"/>
                  <a:pt x="13" y="86"/>
                  <a:pt x="16" y="84"/>
                </a:cubicBezTo>
                <a:cubicBezTo>
                  <a:pt x="19" y="82"/>
                  <a:pt x="23" y="81"/>
                  <a:pt x="26" y="78"/>
                </a:cubicBezTo>
                <a:cubicBezTo>
                  <a:pt x="26" y="79"/>
                  <a:pt x="26" y="80"/>
                  <a:pt x="26" y="80"/>
                </a:cubicBezTo>
                <a:close/>
                <a:moveTo>
                  <a:pt x="15" y="86"/>
                </a:moveTo>
                <a:cubicBezTo>
                  <a:pt x="16" y="85"/>
                  <a:pt x="18" y="84"/>
                  <a:pt x="20" y="84"/>
                </a:cubicBezTo>
                <a:cubicBezTo>
                  <a:pt x="21" y="83"/>
                  <a:pt x="23" y="82"/>
                  <a:pt x="25" y="81"/>
                </a:cubicBezTo>
                <a:cubicBezTo>
                  <a:pt x="27" y="81"/>
                  <a:pt x="27" y="81"/>
                  <a:pt x="25" y="82"/>
                </a:cubicBezTo>
                <a:cubicBezTo>
                  <a:pt x="22" y="84"/>
                  <a:pt x="18" y="86"/>
                  <a:pt x="14" y="88"/>
                </a:cubicBezTo>
                <a:cubicBezTo>
                  <a:pt x="14" y="87"/>
                  <a:pt x="14" y="87"/>
                  <a:pt x="15" y="86"/>
                </a:cubicBezTo>
                <a:close/>
                <a:moveTo>
                  <a:pt x="14" y="90"/>
                </a:moveTo>
                <a:cubicBezTo>
                  <a:pt x="16" y="89"/>
                  <a:pt x="18" y="88"/>
                  <a:pt x="20" y="87"/>
                </a:cubicBezTo>
                <a:cubicBezTo>
                  <a:pt x="22" y="87"/>
                  <a:pt x="24" y="86"/>
                  <a:pt x="25" y="85"/>
                </a:cubicBezTo>
                <a:cubicBezTo>
                  <a:pt x="26" y="85"/>
                  <a:pt x="31" y="84"/>
                  <a:pt x="28" y="85"/>
                </a:cubicBezTo>
                <a:cubicBezTo>
                  <a:pt x="23" y="88"/>
                  <a:pt x="17" y="90"/>
                  <a:pt x="13" y="93"/>
                </a:cubicBezTo>
                <a:cubicBezTo>
                  <a:pt x="13" y="92"/>
                  <a:pt x="13" y="91"/>
                  <a:pt x="14" y="90"/>
                </a:cubicBezTo>
                <a:close/>
                <a:moveTo>
                  <a:pt x="12" y="95"/>
                </a:moveTo>
                <a:cubicBezTo>
                  <a:pt x="16" y="93"/>
                  <a:pt x="19" y="92"/>
                  <a:pt x="22" y="91"/>
                </a:cubicBezTo>
                <a:cubicBezTo>
                  <a:pt x="25" y="90"/>
                  <a:pt x="27" y="88"/>
                  <a:pt x="30" y="87"/>
                </a:cubicBezTo>
                <a:cubicBezTo>
                  <a:pt x="34" y="86"/>
                  <a:pt x="29" y="88"/>
                  <a:pt x="28" y="89"/>
                </a:cubicBezTo>
                <a:cubicBezTo>
                  <a:pt x="23" y="92"/>
                  <a:pt x="17" y="94"/>
                  <a:pt x="12" y="98"/>
                </a:cubicBezTo>
                <a:cubicBezTo>
                  <a:pt x="12" y="97"/>
                  <a:pt x="12" y="96"/>
                  <a:pt x="12" y="95"/>
                </a:cubicBezTo>
                <a:close/>
                <a:moveTo>
                  <a:pt x="12" y="99"/>
                </a:moveTo>
                <a:cubicBezTo>
                  <a:pt x="15" y="98"/>
                  <a:pt x="17" y="97"/>
                  <a:pt x="20" y="95"/>
                </a:cubicBezTo>
                <a:cubicBezTo>
                  <a:pt x="23" y="94"/>
                  <a:pt x="25" y="93"/>
                  <a:pt x="28" y="92"/>
                </a:cubicBezTo>
                <a:cubicBezTo>
                  <a:pt x="29" y="92"/>
                  <a:pt x="30" y="92"/>
                  <a:pt x="31" y="91"/>
                </a:cubicBezTo>
                <a:cubicBezTo>
                  <a:pt x="30" y="92"/>
                  <a:pt x="29" y="92"/>
                  <a:pt x="29" y="93"/>
                </a:cubicBezTo>
                <a:cubicBezTo>
                  <a:pt x="26" y="95"/>
                  <a:pt x="22" y="96"/>
                  <a:pt x="19" y="98"/>
                </a:cubicBezTo>
                <a:cubicBezTo>
                  <a:pt x="17" y="100"/>
                  <a:pt x="14" y="100"/>
                  <a:pt x="11" y="102"/>
                </a:cubicBezTo>
                <a:cubicBezTo>
                  <a:pt x="11" y="101"/>
                  <a:pt x="12" y="100"/>
                  <a:pt x="12" y="99"/>
                </a:cubicBezTo>
                <a:close/>
                <a:moveTo>
                  <a:pt x="11" y="103"/>
                </a:moveTo>
                <a:cubicBezTo>
                  <a:pt x="11" y="103"/>
                  <a:pt x="11" y="103"/>
                  <a:pt x="11" y="103"/>
                </a:cubicBezTo>
                <a:cubicBezTo>
                  <a:pt x="15" y="102"/>
                  <a:pt x="19" y="100"/>
                  <a:pt x="23" y="99"/>
                </a:cubicBezTo>
                <a:cubicBezTo>
                  <a:pt x="25" y="98"/>
                  <a:pt x="27" y="97"/>
                  <a:pt x="29" y="96"/>
                </a:cubicBezTo>
                <a:cubicBezTo>
                  <a:pt x="30" y="96"/>
                  <a:pt x="36" y="93"/>
                  <a:pt x="31" y="95"/>
                </a:cubicBezTo>
                <a:cubicBezTo>
                  <a:pt x="25" y="99"/>
                  <a:pt x="17" y="102"/>
                  <a:pt x="11" y="107"/>
                </a:cubicBezTo>
                <a:cubicBezTo>
                  <a:pt x="11" y="106"/>
                  <a:pt x="11" y="105"/>
                  <a:pt x="11" y="103"/>
                </a:cubicBezTo>
                <a:close/>
                <a:moveTo>
                  <a:pt x="19" y="111"/>
                </a:moveTo>
                <a:cubicBezTo>
                  <a:pt x="16" y="112"/>
                  <a:pt x="13" y="114"/>
                  <a:pt x="11" y="116"/>
                </a:cubicBezTo>
                <a:cubicBezTo>
                  <a:pt x="11" y="115"/>
                  <a:pt x="11" y="114"/>
                  <a:pt x="11" y="113"/>
                </a:cubicBezTo>
                <a:cubicBezTo>
                  <a:pt x="11" y="113"/>
                  <a:pt x="11" y="113"/>
                  <a:pt x="11" y="113"/>
                </a:cubicBezTo>
                <a:cubicBezTo>
                  <a:pt x="18" y="111"/>
                  <a:pt x="25" y="108"/>
                  <a:pt x="31" y="104"/>
                </a:cubicBezTo>
                <a:cubicBezTo>
                  <a:pt x="27" y="106"/>
                  <a:pt x="23" y="109"/>
                  <a:pt x="19" y="111"/>
                </a:cubicBezTo>
                <a:close/>
                <a:moveTo>
                  <a:pt x="11" y="112"/>
                </a:moveTo>
                <a:cubicBezTo>
                  <a:pt x="11" y="111"/>
                  <a:pt x="11" y="109"/>
                  <a:pt x="11" y="108"/>
                </a:cubicBezTo>
                <a:cubicBezTo>
                  <a:pt x="16" y="107"/>
                  <a:pt x="20" y="104"/>
                  <a:pt x="25" y="102"/>
                </a:cubicBezTo>
                <a:cubicBezTo>
                  <a:pt x="26" y="102"/>
                  <a:pt x="27" y="101"/>
                  <a:pt x="29" y="101"/>
                </a:cubicBezTo>
                <a:cubicBezTo>
                  <a:pt x="30" y="100"/>
                  <a:pt x="32" y="99"/>
                  <a:pt x="33" y="99"/>
                </a:cubicBezTo>
                <a:cubicBezTo>
                  <a:pt x="33" y="99"/>
                  <a:pt x="34" y="99"/>
                  <a:pt x="34" y="99"/>
                </a:cubicBezTo>
                <a:cubicBezTo>
                  <a:pt x="34" y="99"/>
                  <a:pt x="34" y="99"/>
                  <a:pt x="33" y="99"/>
                </a:cubicBezTo>
                <a:cubicBezTo>
                  <a:pt x="30" y="101"/>
                  <a:pt x="25" y="103"/>
                  <a:pt x="21" y="105"/>
                </a:cubicBezTo>
                <a:cubicBezTo>
                  <a:pt x="18" y="107"/>
                  <a:pt x="14" y="110"/>
                  <a:pt x="11" y="112"/>
                </a:cubicBezTo>
                <a:close/>
                <a:moveTo>
                  <a:pt x="11" y="117"/>
                </a:moveTo>
                <a:cubicBezTo>
                  <a:pt x="11" y="117"/>
                  <a:pt x="11" y="117"/>
                  <a:pt x="11" y="117"/>
                </a:cubicBezTo>
                <a:cubicBezTo>
                  <a:pt x="14" y="117"/>
                  <a:pt x="16" y="116"/>
                  <a:pt x="18" y="114"/>
                </a:cubicBezTo>
                <a:cubicBezTo>
                  <a:pt x="22" y="113"/>
                  <a:pt x="26" y="111"/>
                  <a:pt x="29" y="110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23" y="113"/>
                  <a:pt x="17" y="117"/>
                  <a:pt x="11" y="121"/>
                </a:cubicBezTo>
                <a:cubicBezTo>
                  <a:pt x="11" y="119"/>
                  <a:pt x="11" y="118"/>
                  <a:pt x="11" y="117"/>
                </a:cubicBezTo>
                <a:close/>
                <a:moveTo>
                  <a:pt x="26" y="120"/>
                </a:moveTo>
                <a:cubicBezTo>
                  <a:pt x="27" y="120"/>
                  <a:pt x="27" y="120"/>
                  <a:pt x="28" y="120"/>
                </a:cubicBezTo>
                <a:cubicBezTo>
                  <a:pt x="27" y="121"/>
                  <a:pt x="27" y="121"/>
                  <a:pt x="25" y="120"/>
                </a:cubicBezTo>
                <a:cubicBezTo>
                  <a:pt x="25" y="120"/>
                  <a:pt x="24" y="119"/>
                  <a:pt x="24" y="119"/>
                </a:cubicBezTo>
                <a:cubicBezTo>
                  <a:pt x="25" y="119"/>
                  <a:pt x="27" y="119"/>
                  <a:pt x="26" y="120"/>
                </a:cubicBezTo>
                <a:cubicBezTo>
                  <a:pt x="25" y="120"/>
                  <a:pt x="26" y="120"/>
                  <a:pt x="26" y="120"/>
                </a:cubicBezTo>
                <a:close/>
                <a:moveTo>
                  <a:pt x="28" y="119"/>
                </a:moveTo>
                <a:cubicBezTo>
                  <a:pt x="27" y="119"/>
                  <a:pt x="27" y="119"/>
                  <a:pt x="28" y="118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6" y="117"/>
                  <a:pt x="22" y="119"/>
                  <a:pt x="25" y="117"/>
                </a:cubicBezTo>
                <a:cubicBezTo>
                  <a:pt x="26" y="116"/>
                  <a:pt x="28" y="115"/>
                  <a:pt x="29" y="114"/>
                </a:cubicBezTo>
                <a:cubicBezTo>
                  <a:pt x="29" y="115"/>
                  <a:pt x="29" y="117"/>
                  <a:pt x="28" y="119"/>
                </a:cubicBezTo>
                <a:close/>
                <a:moveTo>
                  <a:pt x="29" y="113"/>
                </a:moveTo>
                <a:cubicBezTo>
                  <a:pt x="26" y="114"/>
                  <a:pt x="23" y="115"/>
                  <a:pt x="21" y="117"/>
                </a:cubicBezTo>
                <a:cubicBezTo>
                  <a:pt x="19" y="117"/>
                  <a:pt x="18" y="118"/>
                  <a:pt x="16" y="119"/>
                </a:cubicBezTo>
                <a:cubicBezTo>
                  <a:pt x="16" y="119"/>
                  <a:pt x="9" y="123"/>
                  <a:pt x="13" y="120"/>
                </a:cubicBezTo>
                <a:cubicBezTo>
                  <a:pt x="18" y="117"/>
                  <a:pt x="24" y="114"/>
                  <a:pt x="29" y="110"/>
                </a:cubicBezTo>
                <a:cubicBezTo>
                  <a:pt x="29" y="111"/>
                  <a:pt x="29" y="112"/>
                  <a:pt x="29" y="113"/>
                </a:cubicBezTo>
                <a:close/>
                <a:moveTo>
                  <a:pt x="30" y="107"/>
                </a:moveTo>
                <a:cubicBezTo>
                  <a:pt x="30" y="108"/>
                  <a:pt x="29" y="108"/>
                  <a:pt x="29" y="109"/>
                </a:cubicBezTo>
                <a:cubicBezTo>
                  <a:pt x="26" y="110"/>
                  <a:pt x="23" y="111"/>
                  <a:pt x="20" y="113"/>
                </a:cubicBezTo>
                <a:cubicBezTo>
                  <a:pt x="19" y="113"/>
                  <a:pt x="18" y="114"/>
                  <a:pt x="17" y="114"/>
                </a:cubicBezTo>
                <a:cubicBezTo>
                  <a:pt x="17" y="114"/>
                  <a:pt x="12" y="116"/>
                  <a:pt x="12" y="116"/>
                </a:cubicBezTo>
                <a:cubicBezTo>
                  <a:pt x="14" y="113"/>
                  <a:pt x="19" y="112"/>
                  <a:pt x="23" y="110"/>
                </a:cubicBezTo>
                <a:cubicBezTo>
                  <a:pt x="25" y="108"/>
                  <a:pt x="28" y="107"/>
                  <a:pt x="31" y="105"/>
                </a:cubicBezTo>
                <a:cubicBezTo>
                  <a:pt x="30" y="105"/>
                  <a:pt x="30" y="106"/>
                  <a:pt x="30" y="107"/>
                </a:cubicBezTo>
                <a:close/>
                <a:moveTo>
                  <a:pt x="33" y="103"/>
                </a:moveTo>
                <a:cubicBezTo>
                  <a:pt x="33" y="103"/>
                  <a:pt x="33" y="103"/>
                  <a:pt x="33" y="103"/>
                </a:cubicBezTo>
                <a:cubicBezTo>
                  <a:pt x="29" y="104"/>
                  <a:pt x="26" y="106"/>
                  <a:pt x="23" y="108"/>
                </a:cubicBezTo>
                <a:cubicBezTo>
                  <a:pt x="21" y="109"/>
                  <a:pt x="18" y="110"/>
                  <a:pt x="15" y="111"/>
                </a:cubicBezTo>
                <a:cubicBezTo>
                  <a:pt x="13" y="112"/>
                  <a:pt x="10" y="113"/>
                  <a:pt x="15" y="110"/>
                </a:cubicBezTo>
                <a:cubicBezTo>
                  <a:pt x="21" y="105"/>
                  <a:pt x="29" y="103"/>
                  <a:pt x="36" y="98"/>
                </a:cubicBezTo>
                <a:cubicBezTo>
                  <a:pt x="36" y="100"/>
                  <a:pt x="35" y="102"/>
                  <a:pt x="33" y="103"/>
                </a:cubicBezTo>
                <a:close/>
                <a:moveTo>
                  <a:pt x="12" y="107"/>
                </a:moveTo>
                <a:cubicBezTo>
                  <a:pt x="14" y="106"/>
                  <a:pt x="16" y="104"/>
                  <a:pt x="17" y="104"/>
                </a:cubicBezTo>
                <a:cubicBezTo>
                  <a:pt x="19" y="103"/>
                  <a:pt x="21" y="102"/>
                  <a:pt x="23" y="101"/>
                </a:cubicBezTo>
                <a:cubicBezTo>
                  <a:pt x="27" y="99"/>
                  <a:pt x="30" y="97"/>
                  <a:pt x="34" y="94"/>
                </a:cubicBezTo>
                <a:cubicBezTo>
                  <a:pt x="34" y="95"/>
                  <a:pt x="35" y="96"/>
                  <a:pt x="35" y="96"/>
                </a:cubicBezTo>
                <a:cubicBezTo>
                  <a:pt x="35" y="96"/>
                  <a:pt x="36" y="97"/>
                  <a:pt x="36" y="97"/>
                </a:cubicBezTo>
                <a:cubicBezTo>
                  <a:pt x="28" y="100"/>
                  <a:pt x="20" y="104"/>
                  <a:pt x="12" y="107"/>
                </a:cubicBezTo>
                <a:close/>
                <a:moveTo>
                  <a:pt x="24" y="97"/>
                </a:moveTo>
                <a:cubicBezTo>
                  <a:pt x="21" y="99"/>
                  <a:pt x="19" y="100"/>
                  <a:pt x="16" y="101"/>
                </a:cubicBezTo>
                <a:cubicBezTo>
                  <a:pt x="16" y="101"/>
                  <a:pt x="11" y="103"/>
                  <a:pt x="13" y="102"/>
                </a:cubicBezTo>
                <a:cubicBezTo>
                  <a:pt x="20" y="98"/>
                  <a:pt x="27" y="95"/>
                  <a:pt x="33" y="91"/>
                </a:cubicBezTo>
                <a:cubicBezTo>
                  <a:pt x="33" y="90"/>
                  <a:pt x="33" y="90"/>
                  <a:pt x="32" y="90"/>
                </a:cubicBezTo>
                <a:cubicBezTo>
                  <a:pt x="29" y="91"/>
                  <a:pt x="26" y="92"/>
                  <a:pt x="23" y="93"/>
                </a:cubicBezTo>
                <a:cubicBezTo>
                  <a:pt x="21" y="94"/>
                  <a:pt x="19" y="95"/>
                  <a:pt x="17" y="96"/>
                </a:cubicBezTo>
                <a:cubicBezTo>
                  <a:pt x="15" y="97"/>
                  <a:pt x="9" y="100"/>
                  <a:pt x="15" y="96"/>
                </a:cubicBezTo>
                <a:cubicBezTo>
                  <a:pt x="20" y="92"/>
                  <a:pt x="28" y="91"/>
                  <a:pt x="33" y="87"/>
                </a:cubicBezTo>
                <a:cubicBezTo>
                  <a:pt x="34" y="88"/>
                  <a:pt x="33" y="89"/>
                  <a:pt x="33" y="91"/>
                </a:cubicBezTo>
                <a:cubicBezTo>
                  <a:pt x="33" y="92"/>
                  <a:pt x="33" y="93"/>
                  <a:pt x="33" y="94"/>
                </a:cubicBezTo>
                <a:cubicBezTo>
                  <a:pt x="30" y="94"/>
                  <a:pt x="27" y="96"/>
                  <a:pt x="24" y="97"/>
                </a:cubicBezTo>
                <a:close/>
                <a:moveTo>
                  <a:pt x="23" y="89"/>
                </a:moveTo>
                <a:cubicBezTo>
                  <a:pt x="21" y="90"/>
                  <a:pt x="19" y="91"/>
                  <a:pt x="17" y="92"/>
                </a:cubicBezTo>
                <a:cubicBezTo>
                  <a:pt x="15" y="93"/>
                  <a:pt x="11" y="95"/>
                  <a:pt x="15" y="92"/>
                </a:cubicBezTo>
                <a:cubicBezTo>
                  <a:pt x="20" y="89"/>
                  <a:pt x="26" y="88"/>
                  <a:pt x="31" y="84"/>
                </a:cubicBezTo>
                <a:cubicBezTo>
                  <a:pt x="32" y="84"/>
                  <a:pt x="33" y="85"/>
                  <a:pt x="33" y="86"/>
                </a:cubicBezTo>
                <a:cubicBezTo>
                  <a:pt x="30" y="87"/>
                  <a:pt x="26" y="88"/>
                  <a:pt x="23" y="89"/>
                </a:cubicBezTo>
                <a:close/>
                <a:moveTo>
                  <a:pt x="16" y="89"/>
                </a:moveTo>
                <a:cubicBezTo>
                  <a:pt x="12" y="90"/>
                  <a:pt x="16" y="88"/>
                  <a:pt x="17" y="87"/>
                </a:cubicBezTo>
                <a:cubicBezTo>
                  <a:pt x="18" y="87"/>
                  <a:pt x="19" y="86"/>
                  <a:pt x="20" y="85"/>
                </a:cubicBezTo>
                <a:cubicBezTo>
                  <a:pt x="23" y="84"/>
                  <a:pt x="25" y="83"/>
                  <a:pt x="27" y="81"/>
                </a:cubicBezTo>
                <a:cubicBezTo>
                  <a:pt x="28" y="82"/>
                  <a:pt x="28" y="83"/>
                  <a:pt x="29" y="83"/>
                </a:cubicBezTo>
                <a:cubicBezTo>
                  <a:pt x="29" y="83"/>
                  <a:pt x="30" y="83"/>
                  <a:pt x="30" y="83"/>
                </a:cubicBezTo>
                <a:cubicBezTo>
                  <a:pt x="25" y="84"/>
                  <a:pt x="20" y="87"/>
                  <a:pt x="16" y="89"/>
                </a:cubicBezTo>
                <a:close/>
                <a:moveTo>
                  <a:pt x="26" y="74"/>
                </a:moveTo>
                <a:cubicBezTo>
                  <a:pt x="26" y="75"/>
                  <a:pt x="26" y="76"/>
                  <a:pt x="26" y="77"/>
                </a:cubicBezTo>
                <a:cubicBezTo>
                  <a:pt x="23" y="78"/>
                  <a:pt x="20" y="79"/>
                  <a:pt x="17" y="80"/>
                </a:cubicBezTo>
                <a:cubicBezTo>
                  <a:pt x="17" y="80"/>
                  <a:pt x="17" y="80"/>
                  <a:pt x="17" y="80"/>
                </a:cubicBezTo>
                <a:cubicBezTo>
                  <a:pt x="20" y="79"/>
                  <a:pt x="23" y="76"/>
                  <a:pt x="26" y="74"/>
                </a:cubicBezTo>
                <a:cubicBezTo>
                  <a:pt x="26" y="73"/>
                  <a:pt x="26" y="73"/>
                  <a:pt x="26" y="73"/>
                </a:cubicBezTo>
                <a:cubicBezTo>
                  <a:pt x="24" y="73"/>
                  <a:pt x="23" y="74"/>
                  <a:pt x="22" y="75"/>
                </a:cubicBezTo>
                <a:cubicBezTo>
                  <a:pt x="21" y="75"/>
                  <a:pt x="20" y="76"/>
                  <a:pt x="18" y="76"/>
                </a:cubicBezTo>
                <a:cubicBezTo>
                  <a:pt x="19" y="76"/>
                  <a:pt x="19" y="76"/>
                  <a:pt x="19" y="75"/>
                </a:cubicBezTo>
                <a:cubicBezTo>
                  <a:pt x="20" y="74"/>
                  <a:pt x="21" y="74"/>
                  <a:pt x="21" y="73"/>
                </a:cubicBezTo>
                <a:cubicBezTo>
                  <a:pt x="24" y="72"/>
                  <a:pt x="26" y="71"/>
                  <a:pt x="28" y="70"/>
                </a:cubicBezTo>
                <a:cubicBezTo>
                  <a:pt x="28" y="71"/>
                  <a:pt x="27" y="73"/>
                  <a:pt x="26" y="74"/>
                </a:cubicBezTo>
                <a:close/>
                <a:moveTo>
                  <a:pt x="29" y="68"/>
                </a:moveTo>
                <a:cubicBezTo>
                  <a:pt x="28" y="69"/>
                  <a:pt x="27" y="69"/>
                  <a:pt x="25" y="70"/>
                </a:cubicBezTo>
                <a:cubicBezTo>
                  <a:pt x="23" y="71"/>
                  <a:pt x="19" y="72"/>
                  <a:pt x="23" y="70"/>
                </a:cubicBezTo>
                <a:cubicBezTo>
                  <a:pt x="25" y="68"/>
                  <a:pt x="28" y="67"/>
                  <a:pt x="30" y="65"/>
                </a:cubicBezTo>
                <a:cubicBezTo>
                  <a:pt x="30" y="66"/>
                  <a:pt x="29" y="67"/>
                  <a:pt x="29" y="68"/>
                </a:cubicBezTo>
                <a:close/>
                <a:moveTo>
                  <a:pt x="30" y="63"/>
                </a:moveTo>
                <a:cubicBezTo>
                  <a:pt x="30" y="63"/>
                  <a:pt x="30" y="64"/>
                  <a:pt x="30" y="64"/>
                </a:cubicBezTo>
                <a:cubicBezTo>
                  <a:pt x="30" y="64"/>
                  <a:pt x="30" y="64"/>
                  <a:pt x="30" y="64"/>
                </a:cubicBezTo>
                <a:cubicBezTo>
                  <a:pt x="29" y="64"/>
                  <a:pt x="28" y="64"/>
                  <a:pt x="27" y="65"/>
                </a:cubicBezTo>
                <a:cubicBezTo>
                  <a:pt x="25" y="66"/>
                  <a:pt x="24" y="66"/>
                  <a:pt x="23" y="67"/>
                </a:cubicBezTo>
                <a:cubicBezTo>
                  <a:pt x="23" y="66"/>
                  <a:pt x="23" y="66"/>
                  <a:pt x="23" y="66"/>
                </a:cubicBezTo>
                <a:cubicBezTo>
                  <a:pt x="25" y="64"/>
                  <a:pt x="28" y="63"/>
                  <a:pt x="30" y="62"/>
                </a:cubicBezTo>
                <a:cubicBezTo>
                  <a:pt x="30" y="62"/>
                  <a:pt x="30" y="62"/>
                  <a:pt x="30" y="63"/>
                </a:cubicBezTo>
                <a:close/>
                <a:moveTo>
                  <a:pt x="30" y="61"/>
                </a:moveTo>
                <a:cubicBezTo>
                  <a:pt x="29" y="61"/>
                  <a:pt x="28" y="61"/>
                  <a:pt x="27" y="62"/>
                </a:cubicBezTo>
                <a:cubicBezTo>
                  <a:pt x="28" y="61"/>
                  <a:pt x="29" y="61"/>
                  <a:pt x="29" y="60"/>
                </a:cubicBezTo>
                <a:cubicBezTo>
                  <a:pt x="30" y="60"/>
                  <a:pt x="29" y="59"/>
                  <a:pt x="29" y="59"/>
                </a:cubicBezTo>
                <a:cubicBezTo>
                  <a:pt x="28" y="60"/>
                  <a:pt x="28" y="60"/>
                  <a:pt x="27" y="60"/>
                </a:cubicBezTo>
                <a:cubicBezTo>
                  <a:pt x="28" y="59"/>
                  <a:pt x="28" y="58"/>
                  <a:pt x="29" y="57"/>
                </a:cubicBezTo>
                <a:cubicBezTo>
                  <a:pt x="29" y="58"/>
                  <a:pt x="30" y="59"/>
                  <a:pt x="30" y="61"/>
                </a:cubicBezTo>
                <a:close/>
                <a:moveTo>
                  <a:pt x="20" y="154"/>
                </a:moveTo>
                <a:cubicBezTo>
                  <a:pt x="19" y="151"/>
                  <a:pt x="18" y="148"/>
                  <a:pt x="17" y="145"/>
                </a:cubicBezTo>
                <a:cubicBezTo>
                  <a:pt x="17" y="145"/>
                  <a:pt x="17" y="145"/>
                  <a:pt x="17" y="145"/>
                </a:cubicBezTo>
                <a:cubicBezTo>
                  <a:pt x="17" y="141"/>
                  <a:pt x="19" y="138"/>
                  <a:pt x="20" y="135"/>
                </a:cubicBezTo>
                <a:cubicBezTo>
                  <a:pt x="21" y="132"/>
                  <a:pt x="20" y="130"/>
                  <a:pt x="20" y="127"/>
                </a:cubicBezTo>
                <a:cubicBezTo>
                  <a:pt x="20" y="125"/>
                  <a:pt x="20" y="119"/>
                  <a:pt x="23" y="122"/>
                </a:cubicBezTo>
                <a:cubicBezTo>
                  <a:pt x="24" y="123"/>
                  <a:pt x="24" y="123"/>
                  <a:pt x="26" y="124"/>
                </a:cubicBezTo>
                <a:cubicBezTo>
                  <a:pt x="28" y="124"/>
                  <a:pt x="30" y="123"/>
                  <a:pt x="31" y="121"/>
                </a:cubicBezTo>
                <a:cubicBezTo>
                  <a:pt x="31" y="119"/>
                  <a:pt x="32" y="117"/>
                  <a:pt x="32" y="115"/>
                </a:cubicBezTo>
                <a:cubicBezTo>
                  <a:pt x="32" y="111"/>
                  <a:pt x="33" y="108"/>
                  <a:pt x="36" y="105"/>
                </a:cubicBezTo>
                <a:cubicBezTo>
                  <a:pt x="38" y="102"/>
                  <a:pt x="40" y="98"/>
                  <a:pt x="38" y="95"/>
                </a:cubicBezTo>
                <a:cubicBezTo>
                  <a:pt x="37" y="94"/>
                  <a:pt x="35" y="93"/>
                  <a:pt x="36" y="91"/>
                </a:cubicBezTo>
                <a:cubicBezTo>
                  <a:pt x="36" y="89"/>
                  <a:pt x="37" y="87"/>
                  <a:pt x="36" y="85"/>
                </a:cubicBezTo>
                <a:cubicBezTo>
                  <a:pt x="36" y="84"/>
                  <a:pt x="35" y="82"/>
                  <a:pt x="34" y="81"/>
                </a:cubicBezTo>
                <a:cubicBezTo>
                  <a:pt x="33" y="81"/>
                  <a:pt x="32" y="81"/>
                  <a:pt x="32" y="80"/>
                </a:cubicBezTo>
                <a:cubicBezTo>
                  <a:pt x="28" y="79"/>
                  <a:pt x="29" y="74"/>
                  <a:pt x="30" y="72"/>
                </a:cubicBezTo>
                <a:cubicBezTo>
                  <a:pt x="31" y="69"/>
                  <a:pt x="33" y="67"/>
                  <a:pt x="33" y="64"/>
                </a:cubicBezTo>
                <a:cubicBezTo>
                  <a:pt x="33" y="61"/>
                  <a:pt x="32" y="57"/>
                  <a:pt x="32" y="53"/>
                </a:cubicBezTo>
                <a:cubicBezTo>
                  <a:pt x="37" y="46"/>
                  <a:pt x="44" y="40"/>
                  <a:pt x="51" y="35"/>
                </a:cubicBezTo>
                <a:cubicBezTo>
                  <a:pt x="80" y="13"/>
                  <a:pt x="120" y="10"/>
                  <a:pt x="153" y="23"/>
                </a:cubicBezTo>
                <a:cubicBezTo>
                  <a:pt x="151" y="24"/>
                  <a:pt x="149" y="24"/>
                  <a:pt x="148" y="25"/>
                </a:cubicBezTo>
                <a:cubicBezTo>
                  <a:pt x="146" y="27"/>
                  <a:pt x="149" y="30"/>
                  <a:pt x="150" y="30"/>
                </a:cubicBezTo>
                <a:cubicBezTo>
                  <a:pt x="151" y="30"/>
                  <a:pt x="152" y="30"/>
                  <a:pt x="153" y="30"/>
                </a:cubicBezTo>
                <a:cubicBezTo>
                  <a:pt x="153" y="30"/>
                  <a:pt x="153" y="30"/>
                  <a:pt x="154" y="30"/>
                </a:cubicBezTo>
                <a:cubicBezTo>
                  <a:pt x="155" y="30"/>
                  <a:pt x="155" y="30"/>
                  <a:pt x="155" y="32"/>
                </a:cubicBezTo>
                <a:cubicBezTo>
                  <a:pt x="152" y="32"/>
                  <a:pt x="148" y="30"/>
                  <a:pt x="145" y="29"/>
                </a:cubicBezTo>
                <a:cubicBezTo>
                  <a:pt x="143" y="28"/>
                  <a:pt x="139" y="22"/>
                  <a:pt x="136" y="25"/>
                </a:cubicBezTo>
                <a:cubicBezTo>
                  <a:pt x="135" y="26"/>
                  <a:pt x="135" y="27"/>
                  <a:pt x="135" y="29"/>
                </a:cubicBezTo>
                <a:cubicBezTo>
                  <a:pt x="134" y="31"/>
                  <a:pt x="137" y="34"/>
                  <a:pt x="133" y="34"/>
                </a:cubicBezTo>
                <a:cubicBezTo>
                  <a:pt x="130" y="34"/>
                  <a:pt x="127" y="32"/>
                  <a:pt x="124" y="32"/>
                </a:cubicBezTo>
                <a:cubicBezTo>
                  <a:pt x="118" y="31"/>
                  <a:pt x="118" y="38"/>
                  <a:pt x="123" y="40"/>
                </a:cubicBezTo>
                <a:cubicBezTo>
                  <a:pt x="126" y="42"/>
                  <a:pt x="130" y="43"/>
                  <a:pt x="133" y="43"/>
                </a:cubicBezTo>
                <a:cubicBezTo>
                  <a:pt x="135" y="43"/>
                  <a:pt x="137" y="42"/>
                  <a:pt x="138" y="41"/>
                </a:cubicBezTo>
                <a:cubicBezTo>
                  <a:pt x="142" y="39"/>
                  <a:pt x="146" y="38"/>
                  <a:pt x="150" y="42"/>
                </a:cubicBezTo>
                <a:cubicBezTo>
                  <a:pt x="154" y="45"/>
                  <a:pt x="153" y="51"/>
                  <a:pt x="158" y="54"/>
                </a:cubicBezTo>
                <a:cubicBezTo>
                  <a:pt x="161" y="57"/>
                  <a:pt x="164" y="51"/>
                  <a:pt x="167" y="52"/>
                </a:cubicBezTo>
                <a:cubicBezTo>
                  <a:pt x="169" y="52"/>
                  <a:pt x="171" y="53"/>
                  <a:pt x="173" y="54"/>
                </a:cubicBezTo>
                <a:cubicBezTo>
                  <a:pt x="174" y="55"/>
                  <a:pt x="175" y="56"/>
                  <a:pt x="176" y="57"/>
                </a:cubicBezTo>
                <a:cubicBezTo>
                  <a:pt x="177" y="57"/>
                  <a:pt x="179" y="62"/>
                  <a:pt x="175" y="61"/>
                </a:cubicBezTo>
                <a:cubicBezTo>
                  <a:pt x="172" y="59"/>
                  <a:pt x="170" y="55"/>
                  <a:pt x="167" y="55"/>
                </a:cubicBezTo>
                <a:cubicBezTo>
                  <a:pt x="164" y="55"/>
                  <a:pt x="163" y="57"/>
                  <a:pt x="163" y="59"/>
                </a:cubicBezTo>
                <a:cubicBezTo>
                  <a:pt x="163" y="63"/>
                  <a:pt x="167" y="65"/>
                  <a:pt x="170" y="66"/>
                </a:cubicBezTo>
                <a:cubicBezTo>
                  <a:pt x="170" y="66"/>
                  <a:pt x="170" y="66"/>
                  <a:pt x="171" y="66"/>
                </a:cubicBezTo>
                <a:cubicBezTo>
                  <a:pt x="173" y="67"/>
                  <a:pt x="172" y="69"/>
                  <a:pt x="170" y="71"/>
                </a:cubicBezTo>
                <a:cubicBezTo>
                  <a:pt x="170" y="71"/>
                  <a:pt x="170" y="71"/>
                  <a:pt x="170" y="71"/>
                </a:cubicBezTo>
                <a:cubicBezTo>
                  <a:pt x="164" y="68"/>
                  <a:pt x="159" y="66"/>
                  <a:pt x="154" y="64"/>
                </a:cubicBezTo>
                <a:cubicBezTo>
                  <a:pt x="148" y="61"/>
                  <a:pt x="144" y="57"/>
                  <a:pt x="140" y="52"/>
                </a:cubicBezTo>
                <a:cubicBezTo>
                  <a:pt x="137" y="48"/>
                  <a:pt x="134" y="45"/>
                  <a:pt x="129" y="44"/>
                </a:cubicBezTo>
                <a:cubicBezTo>
                  <a:pt x="125" y="42"/>
                  <a:pt x="120" y="42"/>
                  <a:pt x="115" y="43"/>
                </a:cubicBezTo>
                <a:cubicBezTo>
                  <a:pt x="99" y="47"/>
                  <a:pt x="72" y="66"/>
                  <a:pt x="81" y="86"/>
                </a:cubicBezTo>
                <a:cubicBezTo>
                  <a:pt x="86" y="95"/>
                  <a:pt x="100" y="93"/>
                  <a:pt x="109" y="98"/>
                </a:cubicBezTo>
                <a:cubicBezTo>
                  <a:pt x="115" y="101"/>
                  <a:pt x="112" y="109"/>
                  <a:pt x="110" y="114"/>
                </a:cubicBezTo>
                <a:cubicBezTo>
                  <a:pt x="109" y="116"/>
                  <a:pt x="108" y="119"/>
                  <a:pt x="108" y="121"/>
                </a:cubicBezTo>
                <a:cubicBezTo>
                  <a:pt x="107" y="124"/>
                  <a:pt x="108" y="127"/>
                  <a:pt x="109" y="130"/>
                </a:cubicBezTo>
                <a:cubicBezTo>
                  <a:pt x="109" y="135"/>
                  <a:pt x="105" y="140"/>
                  <a:pt x="104" y="144"/>
                </a:cubicBezTo>
                <a:cubicBezTo>
                  <a:pt x="102" y="147"/>
                  <a:pt x="101" y="151"/>
                  <a:pt x="101" y="154"/>
                </a:cubicBezTo>
                <a:cubicBezTo>
                  <a:pt x="99" y="160"/>
                  <a:pt x="98" y="167"/>
                  <a:pt x="101" y="173"/>
                </a:cubicBezTo>
                <a:cubicBezTo>
                  <a:pt x="103" y="179"/>
                  <a:pt x="108" y="180"/>
                  <a:pt x="114" y="179"/>
                </a:cubicBezTo>
                <a:cubicBezTo>
                  <a:pt x="119" y="179"/>
                  <a:pt x="124" y="176"/>
                  <a:pt x="128" y="172"/>
                </a:cubicBezTo>
                <a:cubicBezTo>
                  <a:pt x="134" y="168"/>
                  <a:pt x="140" y="165"/>
                  <a:pt x="146" y="162"/>
                </a:cubicBezTo>
                <a:cubicBezTo>
                  <a:pt x="151" y="160"/>
                  <a:pt x="155" y="158"/>
                  <a:pt x="157" y="154"/>
                </a:cubicBezTo>
                <a:cubicBezTo>
                  <a:pt x="161" y="149"/>
                  <a:pt x="157" y="143"/>
                  <a:pt x="163" y="139"/>
                </a:cubicBezTo>
                <a:cubicBezTo>
                  <a:pt x="168" y="135"/>
                  <a:pt x="177" y="134"/>
                  <a:pt x="181" y="127"/>
                </a:cubicBezTo>
                <a:cubicBezTo>
                  <a:pt x="182" y="124"/>
                  <a:pt x="182" y="121"/>
                  <a:pt x="180" y="118"/>
                </a:cubicBezTo>
                <a:cubicBezTo>
                  <a:pt x="179" y="115"/>
                  <a:pt x="176" y="113"/>
                  <a:pt x="175" y="110"/>
                </a:cubicBezTo>
                <a:cubicBezTo>
                  <a:pt x="174" y="107"/>
                  <a:pt x="175" y="103"/>
                  <a:pt x="174" y="100"/>
                </a:cubicBezTo>
                <a:cubicBezTo>
                  <a:pt x="174" y="98"/>
                  <a:pt x="173" y="95"/>
                  <a:pt x="172" y="93"/>
                </a:cubicBezTo>
                <a:cubicBezTo>
                  <a:pt x="171" y="92"/>
                  <a:pt x="171" y="90"/>
                  <a:pt x="170" y="89"/>
                </a:cubicBezTo>
                <a:cubicBezTo>
                  <a:pt x="170" y="88"/>
                  <a:pt x="170" y="88"/>
                  <a:pt x="170" y="88"/>
                </a:cubicBezTo>
                <a:cubicBezTo>
                  <a:pt x="169" y="85"/>
                  <a:pt x="170" y="84"/>
                  <a:pt x="173" y="84"/>
                </a:cubicBezTo>
                <a:cubicBezTo>
                  <a:pt x="176" y="89"/>
                  <a:pt x="175" y="96"/>
                  <a:pt x="175" y="101"/>
                </a:cubicBezTo>
                <a:cubicBezTo>
                  <a:pt x="175" y="105"/>
                  <a:pt x="175" y="108"/>
                  <a:pt x="177" y="111"/>
                </a:cubicBezTo>
                <a:cubicBezTo>
                  <a:pt x="180" y="113"/>
                  <a:pt x="185" y="113"/>
                  <a:pt x="188" y="112"/>
                </a:cubicBezTo>
                <a:cubicBezTo>
                  <a:pt x="191" y="112"/>
                  <a:pt x="196" y="110"/>
                  <a:pt x="197" y="107"/>
                </a:cubicBezTo>
                <a:cubicBezTo>
                  <a:pt x="198" y="102"/>
                  <a:pt x="195" y="98"/>
                  <a:pt x="193" y="95"/>
                </a:cubicBezTo>
                <a:cubicBezTo>
                  <a:pt x="192" y="93"/>
                  <a:pt x="191" y="92"/>
                  <a:pt x="190" y="91"/>
                </a:cubicBezTo>
                <a:cubicBezTo>
                  <a:pt x="190" y="90"/>
                  <a:pt x="189" y="90"/>
                  <a:pt x="189" y="89"/>
                </a:cubicBezTo>
                <a:cubicBezTo>
                  <a:pt x="189" y="89"/>
                  <a:pt x="186" y="82"/>
                  <a:pt x="189" y="84"/>
                </a:cubicBezTo>
                <a:cubicBezTo>
                  <a:pt x="194" y="87"/>
                  <a:pt x="196" y="93"/>
                  <a:pt x="198" y="97"/>
                </a:cubicBezTo>
                <a:cubicBezTo>
                  <a:pt x="200" y="100"/>
                  <a:pt x="203" y="103"/>
                  <a:pt x="206" y="106"/>
                </a:cubicBezTo>
                <a:cubicBezTo>
                  <a:pt x="211" y="111"/>
                  <a:pt x="212" y="115"/>
                  <a:pt x="213" y="121"/>
                </a:cubicBezTo>
                <a:cubicBezTo>
                  <a:pt x="213" y="122"/>
                  <a:pt x="213" y="122"/>
                  <a:pt x="213" y="122"/>
                </a:cubicBezTo>
                <a:cubicBezTo>
                  <a:pt x="209" y="164"/>
                  <a:pt x="176" y="197"/>
                  <a:pt x="135" y="207"/>
                </a:cubicBezTo>
                <a:cubicBezTo>
                  <a:pt x="90" y="217"/>
                  <a:pt x="41" y="195"/>
                  <a:pt x="20" y="154"/>
                </a:cubicBezTo>
                <a:close/>
                <a:moveTo>
                  <a:pt x="63" y="219"/>
                </a:moveTo>
                <a:cubicBezTo>
                  <a:pt x="61" y="217"/>
                  <a:pt x="65" y="211"/>
                  <a:pt x="66" y="210"/>
                </a:cubicBezTo>
                <a:cubicBezTo>
                  <a:pt x="68" y="208"/>
                  <a:pt x="69" y="206"/>
                  <a:pt x="70" y="203"/>
                </a:cubicBezTo>
                <a:cubicBezTo>
                  <a:pt x="72" y="204"/>
                  <a:pt x="73" y="204"/>
                  <a:pt x="74" y="205"/>
                </a:cubicBezTo>
                <a:cubicBezTo>
                  <a:pt x="72" y="209"/>
                  <a:pt x="66" y="224"/>
                  <a:pt x="63" y="219"/>
                </a:cubicBezTo>
                <a:close/>
                <a:moveTo>
                  <a:pt x="108" y="222"/>
                </a:moveTo>
                <a:cubicBezTo>
                  <a:pt x="111" y="222"/>
                  <a:pt x="114" y="222"/>
                  <a:pt x="116" y="222"/>
                </a:cubicBezTo>
                <a:cubicBezTo>
                  <a:pt x="113" y="223"/>
                  <a:pt x="110" y="224"/>
                  <a:pt x="107" y="224"/>
                </a:cubicBezTo>
                <a:cubicBezTo>
                  <a:pt x="107" y="223"/>
                  <a:pt x="107" y="223"/>
                  <a:pt x="107" y="222"/>
                </a:cubicBezTo>
                <a:cubicBezTo>
                  <a:pt x="108" y="222"/>
                  <a:pt x="108" y="222"/>
                  <a:pt x="108" y="222"/>
                </a:cubicBezTo>
                <a:close/>
                <a:moveTo>
                  <a:pt x="120" y="228"/>
                </a:moveTo>
                <a:cubicBezTo>
                  <a:pt x="120" y="228"/>
                  <a:pt x="120" y="229"/>
                  <a:pt x="120" y="230"/>
                </a:cubicBezTo>
                <a:cubicBezTo>
                  <a:pt x="115" y="231"/>
                  <a:pt x="110" y="233"/>
                  <a:pt x="104" y="235"/>
                </a:cubicBezTo>
                <a:cubicBezTo>
                  <a:pt x="104" y="235"/>
                  <a:pt x="104" y="235"/>
                  <a:pt x="104" y="235"/>
                </a:cubicBezTo>
                <a:cubicBezTo>
                  <a:pt x="104" y="235"/>
                  <a:pt x="104" y="235"/>
                  <a:pt x="104" y="235"/>
                </a:cubicBezTo>
                <a:cubicBezTo>
                  <a:pt x="106" y="234"/>
                  <a:pt x="107" y="233"/>
                  <a:pt x="109" y="232"/>
                </a:cubicBezTo>
                <a:cubicBezTo>
                  <a:pt x="112" y="231"/>
                  <a:pt x="116" y="229"/>
                  <a:pt x="119" y="228"/>
                </a:cubicBezTo>
                <a:cubicBezTo>
                  <a:pt x="119" y="228"/>
                  <a:pt x="120" y="228"/>
                  <a:pt x="120" y="228"/>
                </a:cubicBezTo>
                <a:close/>
                <a:moveTo>
                  <a:pt x="121" y="234"/>
                </a:moveTo>
                <a:cubicBezTo>
                  <a:pt x="121" y="234"/>
                  <a:pt x="121" y="234"/>
                  <a:pt x="121" y="234"/>
                </a:cubicBezTo>
                <a:cubicBezTo>
                  <a:pt x="115" y="236"/>
                  <a:pt x="109" y="238"/>
                  <a:pt x="102" y="238"/>
                </a:cubicBezTo>
                <a:cubicBezTo>
                  <a:pt x="102" y="238"/>
                  <a:pt x="102" y="238"/>
                  <a:pt x="102" y="238"/>
                </a:cubicBezTo>
                <a:cubicBezTo>
                  <a:pt x="105" y="238"/>
                  <a:pt x="108" y="236"/>
                  <a:pt x="111" y="235"/>
                </a:cubicBezTo>
                <a:cubicBezTo>
                  <a:pt x="114" y="233"/>
                  <a:pt x="117" y="232"/>
                  <a:pt x="120" y="230"/>
                </a:cubicBezTo>
                <a:cubicBezTo>
                  <a:pt x="121" y="232"/>
                  <a:pt x="121" y="233"/>
                  <a:pt x="121" y="234"/>
                </a:cubicBezTo>
                <a:close/>
                <a:moveTo>
                  <a:pt x="135" y="249"/>
                </a:moveTo>
                <a:cubicBezTo>
                  <a:pt x="132" y="250"/>
                  <a:pt x="128" y="251"/>
                  <a:pt x="125" y="253"/>
                </a:cubicBezTo>
                <a:cubicBezTo>
                  <a:pt x="122" y="253"/>
                  <a:pt x="120" y="254"/>
                  <a:pt x="117" y="254"/>
                </a:cubicBezTo>
                <a:cubicBezTo>
                  <a:pt x="111" y="256"/>
                  <a:pt x="104" y="258"/>
                  <a:pt x="98" y="260"/>
                </a:cubicBezTo>
                <a:cubicBezTo>
                  <a:pt x="84" y="264"/>
                  <a:pt x="71" y="269"/>
                  <a:pt x="57" y="272"/>
                </a:cubicBezTo>
                <a:cubicBezTo>
                  <a:pt x="62" y="271"/>
                  <a:pt x="69" y="268"/>
                  <a:pt x="74" y="266"/>
                </a:cubicBezTo>
                <a:cubicBezTo>
                  <a:pt x="81" y="264"/>
                  <a:pt x="87" y="261"/>
                  <a:pt x="93" y="259"/>
                </a:cubicBezTo>
                <a:cubicBezTo>
                  <a:pt x="104" y="256"/>
                  <a:pt x="116" y="253"/>
                  <a:pt x="126" y="247"/>
                </a:cubicBezTo>
                <a:cubicBezTo>
                  <a:pt x="129" y="247"/>
                  <a:pt x="132" y="248"/>
                  <a:pt x="135" y="249"/>
                </a:cubicBezTo>
                <a:close/>
                <a:moveTo>
                  <a:pt x="145" y="251"/>
                </a:moveTo>
                <a:cubicBezTo>
                  <a:pt x="132" y="253"/>
                  <a:pt x="120" y="257"/>
                  <a:pt x="108" y="261"/>
                </a:cubicBezTo>
                <a:cubicBezTo>
                  <a:pt x="95" y="265"/>
                  <a:pt x="82" y="270"/>
                  <a:pt x="69" y="273"/>
                </a:cubicBezTo>
                <a:cubicBezTo>
                  <a:pt x="68" y="273"/>
                  <a:pt x="67" y="273"/>
                  <a:pt x="66" y="274"/>
                </a:cubicBezTo>
                <a:cubicBezTo>
                  <a:pt x="67" y="273"/>
                  <a:pt x="69" y="272"/>
                  <a:pt x="71" y="272"/>
                </a:cubicBezTo>
                <a:cubicBezTo>
                  <a:pt x="74" y="271"/>
                  <a:pt x="77" y="270"/>
                  <a:pt x="81" y="269"/>
                </a:cubicBezTo>
                <a:cubicBezTo>
                  <a:pt x="87" y="266"/>
                  <a:pt x="94" y="264"/>
                  <a:pt x="100" y="262"/>
                </a:cubicBezTo>
                <a:cubicBezTo>
                  <a:pt x="107" y="260"/>
                  <a:pt x="113" y="258"/>
                  <a:pt x="119" y="256"/>
                </a:cubicBezTo>
                <a:cubicBezTo>
                  <a:pt x="121" y="255"/>
                  <a:pt x="123" y="254"/>
                  <a:pt x="125" y="253"/>
                </a:cubicBezTo>
                <a:cubicBezTo>
                  <a:pt x="129" y="252"/>
                  <a:pt x="133" y="251"/>
                  <a:pt x="137" y="249"/>
                </a:cubicBezTo>
                <a:cubicBezTo>
                  <a:pt x="139" y="249"/>
                  <a:pt x="142" y="250"/>
                  <a:pt x="145" y="251"/>
                </a:cubicBezTo>
                <a:close/>
                <a:moveTo>
                  <a:pt x="151" y="252"/>
                </a:moveTo>
                <a:cubicBezTo>
                  <a:pt x="140" y="255"/>
                  <a:pt x="128" y="259"/>
                  <a:pt x="117" y="263"/>
                </a:cubicBezTo>
                <a:cubicBezTo>
                  <a:pt x="111" y="265"/>
                  <a:pt x="106" y="267"/>
                  <a:pt x="100" y="268"/>
                </a:cubicBezTo>
                <a:cubicBezTo>
                  <a:pt x="94" y="270"/>
                  <a:pt x="88" y="272"/>
                  <a:pt x="82" y="274"/>
                </a:cubicBezTo>
                <a:cubicBezTo>
                  <a:pt x="77" y="275"/>
                  <a:pt x="84" y="273"/>
                  <a:pt x="85" y="272"/>
                </a:cubicBezTo>
                <a:cubicBezTo>
                  <a:pt x="87" y="271"/>
                  <a:pt x="90" y="271"/>
                  <a:pt x="93" y="270"/>
                </a:cubicBezTo>
                <a:cubicBezTo>
                  <a:pt x="99" y="268"/>
                  <a:pt x="105" y="267"/>
                  <a:pt x="111" y="264"/>
                </a:cubicBezTo>
                <a:cubicBezTo>
                  <a:pt x="122" y="260"/>
                  <a:pt x="134" y="255"/>
                  <a:pt x="146" y="251"/>
                </a:cubicBezTo>
                <a:cubicBezTo>
                  <a:pt x="146" y="251"/>
                  <a:pt x="146" y="251"/>
                  <a:pt x="146" y="251"/>
                </a:cubicBezTo>
                <a:cubicBezTo>
                  <a:pt x="148" y="251"/>
                  <a:pt x="150" y="252"/>
                  <a:pt x="151" y="252"/>
                </a:cubicBezTo>
                <a:close/>
                <a:moveTo>
                  <a:pt x="167" y="258"/>
                </a:moveTo>
                <a:cubicBezTo>
                  <a:pt x="158" y="261"/>
                  <a:pt x="149" y="265"/>
                  <a:pt x="139" y="268"/>
                </a:cubicBezTo>
                <a:cubicBezTo>
                  <a:pt x="135" y="269"/>
                  <a:pt x="131" y="270"/>
                  <a:pt x="127" y="272"/>
                </a:cubicBezTo>
                <a:cubicBezTo>
                  <a:pt x="131" y="270"/>
                  <a:pt x="136" y="268"/>
                  <a:pt x="140" y="266"/>
                </a:cubicBezTo>
                <a:cubicBezTo>
                  <a:pt x="145" y="264"/>
                  <a:pt x="149" y="261"/>
                  <a:pt x="154" y="260"/>
                </a:cubicBezTo>
                <a:cubicBezTo>
                  <a:pt x="157" y="259"/>
                  <a:pt x="160" y="258"/>
                  <a:pt x="163" y="256"/>
                </a:cubicBezTo>
                <a:cubicBezTo>
                  <a:pt x="164" y="257"/>
                  <a:pt x="166" y="257"/>
                  <a:pt x="167" y="258"/>
                </a:cubicBezTo>
                <a:close/>
                <a:moveTo>
                  <a:pt x="176" y="263"/>
                </a:moveTo>
                <a:cubicBezTo>
                  <a:pt x="176" y="263"/>
                  <a:pt x="176" y="263"/>
                  <a:pt x="176" y="263"/>
                </a:cubicBezTo>
                <a:cubicBezTo>
                  <a:pt x="173" y="264"/>
                  <a:pt x="171" y="265"/>
                  <a:pt x="169" y="266"/>
                </a:cubicBezTo>
                <a:cubicBezTo>
                  <a:pt x="169" y="266"/>
                  <a:pt x="168" y="266"/>
                  <a:pt x="168" y="266"/>
                </a:cubicBezTo>
                <a:cubicBezTo>
                  <a:pt x="163" y="268"/>
                  <a:pt x="158" y="269"/>
                  <a:pt x="153" y="271"/>
                </a:cubicBezTo>
                <a:cubicBezTo>
                  <a:pt x="151" y="272"/>
                  <a:pt x="148" y="274"/>
                  <a:pt x="145" y="275"/>
                </a:cubicBezTo>
                <a:cubicBezTo>
                  <a:pt x="144" y="275"/>
                  <a:pt x="142" y="276"/>
                  <a:pt x="140" y="276"/>
                </a:cubicBezTo>
                <a:cubicBezTo>
                  <a:pt x="141" y="276"/>
                  <a:pt x="143" y="274"/>
                  <a:pt x="143" y="274"/>
                </a:cubicBezTo>
                <a:cubicBezTo>
                  <a:pt x="153" y="268"/>
                  <a:pt x="163" y="267"/>
                  <a:pt x="172" y="260"/>
                </a:cubicBezTo>
                <a:cubicBezTo>
                  <a:pt x="173" y="261"/>
                  <a:pt x="175" y="262"/>
                  <a:pt x="176" y="263"/>
                </a:cubicBezTo>
                <a:close/>
                <a:moveTo>
                  <a:pt x="180" y="267"/>
                </a:moveTo>
                <a:cubicBezTo>
                  <a:pt x="181" y="268"/>
                  <a:pt x="181" y="268"/>
                  <a:pt x="180" y="269"/>
                </a:cubicBezTo>
                <a:cubicBezTo>
                  <a:pt x="180" y="269"/>
                  <a:pt x="180" y="269"/>
                  <a:pt x="180" y="269"/>
                </a:cubicBezTo>
                <a:cubicBezTo>
                  <a:pt x="178" y="270"/>
                  <a:pt x="175" y="271"/>
                  <a:pt x="173" y="272"/>
                </a:cubicBezTo>
                <a:cubicBezTo>
                  <a:pt x="171" y="272"/>
                  <a:pt x="170" y="273"/>
                  <a:pt x="168" y="273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72" y="271"/>
                  <a:pt x="176" y="269"/>
                  <a:pt x="180" y="267"/>
                </a:cubicBezTo>
                <a:cubicBezTo>
                  <a:pt x="180" y="267"/>
                  <a:pt x="180" y="267"/>
                  <a:pt x="180" y="267"/>
                </a:cubicBezTo>
                <a:close/>
                <a:moveTo>
                  <a:pt x="177" y="268"/>
                </a:moveTo>
                <a:cubicBezTo>
                  <a:pt x="176" y="268"/>
                  <a:pt x="176" y="269"/>
                  <a:pt x="175" y="269"/>
                </a:cubicBezTo>
                <a:cubicBezTo>
                  <a:pt x="172" y="271"/>
                  <a:pt x="168" y="272"/>
                  <a:pt x="165" y="274"/>
                </a:cubicBezTo>
                <a:cubicBezTo>
                  <a:pt x="165" y="274"/>
                  <a:pt x="165" y="274"/>
                  <a:pt x="165" y="274"/>
                </a:cubicBezTo>
                <a:cubicBezTo>
                  <a:pt x="161" y="275"/>
                  <a:pt x="157" y="275"/>
                  <a:pt x="153" y="275"/>
                </a:cubicBezTo>
                <a:cubicBezTo>
                  <a:pt x="160" y="272"/>
                  <a:pt x="167" y="270"/>
                  <a:pt x="174" y="268"/>
                </a:cubicBezTo>
                <a:cubicBezTo>
                  <a:pt x="175" y="268"/>
                  <a:pt x="177" y="267"/>
                  <a:pt x="178" y="267"/>
                </a:cubicBezTo>
                <a:cubicBezTo>
                  <a:pt x="178" y="267"/>
                  <a:pt x="178" y="267"/>
                  <a:pt x="177" y="268"/>
                </a:cubicBezTo>
                <a:close/>
                <a:moveTo>
                  <a:pt x="152" y="275"/>
                </a:moveTo>
                <a:cubicBezTo>
                  <a:pt x="151" y="275"/>
                  <a:pt x="151" y="275"/>
                  <a:pt x="151" y="276"/>
                </a:cubicBezTo>
                <a:cubicBezTo>
                  <a:pt x="151" y="276"/>
                  <a:pt x="151" y="276"/>
                  <a:pt x="151" y="276"/>
                </a:cubicBezTo>
                <a:cubicBezTo>
                  <a:pt x="148" y="276"/>
                  <a:pt x="145" y="276"/>
                  <a:pt x="142" y="276"/>
                </a:cubicBezTo>
                <a:cubicBezTo>
                  <a:pt x="148" y="274"/>
                  <a:pt x="154" y="272"/>
                  <a:pt x="160" y="269"/>
                </a:cubicBezTo>
                <a:cubicBezTo>
                  <a:pt x="162" y="269"/>
                  <a:pt x="164" y="268"/>
                  <a:pt x="166" y="268"/>
                </a:cubicBezTo>
                <a:cubicBezTo>
                  <a:pt x="161" y="270"/>
                  <a:pt x="156" y="272"/>
                  <a:pt x="152" y="275"/>
                </a:cubicBezTo>
                <a:close/>
                <a:moveTo>
                  <a:pt x="125" y="277"/>
                </a:moveTo>
                <a:cubicBezTo>
                  <a:pt x="125" y="277"/>
                  <a:pt x="125" y="277"/>
                  <a:pt x="125" y="277"/>
                </a:cubicBezTo>
                <a:cubicBezTo>
                  <a:pt x="125" y="277"/>
                  <a:pt x="126" y="277"/>
                  <a:pt x="127" y="276"/>
                </a:cubicBezTo>
                <a:cubicBezTo>
                  <a:pt x="129" y="275"/>
                  <a:pt x="131" y="274"/>
                  <a:pt x="134" y="273"/>
                </a:cubicBezTo>
                <a:cubicBezTo>
                  <a:pt x="137" y="272"/>
                  <a:pt x="141" y="270"/>
                  <a:pt x="144" y="269"/>
                </a:cubicBezTo>
                <a:cubicBezTo>
                  <a:pt x="152" y="266"/>
                  <a:pt x="160" y="262"/>
                  <a:pt x="168" y="259"/>
                </a:cubicBezTo>
                <a:cubicBezTo>
                  <a:pt x="168" y="259"/>
                  <a:pt x="168" y="259"/>
                  <a:pt x="168" y="258"/>
                </a:cubicBezTo>
                <a:cubicBezTo>
                  <a:pt x="169" y="259"/>
                  <a:pt x="170" y="259"/>
                  <a:pt x="171" y="260"/>
                </a:cubicBezTo>
                <a:cubicBezTo>
                  <a:pt x="157" y="266"/>
                  <a:pt x="142" y="273"/>
                  <a:pt x="127" y="276"/>
                </a:cubicBezTo>
                <a:cubicBezTo>
                  <a:pt x="126" y="277"/>
                  <a:pt x="126" y="277"/>
                  <a:pt x="125" y="277"/>
                </a:cubicBezTo>
                <a:close/>
                <a:moveTo>
                  <a:pt x="143" y="264"/>
                </a:moveTo>
                <a:cubicBezTo>
                  <a:pt x="133" y="269"/>
                  <a:pt x="122" y="273"/>
                  <a:pt x="111" y="277"/>
                </a:cubicBezTo>
                <a:cubicBezTo>
                  <a:pt x="108" y="277"/>
                  <a:pt x="105" y="277"/>
                  <a:pt x="101" y="276"/>
                </a:cubicBezTo>
                <a:cubicBezTo>
                  <a:pt x="103" y="276"/>
                  <a:pt x="105" y="275"/>
                  <a:pt x="107" y="275"/>
                </a:cubicBezTo>
                <a:cubicBezTo>
                  <a:pt x="113" y="273"/>
                  <a:pt x="118" y="271"/>
                  <a:pt x="123" y="269"/>
                </a:cubicBezTo>
                <a:cubicBezTo>
                  <a:pt x="133" y="266"/>
                  <a:pt x="142" y="263"/>
                  <a:pt x="151" y="260"/>
                </a:cubicBezTo>
                <a:cubicBezTo>
                  <a:pt x="149" y="261"/>
                  <a:pt x="146" y="263"/>
                  <a:pt x="143" y="264"/>
                </a:cubicBezTo>
                <a:close/>
                <a:moveTo>
                  <a:pt x="90" y="276"/>
                </a:moveTo>
                <a:cubicBezTo>
                  <a:pt x="101" y="273"/>
                  <a:pt x="112" y="269"/>
                  <a:pt x="123" y="265"/>
                </a:cubicBezTo>
                <a:cubicBezTo>
                  <a:pt x="133" y="262"/>
                  <a:pt x="143" y="256"/>
                  <a:pt x="154" y="254"/>
                </a:cubicBezTo>
                <a:cubicBezTo>
                  <a:pt x="152" y="255"/>
                  <a:pt x="150" y="256"/>
                  <a:pt x="148" y="257"/>
                </a:cubicBezTo>
                <a:cubicBezTo>
                  <a:pt x="145" y="258"/>
                  <a:pt x="142" y="260"/>
                  <a:pt x="138" y="261"/>
                </a:cubicBezTo>
                <a:cubicBezTo>
                  <a:pt x="133" y="263"/>
                  <a:pt x="127" y="265"/>
                  <a:pt x="122" y="266"/>
                </a:cubicBezTo>
                <a:cubicBezTo>
                  <a:pt x="113" y="269"/>
                  <a:pt x="103" y="271"/>
                  <a:pt x="95" y="276"/>
                </a:cubicBezTo>
                <a:cubicBezTo>
                  <a:pt x="94" y="276"/>
                  <a:pt x="92" y="276"/>
                  <a:pt x="90" y="276"/>
                </a:cubicBezTo>
                <a:close/>
                <a:moveTo>
                  <a:pt x="79" y="275"/>
                </a:moveTo>
                <a:cubicBezTo>
                  <a:pt x="83" y="274"/>
                  <a:pt x="88" y="273"/>
                  <a:pt x="92" y="272"/>
                </a:cubicBezTo>
                <a:cubicBezTo>
                  <a:pt x="98" y="269"/>
                  <a:pt x="104" y="268"/>
                  <a:pt x="110" y="266"/>
                </a:cubicBezTo>
                <a:cubicBezTo>
                  <a:pt x="123" y="262"/>
                  <a:pt x="135" y="257"/>
                  <a:pt x="147" y="254"/>
                </a:cubicBezTo>
                <a:cubicBezTo>
                  <a:pt x="148" y="254"/>
                  <a:pt x="149" y="254"/>
                  <a:pt x="151" y="253"/>
                </a:cubicBezTo>
                <a:cubicBezTo>
                  <a:pt x="151" y="253"/>
                  <a:pt x="147" y="255"/>
                  <a:pt x="146" y="255"/>
                </a:cubicBezTo>
                <a:cubicBezTo>
                  <a:pt x="143" y="256"/>
                  <a:pt x="140" y="257"/>
                  <a:pt x="136" y="258"/>
                </a:cubicBezTo>
                <a:cubicBezTo>
                  <a:pt x="130" y="260"/>
                  <a:pt x="125" y="263"/>
                  <a:pt x="119" y="265"/>
                </a:cubicBezTo>
                <a:cubicBezTo>
                  <a:pt x="108" y="269"/>
                  <a:pt x="97" y="271"/>
                  <a:pt x="88" y="276"/>
                </a:cubicBezTo>
                <a:cubicBezTo>
                  <a:pt x="85" y="276"/>
                  <a:pt x="82" y="275"/>
                  <a:pt x="79" y="275"/>
                </a:cubicBezTo>
                <a:close/>
                <a:moveTo>
                  <a:pt x="120" y="265"/>
                </a:moveTo>
                <a:cubicBezTo>
                  <a:pt x="124" y="264"/>
                  <a:pt x="128" y="262"/>
                  <a:pt x="132" y="261"/>
                </a:cubicBezTo>
                <a:cubicBezTo>
                  <a:pt x="130" y="262"/>
                  <a:pt x="127" y="263"/>
                  <a:pt x="124" y="264"/>
                </a:cubicBezTo>
                <a:cubicBezTo>
                  <a:pt x="118" y="266"/>
                  <a:pt x="112" y="268"/>
                  <a:pt x="107" y="270"/>
                </a:cubicBezTo>
                <a:cubicBezTo>
                  <a:pt x="101" y="272"/>
                  <a:pt x="94" y="273"/>
                  <a:pt x="89" y="276"/>
                </a:cubicBezTo>
                <a:cubicBezTo>
                  <a:pt x="89" y="276"/>
                  <a:pt x="89" y="276"/>
                  <a:pt x="89" y="276"/>
                </a:cubicBezTo>
                <a:cubicBezTo>
                  <a:pt x="99" y="271"/>
                  <a:pt x="110" y="269"/>
                  <a:pt x="120" y="265"/>
                </a:cubicBezTo>
                <a:close/>
                <a:moveTo>
                  <a:pt x="148" y="255"/>
                </a:moveTo>
                <a:cubicBezTo>
                  <a:pt x="150" y="254"/>
                  <a:pt x="151" y="254"/>
                  <a:pt x="152" y="253"/>
                </a:cubicBezTo>
                <a:cubicBezTo>
                  <a:pt x="152" y="253"/>
                  <a:pt x="152" y="253"/>
                  <a:pt x="153" y="253"/>
                </a:cubicBezTo>
                <a:cubicBezTo>
                  <a:pt x="153" y="253"/>
                  <a:pt x="154" y="253"/>
                  <a:pt x="154" y="253"/>
                </a:cubicBezTo>
                <a:cubicBezTo>
                  <a:pt x="152" y="254"/>
                  <a:pt x="150" y="254"/>
                  <a:pt x="148" y="255"/>
                </a:cubicBezTo>
                <a:close/>
                <a:moveTo>
                  <a:pt x="51" y="271"/>
                </a:moveTo>
                <a:cubicBezTo>
                  <a:pt x="59" y="268"/>
                  <a:pt x="66" y="265"/>
                  <a:pt x="74" y="263"/>
                </a:cubicBezTo>
                <a:cubicBezTo>
                  <a:pt x="80" y="261"/>
                  <a:pt x="86" y="260"/>
                  <a:pt x="92" y="258"/>
                </a:cubicBezTo>
                <a:cubicBezTo>
                  <a:pt x="98" y="256"/>
                  <a:pt x="104" y="255"/>
                  <a:pt x="110" y="253"/>
                </a:cubicBezTo>
                <a:cubicBezTo>
                  <a:pt x="112" y="252"/>
                  <a:pt x="115" y="251"/>
                  <a:pt x="118" y="250"/>
                </a:cubicBezTo>
                <a:cubicBezTo>
                  <a:pt x="119" y="250"/>
                  <a:pt x="120" y="249"/>
                  <a:pt x="121" y="249"/>
                </a:cubicBezTo>
                <a:cubicBezTo>
                  <a:pt x="111" y="254"/>
                  <a:pt x="100" y="256"/>
                  <a:pt x="90" y="260"/>
                </a:cubicBezTo>
                <a:cubicBezTo>
                  <a:pt x="84" y="262"/>
                  <a:pt x="78" y="264"/>
                  <a:pt x="73" y="266"/>
                </a:cubicBezTo>
                <a:cubicBezTo>
                  <a:pt x="67" y="268"/>
                  <a:pt x="61" y="270"/>
                  <a:pt x="56" y="272"/>
                </a:cubicBezTo>
                <a:cubicBezTo>
                  <a:pt x="54" y="272"/>
                  <a:pt x="53" y="272"/>
                  <a:pt x="51" y="271"/>
                </a:cubicBezTo>
                <a:close/>
                <a:moveTo>
                  <a:pt x="90" y="258"/>
                </a:moveTo>
                <a:cubicBezTo>
                  <a:pt x="99" y="255"/>
                  <a:pt x="108" y="252"/>
                  <a:pt x="116" y="248"/>
                </a:cubicBezTo>
                <a:cubicBezTo>
                  <a:pt x="117" y="247"/>
                  <a:pt x="117" y="247"/>
                  <a:pt x="117" y="247"/>
                </a:cubicBezTo>
                <a:cubicBezTo>
                  <a:pt x="119" y="247"/>
                  <a:pt x="121" y="247"/>
                  <a:pt x="123" y="247"/>
                </a:cubicBezTo>
                <a:cubicBezTo>
                  <a:pt x="123" y="247"/>
                  <a:pt x="123" y="247"/>
                  <a:pt x="124" y="246"/>
                </a:cubicBezTo>
                <a:cubicBezTo>
                  <a:pt x="124" y="246"/>
                  <a:pt x="124" y="246"/>
                  <a:pt x="124" y="247"/>
                </a:cubicBezTo>
                <a:cubicBezTo>
                  <a:pt x="113" y="251"/>
                  <a:pt x="102" y="254"/>
                  <a:pt x="90" y="258"/>
                </a:cubicBezTo>
                <a:close/>
                <a:moveTo>
                  <a:pt x="103" y="236"/>
                </a:moveTo>
                <a:cubicBezTo>
                  <a:pt x="107" y="235"/>
                  <a:pt x="111" y="233"/>
                  <a:pt x="116" y="232"/>
                </a:cubicBezTo>
                <a:cubicBezTo>
                  <a:pt x="114" y="233"/>
                  <a:pt x="112" y="233"/>
                  <a:pt x="111" y="234"/>
                </a:cubicBezTo>
                <a:cubicBezTo>
                  <a:pt x="108" y="235"/>
                  <a:pt x="105" y="236"/>
                  <a:pt x="102" y="237"/>
                </a:cubicBezTo>
                <a:cubicBezTo>
                  <a:pt x="102" y="237"/>
                  <a:pt x="103" y="236"/>
                  <a:pt x="103" y="236"/>
                </a:cubicBezTo>
                <a:close/>
                <a:moveTo>
                  <a:pt x="115" y="247"/>
                </a:moveTo>
                <a:cubicBezTo>
                  <a:pt x="106" y="250"/>
                  <a:pt x="98" y="252"/>
                  <a:pt x="89" y="254"/>
                </a:cubicBezTo>
                <a:cubicBezTo>
                  <a:pt x="95" y="252"/>
                  <a:pt x="102" y="250"/>
                  <a:pt x="108" y="247"/>
                </a:cubicBezTo>
                <a:cubicBezTo>
                  <a:pt x="110" y="247"/>
                  <a:pt x="112" y="247"/>
                  <a:pt x="115" y="247"/>
                </a:cubicBezTo>
                <a:close/>
                <a:moveTo>
                  <a:pt x="121" y="244"/>
                </a:moveTo>
                <a:cubicBezTo>
                  <a:pt x="121" y="244"/>
                  <a:pt x="121" y="244"/>
                  <a:pt x="121" y="244"/>
                </a:cubicBezTo>
                <a:cubicBezTo>
                  <a:pt x="121" y="244"/>
                  <a:pt x="121" y="244"/>
                  <a:pt x="120" y="244"/>
                </a:cubicBezTo>
                <a:cubicBezTo>
                  <a:pt x="120" y="244"/>
                  <a:pt x="117" y="243"/>
                  <a:pt x="117" y="243"/>
                </a:cubicBezTo>
                <a:cubicBezTo>
                  <a:pt x="118" y="243"/>
                  <a:pt x="120" y="242"/>
                  <a:pt x="122" y="241"/>
                </a:cubicBezTo>
                <a:cubicBezTo>
                  <a:pt x="122" y="242"/>
                  <a:pt x="121" y="243"/>
                  <a:pt x="121" y="244"/>
                </a:cubicBezTo>
                <a:close/>
                <a:moveTo>
                  <a:pt x="115" y="244"/>
                </a:moveTo>
                <a:cubicBezTo>
                  <a:pt x="114" y="244"/>
                  <a:pt x="114" y="244"/>
                  <a:pt x="115" y="244"/>
                </a:cubicBezTo>
                <a:cubicBezTo>
                  <a:pt x="112" y="244"/>
                  <a:pt x="109" y="244"/>
                  <a:pt x="106" y="244"/>
                </a:cubicBezTo>
                <a:cubicBezTo>
                  <a:pt x="108" y="243"/>
                  <a:pt x="111" y="243"/>
                  <a:pt x="113" y="242"/>
                </a:cubicBezTo>
                <a:cubicBezTo>
                  <a:pt x="115" y="242"/>
                  <a:pt x="118" y="241"/>
                  <a:pt x="120" y="241"/>
                </a:cubicBezTo>
                <a:cubicBezTo>
                  <a:pt x="119" y="241"/>
                  <a:pt x="116" y="243"/>
                  <a:pt x="115" y="244"/>
                </a:cubicBezTo>
                <a:close/>
                <a:moveTo>
                  <a:pt x="103" y="243"/>
                </a:moveTo>
                <a:cubicBezTo>
                  <a:pt x="103" y="243"/>
                  <a:pt x="103" y="243"/>
                  <a:pt x="103" y="243"/>
                </a:cubicBezTo>
                <a:cubicBezTo>
                  <a:pt x="103" y="242"/>
                  <a:pt x="103" y="242"/>
                  <a:pt x="103" y="242"/>
                </a:cubicBezTo>
                <a:cubicBezTo>
                  <a:pt x="108" y="242"/>
                  <a:pt x="113" y="239"/>
                  <a:pt x="118" y="238"/>
                </a:cubicBezTo>
                <a:cubicBezTo>
                  <a:pt x="122" y="238"/>
                  <a:pt x="116" y="240"/>
                  <a:pt x="116" y="239"/>
                </a:cubicBezTo>
                <a:cubicBezTo>
                  <a:pt x="114" y="240"/>
                  <a:pt x="112" y="241"/>
                  <a:pt x="111" y="241"/>
                </a:cubicBezTo>
                <a:cubicBezTo>
                  <a:pt x="108" y="242"/>
                  <a:pt x="105" y="242"/>
                  <a:pt x="103" y="243"/>
                </a:cubicBezTo>
                <a:close/>
                <a:moveTo>
                  <a:pt x="102" y="239"/>
                </a:moveTo>
                <a:cubicBezTo>
                  <a:pt x="105" y="239"/>
                  <a:pt x="108" y="238"/>
                  <a:pt x="110" y="238"/>
                </a:cubicBezTo>
                <a:cubicBezTo>
                  <a:pt x="110" y="238"/>
                  <a:pt x="110" y="238"/>
                  <a:pt x="110" y="238"/>
                </a:cubicBezTo>
                <a:cubicBezTo>
                  <a:pt x="108" y="239"/>
                  <a:pt x="105" y="239"/>
                  <a:pt x="102" y="241"/>
                </a:cubicBezTo>
                <a:cubicBezTo>
                  <a:pt x="102" y="240"/>
                  <a:pt x="102" y="239"/>
                  <a:pt x="102" y="239"/>
                </a:cubicBezTo>
                <a:close/>
                <a:moveTo>
                  <a:pt x="116" y="228"/>
                </a:moveTo>
                <a:cubicBezTo>
                  <a:pt x="112" y="230"/>
                  <a:pt x="107" y="232"/>
                  <a:pt x="103" y="234"/>
                </a:cubicBezTo>
                <a:cubicBezTo>
                  <a:pt x="103" y="234"/>
                  <a:pt x="104" y="233"/>
                  <a:pt x="104" y="232"/>
                </a:cubicBezTo>
                <a:cubicBezTo>
                  <a:pt x="106" y="231"/>
                  <a:pt x="108" y="230"/>
                  <a:pt x="111" y="230"/>
                </a:cubicBezTo>
                <a:cubicBezTo>
                  <a:pt x="112" y="229"/>
                  <a:pt x="114" y="229"/>
                  <a:pt x="115" y="229"/>
                </a:cubicBezTo>
                <a:cubicBezTo>
                  <a:pt x="116" y="228"/>
                  <a:pt x="120" y="227"/>
                  <a:pt x="116" y="228"/>
                </a:cubicBezTo>
                <a:close/>
                <a:moveTo>
                  <a:pt x="105" y="228"/>
                </a:moveTo>
                <a:cubicBezTo>
                  <a:pt x="109" y="228"/>
                  <a:pt x="113" y="227"/>
                  <a:pt x="116" y="225"/>
                </a:cubicBezTo>
                <a:cubicBezTo>
                  <a:pt x="112" y="227"/>
                  <a:pt x="108" y="228"/>
                  <a:pt x="104" y="230"/>
                </a:cubicBezTo>
                <a:cubicBezTo>
                  <a:pt x="105" y="229"/>
                  <a:pt x="105" y="229"/>
                  <a:pt x="105" y="228"/>
                </a:cubicBezTo>
                <a:close/>
                <a:moveTo>
                  <a:pt x="106" y="225"/>
                </a:moveTo>
                <a:cubicBezTo>
                  <a:pt x="108" y="225"/>
                  <a:pt x="110" y="224"/>
                  <a:pt x="112" y="224"/>
                </a:cubicBezTo>
                <a:cubicBezTo>
                  <a:pt x="113" y="224"/>
                  <a:pt x="113" y="223"/>
                  <a:pt x="114" y="223"/>
                </a:cubicBezTo>
                <a:cubicBezTo>
                  <a:pt x="114" y="223"/>
                  <a:pt x="114" y="223"/>
                  <a:pt x="113" y="223"/>
                </a:cubicBezTo>
                <a:cubicBezTo>
                  <a:pt x="111" y="224"/>
                  <a:pt x="108" y="225"/>
                  <a:pt x="106" y="226"/>
                </a:cubicBezTo>
                <a:cubicBezTo>
                  <a:pt x="106" y="226"/>
                  <a:pt x="106" y="225"/>
                  <a:pt x="106" y="225"/>
                </a:cubicBezTo>
                <a:close/>
                <a:moveTo>
                  <a:pt x="82" y="251"/>
                </a:moveTo>
                <a:cubicBezTo>
                  <a:pt x="88" y="249"/>
                  <a:pt x="95" y="248"/>
                  <a:pt x="102" y="246"/>
                </a:cubicBezTo>
                <a:cubicBezTo>
                  <a:pt x="102" y="246"/>
                  <a:pt x="102" y="246"/>
                  <a:pt x="103" y="246"/>
                </a:cubicBezTo>
                <a:cubicBezTo>
                  <a:pt x="96" y="248"/>
                  <a:pt x="90" y="251"/>
                  <a:pt x="84" y="252"/>
                </a:cubicBezTo>
                <a:cubicBezTo>
                  <a:pt x="75" y="255"/>
                  <a:pt x="66" y="257"/>
                  <a:pt x="57" y="260"/>
                </a:cubicBezTo>
                <a:cubicBezTo>
                  <a:pt x="65" y="255"/>
                  <a:pt x="73" y="253"/>
                  <a:pt x="82" y="251"/>
                </a:cubicBezTo>
                <a:close/>
                <a:moveTo>
                  <a:pt x="55" y="262"/>
                </a:moveTo>
                <a:cubicBezTo>
                  <a:pt x="55" y="262"/>
                  <a:pt x="56" y="261"/>
                  <a:pt x="56" y="261"/>
                </a:cubicBezTo>
                <a:cubicBezTo>
                  <a:pt x="56" y="261"/>
                  <a:pt x="56" y="261"/>
                  <a:pt x="56" y="261"/>
                </a:cubicBezTo>
                <a:cubicBezTo>
                  <a:pt x="67" y="257"/>
                  <a:pt x="77" y="255"/>
                  <a:pt x="88" y="252"/>
                </a:cubicBezTo>
                <a:cubicBezTo>
                  <a:pt x="93" y="251"/>
                  <a:pt x="97" y="249"/>
                  <a:pt x="102" y="247"/>
                </a:cubicBezTo>
                <a:cubicBezTo>
                  <a:pt x="103" y="247"/>
                  <a:pt x="104" y="247"/>
                  <a:pt x="105" y="247"/>
                </a:cubicBezTo>
                <a:cubicBezTo>
                  <a:pt x="105" y="247"/>
                  <a:pt x="106" y="247"/>
                  <a:pt x="106" y="247"/>
                </a:cubicBezTo>
                <a:cubicBezTo>
                  <a:pt x="105" y="247"/>
                  <a:pt x="104" y="248"/>
                  <a:pt x="103" y="248"/>
                </a:cubicBezTo>
                <a:cubicBezTo>
                  <a:pt x="85" y="256"/>
                  <a:pt x="66" y="259"/>
                  <a:pt x="48" y="268"/>
                </a:cubicBezTo>
                <a:cubicBezTo>
                  <a:pt x="50" y="266"/>
                  <a:pt x="54" y="262"/>
                  <a:pt x="55" y="262"/>
                </a:cubicBezTo>
                <a:close/>
                <a:moveTo>
                  <a:pt x="75" y="259"/>
                </a:moveTo>
                <a:cubicBezTo>
                  <a:pt x="67" y="262"/>
                  <a:pt x="59" y="265"/>
                  <a:pt x="50" y="268"/>
                </a:cubicBezTo>
                <a:cubicBezTo>
                  <a:pt x="51" y="267"/>
                  <a:pt x="52" y="267"/>
                  <a:pt x="53" y="267"/>
                </a:cubicBezTo>
                <a:cubicBezTo>
                  <a:pt x="56" y="265"/>
                  <a:pt x="59" y="264"/>
                  <a:pt x="62" y="263"/>
                </a:cubicBezTo>
                <a:cubicBezTo>
                  <a:pt x="66" y="261"/>
                  <a:pt x="71" y="260"/>
                  <a:pt x="75" y="259"/>
                </a:cubicBezTo>
                <a:close/>
                <a:moveTo>
                  <a:pt x="48" y="269"/>
                </a:moveTo>
                <a:cubicBezTo>
                  <a:pt x="59" y="266"/>
                  <a:pt x="70" y="261"/>
                  <a:pt x="82" y="257"/>
                </a:cubicBezTo>
                <a:cubicBezTo>
                  <a:pt x="88" y="255"/>
                  <a:pt x="94" y="254"/>
                  <a:pt x="101" y="252"/>
                </a:cubicBezTo>
                <a:cubicBezTo>
                  <a:pt x="103" y="251"/>
                  <a:pt x="106" y="251"/>
                  <a:pt x="109" y="250"/>
                </a:cubicBezTo>
                <a:cubicBezTo>
                  <a:pt x="110" y="250"/>
                  <a:pt x="111" y="249"/>
                  <a:pt x="111" y="249"/>
                </a:cubicBezTo>
                <a:cubicBezTo>
                  <a:pt x="101" y="253"/>
                  <a:pt x="91" y="257"/>
                  <a:pt x="80" y="260"/>
                </a:cubicBezTo>
                <a:cubicBezTo>
                  <a:pt x="77" y="261"/>
                  <a:pt x="73" y="262"/>
                  <a:pt x="70" y="264"/>
                </a:cubicBezTo>
                <a:cubicBezTo>
                  <a:pt x="63" y="266"/>
                  <a:pt x="56" y="268"/>
                  <a:pt x="50" y="271"/>
                </a:cubicBezTo>
                <a:cubicBezTo>
                  <a:pt x="49" y="271"/>
                  <a:pt x="49" y="270"/>
                  <a:pt x="48" y="270"/>
                </a:cubicBezTo>
                <a:cubicBezTo>
                  <a:pt x="48" y="270"/>
                  <a:pt x="48" y="270"/>
                  <a:pt x="48" y="269"/>
                </a:cubicBezTo>
                <a:close/>
                <a:moveTo>
                  <a:pt x="58" y="273"/>
                </a:moveTo>
                <a:cubicBezTo>
                  <a:pt x="72" y="270"/>
                  <a:pt x="86" y="265"/>
                  <a:pt x="100" y="260"/>
                </a:cubicBezTo>
                <a:cubicBezTo>
                  <a:pt x="106" y="258"/>
                  <a:pt x="113" y="256"/>
                  <a:pt x="119" y="255"/>
                </a:cubicBezTo>
                <a:cubicBezTo>
                  <a:pt x="113" y="257"/>
                  <a:pt x="107" y="259"/>
                  <a:pt x="100" y="261"/>
                </a:cubicBezTo>
                <a:cubicBezTo>
                  <a:pt x="88" y="266"/>
                  <a:pt x="76" y="269"/>
                  <a:pt x="64" y="274"/>
                </a:cubicBezTo>
                <a:cubicBezTo>
                  <a:pt x="64" y="274"/>
                  <a:pt x="64" y="274"/>
                  <a:pt x="64" y="274"/>
                </a:cubicBezTo>
                <a:cubicBezTo>
                  <a:pt x="62" y="273"/>
                  <a:pt x="60" y="273"/>
                  <a:pt x="58" y="273"/>
                </a:cubicBezTo>
                <a:close/>
                <a:moveTo>
                  <a:pt x="67" y="274"/>
                </a:moveTo>
                <a:cubicBezTo>
                  <a:pt x="78" y="272"/>
                  <a:pt x="89" y="269"/>
                  <a:pt x="100" y="265"/>
                </a:cubicBezTo>
                <a:cubicBezTo>
                  <a:pt x="112" y="260"/>
                  <a:pt x="125" y="256"/>
                  <a:pt x="137" y="253"/>
                </a:cubicBezTo>
                <a:cubicBezTo>
                  <a:pt x="136" y="254"/>
                  <a:pt x="134" y="254"/>
                  <a:pt x="132" y="255"/>
                </a:cubicBezTo>
                <a:cubicBezTo>
                  <a:pt x="126" y="258"/>
                  <a:pt x="119" y="260"/>
                  <a:pt x="112" y="263"/>
                </a:cubicBezTo>
                <a:cubicBezTo>
                  <a:pt x="101" y="267"/>
                  <a:pt x="88" y="270"/>
                  <a:pt x="77" y="275"/>
                </a:cubicBezTo>
                <a:cubicBezTo>
                  <a:pt x="77" y="275"/>
                  <a:pt x="77" y="275"/>
                  <a:pt x="77" y="275"/>
                </a:cubicBezTo>
                <a:cubicBezTo>
                  <a:pt x="76" y="275"/>
                  <a:pt x="76" y="275"/>
                  <a:pt x="75" y="275"/>
                </a:cubicBezTo>
                <a:cubicBezTo>
                  <a:pt x="72" y="274"/>
                  <a:pt x="70" y="274"/>
                  <a:pt x="67" y="274"/>
                </a:cubicBezTo>
                <a:close/>
                <a:moveTo>
                  <a:pt x="113" y="277"/>
                </a:moveTo>
                <a:cubicBezTo>
                  <a:pt x="121" y="274"/>
                  <a:pt x="129" y="272"/>
                  <a:pt x="137" y="269"/>
                </a:cubicBezTo>
                <a:cubicBezTo>
                  <a:pt x="146" y="267"/>
                  <a:pt x="154" y="264"/>
                  <a:pt x="162" y="261"/>
                </a:cubicBezTo>
                <a:cubicBezTo>
                  <a:pt x="161" y="261"/>
                  <a:pt x="160" y="261"/>
                  <a:pt x="159" y="262"/>
                </a:cubicBezTo>
                <a:cubicBezTo>
                  <a:pt x="154" y="264"/>
                  <a:pt x="149" y="266"/>
                  <a:pt x="144" y="268"/>
                </a:cubicBezTo>
                <a:cubicBezTo>
                  <a:pt x="137" y="271"/>
                  <a:pt x="130" y="273"/>
                  <a:pt x="124" y="277"/>
                </a:cubicBezTo>
                <a:cubicBezTo>
                  <a:pt x="120" y="277"/>
                  <a:pt x="117" y="277"/>
                  <a:pt x="113" y="277"/>
                </a:cubicBezTo>
                <a:close/>
                <a:moveTo>
                  <a:pt x="128" y="277"/>
                </a:moveTo>
                <a:cubicBezTo>
                  <a:pt x="135" y="275"/>
                  <a:pt x="140" y="273"/>
                  <a:pt x="146" y="271"/>
                </a:cubicBezTo>
                <a:cubicBezTo>
                  <a:pt x="153" y="268"/>
                  <a:pt x="160" y="266"/>
                  <a:pt x="166" y="263"/>
                </a:cubicBezTo>
                <a:cubicBezTo>
                  <a:pt x="168" y="262"/>
                  <a:pt x="169" y="261"/>
                  <a:pt x="171" y="260"/>
                </a:cubicBezTo>
                <a:cubicBezTo>
                  <a:pt x="169" y="262"/>
                  <a:pt x="167" y="262"/>
                  <a:pt x="166" y="263"/>
                </a:cubicBezTo>
                <a:cubicBezTo>
                  <a:pt x="162" y="265"/>
                  <a:pt x="159" y="266"/>
                  <a:pt x="155" y="268"/>
                </a:cubicBezTo>
                <a:cubicBezTo>
                  <a:pt x="149" y="270"/>
                  <a:pt x="144" y="273"/>
                  <a:pt x="139" y="276"/>
                </a:cubicBezTo>
                <a:cubicBezTo>
                  <a:pt x="138" y="276"/>
                  <a:pt x="137" y="276"/>
                  <a:pt x="137" y="276"/>
                </a:cubicBezTo>
                <a:cubicBezTo>
                  <a:pt x="134" y="277"/>
                  <a:pt x="131" y="277"/>
                  <a:pt x="128" y="277"/>
                </a:cubicBezTo>
                <a:close/>
                <a:moveTo>
                  <a:pt x="171" y="273"/>
                </a:moveTo>
                <a:cubicBezTo>
                  <a:pt x="174" y="272"/>
                  <a:pt x="177" y="271"/>
                  <a:pt x="180" y="270"/>
                </a:cubicBezTo>
                <a:cubicBezTo>
                  <a:pt x="178" y="271"/>
                  <a:pt x="174" y="272"/>
                  <a:pt x="171" y="273"/>
                </a:cubicBezTo>
                <a:close/>
                <a:moveTo>
                  <a:pt x="179" y="266"/>
                </a:moveTo>
                <a:cubicBezTo>
                  <a:pt x="174" y="267"/>
                  <a:pt x="169" y="269"/>
                  <a:pt x="165" y="270"/>
                </a:cubicBezTo>
                <a:cubicBezTo>
                  <a:pt x="162" y="271"/>
                  <a:pt x="159" y="272"/>
                  <a:pt x="157" y="273"/>
                </a:cubicBezTo>
                <a:cubicBezTo>
                  <a:pt x="156" y="273"/>
                  <a:pt x="155" y="274"/>
                  <a:pt x="155" y="274"/>
                </a:cubicBezTo>
                <a:cubicBezTo>
                  <a:pt x="158" y="272"/>
                  <a:pt x="163" y="270"/>
                  <a:pt x="166" y="268"/>
                </a:cubicBezTo>
                <a:cubicBezTo>
                  <a:pt x="168" y="267"/>
                  <a:pt x="169" y="267"/>
                  <a:pt x="171" y="266"/>
                </a:cubicBezTo>
                <a:cubicBezTo>
                  <a:pt x="173" y="265"/>
                  <a:pt x="174" y="264"/>
                  <a:pt x="176" y="263"/>
                </a:cubicBezTo>
                <a:cubicBezTo>
                  <a:pt x="176" y="263"/>
                  <a:pt x="176" y="263"/>
                  <a:pt x="176" y="263"/>
                </a:cubicBezTo>
                <a:cubicBezTo>
                  <a:pt x="177" y="264"/>
                  <a:pt x="178" y="265"/>
                  <a:pt x="179" y="266"/>
                </a:cubicBezTo>
                <a:close/>
                <a:moveTo>
                  <a:pt x="161" y="256"/>
                </a:moveTo>
                <a:cubicBezTo>
                  <a:pt x="151" y="260"/>
                  <a:pt x="141" y="264"/>
                  <a:pt x="130" y="267"/>
                </a:cubicBezTo>
                <a:cubicBezTo>
                  <a:pt x="124" y="268"/>
                  <a:pt x="119" y="270"/>
                  <a:pt x="113" y="272"/>
                </a:cubicBezTo>
                <a:cubicBezTo>
                  <a:pt x="108" y="273"/>
                  <a:pt x="103" y="276"/>
                  <a:pt x="98" y="276"/>
                </a:cubicBezTo>
                <a:cubicBezTo>
                  <a:pt x="98" y="276"/>
                  <a:pt x="97" y="276"/>
                  <a:pt x="97" y="276"/>
                </a:cubicBezTo>
                <a:cubicBezTo>
                  <a:pt x="98" y="276"/>
                  <a:pt x="100" y="274"/>
                  <a:pt x="101" y="274"/>
                </a:cubicBezTo>
                <a:cubicBezTo>
                  <a:pt x="104" y="273"/>
                  <a:pt x="107" y="272"/>
                  <a:pt x="109" y="271"/>
                </a:cubicBezTo>
                <a:cubicBezTo>
                  <a:pt x="114" y="269"/>
                  <a:pt x="119" y="268"/>
                  <a:pt x="124" y="266"/>
                </a:cubicBezTo>
                <a:cubicBezTo>
                  <a:pt x="135" y="263"/>
                  <a:pt x="146" y="259"/>
                  <a:pt x="156" y="254"/>
                </a:cubicBezTo>
                <a:cubicBezTo>
                  <a:pt x="156" y="254"/>
                  <a:pt x="156" y="254"/>
                  <a:pt x="156" y="254"/>
                </a:cubicBezTo>
                <a:cubicBezTo>
                  <a:pt x="157" y="254"/>
                  <a:pt x="158" y="254"/>
                  <a:pt x="158" y="255"/>
                </a:cubicBezTo>
                <a:cubicBezTo>
                  <a:pt x="159" y="255"/>
                  <a:pt x="160" y="255"/>
                  <a:pt x="161" y="256"/>
                </a:cubicBezTo>
                <a:close/>
                <a:moveTo>
                  <a:pt x="122" y="240"/>
                </a:moveTo>
                <a:cubicBezTo>
                  <a:pt x="119" y="240"/>
                  <a:pt x="116" y="241"/>
                  <a:pt x="113" y="242"/>
                </a:cubicBezTo>
                <a:cubicBezTo>
                  <a:pt x="111" y="242"/>
                  <a:pt x="110" y="242"/>
                  <a:pt x="108" y="243"/>
                </a:cubicBezTo>
                <a:cubicBezTo>
                  <a:pt x="108" y="243"/>
                  <a:pt x="106" y="243"/>
                  <a:pt x="104" y="244"/>
                </a:cubicBezTo>
                <a:cubicBezTo>
                  <a:pt x="104" y="244"/>
                  <a:pt x="104" y="244"/>
                  <a:pt x="104" y="244"/>
                </a:cubicBezTo>
                <a:cubicBezTo>
                  <a:pt x="104" y="244"/>
                  <a:pt x="104" y="243"/>
                  <a:pt x="105" y="243"/>
                </a:cubicBezTo>
                <a:cubicBezTo>
                  <a:pt x="110" y="242"/>
                  <a:pt x="116" y="241"/>
                  <a:pt x="120" y="238"/>
                </a:cubicBezTo>
                <a:cubicBezTo>
                  <a:pt x="121" y="238"/>
                  <a:pt x="121" y="237"/>
                  <a:pt x="120" y="237"/>
                </a:cubicBezTo>
                <a:cubicBezTo>
                  <a:pt x="114" y="238"/>
                  <a:pt x="109" y="241"/>
                  <a:pt x="102" y="241"/>
                </a:cubicBezTo>
                <a:cubicBezTo>
                  <a:pt x="102" y="241"/>
                  <a:pt x="102" y="241"/>
                  <a:pt x="102" y="241"/>
                </a:cubicBezTo>
                <a:cubicBezTo>
                  <a:pt x="105" y="241"/>
                  <a:pt x="109" y="239"/>
                  <a:pt x="112" y="238"/>
                </a:cubicBezTo>
                <a:cubicBezTo>
                  <a:pt x="115" y="237"/>
                  <a:pt x="118" y="236"/>
                  <a:pt x="121" y="235"/>
                </a:cubicBezTo>
                <a:cubicBezTo>
                  <a:pt x="122" y="236"/>
                  <a:pt x="122" y="238"/>
                  <a:pt x="122" y="240"/>
                </a:cubicBezTo>
                <a:close/>
                <a:moveTo>
                  <a:pt x="119" y="227"/>
                </a:moveTo>
                <a:cubicBezTo>
                  <a:pt x="119" y="227"/>
                  <a:pt x="119" y="227"/>
                  <a:pt x="119" y="227"/>
                </a:cubicBezTo>
                <a:cubicBezTo>
                  <a:pt x="114" y="228"/>
                  <a:pt x="110" y="230"/>
                  <a:pt x="105" y="231"/>
                </a:cubicBezTo>
                <a:cubicBezTo>
                  <a:pt x="107" y="230"/>
                  <a:pt x="109" y="229"/>
                  <a:pt x="111" y="228"/>
                </a:cubicBezTo>
                <a:cubicBezTo>
                  <a:pt x="113" y="227"/>
                  <a:pt x="115" y="226"/>
                  <a:pt x="117" y="225"/>
                </a:cubicBezTo>
                <a:cubicBezTo>
                  <a:pt x="118" y="225"/>
                  <a:pt x="118" y="225"/>
                  <a:pt x="117" y="225"/>
                </a:cubicBezTo>
                <a:cubicBezTo>
                  <a:pt x="115" y="225"/>
                  <a:pt x="113" y="225"/>
                  <a:pt x="111" y="226"/>
                </a:cubicBezTo>
                <a:cubicBezTo>
                  <a:pt x="110" y="226"/>
                  <a:pt x="107" y="227"/>
                  <a:pt x="106" y="227"/>
                </a:cubicBezTo>
                <a:cubicBezTo>
                  <a:pt x="106" y="227"/>
                  <a:pt x="106" y="227"/>
                  <a:pt x="106" y="227"/>
                </a:cubicBezTo>
                <a:cubicBezTo>
                  <a:pt x="109" y="225"/>
                  <a:pt x="114" y="224"/>
                  <a:pt x="117" y="222"/>
                </a:cubicBezTo>
                <a:cubicBezTo>
                  <a:pt x="118" y="222"/>
                  <a:pt x="118" y="222"/>
                  <a:pt x="118" y="222"/>
                </a:cubicBezTo>
                <a:cubicBezTo>
                  <a:pt x="118" y="222"/>
                  <a:pt x="118" y="222"/>
                  <a:pt x="118" y="222"/>
                </a:cubicBezTo>
                <a:cubicBezTo>
                  <a:pt x="118" y="224"/>
                  <a:pt x="119" y="225"/>
                  <a:pt x="119" y="227"/>
                </a:cubicBezTo>
                <a:close/>
                <a:moveTo>
                  <a:pt x="216" y="159"/>
                </a:moveTo>
                <a:cubicBezTo>
                  <a:pt x="202" y="190"/>
                  <a:pt x="174" y="209"/>
                  <a:pt x="142" y="216"/>
                </a:cubicBezTo>
                <a:cubicBezTo>
                  <a:pt x="132" y="218"/>
                  <a:pt x="122" y="219"/>
                  <a:pt x="111" y="219"/>
                </a:cubicBezTo>
                <a:cubicBezTo>
                  <a:pt x="99" y="219"/>
                  <a:pt x="85" y="218"/>
                  <a:pt x="74" y="213"/>
                </a:cubicBezTo>
                <a:cubicBezTo>
                  <a:pt x="75" y="210"/>
                  <a:pt x="76" y="208"/>
                  <a:pt x="77" y="206"/>
                </a:cubicBezTo>
                <a:cubicBezTo>
                  <a:pt x="95" y="212"/>
                  <a:pt x="114" y="213"/>
                  <a:pt x="133" y="210"/>
                </a:cubicBezTo>
                <a:cubicBezTo>
                  <a:pt x="180" y="201"/>
                  <a:pt x="217" y="160"/>
                  <a:pt x="217" y="112"/>
                </a:cubicBezTo>
                <a:cubicBezTo>
                  <a:pt x="217" y="72"/>
                  <a:pt x="192" y="38"/>
                  <a:pt x="157" y="22"/>
                </a:cubicBezTo>
                <a:cubicBezTo>
                  <a:pt x="158" y="20"/>
                  <a:pt x="161" y="16"/>
                  <a:pt x="162" y="13"/>
                </a:cubicBezTo>
                <a:cubicBezTo>
                  <a:pt x="174" y="20"/>
                  <a:pt x="186" y="27"/>
                  <a:pt x="196" y="37"/>
                </a:cubicBezTo>
                <a:cubicBezTo>
                  <a:pt x="206" y="47"/>
                  <a:pt x="213" y="61"/>
                  <a:pt x="218" y="74"/>
                </a:cubicBezTo>
                <a:cubicBezTo>
                  <a:pt x="230" y="102"/>
                  <a:pt x="228" y="132"/>
                  <a:pt x="216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7"/>
          <p:cNvSpPr>
            <a:spLocks noEditPoints="1"/>
          </p:cNvSpPr>
          <p:nvPr/>
        </p:nvSpPr>
        <p:spPr bwMode="auto">
          <a:xfrm>
            <a:off x="5387235" y="3221575"/>
            <a:ext cx="453802" cy="272713"/>
          </a:xfrm>
          <a:custGeom>
            <a:avLst/>
            <a:gdLst>
              <a:gd name="T0" fmla="*/ 146 w 178"/>
              <a:gd name="T1" fmla="*/ 84 h 107"/>
              <a:gd name="T2" fmla="*/ 175 w 178"/>
              <a:gd name="T3" fmla="*/ 77 h 107"/>
              <a:gd name="T4" fmla="*/ 151 w 178"/>
              <a:gd name="T5" fmla="*/ 59 h 107"/>
              <a:gd name="T6" fmla="*/ 85 w 178"/>
              <a:gd name="T7" fmla="*/ 14 h 107"/>
              <a:gd name="T8" fmla="*/ 4 w 178"/>
              <a:gd name="T9" fmla="*/ 64 h 107"/>
              <a:gd name="T10" fmla="*/ 88 w 178"/>
              <a:gd name="T11" fmla="*/ 99 h 107"/>
              <a:gd name="T12" fmla="*/ 109 w 178"/>
              <a:gd name="T13" fmla="*/ 66 h 107"/>
              <a:gd name="T14" fmla="*/ 66 w 178"/>
              <a:gd name="T15" fmla="*/ 71 h 107"/>
              <a:gd name="T16" fmla="*/ 66 w 178"/>
              <a:gd name="T17" fmla="*/ 60 h 107"/>
              <a:gd name="T18" fmla="*/ 71 w 178"/>
              <a:gd name="T19" fmla="*/ 45 h 107"/>
              <a:gd name="T20" fmla="*/ 76 w 178"/>
              <a:gd name="T21" fmla="*/ 44 h 107"/>
              <a:gd name="T22" fmla="*/ 104 w 178"/>
              <a:gd name="T23" fmla="*/ 56 h 107"/>
              <a:gd name="T24" fmla="*/ 147 w 178"/>
              <a:gd name="T25" fmla="*/ 76 h 107"/>
              <a:gd name="T26" fmla="*/ 60 w 178"/>
              <a:gd name="T27" fmla="*/ 50 h 107"/>
              <a:gd name="T28" fmla="*/ 56 w 178"/>
              <a:gd name="T29" fmla="*/ 47 h 107"/>
              <a:gd name="T30" fmla="*/ 61 w 178"/>
              <a:gd name="T31" fmla="*/ 50 h 107"/>
              <a:gd name="T32" fmla="*/ 152 w 178"/>
              <a:gd name="T33" fmla="*/ 63 h 107"/>
              <a:gd name="T34" fmla="*/ 159 w 178"/>
              <a:gd name="T35" fmla="*/ 65 h 107"/>
              <a:gd name="T36" fmla="*/ 149 w 178"/>
              <a:gd name="T37" fmla="*/ 83 h 107"/>
              <a:gd name="T38" fmla="*/ 166 w 178"/>
              <a:gd name="T39" fmla="*/ 67 h 107"/>
              <a:gd name="T40" fmla="*/ 162 w 178"/>
              <a:gd name="T41" fmla="*/ 83 h 107"/>
              <a:gd name="T42" fmla="*/ 157 w 178"/>
              <a:gd name="T43" fmla="*/ 84 h 107"/>
              <a:gd name="T44" fmla="*/ 161 w 178"/>
              <a:gd name="T45" fmla="*/ 65 h 107"/>
              <a:gd name="T46" fmla="*/ 173 w 178"/>
              <a:gd name="T47" fmla="*/ 76 h 107"/>
              <a:gd name="T48" fmla="*/ 168 w 178"/>
              <a:gd name="T49" fmla="*/ 68 h 107"/>
              <a:gd name="T50" fmla="*/ 173 w 178"/>
              <a:gd name="T51" fmla="*/ 76 h 107"/>
              <a:gd name="T52" fmla="*/ 17 w 178"/>
              <a:gd name="T53" fmla="*/ 20 h 107"/>
              <a:gd name="T54" fmla="*/ 115 w 178"/>
              <a:gd name="T55" fmla="*/ 46 h 107"/>
              <a:gd name="T56" fmla="*/ 149 w 178"/>
              <a:gd name="T57" fmla="*/ 62 h 107"/>
              <a:gd name="T58" fmla="*/ 149 w 178"/>
              <a:gd name="T59" fmla="*/ 64 h 107"/>
              <a:gd name="T60" fmla="*/ 88 w 178"/>
              <a:gd name="T61" fmla="*/ 47 h 107"/>
              <a:gd name="T62" fmla="*/ 76 w 178"/>
              <a:gd name="T63" fmla="*/ 34 h 107"/>
              <a:gd name="T64" fmla="*/ 74 w 178"/>
              <a:gd name="T65" fmla="*/ 42 h 107"/>
              <a:gd name="T66" fmla="*/ 66 w 178"/>
              <a:gd name="T67" fmla="*/ 33 h 107"/>
              <a:gd name="T68" fmla="*/ 68 w 178"/>
              <a:gd name="T69" fmla="*/ 44 h 107"/>
              <a:gd name="T70" fmla="*/ 56 w 178"/>
              <a:gd name="T71" fmla="*/ 44 h 107"/>
              <a:gd name="T72" fmla="*/ 54 w 178"/>
              <a:gd name="T73" fmla="*/ 51 h 107"/>
              <a:gd name="T74" fmla="*/ 64 w 178"/>
              <a:gd name="T75" fmla="*/ 54 h 107"/>
              <a:gd name="T76" fmla="*/ 56 w 178"/>
              <a:gd name="T77" fmla="*/ 61 h 107"/>
              <a:gd name="T78" fmla="*/ 49 w 178"/>
              <a:gd name="T79" fmla="*/ 69 h 107"/>
              <a:gd name="T80" fmla="*/ 60 w 178"/>
              <a:gd name="T81" fmla="*/ 66 h 107"/>
              <a:gd name="T82" fmla="*/ 63 w 178"/>
              <a:gd name="T83" fmla="*/ 72 h 107"/>
              <a:gd name="T84" fmla="*/ 57 w 178"/>
              <a:gd name="T85" fmla="*/ 85 h 107"/>
              <a:gd name="T86" fmla="*/ 66 w 178"/>
              <a:gd name="T87" fmla="*/ 74 h 107"/>
              <a:gd name="T88" fmla="*/ 104 w 178"/>
              <a:gd name="T89" fmla="*/ 69 h 107"/>
              <a:gd name="T90" fmla="*/ 147 w 178"/>
              <a:gd name="T91" fmla="*/ 79 h 107"/>
              <a:gd name="T92" fmla="*/ 111 w 178"/>
              <a:gd name="T93" fmla="*/ 84 h 107"/>
              <a:gd name="T94" fmla="*/ 16 w 178"/>
              <a:gd name="T95" fmla="*/ 81 h 107"/>
              <a:gd name="T96" fmla="*/ 75 w 178"/>
              <a:gd name="T97" fmla="*/ 38 h 107"/>
              <a:gd name="T98" fmla="*/ 68 w 178"/>
              <a:gd name="T99" fmla="*/ 41 h 107"/>
              <a:gd name="T100" fmla="*/ 65 w 178"/>
              <a:gd name="T101" fmla="*/ 36 h 107"/>
              <a:gd name="T102" fmla="*/ 57 w 178"/>
              <a:gd name="T103" fmla="*/ 64 h 107"/>
              <a:gd name="T104" fmla="*/ 54 w 178"/>
              <a:gd name="T105" fmla="*/ 66 h 107"/>
              <a:gd name="T106" fmla="*/ 54 w 178"/>
              <a:gd name="T107" fmla="*/ 64 h 107"/>
              <a:gd name="T108" fmla="*/ 62 w 178"/>
              <a:gd name="T109" fmla="*/ 75 h 107"/>
              <a:gd name="T110" fmla="*/ 60 w 178"/>
              <a:gd name="T111" fmla="*/ 80 h 107"/>
              <a:gd name="T112" fmla="*/ 55 w 178"/>
              <a:gd name="T113" fmla="*/ 8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8" h="107">
                <a:moveTo>
                  <a:pt x="115" y="85"/>
                </a:moveTo>
                <a:cubicBezTo>
                  <a:pt x="125" y="81"/>
                  <a:pt x="135" y="82"/>
                  <a:pt x="146" y="84"/>
                </a:cubicBezTo>
                <a:cubicBezTo>
                  <a:pt x="146" y="85"/>
                  <a:pt x="146" y="85"/>
                  <a:pt x="147" y="85"/>
                </a:cubicBezTo>
                <a:cubicBezTo>
                  <a:pt x="156" y="87"/>
                  <a:pt x="173" y="90"/>
                  <a:pt x="175" y="77"/>
                </a:cubicBezTo>
                <a:cubicBezTo>
                  <a:pt x="178" y="65"/>
                  <a:pt x="161" y="62"/>
                  <a:pt x="152" y="60"/>
                </a:cubicBezTo>
                <a:cubicBezTo>
                  <a:pt x="152" y="60"/>
                  <a:pt x="151" y="59"/>
                  <a:pt x="151" y="59"/>
                </a:cubicBezTo>
                <a:cubicBezTo>
                  <a:pt x="137" y="55"/>
                  <a:pt x="123" y="50"/>
                  <a:pt x="112" y="39"/>
                </a:cubicBezTo>
                <a:cubicBezTo>
                  <a:pt x="103" y="30"/>
                  <a:pt x="96" y="21"/>
                  <a:pt x="85" y="14"/>
                </a:cubicBezTo>
                <a:cubicBezTo>
                  <a:pt x="66" y="4"/>
                  <a:pt x="39" y="0"/>
                  <a:pt x="21" y="13"/>
                </a:cubicBezTo>
                <a:cubicBezTo>
                  <a:pt x="5" y="24"/>
                  <a:pt x="0" y="46"/>
                  <a:pt x="4" y="64"/>
                </a:cubicBezTo>
                <a:cubicBezTo>
                  <a:pt x="8" y="83"/>
                  <a:pt x="25" y="97"/>
                  <a:pt x="43" y="102"/>
                </a:cubicBezTo>
                <a:cubicBezTo>
                  <a:pt x="58" y="107"/>
                  <a:pt x="74" y="105"/>
                  <a:pt x="88" y="99"/>
                </a:cubicBezTo>
                <a:cubicBezTo>
                  <a:pt x="97" y="94"/>
                  <a:pt x="106" y="89"/>
                  <a:pt x="115" y="85"/>
                </a:cubicBezTo>
                <a:close/>
                <a:moveTo>
                  <a:pt x="109" y="66"/>
                </a:moveTo>
                <a:cubicBezTo>
                  <a:pt x="96" y="66"/>
                  <a:pt x="81" y="66"/>
                  <a:pt x="69" y="70"/>
                </a:cubicBezTo>
                <a:cubicBezTo>
                  <a:pt x="68" y="70"/>
                  <a:pt x="67" y="71"/>
                  <a:pt x="66" y="71"/>
                </a:cubicBezTo>
                <a:cubicBezTo>
                  <a:pt x="66" y="68"/>
                  <a:pt x="65" y="66"/>
                  <a:pt x="62" y="64"/>
                </a:cubicBezTo>
                <a:cubicBezTo>
                  <a:pt x="64" y="63"/>
                  <a:pt x="66" y="61"/>
                  <a:pt x="66" y="60"/>
                </a:cubicBezTo>
                <a:cubicBezTo>
                  <a:pt x="68" y="57"/>
                  <a:pt x="67" y="54"/>
                  <a:pt x="66" y="52"/>
                </a:cubicBezTo>
                <a:cubicBezTo>
                  <a:pt x="68" y="50"/>
                  <a:pt x="70" y="48"/>
                  <a:pt x="71" y="45"/>
                </a:cubicBezTo>
                <a:cubicBezTo>
                  <a:pt x="71" y="45"/>
                  <a:pt x="72" y="46"/>
                  <a:pt x="72" y="46"/>
                </a:cubicBezTo>
                <a:cubicBezTo>
                  <a:pt x="74" y="46"/>
                  <a:pt x="75" y="45"/>
                  <a:pt x="76" y="44"/>
                </a:cubicBezTo>
                <a:cubicBezTo>
                  <a:pt x="78" y="46"/>
                  <a:pt x="81" y="48"/>
                  <a:pt x="84" y="49"/>
                </a:cubicBezTo>
                <a:cubicBezTo>
                  <a:pt x="90" y="52"/>
                  <a:pt x="97" y="54"/>
                  <a:pt x="104" y="56"/>
                </a:cubicBezTo>
                <a:cubicBezTo>
                  <a:pt x="119" y="59"/>
                  <a:pt x="134" y="64"/>
                  <a:pt x="149" y="67"/>
                </a:cubicBezTo>
                <a:cubicBezTo>
                  <a:pt x="148" y="70"/>
                  <a:pt x="148" y="73"/>
                  <a:pt x="147" y="76"/>
                </a:cubicBezTo>
                <a:cubicBezTo>
                  <a:pt x="135" y="70"/>
                  <a:pt x="122" y="67"/>
                  <a:pt x="109" y="66"/>
                </a:cubicBezTo>
                <a:close/>
                <a:moveTo>
                  <a:pt x="60" y="50"/>
                </a:moveTo>
                <a:cubicBezTo>
                  <a:pt x="58" y="50"/>
                  <a:pt x="56" y="49"/>
                  <a:pt x="55" y="48"/>
                </a:cubicBezTo>
                <a:cubicBezTo>
                  <a:pt x="52" y="47"/>
                  <a:pt x="55" y="47"/>
                  <a:pt x="56" y="47"/>
                </a:cubicBezTo>
                <a:cubicBezTo>
                  <a:pt x="57" y="48"/>
                  <a:pt x="58" y="48"/>
                  <a:pt x="59" y="49"/>
                </a:cubicBezTo>
                <a:cubicBezTo>
                  <a:pt x="60" y="50"/>
                  <a:pt x="60" y="50"/>
                  <a:pt x="61" y="50"/>
                </a:cubicBezTo>
                <a:cubicBezTo>
                  <a:pt x="60" y="50"/>
                  <a:pt x="60" y="50"/>
                  <a:pt x="60" y="50"/>
                </a:cubicBezTo>
                <a:close/>
                <a:moveTo>
                  <a:pt x="152" y="63"/>
                </a:moveTo>
                <a:cubicBezTo>
                  <a:pt x="154" y="63"/>
                  <a:pt x="157" y="64"/>
                  <a:pt x="159" y="64"/>
                </a:cubicBezTo>
                <a:cubicBezTo>
                  <a:pt x="159" y="64"/>
                  <a:pt x="159" y="65"/>
                  <a:pt x="159" y="65"/>
                </a:cubicBezTo>
                <a:cubicBezTo>
                  <a:pt x="157" y="71"/>
                  <a:pt x="155" y="77"/>
                  <a:pt x="154" y="84"/>
                </a:cubicBezTo>
                <a:cubicBezTo>
                  <a:pt x="152" y="83"/>
                  <a:pt x="150" y="83"/>
                  <a:pt x="149" y="83"/>
                </a:cubicBezTo>
                <a:cubicBezTo>
                  <a:pt x="150" y="76"/>
                  <a:pt x="151" y="69"/>
                  <a:pt x="152" y="63"/>
                </a:cubicBezTo>
                <a:close/>
                <a:moveTo>
                  <a:pt x="166" y="67"/>
                </a:moveTo>
                <a:cubicBezTo>
                  <a:pt x="166" y="67"/>
                  <a:pt x="166" y="67"/>
                  <a:pt x="166" y="67"/>
                </a:cubicBezTo>
                <a:cubicBezTo>
                  <a:pt x="163" y="72"/>
                  <a:pt x="164" y="78"/>
                  <a:pt x="162" y="83"/>
                </a:cubicBezTo>
                <a:cubicBezTo>
                  <a:pt x="162" y="83"/>
                  <a:pt x="162" y="84"/>
                  <a:pt x="162" y="84"/>
                </a:cubicBezTo>
                <a:cubicBezTo>
                  <a:pt x="160" y="84"/>
                  <a:pt x="159" y="84"/>
                  <a:pt x="157" y="84"/>
                </a:cubicBezTo>
                <a:cubicBezTo>
                  <a:pt x="158" y="78"/>
                  <a:pt x="160" y="72"/>
                  <a:pt x="161" y="66"/>
                </a:cubicBezTo>
                <a:cubicBezTo>
                  <a:pt x="162" y="65"/>
                  <a:pt x="162" y="65"/>
                  <a:pt x="161" y="65"/>
                </a:cubicBezTo>
                <a:cubicBezTo>
                  <a:pt x="163" y="65"/>
                  <a:pt x="165" y="66"/>
                  <a:pt x="166" y="67"/>
                </a:cubicBezTo>
                <a:close/>
                <a:moveTo>
                  <a:pt x="173" y="76"/>
                </a:moveTo>
                <a:cubicBezTo>
                  <a:pt x="172" y="81"/>
                  <a:pt x="169" y="83"/>
                  <a:pt x="165" y="84"/>
                </a:cubicBezTo>
                <a:cubicBezTo>
                  <a:pt x="167" y="79"/>
                  <a:pt x="166" y="73"/>
                  <a:pt x="168" y="68"/>
                </a:cubicBezTo>
                <a:cubicBezTo>
                  <a:pt x="168" y="68"/>
                  <a:pt x="168" y="68"/>
                  <a:pt x="169" y="68"/>
                </a:cubicBezTo>
                <a:cubicBezTo>
                  <a:pt x="171" y="70"/>
                  <a:pt x="173" y="72"/>
                  <a:pt x="173" y="76"/>
                </a:cubicBezTo>
                <a:close/>
                <a:moveTo>
                  <a:pt x="16" y="81"/>
                </a:moveTo>
                <a:cubicBezTo>
                  <a:pt x="2" y="64"/>
                  <a:pt x="2" y="37"/>
                  <a:pt x="17" y="20"/>
                </a:cubicBezTo>
                <a:cubicBezTo>
                  <a:pt x="34" y="0"/>
                  <a:pt x="66" y="7"/>
                  <a:pt x="86" y="19"/>
                </a:cubicBezTo>
                <a:cubicBezTo>
                  <a:pt x="97" y="25"/>
                  <a:pt x="105" y="37"/>
                  <a:pt x="115" y="46"/>
                </a:cubicBezTo>
                <a:cubicBezTo>
                  <a:pt x="124" y="54"/>
                  <a:pt x="136" y="58"/>
                  <a:pt x="148" y="61"/>
                </a:cubicBezTo>
                <a:cubicBezTo>
                  <a:pt x="148" y="62"/>
                  <a:pt x="149" y="62"/>
                  <a:pt x="149" y="62"/>
                </a:cubicBezTo>
                <a:cubicBezTo>
                  <a:pt x="149" y="62"/>
                  <a:pt x="149" y="62"/>
                  <a:pt x="149" y="62"/>
                </a:cubicBezTo>
                <a:cubicBezTo>
                  <a:pt x="149" y="63"/>
                  <a:pt x="149" y="64"/>
                  <a:pt x="149" y="64"/>
                </a:cubicBezTo>
                <a:cubicBezTo>
                  <a:pt x="135" y="61"/>
                  <a:pt x="122" y="57"/>
                  <a:pt x="108" y="54"/>
                </a:cubicBezTo>
                <a:cubicBezTo>
                  <a:pt x="101" y="52"/>
                  <a:pt x="95" y="50"/>
                  <a:pt x="88" y="47"/>
                </a:cubicBezTo>
                <a:cubicBezTo>
                  <a:pt x="84" y="46"/>
                  <a:pt x="80" y="45"/>
                  <a:pt x="78" y="41"/>
                </a:cubicBezTo>
                <a:cubicBezTo>
                  <a:pt x="79" y="38"/>
                  <a:pt x="79" y="35"/>
                  <a:pt x="76" y="34"/>
                </a:cubicBezTo>
                <a:cubicBezTo>
                  <a:pt x="75" y="33"/>
                  <a:pt x="72" y="33"/>
                  <a:pt x="72" y="35"/>
                </a:cubicBezTo>
                <a:cubicBezTo>
                  <a:pt x="72" y="37"/>
                  <a:pt x="73" y="40"/>
                  <a:pt x="74" y="42"/>
                </a:cubicBezTo>
                <a:cubicBezTo>
                  <a:pt x="73" y="42"/>
                  <a:pt x="72" y="43"/>
                  <a:pt x="71" y="42"/>
                </a:cubicBezTo>
                <a:cubicBezTo>
                  <a:pt x="71" y="39"/>
                  <a:pt x="69" y="35"/>
                  <a:pt x="66" y="33"/>
                </a:cubicBezTo>
                <a:cubicBezTo>
                  <a:pt x="65" y="32"/>
                  <a:pt x="61" y="30"/>
                  <a:pt x="60" y="32"/>
                </a:cubicBezTo>
                <a:cubicBezTo>
                  <a:pt x="57" y="37"/>
                  <a:pt x="63" y="42"/>
                  <a:pt x="68" y="44"/>
                </a:cubicBezTo>
                <a:cubicBezTo>
                  <a:pt x="67" y="46"/>
                  <a:pt x="66" y="48"/>
                  <a:pt x="64" y="49"/>
                </a:cubicBezTo>
                <a:cubicBezTo>
                  <a:pt x="62" y="46"/>
                  <a:pt x="59" y="44"/>
                  <a:pt x="56" y="44"/>
                </a:cubicBezTo>
                <a:cubicBezTo>
                  <a:pt x="54" y="43"/>
                  <a:pt x="51" y="44"/>
                  <a:pt x="50" y="46"/>
                </a:cubicBezTo>
                <a:cubicBezTo>
                  <a:pt x="50" y="49"/>
                  <a:pt x="52" y="50"/>
                  <a:pt x="54" y="51"/>
                </a:cubicBezTo>
                <a:cubicBezTo>
                  <a:pt x="57" y="53"/>
                  <a:pt x="60" y="53"/>
                  <a:pt x="63" y="53"/>
                </a:cubicBezTo>
                <a:cubicBezTo>
                  <a:pt x="63" y="53"/>
                  <a:pt x="63" y="53"/>
                  <a:pt x="64" y="54"/>
                </a:cubicBezTo>
                <a:cubicBezTo>
                  <a:pt x="66" y="57"/>
                  <a:pt x="63" y="60"/>
                  <a:pt x="60" y="62"/>
                </a:cubicBezTo>
                <a:cubicBezTo>
                  <a:pt x="59" y="62"/>
                  <a:pt x="57" y="62"/>
                  <a:pt x="56" y="61"/>
                </a:cubicBezTo>
                <a:cubicBezTo>
                  <a:pt x="53" y="61"/>
                  <a:pt x="50" y="61"/>
                  <a:pt x="48" y="63"/>
                </a:cubicBezTo>
                <a:cubicBezTo>
                  <a:pt x="46" y="65"/>
                  <a:pt x="48" y="68"/>
                  <a:pt x="49" y="69"/>
                </a:cubicBezTo>
                <a:cubicBezTo>
                  <a:pt x="52" y="70"/>
                  <a:pt x="55" y="69"/>
                  <a:pt x="57" y="68"/>
                </a:cubicBezTo>
                <a:cubicBezTo>
                  <a:pt x="58" y="67"/>
                  <a:pt x="59" y="67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2" y="68"/>
                  <a:pt x="63" y="70"/>
                  <a:pt x="63" y="72"/>
                </a:cubicBezTo>
                <a:cubicBezTo>
                  <a:pt x="58" y="74"/>
                  <a:pt x="52" y="76"/>
                  <a:pt x="52" y="81"/>
                </a:cubicBezTo>
                <a:cubicBezTo>
                  <a:pt x="52" y="83"/>
                  <a:pt x="55" y="85"/>
                  <a:pt x="57" y="85"/>
                </a:cubicBezTo>
                <a:cubicBezTo>
                  <a:pt x="61" y="84"/>
                  <a:pt x="63" y="80"/>
                  <a:pt x="65" y="77"/>
                </a:cubicBezTo>
                <a:cubicBezTo>
                  <a:pt x="65" y="76"/>
                  <a:pt x="66" y="75"/>
                  <a:pt x="66" y="74"/>
                </a:cubicBezTo>
                <a:cubicBezTo>
                  <a:pt x="66" y="74"/>
                  <a:pt x="67" y="74"/>
                  <a:pt x="68" y="74"/>
                </a:cubicBezTo>
                <a:cubicBezTo>
                  <a:pt x="79" y="70"/>
                  <a:pt x="92" y="69"/>
                  <a:pt x="104" y="69"/>
                </a:cubicBezTo>
                <a:cubicBezTo>
                  <a:pt x="118" y="69"/>
                  <a:pt x="133" y="73"/>
                  <a:pt x="146" y="78"/>
                </a:cubicBezTo>
                <a:cubicBezTo>
                  <a:pt x="146" y="79"/>
                  <a:pt x="147" y="79"/>
                  <a:pt x="147" y="79"/>
                </a:cubicBezTo>
                <a:cubicBezTo>
                  <a:pt x="147" y="79"/>
                  <a:pt x="146" y="80"/>
                  <a:pt x="146" y="81"/>
                </a:cubicBezTo>
                <a:cubicBezTo>
                  <a:pt x="134" y="79"/>
                  <a:pt x="123" y="79"/>
                  <a:pt x="111" y="84"/>
                </a:cubicBezTo>
                <a:cubicBezTo>
                  <a:pt x="99" y="89"/>
                  <a:pt x="88" y="97"/>
                  <a:pt x="74" y="100"/>
                </a:cubicBezTo>
                <a:cubicBezTo>
                  <a:pt x="54" y="105"/>
                  <a:pt x="30" y="98"/>
                  <a:pt x="16" y="81"/>
                </a:cubicBezTo>
                <a:close/>
                <a:moveTo>
                  <a:pt x="76" y="38"/>
                </a:moveTo>
                <a:cubicBezTo>
                  <a:pt x="75" y="38"/>
                  <a:pt x="75" y="38"/>
                  <a:pt x="75" y="38"/>
                </a:cubicBezTo>
                <a:cubicBezTo>
                  <a:pt x="74" y="36"/>
                  <a:pt x="76" y="36"/>
                  <a:pt x="76" y="38"/>
                </a:cubicBezTo>
                <a:close/>
                <a:moveTo>
                  <a:pt x="68" y="41"/>
                </a:moveTo>
                <a:cubicBezTo>
                  <a:pt x="66" y="40"/>
                  <a:pt x="64" y="38"/>
                  <a:pt x="63" y="36"/>
                </a:cubicBezTo>
                <a:cubicBezTo>
                  <a:pt x="61" y="33"/>
                  <a:pt x="65" y="35"/>
                  <a:pt x="65" y="36"/>
                </a:cubicBezTo>
                <a:cubicBezTo>
                  <a:pt x="67" y="37"/>
                  <a:pt x="68" y="39"/>
                  <a:pt x="68" y="41"/>
                </a:cubicBezTo>
                <a:close/>
                <a:moveTo>
                  <a:pt x="57" y="64"/>
                </a:moveTo>
                <a:cubicBezTo>
                  <a:pt x="56" y="65"/>
                  <a:pt x="56" y="65"/>
                  <a:pt x="55" y="66"/>
                </a:cubicBezTo>
                <a:cubicBezTo>
                  <a:pt x="54" y="66"/>
                  <a:pt x="54" y="66"/>
                  <a:pt x="54" y="66"/>
                </a:cubicBezTo>
                <a:cubicBezTo>
                  <a:pt x="52" y="67"/>
                  <a:pt x="52" y="66"/>
                  <a:pt x="51" y="65"/>
                </a:cubicBezTo>
                <a:cubicBezTo>
                  <a:pt x="52" y="64"/>
                  <a:pt x="53" y="64"/>
                  <a:pt x="54" y="64"/>
                </a:cubicBezTo>
                <a:cubicBezTo>
                  <a:pt x="55" y="64"/>
                  <a:pt x="56" y="64"/>
                  <a:pt x="57" y="64"/>
                </a:cubicBezTo>
                <a:close/>
                <a:moveTo>
                  <a:pt x="62" y="75"/>
                </a:moveTo>
                <a:cubicBezTo>
                  <a:pt x="62" y="76"/>
                  <a:pt x="62" y="76"/>
                  <a:pt x="62" y="76"/>
                </a:cubicBezTo>
                <a:cubicBezTo>
                  <a:pt x="61" y="77"/>
                  <a:pt x="60" y="79"/>
                  <a:pt x="60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8" y="82"/>
                  <a:pt x="57" y="82"/>
                  <a:pt x="55" y="80"/>
                </a:cubicBezTo>
                <a:cubicBezTo>
                  <a:pt x="56" y="78"/>
                  <a:pt x="59" y="76"/>
                  <a:pt x="62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91"/>
          <p:cNvSpPr>
            <a:spLocks noEditPoints="1"/>
          </p:cNvSpPr>
          <p:nvPr/>
        </p:nvSpPr>
        <p:spPr bwMode="auto">
          <a:xfrm>
            <a:off x="7324252" y="3124411"/>
            <a:ext cx="375768" cy="467043"/>
          </a:xfrm>
          <a:custGeom>
            <a:avLst/>
            <a:gdLst>
              <a:gd name="T0" fmla="*/ 72 w 268"/>
              <a:gd name="T1" fmla="*/ 287 h 333"/>
              <a:gd name="T2" fmla="*/ 76 w 268"/>
              <a:gd name="T3" fmla="*/ 88 h 333"/>
              <a:gd name="T4" fmla="*/ 97 w 268"/>
              <a:gd name="T5" fmla="*/ 88 h 333"/>
              <a:gd name="T6" fmla="*/ 67 w 268"/>
              <a:gd name="T7" fmla="*/ 243 h 333"/>
              <a:gd name="T8" fmla="*/ 5 w 268"/>
              <a:gd name="T9" fmla="*/ 251 h 333"/>
              <a:gd name="T10" fmla="*/ 57 w 268"/>
              <a:gd name="T11" fmla="*/ 299 h 333"/>
              <a:gd name="T12" fmla="*/ 21 w 268"/>
              <a:gd name="T13" fmla="*/ 269 h 333"/>
              <a:gd name="T14" fmla="*/ 67 w 268"/>
              <a:gd name="T15" fmla="*/ 238 h 333"/>
              <a:gd name="T16" fmla="*/ 65 w 268"/>
              <a:gd name="T17" fmla="*/ 200 h 333"/>
              <a:gd name="T18" fmla="*/ 55 w 268"/>
              <a:gd name="T19" fmla="*/ 217 h 333"/>
              <a:gd name="T20" fmla="*/ 62 w 268"/>
              <a:gd name="T21" fmla="*/ 168 h 333"/>
              <a:gd name="T22" fmla="*/ 47 w 268"/>
              <a:gd name="T23" fmla="*/ 175 h 333"/>
              <a:gd name="T24" fmla="*/ 48 w 268"/>
              <a:gd name="T25" fmla="*/ 173 h 333"/>
              <a:gd name="T26" fmla="*/ 65 w 268"/>
              <a:gd name="T27" fmla="*/ 210 h 333"/>
              <a:gd name="T28" fmla="*/ 56 w 268"/>
              <a:gd name="T29" fmla="*/ 267 h 333"/>
              <a:gd name="T30" fmla="*/ 5 w 268"/>
              <a:gd name="T31" fmla="*/ 221 h 333"/>
              <a:gd name="T32" fmla="*/ 61 w 268"/>
              <a:gd name="T33" fmla="*/ 156 h 333"/>
              <a:gd name="T34" fmla="*/ 103 w 268"/>
              <a:gd name="T35" fmla="*/ 309 h 333"/>
              <a:gd name="T36" fmla="*/ 137 w 268"/>
              <a:gd name="T37" fmla="*/ 307 h 333"/>
              <a:gd name="T38" fmla="*/ 102 w 268"/>
              <a:gd name="T39" fmla="*/ 259 h 333"/>
              <a:gd name="T40" fmla="*/ 175 w 268"/>
              <a:gd name="T41" fmla="*/ 267 h 333"/>
              <a:gd name="T42" fmla="*/ 172 w 268"/>
              <a:gd name="T43" fmla="*/ 285 h 333"/>
              <a:gd name="T44" fmla="*/ 174 w 268"/>
              <a:gd name="T45" fmla="*/ 281 h 333"/>
              <a:gd name="T46" fmla="*/ 113 w 268"/>
              <a:gd name="T47" fmla="*/ 249 h 333"/>
              <a:gd name="T48" fmla="*/ 134 w 268"/>
              <a:gd name="T49" fmla="*/ 229 h 333"/>
              <a:gd name="T50" fmla="*/ 95 w 268"/>
              <a:gd name="T51" fmla="*/ 181 h 333"/>
              <a:gd name="T52" fmla="*/ 136 w 268"/>
              <a:gd name="T53" fmla="*/ 189 h 333"/>
              <a:gd name="T54" fmla="*/ 120 w 268"/>
              <a:gd name="T55" fmla="*/ 170 h 333"/>
              <a:gd name="T56" fmla="*/ 161 w 268"/>
              <a:gd name="T57" fmla="*/ 205 h 333"/>
              <a:gd name="T58" fmla="*/ 160 w 268"/>
              <a:gd name="T59" fmla="*/ 191 h 333"/>
              <a:gd name="T60" fmla="*/ 98 w 268"/>
              <a:gd name="T61" fmla="*/ 163 h 333"/>
              <a:gd name="T62" fmla="*/ 108 w 268"/>
              <a:gd name="T63" fmla="*/ 173 h 333"/>
              <a:gd name="T64" fmla="*/ 170 w 268"/>
              <a:gd name="T65" fmla="*/ 196 h 333"/>
              <a:gd name="T66" fmla="*/ 114 w 268"/>
              <a:gd name="T67" fmla="*/ 267 h 333"/>
              <a:gd name="T68" fmla="*/ 118 w 268"/>
              <a:gd name="T69" fmla="*/ 292 h 333"/>
              <a:gd name="T70" fmla="*/ 120 w 268"/>
              <a:gd name="T71" fmla="*/ 315 h 333"/>
              <a:gd name="T72" fmla="*/ 75 w 268"/>
              <a:gd name="T73" fmla="*/ 311 h 333"/>
              <a:gd name="T74" fmla="*/ 12 w 268"/>
              <a:gd name="T75" fmla="*/ 278 h 333"/>
              <a:gd name="T76" fmla="*/ 61 w 268"/>
              <a:gd name="T77" fmla="*/ 259 h 333"/>
              <a:gd name="T78" fmla="*/ 171 w 268"/>
              <a:gd name="T79" fmla="*/ 157 h 333"/>
              <a:gd name="T80" fmla="*/ 238 w 268"/>
              <a:gd name="T81" fmla="*/ 259 h 333"/>
              <a:gd name="T82" fmla="*/ 204 w 268"/>
              <a:gd name="T83" fmla="*/ 69 h 333"/>
              <a:gd name="T84" fmla="*/ 146 w 268"/>
              <a:gd name="T85" fmla="*/ 18 h 333"/>
              <a:gd name="T86" fmla="*/ 166 w 268"/>
              <a:gd name="T87" fmla="*/ 43 h 333"/>
              <a:gd name="T88" fmla="*/ 129 w 268"/>
              <a:gd name="T89" fmla="*/ 37 h 333"/>
              <a:gd name="T90" fmla="*/ 230 w 268"/>
              <a:gd name="T91" fmla="*/ 164 h 333"/>
              <a:gd name="T92" fmla="*/ 254 w 268"/>
              <a:gd name="T93" fmla="*/ 153 h 333"/>
              <a:gd name="T94" fmla="*/ 227 w 268"/>
              <a:gd name="T95" fmla="*/ 125 h 333"/>
              <a:gd name="T96" fmla="*/ 246 w 268"/>
              <a:gd name="T97" fmla="*/ 162 h 333"/>
              <a:gd name="T98" fmla="*/ 236 w 268"/>
              <a:gd name="T99" fmla="*/ 105 h 333"/>
              <a:gd name="T100" fmla="*/ 229 w 268"/>
              <a:gd name="T101" fmla="*/ 84 h 333"/>
              <a:gd name="T102" fmla="*/ 245 w 268"/>
              <a:gd name="T103" fmla="*/ 123 h 333"/>
              <a:gd name="T104" fmla="*/ 242 w 268"/>
              <a:gd name="T105" fmla="*/ 141 h 333"/>
              <a:gd name="T106" fmla="*/ 231 w 268"/>
              <a:gd name="T107" fmla="*/ 173 h 333"/>
              <a:gd name="T108" fmla="*/ 245 w 268"/>
              <a:gd name="T109" fmla="*/ 200 h 333"/>
              <a:gd name="T110" fmla="*/ 248 w 268"/>
              <a:gd name="T111" fmla="*/ 214 h 333"/>
              <a:gd name="T112" fmla="*/ 232 w 268"/>
              <a:gd name="T113" fmla="*/ 179 h 333"/>
              <a:gd name="T114" fmla="*/ 246 w 268"/>
              <a:gd name="T115" fmla="*/ 196 h 333"/>
              <a:gd name="T116" fmla="*/ 237 w 268"/>
              <a:gd name="T117" fmla="*/ 231 h 333"/>
              <a:gd name="T118" fmla="*/ 236 w 268"/>
              <a:gd name="T119" fmla="*/ 253 h 333"/>
              <a:gd name="T120" fmla="*/ 120 w 268"/>
              <a:gd name="T121" fmla="*/ 33 h 333"/>
              <a:gd name="T122" fmla="*/ 257 w 268"/>
              <a:gd name="T123" fmla="*/ 263 h 333"/>
              <a:gd name="T124" fmla="*/ 219 w 268"/>
              <a:gd name="T125" fmla="*/ 286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" h="333">
                <a:moveTo>
                  <a:pt x="4" y="204"/>
                </a:moveTo>
                <a:cubicBezTo>
                  <a:pt x="3" y="219"/>
                  <a:pt x="0" y="234"/>
                  <a:pt x="2" y="249"/>
                </a:cubicBezTo>
                <a:cubicBezTo>
                  <a:pt x="3" y="260"/>
                  <a:pt x="6" y="272"/>
                  <a:pt x="10" y="282"/>
                </a:cubicBezTo>
                <a:cubicBezTo>
                  <a:pt x="18" y="301"/>
                  <a:pt x="33" y="320"/>
                  <a:pt x="53" y="328"/>
                </a:cubicBezTo>
                <a:cubicBezTo>
                  <a:pt x="67" y="333"/>
                  <a:pt x="81" y="331"/>
                  <a:pt x="95" y="330"/>
                </a:cubicBezTo>
                <a:cubicBezTo>
                  <a:pt x="109" y="329"/>
                  <a:pt x="124" y="329"/>
                  <a:pt x="138" y="329"/>
                </a:cubicBezTo>
                <a:cubicBezTo>
                  <a:pt x="159" y="329"/>
                  <a:pt x="181" y="327"/>
                  <a:pt x="198" y="315"/>
                </a:cubicBezTo>
                <a:cubicBezTo>
                  <a:pt x="207" y="308"/>
                  <a:pt x="213" y="301"/>
                  <a:pt x="219" y="291"/>
                </a:cubicBezTo>
                <a:cubicBezTo>
                  <a:pt x="219" y="291"/>
                  <a:pt x="219" y="291"/>
                  <a:pt x="220" y="290"/>
                </a:cubicBezTo>
                <a:cubicBezTo>
                  <a:pt x="220" y="290"/>
                  <a:pt x="220" y="290"/>
                  <a:pt x="220" y="290"/>
                </a:cubicBezTo>
                <a:cubicBezTo>
                  <a:pt x="226" y="284"/>
                  <a:pt x="236" y="290"/>
                  <a:pt x="243" y="287"/>
                </a:cubicBezTo>
                <a:cubicBezTo>
                  <a:pt x="250" y="283"/>
                  <a:pt x="253" y="275"/>
                  <a:pt x="255" y="268"/>
                </a:cubicBezTo>
                <a:cubicBezTo>
                  <a:pt x="255" y="268"/>
                  <a:pt x="255" y="268"/>
                  <a:pt x="255" y="268"/>
                </a:cubicBezTo>
                <a:cubicBezTo>
                  <a:pt x="260" y="266"/>
                  <a:pt x="265" y="262"/>
                  <a:pt x="267" y="256"/>
                </a:cubicBezTo>
                <a:cubicBezTo>
                  <a:pt x="268" y="250"/>
                  <a:pt x="268" y="244"/>
                  <a:pt x="266" y="238"/>
                </a:cubicBezTo>
                <a:cubicBezTo>
                  <a:pt x="265" y="230"/>
                  <a:pt x="263" y="223"/>
                  <a:pt x="263" y="215"/>
                </a:cubicBezTo>
                <a:cubicBezTo>
                  <a:pt x="263" y="201"/>
                  <a:pt x="263" y="186"/>
                  <a:pt x="260" y="171"/>
                </a:cubicBezTo>
                <a:cubicBezTo>
                  <a:pt x="258" y="156"/>
                  <a:pt x="254" y="141"/>
                  <a:pt x="250" y="126"/>
                </a:cubicBezTo>
                <a:cubicBezTo>
                  <a:pt x="246" y="113"/>
                  <a:pt x="242" y="99"/>
                  <a:pt x="236" y="85"/>
                </a:cubicBezTo>
                <a:cubicBezTo>
                  <a:pt x="232" y="75"/>
                  <a:pt x="225" y="65"/>
                  <a:pt x="216" y="59"/>
                </a:cubicBezTo>
                <a:cubicBezTo>
                  <a:pt x="204" y="52"/>
                  <a:pt x="192" y="48"/>
                  <a:pt x="178" y="46"/>
                </a:cubicBezTo>
                <a:cubicBezTo>
                  <a:pt x="178" y="46"/>
                  <a:pt x="178" y="46"/>
                  <a:pt x="178" y="47"/>
                </a:cubicBezTo>
                <a:cubicBezTo>
                  <a:pt x="179" y="41"/>
                  <a:pt x="180" y="35"/>
                  <a:pt x="177" y="29"/>
                </a:cubicBezTo>
                <a:cubicBezTo>
                  <a:pt x="175" y="24"/>
                  <a:pt x="171" y="19"/>
                  <a:pt x="168" y="13"/>
                </a:cubicBezTo>
                <a:cubicBezTo>
                  <a:pt x="165" y="7"/>
                  <a:pt x="158" y="0"/>
                  <a:pt x="150" y="5"/>
                </a:cubicBezTo>
                <a:cubicBezTo>
                  <a:pt x="144" y="10"/>
                  <a:pt x="144" y="22"/>
                  <a:pt x="136" y="24"/>
                </a:cubicBezTo>
                <a:cubicBezTo>
                  <a:pt x="130" y="25"/>
                  <a:pt x="124" y="24"/>
                  <a:pt x="120" y="29"/>
                </a:cubicBezTo>
                <a:cubicBezTo>
                  <a:pt x="116" y="32"/>
                  <a:pt x="116" y="37"/>
                  <a:pt x="115" y="41"/>
                </a:cubicBezTo>
                <a:cubicBezTo>
                  <a:pt x="96" y="46"/>
                  <a:pt x="78" y="55"/>
                  <a:pt x="62" y="68"/>
                </a:cubicBezTo>
                <a:cubicBezTo>
                  <a:pt x="45" y="81"/>
                  <a:pt x="30" y="98"/>
                  <a:pt x="21" y="117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19" y="121"/>
                  <a:pt x="18" y="124"/>
                  <a:pt x="17" y="126"/>
                </a:cubicBezTo>
                <a:cubicBezTo>
                  <a:pt x="12" y="138"/>
                  <a:pt x="9" y="151"/>
                  <a:pt x="8" y="163"/>
                </a:cubicBezTo>
                <a:cubicBezTo>
                  <a:pt x="7" y="165"/>
                  <a:pt x="7" y="167"/>
                  <a:pt x="7" y="169"/>
                </a:cubicBezTo>
                <a:cubicBezTo>
                  <a:pt x="7" y="169"/>
                  <a:pt x="7" y="169"/>
                  <a:pt x="7" y="169"/>
                </a:cubicBezTo>
                <a:cubicBezTo>
                  <a:pt x="6" y="181"/>
                  <a:pt x="6" y="192"/>
                  <a:pt x="4" y="204"/>
                </a:cubicBezTo>
                <a:close/>
                <a:moveTo>
                  <a:pt x="7" y="262"/>
                </a:moveTo>
                <a:cubicBezTo>
                  <a:pt x="11" y="264"/>
                  <a:pt x="17" y="266"/>
                  <a:pt x="22" y="269"/>
                </a:cubicBezTo>
                <a:cubicBezTo>
                  <a:pt x="27" y="271"/>
                  <a:pt x="32" y="273"/>
                  <a:pt x="38" y="274"/>
                </a:cubicBezTo>
                <a:cubicBezTo>
                  <a:pt x="44" y="276"/>
                  <a:pt x="51" y="277"/>
                  <a:pt x="57" y="280"/>
                </a:cubicBezTo>
                <a:cubicBezTo>
                  <a:pt x="62" y="282"/>
                  <a:pt x="66" y="284"/>
                  <a:pt x="72" y="284"/>
                </a:cubicBezTo>
                <a:cubicBezTo>
                  <a:pt x="72" y="285"/>
                  <a:pt x="72" y="286"/>
                  <a:pt x="72" y="287"/>
                </a:cubicBezTo>
                <a:cubicBezTo>
                  <a:pt x="68" y="285"/>
                  <a:pt x="63" y="284"/>
                  <a:pt x="59" y="283"/>
                </a:cubicBezTo>
                <a:cubicBezTo>
                  <a:pt x="53" y="281"/>
                  <a:pt x="47" y="278"/>
                  <a:pt x="41" y="276"/>
                </a:cubicBezTo>
                <a:cubicBezTo>
                  <a:pt x="35" y="274"/>
                  <a:pt x="29" y="272"/>
                  <a:pt x="23" y="269"/>
                </a:cubicBezTo>
                <a:cubicBezTo>
                  <a:pt x="18" y="267"/>
                  <a:pt x="13" y="264"/>
                  <a:pt x="7" y="263"/>
                </a:cubicBezTo>
                <a:cubicBezTo>
                  <a:pt x="7" y="263"/>
                  <a:pt x="7" y="263"/>
                  <a:pt x="7" y="263"/>
                </a:cubicBezTo>
                <a:cubicBezTo>
                  <a:pt x="7" y="263"/>
                  <a:pt x="7" y="262"/>
                  <a:pt x="7" y="262"/>
                </a:cubicBezTo>
                <a:close/>
                <a:moveTo>
                  <a:pt x="7" y="264"/>
                </a:moveTo>
                <a:cubicBezTo>
                  <a:pt x="9" y="266"/>
                  <a:pt x="13" y="268"/>
                  <a:pt x="16" y="269"/>
                </a:cubicBezTo>
                <a:cubicBezTo>
                  <a:pt x="21" y="271"/>
                  <a:pt x="26" y="273"/>
                  <a:pt x="31" y="275"/>
                </a:cubicBezTo>
                <a:cubicBezTo>
                  <a:pt x="37" y="278"/>
                  <a:pt x="43" y="280"/>
                  <a:pt x="49" y="282"/>
                </a:cubicBezTo>
                <a:cubicBezTo>
                  <a:pt x="55" y="284"/>
                  <a:pt x="62" y="286"/>
                  <a:pt x="67" y="289"/>
                </a:cubicBezTo>
                <a:cubicBezTo>
                  <a:pt x="69" y="290"/>
                  <a:pt x="70" y="291"/>
                  <a:pt x="72" y="291"/>
                </a:cubicBezTo>
                <a:cubicBezTo>
                  <a:pt x="71" y="291"/>
                  <a:pt x="69" y="291"/>
                  <a:pt x="68" y="290"/>
                </a:cubicBezTo>
                <a:cubicBezTo>
                  <a:pt x="65" y="289"/>
                  <a:pt x="63" y="288"/>
                  <a:pt x="60" y="287"/>
                </a:cubicBezTo>
                <a:cubicBezTo>
                  <a:pt x="54" y="285"/>
                  <a:pt x="48" y="283"/>
                  <a:pt x="42" y="281"/>
                </a:cubicBezTo>
                <a:cubicBezTo>
                  <a:pt x="36" y="279"/>
                  <a:pt x="30" y="277"/>
                  <a:pt x="24" y="274"/>
                </a:cubicBezTo>
                <a:cubicBezTo>
                  <a:pt x="19" y="273"/>
                  <a:pt x="13" y="272"/>
                  <a:pt x="9" y="268"/>
                </a:cubicBezTo>
                <a:cubicBezTo>
                  <a:pt x="9" y="268"/>
                  <a:pt x="8" y="268"/>
                  <a:pt x="8" y="268"/>
                </a:cubicBezTo>
                <a:cubicBezTo>
                  <a:pt x="8" y="267"/>
                  <a:pt x="7" y="265"/>
                  <a:pt x="7" y="264"/>
                </a:cubicBezTo>
                <a:close/>
                <a:moveTo>
                  <a:pt x="65" y="92"/>
                </a:moveTo>
                <a:cubicBezTo>
                  <a:pt x="64" y="92"/>
                  <a:pt x="64" y="92"/>
                  <a:pt x="64" y="92"/>
                </a:cubicBezTo>
                <a:cubicBezTo>
                  <a:pt x="61" y="93"/>
                  <a:pt x="59" y="94"/>
                  <a:pt x="57" y="94"/>
                </a:cubicBezTo>
                <a:cubicBezTo>
                  <a:pt x="59" y="93"/>
                  <a:pt x="62" y="92"/>
                  <a:pt x="64" y="91"/>
                </a:cubicBezTo>
                <a:cubicBezTo>
                  <a:pt x="64" y="91"/>
                  <a:pt x="65" y="91"/>
                  <a:pt x="65" y="92"/>
                </a:cubicBezTo>
                <a:close/>
                <a:moveTo>
                  <a:pt x="67" y="90"/>
                </a:moveTo>
                <a:cubicBezTo>
                  <a:pt x="67" y="90"/>
                  <a:pt x="68" y="90"/>
                  <a:pt x="68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68" y="90"/>
                  <a:pt x="68" y="90"/>
                  <a:pt x="68" y="91"/>
                </a:cubicBezTo>
                <a:cubicBezTo>
                  <a:pt x="68" y="91"/>
                  <a:pt x="67" y="91"/>
                  <a:pt x="67" y="91"/>
                </a:cubicBezTo>
                <a:cubicBezTo>
                  <a:pt x="67" y="91"/>
                  <a:pt x="67" y="90"/>
                  <a:pt x="67" y="90"/>
                </a:cubicBezTo>
                <a:close/>
                <a:moveTo>
                  <a:pt x="71" y="89"/>
                </a:moveTo>
                <a:cubicBezTo>
                  <a:pt x="71" y="89"/>
                  <a:pt x="71" y="89"/>
                  <a:pt x="71" y="89"/>
                </a:cubicBezTo>
                <a:cubicBezTo>
                  <a:pt x="71" y="89"/>
                  <a:pt x="71" y="89"/>
                  <a:pt x="71" y="89"/>
                </a:cubicBezTo>
                <a:cubicBezTo>
                  <a:pt x="71" y="89"/>
                  <a:pt x="71" y="89"/>
                  <a:pt x="71" y="89"/>
                </a:cubicBezTo>
                <a:cubicBezTo>
                  <a:pt x="71" y="89"/>
                  <a:pt x="71" y="89"/>
                  <a:pt x="71" y="89"/>
                </a:cubicBezTo>
                <a:cubicBezTo>
                  <a:pt x="71" y="89"/>
                  <a:pt x="71" y="89"/>
                  <a:pt x="71" y="89"/>
                </a:cubicBezTo>
                <a:cubicBezTo>
                  <a:pt x="71" y="89"/>
                  <a:pt x="72" y="89"/>
                  <a:pt x="72" y="90"/>
                </a:cubicBezTo>
                <a:cubicBezTo>
                  <a:pt x="71" y="90"/>
                  <a:pt x="71" y="90"/>
                  <a:pt x="71" y="90"/>
                </a:cubicBezTo>
                <a:cubicBezTo>
                  <a:pt x="71" y="90"/>
                  <a:pt x="71" y="89"/>
                  <a:pt x="71" y="89"/>
                </a:cubicBezTo>
                <a:close/>
                <a:moveTo>
                  <a:pt x="74" y="89"/>
                </a:moveTo>
                <a:cubicBezTo>
                  <a:pt x="74" y="89"/>
                  <a:pt x="74" y="88"/>
                  <a:pt x="74" y="88"/>
                </a:cubicBezTo>
                <a:cubicBezTo>
                  <a:pt x="75" y="88"/>
                  <a:pt x="76" y="88"/>
                  <a:pt x="76" y="88"/>
                </a:cubicBezTo>
                <a:cubicBezTo>
                  <a:pt x="76" y="88"/>
                  <a:pt x="76" y="88"/>
                  <a:pt x="76" y="89"/>
                </a:cubicBezTo>
                <a:cubicBezTo>
                  <a:pt x="76" y="89"/>
                  <a:pt x="75" y="89"/>
                  <a:pt x="74" y="89"/>
                </a:cubicBezTo>
                <a:cubicBezTo>
                  <a:pt x="74" y="89"/>
                  <a:pt x="74" y="89"/>
                  <a:pt x="74" y="89"/>
                </a:cubicBezTo>
                <a:close/>
                <a:moveTo>
                  <a:pt x="79" y="87"/>
                </a:moveTo>
                <a:cubicBezTo>
                  <a:pt x="80" y="87"/>
                  <a:pt x="80" y="87"/>
                  <a:pt x="81" y="87"/>
                </a:cubicBezTo>
                <a:cubicBezTo>
                  <a:pt x="81" y="87"/>
                  <a:pt x="81" y="88"/>
                  <a:pt x="81" y="88"/>
                </a:cubicBezTo>
                <a:cubicBezTo>
                  <a:pt x="80" y="88"/>
                  <a:pt x="80" y="88"/>
                  <a:pt x="79" y="88"/>
                </a:cubicBezTo>
                <a:cubicBezTo>
                  <a:pt x="79" y="88"/>
                  <a:pt x="79" y="87"/>
                  <a:pt x="79" y="87"/>
                </a:cubicBezTo>
                <a:close/>
                <a:moveTo>
                  <a:pt x="85" y="87"/>
                </a:moveTo>
                <a:cubicBezTo>
                  <a:pt x="85" y="87"/>
                  <a:pt x="85" y="87"/>
                  <a:pt x="85" y="88"/>
                </a:cubicBezTo>
                <a:cubicBezTo>
                  <a:pt x="85" y="88"/>
                  <a:pt x="84" y="88"/>
                  <a:pt x="84" y="88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7"/>
                  <a:pt x="85" y="87"/>
                  <a:pt x="85" y="87"/>
                </a:cubicBezTo>
                <a:close/>
                <a:moveTo>
                  <a:pt x="89" y="87"/>
                </a:moveTo>
                <a:cubicBezTo>
                  <a:pt x="89" y="87"/>
                  <a:pt x="89" y="87"/>
                  <a:pt x="89" y="87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7"/>
                  <a:pt x="89" y="87"/>
                  <a:pt x="89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87"/>
                  <a:pt x="88" y="87"/>
                  <a:pt x="88" y="87"/>
                </a:cubicBezTo>
                <a:cubicBezTo>
                  <a:pt x="88" y="88"/>
                  <a:pt x="88" y="87"/>
                  <a:pt x="88" y="87"/>
                </a:cubicBezTo>
                <a:cubicBezTo>
                  <a:pt x="88" y="87"/>
                  <a:pt x="88" y="87"/>
                  <a:pt x="88" y="87"/>
                </a:cubicBezTo>
                <a:cubicBezTo>
                  <a:pt x="88" y="87"/>
                  <a:pt x="88" y="87"/>
                  <a:pt x="88" y="87"/>
                </a:cubicBezTo>
                <a:cubicBezTo>
                  <a:pt x="88" y="87"/>
                  <a:pt x="88" y="87"/>
                  <a:pt x="88" y="87"/>
                </a:cubicBezTo>
                <a:cubicBezTo>
                  <a:pt x="88" y="87"/>
                  <a:pt x="88" y="87"/>
                  <a:pt x="88" y="87"/>
                </a:cubicBezTo>
                <a:cubicBezTo>
                  <a:pt x="88" y="87"/>
                  <a:pt x="88" y="87"/>
                  <a:pt x="88" y="87"/>
                </a:cubicBezTo>
                <a:cubicBezTo>
                  <a:pt x="88" y="87"/>
                  <a:pt x="89" y="87"/>
                  <a:pt x="89" y="87"/>
                </a:cubicBezTo>
                <a:close/>
                <a:moveTo>
                  <a:pt x="93" y="87"/>
                </a:moveTo>
                <a:cubicBezTo>
                  <a:pt x="93" y="87"/>
                  <a:pt x="93" y="88"/>
                  <a:pt x="93" y="88"/>
                </a:cubicBezTo>
                <a:cubicBezTo>
                  <a:pt x="93" y="88"/>
                  <a:pt x="92" y="88"/>
                  <a:pt x="92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92" y="88"/>
                  <a:pt x="92" y="87"/>
                  <a:pt x="92" y="87"/>
                </a:cubicBezTo>
                <a:cubicBezTo>
                  <a:pt x="92" y="87"/>
                  <a:pt x="92" y="87"/>
                  <a:pt x="92" y="87"/>
                </a:cubicBezTo>
                <a:cubicBezTo>
                  <a:pt x="92" y="87"/>
                  <a:pt x="92" y="87"/>
                  <a:pt x="92" y="87"/>
                </a:cubicBezTo>
                <a:cubicBezTo>
                  <a:pt x="92" y="87"/>
                  <a:pt x="93" y="87"/>
                  <a:pt x="93" y="87"/>
                </a:cubicBezTo>
                <a:close/>
                <a:moveTo>
                  <a:pt x="97" y="88"/>
                </a:moveTo>
                <a:cubicBezTo>
                  <a:pt x="97" y="88"/>
                  <a:pt x="97" y="88"/>
                  <a:pt x="97" y="88"/>
                </a:cubicBezTo>
                <a:cubicBezTo>
                  <a:pt x="97" y="88"/>
                  <a:pt x="96" y="88"/>
                  <a:pt x="96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88"/>
                  <a:pt x="97" y="88"/>
                  <a:pt x="97" y="88"/>
                </a:cubicBezTo>
                <a:close/>
                <a:moveTo>
                  <a:pt x="103" y="109"/>
                </a:moveTo>
                <a:cubicBezTo>
                  <a:pt x="103" y="110"/>
                  <a:pt x="102" y="115"/>
                  <a:pt x="100" y="113"/>
                </a:cubicBezTo>
                <a:cubicBezTo>
                  <a:pt x="97" y="110"/>
                  <a:pt x="98" y="104"/>
                  <a:pt x="99" y="100"/>
                </a:cubicBezTo>
                <a:cubicBezTo>
                  <a:pt x="99" y="98"/>
                  <a:pt x="100" y="96"/>
                  <a:pt x="100" y="93"/>
                </a:cubicBezTo>
                <a:cubicBezTo>
                  <a:pt x="101" y="96"/>
                  <a:pt x="102" y="98"/>
                  <a:pt x="102" y="101"/>
                </a:cubicBezTo>
                <a:cubicBezTo>
                  <a:pt x="103" y="103"/>
                  <a:pt x="103" y="106"/>
                  <a:pt x="103" y="109"/>
                </a:cubicBezTo>
                <a:close/>
                <a:moveTo>
                  <a:pt x="94" y="102"/>
                </a:moveTo>
                <a:cubicBezTo>
                  <a:pt x="93" y="105"/>
                  <a:pt x="90" y="113"/>
                  <a:pt x="86" y="113"/>
                </a:cubicBezTo>
                <a:cubicBezTo>
                  <a:pt x="84" y="113"/>
                  <a:pt x="81" y="110"/>
                  <a:pt x="82" y="107"/>
                </a:cubicBezTo>
                <a:cubicBezTo>
                  <a:pt x="83" y="105"/>
                  <a:pt x="85" y="102"/>
                  <a:pt x="87" y="101"/>
                </a:cubicBezTo>
                <a:cubicBezTo>
                  <a:pt x="90" y="98"/>
                  <a:pt x="93" y="95"/>
                  <a:pt x="97" y="93"/>
                </a:cubicBezTo>
                <a:cubicBezTo>
                  <a:pt x="96" y="96"/>
                  <a:pt x="95" y="99"/>
                  <a:pt x="94" y="102"/>
                </a:cubicBezTo>
                <a:close/>
                <a:moveTo>
                  <a:pt x="97" y="84"/>
                </a:moveTo>
                <a:cubicBezTo>
                  <a:pt x="97" y="84"/>
                  <a:pt x="97" y="84"/>
                  <a:pt x="98" y="84"/>
                </a:cubicBezTo>
                <a:cubicBezTo>
                  <a:pt x="99" y="84"/>
                  <a:pt x="100" y="84"/>
                  <a:pt x="100" y="85"/>
                </a:cubicBezTo>
                <a:cubicBezTo>
                  <a:pt x="99" y="85"/>
                  <a:pt x="98" y="85"/>
                  <a:pt x="97" y="84"/>
                </a:cubicBezTo>
                <a:close/>
                <a:moveTo>
                  <a:pt x="108" y="91"/>
                </a:moveTo>
                <a:cubicBezTo>
                  <a:pt x="107" y="90"/>
                  <a:pt x="105" y="90"/>
                  <a:pt x="103" y="89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105" y="90"/>
                  <a:pt x="107" y="90"/>
                  <a:pt x="108" y="91"/>
                </a:cubicBezTo>
                <a:close/>
                <a:moveTo>
                  <a:pt x="135" y="164"/>
                </a:moveTo>
                <a:cubicBezTo>
                  <a:pt x="135" y="165"/>
                  <a:pt x="135" y="165"/>
                  <a:pt x="135" y="165"/>
                </a:cubicBezTo>
                <a:cubicBezTo>
                  <a:pt x="135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4"/>
                  <a:pt x="134" y="164"/>
                  <a:pt x="134" y="164"/>
                </a:cubicBezTo>
                <a:cubicBezTo>
                  <a:pt x="134" y="164"/>
                  <a:pt x="135" y="164"/>
                  <a:pt x="135" y="164"/>
                </a:cubicBezTo>
                <a:close/>
                <a:moveTo>
                  <a:pt x="7" y="211"/>
                </a:moveTo>
                <a:cubicBezTo>
                  <a:pt x="14" y="218"/>
                  <a:pt x="25" y="222"/>
                  <a:pt x="34" y="226"/>
                </a:cubicBezTo>
                <a:cubicBezTo>
                  <a:pt x="39" y="228"/>
                  <a:pt x="44" y="231"/>
                  <a:pt x="50" y="233"/>
                </a:cubicBezTo>
                <a:cubicBezTo>
                  <a:pt x="55" y="235"/>
                  <a:pt x="59" y="238"/>
                  <a:pt x="64" y="241"/>
                </a:cubicBezTo>
                <a:cubicBezTo>
                  <a:pt x="65" y="241"/>
                  <a:pt x="66" y="242"/>
                  <a:pt x="67" y="242"/>
                </a:cubicBezTo>
                <a:cubicBezTo>
                  <a:pt x="65" y="242"/>
                  <a:pt x="64" y="241"/>
                  <a:pt x="62" y="240"/>
                </a:cubicBezTo>
                <a:cubicBezTo>
                  <a:pt x="60" y="239"/>
                  <a:pt x="57" y="238"/>
                  <a:pt x="55" y="237"/>
                </a:cubicBezTo>
                <a:cubicBezTo>
                  <a:pt x="50" y="234"/>
                  <a:pt x="44" y="232"/>
                  <a:pt x="39" y="229"/>
                </a:cubicBezTo>
                <a:cubicBezTo>
                  <a:pt x="28" y="225"/>
                  <a:pt x="17" y="220"/>
                  <a:pt x="6" y="215"/>
                </a:cubicBezTo>
                <a:cubicBezTo>
                  <a:pt x="6" y="215"/>
                  <a:pt x="6" y="215"/>
                  <a:pt x="6" y="215"/>
                </a:cubicBezTo>
                <a:cubicBezTo>
                  <a:pt x="6" y="214"/>
                  <a:pt x="6" y="212"/>
                  <a:pt x="7" y="211"/>
                </a:cubicBezTo>
                <a:close/>
                <a:moveTo>
                  <a:pt x="6" y="215"/>
                </a:moveTo>
                <a:cubicBezTo>
                  <a:pt x="6" y="215"/>
                  <a:pt x="6" y="215"/>
                  <a:pt x="6" y="215"/>
                </a:cubicBezTo>
                <a:cubicBezTo>
                  <a:pt x="16" y="221"/>
                  <a:pt x="28" y="225"/>
                  <a:pt x="38" y="230"/>
                </a:cubicBezTo>
                <a:cubicBezTo>
                  <a:pt x="44" y="232"/>
                  <a:pt x="49" y="234"/>
                  <a:pt x="54" y="237"/>
                </a:cubicBezTo>
                <a:cubicBezTo>
                  <a:pt x="59" y="239"/>
                  <a:pt x="63" y="242"/>
                  <a:pt x="67" y="243"/>
                </a:cubicBezTo>
                <a:cubicBezTo>
                  <a:pt x="67" y="244"/>
                  <a:pt x="67" y="244"/>
                  <a:pt x="67" y="245"/>
                </a:cubicBezTo>
                <a:cubicBezTo>
                  <a:pt x="58" y="240"/>
                  <a:pt x="48" y="235"/>
                  <a:pt x="38" y="232"/>
                </a:cubicBezTo>
                <a:cubicBezTo>
                  <a:pt x="27" y="228"/>
                  <a:pt x="16" y="224"/>
                  <a:pt x="6" y="220"/>
                </a:cubicBezTo>
                <a:cubicBezTo>
                  <a:pt x="6" y="220"/>
                  <a:pt x="6" y="220"/>
                  <a:pt x="6" y="220"/>
                </a:cubicBezTo>
                <a:cubicBezTo>
                  <a:pt x="6" y="219"/>
                  <a:pt x="6" y="217"/>
                  <a:pt x="6" y="215"/>
                </a:cubicBezTo>
                <a:close/>
                <a:moveTo>
                  <a:pt x="5" y="226"/>
                </a:moveTo>
                <a:cubicBezTo>
                  <a:pt x="15" y="230"/>
                  <a:pt x="25" y="234"/>
                  <a:pt x="36" y="239"/>
                </a:cubicBezTo>
                <a:cubicBezTo>
                  <a:pt x="41" y="241"/>
                  <a:pt x="47" y="243"/>
                  <a:pt x="52" y="246"/>
                </a:cubicBezTo>
                <a:cubicBezTo>
                  <a:pt x="55" y="247"/>
                  <a:pt x="57" y="249"/>
                  <a:pt x="59" y="250"/>
                </a:cubicBezTo>
                <a:cubicBezTo>
                  <a:pt x="60" y="250"/>
                  <a:pt x="61" y="251"/>
                  <a:pt x="61" y="251"/>
                </a:cubicBezTo>
                <a:cubicBezTo>
                  <a:pt x="59" y="250"/>
                  <a:pt x="56" y="249"/>
                  <a:pt x="54" y="248"/>
                </a:cubicBezTo>
                <a:cubicBezTo>
                  <a:pt x="49" y="246"/>
                  <a:pt x="44" y="244"/>
                  <a:pt x="39" y="243"/>
                </a:cubicBezTo>
                <a:cubicBezTo>
                  <a:pt x="27" y="239"/>
                  <a:pt x="16" y="234"/>
                  <a:pt x="5" y="230"/>
                </a:cubicBezTo>
                <a:cubicBezTo>
                  <a:pt x="5" y="230"/>
                  <a:pt x="5" y="230"/>
                  <a:pt x="5" y="230"/>
                </a:cubicBezTo>
                <a:cubicBezTo>
                  <a:pt x="5" y="229"/>
                  <a:pt x="5" y="227"/>
                  <a:pt x="5" y="226"/>
                </a:cubicBezTo>
                <a:close/>
                <a:moveTo>
                  <a:pt x="23" y="255"/>
                </a:moveTo>
                <a:cubicBezTo>
                  <a:pt x="34" y="259"/>
                  <a:pt x="46" y="262"/>
                  <a:pt x="56" y="268"/>
                </a:cubicBezTo>
                <a:cubicBezTo>
                  <a:pt x="58" y="269"/>
                  <a:pt x="61" y="271"/>
                  <a:pt x="64" y="272"/>
                </a:cubicBezTo>
                <a:cubicBezTo>
                  <a:pt x="66" y="273"/>
                  <a:pt x="68" y="273"/>
                  <a:pt x="69" y="274"/>
                </a:cubicBezTo>
                <a:cubicBezTo>
                  <a:pt x="68" y="274"/>
                  <a:pt x="67" y="274"/>
                  <a:pt x="66" y="273"/>
                </a:cubicBezTo>
                <a:cubicBezTo>
                  <a:pt x="59" y="271"/>
                  <a:pt x="52" y="268"/>
                  <a:pt x="46" y="266"/>
                </a:cubicBezTo>
                <a:cubicBezTo>
                  <a:pt x="42" y="265"/>
                  <a:pt x="39" y="264"/>
                  <a:pt x="36" y="263"/>
                </a:cubicBezTo>
                <a:cubicBezTo>
                  <a:pt x="25" y="259"/>
                  <a:pt x="15" y="255"/>
                  <a:pt x="5" y="251"/>
                </a:cubicBezTo>
                <a:cubicBezTo>
                  <a:pt x="5" y="250"/>
                  <a:pt x="5" y="249"/>
                  <a:pt x="5" y="248"/>
                </a:cubicBezTo>
                <a:cubicBezTo>
                  <a:pt x="10" y="251"/>
                  <a:pt x="17" y="253"/>
                  <a:pt x="23" y="255"/>
                </a:cubicBezTo>
                <a:close/>
                <a:moveTo>
                  <a:pt x="8" y="249"/>
                </a:moveTo>
                <a:cubicBezTo>
                  <a:pt x="8" y="249"/>
                  <a:pt x="9" y="249"/>
                  <a:pt x="9" y="249"/>
                </a:cubicBezTo>
                <a:cubicBezTo>
                  <a:pt x="9" y="249"/>
                  <a:pt x="8" y="249"/>
                  <a:pt x="8" y="249"/>
                </a:cubicBezTo>
                <a:close/>
                <a:moveTo>
                  <a:pt x="7" y="248"/>
                </a:moveTo>
                <a:cubicBezTo>
                  <a:pt x="7" y="249"/>
                  <a:pt x="8" y="249"/>
                  <a:pt x="8" y="249"/>
                </a:cubicBezTo>
                <a:cubicBezTo>
                  <a:pt x="8" y="249"/>
                  <a:pt x="7" y="249"/>
                  <a:pt x="7" y="248"/>
                </a:cubicBezTo>
                <a:close/>
                <a:moveTo>
                  <a:pt x="5" y="251"/>
                </a:moveTo>
                <a:cubicBezTo>
                  <a:pt x="5" y="252"/>
                  <a:pt x="5" y="252"/>
                  <a:pt x="6" y="252"/>
                </a:cubicBezTo>
                <a:cubicBezTo>
                  <a:pt x="6" y="252"/>
                  <a:pt x="6" y="252"/>
                  <a:pt x="7" y="252"/>
                </a:cubicBezTo>
                <a:cubicBezTo>
                  <a:pt x="16" y="256"/>
                  <a:pt x="25" y="260"/>
                  <a:pt x="35" y="263"/>
                </a:cubicBezTo>
                <a:cubicBezTo>
                  <a:pt x="41" y="265"/>
                  <a:pt x="47" y="268"/>
                  <a:pt x="54" y="271"/>
                </a:cubicBezTo>
                <a:cubicBezTo>
                  <a:pt x="57" y="272"/>
                  <a:pt x="60" y="273"/>
                  <a:pt x="63" y="274"/>
                </a:cubicBezTo>
                <a:cubicBezTo>
                  <a:pt x="64" y="275"/>
                  <a:pt x="66" y="275"/>
                  <a:pt x="68" y="276"/>
                </a:cubicBezTo>
                <a:cubicBezTo>
                  <a:pt x="69" y="276"/>
                  <a:pt x="71" y="278"/>
                  <a:pt x="68" y="277"/>
                </a:cubicBezTo>
                <a:cubicBezTo>
                  <a:pt x="61" y="275"/>
                  <a:pt x="54" y="272"/>
                  <a:pt x="47" y="270"/>
                </a:cubicBezTo>
                <a:cubicBezTo>
                  <a:pt x="33" y="265"/>
                  <a:pt x="19" y="261"/>
                  <a:pt x="5" y="253"/>
                </a:cubicBezTo>
                <a:cubicBezTo>
                  <a:pt x="5" y="253"/>
                  <a:pt x="5" y="252"/>
                  <a:pt x="5" y="251"/>
                </a:cubicBezTo>
                <a:close/>
                <a:moveTo>
                  <a:pt x="62" y="279"/>
                </a:moveTo>
                <a:cubicBezTo>
                  <a:pt x="65" y="280"/>
                  <a:pt x="68" y="282"/>
                  <a:pt x="71" y="284"/>
                </a:cubicBezTo>
                <a:cubicBezTo>
                  <a:pt x="69" y="283"/>
                  <a:pt x="65" y="282"/>
                  <a:pt x="63" y="281"/>
                </a:cubicBezTo>
                <a:cubicBezTo>
                  <a:pt x="60" y="280"/>
                  <a:pt x="58" y="279"/>
                  <a:pt x="55" y="279"/>
                </a:cubicBezTo>
                <a:cubicBezTo>
                  <a:pt x="50" y="277"/>
                  <a:pt x="44" y="275"/>
                  <a:pt x="38" y="274"/>
                </a:cubicBezTo>
                <a:cubicBezTo>
                  <a:pt x="32" y="272"/>
                  <a:pt x="26" y="270"/>
                  <a:pt x="21" y="267"/>
                </a:cubicBezTo>
                <a:cubicBezTo>
                  <a:pt x="16" y="265"/>
                  <a:pt x="11" y="263"/>
                  <a:pt x="6" y="261"/>
                </a:cubicBezTo>
                <a:cubicBezTo>
                  <a:pt x="6" y="260"/>
                  <a:pt x="6" y="258"/>
                  <a:pt x="6" y="257"/>
                </a:cubicBezTo>
                <a:cubicBezTo>
                  <a:pt x="6" y="257"/>
                  <a:pt x="7" y="258"/>
                  <a:pt x="7" y="258"/>
                </a:cubicBezTo>
                <a:cubicBezTo>
                  <a:pt x="7" y="258"/>
                  <a:pt x="7" y="259"/>
                  <a:pt x="9" y="259"/>
                </a:cubicBezTo>
                <a:cubicBezTo>
                  <a:pt x="18" y="263"/>
                  <a:pt x="28" y="267"/>
                  <a:pt x="37" y="270"/>
                </a:cubicBezTo>
                <a:cubicBezTo>
                  <a:pt x="46" y="273"/>
                  <a:pt x="54" y="276"/>
                  <a:pt x="62" y="279"/>
                </a:cubicBezTo>
                <a:close/>
                <a:moveTo>
                  <a:pt x="67" y="281"/>
                </a:moveTo>
                <a:cubicBezTo>
                  <a:pt x="68" y="281"/>
                  <a:pt x="70" y="282"/>
                  <a:pt x="71" y="282"/>
                </a:cubicBezTo>
                <a:cubicBezTo>
                  <a:pt x="71" y="283"/>
                  <a:pt x="71" y="283"/>
                  <a:pt x="71" y="283"/>
                </a:cubicBezTo>
                <a:cubicBezTo>
                  <a:pt x="70" y="282"/>
                  <a:pt x="69" y="282"/>
                  <a:pt x="67" y="281"/>
                </a:cubicBezTo>
                <a:close/>
                <a:moveTo>
                  <a:pt x="75" y="310"/>
                </a:moveTo>
                <a:cubicBezTo>
                  <a:pt x="72" y="308"/>
                  <a:pt x="69" y="307"/>
                  <a:pt x="66" y="306"/>
                </a:cubicBezTo>
                <a:cubicBezTo>
                  <a:pt x="60" y="304"/>
                  <a:pt x="54" y="302"/>
                  <a:pt x="48" y="300"/>
                </a:cubicBezTo>
                <a:cubicBezTo>
                  <a:pt x="41" y="298"/>
                  <a:pt x="35" y="296"/>
                  <a:pt x="28" y="294"/>
                </a:cubicBezTo>
                <a:cubicBezTo>
                  <a:pt x="25" y="293"/>
                  <a:pt x="19" y="292"/>
                  <a:pt x="17" y="289"/>
                </a:cubicBezTo>
                <a:cubicBezTo>
                  <a:pt x="17" y="288"/>
                  <a:pt x="16" y="287"/>
                  <a:pt x="16" y="287"/>
                </a:cubicBezTo>
                <a:cubicBezTo>
                  <a:pt x="16" y="287"/>
                  <a:pt x="17" y="287"/>
                  <a:pt x="18" y="287"/>
                </a:cubicBezTo>
                <a:cubicBezTo>
                  <a:pt x="19" y="288"/>
                  <a:pt x="21" y="289"/>
                  <a:pt x="23" y="290"/>
                </a:cubicBezTo>
                <a:cubicBezTo>
                  <a:pt x="25" y="291"/>
                  <a:pt x="27" y="293"/>
                  <a:pt x="30" y="294"/>
                </a:cubicBezTo>
                <a:cubicBezTo>
                  <a:pt x="35" y="296"/>
                  <a:pt x="41" y="297"/>
                  <a:pt x="46" y="299"/>
                </a:cubicBezTo>
                <a:cubicBezTo>
                  <a:pt x="52" y="301"/>
                  <a:pt x="57" y="303"/>
                  <a:pt x="63" y="305"/>
                </a:cubicBezTo>
                <a:cubicBezTo>
                  <a:pt x="67" y="306"/>
                  <a:pt x="70" y="307"/>
                  <a:pt x="74" y="307"/>
                </a:cubicBezTo>
                <a:cubicBezTo>
                  <a:pt x="74" y="307"/>
                  <a:pt x="74" y="307"/>
                  <a:pt x="74" y="307"/>
                </a:cubicBezTo>
                <a:cubicBezTo>
                  <a:pt x="75" y="308"/>
                  <a:pt x="75" y="309"/>
                  <a:pt x="75" y="310"/>
                </a:cubicBezTo>
                <a:close/>
                <a:moveTo>
                  <a:pt x="70" y="305"/>
                </a:moveTo>
                <a:cubicBezTo>
                  <a:pt x="71" y="305"/>
                  <a:pt x="76" y="307"/>
                  <a:pt x="71" y="306"/>
                </a:cubicBezTo>
                <a:cubicBezTo>
                  <a:pt x="67" y="305"/>
                  <a:pt x="63" y="303"/>
                  <a:pt x="59" y="302"/>
                </a:cubicBezTo>
                <a:cubicBezTo>
                  <a:pt x="53" y="301"/>
                  <a:pt x="48" y="299"/>
                  <a:pt x="43" y="297"/>
                </a:cubicBezTo>
                <a:cubicBezTo>
                  <a:pt x="37" y="295"/>
                  <a:pt x="32" y="294"/>
                  <a:pt x="26" y="291"/>
                </a:cubicBezTo>
                <a:cubicBezTo>
                  <a:pt x="27" y="291"/>
                  <a:pt x="28" y="292"/>
                  <a:pt x="28" y="292"/>
                </a:cubicBezTo>
                <a:cubicBezTo>
                  <a:pt x="34" y="293"/>
                  <a:pt x="39" y="295"/>
                  <a:pt x="44" y="296"/>
                </a:cubicBezTo>
                <a:cubicBezTo>
                  <a:pt x="50" y="298"/>
                  <a:pt x="55" y="300"/>
                  <a:pt x="61" y="301"/>
                </a:cubicBezTo>
                <a:cubicBezTo>
                  <a:pt x="64" y="302"/>
                  <a:pt x="67" y="303"/>
                  <a:pt x="70" y="305"/>
                </a:cubicBezTo>
                <a:close/>
                <a:moveTo>
                  <a:pt x="21" y="288"/>
                </a:moveTo>
                <a:cubicBezTo>
                  <a:pt x="30" y="291"/>
                  <a:pt x="40" y="294"/>
                  <a:pt x="49" y="297"/>
                </a:cubicBezTo>
                <a:cubicBezTo>
                  <a:pt x="51" y="297"/>
                  <a:pt x="54" y="298"/>
                  <a:pt x="57" y="299"/>
                </a:cubicBezTo>
                <a:cubicBezTo>
                  <a:pt x="53" y="298"/>
                  <a:pt x="49" y="297"/>
                  <a:pt x="46" y="296"/>
                </a:cubicBezTo>
                <a:cubicBezTo>
                  <a:pt x="41" y="294"/>
                  <a:pt x="35" y="293"/>
                  <a:pt x="30" y="292"/>
                </a:cubicBezTo>
                <a:cubicBezTo>
                  <a:pt x="27" y="291"/>
                  <a:pt x="24" y="290"/>
                  <a:pt x="21" y="288"/>
                </a:cubicBezTo>
                <a:close/>
                <a:moveTo>
                  <a:pt x="67" y="303"/>
                </a:moveTo>
                <a:cubicBezTo>
                  <a:pt x="70" y="304"/>
                  <a:pt x="72" y="304"/>
                  <a:pt x="74" y="305"/>
                </a:cubicBezTo>
                <a:cubicBezTo>
                  <a:pt x="74" y="305"/>
                  <a:pt x="74" y="306"/>
                  <a:pt x="74" y="306"/>
                </a:cubicBezTo>
                <a:cubicBezTo>
                  <a:pt x="72" y="305"/>
                  <a:pt x="70" y="304"/>
                  <a:pt x="67" y="303"/>
                </a:cubicBezTo>
                <a:close/>
                <a:moveTo>
                  <a:pt x="74" y="304"/>
                </a:moveTo>
                <a:cubicBezTo>
                  <a:pt x="62" y="299"/>
                  <a:pt x="50" y="295"/>
                  <a:pt x="38" y="290"/>
                </a:cubicBezTo>
                <a:cubicBezTo>
                  <a:pt x="39" y="291"/>
                  <a:pt x="40" y="291"/>
                  <a:pt x="41" y="291"/>
                </a:cubicBezTo>
                <a:cubicBezTo>
                  <a:pt x="47" y="293"/>
                  <a:pt x="52" y="294"/>
                  <a:pt x="58" y="296"/>
                </a:cubicBezTo>
                <a:cubicBezTo>
                  <a:pt x="63" y="297"/>
                  <a:pt x="68" y="300"/>
                  <a:pt x="74" y="301"/>
                </a:cubicBezTo>
                <a:cubicBezTo>
                  <a:pt x="74" y="302"/>
                  <a:pt x="74" y="303"/>
                  <a:pt x="74" y="304"/>
                </a:cubicBezTo>
                <a:close/>
                <a:moveTo>
                  <a:pt x="73" y="300"/>
                </a:moveTo>
                <a:cubicBezTo>
                  <a:pt x="64" y="295"/>
                  <a:pt x="54" y="292"/>
                  <a:pt x="44" y="289"/>
                </a:cubicBezTo>
                <a:cubicBezTo>
                  <a:pt x="37" y="286"/>
                  <a:pt x="31" y="284"/>
                  <a:pt x="25" y="282"/>
                </a:cubicBezTo>
                <a:cubicBezTo>
                  <a:pt x="21" y="280"/>
                  <a:pt x="15" y="277"/>
                  <a:pt x="11" y="275"/>
                </a:cubicBezTo>
                <a:cubicBezTo>
                  <a:pt x="11" y="275"/>
                  <a:pt x="11" y="275"/>
                  <a:pt x="11" y="275"/>
                </a:cubicBezTo>
                <a:cubicBezTo>
                  <a:pt x="12" y="275"/>
                  <a:pt x="12" y="275"/>
                  <a:pt x="13" y="275"/>
                </a:cubicBezTo>
                <a:cubicBezTo>
                  <a:pt x="14" y="276"/>
                  <a:pt x="15" y="276"/>
                  <a:pt x="16" y="277"/>
                </a:cubicBezTo>
                <a:cubicBezTo>
                  <a:pt x="19" y="278"/>
                  <a:pt x="22" y="279"/>
                  <a:pt x="24" y="280"/>
                </a:cubicBezTo>
                <a:cubicBezTo>
                  <a:pt x="30" y="282"/>
                  <a:pt x="36" y="284"/>
                  <a:pt x="42" y="286"/>
                </a:cubicBezTo>
                <a:cubicBezTo>
                  <a:pt x="47" y="288"/>
                  <a:pt x="53" y="289"/>
                  <a:pt x="59" y="291"/>
                </a:cubicBezTo>
                <a:cubicBezTo>
                  <a:pt x="63" y="293"/>
                  <a:pt x="68" y="295"/>
                  <a:pt x="73" y="296"/>
                </a:cubicBezTo>
                <a:cubicBezTo>
                  <a:pt x="73" y="297"/>
                  <a:pt x="73" y="299"/>
                  <a:pt x="73" y="300"/>
                </a:cubicBezTo>
                <a:close/>
                <a:moveTo>
                  <a:pt x="73" y="295"/>
                </a:moveTo>
                <a:cubicBezTo>
                  <a:pt x="63" y="290"/>
                  <a:pt x="52" y="287"/>
                  <a:pt x="42" y="283"/>
                </a:cubicBezTo>
                <a:cubicBezTo>
                  <a:pt x="35" y="281"/>
                  <a:pt x="29" y="278"/>
                  <a:pt x="22" y="275"/>
                </a:cubicBezTo>
                <a:cubicBezTo>
                  <a:pt x="19" y="274"/>
                  <a:pt x="15" y="273"/>
                  <a:pt x="11" y="271"/>
                </a:cubicBezTo>
                <a:cubicBezTo>
                  <a:pt x="15" y="273"/>
                  <a:pt x="20" y="274"/>
                  <a:pt x="24" y="275"/>
                </a:cubicBezTo>
                <a:cubicBezTo>
                  <a:pt x="29" y="277"/>
                  <a:pt x="35" y="279"/>
                  <a:pt x="40" y="281"/>
                </a:cubicBezTo>
                <a:cubicBezTo>
                  <a:pt x="47" y="283"/>
                  <a:pt x="53" y="286"/>
                  <a:pt x="60" y="288"/>
                </a:cubicBezTo>
                <a:cubicBezTo>
                  <a:pt x="64" y="289"/>
                  <a:pt x="68" y="291"/>
                  <a:pt x="72" y="292"/>
                </a:cubicBezTo>
                <a:cubicBezTo>
                  <a:pt x="73" y="293"/>
                  <a:pt x="73" y="294"/>
                  <a:pt x="73" y="295"/>
                </a:cubicBezTo>
                <a:close/>
                <a:moveTo>
                  <a:pt x="72" y="291"/>
                </a:moveTo>
                <a:cubicBezTo>
                  <a:pt x="68" y="288"/>
                  <a:pt x="63" y="286"/>
                  <a:pt x="58" y="284"/>
                </a:cubicBezTo>
                <a:cubicBezTo>
                  <a:pt x="52" y="282"/>
                  <a:pt x="47" y="281"/>
                  <a:pt x="41" y="278"/>
                </a:cubicBezTo>
                <a:cubicBezTo>
                  <a:pt x="35" y="276"/>
                  <a:pt x="28" y="274"/>
                  <a:pt x="22" y="271"/>
                </a:cubicBezTo>
                <a:cubicBezTo>
                  <a:pt x="18" y="269"/>
                  <a:pt x="14" y="268"/>
                  <a:pt x="11" y="266"/>
                </a:cubicBezTo>
                <a:cubicBezTo>
                  <a:pt x="10" y="265"/>
                  <a:pt x="6" y="262"/>
                  <a:pt x="10" y="265"/>
                </a:cubicBezTo>
                <a:cubicBezTo>
                  <a:pt x="11" y="265"/>
                  <a:pt x="12" y="266"/>
                  <a:pt x="13" y="266"/>
                </a:cubicBezTo>
                <a:cubicBezTo>
                  <a:pt x="16" y="267"/>
                  <a:pt x="18" y="268"/>
                  <a:pt x="21" y="269"/>
                </a:cubicBezTo>
                <a:cubicBezTo>
                  <a:pt x="26" y="271"/>
                  <a:pt x="32" y="273"/>
                  <a:pt x="38" y="276"/>
                </a:cubicBezTo>
                <a:cubicBezTo>
                  <a:pt x="44" y="278"/>
                  <a:pt x="50" y="281"/>
                  <a:pt x="57" y="283"/>
                </a:cubicBezTo>
                <a:cubicBezTo>
                  <a:pt x="62" y="285"/>
                  <a:pt x="67" y="286"/>
                  <a:pt x="72" y="288"/>
                </a:cubicBezTo>
                <a:cubicBezTo>
                  <a:pt x="72" y="289"/>
                  <a:pt x="72" y="290"/>
                  <a:pt x="72" y="291"/>
                </a:cubicBezTo>
                <a:close/>
                <a:moveTo>
                  <a:pt x="62" y="160"/>
                </a:moveTo>
                <a:cubicBezTo>
                  <a:pt x="62" y="161"/>
                  <a:pt x="62" y="161"/>
                  <a:pt x="62" y="162"/>
                </a:cubicBezTo>
                <a:cubicBezTo>
                  <a:pt x="60" y="162"/>
                  <a:pt x="59" y="161"/>
                  <a:pt x="58" y="161"/>
                </a:cubicBezTo>
                <a:cubicBezTo>
                  <a:pt x="59" y="161"/>
                  <a:pt x="60" y="161"/>
                  <a:pt x="62" y="160"/>
                </a:cubicBezTo>
                <a:close/>
                <a:moveTo>
                  <a:pt x="68" y="249"/>
                </a:moveTo>
                <a:cubicBezTo>
                  <a:pt x="65" y="247"/>
                  <a:pt x="62" y="245"/>
                  <a:pt x="59" y="244"/>
                </a:cubicBezTo>
                <a:cubicBezTo>
                  <a:pt x="54" y="242"/>
                  <a:pt x="50" y="240"/>
                  <a:pt x="45" y="237"/>
                </a:cubicBezTo>
                <a:cubicBezTo>
                  <a:pt x="34" y="232"/>
                  <a:pt x="23" y="228"/>
                  <a:pt x="12" y="223"/>
                </a:cubicBezTo>
                <a:cubicBezTo>
                  <a:pt x="12" y="223"/>
                  <a:pt x="12" y="223"/>
                  <a:pt x="11" y="223"/>
                </a:cubicBezTo>
                <a:cubicBezTo>
                  <a:pt x="13" y="224"/>
                  <a:pt x="15" y="224"/>
                  <a:pt x="17" y="225"/>
                </a:cubicBezTo>
                <a:cubicBezTo>
                  <a:pt x="23" y="227"/>
                  <a:pt x="29" y="229"/>
                  <a:pt x="34" y="231"/>
                </a:cubicBezTo>
                <a:cubicBezTo>
                  <a:pt x="45" y="236"/>
                  <a:pt x="56" y="241"/>
                  <a:pt x="68" y="246"/>
                </a:cubicBezTo>
                <a:cubicBezTo>
                  <a:pt x="68" y="247"/>
                  <a:pt x="68" y="248"/>
                  <a:pt x="68" y="249"/>
                </a:cubicBezTo>
                <a:close/>
                <a:moveTo>
                  <a:pt x="67" y="242"/>
                </a:moveTo>
                <a:cubicBezTo>
                  <a:pt x="59" y="236"/>
                  <a:pt x="50" y="233"/>
                  <a:pt x="41" y="228"/>
                </a:cubicBezTo>
                <a:cubicBezTo>
                  <a:pt x="30" y="223"/>
                  <a:pt x="19" y="219"/>
                  <a:pt x="9" y="212"/>
                </a:cubicBezTo>
                <a:cubicBezTo>
                  <a:pt x="6" y="210"/>
                  <a:pt x="12" y="213"/>
                  <a:pt x="12" y="213"/>
                </a:cubicBezTo>
                <a:cubicBezTo>
                  <a:pt x="14" y="214"/>
                  <a:pt x="15" y="215"/>
                  <a:pt x="17" y="216"/>
                </a:cubicBezTo>
                <a:cubicBezTo>
                  <a:pt x="19" y="217"/>
                  <a:pt x="22" y="219"/>
                  <a:pt x="24" y="220"/>
                </a:cubicBezTo>
                <a:cubicBezTo>
                  <a:pt x="30" y="222"/>
                  <a:pt x="35" y="224"/>
                  <a:pt x="40" y="227"/>
                </a:cubicBezTo>
                <a:cubicBezTo>
                  <a:pt x="45" y="229"/>
                  <a:pt x="51" y="231"/>
                  <a:pt x="56" y="234"/>
                </a:cubicBezTo>
                <a:cubicBezTo>
                  <a:pt x="60" y="236"/>
                  <a:pt x="63" y="238"/>
                  <a:pt x="67" y="240"/>
                </a:cubicBezTo>
                <a:cubicBezTo>
                  <a:pt x="67" y="240"/>
                  <a:pt x="67" y="241"/>
                  <a:pt x="67" y="242"/>
                </a:cubicBezTo>
                <a:close/>
                <a:moveTo>
                  <a:pt x="59" y="235"/>
                </a:moveTo>
                <a:cubicBezTo>
                  <a:pt x="61" y="235"/>
                  <a:pt x="63" y="236"/>
                  <a:pt x="65" y="238"/>
                </a:cubicBezTo>
                <a:cubicBezTo>
                  <a:pt x="68" y="240"/>
                  <a:pt x="61" y="236"/>
                  <a:pt x="61" y="235"/>
                </a:cubicBezTo>
                <a:cubicBezTo>
                  <a:pt x="60" y="235"/>
                  <a:pt x="60" y="235"/>
                  <a:pt x="59" y="235"/>
                </a:cubicBezTo>
                <a:close/>
                <a:moveTo>
                  <a:pt x="40" y="223"/>
                </a:moveTo>
                <a:cubicBezTo>
                  <a:pt x="34" y="220"/>
                  <a:pt x="28" y="218"/>
                  <a:pt x="23" y="214"/>
                </a:cubicBezTo>
                <a:cubicBezTo>
                  <a:pt x="19" y="212"/>
                  <a:pt x="13" y="210"/>
                  <a:pt x="10" y="206"/>
                </a:cubicBezTo>
                <a:cubicBezTo>
                  <a:pt x="10" y="206"/>
                  <a:pt x="10" y="206"/>
                  <a:pt x="10" y="206"/>
                </a:cubicBezTo>
                <a:cubicBezTo>
                  <a:pt x="10" y="206"/>
                  <a:pt x="10" y="206"/>
                  <a:pt x="10" y="206"/>
                </a:cubicBezTo>
                <a:cubicBezTo>
                  <a:pt x="11" y="207"/>
                  <a:pt x="13" y="208"/>
                  <a:pt x="14" y="209"/>
                </a:cubicBezTo>
                <a:cubicBezTo>
                  <a:pt x="16" y="211"/>
                  <a:pt x="19" y="212"/>
                  <a:pt x="22" y="213"/>
                </a:cubicBezTo>
                <a:cubicBezTo>
                  <a:pt x="27" y="216"/>
                  <a:pt x="33" y="218"/>
                  <a:pt x="39" y="221"/>
                </a:cubicBezTo>
                <a:cubicBezTo>
                  <a:pt x="49" y="225"/>
                  <a:pt x="57" y="231"/>
                  <a:pt x="67" y="235"/>
                </a:cubicBezTo>
                <a:cubicBezTo>
                  <a:pt x="67" y="236"/>
                  <a:pt x="67" y="236"/>
                  <a:pt x="67" y="237"/>
                </a:cubicBezTo>
                <a:cubicBezTo>
                  <a:pt x="67" y="237"/>
                  <a:pt x="67" y="238"/>
                  <a:pt x="67" y="238"/>
                </a:cubicBezTo>
                <a:cubicBezTo>
                  <a:pt x="63" y="236"/>
                  <a:pt x="59" y="234"/>
                  <a:pt x="55" y="232"/>
                </a:cubicBezTo>
                <a:cubicBezTo>
                  <a:pt x="50" y="229"/>
                  <a:pt x="45" y="226"/>
                  <a:pt x="40" y="223"/>
                </a:cubicBezTo>
                <a:close/>
                <a:moveTo>
                  <a:pt x="8" y="204"/>
                </a:moveTo>
                <a:cubicBezTo>
                  <a:pt x="8" y="204"/>
                  <a:pt x="7" y="204"/>
                  <a:pt x="7" y="204"/>
                </a:cubicBezTo>
                <a:cubicBezTo>
                  <a:pt x="7" y="203"/>
                  <a:pt x="7" y="203"/>
                  <a:pt x="7" y="202"/>
                </a:cubicBezTo>
                <a:cubicBezTo>
                  <a:pt x="18" y="208"/>
                  <a:pt x="29" y="214"/>
                  <a:pt x="40" y="219"/>
                </a:cubicBezTo>
                <a:cubicBezTo>
                  <a:pt x="45" y="222"/>
                  <a:pt x="50" y="225"/>
                  <a:pt x="55" y="228"/>
                </a:cubicBezTo>
                <a:cubicBezTo>
                  <a:pt x="56" y="229"/>
                  <a:pt x="57" y="229"/>
                  <a:pt x="58" y="230"/>
                </a:cubicBezTo>
                <a:cubicBezTo>
                  <a:pt x="51" y="226"/>
                  <a:pt x="44" y="222"/>
                  <a:pt x="36" y="219"/>
                </a:cubicBezTo>
                <a:cubicBezTo>
                  <a:pt x="31" y="216"/>
                  <a:pt x="26" y="214"/>
                  <a:pt x="20" y="212"/>
                </a:cubicBezTo>
                <a:cubicBezTo>
                  <a:pt x="16" y="209"/>
                  <a:pt x="12" y="207"/>
                  <a:pt x="8" y="204"/>
                </a:cubicBezTo>
                <a:close/>
                <a:moveTo>
                  <a:pt x="9" y="187"/>
                </a:moveTo>
                <a:cubicBezTo>
                  <a:pt x="13" y="190"/>
                  <a:pt x="17" y="191"/>
                  <a:pt x="21" y="193"/>
                </a:cubicBezTo>
                <a:cubicBezTo>
                  <a:pt x="26" y="195"/>
                  <a:pt x="31" y="198"/>
                  <a:pt x="36" y="201"/>
                </a:cubicBezTo>
                <a:cubicBezTo>
                  <a:pt x="46" y="205"/>
                  <a:pt x="55" y="211"/>
                  <a:pt x="64" y="217"/>
                </a:cubicBezTo>
                <a:cubicBezTo>
                  <a:pt x="68" y="220"/>
                  <a:pt x="63" y="217"/>
                  <a:pt x="63" y="217"/>
                </a:cubicBezTo>
                <a:cubicBezTo>
                  <a:pt x="62" y="216"/>
                  <a:pt x="61" y="215"/>
                  <a:pt x="60" y="215"/>
                </a:cubicBezTo>
                <a:cubicBezTo>
                  <a:pt x="57" y="213"/>
                  <a:pt x="55" y="212"/>
                  <a:pt x="53" y="211"/>
                </a:cubicBezTo>
                <a:cubicBezTo>
                  <a:pt x="48" y="208"/>
                  <a:pt x="42" y="205"/>
                  <a:pt x="37" y="203"/>
                </a:cubicBezTo>
                <a:cubicBezTo>
                  <a:pt x="28" y="199"/>
                  <a:pt x="18" y="194"/>
                  <a:pt x="8" y="190"/>
                </a:cubicBezTo>
                <a:cubicBezTo>
                  <a:pt x="9" y="188"/>
                  <a:pt x="9" y="185"/>
                  <a:pt x="9" y="183"/>
                </a:cubicBezTo>
                <a:cubicBezTo>
                  <a:pt x="9" y="183"/>
                  <a:pt x="10" y="183"/>
                  <a:pt x="10" y="183"/>
                </a:cubicBezTo>
                <a:cubicBezTo>
                  <a:pt x="10" y="184"/>
                  <a:pt x="10" y="184"/>
                  <a:pt x="12" y="184"/>
                </a:cubicBezTo>
                <a:cubicBezTo>
                  <a:pt x="12" y="184"/>
                  <a:pt x="13" y="185"/>
                  <a:pt x="13" y="185"/>
                </a:cubicBezTo>
                <a:cubicBezTo>
                  <a:pt x="14" y="186"/>
                  <a:pt x="15" y="186"/>
                  <a:pt x="16" y="187"/>
                </a:cubicBezTo>
                <a:cubicBezTo>
                  <a:pt x="19" y="188"/>
                  <a:pt x="22" y="189"/>
                  <a:pt x="25" y="190"/>
                </a:cubicBezTo>
                <a:cubicBezTo>
                  <a:pt x="29" y="193"/>
                  <a:pt x="34" y="195"/>
                  <a:pt x="39" y="197"/>
                </a:cubicBezTo>
                <a:cubicBezTo>
                  <a:pt x="48" y="202"/>
                  <a:pt x="57" y="207"/>
                  <a:pt x="65" y="212"/>
                </a:cubicBezTo>
                <a:cubicBezTo>
                  <a:pt x="63" y="211"/>
                  <a:pt x="60" y="210"/>
                  <a:pt x="58" y="209"/>
                </a:cubicBezTo>
                <a:cubicBezTo>
                  <a:pt x="56" y="208"/>
                  <a:pt x="54" y="207"/>
                  <a:pt x="53" y="206"/>
                </a:cubicBezTo>
                <a:cubicBezTo>
                  <a:pt x="48" y="203"/>
                  <a:pt x="43" y="201"/>
                  <a:pt x="38" y="199"/>
                </a:cubicBezTo>
                <a:cubicBezTo>
                  <a:pt x="29" y="194"/>
                  <a:pt x="19" y="191"/>
                  <a:pt x="9" y="186"/>
                </a:cubicBezTo>
                <a:cubicBezTo>
                  <a:pt x="9" y="186"/>
                  <a:pt x="9" y="186"/>
                  <a:pt x="9" y="187"/>
                </a:cubicBezTo>
                <a:close/>
                <a:moveTo>
                  <a:pt x="65" y="209"/>
                </a:moveTo>
                <a:cubicBezTo>
                  <a:pt x="56" y="203"/>
                  <a:pt x="48" y="197"/>
                  <a:pt x="38" y="193"/>
                </a:cubicBezTo>
                <a:cubicBezTo>
                  <a:pt x="30" y="189"/>
                  <a:pt x="22" y="186"/>
                  <a:pt x="15" y="181"/>
                </a:cubicBezTo>
                <a:cubicBezTo>
                  <a:pt x="15" y="181"/>
                  <a:pt x="15" y="182"/>
                  <a:pt x="15" y="182"/>
                </a:cubicBezTo>
                <a:cubicBezTo>
                  <a:pt x="18" y="183"/>
                  <a:pt x="20" y="184"/>
                  <a:pt x="23" y="185"/>
                </a:cubicBezTo>
                <a:cubicBezTo>
                  <a:pt x="28" y="187"/>
                  <a:pt x="33" y="190"/>
                  <a:pt x="38" y="192"/>
                </a:cubicBezTo>
                <a:cubicBezTo>
                  <a:pt x="47" y="197"/>
                  <a:pt x="56" y="201"/>
                  <a:pt x="65" y="205"/>
                </a:cubicBezTo>
                <a:cubicBezTo>
                  <a:pt x="65" y="206"/>
                  <a:pt x="65" y="208"/>
                  <a:pt x="65" y="209"/>
                </a:cubicBezTo>
                <a:close/>
                <a:moveTo>
                  <a:pt x="65" y="200"/>
                </a:moveTo>
                <a:cubicBezTo>
                  <a:pt x="61" y="198"/>
                  <a:pt x="57" y="196"/>
                  <a:pt x="53" y="194"/>
                </a:cubicBezTo>
                <a:cubicBezTo>
                  <a:pt x="47" y="192"/>
                  <a:pt x="42" y="189"/>
                  <a:pt x="37" y="187"/>
                </a:cubicBezTo>
                <a:cubicBezTo>
                  <a:pt x="28" y="183"/>
                  <a:pt x="19" y="178"/>
                  <a:pt x="10" y="173"/>
                </a:cubicBezTo>
                <a:cubicBezTo>
                  <a:pt x="10" y="173"/>
                  <a:pt x="10" y="173"/>
                  <a:pt x="10" y="173"/>
                </a:cubicBezTo>
                <a:cubicBezTo>
                  <a:pt x="10" y="173"/>
                  <a:pt x="10" y="173"/>
                  <a:pt x="10" y="172"/>
                </a:cubicBezTo>
                <a:cubicBezTo>
                  <a:pt x="10" y="172"/>
                  <a:pt x="10" y="172"/>
                  <a:pt x="11" y="172"/>
                </a:cubicBezTo>
                <a:cubicBezTo>
                  <a:pt x="20" y="176"/>
                  <a:pt x="28" y="181"/>
                  <a:pt x="38" y="185"/>
                </a:cubicBezTo>
                <a:cubicBezTo>
                  <a:pt x="47" y="189"/>
                  <a:pt x="56" y="193"/>
                  <a:pt x="64" y="199"/>
                </a:cubicBezTo>
                <a:cubicBezTo>
                  <a:pt x="64" y="199"/>
                  <a:pt x="64" y="199"/>
                  <a:pt x="65" y="199"/>
                </a:cubicBezTo>
                <a:cubicBezTo>
                  <a:pt x="65" y="199"/>
                  <a:pt x="65" y="200"/>
                  <a:pt x="65" y="200"/>
                </a:cubicBezTo>
                <a:close/>
                <a:moveTo>
                  <a:pt x="34" y="188"/>
                </a:moveTo>
                <a:cubicBezTo>
                  <a:pt x="43" y="192"/>
                  <a:pt x="53" y="197"/>
                  <a:pt x="61" y="202"/>
                </a:cubicBezTo>
                <a:cubicBezTo>
                  <a:pt x="63" y="204"/>
                  <a:pt x="68" y="206"/>
                  <a:pt x="61" y="203"/>
                </a:cubicBezTo>
                <a:cubicBezTo>
                  <a:pt x="59" y="202"/>
                  <a:pt x="56" y="200"/>
                  <a:pt x="53" y="199"/>
                </a:cubicBezTo>
                <a:cubicBezTo>
                  <a:pt x="48" y="197"/>
                  <a:pt x="43" y="194"/>
                  <a:pt x="38" y="192"/>
                </a:cubicBezTo>
                <a:cubicBezTo>
                  <a:pt x="29" y="187"/>
                  <a:pt x="19" y="183"/>
                  <a:pt x="10" y="178"/>
                </a:cubicBezTo>
                <a:cubicBezTo>
                  <a:pt x="9" y="178"/>
                  <a:pt x="9" y="178"/>
                  <a:pt x="9" y="178"/>
                </a:cubicBezTo>
                <a:cubicBezTo>
                  <a:pt x="9" y="177"/>
                  <a:pt x="9" y="175"/>
                  <a:pt x="10" y="174"/>
                </a:cubicBezTo>
                <a:cubicBezTo>
                  <a:pt x="16" y="180"/>
                  <a:pt x="26" y="184"/>
                  <a:pt x="34" y="188"/>
                </a:cubicBezTo>
                <a:close/>
                <a:moveTo>
                  <a:pt x="61" y="207"/>
                </a:moveTo>
                <a:cubicBezTo>
                  <a:pt x="60" y="207"/>
                  <a:pt x="60" y="206"/>
                  <a:pt x="60" y="206"/>
                </a:cubicBezTo>
                <a:cubicBezTo>
                  <a:pt x="58" y="205"/>
                  <a:pt x="56" y="204"/>
                  <a:pt x="54" y="203"/>
                </a:cubicBezTo>
                <a:cubicBezTo>
                  <a:pt x="49" y="200"/>
                  <a:pt x="44" y="198"/>
                  <a:pt x="39" y="196"/>
                </a:cubicBezTo>
                <a:cubicBezTo>
                  <a:pt x="31" y="192"/>
                  <a:pt x="23" y="189"/>
                  <a:pt x="16" y="185"/>
                </a:cubicBezTo>
                <a:cubicBezTo>
                  <a:pt x="13" y="184"/>
                  <a:pt x="11" y="183"/>
                  <a:pt x="9" y="182"/>
                </a:cubicBezTo>
                <a:cubicBezTo>
                  <a:pt x="9" y="181"/>
                  <a:pt x="9" y="180"/>
                  <a:pt x="9" y="179"/>
                </a:cubicBezTo>
                <a:cubicBezTo>
                  <a:pt x="9" y="179"/>
                  <a:pt x="9" y="179"/>
                  <a:pt x="9" y="179"/>
                </a:cubicBezTo>
                <a:cubicBezTo>
                  <a:pt x="18" y="185"/>
                  <a:pt x="27" y="189"/>
                  <a:pt x="36" y="193"/>
                </a:cubicBezTo>
                <a:cubicBezTo>
                  <a:pt x="45" y="197"/>
                  <a:pt x="53" y="202"/>
                  <a:pt x="61" y="207"/>
                </a:cubicBezTo>
                <a:close/>
                <a:moveTo>
                  <a:pt x="66" y="219"/>
                </a:moveTo>
                <a:cubicBezTo>
                  <a:pt x="66" y="220"/>
                  <a:pt x="66" y="221"/>
                  <a:pt x="66" y="222"/>
                </a:cubicBezTo>
                <a:cubicBezTo>
                  <a:pt x="57" y="216"/>
                  <a:pt x="49" y="211"/>
                  <a:pt x="39" y="206"/>
                </a:cubicBezTo>
                <a:cubicBezTo>
                  <a:pt x="29" y="201"/>
                  <a:pt x="19" y="197"/>
                  <a:pt x="10" y="191"/>
                </a:cubicBezTo>
                <a:cubicBezTo>
                  <a:pt x="14" y="194"/>
                  <a:pt x="21" y="196"/>
                  <a:pt x="26" y="199"/>
                </a:cubicBezTo>
                <a:cubicBezTo>
                  <a:pt x="30" y="201"/>
                  <a:pt x="35" y="203"/>
                  <a:pt x="40" y="205"/>
                </a:cubicBezTo>
                <a:cubicBezTo>
                  <a:pt x="49" y="209"/>
                  <a:pt x="57" y="215"/>
                  <a:pt x="66" y="219"/>
                </a:cubicBezTo>
                <a:close/>
                <a:moveTo>
                  <a:pt x="66" y="225"/>
                </a:moveTo>
                <a:cubicBezTo>
                  <a:pt x="64" y="223"/>
                  <a:pt x="61" y="222"/>
                  <a:pt x="58" y="220"/>
                </a:cubicBezTo>
                <a:cubicBezTo>
                  <a:pt x="53" y="217"/>
                  <a:pt x="49" y="214"/>
                  <a:pt x="44" y="211"/>
                </a:cubicBezTo>
                <a:cubicBezTo>
                  <a:pt x="39" y="209"/>
                  <a:pt x="34" y="207"/>
                  <a:pt x="30" y="205"/>
                </a:cubicBezTo>
                <a:cubicBezTo>
                  <a:pt x="33" y="206"/>
                  <a:pt x="36" y="208"/>
                  <a:pt x="39" y="209"/>
                </a:cubicBezTo>
                <a:cubicBezTo>
                  <a:pt x="45" y="212"/>
                  <a:pt x="50" y="214"/>
                  <a:pt x="55" y="217"/>
                </a:cubicBezTo>
                <a:cubicBezTo>
                  <a:pt x="59" y="219"/>
                  <a:pt x="62" y="222"/>
                  <a:pt x="66" y="223"/>
                </a:cubicBezTo>
                <a:cubicBezTo>
                  <a:pt x="66" y="224"/>
                  <a:pt x="66" y="225"/>
                  <a:pt x="66" y="225"/>
                </a:cubicBezTo>
                <a:close/>
                <a:moveTo>
                  <a:pt x="67" y="230"/>
                </a:moveTo>
                <a:cubicBezTo>
                  <a:pt x="64" y="228"/>
                  <a:pt x="60" y="226"/>
                  <a:pt x="57" y="224"/>
                </a:cubicBezTo>
                <a:cubicBezTo>
                  <a:pt x="52" y="221"/>
                  <a:pt x="47" y="218"/>
                  <a:pt x="42" y="216"/>
                </a:cubicBezTo>
                <a:cubicBezTo>
                  <a:pt x="33" y="212"/>
                  <a:pt x="25" y="208"/>
                  <a:pt x="16" y="203"/>
                </a:cubicBezTo>
                <a:cubicBezTo>
                  <a:pt x="19" y="204"/>
                  <a:pt x="21" y="205"/>
                  <a:pt x="23" y="206"/>
                </a:cubicBezTo>
                <a:cubicBezTo>
                  <a:pt x="28" y="209"/>
                  <a:pt x="34" y="211"/>
                  <a:pt x="39" y="214"/>
                </a:cubicBezTo>
                <a:cubicBezTo>
                  <a:pt x="48" y="218"/>
                  <a:pt x="57" y="224"/>
                  <a:pt x="66" y="227"/>
                </a:cubicBezTo>
                <a:cubicBezTo>
                  <a:pt x="66" y="228"/>
                  <a:pt x="67" y="229"/>
                  <a:pt x="67" y="230"/>
                </a:cubicBezTo>
                <a:close/>
                <a:moveTo>
                  <a:pt x="66" y="231"/>
                </a:moveTo>
                <a:cubicBezTo>
                  <a:pt x="65" y="230"/>
                  <a:pt x="62" y="229"/>
                  <a:pt x="60" y="228"/>
                </a:cubicBezTo>
                <a:cubicBezTo>
                  <a:pt x="58" y="227"/>
                  <a:pt x="56" y="225"/>
                  <a:pt x="53" y="224"/>
                </a:cubicBezTo>
                <a:cubicBezTo>
                  <a:pt x="49" y="222"/>
                  <a:pt x="44" y="219"/>
                  <a:pt x="39" y="217"/>
                </a:cubicBezTo>
                <a:cubicBezTo>
                  <a:pt x="30" y="212"/>
                  <a:pt x="20" y="208"/>
                  <a:pt x="11" y="203"/>
                </a:cubicBezTo>
                <a:cubicBezTo>
                  <a:pt x="10" y="202"/>
                  <a:pt x="10" y="202"/>
                  <a:pt x="9" y="202"/>
                </a:cubicBezTo>
                <a:cubicBezTo>
                  <a:pt x="9" y="202"/>
                  <a:pt x="8" y="202"/>
                  <a:pt x="8" y="201"/>
                </a:cubicBezTo>
                <a:cubicBezTo>
                  <a:pt x="8" y="201"/>
                  <a:pt x="8" y="201"/>
                  <a:pt x="8" y="201"/>
                </a:cubicBezTo>
                <a:cubicBezTo>
                  <a:pt x="8" y="199"/>
                  <a:pt x="8" y="197"/>
                  <a:pt x="8" y="195"/>
                </a:cubicBezTo>
                <a:cubicBezTo>
                  <a:pt x="8" y="193"/>
                  <a:pt x="8" y="192"/>
                  <a:pt x="8" y="191"/>
                </a:cubicBezTo>
                <a:cubicBezTo>
                  <a:pt x="18" y="197"/>
                  <a:pt x="27" y="201"/>
                  <a:pt x="37" y="206"/>
                </a:cubicBezTo>
                <a:cubicBezTo>
                  <a:pt x="47" y="211"/>
                  <a:pt x="56" y="217"/>
                  <a:pt x="65" y="222"/>
                </a:cubicBezTo>
                <a:cubicBezTo>
                  <a:pt x="58" y="217"/>
                  <a:pt x="47" y="212"/>
                  <a:pt x="38" y="208"/>
                </a:cubicBezTo>
                <a:cubicBezTo>
                  <a:pt x="28" y="203"/>
                  <a:pt x="19" y="198"/>
                  <a:pt x="9" y="194"/>
                </a:cubicBezTo>
                <a:cubicBezTo>
                  <a:pt x="9" y="194"/>
                  <a:pt x="8" y="194"/>
                  <a:pt x="9" y="194"/>
                </a:cubicBezTo>
                <a:cubicBezTo>
                  <a:pt x="18" y="200"/>
                  <a:pt x="29" y="205"/>
                  <a:pt x="39" y="210"/>
                </a:cubicBezTo>
                <a:cubicBezTo>
                  <a:pt x="48" y="214"/>
                  <a:pt x="56" y="220"/>
                  <a:pt x="64" y="225"/>
                </a:cubicBezTo>
                <a:cubicBezTo>
                  <a:pt x="64" y="225"/>
                  <a:pt x="66" y="226"/>
                  <a:pt x="66" y="226"/>
                </a:cubicBezTo>
                <a:cubicBezTo>
                  <a:pt x="66" y="226"/>
                  <a:pt x="66" y="226"/>
                  <a:pt x="66" y="226"/>
                </a:cubicBezTo>
                <a:cubicBezTo>
                  <a:pt x="65" y="226"/>
                  <a:pt x="63" y="225"/>
                  <a:pt x="62" y="224"/>
                </a:cubicBezTo>
                <a:cubicBezTo>
                  <a:pt x="59" y="223"/>
                  <a:pt x="57" y="222"/>
                  <a:pt x="54" y="220"/>
                </a:cubicBezTo>
                <a:cubicBezTo>
                  <a:pt x="49" y="218"/>
                  <a:pt x="45" y="215"/>
                  <a:pt x="40" y="213"/>
                </a:cubicBezTo>
                <a:cubicBezTo>
                  <a:pt x="29" y="209"/>
                  <a:pt x="19" y="203"/>
                  <a:pt x="8" y="199"/>
                </a:cubicBezTo>
                <a:cubicBezTo>
                  <a:pt x="8" y="198"/>
                  <a:pt x="8" y="199"/>
                  <a:pt x="8" y="199"/>
                </a:cubicBezTo>
                <a:cubicBezTo>
                  <a:pt x="18" y="205"/>
                  <a:pt x="28" y="210"/>
                  <a:pt x="38" y="215"/>
                </a:cubicBezTo>
                <a:cubicBezTo>
                  <a:pt x="44" y="218"/>
                  <a:pt x="49" y="220"/>
                  <a:pt x="54" y="223"/>
                </a:cubicBezTo>
                <a:cubicBezTo>
                  <a:pt x="58" y="226"/>
                  <a:pt x="63" y="228"/>
                  <a:pt x="66" y="231"/>
                </a:cubicBezTo>
                <a:close/>
                <a:moveTo>
                  <a:pt x="62" y="164"/>
                </a:moveTo>
                <a:cubicBezTo>
                  <a:pt x="60" y="163"/>
                  <a:pt x="59" y="163"/>
                  <a:pt x="59" y="162"/>
                </a:cubicBezTo>
                <a:cubicBezTo>
                  <a:pt x="59" y="162"/>
                  <a:pt x="60" y="162"/>
                  <a:pt x="62" y="163"/>
                </a:cubicBezTo>
                <a:cubicBezTo>
                  <a:pt x="62" y="163"/>
                  <a:pt x="62" y="164"/>
                  <a:pt x="62" y="164"/>
                </a:cubicBezTo>
                <a:close/>
                <a:moveTo>
                  <a:pt x="62" y="168"/>
                </a:moveTo>
                <a:cubicBezTo>
                  <a:pt x="59" y="166"/>
                  <a:pt x="56" y="164"/>
                  <a:pt x="54" y="162"/>
                </a:cubicBezTo>
                <a:cubicBezTo>
                  <a:pt x="56" y="164"/>
                  <a:pt x="59" y="165"/>
                  <a:pt x="62" y="166"/>
                </a:cubicBezTo>
                <a:cubicBezTo>
                  <a:pt x="62" y="167"/>
                  <a:pt x="62" y="168"/>
                  <a:pt x="62" y="168"/>
                </a:cubicBezTo>
                <a:close/>
                <a:moveTo>
                  <a:pt x="62" y="172"/>
                </a:moveTo>
                <a:cubicBezTo>
                  <a:pt x="58" y="169"/>
                  <a:pt x="53" y="166"/>
                  <a:pt x="49" y="163"/>
                </a:cubicBezTo>
                <a:cubicBezTo>
                  <a:pt x="52" y="165"/>
                  <a:pt x="57" y="168"/>
                  <a:pt x="62" y="170"/>
                </a:cubicBezTo>
                <a:cubicBezTo>
                  <a:pt x="62" y="171"/>
                  <a:pt x="62" y="172"/>
                  <a:pt x="62" y="172"/>
                </a:cubicBezTo>
                <a:close/>
                <a:moveTo>
                  <a:pt x="62" y="178"/>
                </a:moveTo>
                <a:cubicBezTo>
                  <a:pt x="56" y="173"/>
                  <a:pt x="49" y="167"/>
                  <a:pt x="42" y="164"/>
                </a:cubicBezTo>
                <a:cubicBezTo>
                  <a:pt x="49" y="167"/>
                  <a:pt x="55" y="172"/>
                  <a:pt x="62" y="174"/>
                </a:cubicBezTo>
                <a:cubicBezTo>
                  <a:pt x="62" y="175"/>
                  <a:pt x="62" y="177"/>
                  <a:pt x="62" y="178"/>
                </a:cubicBezTo>
                <a:close/>
                <a:moveTo>
                  <a:pt x="41" y="163"/>
                </a:moveTo>
                <a:cubicBezTo>
                  <a:pt x="45" y="166"/>
                  <a:pt x="49" y="169"/>
                  <a:pt x="53" y="171"/>
                </a:cubicBezTo>
                <a:cubicBezTo>
                  <a:pt x="48" y="168"/>
                  <a:pt x="43" y="165"/>
                  <a:pt x="38" y="163"/>
                </a:cubicBezTo>
                <a:cubicBezTo>
                  <a:pt x="39" y="163"/>
                  <a:pt x="39" y="163"/>
                  <a:pt x="40" y="163"/>
                </a:cubicBezTo>
                <a:cubicBezTo>
                  <a:pt x="40" y="163"/>
                  <a:pt x="40" y="163"/>
                  <a:pt x="41" y="163"/>
                </a:cubicBezTo>
                <a:close/>
                <a:moveTo>
                  <a:pt x="62" y="179"/>
                </a:moveTo>
                <a:cubicBezTo>
                  <a:pt x="63" y="180"/>
                  <a:pt x="63" y="180"/>
                  <a:pt x="63" y="181"/>
                </a:cubicBezTo>
                <a:cubicBezTo>
                  <a:pt x="59" y="178"/>
                  <a:pt x="55" y="175"/>
                  <a:pt x="50" y="173"/>
                </a:cubicBezTo>
                <a:cubicBezTo>
                  <a:pt x="46" y="170"/>
                  <a:pt x="41" y="167"/>
                  <a:pt x="37" y="164"/>
                </a:cubicBezTo>
                <a:cubicBezTo>
                  <a:pt x="39" y="165"/>
                  <a:pt x="42" y="166"/>
                  <a:pt x="44" y="167"/>
                </a:cubicBezTo>
                <a:cubicBezTo>
                  <a:pt x="47" y="168"/>
                  <a:pt x="49" y="170"/>
                  <a:pt x="51" y="171"/>
                </a:cubicBezTo>
                <a:cubicBezTo>
                  <a:pt x="55" y="174"/>
                  <a:pt x="58" y="176"/>
                  <a:pt x="61" y="178"/>
                </a:cubicBezTo>
                <a:cubicBezTo>
                  <a:pt x="62" y="179"/>
                  <a:pt x="62" y="179"/>
                  <a:pt x="62" y="179"/>
                </a:cubicBezTo>
                <a:cubicBezTo>
                  <a:pt x="62" y="179"/>
                  <a:pt x="62" y="179"/>
                  <a:pt x="62" y="179"/>
                </a:cubicBezTo>
                <a:close/>
                <a:moveTo>
                  <a:pt x="59" y="180"/>
                </a:moveTo>
                <a:cubicBezTo>
                  <a:pt x="54" y="177"/>
                  <a:pt x="50" y="174"/>
                  <a:pt x="45" y="171"/>
                </a:cubicBezTo>
                <a:cubicBezTo>
                  <a:pt x="41" y="169"/>
                  <a:pt x="36" y="167"/>
                  <a:pt x="32" y="164"/>
                </a:cubicBezTo>
                <a:cubicBezTo>
                  <a:pt x="33" y="164"/>
                  <a:pt x="34" y="163"/>
                  <a:pt x="36" y="163"/>
                </a:cubicBezTo>
                <a:cubicBezTo>
                  <a:pt x="40" y="167"/>
                  <a:pt x="45" y="170"/>
                  <a:pt x="50" y="173"/>
                </a:cubicBezTo>
                <a:cubicBezTo>
                  <a:pt x="53" y="175"/>
                  <a:pt x="56" y="177"/>
                  <a:pt x="59" y="179"/>
                </a:cubicBezTo>
                <a:cubicBezTo>
                  <a:pt x="59" y="179"/>
                  <a:pt x="59" y="179"/>
                  <a:pt x="59" y="180"/>
                </a:cubicBezTo>
                <a:close/>
                <a:moveTo>
                  <a:pt x="47" y="175"/>
                </a:moveTo>
                <a:cubicBezTo>
                  <a:pt x="50" y="178"/>
                  <a:pt x="54" y="180"/>
                  <a:pt x="57" y="182"/>
                </a:cubicBezTo>
                <a:cubicBezTo>
                  <a:pt x="58" y="182"/>
                  <a:pt x="62" y="185"/>
                  <a:pt x="63" y="186"/>
                </a:cubicBezTo>
                <a:cubicBezTo>
                  <a:pt x="63" y="186"/>
                  <a:pt x="63" y="186"/>
                  <a:pt x="63" y="186"/>
                </a:cubicBezTo>
                <a:cubicBezTo>
                  <a:pt x="63" y="186"/>
                  <a:pt x="63" y="186"/>
                  <a:pt x="62" y="185"/>
                </a:cubicBezTo>
                <a:cubicBezTo>
                  <a:pt x="56" y="182"/>
                  <a:pt x="50" y="178"/>
                  <a:pt x="43" y="174"/>
                </a:cubicBezTo>
                <a:cubicBezTo>
                  <a:pt x="40" y="172"/>
                  <a:pt x="36" y="171"/>
                  <a:pt x="33" y="169"/>
                </a:cubicBezTo>
                <a:cubicBezTo>
                  <a:pt x="30" y="167"/>
                  <a:pt x="28" y="166"/>
                  <a:pt x="26" y="165"/>
                </a:cubicBezTo>
                <a:cubicBezTo>
                  <a:pt x="27" y="164"/>
                  <a:pt x="29" y="164"/>
                  <a:pt x="30" y="164"/>
                </a:cubicBezTo>
                <a:cubicBezTo>
                  <a:pt x="36" y="168"/>
                  <a:pt x="42" y="171"/>
                  <a:pt x="47" y="175"/>
                </a:cubicBezTo>
                <a:close/>
                <a:moveTo>
                  <a:pt x="64" y="189"/>
                </a:moveTo>
                <a:cubicBezTo>
                  <a:pt x="51" y="181"/>
                  <a:pt x="38" y="173"/>
                  <a:pt x="26" y="166"/>
                </a:cubicBezTo>
                <a:cubicBezTo>
                  <a:pt x="33" y="170"/>
                  <a:pt x="39" y="172"/>
                  <a:pt x="46" y="176"/>
                </a:cubicBezTo>
                <a:cubicBezTo>
                  <a:pt x="51" y="180"/>
                  <a:pt x="57" y="184"/>
                  <a:pt x="63" y="187"/>
                </a:cubicBezTo>
                <a:cubicBezTo>
                  <a:pt x="63" y="188"/>
                  <a:pt x="63" y="188"/>
                  <a:pt x="64" y="189"/>
                </a:cubicBezTo>
                <a:close/>
                <a:moveTo>
                  <a:pt x="61" y="188"/>
                </a:moveTo>
                <a:cubicBezTo>
                  <a:pt x="53" y="184"/>
                  <a:pt x="47" y="180"/>
                  <a:pt x="40" y="176"/>
                </a:cubicBezTo>
                <a:cubicBezTo>
                  <a:pt x="33" y="173"/>
                  <a:pt x="26" y="171"/>
                  <a:pt x="20" y="166"/>
                </a:cubicBezTo>
                <a:cubicBezTo>
                  <a:pt x="22" y="166"/>
                  <a:pt x="23" y="165"/>
                  <a:pt x="25" y="165"/>
                </a:cubicBezTo>
                <a:cubicBezTo>
                  <a:pt x="25" y="165"/>
                  <a:pt x="25" y="165"/>
                  <a:pt x="25" y="165"/>
                </a:cubicBezTo>
                <a:cubicBezTo>
                  <a:pt x="32" y="170"/>
                  <a:pt x="40" y="174"/>
                  <a:pt x="47" y="179"/>
                </a:cubicBezTo>
                <a:cubicBezTo>
                  <a:pt x="50" y="181"/>
                  <a:pt x="54" y="183"/>
                  <a:pt x="57" y="186"/>
                </a:cubicBezTo>
                <a:cubicBezTo>
                  <a:pt x="59" y="187"/>
                  <a:pt x="61" y="188"/>
                  <a:pt x="63" y="190"/>
                </a:cubicBezTo>
                <a:cubicBezTo>
                  <a:pt x="64" y="190"/>
                  <a:pt x="61" y="188"/>
                  <a:pt x="61" y="188"/>
                </a:cubicBezTo>
                <a:close/>
                <a:moveTo>
                  <a:pt x="42" y="163"/>
                </a:moveTo>
                <a:cubicBezTo>
                  <a:pt x="43" y="163"/>
                  <a:pt x="45" y="162"/>
                  <a:pt x="46" y="162"/>
                </a:cubicBezTo>
                <a:cubicBezTo>
                  <a:pt x="49" y="164"/>
                  <a:pt x="51" y="166"/>
                  <a:pt x="53" y="167"/>
                </a:cubicBezTo>
                <a:cubicBezTo>
                  <a:pt x="56" y="169"/>
                  <a:pt x="59" y="172"/>
                  <a:pt x="62" y="174"/>
                </a:cubicBezTo>
                <a:cubicBezTo>
                  <a:pt x="62" y="174"/>
                  <a:pt x="62" y="174"/>
                  <a:pt x="62" y="174"/>
                </a:cubicBezTo>
                <a:cubicBezTo>
                  <a:pt x="55" y="171"/>
                  <a:pt x="49" y="166"/>
                  <a:pt x="42" y="163"/>
                </a:cubicBezTo>
                <a:close/>
                <a:moveTo>
                  <a:pt x="48" y="162"/>
                </a:moveTo>
                <a:cubicBezTo>
                  <a:pt x="48" y="162"/>
                  <a:pt x="48" y="162"/>
                  <a:pt x="48" y="162"/>
                </a:cubicBezTo>
                <a:cubicBezTo>
                  <a:pt x="49" y="162"/>
                  <a:pt x="50" y="162"/>
                  <a:pt x="52" y="161"/>
                </a:cubicBezTo>
                <a:cubicBezTo>
                  <a:pt x="52" y="161"/>
                  <a:pt x="52" y="161"/>
                  <a:pt x="52" y="161"/>
                </a:cubicBezTo>
                <a:cubicBezTo>
                  <a:pt x="54" y="163"/>
                  <a:pt x="56" y="165"/>
                  <a:pt x="58" y="166"/>
                </a:cubicBezTo>
                <a:cubicBezTo>
                  <a:pt x="57" y="166"/>
                  <a:pt x="64" y="171"/>
                  <a:pt x="60" y="169"/>
                </a:cubicBezTo>
                <a:cubicBezTo>
                  <a:pt x="60" y="168"/>
                  <a:pt x="59" y="168"/>
                  <a:pt x="58" y="167"/>
                </a:cubicBezTo>
                <a:cubicBezTo>
                  <a:pt x="54" y="166"/>
                  <a:pt x="51" y="163"/>
                  <a:pt x="48" y="162"/>
                </a:cubicBezTo>
                <a:close/>
                <a:moveTo>
                  <a:pt x="57" y="161"/>
                </a:moveTo>
                <a:cubicBezTo>
                  <a:pt x="57" y="161"/>
                  <a:pt x="57" y="161"/>
                  <a:pt x="57" y="161"/>
                </a:cubicBezTo>
                <a:cubicBezTo>
                  <a:pt x="58" y="162"/>
                  <a:pt x="59" y="163"/>
                  <a:pt x="60" y="164"/>
                </a:cubicBezTo>
                <a:cubicBezTo>
                  <a:pt x="60" y="164"/>
                  <a:pt x="61" y="165"/>
                  <a:pt x="62" y="165"/>
                </a:cubicBezTo>
                <a:cubicBezTo>
                  <a:pt x="62" y="165"/>
                  <a:pt x="62" y="165"/>
                  <a:pt x="62" y="165"/>
                </a:cubicBezTo>
                <a:cubicBezTo>
                  <a:pt x="61" y="165"/>
                  <a:pt x="61" y="165"/>
                  <a:pt x="60" y="164"/>
                </a:cubicBezTo>
                <a:cubicBezTo>
                  <a:pt x="58" y="163"/>
                  <a:pt x="55" y="162"/>
                  <a:pt x="53" y="161"/>
                </a:cubicBezTo>
                <a:cubicBezTo>
                  <a:pt x="54" y="161"/>
                  <a:pt x="56" y="161"/>
                  <a:pt x="57" y="161"/>
                </a:cubicBezTo>
                <a:close/>
                <a:moveTo>
                  <a:pt x="63" y="185"/>
                </a:moveTo>
                <a:cubicBezTo>
                  <a:pt x="59" y="182"/>
                  <a:pt x="54" y="179"/>
                  <a:pt x="49" y="176"/>
                </a:cubicBezTo>
                <a:cubicBezTo>
                  <a:pt x="46" y="174"/>
                  <a:pt x="43" y="172"/>
                  <a:pt x="40" y="170"/>
                </a:cubicBezTo>
                <a:cubicBezTo>
                  <a:pt x="39" y="169"/>
                  <a:pt x="37" y="168"/>
                  <a:pt x="36" y="167"/>
                </a:cubicBezTo>
                <a:cubicBezTo>
                  <a:pt x="36" y="167"/>
                  <a:pt x="36" y="167"/>
                  <a:pt x="36" y="167"/>
                </a:cubicBezTo>
                <a:cubicBezTo>
                  <a:pt x="40" y="169"/>
                  <a:pt x="44" y="171"/>
                  <a:pt x="48" y="173"/>
                </a:cubicBezTo>
                <a:cubicBezTo>
                  <a:pt x="53" y="176"/>
                  <a:pt x="58" y="180"/>
                  <a:pt x="63" y="183"/>
                </a:cubicBezTo>
                <a:cubicBezTo>
                  <a:pt x="63" y="183"/>
                  <a:pt x="63" y="184"/>
                  <a:pt x="63" y="185"/>
                </a:cubicBezTo>
                <a:close/>
                <a:moveTo>
                  <a:pt x="64" y="194"/>
                </a:moveTo>
                <a:cubicBezTo>
                  <a:pt x="57" y="189"/>
                  <a:pt x="49" y="186"/>
                  <a:pt x="41" y="182"/>
                </a:cubicBezTo>
                <a:cubicBezTo>
                  <a:pt x="33" y="178"/>
                  <a:pt x="24" y="173"/>
                  <a:pt x="15" y="169"/>
                </a:cubicBezTo>
                <a:cubicBezTo>
                  <a:pt x="15" y="169"/>
                  <a:pt x="14" y="169"/>
                  <a:pt x="15" y="170"/>
                </a:cubicBezTo>
                <a:cubicBezTo>
                  <a:pt x="24" y="174"/>
                  <a:pt x="32" y="179"/>
                  <a:pt x="41" y="183"/>
                </a:cubicBezTo>
                <a:cubicBezTo>
                  <a:pt x="49" y="187"/>
                  <a:pt x="57" y="190"/>
                  <a:pt x="64" y="195"/>
                </a:cubicBezTo>
                <a:cubicBezTo>
                  <a:pt x="64" y="196"/>
                  <a:pt x="64" y="197"/>
                  <a:pt x="64" y="198"/>
                </a:cubicBezTo>
                <a:cubicBezTo>
                  <a:pt x="56" y="193"/>
                  <a:pt x="47" y="188"/>
                  <a:pt x="38" y="185"/>
                </a:cubicBezTo>
                <a:cubicBezTo>
                  <a:pt x="29" y="181"/>
                  <a:pt x="20" y="176"/>
                  <a:pt x="11" y="171"/>
                </a:cubicBezTo>
                <a:cubicBezTo>
                  <a:pt x="12" y="171"/>
                  <a:pt x="12" y="171"/>
                  <a:pt x="12" y="170"/>
                </a:cubicBezTo>
                <a:cubicBezTo>
                  <a:pt x="29" y="179"/>
                  <a:pt x="47" y="187"/>
                  <a:pt x="64" y="196"/>
                </a:cubicBezTo>
                <a:cubicBezTo>
                  <a:pt x="64" y="196"/>
                  <a:pt x="64" y="196"/>
                  <a:pt x="64" y="195"/>
                </a:cubicBezTo>
                <a:cubicBezTo>
                  <a:pt x="47" y="186"/>
                  <a:pt x="30" y="179"/>
                  <a:pt x="13" y="170"/>
                </a:cubicBezTo>
                <a:cubicBezTo>
                  <a:pt x="14" y="169"/>
                  <a:pt x="16" y="168"/>
                  <a:pt x="17" y="167"/>
                </a:cubicBezTo>
                <a:cubicBezTo>
                  <a:pt x="19" y="168"/>
                  <a:pt x="20" y="169"/>
                  <a:pt x="22" y="170"/>
                </a:cubicBezTo>
                <a:cubicBezTo>
                  <a:pt x="24" y="172"/>
                  <a:pt x="26" y="172"/>
                  <a:pt x="28" y="173"/>
                </a:cubicBezTo>
                <a:cubicBezTo>
                  <a:pt x="32" y="175"/>
                  <a:pt x="35" y="177"/>
                  <a:pt x="39" y="180"/>
                </a:cubicBezTo>
                <a:cubicBezTo>
                  <a:pt x="47" y="184"/>
                  <a:pt x="55" y="188"/>
                  <a:pt x="63" y="193"/>
                </a:cubicBezTo>
                <a:cubicBezTo>
                  <a:pt x="64" y="193"/>
                  <a:pt x="64" y="192"/>
                  <a:pt x="64" y="192"/>
                </a:cubicBezTo>
                <a:cubicBezTo>
                  <a:pt x="55" y="188"/>
                  <a:pt x="47" y="184"/>
                  <a:pt x="39" y="179"/>
                </a:cubicBezTo>
                <a:cubicBezTo>
                  <a:pt x="35" y="177"/>
                  <a:pt x="31" y="174"/>
                  <a:pt x="27" y="172"/>
                </a:cubicBezTo>
                <a:cubicBezTo>
                  <a:pt x="24" y="171"/>
                  <a:pt x="21" y="169"/>
                  <a:pt x="18" y="167"/>
                </a:cubicBezTo>
                <a:cubicBezTo>
                  <a:pt x="19" y="167"/>
                  <a:pt x="19" y="167"/>
                  <a:pt x="19" y="166"/>
                </a:cubicBezTo>
                <a:cubicBezTo>
                  <a:pt x="19" y="167"/>
                  <a:pt x="20" y="167"/>
                  <a:pt x="20" y="167"/>
                </a:cubicBezTo>
                <a:cubicBezTo>
                  <a:pt x="26" y="172"/>
                  <a:pt x="35" y="175"/>
                  <a:pt x="42" y="179"/>
                </a:cubicBezTo>
                <a:cubicBezTo>
                  <a:pt x="49" y="183"/>
                  <a:pt x="56" y="187"/>
                  <a:pt x="64" y="190"/>
                </a:cubicBezTo>
                <a:cubicBezTo>
                  <a:pt x="64" y="192"/>
                  <a:pt x="64" y="193"/>
                  <a:pt x="64" y="194"/>
                </a:cubicBezTo>
                <a:close/>
                <a:moveTo>
                  <a:pt x="65" y="204"/>
                </a:moveTo>
                <a:cubicBezTo>
                  <a:pt x="57" y="198"/>
                  <a:pt x="48" y="194"/>
                  <a:pt x="39" y="190"/>
                </a:cubicBezTo>
                <a:cubicBezTo>
                  <a:pt x="31" y="186"/>
                  <a:pt x="21" y="182"/>
                  <a:pt x="13" y="176"/>
                </a:cubicBezTo>
                <a:cubicBezTo>
                  <a:pt x="8" y="172"/>
                  <a:pt x="14" y="177"/>
                  <a:pt x="16" y="177"/>
                </a:cubicBezTo>
                <a:cubicBezTo>
                  <a:pt x="18" y="178"/>
                  <a:pt x="20" y="179"/>
                  <a:pt x="22" y="180"/>
                </a:cubicBezTo>
                <a:cubicBezTo>
                  <a:pt x="27" y="183"/>
                  <a:pt x="32" y="185"/>
                  <a:pt x="37" y="188"/>
                </a:cubicBezTo>
                <a:cubicBezTo>
                  <a:pt x="42" y="190"/>
                  <a:pt x="47" y="192"/>
                  <a:pt x="52" y="194"/>
                </a:cubicBezTo>
                <a:cubicBezTo>
                  <a:pt x="56" y="196"/>
                  <a:pt x="60" y="199"/>
                  <a:pt x="65" y="201"/>
                </a:cubicBezTo>
                <a:cubicBezTo>
                  <a:pt x="65" y="202"/>
                  <a:pt x="65" y="203"/>
                  <a:pt x="65" y="204"/>
                </a:cubicBezTo>
                <a:close/>
                <a:moveTo>
                  <a:pt x="65" y="212"/>
                </a:moveTo>
                <a:cubicBezTo>
                  <a:pt x="55" y="205"/>
                  <a:pt x="44" y="199"/>
                  <a:pt x="33" y="194"/>
                </a:cubicBezTo>
                <a:cubicBezTo>
                  <a:pt x="34" y="194"/>
                  <a:pt x="36" y="195"/>
                  <a:pt x="37" y="196"/>
                </a:cubicBezTo>
                <a:cubicBezTo>
                  <a:pt x="47" y="200"/>
                  <a:pt x="56" y="206"/>
                  <a:pt x="65" y="210"/>
                </a:cubicBezTo>
                <a:cubicBezTo>
                  <a:pt x="65" y="210"/>
                  <a:pt x="65" y="211"/>
                  <a:pt x="65" y="212"/>
                </a:cubicBezTo>
                <a:close/>
                <a:moveTo>
                  <a:pt x="66" y="218"/>
                </a:moveTo>
                <a:cubicBezTo>
                  <a:pt x="49" y="205"/>
                  <a:pt x="29" y="197"/>
                  <a:pt x="10" y="188"/>
                </a:cubicBezTo>
                <a:cubicBezTo>
                  <a:pt x="21" y="193"/>
                  <a:pt x="32" y="197"/>
                  <a:pt x="43" y="202"/>
                </a:cubicBezTo>
                <a:cubicBezTo>
                  <a:pt x="48" y="204"/>
                  <a:pt x="52" y="207"/>
                  <a:pt x="57" y="209"/>
                </a:cubicBezTo>
                <a:cubicBezTo>
                  <a:pt x="60" y="211"/>
                  <a:pt x="62" y="212"/>
                  <a:pt x="66" y="213"/>
                </a:cubicBezTo>
                <a:cubicBezTo>
                  <a:pt x="66" y="215"/>
                  <a:pt x="66" y="216"/>
                  <a:pt x="66" y="218"/>
                </a:cubicBezTo>
                <a:close/>
                <a:moveTo>
                  <a:pt x="67" y="234"/>
                </a:moveTo>
                <a:cubicBezTo>
                  <a:pt x="63" y="231"/>
                  <a:pt x="59" y="230"/>
                  <a:pt x="55" y="227"/>
                </a:cubicBezTo>
                <a:cubicBezTo>
                  <a:pt x="50" y="224"/>
                  <a:pt x="45" y="221"/>
                  <a:pt x="40" y="219"/>
                </a:cubicBezTo>
                <a:cubicBezTo>
                  <a:pt x="34" y="216"/>
                  <a:pt x="29" y="213"/>
                  <a:pt x="24" y="210"/>
                </a:cubicBezTo>
                <a:cubicBezTo>
                  <a:pt x="22" y="210"/>
                  <a:pt x="21" y="209"/>
                  <a:pt x="19" y="208"/>
                </a:cubicBezTo>
                <a:cubicBezTo>
                  <a:pt x="27" y="212"/>
                  <a:pt x="34" y="215"/>
                  <a:pt x="42" y="219"/>
                </a:cubicBezTo>
                <a:cubicBezTo>
                  <a:pt x="47" y="221"/>
                  <a:pt x="52" y="224"/>
                  <a:pt x="57" y="227"/>
                </a:cubicBezTo>
                <a:cubicBezTo>
                  <a:pt x="60" y="229"/>
                  <a:pt x="63" y="231"/>
                  <a:pt x="67" y="232"/>
                </a:cubicBezTo>
                <a:cubicBezTo>
                  <a:pt x="67" y="232"/>
                  <a:pt x="67" y="233"/>
                  <a:pt x="67" y="234"/>
                </a:cubicBezTo>
                <a:close/>
                <a:moveTo>
                  <a:pt x="68" y="253"/>
                </a:moveTo>
                <a:cubicBezTo>
                  <a:pt x="64" y="251"/>
                  <a:pt x="59" y="249"/>
                  <a:pt x="55" y="247"/>
                </a:cubicBezTo>
                <a:cubicBezTo>
                  <a:pt x="50" y="244"/>
                  <a:pt x="45" y="242"/>
                  <a:pt x="39" y="239"/>
                </a:cubicBezTo>
                <a:cubicBezTo>
                  <a:pt x="32" y="236"/>
                  <a:pt x="25" y="234"/>
                  <a:pt x="18" y="231"/>
                </a:cubicBezTo>
                <a:cubicBezTo>
                  <a:pt x="24" y="233"/>
                  <a:pt x="29" y="234"/>
                  <a:pt x="35" y="236"/>
                </a:cubicBezTo>
                <a:cubicBezTo>
                  <a:pt x="46" y="240"/>
                  <a:pt x="57" y="245"/>
                  <a:pt x="68" y="250"/>
                </a:cubicBezTo>
                <a:cubicBezTo>
                  <a:pt x="68" y="251"/>
                  <a:pt x="68" y="252"/>
                  <a:pt x="68" y="253"/>
                </a:cubicBezTo>
                <a:close/>
                <a:moveTo>
                  <a:pt x="66" y="253"/>
                </a:moveTo>
                <a:cubicBezTo>
                  <a:pt x="70" y="255"/>
                  <a:pt x="64" y="252"/>
                  <a:pt x="63" y="252"/>
                </a:cubicBezTo>
                <a:cubicBezTo>
                  <a:pt x="64" y="252"/>
                  <a:pt x="65" y="253"/>
                  <a:pt x="66" y="253"/>
                </a:cubicBezTo>
                <a:close/>
                <a:moveTo>
                  <a:pt x="71" y="277"/>
                </a:moveTo>
                <a:cubicBezTo>
                  <a:pt x="67" y="275"/>
                  <a:pt x="64" y="274"/>
                  <a:pt x="60" y="272"/>
                </a:cubicBezTo>
                <a:cubicBezTo>
                  <a:pt x="56" y="271"/>
                  <a:pt x="51" y="269"/>
                  <a:pt x="46" y="267"/>
                </a:cubicBezTo>
                <a:cubicBezTo>
                  <a:pt x="49" y="267"/>
                  <a:pt x="51" y="268"/>
                  <a:pt x="54" y="269"/>
                </a:cubicBezTo>
                <a:cubicBezTo>
                  <a:pt x="59" y="272"/>
                  <a:pt x="65" y="274"/>
                  <a:pt x="70" y="275"/>
                </a:cubicBezTo>
                <a:cubicBezTo>
                  <a:pt x="70" y="276"/>
                  <a:pt x="70" y="276"/>
                  <a:pt x="71" y="277"/>
                </a:cubicBezTo>
                <a:close/>
                <a:moveTo>
                  <a:pt x="25" y="263"/>
                </a:moveTo>
                <a:cubicBezTo>
                  <a:pt x="28" y="264"/>
                  <a:pt x="32" y="265"/>
                  <a:pt x="35" y="267"/>
                </a:cubicBezTo>
                <a:cubicBezTo>
                  <a:pt x="41" y="269"/>
                  <a:pt x="48" y="271"/>
                  <a:pt x="54" y="273"/>
                </a:cubicBezTo>
                <a:cubicBezTo>
                  <a:pt x="60" y="275"/>
                  <a:pt x="65" y="277"/>
                  <a:pt x="71" y="278"/>
                </a:cubicBezTo>
                <a:cubicBezTo>
                  <a:pt x="71" y="279"/>
                  <a:pt x="71" y="280"/>
                  <a:pt x="71" y="281"/>
                </a:cubicBezTo>
                <a:cubicBezTo>
                  <a:pt x="57" y="273"/>
                  <a:pt x="40" y="269"/>
                  <a:pt x="25" y="263"/>
                </a:cubicBezTo>
                <a:close/>
                <a:moveTo>
                  <a:pt x="52" y="265"/>
                </a:moveTo>
                <a:cubicBezTo>
                  <a:pt x="58" y="267"/>
                  <a:pt x="64" y="270"/>
                  <a:pt x="70" y="272"/>
                </a:cubicBezTo>
                <a:cubicBezTo>
                  <a:pt x="70" y="273"/>
                  <a:pt x="70" y="274"/>
                  <a:pt x="70" y="274"/>
                </a:cubicBezTo>
                <a:cubicBezTo>
                  <a:pt x="66" y="271"/>
                  <a:pt x="61" y="270"/>
                  <a:pt x="56" y="267"/>
                </a:cubicBezTo>
                <a:cubicBezTo>
                  <a:pt x="55" y="266"/>
                  <a:pt x="53" y="266"/>
                  <a:pt x="52" y="265"/>
                </a:cubicBezTo>
                <a:close/>
                <a:moveTo>
                  <a:pt x="39" y="257"/>
                </a:moveTo>
                <a:cubicBezTo>
                  <a:pt x="33" y="255"/>
                  <a:pt x="26" y="252"/>
                  <a:pt x="20" y="249"/>
                </a:cubicBezTo>
                <a:cubicBezTo>
                  <a:pt x="15" y="247"/>
                  <a:pt x="10" y="245"/>
                  <a:pt x="5" y="243"/>
                </a:cubicBezTo>
                <a:cubicBezTo>
                  <a:pt x="15" y="246"/>
                  <a:pt x="27" y="251"/>
                  <a:pt x="38" y="255"/>
                </a:cubicBezTo>
                <a:cubicBezTo>
                  <a:pt x="44" y="257"/>
                  <a:pt x="50" y="259"/>
                  <a:pt x="56" y="262"/>
                </a:cubicBezTo>
                <a:cubicBezTo>
                  <a:pt x="61" y="264"/>
                  <a:pt x="65" y="267"/>
                  <a:pt x="69" y="268"/>
                </a:cubicBezTo>
                <a:cubicBezTo>
                  <a:pt x="70" y="269"/>
                  <a:pt x="70" y="270"/>
                  <a:pt x="70" y="271"/>
                </a:cubicBezTo>
                <a:cubicBezTo>
                  <a:pt x="60" y="266"/>
                  <a:pt x="50" y="261"/>
                  <a:pt x="39" y="257"/>
                </a:cubicBezTo>
                <a:close/>
                <a:moveTo>
                  <a:pt x="54" y="261"/>
                </a:moveTo>
                <a:cubicBezTo>
                  <a:pt x="55" y="261"/>
                  <a:pt x="56" y="261"/>
                  <a:pt x="56" y="262"/>
                </a:cubicBezTo>
                <a:cubicBezTo>
                  <a:pt x="59" y="263"/>
                  <a:pt x="62" y="264"/>
                  <a:pt x="65" y="265"/>
                </a:cubicBezTo>
                <a:cubicBezTo>
                  <a:pt x="66" y="265"/>
                  <a:pt x="68" y="267"/>
                  <a:pt x="69" y="267"/>
                </a:cubicBezTo>
                <a:cubicBezTo>
                  <a:pt x="67" y="266"/>
                  <a:pt x="65" y="266"/>
                  <a:pt x="63" y="265"/>
                </a:cubicBezTo>
                <a:cubicBezTo>
                  <a:pt x="60" y="263"/>
                  <a:pt x="57" y="262"/>
                  <a:pt x="54" y="261"/>
                </a:cubicBezTo>
                <a:close/>
                <a:moveTo>
                  <a:pt x="39" y="254"/>
                </a:moveTo>
                <a:cubicBezTo>
                  <a:pt x="32" y="251"/>
                  <a:pt x="25" y="249"/>
                  <a:pt x="18" y="245"/>
                </a:cubicBezTo>
                <a:cubicBezTo>
                  <a:pt x="17" y="245"/>
                  <a:pt x="16" y="244"/>
                  <a:pt x="15" y="244"/>
                </a:cubicBezTo>
                <a:cubicBezTo>
                  <a:pt x="15" y="244"/>
                  <a:pt x="16" y="244"/>
                  <a:pt x="17" y="244"/>
                </a:cubicBezTo>
                <a:cubicBezTo>
                  <a:pt x="23" y="246"/>
                  <a:pt x="29" y="248"/>
                  <a:pt x="35" y="250"/>
                </a:cubicBezTo>
                <a:cubicBezTo>
                  <a:pt x="41" y="252"/>
                  <a:pt x="47" y="254"/>
                  <a:pt x="53" y="256"/>
                </a:cubicBezTo>
                <a:cubicBezTo>
                  <a:pt x="58" y="258"/>
                  <a:pt x="63" y="262"/>
                  <a:pt x="69" y="263"/>
                </a:cubicBezTo>
                <a:cubicBezTo>
                  <a:pt x="69" y="264"/>
                  <a:pt x="69" y="265"/>
                  <a:pt x="69" y="266"/>
                </a:cubicBezTo>
                <a:cubicBezTo>
                  <a:pt x="66" y="264"/>
                  <a:pt x="62" y="263"/>
                  <a:pt x="58" y="262"/>
                </a:cubicBezTo>
                <a:cubicBezTo>
                  <a:pt x="52" y="259"/>
                  <a:pt x="46" y="256"/>
                  <a:pt x="39" y="254"/>
                </a:cubicBezTo>
                <a:close/>
                <a:moveTo>
                  <a:pt x="36" y="247"/>
                </a:moveTo>
                <a:cubicBezTo>
                  <a:pt x="31" y="245"/>
                  <a:pt x="25" y="243"/>
                  <a:pt x="19" y="241"/>
                </a:cubicBezTo>
                <a:cubicBezTo>
                  <a:pt x="25" y="243"/>
                  <a:pt x="30" y="245"/>
                  <a:pt x="36" y="247"/>
                </a:cubicBezTo>
                <a:cubicBezTo>
                  <a:pt x="42" y="249"/>
                  <a:pt x="48" y="250"/>
                  <a:pt x="54" y="253"/>
                </a:cubicBezTo>
                <a:cubicBezTo>
                  <a:pt x="59" y="255"/>
                  <a:pt x="63" y="257"/>
                  <a:pt x="68" y="259"/>
                </a:cubicBezTo>
                <a:cubicBezTo>
                  <a:pt x="69" y="260"/>
                  <a:pt x="69" y="261"/>
                  <a:pt x="69" y="262"/>
                </a:cubicBezTo>
                <a:cubicBezTo>
                  <a:pt x="58" y="257"/>
                  <a:pt x="48" y="251"/>
                  <a:pt x="36" y="247"/>
                </a:cubicBezTo>
                <a:close/>
                <a:moveTo>
                  <a:pt x="68" y="258"/>
                </a:moveTo>
                <a:cubicBezTo>
                  <a:pt x="60" y="252"/>
                  <a:pt x="50" y="249"/>
                  <a:pt x="41" y="246"/>
                </a:cubicBezTo>
                <a:cubicBezTo>
                  <a:pt x="31" y="242"/>
                  <a:pt x="21" y="238"/>
                  <a:pt x="11" y="233"/>
                </a:cubicBezTo>
                <a:cubicBezTo>
                  <a:pt x="11" y="233"/>
                  <a:pt x="11" y="233"/>
                  <a:pt x="12" y="234"/>
                </a:cubicBezTo>
                <a:cubicBezTo>
                  <a:pt x="15" y="235"/>
                  <a:pt x="17" y="236"/>
                  <a:pt x="20" y="237"/>
                </a:cubicBezTo>
                <a:cubicBezTo>
                  <a:pt x="26" y="239"/>
                  <a:pt x="31" y="241"/>
                  <a:pt x="37" y="243"/>
                </a:cubicBezTo>
                <a:cubicBezTo>
                  <a:pt x="48" y="246"/>
                  <a:pt x="58" y="251"/>
                  <a:pt x="68" y="254"/>
                </a:cubicBezTo>
                <a:cubicBezTo>
                  <a:pt x="68" y="255"/>
                  <a:pt x="68" y="257"/>
                  <a:pt x="68" y="258"/>
                </a:cubicBezTo>
                <a:close/>
                <a:moveTo>
                  <a:pt x="5" y="225"/>
                </a:moveTo>
                <a:cubicBezTo>
                  <a:pt x="5" y="224"/>
                  <a:pt x="5" y="222"/>
                  <a:pt x="5" y="221"/>
                </a:cubicBezTo>
                <a:cubicBezTo>
                  <a:pt x="6" y="221"/>
                  <a:pt x="7" y="222"/>
                  <a:pt x="7" y="222"/>
                </a:cubicBezTo>
                <a:cubicBezTo>
                  <a:pt x="7" y="222"/>
                  <a:pt x="8" y="222"/>
                  <a:pt x="8" y="222"/>
                </a:cubicBezTo>
                <a:cubicBezTo>
                  <a:pt x="18" y="227"/>
                  <a:pt x="29" y="231"/>
                  <a:pt x="39" y="236"/>
                </a:cubicBezTo>
                <a:cubicBezTo>
                  <a:pt x="44" y="238"/>
                  <a:pt x="48" y="240"/>
                  <a:pt x="53" y="242"/>
                </a:cubicBezTo>
                <a:cubicBezTo>
                  <a:pt x="57" y="244"/>
                  <a:pt x="63" y="246"/>
                  <a:pt x="67" y="249"/>
                </a:cubicBezTo>
                <a:cubicBezTo>
                  <a:pt x="69" y="250"/>
                  <a:pt x="64" y="247"/>
                  <a:pt x="64" y="247"/>
                </a:cubicBezTo>
                <a:cubicBezTo>
                  <a:pt x="63" y="247"/>
                  <a:pt x="62" y="246"/>
                  <a:pt x="61" y="246"/>
                </a:cubicBezTo>
                <a:cubicBezTo>
                  <a:pt x="58" y="245"/>
                  <a:pt x="55" y="243"/>
                  <a:pt x="52" y="242"/>
                </a:cubicBezTo>
                <a:cubicBezTo>
                  <a:pt x="47" y="240"/>
                  <a:pt x="42" y="238"/>
                  <a:pt x="37" y="236"/>
                </a:cubicBezTo>
                <a:cubicBezTo>
                  <a:pt x="31" y="234"/>
                  <a:pt x="25" y="232"/>
                  <a:pt x="20" y="230"/>
                </a:cubicBezTo>
                <a:cubicBezTo>
                  <a:pt x="15" y="229"/>
                  <a:pt x="10" y="226"/>
                  <a:pt x="5" y="225"/>
                </a:cubicBezTo>
                <a:close/>
                <a:moveTo>
                  <a:pt x="7" y="210"/>
                </a:moveTo>
                <a:cubicBezTo>
                  <a:pt x="7" y="208"/>
                  <a:pt x="7" y="207"/>
                  <a:pt x="7" y="205"/>
                </a:cubicBezTo>
                <a:cubicBezTo>
                  <a:pt x="7" y="205"/>
                  <a:pt x="7" y="205"/>
                  <a:pt x="7" y="205"/>
                </a:cubicBezTo>
                <a:cubicBezTo>
                  <a:pt x="10" y="208"/>
                  <a:pt x="15" y="211"/>
                  <a:pt x="19" y="213"/>
                </a:cubicBezTo>
                <a:cubicBezTo>
                  <a:pt x="24" y="216"/>
                  <a:pt x="29" y="219"/>
                  <a:pt x="35" y="222"/>
                </a:cubicBezTo>
                <a:cubicBezTo>
                  <a:pt x="40" y="224"/>
                  <a:pt x="45" y="228"/>
                  <a:pt x="51" y="231"/>
                </a:cubicBezTo>
                <a:cubicBezTo>
                  <a:pt x="52" y="231"/>
                  <a:pt x="53" y="232"/>
                  <a:pt x="54" y="232"/>
                </a:cubicBezTo>
                <a:cubicBezTo>
                  <a:pt x="49" y="230"/>
                  <a:pt x="43" y="227"/>
                  <a:pt x="37" y="225"/>
                </a:cubicBezTo>
                <a:cubicBezTo>
                  <a:pt x="32" y="222"/>
                  <a:pt x="26" y="220"/>
                  <a:pt x="20" y="217"/>
                </a:cubicBezTo>
                <a:cubicBezTo>
                  <a:pt x="16" y="214"/>
                  <a:pt x="11" y="212"/>
                  <a:pt x="7" y="210"/>
                </a:cubicBezTo>
                <a:cubicBezTo>
                  <a:pt x="7" y="210"/>
                  <a:pt x="7" y="210"/>
                  <a:pt x="7" y="210"/>
                </a:cubicBezTo>
                <a:close/>
                <a:moveTo>
                  <a:pt x="41" y="160"/>
                </a:moveTo>
                <a:cubicBezTo>
                  <a:pt x="44" y="159"/>
                  <a:pt x="47" y="159"/>
                  <a:pt x="50" y="158"/>
                </a:cubicBezTo>
                <a:cubicBezTo>
                  <a:pt x="50" y="158"/>
                  <a:pt x="50" y="158"/>
                  <a:pt x="51" y="158"/>
                </a:cubicBezTo>
                <a:cubicBezTo>
                  <a:pt x="51" y="158"/>
                  <a:pt x="51" y="158"/>
                  <a:pt x="51" y="158"/>
                </a:cubicBezTo>
                <a:cubicBezTo>
                  <a:pt x="51" y="158"/>
                  <a:pt x="51" y="159"/>
                  <a:pt x="51" y="159"/>
                </a:cubicBezTo>
                <a:cubicBezTo>
                  <a:pt x="49" y="159"/>
                  <a:pt x="46" y="159"/>
                  <a:pt x="44" y="160"/>
                </a:cubicBezTo>
                <a:cubicBezTo>
                  <a:pt x="43" y="160"/>
                  <a:pt x="42" y="160"/>
                  <a:pt x="41" y="160"/>
                </a:cubicBezTo>
                <a:close/>
                <a:moveTo>
                  <a:pt x="54" y="158"/>
                </a:moveTo>
                <a:cubicBezTo>
                  <a:pt x="54" y="158"/>
                  <a:pt x="54" y="157"/>
                  <a:pt x="54" y="157"/>
                </a:cubicBezTo>
                <a:cubicBezTo>
                  <a:pt x="55" y="157"/>
                  <a:pt x="57" y="157"/>
                  <a:pt x="58" y="156"/>
                </a:cubicBezTo>
                <a:cubicBezTo>
                  <a:pt x="58" y="157"/>
                  <a:pt x="58" y="157"/>
                  <a:pt x="58" y="158"/>
                </a:cubicBezTo>
                <a:cubicBezTo>
                  <a:pt x="57" y="158"/>
                  <a:pt x="55" y="158"/>
                  <a:pt x="54" y="158"/>
                </a:cubicBezTo>
                <a:cubicBezTo>
                  <a:pt x="54" y="158"/>
                  <a:pt x="54" y="158"/>
                  <a:pt x="54" y="158"/>
                </a:cubicBezTo>
                <a:close/>
                <a:moveTo>
                  <a:pt x="61" y="156"/>
                </a:moveTo>
                <a:cubicBezTo>
                  <a:pt x="62" y="156"/>
                  <a:pt x="63" y="156"/>
                  <a:pt x="64" y="156"/>
                </a:cubicBezTo>
                <a:cubicBezTo>
                  <a:pt x="64" y="156"/>
                  <a:pt x="64" y="157"/>
                  <a:pt x="64" y="157"/>
                </a:cubicBezTo>
                <a:cubicBezTo>
                  <a:pt x="64" y="157"/>
                  <a:pt x="64" y="157"/>
                  <a:pt x="64" y="157"/>
                </a:cubicBezTo>
                <a:cubicBezTo>
                  <a:pt x="63" y="158"/>
                  <a:pt x="62" y="158"/>
                  <a:pt x="61" y="158"/>
                </a:cubicBezTo>
                <a:cubicBezTo>
                  <a:pt x="61" y="157"/>
                  <a:pt x="61" y="157"/>
                  <a:pt x="61" y="157"/>
                </a:cubicBezTo>
                <a:cubicBezTo>
                  <a:pt x="61" y="157"/>
                  <a:pt x="61" y="156"/>
                  <a:pt x="61" y="156"/>
                </a:cubicBezTo>
                <a:close/>
                <a:moveTo>
                  <a:pt x="67" y="156"/>
                </a:moveTo>
                <a:cubicBezTo>
                  <a:pt x="68" y="155"/>
                  <a:pt x="69" y="155"/>
                  <a:pt x="70" y="155"/>
                </a:cubicBezTo>
                <a:cubicBezTo>
                  <a:pt x="70" y="156"/>
                  <a:pt x="70" y="157"/>
                  <a:pt x="70" y="157"/>
                </a:cubicBezTo>
                <a:cubicBezTo>
                  <a:pt x="69" y="157"/>
                  <a:pt x="68" y="157"/>
                  <a:pt x="68" y="157"/>
                </a:cubicBezTo>
                <a:cubicBezTo>
                  <a:pt x="67" y="157"/>
                  <a:pt x="67" y="157"/>
                  <a:pt x="67" y="157"/>
                </a:cubicBezTo>
                <a:cubicBezTo>
                  <a:pt x="67" y="157"/>
                  <a:pt x="67" y="156"/>
                  <a:pt x="67" y="156"/>
                </a:cubicBezTo>
                <a:close/>
                <a:moveTo>
                  <a:pt x="72" y="155"/>
                </a:moveTo>
                <a:cubicBezTo>
                  <a:pt x="73" y="155"/>
                  <a:pt x="74" y="155"/>
                  <a:pt x="75" y="155"/>
                </a:cubicBezTo>
                <a:cubicBezTo>
                  <a:pt x="75" y="156"/>
                  <a:pt x="75" y="157"/>
                  <a:pt x="75" y="158"/>
                </a:cubicBezTo>
                <a:cubicBezTo>
                  <a:pt x="74" y="158"/>
                  <a:pt x="73" y="157"/>
                  <a:pt x="72" y="157"/>
                </a:cubicBezTo>
                <a:cubicBezTo>
                  <a:pt x="72" y="157"/>
                  <a:pt x="72" y="156"/>
                  <a:pt x="72" y="155"/>
                </a:cubicBezTo>
                <a:close/>
                <a:moveTo>
                  <a:pt x="79" y="156"/>
                </a:moveTo>
                <a:cubicBezTo>
                  <a:pt x="79" y="156"/>
                  <a:pt x="79" y="157"/>
                  <a:pt x="80" y="158"/>
                </a:cubicBezTo>
                <a:cubicBezTo>
                  <a:pt x="79" y="158"/>
                  <a:pt x="78" y="158"/>
                  <a:pt x="78" y="158"/>
                </a:cubicBezTo>
                <a:cubicBezTo>
                  <a:pt x="78" y="157"/>
                  <a:pt x="78" y="156"/>
                  <a:pt x="78" y="156"/>
                </a:cubicBezTo>
                <a:cubicBezTo>
                  <a:pt x="79" y="156"/>
                  <a:pt x="79" y="156"/>
                  <a:pt x="79" y="156"/>
                </a:cubicBezTo>
                <a:close/>
                <a:moveTo>
                  <a:pt x="82" y="156"/>
                </a:moveTo>
                <a:cubicBezTo>
                  <a:pt x="83" y="156"/>
                  <a:pt x="85" y="156"/>
                  <a:pt x="86" y="156"/>
                </a:cubicBezTo>
                <a:cubicBezTo>
                  <a:pt x="86" y="157"/>
                  <a:pt x="86" y="158"/>
                  <a:pt x="86" y="159"/>
                </a:cubicBezTo>
                <a:cubicBezTo>
                  <a:pt x="85" y="158"/>
                  <a:pt x="84" y="158"/>
                  <a:pt x="82" y="158"/>
                </a:cubicBezTo>
                <a:cubicBezTo>
                  <a:pt x="82" y="157"/>
                  <a:pt x="82" y="157"/>
                  <a:pt x="82" y="156"/>
                </a:cubicBezTo>
                <a:close/>
                <a:moveTo>
                  <a:pt x="89" y="157"/>
                </a:moveTo>
                <a:cubicBezTo>
                  <a:pt x="90" y="157"/>
                  <a:pt x="91" y="157"/>
                  <a:pt x="92" y="157"/>
                </a:cubicBezTo>
                <a:cubicBezTo>
                  <a:pt x="92" y="157"/>
                  <a:pt x="92" y="157"/>
                  <a:pt x="92" y="157"/>
                </a:cubicBezTo>
                <a:cubicBezTo>
                  <a:pt x="92" y="158"/>
                  <a:pt x="92" y="159"/>
                  <a:pt x="92" y="159"/>
                </a:cubicBezTo>
                <a:cubicBezTo>
                  <a:pt x="91" y="159"/>
                  <a:pt x="90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8"/>
                  <a:pt x="89" y="157"/>
                  <a:pt x="89" y="157"/>
                </a:cubicBezTo>
                <a:close/>
                <a:moveTo>
                  <a:pt x="104" y="313"/>
                </a:moveTo>
                <a:cubicBezTo>
                  <a:pt x="104" y="313"/>
                  <a:pt x="104" y="312"/>
                  <a:pt x="104" y="311"/>
                </a:cubicBezTo>
                <a:cubicBezTo>
                  <a:pt x="104" y="312"/>
                  <a:pt x="105" y="312"/>
                  <a:pt x="105" y="313"/>
                </a:cubicBezTo>
                <a:cubicBezTo>
                  <a:pt x="110" y="316"/>
                  <a:pt x="106" y="314"/>
                  <a:pt x="104" y="313"/>
                </a:cubicBezTo>
                <a:close/>
                <a:moveTo>
                  <a:pt x="111" y="309"/>
                </a:moveTo>
                <a:cubicBezTo>
                  <a:pt x="108" y="308"/>
                  <a:pt x="105" y="306"/>
                  <a:pt x="103" y="305"/>
                </a:cubicBezTo>
                <a:cubicBezTo>
                  <a:pt x="103" y="304"/>
                  <a:pt x="103" y="303"/>
                  <a:pt x="102" y="302"/>
                </a:cubicBezTo>
                <a:cubicBezTo>
                  <a:pt x="107" y="307"/>
                  <a:pt x="114" y="310"/>
                  <a:pt x="119" y="315"/>
                </a:cubicBezTo>
                <a:cubicBezTo>
                  <a:pt x="117" y="314"/>
                  <a:pt x="115" y="313"/>
                  <a:pt x="114" y="312"/>
                </a:cubicBezTo>
                <a:cubicBezTo>
                  <a:pt x="114" y="312"/>
                  <a:pt x="111" y="309"/>
                  <a:pt x="111" y="309"/>
                </a:cubicBezTo>
                <a:close/>
                <a:moveTo>
                  <a:pt x="111" y="313"/>
                </a:moveTo>
                <a:cubicBezTo>
                  <a:pt x="113" y="315"/>
                  <a:pt x="109" y="312"/>
                  <a:pt x="109" y="312"/>
                </a:cubicBezTo>
                <a:cubicBezTo>
                  <a:pt x="108" y="312"/>
                  <a:pt x="107" y="311"/>
                  <a:pt x="106" y="311"/>
                </a:cubicBezTo>
                <a:cubicBezTo>
                  <a:pt x="105" y="310"/>
                  <a:pt x="104" y="309"/>
                  <a:pt x="103" y="309"/>
                </a:cubicBezTo>
                <a:cubicBezTo>
                  <a:pt x="103" y="308"/>
                  <a:pt x="103" y="307"/>
                  <a:pt x="103" y="306"/>
                </a:cubicBezTo>
                <a:cubicBezTo>
                  <a:pt x="106" y="308"/>
                  <a:pt x="109" y="310"/>
                  <a:pt x="111" y="313"/>
                </a:cubicBezTo>
                <a:close/>
                <a:moveTo>
                  <a:pt x="102" y="297"/>
                </a:moveTo>
                <a:cubicBezTo>
                  <a:pt x="108" y="304"/>
                  <a:pt x="117" y="308"/>
                  <a:pt x="124" y="314"/>
                </a:cubicBezTo>
                <a:cubicBezTo>
                  <a:pt x="124" y="315"/>
                  <a:pt x="125" y="315"/>
                  <a:pt x="125" y="315"/>
                </a:cubicBezTo>
                <a:cubicBezTo>
                  <a:pt x="125" y="315"/>
                  <a:pt x="125" y="315"/>
                  <a:pt x="125" y="315"/>
                </a:cubicBezTo>
                <a:cubicBezTo>
                  <a:pt x="124" y="315"/>
                  <a:pt x="122" y="313"/>
                  <a:pt x="121" y="313"/>
                </a:cubicBezTo>
                <a:cubicBezTo>
                  <a:pt x="119" y="311"/>
                  <a:pt x="117" y="310"/>
                  <a:pt x="115" y="308"/>
                </a:cubicBezTo>
                <a:cubicBezTo>
                  <a:pt x="111" y="305"/>
                  <a:pt x="106" y="303"/>
                  <a:pt x="102" y="301"/>
                </a:cubicBezTo>
                <a:cubicBezTo>
                  <a:pt x="102" y="301"/>
                  <a:pt x="102" y="301"/>
                  <a:pt x="102" y="301"/>
                </a:cubicBezTo>
                <a:cubicBezTo>
                  <a:pt x="102" y="299"/>
                  <a:pt x="102" y="298"/>
                  <a:pt x="102" y="297"/>
                </a:cubicBezTo>
                <a:close/>
                <a:moveTo>
                  <a:pt x="101" y="293"/>
                </a:moveTo>
                <a:cubicBezTo>
                  <a:pt x="101" y="293"/>
                  <a:pt x="101" y="293"/>
                  <a:pt x="101" y="293"/>
                </a:cubicBezTo>
                <a:cubicBezTo>
                  <a:pt x="109" y="301"/>
                  <a:pt x="119" y="305"/>
                  <a:pt x="127" y="312"/>
                </a:cubicBezTo>
                <a:cubicBezTo>
                  <a:pt x="126" y="311"/>
                  <a:pt x="125" y="310"/>
                  <a:pt x="124" y="310"/>
                </a:cubicBezTo>
                <a:cubicBezTo>
                  <a:pt x="121" y="308"/>
                  <a:pt x="119" y="307"/>
                  <a:pt x="116" y="305"/>
                </a:cubicBezTo>
                <a:cubicBezTo>
                  <a:pt x="111" y="302"/>
                  <a:pt x="106" y="299"/>
                  <a:pt x="102" y="296"/>
                </a:cubicBezTo>
                <a:cubicBezTo>
                  <a:pt x="101" y="295"/>
                  <a:pt x="101" y="294"/>
                  <a:pt x="101" y="293"/>
                </a:cubicBezTo>
                <a:close/>
                <a:moveTo>
                  <a:pt x="101" y="289"/>
                </a:moveTo>
                <a:cubicBezTo>
                  <a:pt x="104" y="293"/>
                  <a:pt x="109" y="295"/>
                  <a:pt x="113" y="298"/>
                </a:cubicBezTo>
                <a:cubicBezTo>
                  <a:pt x="120" y="302"/>
                  <a:pt x="127" y="307"/>
                  <a:pt x="134" y="312"/>
                </a:cubicBezTo>
                <a:cubicBezTo>
                  <a:pt x="137" y="315"/>
                  <a:pt x="134" y="313"/>
                  <a:pt x="133" y="312"/>
                </a:cubicBezTo>
                <a:cubicBezTo>
                  <a:pt x="131" y="311"/>
                  <a:pt x="130" y="310"/>
                  <a:pt x="129" y="309"/>
                </a:cubicBezTo>
                <a:cubicBezTo>
                  <a:pt x="127" y="307"/>
                  <a:pt x="124" y="306"/>
                  <a:pt x="121" y="304"/>
                </a:cubicBezTo>
                <a:cubicBezTo>
                  <a:pt x="114" y="300"/>
                  <a:pt x="108" y="296"/>
                  <a:pt x="102" y="292"/>
                </a:cubicBezTo>
                <a:cubicBezTo>
                  <a:pt x="101" y="292"/>
                  <a:pt x="101" y="292"/>
                  <a:pt x="101" y="293"/>
                </a:cubicBezTo>
                <a:cubicBezTo>
                  <a:pt x="101" y="291"/>
                  <a:pt x="101" y="290"/>
                  <a:pt x="101" y="289"/>
                </a:cubicBezTo>
                <a:close/>
                <a:moveTo>
                  <a:pt x="104" y="291"/>
                </a:moveTo>
                <a:cubicBezTo>
                  <a:pt x="105" y="292"/>
                  <a:pt x="103" y="290"/>
                  <a:pt x="102" y="290"/>
                </a:cubicBezTo>
                <a:cubicBezTo>
                  <a:pt x="103" y="290"/>
                  <a:pt x="104" y="291"/>
                  <a:pt x="105" y="292"/>
                </a:cubicBezTo>
                <a:cubicBezTo>
                  <a:pt x="105" y="292"/>
                  <a:pt x="104" y="291"/>
                  <a:pt x="104" y="291"/>
                </a:cubicBezTo>
                <a:close/>
                <a:moveTo>
                  <a:pt x="100" y="284"/>
                </a:moveTo>
                <a:cubicBezTo>
                  <a:pt x="105" y="289"/>
                  <a:pt x="111" y="292"/>
                  <a:pt x="117" y="296"/>
                </a:cubicBezTo>
                <a:cubicBezTo>
                  <a:pt x="122" y="299"/>
                  <a:pt x="127" y="303"/>
                  <a:pt x="132" y="307"/>
                </a:cubicBezTo>
                <a:cubicBezTo>
                  <a:pt x="132" y="307"/>
                  <a:pt x="131" y="307"/>
                  <a:pt x="131" y="306"/>
                </a:cubicBezTo>
                <a:cubicBezTo>
                  <a:pt x="128" y="304"/>
                  <a:pt x="124" y="302"/>
                  <a:pt x="121" y="300"/>
                </a:cubicBezTo>
                <a:cubicBezTo>
                  <a:pt x="114" y="296"/>
                  <a:pt x="107" y="292"/>
                  <a:pt x="100" y="288"/>
                </a:cubicBezTo>
                <a:cubicBezTo>
                  <a:pt x="100" y="287"/>
                  <a:pt x="100" y="286"/>
                  <a:pt x="100" y="284"/>
                </a:cubicBezTo>
                <a:close/>
                <a:moveTo>
                  <a:pt x="100" y="279"/>
                </a:moveTo>
                <a:cubicBezTo>
                  <a:pt x="105" y="285"/>
                  <a:pt x="113" y="290"/>
                  <a:pt x="120" y="294"/>
                </a:cubicBezTo>
                <a:cubicBezTo>
                  <a:pt x="125" y="298"/>
                  <a:pt x="130" y="301"/>
                  <a:pt x="135" y="305"/>
                </a:cubicBezTo>
                <a:cubicBezTo>
                  <a:pt x="135" y="306"/>
                  <a:pt x="136" y="306"/>
                  <a:pt x="137" y="307"/>
                </a:cubicBezTo>
                <a:cubicBezTo>
                  <a:pt x="132" y="303"/>
                  <a:pt x="127" y="300"/>
                  <a:pt x="122" y="296"/>
                </a:cubicBezTo>
                <a:cubicBezTo>
                  <a:pt x="114" y="292"/>
                  <a:pt x="107" y="288"/>
                  <a:pt x="100" y="283"/>
                </a:cubicBezTo>
                <a:cubicBezTo>
                  <a:pt x="100" y="282"/>
                  <a:pt x="100" y="281"/>
                  <a:pt x="100" y="279"/>
                </a:cubicBezTo>
                <a:close/>
                <a:moveTo>
                  <a:pt x="99" y="275"/>
                </a:moveTo>
                <a:cubicBezTo>
                  <a:pt x="107" y="282"/>
                  <a:pt x="116" y="287"/>
                  <a:pt x="124" y="293"/>
                </a:cubicBezTo>
                <a:cubicBezTo>
                  <a:pt x="129" y="296"/>
                  <a:pt x="134" y="300"/>
                  <a:pt x="139" y="303"/>
                </a:cubicBezTo>
                <a:cubicBezTo>
                  <a:pt x="140" y="304"/>
                  <a:pt x="140" y="305"/>
                  <a:pt x="141" y="305"/>
                </a:cubicBezTo>
                <a:cubicBezTo>
                  <a:pt x="136" y="302"/>
                  <a:pt x="130" y="298"/>
                  <a:pt x="124" y="295"/>
                </a:cubicBezTo>
                <a:cubicBezTo>
                  <a:pt x="116" y="289"/>
                  <a:pt x="107" y="285"/>
                  <a:pt x="99" y="278"/>
                </a:cubicBezTo>
                <a:cubicBezTo>
                  <a:pt x="99" y="278"/>
                  <a:pt x="99" y="277"/>
                  <a:pt x="99" y="277"/>
                </a:cubicBezTo>
                <a:cubicBezTo>
                  <a:pt x="99" y="276"/>
                  <a:pt x="99" y="276"/>
                  <a:pt x="99" y="275"/>
                </a:cubicBezTo>
                <a:close/>
                <a:moveTo>
                  <a:pt x="99" y="270"/>
                </a:moveTo>
                <a:cubicBezTo>
                  <a:pt x="102" y="274"/>
                  <a:pt x="106" y="276"/>
                  <a:pt x="110" y="279"/>
                </a:cubicBezTo>
                <a:cubicBezTo>
                  <a:pt x="114" y="282"/>
                  <a:pt x="119" y="285"/>
                  <a:pt x="123" y="288"/>
                </a:cubicBezTo>
                <a:cubicBezTo>
                  <a:pt x="129" y="292"/>
                  <a:pt x="135" y="296"/>
                  <a:pt x="140" y="300"/>
                </a:cubicBezTo>
                <a:cubicBezTo>
                  <a:pt x="137" y="298"/>
                  <a:pt x="134" y="296"/>
                  <a:pt x="131" y="294"/>
                </a:cubicBezTo>
                <a:cubicBezTo>
                  <a:pt x="120" y="288"/>
                  <a:pt x="109" y="282"/>
                  <a:pt x="99" y="274"/>
                </a:cubicBezTo>
                <a:cubicBezTo>
                  <a:pt x="99" y="273"/>
                  <a:pt x="99" y="271"/>
                  <a:pt x="99" y="270"/>
                </a:cubicBezTo>
                <a:close/>
                <a:moveTo>
                  <a:pt x="99" y="264"/>
                </a:moveTo>
                <a:cubicBezTo>
                  <a:pt x="104" y="272"/>
                  <a:pt x="114" y="277"/>
                  <a:pt x="122" y="282"/>
                </a:cubicBezTo>
                <a:cubicBezTo>
                  <a:pt x="127" y="286"/>
                  <a:pt x="133" y="289"/>
                  <a:pt x="138" y="293"/>
                </a:cubicBezTo>
                <a:cubicBezTo>
                  <a:pt x="142" y="295"/>
                  <a:pt x="145" y="298"/>
                  <a:pt x="148" y="300"/>
                </a:cubicBezTo>
                <a:cubicBezTo>
                  <a:pt x="143" y="297"/>
                  <a:pt x="137" y="294"/>
                  <a:pt x="132" y="290"/>
                </a:cubicBezTo>
                <a:cubicBezTo>
                  <a:pt x="121" y="284"/>
                  <a:pt x="108" y="278"/>
                  <a:pt x="99" y="269"/>
                </a:cubicBezTo>
                <a:cubicBezTo>
                  <a:pt x="99" y="267"/>
                  <a:pt x="99" y="265"/>
                  <a:pt x="99" y="264"/>
                </a:cubicBezTo>
                <a:close/>
                <a:moveTo>
                  <a:pt x="98" y="257"/>
                </a:moveTo>
                <a:cubicBezTo>
                  <a:pt x="100" y="261"/>
                  <a:pt x="106" y="264"/>
                  <a:pt x="109" y="266"/>
                </a:cubicBezTo>
                <a:cubicBezTo>
                  <a:pt x="116" y="271"/>
                  <a:pt x="122" y="276"/>
                  <a:pt x="129" y="281"/>
                </a:cubicBezTo>
                <a:cubicBezTo>
                  <a:pt x="136" y="286"/>
                  <a:pt x="143" y="290"/>
                  <a:pt x="151" y="295"/>
                </a:cubicBezTo>
                <a:cubicBezTo>
                  <a:pt x="156" y="299"/>
                  <a:pt x="160" y="303"/>
                  <a:pt x="166" y="305"/>
                </a:cubicBezTo>
                <a:cubicBezTo>
                  <a:pt x="166" y="305"/>
                  <a:pt x="166" y="306"/>
                  <a:pt x="166" y="306"/>
                </a:cubicBezTo>
                <a:cubicBezTo>
                  <a:pt x="165" y="305"/>
                  <a:pt x="164" y="305"/>
                  <a:pt x="163" y="304"/>
                </a:cubicBezTo>
                <a:cubicBezTo>
                  <a:pt x="159" y="302"/>
                  <a:pt x="155" y="299"/>
                  <a:pt x="150" y="296"/>
                </a:cubicBezTo>
                <a:cubicBezTo>
                  <a:pt x="141" y="291"/>
                  <a:pt x="131" y="286"/>
                  <a:pt x="122" y="280"/>
                </a:cubicBezTo>
                <a:cubicBezTo>
                  <a:pt x="114" y="275"/>
                  <a:pt x="107" y="268"/>
                  <a:pt x="99" y="262"/>
                </a:cubicBezTo>
                <a:cubicBezTo>
                  <a:pt x="98" y="261"/>
                  <a:pt x="98" y="259"/>
                  <a:pt x="98" y="257"/>
                </a:cubicBezTo>
                <a:close/>
                <a:moveTo>
                  <a:pt x="142" y="289"/>
                </a:moveTo>
                <a:cubicBezTo>
                  <a:pt x="132" y="282"/>
                  <a:pt x="123" y="276"/>
                  <a:pt x="114" y="269"/>
                </a:cubicBezTo>
                <a:cubicBezTo>
                  <a:pt x="110" y="266"/>
                  <a:pt x="106" y="263"/>
                  <a:pt x="102" y="260"/>
                </a:cubicBezTo>
                <a:cubicBezTo>
                  <a:pt x="101" y="259"/>
                  <a:pt x="100" y="258"/>
                  <a:pt x="99" y="257"/>
                </a:cubicBezTo>
                <a:cubicBezTo>
                  <a:pt x="99" y="257"/>
                  <a:pt x="99" y="256"/>
                  <a:pt x="99" y="256"/>
                </a:cubicBezTo>
                <a:cubicBezTo>
                  <a:pt x="100" y="257"/>
                  <a:pt x="101" y="258"/>
                  <a:pt x="102" y="259"/>
                </a:cubicBezTo>
                <a:cubicBezTo>
                  <a:pt x="103" y="260"/>
                  <a:pt x="104" y="260"/>
                  <a:pt x="106" y="261"/>
                </a:cubicBezTo>
                <a:cubicBezTo>
                  <a:pt x="114" y="267"/>
                  <a:pt x="122" y="273"/>
                  <a:pt x="130" y="279"/>
                </a:cubicBezTo>
                <a:cubicBezTo>
                  <a:pt x="139" y="285"/>
                  <a:pt x="149" y="292"/>
                  <a:pt x="158" y="299"/>
                </a:cubicBezTo>
                <a:cubicBezTo>
                  <a:pt x="160" y="300"/>
                  <a:pt x="162" y="302"/>
                  <a:pt x="164" y="303"/>
                </a:cubicBezTo>
                <a:cubicBezTo>
                  <a:pt x="164" y="304"/>
                  <a:pt x="164" y="304"/>
                  <a:pt x="164" y="304"/>
                </a:cubicBezTo>
                <a:cubicBezTo>
                  <a:pt x="156" y="300"/>
                  <a:pt x="149" y="293"/>
                  <a:pt x="142" y="289"/>
                </a:cubicBezTo>
                <a:close/>
                <a:moveTo>
                  <a:pt x="169" y="304"/>
                </a:moveTo>
                <a:cubicBezTo>
                  <a:pt x="169" y="304"/>
                  <a:pt x="168" y="303"/>
                  <a:pt x="167" y="303"/>
                </a:cubicBezTo>
                <a:cubicBezTo>
                  <a:pt x="166" y="302"/>
                  <a:pt x="165" y="301"/>
                  <a:pt x="163" y="300"/>
                </a:cubicBezTo>
                <a:cubicBezTo>
                  <a:pt x="160" y="297"/>
                  <a:pt x="156" y="295"/>
                  <a:pt x="153" y="292"/>
                </a:cubicBezTo>
                <a:cubicBezTo>
                  <a:pt x="146" y="287"/>
                  <a:pt x="139" y="281"/>
                  <a:pt x="132" y="276"/>
                </a:cubicBezTo>
                <a:cubicBezTo>
                  <a:pt x="125" y="271"/>
                  <a:pt x="120" y="265"/>
                  <a:pt x="113" y="260"/>
                </a:cubicBezTo>
                <a:cubicBezTo>
                  <a:pt x="108" y="256"/>
                  <a:pt x="103" y="252"/>
                  <a:pt x="98" y="248"/>
                </a:cubicBezTo>
                <a:cubicBezTo>
                  <a:pt x="98" y="247"/>
                  <a:pt x="98" y="245"/>
                  <a:pt x="98" y="244"/>
                </a:cubicBezTo>
                <a:cubicBezTo>
                  <a:pt x="101" y="249"/>
                  <a:pt x="106" y="253"/>
                  <a:pt x="111" y="257"/>
                </a:cubicBezTo>
                <a:cubicBezTo>
                  <a:pt x="118" y="262"/>
                  <a:pt x="124" y="267"/>
                  <a:pt x="131" y="272"/>
                </a:cubicBezTo>
                <a:cubicBezTo>
                  <a:pt x="143" y="282"/>
                  <a:pt x="157" y="292"/>
                  <a:pt x="169" y="303"/>
                </a:cubicBezTo>
                <a:cubicBezTo>
                  <a:pt x="169" y="304"/>
                  <a:pt x="169" y="304"/>
                  <a:pt x="170" y="304"/>
                </a:cubicBezTo>
                <a:cubicBezTo>
                  <a:pt x="170" y="304"/>
                  <a:pt x="169" y="304"/>
                  <a:pt x="169" y="304"/>
                </a:cubicBezTo>
                <a:close/>
                <a:moveTo>
                  <a:pt x="173" y="270"/>
                </a:moveTo>
                <a:cubicBezTo>
                  <a:pt x="163" y="262"/>
                  <a:pt x="152" y="253"/>
                  <a:pt x="141" y="246"/>
                </a:cubicBezTo>
                <a:cubicBezTo>
                  <a:pt x="132" y="240"/>
                  <a:pt x="123" y="235"/>
                  <a:pt x="114" y="229"/>
                </a:cubicBezTo>
                <a:cubicBezTo>
                  <a:pt x="113" y="228"/>
                  <a:pt x="112" y="227"/>
                  <a:pt x="110" y="226"/>
                </a:cubicBezTo>
                <a:cubicBezTo>
                  <a:pt x="107" y="223"/>
                  <a:pt x="103" y="220"/>
                  <a:pt x="100" y="217"/>
                </a:cubicBezTo>
                <a:cubicBezTo>
                  <a:pt x="98" y="216"/>
                  <a:pt x="97" y="214"/>
                  <a:pt x="95" y="213"/>
                </a:cubicBezTo>
                <a:cubicBezTo>
                  <a:pt x="95" y="212"/>
                  <a:pt x="95" y="211"/>
                  <a:pt x="95" y="209"/>
                </a:cubicBezTo>
                <a:cubicBezTo>
                  <a:pt x="96" y="210"/>
                  <a:pt x="96" y="211"/>
                  <a:pt x="97" y="211"/>
                </a:cubicBezTo>
                <a:cubicBezTo>
                  <a:pt x="97" y="211"/>
                  <a:pt x="98" y="211"/>
                  <a:pt x="98" y="212"/>
                </a:cubicBezTo>
                <a:cubicBezTo>
                  <a:pt x="99" y="212"/>
                  <a:pt x="99" y="213"/>
                  <a:pt x="100" y="214"/>
                </a:cubicBezTo>
                <a:cubicBezTo>
                  <a:pt x="102" y="215"/>
                  <a:pt x="104" y="217"/>
                  <a:pt x="107" y="219"/>
                </a:cubicBezTo>
                <a:cubicBezTo>
                  <a:pt x="110" y="222"/>
                  <a:pt x="113" y="225"/>
                  <a:pt x="117" y="228"/>
                </a:cubicBezTo>
                <a:cubicBezTo>
                  <a:pt x="126" y="234"/>
                  <a:pt x="135" y="240"/>
                  <a:pt x="144" y="246"/>
                </a:cubicBezTo>
                <a:cubicBezTo>
                  <a:pt x="150" y="251"/>
                  <a:pt x="157" y="255"/>
                  <a:pt x="163" y="261"/>
                </a:cubicBezTo>
                <a:cubicBezTo>
                  <a:pt x="165" y="263"/>
                  <a:pt x="168" y="265"/>
                  <a:pt x="170" y="267"/>
                </a:cubicBezTo>
                <a:cubicBezTo>
                  <a:pt x="171" y="268"/>
                  <a:pt x="178" y="275"/>
                  <a:pt x="173" y="270"/>
                </a:cubicBezTo>
                <a:close/>
                <a:moveTo>
                  <a:pt x="137" y="240"/>
                </a:moveTo>
                <a:cubicBezTo>
                  <a:pt x="129" y="235"/>
                  <a:pt x="120" y="230"/>
                  <a:pt x="112" y="223"/>
                </a:cubicBezTo>
                <a:cubicBezTo>
                  <a:pt x="110" y="221"/>
                  <a:pt x="107" y="219"/>
                  <a:pt x="105" y="217"/>
                </a:cubicBezTo>
                <a:cubicBezTo>
                  <a:pt x="116" y="225"/>
                  <a:pt x="126" y="233"/>
                  <a:pt x="138" y="241"/>
                </a:cubicBezTo>
                <a:cubicBezTo>
                  <a:pt x="145" y="245"/>
                  <a:pt x="152" y="250"/>
                  <a:pt x="159" y="255"/>
                </a:cubicBezTo>
                <a:cubicBezTo>
                  <a:pt x="162" y="257"/>
                  <a:pt x="165" y="260"/>
                  <a:pt x="169" y="262"/>
                </a:cubicBezTo>
                <a:cubicBezTo>
                  <a:pt x="171" y="264"/>
                  <a:pt x="173" y="266"/>
                  <a:pt x="175" y="267"/>
                </a:cubicBezTo>
                <a:cubicBezTo>
                  <a:pt x="175" y="268"/>
                  <a:pt x="175" y="270"/>
                  <a:pt x="175" y="271"/>
                </a:cubicBezTo>
                <a:cubicBezTo>
                  <a:pt x="164" y="259"/>
                  <a:pt x="150" y="249"/>
                  <a:pt x="137" y="240"/>
                </a:cubicBezTo>
                <a:close/>
                <a:moveTo>
                  <a:pt x="96" y="215"/>
                </a:moveTo>
                <a:cubicBezTo>
                  <a:pt x="95" y="215"/>
                  <a:pt x="95" y="215"/>
                  <a:pt x="95" y="214"/>
                </a:cubicBezTo>
                <a:cubicBezTo>
                  <a:pt x="95" y="215"/>
                  <a:pt x="95" y="215"/>
                  <a:pt x="96" y="215"/>
                </a:cubicBezTo>
                <a:close/>
                <a:moveTo>
                  <a:pt x="116" y="230"/>
                </a:moveTo>
                <a:cubicBezTo>
                  <a:pt x="127" y="239"/>
                  <a:pt x="140" y="247"/>
                  <a:pt x="151" y="256"/>
                </a:cubicBezTo>
                <a:cubicBezTo>
                  <a:pt x="158" y="261"/>
                  <a:pt x="164" y="265"/>
                  <a:pt x="169" y="271"/>
                </a:cubicBezTo>
                <a:cubicBezTo>
                  <a:pt x="171" y="272"/>
                  <a:pt x="172" y="274"/>
                  <a:pt x="173" y="275"/>
                </a:cubicBezTo>
                <a:cubicBezTo>
                  <a:pt x="176" y="278"/>
                  <a:pt x="171" y="274"/>
                  <a:pt x="171" y="274"/>
                </a:cubicBezTo>
                <a:cubicBezTo>
                  <a:pt x="169" y="272"/>
                  <a:pt x="166" y="270"/>
                  <a:pt x="164" y="267"/>
                </a:cubicBezTo>
                <a:cubicBezTo>
                  <a:pt x="153" y="258"/>
                  <a:pt x="141" y="250"/>
                  <a:pt x="128" y="241"/>
                </a:cubicBezTo>
                <a:cubicBezTo>
                  <a:pt x="117" y="234"/>
                  <a:pt x="107" y="225"/>
                  <a:pt x="95" y="217"/>
                </a:cubicBezTo>
                <a:cubicBezTo>
                  <a:pt x="95" y="216"/>
                  <a:pt x="95" y="216"/>
                  <a:pt x="95" y="215"/>
                </a:cubicBezTo>
                <a:cubicBezTo>
                  <a:pt x="100" y="220"/>
                  <a:pt x="105" y="223"/>
                  <a:pt x="110" y="226"/>
                </a:cubicBezTo>
                <a:cubicBezTo>
                  <a:pt x="112" y="228"/>
                  <a:pt x="114" y="229"/>
                  <a:pt x="116" y="230"/>
                </a:cubicBezTo>
                <a:close/>
                <a:moveTo>
                  <a:pt x="158" y="286"/>
                </a:moveTo>
                <a:cubicBezTo>
                  <a:pt x="152" y="279"/>
                  <a:pt x="145" y="274"/>
                  <a:pt x="138" y="268"/>
                </a:cubicBezTo>
                <a:cubicBezTo>
                  <a:pt x="131" y="262"/>
                  <a:pt x="124" y="256"/>
                  <a:pt x="117" y="250"/>
                </a:cubicBezTo>
                <a:cubicBezTo>
                  <a:pt x="113" y="247"/>
                  <a:pt x="108" y="243"/>
                  <a:pt x="104" y="239"/>
                </a:cubicBezTo>
                <a:cubicBezTo>
                  <a:pt x="108" y="242"/>
                  <a:pt x="111" y="244"/>
                  <a:pt x="114" y="247"/>
                </a:cubicBezTo>
                <a:cubicBezTo>
                  <a:pt x="121" y="252"/>
                  <a:pt x="129" y="257"/>
                  <a:pt x="136" y="263"/>
                </a:cubicBezTo>
                <a:cubicBezTo>
                  <a:pt x="143" y="268"/>
                  <a:pt x="150" y="275"/>
                  <a:pt x="157" y="281"/>
                </a:cubicBezTo>
                <a:cubicBezTo>
                  <a:pt x="161" y="284"/>
                  <a:pt x="164" y="286"/>
                  <a:pt x="167" y="289"/>
                </a:cubicBezTo>
                <a:cubicBezTo>
                  <a:pt x="169" y="291"/>
                  <a:pt x="171" y="293"/>
                  <a:pt x="173" y="294"/>
                </a:cubicBezTo>
                <a:cubicBezTo>
                  <a:pt x="173" y="296"/>
                  <a:pt x="173" y="297"/>
                  <a:pt x="173" y="299"/>
                </a:cubicBezTo>
                <a:cubicBezTo>
                  <a:pt x="169" y="294"/>
                  <a:pt x="163" y="290"/>
                  <a:pt x="158" y="286"/>
                </a:cubicBezTo>
                <a:close/>
                <a:moveTo>
                  <a:pt x="96" y="225"/>
                </a:moveTo>
                <a:cubicBezTo>
                  <a:pt x="107" y="237"/>
                  <a:pt x="120" y="246"/>
                  <a:pt x="132" y="256"/>
                </a:cubicBezTo>
                <a:cubicBezTo>
                  <a:pt x="146" y="267"/>
                  <a:pt x="159" y="279"/>
                  <a:pt x="171" y="292"/>
                </a:cubicBezTo>
                <a:cubicBezTo>
                  <a:pt x="174" y="295"/>
                  <a:pt x="171" y="292"/>
                  <a:pt x="170" y="291"/>
                </a:cubicBezTo>
                <a:cubicBezTo>
                  <a:pt x="168" y="290"/>
                  <a:pt x="167" y="288"/>
                  <a:pt x="166" y="287"/>
                </a:cubicBezTo>
                <a:cubicBezTo>
                  <a:pt x="163" y="284"/>
                  <a:pt x="160" y="282"/>
                  <a:pt x="157" y="279"/>
                </a:cubicBezTo>
                <a:cubicBezTo>
                  <a:pt x="150" y="274"/>
                  <a:pt x="144" y="268"/>
                  <a:pt x="138" y="263"/>
                </a:cubicBezTo>
                <a:cubicBezTo>
                  <a:pt x="124" y="253"/>
                  <a:pt x="110" y="243"/>
                  <a:pt x="97" y="232"/>
                </a:cubicBezTo>
                <a:cubicBezTo>
                  <a:pt x="97" y="232"/>
                  <a:pt x="97" y="232"/>
                  <a:pt x="97" y="231"/>
                </a:cubicBezTo>
                <a:cubicBezTo>
                  <a:pt x="96" y="229"/>
                  <a:pt x="96" y="227"/>
                  <a:pt x="96" y="225"/>
                </a:cubicBezTo>
                <a:close/>
                <a:moveTo>
                  <a:pt x="96" y="222"/>
                </a:moveTo>
                <a:cubicBezTo>
                  <a:pt x="109" y="233"/>
                  <a:pt x="122" y="244"/>
                  <a:pt x="136" y="254"/>
                </a:cubicBezTo>
                <a:cubicBezTo>
                  <a:pt x="143" y="260"/>
                  <a:pt x="151" y="265"/>
                  <a:pt x="158" y="272"/>
                </a:cubicBezTo>
                <a:cubicBezTo>
                  <a:pt x="161" y="274"/>
                  <a:pt x="164" y="277"/>
                  <a:pt x="167" y="280"/>
                </a:cubicBezTo>
                <a:cubicBezTo>
                  <a:pt x="169" y="281"/>
                  <a:pt x="170" y="283"/>
                  <a:pt x="172" y="285"/>
                </a:cubicBezTo>
                <a:cubicBezTo>
                  <a:pt x="175" y="288"/>
                  <a:pt x="171" y="284"/>
                  <a:pt x="170" y="284"/>
                </a:cubicBezTo>
                <a:cubicBezTo>
                  <a:pt x="157" y="273"/>
                  <a:pt x="145" y="261"/>
                  <a:pt x="131" y="252"/>
                </a:cubicBezTo>
                <a:cubicBezTo>
                  <a:pt x="124" y="246"/>
                  <a:pt x="116" y="241"/>
                  <a:pt x="109" y="235"/>
                </a:cubicBezTo>
                <a:cubicBezTo>
                  <a:pt x="106" y="233"/>
                  <a:pt x="103" y="231"/>
                  <a:pt x="101" y="228"/>
                </a:cubicBezTo>
                <a:cubicBezTo>
                  <a:pt x="99" y="226"/>
                  <a:pt x="98" y="225"/>
                  <a:pt x="96" y="224"/>
                </a:cubicBezTo>
                <a:cubicBezTo>
                  <a:pt x="96" y="223"/>
                  <a:pt x="96" y="222"/>
                  <a:pt x="96" y="222"/>
                </a:cubicBezTo>
                <a:close/>
                <a:moveTo>
                  <a:pt x="174" y="286"/>
                </a:moveTo>
                <a:cubicBezTo>
                  <a:pt x="163" y="273"/>
                  <a:pt x="149" y="263"/>
                  <a:pt x="136" y="253"/>
                </a:cubicBezTo>
                <a:cubicBezTo>
                  <a:pt x="130" y="249"/>
                  <a:pt x="124" y="244"/>
                  <a:pt x="118" y="239"/>
                </a:cubicBezTo>
                <a:cubicBezTo>
                  <a:pt x="125" y="245"/>
                  <a:pt x="133" y="249"/>
                  <a:pt x="140" y="254"/>
                </a:cubicBezTo>
                <a:cubicBezTo>
                  <a:pt x="148" y="260"/>
                  <a:pt x="155" y="266"/>
                  <a:pt x="162" y="272"/>
                </a:cubicBezTo>
                <a:cubicBezTo>
                  <a:pt x="165" y="275"/>
                  <a:pt x="168" y="277"/>
                  <a:pt x="171" y="280"/>
                </a:cubicBezTo>
                <a:cubicBezTo>
                  <a:pt x="172" y="281"/>
                  <a:pt x="173" y="282"/>
                  <a:pt x="174" y="282"/>
                </a:cubicBezTo>
                <a:cubicBezTo>
                  <a:pt x="174" y="283"/>
                  <a:pt x="174" y="284"/>
                  <a:pt x="174" y="286"/>
                </a:cubicBezTo>
                <a:close/>
                <a:moveTo>
                  <a:pt x="100" y="224"/>
                </a:moveTo>
                <a:cubicBezTo>
                  <a:pt x="102" y="226"/>
                  <a:pt x="104" y="228"/>
                  <a:pt x="106" y="230"/>
                </a:cubicBezTo>
                <a:cubicBezTo>
                  <a:pt x="105" y="229"/>
                  <a:pt x="103" y="227"/>
                  <a:pt x="102" y="226"/>
                </a:cubicBezTo>
                <a:cubicBezTo>
                  <a:pt x="100" y="225"/>
                  <a:pt x="98" y="223"/>
                  <a:pt x="97" y="222"/>
                </a:cubicBezTo>
                <a:cubicBezTo>
                  <a:pt x="95" y="220"/>
                  <a:pt x="100" y="224"/>
                  <a:pt x="100" y="224"/>
                </a:cubicBezTo>
                <a:close/>
                <a:moveTo>
                  <a:pt x="102" y="225"/>
                </a:moveTo>
                <a:cubicBezTo>
                  <a:pt x="104" y="226"/>
                  <a:pt x="106" y="228"/>
                  <a:pt x="108" y="229"/>
                </a:cubicBezTo>
                <a:cubicBezTo>
                  <a:pt x="115" y="233"/>
                  <a:pt x="121" y="238"/>
                  <a:pt x="128" y="243"/>
                </a:cubicBezTo>
                <a:cubicBezTo>
                  <a:pt x="136" y="248"/>
                  <a:pt x="144" y="254"/>
                  <a:pt x="151" y="260"/>
                </a:cubicBezTo>
                <a:cubicBezTo>
                  <a:pt x="155" y="263"/>
                  <a:pt x="158" y="266"/>
                  <a:pt x="161" y="269"/>
                </a:cubicBezTo>
                <a:cubicBezTo>
                  <a:pt x="164" y="272"/>
                  <a:pt x="168" y="274"/>
                  <a:pt x="170" y="276"/>
                </a:cubicBezTo>
                <a:cubicBezTo>
                  <a:pt x="171" y="278"/>
                  <a:pt x="172" y="279"/>
                  <a:pt x="173" y="280"/>
                </a:cubicBezTo>
                <a:cubicBezTo>
                  <a:pt x="174" y="281"/>
                  <a:pt x="174" y="281"/>
                  <a:pt x="172" y="280"/>
                </a:cubicBezTo>
                <a:cubicBezTo>
                  <a:pt x="171" y="279"/>
                  <a:pt x="169" y="278"/>
                  <a:pt x="168" y="276"/>
                </a:cubicBezTo>
                <a:cubicBezTo>
                  <a:pt x="164" y="273"/>
                  <a:pt x="161" y="270"/>
                  <a:pt x="157" y="267"/>
                </a:cubicBezTo>
                <a:cubicBezTo>
                  <a:pt x="151" y="261"/>
                  <a:pt x="144" y="256"/>
                  <a:pt x="137" y="252"/>
                </a:cubicBezTo>
                <a:cubicBezTo>
                  <a:pt x="129" y="246"/>
                  <a:pt x="120" y="241"/>
                  <a:pt x="113" y="234"/>
                </a:cubicBezTo>
                <a:cubicBezTo>
                  <a:pt x="109" y="232"/>
                  <a:pt x="106" y="228"/>
                  <a:pt x="102" y="225"/>
                </a:cubicBezTo>
                <a:close/>
                <a:moveTo>
                  <a:pt x="95" y="218"/>
                </a:moveTo>
                <a:cubicBezTo>
                  <a:pt x="96" y="218"/>
                  <a:pt x="96" y="218"/>
                  <a:pt x="96" y="218"/>
                </a:cubicBezTo>
                <a:cubicBezTo>
                  <a:pt x="99" y="220"/>
                  <a:pt x="101" y="222"/>
                  <a:pt x="103" y="223"/>
                </a:cubicBezTo>
                <a:cubicBezTo>
                  <a:pt x="106" y="226"/>
                  <a:pt x="110" y="229"/>
                  <a:pt x="113" y="232"/>
                </a:cubicBezTo>
                <a:cubicBezTo>
                  <a:pt x="114" y="232"/>
                  <a:pt x="114" y="232"/>
                  <a:pt x="114" y="233"/>
                </a:cubicBezTo>
                <a:cubicBezTo>
                  <a:pt x="109" y="228"/>
                  <a:pt x="102" y="225"/>
                  <a:pt x="97" y="220"/>
                </a:cubicBezTo>
                <a:cubicBezTo>
                  <a:pt x="97" y="219"/>
                  <a:pt x="96" y="219"/>
                  <a:pt x="95" y="218"/>
                </a:cubicBezTo>
                <a:cubicBezTo>
                  <a:pt x="95" y="218"/>
                  <a:pt x="95" y="218"/>
                  <a:pt x="95" y="218"/>
                </a:cubicBezTo>
                <a:close/>
                <a:moveTo>
                  <a:pt x="175" y="277"/>
                </a:moveTo>
                <a:cubicBezTo>
                  <a:pt x="174" y="278"/>
                  <a:pt x="174" y="280"/>
                  <a:pt x="174" y="281"/>
                </a:cubicBezTo>
                <a:cubicBezTo>
                  <a:pt x="169" y="275"/>
                  <a:pt x="164" y="271"/>
                  <a:pt x="158" y="265"/>
                </a:cubicBezTo>
                <a:cubicBezTo>
                  <a:pt x="152" y="260"/>
                  <a:pt x="145" y="254"/>
                  <a:pt x="138" y="249"/>
                </a:cubicBezTo>
                <a:cubicBezTo>
                  <a:pt x="132" y="245"/>
                  <a:pt x="126" y="241"/>
                  <a:pt x="120" y="237"/>
                </a:cubicBezTo>
                <a:cubicBezTo>
                  <a:pt x="125" y="240"/>
                  <a:pt x="130" y="243"/>
                  <a:pt x="134" y="246"/>
                </a:cubicBezTo>
                <a:cubicBezTo>
                  <a:pt x="143" y="252"/>
                  <a:pt x="151" y="258"/>
                  <a:pt x="159" y="264"/>
                </a:cubicBezTo>
                <a:cubicBezTo>
                  <a:pt x="163" y="267"/>
                  <a:pt x="166" y="270"/>
                  <a:pt x="169" y="273"/>
                </a:cubicBezTo>
                <a:cubicBezTo>
                  <a:pt x="171" y="275"/>
                  <a:pt x="173" y="276"/>
                  <a:pt x="175" y="277"/>
                </a:cubicBezTo>
                <a:close/>
                <a:moveTo>
                  <a:pt x="174" y="287"/>
                </a:moveTo>
                <a:cubicBezTo>
                  <a:pt x="174" y="289"/>
                  <a:pt x="173" y="291"/>
                  <a:pt x="173" y="293"/>
                </a:cubicBezTo>
                <a:cubicBezTo>
                  <a:pt x="161" y="280"/>
                  <a:pt x="148" y="268"/>
                  <a:pt x="134" y="257"/>
                </a:cubicBezTo>
                <a:cubicBezTo>
                  <a:pt x="127" y="251"/>
                  <a:pt x="120" y="246"/>
                  <a:pt x="113" y="240"/>
                </a:cubicBezTo>
                <a:cubicBezTo>
                  <a:pt x="109" y="237"/>
                  <a:pt x="106" y="235"/>
                  <a:pt x="103" y="231"/>
                </a:cubicBezTo>
                <a:cubicBezTo>
                  <a:pt x="101" y="229"/>
                  <a:pt x="98" y="226"/>
                  <a:pt x="96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9" y="227"/>
                  <a:pt x="101" y="230"/>
                  <a:pt x="104" y="232"/>
                </a:cubicBezTo>
                <a:cubicBezTo>
                  <a:pt x="107" y="235"/>
                  <a:pt x="110" y="237"/>
                  <a:pt x="113" y="240"/>
                </a:cubicBezTo>
                <a:cubicBezTo>
                  <a:pt x="121" y="245"/>
                  <a:pt x="128" y="250"/>
                  <a:pt x="135" y="255"/>
                </a:cubicBezTo>
                <a:cubicBezTo>
                  <a:pt x="143" y="261"/>
                  <a:pt x="150" y="267"/>
                  <a:pt x="158" y="274"/>
                </a:cubicBezTo>
                <a:cubicBezTo>
                  <a:pt x="161" y="277"/>
                  <a:pt x="165" y="280"/>
                  <a:pt x="168" y="283"/>
                </a:cubicBezTo>
                <a:cubicBezTo>
                  <a:pt x="170" y="285"/>
                  <a:pt x="172" y="286"/>
                  <a:pt x="174" y="287"/>
                </a:cubicBezTo>
                <a:close/>
                <a:moveTo>
                  <a:pt x="172" y="301"/>
                </a:moveTo>
                <a:cubicBezTo>
                  <a:pt x="172" y="301"/>
                  <a:pt x="172" y="301"/>
                  <a:pt x="172" y="300"/>
                </a:cubicBezTo>
                <a:cubicBezTo>
                  <a:pt x="172" y="300"/>
                  <a:pt x="172" y="301"/>
                  <a:pt x="172" y="301"/>
                </a:cubicBezTo>
                <a:cubicBezTo>
                  <a:pt x="172" y="301"/>
                  <a:pt x="172" y="301"/>
                  <a:pt x="172" y="301"/>
                </a:cubicBezTo>
                <a:close/>
                <a:moveTo>
                  <a:pt x="172" y="302"/>
                </a:moveTo>
                <a:cubicBezTo>
                  <a:pt x="170" y="301"/>
                  <a:pt x="168" y="300"/>
                  <a:pt x="166" y="298"/>
                </a:cubicBezTo>
                <a:cubicBezTo>
                  <a:pt x="164" y="296"/>
                  <a:pt x="162" y="294"/>
                  <a:pt x="159" y="293"/>
                </a:cubicBezTo>
                <a:cubicBezTo>
                  <a:pt x="151" y="287"/>
                  <a:pt x="144" y="281"/>
                  <a:pt x="137" y="275"/>
                </a:cubicBezTo>
                <a:cubicBezTo>
                  <a:pt x="124" y="264"/>
                  <a:pt x="111" y="252"/>
                  <a:pt x="97" y="242"/>
                </a:cubicBezTo>
                <a:cubicBezTo>
                  <a:pt x="97" y="241"/>
                  <a:pt x="97" y="239"/>
                  <a:pt x="97" y="238"/>
                </a:cubicBezTo>
                <a:cubicBezTo>
                  <a:pt x="99" y="242"/>
                  <a:pt x="103" y="245"/>
                  <a:pt x="106" y="248"/>
                </a:cubicBezTo>
                <a:cubicBezTo>
                  <a:pt x="114" y="253"/>
                  <a:pt x="120" y="259"/>
                  <a:pt x="128" y="264"/>
                </a:cubicBezTo>
                <a:cubicBezTo>
                  <a:pt x="135" y="270"/>
                  <a:pt x="142" y="275"/>
                  <a:pt x="149" y="281"/>
                </a:cubicBezTo>
                <a:cubicBezTo>
                  <a:pt x="152" y="284"/>
                  <a:pt x="154" y="286"/>
                  <a:pt x="157" y="288"/>
                </a:cubicBezTo>
                <a:cubicBezTo>
                  <a:pt x="161" y="291"/>
                  <a:pt x="165" y="295"/>
                  <a:pt x="169" y="298"/>
                </a:cubicBezTo>
                <a:cubicBezTo>
                  <a:pt x="170" y="299"/>
                  <a:pt x="172" y="302"/>
                  <a:pt x="172" y="302"/>
                </a:cubicBezTo>
                <a:close/>
                <a:moveTo>
                  <a:pt x="137" y="271"/>
                </a:moveTo>
                <a:cubicBezTo>
                  <a:pt x="130" y="265"/>
                  <a:pt x="122" y="259"/>
                  <a:pt x="115" y="253"/>
                </a:cubicBezTo>
                <a:cubicBezTo>
                  <a:pt x="110" y="249"/>
                  <a:pt x="102" y="245"/>
                  <a:pt x="99" y="239"/>
                </a:cubicBezTo>
                <a:cubicBezTo>
                  <a:pt x="97" y="236"/>
                  <a:pt x="99" y="239"/>
                  <a:pt x="100" y="240"/>
                </a:cubicBezTo>
                <a:cubicBezTo>
                  <a:pt x="101" y="241"/>
                  <a:pt x="102" y="242"/>
                  <a:pt x="104" y="243"/>
                </a:cubicBezTo>
                <a:cubicBezTo>
                  <a:pt x="107" y="245"/>
                  <a:pt x="110" y="247"/>
                  <a:pt x="113" y="249"/>
                </a:cubicBezTo>
                <a:cubicBezTo>
                  <a:pt x="121" y="255"/>
                  <a:pt x="127" y="262"/>
                  <a:pt x="134" y="268"/>
                </a:cubicBezTo>
                <a:cubicBezTo>
                  <a:pt x="138" y="271"/>
                  <a:pt x="141" y="274"/>
                  <a:pt x="145" y="277"/>
                </a:cubicBezTo>
                <a:cubicBezTo>
                  <a:pt x="142" y="275"/>
                  <a:pt x="140" y="273"/>
                  <a:pt x="137" y="271"/>
                </a:cubicBezTo>
                <a:close/>
                <a:moveTo>
                  <a:pt x="141" y="279"/>
                </a:moveTo>
                <a:cubicBezTo>
                  <a:pt x="141" y="279"/>
                  <a:pt x="142" y="280"/>
                  <a:pt x="142" y="280"/>
                </a:cubicBezTo>
                <a:cubicBezTo>
                  <a:pt x="139" y="278"/>
                  <a:pt x="136" y="275"/>
                  <a:pt x="133" y="273"/>
                </a:cubicBezTo>
                <a:cubicBezTo>
                  <a:pt x="126" y="268"/>
                  <a:pt x="120" y="262"/>
                  <a:pt x="113" y="257"/>
                </a:cubicBezTo>
                <a:cubicBezTo>
                  <a:pt x="110" y="255"/>
                  <a:pt x="107" y="253"/>
                  <a:pt x="104" y="250"/>
                </a:cubicBezTo>
                <a:cubicBezTo>
                  <a:pt x="103" y="249"/>
                  <a:pt x="101" y="247"/>
                  <a:pt x="100" y="246"/>
                </a:cubicBezTo>
                <a:cubicBezTo>
                  <a:pt x="100" y="245"/>
                  <a:pt x="96" y="242"/>
                  <a:pt x="100" y="245"/>
                </a:cubicBezTo>
                <a:cubicBezTo>
                  <a:pt x="114" y="255"/>
                  <a:pt x="127" y="267"/>
                  <a:pt x="141" y="279"/>
                </a:cubicBezTo>
                <a:close/>
                <a:moveTo>
                  <a:pt x="97" y="233"/>
                </a:moveTo>
                <a:cubicBezTo>
                  <a:pt x="102" y="238"/>
                  <a:pt x="108" y="244"/>
                  <a:pt x="114" y="249"/>
                </a:cubicBezTo>
                <a:cubicBezTo>
                  <a:pt x="121" y="254"/>
                  <a:pt x="128" y="260"/>
                  <a:pt x="135" y="266"/>
                </a:cubicBezTo>
                <a:cubicBezTo>
                  <a:pt x="142" y="272"/>
                  <a:pt x="148" y="278"/>
                  <a:pt x="155" y="284"/>
                </a:cubicBezTo>
                <a:cubicBezTo>
                  <a:pt x="158" y="287"/>
                  <a:pt x="161" y="290"/>
                  <a:pt x="164" y="292"/>
                </a:cubicBezTo>
                <a:cubicBezTo>
                  <a:pt x="167" y="294"/>
                  <a:pt x="170" y="296"/>
                  <a:pt x="172" y="299"/>
                </a:cubicBezTo>
                <a:cubicBezTo>
                  <a:pt x="170" y="297"/>
                  <a:pt x="167" y="294"/>
                  <a:pt x="164" y="293"/>
                </a:cubicBezTo>
                <a:cubicBezTo>
                  <a:pt x="161" y="290"/>
                  <a:pt x="158" y="288"/>
                  <a:pt x="155" y="285"/>
                </a:cubicBezTo>
                <a:cubicBezTo>
                  <a:pt x="148" y="279"/>
                  <a:pt x="142" y="273"/>
                  <a:pt x="135" y="267"/>
                </a:cubicBezTo>
                <a:cubicBezTo>
                  <a:pt x="128" y="261"/>
                  <a:pt x="122" y="255"/>
                  <a:pt x="115" y="250"/>
                </a:cubicBezTo>
                <a:cubicBezTo>
                  <a:pt x="109" y="245"/>
                  <a:pt x="103" y="241"/>
                  <a:pt x="97" y="236"/>
                </a:cubicBezTo>
                <a:cubicBezTo>
                  <a:pt x="97" y="236"/>
                  <a:pt x="97" y="236"/>
                  <a:pt x="97" y="236"/>
                </a:cubicBezTo>
                <a:cubicBezTo>
                  <a:pt x="97" y="235"/>
                  <a:pt x="97" y="234"/>
                  <a:pt x="97" y="233"/>
                </a:cubicBezTo>
                <a:close/>
                <a:moveTo>
                  <a:pt x="96" y="219"/>
                </a:moveTo>
                <a:cubicBezTo>
                  <a:pt x="97" y="220"/>
                  <a:pt x="98" y="222"/>
                  <a:pt x="99" y="223"/>
                </a:cubicBezTo>
                <a:cubicBezTo>
                  <a:pt x="98" y="222"/>
                  <a:pt x="97" y="221"/>
                  <a:pt x="96" y="221"/>
                </a:cubicBezTo>
                <a:cubicBezTo>
                  <a:pt x="96" y="220"/>
                  <a:pt x="96" y="220"/>
                  <a:pt x="96" y="219"/>
                </a:cubicBezTo>
                <a:close/>
                <a:moveTo>
                  <a:pt x="94" y="202"/>
                </a:moveTo>
                <a:cubicBezTo>
                  <a:pt x="109" y="217"/>
                  <a:pt x="127" y="229"/>
                  <a:pt x="143" y="242"/>
                </a:cubicBezTo>
                <a:cubicBezTo>
                  <a:pt x="152" y="248"/>
                  <a:pt x="161" y="254"/>
                  <a:pt x="169" y="261"/>
                </a:cubicBezTo>
                <a:cubicBezTo>
                  <a:pt x="171" y="262"/>
                  <a:pt x="172" y="263"/>
                  <a:pt x="174" y="265"/>
                </a:cubicBezTo>
                <a:cubicBezTo>
                  <a:pt x="175" y="266"/>
                  <a:pt x="175" y="266"/>
                  <a:pt x="174" y="265"/>
                </a:cubicBezTo>
                <a:cubicBezTo>
                  <a:pt x="172" y="264"/>
                  <a:pt x="170" y="262"/>
                  <a:pt x="168" y="261"/>
                </a:cubicBezTo>
                <a:cubicBezTo>
                  <a:pt x="164" y="258"/>
                  <a:pt x="159" y="255"/>
                  <a:pt x="155" y="252"/>
                </a:cubicBezTo>
                <a:cubicBezTo>
                  <a:pt x="145" y="245"/>
                  <a:pt x="135" y="238"/>
                  <a:pt x="126" y="232"/>
                </a:cubicBezTo>
                <a:cubicBezTo>
                  <a:pt x="116" y="225"/>
                  <a:pt x="107" y="217"/>
                  <a:pt x="97" y="210"/>
                </a:cubicBezTo>
                <a:cubicBezTo>
                  <a:pt x="97" y="210"/>
                  <a:pt x="97" y="210"/>
                  <a:pt x="97" y="210"/>
                </a:cubicBezTo>
                <a:cubicBezTo>
                  <a:pt x="96" y="209"/>
                  <a:pt x="95" y="209"/>
                  <a:pt x="95" y="208"/>
                </a:cubicBezTo>
                <a:cubicBezTo>
                  <a:pt x="94" y="206"/>
                  <a:pt x="94" y="204"/>
                  <a:pt x="94" y="202"/>
                </a:cubicBezTo>
                <a:close/>
                <a:moveTo>
                  <a:pt x="93" y="195"/>
                </a:moveTo>
                <a:cubicBezTo>
                  <a:pt x="107" y="207"/>
                  <a:pt x="120" y="218"/>
                  <a:pt x="134" y="229"/>
                </a:cubicBezTo>
                <a:cubicBezTo>
                  <a:pt x="141" y="234"/>
                  <a:pt x="147" y="239"/>
                  <a:pt x="153" y="244"/>
                </a:cubicBezTo>
                <a:cubicBezTo>
                  <a:pt x="147" y="240"/>
                  <a:pt x="141" y="235"/>
                  <a:pt x="135" y="231"/>
                </a:cubicBezTo>
                <a:cubicBezTo>
                  <a:pt x="127" y="226"/>
                  <a:pt x="120" y="221"/>
                  <a:pt x="112" y="215"/>
                </a:cubicBezTo>
                <a:cubicBezTo>
                  <a:pt x="106" y="210"/>
                  <a:pt x="101" y="204"/>
                  <a:pt x="94" y="200"/>
                </a:cubicBezTo>
                <a:cubicBezTo>
                  <a:pt x="94" y="200"/>
                  <a:pt x="94" y="199"/>
                  <a:pt x="94" y="198"/>
                </a:cubicBezTo>
                <a:cubicBezTo>
                  <a:pt x="94" y="197"/>
                  <a:pt x="93" y="196"/>
                  <a:pt x="93" y="195"/>
                </a:cubicBezTo>
                <a:close/>
                <a:moveTo>
                  <a:pt x="93" y="193"/>
                </a:moveTo>
                <a:cubicBezTo>
                  <a:pt x="93" y="192"/>
                  <a:pt x="93" y="190"/>
                  <a:pt x="93" y="188"/>
                </a:cubicBezTo>
                <a:cubicBezTo>
                  <a:pt x="93" y="188"/>
                  <a:pt x="93" y="188"/>
                  <a:pt x="93" y="188"/>
                </a:cubicBezTo>
                <a:cubicBezTo>
                  <a:pt x="95" y="190"/>
                  <a:pt x="97" y="191"/>
                  <a:pt x="98" y="192"/>
                </a:cubicBezTo>
                <a:cubicBezTo>
                  <a:pt x="100" y="194"/>
                  <a:pt x="102" y="195"/>
                  <a:pt x="104" y="196"/>
                </a:cubicBezTo>
                <a:cubicBezTo>
                  <a:pt x="109" y="201"/>
                  <a:pt x="114" y="204"/>
                  <a:pt x="119" y="208"/>
                </a:cubicBezTo>
                <a:cubicBezTo>
                  <a:pt x="126" y="213"/>
                  <a:pt x="133" y="218"/>
                  <a:pt x="140" y="224"/>
                </a:cubicBezTo>
                <a:cubicBezTo>
                  <a:pt x="145" y="228"/>
                  <a:pt x="151" y="232"/>
                  <a:pt x="156" y="236"/>
                </a:cubicBezTo>
                <a:cubicBezTo>
                  <a:pt x="161" y="241"/>
                  <a:pt x="167" y="246"/>
                  <a:pt x="172" y="250"/>
                </a:cubicBezTo>
                <a:cubicBezTo>
                  <a:pt x="173" y="252"/>
                  <a:pt x="175" y="253"/>
                  <a:pt x="176" y="254"/>
                </a:cubicBezTo>
                <a:cubicBezTo>
                  <a:pt x="176" y="254"/>
                  <a:pt x="176" y="254"/>
                  <a:pt x="176" y="254"/>
                </a:cubicBezTo>
                <a:cubicBezTo>
                  <a:pt x="175" y="253"/>
                  <a:pt x="174" y="252"/>
                  <a:pt x="174" y="252"/>
                </a:cubicBezTo>
                <a:cubicBezTo>
                  <a:pt x="171" y="250"/>
                  <a:pt x="168" y="248"/>
                  <a:pt x="166" y="246"/>
                </a:cubicBezTo>
                <a:cubicBezTo>
                  <a:pt x="142" y="228"/>
                  <a:pt x="117" y="212"/>
                  <a:pt x="93" y="193"/>
                </a:cubicBezTo>
                <a:close/>
                <a:moveTo>
                  <a:pt x="92" y="179"/>
                </a:moveTo>
                <a:cubicBezTo>
                  <a:pt x="100" y="188"/>
                  <a:pt x="111" y="196"/>
                  <a:pt x="121" y="203"/>
                </a:cubicBezTo>
                <a:cubicBezTo>
                  <a:pt x="132" y="212"/>
                  <a:pt x="144" y="220"/>
                  <a:pt x="155" y="229"/>
                </a:cubicBezTo>
                <a:cubicBezTo>
                  <a:pt x="160" y="233"/>
                  <a:pt x="165" y="239"/>
                  <a:pt x="171" y="243"/>
                </a:cubicBezTo>
                <a:cubicBezTo>
                  <a:pt x="172" y="245"/>
                  <a:pt x="174" y="247"/>
                  <a:pt x="176" y="248"/>
                </a:cubicBezTo>
                <a:cubicBezTo>
                  <a:pt x="174" y="246"/>
                  <a:pt x="171" y="244"/>
                  <a:pt x="169" y="243"/>
                </a:cubicBezTo>
                <a:cubicBezTo>
                  <a:pt x="158" y="233"/>
                  <a:pt x="146" y="225"/>
                  <a:pt x="134" y="217"/>
                </a:cubicBezTo>
                <a:cubicBezTo>
                  <a:pt x="122" y="208"/>
                  <a:pt x="111" y="199"/>
                  <a:pt x="98" y="191"/>
                </a:cubicBezTo>
                <a:cubicBezTo>
                  <a:pt x="98" y="191"/>
                  <a:pt x="97" y="190"/>
                  <a:pt x="96" y="190"/>
                </a:cubicBezTo>
                <a:cubicBezTo>
                  <a:pt x="95" y="189"/>
                  <a:pt x="94" y="188"/>
                  <a:pt x="92" y="187"/>
                </a:cubicBezTo>
                <a:cubicBezTo>
                  <a:pt x="92" y="184"/>
                  <a:pt x="92" y="182"/>
                  <a:pt x="92" y="179"/>
                </a:cubicBezTo>
                <a:close/>
                <a:moveTo>
                  <a:pt x="95" y="181"/>
                </a:moveTo>
                <a:cubicBezTo>
                  <a:pt x="96" y="182"/>
                  <a:pt x="97" y="183"/>
                  <a:pt x="98" y="183"/>
                </a:cubicBezTo>
                <a:cubicBezTo>
                  <a:pt x="102" y="186"/>
                  <a:pt x="105" y="189"/>
                  <a:pt x="109" y="191"/>
                </a:cubicBezTo>
                <a:cubicBezTo>
                  <a:pt x="117" y="197"/>
                  <a:pt x="125" y="202"/>
                  <a:pt x="132" y="208"/>
                </a:cubicBezTo>
                <a:cubicBezTo>
                  <a:pt x="141" y="214"/>
                  <a:pt x="150" y="221"/>
                  <a:pt x="158" y="228"/>
                </a:cubicBezTo>
                <a:cubicBezTo>
                  <a:pt x="164" y="233"/>
                  <a:pt x="170" y="239"/>
                  <a:pt x="176" y="243"/>
                </a:cubicBezTo>
                <a:cubicBezTo>
                  <a:pt x="176" y="244"/>
                  <a:pt x="176" y="246"/>
                  <a:pt x="176" y="247"/>
                </a:cubicBezTo>
                <a:cubicBezTo>
                  <a:pt x="174" y="245"/>
                  <a:pt x="172" y="244"/>
                  <a:pt x="170" y="242"/>
                </a:cubicBezTo>
                <a:cubicBezTo>
                  <a:pt x="167" y="239"/>
                  <a:pt x="164" y="236"/>
                  <a:pt x="160" y="233"/>
                </a:cubicBezTo>
                <a:cubicBezTo>
                  <a:pt x="153" y="226"/>
                  <a:pt x="145" y="221"/>
                  <a:pt x="138" y="215"/>
                </a:cubicBezTo>
                <a:cubicBezTo>
                  <a:pt x="124" y="204"/>
                  <a:pt x="108" y="194"/>
                  <a:pt x="95" y="181"/>
                </a:cubicBezTo>
                <a:close/>
                <a:moveTo>
                  <a:pt x="176" y="253"/>
                </a:moveTo>
                <a:cubicBezTo>
                  <a:pt x="153" y="233"/>
                  <a:pt x="128" y="215"/>
                  <a:pt x="105" y="196"/>
                </a:cubicBezTo>
                <a:cubicBezTo>
                  <a:pt x="107" y="198"/>
                  <a:pt x="108" y="199"/>
                  <a:pt x="110" y="200"/>
                </a:cubicBezTo>
                <a:cubicBezTo>
                  <a:pt x="118" y="206"/>
                  <a:pt x="126" y="212"/>
                  <a:pt x="134" y="217"/>
                </a:cubicBezTo>
                <a:cubicBezTo>
                  <a:pt x="142" y="223"/>
                  <a:pt x="150" y="229"/>
                  <a:pt x="157" y="234"/>
                </a:cubicBezTo>
                <a:cubicBezTo>
                  <a:pt x="161" y="238"/>
                  <a:pt x="166" y="241"/>
                  <a:pt x="170" y="244"/>
                </a:cubicBezTo>
                <a:cubicBezTo>
                  <a:pt x="172" y="246"/>
                  <a:pt x="174" y="248"/>
                  <a:pt x="176" y="249"/>
                </a:cubicBezTo>
                <a:cubicBezTo>
                  <a:pt x="176" y="250"/>
                  <a:pt x="176" y="252"/>
                  <a:pt x="176" y="253"/>
                </a:cubicBezTo>
                <a:close/>
                <a:moveTo>
                  <a:pt x="176" y="260"/>
                </a:moveTo>
                <a:cubicBezTo>
                  <a:pt x="170" y="254"/>
                  <a:pt x="163" y="251"/>
                  <a:pt x="157" y="246"/>
                </a:cubicBezTo>
                <a:cubicBezTo>
                  <a:pt x="150" y="241"/>
                  <a:pt x="144" y="236"/>
                  <a:pt x="137" y="231"/>
                </a:cubicBezTo>
                <a:cubicBezTo>
                  <a:pt x="124" y="220"/>
                  <a:pt x="111" y="210"/>
                  <a:pt x="99" y="199"/>
                </a:cubicBezTo>
                <a:cubicBezTo>
                  <a:pt x="100" y="199"/>
                  <a:pt x="101" y="200"/>
                  <a:pt x="101" y="201"/>
                </a:cubicBezTo>
                <a:cubicBezTo>
                  <a:pt x="105" y="203"/>
                  <a:pt x="109" y="206"/>
                  <a:pt x="113" y="209"/>
                </a:cubicBezTo>
                <a:cubicBezTo>
                  <a:pt x="120" y="214"/>
                  <a:pt x="127" y="220"/>
                  <a:pt x="135" y="225"/>
                </a:cubicBezTo>
                <a:cubicBezTo>
                  <a:pt x="142" y="230"/>
                  <a:pt x="149" y="235"/>
                  <a:pt x="157" y="241"/>
                </a:cubicBezTo>
                <a:cubicBezTo>
                  <a:pt x="163" y="245"/>
                  <a:pt x="169" y="251"/>
                  <a:pt x="176" y="254"/>
                </a:cubicBezTo>
                <a:cubicBezTo>
                  <a:pt x="176" y="256"/>
                  <a:pt x="176" y="258"/>
                  <a:pt x="176" y="260"/>
                </a:cubicBezTo>
                <a:close/>
                <a:moveTo>
                  <a:pt x="176" y="261"/>
                </a:moveTo>
                <a:cubicBezTo>
                  <a:pt x="174" y="259"/>
                  <a:pt x="170" y="256"/>
                  <a:pt x="167" y="254"/>
                </a:cubicBezTo>
                <a:cubicBezTo>
                  <a:pt x="166" y="253"/>
                  <a:pt x="165" y="252"/>
                  <a:pt x="164" y="251"/>
                </a:cubicBezTo>
                <a:cubicBezTo>
                  <a:pt x="168" y="254"/>
                  <a:pt x="172" y="257"/>
                  <a:pt x="176" y="261"/>
                </a:cubicBezTo>
                <a:cubicBezTo>
                  <a:pt x="176" y="261"/>
                  <a:pt x="176" y="261"/>
                  <a:pt x="176" y="261"/>
                </a:cubicBezTo>
                <a:close/>
                <a:moveTo>
                  <a:pt x="176" y="196"/>
                </a:moveTo>
                <a:cubicBezTo>
                  <a:pt x="176" y="196"/>
                  <a:pt x="176" y="196"/>
                  <a:pt x="176" y="196"/>
                </a:cubicBezTo>
                <a:cubicBezTo>
                  <a:pt x="173" y="193"/>
                  <a:pt x="170" y="190"/>
                  <a:pt x="166" y="187"/>
                </a:cubicBezTo>
                <a:cubicBezTo>
                  <a:pt x="169" y="189"/>
                  <a:pt x="173" y="192"/>
                  <a:pt x="176" y="195"/>
                </a:cubicBezTo>
                <a:cubicBezTo>
                  <a:pt x="176" y="196"/>
                  <a:pt x="176" y="196"/>
                  <a:pt x="176" y="196"/>
                </a:cubicBezTo>
                <a:close/>
                <a:moveTo>
                  <a:pt x="128" y="169"/>
                </a:moveTo>
                <a:cubicBezTo>
                  <a:pt x="129" y="171"/>
                  <a:pt x="131" y="173"/>
                  <a:pt x="133" y="174"/>
                </a:cubicBezTo>
                <a:cubicBezTo>
                  <a:pt x="133" y="175"/>
                  <a:pt x="133" y="177"/>
                  <a:pt x="133" y="178"/>
                </a:cubicBezTo>
                <a:cubicBezTo>
                  <a:pt x="127" y="174"/>
                  <a:pt x="122" y="170"/>
                  <a:pt x="116" y="166"/>
                </a:cubicBezTo>
                <a:cubicBezTo>
                  <a:pt x="120" y="167"/>
                  <a:pt x="124" y="168"/>
                  <a:pt x="128" y="169"/>
                </a:cubicBezTo>
                <a:close/>
                <a:moveTo>
                  <a:pt x="115" y="166"/>
                </a:moveTo>
                <a:cubicBezTo>
                  <a:pt x="115" y="166"/>
                  <a:pt x="115" y="166"/>
                  <a:pt x="115" y="166"/>
                </a:cubicBezTo>
                <a:cubicBezTo>
                  <a:pt x="121" y="173"/>
                  <a:pt x="127" y="178"/>
                  <a:pt x="133" y="183"/>
                </a:cubicBezTo>
                <a:cubicBezTo>
                  <a:pt x="133" y="184"/>
                  <a:pt x="134" y="184"/>
                  <a:pt x="134" y="184"/>
                </a:cubicBezTo>
                <a:cubicBezTo>
                  <a:pt x="125" y="178"/>
                  <a:pt x="116" y="171"/>
                  <a:pt x="107" y="164"/>
                </a:cubicBezTo>
                <a:cubicBezTo>
                  <a:pt x="110" y="165"/>
                  <a:pt x="112" y="165"/>
                  <a:pt x="115" y="166"/>
                </a:cubicBezTo>
                <a:close/>
                <a:moveTo>
                  <a:pt x="106" y="164"/>
                </a:moveTo>
                <a:cubicBezTo>
                  <a:pt x="106" y="164"/>
                  <a:pt x="106" y="164"/>
                  <a:pt x="106" y="164"/>
                </a:cubicBezTo>
                <a:cubicBezTo>
                  <a:pt x="115" y="174"/>
                  <a:pt x="125" y="181"/>
                  <a:pt x="136" y="189"/>
                </a:cubicBezTo>
                <a:cubicBezTo>
                  <a:pt x="136" y="190"/>
                  <a:pt x="137" y="190"/>
                  <a:pt x="138" y="191"/>
                </a:cubicBezTo>
                <a:cubicBezTo>
                  <a:pt x="139" y="192"/>
                  <a:pt x="141" y="192"/>
                  <a:pt x="142" y="193"/>
                </a:cubicBezTo>
                <a:cubicBezTo>
                  <a:pt x="148" y="198"/>
                  <a:pt x="155" y="203"/>
                  <a:pt x="161" y="209"/>
                </a:cubicBezTo>
                <a:cubicBezTo>
                  <a:pt x="164" y="211"/>
                  <a:pt x="167" y="214"/>
                  <a:pt x="169" y="217"/>
                </a:cubicBezTo>
                <a:cubicBezTo>
                  <a:pt x="171" y="219"/>
                  <a:pt x="174" y="223"/>
                  <a:pt x="177" y="224"/>
                </a:cubicBezTo>
                <a:cubicBezTo>
                  <a:pt x="177" y="224"/>
                  <a:pt x="177" y="224"/>
                  <a:pt x="177" y="224"/>
                </a:cubicBezTo>
                <a:cubicBezTo>
                  <a:pt x="174" y="223"/>
                  <a:pt x="172" y="221"/>
                  <a:pt x="169" y="219"/>
                </a:cubicBezTo>
                <a:cubicBezTo>
                  <a:pt x="168" y="217"/>
                  <a:pt x="166" y="215"/>
                  <a:pt x="164" y="213"/>
                </a:cubicBezTo>
                <a:cubicBezTo>
                  <a:pt x="158" y="208"/>
                  <a:pt x="152" y="203"/>
                  <a:pt x="146" y="198"/>
                </a:cubicBezTo>
                <a:cubicBezTo>
                  <a:pt x="143" y="197"/>
                  <a:pt x="141" y="195"/>
                  <a:pt x="139" y="193"/>
                </a:cubicBezTo>
                <a:cubicBezTo>
                  <a:pt x="139" y="193"/>
                  <a:pt x="139" y="193"/>
                  <a:pt x="139" y="193"/>
                </a:cubicBezTo>
                <a:cubicBezTo>
                  <a:pt x="126" y="184"/>
                  <a:pt x="113" y="173"/>
                  <a:pt x="101" y="163"/>
                </a:cubicBezTo>
                <a:cubicBezTo>
                  <a:pt x="102" y="164"/>
                  <a:pt x="104" y="164"/>
                  <a:pt x="106" y="164"/>
                </a:cubicBezTo>
                <a:close/>
                <a:moveTo>
                  <a:pt x="131" y="170"/>
                </a:moveTo>
                <a:cubicBezTo>
                  <a:pt x="132" y="170"/>
                  <a:pt x="132" y="170"/>
                  <a:pt x="132" y="171"/>
                </a:cubicBezTo>
                <a:cubicBezTo>
                  <a:pt x="132" y="171"/>
                  <a:pt x="133" y="171"/>
                  <a:pt x="133" y="171"/>
                </a:cubicBezTo>
                <a:cubicBezTo>
                  <a:pt x="133" y="172"/>
                  <a:pt x="133" y="172"/>
                  <a:pt x="133" y="173"/>
                </a:cubicBezTo>
                <a:cubicBezTo>
                  <a:pt x="132" y="173"/>
                  <a:pt x="131" y="172"/>
                  <a:pt x="131" y="171"/>
                </a:cubicBezTo>
                <a:cubicBezTo>
                  <a:pt x="130" y="171"/>
                  <a:pt x="130" y="170"/>
                  <a:pt x="129" y="169"/>
                </a:cubicBezTo>
                <a:cubicBezTo>
                  <a:pt x="130" y="170"/>
                  <a:pt x="131" y="170"/>
                  <a:pt x="131" y="170"/>
                </a:cubicBezTo>
                <a:close/>
                <a:moveTo>
                  <a:pt x="136" y="172"/>
                </a:moveTo>
                <a:cubicBezTo>
                  <a:pt x="136" y="172"/>
                  <a:pt x="136" y="172"/>
                  <a:pt x="136" y="173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36" y="172"/>
                  <a:pt x="136" y="172"/>
                  <a:pt x="136" y="172"/>
                </a:cubicBezTo>
                <a:close/>
                <a:moveTo>
                  <a:pt x="139" y="179"/>
                </a:moveTo>
                <a:cubicBezTo>
                  <a:pt x="138" y="178"/>
                  <a:pt x="137" y="177"/>
                  <a:pt x="135" y="176"/>
                </a:cubicBezTo>
                <a:cubicBezTo>
                  <a:pt x="135" y="175"/>
                  <a:pt x="136" y="174"/>
                  <a:pt x="136" y="173"/>
                </a:cubicBezTo>
                <a:cubicBezTo>
                  <a:pt x="136" y="173"/>
                  <a:pt x="137" y="174"/>
                  <a:pt x="137" y="174"/>
                </a:cubicBezTo>
                <a:cubicBezTo>
                  <a:pt x="138" y="176"/>
                  <a:pt x="139" y="177"/>
                  <a:pt x="139" y="179"/>
                </a:cubicBezTo>
                <a:close/>
                <a:moveTo>
                  <a:pt x="140" y="180"/>
                </a:moveTo>
                <a:cubicBezTo>
                  <a:pt x="140" y="180"/>
                  <a:pt x="140" y="182"/>
                  <a:pt x="141" y="184"/>
                </a:cubicBezTo>
                <a:cubicBezTo>
                  <a:pt x="139" y="183"/>
                  <a:pt x="137" y="182"/>
                  <a:pt x="136" y="180"/>
                </a:cubicBezTo>
                <a:cubicBezTo>
                  <a:pt x="136" y="179"/>
                  <a:pt x="135" y="178"/>
                  <a:pt x="135" y="176"/>
                </a:cubicBezTo>
                <a:cubicBezTo>
                  <a:pt x="136" y="177"/>
                  <a:pt x="136" y="177"/>
                  <a:pt x="137" y="177"/>
                </a:cubicBezTo>
                <a:cubicBezTo>
                  <a:pt x="138" y="178"/>
                  <a:pt x="139" y="179"/>
                  <a:pt x="140" y="180"/>
                </a:cubicBezTo>
                <a:close/>
                <a:moveTo>
                  <a:pt x="136" y="181"/>
                </a:moveTo>
                <a:cubicBezTo>
                  <a:pt x="137" y="183"/>
                  <a:pt x="139" y="184"/>
                  <a:pt x="141" y="185"/>
                </a:cubicBezTo>
                <a:cubicBezTo>
                  <a:pt x="141" y="186"/>
                  <a:pt x="141" y="187"/>
                  <a:pt x="141" y="188"/>
                </a:cubicBezTo>
                <a:cubicBezTo>
                  <a:pt x="139" y="187"/>
                  <a:pt x="138" y="186"/>
                  <a:pt x="137" y="185"/>
                </a:cubicBezTo>
                <a:cubicBezTo>
                  <a:pt x="136" y="184"/>
                  <a:pt x="136" y="183"/>
                  <a:pt x="136" y="181"/>
                </a:cubicBezTo>
                <a:close/>
                <a:moveTo>
                  <a:pt x="133" y="182"/>
                </a:moveTo>
                <a:cubicBezTo>
                  <a:pt x="128" y="179"/>
                  <a:pt x="124" y="175"/>
                  <a:pt x="120" y="170"/>
                </a:cubicBezTo>
                <a:cubicBezTo>
                  <a:pt x="119" y="170"/>
                  <a:pt x="118" y="169"/>
                  <a:pt x="118" y="168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9" y="169"/>
                  <a:pt x="120" y="170"/>
                  <a:pt x="121" y="171"/>
                </a:cubicBezTo>
                <a:cubicBezTo>
                  <a:pt x="124" y="173"/>
                  <a:pt x="127" y="175"/>
                  <a:pt x="130" y="177"/>
                </a:cubicBezTo>
                <a:cubicBezTo>
                  <a:pt x="131" y="178"/>
                  <a:pt x="132" y="178"/>
                  <a:pt x="133" y="179"/>
                </a:cubicBezTo>
                <a:cubicBezTo>
                  <a:pt x="133" y="180"/>
                  <a:pt x="133" y="181"/>
                  <a:pt x="133" y="182"/>
                </a:cubicBezTo>
                <a:close/>
                <a:moveTo>
                  <a:pt x="141" y="191"/>
                </a:moveTo>
                <a:cubicBezTo>
                  <a:pt x="142" y="191"/>
                  <a:pt x="142" y="191"/>
                  <a:pt x="142" y="192"/>
                </a:cubicBezTo>
                <a:cubicBezTo>
                  <a:pt x="149" y="197"/>
                  <a:pt x="156" y="202"/>
                  <a:pt x="163" y="208"/>
                </a:cubicBezTo>
                <a:cubicBezTo>
                  <a:pt x="168" y="212"/>
                  <a:pt x="172" y="217"/>
                  <a:pt x="177" y="220"/>
                </a:cubicBezTo>
                <a:cubicBezTo>
                  <a:pt x="177" y="221"/>
                  <a:pt x="177" y="222"/>
                  <a:pt x="177" y="223"/>
                </a:cubicBezTo>
                <a:cubicBezTo>
                  <a:pt x="175" y="222"/>
                  <a:pt x="174" y="220"/>
                  <a:pt x="172" y="219"/>
                </a:cubicBezTo>
                <a:cubicBezTo>
                  <a:pt x="169" y="216"/>
                  <a:pt x="167" y="213"/>
                  <a:pt x="164" y="210"/>
                </a:cubicBezTo>
                <a:cubicBezTo>
                  <a:pt x="159" y="205"/>
                  <a:pt x="153" y="201"/>
                  <a:pt x="148" y="197"/>
                </a:cubicBezTo>
                <a:cubicBezTo>
                  <a:pt x="145" y="195"/>
                  <a:pt x="142" y="193"/>
                  <a:pt x="140" y="191"/>
                </a:cubicBezTo>
                <a:cubicBezTo>
                  <a:pt x="140" y="191"/>
                  <a:pt x="141" y="191"/>
                  <a:pt x="141" y="191"/>
                </a:cubicBezTo>
                <a:cubicBezTo>
                  <a:pt x="141" y="191"/>
                  <a:pt x="141" y="191"/>
                  <a:pt x="141" y="191"/>
                </a:cubicBezTo>
                <a:close/>
                <a:moveTo>
                  <a:pt x="135" y="187"/>
                </a:moveTo>
                <a:cubicBezTo>
                  <a:pt x="126" y="181"/>
                  <a:pt x="118" y="175"/>
                  <a:pt x="111" y="168"/>
                </a:cubicBezTo>
                <a:cubicBezTo>
                  <a:pt x="112" y="169"/>
                  <a:pt x="112" y="170"/>
                  <a:pt x="113" y="170"/>
                </a:cubicBezTo>
                <a:cubicBezTo>
                  <a:pt x="116" y="172"/>
                  <a:pt x="119" y="175"/>
                  <a:pt x="122" y="177"/>
                </a:cubicBezTo>
                <a:cubicBezTo>
                  <a:pt x="126" y="180"/>
                  <a:pt x="130" y="182"/>
                  <a:pt x="134" y="185"/>
                </a:cubicBezTo>
                <a:cubicBezTo>
                  <a:pt x="134" y="186"/>
                  <a:pt x="134" y="187"/>
                  <a:pt x="135" y="187"/>
                </a:cubicBezTo>
                <a:close/>
                <a:moveTo>
                  <a:pt x="177" y="218"/>
                </a:moveTo>
                <a:cubicBezTo>
                  <a:pt x="174" y="214"/>
                  <a:pt x="169" y="211"/>
                  <a:pt x="166" y="208"/>
                </a:cubicBezTo>
                <a:cubicBezTo>
                  <a:pt x="162" y="204"/>
                  <a:pt x="157" y="200"/>
                  <a:pt x="152" y="196"/>
                </a:cubicBezTo>
                <a:cubicBezTo>
                  <a:pt x="149" y="194"/>
                  <a:pt x="146" y="192"/>
                  <a:pt x="143" y="190"/>
                </a:cubicBezTo>
                <a:cubicBezTo>
                  <a:pt x="144" y="189"/>
                  <a:pt x="144" y="188"/>
                  <a:pt x="144" y="187"/>
                </a:cubicBezTo>
                <a:cubicBezTo>
                  <a:pt x="145" y="188"/>
                  <a:pt x="146" y="189"/>
                  <a:pt x="148" y="190"/>
                </a:cubicBezTo>
                <a:cubicBezTo>
                  <a:pt x="154" y="194"/>
                  <a:pt x="160" y="199"/>
                  <a:pt x="166" y="204"/>
                </a:cubicBezTo>
                <a:cubicBezTo>
                  <a:pt x="169" y="207"/>
                  <a:pt x="172" y="211"/>
                  <a:pt x="176" y="213"/>
                </a:cubicBezTo>
                <a:cubicBezTo>
                  <a:pt x="176" y="215"/>
                  <a:pt x="177" y="216"/>
                  <a:pt x="177" y="218"/>
                </a:cubicBezTo>
                <a:close/>
                <a:moveTo>
                  <a:pt x="142" y="190"/>
                </a:moveTo>
                <a:cubicBezTo>
                  <a:pt x="142" y="190"/>
                  <a:pt x="142" y="190"/>
                  <a:pt x="142" y="190"/>
                </a:cubicBezTo>
                <a:cubicBezTo>
                  <a:pt x="143" y="191"/>
                  <a:pt x="144" y="192"/>
                  <a:pt x="145" y="192"/>
                </a:cubicBezTo>
                <a:cubicBezTo>
                  <a:pt x="151" y="197"/>
                  <a:pt x="157" y="201"/>
                  <a:pt x="163" y="206"/>
                </a:cubicBezTo>
                <a:cubicBezTo>
                  <a:pt x="166" y="208"/>
                  <a:pt x="168" y="210"/>
                  <a:pt x="170" y="213"/>
                </a:cubicBezTo>
                <a:cubicBezTo>
                  <a:pt x="172" y="215"/>
                  <a:pt x="175" y="217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5" y="218"/>
                  <a:pt x="173" y="217"/>
                  <a:pt x="172" y="216"/>
                </a:cubicBezTo>
                <a:cubicBezTo>
                  <a:pt x="171" y="214"/>
                  <a:pt x="170" y="213"/>
                  <a:pt x="169" y="212"/>
                </a:cubicBezTo>
                <a:cubicBezTo>
                  <a:pt x="166" y="210"/>
                  <a:pt x="164" y="207"/>
                  <a:pt x="161" y="205"/>
                </a:cubicBezTo>
                <a:cubicBezTo>
                  <a:pt x="156" y="201"/>
                  <a:pt x="150" y="196"/>
                  <a:pt x="144" y="192"/>
                </a:cubicBezTo>
                <a:cubicBezTo>
                  <a:pt x="143" y="191"/>
                  <a:pt x="143" y="191"/>
                  <a:pt x="142" y="190"/>
                </a:cubicBezTo>
                <a:close/>
                <a:moveTo>
                  <a:pt x="137" y="186"/>
                </a:moveTo>
                <a:cubicBezTo>
                  <a:pt x="138" y="187"/>
                  <a:pt x="139" y="188"/>
                  <a:pt x="140" y="188"/>
                </a:cubicBezTo>
                <a:cubicBezTo>
                  <a:pt x="140" y="188"/>
                  <a:pt x="139" y="188"/>
                  <a:pt x="139" y="188"/>
                </a:cubicBezTo>
                <a:cubicBezTo>
                  <a:pt x="138" y="187"/>
                  <a:pt x="138" y="187"/>
                  <a:pt x="137" y="186"/>
                </a:cubicBezTo>
                <a:close/>
                <a:moveTo>
                  <a:pt x="144" y="183"/>
                </a:moveTo>
                <a:cubicBezTo>
                  <a:pt x="147" y="185"/>
                  <a:pt x="149" y="187"/>
                  <a:pt x="152" y="189"/>
                </a:cubicBezTo>
                <a:cubicBezTo>
                  <a:pt x="157" y="193"/>
                  <a:pt x="162" y="197"/>
                  <a:pt x="166" y="201"/>
                </a:cubicBezTo>
                <a:cubicBezTo>
                  <a:pt x="169" y="204"/>
                  <a:pt x="171" y="206"/>
                  <a:pt x="173" y="208"/>
                </a:cubicBezTo>
                <a:cubicBezTo>
                  <a:pt x="174" y="209"/>
                  <a:pt x="176" y="211"/>
                  <a:pt x="176" y="212"/>
                </a:cubicBezTo>
                <a:cubicBezTo>
                  <a:pt x="176" y="212"/>
                  <a:pt x="176" y="212"/>
                  <a:pt x="176" y="212"/>
                </a:cubicBezTo>
                <a:cubicBezTo>
                  <a:pt x="176" y="212"/>
                  <a:pt x="176" y="212"/>
                  <a:pt x="176" y="212"/>
                </a:cubicBezTo>
                <a:cubicBezTo>
                  <a:pt x="171" y="208"/>
                  <a:pt x="167" y="204"/>
                  <a:pt x="162" y="200"/>
                </a:cubicBezTo>
                <a:cubicBezTo>
                  <a:pt x="158" y="196"/>
                  <a:pt x="153" y="193"/>
                  <a:pt x="148" y="189"/>
                </a:cubicBezTo>
                <a:cubicBezTo>
                  <a:pt x="147" y="188"/>
                  <a:pt x="146" y="188"/>
                  <a:pt x="144" y="187"/>
                </a:cubicBezTo>
                <a:cubicBezTo>
                  <a:pt x="144" y="185"/>
                  <a:pt x="144" y="184"/>
                  <a:pt x="144" y="183"/>
                </a:cubicBezTo>
                <a:close/>
                <a:moveTo>
                  <a:pt x="177" y="231"/>
                </a:moveTo>
                <a:cubicBezTo>
                  <a:pt x="175" y="229"/>
                  <a:pt x="174" y="228"/>
                  <a:pt x="173" y="226"/>
                </a:cubicBezTo>
                <a:cubicBezTo>
                  <a:pt x="174" y="227"/>
                  <a:pt x="175" y="228"/>
                  <a:pt x="177" y="229"/>
                </a:cubicBezTo>
                <a:cubicBezTo>
                  <a:pt x="177" y="230"/>
                  <a:pt x="177" y="230"/>
                  <a:pt x="177" y="231"/>
                </a:cubicBezTo>
                <a:close/>
                <a:moveTo>
                  <a:pt x="177" y="227"/>
                </a:moveTo>
                <a:cubicBezTo>
                  <a:pt x="176" y="226"/>
                  <a:pt x="175" y="225"/>
                  <a:pt x="174" y="223"/>
                </a:cubicBezTo>
                <a:cubicBezTo>
                  <a:pt x="175" y="224"/>
                  <a:pt x="176" y="225"/>
                  <a:pt x="177" y="225"/>
                </a:cubicBezTo>
                <a:cubicBezTo>
                  <a:pt x="177" y="226"/>
                  <a:pt x="177" y="226"/>
                  <a:pt x="177" y="227"/>
                </a:cubicBezTo>
                <a:close/>
                <a:moveTo>
                  <a:pt x="176" y="200"/>
                </a:moveTo>
                <a:cubicBezTo>
                  <a:pt x="169" y="192"/>
                  <a:pt x="161" y="186"/>
                  <a:pt x="154" y="180"/>
                </a:cubicBezTo>
                <a:cubicBezTo>
                  <a:pt x="156" y="181"/>
                  <a:pt x="158" y="182"/>
                  <a:pt x="160" y="183"/>
                </a:cubicBezTo>
                <a:cubicBezTo>
                  <a:pt x="161" y="184"/>
                  <a:pt x="162" y="184"/>
                  <a:pt x="162" y="185"/>
                </a:cubicBezTo>
                <a:cubicBezTo>
                  <a:pt x="167" y="189"/>
                  <a:pt x="172" y="193"/>
                  <a:pt x="176" y="197"/>
                </a:cubicBezTo>
                <a:cubicBezTo>
                  <a:pt x="176" y="198"/>
                  <a:pt x="176" y="199"/>
                  <a:pt x="176" y="200"/>
                </a:cubicBezTo>
                <a:close/>
                <a:moveTo>
                  <a:pt x="176" y="201"/>
                </a:moveTo>
                <a:cubicBezTo>
                  <a:pt x="175" y="200"/>
                  <a:pt x="174" y="199"/>
                  <a:pt x="173" y="197"/>
                </a:cubicBezTo>
                <a:cubicBezTo>
                  <a:pt x="167" y="192"/>
                  <a:pt x="161" y="187"/>
                  <a:pt x="155" y="182"/>
                </a:cubicBezTo>
                <a:cubicBezTo>
                  <a:pt x="153" y="181"/>
                  <a:pt x="151" y="179"/>
                  <a:pt x="148" y="177"/>
                </a:cubicBezTo>
                <a:cubicBezTo>
                  <a:pt x="150" y="178"/>
                  <a:pt x="151" y="178"/>
                  <a:pt x="152" y="179"/>
                </a:cubicBezTo>
                <a:cubicBezTo>
                  <a:pt x="156" y="182"/>
                  <a:pt x="160" y="186"/>
                  <a:pt x="164" y="189"/>
                </a:cubicBezTo>
                <a:cubicBezTo>
                  <a:pt x="167" y="192"/>
                  <a:pt x="170" y="194"/>
                  <a:pt x="173" y="197"/>
                </a:cubicBezTo>
                <a:cubicBezTo>
                  <a:pt x="174" y="198"/>
                  <a:pt x="175" y="199"/>
                  <a:pt x="176" y="200"/>
                </a:cubicBezTo>
                <a:cubicBezTo>
                  <a:pt x="176" y="200"/>
                  <a:pt x="176" y="200"/>
                  <a:pt x="176" y="201"/>
                </a:cubicBezTo>
                <a:close/>
                <a:moveTo>
                  <a:pt x="140" y="173"/>
                </a:moveTo>
                <a:cubicBezTo>
                  <a:pt x="146" y="180"/>
                  <a:pt x="153" y="185"/>
                  <a:pt x="160" y="191"/>
                </a:cubicBezTo>
                <a:cubicBezTo>
                  <a:pt x="163" y="194"/>
                  <a:pt x="167" y="197"/>
                  <a:pt x="170" y="201"/>
                </a:cubicBezTo>
                <a:cubicBezTo>
                  <a:pt x="172" y="202"/>
                  <a:pt x="174" y="204"/>
                  <a:pt x="176" y="206"/>
                </a:cubicBezTo>
                <a:cubicBezTo>
                  <a:pt x="176" y="206"/>
                  <a:pt x="176" y="206"/>
                  <a:pt x="176" y="206"/>
                </a:cubicBezTo>
                <a:cubicBezTo>
                  <a:pt x="176" y="206"/>
                  <a:pt x="176" y="207"/>
                  <a:pt x="176" y="207"/>
                </a:cubicBezTo>
                <a:cubicBezTo>
                  <a:pt x="175" y="206"/>
                  <a:pt x="174" y="205"/>
                  <a:pt x="174" y="204"/>
                </a:cubicBezTo>
                <a:cubicBezTo>
                  <a:pt x="166" y="197"/>
                  <a:pt x="158" y="190"/>
                  <a:pt x="150" y="184"/>
                </a:cubicBezTo>
                <a:cubicBezTo>
                  <a:pt x="147" y="181"/>
                  <a:pt x="144" y="179"/>
                  <a:pt x="142" y="177"/>
                </a:cubicBezTo>
                <a:cubicBezTo>
                  <a:pt x="141" y="176"/>
                  <a:pt x="140" y="174"/>
                  <a:pt x="140" y="173"/>
                </a:cubicBezTo>
                <a:close/>
                <a:moveTo>
                  <a:pt x="176" y="208"/>
                </a:moveTo>
                <a:cubicBezTo>
                  <a:pt x="176" y="209"/>
                  <a:pt x="176" y="210"/>
                  <a:pt x="176" y="210"/>
                </a:cubicBezTo>
                <a:cubicBezTo>
                  <a:pt x="174" y="207"/>
                  <a:pt x="171" y="205"/>
                  <a:pt x="168" y="202"/>
                </a:cubicBezTo>
                <a:cubicBezTo>
                  <a:pt x="164" y="198"/>
                  <a:pt x="160" y="194"/>
                  <a:pt x="155" y="191"/>
                </a:cubicBezTo>
                <a:cubicBezTo>
                  <a:pt x="152" y="188"/>
                  <a:pt x="148" y="185"/>
                  <a:pt x="144" y="182"/>
                </a:cubicBezTo>
                <a:cubicBezTo>
                  <a:pt x="143" y="181"/>
                  <a:pt x="143" y="180"/>
                  <a:pt x="142" y="178"/>
                </a:cubicBezTo>
                <a:cubicBezTo>
                  <a:pt x="146" y="181"/>
                  <a:pt x="150" y="184"/>
                  <a:pt x="153" y="187"/>
                </a:cubicBezTo>
                <a:cubicBezTo>
                  <a:pt x="161" y="194"/>
                  <a:pt x="168" y="201"/>
                  <a:pt x="176" y="208"/>
                </a:cubicBezTo>
                <a:close/>
                <a:moveTo>
                  <a:pt x="176" y="237"/>
                </a:moveTo>
                <a:cubicBezTo>
                  <a:pt x="175" y="235"/>
                  <a:pt x="173" y="234"/>
                  <a:pt x="171" y="232"/>
                </a:cubicBezTo>
                <a:cubicBezTo>
                  <a:pt x="168" y="229"/>
                  <a:pt x="165" y="226"/>
                  <a:pt x="162" y="223"/>
                </a:cubicBezTo>
                <a:cubicBezTo>
                  <a:pt x="155" y="216"/>
                  <a:pt x="148" y="211"/>
                  <a:pt x="140" y="205"/>
                </a:cubicBezTo>
                <a:cubicBezTo>
                  <a:pt x="134" y="200"/>
                  <a:pt x="128" y="195"/>
                  <a:pt x="121" y="190"/>
                </a:cubicBezTo>
                <a:cubicBezTo>
                  <a:pt x="125" y="193"/>
                  <a:pt x="130" y="196"/>
                  <a:pt x="134" y="199"/>
                </a:cubicBezTo>
                <a:cubicBezTo>
                  <a:pt x="142" y="205"/>
                  <a:pt x="151" y="211"/>
                  <a:pt x="159" y="217"/>
                </a:cubicBezTo>
                <a:cubicBezTo>
                  <a:pt x="162" y="221"/>
                  <a:pt x="167" y="224"/>
                  <a:pt x="170" y="227"/>
                </a:cubicBezTo>
                <a:cubicBezTo>
                  <a:pt x="172" y="229"/>
                  <a:pt x="174" y="231"/>
                  <a:pt x="177" y="233"/>
                </a:cubicBezTo>
                <a:cubicBezTo>
                  <a:pt x="177" y="234"/>
                  <a:pt x="176" y="235"/>
                  <a:pt x="176" y="237"/>
                </a:cubicBezTo>
                <a:close/>
                <a:moveTo>
                  <a:pt x="176" y="239"/>
                </a:moveTo>
                <a:cubicBezTo>
                  <a:pt x="172" y="235"/>
                  <a:pt x="168" y="230"/>
                  <a:pt x="163" y="226"/>
                </a:cubicBezTo>
                <a:cubicBezTo>
                  <a:pt x="141" y="207"/>
                  <a:pt x="115" y="192"/>
                  <a:pt x="92" y="173"/>
                </a:cubicBezTo>
                <a:cubicBezTo>
                  <a:pt x="92" y="171"/>
                  <a:pt x="92" y="169"/>
                  <a:pt x="92" y="167"/>
                </a:cubicBezTo>
                <a:cubicBezTo>
                  <a:pt x="93" y="167"/>
                  <a:pt x="93" y="168"/>
                  <a:pt x="93" y="168"/>
                </a:cubicBezTo>
                <a:cubicBezTo>
                  <a:pt x="93" y="168"/>
                  <a:pt x="94" y="169"/>
                  <a:pt x="94" y="169"/>
                </a:cubicBezTo>
                <a:cubicBezTo>
                  <a:pt x="94" y="169"/>
                  <a:pt x="95" y="169"/>
                  <a:pt x="95" y="169"/>
                </a:cubicBezTo>
                <a:cubicBezTo>
                  <a:pt x="95" y="170"/>
                  <a:pt x="95" y="170"/>
                  <a:pt x="96" y="170"/>
                </a:cubicBezTo>
                <a:cubicBezTo>
                  <a:pt x="106" y="179"/>
                  <a:pt x="117" y="188"/>
                  <a:pt x="129" y="197"/>
                </a:cubicBezTo>
                <a:cubicBezTo>
                  <a:pt x="141" y="206"/>
                  <a:pt x="153" y="215"/>
                  <a:pt x="164" y="226"/>
                </a:cubicBezTo>
                <a:cubicBezTo>
                  <a:pt x="167" y="229"/>
                  <a:pt x="169" y="231"/>
                  <a:pt x="172" y="234"/>
                </a:cubicBezTo>
                <a:cubicBezTo>
                  <a:pt x="173" y="234"/>
                  <a:pt x="174" y="235"/>
                  <a:pt x="175" y="236"/>
                </a:cubicBezTo>
                <a:cubicBezTo>
                  <a:pt x="175" y="236"/>
                  <a:pt x="176" y="237"/>
                  <a:pt x="176" y="238"/>
                </a:cubicBezTo>
                <a:cubicBezTo>
                  <a:pt x="176" y="238"/>
                  <a:pt x="176" y="238"/>
                  <a:pt x="176" y="239"/>
                </a:cubicBezTo>
                <a:close/>
                <a:moveTo>
                  <a:pt x="93" y="162"/>
                </a:moveTo>
                <a:cubicBezTo>
                  <a:pt x="95" y="163"/>
                  <a:pt x="96" y="163"/>
                  <a:pt x="98" y="163"/>
                </a:cubicBezTo>
                <a:cubicBezTo>
                  <a:pt x="98" y="163"/>
                  <a:pt x="99" y="163"/>
                  <a:pt x="99" y="163"/>
                </a:cubicBezTo>
                <a:cubicBezTo>
                  <a:pt x="105" y="169"/>
                  <a:pt x="112" y="174"/>
                  <a:pt x="119" y="179"/>
                </a:cubicBezTo>
                <a:cubicBezTo>
                  <a:pt x="120" y="180"/>
                  <a:pt x="121" y="181"/>
                  <a:pt x="122" y="182"/>
                </a:cubicBezTo>
                <a:cubicBezTo>
                  <a:pt x="123" y="182"/>
                  <a:pt x="124" y="183"/>
                  <a:pt x="125" y="184"/>
                </a:cubicBezTo>
                <a:cubicBezTo>
                  <a:pt x="130" y="188"/>
                  <a:pt x="135" y="191"/>
                  <a:pt x="139" y="195"/>
                </a:cubicBezTo>
                <a:cubicBezTo>
                  <a:pt x="139" y="195"/>
                  <a:pt x="139" y="195"/>
                  <a:pt x="139" y="195"/>
                </a:cubicBezTo>
                <a:cubicBezTo>
                  <a:pt x="147" y="200"/>
                  <a:pt x="154" y="206"/>
                  <a:pt x="161" y="212"/>
                </a:cubicBezTo>
                <a:cubicBezTo>
                  <a:pt x="163" y="213"/>
                  <a:pt x="165" y="215"/>
                  <a:pt x="167" y="217"/>
                </a:cubicBezTo>
                <a:cubicBezTo>
                  <a:pt x="168" y="219"/>
                  <a:pt x="170" y="221"/>
                  <a:pt x="171" y="222"/>
                </a:cubicBezTo>
                <a:cubicBezTo>
                  <a:pt x="172" y="224"/>
                  <a:pt x="174" y="225"/>
                  <a:pt x="175" y="226"/>
                </a:cubicBezTo>
                <a:cubicBezTo>
                  <a:pt x="175" y="227"/>
                  <a:pt x="176" y="228"/>
                  <a:pt x="177" y="228"/>
                </a:cubicBezTo>
                <a:cubicBezTo>
                  <a:pt x="177" y="228"/>
                  <a:pt x="177" y="228"/>
                  <a:pt x="177" y="229"/>
                </a:cubicBezTo>
                <a:cubicBezTo>
                  <a:pt x="176" y="228"/>
                  <a:pt x="176" y="228"/>
                  <a:pt x="175" y="227"/>
                </a:cubicBezTo>
                <a:cubicBezTo>
                  <a:pt x="162" y="216"/>
                  <a:pt x="150" y="204"/>
                  <a:pt x="136" y="194"/>
                </a:cubicBezTo>
                <a:cubicBezTo>
                  <a:pt x="135" y="193"/>
                  <a:pt x="133" y="192"/>
                  <a:pt x="132" y="192"/>
                </a:cubicBezTo>
                <a:cubicBezTo>
                  <a:pt x="126" y="187"/>
                  <a:pt x="121" y="183"/>
                  <a:pt x="115" y="178"/>
                </a:cubicBezTo>
                <a:cubicBezTo>
                  <a:pt x="109" y="173"/>
                  <a:pt x="102" y="168"/>
                  <a:pt x="95" y="163"/>
                </a:cubicBezTo>
                <a:cubicBezTo>
                  <a:pt x="95" y="163"/>
                  <a:pt x="95" y="163"/>
                  <a:pt x="95" y="163"/>
                </a:cubicBezTo>
                <a:cubicBezTo>
                  <a:pt x="95" y="163"/>
                  <a:pt x="94" y="163"/>
                  <a:pt x="94" y="163"/>
                </a:cubicBezTo>
                <a:cubicBezTo>
                  <a:pt x="93" y="162"/>
                  <a:pt x="93" y="163"/>
                  <a:pt x="94" y="163"/>
                </a:cubicBezTo>
                <a:cubicBezTo>
                  <a:pt x="94" y="163"/>
                  <a:pt x="94" y="164"/>
                  <a:pt x="95" y="164"/>
                </a:cubicBezTo>
                <a:cubicBezTo>
                  <a:pt x="95" y="164"/>
                  <a:pt x="95" y="165"/>
                  <a:pt x="96" y="165"/>
                </a:cubicBezTo>
                <a:cubicBezTo>
                  <a:pt x="98" y="166"/>
                  <a:pt x="99" y="167"/>
                  <a:pt x="100" y="168"/>
                </a:cubicBezTo>
                <a:cubicBezTo>
                  <a:pt x="102" y="169"/>
                  <a:pt x="104" y="171"/>
                  <a:pt x="105" y="172"/>
                </a:cubicBezTo>
                <a:cubicBezTo>
                  <a:pt x="109" y="175"/>
                  <a:pt x="112" y="178"/>
                  <a:pt x="115" y="180"/>
                </a:cubicBezTo>
                <a:cubicBezTo>
                  <a:pt x="120" y="184"/>
                  <a:pt x="125" y="187"/>
                  <a:pt x="129" y="190"/>
                </a:cubicBezTo>
                <a:cubicBezTo>
                  <a:pt x="141" y="199"/>
                  <a:pt x="153" y="208"/>
                  <a:pt x="164" y="218"/>
                </a:cubicBezTo>
                <a:cubicBezTo>
                  <a:pt x="167" y="221"/>
                  <a:pt x="169" y="224"/>
                  <a:pt x="172" y="227"/>
                </a:cubicBezTo>
                <a:cubicBezTo>
                  <a:pt x="173" y="228"/>
                  <a:pt x="174" y="229"/>
                  <a:pt x="175" y="231"/>
                </a:cubicBezTo>
                <a:cubicBezTo>
                  <a:pt x="176" y="231"/>
                  <a:pt x="176" y="231"/>
                  <a:pt x="177" y="232"/>
                </a:cubicBezTo>
                <a:cubicBezTo>
                  <a:pt x="177" y="232"/>
                  <a:pt x="177" y="232"/>
                  <a:pt x="177" y="232"/>
                </a:cubicBezTo>
                <a:cubicBezTo>
                  <a:pt x="176" y="232"/>
                  <a:pt x="176" y="232"/>
                  <a:pt x="176" y="231"/>
                </a:cubicBezTo>
                <a:cubicBezTo>
                  <a:pt x="170" y="227"/>
                  <a:pt x="165" y="222"/>
                  <a:pt x="159" y="217"/>
                </a:cubicBezTo>
                <a:cubicBezTo>
                  <a:pt x="148" y="207"/>
                  <a:pt x="135" y="199"/>
                  <a:pt x="123" y="191"/>
                </a:cubicBezTo>
                <a:cubicBezTo>
                  <a:pt x="117" y="186"/>
                  <a:pt x="110" y="180"/>
                  <a:pt x="103" y="175"/>
                </a:cubicBezTo>
                <a:cubicBezTo>
                  <a:pt x="102" y="173"/>
                  <a:pt x="100" y="172"/>
                  <a:pt x="98" y="171"/>
                </a:cubicBezTo>
                <a:cubicBezTo>
                  <a:pt x="97" y="170"/>
                  <a:pt x="97" y="170"/>
                  <a:pt x="96" y="170"/>
                </a:cubicBezTo>
                <a:cubicBezTo>
                  <a:pt x="95" y="169"/>
                  <a:pt x="94" y="167"/>
                  <a:pt x="92" y="166"/>
                </a:cubicBezTo>
                <a:cubicBezTo>
                  <a:pt x="93" y="165"/>
                  <a:pt x="93" y="164"/>
                  <a:pt x="93" y="163"/>
                </a:cubicBezTo>
                <a:cubicBezTo>
                  <a:pt x="93" y="163"/>
                  <a:pt x="93" y="163"/>
                  <a:pt x="93" y="162"/>
                </a:cubicBezTo>
                <a:close/>
                <a:moveTo>
                  <a:pt x="113" y="177"/>
                </a:moveTo>
                <a:cubicBezTo>
                  <a:pt x="111" y="176"/>
                  <a:pt x="110" y="175"/>
                  <a:pt x="108" y="173"/>
                </a:cubicBezTo>
                <a:cubicBezTo>
                  <a:pt x="110" y="175"/>
                  <a:pt x="112" y="177"/>
                  <a:pt x="114" y="179"/>
                </a:cubicBezTo>
                <a:cubicBezTo>
                  <a:pt x="114" y="178"/>
                  <a:pt x="113" y="178"/>
                  <a:pt x="113" y="177"/>
                </a:cubicBezTo>
                <a:close/>
                <a:moveTo>
                  <a:pt x="95" y="158"/>
                </a:moveTo>
                <a:cubicBezTo>
                  <a:pt x="95" y="158"/>
                  <a:pt x="96" y="158"/>
                  <a:pt x="97" y="158"/>
                </a:cubicBezTo>
                <a:cubicBezTo>
                  <a:pt x="97" y="158"/>
                  <a:pt x="97" y="158"/>
                  <a:pt x="98" y="158"/>
                </a:cubicBezTo>
                <a:cubicBezTo>
                  <a:pt x="98" y="159"/>
                  <a:pt x="98" y="159"/>
                  <a:pt x="98" y="160"/>
                </a:cubicBezTo>
                <a:cubicBezTo>
                  <a:pt x="97" y="160"/>
                  <a:pt x="96" y="160"/>
                  <a:pt x="95" y="160"/>
                </a:cubicBezTo>
                <a:cubicBezTo>
                  <a:pt x="95" y="159"/>
                  <a:pt x="95" y="159"/>
                  <a:pt x="95" y="159"/>
                </a:cubicBezTo>
                <a:cubicBezTo>
                  <a:pt x="95" y="159"/>
                  <a:pt x="95" y="158"/>
                  <a:pt x="95" y="158"/>
                </a:cubicBezTo>
                <a:close/>
                <a:moveTo>
                  <a:pt x="101" y="159"/>
                </a:moveTo>
                <a:cubicBezTo>
                  <a:pt x="101" y="159"/>
                  <a:pt x="102" y="159"/>
                  <a:pt x="103" y="159"/>
                </a:cubicBezTo>
                <a:cubicBezTo>
                  <a:pt x="103" y="160"/>
                  <a:pt x="103" y="160"/>
                  <a:pt x="103" y="161"/>
                </a:cubicBezTo>
                <a:cubicBezTo>
                  <a:pt x="102" y="161"/>
                  <a:pt x="101" y="161"/>
                  <a:pt x="101" y="161"/>
                </a:cubicBezTo>
                <a:cubicBezTo>
                  <a:pt x="101" y="160"/>
                  <a:pt x="101" y="160"/>
                  <a:pt x="101" y="159"/>
                </a:cubicBezTo>
                <a:cubicBezTo>
                  <a:pt x="101" y="159"/>
                  <a:pt x="101" y="159"/>
                  <a:pt x="101" y="159"/>
                </a:cubicBezTo>
                <a:close/>
                <a:moveTo>
                  <a:pt x="106" y="160"/>
                </a:moveTo>
                <a:cubicBezTo>
                  <a:pt x="107" y="160"/>
                  <a:pt x="108" y="160"/>
                  <a:pt x="109" y="161"/>
                </a:cubicBezTo>
                <a:cubicBezTo>
                  <a:pt x="109" y="161"/>
                  <a:pt x="109" y="161"/>
                  <a:pt x="109" y="162"/>
                </a:cubicBezTo>
                <a:cubicBezTo>
                  <a:pt x="108" y="162"/>
                  <a:pt x="107" y="161"/>
                  <a:pt x="106" y="161"/>
                </a:cubicBezTo>
                <a:cubicBezTo>
                  <a:pt x="106" y="161"/>
                  <a:pt x="106" y="160"/>
                  <a:pt x="106" y="160"/>
                </a:cubicBezTo>
                <a:close/>
                <a:moveTo>
                  <a:pt x="112" y="161"/>
                </a:moveTo>
                <a:cubicBezTo>
                  <a:pt x="113" y="162"/>
                  <a:pt x="115" y="162"/>
                  <a:pt x="116" y="162"/>
                </a:cubicBezTo>
                <a:cubicBezTo>
                  <a:pt x="116" y="163"/>
                  <a:pt x="116" y="163"/>
                  <a:pt x="116" y="163"/>
                </a:cubicBezTo>
                <a:cubicBezTo>
                  <a:pt x="115" y="163"/>
                  <a:pt x="113" y="163"/>
                  <a:pt x="112" y="162"/>
                </a:cubicBezTo>
                <a:cubicBezTo>
                  <a:pt x="112" y="162"/>
                  <a:pt x="112" y="162"/>
                  <a:pt x="112" y="161"/>
                </a:cubicBezTo>
                <a:close/>
                <a:moveTo>
                  <a:pt x="119" y="163"/>
                </a:moveTo>
                <a:cubicBezTo>
                  <a:pt x="122" y="164"/>
                  <a:pt x="126" y="165"/>
                  <a:pt x="129" y="166"/>
                </a:cubicBezTo>
                <a:cubicBezTo>
                  <a:pt x="126" y="165"/>
                  <a:pt x="122" y="164"/>
                  <a:pt x="119" y="164"/>
                </a:cubicBezTo>
                <a:cubicBezTo>
                  <a:pt x="119" y="164"/>
                  <a:pt x="119" y="163"/>
                  <a:pt x="119" y="163"/>
                </a:cubicBezTo>
                <a:close/>
                <a:moveTo>
                  <a:pt x="174" y="189"/>
                </a:moveTo>
                <a:cubicBezTo>
                  <a:pt x="174" y="190"/>
                  <a:pt x="175" y="190"/>
                  <a:pt x="176" y="191"/>
                </a:cubicBezTo>
                <a:cubicBezTo>
                  <a:pt x="176" y="191"/>
                  <a:pt x="176" y="191"/>
                  <a:pt x="176" y="191"/>
                </a:cubicBezTo>
                <a:cubicBezTo>
                  <a:pt x="175" y="191"/>
                  <a:pt x="174" y="190"/>
                  <a:pt x="174" y="189"/>
                </a:cubicBezTo>
                <a:close/>
                <a:moveTo>
                  <a:pt x="176" y="205"/>
                </a:moveTo>
                <a:cubicBezTo>
                  <a:pt x="175" y="203"/>
                  <a:pt x="173" y="202"/>
                  <a:pt x="171" y="200"/>
                </a:cubicBezTo>
                <a:cubicBezTo>
                  <a:pt x="168" y="197"/>
                  <a:pt x="165" y="194"/>
                  <a:pt x="161" y="191"/>
                </a:cubicBezTo>
                <a:cubicBezTo>
                  <a:pt x="155" y="186"/>
                  <a:pt x="148" y="180"/>
                  <a:pt x="141" y="174"/>
                </a:cubicBezTo>
                <a:cubicBezTo>
                  <a:pt x="142" y="174"/>
                  <a:pt x="142" y="174"/>
                  <a:pt x="142" y="174"/>
                </a:cubicBezTo>
                <a:cubicBezTo>
                  <a:pt x="143" y="175"/>
                  <a:pt x="144" y="175"/>
                  <a:pt x="145" y="175"/>
                </a:cubicBezTo>
                <a:cubicBezTo>
                  <a:pt x="146" y="176"/>
                  <a:pt x="147" y="177"/>
                  <a:pt x="149" y="179"/>
                </a:cubicBezTo>
                <a:cubicBezTo>
                  <a:pt x="152" y="181"/>
                  <a:pt x="155" y="184"/>
                  <a:pt x="158" y="186"/>
                </a:cubicBezTo>
                <a:cubicBezTo>
                  <a:pt x="163" y="189"/>
                  <a:pt x="167" y="192"/>
                  <a:pt x="170" y="196"/>
                </a:cubicBezTo>
                <a:cubicBezTo>
                  <a:pt x="172" y="198"/>
                  <a:pt x="174" y="200"/>
                  <a:pt x="176" y="201"/>
                </a:cubicBezTo>
                <a:cubicBezTo>
                  <a:pt x="176" y="203"/>
                  <a:pt x="176" y="204"/>
                  <a:pt x="176" y="205"/>
                </a:cubicBezTo>
                <a:close/>
                <a:moveTo>
                  <a:pt x="176" y="240"/>
                </a:moveTo>
                <a:cubicBezTo>
                  <a:pt x="176" y="240"/>
                  <a:pt x="176" y="241"/>
                  <a:pt x="176" y="242"/>
                </a:cubicBezTo>
                <a:cubicBezTo>
                  <a:pt x="169" y="237"/>
                  <a:pt x="163" y="231"/>
                  <a:pt x="156" y="225"/>
                </a:cubicBezTo>
                <a:cubicBezTo>
                  <a:pt x="149" y="220"/>
                  <a:pt x="143" y="215"/>
                  <a:pt x="136" y="210"/>
                </a:cubicBezTo>
                <a:cubicBezTo>
                  <a:pt x="128" y="204"/>
                  <a:pt x="120" y="198"/>
                  <a:pt x="112" y="193"/>
                </a:cubicBezTo>
                <a:cubicBezTo>
                  <a:pt x="108" y="190"/>
                  <a:pt x="104" y="187"/>
                  <a:pt x="100" y="184"/>
                </a:cubicBezTo>
                <a:cubicBezTo>
                  <a:pt x="97" y="181"/>
                  <a:pt x="94" y="180"/>
                  <a:pt x="92" y="178"/>
                </a:cubicBezTo>
                <a:cubicBezTo>
                  <a:pt x="92" y="176"/>
                  <a:pt x="92" y="175"/>
                  <a:pt x="92" y="173"/>
                </a:cubicBezTo>
                <a:cubicBezTo>
                  <a:pt x="107" y="186"/>
                  <a:pt x="123" y="197"/>
                  <a:pt x="139" y="208"/>
                </a:cubicBezTo>
                <a:cubicBezTo>
                  <a:pt x="147" y="214"/>
                  <a:pt x="156" y="221"/>
                  <a:pt x="164" y="228"/>
                </a:cubicBezTo>
                <a:cubicBezTo>
                  <a:pt x="167" y="230"/>
                  <a:pt x="170" y="233"/>
                  <a:pt x="172" y="236"/>
                </a:cubicBezTo>
                <a:cubicBezTo>
                  <a:pt x="174" y="237"/>
                  <a:pt x="175" y="239"/>
                  <a:pt x="176" y="240"/>
                </a:cubicBezTo>
                <a:close/>
                <a:moveTo>
                  <a:pt x="176" y="262"/>
                </a:moveTo>
                <a:cubicBezTo>
                  <a:pt x="175" y="263"/>
                  <a:pt x="175" y="264"/>
                  <a:pt x="175" y="265"/>
                </a:cubicBezTo>
                <a:cubicBezTo>
                  <a:pt x="170" y="260"/>
                  <a:pt x="163" y="255"/>
                  <a:pt x="157" y="251"/>
                </a:cubicBezTo>
                <a:cubicBezTo>
                  <a:pt x="150" y="245"/>
                  <a:pt x="143" y="240"/>
                  <a:pt x="136" y="235"/>
                </a:cubicBezTo>
                <a:cubicBezTo>
                  <a:pt x="122" y="224"/>
                  <a:pt x="107" y="214"/>
                  <a:pt x="95" y="201"/>
                </a:cubicBezTo>
                <a:cubicBezTo>
                  <a:pt x="106" y="213"/>
                  <a:pt x="122" y="223"/>
                  <a:pt x="136" y="233"/>
                </a:cubicBezTo>
                <a:cubicBezTo>
                  <a:pt x="143" y="238"/>
                  <a:pt x="151" y="243"/>
                  <a:pt x="158" y="248"/>
                </a:cubicBezTo>
                <a:cubicBezTo>
                  <a:pt x="162" y="251"/>
                  <a:pt x="167" y="254"/>
                  <a:pt x="170" y="258"/>
                </a:cubicBezTo>
                <a:cubicBezTo>
                  <a:pt x="172" y="259"/>
                  <a:pt x="174" y="261"/>
                  <a:pt x="176" y="262"/>
                </a:cubicBezTo>
                <a:close/>
                <a:moveTo>
                  <a:pt x="175" y="273"/>
                </a:moveTo>
                <a:cubicBezTo>
                  <a:pt x="175" y="274"/>
                  <a:pt x="175" y="275"/>
                  <a:pt x="175" y="276"/>
                </a:cubicBezTo>
                <a:cubicBezTo>
                  <a:pt x="163" y="263"/>
                  <a:pt x="149" y="253"/>
                  <a:pt x="135" y="243"/>
                </a:cubicBezTo>
                <a:cubicBezTo>
                  <a:pt x="133" y="242"/>
                  <a:pt x="132" y="241"/>
                  <a:pt x="130" y="240"/>
                </a:cubicBezTo>
                <a:cubicBezTo>
                  <a:pt x="131" y="241"/>
                  <a:pt x="133" y="242"/>
                  <a:pt x="135" y="243"/>
                </a:cubicBezTo>
                <a:cubicBezTo>
                  <a:pt x="143" y="248"/>
                  <a:pt x="150" y="253"/>
                  <a:pt x="158" y="259"/>
                </a:cubicBezTo>
                <a:cubicBezTo>
                  <a:pt x="164" y="263"/>
                  <a:pt x="169" y="269"/>
                  <a:pt x="175" y="273"/>
                </a:cubicBezTo>
                <a:close/>
                <a:moveTo>
                  <a:pt x="172" y="303"/>
                </a:moveTo>
                <a:cubicBezTo>
                  <a:pt x="172" y="303"/>
                  <a:pt x="172" y="303"/>
                  <a:pt x="172" y="303"/>
                </a:cubicBezTo>
                <a:cubicBezTo>
                  <a:pt x="171" y="303"/>
                  <a:pt x="171" y="303"/>
                  <a:pt x="170" y="304"/>
                </a:cubicBezTo>
                <a:cubicBezTo>
                  <a:pt x="167" y="300"/>
                  <a:pt x="163" y="296"/>
                  <a:pt x="158" y="293"/>
                </a:cubicBezTo>
                <a:cubicBezTo>
                  <a:pt x="159" y="293"/>
                  <a:pt x="159" y="293"/>
                  <a:pt x="159" y="293"/>
                </a:cubicBezTo>
                <a:cubicBezTo>
                  <a:pt x="162" y="295"/>
                  <a:pt x="165" y="298"/>
                  <a:pt x="168" y="300"/>
                </a:cubicBezTo>
                <a:cubicBezTo>
                  <a:pt x="169" y="301"/>
                  <a:pt x="170" y="302"/>
                  <a:pt x="172" y="303"/>
                </a:cubicBezTo>
                <a:close/>
                <a:moveTo>
                  <a:pt x="169" y="305"/>
                </a:moveTo>
                <a:cubicBezTo>
                  <a:pt x="168" y="305"/>
                  <a:pt x="168" y="305"/>
                  <a:pt x="167" y="305"/>
                </a:cubicBezTo>
                <a:cubicBezTo>
                  <a:pt x="167" y="305"/>
                  <a:pt x="167" y="305"/>
                  <a:pt x="166" y="305"/>
                </a:cubicBezTo>
                <a:cubicBezTo>
                  <a:pt x="157" y="295"/>
                  <a:pt x="144" y="288"/>
                  <a:pt x="133" y="280"/>
                </a:cubicBezTo>
                <a:cubicBezTo>
                  <a:pt x="127" y="276"/>
                  <a:pt x="121" y="271"/>
                  <a:pt x="114" y="267"/>
                </a:cubicBezTo>
                <a:cubicBezTo>
                  <a:pt x="111" y="264"/>
                  <a:pt x="108" y="262"/>
                  <a:pt x="105" y="260"/>
                </a:cubicBezTo>
                <a:cubicBezTo>
                  <a:pt x="102" y="258"/>
                  <a:pt x="101" y="256"/>
                  <a:pt x="98" y="255"/>
                </a:cubicBezTo>
                <a:cubicBezTo>
                  <a:pt x="98" y="253"/>
                  <a:pt x="98" y="251"/>
                  <a:pt x="98" y="249"/>
                </a:cubicBezTo>
                <a:cubicBezTo>
                  <a:pt x="103" y="254"/>
                  <a:pt x="109" y="257"/>
                  <a:pt x="114" y="261"/>
                </a:cubicBezTo>
                <a:cubicBezTo>
                  <a:pt x="120" y="267"/>
                  <a:pt x="126" y="272"/>
                  <a:pt x="133" y="277"/>
                </a:cubicBezTo>
                <a:cubicBezTo>
                  <a:pt x="140" y="283"/>
                  <a:pt x="147" y="288"/>
                  <a:pt x="153" y="294"/>
                </a:cubicBezTo>
                <a:cubicBezTo>
                  <a:pt x="158" y="297"/>
                  <a:pt x="163" y="301"/>
                  <a:pt x="169" y="305"/>
                </a:cubicBezTo>
                <a:close/>
                <a:moveTo>
                  <a:pt x="165" y="306"/>
                </a:moveTo>
                <a:cubicBezTo>
                  <a:pt x="164" y="307"/>
                  <a:pt x="163" y="307"/>
                  <a:pt x="162" y="308"/>
                </a:cubicBezTo>
                <a:cubicBezTo>
                  <a:pt x="162" y="308"/>
                  <a:pt x="161" y="308"/>
                  <a:pt x="161" y="308"/>
                </a:cubicBezTo>
                <a:cubicBezTo>
                  <a:pt x="157" y="304"/>
                  <a:pt x="152" y="302"/>
                  <a:pt x="147" y="298"/>
                </a:cubicBezTo>
                <a:cubicBezTo>
                  <a:pt x="142" y="294"/>
                  <a:pt x="135" y="290"/>
                  <a:pt x="129" y="286"/>
                </a:cubicBezTo>
                <a:cubicBezTo>
                  <a:pt x="124" y="283"/>
                  <a:pt x="118" y="278"/>
                  <a:pt x="112" y="275"/>
                </a:cubicBezTo>
                <a:cubicBezTo>
                  <a:pt x="109" y="273"/>
                  <a:pt x="107" y="271"/>
                  <a:pt x="104" y="269"/>
                </a:cubicBezTo>
                <a:cubicBezTo>
                  <a:pt x="103" y="268"/>
                  <a:pt x="102" y="267"/>
                  <a:pt x="101" y="266"/>
                </a:cubicBezTo>
                <a:cubicBezTo>
                  <a:pt x="98" y="262"/>
                  <a:pt x="100" y="264"/>
                  <a:pt x="101" y="265"/>
                </a:cubicBezTo>
                <a:cubicBezTo>
                  <a:pt x="107" y="269"/>
                  <a:pt x="112" y="274"/>
                  <a:pt x="118" y="278"/>
                </a:cubicBezTo>
                <a:cubicBezTo>
                  <a:pt x="123" y="282"/>
                  <a:pt x="130" y="285"/>
                  <a:pt x="136" y="289"/>
                </a:cubicBezTo>
                <a:cubicBezTo>
                  <a:pt x="142" y="293"/>
                  <a:pt x="148" y="296"/>
                  <a:pt x="154" y="300"/>
                </a:cubicBezTo>
                <a:cubicBezTo>
                  <a:pt x="157" y="302"/>
                  <a:pt x="161" y="305"/>
                  <a:pt x="165" y="306"/>
                </a:cubicBezTo>
                <a:close/>
                <a:moveTo>
                  <a:pt x="161" y="308"/>
                </a:moveTo>
                <a:cubicBezTo>
                  <a:pt x="159" y="309"/>
                  <a:pt x="158" y="309"/>
                  <a:pt x="156" y="310"/>
                </a:cubicBezTo>
                <a:cubicBezTo>
                  <a:pt x="146" y="303"/>
                  <a:pt x="137" y="296"/>
                  <a:pt x="127" y="290"/>
                </a:cubicBezTo>
                <a:cubicBezTo>
                  <a:pt x="121" y="286"/>
                  <a:pt x="116" y="283"/>
                  <a:pt x="111" y="279"/>
                </a:cubicBezTo>
                <a:cubicBezTo>
                  <a:pt x="117" y="283"/>
                  <a:pt x="122" y="286"/>
                  <a:pt x="128" y="289"/>
                </a:cubicBezTo>
                <a:cubicBezTo>
                  <a:pt x="139" y="295"/>
                  <a:pt x="150" y="302"/>
                  <a:pt x="161" y="308"/>
                </a:cubicBezTo>
                <a:close/>
                <a:moveTo>
                  <a:pt x="155" y="310"/>
                </a:moveTo>
                <a:cubicBezTo>
                  <a:pt x="154" y="311"/>
                  <a:pt x="152" y="311"/>
                  <a:pt x="151" y="312"/>
                </a:cubicBezTo>
                <a:cubicBezTo>
                  <a:pt x="150" y="311"/>
                  <a:pt x="149" y="311"/>
                  <a:pt x="149" y="310"/>
                </a:cubicBezTo>
                <a:cubicBezTo>
                  <a:pt x="149" y="310"/>
                  <a:pt x="149" y="310"/>
                  <a:pt x="148" y="310"/>
                </a:cubicBezTo>
                <a:cubicBezTo>
                  <a:pt x="138" y="301"/>
                  <a:pt x="126" y="293"/>
                  <a:pt x="115" y="285"/>
                </a:cubicBezTo>
                <a:cubicBezTo>
                  <a:pt x="112" y="284"/>
                  <a:pt x="109" y="282"/>
                  <a:pt x="106" y="280"/>
                </a:cubicBezTo>
                <a:cubicBezTo>
                  <a:pt x="110" y="283"/>
                  <a:pt x="115" y="286"/>
                  <a:pt x="119" y="288"/>
                </a:cubicBezTo>
                <a:cubicBezTo>
                  <a:pt x="131" y="296"/>
                  <a:pt x="143" y="303"/>
                  <a:pt x="155" y="310"/>
                </a:cubicBezTo>
                <a:close/>
                <a:moveTo>
                  <a:pt x="150" y="312"/>
                </a:moveTo>
                <a:cubicBezTo>
                  <a:pt x="148" y="312"/>
                  <a:pt x="147" y="313"/>
                  <a:pt x="145" y="313"/>
                </a:cubicBezTo>
                <a:cubicBezTo>
                  <a:pt x="145" y="313"/>
                  <a:pt x="145" y="313"/>
                  <a:pt x="145" y="313"/>
                </a:cubicBezTo>
                <a:cubicBezTo>
                  <a:pt x="144" y="312"/>
                  <a:pt x="143" y="312"/>
                  <a:pt x="143" y="311"/>
                </a:cubicBezTo>
                <a:cubicBezTo>
                  <a:pt x="142" y="310"/>
                  <a:pt x="142" y="310"/>
                  <a:pt x="141" y="310"/>
                </a:cubicBezTo>
                <a:cubicBezTo>
                  <a:pt x="141" y="309"/>
                  <a:pt x="141" y="309"/>
                  <a:pt x="140" y="309"/>
                </a:cubicBezTo>
                <a:cubicBezTo>
                  <a:pt x="138" y="307"/>
                  <a:pt x="136" y="305"/>
                  <a:pt x="134" y="303"/>
                </a:cubicBezTo>
                <a:cubicBezTo>
                  <a:pt x="128" y="299"/>
                  <a:pt x="123" y="295"/>
                  <a:pt x="118" y="292"/>
                </a:cubicBezTo>
                <a:cubicBezTo>
                  <a:pt x="114" y="289"/>
                  <a:pt x="109" y="287"/>
                  <a:pt x="105" y="284"/>
                </a:cubicBezTo>
                <a:cubicBezTo>
                  <a:pt x="108" y="285"/>
                  <a:pt x="110" y="287"/>
                  <a:pt x="112" y="288"/>
                </a:cubicBezTo>
                <a:cubicBezTo>
                  <a:pt x="119" y="292"/>
                  <a:pt x="125" y="296"/>
                  <a:pt x="132" y="300"/>
                </a:cubicBezTo>
                <a:cubicBezTo>
                  <a:pt x="135" y="302"/>
                  <a:pt x="138" y="304"/>
                  <a:pt x="141" y="306"/>
                </a:cubicBezTo>
                <a:cubicBezTo>
                  <a:pt x="143" y="307"/>
                  <a:pt x="144" y="308"/>
                  <a:pt x="146" y="309"/>
                </a:cubicBezTo>
                <a:cubicBezTo>
                  <a:pt x="146" y="309"/>
                  <a:pt x="146" y="310"/>
                  <a:pt x="147" y="310"/>
                </a:cubicBezTo>
                <a:cubicBezTo>
                  <a:pt x="148" y="311"/>
                  <a:pt x="149" y="311"/>
                  <a:pt x="150" y="312"/>
                </a:cubicBezTo>
                <a:close/>
                <a:moveTo>
                  <a:pt x="144" y="313"/>
                </a:moveTo>
                <a:cubicBezTo>
                  <a:pt x="143" y="313"/>
                  <a:pt x="142" y="313"/>
                  <a:pt x="141" y="314"/>
                </a:cubicBezTo>
                <a:cubicBezTo>
                  <a:pt x="141" y="314"/>
                  <a:pt x="141" y="313"/>
                  <a:pt x="141" y="313"/>
                </a:cubicBezTo>
                <a:cubicBezTo>
                  <a:pt x="137" y="310"/>
                  <a:pt x="134" y="307"/>
                  <a:pt x="130" y="304"/>
                </a:cubicBezTo>
                <a:cubicBezTo>
                  <a:pt x="125" y="300"/>
                  <a:pt x="120" y="297"/>
                  <a:pt x="114" y="294"/>
                </a:cubicBezTo>
                <a:cubicBezTo>
                  <a:pt x="112" y="292"/>
                  <a:pt x="109" y="291"/>
                  <a:pt x="106" y="289"/>
                </a:cubicBezTo>
                <a:cubicBezTo>
                  <a:pt x="106" y="288"/>
                  <a:pt x="105" y="288"/>
                  <a:pt x="105" y="287"/>
                </a:cubicBezTo>
                <a:cubicBezTo>
                  <a:pt x="109" y="290"/>
                  <a:pt x="115" y="293"/>
                  <a:pt x="120" y="296"/>
                </a:cubicBezTo>
                <a:cubicBezTo>
                  <a:pt x="126" y="300"/>
                  <a:pt x="132" y="304"/>
                  <a:pt x="137" y="308"/>
                </a:cubicBezTo>
                <a:cubicBezTo>
                  <a:pt x="139" y="309"/>
                  <a:pt x="141" y="311"/>
                  <a:pt x="143" y="312"/>
                </a:cubicBezTo>
                <a:cubicBezTo>
                  <a:pt x="143" y="312"/>
                  <a:pt x="143" y="312"/>
                  <a:pt x="143" y="312"/>
                </a:cubicBezTo>
                <a:cubicBezTo>
                  <a:pt x="143" y="312"/>
                  <a:pt x="144" y="313"/>
                  <a:pt x="144" y="313"/>
                </a:cubicBezTo>
                <a:close/>
                <a:moveTo>
                  <a:pt x="140" y="314"/>
                </a:moveTo>
                <a:cubicBezTo>
                  <a:pt x="139" y="314"/>
                  <a:pt x="138" y="314"/>
                  <a:pt x="137" y="314"/>
                </a:cubicBezTo>
                <a:cubicBezTo>
                  <a:pt x="131" y="309"/>
                  <a:pt x="125" y="305"/>
                  <a:pt x="118" y="300"/>
                </a:cubicBezTo>
                <a:cubicBezTo>
                  <a:pt x="117" y="299"/>
                  <a:pt x="116" y="298"/>
                  <a:pt x="114" y="297"/>
                </a:cubicBezTo>
                <a:cubicBezTo>
                  <a:pt x="122" y="302"/>
                  <a:pt x="130" y="307"/>
                  <a:pt x="138" y="312"/>
                </a:cubicBezTo>
                <a:cubicBezTo>
                  <a:pt x="138" y="313"/>
                  <a:pt x="139" y="313"/>
                  <a:pt x="139" y="313"/>
                </a:cubicBezTo>
                <a:cubicBezTo>
                  <a:pt x="139" y="313"/>
                  <a:pt x="140" y="313"/>
                  <a:pt x="140" y="314"/>
                </a:cubicBezTo>
                <a:close/>
                <a:moveTo>
                  <a:pt x="135" y="314"/>
                </a:moveTo>
                <a:cubicBezTo>
                  <a:pt x="134" y="315"/>
                  <a:pt x="133" y="315"/>
                  <a:pt x="132" y="315"/>
                </a:cubicBezTo>
                <a:cubicBezTo>
                  <a:pt x="127" y="311"/>
                  <a:pt x="122" y="307"/>
                  <a:pt x="117" y="304"/>
                </a:cubicBezTo>
                <a:cubicBezTo>
                  <a:pt x="114" y="302"/>
                  <a:pt x="111" y="300"/>
                  <a:pt x="109" y="298"/>
                </a:cubicBezTo>
                <a:cubicBezTo>
                  <a:pt x="107" y="297"/>
                  <a:pt x="105" y="296"/>
                  <a:pt x="104" y="294"/>
                </a:cubicBezTo>
                <a:cubicBezTo>
                  <a:pt x="104" y="294"/>
                  <a:pt x="103" y="294"/>
                  <a:pt x="103" y="294"/>
                </a:cubicBezTo>
                <a:cubicBezTo>
                  <a:pt x="103" y="294"/>
                  <a:pt x="104" y="294"/>
                  <a:pt x="104" y="295"/>
                </a:cubicBezTo>
                <a:cubicBezTo>
                  <a:pt x="110" y="298"/>
                  <a:pt x="116" y="302"/>
                  <a:pt x="122" y="305"/>
                </a:cubicBezTo>
                <a:cubicBezTo>
                  <a:pt x="127" y="308"/>
                  <a:pt x="131" y="312"/>
                  <a:pt x="135" y="314"/>
                </a:cubicBezTo>
                <a:close/>
                <a:moveTo>
                  <a:pt x="130" y="315"/>
                </a:moveTo>
                <a:cubicBezTo>
                  <a:pt x="129" y="315"/>
                  <a:pt x="127" y="315"/>
                  <a:pt x="126" y="315"/>
                </a:cubicBezTo>
                <a:cubicBezTo>
                  <a:pt x="118" y="308"/>
                  <a:pt x="109" y="304"/>
                  <a:pt x="102" y="296"/>
                </a:cubicBezTo>
                <a:cubicBezTo>
                  <a:pt x="105" y="300"/>
                  <a:pt x="112" y="303"/>
                  <a:pt x="116" y="306"/>
                </a:cubicBezTo>
                <a:cubicBezTo>
                  <a:pt x="121" y="309"/>
                  <a:pt x="126" y="312"/>
                  <a:pt x="130" y="315"/>
                </a:cubicBezTo>
                <a:close/>
                <a:moveTo>
                  <a:pt x="124" y="315"/>
                </a:moveTo>
                <a:cubicBezTo>
                  <a:pt x="123" y="315"/>
                  <a:pt x="121" y="315"/>
                  <a:pt x="120" y="315"/>
                </a:cubicBezTo>
                <a:cubicBezTo>
                  <a:pt x="120" y="315"/>
                  <a:pt x="120" y="315"/>
                  <a:pt x="120" y="315"/>
                </a:cubicBezTo>
                <a:cubicBezTo>
                  <a:pt x="118" y="313"/>
                  <a:pt x="115" y="311"/>
                  <a:pt x="112" y="308"/>
                </a:cubicBezTo>
                <a:cubicBezTo>
                  <a:pt x="110" y="307"/>
                  <a:pt x="108" y="305"/>
                  <a:pt x="106" y="304"/>
                </a:cubicBezTo>
                <a:cubicBezTo>
                  <a:pt x="105" y="303"/>
                  <a:pt x="105" y="303"/>
                  <a:pt x="104" y="303"/>
                </a:cubicBezTo>
                <a:cubicBezTo>
                  <a:pt x="104" y="303"/>
                  <a:pt x="104" y="303"/>
                  <a:pt x="105" y="303"/>
                </a:cubicBezTo>
                <a:cubicBezTo>
                  <a:pt x="109" y="305"/>
                  <a:pt x="113" y="307"/>
                  <a:pt x="116" y="310"/>
                </a:cubicBezTo>
                <a:cubicBezTo>
                  <a:pt x="119" y="312"/>
                  <a:pt x="121" y="314"/>
                  <a:pt x="124" y="315"/>
                </a:cubicBezTo>
                <a:close/>
                <a:moveTo>
                  <a:pt x="118" y="315"/>
                </a:moveTo>
                <a:cubicBezTo>
                  <a:pt x="115" y="315"/>
                  <a:pt x="112" y="315"/>
                  <a:pt x="109" y="315"/>
                </a:cubicBezTo>
                <a:cubicBezTo>
                  <a:pt x="109" y="315"/>
                  <a:pt x="109" y="315"/>
                  <a:pt x="109" y="315"/>
                </a:cubicBezTo>
                <a:cubicBezTo>
                  <a:pt x="108" y="314"/>
                  <a:pt x="108" y="313"/>
                  <a:pt x="107" y="313"/>
                </a:cubicBezTo>
                <a:cubicBezTo>
                  <a:pt x="106" y="312"/>
                  <a:pt x="102" y="309"/>
                  <a:pt x="105" y="310"/>
                </a:cubicBezTo>
                <a:cubicBezTo>
                  <a:pt x="107" y="312"/>
                  <a:pt x="110" y="314"/>
                  <a:pt x="113" y="315"/>
                </a:cubicBezTo>
                <a:cubicBezTo>
                  <a:pt x="113" y="315"/>
                  <a:pt x="114" y="315"/>
                  <a:pt x="113" y="315"/>
                </a:cubicBezTo>
                <a:cubicBezTo>
                  <a:pt x="112" y="312"/>
                  <a:pt x="110" y="311"/>
                  <a:pt x="108" y="309"/>
                </a:cubicBezTo>
                <a:cubicBezTo>
                  <a:pt x="107" y="308"/>
                  <a:pt x="106" y="308"/>
                  <a:pt x="106" y="307"/>
                </a:cubicBezTo>
                <a:cubicBezTo>
                  <a:pt x="108" y="309"/>
                  <a:pt x="111" y="311"/>
                  <a:pt x="114" y="313"/>
                </a:cubicBezTo>
                <a:cubicBezTo>
                  <a:pt x="115" y="314"/>
                  <a:pt x="117" y="315"/>
                  <a:pt x="118" y="315"/>
                </a:cubicBezTo>
                <a:close/>
                <a:moveTo>
                  <a:pt x="107" y="315"/>
                </a:moveTo>
                <a:cubicBezTo>
                  <a:pt x="106" y="315"/>
                  <a:pt x="106" y="315"/>
                  <a:pt x="106" y="315"/>
                </a:cubicBezTo>
                <a:cubicBezTo>
                  <a:pt x="105" y="315"/>
                  <a:pt x="104" y="315"/>
                  <a:pt x="104" y="315"/>
                </a:cubicBezTo>
                <a:cubicBezTo>
                  <a:pt x="104" y="315"/>
                  <a:pt x="104" y="315"/>
                  <a:pt x="104" y="315"/>
                </a:cubicBezTo>
                <a:cubicBezTo>
                  <a:pt x="104" y="315"/>
                  <a:pt x="104" y="314"/>
                  <a:pt x="104" y="314"/>
                </a:cubicBezTo>
                <a:cubicBezTo>
                  <a:pt x="104" y="314"/>
                  <a:pt x="106" y="315"/>
                  <a:pt x="106" y="315"/>
                </a:cubicBezTo>
                <a:cubicBezTo>
                  <a:pt x="106" y="315"/>
                  <a:pt x="107" y="315"/>
                  <a:pt x="107" y="315"/>
                </a:cubicBezTo>
                <a:close/>
                <a:moveTo>
                  <a:pt x="101" y="315"/>
                </a:moveTo>
                <a:cubicBezTo>
                  <a:pt x="93" y="314"/>
                  <a:pt x="86" y="313"/>
                  <a:pt x="78" y="312"/>
                </a:cubicBezTo>
                <a:cubicBezTo>
                  <a:pt x="78" y="312"/>
                  <a:pt x="78" y="312"/>
                  <a:pt x="78" y="311"/>
                </a:cubicBezTo>
                <a:cubicBezTo>
                  <a:pt x="76" y="299"/>
                  <a:pt x="74" y="285"/>
                  <a:pt x="73" y="272"/>
                </a:cubicBezTo>
                <a:cubicBezTo>
                  <a:pt x="71" y="259"/>
                  <a:pt x="70" y="246"/>
                  <a:pt x="70" y="233"/>
                </a:cubicBezTo>
                <a:cubicBezTo>
                  <a:pt x="69" y="220"/>
                  <a:pt x="68" y="208"/>
                  <a:pt x="67" y="195"/>
                </a:cubicBezTo>
                <a:cubicBezTo>
                  <a:pt x="66" y="183"/>
                  <a:pt x="64" y="172"/>
                  <a:pt x="65" y="160"/>
                </a:cubicBezTo>
                <a:cubicBezTo>
                  <a:pt x="73" y="160"/>
                  <a:pt x="82" y="161"/>
                  <a:pt x="90" y="162"/>
                </a:cubicBezTo>
                <a:cubicBezTo>
                  <a:pt x="90" y="162"/>
                  <a:pt x="90" y="162"/>
                  <a:pt x="90" y="162"/>
                </a:cubicBezTo>
                <a:cubicBezTo>
                  <a:pt x="87" y="174"/>
                  <a:pt x="90" y="186"/>
                  <a:pt x="91" y="198"/>
                </a:cubicBezTo>
                <a:cubicBezTo>
                  <a:pt x="92" y="211"/>
                  <a:pt x="93" y="224"/>
                  <a:pt x="94" y="237"/>
                </a:cubicBezTo>
                <a:cubicBezTo>
                  <a:pt x="95" y="250"/>
                  <a:pt x="96" y="264"/>
                  <a:pt x="96" y="277"/>
                </a:cubicBezTo>
                <a:cubicBezTo>
                  <a:pt x="97" y="289"/>
                  <a:pt x="100" y="302"/>
                  <a:pt x="101" y="314"/>
                </a:cubicBezTo>
                <a:cubicBezTo>
                  <a:pt x="101" y="314"/>
                  <a:pt x="101" y="315"/>
                  <a:pt x="101" y="315"/>
                </a:cubicBezTo>
                <a:close/>
                <a:moveTo>
                  <a:pt x="75" y="311"/>
                </a:moveTo>
                <a:cubicBezTo>
                  <a:pt x="74" y="311"/>
                  <a:pt x="73" y="311"/>
                  <a:pt x="73" y="311"/>
                </a:cubicBezTo>
                <a:cubicBezTo>
                  <a:pt x="73" y="311"/>
                  <a:pt x="74" y="311"/>
                  <a:pt x="75" y="311"/>
                </a:cubicBezTo>
                <a:cubicBezTo>
                  <a:pt x="75" y="311"/>
                  <a:pt x="75" y="311"/>
                  <a:pt x="75" y="311"/>
                </a:cubicBezTo>
                <a:close/>
                <a:moveTo>
                  <a:pt x="16" y="288"/>
                </a:moveTo>
                <a:cubicBezTo>
                  <a:pt x="16" y="289"/>
                  <a:pt x="17" y="290"/>
                  <a:pt x="18" y="291"/>
                </a:cubicBezTo>
                <a:cubicBezTo>
                  <a:pt x="18" y="292"/>
                  <a:pt x="21" y="292"/>
                  <a:pt x="22" y="293"/>
                </a:cubicBezTo>
                <a:cubicBezTo>
                  <a:pt x="27" y="294"/>
                  <a:pt x="33" y="296"/>
                  <a:pt x="39" y="298"/>
                </a:cubicBezTo>
                <a:cubicBezTo>
                  <a:pt x="45" y="300"/>
                  <a:pt x="50" y="302"/>
                  <a:pt x="56" y="304"/>
                </a:cubicBezTo>
                <a:cubicBezTo>
                  <a:pt x="61" y="305"/>
                  <a:pt x="66" y="306"/>
                  <a:pt x="70" y="308"/>
                </a:cubicBezTo>
                <a:cubicBezTo>
                  <a:pt x="74" y="309"/>
                  <a:pt x="74" y="311"/>
                  <a:pt x="70" y="309"/>
                </a:cubicBezTo>
                <a:cubicBezTo>
                  <a:pt x="68" y="309"/>
                  <a:pt x="66" y="308"/>
                  <a:pt x="63" y="307"/>
                </a:cubicBezTo>
                <a:cubicBezTo>
                  <a:pt x="59" y="305"/>
                  <a:pt x="55" y="304"/>
                  <a:pt x="51" y="302"/>
                </a:cubicBezTo>
                <a:cubicBezTo>
                  <a:pt x="42" y="299"/>
                  <a:pt x="34" y="297"/>
                  <a:pt x="26" y="295"/>
                </a:cubicBezTo>
                <a:cubicBezTo>
                  <a:pt x="24" y="294"/>
                  <a:pt x="22" y="293"/>
                  <a:pt x="21" y="293"/>
                </a:cubicBezTo>
                <a:cubicBezTo>
                  <a:pt x="20" y="292"/>
                  <a:pt x="19" y="292"/>
                  <a:pt x="19" y="293"/>
                </a:cubicBezTo>
                <a:cubicBezTo>
                  <a:pt x="19" y="293"/>
                  <a:pt x="19" y="293"/>
                  <a:pt x="19" y="293"/>
                </a:cubicBezTo>
                <a:cubicBezTo>
                  <a:pt x="18" y="291"/>
                  <a:pt x="17" y="289"/>
                  <a:pt x="16" y="288"/>
                </a:cubicBezTo>
                <a:close/>
                <a:moveTo>
                  <a:pt x="52" y="303"/>
                </a:moveTo>
                <a:cubicBezTo>
                  <a:pt x="57" y="305"/>
                  <a:pt x="62" y="307"/>
                  <a:pt x="66" y="309"/>
                </a:cubicBezTo>
                <a:cubicBezTo>
                  <a:pt x="68" y="309"/>
                  <a:pt x="69" y="310"/>
                  <a:pt x="70" y="310"/>
                </a:cubicBezTo>
                <a:cubicBezTo>
                  <a:pt x="56" y="307"/>
                  <a:pt x="43" y="303"/>
                  <a:pt x="30" y="297"/>
                </a:cubicBezTo>
                <a:cubicBezTo>
                  <a:pt x="38" y="299"/>
                  <a:pt x="45" y="301"/>
                  <a:pt x="52" y="303"/>
                </a:cubicBezTo>
                <a:close/>
                <a:moveTo>
                  <a:pt x="13" y="282"/>
                </a:moveTo>
                <a:cubicBezTo>
                  <a:pt x="19" y="285"/>
                  <a:pt x="25" y="287"/>
                  <a:pt x="31" y="289"/>
                </a:cubicBezTo>
                <a:cubicBezTo>
                  <a:pt x="33" y="289"/>
                  <a:pt x="35" y="290"/>
                  <a:pt x="37" y="291"/>
                </a:cubicBezTo>
                <a:cubicBezTo>
                  <a:pt x="48" y="295"/>
                  <a:pt x="59" y="298"/>
                  <a:pt x="70" y="302"/>
                </a:cubicBezTo>
                <a:cubicBezTo>
                  <a:pt x="70" y="302"/>
                  <a:pt x="75" y="304"/>
                  <a:pt x="72" y="304"/>
                </a:cubicBezTo>
                <a:cubicBezTo>
                  <a:pt x="71" y="303"/>
                  <a:pt x="70" y="303"/>
                  <a:pt x="69" y="303"/>
                </a:cubicBezTo>
                <a:cubicBezTo>
                  <a:pt x="67" y="302"/>
                  <a:pt x="65" y="301"/>
                  <a:pt x="62" y="300"/>
                </a:cubicBezTo>
                <a:cubicBezTo>
                  <a:pt x="57" y="298"/>
                  <a:pt x="52" y="297"/>
                  <a:pt x="47" y="295"/>
                </a:cubicBezTo>
                <a:cubicBezTo>
                  <a:pt x="37" y="292"/>
                  <a:pt x="27" y="289"/>
                  <a:pt x="17" y="286"/>
                </a:cubicBezTo>
                <a:cubicBezTo>
                  <a:pt x="17" y="286"/>
                  <a:pt x="16" y="286"/>
                  <a:pt x="16" y="286"/>
                </a:cubicBezTo>
                <a:cubicBezTo>
                  <a:pt x="16" y="286"/>
                  <a:pt x="15" y="285"/>
                  <a:pt x="15" y="285"/>
                </a:cubicBezTo>
                <a:cubicBezTo>
                  <a:pt x="14" y="284"/>
                  <a:pt x="14" y="283"/>
                  <a:pt x="13" y="282"/>
                </a:cubicBezTo>
                <a:close/>
                <a:moveTo>
                  <a:pt x="10" y="275"/>
                </a:moveTo>
                <a:cubicBezTo>
                  <a:pt x="13" y="277"/>
                  <a:pt x="17" y="278"/>
                  <a:pt x="20" y="280"/>
                </a:cubicBezTo>
                <a:cubicBezTo>
                  <a:pt x="25" y="282"/>
                  <a:pt x="30" y="284"/>
                  <a:pt x="35" y="286"/>
                </a:cubicBezTo>
                <a:cubicBezTo>
                  <a:pt x="46" y="290"/>
                  <a:pt x="58" y="293"/>
                  <a:pt x="68" y="298"/>
                </a:cubicBezTo>
                <a:cubicBezTo>
                  <a:pt x="69" y="299"/>
                  <a:pt x="76" y="301"/>
                  <a:pt x="71" y="300"/>
                </a:cubicBezTo>
                <a:cubicBezTo>
                  <a:pt x="69" y="299"/>
                  <a:pt x="66" y="298"/>
                  <a:pt x="63" y="297"/>
                </a:cubicBezTo>
                <a:cubicBezTo>
                  <a:pt x="58" y="295"/>
                  <a:pt x="53" y="294"/>
                  <a:pt x="48" y="292"/>
                </a:cubicBezTo>
                <a:cubicBezTo>
                  <a:pt x="43" y="291"/>
                  <a:pt x="37" y="290"/>
                  <a:pt x="31" y="288"/>
                </a:cubicBezTo>
                <a:cubicBezTo>
                  <a:pt x="25" y="286"/>
                  <a:pt x="19" y="283"/>
                  <a:pt x="13" y="281"/>
                </a:cubicBezTo>
                <a:cubicBezTo>
                  <a:pt x="12" y="280"/>
                  <a:pt x="12" y="279"/>
                  <a:pt x="12" y="278"/>
                </a:cubicBezTo>
                <a:cubicBezTo>
                  <a:pt x="11" y="277"/>
                  <a:pt x="11" y="276"/>
                  <a:pt x="10" y="275"/>
                </a:cubicBezTo>
                <a:close/>
                <a:moveTo>
                  <a:pt x="9" y="269"/>
                </a:moveTo>
                <a:cubicBezTo>
                  <a:pt x="11" y="272"/>
                  <a:pt x="15" y="273"/>
                  <a:pt x="18" y="274"/>
                </a:cubicBezTo>
                <a:cubicBezTo>
                  <a:pt x="23" y="276"/>
                  <a:pt x="28" y="279"/>
                  <a:pt x="33" y="280"/>
                </a:cubicBezTo>
                <a:cubicBezTo>
                  <a:pt x="45" y="285"/>
                  <a:pt x="56" y="289"/>
                  <a:pt x="68" y="294"/>
                </a:cubicBezTo>
                <a:cubicBezTo>
                  <a:pt x="69" y="294"/>
                  <a:pt x="75" y="296"/>
                  <a:pt x="71" y="295"/>
                </a:cubicBezTo>
                <a:cubicBezTo>
                  <a:pt x="68" y="294"/>
                  <a:pt x="65" y="293"/>
                  <a:pt x="62" y="292"/>
                </a:cubicBezTo>
                <a:cubicBezTo>
                  <a:pt x="57" y="290"/>
                  <a:pt x="51" y="288"/>
                  <a:pt x="45" y="286"/>
                </a:cubicBezTo>
                <a:cubicBezTo>
                  <a:pt x="33" y="282"/>
                  <a:pt x="21" y="278"/>
                  <a:pt x="10" y="273"/>
                </a:cubicBezTo>
                <a:cubicBezTo>
                  <a:pt x="9" y="272"/>
                  <a:pt x="9" y="271"/>
                  <a:pt x="9" y="269"/>
                </a:cubicBezTo>
                <a:close/>
                <a:moveTo>
                  <a:pt x="9" y="270"/>
                </a:moveTo>
                <a:cubicBezTo>
                  <a:pt x="10" y="270"/>
                  <a:pt x="11" y="271"/>
                  <a:pt x="11" y="271"/>
                </a:cubicBezTo>
                <a:cubicBezTo>
                  <a:pt x="11" y="271"/>
                  <a:pt x="10" y="270"/>
                  <a:pt x="9" y="270"/>
                </a:cubicBezTo>
                <a:close/>
                <a:moveTo>
                  <a:pt x="5" y="254"/>
                </a:moveTo>
                <a:cubicBezTo>
                  <a:pt x="24" y="266"/>
                  <a:pt x="45" y="269"/>
                  <a:pt x="64" y="278"/>
                </a:cubicBezTo>
                <a:cubicBezTo>
                  <a:pt x="65" y="279"/>
                  <a:pt x="66" y="279"/>
                  <a:pt x="67" y="280"/>
                </a:cubicBezTo>
                <a:cubicBezTo>
                  <a:pt x="65" y="279"/>
                  <a:pt x="62" y="278"/>
                  <a:pt x="60" y="277"/>
                </a:cubicBezTo>
                <a:cubicBezTo>
                  <a:pt x="59" y="276"/>
                  <a:pt x="57" y="276"/>
                  <a:pt x="56" y="275"/>
                </a:cubicBezTo>
                <a:cubicBezTo>
                  <a:pt x="39" y="268"/>
                  <a:pt x="22" y="264"/>
                  <a:pt x="6" y="256"/>
                </a:cubicBezTo>
                <a:cubicBezTo>
                  <a:pt x="6" y="256"/>
                  <a:pt x="6" y="256"/>
                  <a:pt x="6" y="256"/>
                </a:cubicBezTo>
                <a:cubicBezTo>
                  <a:pt x="5" y="256"/>
                  <a:pt x="5" y="255"/>
                  <a:pt x="5" y="254"/>
                </a:cubicBezTo>
                <a:close/>
                <a:moveTo>
                  <a:pt x="4" y="243"/>
                </a:moveTo>
                <a:cubicBezTo>
                  <a:pt x="14" y="247"/>
                  <a:pt x="23" y="252"/>
                  <a:pt x="32" y="255"/>
                </a:cubicBezTo>
                <a:cubicBezTo>
                  <a:pt x="42" y="259"/>
                  <a:pt x="52" y="263"/>
                  <a:pt x="61" y="267"/>
                </a:cubicBezTo>
                <a:cubicBezTo>
                  <a:pt x="62" y="268"/>
                  <a:pt x="63" y="268"/>
                  <a:pt x="64" y="269"/>
                </a:cubicBezTo>
                <a:cubicBezTo>
                  <a:pt x="62" y="268"/>
                  <a:pt x="60" y="267"/>
                  <a:pt x="59" y="267"/>
                </a:cubicBezTo>
                <a:cubicBezTo>
                  <a:pt x="52" y="264"/>
                  <a:pt x="45" y="262"/>
                  <a:pt x="38" y="259"/>
                </a:cubicBezTo>
                <a:cubicBezTo>
                  <a:pt x="32" y="257"/>
                  <a:pt x="26" y="255"/>
                  <a:pt x="21" y="254"/>
                </a:cubicBezTo>
                <a:cubicBezTo>
                  <a:pt x="15" y="251"/>
                  <a:pt x="10" y="249"/>
                  <a:pt x="4" y="247"/>
                </a:cubicBezTo>
                <a:cubicBezTo>
                  <a:pt x="4" y="246"/>
                  <a:pt x="4" y="244"/>
                  <a:pt x="4" y="243"/>
                </a:cubicBezTo>
                <a:close/>
                <a:moveTo>
                  <a:pt x="4" y="240"/>
                </a:moveTo>
                <a:cubicBezTo>
                  <a:pt x="6" y="241"/>
                  <a:pt x="9" y="242"/>
                  <a:pt x="11" y="243"/>
                </a:cubicBezTo>
                <a:cubicBezTo>
                  <a:pt x="13" y="243"/>
                  <a:pt x="15" y="244"/>
                  <a:pt x="16" y="245"/>
                </a:cubicBezTo>
                <a:cubicBezTo>
                  <a:pt x="22" y="248"/>
                  <a:pt x="28" y="251"/>
                  <a:pt x="34" y="253"/>
                </a:cubicBezTo>
                <a:cubicBezTo>
                  <a:pt x="30" y="252"/>
                  <a:pt x="26" y="250"/>
                  <a:pt x="23" y="249"/>
                </a:cubicBezTo>
                <a:cubicBezTo>
                  <a:pt x="17" y="247"/>
                  <a:pt x="11" y="244"/>
                  <a:pt x="4" y="242"/>
                </a:cubicBezTo>
                <a:cubicBezTo>
                  <a:pt x="4" y="242"/>
                  <a:pt x="4" y="241"/>
                  <a:pt x="4" y="240"/>
                </a:cubicBezTo>
                <a:close/>
                <a:moveTo>
                  <a:pt x="4" y="234"/>
                </a:moveTo>
                <a:cubicBezTo>
                  <a:pt x="7" y="235"/>
                  <a:pt x="9" y="236"/>
                  <a:pt x="11" y="237"/>
                </a:cubicBezTo>
                <a:cubicBezTo>
                  <a:pt x="16" y="240"/>
                  <a:pt x="21" y="242"/>
                  <a:pt x="26" y="244"/>
                </a:cubicBezTo>
                <a:cubicBezTo>
                  <a:pt x="34" y="247"/>
                  <a:pt x="42" y="250"/>
                  <a:pt x="50" y="253"/>
                </a:cubicBezTo>
                <a:cubicBezTo>
                  <a:pt x="54" y="255"/>
                  <a:pt x="57" y="257"/>
                  <a:pt x="61" y="259"/>
                </a:cubicBezTo>
                <a:cubicBezTo>
                  <a:pt x="58" y="257"/>
                  <a:pt x="54" y="255"/>
                  <a:pt x="50" y="254"/>
                </a:cubicBezTo>
                <a:cubicBezTo>
                  <a:pt x="44" y="252"/>
                  <a:pt x="37" y="249"/>
                  <a:pt x="30" y="248"/>
                </a:cubicBezTo>
                <a:cubicBezTo>
                  <a:pt x="23" y="245"/>
                  <a:pt x="16" y="243"/>
                  <a:pt x="9" y="241"/>
                </a:cubicBezTo>
                <a:cubicBezTo>
                  <a:pt x="7" y="240"/>
                  <a:pt x="6" y="240"/>
                  <a:pt x="4" y="239"/>
                </a:cubicBezTo>
                <a:cubicBezTo>
                  <a:pt x="4" y="238"/>
                  <a:pt x="4" y="236"/>
                  <a:pt x="4" y="234"/>
                </a:cubicBezTo>
                <a:close/>
                <a:moveTo>
                  <a:pt x="4" y="234"/>
                </a:moveTo>
                <a:cubicBezTo>
                  <a:pt x="4" y="233"/>
                  <a:pt x="5" y="232"/>
                  <a:pt x="5" y="231"/>
                </a:cubicBezTo>
                <a:cubicBezTo>
                  <a:pt x="10" y="234"/>
                  <a:pt x="16" y="236"/>
                  <a:pt x="22" y="239"/>
                </a:cubicBezTo>
                <a:cubicBezTo>
                  <a:pt x="28" y="242"/>
                  <a:pt x="33" y="244"/>
                  <a:pt x="39" y="246"/>
                </a:cubicBezTo>
                <a:cubicBezTo>
                  <a:pt x="45" y="248"/>
                  <a:pt x="51" y="251"/>
                  <a:pt x="57" y="253"/>
                </a:cubicBezTo>
                <a:cubicBezTo>
                  <a:pt x="60" y="254"/>
                  <a:pt x="64" y="255"/>
                  <a:pt x="67" y="257"/>
                </a:cubicBezTo>
                <a:cubicBezTo>
                  <a:pt x="69" y="258"/>
                  <a:pt x="68" y="258"/>
                  <a:pt x="66" y="257"/>
                </a:cubicBezTo>
                <a:cubicBezTo>
                  <a:pt x="64" y="257"/>
                  <a:pt x="62" y="256"/>
                  <a:pt x="60" y="255"/>
                </a:cubicBezTo>
                <a:cubicBezTo>
                  <a:pt x="46" y="249"/>
                  <a:pt x="31" y="245"/>
                  <a:pt x="17" y="239"/>
                </a:cubicBezTo>
                <a:cubicBezTo>
                  <a:pt x="15" y="238"/>
                  <a:pt x="12" y="237"/>
                  <a:pt x="10" y="236"/>
                </a:cubicBezTo>
                <a:cubicBezTo>
                  <a:pt x="8" y="235"/>
                  <a:pt x="6" y="234"/>
                  <a:pt x="4" y="234"/>
                </a:cubicBezTo>
                <a:close/>
                <a:moveTo>
                  <a:pt x="22" y="122"/>
                </a:moveTo>
                <a:cubicBezTo>
                  <a:pt x="22" y="122"/>
                  <a:pt x="22" y="122"/>
                  <a:pt x="22" y="122"/>
                </a:cubicBezTo>
                <a:cubicBezTo>
                  <a:pt x="24" y="120"/>
                  <a:pt x="25" y="118"/>
                  <a:pt x="26" y="116"/>
                </a:cubicBezTo>
                <a:cubicBezTo>
                  <a:pt x="31" y="112"/>
                  <a:pt x="36" y="108"/>
                  <a:pt x="41" y="105"/>
                </a:cubicBezTo>
                <a:cubicBezTo>
                  <a:pt x="48" y="100"/>
                  <a:pt x="57" y="97"/>
                  <a:pt x="66" y="94"/>
                </a:cubicBezTo>
                <a:cubicBezTo>
                  <a:pt x="75" y="91"/>
                  <a:pt x="84" y="90"/>
                  <a:pt x="93" y="91"/>
                </a:cubicBezTo>
                <a:cubicBezTo>
                  <a:pt x="94" y="91"/>
                  <a:pt x="94" y="91"/>
                  <a:pt x="95" y="91"/>
                </a:cubicBezTo>
                <a:cubicBezTo>
                  <a:pt x="90" y="93"/>
                  <a:pt x="85" y="97"/>
                  <a:pt x="82" y="101"/>
                </a:cubicBezTo>
                <a:cubicBezTo>
                  <a:pt x="79" y="105"/>
                  <a:pt x="77" y="112"/>
                  <a:pt x="83" y="115"/>
                </a:cubicBezTo>
                <a:cubicBezTo>
                  <a:pt x="89" y="118"/>
                  <a:pt x="92" y="113"/>
                  <a:pt x="95" y="107"/>
                </a:cubicBezTo>
                <a:cubicBezTo>
                  <a:pt x="95" y="112"/>
                  <a:pt x="96" y="115"/>
                  <a:pt x="100" y="116"/>
                </a:cubicBezTo>
                <a:cubicBezTo>
                  <a:pt x="109" y="118"/>
                  <a:pt x="105" y="101"/>
                  <a:pt x="104" y="92"/>
                </a:cubicBezTo>
                <a:cubicBezTo>
                  <a:pt x="110" y="94"/>
                  <a:pt x="117" y="96"/>
                  <a:pt x="123" y="99"/>
                </a:cubicBezTo>
                <a:cubicBezTo>
                  <a:pt x="131" y="103"/>
                  <a:pt x="139" y="108"/>
                  <a:pt x="146" y="114"/>
                </a:cubicBezTo>
                <a:cubicBezTo>
                  <a:pt x="152" y="120"/>
                  <a:pt x="156" y="127"/>
                  <a:pt x="159" y="134"/>
                </a:cubicBezTo>
                <a:cubicBezTo>
                  <a:pt x="167" y="151"/>
                  <a:pt x="173" y="169"/>
                  <a:pt x="175" y="187"/>
                </a:cubicBezTo>
                <a:cubicBezTo>
                  <a:pt x="164" y="178"/>
                  <a:pt x="152" y="171"/>
                  <a:pt x="138" y="166"/>
                </a:cubicBezTo>
                <a:cubicBezTo>
                  <a:pt x="138" y="165"/>
                  <a:pt x="138" y="164"/>
                  <a:pt x="137" y="163"/>
                </a:cubicBezTo>
                <a:cubicBezTo>
                  <a:pt x="136" y="161"/>
                  <a:pt x="135" y="160"/>
                  <a:pt x="133" y="161"/>
                </a:cubicBezTo>
                <a:cubicBezTo>
                  <a:pt x="131" y="161"/>
                  <a:pt x="131" y="162"/>
                  <a:pt x="131" y="164"/>
                </a:cubicBezTo>
                <a:cubicBezTo>
                  <a:pt x="119" y="160"/>
                  <a:pt x="107" y="157"/>
                  <a:pt x="94" y="155"/>
                </a:cubicBezTo>
                <a:cubicBezTo>
                  <a:pt x="79" y="152"/>
                  <a:pt x="64" y="151"/>
                  <a:pt x="49" y="155"/>
                </a:cubicBezTo>
                <a:cubicBezTo>
                  <a:pt x="36" y="159"/>
                  <a:pt x="23" y="161"/>
                  <a:pt x="10" y="167"/>
                </a:cubicBezTo>
                <a:cubicBezTo>
                  <a:pt x="12" y="151"/>
                  <a:pt x="15" y="136"/>
                  <a:pt x="22" y="122"/>
                </a:cubicBezTo>
                <a:close/>
                <a:moveTo>
                  <a:pt x="162" y="133"/>
                </a:moveTo>
                <a:cubicBezTo>
                  <a:pt x="166" y="140"/>
                  <a:pt x="169" y="149"/>
                  <a:pt x="171" y="157"/>
                </a:cubicBezTo>
                <a:cubicBezTo>
                  <a:pt x="168" y="149"/>
                  <a:pt x="165" y="141"/>
                  <a:pt x="162" y="133"/>
                </a:cubicBezTo>
                <a:close/>
                <a:moveTo>
                  <a:pt x="79" y="59"/>
                </a:moveTo>
                <a:cubicBezTo>
                  <a:pt x="82" y="58"/>
                  <a:pt x="85" y="56"/>
                  <a:pt x="87" y="55"/>
                </a:cubicBezTo>
                <a:cubicBezTo>
                  <a:pt x="87" y="55"/>
                  <a:pt x="87" y="55"/>
                  <a:pt x="87" y="55"/>
                </a:cubicBezTo>
                <a:cubicBezTo>
                  <a:pt x="95" y="57"/>
                  <a:pt x="102" y="59"/>
                  <a:pt x="109" y="59"/>
                </a:cubicBezTo>
                <a:cubicBezTo>
                  <a:pt x="117" y="60"/>
                  <a:pt x="126" y="60"/>
                  <a:pt x="134" y="62"/>
                </a:cubicBezTo>
                <a:cubicBezTo>
                  <a:pt x="148" y="64"/>
                  <a:pt x="161" y="69"/>
                  <a:pt x="172" y="78"/>
                </a:cubicBezTo>
                <a:cubicBezTo>
                  <a:pt x="182" y="88"/>
                  <a:pt x="191" y="100"/>
                  <a:pt x="193" y="114"/>
                </a:cubicBezTo>
                <a:cubicBezTo>
                  <a:pt x="196" y="129"/>
                  <a:pt x="192" y="143"/>
                  <a:pt x="190" y="158"/>
                </a:cubicBezTo>
                <a:cubicBezTo>
                  <a:pt x="189" y="165"/>
                  <a:pt x="188" y="172"/>
                  <a:pt x="189" y="179"/>
                </a:cubicBezTo>
                <a:cubicBezTo>
                  <a:pt x="189" y="186"/>
                  <a:pt x="190" y="193"/>
                  <a:pt x="191" y="200"/>
                </a:cubicBezTo>
                <a:cubicBezTo>
                  <a:pt x="192" y="215"/>
                  <a:pt x="191" y="230"/>
                  <a:pt x="193" y="245"/>
                </a:cubicBezTo>
                <a:cubicBezTo>
                  <a:pt x="195" y="257"/>
                  <a:pt x="197" y="269"/>
                  <a:pt x="192" y="281"/>
                </a:cubicBezTo>
                <a:cubicBezTo>
                  <a:pt x="188" y="289"/>
                  <a:pt x="182" y="296"/>
                  <a:pt x="175" y="301"/>
                </a:cubicBezTo>
                <a:cubicBezTo>
                  <a:pt x="176" y="292"/>
                  <a:pt x="177" y="284"/>
                  <a:pt x="178" y="276"/>
                </a:cubicBezTo>
                <a:cubicBezTo>
                  <a:pt x="180" y="244"/>
                  <a:pt x="180" y="213"/>
                  <a:pt x="178" y="181"/>
                </a:cubicBezTo>
                <a:cubicBezTo>
                  <a:pt x="175" y="157"/>
                  <a:pt x="169" y="131"/>
                  <a:pt x="151" y="113"/>
                </a:cubicBezTo>
                <a:cubicBezTo>
                  <a:pt x="138" y="101"/>
                  <a:pt x="121" y="90"/>
                  <a:pt x="104" y="86"/>
                </a:cubicBezTo>
                <a:cubicBezTo>
                  <a:pt x="104" y="86"/>
                  <a:pt x="104" y="85"/>
                  <a:pt x="104" y="85"/>
                </a:cubicBezTo>
                <a:cubicBezTo>
                  <a:pt x="103" y="83"/>
                  <a:pt x="100" y="81"/>
                  <a:pt x="97" y="81"/>
                </a:cubicBezTo>
                <a:cubicBezTo>
                  <a:pt x="95" y="81"/>
                  <a:pt x="94" y="82"/>
                  <a:pt x="94" y="84"/>
                </a:cubicBezTo>
                <a:cubicBezTo>
                  <a:pt x="90" y="84"/>
                  <a:pt x="87" y="84"/>
                  <a:pt x="83" y="84"/>
                </a:cubicBezTo>
                <a:cubicBezTo>
                  <a:pt x="66" y="85"/>
                  <a:pt x="52" y="93"/>
                  <a:pt x="39" y="102"/>
                </a:cubicBezTo>
                <a:cubicBezTo>
                  <a:pt x="35" y="105"/>
                  <a:pt x="31" y="107"/>
                  <a:pt x="28" y="111"/>
                </a:cubicBezTo>
                <a:cubicBezTo>
                  <a:pt x="40" y="90"/>
                  <a:pt x="59" y="72"/>
                  <a:pt x="79" y="59"/>
                </a:cubicBezTo>
                <a:close/>
                <a:moveTo>
                  <a:pt x="224" y="190"/>
                </a:moveTo>
                <a:cubicBezTo>
                  <a:pt x="224" y="189"/>
                  <a:pt x="224" y="189"/>
                  <a:pt x="224" y="189"/>
                </a:cubicBezTo>
                <a:cubicBezTo>
                  <a:pt x="224" y="188"/>
                  <a:pt x="224" y="188"/>
                  <a:pt x="224" y="187"/>
                </a:cubicBezTo>
                <a:cubicBezTo>
                  <a:pt x="224" y="178"/>
                  <a:pt x="225" y="168"/>
                  <a:pt x="226" y="159"/>
                </a:cubicBezTo>
                <a:cubicBezTo>
                  <a:pt x="229" y="174"/>
                  <a:pt x="228" y="188"/>
                  <a:pt x="231" y="203"/>
                </a:cubicBezTo>
                <a:cubicBezTo>
                  <a:pt x="232" y="212"/>
                  <a:pt x="234" y="221"/>
                  <a:pt x="234" y="230"/>
                </a:cubicBezTo>
                <a:cubicBezTo>
                  <a:pt x="234" y="236"/>
                  <a:pt x="232" y="243"/>
                  <a:pt x="232" y="249"/>
                </a:cubicBezTo>
                <a:cubicBezTo>
                  <a:pt x="232" y="255"/>
                  <a:pt x="235" y="262"/>
                  <a:pt x="239" y="265"/>
                </a:cubicBezTo>
                <a:cubicBezTo>
                  <a:pt x="239" y="265"/>
                  <a:pt x="239" y="265"/>
                  <a:pt x="239" y="266"/>
                </a:cubicBezTo>
                <a:cubicBezTo>
                  <a:pt x="244" y="274"/>
                  <a:pt x="235" y="277"/>
                  <a:pt x="228" y="279"/>
                </a:cubicBezTo>
                <a:cubicBezTo>
                  <a:pt x="229" y="277"/>
                  <a:pt x="229" y="274"/>
                  <a:pt x="230" y="272"/>
                </a:cubicBezTo>
                <a:cubicBezTo>
                  <a:pt x="230" y="272"/>
                  <a:pt x="230" y="271"/>
                  <a:pt x="230" y="271"/>
                </a:cubicBezTo>
                <a:cubicBezTo>
                  <a:pt x="229" y="257"/>
                  <a:pt x="229" y="242"/>
                  <a:pt x="227" y="228"/>
                </a:cubicBezTo>
                <a:cubicBezTo>
                  <a:pt x="226" y="215"/>
                  <a:pt x="224" y="202"/>
                  <a:pt x="224" y="190"/>
                </a:cubicBezTo>
                <a:close/>
                <a:moveTo>
                  <a:pt x="248" y="266"/>
                </a:moveTo>
                <a:cubicBezTo>
                  <a:pt x="243" y="265"/>
                  <a:pt x="240" y="263"/>
                  <a:pt x="238" y="259"/>
                </a:cubicBezTo>
                <a:cubicBezTo>
                  <a:pt x="238" y="259"/>
                  <a:pt x="238" y="259"/>
                  <a:pt x="238" y="259"/>
                </a:cubicBezTo>
                <a:cubicBezTo>
                  <a:pt x="240" y="261"/>
                  <a:pt x="242" y="264"/>
                  <a:pt x="246" y="265"/>
                </a:cubicBezTo>
                <a:cubicBezTo>
                  <a:pt x="246" y="265"/>
                  <a:pt x="246" y="264"/>
                  <a:pt x="246" y="264"/>
                </a:cubicBezTo>
                <a:cubicBezTo>
                  <a:pt x="243" y="261"/>
                  <a:pt x="240" y="259"/>
                  <a:pt x="238" y="256"/>
                </a:cubicBezTo>
                <a:cubicBezTo>
                  <a:pt x="235" y="252"/>
                  <a:pt x="241" y="258"/>
                  <a:pt x="242" y="258"/>
                </a:cubicBezTo>
                <a:cubicBezTo>
                  <a:pt x="245" y="261"/>
                  <a:pt x="249" y="264"/>
                  <a:pt x="253" y="265"/>
                </a:cubicBezTo>
                <a:cubicBezTo>
                  <a:pt x="252" y="266"/>
                  <a:pt x="250" y="266"/>
                  <a:pt x="248" y="266"/>
                </a:cubicBezTo>
                <a:close/>
                <a:moveTo>
                  <a:pt x="260" y="189"/>
                </a:moveTo>
                <a:cubicBezTo>
                  <a:pt x="253" y="183"/>
                  <a:pt x="243" y="181"/>
                  <a:pt x="236" y="176"/>
                </a:cubicBezTo>
                <a:cubicBezTo>
                  <a:pt x="235" y="175"/>
                  <a:pt x="234" y="175"/>
                  <a:pt x="232" y="174"/>
                </a:cubicBezTo>
                <a:cubicBezTo>
                  <a:pt x="234" y="175"/>
                  <a:pt x="236" y="175"/>
                  <a:pt x="237" y="176"/>
                </a:cubicBezTo>
                <a:cubicBezTo>
                  <a:pt x="240" y="177"/>
                  <a:pt x="242" y="178"/>
                  <a:pt x="244" y="179"/>
                </a:cubicBezTo>
                <a:cubicBezTo>
                  <a:pt x="249" y="181"/>
                  <a:pt x="255" y="183"/>
                  <a:pt x="259" y="186"/>
                </a:cubicBezTo>
                <a:cubicBezTo>
                  <a:pt x="260" y="186"/>
                  <a:pt x="260" y="186"/>
                  <a:pt x="260" y="186"/>
                </a:cubicBezTo>
                <a:cubicBezTo>
                  <a:pt x="260" y="187"/>
                  <a:pt x="260" y="188"/>
                  <a:pt x="260" y="189"/>
                </a:cubicBezTo>
                <a:close/>
                <a:moveTo>
                  <a:pt x="226" y="73"/>
                </a:moveTo>
                <a:cubicBezTo>
                  <a:pt x="217" y="66"/>
                  <a:pt x="207" y="60"/>
                  <a:pt x="196" y="54"/>
                </a:cubicBezTo>
                <a:cubicBezTo>
                  <a:pt x="196" y="54"/>
                  <a:pt x="197" y="55"/>
                  <a:pt x="197" y="55"/>
                </a:cubicBezTo>
                <a:cubicBezTo>
                  <a:pt x="200" y="56"/>
                  <a:pt x="203" y="58"/>
                  <a:pt x="206" y="59"/>
                </a:cubicBezTo>
                <a:cubicBezTo>
                  <a:pt x="212" y="62"/>
                  <a:pt x="217" y="65"/>
                  <a:pt x="223" y="69"/>
                </a:cubicBezTo>
                <a:cubicBezTo>
                  <a:pt x="224" y="70"/>
                  <a:pt x="225" y="72"/>
                  <a:pt x="226" y="73"/>
                </a:cubicBezTo>
                <a:close/>
                <a:moveTo>
                  <a:pt x="190" y="51"/>
                </a:moveTo>
                <a:cubicBezTo>
                  <a:pt x="196" y="56"/>
                  <a:pt x="204" y="59"/>
                  <a:pt x="211" y="64"/>
                </a:cubicBezTo>
                <a:cubicBezTo>
                  <a:pt x="215" y="66"/>
                  <a:pt x="219" y="69"/>
                  <a:pt x="223" y="71"/>
                </a:cubicBezTo>
                <a:cubicBezTo>
                  <a:pt x="223" y="72"/>
                  <a:pt x="224" y="72"/>
                  <a:pt x="224" y="72"/>
                </a:cubicBezTo>
                <a:cubicBezTo>
                  <a:pt x="216" y="68"/>
                  <a:pt x="208" y="63"/>
                  <a:pt x="201" y="59"/>
                </a:cubicBezTo>
                <a:cubicBezTo>
                  <a:pt x="196" y="57"/>
                  <a:pt x="192" y="54"/>
                  <a:pt x="188" y="52"/>
                </a:cubicBezTo>
                <a:cubicBezTo>
                  <a:pt x="187" y="52"/>
                  <a:pt x="186" y="51"/>
                  <a:pt x="185" y="50"/>
                </a:cubicBezTo>
                <a:cubicBezTo>
                  <a:pt x="186" y="51"/>
                  <a:pt x="188" y="51"/>
                  <a:pt x="190" y="51"/>
                </a:cubicBezTo>
                <a:close/>
                <a:moveTo>
                  <a:pt x="230" y="79"/>
                </a:moveTo>
                <a:cubicBezTo>
                  <a:pt x="223" y="74"/>
                  <a:pt x="216" y="69"/>
                  <a:pt x="209" y="65"/>
                </a:cubicBezTo>
                <a:cubicBezTo>
                  <a:pt x="200" y="60"/>
                  <a:pt x="192" y="56"/>
                  <a:pt x="184" y="51"/>
                </a:cubicBezTo>
                <a:cubicBezTo>
                  <a:pt x="184" y="51"/>
                  <a:pt x="183" y="50"/>
                  <a:pt x="183" y="50"/>
                </a:cubicBezTo>
                <a:cubicBezTo>
                  <a:pt x="183" y="50"/>
                  <a:pt x="183" y="50"/>
                  <a:pt x="183" y="50"/>
                </a:cubicBezTo>
                <a:cubicBezTo>
                  <a:pt x="183" y="50"/>
                  <a:pt x="183" y="50"/>
                  <a:pt x="183" y="50"/>
                </a:cubicBezTo>
                <a:cubicBezTo>
                  <a:pt x="184" y="51"/>
                  <a:pt x="185" y="51"/>
                  <a:pt x="186" y="52"/>
                </a:cubicBezTo>
                <a:cubicBezTo>
                  <a:pt x="188" y="53"/>
                  <a:pt x="190" y="54"/>
                  <a:pt x="192" y="55"/>
                </a:cubicBezTo>
                <a:cubicBezTo>
                  <a:pt x="197" y="57"/>
                  <a:pt x="201" y="60"/>
                  <a:pt x="205" y="62"/>
                </a:cubicBezTo>
                <a:cubicBezTo>
                  <a:pt x="213" y="66"/>
                  <a:pt x="220" y="71"/>
                  <a:pt x="228" y="75"/>
                </a:cubicBezTo>
                <a:cubicBezTo>
                  <a:pt x="228" y="76"/>
                  <a:pt x="228" y="76"/>
                  <a:pt x="228" y="76"/>
                </a:cubicBezTo>
                <a:cubicBezTo>
                  <a:pt x="229" y="77"/>
                  <a:pt x="229" y="78"/>
                  <a:pt x="230" y="79"/>
                </a:cubicBezTo>
                <a:close/>
                <a:moveTo>
                  <a:pt x="232" y="83"/>
                </a:moveTo>
                <a:cubicBezTo>
                  <a:pt x="222" y="79"/>
                  <a:pt x="213" y="74"/>
                  <a:pt x="204" y="69"/>
                </a:cubicBezTo>
                <a:cubicBezTo>
                  <a:pt x="202" y="67"/>
                  <a:pt x="200" y="65"/>
                  <a:pt x="198" y="63"/>
                </a:cubicBezTo>
                <a:cubicBezTo>
                  <a:pt x="200" y="65"/>
                  <a:pt x="202" y="66"/>
                  <a:pt x="205" y="67"/>
                </a:cubicBezTo>
                <a:cubicBezTo>
                  <a:pt x="210" y="70"/>
                  <a:pt x="215" y="73"/>
                  <a:pt x="220" y="75"/>
                </a:cubicBezTo>
                <a:cubicBezTo>
                  <a:pt x="224" y="77"/>
                  <a:pt x="227" y="80"/>
                  <a:pt x="231" y="81"/>
                </a:cubicBezTo>
                <a:cubicBezTo>
                  <a:pt x="232" y="82"/>
                  <a:pt x="232" y="83"/>
                  <a:pt x="232" y="83"/>
                </a:cubicBezTo>
                <a:close/>
                <a:moveTo>
                  <a:pt x="164" y="12"/>
                </a:moveTo>
                <a:cubicBezTo>
                  <a:pt x="161" y="10"/>
                  <a:pt x="158" y="9"/>
                  <a:pt x="155" y="8"/>
                </a:cubicBezTo>
                <a:cubicBezTo>
                  <a:pt x="153" y="6"/>
                  <a:pt x="157" y="8"/>
                  <a:pt x="157" y="9"/>
                </a:cubicBezTo>
                <a:cubicBezTo>
                  <a:pt x="158" y="9"/>
                  <a:pt x="159" y="9"/>
                  <a:pt x="160" y="10"/>
                </a:cubicBezTo>
                <a:cubicBezTo>
                  <a:pt x="161" y="10"/>
                  <a:pt x="162" y="10"/>
                  <a:pt x="163" y="10"/>
                </a:cubicBezTo>
                <a:cubicBezTo>
                  <a:pt x="163" y="11"/>
                  <a:pt x="163" y="11"/>
                  <a:pt x="164" y="12"/>
                </a:cubicBezTo>
                <a:close/>
                <a:moveTo>
                  <a:pt x="153" y="7"/>
                </a:moveTo>
                <a:cubicBezTo>
                  <a:pt x="156" y="10"/>
                  <a:pt x="161" y="11"/>
                  <a:pt x="164" y="13"/>
                </a:cubicBezTo>
                <a:cubicBezTo>
                  <a:pt x="165" y="13"/>
                  <a:pt x="165" y="13"/>
                  <a:pt x="165" y="13"/>
                </a:cubicBezTo>
                <a:cubicBezTo>
                  <a:pt x="164" y="13"/>
                  <a:pt x="163" y="13"/>
                  <a:pt x="163" y="12"/>
                </a:cubicBezTo>
                <a:cubicBezTo>
                  <a:pt x="161" y="12"/>
                  <a:pt x="160" y="11"/>
                  <a:pt x="159" y="11"/>
                </a:cubicBezTo>
                <a:cubicBezTo>
                  <a:pt x="156" y="10"/>
                  <a:pt x="154" y="9"/>
                  <a:pt x="151" y="8"/>
                </a:cubicBezTo>
                <a:cubicBezTo>
                  <a:pt x="151" y="8"/>
                  <a:pt x="151" y="8"/>
                  <a:pt x="151" y="8"/>
                </a:cubicBezTo>
                <a:cubicBezTo>
                  <a:pt x="152" y="8"/>
                  <a:pt x="153" y="7"/>
                  <a:pt x="153" y="7"/>
                </a:cubicBezTo>
                <a:close/>
                <a:moveTo>
                  <a:pt x="166" y="15"/>
                </a:moveTo>
                <a:cubicBezTo>
                  <a:pt x="162" y="14"/>
                  <a:pt x="158" y="12"/>
                  <a:pt x="155" y="10"/>
                </a:cubicBezTo>
                <a:cubicBezTo>
                  <a:pt x="151" y="9"/>
                  <a:pt x="154" y="10"/>
                  <a:pt x="156" y="10"/>
                </a:cubicBezTo>
                <a:cubicBezTo>
                  <a:pt x="157" y="11"/>
                  <a:pt x="158" y="12"/>
                  <a:pt x="160" y="12"/>
                </a:cubicBezTo>
                <a:cubicBezTo>
                  <a:pt x="162" y="13"/>
                  <a:pt x="163" y="13"/>
                  <a:pt x="165" y="14"/>
                </a:cubicBezTo>
                <a:cubicBezTo>
                  <a:pt x="165" y="14"/>
                  <a:pt x="166" y="15"/>
                  <a:pt x="166" y="15"/>
                </a:cubicBezTo>
                <a:close/>
                <a:moveTo>
                  <a:pt x="168" y="20"/>
                </a:moveTo>
                <a:cubicBezTo>
                  <a:pt x="167" y="19"/>
                  <a:pt x="165" y="19"/>
                  <a:pt x="163" y="18"/>
                </a:cubicBezTo>
                <a:cubicBezTo>
                  <a:pt x="163" y="17"/>
                  <a:pt x="162" y="16"/>
                  <a:pt x="161" y="16"/>
                </a:cubicBezTo>
                <a:cubicBezTo>
                  <a:pt x="163" y="17"/>
                  <a:pt x="165" y="18"/>
                  <a:pt x="167" y="18"/>
                </a:cubicBezTo>
                <a:cubicBezTo>
                  <a:pt x="168" y="19"/>
                  <a:pt x="168" y="19"/>
                  <a:pt x="168" y="20"/>
                </a:cubicBezTo>
                <a:close/>
                <a:moveTo>
                  <a:pt x="149" y="11"/>
                </a:moveTo>
                <a:cubicBezTo>
                  <a:pt x="150" y="12"/>
                  <a:pt x="152" y="13"/>
                  <a:pt x="153" y="14"/>
                </a:cubicBezTo>
                <a:cubicBezTo>
                  <a:pt x="154" y="14"/>
                  <a:pt x="154" y="14"/>
                  <a:pt x="154" y="14"/>
                </a:cubicBezTo>
                <a:cubicBezTo>
                  <a:pt x="154" y="14"/>
                  <a:pt x="154" y="14"/>
                  <a:pt x="153" y="14"/>
                </a:cubicBezTo>
                <a:cubicBezTo>
                  <a:pt x="153" y="14"/>
                  <a:pt x="153" y="14"/>
                  <a:pt x="153" y="14"/>
                </a:cubicBezTo>
                <a:cubicBezTo>
                  <a:pt x="151" y="14"/>
                  <a:pt x="150" y="13"/>
                  <a:pt x="148" y="13"/>
                </a:cubicBezTo>
                <a:cubicBezTo>
                  <a:pt x="148" y="13"/>
                  <a:pt x="149" y="12"/>
                  <a:pt x="149" y="11"/>
                </a:cubicBezTo>
                <a:cubicBezTo>
                  <a:pt x="149" y="11"/>
                  <a:pt x="149" y="11"/>
                  <a:pt x="149" y="11"/>
                </a:cubicBezTo>
                <a:close/>
                <a:moveTo>
                  <a:pt x="147" y="14"/>
                </a:moveTo>
                <a:cubicBezTo>
                  <a:pt x="149" y="16"/>
                  <a:pt x="148" y="16"/>
                  <a:pt x="146" y="17"/>
                </a:cubicBezTo>
                <a:cubicBezTo>
                  <a:pt x="146" y="17"/>
                  <a:pt x="146" y="17"/>
                  <a:pt x="146" y="17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7"/>
                  <a:pt x="147" y="15"/>
                  <a:pt x="147" y="14"/>
                </a:cubicBezTo>
                <a:close/>
                <a:moveTo>
                  <a:pt x="124" y="38"/>
                </a:moveTo>
                <a:cubicBezTo>
                  <a:pt x="123" y="38"/>
                  <a:pt x="120" y="36"/>
                  <a:pt x="120" y="36"/>
                </a:cubicBezTo>
                <a:cubicBezTo>
                  <a:pt x="123" y="36"/>
                  <a:pt x="126" y="38"/>
                  <a:pt x="129" y="38"/>
                </a:cubicBezTo>
                <a:cubicBezTo>
                  <a:pt x="129" y="39"/>
                  <a:pt x="129" y="39"/>
                  <a:pt x="129" y="39"/>
                </a:cubicBezTo>
                <a:cubicBezTo>
                  <a:pt x="128" y="39"/>
                  <a:pt x="127" y="40"/>
                  <a:pt x="126" y="40"/>
                </a:cubicBezTo>
                <a:cubicBezTo>
                  <a:pt x="125" y="39"/>
                  <a:pt x="124" y="39"/>
                  <a:pt x="124" y="38"/>
                </a:cubicBezTo>
                <a:close/>
                <a:moveTo>
                  <a:pt x="132" y="39"/>
                </a:moveTo>
                <a:cubicBezTo>
                  <a:pt x="131" y="32"/>
                  <a:pt x="137" y="27"/>
                  <a:pt x="143" y="24"/>
                </a:cubicBezTo>
                <a:cubicBezTo>
                  <a:pt x="147" y="21"/>
                  <a:pt x="154" y="15"/>
                  <a:pt x="158" y="18"/>
                </a:cubicBezTo>
                <a:cubicBezTo>
                  <a:pt x="165" y="23"/>
                  <a:pt x="163" y="36"/>
                  <a:pt x="163" y="43"/>
                </a:cubicBezTo>
                <a:cubicBezTo>
                  <a:pt x="153" y="40"/>
                  <a:pt x="142" y="38"/>
                  <a:pt x="132" y="39"/>
                </a:cubicBezTo>
                <a:close/>
                <a:moveTo>
                  <a:pt x="175" y="44"/>
                </a:moveTo>
                <a:cubicBezTo>
                  <a:pt x="174" y="43"/>
                  <a:pt x="173" y="42"/>
                  <a:pt x="172" y="42"/>
                </a:cubicBezTo>
                <a:cubicBezTo>
                  <a:pt x="172" y="41"/>
                  <a:pt x="171" y="41"/>
                  <a:pt x="170" y="41"/>
                </a:cubicBezTo>
                <a:cubicBezTo>
                  <a:pt x="170" y="40"/>
                  <a:pt x="170" y="39"/>
                  <a:pt x="170" y="38"/>
                </a:cubicBezTo>
                <a:cubicBezTo>
                  <a:pt x="172" y="39"/>
                  <a:pt x="174" y="41"/>
                  <a:pt x="176" y="41"/>
                </a:cubicBezTo>
                <a:cubicBezTo>
                  <a:pt x="176" y="42"/>
                  <a:pt x="176" y="43"/>
                  <a:pt x="175" y="44"/>
                </a:cubicBezTo>
                <a:close/>
                <a:moveTo>
                  <a:pt x="170" y="37"/>
                </a:moveTo>
                <a:cubicBezTo>
                  <a:pt x="167" y="35"/>
                  <a:pt x="173" y="37"/>
                  <a:pt x="173" y="37"/>
                </a:cubicBezTo>
                <a:cubicBezTo>
                  <a:pt x="174" y="37"/>
                  <a:pt x="175" y="38"/>
                  <a:pt x="176" y="38"/>
                </a:cubicBezTo>
                <a:cubicBezTo>
                  <a:pt x="176" y="38"/>
                  <a:pt x="176" y="38"/>
                  <a:pt x="176" y="38"/>
                </a:cubicBezTo>
                <a:cubicBezTo>
                  <a:pt x="176" y="39"/>
                  <a:pt x="176" y="40"/>
                  <a:pt x="176" y="40"/>
                </a:cubicBezTo>
                <a:cubicBezTo>
                  <a:pt x="174" y="39"/>
                  <a:pt x="172" y="38"/>
                  <a:pt x="170" y="37"/>
                </a:cubicBezTo>
                <a:close/>
                <a:moveTo>
                  <a:pt x="172" y="35"/>
                </a:moveTo>
                <a:cubicBezTo>
                  <a:pt x="173" y="36"/>
                  <a:pt x="173" y="36"/>
                  <a:pt x="174" y="37"/>
                </a:cubicBezTo>
                <a:cubicBezTo>
                  <a:pt x="176" y="38"/>
                  <a:pt x="174" y="36"/>
                  <a:pt x="172" y="35"/>
                </a:cubicBezTo>
                <a:close/>
                <a:moveTo>
                  <a:pt x="169" y="33"/>
                </a:moveTo>
                <a:cubicBezTo>
                  <a:pt x="165" y="30"/>
                  <a:pt x="173" y="34"/>
                  <a:pt x="174" y="34"/>
                </a:cubicBezTo>
                <a:cubicBezTo>
                  <a:pt x="174" y="35"/>
                  <a:pt x="175" y="35"/>
                  <a:pt x="176" y="35"/>
                </a:cubicBezTo>
                <a:cubicBezTo>
                  <a:pt x="176" y="36"/>
                  <a:pt x="176" y="36"/>
                  <a:pt x="176" y="37"/>
                </a:cubicBezTo>
                <a:cubicBezTo>
                  <a:pt x="174" y="36"/>
                  <a:pt x="171" y="35"/>
                  <a:pt x="169" y="33"/>
                </a:cubicBezTo>
                <a:close/>
                <a:moveTo>
                  <a:pt x="174" y="47"/>
                </a:moveTo>
                <a:cubicBezTo>
                  <a:pt x="174" y="47"/>
                  <a:pt x="174" y="47"/>
                  <a:pt x="174" y="47"/>
                </a:cubicBezTo>
                <a:cubicBezTo>
                  <a:pt x="173" y="46"/>
                  <a:pt x="172" y="46"/>
                  <a:pt x="171" y="45"/>
                </a:cubicBezTo>
                <a:cubicBezTo>
                  <a:pt x="170" y="45"/>
                  <a:pt x="169" y="44"/>
                  <a:pt x="168" y="43"/>
                </a:cubicBezTo>
                <a:cubicBezTo>
                  <a:pt x="169" y="43"/>
                  <a:pt x="170" y="43"/>
                  <a:pt x="171" y="43"/>
                </a:cubicBezTo>
                <a:cubicBezTo>
                  <a:pt x="173" y="44"/>
                  <a:pt x="174" y="44"/>
                  <a:pt x="175" y="45"/>
                </a:cubicBezTo>
                <a:cubicBezTo>
                  <a:pt x="175" y="46"/>
                  <a:pt x="175" y="47"/>
                  <a:pt x="175" y="48"/>
                </a:cubicBezTo>
                <a:cubicBezTo>
                  <a:pt x="174" y="48"/>
                  <a:pt x="174" y="48"/>
                  <a:pt x="174" y="47"/>
                </a:cubicBezTo>
                <a:close/>
                <a:moveTo>
                  <a:pt x="166" y="44"/>
                </a:moveTo>
                <a:cubicBezTo>
                  <a:pt x="166" y="44"/>
                  <a:pt x="166" y="44"/>
                  <a:pt x="166" y="43"/>
                </a:cubicBezTo>
                <a:cubicBezTo>
                  <a:pt x="166" y="38"/>
                  <a:pt x="167" y="27"/>
                  <a:pt x="164" y="20"/>
                </a:cubicBezTo>
                <a:cubicBezTo>
                  <a:pt x="166" y="22"/>
                  <a:pt x="169" y="23"/>
                  <a:pt x="171" y="24"/>
                </a:cubicBezTo>
                <a:cubicBezTo>
                  <a:pt x="171" y="24"/>
                  <a:pt x="171" y="24"/>
                  <a:pt x="171" y="24"/>
                </a:cubicBezTo>
                <a:cubicBezTo>
                  <a:pt x="171" y="25"/>
                  <a:pt x="171" y="25"/>
                  <a:pt x="171" y="25"/>
                </a:cubicBezTo>
                <a:cubicBezTo>
                  <a:pt x="171" y="24"/>
                  <a:pt x="170" y="24"/>
                  <a:pt x="169" y="23"/>
                </a:cubicBezTo>
                <a:cubicBezTo>
                  <a:pt x="168" y="23"/>
                  <a:pt x="167" y="23"/>
                  <a:pt x="165" y="22"/>
                </a:cubicBezTo>
                <a:cubicBezTo>
                  <a:pt x="165" y="22"/>
                  <a:pt x="165" y="23"/>
                  <a:pt x="165" y="23"/>
                </a:cubicBezTo>
                <a:cubicBezTo>
                  <a:pt x="167" y="25"/>
                  <a:pt x="171" y="26"/>
                  <a:pt x="173" y="28"/>
                </a:cubicBezTo>
                <a:cubicBezTo>
                  <a:pt x="174" y="28"/>
                  <a:pt x="174" y="29"/>
                  <a:pt x="174" y="29"/>
                </a:cubicBezTo>
                <a:cubicBezTo>
                  <a:pt x="172" y="28"/>
                  <a:pt x="170" y="27"/>
                  <a:pt x="169" y="27"/>
                </a:cubicBezTo>
                <a:cubicBezTo>
                  <a:pt x="168" y="27"/>
                  <a:pt x="168" y="27"/>
                  <a:pt x="167" y="26"/>
                </a:cubicBezTo>
                <a:cubicBezTo>
                  <a:pt x="166" y="26"/>
                  <a:pt x="166" y="27"/>
                  <a:pt x="166" y="27"/>
                </a:cubicBezTo>
                <a:cubicBezTo>
                  <a:pt x="168" y="30"/>
                  <a:pt x="171" y="31"/>
                  <a:pt x="173" y="32"/>
                </a:cubicBezTo>
                <a:cubicBezTo>
                  <a:pt x="178" y="36"/>
                  <a:pt x="173" y="33"/>
                  <a:pt x="171" y="32"/>
                </a:cubicBezTo>
                <a:cubicBezTo>
                  <a:pt x="170" y="32"/>
                  <a:pt x="168" y="31"/>
                  <a:pt x="167" y="31"/>
                </a:cubicBezTo>
                <a:cubicBezTo>
                  <a:pt x="167" y="31"/>
                  <a:pt x="166" y="31"/>
                  <a:pt x="167" y="31"/>
                </a:cubicBezTo>
                <a:cubicBezTo>
                  <a:pt x="167" y="33"/>
                  <a:pt x="169" y="34"/>
                  <a:pt x="170" y="34"/>
                </a:cubicBezTo>
                <a:cubicBezTo>
                  <a:pt x="170" y="34"/>
                  <a:pt x="170" y="34"/>
                  <a:pt x="170" y="34"/>
                </a:cubicBezTo>
                <a:cubicBezTo>
                  <a:pt x="169" y="34"/>
                  <a:pt x="168" y="34"/>
                  <a:pt x="167" y="34"/>
                </a:cubicBezTo>
                <a:cubicBezTo>
                  <a:pt x="167" y="34"/>
                  <a:pt x="166" y="34"/>
                  <a:pt x="167" y="34"/>
                </a:cubicBezTo>
                <a:cubicBezTo>
                  <a:pt x="168" y="37"/>
                  <a:pt x="171" y="38"/>
                  <a:pt x="173" y="39"/>
                </a:cubicBezTo>
                <a:cubicBezTo>
                  <a:pt x="172" y="38"/>
                  <a:pt x="170" y="37"/>
                  <a:pt x="168" y="38"/>
                </a:cubicBezTo>
                <a:cubicBezTo>
                  <a:pt x="168" y="38"/>
                  <a:pt x="167" y="38"/>
                  <a:pt x="167" y="38"/>
                </a:cubicBezTo>
                <a:cubicBezTo>
                  <a:pt x="168" y="41"/>
                  <a:pt x="171" y="42"/>
                  <a:pt x="174" y="44"/>
                </a:cubicBezTo>
                <a:cubicBezTo>
                  <a:pt x="177" y="45"/>
                  <a:pt x="171" y="42"/>
                  <a:pt x="170" y="42"/>
                </a:cubicBezTo>
                <a:cubicBezTo>
                  <a:pt x="169" y="42"/>
                  <a:pt x="168" y="41"/>
                  <a:pt x="167" y="42"/>
                </a:cubicBezTo>
                <a:cubicBezTo>
                  <a:pt x="166" y="42"/>
                  <a:pt x="166" y="42"/>
                  <a:pt x="167" y="42"/>
                </a:cubicBezTo>
                <a:cubicBezTo>
                  <a:pt x="167" y="44"/>
                  <a:pt x="168" y="44"/>
                  <a:pt x="169" y="45"/>
                </a:cubicBezTo>
                <a:cubicBezTo>
                  <a:pt x="169" y="45"/>
                  <a:pt x="169" y="45"/>
                  <a:pt x="169" y="45"/>
                </a:cubicBezTo>
                <a:cubicBezTo>
                  <a:pt x="169" y="45"/>
                  <a:pt x="169" y="45"/>
                  <a:pt x="169" y="45"/>
                </a:cubicBezTo>
                <a:cubicBezTo>
                  <a:pt x="168" y="45"/>
                  <a:pt x="167" y="44"/>
                  <a:pt x="166" y="44"/>
                </a:cubicBezTo>
                <a:close/>
                <a:moveTo>
                  <a:pt x="149" y="14"/>
                </a:moveTo>
                <a:cubicBezTo>
                  <a:pt x="150" y="14"/>
                  <a:pt x="151" y="14"/>
                  <a:pt x="152" y="14"/>
                </a:cubicBezTo>
                <a:cubicBezTo>
                  <a:pt x="152" y="15"/>
                  <a:pt x="152" y="15"/>
                  <a:pt x="152" y="15"/>
                </a:cubicBezTo>
                <a:cubicBezTo>
                  <a:pt x="152" y="15"/>
                  <a:pt x="151" y="15"/>
                  <a:pt x="150" y="15"/>
                </a:cubicBezTo>
                <a:cubicBezTo>
                  <a:pt x="150" y="15"/>
                  <a:pt x="150" y="15"/>
                  <a:pt x="149" y="14"/>
                </a:cubicBezTo>
                <a:close/>
                <a:moveTo>
                  <a:pt x="129" y="37"/>
                </a:moveTo>
                <a:cubicBezTo>
                  <a:pt x="128" y="37"/>
                  <a:pt x="128" y="36"/>
                  <a:pt x="127" y="36"/>
                </a:cubicBezTo>
                <a:cubicBezTo>
                  <a:pt x="126" y="36"/>
                  <a:pt x="125" y="35"/>
                  <a:pt x="124" y="35"/>
                </a:cubicBezTo>
                <a:cubicBezTo>
                  <a:pt x="124" y="35"/>
                  <a:pt x="122" y="33"/>
                  <a:pt x="122" y="34"/>
                </a:cubicBezTo>
                <a:cubicBezTo>
                  <a:pt x="124" y="33"/>
                  <a:pt x="127" y="34"/>
                  <a:pt x="129" y="35"/>
                </a:cubicBezTo>
                <a:cubicBezTo>
                  <a:pt x="129" y="36"/>
                  <a:pt x="129" y="36"/>
                  <a:pt x="129" y="37"/>
                </a:cubicBezTo>
                <a:close/>
                <a:moveTo>
                  <a:pt x="129" y="34"/>
                </a:moveTo>
                <a:cubicBezTo>
                  <a:pt x="127" y="33"/>
                  <a:pt x="124" y="32"/>
                  <a:pt x="124" y="30"/>
                </a:cubicBezTo>
                <a:cubicBezTo>
                  <a:pt x="124" y="30"/>
                  <a:pt x="128" y="31"/>
                  <a:pt x="129" y="31"/>
                </a:cubicBezTo>
                <a:cubicBezTo>
                  <a:pt x="129" y="32"/>
                  <a:pt x="130" y="32"/>
                  <a:pt x="130" y="32"/>
                </a:cubicBezTo>
                <a:cubicBezTo>
                  <a:pt x="130" y="32"/>
                  <a:pt x="130" y="33"/>
                  <a:pt x="129" y="34"/>
                </a:cubicBezTo>
                <a:close/>
                <a:moveTo>
                  <a:pt x="124" y="29"/>
                </a:moveTo>
                <a:cubicBezTo>
                  <a:pt x="125" y="29"/>
                  <a:pt x="126" y="28"/>
                  <a:pt x="127" y="28"/>
                </a:cubicBezTo>
                <a:cubicBezTo>
                  <a:pt x="128" y="28"/>
                  <a:pt x="128" y="29"/>
                  <a:pt x="129" y="29"/>
                </a:cubicBezTo>
                <a:cubicBezTo>
                  <a:pt x="129" y="29"/>
                  <a:pt x="130" y="30"/>
                  <a:pt x="131" y="31"/>
                </a:cubicBezTo>
                <a:cubicBezTo>
                  <a:pt x="131" y="31"/>
                  <a:pt x="131" y="31"/>
                  <a:pt x="131" y="31"/>
                </a:cubicBezTo>
                <a:cubicBezTo>
                  <a:pt x="128" y="31"/>
                  <a:pt x="126" y="29"/>
                  <a:pt x="124" y="29"/>
                </a:cubicBezTo>
                <a:close/>
                <a:moveTo>
                  <a:pt x="128" y="28"/>
                </a:moveTo>
                <a:cubicBezTo>
                  <a:pt x="130" y="28"/>
                  <a:pt x="131" y="29"/>
                  <a:pt x="132" y="29"/>
                </a:cubicBezTo>
                <a:cubicBezTo>
                  <a:pt x="132" y="29"/>
                  <a:pt x="132" y="30"/>
                  <a:pt x="131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0" y="29"/>
                  <a:pt x="129" y="28"/>
                  <a:pt x="128" y="28"/>
                </a:cubicBezTo>
                <a:cubicBezTo>
                  <a:pt x="128" y="28"/>
                  <a:pt x="128" y="28"/>
                  <a:pt x="128" y="28"/>
                </a:cubicBezTo>
                <a:close/>
                <a:moveTo>
                  <a:pt x="151" y="12"/>
                </a:moveTo>
                <a:cubicBezTo>
                  <a:pt x="151" y="12"/>
                  <a:pt x="152" y="12"/>
                  <a:pt x="152" y="12"/>
                </a:cubicBezTo>
                <a:cubicBezTo>
                  <a:pt x="153" y="12"/>
                  <a:pt x="154" y="13"/>
                  <a:pt x="155" y="13"/>
                </a:cubicBezTo>
                <a:cubicBezTo>
                  <a:pt x="156" y="13"/>
                  <a:pt x="157" y="14"/>
                  <a:pt x="158" y="14"/>
                </a:cubicBezTo>
                <a:cubicBezTo>
                  <a:pt x="157" y="14"/>
                  <a:pt x="157" y="14"/>
                  <a:pt x="156" y="14"/>
                </a:cubicBezTo>
                <a:cubicBezTo>
                  <a:pt x="156" y="14"/>
                  <a:pt x="156" y="14"/>
                  <a:pt x="155" y="14"/>
                </a:cubicBezTo>
                <a:cubicBezTo>
                  <a:pt x="154" y="13"/>
                  <a:pt x="153" y="13"/>
                  <a:pt x="151" y="12"/>
                </a:cubicBezTo>
                <a:cubicBezTo>
                  <a:pt x="151" y="12"/>
                  <a:pt x="151" y="12"/>
                  <a:pt x="151" y="12"/>
                </a:cubicBezTo>
                <a:close/>
                <a:moveTo>
                  <a:pt x="170" y="23"/>
                </a:moveTo>
                <a:cubicBezTo>
                  <a:pt x="169" y="22"/>
                  <a:pt x="167" y="21"/>
                  <a:pt x="166" y="20"/>
                </a:cubicBezTo>
                <a:cubicBezTo>
                  <a:pt x="165" y="20"/>
                  <a:pt x="162" y="19"/>
                  <a:pt x="166" y="20"/>
                </a:cubicBezTo>
                <a:cubicBezTo>
                  <a:pt x="167" y="20"/>
                  <a:pt x="168" y="21"/>
                  <a:pt x="169" y="21"/>
                </a:cubicBezTo>
                <a:cubicBezTo>
                  <a:pt x="169" y="22"/>
                  <a:pt x="170" y="22"/>
                  <a:pt x="170" y="23"/>
                </a:cubicBezTo>
                <a:close/>
                <a:moveTo>
                  <a:pt x="173" y="27"/>
                </a:moveTo>
                <a:cubicBezTo>
                  <a:pt x="172" y="26"/>
                  <a:pt x="170" y="25"/>
                  <a:pt x="169" y="25"/>
                </a:cubicBezTo>
                <a:cubicBezTo>
                  <a:pt x="166" y="23"/>
                  <a:pt x="167" y="24"/>
                  <a:pt x="170" y="25"/>
                </a:cubicBezTo>
                <a:cubicBezTo>
                  <a:pt x="170" y="25"/>
                  <a:pt x="171" y="25"/>
                  <a:pt x="172" y="25"/>
                </a:cubicBezTo>
                <a:cubicBezTo>
                  <a:pt x="172" y="26"/>
                  <a:pt x="173" y="26"/>
                  <a:pt x="173" y="27"/>
                </a:cubicBezTo>
                <a:close/>
                <a:moveTo>
                  <a:pt x="175" y="31"/>
                </a:moveTo>
                <a:cubicBezTo>
                  <a:pt x="175" y="32"/>
                  <a:pt x="176" y="33"/>
                  <a:pt x="176" y="33"/>
                </a:cubicBezTo>
                <a:cubicBezTo>
                  <a:pt x="174" y="32"/>
                  <a:pt x="171" y="30"/>
                  <a:pt x="168" y="28"/>
                </a:cubicBezTo>
                <a:cubicBezTo>
                  <a:pt x="170" y="28"/>
                  <a:pt x="171" y="28"/>
                  <a:pt x="172" y="29"/>
                </a:cubicBezTo>
                <a:cubicBezTo>
                  <a:pt x="172" y="29"/>
                  <a:pt x="173" y="30"/>
                  <a:pt x="174" y="30"/>
                </a:cubicBezTo>
                <a:cubicBezTo>
                  <a:pt x="174" y="30"/>
                  <a:pt x="175" y="31"/>
                  <a:pt x="175" y="31"/>
                </a:cubicBezTo>
                <a:close/>
                <a:moveTo>
                  <a:pt x="230" y="164"/>
                </a:moveTo>
                <a:cubicBezTo>
                  <a:pt x="233" y="166"/>
                  <a:pt x="237" y="168"/>
                  <a:pt x="240" y="171"/>
                </a:cubicBezTo>
                <a:cubicBezTo>
                  <a:pt x="246" y="174"/>
                  <a:pt x="251" y="178"/>
                  <a:pt x="256" y="181"/>
                </a:cubicBezTo>
                <a:cubicBezTo>
                  <a:pt x="261" y="185"/>
                  <a:pt x="256" y="182"/>
                  <a:pt x="255" y="181"/>
                </a:cubicBezTo>
                <a:cubicBezTo>
                  <a:pt x="254" y="180"/>
                  <a:pt x="253" y="179"/>
                  <a:pt x="251" y="179"/>
                </a:cubicBezTo>
                <a:cubicBezTo>
                  <a:pt x="249" y="177"/>
                  <a:pt x="246" y="176"/>
                  <a:pt x="244" y="175"/>
                </a:cubicBezTo>
                <a:cubicBezTo>
                  <a:pt x="239" y="172"/>
                  <a:pt x="235" y="170"/>
                  <a:pt x="230" y="168"/>
                </a:cubicBezTo>
                <a:cubicBezTo>
                  <a:pt x="230" y="166"/>
                  <a:pt x="230" y="165"/>
                  <a:pt x="230" y="164"/>
                </a:cubicBezTo>
                <a:close/>
                <a:moveTo>
                  <a:pt x="259" y="183"/>
                </a:moveTo>
                <a:cubicBezTo>
                  <a:pt x="252" y="177"/>
                  <a:pt x="243" y="171"/>
                  <a:pt x="234" y="166"/>
                </a:cubicBezTo>
                <a:cubicBezTo>
                  <a:pt x="235" y="166"/>
                  <a:pt x="235" y="166"/>
                  <a:pt x="236" y="166"/>
                </a:cubicBezTo>
                <a:cubicBezTo>
                  <a:pt x="238" y="168"/>
                  <a:pt x="241" y="169"/>
                  <a:pt x="243" y="171"/>
                </a:cubicBezTo>
                <a:cubicBezTo>
                  <a:pt x="248" y="173"/>
                  <a:pt x="253" y="176"/>
                  <a:pt x="259" y="178"/>
                </a:cubicBezTo>
                <a:cubicBezTo>
                  <a:pt x="259" y="180"/>
                  <a:pt x="259" y="181"/>
                  <a:pt x="259" y="183"/>
                </a:cubicBezTo>
                <a:close/>
                <a:moveTo>
                  <a:pt x="228" y="158"/>
                </a:moveTo>
                <a:cubicBezTo>
                  <a:pt x="237" y="164"/>
                  <a:pt x="247" y="170"/>
                  <a:pt x="255" y="176"/>
                </a:cubicBezTo>
                <a:cubicBezTo>
                  <a:pt x="256" y="176"/>
                  <a:pt x="260" y="178"/>
                  <a:pt x="256" y="177"/>
                </a:cubicBezTo>
                <a:cubicBezTo>
                  <a:pt x="255" y="176"/>
                  <a:pt x="253" y="175"/>
                  <a:pt x="251" y="174"/>
                </a:cubicBezTo>
                <a:cubicBezTo>
                  <a:pt x="249" y="173"/>
                  <a:pt x="246" y="171"/>
                  <a:pt x="244" y="170"/>
                </a:cubicBezTo>
                <a:cubicBezTo>
                  <a:pt x="239" y="167"/>
                  <a:pt x="234" y="165"/>
                  <a:pt x="229" y="162"/>
                </a:cubicBezTo>
                <a:cubicBezTo>
                  <a:pt x="229" y="161"/>
                  <a:pt x="229" y="159"/>
                  <a:pt x="228" y="158"/>
                </a:cubicBezTo>
                <a:close/>
                <a:moveTo>
                  <a:pt x="227" y="152"/>
                </a:moveTo>
                <a:cubicBezTo>
                  <a:pt x="229" y="154"/>
                  <a:pt x="232" y="156"/>
                  <a:pt x="235" y="158"/>
                </a:cubicBezTo>
                <a:cubicBezTo>
                  <a:pt x="238" y="160"/>
                  <a:pt x="240" y="162"/>
                  <a:pt x="243" y="163"/>
                </a:cubicBezTo>
                <a:cubicBezTo>
                  <a:pt x="247" y="166"/>
                  <a:pt x="251" y="168"/>
                  <a:pt x="255" y="171"/>
                </a:cubicBezTo>
                <a:cubicBezTo>
                  <a:pt x="255" y="171"/>
                  <a:pt x="256" y="171"/>
                  <a:pt x="256" y="172"/>
                </a:cubicBezTo>
                <a:cubicBezTo>
                  <a:pt x="254" y="170"/>
                  <a:pt x="252" y="169"/>
                  <a:pt x="250" y="168"/>
                </a:cubicBezTo>
                <a:cubicBezTo>
                  <a:pt x="243" y="164"/>
                  <a:pt x="235" y="161"/>
                  <a:pt x="228" y="157"/>
                </a:cubicBezTo>
                <a:cubicBezTo>
                  <a:pt x="228" y="155"/>
                  <a:pt x="227" y="154"/>
                  <a:pt x="227" y="152"/>
                </a:cubicBezTo>
                <a:close/>
                <a:moveTo>
                  <a:pt x="258" y="173"/>
                </a:moveTo>
                <a:cubicBezTo>
                  <a:pt x="254" y="168"/>
                  <a:pt x="248" y="166"/>
                  <a:pt x="243" y="163"/>
                </a:cubicBezTo>
                <a:cubicBezTo>
                  <a:pt x="243" y="163"/>
                  <a:pt x="243" y="162"/>
                  <a:pt x="242" y="162"/>
                </a:cubicBezTo>
                <a:cubicBezTo>
                  <a:pt x="247" y="165"/>
                  <a:pt x="252" y="169"/>
                  <a:pt x="257" y="171"/>
                </a:cubicBezTo>
                <a:cubicBezTo>
                  <a:pt x="258" y="171"/>
                  <a:pt x="258" y="172"/>
                  <a:pt x="258" y="173"/>
                </a:cubicBezTo>
                <a:close/>
                <a:moveTo>
                  <a:pt x="256" y="162"/>
                </a:moveTo>
                <a:cubicBezTo>
                  <a:pt x="252" y="158"/>
                  <a:pt x="248" y="156"/>
                  <a:pt x="243" y="154"/>
                </a:cubicBezTo>
                <a:cubicBezTo>
                  <a:pt x="240" y="151"/>
                  <a:pt x="236" y="149"/>
                  <a:pt x="232" y="146"/>
                </a:cubicBezTo>
                <a:cubicBezTo>
                  <a:pt x="235" y="148"/>
                  <a:pt x="239" y="149"/>
                  <a:pt x="242" y="151"/>
                </a:cubicBezTo>
                <a:cubicBezTo>
                  <a:pt x="246" y="153"/>
                  <a:pt x="249" y="155"/>
                  <a:pt x="253" y="157"/>
                </a:cubicBezTo>
                <a:cubicBezTo>
                  <a:pt x="254" y="157"/>
                  <a:pt x="254" y="158"/>
                  <a:pt x="254" y="158"/>
                </a:cubicBezTo>
                <a:cubicBezTo>
                  <a:pt x="254" y="158"/>
                  <a:pt x="255" y="158"/>
                  <a:pt x="255" y="158"/>
                </a:cubicBezTo>
                <a:cubicBezTo>
                  <a:pt x="255" y="159"/>
                  <a:pt x="255" y="160"/>
                  <a:pt x="256" y="162"/>
                </a:cubicBezTo>
                <a:close/>
                <a:moveTo>
                  <a:pt x="254" y="153"/>
                </a:moveTo>
                <a:cubicBezTo>
                  <a:pt x="253" y="153"/>
                  <a:pt x="253" y="153"/>
                  <a:pt x="252" y="152"/>
                </a:cubicBezTo>
                <a:cubicBezTo>
                  <a:pt x="248" y="150"/>
                  <a:pt x="243" y="147"/>
                  <a:pt x="239" y="145"/>
                </a:cubicBezTo>
                <a:cubicBezTo>
                  <a:pt x="235" y="143"/>
                  <a:pt x="231" y="140"/>
                  <a:pt x="227" y="138"/>
                </a:cubicBezTo>
                <a:cubicBezTo>
                  <a:pt x="227" y="137"/>
                  <a:pt x="227" y="136"/>
                  <a:pt x="227" y="136"/>
                </a:cubicBezTo>
                <a:cubicBezTo>
                  <a:pt x="232" y="138"/>
                  <a:pt x="237" y="142"/>
                  <a:pt x="242" y="145"/>
                </a:cubicBezTo>
                <a:cubicBezTo>
                  <a:pt x="244" y="146"/>
                  <a:pt x="246" y="147"/>
                  <a:pt x="248" y="149"/>
                </a:cubicBezTo>
                <a:cubicBezTo>
                  <a:pt x="250" y="150"/>
                  <a:pt x="251" y="151"/>
                  <a:pt x="253" y="152"/>
                </a:cubicBezTo>
                <a:cubicBezTo>
                  <a:pt x="253" y="152"/>
                  <a:pt x="253" y="153"/>
                  <a:pt x="254" y="153"/>
                </a:cubicBezTo>
                <a:cubicBezTo>
                  <a:pt x="254" y="153"/>
                  <a:pt x="254" y="153"/>
                  <a:pt x="254" y="153"/>
                </a:cubicBezTo>
                <a:close/>
                <a:moveTo>
                  <a:pt x="252" y="145"/>
                </a:moveTo>
                <a:cubicBezTo>
                  <a:pt x="251" y="145"/>
                  <a:pt x="250" y="144"/>
                  <a:pt x="249" y="144"/>
                </a:cubicBezTo>
                <a:cubicBezTo>
                  <a:pt x="248" y="143"/>
                  <a:pt x="247" y="143"/>
                  <a:pt x="247" y="142"/>
                </a:cubicBezTo>
                <a:cubicBezTo>
                  <a:pt x="244" y="141"/>
                  <a:pt x="242" y="139"/>
                  <a:pt x="240" y="138"/>
                </a:cubicBezTo>
                <a:cubicBezTo>
                  <a:pt x="236" y="135"/>
                  <a:pt x="231" y="133"/>
                  <a:pt x="227" y="132"/>
                </a:cubicBezTo>
                <a:cubicBezTo>
                  <a:pt x="227" y="131"/>
                  <a:pt x="227" y="130"/>
                  <a:pt x="227" y="129"/>
                </a:cubicBezTo>
                <a:cubicBezTo>
                  <a:pt x="230" y="131"/>
                  <a:pt x="233" y="133"/>
                  <a:pt x="236" y="135"/>
                </a:cubicBezTo>
                <a:cubicBezTo>
                  <a:pt x="241" y="137"/>
                  <a:pt x="245" y="140"/>
                  <a:pt x="249" y="143"/>
                </a:cubicBezTo>
                <a:cubicBezTo>
                  <a:pt x="249" y="143"/>
                  <a:pt x="251" y="144"/>
                  <a:pt x="252" y="145"/>
                </a:cubicBezTo>
                <a:cubicBezTo>
                  <a:pt x="252" y="145"/>
                  <a:pt x="252" y="145"/>
                  <a:pt x="252" y="145"/>
                </a:cubicBezTo>
                <a:cubicBezTo>
                  <a:pt x="252" y="145"/>
                  <a:pt x="252" y="145"/>
                  <a:pt x="252" y="145"/>
                </a:cubicBezTo>
                <a:close/>
                <a:moveTo>
                  <a:pt x="237" y="123"/>
                </a:moveTo>
                <a:cubicBezTo>
                  <a:pt x="239" y="124"/>
                  <a:pt x="240" y="125"/>
                  <a:pt x="242" y="126"/>
                </a:cubicBezTo>
                <a:cubicBezTo>
                  <a:pt x="239" y="124"/>
                  <a:pt x="236" y="123"/>
                  <a:pt x="234" y="121"/>
                </a:cubicBezTo>
                <a:cubicBezTo>
                  <a:pt x="231" y="120"/>
                  <a:pt x="229" y="118"/>
                  <a:pt x="226" y="117"/>
                </a:cubicBezTo>
                <a:cubicBezTo>
                  <a:pt x="226" y="116"/>
                  <a:pt x="226" y="115"/>
                  <a:pt x="225" y="114"/>
                </a:cubicBezTo>
                <a:cubicBezTo>
                  <a:pt x="226" y="114"/>
                  <a:pt x="226" y="115"/>
                  <a:pt x="226" y="115"/>
                </a:cubicBezTo>
                <a:cubicBezTo>
                  <a:pt x="226" y="115"/>
                  <a:pt x="226" y="115"/>
                  <a:pt x="226" y="115"/>
                </a:cubicBezTo>
                <a:cubicBezTo>
                  <a:pt x="230" y="118"/>
                  <a:pt x="234" y="120"/>
                  <a:pt x="237" y="123"/>
                </a:cubicBezTo>
                <a:close/>
                <a:moveTo>
                  <a:pt x="226" y="118"/>
                </a:moveTo>
                <a:cubicBezTo>
                  <a:pt x="230" y="121"/>
                  <a:pt x="233" y="123"/>
                  <a:pt x="237" y="126"/>
                </a:cubicBezTo>
                <a:cubicBezTo>
                  <a:pt x="241" y="128"/>
                  <a:pt x="244" y="129"/>
                  <a:pt x="248" y="133"/>
                </a:cubicBezTo>
                <a:cubicBezTo>
                  <a:pt x="248" y="133"/>
                  <a:pt x="248" y="134"/>
                  <a:pt x="249" y="134"/>
                </a:cubicBezTo>
                <a:cubicBezTo>
                  <a:pt x="248" y="133"/>
                  <a:pt x="248" y="133"/>
                  <a:pt x="247" y="133"/>
                </a:cubicBezTo>
                <a:cubicBezTo>
                  <a:pt x="246" y="132"/>
                  <a:pt x="245" y="132"/>
                  <a:pt x="244" y="131"/>
                </a:cubicBezTo>
                <a:cubicBezTo>
                  <a:pt x="242" y="130"/>
                  <a:pt x="240" y="129"/>
                  <a:pt x="238" y="128"/>
                </a:cubicBezTo>
                <a:cubicBezTo>
                  <a:pt x="234" y="125"/>
                  <a:pt x="230" y="123"/>
                  <a:pt x="226" y="121"/>
                </a:cubicBezTo>
                <a:cubicBezTo>
                  <a:pt x="226" y="120"/>
                  <a:pt x="226" y="119"/>
                  <a:pt x="226" y="118"/>
                </a:cubicBezTo>
                <a:close/>
                <a:moveTo>
                  <a:pt x="227" y="123"/>
                </a:moveTo>
                <a:cubicBezTo>
                  <a:pt x="233" y="129"/>
                  <a:pt x="242" y="132"/>
                  <a:pt x="249" y="138"/>
                </a:cubicBezTo>
                <a:cubicBezTo>
                  <a:pt x="252" y="141"/>
                  <a:pt x="247" y="137"/>
                  <a:pt x="246" y="137"/>
                </a:cubicBezTo>
                <a:cubicBezTo>
                  <a:pt x="243" y="135"/>
                  <a:pt x="241" y="134"/>
                  <a:pt x="238" y="133"/>
                </a:cubicBezTo>
                <a:cubicBezTo>
                  <a:pt x="234" y="131"/>
                  <a:pt x="231" y="128"/>
                  <a:pt x="227" y="125"/>
                </a:cubicBezTo>
                <a:cubicBezTo>
                  <a:pt x="227" y="125"/>
                  <a:pt x="227" y="124"/>
                  <a:pt x="227" y="123"/>
                </a:cubicBezTo>
                <a:close/>
                <a:moveTo>
                  <a:pt x="229" y="128"/>
                </a:moveTo>
                <a:cubicBezTo>
                  <a:pt x="228" y="127"/>
                  <a:pt x="227" y="127"/>
                  <a:pt x="227" y="127"/>
                </a:cubicBezTo>
                <a:cubicBezTo>
                  <a:pt x="227" y="127"/>
                  <a:pt x="227" y="127"/>
                  <a:pt x="227" y="126"/>
                </a:cubicBezTo>
                <a:cubicBezTo>
                  <a:pt x="227" y="127"/>
                  <a:pt x="228" y="127"/>
                  <a:pt x="229" y="128"/>
                </a:cubicBezTo>
                <a:close/>
                <a:moveTo>
                  <a:pt x="227" y="133"/>
                </a:moveTo>
                <a:cubicBezTo>
                  <a:pt x="230" y="135"/>
                  <a:pt x="234" y="136"/>
                  <a:pt x="237" y="138"/>
                </a:cubicBezTo>
                <a:cubicBezTo>
                  <a:pt x="242" y="142"/>
                  <a:pt x="246" y="144"/>
                  <a:pt x="251" y="147"/>
                </a:cubicBezTo>
                <a:cubicBezTo>
                  <a:pt x="254" y="150"/>
                  <a:pt x="250" y="147"/>
                  <a:pt x="249" y="147"/>
                </a:cubicBezTo>
                <a:cubicBezTo>
                  <a:pt x="248" y="146"/>
                  <a:pt x="247" y="146"/>
                  <a:pt x="247" y="145"/>
                </a:cubicBezTo>
                <a:cubicBezTo>
                  <a:pt x="244" y="144"/>
                  <a:pt x="242" y="142"/>
                  <a:pt x="240" y="141"/>
                </a:cubicBezTo>
                <a:cubicBezTo>
                  <a:pt x="235" y="139"/>
                  <a:pt x="231" y="136"/>
                  <a:pt x="227" y="135"/>
                </a:cubicBezTo>
                <a:cubicBezTo>
                  <a:pt x="227" y="134"/>
                  <a:pt x="227" y="133"/>
                  <a:pt x="227" y="133"/>
                </a:cubicBezTo>
                <a:close/>
                <a:moveTo>
                  <a:pt x="227" y="140"/>
                </a:moveTo>
                <a:cubicBezTo>
                  <a:pt x="233" y="146"/>
                  <a:pt x="242" y="149"/>
                  <a:pt x="249" y="154"/>
                </a:cubicBezTo>
                <a:cubicBezTo>
                  <a:pt x="249" y="154"/>
                  <a:pt x="249" y="154"/>
                  <a:pt x="249" y="154"/>
                </a:cubicBezTo>
                <a:cubicBezTo>
                  <a:pt x="248" y="154"/>
                  <a:pt x="248" y="153"/>
                  <a:pt x="247" y="153"/>
                </a:cubicBezTo>
                <a:cubicBezTo>
                  <a:pt x="242" y="150"/>
                  <a:pt x="237" y="148"/>
                  <a:pt x="232" y="145"/>
                </a:cubicBezTo>
                <a:cubicBezTo>
                  <a:pt x="231" y="145"/>
                  <a:pt x="229" y="144"/>
                  <a:pt x="228" y="143"/>
                </a:cubicBezTo>
                <a:cubicBezTo>
                  <a:pt x="228" y="143"/>
                  <a:pt x="228" y="143"/>
                  <a:pt x="228" y="143"/>
                </a:cubicBezTo>
                <a:cubicBezTo>
                  <a:pt x="227" y="143"/>
                  <a:pt x="227" y="143"/>
                  <a:pt x="227" y="143"/>
                </a:cubicBezTo>
                <a:cubicBezTo>
                  <a:pt x="227" y="142"/>
                  <a:pt x="227" y="141"/>
                  <a:pt x="227" y="140"/>
                </a:cubicBezTo>
                <a:close/>
                <a:moveTo>
                  <a:pt x="254" y="161"/>
                </a:moveTo>
                <a:cubicBezTo>
                  <a:pt x="253" y="160"/>
                  <a:pt x="252" y="160"/>
                  <a:pt x="251" y="159"/>
                </a:cubicBezTo>
                <a:cubicBezTo>
                  <a:pt x="248" y="158"/>
                  <a:pt x="246" y="156"/>
                  <a:pt x="243" y="155"/>
                </a:cubicBezTo>
                <a:cubicBezTo>
                  <a:pt x="237" y="152"/>
                  <a:pt x="232" y="149"/>
                  <a:pt x="227" y="146"/>
                </a:cubicBezTo>
                <a:cubicBezTo>
                  <a:pt x="227" y="145"/>
                  <a:pt x="227" y="144"/>
                  <a:pt x="227" y="144"/>
                </a:cubicBezTo>
                <a:cubicBezTo>
                  <a:pt x="227" y="144"/>
                  <a:pt x="227" y="144"/>
                  <a:pt x="227" y="144"/>
                </a:cubicBezTo>
                <a:cubicBezTo>
                  <a:pt x="227" y="144"/>
                  <a:pt x="227" y="144"/>
                  <a:pt x="227" y="144"/>
                </a:cubicBezTo>
                <a:cubicBezTo>
                  <a:pt x="229" y="145"/>
                  <a:pt x="230" y="146"/>
                  <a:pt x="232" y="147"/>
                </a:cubicBezTo>
                <a:cubicBezTo>
                  <a:pt x="234" y="148"/>
                  <a:pt x="237" y="150"/>
                  <a:pt x="239" y="152"/>
                </a:cubicBezTo>
                <a:cubicBezTo>
                  <a:pt x="243" y="155"/>
                  <a:pt x="248" y="156"/>
                  <a:pt x="252" y="159"/>
                </a:cubicBezTo>
                <a:cubicBezTo>
                  <a:pt x="250" y="158"/>
                  <a:pt x="256" y="162"/>
                  <a:pt x="254" y="161"/>
                </a:cubicBezTo>
                <a:close/>
                <a:moveTo>
                  <a:pt x="227" y="147"/>
                </a:moveTo>
                <a:cubicBezTo>
                  <a:pt x="232" y="152"/>
                  <a:pt x="240" y="155"/>
                  <a:pt x="246" y="159"/>
                </a:cubicBezTo>
                <a:cubicBezTo>
                  <a:pt x="249" y="161"/>
                  <a:pt x="251" y="162"/>
                  <a:pt x="253" y="164"/>
                </a:cubicBezTo>
                <a:cubicBezTo>
                  <a:pt x="254" y="164"/>
                  <a:pt x="259" y="167"/>
                  <a:pt x="255" y="165"/>
                </a:cubicBezTo>
                <a:cubicBezTo>
                  <a:pt x="251" y="163"/>
                  <a:pt x="247" y="161"/>
                  <a:pt x="243" y="158"/>
                </a:cubicBezTo>
                <a:cubicBezTo>
                  <a:pt x="240" y="156"/>
                  <a:pt x="236" y="154"/>
                  <a:pt x="233" y="152"/>
                </a:cubicBezTo>
                <a:cubicBezTo>
                  <a:pt x="231" y="151"/>
                  <a:pt x="229" y="150"/>
                  <a:pt x="227" y="148"/>
                </a:cubicBezTo>
                <a:cubicBezTo>
                  <a:pt x="227" y="148"/>
                  <a:pt x="227" y="147"/>
                  <a:pt x="227" y="147"/>
                </a:cubicBezTo>
                <a:close/>
                <a:moveTo>
                  <a:pt x="246" y="162"/>
                </a:moveTo>
                <a:cubicBezTo>
                  <a:pt x="250" y="165"/>
                  <a:pt x="254" y="167"/>
                  <a:pt x="257" y="170"/>
                </a:cubicBezTo>
                <a:cubicBezTo>
                  <a:pt x="256" y="169"/>
                  <a:pt x="252" y="167"/>
                  <a:pt x="250" y="166"/>
                </a:cubicBezTo>
                <a:cubicBezTo>
                  <a:pt x="248" y="165"/>
                  <a:pt x="246" y="164"/>
                  <a:pt x="245" y="163"/>
                </a:cubicBezTo>
                <a:cubicBezTo>
                  <a:pt x="242" y="161"/>
                  <a:pt x="238" y="159"/>
                  <a:pt x="235" y="157"/>
                </a:cubicBezTo>
                <a:cubicBezTo>
                  <a:pt x="232" y="155"/>
                  <a:pt x="229" y="153"/>
                  <a:pt x="226" y="151"/>
                </a:cubicBezTo>
                <a:cubicBezTo>
                  <a:pt x="226" y="150"/>
                  <a:pt x="226" y="150"/>
                  <a:pt x="226" y="149"/>
                </a:cubicBezTo>
                <a:cubicBezTo>
                  <a:pt x="228" y="150"/>
                  <a:pt x="230" y="151"/>
                  <a:pt x="232" y="153"/>
                </a:cubicBezTo>
                <a:cubicBezTo>
                  <a:pt x="233" y="153"/>
                  <a:pt x="233" y="153"/>
                  <a:pt x="234" y="154"/>
                </a:cubicBezTo>
                <a:cubicBezTo>
                  <a:pt x="238" y="156"/>
                  <a:pt x="242" y="159"/>
                  <a:pt x="246" y="162"/>
                </a:cubicBezTo>
                <a:close/>
                <a:moveTo>
                  <a:pt x="224" y="109"/>
                </a:moveTo>
                <a:cubicBezTo>
                  <a:pt x="231" y="114"/>
                  <a:pt x="238" y="117"/>
                  <a:pt x="243" y="122"/>
                </a:cubicBezTo>
                <a:cubicBezTo>
                  <a:pt x="244" y="123"/>
                  <a:pt x="245" y="123"/>
                  <a:pt x="246" y="124"/>
                </a:cubicBezTo>
                <a:cubicBezTo>
                  <a:pt x="245" y="123"/>
                  <a:pt x="244" y="123"/>
                  <a:pt x="243" y="122"/>
                </a:cubicBezTo>
                <a:cubicBezTo>
                  <a:pt x="241" y="121"/>
                  <a:pt x="239" y="120"/>
                  <a:pt x="237" y="119"/>
                </a:cubicBezTo>
                <a:cubicBezTo>
                  <a:pt x="233" y="117"/>
                  <a:pt x="229" y="115"/>
                  <a:pt x="225" y="113"/>
                </a:cubicBezTo>
                <a:cubicBezTo>
                  <a:pt x="225" y="113"/>
                  <a:pt x="225" y="112"/>
                  <a:pt x="225" y="112"/>
                </a:cubicBezTo>
                <a:cubicBezTo>
                  <a:pt x="225" y="111"/>
                  <a:pt x="225" y="110"/>
                  <a:pt x="224" y="109"/>
                </a:cubicBezTo>
                <a:close/>
                <a:moveTo>
                  <a:pt x="224" y="106"/>
                </a:moveTo>
                <a:cubicBezTo>
                  <a:pt x="228" y="108"/>
                  <a:pt x="231" y="111"/>
                  <a:pt x="235" y="113"/>
                </a:cubicBezTo>
                <a:cubicBezTo>
                  <a:pt x="238" y="115"/>
                  <a:pt x="241" y="116"/>
                  <a:pt x="244" y="119"/>
                </a:cubicBezTo>
                <a:cubicBezTo>
                  <a:pt x="244" y="119"/>
                  <a:pt x="244" y="119"/>
                  <a:pt x="244" y="119"/>
                </a:cubicBezTo>
                <a:cubicBezTo>
                  <a:pt x="242" y="117"/>
                  <a:pt x="239" y="116"/>
                  <a:pt x="236" y="115"/>
                </a:cubicBezTo>
                <a:cubicBezTo>
                  <a:pt x="232" y="113"/>
                  <a:pt x="228" y="111"/>
                  <a:pt x="224" y="108"/>
                </a:cubicBezTo>
                <a:cubicBezTo>
                  <a:pt x="224" y="107"/>
                  <a:pt x="224" y="107"/>
                  <a:pt x="224" y="106"/>
                </a:cubicBezTo>
                <a:close/>
                <a:moveTo>
                  <a:pt x="244" y="118"/>
                </a:moveTo>
                <a:cubicBezTo>
                  <a:pt x="242" y="116"/>
                  <a:pt x="240" y="115"/>
                  <a:pt x="239" y="114"/>
                </a:cubicBezTo>
                <a:cubicBezTo>
                  <a:pt x="235" y="112"/>
                  <a:pt x="231" y="110"/>
                  <a:pt x="227" y="107"/>
                </a:cubicBezTo>
                <a:cubicBezTo>
                  <a:pt x="228" y="107"/>
                  <a:pt x="228" y="108"/>
                  <a:pt x="228" y="108"/>
                </a:cubicBezTo>
                <a:cubicBezTo>
                  <a:pt x="230" y="108"/>
                  <a:pt x="232" y="109"/>
                  <a:pt x="234" y="110"/>
                </a:cubicBezTo>
                <a:cubicBezTo>
                  <a:pt x="237" y="112"/>
                  <a:pt x="240" y="114"/>
                  <a:pt x="243" y="115"/>
                </a:cubicBezTo>
                <a:cubicBezTo>
                  <a:pt x="243" y="116"/>
                  <a:pt x="244" y="117"/>
                  <a:pt x="244" y="118"/>
                </a:cubicBezTo>
                <a:close/>
                <a:moveTo>
                  <a:pt x="222" y="102"/>
                </a:moveTo>
                <a:cubicBezTo>
                  <a:pt x="228" y="106"/>
                  <a:pt x="235" y="108"/>
                  <a:pt x="241" y="112"/>
                </a:cubicBezTo>
                <a:cubicBezTo>
                  <a:pt x="241" y="112"/>
                  <a:pt x="242" y="113"/>
                  <a:pt x="243" y="113"/>
                </a:cubicBezTo>
                <a:cubicBezTo>
                  <a:pt x="243" y="114"/>
                  <a:pt x="243" y="114"/>
                  <a:pt x="243" y="114"/>
                </a:cubicBezTo>
                <a:cubicBezTo>
                  <a:pt x="243" y="114"/>
                  <a:pt x="242" y="114"/>
                  <a:pt x="242" y="114"/>
                </a:cubicBezTo>
                <a:cubicBezTo>
                  <a:pt x="241" y="113"/>
                  <a:pt x="239" y="113"/>
                  <a:pt x="238" y="112"/>
                </a:cubicBezTo>
                <a:cubicBezTo>
                  <a:pt x="236" y="111"/>
                  <a:pt x="235" y="110"/>
                  <a:pt x="233" y="109"/>
                </a:cubicBezTo>
                <a:cubicBezTo>
                  <a:pt x="230" y="107"/>
                  <a:pt x="226" y="106"/>
                  <a:pt x="223" y="105"/>
                </a:cubicBezTo>
                <a:cubicBezTo>
                  <a:pt x="223" y="104"/>
                  <a:pt x="223" y="103"/>
                  <a:pt x="222" y="102"/>
                </a:cubicBezTo>
                <a:close/>
                <a:moveTo>
                  <a:pt x="221" y="97"/>
                </a:moveTo>
                <a:cubicBezTo>
                  <a:pt x="225" y="101"/>
                  <a:pt x="231" y="103"/>
                  <a:pt x="236" y="105"/>
                </a:cubicBezTo>
                <a:cubicBezTo>
                  <a:pt x="236" y="105"/>
                  <a:pt x="243" y="109"/>
                  <a:pt x="239" y="107"/>
                </a:cubicBezTo>
                <a:cubicBezTo>
                  <a:pt x="236" y="107"/>
                  <a:pt x="234" y="106"/>
                  <a:pt x="231" y="105"/>
                </a:cubicBezTo>
                <a:cubicBezTo>
                  <a:pt x="228" y="103"/>
                  <a:pt x="225" y="102"/>
                  <a:pt x="222" y="100"/>
                </a:cubicBezTo>
                <a:cubicBezTo>
                  <a:pt x="222" y="99"/>
                  <a:pt x="221" y="98"/>
                  <a:pt x="221" y="97"/>
                </a:cubicBezTo>
                <a:close/>
                <a:moveTo>
                  <a:pt x="219" y="93"/>
                </a:moveTo>
                <a:cubicBezTo>
                  <a:pt x="224" y="97"/>
                  <a:pt x="231" y="100"/>
                  <a:pt x="237" y="103"/>
                </a:cubicBezTo>
                <a:cubicBezTo>
                  <a:pt x="237" y="103"/>
                  <a:pt x="238" y="104"/>
                  <a:pt x="239" y="104"/>
                </a:cubicBezTo>
                <a:cubicBezTo>
                  <a:pt x="238" y="103"/>
                  <a:pt x="237" y="103"/>
                  <a:pt x="236" y="102"/>
                </a:cubicBezTo>
                <a:cubicBezTo>
                  <a:pt x="234" y="101"/>
                  <a:pt x="232" y="101"/>
                  <a:pt x="230" y="100"/>
                </a:cubicBezTo>
                <a:cubicBezTo>
                  <a:pt x="227" y="98"/>
                  <a:pt x="223" y="96"/>
                  <a:pt x="220" y="95"/>
                </a:cubicBezTo>
                <a:cubicBezTo>
                  <a:pt x="220" y="94"/>
                  <a:pt x="219" y="94"/>
                  <a:pt x="219" y="93"/>
                </a:cubicBezTo>
                <a:close/>
                <a:moveTo>
                  <a:pt x="217" y="88"/>
                </a:moveTo>
                <a:cubicBezTo>
                  <a:pt x="223" y="93"/>
                  <a:pt x="230" y="95"/>
                  <a:pt x="237" y="99"/>
                </a:cubicBezTo>
                <a:cubicBezTo>
                  <a:pt x="242" y="103"/>
                  <a:pt x="234" y="99"/>
                  <a:pt x="233" y="98"/>
                </a:cubicBezTo>
                <a:cubicBezTo>
                  <a:pt x="231" y="97"/>
                  <a:pt x="229" y="96"/>
                  <a:pt x="227" y="95"/>
                </a:cubicBezTo>
                <a:cubicBezTo>
                  <a:pt x="224" y="94"/>
                  <a:pt x="221" y="92"/>
                  <a:pt x="218" y="90"/>
                </a:cubicBezTo>
                <a:cubicBezTo>
                  <a:pt x="218" y="90"/>
                  <a:pt x="217" y="89"/>
                  <a:pt x="217" y="88"/>
                </a:cubicBezTo>
                <a:close/>
                <a:moveTo>
                  <a:pt x="238" y="99"/>
                </a:moveTo>
                <a:cubicBezTo>
                  <a:pt x="233" y="95"/>
                  <a:pt x="225" y="93"/>
                  <a:pt x="219" y="89"/>
                </a:cubicBezTo>
                <a:cubicBezTo>
                  <a:pt x="214" y="85"/>
                  <a:pt x="220" y="89"/>
                  <a:pt x="221" y="90"/>
                </a:cubicBezTo>
                <a:cubicBezTo>
                  <a:pt x="223" y="91"/>
                  <a:pt x="225" y="92"/>
                  <a:pt x="227" y="93"/>
                </a:cubicBezTo>
                <a:cubicBezTo>
                  <a:pt x="230" y="95"/>
                  <a:pt x="234" y="96"/>
                  <a:pt x="238" y="97"/>
                </a:cubicBezTo>
                <a:cubicBezTo>
                  <a:pt x="238" y="98"/>
                  <a:pt x="238" y="99"/>
                  <a:pt x="238" y="99"/>
                </a:cubicBezTo>
                <a:close/>
                <a:moveTo>
                  <a:pt x="214" y="83"/>
                </a:moveTo>
                <a:cubicBezTo>
                  <a:pt x="221" y="88"/>
                  <a:pt x="229" y="91"/>
                  <a:pt x="236" y="96"/>
                </a:cubicBezTo>
                <a:cubicBezTo>
                  <a:pt x="239" y="98"/>
                  <a:pt x="235" y="96"/>
                  <a:pt x="234" y="96"/>
                </a:cubicBezTo>
                <a:cubicBezTo>
                  <a:pt x="232" y="95"/>
                  <a:pt x="230" y="93"/>
                  <a:pt x="227" y="92"/>
                </a:cubicBezTo>
                <a:cubicBezTo>
                  <a:pt x="224" y="90"/>
                  <a:pt x="220" y="88"/>
                  <a:pt x="216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5" y="85"/>
                  <a:pt x="215" y="84"/>
                  <a:pt x="214" y="83"/>
                </a:cubicBezTo>
                <a:close/>
                <a:moveTo>
                  <a:pt x="211" y="78"/>
                </a:moveTo>
                <a:cubicBezTo>
                  <a:pt x="219" y="83"/>
                  <a:pt x="228" y="87"/>
                  <a:pt x="236" y="92"/>
                </a:cubicBezTo>
                <a:cubicBezTo>
                  <a:pt x="236" y="92"/>
                  <a:pt x="236" y="92"/>
                  <a:pt x="236" y="92"/>
                </a:cubicBezTo>
                <a:cubicBezTo>
                  <a:pt x="233" y="90"/>
                  <a:pt x="227" y="88"/>
                  <a:pt x="223" y="86"/>
                </a:cubicBezTo>
                <a:cubicBezTo>
                  <a:pt x="219" y="84"/>
                  <a:pt x="216" y="82"/>
                  <a:pt x="213" y="81"/>
                </a:cubicBezTo>
                <a:cubicBezTo>
                  <a:pt x="212" y="80"/>
                  <a:pt x="212" y="79"/>
                  <a:pt x="211" y="78"/>
                </a:cubicBezTo>
                <a:close/>
                <a:moveTo>
                  <a:pt x="206" y="71"/>
                </a:moveTo>
                <a:cubicBezTo>
                  <a:pt x="213" y="76"/>
                  <a:pt x="222" y="80"/>
                  <a:pt x="230" y="84"/>
                </a:cubicBezTo>
                <a:cubicBezTo>
                  <a:pt x="230" y="84"/>
                  <a:pt x="232" y="85"/>
                  <a:pt x="233" y="85"/>
                </a:cubicBezTo>
                <a:cubicBezTo>
                  <a:pt x="233" y="85"/>
                  <a:pt x="233" y="85"/>
                  <a:pt x="233" y="85"/>
                </a:cubicBezTo>
                <a:cubicBezTo>
                  <a:pt x="233" y="85"/>
                  <a:pt x="232" y="85"/>
                  <a:pt x="232" y="85"/>
                </a:cubicBezTo>
                <a:cubicBezTo>
                  <a:pt x="231" y="85"/>
                  <a:pt x="230" y="84"/>
                  <a:pt x="229" y="84"/>
                </a:cubicBezTo>
                <a:cubicBezTo>
                  <a:pt x="226" y="83"/>
                  <a:pt x="223" y="81"/>
                  <a:pt x="221" y="80"/>
                </a:cubicBezTo>
                <a:cubicBezTo>
                  <a:pt x="217" y="78"/>
                  <a:pt x="213" y="77"/>
                  <a:pt x="209" y="76"/>
                </a:cubicBezTo>
                <a:cubicBezTo>
                  <a:pt x="208" y="74"/>
                  <a:pt x="207" y="73"/>
                  <a:pt x="206" y="71"/>
                </a:cubicBezTo>
                <a:close/>
                <a:moveTo>
                  <a:pt x="221" y="79"/>
                </a:moveTo>
                <a:cubicBezTo>
                  <a:pt x="220" y="78"/>
                  <a:pt x="218" y="77"/>
                  <a:pt x="216" y="76"/>
                </a:cubicBezTo>
                <a:cubicBezTo>
                  <a:pt x="216" y="77"/>
                  <a:pt x="217" y="77"/>
                  <a:pt x="218" y="77"/>
                </a:cubicBezTo>
                <a:cubicBezTo>
                  <a:pt x="220" y="79"/>
                  <a:pt x="223" y="80"/>
                  <a:pt x="226" y="81"/>
                </a:cubicBezTo>
                <a:cubicBezTo>
                  <a:pt x="224" y="81"/>
                  <a:pt x="223" y="80"/>
                  <a:pt x="221" y="79"/>
                </a:cubicBezTo>
                <a:close/>
                <a:moveTo>
                  <a:pt x="236" y="91"/>
                </a:moveTo>
                <a:cubicBezTo>
                  <a:pt x="227" y="86"/>
                  <a:pt x="218" y="82"/>
                  <a:pt x="210" y="77"/>
                </a:cubicBezTo>
                <a:cubicBezTo>
                  <a:pt x="210" y="77"/>
                  <a:pt x="210" y="77"/>
                  <a:pt x="210" y="77"/>
                </a:cubicBezTo>
                <a:cubicBezTo>
                  <a:pt x="213" y="79"/>
                  <a:pt x="219" y="80"/>
                  <a:pt x="223" y="82"/>
                </a:cubicBezTo>
                <a:cubicBezTo>
                  <a:pt x="226" y="84"/>
                  <a:pt x="230" y="85"/>
                  <a:pt x="233" y="86"/>
                </a:cubicBezTo>
                <a:cubicBezTo>
                  <a:pt x="234" y="88"/>
                  <a:pt x="235" y="90"/>
                  <a:pt x="236" y="91"/>
                </a:cubicBezTo>
                <a:close/>
                <a:moveTo>
                  <a:pt x="237" y="95"/>
                </a:moveTo>
                <a:cubicBezTo>
                  <a:pt x="229" y="90"/>
                  <a:pt x="221" y="87"/>
                  <a:pt x="213" y="82"/>
                </a:cubicBezTo>
                <a:cubicBezTo>
                  <a:pt x="213" y="82"/>
                  <a:pt x="213" y="82"/>
                  <a:pt x="213" y="82"/>
                </a:cubicBezTo>
                <a:cubicBezTo>
                  <a:pt x="216" y="84"/>
                  <a:pt x="222" y="86"/>
                  <a:pt x="225" y="88"/>
                </a:cubicBezTo>
                <a:cubicBezTo>
                  <a:pt x="229" y="89"/>
                  <a:pt x="233" y="91"/>
                  <a:pt x="236" y="93"/>
                </a:cubicBezTo>
                <a:cubicBezTo>
                  <a:pt x="236" y="94"/>
                  <a:pt x="237" y="95"/>
                  <a:pt x="237" y="95"/>
                </a:cubicBezTo>
                <a:close/>
                <a:moveTo>
                  <a:pt x="240" y="104"/>
                </a:moveTo>
                <a:cubicBezTo>
                  <a:pt x="236" y="101"/>
                  <a:pt x="232" y="99"/>
                  <a:pt x="228" y="97"/>
                </a:cubicBezTo>
                <a:cubicBezTo>
                  <a:pt x="225" y="96"/>
                  <a:pt x="221" y="94"/>
                  <a:pt x="218" y="92"/>
                </a:cubicBezTo>
                <a:cubicBezTo>
                  <a:pt x="218" y="92"/>
                  <a:pt x="218" y="92"/>
                  <a:pt x="218" y="91"/>
                </a:cubicBezTo>
                <a:cubicBezTo>
                  <a:pt x="221" y="94"/>
                  <a:pt x="225" y="95"/>
                  <a:pt x="228" y="96"/>
                </a:cubicBezTo>
                <a:cubicBezTo>
                  <a:pt x="232" y="98"/>
                  <a:pt x="235" y="100"/>
                  <a:pt x="239" y="101"/>
                </a:cubicBezTo>
                <a:cubicBezTo>
                  <a:pt x="239" y="102"/>
                  <a:pt x="239" y="103"/>
                  <a:pt x="240" y="104"/>
                </a:cubicBezTo>
                <a:close/>
                <a:moveTo>
                  <a:pt x="241" y="107"/>
                </a:moveTo>
                <a:cubicBezTo>
                  <a:pt x="234" y="103"/>
                  <a:pt x="227" y="102"/>
                  <a:pt x="221" y="96"/>
                </a:cubicBezTo>
                <a:cubicBezTo>
                  <a:pt x="219" y="94"/>
                  <a:pt x="224" y="98"/>
                  <a:pt x="225" y="98"/>
                </a:cubicBezTo>
                <a:cubicBezTo>
                  <a:pt x="227" y="99"/>
                  <a:pt x="229" y="100"/>
                  <a:pt x="231" y="101"/>
                </a:cubicBezTo>
                <a:cubicBezTo>
                  <a:pt x="234" y="102"/>
                  <a:pt x="237" y="104"/>
                  <a:pt x="240" y="105"/>
                </a:cubicBezTo>
                <a:cubicBezTo>
                  <a:pt x="240" y="106"/>
                  <a:pt x="240" y="106"/>
                  <a:pt x="241" y="107"/>
                </a:cubicBezTo>
                <a:close/>
                <a:moveTo>
                  <a:pt x="242" y="113"/>
                </a:moveTo>
                <a:cubicBezTo>
                  <a:pt x="240" y="111"/>
                  <a:pt x="237" y="109"/>
                  <a:pt x="234" y="107"/>
                </a:cubicBezTo>
                <a:cubicBezTo>
                  <a:pt x="231" y="106"/>
                  <a:pt x="226" y="104"/>
                  <a:pt x="223" y="102"/>
                </a:cubicBezTo>
                <a:cubicBezTo>
                  <a:pt x="221" y="100"/>
                  <a:pt x="225" y="103"/>
                  <a:pt x="225" y="103"/>
                </a:cubicBezTo>
                <a:cubicBezTo>
                  <a:pt x="226" y="103"/>
                  <a:pt x="226" y="103"/>
                  <a:pt x="227" y="103"/>
                </a:cubicBezTo>
                <a:cubicBezTo>
                  <a:pt x="229" y="104"/>
                  <a:pt x="232" y="105"/>
                  <a:pt x="234" y="106"/>
                </a:cubicBezTo>
                <a:cubicBezTo>
                  <a:pt x="236" y="107"/>
                  <a:pt x="239" y="108"/>
                  <a:pt x="241" y="109"/>
                </a:cubicBezTo>
                <a:cubicBezTo>
                  <a:pt x="242" y="110"/>
                  <a:pt x="242" y="111"/>
                  <a:pt x="242" y="113"/>
                </a:cubicBezTo>
                <a:close/>
                <a:moveTo>
                  <a:pt x="245" y="123"/>
                </a:moveTo>
                <a:cubicBezTo>
                  <a:pt x="241" y="119"/>
                  <a:pt x="236" y="116"/>
                  <a:pt x="232" y="113"/>
                </a:cubicBezTo>
                <a:cubicBezTo>
                  <a:pt x="232" y="114"/>
                  <a:pt x="233" y="114"/>
                  <a:pt x="233" y="114"/>
                </a:cubicBezTo>
                <a:cubicBezTo>
                  <a:pt x="237" y="116"/>
                  <a:pt x="241" y="117"/>
                  <a:pt x="245" y="120"/>
                </a:cubicBezTo>
                <a:cubicBezTo>
                  <a:pt x="245" y="121"/>
                  <a:pt x="245" y="122"/>
                  <a:pt x="245" y="123"/>
                </a:cubicBezTo>
                <a:close/>
                <a:moveTo>
                  <a:pt x="247" y="128"/>
                </a:moveTo>
                <a:cubicBezTo>
                  <a:pt x="244" y="126"/>
                  <a:pt x="241" y="124"/>
                  <a:pt x="238" y="122"/>
                </a:cubicBezTo>
                <a:cubicBezTo>
                  <a:pt x="235" y="120"/>
                  <a:pt x="232" y="118"/>
                  <a:pt x="229" y="116"/>
                </a:cubicBezTo>
                <a:cubicBezTo>
                  <a:pt x="230" y="116"/>
                  <a:pt x="230" y="116"/>
                  <a:pt x="231" y="117"/>
                </a:cubicBezTo>
                <a:cubicBezTo>
                  <a:pt x="233" y="118"/>
                  <a:pt x="235" y="119"/>
                  <a:pt x="237" y="120"/>
                </a:cubicBezTo>
                <a:cubicBezTo>
                  <a:pt x="240" y="121"/>
                  <a:pt x="243" y="123"/>
                  <a:pt x="246" y="125"/>
                </a:cubicBezTo>
                <a:cubicBezTo>
                  <a:pt x="246" y="126"/>
                  <a:pt x="247" y="127"/>
                  <a:pt x="247" y="128"/>
                </a:cubicBezTo>
                <a:close/>
                <a:moveTo>
                  <a:pt x="248" y="132"/>
                </a:moveTo>
                <a:cubicBezTo>
                  <a:pt x="246" y="130"/>
                  <a:pt x="245" y="128"/>
                  <a:pt x="242" y="127"/>
                </a:cubicBezTo>
                <a:cubicBezTo>
                  <a:pt x="237" y="125"/>
                  <a:pt x="233" y="122"/>
                  <a:pt x="230" y="120"/>
                </a:cubicBezTo>
                <a:cubicBezTo>
                  <a:pt x="229" y="119"/>
                  <a:pt x="225" y="117"/>
                  <a:pt x="228" y="118"/>
                </a:cubicBezTo>
                <a:cubicBezTo>
                  <a:pt x="229" y="119"/>
                  <a:pt x="229" y="119"/>
                  <a:pt x="230" y="120"/>
                </a:cubicBezTo>
                <a:cubicBezTo>
                  <a:pt x="232" y="121"/>
                  <a:pt x="233" y="122"/>
                  <a:pt x="235" y="123"/>
                </a:cubicBezTo>
                <a:cubicBezTo>
                  <a:pt x="239" y="125"/>
                  <a:pt x="243" y="127"/>
                  <a:pt x="247" y="130"/>
                </a:cubicBezTo>
                <a:cubicBezTo>
                  <a:pt x="248" y="130"/>
                  <a:pt x="248" y="131"/>
                  <a:pt x="248" y="132"/>
                </a:cubicBezTo>
                <a:close/>
                <a:moveTo>
                  <a:pt x="250" y="138"/>
                </a:moveTo>
                <a:cubicBezTo>
                  <a:pt x="244" y="132"/>
                  <a:pt x="236" y="129"/>
                  <a:pt x="229" y="124"/>
                </a:cubicBezTo>
                <a:cubicBezTo>
                  <a:pt x="230" y="125"/>
                  <a:pt x="227" y="123"/>
                  <a:pt x="226" y="122"/>
                </a:cubicBezTo>
                <a:cubicBezTo>
                  <a:pt x="226" y="122"/>
                  <a:pt x="226" y="122"/>
                  <a:pt x="226" y="122"/>
                </a:cubicBezTo>
                <a:cubicBezTo>
                  <a:pt x="226" y="122"/>
                  <a:pt x="226" y="122"/>
                  <a:pt x="226" y="122"/>
                </a:cubicBezTo>
                <a:cubicBezTo>
                  <a:pt x="228" y="123"/>
                  <a:pt x="229" y="123"/>
                  <a:pt x="230" y="124"/>
                </a:cubicBezTo>
                <a:cubicBezTo>
                  <a:pt x="232" y="125"/>
                  <a:pt x="234" y="126"/>
                  <a:pt x="236" y="127"/>
                </a:cubicBezTo>
                <a:cubicBezTo>
                  <a:pt x="240" y="130"/>
                  <a:pt x="244" y="132"/>
                  <a:pt x="249" y="134"/>
                </a:cubicBezTo>
                <a:cubicBezTo>
                  <a:pt x="249" y="135"/>
                  <a:pt x="249" y="137"/>
                  <a:pt x="250" y="138"/>
                </a:cubicBezTo>
                <a:close/>
                <a:moveTo>
                  <a:pt x="250" y="140"/>
                </a:moveTo>
                <a:cubicBezTo>
                  <a:pt x="250" y="140"/>
                  <a:pt x="250" y="140"/>
                  <a:pt x="250" y="140"/>
                </a:cubicBezTo>
                <a:cubicBezTo>
                  <a:pt x="250" y="140"/>
                  <a:pt x="250" y="140"/>
                  <a:pt x="250" y="140"/>
                </a:cubicBezTo>
                <a:cubicBezTo>
                  <a:pt x="250" y="140"/>
                  <a:pt x="250" y="140"/>
                  <a:pt x="250" y="140"/>
                </a:cubicBezTo>
                <a:close/>
                <a:moveTo>
                  <a:pt x="251" y="144"/>
                </a:moveTo>
                <a:cubicBezTo>
                  <a:pt x="248" y="141"/>
                  <a:pt x="244" y="138"/>
                  <a:pt x="241" y="136"/>
                </a:cubicBezTo>
                <a:cubicBezTo>
                  <a:pt x="236" y="134"/>
                  <a:pt x="231" y="132"/>
                  <a:pt x="227" y="128"/>
                </a:cubicBezTo>
                <a:cubicBezTo>
                  <a:pt x="227" y="128"/>
                  <a:pt x="231" y="129"/>
                  <a:pt x="232" y="130"/>
                </a:cubicBezTo>
                <a:cubicBezTo>
                  <a:pt x="233" y="130"/>
                  <a:pt x="233" y="131"/>
                  <a:pt x="234" y="132"/>
                </a:cubicBezTo>
                <a:cubicBezTo>
                  <a:pt x="236" y="133"/>
                  <a:pt x="238" y="134"/>
                  <a:pt x="240" y="135"/>
                </a:cubicBezTo>
                <a:cubicBezTo>
                  <a:pt x="244" y="137"/>
                  <a:pt x="247" y="139"/>
                  <a:pt x="251" y="142"/>
                </a:cubicBezTo>
                <a:cubicBezTo>
                  <a:pt x="251" y="142"/>
                  <a:pt x="251" y="143"/>
                  <a:pt x="251" y="144"/>
                </a:cubicBezTo>
                <a:close/>
                <a:moveTo>
                  <a:pt x="252" y="148"/>
                </a:moveTo>
                <a:cubicBezTo>
                  <a:pt x="249" y="145"/>
                  <a:pt x="245" y="143"/>
                  <a:pt x="242" y="141"/>
                </a:cubicBezTo>
                <a:cubicBezTo>
                  <a:pt x="240" y="139"/>
                  <a:pt x="237" y="137"/>
                  <a:pt x="235" y="136"/>
                </a:cubicBezTo>
                <a:cubicBezTo>
                  <a:pt x="233" y="135"/>
                  <a:pt x="230" y="134"/>
                  <a:pt x="228" y="133"/>
                </a:cubicBezTo>
                <a:cubicBezTo>
                  <a:pt x="226" y="131"/>
                  <a:pt x="231" y="134"/>
                  <a:pt x="231" y="134"/>
                </a:cubicBezTo>
                <a:cubicBezTo>
                  <a:pt x="232" y="134"/>
                  <a:pt x="233" y="135"/>
                  <a:pt x="234" y="135"/>
                </a:cubicBezTo>
                <a:cubicBezTo>
                  <a:pt x="236" y="137"/>
                  <a:pt x="239" y="138"/>
                  <a:pt x="241" y="139"/>
                </a:cubicBezTo>
                <a:cubicBezTo>
                  <a:pt x="244" y="142"/>
                  <a:pt x="248" y="144"/>
                  <a:pt x="252" y="146"/>
                </a:cubicBezTo>
                <a:cubicBezTo>
                  <a:pt x="252" y="146"/>
                  <a:pt x="252" y="147"/>
                  <a:pt x="252" y="148"/>
                </a:cubicBezTo>
                <a:close/>
                <a:moveTo>
                  <a:pt x="253" y="152"/>
                </a:moveTo>
                <a:cubicBezTo>
                  <a:pt x="251" y="149"/>
                  <a:pt x="248" y="148"/>
                  <a:pt x="245" y="146"/>
                </a:cubicBezTo>
                <a:cubicBezTo>
                  <a:pt x="240" y="143"/>
                  <a:pt x="236" y="140"/>
                  <a:pt x="231" y="137"/>
                </a:cubicBezTo>
                <a:cubicBezTo>
                  <a:pt x="231" y="137"/>
                  <a:pt x="232" y="137"/>
                  <a:pt x="232" y="138"/>
                </a:cubicBezTo>
                <a:cubicBezTo>
                  <a:pt x="235" y="139"/>
                  <a:pt x="237" y="140"/>
                  <a:pt x="239" y="142"/>
                </a:cubicBezTo>
                <a:cubicBezTo>
                  <a:pt x="244" y="144"/>
                  <a:pt x="248" y="147"/>
                  <a:pt x="253" y="149"/>
                </a:cubicBezTo>
                <a:cubicBezTo>
                  <a:pt x="253" y="150"/>
                  <a:pt x="253" y="151"/>
                  <a:pt x="253" y="152"/>
                </a:cubicBezTo>
                <a:close/>
                <a:moveTo>
                  <a:pt x="254" y="157"/>
                </a:moveTo>
                <a:cubicBezTo>
                  <a:pt x="250" y="154"/>
                  <a:pt x="246" y="151"/>
                  <a:pt x="242" y="149"/>
                </a:cubicBezTo>
                <a:cubicBezTo>
                  <a:pt x="237" y="146"/>
                  <a:pt x="232" y="144"/>
                  <a:pt x="228" y="140"/>
                </a:cubicBezTo>
                <a:cubicBezTo>
                  <a:pt x="226" y="137"/>
                  <a:pt x="230" y="140"/>
                  <a:pt x="230" y="140"/>
                </a:cubicBezTo>
                <a:cubicBezTo>
                  <a:pt x="232" y="141"/>
                  <a:pt x="233" y="142"/>
                  <a:pt x="234" y="143"/>
                </a:cubicBezTo>
                <a:cubicBezTo>
                  <a:pt x="237" y="144"/>
                  <a:pt x="239" y="146"/>
                  <a:pt x="241" y="147"/>
                </a:cubicBezTo>
                <a:cubicBezTo>
                  <a:pt x="245" y="149"/>
                  <a:pt x="249" y="152"/>
                  <a:pt x="254" y="154"/>
                </a:cubicBezTo>
                <a:cubicBezTo>
                  <a:pt x="254" y="155"/>
                  <a:pt x="254" y="156"/>
                  <a:pt x="254" y="157"/>
                </a:cubicBezTo>
                <a:close/>
                <a:moveTo>
                  <a:pt x="256" y="166"/>
                </a:moveTo>
                <a:cubicBezTo>
                  <a:pt x="249" y="159"/>
                  <a:pt x="240" y="155"/>
                  <a:pt x="232" y="150"/>
                </a:cubicBezTo>
                <a:cubicBezTo>
                  <a:pt x="231" y="149"/>
                  <a:pt x="229" y="148"/>
                  <a:pt x="227" y="146"/>
                </a:cubicBezTo>
                <a:cubicBezTo>
                  <a:pt x="228" y="147"/>
                  <a:pt x="230" y="148"/>
                  <a:pt x="231" y="149"/>
                </a:cubicBezTo>
                <a:cubicBezTo>
                  <a:pt x="234" y="150"/>
                  <a:pt x="236" y="152"/>
                  <a:pt x="239" y="153"/>
                </a:cubicBezTo>
                <a:cubicBezTo>
                  <a:pt x="245" y="156"/>
                  <a:pt x="250" y="159"/>
                  <a:pt x="256" y="162"/>
                </a:cubicBezTo>
                <a:cubicBezTo>
                  <a:pt x="256" y="163"/>
                  <a:pt x="256" y="163"/>
                  <a:pt x="256" y="163"/>
                </a:cubicBezTo>
                <a:cubicBezTo>
                  <a:pt x="256" y="164"/>
                  <a:pt x="256" y="165"/>
                  <a:pt x="256" y="166"/>
                </a:cubicBezTo>
                <a:close/>
                <a:moveTo>
                  <a:pt x="257" y="169"/>
                </a:moveTo>
                <a:cubicBezTo>
                  <a:pt x="255" y="167"/>
                  <a:pt x="252" y="165"/>
                  <a:pt x="249" y="163"/>
                </a:cubicBezTo>
                <a:cubicBezTo>
                  <a:pt x="251" y="164"/>
                  <a:pt x="254" y="166"/>
                  <a:pt x="257" y="167"/>
                </a:cubicBezTo>
                <a:cubicBezTo>
                  <a:pt x="257" y="168"/>
                  <a:pt x="257" y="168"/>
                  <a:pt x="257" y="169"/>
                </a:cubicBezTo>
                <a:close/>
                <a:moveTo>
                  <a:pt x="259" y="177"/>
                </a:moveTo>
                <a:cubicBezTo>
                  <a:pt x="251" y="172"/>
                  <a:pt x="243" y="167"/>
                  <a:pt x="235" y="162"/>
                </a:cubicBezTo>
                <a:cubicBezTo>
                  <a:pt x="238" y="163"/>
                  <a:pt x="240" y="164"/>
                  <a:pt x="243" y="165"/>
                </a:cubicBezTo>
                <a:cubicBezTo>
                  <a:pt x="248" y="168"/>
                  <a:pt x="253" y="171"/>
                  <a:pt x="258" y="174"/>
                </a:cubicBezTo>
                <a:cubicBezTo>
                  <a:pt x="258" y="175"/>
                  <a:pt x="258" y="176"/>
                  <a:pt x="259" y="177"/>
                </a:cubicBezTo>
                <a:close/>
                <a:moveTo>
                  <a:pt x="260" y="185"/>
                </a:moveTo>
                <a:cubicBezTo>
                  <a:pt x="256" y="182"/>
                  <a:pt x="251" y="181"/>
                  <a:pt x="247" y="180"/>
                </a:cubicBezTo>
                <a:cubicBezTo>
                  <a:pt x="241" y="178"/>
                  <a:pt x="236" y="175"/>
                  <a:pt x="231" y="173"/>
                </a:cubicBezTo>
                <a:cubicBezTo>
                  <a:pt x="231" y="171"/>
                  <a:pt x="231" y="170"/>
                  <a:pt x="230" y="168"/>
                </a:cubicBezTo>
                <a:cubicBezTo>
                  <a:pt x="236" y="171"/>
                  <a:pt x="241" y="174"/>
                  <a:pt x="247" y="177"/>
                </a:cubicBezTo>
                <a:cubicBezTo>
                  <a:pt x="251" y="179"/>
                  <a:pt x="255" y="183"/>
                  <a:pt x="259" y="184"/>
                </a:cubicBezTo>
                <a:cubicBezTo>
                  <a:pt x="259" y="184"/>
                  <a:pt x="259" y="184"/>
                  <a:pt x="259" y="183"/>
                </a:cubicBezTo>
                <a:cubicBezTo>
                  <a:pt x="260" y="184"/>
                  <a:pt x="260" y="184"/>
                  <a:pt x="260" y="185"/>
                </a:cubicBezTo>
                <a:close/>
                <a:moveTo>
                  <a:pt x="237" y="228"/>
                </a:moveTo>
                <a:cubicBezTo>
                  <a:pt x="237" y="227"/>
                  <a:pt x="237" y="226"/>
                  <a:pt x="237" y="225"/>
                </a:cubicBezTo>
                <a:cubicBezTo>
                  <a:pt x="241" y="229"/>
                  <a:pt x="245" y="231"/>
                  <a:pt x="250" y="234"/>
                </a:cubicBezTo>
                <a:cubicBezTo>
                  <a:pt x="253" y="236"/>
                  <a:pt x="255" y="237"/>
                  <a:pt x="258" y="239"/>
                </a:cubicBezTo>
                <a:cubicBezTo>
                  <a:pt x="260" y="240"/>
                  <a:pt x="263" y="243"/>
                  <a:pt x="264" y="244"/>
                </a:cubicBezTo>
                <a:cubicBezTo>
                  <a:pt x="264" y="244"/>
                  <a:pt x="264" y="244"/>
                  <a:pt x="264" y="244"/>
                </a:cubicBezTo>
                <a:cubicBezTo>
                  <a:pt x="254" y="241"/>
                  <a:pt x="246" y="233"/>
                  <a:pt x="237" y="228"/>
                </a:cubicBezTo>
                <a:close/>
                <a:moveTo>
                  <a:pt x="263" y="238"/>
                </a:moveTo>
                <a:cubicBezTo>
                  <a:pt x="263" y="238"/>
                  <a:pt x="258" y="235"/>
                  <a:pt x="257" y="235"/>
                </a:cubicBezTo>
                <a:cubicBezTo>
                  <a:pt x="255" y="233"/>
                  <a:pt x="252" y="232"/>
                  <a:pt x="250" y="231"/>
                </a:cubicBezTo>
                <a:cubicBezTo>
                  <a:pt x="246" y="228"/>
                  <a:pt x="242" y="226"/>
                  <a:pt x="237" y="224"/>
                </a:cubicBezTo>
                <a:cubicBezTo>
                  <a:pt x="237" y="224"/>
                  <a:pt x="237" y="224"/>
                  <a:pt x="237" y="224"/>
                </a:cubicBezTo>
                <a:cubicBezTo>
                  <a:pt x="237" y="223"/>
                  <a:pt x="237" y="222"/>
                  <a:pt x="237" y="221"/>
                </a:cubicBezTo>
                <a:cubicBezTo>
                  <a:pt x="244" y="227"/>
                  <a:pt x="254" y="230"/>
                  <a:pt x="262" y="236"/>
                </a:cubicBezTo>
                <a:cubicBezTo>
                  <a:pt x="263" y="237"/>
                  <a:pt x="263" y="237"/>
                  <a:pt x="263" y="237"/>
                </a:cubicBezTo>
                <a:cubicBezTo>
                  <a:pt x="263" y="237"/>
                  <a:pt x="263" y="238"/>
                  <a:pt x="263" y="238"/>
                </a:cubicBezTo>
                <a:close/>
                <a:moveTo>
                  <a:pt x="236" y="216"/>
                </a:moveTo>
                <a:cubicBezTo>
                  <a:pt x="243" y="222"/>
                  <a:pt x="252" y="225"/>
                  <a:pt x="260" y="230"/>
                </a:cubicBezTo>
                <a:cubicBezTo>
                  <a:pt x="263" y="233"/>
                  <a:pt x="258" y="229"/>
                  <a:pt x="257" y="229"/>
                </a:cubicBezTo>
                <a:cubicBezTo>
                  <a:pt x="255" y="227"/>
                  <a:pt x="252" y="226"/>
                  <a:pt x="249" y="225"/>
                </a:cubicBezTo>
                <a:cubicBezTo>
                  <a:pt x="245" y="223"/>
                  <a:pt x="241" y="221"/>
                  <a:pt x="237" y="219"/>
                </a:cubicBezTo>
                <a:cubicBezTo>
                  <a:pt x="236" y="218"/>
                  <a:pt x="236" y="217"/>
                  <a:pt x="236" y="216"/>
                </a:cubicBezTo>
                <a:close/>
                <a:moveTo>
                  <a:pt x="235" y="212"/>
                </a:moveTo>
                <a:cubicBezTo>
                  <a:pt x="240" y="214"/>
                  <a:pt x="245" y="217"/>
                  <a:pt x="249" y="219"/>
                </a:cubicBezTo>
                <a:cubicBezTo>
                  <a:pt x="251" y="221"/>
                  <a:pt x="254" y="222"/>
                  <a:pt x="256" y="223"/>
                </a:cubicBezTo>
                <a:cubicBezTo>
                  <a:pt x="257" y="224"/>
                  <a:pt x="259" y="225"/>
                  <a:pt x="261" y="226"/>
                </a:cubicBezTo>
                <a:cubicBezTo>
                  <a:pt x="252" y="223"/>
                  <a:pt x="245" y="217"/>
                  <a:pt x="236" y="215"/>
                </a:cubicBezTo>
                <a:cubicBezTo>
                  <a:pt x="236" y="214"/>
                  <a:pt x="236" y="213"/>
                  <a:pt x="235" y="212"/>
                </a:cubicBezTo>
                <a:close/>
                <a:moveTo>
                  <a:pt x="235" y="208"/>
                </a:moveTo>
                <a:cubicBezTo>
                  <a:pt x="239" y="210"/>
                  <a:pt x="243" y="213"/>
                  <a:pt x="247" y="215"/>
                </a:cubicBezTo>
                <a:cubicBezTo>
                  <a:pt x="251" y="217"/>
                  <a:pt x="255" y="220"/>
                  <a:pt x="259" y="222"/>
                </a:cubicBezTo>
                <a:cubicBezTo>
                  <a:pt x="254" y="220"/>
                  <a:pt x="250" y="217"/>
                  <a:pt x="246" y="215"/>
                </a:cubicBezTo>
                <a:cubicBezTo>
                  <a:pt x="243" y="213"/>
                  <a:pt x="239" y="212"/>
                  <a:pt x="235" y="211"/>
                </a:cubicBezTo>
                <a:cubicBezTo>
                  <a:pt x="235" y="210"/>
                  <a:pt x="235" y="209"/>
                  <a:pt x="235" y="208"/>
                </a:cubicBezTo>
                <a:close/>
                <a:moveTo>
                  <a:pt x="260" y="206"/>
                </a:moveTo>
                <a:cubicBezTo>
                  <a:pt x="260" y="207"/>
                  <a:pt x="260" y="208"/>
                  <a:pt x="260" y="209"/>
                </a:cubicBezTo>
                <a:cubicBezTo>
                  <a:pt x="256" y="206"/>
                  <a:pt x="250" y="203"/>
                  <a:pt x="245" y="200"/>
                </a:cubicBezTo>
                <a:cubicBezTo>
                  <a:pt x="245" y="200"/>
                  <a:pt x="245" y="200"/>
                  <a:pt x="244" y="200"/>
                </a:cubicBezTo>
                <a:cubicBezTo>
                  <a:pt x="250" y="202"/>
                  <a:pt x="255" y="204"/>
                  <a:pt x="260" y="206"/>
                </a:cubicBezTo>
                <a:close/>
                <a:moveTo>
                  <a:pt x="240" y="198"/>
                </a:moveTo>
                <a:cubicBezTo>
                  <a:pt x="240" y="198"/>
                  <a:pt x="240" y="198"/>
                  <a:pt x="241" y="199"/>
                </a:cubicBezTo>
                <a:cubicBezTo>
                  <a:pt x="243" y="200"/>
                  <a:pt x="245" y="201"/>
                  <a:pt x="246" y="202"/>
                </a:cubicBezTo>
                <a:cubicBezTo>
                  <a:pt x="250" y="204"/>
                  <a:pt x="255" y="206"/>
                  <a:pt x="259" y="208"/>
                </a:cubicBezTo>
                <a:cubicBezTo>
                  <a:pt x="255" y="206"/>
                  <a:pt x="250" y="204"/>
                  <a:pt x="246" y="203"/>
                </a:cubicBezTo>
                <a:cubicBezTo>
                  <a:pt x="242" y="201"/>
                  <a:pt x="237" y="199"/>
                  <a:pt x="233" y="197"/>
                </a:cubicBezTo>
                <a:cubicBezTo>
                  <a:pt x="233" y="196"/>
                  <a:pt x="233" y="196"/>
                  <a:pt x="233" y="195"/>
                </a:cubicBezTo>
                <a:cubicBezTo>
                  <a:pt x="233" y="195"/>
                  <a:pt x="233" y="195"/>
                  <a:pt x="234" y="195"/>
                </a:cubicBezTo>
                <a:cubicBezTo>
                  <a:pt x="233" y="196"/>
                  <a:pt x="234" y="196"/>
                  <a:pt x="236" y="196"/>
                </a:cubicBezTo>
                <a:cubicBezTo>
                  <a:pt x="237" y="197"/>
                  <a:pt x="238" y="197"/>
                  <a:pt x="240" y="198"/>
                </a:cubicBezTo>
                <a:close/>
                <a:moveTo>
                  <a:pt x="234" y="198"/>
                </a:moveTo>
                <a:cubicBezTo>
                  <a:pt x="242" y="202"/>
                  <a:pt x="251" y="206"/>
                  <a:pt x="260" y="210"/>
                </a:cubicBezTo>
                <a:cubicBezTo>
                  <a:pt x="260" y="210"/>
                  <a:pt x="260" y="211"/>
                  <a:pt x="260" y="211"/>
                </a:cubicBezTo>
                <a:cubicBezTo>
                  <a:pt x="260" y="211"/>
                  <a:pt x="260" y="211"/>
                  <a:pt x="259" y="211"/>
                </a:cubicBezTo>
                <a:cubicBezTo>
                  <a:pt x="259" y="211"/>
                  <a:pt x="259" y="210"/>
                  <a:pt x="258" y="210"/>
                </a:cubicBezTo>
                <a:cubicBezTo>
                  <a:pt x="250" y="206"/>
                  <a:pt x="242" y="202"/>
                  <a:pt x="234" y="198"/>
                </a:cubicBezTo>
                <a:close/>
                <a:moveTo>
                  <a:pt x="260" y="214"/>
                </a:moveTo>
                <a:cubicBezTo>
                  <a:pt x="257" y="212"/>
                  <a:pt x="252" y="210"/>
                  <a:pt x="249" y="208"/>
                </a:cubicBezTo>
                <a:cubicBezTo>
                  <a:pt x="245" y="206"/>
                  <a:pt x="241" y="204"/>
                  <a:pt x="237" y="202"/>
                </a:cubicBezTo>
                <a:cubicBezTo>
                  <a:pt x="237" y="202"/>
                  <a:pt x="238" y="202"/>
                  <a:pt x="239" y="202"/>
                </a:cubicBezTo>
                <a:cubicBezTo>
                  <a:pt x="241" y="203"/>
                  <a:pt x="244" y="204"/>
                  <a:pt x="247" y="206"/>
                </a:cubicBezTo>
                <a:cubicBezTo>
                  <a:pt x="251" y="208"/>
                  <a:pt x="256" y="210"/>
                  <a:pt x="260" y="212"/>
                </a:cubicBezTo>
                <a:cubicBezTo>
                  <a:pt x="260" y="213"/>
                  <a:pt x="260" y="214"/>
                  <a:pt x="260" y="214"/>
                </a:cubicBezTo>
                <a:close/>
                <a:moveTo>
                  <a:pt x="233" y="200"/>
                </a:moveTo>
                <a:cubicBezTo>
                  <a:pt x="233" y="200"/>
                  <a:pt x="233" y="199"/>
                  <a:pt x="233" y="198"/>
                </a:cubicBezTo>
                <a:cubicBezTo>
                  <a:pt x="235" y="200"/>
                  <a:pt x="237" y="201"/>
                  <a:pt x="239" y="202"/>
                </a:cubicBezTo>
                <a:cubicBezTo>
                  <a:pt x="237" y="201"/>
                  <a:pt x="235" y="201"/>
                  <a:pt x="233" y="200"/>
                </a:cubicBezTo>
                <a:close/>
                <a:moveTo>
                  <a:pt x="261" y="218"/>
                </a:moveTo>
                <a:cubicBezTo>
                  <a:pt x="257" y="215"/>
                  <a:pt x="253" y="213"/>
                  <a:pt x="249" y="212"/>
                </a:cubicBezTo>
                <a:cubicBezTo>
                  <a:pt x="253" y="213"/>
                  <a:pt x="256" y="215"/>
                  <a:pt x="260" y="215"/>
                </a:cubicBezTo>
                <a:cubicBezTo>
                  <a:pt x="261" y="216"/>
                  <a:pt x="261" y="217"/>
                  <a:pt x="261" y="218"/>
                </a:cubicBezTo>
                <a:close/>
                <a:moveTo>
                  <a:pt x="237" y="206"/>
                </a:moveTo>
                <a:cubicBezTo>
                  <a:pt x="241" y="209"/>
                  <a:pt x="245" y="211"/>
                  <a:pt x="249" y="212"/>
                </a:cubicBezTo>
                <a:cubicBezTo>
                  <a:pt x="251" y="214"/>
                  <a:pt x="254" y="215"/>
                  <a:pt x="256" y="216"/>
                </a:cubicBezTo>
                <a:cubicBezTo>
                  <a:pt x="256" y="216"/>
                  <a:pt x="261" y="219"/>
                  <a:pt x="258" y="217"/>
                </a:cubicBezTo>
                <a:cubicBezTo>
                  <a:pt x="250" y="213"/>
                  <a:pt x="242" y="210"/>
                  <a:pt x="235" y="207"/>
                </a:cubicBezTo>
                <a:cubicBezTo>
                  <a:pt x="234" y="206"/>
                  <a:pt x="234" y="206"/>
                  <a:pt x="234" y="205"/>
                </a:cubicBezTo>
                <a:cubicBezTo>
                  <a:pt x="235" y="205"/>
                  <a:pt x="236" y="206"/>
                  <a:pt x="237" y="206"/>
                </a:cubicBezTo>
                <a:close/>
                <a:moveTo>
                  <a:pt x="261" y="222"/>
                </a:moveTo>
                <a:cubicBezTo>
                  <a:pt x="257" y="219"/>
                  <a:pt x="252" y="217"/>
                  <a:pt x="248" y="214"/>
                </a:cubicBezTo>
                <a:cubicBezTo>
                  <a:pt x="245" y="213"/>
                  <a:pt x="243" y="212"/>
                  <a:pt x="241" y="211"/>
                </a:cubicBezTo>
                <a:cubicBezTo>
                  <a:pt x="244" y="212"/>
                  <a:pt x="246" y="213"/>
                  <a:pt x="249" y="214"/>
                </a:cubicBezTo>
                <a:cubicBezTo>
                  <a:pt x="253" y="215"/>
                  <a:pt x="257" y="217"/>
                  <a:pt x="261" y="219"/>
                </a:cubicBezTo>
                <a:cubicBezTo>
                  <a:pt x="261" y="220"/>
                  <a:pt x="261" y="221"/>
                  <a:pt x="261" y="222"/>
                </a:cubicBezTo>
                <a:close/>
                <a:moveTo>
                  <a:pt x="233" y="201"/>
                </a:moveTo>
                <a:cubicBezTo>
                  <a:pt x="239" y="203"/>
                  <a:pt x="243" y="206"/>
                  <a:pt x="248" y="209"/>
                </a:cubicBezTo>
                <a:cubicBezTo>
                  <a:pt x="250" y="210"/>
                  <a:pt x="253" y="211"/>
                  <a:pt x="255" y="212"/>
                </a:cubicBezTo>
                <a:cubicBezTo>
                  <a:pt x="256" y="213"/>
                  <a:pt x="258" y="214"/>
                  <a:pt x="259" y="214"/>
                </a:cubicBezTo>
                <a:cubicBezTo>
                  <a:pt x="255" y="213"/>
                  <a:pt x="251" y="211"/>
                  <a:pt x="246" y="210"/>
                </a:cubicBezTo>
                <a:cubicBezTo>
                  <a:pt x="244" y="209"/>
                  <a:pt x="241" y="207"/>
                  <a:pt x="239" y="206"/>
                </a:cubicBezTo>
                <a:cubicBezTo>
                  <a:pt x="239" y="206"/>
                  <a:pt x="238" y="206"/>
                  <a:pt x="238" y="206"/>
                </a:cubicBezTo>
                <a:cubicBezTo>
                  <a:pt x="236" y="205"/>
                  <a:pt x="235" y="204"/>
                  <a:pt x="234" y="204"/>
                </a:cubicBezTo>
                <a:cubicBezTo>
                  <a:pt x="234" y="203"/>
                  <a:pt x="234" y="202"/>
                  <a:pt x="233" y="201"/>
                </a:cubicBezTo>
                <a:close/>
                <a:moveTo>
                  <a:pt x="232" y="192"/>
                </a:moveTo>
                <a:cubicBezTo>
                  <a:pt x="234" y="192"/>
                  <a:pt x="235" y="192"/>
                  <a:pt x="236" y="193"/>
                </a:cubicBezTo>
                <a:cubicBezTo>
                  <a:pt x="240" y="195"/>
                  <a:pt x="243" y="197"/>
                  <a:pt x="247" y="200"/>
                </a:cubicBezTo>
                <a:cubicBezTo>
                  <a:pt x="249" y="200"/>
                  <a:pt x="250" y="201"/>
                  <a:pt x="252" y="202"/>
                </a:cubicBezTo>
                <a:cubicBezTo>
                  <a:pt x="251" y="201"/>
                  <a:pt x="250" y="201"/>
                  <a:pt x="248" y="201"/>
                </a:cubicBezTo>
                <a:cubicBezTo>
                  <a:pt x="246" y="200"/>
                  <a:pt x="243" y="199"/>
                  <a:pt x="240" y="197"/>
                </a:cubicBezTo>
                <a:cubicBezTo>
                  <a:pt x="238" y="196"/>
                  <a:pt x="235" y="195"/>
                  <a:pt x="233" y="194"/>
                </a:cubicBezTo>
                <a:cubicBezTo>
                  <a:pt x="233" y="193"/>
                  <a:pt x="232" y="193"/>
                  <a:pt x="232" y="193"/>
                </a:cubicBezTo>
                <a:cubicBezTo>
                  <a:pt x="232" y="192"/>
                  <a:pt x="232" y="192"/>
                  <a:pt x="232" y="192"/>
                </a:cubicBezTo>
                <a:close/>
                <a:moveTo>
                  <a:pt x="232" y="187"/>
                </a:moveTo>
                <a:cubicBezTo>
                  <a:pt x="233" y="187"/>
                  <a:pt x="234" y="187"/>
                  <a:pt x="234" y="188"/>
                </a:cubicBezTo>
                <a:cubicBezTo>
                  <a:pt x="235" y="188"/>
                  <a:pt x="235" y="188"/>
                  <a:pt x="235" y="188"/>
                </a:cubicBezTo>
                <a:cubicBezTo>
                  <a:pt x="239" y="190"/>
                  <a:pt x="244" y="192"/>
                  <a:pt x="249" y="195"/>
                </a:cubicBezTo>
                <a:cubicBezTo>
                  <a:pt x="251" y="196"/>
                  <a:pt x="254" y="198"/>
                  <a:pt x="256" y="199"/>
                </a:cubicBezTo>
                <a:cubicBezTo>
                  <a:pt x="257" y="200"/>
                  <a:pt x="262" y="203"/>
                  <a:pt x="256" y="200"/>
                </a:cubicBezTo>
                <a:cubicBezTo>
                  <a:pt x="252" y="198"/>
                  <a:pt x="248" y="196"/>
                  <a:pt x="244" y="195"/>
                </a:cubicBezTo>
                <a:cubicBezTo>
                  <a:pt x="241" y="194"/>
                  <a:pt x="239" y="193"/>
                  <a:pt x="237" y="192"/>
                </a:cubicBezTo>
                <a:cubicBezTo>
                  <a:pt x="237" y="192"/>
                  <a:pt x="236" y="192"/>
                  <a:pt x="236" y="192"/>
                </a:cubicBezTo>
                <a:cubicBezTo>
                  <a:pt x="235" y="192"/>
                  <a:pt x="234" y="191"/>
                  <a:pt x="232" y="191"/>
                </a:cubicBezTo>
                <a:cubicBezTo>
                  <a:pt x="232" y="190"/>
                  <a:pt x="232" y="188"/>
                  <a:pt x="232" y="187"/>
                </a:cubicBezTo>
                <a:close/>
                <a:moveTo>
                  <a:pt x="232" y="186"/>
                </a:moveTo>
                <a:cubicBezTo>
                  <a:pt x="232" y="185"/>
                  <a:pt x="232" y="183"/>
                  <a:pt x="232" y="182"/>
                </a:cubicBezTo>
                <a:cubicBezTo>
                  <a:pt x="241" y="187"/>
                  <a:pt x="250" y="192"/>
                  <a:pt x="260" y="197"/>
                </a:cubicBezTo>
                <a:cubicBezTo>
                  <a:pt x="255" y="194"/>
                  <a:pt x="251" y="193"/>
                  <a:pt x="246" y="191"/>
                </a:cubicBezTo>
                <a:cubicBezTo>
                  <a:pt x="244" y="190"/>
                  <a:pt x="241" y="189"/>
                  <a:pt x="238" y="188"/>
                </a:cubicBezTo>
                <a:cubicBezTo>
                  <a:pt x="237" y="188"/>
                  <a:pt x="236" y="187"/>
                  <a:pt x="235" y="187"/>
                </a:cubicBezTo>
                <a:cubicBezTo>
                  <a:pt x="234" y="187"/>
                  <a:pt x="233" y="186"/>
                  <a:pt x="233" y="186"/>
                </a:cubicBezTo>
                <a:cubicBezTo>
                  <a:pt x="233" y="186"/>
                  <a:pt x="233" y="186"/>
                  <a:pt x="232" y="186"/>
                </a:cubicBezTo>
                <a:close/>
                <a:moveTo>
                  <a:pt x="232" y="179"/>
                </a:moveTo>
                <a:cubicBezTo>
                  <a:pt x="235" y="181"/>
                  <a:pt x="239" y="183"/>
                  <a:pt x="243" y="185"/>
                </a:cubicBezTo>
                <a:cubicBezTo>
                  <a:pt x="246" y="186"/>
                  <a:pt x="249" y="187"/>
                  <a:pt x="251" y="188"/>
                </a:cubicBezTo>
                <a:cubicBezTo>
                  <a:pt x="250" y="187"/>
                  <a:pt x="248" y="187"/>
                  <a:pt x="247" y="186"/>
                </a:cubicBezTo>
                <a:cubicBezTo>
                  <a:pt x="242" y="184"/>
                  <a:pt x="237" y="182"/>
                  <a:pt x="232" y="181"/>
                </a:cubicBezTo>
                <a:cubicBezTo>
                  <a:pt x="232" y="181"/>
                  <a:pt x="232" y="181"/>
                  <a:pt x="232" y="181"/>
                </a:cubicBezTo>
                <a:cubicBezTo>
                  <a:pt x="232" y="180"/>
                  <a:pt x="232" y="180"/>
                  <a:pt x="232" y="179"/>
                </a:cubicBezTo>
                <a:close/>
                <a:moveTo>
                  <a:pt x="233" y="179"/>
                </a:moveTo>
                <a:cubicBezTo>
                  <a:pt x="236" y="181"/>
                  <a:pt x="241" y="182"/>
                  <a:pt x="245" y="183"/>
                </a:cubicBezTo>
                <a:cubicBezTo>
                  <a:pt x="250" y="185"/>
                  <a:pt x="255" y="188"/>
                  <a:pt x="260" y="190"/>
                </a:cubicBezTo>
                <a:cubicBezTo>
                  <a:pt x="260" y="191"/>
                  <a:pt x="260" y="191"/>
                  <a:pt x="260" y="192"/>
                </a:cubicBezTo>
                <a:cubicBezTo>
                  <a:pt x="260" y="192"/>
                  <a:pt x="260" y="192"/>
                  <a:pt x="260" y="192"/>
                </a:cubicBezTo>
                <a:cubicBezTo>
                  <a:pt x="260" y="192"/>
                  <a:pt x="260" y="192"/>
                  <a:pt x="259" y="192"/>
                </a:cubicBezTo>
                <a:cubicBezTo>
                  <a:pt x="259" y="191"/>
                  <a:pt x="259" y="191"/>
                  <a:pt x="258" y="191"/>
                </a:cubicBezTo>
                <a:cubicBezTo>
                  <a:pt x="255" y="189"/>
                  <a:pt x="251" y="187"/>
                  <a:pt x="247" y="185"/>
                </a:cubicBezTo>
                <a:cubicBezTo>
                  <a:pt x="242" y="183"/>
                  <a:pt x="237" y="182"/>
                  <a:pt x="233" y="179"/>
                </a:cubicBezTo>
                <a:close/>
                <a:moveTo>
                  <a:pt x="260" y="197"/>
                </a:moveTo>
                <a:cubicBezTo>
                  <a:pt x="253" y="191"/>
                  <a:pt x="243" y="188"/>
                  <a:pt x="235" y="183"/>
                </a:cubicBezTo>
                <a:cubicBezTo>
                  <a:pt x="235" y="183"/>
                  <a:pt x="234" y="182"/>
                  <a:pt x="234" y="182"/>
                </a:cubicBezTo>
                <a:cubicBezTo>
                  <a:pt x="234" y="182"/>
                  <a:pt x="234" y="183"/>
                  <a:pt x="235" y="183"/>
                </a:cubicBezTo>
                <a:cubicBezTo>
                  <a:pt x="236" y="183"/>
                  <a:pt x="237" y="183"/>
                  <a:pt x="238" y="184"/>
                </a:cubicBezTo>
                <a:cubicBezTo>
                  <a:pt x="241" y="184"/>
                  <a:pt x="243" y="185"/>
                  <a:pt x="245" y="186"/>
                </a:cubicBezTo>
                <a:cubicBezTo>
                  <a:pt x="250" y="188"/>
                  <a:pt x="255" y="191"/>
                  <a:pt x="260" y="193"/>
                </a:cubicBezTo>
                <a:cubicBezTo>
                  <a:pt x="260" y="194"/>
                  <a:pt x="260" y="196"/>
                  <a:pt x="260" y="197"/>
                </a:cubicBezTo>
                <a:close/>
                <a:moveTo>
                  <a:pt x="260" y="201"/>
                </a:moveTo>
                <a:cubicBezTo>
                  <a:pt x="256" y="198"/>
                  <a:pt x="251" y="195"/>
                  <a:pt x="246" y="193"/>
                </a:cubicBezTo>
                <a:cubicBezTo>
                  <a:pt x="244" y="192"/>
                  <a:pt x="243" y="191"/>
                  <a:pt x="241" y="190"/>
                </a:cubicBezTo>
                <a:cubicBezTo>
                  <a:pt x="248" y="192"/>
                  <a:pt x="254" y="195"/>
                  <a:pt x="260" y="198"/>
                </a:cubicBezTo>
                <a:cubicBezTo>
                  <a:pt x="260" y="199"/>
                  <a:pt x="260" y="200"/>
                  <a:pt x="260" y="201"/>
                </a:cubicBezTo>
                <a:close/>
                <a:moveTo>
                  <a:pt x="231" y="174"/>
                </a:moveTo>
                <a:cubicBezTo>
                  <a:pt x="239" y="180"/>
                  <a:pt x="249" y="182"/>
                  <a:pt x="257" y="188"/>
                </a:cubicBezTo>
                <a:cubicBezTo>
                  <a:pt x="257" y="188"/>
                  <a:pt x="262" y="190"/>
                  <a:pt x="258" y="188"/>
                </a:cubicBezTo>
                <a:cubicBezTo>
                  <a:pt x="257" y="188"/>
                  <a:pt x="256" y="187"/>
                  <a:pt x="255" y="187"/>
                </a:cubicBezTo>
                <a:cubicBezTo>
                  <a:pt x="253" y="186"/>
                  <a:pt x="250" y="185"/>
                  <a:pt x="248" y="184"/>
                </a:cubicBezTo>
                <a:cubicBezTo>
                  <a:pt x="243" y="182"/>
                  <a:pt x="237" y="181"/>
                  <a:pt x="232" y="178"/>
                </a:cubicBezTo>
                <a:cubicBezTo>
                  <a:pt x="232" y="178"/>
                  <a:pt x="232" y="178"/>
                  <a:pt x="232" y="178"/>
                </a:cubicBezTo>
                <a:cubicBezTo>
                  <a:pt x="231" y="177"/>
                  <a:pt x="231" y="175"/>
                  <a:pt x="231" y="174"/>
                </a:cubicBezTo>
                <a:close/>
                <a:moveTo>
                  <a:pt x="260" y="205"/>
                </a:moveTo>
                <a:cubicBezTo>
                  <a:pt x="260" y="205"/>
                  <a:pt x="260" y="205"/>
                  <a:pt x="260" y="205"/>
                </a:cubicBezTo>
                <a:cubicBezTo>
                  <a:pt x="260" y="205"/>
                  <a:pt x="259" y="205"/>
                  <a:pt x="259" y="205"/>
                </a:cubicBezTo>
                <a:cubicBezTo>
                  <a:pt x="254" y="202"/>
                  <a:pt x="250" y="200"/>
                  <a:pt x="245" y="197"/>
                </a:cubicBezTo>
                <a:cubicBezTo>
                  <a:pt x="244" y="196"/>
                  <a:pt x="242" y="195"/>
                  <a:pt x="240" y="194"/>
                </a:cubicBezTo>
                <a:cubicBezTo>
                  <a:pt x="242" y="195"/>
                  <a:pt x="244" y="196"/>
                  <a:pt x="246" y="196"/>
                </a:cubicBezTo>
                <a:cubicBezTo>
                  <a:pt x="251" y="198"/>
                  <a:pt x="255" y="201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3"/>
                  <a:pt x="260" y="204"/>
                  <a:pt x="260" y="205"/>
                </a:cubicBezTo>
                <a:close/>
                <a:moveTo>
                  <a:pt x="261" y="225"/>
                </a:moveTo>
                <a:cubicBezTo>
                  <a:pt x="258" y="223"/>
                  <a:pt x="254" y="222"/>
                  <a:pt x="251" y="220"/>
                </a:cubicBezTo>
                <a:cubicBezTo>
                  <a:pt x="248" y="218"/>
                  <a:pt x="246" y="216"/>
                  <a:pt x="243" y="215"/>
                </a:cubicBezTo>
                <a:cubicBezTo>
                  <a:pt x="245" y="216"/>
                  <a:pt x="248" y="217"/>
                  <a:pt x="250" y="218"/>
                </a:cubicBezTo>
                <a:cubicBezTo>
                  <a:pt x="253" y="220"/>
                  <a:pt x="257" y="222"/>
                  <a:pt x="261" y="223"/>
                </a:cubicBezTo>
                <a:cubicBezTo>
                  <a:pt x="261" y="223"/>
                  <a:pt x="261" y="223"/>
                  <a:pt x="261" y="223"/>
                </a:cubicBezTo>
                <a:cubicBezTo>
                  <a:pt x="261" y="224"/>
                  <a:pt x="261" y="224"/>
                  <a:pt x="261" y="225"/>
                </a:cubicBezTo>
                <a:close/>
                <a:moveTo>
                  <a:pt x="262" y="231"/>
                </a:moveTo>
                <a:cubicBezTo>
                  <a:pt x="258" y="228"/>
                  <a:pt x="254" y="225"/>
                  <a:pt x="249" y="223"/>
                </a:cubicBezTo>
                <a:cubicBezTo>
                  <a:pt x="247" y="222"/>
                  <a:pt x="244" y="220"/>
                  <a:pt x="242" y="219"/>
                </a:cubicBezTo>
                <a:cubicBezTo>
                  <a:pt x="240" y="218"/>
                  <a:pt x="238" y="216"/>
                  <a:pt x="237" y="215"/>
                </a:cubicBezTo>
                <a:cubicBezTo>
                  <a:pt x="245" y="218"/>
                  <a:pt x="253" y="224"/>
                  <a:pt x="261" y="227"/>
                </a:cubicBezTo>
                <a:cubicBezTo>
                  <a:pt x="261" y="228"/>
                  <a:pt x="262" y="229"/>
                  <a:pt x="262" y="231"/>
                </a:cubicBezTo>
                <a:close/>
                <a:moveTo>
                  <a:pt x="263" y="236"/>
                </a:moveTo>
                <a:cubicBezTo>
                  <a:pt x="256" y="231"/>
                  <a:pt x="247" y="228"/>
                  <a:pt x="241" y="223"/>
                </a:cubicBezTo>
                <a:cubicBezTo>
                  <a:pt x="242" y="224"/>
                  <a:pt x="236" y="220"/>
                  <a:pt x="238" y="221"/>
                </a:cubicBezTo>
                <a:cubicBezTo>
                  <a:pt x="239" y="221"/>
                  <a:pt x="241" y="222"/>
                  <a:pt x="242" y="223"/>
                </a:cubicBezTo>
                <a:cubicBezTo>
                  <a:pt x="245" y="224"/>
                  <a:pt x="248" y="225"/>
                  <a:pt x="250" y="226"/>
                </a:cubicBezTo>
                <a:cubicBezTo>
                  <a:pt x="254" y="228"/>
                  <a:pt x="258" y="231"/>
                  <a:pt x="262" y="232"/>
                </a:cubicBezTo>
                <a:cubicBezTo>
                  <a:pt x="262" y="233"/>
                  <a:pt x="262" y="234"/>
                  <a:pt x="263" y="235"/>
                </a:cubicBezTo>
                <a:cubicBezTo>
                  <a:pt x="263" y="236"/>
                  <a:pt x="263" y="236"/>
                  <a:pt x="263" y="236"/>
                </a:cubicBezTo>
                <a:close/>
                <a:moveTo>
                  <a:pt x="264" y="243"/>
                </a:moveTo>
                <a:cubicBezTo>
                  <a:pt x="257" y="237"/>
                  <a:pt x="248" y="233"/>
                  <a:pt x="241" y="227"/>
                </a:cubicBezTo>
                <a:cubicBezTo>
                  <a:pt x="235" y="223"/>
                  <a:pt x="242" y="227"/>
                  <a:pt x="244" y="228"/>
                </a:cubicBezTo>
                <a:cubicBezTo>
                  <a:pt x="246" y="230"/>
                  <a:pt x="249" y="231"/>
                  <a:pt x="251" y="232"/>
                </a:cubicBezTo>
                <a:cubicBezTo>
                  <a:pt x="255" y="234"/>
                  <a:pt x="259" y="236"/>
                  <a:pt x="263" y="238"/>
                </a:cubicBezTo>
                <a:cubicBezTo>
                  <a:pt x="264" y="240"/>
                  <a:pt x="264" y="241"/>
                  <a:pt x="264" y="243"/>
                </a:cubicBezTo>
                <a:close/>
                <a:moveTo>
                  <a:pt x="265" y="248"/>
                </a:moveTo>
                <a:cubicBezTo>
                  <a:pt x="262" y="245"/>
                  <a:pt x="258" y="243"/>
                  <a:pt x="254" y="240"/>
                </a:cubicBezTo>
                <a:cubicBezTo>
                  <a:pt x="251" y="239"/>
                  <a:pt x="249" y="237"/>
                  <a:pt x="246" y="235"/>
                </a:cubicBezTo>
                <a:cubicBezTo>
                  <a:pt x="244" y="233"/>
                  <a:pt x="240" y="232"/>
                  <a:pt x="238" y="230"/>
                </a:cubicBezTo>
                <a:cubicBezTo>
                  <a:pt x="236" y="228"/>
                  <a:pt x="240" y="230"/>
                  <a:pt x="240" y="231"/>
                </a:cubicBezTo>
                <a:cubicBezTo>
                  <a:pt x="241" y="231"/>
                  <a:pt x="243" y="232"/>
                  <a:pt x="244" y="233"/>
                </a:cubicBezTo>
                <a:cubicBezTo>
                  <a:pt x="246" y="235"/>
                  <a:pt x="249" y="236"/>
                  <a:pt x="251" y="238"/>
                </a:cubicBezTo>
                <a:cubicBezTo>
                  <a:pt x="255" y="240"/>
                  <a:pt x="260" y="243"/>
                  <a:pt x="265" y="244"/>
                </a:cubicBezTo>
                <a:cubicBezTo>
                  <a:pt x="265" y="246"/>
                  <a:pt x="265" y="247"/>
                  <a:pt x="265" y="248"/>
                </a:cubicBezTo>
                <a:close/>
                <a:moveTo>
                  <a:pt x="261" y="247"/>
                </a:moveTo>
                <a:cubicBezTo>
                  <a:pt x="258" y="245"/>
                  <a:pt x="255" y="243"/>
                  <a:pt x="252" y="241"/>
                </a:cubicBezTo>
                <a:cubicBezTo>
                  <a:pt x="247" y="238"/>
                  <a:pt x="242" y="234"/>
                  <a:pt x="237" y="231"/>
                </a:cubicBezTo>
                <a:cubicBezTo>
                  <a:pt x="237" y="231"/>
                  <a:pt x="237" y="230"/>
                  <a:pt x="237" y="230"/>
                </a:cubicBezTo>
                <a:cubicBezTo>
                  <a:pt x="240" y="233"/>
                  <a:pt x="244" y="234"/>
                  <a:pt x="247" y="236"/>
                </a:cubicBezTo>
                <a:cubicBezTo>
                  <a:pt x="252" y="240"/>
                  <a:pt x="258" y="243"/>
                  <a:pt x="263" y="247"/>
                </a:cubicBezTo>
                <a:cubicBezTo>
                  <a:pt x="267" y="251"/>
                  <a:pt x="263" y="248"/>
                  <a:pt x="261" y="247"/>
                </a:cubicBezTo>
                <a:close/>
                <a:moveTo>
                  <a:pt x="237" y="232"/>
                </a:moveTo>
                <a:cubicBezTo>
                  <a:pt x="243" y="238"/>
                  <a:pt x="249" y="243"/>
                  <a:pt x="255" y="248"/>
                </a:cubicBezTo>
                <a:cubicBezTo>
                  <a:pt x="249" y="244"/>
                  <a:pt x="243" y="239"/>
                  <a:pt x="237" y="235"/>
                </a:cubicBezTo>
                <a:cubicBezTo>
                  <a:pt x="237" y="234"/>
                  <a:pt x="237" y="234"/>
                  <a:pt x="237" y="234"/>
                </a:cubicBezTo>
                <a:cubicBezTo>
                  <a:pt x="237" y="233"/>
                  <a:pt x="237" y="233"/>
                  <a:pt x="237" y="232"/>
                </a:cubicBezTo>
                <a:close/>
                <a:moveTo>
                  <a:pt x="239" y="237"/>
                </a:moveTo>
                <a:cubicBezTo>
                  <a:pt x="242" y="240"/>
                  <a:pt x="246" y="243"/>
                  <a:pt x="250" y="246"/>
                </a:cubicBezTo>
                <a:cubicBezTo>
                  <a:pt x="249" y="246"/>
                  <a:pt x="249" y="245"/>
                  <a:pt x="248" y="245"/>
                </a:cubicBezTo>
                <a:cubicBezTo>
                  <a:pt x="246" y="243"/>
                  <a:pt x="244" y="242"/>
                  <a:pt x="242" y="241"/>
                </a:cubicBezTo>
                <a:cubicBezTo>
                  <a:pt x="241" y="240"/>
                  <a:pt x="239" y="238"/>
                  <a:pt x="238" y="237"/>
                </a:cubicBezTo>
                <a:cubicBezTo>
                  <a:pt x="237" y="236"/>
                  <a:pt x="237" y="236"/>
                  <a:pt x="239" y="237"/>
                </a:cubicBezTo>
                <a:close/>
                <a:moveTo>
                  <a:pt x="261" y="255"/>
                </a:moveTo>
                <a:cubicBezTo>
                  <a:pt x="260" y="255"/>
                  <a:pt x="260" y="255"/>
                  <a:pt x="259" y="255"/>
                </a:cubicBezTo>
                <a:cubicBezTo>
                  <a:pt x="258" y="254"/>
                  <a:pt x="257" y="253"/>
                  <a:pt x="256" y="253"/>
                </a:cubicBezTo>
                <a:cubicBezTo>
                  <a:pt x="254" y="252"/>
                  <a:pt x="252" y="250"/>
                  <a:pt x="250" y="249"/>
                </a:cubicBezTo>
                <a:cubicBezTo>
                  <a:pt x="245" y="245"/>
                  <a:pt x="240" y="242"/>
                  <a:pt x="236" y="239"/>
                </a:cubicBezTo>
                <a:cubicBezTo>
                  <a:pt x="236" y="238"/>
                  <a:pt x="236" y="237"/>
                  <a:pt x="236" y="236"/>
                </a:cubicBezTo>
                <a:cubicBezTo>
                  <a:pt x="239" y="239"/>
                  <a:pt x="242" y="242"/>
                  <a:pt x="245" y="244"/>
                </a:cubicBezTo>
                <a:cubicBezTo>
                  <a:pt x="251" y="247"/>
                  <a:pt x="256" y="251"/>
                  <a:pt x="261" y="255"/>
                </a:cubicBezTo>
                <a:close/>
                <a:moveTo>
                  <a:pt x="258" y="257"/>
                </a:moveTo>
                <a:cubicBezTo>
                  <a:pt x="261" y="260"/>
                  <a:pt x="257" y="257"/>
                  <a:pt x="255" y="256"/>
                </a:cubicBezTo>
                <a:cubicBezTo>
                  <a:pt x="253" y="255"/>
                  <a:pt x="250" y="253"/>
                  <a:pt x="248" y="252"/>
                </a:cubicBezTo>
                <a:cubicBezTo>
                  <a:pt x="244" y="249"/>
                  <a:pt x="240" y="246"/>
                  <a:pt x="236" y="243"/>
                </a:cubicBezTo>
                <a:cubicBezTo>
                  <a:pt x="236" y="243"/>
                  <a:pt x="236" y="243"/>
                  <a:pt x="236" y="243"/>
                </a:cubicBezTo>
                <a:cubicBezTo>
                  <a:pt x="236" y="242"/>
                  <a:pt x="236" y="241"/>
                  <a:pt x="236" y="240"/>
                </a:cubicBezTo>
                <a:cubicBezTo>
                  <a:pt x="242" y="246"/>
                  <a:pt x="251" y="251"/>
                  <a:pt x="258" y="257"/>
                </a:cubicBezTo>
                <a:close/>
                <a:moveTo>
                  <a:pt x="246" y="253"/>
                </a:moveTo>
                <a:cubicBezTo>
                  <a:pt x="250" y="256"/>
                  <a:pt x="252" y="259"/>
                  <a:pt x="256" y="262"/>
                </a:cubicBezTo>
                <a:cubicBezTo>
                  <a:pt x="253" y="260"/>
                  <a:pt x="249" y="257"/>
                  <a:pt x="246" y="255"/>
                </a:cubicBezTo>
                <a:cubicBezTo>
                  <a:pt x="242" y="253"/>
                  <a:pt x="239" y="250"/>
                  <a:pt x="235" y="248"/>
                </a:cubicBezTo>
                <a:cubicBezTo>
                  <a:pt x="235" y="247"/>
                  <a:pt x="235" y="245"/>
                  <a:pt x="235" y="244"/>
                </a:cubicBezTo>
                <a:cubicBezTo>
                  <a:pt x="239" y="247"/>
                  <a:pt x="243" y="250"/>
                  <a:pt x="246" y="253"/>
                </a:cubicBezTo>
                <a:close/>
                <a:moveTo>
                  <a:pt x="235" y="249"/>
                </a:moveTo>
                <a:cubicBezTo>
                  <a:pt x="238" y="252"/>
                  <a:pt x="241" y="255"/>
                  <a:pt x="244" y="257"/>
                </a:cubicBezTo>
                <a:cubicBezTo>
                  <a:pt x="246" y="259"/>
                  <a:pt x="248" y="260"/>
                  <a:pt x="249" y="262"/>
                </a:cubicBezTo>
                <a:cubicBezTo>
                  <a:pt x="250" y="262"/>
                  <a:pt x="252" y="264"/>
                  <a:pt x="252" y="265"/>
                </a:cubicBezTo>
                <a:cubicBezTo>
                  <a:pt x="246" y="262"/>
                  <a:pt x="242" y="256"/>
                  <a:pt x="236" y="253"/>
                </a:cubicBezTo>
                <a:cubicBezTo>
                  <a:pt x="236" y="253"/>
                  <a:pt x="236" y="253"/>
                  <a:pt x="236" y="253"/>
                </a:cubicBezTo>
                <a:cubicBezTo>
                  <a:pt x="236" y="252"/>
                  <a:pt x="235" y="251"/>
                  <a:pt x="235" y="249"/>
                </a:cubicBezTo>
                <a:close/>
                <a:moveTo>
                  <a:pt x="236" y="253"/>
                </a:moveTo>
                <a:cubicBezTo>
                  <a:pt x="237" y="257"/>
                  <a:pt x="240" y="259"/>
                  <a:pt x="242" y="262"/>
                </a:cubicBezTo>
                <a:cubicBezTo>
                  <a:pt x="243" y="263"/>
                  <a:pt x="247" y="267"/>
                  <a:pt x="242" y="262"/>
                </a:cubicBezTo>
                <a:cubicBezTo>
                  <a:pt x="241" y="261"/>
                  <a:pt x="240" y="260"/>
                  <a:pt x="238" y="259"/>
                </a:cubicBezTo>
                <a:cubicBezTo>
                  <a:pt x="238" y="259"/>
                  <a:pt x="238" y="259"/>
                  <a:pt x="238" y="259"/>
                </a:cubicBezTo>
                <a:cubicBezTo>
                  <a:pt x="237" y="257"/>
                  <a:pt x="236" y="255"/>
                  <a:pt x="236" y="253"/>
                </a:cubicBezTo>
                <a:cubicBezTo>
                  <a:pt x="236" y="253"/>
                  <a:pt x="236" y="253"/>
                  <a:pt x="236" y="253"/>
                </a:cubicBezTo>
                <a:close/>
                <a:moveTo>
                  <a:pt x="221" y="189"/>
                </a:moveTo>
                <a:cubicBezTo>
                  <a:pt x="216" y="198"/>
                  <a:pt x="206" y="206"/>
                  <a:pt x="195" y="203"/>
                </a:cubicBezTo>
                <a:cubicBezTo>
                  <a:pt x="195" y="202"/>
                  <a:pt x="194" y="203"/>
                  <a:pt x="194" y="203"/>
                </a:cubicBezTo>
                <a:cubicBezTo>
                  <a:pt x="194" y="200"/>
                  <a:pt x="194" y="198"/>
                  <a:pt x="193" y="195"/>
                </a:cubicBezTo>
                <a:cubicBezTo>
                  <a:pt x="193" y="188"/>
                  <a:pt x="191" y="180"/>
                  <a:pt x="191" y="173"/>
                </a:cubicBezTo>
                <a:cubicBezTo>
                  <a:pt x="192" y="159"/>
                  <a:pt x="196" y="146"/>
                  <a:pt x="197" y="132"/>
                </a:cubicBezTo>
                <a:cubicBezTo>
                  <a:pt x="199" y="107"/>
                  <a:pt x="187" y="84"/>
                  <a:pt x="166" y="71"/>
                </a:cubicBezTo>
                <a:cubicBezTo>
                  <a:pt x="156" y="64"/>
                  <a:pt x="145" y="60"/>
                  <a:pt x="133" y="58"/>
                </a:cubicBezTo>
                <a:cubicBezTo>
                  <a:pt x="125" y="57"/>
                  <a:pt x="117" y="57"/>
                  <a:pt x="109" y="56"/>
                </a:cubicBezTo>
                <a:cubicBezTo>
                  <a:pt x="103" y="56"/>
                  <a:pt x="97" y="54"/>
                  <a:pt x="91" y="53"/>
                </a:cubicBezTo>
                <a:cubicBezTo>
                  <a:pt x="103" y="47"/>
                  <a:pt x="116" y="43"/>
                  <a:pt x="130" y="42"/>
                </a:cubicBezTo>
                <a:cubicBezTo>
                  <a:pt x="130" y="42"/>
                  <a:pt x="130" y="42"/>
                  <a:pt x="131" y="42"/>
                </a:cubicBezTo>
                <a:cubicBezTo>
                  <a:pt x="140" y="41"/>
                  <a:pt x="149" y="42"/>
                  <a:pt x="157" y="45"/>
                </a:cubicBezTo>
                <a:cubicBezTo>
                  <a:pt x="184" y="52"/>
                  <a:pt x="207" y="70"/>
                  <a:pt x="217" y="96"/>
                </a:cubicBezTo>
                <a:cubicBezTo>
                  <a:pt x="228" y="123"/>
                  <a:pt x="222" y="150"/>
                  <a:pt x="221" y="178"/>
                </a:cubicBezTo>
                <a:cubicBezTo>
                  <a:pt x="221" y="181"/>
                  <a:pt x="221" y="185"/>
                  <a:pt x="221" y="189"/>
                </a:cubicBezTo>
                <a:close/>
                <a:moveTo>
                  <a:pt x="119" y="41"/>
                </a:moveTo>
                <a:cubicBezTo>
                  <a:pt x="119" y="40"/>
                  <a:pt x="121" y="40"/>
                  <a:pt x="122" y="40"/>
                </a:cubicBezTo>
                <a:cubicBezTo>
                  <a:pt x="121" y="40"/>
                  <a:pt x="120" y="40"/>
                  <a:pt x="119" y="41"/>
                </a:cubicBezTo>
                <a:close/>
                <a:moveTo>
                  <a:pt x="123" y="30"/>
                </a:moveTo>
                <a:cubicBezTo>
                  <a:pt x="124" y="32"/>
                  <a:pt x="127" y="33"/>
                  <a:pt x="129" y="34"/>
                </a:cubicBezTo>
                <a:cubicBezTo>
                  <a:pt x="126" y="34"/>
                  <a:pt x="124" y="32"/>
                  <a:pt x="121" y="33"/>
                </a:cubicBezTo>
                <a:cubicBezTo>
                  <a:pt x="121" y="33"/>
                  <a:pt x="121" y="33"/>
                  <a:pt x="121" y="34"/>
                </a:cubicBezTo>
                <a:cubicBezTo>
                  <a:pt x="123" y="36"/>
                  <a:pt x="126" y="36"/>
                  <a:pt x="129" y="38"/>
                </a:cubicBezTo>
                <a:cubicBezTo>
                  <a:pt x="126" y="37"/>
                  <a:pt x="123" y="35"/>
                  <a:pt x="120" y="36"/>
                </a:cubicBezTo>
                <a:cubicBezTo>
                  <a:pt x="119" y="36"/>
                  <a:pt x="119" y="36"/>
                  <a:pt x="119" y="37"/>
                </a:cubicBezTo>
                <a:cubicBezTo>
                  <a:pt x="121" y="38"/>
                  <a:pt x="122" y="38"/>
                  <a:pt x="124" y="39"/>
                </a:cubicBezTo>
                <a:cubicBezTo>
                  <a:pt x="124" y="39"/>
                  <a:pt x="125" y="40"/>
                  <a:pt x="125" y="40"/>
                </a:cubicBezTo>
                <a:cubicBezTo>
                  <a:pt x="125" y="40"/>
                  <a:pt x="124" y="40"/>
                  <a:pt x="124" y="40"/>
                </a:cubicBezTo>
                <a:cubicBezTo>
                  <a:pt x="123" y="40"/>
                  <a:pt x="123" y="40"/>
                  <a:pt x="122" y="39"/>
                </a:cubicBezTo>
                <a:cubicBezTo>
                  <a:pt x="121" y="39"/>
                  <a:pt x="119" y="39"/>
                  <a:pt x="119" y="41"/>
                </a:cubicBezTo>
                <a:cubicBezTo>
                  <a:pt x="119" y="41"/>
                  <a:pt x="119" y="41"/>
                  <a:pt x="119" y="41"/>
                </a:cubicBezTo>
                <a:cubicBezTo>
                  <a:pt x="119" y="41"/>
                  <a:pt x="118" y="41"/>
                  <a:pt x="118" y="41"/>
                </a:cubicBezTo>
                <a:cubicBezTo>
                  <a:pt x="119" y="38"/>
                  <a:pt x="119" y="35"/>
                  <a:pt x="120" y="33"/>
                </a:cubicBezTo>
                <a:cubicBezTo>
                  <a:pt x="121" y="31"/>
                  <a:pt x="122" y="30"/>
                  <a:pt x="123" y="30"/>
                </a:cubicBezTo>
                <a:close/>
                <a:moveTo>
                  <a:pt x="130" y="27"/>
                </a:moveTo>
                <a:cubicBezTo>
                  <a:pt x="131" y="27"/>
                  <a:pt x="132" y="27"/>
                  <a:pt x="134" y="27"/>
                </a:cubicBezTo>
                <a:cubicBezTo>
                  <a:pt x="133" y="27"/>
                  <a:pt x="133" y="28"/>
                  <a:pt x="133" y="28"/>
                </a:cubicBezTo>
                <a:cubicBezTo>
                  <a:pt x="132" y="28"/>
                  <a:pt x="131" y="28"/>
                  <a:pt x="130" y="27"/>
                </a:cubicBezTo>
                <a:cubicBezTo>
                  <a:pt x="130" y="27"/>
                  <a:pt x="130" y="27"/>
                  <a:pt x="130" y="27"/>
                </a:cubicBezTo>
                <a:close/>
                <a:moveTo>
                  <a:pt x="151" y="9"/>
                </a:moveTo>
                <a:cubicBezTo>
                  <a:pt x="151" y="9"/>
                  <a:pt x="151" y="9"/>
                  <a:pt x="151" y="9"/>
                </a:cubicBezTo>
                <a:cubicBezTo>
                  <a:pt x="155" y="13"/>
                  <a:pt x="162" y="14"/>
                  <a:pt x="167" y="17"/>
                </a:cubicBezTo>
                <a:cubicBezTo>
                  <a:pt x="167" y="17"/>
                  <a:pt x="167" y="17"/>
                  <a:pt x="167" y="17"/>
                </a:cubicBezTo>
                <a:cubicBezTo>
                  <a:pt x="166" y="17"/>
                  <a:pt x="164" y="16"/>
                  <a:pt x="164" y="16"/>
                </a:cubicBezTo>
                <a:cubicBezTo>
                  <a:pt x="162" y="15"/>
                  <a:pt x="160" y="14"/>
                  <a:pt x="158" y="13"/>
                </a:cubicBezTo>
                <a:cubicBezTo>
                  <a:pt x="155" y="12"/>
                  <a:pt x="152" y="11"/>
                  <a:pt x="149" y="11"/>
                </a:cubicBezTo>
                <a:cubicBezTo>
                  <a:pt x="149" y="11"/>
                  <a:pt x="150" y="10"/>
                  <a:pt x="150" y="10"/>
                </a:cubicBezTo>
                <a:cubicBezTo>
                  <a:pt x="150" y="10"/>
                  <a:pt x="150" y="9"/>
                  <a:pt x="151" y="9"/>
                </a:cubicBezTo>
                <a:close/>
                <a:moveTo>
                  <a:pt x="162" y="9"/>
                </a:moveTo>
                <a:cubicBezTo>
                  <a:pt x="159" y="9"/>
                  <a:pt x="157" y="8"/>
                  <a:pt x="154" y="7"/>
                </a:cubicBezTo>
                <a:cubicBezTo>
                  <a:pt x="156" y="6"/>
                  <a:pt x="158" y="6"/>
                  <a:pt x="160" y="7"/>
                </a:cubicBezTo>
                <a:cubicBezTo>
                  <a:pt x="160" y="8"/>
                  <a:pt x="161" y="9"/>
                  <a:pt x="162" y="9"/>
                </a:cubicBezTo>
                <a:close/>
                <a:moveTo>
                  <a:pt x="181" y="50"/>
                </a:moveTo>
                <a:cubicBezTo>
                  <a:pt x="188" y="55"/>
                  <a:pt x="197" y="59"/>
                  <a:pt x="205" y="64"/>
                </a:cubicBezTo>
                <a:cubicBezTo>
                  <a:pt x="210" y="67"/>
                  <a:pt x="215" y="70"/>
                  <a:pt x="220" y="73"/>
                </a:cubicBezTo>
                <a:cubicBezTo>
                  <a:pt x="222" y="75"/>
                  <a:pt x="225" y="77"/>
                  <a:pt x="227" y="78"/>
                </a:cubicBezTo>
                <a:cubicBezTo>
                  <a:pt x="227" y="78"/>
                  <a:pt x="229" y="79"/>
                  <a:pt x="230" y="80"/>
                </a:cubicBezTo>
                <a:cubicBezTo>
                  <a:pt x="221" y="75"/>
                  <a:pt x="211" y="71"/>
                  <a:pt x="202" y="65"/>
                </a:cubicBezTo>
                <a:cubicBezTo>
                  <a:pt x="199" y="63"/>
                  <a:pt x="196" y="61"/>
                  <a:pt x="193" y="59"/>
                </a:cubicBezTo>
                <a:cubicBezTo>
                  <a:pt x="193" y="59"/>
                  <a:pt x="193" y="59"/>
                  <a:pt x="192" y="59"/>
                </a:cubicBezTo>
                <a:cubicBezTo>
                  <a:pt x="188" y="55"/>
                  <a:pt x="183" y="52"/>
                  <a:pt x="177" y="49"/>
                </a:cubicBezTo>
                <a:cubicBezTo>
                  <a:pt x="177" y="49"/>
                  <a:pt x="178" y="49"/>
                  <a:pt x="178" y="49"/>
                </a:cubicBezTo>
                <a:cubicBezTo>
                  <a:pt x="179" y="49"/>
                  <a:pt x="180" y="50"/>
                  <a:pt x="181" y="50"/>
                </a:cubicBezTo>
                <a:close/>
                <a:moveTo>
                  <a:pt x="220" y="66"/>
                </a:moveTo>
                <a:cubicBezTo>
                  <a:pt x="220" y="66"/>
                  <a:pt x="221" y="66"/>
                  <a:pt x="221" y="67"/>
                </a:cubicBezTo>
                <a:cubicBezTo>
                  <a:pt x="212" y="61"/>
                  <a:pt x="203" y="57"/>
                  <a:pt x="194" y="52"/>
                </a:cubicBezTo>
                <a:cubicBezTo>
                  <a:pt x="203" y="55"/>
                  <a:pt x="213" y="59"/>
                  <a:pt x="220" y="66"/>
                </a:cubicBezTo>
                <a:close/>
                <a:moveTo>
                  <a:pt x="254" y="265"/>
                </a:moveTo>
                <a:cubicBezTo>
                  <a:pt x="254" y="265"/>
                  <a:pt x="254" y="265"/>
                  <a:pt x="254" y="265"/>
                </a:cubicBezTo>
                <a:cubicBezTo>
                  <a:pt x="250" y="261"/>
                  <a:pt x="246" y="258"/>
                  <a:pt x="242" y="255"/>
                </a:cubicBezTo>
                <a:cubicBezTo>
                  <a:pt x="240" y="253"/>
                  <a:pt x="239" y="252"/>
                  <a:pt x="237" y="250"/>
                </a:cubicBezTo>
                <a:cubicBezTo>
                  <a:pt x="234" y="247"/>
                  <a:pt x="237" y="250"/>
                  <a:pt x="238" y="251"/>
                </a:cubicBezTo>
                <a:cubicBezTo>
                  <a:pt x="242" y="253"/>
                  <a:pt x="246" y="256"/>
                  <a:pt x="249" y="259"/>
                </a:cubicBezTo>
                <a:cubicBezTo>
                  <a:pt x="252" y="260"/>
                  <a:pt x="254" y="262"/>
                  <a:pt x="257" y="263"/>
                </a:cubicBezTo>
                <a:cubicBezTo>
                  <a:pt x="257" y="263"/>
                  <a:pt x="258" y="263"/>
                  <a:pt x="257" y="263"/>
                </a:cubicBezTo>
                <a:cubicBezTo>
                  <a:pt x="253" y="260"/>
                  <a:pt x="251" y="256"/>
                  <a:pt x="247" y="253"/>
                </a:cubicBezTo>
                <a:cubicBezTo>
                  <a:pt x="244" y="250"/>
                  <a:pt x="240" y="247"/>
                  <a:pt x="237" y="245"/>
                </a:cubicBezTo>
                <a:cubicBezTo>
                  <a:pt x="245" y="250"/>
                  <a:pt x="252" y="256"/>
                  <a:pt x="260" y="260"/>
                </a:cubicBezTo>
                <a:cubicBezTo>
                  <a:pt x="261" y="260"/>
                  <a:pt x="261" y="260"/>
                  <a:pt x="261" y="259"/>
                </a:cubicBezTo>
                <a:cubicBezTo>
                  <a:pt x="258" y="255"/>
                  <a:pt x="253" y="253"/>
                  <a:pt x="250" y="250"/>
                </a:cubicBezTo>
                <a:cubicBezTo>
                  <a:pt x="248" y="249"/>
                  <a:pt x="247" y="248"/>
                  <a:pt x="245" y="246"/>
                </a:cubicBezTo>
                <a:cubicBezTo>
                  <a:pt x="247" y="248"/>
                  <a:pt x="249" y="249"/>
                  <a:pt x="251" y="250"/>
                </a:cubicBezTo>
                <a:cubicBezTo>
                  <a:pt x="254" y="253"/>
                  <a:pt x="258" y="256"/>
                  <a:pt x="262" y="257"/>
                </a:cubicBezTo>
                <a:cubicBezTo>
                  <a:pt x="263" y="257"/>
                  <a:pt x="263" y="256"/>
                  <a:pt x="263" y="256"/>
                </a:cubicBezTo>
                <a:cubicBezTo>
                  <a:pt x="259" y="253"/>
                  <a:pt x="256" y="250"/>
                  <a:pt x="252" y="248"/>
                </a:cubicBezTo>
                <a:cubicBezTo>
                  <a:pt x="256" y="250"/>
                  <a:pt x="260" y="253"/>
                  <a:pt x="264" y="254"/>
                </a:cubicBezTo>
                <a:cubicBezTo>
                  <a:pt x="264" y="254"/>
                  <a:pt x="264" y="253"/>
                  <a:pt x="264" y="253"/>
                </a:cubicBezTo>
                <a:cubicBezTo>
                  <a:pt x="259" y="250"/>
                  <a:pt x="253" y="246"/>
                  <a:pt x="249" y="242"/>
                </a:cubicBezTo>
                <a:cubicBezTo>
                  <a:pt x="245" y="238"/>
                  <a:pt x="241" y="234"/>
                  <a:pt x="237" y="232"/>
                </a:cubicBezTo>
                <a:cubicBezTo>
                  <a:pt x="247" y="237"/>
                  <a:pt x="255" y="245"/>
                  <a:pt x="265" y="250"/>
                </a:cubicBezTo>
                <a:cubicBezTo>
                  <a:pt x="265" y="253"/>
                  <a:pt x="264" y="256"/>
                  <a:pt x="262" y="258"/>
                </a:cubicBezTo>
                <a:cubicBezTo>
                  <a:pt x="260" y="261"/>
                  <a:pt x="257" y="264"/>
                  <a:pt x="254" y="265"/>
                </a:cubicBezTo>
                <a:close/>
                <a:moveTo>
                  <a:pt x="225" y="284"/>
                </a:moveTo>
                <a:cubicBezTo>
                  <a:pt x="225" y="284"/>
                  <a:pt x="225" y="284"/>
                  <a:pt x="225" y="284"/>
                </a:cubicBezTo>
                <a:cubicBezTo>
                  <a:pt x="225" y="284"/>
                  <a:pt x="225" y="284"/>
                  <a:pt x="225" y="284"/>
                </a:cubicBezTo>
                <a:cubicBezTo>
                  <a:pt x="229" y="281"/>
                  <a:pt x="235" y="281"/>
                  <a:pt x="238" y="278"/>
                </a:cubicBezTo>
                <a:cubicBezTo>
                  <a:pt x="242" y="275"/>
                  <a:pt x="244" y="272"/>
                  <a:pt x="243" y="268"/>
                </a:cubicBezTo>
                <a:cubicBezTo>
                  <a:pt x="244" y="268"/>
                  <a:pt x="246" y="268"/>
                  <a:pt x="247" y="269"/>
                </a:cubicBezTo>
                <a:cubicBezTo>
                  <a:pt x="249" y="269"/>
                  <a:pt x="250" y="269"/>
                  <a:pt x="252" y="269"/>
                </a:cubicBezTo>
                <a:cubicBezTo>
                  <a:pt x="249" y="277"/>
                  <a:pt x="245" y="285"/>
                  <a:pt x="235" y="285"/>
                </a:cubicBezTo>
                <a:cubicBezTo>
                  <a:pt x="232" y="284"/>
                  <a:pt x="228" y="284"/>
                  <a:pt x="225" y="284"/>
                </a:cubicBezTo>
                <a:close/>
                <a:moveTo>
                  <a:pt x="199" y="311"/>
                </a:moveTo>
                <a:cubicBezTo>
                  <a:pt x="191" y="312"/>
                  <a:pt x="188" y="299"/>
                  <a:pt x="188" y="293"/>
                </a:cubicBezTo>
                <a:cubicBezTo>
                  <a:pt x="189" y="292"/>
                  <a:pt x="190" y="290"/>
                  <a:pt x="191" y="289"/>
                </a:cubicBezTo>
                <a:cubicBezTo>
                  <a:pt x="196" y="281"/>
                  <a:pt x="198" y="271"/>
                  <a:pt x="198" y="262"/>
                </a:cubicBezTo>
                <a:cubicBezTo>
                  <a:pt x="198" y="254"/>
                  <a:pt x="196" y="247"/>
                  <a:pt x="195" y="240"/>
                </a:cubicBezTo>
                <a:cubicBezTo>
                  <a:pt x="195" y="233"/>
                  <a:pt x="194" y="226"/>
                  <a:pt x="194" y="218"/>
                </a:cubicBezTo>
                <a:cubicBezTo>
                  <a:pt x="194" y="214"/>
                  <a:pt x="194" y="210"/>
                  <a:pt x="194" y="205"/>
                </a:cubicBezTo>
                <a:cubicBezTo>
                  <a:pt x="194" y="205"/>
                  <a:pt x="194" y="205"/>
                  <a:pt x="194" y="205"/>
                </a:cubicBezTo>
                <a:cubicBezTo>
                  <a:pt x="205" y="209"/>
                  <a:pt x="215" y="203"/>
                  <a:pt x="221" y="194"/>
                </a:cubicBezTo>
                <a:cubicBezTo>
                  <a:pt x="222" y="204"/>
                  <a:pt x="223" y="214"/>
                  <a:pt x="224" y="224"/>
                </a:cubicBezTo>
                <a:cubicBezTo>
                  <a:pt x="225" y="240"/>
                  <a:pt x="226" y="255"/>
                  <a:pt x="227" y="271"/>
                </a:cubicBezTo>
                <a:cubicBezTo>
                  <a:pt x="226" y="275"/>
                  <a:pt x="226" y="279"/>
                  <a:pt x="223" y="282"/>
                </a:cubicBezTo>
                <a:cubicBezTo>
                  <a:pt x="223" y="282"/>
                  <a:pt x="223" y="282"/>
                  <a:pt x="223" y="282"/>
                </a:cubicBezTo>
                <a:cubicBezTo>
                  <a:pt x="223" y="282"/>
                  <a:pt x="222" y="283"/>
                  <a:pt x="222" y="283"/>
                </a:cubicBezTo>
                <a:cubicBezTo>
                  <a:pt x="221" y="283"/>
                  <a:pt x="221" y="284"/>
                  <a:pt x="221" y="284"/>
                </a:cubicBezTo>
                <a:cubicBezTo>
                  <a:pt x="221" y="284"/>
                  <a:pt x="220" y="285"/>
                  <a:pt x="219" y="286"/>
                </a:cubicBezTo>
                <a:cubicBezTo>
                  <a:pt x="214" y="291"/>
                  <a:pt x="212" y="298"/>
                  <a:pt x="207" y="303"/>
                </a:cubicBezTo>
                <a:cubicBezTo>
                  <a:pt x="204" y="306"/>
                  <a:pt x="202" y="308"/>
                  <a:pt x="199" y="311"/>
                </a:cubicBezTo>
                <a:close/>
                <a:moveTo>
                  <a:pt x="20" y="296"/>
                </a:moveTo>
                <a:cubicBezTo>
                  <a:pt x="54" y="312"/>
                  <a:pt x="89" y="319"/>
                  <a:pt x="126" y="318"/>
                </a:cubicBezTo>
                <a:cubicBezTo>
                  <a:pt x="147" y="317"/>
                  <a:pt x="171" y="312"/>
                  <a:pt x="185" y="296"/>
                </a:cubicBezTo>
                <a:cubicBezTo>
                  <a:pt x="186" y="303"/>
                  <a:pt x="189" y="311"/>
                  <a:pt x="195" y="313"/>
                </a:cubicBezTo>
                <a:cubicBezTo>
                  <a:pt x="188" y="318"/>
                  <a:pt x="179" y="321"/>
                  <a:pt x="170" y="323"/>
                </a:cubicBezTo>
                <a:cubicBezTo>
                  <a:pt x="154" y="326"/>
                  <a:pt x="138" y="326"/>
                  <a:pt x="122" y="326"/>
                </a:cubicBezTo>
                <a:cubicBezTo>
                  <a:pt x="112" y="326"/>
                  <a:pt x="101" y="326"/>
                  <a:pt x="91" y="327"/>
                </a:cubicBezTo>
                <a:cubicBezTo>
                  <a:pt x="81" y="328"/>
                  <a:pt x="71" y="330"/>
                  <a:pt x="61" y="328"/>
                </a:cubicBezTo>
                <a:cubicBezTo>
                  <a:pt x="44" y="324"/>
                  <a:pt x="30" y="311"/>
                  <a:pt x="20" y="2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08"/>
          <p:cNvSpPr>
            <a:spLocks noEditPoints="1"/>
          </p:cNvSpPr>
          <p:nvPr/>
        </p:nvSpPr>
        <p:spPr bwMode="auto">
          <a:xfrm>
            <a:off x="4427611" y="3275923"/>
            <a:ext cx="568061" cy="158454"/>
          </a:xfrm>
          <a:custGeom>
            <a:avLst/>
            <a:gdLst>
              <a:gd name="T0" fmla="*/ 38 w 223"/>
              <a:gd name="T1" fmla="*/ 14 h 62"/>
              <a:gd name="T2" fmla="*/ 0 w 223"/>
              <a:gd name="T3" fmla="*/ 20 h 62"/>
              <a:gd name="T4" fmla="*/ 3 w 223"/>
              <a:gd name="T5" fmla="*/ 62 h 62"/>
              <a:gd name="T6" fmla="*/ 165 w 223"/>
              <a:gd name="T7" fmla="*/ 49 h 62"/>
              <a:gd name="T8" fmla="*/ 223 w 223"/>
              <a:gd name="T9" fmla="*/ 42 h 62"/>
              <a:gd name="T10" fmla="*/ 216 w 223"/>
              <a:gd name="T11" fmla="*/ 0 h 62"/>
              <a:gd name="T12" fmla="*/ 207 w 223"/>
              <a:gd name="T13" fmla="*/ 22 h 62"/>
              <a:gd name="T14" fmla="*/ 215 w 223"/>
              <a:gd name="T15" fmla="*/ 3 h 62"/>
              <a:gd name="T16" fmla="*/ 112 w 223"/>
              <a:gd name="T17" fmla="*/ 49 h 62"/>
              <a:gd name="T18" fmla="*/ 4 w 223"/>
              <a:gd name="T19" fmla="*/ 59 h 62"/>
              <a:gd name="T20" fmla="*/ 6 w 223"/>
              <a:gd name="T21" fmla="*/ 21 h 62"/>
              <a:gd name="T22" fmla="*/ 9 w 223"/>
              <a:gd name="T23" fmla="*/ 20 h 62"/>
              <a:gd name="T24" fmla="*/ 14 w 223"/>
              <a:gd name="T25" fmla="*/ 19 h 62"/>
              <a:gd name="T26" fmla="*/ 19 w 223"/>
              <a:gd name="T27" fmla="*/ 38 h 62"/>
              <a:gd name="T28" fmla="*/ 23 w 223"/>
              <a:gd name="T29" fmla="*/ 18 h 62"/>
              <a:gd name="T30" fmla="*/ 26 w 223"/>
              <a:gd name="T31" fmla="*/ 18 h 62"/>
              <a:gd name="T32" fmla="*/ 34 w 223"/>
              <a:gd name="T33" fmla="*/ 37 h 62"/>
              <a:gd name="T34" fmla="*/ 47 w 223"/>
              <a:gd name="T35" fmla="*/ 16 h 62"/>
              <a:gd name="T36" fmla="*/ 51 w 223"/>
              <a:gd name="T37" fmla="*/ 36 h 62"/>
              <a:gd name="T38" fmla="*/ 56 w 223"/>
              <a:gd name="T39" fmla="*/ 15 h 62"/>
              <a:gd name="T40" fmla="*/ 60 w 223"/>
              <a:gd name="T41" fmla="*/ 30 h 62"/>
              <a:gd name="T42" fmla="*/ 63 w 223"/>
              <a:gd name="T43" fmla="*/ 15 h 62"/>
              <a:gd name="T44" fmla="*/ 68 w 223"/>
              <a:gd name="T45" fmla="*/ 35 h 62"/>
              <a:gd name="T46" fmla="*/ 74 w 223"/>
              <a:gd name="T47" fmla="*/ 14 h 62"/>
              <a:gd name="T48" fmla="*/ 77 w 223"/>
              <a:gd name="T49" fmla="*/ 14 h 62"/>
              <a:gd name="T50" fmla="*/ 81 w 223"/>
              <a:gd name="T51" fmla="*/ 24 h 62"/>
              <a:gd name="T52" fmla="*/ 84 w 223"/>
              <a:gd name="T53" fmla="*/ 23 h 62"/>
              <a:gd name="T54" fmla="*/ 89 w 223"/>
              <a:gd name="T55" fmla="*/ 13 h 62"/>
              <a:gd name="T56" fmla="*/ 92 w 223"/>
              <a:gd name="T57" fmla="*/ 13 h 62"/>
              <a:gd name="T58" fmla="*/ 98 w 223"/>
              <a:gd name="T59" fmla="*/ 32 h 62"/>
              <a:gd name="T60" fmla="*/ 100 w 223"/>
              <a:gd name="T61" fmla="*/ 12 h 62"/>
              <a:gd name="T62" fmla="*/ 109 w 223"/>
              <a:gd name="T63" fmla="*/ 28 h 62"/>
              <a:gd name="T64" fmla="*/ 112 w 223"/>
              <a:gd name="T65" fmla="*/ 11 h 62"/>
              <a:gd name="T66" fmla="*/ 119 w 223"/>
              <a:gd name="T67" fmla="*/ 32 h 62"/>
              <a:gd name="T68" fmla="*/ 121 w 223"/>
              <a:gd name="T69" fmla="*/ 10 h 62"/>
              <a:gd name="T70" fmla="*/ 127 w 223"/>
              <a:gd name="T71" fmla="*/ 27 h 62"/>
              <a:gd name="T72" fmla="*/ 128 w 223"/>
              <a:gd name="T73" fmla="*/ 10 h 62"/>
              <a:gd name="T74" fmla="*/ 136 w 223"/>
              <a:gd name="T75" fmla="*/ 28 h 62"/>
              <a:gd name="T76" fmla="*/ 139 w 223"/>
              <a:gd name="T77" fmla="*/ 9 h 62"/>
              <a:gd name="T78" fmla="*/ 144 w 223"/>
              <a:gd name="T79" fmla="*/ 26 h 62"/>
              <a:gd name="T80" fmla="*/ 146 w 223"/>
              <a:gd name="T81" fmla="*/ 8 h 62"/>
              <a:gd name="T82" fmla="*/ 154 w 223"/>
              <a:gd name="T83" fmla="*/ 25 h 62"/>
              <a:gd name="T84" fmla="*/ 156 w 223"/>
              <a:gd name="T85" fmla="*/ 8 h 62"/>
              <a:gd name="T86" fmla="*/ 164 w 223"/>
              <a:gd name="T87" fmla="*/ 29 h 62"/>
              <a:gd name="T88" fmla="*/ 173 w 223"/>
              <a:gd name="T89" fmla="*/ 7 h 62"/>
              <a:gd name="T90" fmla="*/ 176 w 223"/>
              <a:gd name="T91" fmla="*/ 6 h 62"/>
              <a:gd name="T92" fmla="*/ 185 w 223"/>
              <a:gd name="T93" fmla="*/ 23 h 62"/>
              <a:gd name="T94" fmla="*/ 194 w 223"/>
              <a:gd name="T95" fmla="*/ 5 h 62"/>
              <a:gd name="T96" fmla="*/ 197 w 223"/>
              <a:gd name="T97" fmla="*/ 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" h="62">
                <a:moveTo>
                  <a:pt x="170" y="4"/>
                </a:moveTo>
                <a:cubicBezTo>
                  <a:pt x="154" y="5"/>
                  <a:pt x="138" y="6"/>
                  <a:pt x="122" y="7"/>
                </a:cubicBezTo>
                <a:cubicBezTo>
                  <a:pt x="94" y="10"/>
                  <a:pt x="66" y="11"/>
                  <a:pt x="38" y="14"/>
                </a:cubicBezTo>
                <a:cubicBezTo>
                  <a:pt x="30" y="15"/>
                  <a:pt x="21" y="15"/>
                  <a:pt x="13" y="16"/>
                </a:cubicBezTo>
                <a:cubicBezTo>
                  <a:pt x="10" y="17"/>
                  <a:pt x="5" y="17"/>
                  <a:pt x="2" y="18"/>
                </a:cubicBezTo>
                <a:cubicBezTo>
                  <a:pt x="1" y="18"/>
                  <a:pt x="0" y="18"/>
                  <a:pt x="0" y="20"/>
                </a:cubicBezTo>
                <a:cubicBezTo>
                  <a:pt x="1" y="33"/>
                  <a:pt x="0" y="46"/>
                  <a:pt x="1" y="59"/>
                </a:cubicBezTo>
                <a:cubicBezTo>
                  <a:pt x="1" y="59"/>
                  <a:pt x="1" y="60"/>
                  <a:pt x="2" y="60"/>
                </a:cubicBezTo>
                <a:cubicBezTo>
                  <a:pt x="2" y="61"/>
                  <a:pt x="2" y="62"/>
                  <a:pt x="3" y="62"/>
                </a:cubicBezTo>
                <a:cubicBezTo>
                  <a:pt x="21" y="60"/>
                  <a:pt x="39" y="59"/>
                  <a:pt x="57" y="58"/>
                </a:cubicBezTo>
                <a:cubicBezTo>
                  <a:pt x="75" y="56"/>
                  <a:pt x="93" y="53"/>
                  <a:pt x="111" y="52"/>
                </a:cubicBezTo>
                <a:cubicBezTo>
                  <a:pt x="129" y="51"/>
                  <a:pt x="147" y="51"/>
                  <a:pt x="165" y="49"/>
                </a:cubicBezTo>
                <a:cubicBezTo>
                  <a:pt x="184" y="48"/>
                  <a:pt x="203" y="46"/>
                  <a:pt x="221" y="44"/>
                </a:cubicBezTo>
                <a:cubicBezTo>
                  <a:pt x="222" y="44"/>
                  <a:pt x="222" y="44"/>
                  <a:pt x="222" y="44"/>
                </a:cubicBezTo>
                <a:cubicBezTo>
                  <a:pt x="223" y="44"/>
                  <a:pt x="223" y="43"/>
                  <a:pt x="223" y="42"/>
                </a:cubicBezTo>
                <a:cubicBezTo>
                  <a:pt x="221" y="29"/>
                  <a:pt x="219" y="15"/>
                  <a:pt x="218" y="2"/>
                </a:cubicBezTo>
                <a:cubicBezTo>
                  <a:pt x="218" y="1"/>
                  <a:pt x="218" y="0"/>
                  <a:pt x="217" y="0"/>
                </a:cubicBezTo>
                <a:cubicBezTo>
                  <a:pt x="217" y="0"/>
                  <a:pt x="216" y="0"/>
                  <a:pt x="216" y="0"/>
                </a:cubicBezTo>
                <a:cubicBezTo>
                  <a:pt x="201" y="3"/>
                  <a:pt x="185" y="3"/>
                  <a:pt x="170" y="4"/>
                </a:cubicBezTo>
                <a:close/>
                <a:moveTo>
                  <a:pt x="204" y="4"/>
                </a:moveTo>
                <a:cubicBezTo>
                  <a:pt x="205" y="10"/>
                  <a:pt x="205" y="16"/>
                  <a:pt x="207" y="22"/>
                </a:cubicBezTo>
                <a:cubicBezTo>
                  <a:pt x="208" y="24"/>
                  <a:pt x="211" y="23"/>
                  <a:pt x="210" y="21"/>
                </a:cubicBezTo>
                <a:cubicBezTo>
                  <a:pt x="208" y="16"/>
                  <a:pt x="208" y="10"/>
                  <a:pt x="207" y="4"/>
                </a:cubicBezTo>
                <a:cubicBezTo>
                  <a:pt x="210" y="4"/>
                  <a:pt x="213" y="3"/>
                  <a:pt x="215" y="3"/>
                </a:cubicBezTo>
                <a:cubicBezTo>
                  <a:pt x="216" y="16"/>
                  <a:pt x="218" y="28"/>
                  <a:pt x="220" y="41"/>
                </a:cubicBezTo>
                <a:cubicBezTo>
                  <a:pt x="202" y="43"/>
                  <a:pt x="185" y="45"/>
                  <a:pt x="167" y="46"/>
                </a:cubicBezTo>
                <a:cubicBezTo>
                  <a:pt x="149" y="48"/>
                  <a:pt x="131" y="48"/>
                  <a:pt x="112" y="49"/>
                </a:cubicBezTo>
                <a:cubicBezTo>
                  <a:pt x="94" y="50"/>
                  <a:pt x="77" y="53"/>
                  <a:pt x="59" y="54"/>
                </a:cubicBezTo>
                <a:cubicBezTo>
                  <a:pt x="41" y="56"/>
                  <a:pt x="22" y="57"/>
                  <a:pt x="4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3" y="46"/>
                  <a:pt x="3" y="34"/>
                  <a:pt x="3" y="21"/>
                </a:cubicBezTo>
                <a:cubicBezTo>
                  <a:pt x="4" y="21"/>
                  <a:pt x="5" y="20"/>
                  <a:pt x="6" y="20"/>
                </a:cubicBezTo>
                <a:cubicBezTo>
                  <a:pt x="6" y="20"/>
                  <a:pt x="6" y="20"/>
                  <a:pt x="6" y="21"/>
                </a:cubicBezTo>
                <a:cubicBezTo>
                  <a:pt x="7" y="25"/>
                  <a:pt x="6" y="30"/>
                  <a:pt x="8" y="35"/>
                </a:cubicBezTo>
                <a:cubicBezTo>
                  <a:pt x="8" y="37"/>
                  <a:pt x="11" y="36"/>
                  <a:pt x="10" y="34"/>
                </a:cubicBezTo>
                <a:cubicBezTo>
                  <a:pt x="9" y="30"/>
                  <a:pt x="10" y="25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10" y="20"/>
                  <a:pt x="11" y="20"/>
                  <a:pt x="11" y="20"/>
                </a:cubicBezTo>
                <a:cubicBezTo>
                  <a:pt x="12" y="20"/>
                  <a:pt x="13" y="19"/>
                  <a:pt x="14" y="19"/>
                </a:cubicBezTo>
                <a:cubicBezTo>
                  <a:pt x="14" y="19"/>
                  <a:pt x="14" y="20"/>
                  <a:pt x="14" y="20"/>
                </a:cubicBezTo>
                <a:cubicBezTo>
                  <a:pt x="15" y="26"/>
                  <a:pt x="15" y="33"/>
                  <a:pt x="17" y="39"/>
                </a:cubicBezTo>
                <a:cubicBezTo>
                  <a:pt x="17" y="41"/>
                  <a:pt x="20" y="40"/>
                  <a:pt x="19" y="38"/>
                </a:cubicBezTo>
                <a:cubicBezTo>
                  <a:pt x="18" y="32"/>
                  <a:pt x="18" y="26"/>
                  <a:pt x="17" y="20"/>
                </a:cubicBezTo>
                <a:cubicBezTo>
                  <a:pt x="17" y="19"/>
                  <a:pt x="17" y="19"/>
                  <a:pt x="17" y="19"/>
                </a:cubicBezTo>
                <a:cubicBezTo>
                  <a:pt x="19" y="19"/>
                  <a:pt x="21" y="19"/>
                  <a:pt x="23" y="18"/>
                </a:cubicBezTo>
                <a:cubicBezTo>
                  <a:pt x="23" y="24"/>
                  <a:pt x="22" y="29"/>
                  <a:pt x="24" y="34"/>
                </a:cubicBezTo>
                <a:cubicBezTo>
                  <a:pt x="24" y="36"/>
                  <a:pt x="27" y="35"/>
                  <a:pt x="26" y="33"/>
                </a:cubicBezTo>
                <a:cubicBezTo>
                  <a:pt x="25" y="28"/>
                  <a:pt x="26" y="23"/>
                  <a:pt x="26" y="18"/>
                </a:cubicBezTo>
                <a:cubicBezTo>
                  <a:pt x="28" y="18"/>
                  <a:pt x="29" y="18"/>
                  <a:pt x="31" y="18"/>
                </a:cubicBezTo>
                <a:cubicBezTo>
                  <a:pt x="31" y="17"/>
                  <a:pt x="32" y="17"/>
                  <a:pt x="33" y="17"/>
                </a:cubicBezTo>
                <a:cubicBezTo>
                  <a:pt x="32" y="24"/>
                  <a:pt x="33" y="30"/>
                  <a:pt x="34" y="37"/>
                </a:cubicBezTo>
                <a:cubicBezTo>
                  <a:pt x="34" y="39"/>
                  <a:pt x="37" y="39"/>
                  <a:pt x="37" y="37"/>
                </a:cubicBezTo>
                <a:cubicBezTo>
                  <a:pt x="36" y="30"/>
                  <a:pt x="34" y="24"/>
                  <a:pt x="36" y="17"/>
                </a:cubicBezTo>
                <a:cubicBezTo>
                  <a:pt x="39" y="17"/>
                  <a:pt x="43" y="16"/>
                  <a:pt x="47" y="16"/>
                </a:cubicBezTo>
                <a:cubicBezTo>
                  <a:pt x="47" y="16"/>
                  <a:pt x="46" y="17"/>
                  <a:pt x="47" y="17"/>
                </a:cubicBezTo>
                <a:cubicBezTo>
                  <a:pt x="47" y="23"/>
                  <a:pt x="48" y="30"/>
                  <a:pt x="48" y="36"/>
                </a:cubicBezTo>
                <a:cubicBezTo>
                  <a:pt x="48" y="38"/>
                  <a:pt x="51" y="38"/>
                  <a:pt x="51" y="36"/>
                </a:cubicBezTo>
                <a:cubicBezTo>
                  <a:pt x="51" y="29"/>
                  <a:pt x="50" y="23"/>
                  <a:pt x="49" y="17"/>
                </a:cubicBezTo>
                <a:cubicBezTo>
                  <a:pt x="49" y="16"/>
                  <a:pt x="49" y="16"/>
                  <a:pt x="49" y="16"/>
                </a:cubicBezTo>
                <a:cubicBezTo>
                  <a:pt x="51" y="16"/>
                  <a:pt x="54" y="15"/>
                  <a:pt x="56" y="15"/>
                </a:cubicBezTo>
                <a:cubicBezTo>
                  <a:pt x="56" y="15"/>
                  <a:pt x="56" y="15"/>
                  <a:pt x="56" y="15"/>
                </a:cubicBezTo>
                <a:cubicBezTo>
                  <a:pt x="57" y="21"/>
                  <a:pt x="56" y="26"/>
                  <a:pt x="57" y="31"/>
                </a:cubicBezTo>
                <a:cubicBezTo>
                  <a:pt x="58" y="33"/>
                  <a:pt x="60" y="32"/>
                  <a:pt x="60" y="30"/>
                </a:cubicBezTo>
                <a:cubicBezTo>
                  <a:pt x="59" y="25"/>
                  <a:pt x="60" y="20"/>
                  <a:pt x="59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60" y="15"/>
                  <a:pt x="62" y="15"/>
                  <a:pt x="63" y="15"/>
                </a:cubicBezTo>
                <a:cubicBezTo>
                  <a:pt x="63" y="15"/>
                  <a:pt x="63" y="15"/>
                  <a:pt x="63" y="15"/>
                </a:cubicBezTo>
                <a:cubicBezTo>
                  <a:pt x="63" y="22"/>
                  <a:pt x="64" y="29"/>
                  <a:pt x="65" y="36"/>
                </a:cubicBezTo>
                <a:cubicBezTo>
                  <a:pt x="66" y="38"/>
                  <a:pt x="69" y="37"/>
                  <a:pt x="68" y="35"/>
                </a:cubicBezTo>
                <a:cubicBezTo>
                  <a:pt x="66" y="28"/>
                  <a:pt x="66" y="22"/>
                  <a:pt x="66" y="15"/>
                </a:cubicBezTo>
                <a:cubicBezTo>
                  <a:pt x="66" y="15"/>
                  <a:pt x="66" y="15"/>
                  <a:pt x="66" y="15"/>
                </a:cubicBezTo>
                <a:cubicBezTo>
                  <a:pt x="68" y="14"/>
                  <a:pt x="71" y="14"/>
                  <a:pt x="74" y="14"/>
                </a:cubicBezTo>
                <a:cubicBezTo>
                  <a:pt x="74" y="20"/>
                  <a:pt x="73" y="26"/>
                  <a:pt x="75" y="32"/>
                </a:cubicBezTo>
                <a:cubicBezTo>
                  <a:pt x="75" y="34"/>
                  <a:pt x="78" y="33"/>
                  <a:pt x="78" y="31"/>
                </a:cubicBezTo>
                <a:cubicBezTo>
                  <a:pt x="76" y="25"/>
                  <a:pt x="77" y="19"/>
                  <a:pt x="77" y="14"/>
                </a:cubicBezTo>
                <a:cubicBezTo>
                  <a:pt x="78" y="14"/>
                  <a:pt x="79" y="13"/>
                  <a:pt x="80" y="13"/>
                </a:cubicBezTo>
                <a:cubicBezTo>
                  <a:pt x="80" y="14"/>
                  <a:pt x="80" y="14"/>
                  <a:pt x="80" y="14"/>
                </a:cubicBezTo>
                <a:cubicBezTo>
                  <a:pt x="81" y="17"/>
                  <a:pt x="81" y="21"/>
                  <a:pt x="81" y="24"/>
                </a:cubicBezTo>
                <a:cubicBezTo>
                  <a:pt x="81" y="27"/>
                  <a:pt x="82" y="31"/>
                  <a:pt x="82" y="35"/>
                </a:cubicBezTo>
                <a:cubicBezTo>
                  <a:pt x="83" y="37"/>
                  <a:pt x="85" y="36"/>
                  <a:pt x="85" y="35"/>
                </a:cubicBezTo>
                <a:cubicBezTo>
                  <a:pt x="85" y="31"/>
                  <a:pt x="84" y="27"/>
                  <a:pt x="84" y="23"/>
                </a:cubicBezTo>
                <a:cubicBezTo>
                  <a:pt x="84" y="20"/>
                  <a:pt x="84" y="17"/>
                  <a:pt x="83" y="13"/>
                </a:cubicBezTo>
                <a:cubicBezTo>
                  <a:pt x="83" y="13"/>
                  <a:pt x="83" y="13"/>
                  <a:pt x="82" y="13"/>
                </a:cubicBezTo>
                <a:cubicBezTo>
                  <a:pt x="85" y="13"/>
                  <a:pt x="87" y="13"/>
                  <a:pt x="89" y="13"/>
                </a:cubicBezTo>
                <a:cubicBezTo>
                  <a:pt x="89" y="18"/>
                  <a:pt x="89" y="23"/>
                  <a:pt x="90" y="29"/>
                </a:cubicBezTo>
                <a:cubicBezTo>
                  <a:pt x="90" y="31"/>
                  <a:pt x="93" y="31"/>
                  <a:pt x="93" y="29"/>
                </a:cubicBezTo>
                <a:cubicBezTo>
                  <a:pt x="92" y="23"/>
                  <a:pt x="92" y="18"/>
                  <a:pt x="92" y="13"/>
                </a:cubicBezTo>
                <a:cubicBezTo>
                  <a:pt x="94" y="12"/>
                  <a:pt x="95" y="12"/>
                  <a:pt x="97" y="12"/>
                </a:cubicBezTo>
                <a:cubicBezTo>
                  <a:pt x="98" y="15"/>
                  <a:pt x="97" y="18"/>
                  <a:pt x="97" y="21"/>
                </a:cubicBezTo>
                <a:cubicBezTo>
                  <a:pt x="97" y="25"/>
                  <a:pt x="98" y="28"/>
                  <a:pt x="98" y="32"/>
                </a:cubicBezTo>
                <a:cubicBezTo>
                  <a:pt x="98" y="33"/>
                  <a:pt x="101" y="33"/>
                  <a:pt x="101" y="31"/>
                </a:cubicBezTo>
                <a:cubicBezTo>
                  <a:pt x="101" y="28"/>
                  <a:pt x="100" y="25"/>
                  <a:pt x="100" y="22"/>
                </a:cubicBezTo>
                <a:cubicBezTo>
                  <a:pt x="100" y="19"/>
                  <a:pt x="100" y="15"/>
                  <a:pt x="100" y="12"/>
                </a:cubicBezTo>
                <a:cubicBezTo>
                  <a:pt x="103" y="12"/>
                  <a:pt x="107" y="11"/>
                  <a:pt x="110" y="11"/>
                </a:cubicBezTo>
                <a:cubicBezTo>
                  <a:pt x="110" y="11"/>
                  <a:pt x="110" y="12"/>
                  <a:pt x="110" y="12"/>
                </a:cubicBezTo>
                <a:cubicBezTo>
                  <a:pt x="110" y="18"/>
                  <a:pt x="110" y="23"/>
                  <a:pt x="109" y="28"/>
                </a:cubicBezTo>
                <a:cubicBezTo>
                  <a:pt x="109" y="30"/>
                  <a:pt x="112" y="31"/>
                  <a:pt x="112" y="29"/>
                </a:cubicBezTo>
                <a:cubicBezTo>
                  <a:pt x="113" y="23"/>
                  <a:pt x="113" y="18"/>
                  <a:pt x="113" y="12"/>
                </a:cubicBezTo>
                <a:cubicBezTo>
                  <a:pt x="113" y="12"/>
                  <a:pt x="112" y="11"/>
                  <a:pt x="112" y="11"/>
                </a:cubicBezTo>
                <a:cubicBezTo>
                  <a:pt x="114" y="11"/>
                  <a:pt x="116" y="11"/>
                  <a:pt x="118" y="11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18"/>
                  <a:pt x="119" y="25"/>
                  <a:pt x="119" y="32"/>
                </a:cubicBezTo>
                <a:cubicBezTo>
                  <a:pt x="118" y="34"/>
                  <a:pt x="121" y="34"/>
                  <a:pt x="121" y="32"/>
                </a:cubicBezTo>
                <a:cubicBezTo>
                  <a:pt x="122" y="25"/>
                  <a:pt x="121" y="18"/>
                  <a:pt x="121" y="11"/>
                </a:cubicBezTo>
                <a:cubicBezTo>
                  <a:pt x="121" y="11"/>
                  <a:pt x="121" y="11"/>
                  <a:pt x="121" y="10"/>
                </a:cubicBezTo>
                <a:cubicBezTo>
                  <a:pt x="122" y="10"/>
                  <a:pt x="124" y="10"/>
                  <a:pt x="126" y="10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6" y="16"/>
                  <a:pt x="126" y="22"/>
                  <a:pt x="127" y="27"/>
                </a:cubicBezTo>
                <a:cubicBezTo>
                  <a:pt x="128" y="29"/>
                  <a:pt x="131" y="28"/>
                  <a:pt x="130" y="26"/>
                </a:cubicBezTo>
                <a:cubicBezTo>
                  <a:pt x="128" y="21"/>
                  <a:pt x="129" y="15"/>
                  <a:pt x="129" y="10"/>
                </a:cubicBezTo>
                <a:cubicBezTo>
                  <a:pt x="129" y="10"/>
                  <a:pt x="129" y="10"/>
                  <a:pt x="128" y="10"/>
                </a:cubicBezTo>
                <a:cubicBezTo>
                  <a:pt x="131" y="10"/>
                  <a:pt x="134" y="9"/>
                  <a:pt x="136" y="9"/>
                </a:cubicBezTo>
                <a:cubicBezTo>
                  <a:pt x="136" y="9"/>
                  <a:pt x="136" y="10"/>
                  <a:pt x="136" y="10"/>
                </a:cubicBezTo>
                <a:cubicBezTo>
                  <a:pt x="137" y="16"/>
                  <a:pt x="137" y="22"/>
                  <a:pt x="136" y="28"/>
                </a:cubicBezTo>
                <a:cubicBezTo>
                  <a:pt x="136" y="30"/>
                  <a:pt x="139" y="31"/>
                  <a:pt x="139" y="29"/>
                </a:cubicBezTo>
                <a:cubicBezTo>
                  <a:pt x="140" y="22"/>
                  <a:pt x="140" y="16"/>
                  <a:pt x="139" y="10"/>
                </a:cubicBezTo>
                <a:cubicBezTo>
                  <a:pt x="139" y="9"/>
                  <a:pt x="139" y="9"/>
                  <a:pt x="139" y="9"/>
                </a:cubicBezTo>
                <a:cubicBezTo>
                  <a:pt x="141" y="9"/>
                  <a:pt x="142" y="9"/>
                  <a:pt x="144" y="9"/>
                </a:cubicBezTo>
                <a:cubicBezTo>
                  <a:pt x="144" y="9"/>
                  <a:pt x="144" y="9"/>
                  <a:pt x="144" y="9"/>
                </a:cubicBezTo>
                <a:cubicBezTo>
                  <a:pt x="144" y="15"/>
                  <a:pt x="144" y="21"/>
                  <a:pt x="144" y="26"/>
                </a:cubicBezTo>
                <a:cubicBezTo>
                  <a:pt x="144" y="28"/>
                  <a:pt x="147" y="28"/>
                  <a:pt x="147" y="26"/>
                </a:cubicBezTo>
                <a:cubicBezTo>
                  <a:pt x="147" y="20"/>
                  <a:pt x="147" y="15"/>
                  <a:pt x="146" y="9"/>
                </a:cubicBezTo>
                <a:cubicBezTo>
                  <a:pt x="146" y="9"/>
                  <a:pt x="146" y="9"/>
                  <a:pt x="146" y="8"/>
                </a:cubicBezTo>
                <a:cubicBezTo>
                  <a:pt x="149" y="8"/>
                  <a:pt x="151" y="8"/>
                  <a:pt x="154" y="8"/>
                </a:cubicBezTo>
                <a:cubicBezTo>
                  <a:pt x="154" y="8"/>
                  <a:pt x="154" y="8"/>
                  <a:pt x="154" y="9"/>
                </a:cubicBezTo>
                <a:cubicBezTo>
                  <a:pt x="153" y="14"/>
                  <a:pt x="154" y="20"/>
                  <a:pt x="154" y="25"/>
                </a:cubicBezTo>
                <a:cubicBezTo>
                  <a:pt x="155" y="27"/>
                  <a:pt x="158" y="27"/>
                  <a:pt x="157" y="25"/>
                </a:cubicBezTo>
                <a:cubicBezTo>
                  <a:pt x="157" y="20"/>
                  <a:pt x="156" y="14"/>
                  <a:pt x="157" y="9"/>
                </a:cubicBezTo>
                <a:cubicBezTo>
                  <a:pt x="157" y="9"/>
                  <a:pt x="156" y="8"/>
                  <a:pt x="156" y="8"/>
                </a:cubicBezTo>
                <a:cubicBezTo>
                  <a:pt x="158" y="8"/>
                  <a:pt x="159" y="8"/>
                  <a:pt x="161" y="7"/>
                </a:cubicBezTo>
                <a:cubicBezTo>
                  <a:pt x="162" y="7"/>
                  <a:pt x="162" y="7"/>
                  <a:pt x="163" y="7"/>
                </a:cubicBezTo>
                <a:cubicBezTo>
                  <a:pt x="164" y="14"/>
                  <a:pt x="163" y="21"/>
                  <a:pt x="164" y="29"/>
                </a:cubicBezTo>
                <a:cubicBezTo>
                  <a:pt x="164" y="30"/>
                  <a:pt x="167" y="30"/>
                  <a:pt x="167" y="28"/>
                </a:cubicBezTo>
                <a:cubicBezTo>
                  <a:pt x="166" y="21"/>
                  <a:pt x="167" y="14"/>
                  <a:pt x="166" y="7"/>
                </a:cubicBezTo>
                <a:cubicBezTo>
                  <a:pt x="169" y="7"/>
                  <a:pt x="171" y="7"/>
                  <a:pt x="173" y="7"/>
                </a:cubicBezTo>
                <a:cubicBezTo>
                  <a:pt x="174" y="12"/>
                  <a:pt x="172" y="19"/>
                  <a:pt x="175" y="24"/>
                </a:cubicBezTo>
                <a:cubicBezTo>
                  <a:pt x="176" y="26"/>
                  <a:pt x="178" y="25"/>
                  <a:pt x="178" y="23"/>
                </a:cubicBezTo>
                <a:cubicBezTo>
                  <a:pt x="175" y="18"/>
                  <a:pt x="177" y="12"/>
                  <a:pt x="176" y="6"/>
                </a:cubicBezTo>
                <a:cubicBezTo>
                  <a:pt x="179" y="6"/>
                  <a:pt x="182" y="6"/>
                  <a:pt x="185" y="6"/>
                </a:cubicBezTo>
                <a:cubicBezTo>
                  <a:pt x="185" y="6"/>
                  <a:pt x="185" y="6"/>
                  <a:pt x="185" y="6"/>
                </a:cubicBezTo>
                <a:cubicBezTo>
                  <a:pt x="186" y="12"/>
                  <a:pt x="186" y="17"/>
                  <a:pt x="185" y="23"/>
                </a:cubicBezTo>
                <a:cubicBezTo>
                  <a:pt x="185" y="25"/>
                  <a:pt x="188" y="26"/>
                  <a:pt x="188" y="24"/>
                </a:cubicBezTo>
                <a:cubicBezTo>
                  <a:pt x="189" y="18"/>
                  <a:pt x="189" y="11"/>
                  <a:pt x="187" y="6"/>
                </a:cubicBezTo>
                <a:cubicBezTo>
                  <a:pt x="190" y="5"/>
                  <a:pt x="192" y="5"/>
                  <a:pt x="194" y="5"/>
                </a:cubicBezTo>
                <a:cubicBezTo>
                  <a:pt x="195" y="10"/>
                  <a:pt x="195" y="16"/>
                  <a:pt x="196" y="21"/>
                </a:cubicBezTo>
                <a:cubicBezTo>
                  <a:pt x="196" y="23"/>
                  <a:pt x="199" y="23"/>
                  <a:pt x="199" y="21"/>
                </a:cubicBezTo>
                <a:cubicBezTo>
                  <a:pt x="198" y="16"/>
                  <a:pt x="198" y="10"/>
                  <a:pt x="197" y="5"/>
                </a:cubicBezTo>
                <a:cubicBezTo>
                  <a:pt x="200" y="5"/>
                  <a:pt x="202" y="4"/>
                  <a:pt x="20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726143" y="3898982"/>
            <a:ext cx="1524000" cy="0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sp>
        <p:nvSpPr>
          <p:cNvPr id="4" name="Oval 3"/>
          <p:cNvSpPr>
            <a:spLocks noChangeAspect="1"/>
          </p:cNvSpPr>
          <p:nvPr/>
        </p:nvSpPr>
        <p:spPr>
          <a:xfrm>
            <a:off x="1755607" y="2165008"/>
            <a:ext cx="1465072" cy="1465072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8865236" y="3898982"/>
            <a:ext cx="1524000" cy="0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23" name="Straight Connector 22"/>
          <p:cNvCxnSpPr/>
          <p:nvPr/>
        </p:nvCxnSpPr>
        <p:spPr>
          <a:xfrm>
            <a:off x="4053159" y="3898982"/>
            <a:ext cx="1524000" cy="0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>
            <a:off x="6459197" y="3898982"/>
            <a:ext cx="1524000" cy="0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sp>
        <p:nvSpPr>
          <p:cNvPr id="21" name="Oval 20"/>
          <p:cNvSpPr>
            <a:spLocks noChangeAspect="1"/>
          </p:cNvSpPr>
          <p:nvPr/>
        </p:nvSpPr>
        <p:spPr>
          <a:xfrm>
            <a:off x="4082623" y="2165008"/>
            <a:ext cx="1465072" cy="1465072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6488661" y="2165008"/>
            <a:ext cx="1465072" cy="1465072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8894700" y="2165008"/>
            <a:ext cx="1465072" cy="1465072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31" name="TextBox 87"/>
          <p:cNvSpPr txBox="1"/>
          <p:nvPr/>
        </p:nvSpPr>
        <p:spPr>
          <a:xfrm>
            <a:off x="1833200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TextBox 88"/>
          <p:cNvSpPr txBox="1"/>
          <p:nvPr/>
        </p:nvSpPr>
        <p:spPr>
          <a:xfrm>
            <a:off x="1667921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87"/>
          <p:cNvSpPr txBox="1"/>
          <p:nvPr/>
        </p:nvSpPr>
        <p:spPr>
          <a:xfrm>
            <a:off x="4173764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88"/>
          <p:cNvSpPr txBox="1"/>
          <p:nvPr/>
        </p:nvSpPr>
        <p:spPr>
          <a:xfrm>
            <a:off x="4008485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87"/>
          <p:cNvSpPr txBox="1"/>
          <p:nvPr/>
        </p:nvSpPr>
        <p:spPr>
          <a:xfrm>
            <a:off x="6624476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TextBox 88"/>
          <p:cNvSpPr txBox="1"/>
          <p:nvPr/>
        </p:nvSpPr>
        <p:spPr>
          <a:xfrm>
            <a:off x="6459197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87"/>
          <p:cNvSpPr txBox="1"/>
          <p:nvPr/>
        </p:nvSpPr>
        <p:spPr>
          <a:xfrm>
            <a:off x="9059979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TextBox 88"/>
          <p:cNvSpPr txBox="1"/>
          <p:nvPr/>
        </p:nvSpPr>
        <p:spPr>
          <a:xfrm>
            <a:off x="8894700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495061" y="2507742"/>
            <a:ext cx="640195" cy="779604"/>
            <a:chOff x="2987676" y="1887538"/>
            <a:chExt cx="1858963" cy="2263775"/>
          </a:xfrm>
        </p:grpSpPr>
        <p:sp>
          <p:nvSpPr>
            <p:cNvPr id="24" name="Freeform 43"/>
            <p:cNvSpPr/>
            <p:nvPr/>
          </p:nvSpPr>
          <p:spPr bwMode="auto">
            <a:xfrm>
              <a:off x="3954463" y="1970088"/>
              <a:ext cx="488950" cy="192088"/>
            </a:xfrm>
            <a:custGeom>
              <a:avLst/>
              <a:gdLst>
                <a:gd name="T0" fmla="*/ 627 w 627"/>
                <a:gd name="T1" fmla="*/ 246 h 246"/>
                <a:gd name="T2" fmla="*/ 532 w 627"/>
                <a:gd name="T3" fmla="*/ 184 h 246"/>
                <a:gd name="T4" fmla="*/ 523 w 627"/>
                <a:gd name="T5" fmla="*/ 172 h 246"/>
                <a:gd name="T6" fmla="*/ 77 w 627"/>
                <a:gd name="T7" fmla="*/ 21 h 246"/>
                <a:gd name="T8" fmla="*/ 0 w 627"/>
                <a:gd name="T9" fmla="*/ 17 h 246"/>
                <a:gd name="T10" fmla="*/ 4 w 627"/>
                <a:gd name="T11" fmla="*/ 13 h 246"/>
                <a:gd name="T12" fmla="*/ 337 w 627"/>
                <a:gd name="T13" fmla="*/ 70 h 246"/>
                <a:gd name="T14" fmla="*/ 497 w 627"/>
                <a:gd name="T15" fmla="*/ 145 h 246"/>
                <a:gd name="T16" fmla="*/ 627 w 627"/>
                <a:gd name="T17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7" h="246">
                  <a:moveTo>
                    <a:pt x="627" y="246"/>
                  </a:moveTo>
                  <a:cubicBezTo>
                    <a:pt x="593" y="236"/>
                    <a:pt x="570" y="197"/>
                    <a:pt x="532" y="184"/>
                  </a:cubicBezTo>
                  <a:cubicBezTo>
                    <a:pt x="529" y="180"/>
                    <a:pt x="524" y="178"/>
                    <a:pt x="523" y="172"/>
                  </a:cubicBezTo>
                  <a:cubicBezTo>
                    <a:pt x="395" y="103"/>
                    <a:pt x="245" y="29"/>
                    <a:pt x="77" y="21"/>
                  </a:cubicBezTo>
                  <a:cubicBezTo>
                    <a:pt x="49" y="19"/>
                    <a:pt x="17" y="27"/>
                    <a:pt x="0" y="17"/>
                  </a:cubicBezTo>
                  <a:cubicBezTo>
                    <a:pt x="3" y="16"/>
                    <a:pt x="2" y="13"/>
                    <a:pt x="4" y="13"/>
                  </a:cubicBezTo>
                  <a:cubicBezTo>
                    <a:pt x="137" y="0"/>
                    <a:pt x="239" y="35"/>
                    <a:pt x="337" y="70"/>
                  </a:cubicBezTo>
                  <a:cubicBezTo>
                    <a:pt x="395" y="91"/>
                    <a:pt x="448" y="113"/>
                    <a:pt x="497" y="145"/>
                  </a:cubicBezTo>
                  <a:cubicBezTo>
                    <a:pt x="544" y="177"/>
                    <a:pt x="595" y="203"/>
                    <a:pt x="627" y="2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4"/>
            <p:cNvSpPr/>
            <p:nvPr/>
          </p:nvSpPr>
          <p:spPr bwMode="auto">
            <a:xfrm>
              <a:off x="3271838" y="1982788"/>
              <a:ext cx="569913" cy="292100"/>
            </a:xfrm>
            <a:custGeom>
              <a:avLst/>
              <a:gdLst>
                <a:gd name="T0" fmla="*/ 733 w 733"/>
                <a:gd name="T1" fmla="*/ 6 h 376"/>
                <a:gd name="T2" fmla="*/ 602 w 733"/>
                <a:gd name="T3" fmla="*/ 26 h 376"/>
                <a:gd name="T4" fmla="*/ 573 w 733"/>
                <a:gd name="T5" fmla="*/ 37 h 376"/>
                <a:gd name="T6" fmla="*/ 478 w 733"/>
                <a:gd name="T7" fmla="*/ 58 h 376"/>
                <a:gd name="T8" fmla="*/ 247 w 733"/>
                <a:gd name="T9" fmla="*/ 167 h 376"/>
                <a:gd name="T10" fmla="*/ 120 w 733"/>
                <a:gd name="T11" fmla="*/ 268 h 376"/>
                <a:gd name="T12" fmla="*/ 60 w 733"/>
                <a:gd name="T13" fmla="*/ 322 h 376"/>
                <a:gd name="T14" fmla="*/ 2 w 733"/>
                <a:gd name="T15" fmla="*/ 376 h 376"/>
                <a:gd name="T16" fmla="*/ 21 w 733"/>
                <a:gd name="T17" fmla="*/ 343 h 376"/>
                <a:gd name="T18" fmla="*/ 104 w 733"/>
                <a:gd name="T19" fmla="*/ 262 h 376"/>
                <a:gd name="T20" fmla="*/ 526 w 733"/>
                <a:gd name="T21" fmla="*/ 31 h 376"/>
                <a:gd name="T22" fmla="*/ 733 w 733"/>
                <a:gd name="T23" fmla="*/ 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3" h="376">
                  <a:moveTo>
                    <a:pt x="733" y="6"/>
                  </a:moveTo>
                  <a:cubicBezTo>
                    <a:pt x="691" y="21"/>
                    <a:pt x="643" y="18"/>
                    <a:pt x="602" y="26"/>
                  </a:cubicBezTo>
                  <a:cubicBezTo>
                    <a:pt x="592" y="29"/>
                    <a:pt x="582" y="35"/>
                    <a:pt x="573" y="37"/>
                  </a:cubicBezTo>
                  <a:cubicBezTo>
                    <a:pt x="539" y="45"/>
                    <a:pt x="508" y="47"/>
                    <a:pt x="478" y="58"/>
                  </a:cubicBezTo>
                  <a:cubicBezTo>
                    <a:pt x="399" y="85"/>
                    <a:pt x="315" y="123"/>
                    <a:pt x="247" y="167"/>
                  </a:cubicBezTo>
                  <a:cubicBezTo>
                    <a:pt x="201" y="197"/>
                    <a:pt x="160" y="233"/>
                    <a:pt x="120" y="268"/>
                  </a:cubicBezTo>
                  <a:cubicBezTo>
                    <a:pt x="100" y="287"/>
                    <a:pt x="79" y="303"/>
                    <a:pt x="60" y="322"/>
                  </a:cubicBezTo>
                  <a:cubicBezTo>
                    <a:pt x="42" y="341"/>
                    <a:pt x="28" y="365"/>
                    <a:pt x="2" y="376"/>
                  </a:cubicBezTo>
                  <a:cubicBezTo>
                    <a:pt x="0" y="363"/>
                    <a:pt x="14" y="351"/>
                    <a:pt x="21" y="343"/>
                  </a:cubicBezTo>
                  <a:cubicBezTo>
                    <a:pt x="45" y="314"/>
                    <a:pt x="75" y="288"/>
                    <a:pt x="104" y="262"/>
                  </a:cubicBezTo>
                  <a:cubicBezTo>
                    <a:pt x="217" y="161"/>
                    <a:pt x="360" y="81"/>
                    <a:pt x="526" y="31"/>
                  </a:cubicBezTo>
                  <a:cubicBezTo>
                    <a:pt x="595" y="21"/>
                    <a:pt x="660" y="0"/>
                    <a:pt x="7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45"/>
            <p:cNvSpPr/>
            <p:nvPr/>
          </p:nvSpPr>
          <p:spPr bwMode="auto">
            <a:xfrm>
              <a:off x="4525963" y="2244726"/>
              <a:ext cx="250825" cy="596900"/>
            </a:xfrm>
            <a:custGeom>
              <a:avLst/>
              <a:gdLst>
                <a:gd name="T0" fmla="*/ 0 w 321"/>
                <a:gd name="T1" fmla="*/ 0 h 767"/>
                <a:gd name="T2" fmla="*/ 5 w 321"/>
                <a:gd name="T3" fmla="*/ 0 h 767"/>
                <a:gd name="T4" fmla="*/ 218 w 321"/>
                <a:gd name="T5" fmla="*/ 295 h 767"/>
                <a:gd name="T6" fmla="*/ 319 w 321"/>
                <a:gd name="T7" fmla="*/ 674 h 767"/>
                <a:gd name="T8" fmla="*/ 315 w 321"/>
                <a:gd name="T9" fmla="*/ 767 h 767"/>
                <a:gd name="T10" fmla="*/ 306 w 321"/>
                <a:gd name="T11" fmla="*/ 699 h 767"/>
                <a:gd name="T12" fmla="*/ 286 w 321"/>
                <a:gd name="T13" fmla="*/ 573 h 767"/>
                <a:gd name="T14" fmla="*/ 251 w 321"/>
                <a:gd name="T15" fmla="*/ 415 h 767"/>
                <a:gd name="T16" fmla="*/ 0 w 321"/>
                <a:gd name="T17" fmla="*/ 8 h 767"/>
                <a:gd name="T18" fmla="*/ 0 w 321"/>
                <a:gd name="T19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767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97" y="67"/>
                    <a:pt x="161" y="182"/>
                    <a:pt x="218" y="295"/>
                  </a:cubicBezTo>
                  <a:cubicBezTo>
                    <a:pt x="269" y="397"/>
                    <a:pt x="308" y="536"/>
                    <a:pt x="319" y="674"/>
                  </a:cubicBezTo>
                  <a:cubicBezTo>
                    <a:pt x="321" y="702"/>
                    <a:pt x="315" y="740"/>
                    <a:pt x="315" y="767"/>
                  </a:cubicBezTo>
                  <a:cubicBezTo>
                    <a:pt x="294" y="750"/>
                    <a:pt x="309" y="723"/>
                    <a:pt x="306" y="699"/>
                  </a:cubicBezTo>
                  <a:cubicBezTo>
                    <a:pt x="303" y="662"/>
                    <a:pt x="293" y="617"/>
                    <a:pt x="286" y="573"/>
                  </a:cubicBezTo>
                  <a:cubicBezTo>
                    <a:pt x="277" y="519"/>
                    <a:pt x="267" y="464"/>
                    <a:pt x="251" y="415"/>
                  </a:cubicBezTo>
                  <a:cubicBezTo>
                    <a:pt x="198" y="254"/>
                    <a:pt x="106" y="113"/>
                    <a:pt x="0" y="8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46"/>
            <p:cNvSpPr/>
            <p:nvPr/>
          </p:nvSpPr>
          <p:spPr bwMode="auto">
            <a:xfrm>
              <a:off x="3057526" y="2325688"/>
              <a:ext cx="158750" cy="800100"/>
            </a:xfrm>
            <a:custGeom>
              <a:avLst/>
              <a:gdLst>
                <a:gd name="T0" fmla="*/ 201 w 205"/>
                <a:gd name="T1" fmla="*/ 0 h 1028"/>
                <a:gd name="T2" fmla="*/ 205 w 205"/>
                <a:gd name="T3" fmla="*/ 2 h 1028"/>
                <a:gd name="T4" fmla="*/ 116 w 205"/>
                <a:gd name="T5" fmla="*/ 188 h 1028"/>
                <a:gd name="T6" fmla="*/ 87 w 205"/>
                <a:gd name="T7" fmla="*/ 248 h 1028"/>
                <a:gd name="T8" fmla="*/ 50 w 205"/>
                <a:gd name="T9" fmla="*/ 416 h 1028"/>
                <a:gd name="T10" fmla="*/ 46 w 205"/>
                <a:gd name="T11" fmla="*/ 796 h 1028"/>
                <a:gd name="T12" fmla="*/ 71 w 205"/>
                <a:gd name="T13" fmla="*/ 883 h 1028"/>
                <a:gd name="T14" fmla="*/ 133 w 205"/>
                <a:gd name="T15" fmla="*/ 1028 h 1028"/>
                <a:gd name="T16" fmla="*/ 89 w 205"/>
                <a:gd name="T17" fmla="*/ 964 h 1028"/>
                <a:gd name="T18" fmla="*/ 25 w 205"/>
                <a:gd name="T19" fmla="*/ 451 h 1028"/>
                <a:gd name="T20" fmla="*/ 73 w 205"/>
                <a:gd name="T21" fmla="*/ 242 h 1028"/>
                <a:gd name="T22" fmla="*/ 100 w 205"/>
                <a:gd name="T23" fmla="*/ 178 h 1028"/>
                <a:gd name="T24" fmla="*/ 201 w 205"/>
                <a:gd name="T25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" h="1028">
                  <a:moveTo>
                    <a:pt x="201" y="0"/>
                  </a:moveTo>
                  <a:cubicBezTo>
                    <a:pt x="203" y="0"/>
                    <a:pt x="205" y="1"/>
                    <a:pt x="205" y="2"/>
                  </a:cubicBezTo>
                  <a:cubicBezTo>
                    <a:pt x="173" y="60"/>
                    <a:pt x="142" y="119"/>
                    <a:pt x="116" y="188"/>
                  </a:cubicBezTo>
                  <a:cubicBezTo>
                    <a:pt x="109" y="209"/>
                    <a:pt x="95" y="228"/>
                    <a:pt x="87" y="248"/>
                  </a:cubicBezTo>
                  <a:cubicBezTo>
                    <a:pt x="69" y="295"/>
                    <a:pt x="60" y="357"/>
                    <a:pt x="50" y="416"/>
                  </a:cubicBezTo>
                  <a:cubicBezTo>
                    <a:pt x="30" y="541"/>
                    <a:pt x="19" y="666"/>
                    <a:pt x="46" y="796"/>
                  </a:cubicBezTo>
                  <a:cubicBezTo>
                    <a:pt x="52" y="825"/>
                    <a:pt x="61" y="855"/>
                    <a:pt x="71" y="883"/>
                  </a:cubicBezTo>
                  <a:cubicBezTo>
                    <a:pt x="89" y="933"/>
                    <a:pt x="119" y="976"/>
                    <a:pt x="133" y="1028"/>
                  </a:cubicBezTo>
                  <a:cubicBezTo>
                    <a:pt x="110" y="1023"/>
                    <a:pt x="100" y="986"/>
                    <a:pt x="89" y="964"/>
                  </a:cubicBezTo>
                  <a:cubicBezTo>
                    <a:pt x="20" y="815"/>
                    <a:pt x="0" y="625"/>
                    <a:pt x="25" y="451"/>
                  </a:cubicBezTo>
                  <a:cubicBezTo>
                    <a:pt x="36" y="380"/>
                    <a:pt x="48" y="308"/>
                    <a:pt x="73" y="242"/>
                  </a:cubicBezTo>
                  <a:cubicBezTo>
                    <a:pt x="81" y="220"/>
                    <a:pt x="92" y="199"/>
                    <a:pt x="100" y="178"/>
                  </a:cubicBezTo>
                  <a:cubicBezTo>
                    <a:pt x="122" y="115"/>
                    <a:pt x="159" y="49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47"/>
            <p:cNvSpPr>
              <a:spLocks noEditPoints="1"/>
            </p:cNvSpPr>
            <p:nvPr/>
          </p:nvSpPr>
          <p:spPr bwMode="auto">
            <a:xfrm>
              <a:off x="3827463" y="2667001"/>
              <a:ext cx="252413" cy="120650"/>
            </a:xfrm>
            <a:custGeom>
              <a:avLst/>
              <a:gdLst>
                <a:gd name="T0" fmla="*/ 323 w 323"/>
                <a:gd name="T1" fmla="*/ 145 h 155"/>
                <a:gd name="T2" fmla="*/ 0 w 323"/>
                <a:gd name="T3" fmla="*/ 151 h 155"/>
                <a:gd name="T4" fmla="*/ 126 w 323"/>
                <a:gd name="T5" fmla="*/ 13 h 155"/>
                <a:gd name="T6" fmla="*/ 323 w 323"/>
                <a:gd name="T7" fmla="*/ 145 h 155"/>
                <a:gd name="T8" fmla="*/ 60 w 323"/>
                <a:gd name="T9" fmla="*/ 56 h 155"/>
                <a:gd name="T10" fmla="*/ 159 w 323"/>
                <a:gd name="T11" fmla="*/ 125 h 155"/>
                <a:gd name="T12" fmla="*/ 153 w 323"/>
                <a:gd name="T13" fmla="*/ 25 h 155"/>
                <a:gd name="T14" fmla="*/ 60 w 323"/>
                <a:gd name="T15" fmla="*/ 56 h 155"/>
                <a:gd name="T16" fmla="*/ 169 w 323"/>
                <a:gd name="T17" fmla="*/ 118 h 155"/>
                <a:gd name="T18" fmla="*/ 265 w 323"/>
                <a:gd name="T19" fmla="*/ 67 h 155"/>
                <a:gd name="T20" fmla="*/ 165 w 323"/>
                <a:gd name="T21" fmla="*/ 25 h 155"/>
                <a:gd name="T22" fmla="*/ 169 w 323"/>
                <a:gd name="T23" fmla="*/ 118 h 155"/>
                <a:gd name="T24" fmla="*/ 10 w 323"/>
                <a:gd name="T25" fmla="*/ 141 h 155"/>
                <a:gd name="T26" fmla="*/ 147 w 323"/>
                <a:gd name="T27" fmla="*/ 135 h 155"/>
                <a:gd name="T28" fmla="*/ 50 w 323"/>
                <a:gd name="T29" fmla="*/ 65 h 155"/>
                <a:gd name="T30" fmla="*/ 10 w 323"/>
                <a:gd name="T31" fmla="*/ 141 h 155"/>
                <a:gd name="T32" fmla="*/ 271 w 323"/>
                <a:gd name="T33" fmla="*/ 77 h 155"/>
                <a:gd name="T34" fmla="*/ 169 w 323"/>
                <a:gd name="T35" fmla="*/ 137 h 155"/>
                <a:gd name="T36" fmla="*/ 308 w 323"/>
                <a:gd name="T37" fmla="*/ 137 h 155"/>
                <a:gd name="T38" fmla="*/ 271 w 323"/>
                <a:gd name="T39" fmla="*/ 7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3" h="155">
                  <a:moveTo>
                    <a:pt x="323" y="145"/>
                  </a:moveTo>
                  <a:cubicBezTo>
                    <a:pt x="219" y="151"/>
                    <a:pt x="112" y="155"/>
                    <a:pt x="0" y="151"/>
                  </a:cubicBezTo>
                  <a:cubicBezTo>
                    <a:pt x="1" y="82"/>
                    <a:pt x="54" y="22"/>
                    <a:pt x="126" y="13"/>
                  </a:cubicBezTo>
                  <a:cubicBezTo>
                    <a:pt x="235" y="0"/>
                    <a:pt x="302" y="66"/>
                    <a:pt x="323" y="145"/>
                  </a:cubicBezTo>
                  <a:close/>
                  <a:moveTo>
                    <a:pt x="60" y="56"/>
                  </a:moveTo>
                  <a:cubicBezTo>
                    <a:pt x="88" y="82"/>
                    <a:pt x="128" y="108"/>
                    <a:pt x="159" y="125"/>
                  </a:cubicBezTo>
                  <a:cubicBezTo>
                    <a:pt x="159" y="91"/>
                    <a:pt x="158" y="63"/>
                    <a:pt x="153" y="25"/>
                  </a:cubicBezTo>
                  <a:cubicBezTo>
                    <a:pt x="113" y="23"/>
                    <a:pt x="87" y="41"/>
                    <a:pt x="60" y="56"/>
                  </a:cubicBezTo>
                  <a:close/>
                  <a:moveTo>
                    <a:pt x="169" y="118"/>
                  </a:moveTo>
                  <a:cubicBezTo>
                    <a:pt x="205" y="105"/>
                    <a:pt x="235" y="86"/>
                    <a:pt x="265" y="67"/>
                  </a:cubicBezTo>
                  <a:cubicBezTo>
                    <a:pt x="243" y="41"/>
                    <a:pt x="207" y="31"/>
                    <a:pt x="165" y="25"/>
                  </a:cubicBezTo>
                  <a:cubicBezTo>
                    <a:pt x="164" y="54"/>
                    <a:pt x="173" y="90"/>
                    <a:pt x="169" y="118"/>
                  </a:cubicBezTo>
                  <a:close/>
                  <a:moveTo>
                    <a:pt x="10" y="141"/>
                  </a:moveTo>
                  <a:cubicBezTo>
                    <a:pt x="60" y="145"/>
                    <a:pt x="100" y="140"/>
                    <a:pt x="147" y="135"/>
                  </a:cubicBezTo>
                  <a:cubicBezTo>
                    <a:pt x="117" y="108"/>
                    <a:pt x="79" y="91"/>
                    <a:pt x="50" y="65"/>
                  </a:cubicBezTo>
                  <a:cubicBezTo>
                    <a:pt x="32" y="84"/>
                    <a:pt x="12" y="119"/>
                    <a:pt x="10" y="141"/>
                  </a:cubicBezTo>
                  <a:close/>
                  <a:moveTo>
                    <a:pt x="271" y="77"/>
                  </a:moveTo>
                  <a:cubicBezTo>
                    <a:pt x="240" y="100"/>
                    <a:pt x="200" y="113"/>
                    <a:pt x="169" y="137"/>
                  </a:cubicBezTo>
                  <a:cubicBezTo>
                    <a:pt x="205" y="137"/>
                    <a:pt x="259" y="139"/>
                    <a:pt x="308" y="137"/>
                  </a:cubicBezTo>
                  <a:cubicBezTo>
                    <a:pt x="302" y="110"/>
                    <a:pt x="288" y="93"/>
                    <a:pt x="271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8"/>
            <p:cNvSpPr>
              <a:spLocks noEditPoints="1"/>
            </p:cNvSpPr>
            <p:nvPr/>
          </p:nvSpPr>
          <p:spPr bwMode="auto">
            <a:xfrm>
              <a:off x="4073526" y="2873376"/>
              <a:ext cx="122238" cy="214313"/>
            </a:xfrm>
            <a:custGeom>
              <a:avLst/>
              <a:gdLst>
                <a:gd name="T0" fmla="*/ 129 w 157"/>
                <a:gd name="T1" fmla="*/ 211 h 276"/>
                <a:gd name="T2" fmla="*/ 149 w 157"/>
                <a:gd name="T3" fmla="*/ 259 h 276"/>
                <a:gd name="T4" fmla="*/ 13 w 157"/>
                <a:gd name="T5" fmla="*/ 250 h 276"/>
                <a:gd name="T6" fmla="*/ 25 w 157"/>
                <a:gd name="T7" fmla="*/ 207 h 276"/>
                <a:gd name="T8" fmla="*/ 50 w 157"/>
                <a:gd name="T9" fmla="*/ 31 h 276"/>
                <a:gd name="T10" fmla="*/ 110 w 157"/>
                <a:gd name="T11" fmla="*/ 15 h 276"/>
                <a:gd name="T12" fmla="*/ 129 w 157"/>
                <a:gd name="T13" fmla="*/ 211 h 276"/>
                <a:gd name="T14" fmla="*/ 93 w 157"/>
                <a:gd name="T15" fmla="*/ 106 h 276"/>
                <a:gd name="T16" fmla="*/ 126 w 157"/>
                <a:gd name="T17" fmla="*/ 106 h 276"/>
                <a:gd name="T18" fmla="*/ 91 w 157"/>
                <a:gd name="T19" fmla="*/ 21 h 276"/>
                <a:gd name="T20" fmla="*/ 93 w 157"/>
                <a:gd name="T21" fmla="*/ 106 h 276"/>
                <a:gd name="T22" fmla="*/ 42 w 157"/>
                <a:gd name="T23" fmla="*/ 106 h 276"/>
                <a:gd name="T24" fmla="*/ 83 w 157"/>
                <a:gd name="T25" fmla="*/ 104 h 276"/>
                <a:gd name="T26" fmla="*/ 77 w 157"/>
                <a:gd name="T27" fmla="*/ 23 h 276"/>
                <a:gd name="T28" fmla="*/ 42 w 157"/>
                <a:gd name="T29" fmla="*/ 106 h 276"/>
                <a:gd name="T30" fmla="*/ 93 w 157"/>
                <a:gd name="T31" fmla="*/ 118 h 276"/>
                <a:gd name="T32" fmla="*/ 98 w 157"/>
                <a:gd name="T33" fmla="*/ 213 h 276"/>
                <a:gd name="T34" fmla="*/ 122 w 157"/>
                <a:gd name="T35" fmla="*/ 213 h 276"/>
                <a:gd name="T36" fmla="*/ 131 w 157"/>
                <a:gd name="T37" fmla="*/ 120 h 276"/>
                <a:gd name="T38" fmla="*/ 93 w 157"/>
                <a:gd name="T39" fmla="*/ 118 h 276"/>
                <a:gd name="T40" fmla="*/ 40 w 157"/>
                <a:gd name="T41" fmla="*/ 122 h 276"/>
                <a:gd name="T42" fmla="*/ 38 w 157"/>
                <a:gd name="T43" fmla="*/ 207 h 276"/>
                <a:gd name="T44" fmla="*/ 87 w 157"/>
                <a:gd name="T45" fmla="*/ 211 h 276"/>
                <a:gd name="T46" fmla="*/ 81 w 157"/>
                <a:gd name="T47" fmla="*/ 118 h 276"/>
                <a:gd name="T48" fmla="*/ 40 w 157"/>
                <a:gd name="T49" fmla="*/ 122 h 276"/>
                <a:gd name="T50" fmla="*/ 87 w 157"/>
                <a:gd name="T51" fmla="*/ 226 h 276"/>
                <a:gd name="T52" fmla="*/ 21 w 157"/>
                <a:gd name="T53" fmla="*/ 222 h 276"/>
                <a:gd name="T54" fmla="*/ 23 w 157"/>
                <a:gd name="T55" fmla="*/ 244 h 276"/>
                <a:gd name="T56" fmla="*/ 135 w 157"/>
                <a:gd name="T57" fmla="*/ 250 h 276"/>
                <a:gd name="T58" fmla="*/ 87 w 157"/>
                <a:gd name="T59" fmla="*/ 22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7" h="276">
                  <a:moveTo>
                    <a:pt x="129" y="211"/>
                  </a:moveTo>
                  <a:cubicBezTo>
                    <a:pt x="143" y="220"/>
                    <a:pt x="148" y="237"/>
                    <a:pt x="149" y="259"/>
                  </a:cubicBezTo>
                  <a:cubicBezTo>
                    <a:pt x="107" y="276"/>
                    <a:pt x="54" y="261"/>
                    <a:pt x="13" y="250"/>
                  </a:cubicBezTo>
                  <a:cubicBezTo>
                    <a:pt x="0" y="235"/>
                    <a:pt x="7" y="210"/>
                    <a:pt x="25" y="207"/>
                  </a:cubicBezTo>
                  <a:cubicBezTo>
                    <a:pt x="34" y="154"/>
                    <a:pt x="19" y="73"/>
                    <a:pt x="50" y="31"/>
                  </a:cubicBezTo>
                  <a:cubicBezTo>
                    <a:pt x="62" y="15"/>
                    <a:pt x="91" y="0"/>
                    <a:pt x="110" y="15"/>
                  </a:cubicBezTo>
                  <a:cubicBezTo>
                    <a:pt x="157" y="52"/>
                    <a:pt x="141" y="162"/>
                    <a:pt x="129" y="211"/>
                  </a:cubicBezTo>
                  <a:close/>
                  <a:moveTo>
                    <a:pt x="93" y="106"/>
                  </a:moveTo>
                  <a:cubicBezTo>
                    <a:pt x="106" y="110"/>
                    <a:pt x="114" y="105"/>
                    <a:pt x="126" y="106"/>
                  </a:cubicBezTo>
                  <a:cubicBezTo>
                    <a:pt x="132" y="69"/>
                    <a:pt x="120" y="38"/>
                    <a:pt x="91" y="21"/>
                  </a:cubicBezTo>
                  <a:cubicBezTo>
                    <a:pt x="88" y="53"/>
                    <a:pt x="91" y="75"/>
                    <a:pt x="93" y="106"/>
                  </a:cubicBezTo>
                  <a:close/>
                  <a:moveTo>
                    <a:pt x="42" y="106"/>
                  </a:moveTo>
                  <a:cubicBezTo>
                    <a:pt x="58" y="109"/>
                    <a:pt x="76" y="108"/>
                    <a:pt x="83" y="104"/>
                  </a:cubicBezTo>
                  <a:cubicBezTo>
                    <a:pt x="76" y="76"/>
                    <a:pt x="83" y="44"/>
                    <a:pt x="77" y="23"/>
                  </a:cubicBezTo>
                  <a:cubicBezTo>
                    <a:pt x="52" y="38"/>
                    <a:pt x="46" y="76"/>
                    <a:pt x="42" y="106"/>
                  </a:cubicBezTo>
                  <a:close/>
                  <a:moveTo>
                    <a:pt x="93" y="118"/>
                  </a:moveTo>
                  <a:cubicBezTo>
                    <a:pt x="92" y="156"/>
                    <a:pt x="99" y="178"/>
                    <a:pt x="98" y="213"/>
                  </a:cubicBezTo>
                  <a:cubicBezTo>
                    <a:pt x="106" y="213"/>
                    <a:pt x="114" y="213"/>
                    <a:pt x="122" y="213"/>
                  </a:cubicBezTo>
                  <a:cubicBezTo>
                    <a:pt x="121" y="183"/>
                    <a:pt x="127" y="140"/>
                    <a:pt x="131" y="120"/>
                  </a:cubicBezTo>
                  <a:cubicBezTo>
                    <a:pt x="118" y="113"/>
                    <a:pt x="113" y="120"/>
                    <a:pt x="93" y="118"/>
                  </a:cubicBezTo>
                  <a:close/>
                  <a:moveTo>
                    <a:pt x="40" y="122"/>
                  </a:moveTo>
                  <a:cubicBezTo>
                    <a:pt x="46" y="148"/>
                    <a:pt x="39" y="188"/>
                    <a:pt x="38" y="207"/>
                  </a:cubicBezTo>
                  <a:cubicBezTo>
                    <a:pt x="50" y="208"/>
                    <a:pt x="70" y="214"/>
                    <a:pt x="87" y="211"/>
                  </a:cubicBezTo>
                  <a:cubicBezTo>
                    <a:pt x="83" y="190"/>
                    <a:pt x="86" y="144"/>
                    <a:pt x="81" y="118"/>
                  </a:cubicBezTo>
                  <a:cubicBezTo>
                    <a:pt x="69" y="122"/>
                    <a:pt x="48" y="116"/>
                    <a:pt x="40" y="122"/>
                  </a:cubicBezTo>
                  <a:close/>
                  <a:moveTo>
                    <a:pt x="87" y="226"/>
                  </a:moveTo>
                  <a:cubicBezTo>
                    <a:pt x="60" y="223"/>
                    <a:pt x="38" y="216"/>
                    <a:pt x="21" y="222"/>
                  </a:cubicBezTo>
                  <a:cubicBezTo>
                    <a:pt x="16" y="229"/>
                    <a:pt x="19" y="236"/>
                    <a:pt x="23" y="244"/>
                  </a:cubicBezTo>
                  <a:cubicBezTo>
                    <a:pt x="54" y="245"/>
                    <a:pt x="97" y="263"/>
                    <a:pt x="135" y="250"/>
                  </a:cubicBezTo>
                  <a:cubicBezTo>
                    <a:pt x="139" y="216"/>
                    <a:pt x="110" y="228"/>
                    <a:pt x="87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9"/>
            <p:cNvSpPr>
              <a:spLocks noEditPoints="1"/>
            </p:cNvSpPr>
            <p:nvPr/>
          </p:nvSpPr>
          <p:spPr bwMode="auto">
            <a:xfrm>
              <a:off x="3852863" y="2881313"/>
              <a:ext cx="77788" cy="112713"/>
            </a:xfrm>
            <a:custGeom>
              <a:avLst/>
              <a:gdLst>
                <a:gd name="T0" fmla="*/ 84 w 101"/>
                <a:gd name="T1" fmla="*/ 0 h 145"/>
                <a:gd name="T2" fmla="*/ 88 w 101"/>
                <a:gd name="T3" fmla="*/ 138 h 145"/>
                <a:gd name="T4" fmla="*/ 24 w 101"/>
                <a:gd name="T5" fmla="*/ 142 h 145"/>
                <a:gd name="T6" fmla="*/ 11 w 101"/>
                <a:gd name="T7" fmla="*/ 4 h 145"/>
                <a:gd name="T8" fmla="*/ 84 w 101"/>
                <a:gd name="T9" fmla="*/ 0 h 145"/>
                <a:gd name="T10" fmla="*/ 28 w 101"/>
                <a:gd name="T11" fmla="*/ 130 h 145"/>
                <a:gd name="T12" fmla="*/ 80 w 101"/>
                <a:gd name="T13" fmla="*/ 130 h 145"/>
                <a:gd name="T14" fmla="*/ 75 w 101"/>
                <a:gd name="T15" fmla="*/ 10 h 145"/>
                <a:gd name="T16" fmla="*/ 20 w 101"/>
                <a:gd name="T17" fmla="*/ 10 h 145"/>
                <a:gd name="T18" fmla="*/ 28 w 101"/>
                <a:gd name="T19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45">
                  <a:moveTo>
                    <a:pt x="84" y="0"/>
                  </a:moveTo>
                  <a:cubicBezTo>
                    <a:pt x="89" y="44"/>
                    <a:pt x="101" y="90"/>
                    <a:pt x="88" y="138"/>
                  </a:cubicBezTo>
                  <a:cubicBezTo>
                    <a:pt x="72" y="145"/>
                    <a:pt x="41" y="143"/>
                    <a:pt x="24" y="142"/>
                  </a:cubicBezTo>
                  <a:cubicBezTo>
                    <a:pt x="3" y="109"/>
                    <a:pt x="0" y="51"/>
                    <a:pt x="11" y="4"/>
                  </a:cubicBezTo>
                  <a:cubicBezTo>
                    <a:pt x="40" y="3"/>
                    <a:pt x="54" y="2"/>
                    <a:pt x="84" y="0"/>
                  </a:cubicBezTo>
                  <a:close/>
                  <a:moveTo>
                    <a:pt x="28" y="130"/>
                  </a:moveTo>
                  <a:cubicBezTo>
                    <a:pt x="45" y="133"/>
                    <a:pt x="60" y="132"/>
                    <a:pt x="80" y="130"/>
                  </a:cubicBezTo>
                  <a:cubicBezTo>
                    <a:pt x="88" y="93"/>
                    <a:pt x="78" y="56"/>
                    <a:pt x="75" y="10"/>
                  </a:cubicBezTo>
                  <a:cubicBezTo>
                    <a:pt x="53" y="15"/>
                    <a:pt x="37" y="13"/>
                    <a:pt x="20" y="10"/>
                  </a:cubicBezTo>
                  <a:cubicBezTo>
                    <a:pt x="16" y="43"/>
                    <a:pt x="14" y="92"/>
                    <a:pt x="28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0"/>
            <p:cNvSpPr>
              <a:spLocks noEditPoints="1"/>
            </p:cNvSpPr>
            <p:nvPr/>
          </p:nvSpPr>
          <p:spPr bwMode="auto">
            <a:xfrm>
              <a:off x="3968751" y="2882901"/>
              <a:ext cx="82550" cy="109538"/>
            </a:xfrm>
            <a:custGeom>
              <a:avLst/>
              <a:gdLst>
                <a:gd name="T0" fmla="*/ 91 w 106"/>
                <a:gd name="T1" fmla="*/ 4 h 141"/>
                <a:gd name="T2" fmla="*/ 89 w 106"/>
                <a:gd name="T3" fmla="*/ 134 h 141"/>
                <a:gd name="T4" fmla="*/ 16 w 106"/>
                <a:gd name="T5" fmla="*/ 138 h 141"/>
                <a:gd name="T6" fmla="*/ 12 w 106"/>
                <a:gd name="T7" fmla="*/ 4 h 141"/>
                <a:gd name="T8" fmla="*/ 91 w 106"/>
                <a:gd name="T9" fmla="*/ 4 h 141"/>
                <a:gd name="T10" fmla="*/ 23 w 106"/>
                <a:gd name="T11" fmla="*/ 14 h 141"/>
                <a:gd name="T12" fmla="*/ 25 w 106"/>
                <a:gd name="T13" fmla="*/ 128 h 141"/>
                <a:gd name="T14" fmla="*/ 76 w 106"/>
                <a:gd name="T15" fmla="*/ 126 h 141"/>
                <a:gd name="T16" fmla="*/ 85 w 106"/>
                <a:gd name="T17" fmla="*/ 16 h 141"/>
                <a:gd name="T18" fmla="*/ 23 w 106"/>
                <a:gd name="T19" fmla="*/ 1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1">
                  <a:moveTo>
                    <a:pt x="91" y="4"/>
                  </a:moveTo>
                  <a:cubicBezTo>
                    <a:pt x="106" y="44"/>
                    <a:pt x="88" y="88"/>
                    <a:pt x="89" y="134"/>
                  </a:cubicBezTo>
                  <a:cubicBezTo>
                    <a:pt x="63" y="141"/>
                    <a:pt x="43" y="138"/>
                    <a:pt x="16" y="138"/>
                  </a:cubicBezTo>
                  <a:cubicBezTo>
                    <a:pt x="0" y="92"/>
                    <a:pt x="14" y="49"/>
                    <a:pt x="12" y="4"/>
                  </a:cubicBezTo>
                  <a:cubicBezTo>
                    <a:pt x="40" y="2"/>
                    <a:pt x="63" y="0"/>
                    <a:pt x="91" y="4"/>
                  </a:cubicBezTo>
                  <a:close/>
                  <a:moveTo>
                    <a:pt x="23" y="14"/>
                  </a:moveTo>
                  <a:cubicBezTo>
                    <a:pt x="26" y="59"/>
                    <a:pt x="11" y="84"/>
                    <a:pt x="25" y="128"/>
                  </a:cubicBezTo>
                  <a:cubicBezTo>
                    <a:pt x="51" y="128"/>
                    <a:pt x="55" y="126"/>
                    <a:pt x="76" y="126"/>
                  </a:cubicBezTo>
                  <a:cubicBezTo>
                    <a:pt x="82" y="81"/>
                    <a:pt x="85" y="47"/>
                    <a:pt x="85" y="16"/>
                  </a:cubicBezTo>
                  <a:cubicBezTo>
                    <a:pt x="63" y="10"/>
                    <a:pt x="42" y="11"/>
                    <a:pt x="23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1"/>
            <p:cNvSpPr>
              <a:spLocks noEditPoints="1"/>
            </p:cNvSpPr>
            <p:nvPr/>
          </p:nvSpPr>
          <p:spPr bwMode="auto">
            <a:xfrm>
              <a:off x="3689351" y="2894013"/>
              <a:ext cx="125413" cy="206375"/>
            </a:xfrm>
            <a:custGeom>
              <a:avLst/>
              <a:gdLst>
                <a:gd name="T0" fmla="*/ 153 w 161"/>
                <a:gd name="T1" fmla="*/ 240 h 265"/>
                <a:gd name="T2" fmla="*/ 23 w 161"/>
                <a:gd name="T3" fmla="*/ 248 h 265"/>
                <a:gd name="T4" fmla="*/ 25 w 161"/>
                <a:gd name="T5" fmla="*/ 207 h 265"/>
                <a:gd name="T6" fmla="*/ 10 w 161"/>
                <a:gd name="T7" fmla="*/ 159 h 265"/>
                <a:gd name="T8" fmla="*/ 17 w 161"/>
                <a:gd name="T9" fmla="*/ 27 h 265"/>
                <a:gd name="T10" fmla="*/ 95 w 161"/>
                <a:gd name="T11" fmla="*/ 33 h 265"/>
                <a:gd name="T12" fmla="*/ 161 w 161"/>
                <a:gd name="T13" fmla="*/ 209 h 265"/>
                <a:gd name="T14" fmla="*/ 153 w 161"/>
                <a:gd name="T15" fmla="*/ 240 h 265"/>
                <a:gd name="T16" fmla="*/ 66 w 161"/>
                <a:gd name="T17" fmla="*/ 91 h 265"/>
                <a:gd name="T18" fmla="*/ 108 w 161"/>
                <a:gd name="T19" fmla="*/ 85 h 265"/>
                <a:gd name="T20" fmla="*/ 54 w 161"/>
                <a:gd name="T21" fmla="*/ 25 h 265"/>
                <a:gd name="T22" fmla="*/ 66 w 161"/>
                <a:gd name="T23" fmla="*/ 91 h 265"/>
                <a:gd name="T24" fmla="*/ 17 w 161"/>
                <a:gd name="T25" fmla="*/ 108 h 265"/>
                <a:gd name="T26" fmla="*/ 54 w 161"/>
                <a:gd name="T27" fmla="*/ 93 h 265"/>
                <a:gd name="T28" fmla="*/ 37 w 161"/>
                <a:gd name="T29" fmla="*/ 27 h 265"/>
                <a:gd name="T30" fmla="*/ 17 w 161"/>
                <a:gd name="T31" fmla="*/ 108 h 265"/>
                <a:gd name="T32" fmla="*/ 70 w 161"/>
                <a:gd name="T33" fmla="*/ 101 h 265"/>
                <a:gd name="T34" fmla="*/ 99 w 161"/>
                <a:gd name="T35" fmla="*/ 199 h 265"/>
                <a:gd name="T36" fmla="*/ 128 w 161"/>
                <a:gd name="T37" fmla="*/ 190 h 265"/>
                <a:gd name="T38" fmla="*/ 112 w 161"/>
                <a:gd name="T39" fmla="*/ 97 h 265"/>
                <a:gd name="T40" fmla="*/ 70 w 161"/>
                <a:gd name="T41" fmla="*/ 101 h 265"/>
                <a:gd name="T42" fmla="*/ 19 w 161"/>
                <a:gd name="T43" fmla="*/ 124 h 265"/>
                <a:gd name="T44" fmla="*/ 39 w 161"/>
                <a:gd name="T45" fmla="*/ 207 h 265"/>
                <a:gd name="T46" fmla="*/ 83 w 161"/>
                <a:gd name="T47" fmla="*/ 203 h 265"/>
                <a:gd name="T48" fmla="*/ 56 w 161"/>
                <a:gd name="T49" fmla="*/ 104 h 265"/>
                <a:gd name="T50" fmla="*/ 19 w 161"/>
                <a:gd name="T51" fmla="*/ 124 h 265"/>
                <a:gd name="T52" fmla="*/ 41 w 161"/>
                <a:gd name="T53" fmla="*/ 244 h 265"/>
                <a:gd name="T54" fmla="*/ 145 w 161"/>
                <a:gd name="T55" fmla="*/ 226 h 265"/>
                <a:gd name="T56" fmla="*/ 128 w 161"/>
                <a:gd name="T57" fmla="*/ 201 h 265"/>
                <a:gd name="T58" fmla="*/ 31 w 161"/>
                <a:gd name="T59" fmla="*/ 219 h 265"/>
                <a:gd name="T60" fmla="*/ 41 w 161"/>
                <a:gd name="T61" fmla="*/ 24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1" h="265">
                  <a:moveTo>
                    <a:pt x="153" y="240"/>
                  </a:moveTo>
                  <a:cubicBezTo>
                    <a:pt x="119" y="246"/>
                    <a:pt x="62" y="265"/>
                    <a:pt x="23" y="248"/>
                  </a:cubicBezTo>
                  <a:cubicBezTo>
                    <a:pt x="9" y="234"/>
                    <a:pt x="23" y="223"/>
                    <a:pt x="25" y="207"/>
                  </a:cubicBezTo>
                  <a:cubicBezTo>
                    <a:pt x="26" y="192"/>
                    <a:pt x="15" y="177"/>
                    <a:pt x="10" y="159"/>
                  </a:cubicBezTo>
                  <a:cubicBezTo>
                    <a:pt x="0" y="114"/>
                    <a:pt x="6" y="68"/>
                    <a:pt x="17" y="27"/>
                  </a:cubicBezTo>
                  <a:cubicBezTo>
                    <a:pt x="40" y="0"/>
                    <a:pt x="81" y="18"/>
                    <a:pt x="95" y="33"/>
                  </a:cubicBezTo>
                  <a:cubicBezTo>
                    <a:pt x="136" y="76"/>
                    <a:pt x="116" y="173"/>
                    <a:pt x="161" y="209"/>
                  </a:cubicBezTo>
                  <a:cubicBezTo>
                    <a:pt x="159" y="220"/>
                    <a:pt x="159" y="233"/>
                    <a:pt x="153" y="240"/>
                  </a:cubicBezTo>
                  <a:close/>
                  <a:moveTo>
                    <a:pt x="66" y="91"/>
                  </a:moveTo>
                  <a:cubicBezTo>
                    <a:pt x="81" y="90"/>
                    <a:pt x="95" y="88"/>
                    <a:pt x="108" y="85"/>
                  </a:cubicBezTo>
                  <a:cubicBezTo>
                    <a:pt x="100" y="65"/>
                    <a:pt x="87" y="31"/>
                    <a:pt x="54" y="25"/>
                  </a:cubicBezTo>
                  <a:cubicBezTo>
                    <a:pt x="53" y="48"/>
                    <a:pt x="59" y="69"/>
                    <a:pt x="66" y="91"/>
                  </a:cubicBezTo>
                  <a:close/>
                  <a:moveTo>
                    <a:pt x="17" y="108"/>
                  </a:moveTo>
                  <a:cubicBezTo>
                    <a:pt x="31" y="104"/>
                    <a:pt x="40" y="96"/>
                    <a:pt x="54" y="93"/>
                  </a:cubicBezTo>
                  <a:cubicBezTo>
                    <a:pt x="47" y="68"/>
                    <a:pt x="48" y="47"/>
                    <a:pt x="37" y="27"/>
                  </a:cubicBezTo>
                  <a:cubicBezTo>
                    <a:pt x="19" y="43"/>
                    <a:pt x="16" y="73"/>
                    <a:pt x="17" y="108"/>
                  </a:cubicBezTo>
                  <a:close/>
                  <a:moveTo>
                    <a:pt x="70" y="101"/>
                  </a:moveTo>
                  <a:cubicBezTo>
                    <a:pt x="81" y="140"/>
                    <a:pt x="87" y="168"/>
                    <a:pt x="99" y="199"/>
                  </a:cubicBezTo>
                  <a:cubicBezTo>
                    <a:pt x="108" y="195"/>
                    <a:pt x="116" y="191"/>
                    <a:pt x="128" y="190"/>
                  </a:cubicBezTo>
                  <a:cubicBezTo>
                    <a:pt x="127" y="160"/>
                    <a:pt x="112" y="128"/>
                    <a:pt x="112" y="97"/>
                  </a:cubicBezTo>
                  <a:cubicBezTo>
                    <a:pt x="94" y="95"/>
                    <a:pt x="87" y="103"/>
                    <a:pt x="70" y="101"/>
                  </a:cubicBezTo>
                  <a:close/>
                  <a:moveTo>
                    <a:pt x="19" y="124"/>
                  </a:moveTo>
                  <a:cubicBezTo>
                    <a:pt x="23" y="150"/>
                    <a:pt x="30" y="180"/>
                    <a:pt x="39" y="207"/>
                  </a:cubicBezTo>
                  <a:cubicBezTo>
                    <a:pt x="57" y="209"/>
                    <a:pt x="69" y="205"/>
                    <a:pt x="83" y="203"/>
                  </a:cubicBezTo>
                  <a:cubicBezTo>
                    <a:pt x="78" y="165"/>
                    <a:pt x="69" y="136"/>
                    <a:pt x="56" y="104"/>
                  </a:cubicBezTo>
                  <a:cubicBezTo>
                    <a:pt x="44" y="111"/>
                    <a:pt x="27" y="113"/>
                    <a:pt x="19" y="124"/>
                  </a:cubicBezTo>
                  <a:close/>
                  <a:moveTo>
                    <a:pt x="41" y="244"/>
                  </a:moveTo>
                  <a:cubicBezTo>
                    <a:pt x="57" y="251"/>
                    <a:pt x="136" y="235"/>
                    <a:pt x="145" y="226"/>
                  </a:cubicBezTo>
                  <a:cubicBezTo>
                    <a:pt x="153" y="217"/>
                    <a:pt x="141" y="198"/>
                    <a:pt x="128" y="201"/>
                  </a:cubicBezTo>
                  <a:cubicBezTo>
                    <a:pt x="106" y="205"/>
                    <a:pt x="55" y="222"/>
                    <a:pt x="31" y="219"/>
                  </a:cubicBezTo>
                  <a:cubicBezTo>
                    <a:pt x="25" y="229"/>
                    <a:pt x="32" y="240"/>
                    <a:pt x="4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2"/>
            <p:cNvSpPr>
              <a:spLocks noEditPoints="1"/>
            </p:cNvSpPr>
            <p:nvPr/>
          </p:nvSpPr>
          <p:spPr bwMode="auto">
            <a:xfrm>
              <a:off x="3886201" y="3009901"/>
              <a:ext cx="65088" cy="73025"/>
            </a:xfrm>
            <a:custGeom>
              <a:avLst/>
              <a:gdLst>
                <a:gd name="T0" fmla="*/ 42 w 82"/>
                <a:gd name="T1" fmla="*/ 9 h 92"/>
                <a:gd name="T2" fmla="*/ 0 w 82"/>
                <a:gd name="T3" fmla="*/ 34 h 92"/>
                <a:gd name="T4" fmla="*/ 42 w 82"/>
                <a:gd name="T5" fmla="*/ 9 h 92"/>
                <a:gd name="T6" fmla="*/ 15 w 82"/>
                <a:gd name="T7" fmla="*/ 28 h 92"/>
                <a:gd name="T8" fmla="*/ 25 w 82"/>
                <a:gd name="T9" fmla="*/ 53 h 92"/>
                <a:gd name="T10" fmla="*/ 15 w 82"/>
                <a:gd name="T11" fmla="*/ 2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92">
                  <a:moveTo>
                    <a:pt x="42" y="9"/>
                  </a:moveTo>
                  <a:cubicBezTo>
                    <a:pt x="82" y="47"/>
                    <a:pt x="7" y="92"/>
                    <a:pt x="0" y="34"/>
                  </a:cubicBezTo>
                  <a:cubicBezTo>
                    <a:pt x="8" y="17"/>
                    <a:pt x="18" y="4"/>
                    <a:pt x="42" y="9"/>
                  </a:cubicBezTo>
                  <a:close/>
                  <a:moveTo>
                    <a:pt x="15" y="28"/>
                  </a:moveTo>
                  <a:cubicBezTo>
                    <a:pt x="14" y="41"/>
                    <a:pt x="17" y="49"/>
                    <a:pt x="25" y="53"/>
                  </a:cubicBezTo>
                  <a:cubicBezTo>
                    <a:pt x="54" y="55"/>
                    <a:pt x="39" y="0"/>
                    <a:pt x="1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3"/>
            <p:cNvSpPr>
              <a:spLocks noEditPoints="1"/>
            </p:cNvSpPr>
            <p:nvPr/>
          </p:nvSpPr>
          <p:spPr bwMode="auto">
            <a:xfrm>
              <a:off x="3965576" y="3005138"/>
              <a:ext cx="60325" cy="61913"/>
            </a:xfrm>
            <a:custGeom>
              <a:avLst/>
              <a:gdLst>
                <a:gd name="T0" fmla="*/ 12 w 78"/>
                <a:gd name="T1" fmla="*/ 34 h 81"/>
                <a:gd name="T2" fmla="*/ 37 w 78"/>
                <a:gd name="T3" fmla="*/ 77 h 81"/>
                <a:gd name="T4" fmla="*/ 12 w 78"/>
                <a:gd name="T5" fmla="*/ 34 h 81"/>
                <a:gd name="T6" fmla="*/ 22 w 78"/>
                <a:gd name="T7" fmla="*/ 40 h 81"/>
                <a:gd name="T8" fmla="*/ 22 w 78"/>
                <a:gd name="T9" fmla="*/ 63 h 81"/>
                <a:gd name="T10" fmla="*/ 22 w 78"/>
                <a:gd name="T11" fmla="*/ 4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12" y="34"/>
                  </a:moveTo>
                  <a:cubicBezTo>
                    <a:pt x="55" y="0"/>
                    <a:pt x="78" y="70"/>
                    <a:pt x="37" y="77"/>
                  </a:cubicBezTo>
                  <a:cubicBezTo>
                    <a:pt x="16" y="81"/>
                    <a:pt x="0" y="57"/>
                    <a:pt x="12" y="34"/>
                  </a:cubicBezTo>
                  <a:close/>
                  <a:moveTo>
                    <a:pt x="22" y="40"/>
                  </a:moveTo>
                  <a:cubicBezTo>
                    <a:pt x="21" y="48"/>
                    <a:pt x="19" y="56"/>
                    <a:pt x="22" y="63"/>
                  </a:cubicBezTo>
                  <a:cubicBezTo>
                    <a:pt x="57" y="75"/>
                    <a:pt x="53" y="18"/>
                    <a:pt x="22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4"/>
            <p:cNvSpPr>
              <a:spLocks noEditPoints="1"/>
            </p:cNvSpPr>
            <p:nvPr/>
          </p:nvSpPr>
          <p:spPr bwMode="auto">
            <a:xfrm>
              <a:off x="4203701" y="3025776"/>
              <a:ext cx="88900" cy="157163"/>
            </a:xfrm>
            <a:custGeom>
              <a:avLst/>
              <a:gdLst>
                <a:gd name="T0" fmla="*/ 99 w 114"/>
                <a:gd name="T1" fmla="*/ 22 h 202"/>
                <a:gd name="T2" fmla="*/ 82 w 114"/>
                <a:gd name="T3" fmla="*/ 169 h 202"/>
                <a:gd name="T4" fmla="*/ 78 w 114"/>
                <a:gd name="T5" fmla="*/ 202 h 202"/>
                <a:gd name="T6" fmla="*/ 0 w 114"/>
                <a:gd name="T7" fmla="*/ 163 h 202"/>
                <a:gd name="T8" fmla="*/ 33 w 114"/>
                <a:gd name="T9" fmla="*/ 43 h 202"/>
                <a:gd name="T10" fmla="*/ 99 w 114"/>
                <a:gd name="T11" fmla="*/ 22 h 202"/>
                <a:gd name="T12" fmla="*/ 45 w 114"/>
                <a:gd name="T13" fmla="*/ 51 h 202"/>
                <a:gd name="T14" fmla="*/ 64 w 114"/>
                <a:gd name="T15" fmla="*/ 62 h 202"/>
                <a:gd name="T16" fmla="*/ 74 w 114"/>
                <a:gd name="T17" fmla="*/ 25 h 202"/>
                <a:gd name="T18" fmla="*/ 45 w 114"/>
                <a:gd name="T19" fmla="*/ 51 h 202"/>
                <a:gd name="T20" fmla="*/ 72 w 114"/>
                <a:gd name="T21" fmla="*/ 68 h 202"/>
                <a:gd name="T22" fmla="*/ 93 w 114"/>
                <a:gd name="T23" fmla="*/ 80 h 202"/>
                <a:gd name="T24" fmla="*/ 85 w 114"/>
                <a:gd name="T25" fmla="*/ 27 h 202"/>
                <a:gd name="T26" fmla="*/ 72 w 114"/>
                <a:gd name="T27" fmla="*/ 68 h 202"/>
                <a:gd name="T28" fmla="*/ 27 w 114"/>
                <a:gd name="T29" fmla="*/ 149 h 202"/>
                <a:gd name="T30" fmla="*/ 49 w 114"/>
                <a:gd name="T31" fmla="*/ 157 h 202"/>
                <a:gd name="T32" fmla="*/ 60 w 114"/>
                <a:gd name="T33" fmla="*/ 72 h 202"/>
                <a:gd name="T34" fmla="*/ 41 w 114"/>
                <a:gd name="T35" fmla="*/ 64 h 202"/>
                <a:gd name="T36" fmla="*/ 27 w 114"/>
                <a:gd name="T37" fmla="*/ 149 h 202"/>
                <a:gd name="T38" fmla="*/ 60 w 114"/>
                <a:gd name="T39" fmla="*/ 165 h 202"/>
                <a:gd name="T40" fmla="*/ 72 w 114"/>
                <a:gd name="T41" fmla="*/ 167 h 202"/>
                <a:gd name="T42" fmla="*/ 89 w 114"/>
                <a:gd name="T43" fmla="*/ 91 h 202"/>
                <a:gd name="T44" fmla="*/ 72 w 114"/>
                <a:gd name="T45" fmla="*/ 80 h 202"/>
                <a:gd name="T46" fmla="*/ 60 w 114"/>
                <a:gd name="T47" fmla="*/ 165 h 202"/>
                <a:gd name="T48" fmla="*/ 66 w 114"/>
                <a:gd name="T49" fmla="*/ 175 h 202"/>
                <a:gd name="T50" fmla="*/ 12 w 114"/>
                <a:gd name="T51" fmla="*/ 159 h 202"/>
                <a:gd name="T52" fmla="*/ 72 w 114"/>
                <a:gd name="T53" fmla="*/ 192 h 202"/>
                <a:gd name="T54" fmla="*/ 66 w 114"/>
                <a:gd name="T55" fmla="*/ 17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202">
                  <a:moveTo>
                    <a:pt x="99" y="22"/>
                  </a:moveTo>
                  <a:cubicBezTo>
                    <a:pt x="114" y="74"/>
                    <a:pt x="92" y="126"/>
                    <a:pt x="82" y="169"/>
                  </a:cubicBezTo>
                  <a:cubicBezTo>
                    <a:pt x="87" y="182"/>
                    <a:pt x="87" y="193"/>
                    <a:pt x="78" y="202"/>
                  </a:cubicBezTo>
                  <a:cubicBezTo>
                    <a:pt x="44" y="197"/>
                    <a:pt x="21" y="181"/>
                    <a:pt x="0" y="163"/>
                  </a:cubicBezTo>
                  <a:cubicBezTo>
                    <a:pt x="14" y="132"/>
                    <a:pt x="30" y="75"/>
                    <a:pt x="33" y="43"/>
                  </a:cubicBezTo>
                  <a:cubicBezTo>
                    <a:pt x="45" y="24"/>
                    <a:pt x="75" y="0"/>
                    <a:pt x="99" y="22"/>
                  </a:cubicBezTo>
                  <a:close/>
                  <a:moveTo>
                    <a:pt x="45" y="51"/>
                  </a:moveTo>
                  <a:cubicBezTo>
                    <a:pt x="49" y="57"/>
                    <a:pt x="57" y="59"/>
                    <a:pt x="64" y="62"/>
                  </a:cubicBezTo>
                  <a:cubicBezTo>
                    <a:pt x="64" y="46"/>
                    <a:pt x="74" y="35"/>
                    <a:pt x="74" y="25"/>
                  </a:cubicBezTo>
                  <a:cubicBezTo>
                    <a:pt x="55" y="24"/>
                    <a:pt x="51" y="38"/>
                    <a:pt x="45" y="51"/>
                  </a:cubicBezTo>
                  <a:close/>
                  <a:moveTo>
                    <a:pt x="72" y="68"/>
                  </a:moveTo>
                  <a:cubicBezTo>
                    <a:pt x="80" y="71"/>
                    <a:pt x="83" y="79"/>
                    <a:pt x="93" y="80"/>
                  </a:cubicBezTo>
                  <a:cubicBezTo>
                    <a:pt x="92" y="57"/>
                    <a:pt x="98" y="39"/>
                    <a:pt x="85" y="27"/>
                  </a:cubicBezTo>
                  <a:cubicBezTo>
                    <a:pt x="80" y="40"/>
                    <a:pt x="75" y="53"/>
                    <a:pt x="72" y="68"/>
                  </a:cubicBezTo>
                  <a:close/>
                  <a:moveTo>
                    <a:pt x="27" y="149"/>
                  </a:moveTo>
                  <a:cubicBezTo>
                    <a:pt x="36" y="150"/>
                    <a:pt x="41" y="155"/>
                    <a:pt x="49" y="157"/>
                  </a:cubicBezTo>
                  <a:cubicBezTo>
                    <a:pt x="53" y="130"/>
                    <a:pt x="60" y="96"/>
                    <a:pt x="60" y="72"/>
                  </a:cubicBezTo>
                  <a:cubicBezTo>
                    <a:pt x="55" y="67"/>
                    <a:pt x="48" y="66"/>
                    <a:pt x="41" y="64"/>
                  </a:cubicBezTo>
                  <a:cubicBezTo>
                    <a:pt x="33" y="91"/>
                    <a:pt x="27" y="118"/>
                    <a:pt x="27" y="149"/>
                  </a:cubicBezTo>
                  <a:close/>
                  <a:moveTo>
                    <a:pt x="60" y="165"/>
                  </a:moveTo>
                  <a:cubicBezTo>
                    <a:pt x="66" y="164"/>
                    <a:pt x="66" y="169"/>
                    <a:pt x="72" y="167"/>
                  </a:cubicBezTo>
                  <a:cubicBezTo>
                    <a:pt x="80" y="143"/>
                    <a:pt x="87" y="116"/>
                    <a:pt x="89" y="91"/>
                  </a:cubicBezTo>
                  <a:cubicBezTo>
                    <a:pt x="82" y="88"/>
                    <a:pt x="77" y="84"/>
                    <a:pt x="72" y="80"/>
                  </a:cubicBezTo>
                  <a:cubicBezTo>
                    <a:pt x="66" y="106"/>
                    <a:pt x="62" y="139"/>
                    <a:pt x="60" y="165"/>
                  </a:cubicBezTo>
                  <a:close/>
                  <a:moveTo>
                    <a:pt x="66" y="175"/>
                  </a:moveTo>
                  <a:cubicBezTo>
                    <a:pt x="44" y="177"/>
                    <a:pt x="30" y="148"/>
                    <a:pt x="12" y="159"/>
                  </a:cubicBezTo>
                  <a:cubicBezTo>
                    <a:pt x="22" y="172"/>
                    <a:pt x="50" y="185"/>
                    <a:pt x="72" y="192"/>
                  </a:cubicBezTo>
                  <a:cubicBezTo>
                    <a:pt x="77" y="183"/>
                    <a:pt x="69" y="182"/>
                    <a:pt x="66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5"/>
            <p:cNvSpPr>
              <a:spLocks noEditPoints="1"/>
            </p:cNvSpPr>
            <p:nvPr/>
          </p:nvSpPr>
          <p:spPr bwMode="auto">
            <a:xfrm>
              <a:off x="3541713" y="3043238"/>
              <a:ext cx="131763" cy="155575"/>
            </a:xfrm>
            <a:custGeom>
              <a:avLst/>
              <a:gdLst>
                <a:gd name="T0" fmla="*/ 65 w 170"/>
                <a:gd name="T1" fmla="*/ 158 h 199"/>
                <a:gd name="T2" fmla="*/ 69 w 170"/>
                <a:gd name="T3" fmla="*/ 0 h 199"/>
                <a:gd name="T4" fmla="*/ 131 w 170"/>
                <a:gd name="T5" fmla="*/ 104 h 199"/>
                <a:gd name="T6" fmla="*/ 148 w 170"/>
                <a:gd name="T7" fmla="*/ 162 h 199"/>
                <a:gd name="T8" fmla="*/ 125 w 170"/>
                <a:gd name="T9" fmla="*/ 174 h 199"/>
                <a:gd name="T10" fmla="*/ 86 w 170"/>
                <a:gd name="T11" fmla="*/ 197 h 199"/>
                <a:gd name="T12" fmla="*/ 65 w 170"/>
                <a:gd name="T13" fmla="*/ 158 h 199"/>
                <a:gd name="T14" fmla="*/ 82 w 170"/>
                <a:gd name="T15" fmla="*/ 69 h 199"/>
                <a:gd name="T16" fmla="*/ 98 w 170"/>
                <a:gd name="T17" fmla="*/ 56 h 199"/>
                <a:gd name="T18" fmla="*/ 63 w 170"/>
                <a:gd name="T19" fmla="*/ 11 h 199"/>
                <a:gd name="T20" fmla="*/ 82 w 170"/>
                <a:gd name="T21" fmla="*/ 69 h 199"/>
                <a:gd name="T22" fmla="*/ 53 w 170"/>
                <a:gd name="T23" fmla="*/ 87 h 199"/>
                <a:gd name="T24" fmla="*/ 71 w 170"/>
                <a:gd name="T25" fmla="*/ 71 h 199"/>
                <a:gd name="T26" fmla="*/ 50 w 170"/>
                <a:gd name="T27" fmla="*/ 23 h 199"/>
                <a:gd name="T28" fmla="*/ 53 w 170"/>
                <a:gd name="T29" fmla="*/ 87 h 199"/>
                <a:gd name="T30" fmla="*/ 88 w 170"/>
                <a:gd name="T31" fmla="*/ 77 h 199"/>
                <a:gd name="T32" fmla="*/ 106 w 170"/>
                <a:gd name="T33" fmla="*/ 125 h 199"/>
                <a:gd name="T34" fmla="*/ 123 w 170"/>
                <a:gd name="T35" fmla="*/ 110 h 199"/>
                <a:gd name="T36" fmla="*/ 102 w 170"/>
                <a:gd name="T37" fmla="*/ 69 h 199"/>
                <a:gd name="T38" fmla="*/ 88 w 170"/>
                <a:gd name="T39" fmla="*/ 77 h 199"/>
                <a:gd name="T40" fmla="*/ 73 w 170"/>
                <a:gd name="T41" fmla="*/ 85 h 199"/>
                <a:gd name="T42" fmla="*/ 73 w 170"/>
                <a:gd name="T43" fmla="*/ 147 h 199"/>
                <a:gd name="T44" fmla="*/ 100 w 170"/>
                <a:gd name="T45" fmla="*/ 135 h 199"/>
                <a:gd name="T46" fmla="*/ 73 w 170"/>
                <a:gd name="T47" fmla="*/ 85 h 199"/>
                <a:gd name="T48" fmla="*/ 75 w 170"/>
                <a:gd name="T49" fmla="*/ 164 h 199"/>
                <a:gd name="T50" fmla="*/ 88 w 170"/>
                <a:gd name="T51" fmla="*/ 184 h 199"/>
                <a:gd name="T52" fmla="*/ 144 w 170"/>
                <a:gd name="T53" fmla="*/ 137 h 199"/>
                <a:gd name="T54" fmla="*/ 75 w 170"/>
                <a:gd name="T55" fmla="*/ 16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199">
                  <a:moveTo>
                    <a:pt x="65" y="158"/>
                  </a:moveTo>
                  <a:cubicBezTo>
                    <a:pt x="49" y="115"/>
                    <a:pt x="0" y="23"/>
                    <a:pt x="69" y="0"/>
                  </a:cubicBezTo>
                  <a:cubicBezTo>
                    <a:pt x="100" y="18"/>
                    <a:pt x="108" y="68"/>
                    <a:pt x="131" y="104"/>
                  </a:cubicBezTo>
                  <a:cubicBezTo>
                    <a:pt x="143" y="122"/>
                    <a:pt x="170" y="136"/>
                    <a:pt x="148" y="162"/>
                  </a:cubicBezTo>
                  <a:cubicBezTo>
                    <a:pt x="144" y="166"/>
                    <a:pt x="132" y="169"/>
                    <a:pt x="125" y="174"/>
                  </a:cubicBezTo>
                  <a:cubicBezTo>
                    <a:pt x="113" y="182"/>
                    <a:pt x="97" y="199"/>
                    <a:pt x="86" y="197"/>
                  </a:cubicBezTo>
                  <a:cubicBezTo>
                    <a:pt x="69" y="194"/>
                    <a:pt x="66" y="175"/>
                    <a:pt x="65" y="158"/>
                  </a:cubicBezTo>
                  <a:close/>
                  <a:moveTo>
                    <a:pt x="82" y="69"/>
                  </a:moveTo>
                  <a:cubicBezTo>
                    <a:pt x="89" y="66"/>
                    <a:pt x="97" y="65"/>
                    <a:pt x="98" y="56"/>
                  </a:cubicBezTo>
                  <a:cubicBezTo>
                    <a:pt x="87" y="41"/>
                    <a:pt x="79" y="22"/>
                    <a:pt x="63" y="11"/>
                  </a:cubicBezTo>
                  <a:cubicBezTo>
                    <a:pt x="62" y="29"/>
                    <a:pt x="75" y="51"/>
                    <a:pt x="82" y="69"/>
                  </a:cubicBezTo>
                  <a:close/>
                  <a:moveTo>
                    <a:pt x="53" y="87"/>
                  </a:moveTo>
                  <a:cubicBezTo>
                    <a:pt x="57" y="80"/>
                    <a:pt x="70" y="81"/>
                    <a:pt x="71" y="71"/>
                  </a:cubicBezTo>
                  <a:cubicBezTo>
                    <a:pt x="63" y="56"/>
                    <a:pt x="59" y="37"/>
                    <a:pt x="50" y="23"/>
                  </a:cubicBezTo>
                  <a:cubicBezTo>
                    <a:pt x="42" y="38"/>
                    <a:pt x="45" y="71"/>
                    <a:pt x="53" y="87"/>
                  </a:cubicBezTo>
                  <a:close/>
                  <a:moveTo>
                    <a:pt x="88" y="77"/>
                  </a:moveTo>
                  <a:cubicBezTo>
                    <a:pt x="96" y="92"/>
                    <a:pt x="102" y="111"/>
                    <a:pt x="106" y="125"/>
                  </a:cubicBezTo>
                  <a:cubicBezTo>
                    <a:pt x="114" y="122"/>
                    <a:pt x="119" y="116"/>
                    <a:pt x="123" y="110"/>
                  </a:cubicBezTo>
                  <a:cubicBezTo>
                    <a:pt x="115" y="97"/>
                    <a:pt x="112" y="80"/>
                    <a:pt x="102" y="69"/>
                  </a:cubicBezTo>
                  <a:cubicBezTo>
                    <a:pt x="98" y="72"/>
                    <a:pt x="95" y="76"/>
                    <a:pt x="88" y="77"/>
                  </a:cubicBezTo>
                  <a:close/>
                  <a:moveTo>
                    <a:pt x="73" y="85"/>
                  </a:moveTo>
                  <a:cubicBezTo>
                    <a:pt x="44" y="96"/>
                    <a:pt x="67" y="126"/>
                    <a:pt x="73" y="147"/>
                  </a:cubicBezTo>
                  <a:cubicBezTo>
                    <a:pt x="88" y="149"/>
                    <a:pt x="92" y="140"/>
                    <a:pt x="100" y="135"/>
                  </a:cubicBezTo>
                  <a:cubicBezTo>
                    <a:pt x="88" y="122"/>
                    <a:pt x="89" y="95"/>
                    <a:pt x="73" y="85"/>
                  </a:cubicBezTo>
                  <a:close/>
                  <a:moveTo>
                    <a:pt x="75" y="164"/>
                  </a:moveTo>
                  <a:cubicBezTo>
                    <a:pt x="77" y="173"/>
                    <a:pt x="80" y="181"/>
                    <a:pt x="88" y="184"/>
                  </a:cubicBezTo>
                  <a:cubicBezTo>
                    <a:pt x="109" y="171"/>
                    <a:pt x="138" y="166"/>
                    <a:pt x="144" y="137"/>
                  </a:cubicBezTo>
                  <a:cubicBezTo>
                    <a:pt x="124" y="102"/>
                    <a:pt x="105" y="160"/>
                    <a:pt x="75" y="1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6"/>
            <p:cNvSpPr/>
            <p:nvPr/>
          </p:nvSpPr>
          <p:spPr bwMode="auto">
            <a:xfrm>
              <a:off x="4229101" y="3344863"/>
              <a:ext cx="14288" cy="30163"/>
            </a:xfrm>
            <a:custGeom>
              <a:avLst/>
              <a:gdLst>
                <a:gd name="T0" fmla="*/ 4 w 19"/>
                <a:gd name="T1" fmla="*/ 0 h 39"/>
                <a:gd name="T2" fmla="*/ 0 w 19"/>
                <a:gd name="T3" fmla="*/ 39 h 39"/>
                <a:gd name="T4" fmla="*/ 4 w 19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9">
                  <a:moveTo>
                    <a:pt x="4" y="0"/>
                  </a:moveTo>
                  <a:cubicBezTo>
                    <a:pt x="14" y="10"/>
                    <a:pt x="19" y="39"/>
                    <a:pt x="0" y="39"/>
                  </a:cubicBezTo>
                  <a:cubicBezTo>
                    <a:pt x="0" y="25"/>
                    <a:pt x="1" y="12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7"/>
            <p:cNvSpPr/>
            <p:nvPr/>
          </p:nvSpPr>
          <p:spPr bwMode="auto">
            <a:xfrm>
              <a:off x="4238626" y="3355976"/>
              <a:ext cx="25400" cy="31750"/>
            </a:xfrm>
            <a:custGeom>
              <a:avLst/>
              <a:gdLst>
                <a:gd name="T0" fmla="*/ 23 w 33"/>
                <a:gd name="T1" fmla="*/ 0 h 41"/>
                <a:gd name="T2" fmla="*/ 4 w 33"/>
                <a:gd name="T3" fmla="*/ 41 h 41"/>
                <a:gd name="T4" fmla="*/ 0 w 33"/>
                <a:gd name="T5" fmla="*/ 35 h 41"/>
                <a:gd name="T6" fmla="*/ 23 w 33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1">
                  <a:moveTo>
                    <a:pt x="23" y="0"/>
                  </a:moveTo>
                  <a:cubicBezTo>
                    <a:pt x="33" y="15"/>
                    <a:pt x="20" y="38"/>
                    <a:pt x="4" y="41"/>
                  </a:cubicBezTo>
                  <a:cubicBezTo>
                    <a:pt x="6" y="36"/>
                    <a:pt x="0" y="38"/>
                    <a:pt x="0" y="35"/>
                  </a:cubicBezTo>
                  <a:cubicBezTo>
                    <a:pt x="10" y="26"/>
                    <a:pt x="17" y="13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8"/>
            <p:cNvSpPr/>
            <p:nvPr/>
          </p:nvSpPr>
          <p:spPr bwMode="auto">
            <a:xfrm>
              <a:off x="3597276" y="3363913"/>
              <a:ext cx="15875" cy="31750"/>
            </a:xfrm>
            <a:custGeom>
              <a:avLst/>
              <a:gdLst>
                <a:gd name="T0" fmla="*/ 8 w 21"/>
                <a:gd name="T1" fmla="*/ 0 h 40"/>
                <a:gd name="T2" fmla="*/ 0 w 21"/>
                <a:gd name="T3" fmla="*/ 37 h 40"/>
                <a:gd name="T4" fmla="*/ 8 w 21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40">
                  <a:moveTo>
                    <a:pt x="8" y="0"/>
                  </a:moveTo>
                  <a:cubicBezTo>
                    <a:pt x="21" y="9"/>
                    <a:pt x="13" y="40"/>
                    <a:pt x="0" y="37"/>
                  </a:cubicBezTo>
                  <a:cubicBezTo>
                    <a:pt x="5" y="26"/>
                    <a:pt x="3" y="1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9"/>
            <p:cNvSpPr/>
            <p:nvPr/>
          </p:nvSpPr>
          <p:spPr bwMode="auto">
            <a:xfrm>
              <a:off x="4251326" y="3370263"/>
              <a:ext cx="28575" cy="23813"/>
            </a:xfrm>
            <a:custGeom>
              <a:avLst/>
              <a:gdLst>
                <a:gd name="T0" fmla="*/ 27 w 36"/>
                <a:gd name="T1" fmla="*/ 0 h 31"/>
                <a:gd name="T2" fmla="*/ 0 w 36"/>
                <a:gd name="T3" fmla="*/ 31 h 31"/>
                <a:gd name="T4" fmla="*/ 27 w 36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1">
                  <a:moveTo>
                    <a:pt x="27" y="0"/>
                  </a:moveTo>
                  <a:cubicBezTo>
                    <a:pt x="36" y="13"/>
                    <a:pt x="13" y="27"/>
                    <a:pt x="0" y="31"/>
                  </a:cubicBezTo>
                  <a:cubicBezTo>
                    <a:pt x="3" y="15"/>
                    <a:pt x="21" y="13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0"/>
            <p:cNvSpPr/>
            <p:nvPr/>
          </p:nvSpPr>
          <p:spPr bwMode="auto">
            <a:xfrm>
              <a:off x="3548063" y="3373438"/>
              <a:ext cx="23813" cy="19050"/>
            </a:xfrm>
            <a:custGeom>
              <a:avLst/>
              <a:gdLst>
                <a:gd name="T0" fmla="*/ 0 w 30"/>
                <a:gd name="T1" fmla="*/ 0 h 25"/>
                <a:gd name="T2" fmla="*/ 27 w 30"/>
                <a:gd name="T3" fmla="*/ 25 h 25"/>
                <a:gd name="T4" fmla="*/ 0 w 3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5">
                  <a:moveTo>
                    <a:pt x="0" y="0"/>
                  </a:moveTo>
                  <a:cubicBezTo>
                    <a:pt x="16" y="1"/>
                    <a:pt x="30" y="13"/>
                    <a:pt x="27" y="25"/>
                  </a:cubicBezTo>
                  <a:cubicBezTo>
                    <a:pt x="16" y="19"/>
                    <a:pt x="7" y="1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1"/>
            <p:cNvSpPr/>
            <p:nvPr/>
          </p:nvSpPr>
          <p:spPr bwMode="auto">
            <a:xfrm>
              <a:off x="3530601" y="3378201"/>
              <a:ext cx="23813" cy="19050"/>
            </a:xfrm>
            <a:custGeom>
              <a:avLst/>
              <a:gdLst>
                <a:gd name="T0" fmla="*/ 10 w 32"/>
                <a:gd name="T1" fmla="*/ 2 h 25"/>
                <a:gd name="T2" fmla="*/ 32 w 32"/>
                <a:gd name="T3" fmla="*/ 22 h 25"/>
                <a:gd name="T4" fmla="*/ 1 w 32"/>
                <a:gd name="T5" fmla="*/ 6 h 25"/>
                <a:gd name="T6" fmla="*/ 10 w 32"/>
                <a:gd name="T7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5">
                  <a:moveTo>
                    <a:pt x="10" y="2"/>
                  </a:moveTo>
                  <a:cubicBezTo>
                    <a:pt x="15" y="11"/>
                    <a:pt x="31" y="9"/>
                    <a:pt x="32" y="22"/>
                  </a:cubicBezTo>
                  <a:cubicBezTo>
                    <a:pt x="21" y="25"/>
                    <a:pt x="11" y="11"/>
                    <a:pt x="1" y="6"/>
                  </a:cubicBezTo>
                  <a:cubicBezTo>
                    <a:pt x="0" y="0"/>
                    <a:pt x="11" y="7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2"/>
            <p:cNvSpPr/>
            <p:nvPr/>
          </p:nvSpPr>
          <p:spPr bwMode="auto">
            <a:xfrm>
              <a:off x="4276726" y="3379788"/>
              <a:ext cx="20638" cy="22225"/>
            </a:xfrm>
            <a:custGeom>
              <a:avLst/>
              <a:gdLst>
                <a:gd name="T0" fmla="*/ 23 w 25"/>
                <a:gd name="T1" fmla="*/ 0 h 29"/>
                <a:gd name="T2" fmla="*/ 0 w 25"/>
                <a:gd name="T3" fmla="*/ 24 h 29"/>
                <a:gd name="T4" fmla="*/ 23 w 2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9">
                  <a:moveTo>
                    <a:pt x="23" y="0"/>
                  </a:moveTo>
                  <a:cubicBezTo>
                    <a:pt x="25" y="8"/>
                    <a:pt x="11" y="29"/>
                    <a:pt x="0" y="24"/>
                  </a:cubicBezTo>
                  <a:cubicBezTo>
                    <a:pt x="3" y="11"/>
                    <a:pt x="13" y="6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3"/>
            <p:cNvSpPr/>
            <p:nvPr/>
          </p:nvSpPr>
          <p:spPr bwMode="auto">
            <a:xfrm>
              <a:off x="3419476" y="3454401"/>
              <a:ext cx="22225" cy="19050"/>
            </a:xfrm>
            <a:custGeom>
              <a:avLst/>
              <a:gdLst>
                <a:gd name="T0" fmla="*/ 2 w 29"/>
                <a:gd name="T1" fmla="*/ 0 h 25"/>
                <a:gd name="T2" fmla="*/ 24 w 29"/>
                <a:gd name="T3" fmla="*/ 25 h 25"/>
                <a:gd name="T4" fmla="*/ 2 w 29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5">
                  <a:moveTo>
                    <a:pt x="2" y="0"/>
                  </a:moveTo>
                  <a:cubicBezTo>
                    <a:pt x="9" y="8"/>
                    <a:pt x="29" y="11"/>
                    <a:pt x="24" y="25"/>
                  </a:cubicBezTo>
                  <a:cubicBezTo>
                    <a:pt x="14" y="20"/>
                    <a:pt x="0" y="9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4"/>
            <p:cNvSpPr/>
            <p:nvPr/>
          </p:nvSpPr>
          <p:spPr bwMode="auto">
            <a:xfrm>
              <a:off x="3470276" y="3459163"/>
              <a:ext cx="19050" cy="20638"/>
            </a:xfrm>
            <a:custGeom>
              <a:avLst/>
              <a:gdLst>
                <a:gd name="T0" fmla="*/ 20 w 25"/>
                <a:gd name="T1" fmla="*/ 0 h 27"/>
                <a:gd name="T2" fmla="*/ 2 w 25"/>
                <a:gd name="T3" fmla="*/ 27 h 27"/>
                <a:gd name="T4" fmla="*/ 20 w 25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7">
                  <a:moveTo>
                    <a:pt x="20" y="0"/>
                  </a:moveTo>
                  <a:cubicBezTo>
                    <a:pt x="25" y="5"/>
                    <a:pt x="13" y="25"/>
                    <a:pt x="2" y="27"/>
                  </a:cubicBezTo>
                  <a:cubicBezTo>
                    <a:pt x="0" y="17"/>
                    <a:pt x="12" y="6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5"/>
            <p:cNvSpPr/>
            <p:nvPr/>
          </p:nvSpPr>
          <p:spPr bwMode="auto">
            <a:xfrm>
              <a:off x="3306763" y="3687763"/>
              <a:ext cx="169863" cy="254000"/>
            </a:xfrm>
            <a:custGeom>
              <a:avLst/>
              <a:gdLst>
                <a:gd name="T0" fmla="*/ 183 w 218"/>
                <a:gd name="T1" fmla="*/ 51 h 326"/>
                <a:gd name="T2" fmla="*/ 199 w 218"/>
                <a:gd name="T3" fmla="*/ 39 h 326"/>
                <a:gd name="T4" fmla="*/ 183 w 218"/>
                <a:gd name="T5" fmla="*/ 84 h 326"/>
                <a:gd name="T6" fmla="*/ 94 w 218"/>
                <a:gd name="T7" fmla="*/ 149 h 326"/>
                <a:gd name="T8" fmla="*/ 187 w 218"/>
                <a:gd name="T9" fmla="*/ 237 h 326"/>
                <a:gd name="T10" fmla="*/ 177 w 218"/>
                <a:gd name="T11" fmla="*/ 266 h 326"/>
                <a:gd name="T12" fmla="*/ 168 w 218"/>
                <a:gd name="T13" fmla="*/ 277 h 326"/>
                <a:gd name="T14" fmla="*/ 15 w 218"/>
                <a:gd name="T15" fmla="*/ 250 h 326"/>
                <a:gd name="T16" fmla="*/ 5 w 218"/>
                <a:gd name="T17" fmla="*/ 248 h 326"/>
                <a:gd name="T18" fmla="*/ 24 w 218"/>
                <a:gd name="T19" fmla="*/ 209 h 326"/>
                <a:gd name="T20" fmla="*/ 40 w 218"/>
                <a:gd name="T21" fmla="*/ 219 h 326"/>
                <a:gd name="T22" fmla="*/ 32 w 218"/>
                <a:gd name="T23" fmla="*/ 240 h 326"/>
                <a:gd name="T24" fmla="*/ 162 w 218"/>
                <a:gd name="T25" fmla="*/ 206 h 326"/>
                <a:gd name="T26" fmla="*/ 67 w 218"/>
                <a:gd name="T27" fmla="*/ 149 h 326"/>
                <a:gd name="T28" fmla="*/ 80 w 218"/>
                <a:gd name="T29" fmla="*/ 53 h 326"/>
                <a:gd name="T30" fmla="*/ 183 w 218"/>
                <a:gd name="T31" fmla="*/ 5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8" h="326">
                  <a:moveTo>
                    <a:pt x="183" y="51"/>
                  </a:moveTo>
                  <a:cubicBezTo>
                    <a:pt x="192" y="51"/>
                    <a:pt x="187" y="37"/>
                    <a:pt x="199" y="39"/>
                  </a:cubicBezTo>
                  <a:cubicBezTo>
                    <a:pt x="218" y="47"/>
                    <a:pt x="201" y="92"/>
                    <a:pt x="183" y="84"/>
                  </a:cubicBezTo>
                  <a:cubicBezTo>
                    <a:pt x="155" y="0"/>
                    <a:pt x="38" y="86"/>
                    <a:pt x="94" y="149"/>
                  </a:cubicBezTo>
                  <a:cubicBezTo>
                    <a:pt x="136" y="167"/>
                    <a:pt x="193" y="183"/>
                    <a:pt x="187" y="237"/>
                  </a:cubicBezTo>
                  <a:cubicBezTo>
                    <a:pt x="183" y="247"/>
                    <a:pt x="177" y="253"/>
                    <a:pt x="177" y="266"/>
                  </a:cubicBezTo>
                  <a:cubicBezTo>
                    <a:pt x="170" y="270"/>
                    <a:pt x="169" y="271"/>
                    <a:pt x="168" y="277"/>
                  </a:cubicBezTo>
                  <a:cubicBezTo>
                    <a:pt x="131" y="326"/>
                    <a:pt x="35" y="300"/>
                    <a:pt x="15" y="250"/>
                  </a:cubicBezTo>
                  <a:cubicBezTo>
                    <a:pt x="12" y="244"/>
                    <a:pt x="7" y="253"/>
                    <a:pt x="5" y="248"/>
                  </a:cubicBezTo>
                  <a:cubicBezTo>
                    <a:pt x="0" y="231"/>
                    <a:pt x="15" y="218"/>
                    <a:pt x="24" y="209"/>
                  </a:cubicBezTo>
                  <a:cubicBezTo>
                    <a:pt x="31" y="210"/>
                    <a:pt x="37" y="213"/>
                    <a:pt x="40" y="219"/>
                  </a:cubicBezTo>
                  <a:cubicBezTo>
                    <a:pt x="39" y="230"/>
                    <a:pt x="35" y="234"/>
                    <a:pt x="32" y="240"/>
                  </a:cubicBezTo>
                  <a:cubicBezTo>
                    <a:pt x="54" y="309"/>
                    <a:pt x="184" y="291"/>
                    <a:pt x="162" y="206"/>
                  </a:cubicBezTo>
                  <a:cubicBezTo>
                    <a:pt x="141" y="175"/>
                    <a:pt x="85" y="179"/>
                    <a:pt x="67" y="149"/>
                  </a:cubicBezTo>
                  <a:cubicBezTo>
                    <a:pt x="51" y="120"/>
                    <a:pt x="65" y="70"/>
                    <a:pt x="80" y="53"/>
                  </a:cubicBezTo>
                  <a:cubicBezTo>
                    <a:pt x="103" y="27"/>
                    <a:pt x="165" y="16"/>
                    <a:pt x="183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6"/>
            <p:cNvSpPr/>
            <p:nvPr/>
          </p:nvSpPr>
          <p:spPr bwMode="auto">
            <a:xfrm>
              <a:off x="4383088" y="3709988"/>
              <a:ext cx="179388" cy="187325"/>
            </a:xfrm>
            <a:custGeom>
              <a:avLst/>
              <a:gdLst>
                <a:gd name="T0" fmla="*/ 62 w 231"/>
                <a:gd name="T1" fmla="*/ 5 h 241"/>
                <a:gd name="T2" fmla="*/ 44 w 231"/>
                <a:gd name="T3" fmla="*/ 25 h 241"/>
                <a:gd name="T4" fmla="*/ 67 w 231"/>
                <a:gd name="T5" fmla="*/ 96 h 241"/>
                <a:gd name="T6" fmla="*/ 73 w 231"/>
                <a:gd name="T7" fmla="*/ 96 h 241"/>
                <a:gd name="T8" fmla="*/ 83 w 231"/>
                <a:gd name="T9" fmla="*/ 205 h 241"/>
                <a:gd name="T10" fmla="*/ 195 w 231"/>
                <a:gd name="T11" fmla="*/ 174 h 241"/>
                <a:gd name="T12" fmla="*/ 178 w 231"/>
                <a:gd name="T13" fmla="*/ 131 h 241"/>
                <a:gd name="T14" fmla="*/ 211 w 231"/>
                <a:gd name="T15" fmla="*/ 166 h 241"/>
                <a:gd name="T16" fmla="*/ 230 w 231"/>
                <a:gd name="T17" fmla="*/ 176 h 241"/>
                <a:gd name="T18" fmla="*/ 224 w 231"/>
                <a:gd name="T19" fmla="*/ 191 h 241"/>
                <a:gd name="T20" fmla="*/ 93 w 231"/>
                <a:gd name="T21" fmla="*/ 220 h 241"/>
                <a:gd name="T22" fmla="*/ 58 w 231"/>
                <a:gd name="T23" fmla="*/ 224 h 241"/>
                <a:gd name="T24" fmla="*/ 25 w 231"/>
                <a:gd name="T25" fmla="*/ 27 h 241"/>
                <a:gd name="T26" fmla="*/ 0 w 231"/>
                <a:gd name="T27" fmla="*/ 23 h 241"/>
                <a:gd name="T28" fmla="*/ 62 w 231"/>
                <a:gd name="T29" fmla="*/ 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1" h="241">
                  <a:moveTo>
                    <a:pt x="62" y="5"/>
                  </a:moveTo>
                  <a:cubicBezTo>
                    <a:pt x="62" y="17"/>
                    <a:pt x="51" y="19"/>
                    <a:pt x="44" y="25"/>
                  </a:cubicBezTo>
                  <a:cubicBezTo>
                    <a:pt x="52" y="47"/>
                    <a:pt x="72" y="71"/>
                    <a:pt x="67" y="96"/>
                  </a:cubicBezTo>
                  <a:cubicBezTo>
                    <a:pt x="67" y="99"/>
                    <a:pt x="69" y="95"/>
                    <a:pt x="73" y="96"/>
                  </a:cubicBezTo>
                  <a:cubicBezTo>
                    <a:pt x="80" y="136"/>
                    <a:pt x="87" y="169"/>
                    <a:pt x="83" y="205"/>
                  </a:cubicBezTo>
                  <a:cubicBezTo>
                    <a:pt x="118" y="192"/>
                    <a:pt x="151" y="178"/>
                    <a:pt x="195" y="174"/>
                  </a:cubicBezTo>
                  <a:cubicBezTo>
                    <a:pt x="190" y="160"/>
                    <a:pt x="168" y="147"/>
                    <a:pt x="178" y="131"/>
                  </a:cubicBezTo>
                  <a:cubicBezTo>
                    <a:pt x="197" y="135"/>
                    <a:pt x="199" y="156"/>
                    <a:pt x="211" y="166"/>
                  </a:cubicBezTo>
                  <a:cubicBezTo>
                    <a:pt x="223" y="164"/>
                    <a:pt x="226" y="171"/>
                    <a:pt x="230" y="176"/>
                  </a:cubicBezTo>
                  <a:cubicBezTo>
                    <a:pt x="231" y="184"/>
                    <a:pt x="225" y="185"/>
                    <a:pt x="224" y="191"/>
                  </a:cubicBezTo>
                  <a:cubicBezTo>
                    <a:pt x="181" y="192"/>
                    <a:pt x="127" y="202"/>
                    <a:pt x="93" y="220"/>
                  </a:cubicBezTo>
                  <a:cubicBezTo>
                    <a:pt x="81" y="226"/>
                    <a:pt x="72" y="241"/>
                    <a:pt x="58" y="224"/>
                  </a:cubicBezTo>
                  <a:cubicBezTo>
                    <a:pt x="76" y="159"/>
                    <a:pt x="56" y="77"/>
                    <a:pt x="25" y="27"/>
                  </a:cubicBezTo>
                  <a:cubicBezTo>
                    <a:pt x="14" y="28"/>
                    <a:pt x="8" y="30"/>
                    <a:pt x="0" y="23"/>
                  </a:cubicBezTo>
                  <a:cubicBezTo>
                    <a:pt x="9" y="0"/>
                    <a:pt x="37" y="7"/>
                    <a:pt x="6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67"/>
            <p:cNvSpPr>
              <a:spLocks noEditPoints="1"/>
            </p:cNvSpPr>
            <p:nvPr/>
          </p:nvSpPr>
          <p:spPr bwMode="auto">
            <a:xfrm>
              <a:off x="4205288" y="3722688"/>
              <a:ext cx="160338" cy="220663"/>
            </a:xfrm>
            <a:custGeom>
              <a:avLst/>
              <a:gdLst>
                <a:gd name="T0" fmla="*/ 59 w 206"/>
                <a:gd name="T1" fmla="*/ 22 h 284"/>
                <a:gd name="T2" fmla="*/ 61 w 206"/>
                <a:gd name="T3" fmla="*/ 20 h 284"/>
                <a:gd name="T4" fmla="*/ 100 w 206"/>
                <a:gd name="T5" fmla="*/ 20 h 284"/>
                <a:gd name="T6" fmla="*/ 127 w 206"/>
                <a:gd name="T7" fmla="*/ 30 h 284"/>
                <a:gd name="T8" fmla="*/ 148 w 206"/>
                <a:gd name="T9" fmla="*/ 53 h 284"/>
                <a:gd name="T10" fmla="*/ 183 w 206"/>
                <a:gd name="T11" fmla="*/ 165 h 284"/>
                <a:gd name="T12" fmla="*/ 65 w 206"/>
                <a:gd name="T13" fmla="*/ 249 h 284"/>
                <a:gd name="T14" fmla="*/ 30 w 206"/>
                <a:gd name="T15" fmla="*/ 216 h 284"/>
                <a:gd name="T16" fmla="*/ 5 w 206"/>
                <a:gd name="T17" fmla="*/ 105 h 284"/>
                <a:gd name="T18" fmla="*/ 59 w 206"/>
                <a:gd name="T19" fmla="*/ 22 h 284"/>
                <a:gd name="T20" fmla="*/ 123 w 206"/>
                <a:gd name="T21" fmla="*/ 233 h 284"/>
                <a:gd name="T22" fmla="*/ 53 w 206"/>
                <a:gd name="T23" fmla="*/ 47 h 284"/>
                <a:gd name="T24" fmla="*/ 24 w 206"/>
                <a:gd name="T25" fmla="*/ 94 h 284"/>
                <a:gd name="T26" fmla="*/ 123 w 206"/>
                <a:gd name="T27" fmla="*/ 23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84">
                  <a:moveTo>
                    <a:pt x="59" y="22"/>
                  </a:moveTo>
                  <a:cubicBezTo>
                    <a:pt x="58" y="20"/>
                    <a:pt x="60" y="20"/>
                    <a:pt x="61" y="20"/>
                  </a:cubicBezTo>
                  <a:cubicBezTo>
                    <a:pt x="76" y="21"/>
                    <a:pt x="88" y="17"/>
                    <a:pt x="100" y="20"/>
                  </a:cubicBezTo>
                  <a:cubicBezTo>
                    <a:pt x="106" y="21"/>
                    <a:pt x="123" y="27"/>
                    <a:pt x="127" y="30"/>
                  </a:cubicBezTo>
                  <a:cubicBezTo>
                    <a:pt x="125" y="28"/>
                    <a:pt x="146" y="50"/>
                    <a:pt x="148" y="53"/>
                  </a:cubicBezTo>
                  <a:cubicBezTo>
                    <a:pt x="170" y="80"/>
                    <a:pt x="187" y="130"/>
                    <a:pt x="183" y="165"/>
                  </a:cubicBezTo>
                  <a:cubicBezTo>
                    <a:pt x="178" y="213"/>
                    <a:pt x="131" y="284"/>
                    <a:pt x="65" y="249"/>
                  </a:cubicBezTo>
                  <a:cubicBezTo>
                    <a:pt x="51" y="242"/>
                    <a:pt x="47" y="225"/>
                    <a:pt x="30" y="216"/>
                  </a:cubicBezTo>
                  <a:cubicBezTo>
                    <a:pt x="17" y="185"/>
                    <a:pt x="0" y="146"/>
                    <a:pt x="5" y="105"/>
                  </a:cubicBezTo>
                  <a:cubicBezTo>
                    <a:pt x="9" y="66"/>
                    <a:pt x="35" y="40"/>
                    <a:pt x="59" y="22"/>
                  </a:cubicBezTo>
                  <a:close/>
                  <a:moveTo>
                    <a:pt x="123" y="233"/>
                  </a:moveTo>
                  <a:cubicBezTo>
                    <a:pt x="206" y="191"/>
                    <a:pt x="149" y="0"/>
                    <a:pt x="53" y="47"/>
                  </a:cubicBezTo>
                  <a:cubicBezTo>
                    <a:pt x="41" y="65"/>
                    <a:pt x="35" y="77"/>
                    <a:pt x="24" y="94"/>
                  </a:cubicBezTo>
                  <a:cubicBezTo>
                    <a:pt x="9" y="161"/>
                    <a:pt x="53" y="268"/>
                    <a:pt x="123" y="2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8"/>
            <p:cNvSpPr/>
            <p:nvPr/>
          </p:nvSpPr>
          <p:spPr bwMode="auto">
            <a:xfrm>
              <a:off x="3519488" y="3732213"/>
              <a:ext cx="141288" cy="206375"/>
            </a:xfrm>
            <a:custGeom>
              <a:avLst/>
              <a:gdLst>
                <a:gd name="T0" fmla="*/ 162 w 181"/>
                <a:gd name="T1" fmla="*/ 20 h 266"/>
                <a:gd name="T2" fmla="*/ 129 w 181"/>
                <a:gd name="T3" fmla="*/ 47 h 266"/>
                <a:gd name="T4" fmla="*/ 36 w 181"/>
                <a:gd name="T5" fmla="*/ 173 h 266"/>
                <a:gd name="T6" fmla="*/ 102 w 181"/>
                <a:gd name="T7" fmla="*/ 239 h 266"/>
                <a:gd name="T8" fmla="*/ 181 w 181"/>
                <a:gd name="T9" fmla="*/ 215 h 266"/>
                <a:gd name="T10" fmla="*/ 106 w 181"/>
                <a:gd name="T11" fmla="*/ 260 h 266"/>
                <a:gd name="T12" fmla="*/ 84 w 181"/>
                <a:gd name="T13" fmla="*/ 248 h 266"/>
                <a:gd name="T14" fmla="*/ 15 w 181"/>
                <a:gd name="T15" fmla="*/ 169 h 266"/>
                <a:gd name="T16" fmla="*/ 144 w 181"/>
                <a:gd name="T17" fmla="*/ 37 h 266"/>
                <a:gd name="T18" fmla="*/ 162 w 181"/>
                <a:gd name="T19" fmla="*/ 2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66">
                  <a:moveTo>
                    <a:pt x="162" y="20"/>
                  </a:moveTo>
                  <a:cubicBezTo>
                    <a:pt x="172" y="53"/>
                    <a:pt x="152" y="85"/>
                    <a:pt x="129" y="47"/>
                  </a:cubicBezTo>
                  <a:cubicBezTo>
                    <a:pt x="61" y="39"/>
                    <a:pt x="17" y="121"/>
                    <a:pt x="36" y="173"/>
                  </a:cubicBezTo>
                  <a:cubicBezTo>
                    <a:pt x="46" y="201"/>
                    <a:pt x="76" y="235"/>
                    <a:pt x="102" y="239"/>
                  </a:cubicBezTo>
                  <a:cubicBezTo>
                    <a:pt x="138" y="245"/>
                    <a:pt x="152" y="221"/>
                    <a:pt x="181" y="215"/>
                  </a:cubicBezTo>
                  <a:cubicBezTo>
                    <a:pt x="180" y="243"/>
                    <a:pt x="137" y="266"/>
                    <a:pt x="106" y="260"/>
                  </a:cubicBezTo>
                  <a:cubicBezTo>
                    <a:pt x="101" y="259"/>
                    <a:pt x="92" y="252"/>
                    <a:pt x="84" y="248"/>
                  </a:cubicBezTo>
                  <a:cubicBezTo>
                    <a:pt x="59" y="235"/>
                    <a:pt x="23" y="204"/>
                    <a:pt x="15" y="169"/>
                  </a:cubicBezTo>
                  <a:cubicBezTo>
                    <a:pt x="0" y="103"/>
                    <a:pt x="63" y="0"/>
                    <a:pt x="144" y="37"/>
                  </a:cubicBezTo>
                  <a:cubicBezTo>
                    <a:pt x="145" y="27"/>
                    <a:pt x="149" y="11"/>
                    <a:pt x="16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9"/>
            <p:cNvSpPr>
              <a:spLocks noEditPoints="1"/>
            </p:cNvSpPr>
            <p:nvPr/>
          </p:nvSpPr>
          <p:spPr bwMode="auto">
            <a:xfrm>
              <a:off x="3997326" y="3748088"/>
              <a:ext cx="144463" cy="190500"/>
            </a:xfrm>
            <a:custGeom>
              <a:avLst/>
              <a:gdLst>
                <a:gd name="T0" fmla="*/ 39 w 187"/>
                <a:gd name="T1" fmla="*/ 22 h 245"/>
                <a:gd name="T2" fmla="*/ 139 w 187"/>
                <a:gd name="T3" fmla="*/ 30 h 245"/>
                <a:gd name="T4" fmla="*/ 182 w 187"/>
                <a:gd name="T5" fmla="*/ 107 h 245"/>
                <a:gd name="T6" fmla="*/ 85 w 187"/>
                <a:gd name="T7" fmla="*/ 239 h 245"/>
                <a:gd name="T8" fmla="*/ 54 w 187"/>
                <a:gd name="T9" fmla="*/ 229 h 245"/>
                <a:gd name="T10" fmla="*/ 6 w 187"/>
                <a:gd name="T11" fmla="*/ 100 h 245"/>
                <a:gd name="T12" fmla="*/ 39 w 187"/>
                <a:gd name="T13" fmla="*/ 22 h 245"/>
                <a:gd name="T14" fmla="*/ 23 w 187"/>
                <a:gd name="T15" fmla="*/ 109 h 245"/>
                <a:gd name="T16" fmla="*/ 39 w 187"/>
                <a:gd name="T17" fmla="*/ 194 h 245"/>
                <a:gd name="T18" fmla="*/ 149 w 187"/>
                <a:gd name="T19" fmla="*/ 196 h 245"/>
                <a:gd name="T20" fmla="*/ 163 w 187"/>
                <a:gd name="T21" fmla="*/ 136 h 245"/>
                <a:gd name="T22" fmla="*/ 75 w 187"/>
                <a:gd name="T23" fmla="*/ 28 h 245"/>
                <a:gd name="T24" fmla="*/ 72 w 187"/>
                <a:gd name="T25" fmla="*/ 28 h 245"/>
                <a:gd name="T26" fmla="*/ 23 w 187"/>
                <a:gd name="T27" fmla="*/ 10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245">
                  <a:moveTo>
                    <a:pt x="39" y="22"/>
                  </a:moveTo>
                  <a:cubicBezTo>
                    <a:pt x="71" y="0"/>
                    <a:pt x="114" y="10"/>
                    <a:pt x="139" y="30"/>
                  </a:cubicBezTo>
                  <a:cubicBezTo>
                    <a:pt x="155" y="53"/>
                    <a:pt x="172" y="85"/>
                    <a:pt x="182" y="107"/>
                  </a:cubicBezTo>
                  <a:cubicBezTo>
                    <a:pt x="187" y="177"/>
                    <a:pt x="163" y="245"/>
                    <a:pt x="85" y="239"/>
                  </a:cubicBezTo>
                  <a:cubicBezTo>
                    <a:pt x="75" y="238"/>
                    <a:pt x="69" y="231"/>
                    <a:pt x="54" y="229"/>
                  </a:cubicBezTo>
                  <a:cubicBezTo>
                    <a:pt x="19" y="201"/>
                    <a:pt x="0" y="157"/>
                    <a:pt x="6" y="100"/>
                  </a:cubicBezTo>
                  <a:cubicBezTo>
                    <a:pt x="10" y="69"/>
                    <a:pt x="35" y="49"/>
                    <a:pt x="39" y="22"/>
                  </a:cubicBezTo>
                  <a:close/>
                  <a:moveTo>
                    <a:pt x="23" y="109"/>
                  </a:moveTo>
                  <a:cubicBezTo>
                    <a:pt x="25" y="137"/>
                    <a:pt x="21" y="169"/>
                    <a:pt x="39" y="194"/>
                  </a:cubicBezTo>
                  <a:cubicBezTo>
                    <a:pt x="66" y="229"/>
                    <a:pt x="123" y="231"/>
                    <a:pt x="149" y="196"/>
                  </a:cubicBezTo>
                  <a:cubicBezTo>
                    <a:pt x="160" y="181"/>
                    <a:pt x="163" y="154"/>
                    <a:pt x="163" y="136"/>
                  </a:cubicBezTo>
                  <a:cubicBezTo>
                    <a:pt x="164" y="85"/>
                    <a:pt x="129" y="30"/>
                    <a:pt x="75" y="28"/>
                  </a:cubicBezTo>
                  <a:cubicBezTo>
                    <a:pt x="75" y="27"/>
                    <a:pt x="73" y="26"/>
                    <a:pt x="72" y="28"/>
                  </a:cubicBezTo>
                  <a:cubicBezTo>
                    <a:pt x="41" y="44"/>
                    <a:pt x="31" y="80"/>
                    <a:pt x="23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0"/>
            <p:cNvSpPr/>
            <p:nvPr/>
          </p:nvSpPr>
          <p:spPr bwMode="auto">
            <a:xfrm>
              <a:off x="3752851" y="3751263"/>
              <a:ext cx="169863" cy="190500"/>
            </a:xfrm>
            <a:custGeom>
              <a:avLst/>
              <a:gdLst>
                <a:gd name="T0" fmla="*/ 56 w 219"/>
                <a:gd name="T1" fmla="*/ 14 h 245"/>
                <a:gd name="T2" fmla="*/ 35 w 219"/>
                <a:gd name="T3" fmla="*/ 28 h 245"/>
                <a:gd name="T4" fmla="*/ 49 w 219"/>
                <a:gd name="T5" fmla="*/ 107 h 245"/>
                <a:gd name="T6" fmla="*/ 167 w 219"/>
                <a:gd name="T7" fmla="*/ 113 h 245"/>
                <a:gd name="T8" fmla="*/ 173 w 219"/>
                <a:gd name="T9" fmla="*/ 32 h 245"/>
                <a:gd name="T10" fmla="*/ 157 w 219"/>
                <a:gd name="T11" fmla="*/ 22 h 245"/>
                <a:gd name="T12" fmla="*/ 207 w 219"/>
                <a:gd name="T13" fmla="*/ 20 h 245"/>
                <a:gd name="T14" fmla="*/ 192 w 219"/>
                <a:gd name="T15" fmla="*/ 32 h 245"/>
                <a:gd name="T16" fmla="*/ 198 w 219"/>
                <a:gd name="T17" fmla="*/ 225 h 245"/>
                <a:gd name="T18" fmla="*/ 217 w 219"/>
                <a:gd name="T19" fmla="*/ 227 h 245"/>
                <a:gd name="T20" fmla="*/ 217 w 219"/>
                <a:gd name="T21" fmla="*/ 243 h 245"/>
                <a:gd name="T22" fmla="*/ 165 w 219"/>
                <a:gd name="T23" fmla="*/ 237 h 245"/>
                <a:gd name="T24" fmla="*/ 182 w 219"/>
                <a:gd name="T25" fmla="*/ 229 h 245"/>
                <a:gd name="T26" fmla="*/ 165 w 219"/>
                <a:gd name="T27" fmla="*/ 132 h 245"/>
                <a:gd name="T28" fmla="*/ 47 w 219"/>
                <a:gd name="T29" fmla="*/ 130 h 245"/>
                <a:gd name="T30" fmla="*/ 45 w 219"/>
                <a:gd name="T31" fmla="*/ 233 h 245"/>
                <a:gd name="T32" fmla="*/ 4 w 219"/>
                <a:gd name="T33" fmla="*/ 233 h 245"/>
                <a:gd name="T34" fmla="*/ 18 w 219"/>
                <a:gd name="T35" fmla="*/ 216 h 245"/>
                <a:gd name="T36" fmla="*/ 16 w 219"/>
                <a:gd name="T37" fmla="*/ 204 h 245"/>
                <a:gd name="T38" fmla="*/ 16 w 219"/>
                <a:gd name="T39" fmla="*/ 32 h 245"/>
                <a:gd name="T40" fmla="*/ 0 w 219"/>
                <a:gd name="T41" fmla="*/ 32 h 245"/>
                <a:gd name="T42" fmla="*/ 56 w 219"/>
                <a:gd name="T43" fmla="*/ 1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9" h="245">
                  <a:moveTo>
                    <a:pt x="56" y="14"/>
                  </a:moveTo>
                  <a:cubicBezTo>
                    <a:pt x="56" y="26"/>
                    <a:pt x="43" y="25"/>
                    <a:pt x="35" y="28"/>
                  </a:cubicBezTo>
                  <a:cubicBezTo>
                    <a:pt x="40" y="54"/>
                    <a:pt x="44" y="81"/>
                    <a:pt x="49" y="107"/>
                  </a:cubicBezTo>
                  <a:cubicBezTo>
                    <a:pt x="82" y="125"/>
                    <a:pt x="130" y="127"/>
                    <a:pt x="167" y="113"/>
                  </a:cubicBezTo>
                  <a:cubicBezTo>
                    <a:pt x="167" y="78"/>
                    <a:pt x="176" y="57"/>
                    <a:pt x="173" y="32"/>
                  </a:cubicBezTo>
                  <a:cubicBezTo>
                    <a:pt x="172" y="25"/>
                    <a:pt x="160" y="28"/>
                    <a:pt x="157" y="22"/>
                  </a:cubicBezTo>
                  <a:cubicBezTo>
                    <a:pt x="160" y="6"/>
                    <a:pt x="198" y="15"/>
                    <a:pt x="207" y="20"/>
                  </a:cubicBezTo>
                  <a:cubicBezTo>
                    <a:pt x="210" y="25"/>
                    <a:pt x="202" y="34"/>
                    <a:pt x="192" y="32"/>
                  </a:cubicBezTo>
                  <a:cubicBezTo>
                    <a:pt x="184" y="109"/>
                    <a:pt x="175" y="158"/>
                    <a:pt x="198" y="225"/>
                  </a:cubicBezTo>
                  <a:cubicBezTo>
                    <a:pt x="205" y="228"/>
                    <a:pt x="207" y="225"/>
                    <a:pt x="217" y="227"/>
                  </a:cubicBezTo>
                  <a:cubicBezTo>
                    <a:pt x="219" y="233"/>
                    <a:pt x="219" y="238"/>
                    <a:pt x="217" y="243"/>
                  </a:cubicBezTo>
                  <a:cubicBezTo>
                    <a:pt x="201" y="245"/>
                    <a:pt x="186" y="243"/>
                    <a:pt x="165" y="237"/>
                  </a:cubicBezTo>
                  <a:cubicBezTo>
                    <a:pt x="168" y="231"/>
                    <a:pt x="174" y="229"/>
                    <a:pt x="182" y="229"/>
                  </a:cubicBezTo>
                  <a:cubicBezTo>
                    <a:pt x="172" y="202"/>
                    <a:pt x="162" y="173"/>
                    <a:pt x="165" y="132"/>
                  </a:cubicBezTo>
                  <a:cubicBezTo>
                    <a:pt x="124" y="148"/>
                    <a:pt x="85" y="138"/>
                    <a:pt x="47" y="130"/>
                  </a:cubicBezTo>
                  <a:cubicBezTo>
                    <a:pt x="54" y="168"/>
                    <a:pt x="26" y="205"/>
                    <a:pt x="45" y="233"/>
                  </a:cubicBezTo>
                  <a:cubicBezTo>
                    <a:pt x="37" y="243"/>
                    <a:pt x="12" y="244"/>
                    <a:pt x="4" y="233"/>
                  </a:cubicBezTo>
                  <a:cubicBezTo>
                    <a:pt x="4" y="223"/>
                    <a:pt x="15" y="224"/>
                    <a:pt x="18" y="216"/>
                  </a:cubicBezTo>
                  <a:cubicBezTo>
                    <a:pt x="15" y="210"/>
                    <a:pt x="19" y="208"/>
                    <a:pt x="16" y="204"/>
                  </a:cubicBezTo>
                  <a:cubicBezTo>
                    <a:pt x="32" y="157"/>
                    <a:pt x="37" y="83"/>
                    <a:pt x="16" y="32"/>
                  </a:cubicBezTo>
                  <a:cubicBezTo>
                    <a:pt x="13" y="29"/>
                    <a:pt x="8" y="34"/>
                    <a:pt x="0" y="32"/>
                  </a:cubicBezTo>
                  <a:cubicBezTo>
                    <a:pt x="8" y="18"/>
                    <a:pt x="39" y="0"/>
                    <a:pt x="5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1"/>
            <p:cNvSpPr>
              <a:spLocks noEditPoints="1"/>
            </p:cNvSpPr>
            <p:nvPr/>
          </p:nvSpPr>
          <p:spPr bwMode="auto">
            <a:xfrm>
              <a:off x="2987676" y="1887538"/>
              <a:ext cx="1858963" cy="2263775"/>
            </a:xfrm>
            <a:custGeom>
              <a:avLst/>
              <a:gdLst>
                <a:gd name="T0" fmla="*/ 490 w 2388"/>
                <a:gd name="T1" fmla="*/ 2831 h 2907"/>
                <a:gd name="T2" fmla="*/ 37 w 2388"/>
                <a:gd name="T3" fmla="*/ 1371 h 2907"/>
                <a:gd name="T4" fmla="*/ 1195 w 2388"/>
                <a:gd name="T5" fmla="*/ 2 h 2907"/>
                <a:gd name="T6" fmla="*/ 1958 w 2388"/>
                <a:gd name="T7" fmla="*/ 2076 h 2907"/>
                <a:gd name="T8" fmla="*/ 2202 w 2388"/>
                <a:gd name="T9" fmla="*/ 1590 h 2907"/>
                <a:gd name="T10" fmla="*/ 2146 w 2388"/>
                <a:gd name="T11" fmla="*/ 527 h 2907"/>
                <a:gd name="T12" fmla="*/ 86 w 2388"/>
                <a:gd name="T13" fmla="*/ 796 h 2907"/>
                <a:gd name="T14" fmla="*/ 359 w 2388"/>
                <a:gd name="T15" fmla="*/ 1795 h 2907"/>
                <a:gd name="T16" fmla="*/ 310 w 2388"/>
                <a:gd name="T17" fmla="*/ 1464 h 2907"/>
                <a:gd name="T18" fmla="*/ 609 w 2388"/>
                <a:gd name="T19" fmla="*/ 771 h 2907"/>
                <a:gd name="T20" fmla="*/ 1135 w 2388"/>
                <a:gd name="T21" fmla="*/ 810 h 2907"/>
                <a:gd name="T22" fmla="*/ 1023 w 2388"/>
                <a:gd name="T23" fmla="*/ 734 h 2907"/>
                <a:gd name="T24" fmla="*/ 1284 w 2388"/>
                <a:gd name="T25" fmla="*/ 237 h 2907"/>
                <a:gd name="T26" fmla="*/ 1604 w 2388"/>
                <a:gd name="T27" fmla="*/ 998 h 2907"/>
                <a:gd name="T28" fmla="*/ 1739 w 2388"/>
                <a:gd name="T29" fmla="*/ 1441 h 2907"/>
                <a:gd name="T30" fmla="*/ 1881 w 2388"/>
                <a:gd name="T31" fmla="*/ 1927 h 2907"/>
                <a:gd name="T32" fmla="*/ 1807 w 2388"/>
                <a:gd name="T33" fmla="*/ 1671 h 2907"/>
                <a:gd name="T34" fmla="*/ 1960 w 2388"/>
                <a:gd name="T35" fmla="*/ 1840 h 2907"/>
                <a:gd name="T36" fmla="*/ 1389 w 2388"/>
                <a:gd name="T37" fmla="*/ 413 h 2907"/>
                <a:gd name="T38" fmla="*/ 1160 w 2388"/>
                <a:gd name="T39" fmla="*/ 233 h 2907"/>
                <a:gd name="T40" fmla="*/ 1064 w 2388"/>
                <a:gd name="T41" fmla="*/ 291 h 2907"/>
                <a:gd name="T42" fmla="*/ 1406 w 2388"/>
                <a:gd name="T43" fmla="*/ 345 h 2907"/>
                <a:gd name="T44" fmla="*/ 380 w 2388"/>
                <a:gd name="T45" fmla="*/ 752 h 2907"/>
                <a:gd name="T46" fmla="*/ 225 w 2388"/>
                <a:gd name="T47" fmla="*/ 1286 h 2907"/>
                <a:gd name="T48" fmla="*/ 463 w 2388"/>
                <a:gd name="T49" fmla="*/ 1406 h 2907"/>
                <a:gd name="T50" fmla="*/ 510 w 2388"/>
                <a:gd name="T51" fmla="*/ 1232 h 2907"/>
                <a:gd name="T52" fmla="*/ 537 w 2388"/>
                <a:gd name="T53" fmla="*/ 1085 h 2907"/>
                <a:gd name="T54" fmla="*/ 715 w 2388"/>
                <a:gd name="T55" fmla="*/ 1340 h 2907"/>
                <a:gd name="T56" fmla="*/ 597 w 2388"/>
                <a:gd name="T57" fmla="*/ 790 h 2907"/>
                <a:gd name="T58" fmla="*/ 1234 w 2388"/>
                <a:gd name="T59" fmla="*/ 802 h 2907"/>
                <a:gd name="T60" fmla="*/ 1342 w 2388"/>
                <a:gd name="T61" fmla="*/ 831 h 2907"/>
                <a:gd name="T62" fmla="*/ 1286 w 2388"/>
                <a:gd name="T63" fmla="*/ 920 h 2907"/>
                <a:gd name="T64" fmla="*/ 1306 w 2388"/>
                <a:gd name="T65" fmla="*/ 860 h 2907"/>
                <a:gd name="T66" fmla="*/ 1081 w 2388"/>
                <a:gd name="T67" fmla="*/ 1201 h 2907"/>
                <a:gd name="T68" fmla="*/ 1470 w 2388"/>
                <a:gd name="T69" fmla="*/ 916 h 2907"/>
                <a:gd name="T70" fmla="*/ 957 w 2388"/>
                <a:gd name="T71" fmla="*/ 1034 h 2907"/>
                <a:gd name="T72" fmla="*/ 539 w 2388"/>
                <a:gd name="T73" fmla="*/ 1143 h 2907"/>
                <a:gd name="T74" fmla="*/ 531 w 2388"/>
                <a:gd name="T75" fmla="*/ 1151 h 2907"/>
                <a:gd name="T76" fmla="*/ 674 w 2388"/>
                <a:gd name="T77" fmla="*/ 1414 h 2907"/>
                <a:gd name="T78" fmla="*/ 1085 w 2388"/>
                <a:gd name="T79" fmla="*/ 1255 h 2907"/>
                <a:gd name="T80" fmla="*/ 1658 w 2388"/>
                <a:gd name="T81" fmla="*/ 1356 h 2907"/>
                <a:gd name="T82" fmla="*/ 769 w 2388"/>
                <a:gd name="T83" fmla="*/ 1344 h 2907"/>
                <a:gd name="T84" fmla="*/ 1648 w 2388"/>
                <a:gd name="T85" fmla="*/ 1710 h 2907"/>
                <a:gd name="T86" fmla="*/ 822 w 2388"/>
                <a:gd name="T87" fmla="*/ 1369 h 2907"/>
                <a:gd name="T88" fmla="*/ 798 w 2388"/>
                <a:gd name="T89" fmla="*/ 1418 h 2907"/>
                <a:gd name="T90" fmla="*/ 581 w 2388"/>
                <a:gd name="T91" fmla="*/ 1588 h 2907"/>
                <a:gd name="T92" fmla="*/ 678 w 2388"/>
                <a:gd name="T93" fmla="*/ 1611 h 2907"/>
                <a:gd name="T94" fmla="*/ 467 w 2388"/>
                <a:gd name="T95" fmla="*/ 1656 h 2907"/>
                <a:gd name="T96" fmla="*/ 645 w 2388"/>
                <a:gd name="T97" fmla="*/ 1822 h 2907"/>
                <a:gd name="T98" fmla="*/ 640 w 2388"/>
                <a:gd name="T99" fmla="*/ 1782 h 2907"/>
                <a:gd name="T100" fmla="*/ 1832 w 2388"/>
                <a:gd name="T101" fmla="*/ 1708 h 2907"/>
                <a:gd name="T102" fmla="*/ 487 w 2388"/>
                <a:gd name="T103" fmla="*/ 1737 h 2907"/>
                <a:gd name="T104" fmla="*/ 942 w 2388"/>
                <a:gd name="T105" fmla="*/ 1768 h 2907"/>
                <a:gd name="T106" fmla="*/ 913 w 2388"/>
                <a:gd name="T107" fmla="*/ 1840 h 2907"/>
                <a:gd name="T108" fmla="*/ 1058 w 2388"/>
                <a:gd name="T109" fmla="*/ 1774 h 2907"/>
                <a:gd name="T110" fmla="*/ 982 w 2388"/>
                <a:gd name="T111" fmla="*/ 2183 h 2907"/>
                <a:gd name="T112" fmla="*/ 1457 w 2388"/>
                <a:gd name="T113" fmla="*/ 2303 h 2907"/>
                <a:gd name="T114" fmla="*/ 471 w 2388"/>
                <a:gd name="T115" fmla="*/ 2200 h 2907"/>
                <a:gd name="T116" fmla="*/ 680 w 2388"/>
                <a:gd name="T117" fmla="*/ 2750 h 2907"/>
                <a:gd name="T118" fmla="*/ 461 w 2388"/>
                <a:gd name="T119" fmla="*/ 2806 h 2907"/>
                <a:gd name="T120" fmla="*/ 2125 w 2388"/>
                <a:gd name="T121" fmla="*/ 2705 h 2907"/>
                <a:gd name="T122" fmla="*/ 115 w 2388"/>
                <a:gd name="T123" fmla="*/ 262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8" h="2907">
                  <a:moveTo>
                    <a:pt x="1958" y="2076"/>
                  </a:moveTo>
                  <a:cubicBezTo>
                    <a:pt x="2008" y="2088"/>
                    <a:pt x="2018" y="2168"/>
                    <a:pt x="1972" y="2192"/>
                  </a:cubicBezTo>
                  <a:cubicBezTo>
                    <a:pt x="1987" y="2249"/>
                    <a:pt x="2016" y="2295"/>
                    <a:pt x="2041" y="2353"/>
                  </a:cubicBezTo>
                  <a:cubicBezTo>
                    <a:pt x="2072" y="2428"/>
                    <a:pt x="2103" y="2505"/>
                    <a:pt x="2134" y="2583"/>
                  </a:cubicBezTo>
                  <a:cubicBezTo>
                    <a:pt x="2202" y="2576"/>
                    <a:pt x="2235" y="2655"/>
                    <a:pt x="2187" y="2690"/>
                  </a:cubicBezTo>
                  <a:cubicBezTo>
                    <a:pt x="2166" y="2694"/>
                    <a:pt x="2154" y="2712"/>
                    <a:pt x="2136" y="2721"/>
                  </a:cubicBezTo>
                  <a:cubicBezTo>
                    <a:pt x="2094" y="2742"/>
                    <a:pt x="2046" y="2753"/>
                    <a:pt x="2001" y="2769"/>
                  </a:cubicBezTo>
                  <a:cubicBezTo>
                    <a:pt x="1974" y="2778"/>
                    <a:pt x="1947" y="2792"/>
                    <a:pt x="1919" y="2800"/>
                  </a:cubicBezTo>
                  <a:cubicBezTo>
                    <a:pt x="1879" y="2810"/>
                    <a:pt x="1838" y="2819"/>
                    <a:pt x="1797" y="2829"/>
                  </a:cubicBezTo>
                  <a:cubicBezTo>
                    <a:pt x="1709" y="2849"/>
                    <a:pt x="1608" y="2874"/>
                    <a:pt x="1499" y="2885"/>
                  </a:cubicBezTo>
                  <a:cubicBezTo>
                    <a:pt x="1471" y="2887"/>
                    <a:pt x="1443" y="2893"/>
                    <a:pt x="1416" y="2895"/>
                  </a:cubicBezTo>
                  <a:cubicBezTo>
                    <a:pt x="1250" y="2907"/>
                    <a:pt x="1097" y="2897"/>
                    <a:pt x="918" y="2889"/>
                  </a:cubicBezTo>
                  <a:cubicBezTo>
                    <a:pt x="857" y="2886"/>
                    <a:pt x="797" y="2880"/>
                    <a:pt x="740" y="2872"/>
                  </a:cubicBezTo>
                  <a:cubicBezTo>
                    <a:pt x="682" y="2865"/>
                    <a:pt x="627" y="2849"/>
                    <a:pt x="570" y="2843"/>
                  </a:cubicBezTo>
                  <a:cubicBezTo>
                    <a:pt x="550" y="2841"/>
                    <a:pt x="538" y="2836"/>
                    <a:pt x="523" y="2833"/>
                  </a:cubicBezTo>
                  <a:cubicBezTo>
                    <a:pt x="512" y="2830"/>
                    <a:pt x="501" y="2833"/>
                    <a:pt x="490" y="2831"/>
                  </a:cubicBezTo>
                  <a:cubicBezTo>
                    <a:pt x="465" y="2826"/>
                    <a:pt x="442" y="2813"/>
                    <a:pt x="419" y="2810"/>
                  </a:cubicBezTo>
                  <a:cubicBezTo>
                    <a:pt x="354" y="2802"/>
                    <a:pt x="298" y="2777"/>
                    <a:pt x="233" y="2756"/>
                  </a:cubicBezTo>
                  <a:cubicBezTo>
                    <a:pt x="203" y="2747"/>
                    <a:pt x="172" y="2731"/>
                    <a:pt x="146" y="2715"/>
                  </a:cubicBezTo>
                  <a:cubicBezTo>
                    <a:pt x="129" y="2704"/>
                    <a:pt x="115" y="2697"/>
                    <a:pt x="101" y="2684"/>
                  </a:cubicBezTo>
                  <a:cubicBezTo>
                    <a:pt x="98" y="2672"/>
                    <a:pt x="86" y="2660"/>
                    <a:pt x="86" y="2649"/>
                  </a:cubicBezTo>
                  <a:cubicBezTo>
                    <a:pt x="86" y="2612"/>
                    <a:pt x="114" y="2589"/>
                    <a:pt x="161" y="2593"/>
                  </a:cubicBezTo>
                  <a:cubicBezTo>
                    <a:pt x="237" y="2455"/>
                    <a:pt x="312" y="2309"/>
                    <a:pt x="376" y="2152"/>
                  </a:cubicBezTo>
                  <a:cubicBezTo>
                    <a:pt x="361" y="2117"/>
                    <a:pt x="375" y="2066"/>
                    <a:pt x="413" y="2059"/>
                  </a:cubicBezTo>
                  <a:cubicBezTo>
                    <a:pt x="387" y="2037"/>
                    <a:pt x="367" y="2013"/>
                    <a:pt x="341" y="1987"/>
                  </a:cubicBezTo>
                  <a:cubicBezTo>
                    <a:pt x="310" y="1957"/>
                    <a:pt x="279" y="1924"/>
                    <a:pt x="254" y="1886"/>
                  </a:cubicBezTo>
                  <a:cubicBezTo>
                    <a:pt x="224" y="1841"/>
                    <a:pt x="197" y="1795"/>
                    <a:pt x="171" y="1749"/>
                  </a:cubicBezTo>
                  <a:cubicBezTo>
                    <a:pt x="159" y="1728"/>
                    <a:pt x="151" y="1706"/>
                    <a:pt x="138" y="1683"/>
                  </a:cubicBezTo>
                  <a:cubicBezTo>
                    <a:pt x="131" y="1670"/>
                    <a:pt x="127" y="1646"/>
                    <a:pt x="117" y="1627"/>
                  </a:cubicBezTo>
                  <a:cubicBezTo>
                    <a:pt x="111" y="1615"/>
                    <a:pt x="101" y="1599"/>
                    <a:pt x="92" y="1582"/>
                  </a:cubicBezTo>
                  <a:cubicBezTo>
                    <a:pt x="80" y="1554"/>
                    <a:pt x="73" y="1525"/>
                    <a:pt x="63" y="1495"/>
                  </a:cubicBezTo>
                  <a:cubicBezTo>
                    <a:pt x="51" y="1454"/>
                    <a:pt x="42" y="1417"/>
                    <a:pt x="37" y="1371"/>
                  </a:cubicBezTo>
                  <a:cubicBezTo>
                    <a:pt x="31" y="1321"/>
                    <a:pt x="20" y="1274"/>
                    <a:pt x="12" y="1226"/>
                  </a:cubicBezTo>
                  <a:cubicBezTo>
                    <a:pt x="0" y="1160"/>
                    <a:pt x="12" y="1091"/>
                    <a:pt x="18" y="1034"/>
                  </a:cubicBezTo>
                  <a:cubicBezTo>
                    <a:pt x="21" y="1000"/>
                    <a:pt x="29" y="971"/>
                    <a:pt x="32" y="947"/>
                  </a:cubicBezTo>
                  <a:cubicBezTo>
                    <a:pt x="36" y="920"/>
                    <a:pt x="45" y="889"/>
                    <a:pt x="51" y="862"/>
                  </a:cubicBezTo>
                  <a:cubicBezTo>
                    <a:pt x="54" y="847"/>
                    <a:pt x="53" y="832"/>
                    <a:pt x="57" y="821"/>
                  </a:cubicBezTo>
                  <a:cubicBezTo>
                    <a:pt x="60" y="813"/>
                    <a:pt x="67" y="807"/>
                    <a:pt x="70" y="800"/>
                  </a:cubicBezTo>
                  <a:cubicBezTo>
                    <a:pt x="86" y="755"/>
                    <a:pt x="99" y="713"/>
                    <a:pt x="117" y="674"/>
                  </a:cubicBezTo>
                  <a:cubicBezTo>
                    <a:pt x="151" y="599"/>
                    <a:pt x="202" y="526"/>
                    <a:pt x="254" y="463"/>
                  </a:cubicBezTo>
                  <a:cubicBezTo>
                    <a:pt x="267" y="447"/>
                    <a:pt x="279" y="432"/>
                    <a:pt x="293" y="415"/>
                  </a:cubicBezTo>
                  <a:cubicBezTo>
                    <a:pt x="306" y="401"/>
                    <a:pt x="320" y="383"/>
                    <a:pt x="328" y="364"/>
                  </a:cubicBezTo>
                  <a:cubicBezTo>
                    <a:pt x="333" y="358"/>
                    <a:pt x="333" y="370"/>
                    <a:pt x="339" y="364"/>
                  </a:cubicBezTo>
                  <a:cubicBezTo>
                    <a:pt x="386" y="308"/>
                    <a:pt x="444" y="265"/>
                    <a:pt x="502" y="219"/>
                  </a:cubicBezTo>
                  <a:cubicBezTo>
                    <a:pt x="513" y="210"/>
                    <a:pt x="520" y="196"/>
                    <a:pt x="531" y="188"/>
                  </a:cubicBezTo>
                  <a:cubicBezTo>
                    <a:pt x="573" y="155"/>
                    <a:pt x="628" y="133"/>
                    <a:pt x="684" y="107"/>
                  </a:cubicBezTo>
                  <a:cubicBezTo>
                    <a:pt x="776" y="65"/>
                    <a:pt x="887" y="39"/>
                    <a:pt x="1002" y="20"/>
                  </a:cubicBezTo>
                  <a:cubicBezTo>
                    <a:pt x="1069" y="9"/>
                    <a:pt x="1136" y="5"/>
                    <a:pt x="1195" y="2"/>
                  </a:cubicBezTo>
                  <a:cubicBezTo>
                    <a:pt x="1224" y="0"/>
                    <a:pt x="1263" y="0"/>
                    <a:pt x="1292" y="4"/>
                  </a:cubicBezTo>
                  <a:cubicBezTo>
                    <a:pt x="1309" y="6"/>
                    <a:pt x="1324" y="13"/>
                    <a:pt x="1342" y="16"/>
                  </a:cubicBezTo>
                  <a:cubicBezTo>
                    <a:pt x="1395" y="24"/>
                    <a:pt x="1440" y="29"/>
                    <a:pt x="1484" y="41"/>
                  </a:cubicBezTo>
                  <a:cubicBezTo>
                    <a:pt x="1532" y="53"/>
                    <a:pt x="1576" y="73"/>
                    <a:pt x="1627" y="93"/>
                  </a:cubicBezTo>
                  <a:cubicBezTo>
                    <a:pt x="1696" y="119"/>
                    <a:pt x="1763" y="152"/>
                    <a:pt x="1823" y="190"/>
                  </a:cubicBezTo>
                  <a:cubicBezTo>
                    <a:pt x="1885" y="214"/>
                    <a:pt x="1936" y="264"/>
                    <a:pt x="1985" y="306"/>
                  </a:cubicBezTo>
                  <a:cubicBezTo>
                    <a:pt x="2012" y="329"/>
                    <a:pt x="2030" y="347"/>
                    <a:pt x="2055" y="372"/>
                  </a:cubicBezTo>
                  <a:cubicBezTo>
                    <a:pt x="2110" y="427"/>
                    <a:pt x="2160" y="500"/>
                    <a:pt x="2204" y="566"/>
                  </a:cubicBezTo>
                  <a:cubicBezTo>
                    <a:pt x="2285" y="724"/>
                    <a:pt x="2359" y="911"/>
                    <a:pt x="2378" y="1112"/>
                  </a:cubicBezTo>
                  <a:cubicBezTo>
                    <a:pt x="2388" y="1225"/>
                    <a:pt x="2365" y="1326"/>
                    <a:pt x="2363" y="1435"/>
                  </a:cubicBezTo>
                  <a:cubicBezTo>
                    <a:pt x="2354" y="1447"/>
                    <a:pt x="2352" y="1456"/>
                    <a:pt x="2355" y="1474"/>
                  </a:cubicBezTo>
                  <a:cubicBezTo>
                    <a:pt x="2327" y="1539"/>
                    <a:pt x="2310" y="1605"/>
                    <a:pt x="2280" y="1664"/>
                  </a:cubicBezTo>
                  <a:cubicBezTo>
                    <a:pt x="2251" y="1724"/>
                    <a:pt x="2216" y="1777"/>
                    <a:pt x="2185" y="1834"/>
                  </a:cubicBezTo>
                  <a:cubicBezTo>
                    <a:pt x="2158" y="1862"/>
                    <a:pt x="2140" y="1897"/>
                    <a:pt x="2113" y="1925"/>
                  </a:cubicBezTo>
                  <a:cubicBezTo>
                    <a:pt x="2086" y="1953"/>
                    <a:pt x="2057" y="1978"/>
                    <a:pt x="2034" y="2010"/>
                  </a:cubicBezTo>
                  <a:cubicBezTo>
                    <a:pt x="2003" y="2026"/>
                    <a:pt x="1987" y="2058"/>
                    <a:pt x="1958" y="2076"/>
                  </a:cubicBezTo>
                  <a:close/>
                  <a:moveTo>
                    <a:pt x="1643" y="1780"/>
                  </a:moveTo>
                  <a:cubicBezTo>
                    <a:pt x="1619" y="1826"/>
                    <a:pt x="1564" y="1761"/>
                    <a:pt x="1526" y="1762"/>
                  </a:cubicBezTo>
                  <a:cubicBezTo>
                    <a:pt x="1535" y="1780"/>
                    <a:pt x="1556" y="1792"/>
                    <a:pt x="1550" y="1813"/>
                  </a:cubicBezTo>
                  <a:cubicBezTo>
                    <a:pt x="1546" y="1830"/>
                    <a:pt x="1526" y="1837"/>
                    <a:pt x="1509" y="1846"/>
                  </a:cubicBezTo>
                  <a:cubicBezTo>
                    <a:pt x="1515" y="1887"/>
                    <a:pt x="1537" y="1914"/>
                    <a:pt x="1563" y="1933"/>
                  </a:cubicBezTo>
                  <a:cubicBezTo>
                    <a:pt x="1636" y="1987"/>
                    <a:pt x="1739" y="1995"/>
                    <a:pt x="1805" y="2049"/>
                  </a:cubicBezTo>
                  <a:cubicBezTo>
                    <a:pt x="1806" y="2056"/>
                    <a:pt x="1808" y="2061"/>
                    <a:pt x="1811" y="2066"/>
                  </a:cubicBezTo>
                  <a:cubicBezTo>
                    <a:pt x="1868" y="2029"/>
                    <a:pt x="1925" y="1992"/>
                    <a:pt x="1962" y="1935"/>
                  </a:cubicBezTo>
                  <a:cubicBezTo>
                    <a:pt x="2035" y="1855"/>
                    <a:pt x="2097" y="1763"/>
                    <a:pt x="2144" y="1656"/>
                  </a:cubicBezTo>
                  <a:cubicBezTo>
                    <a:pt x="2152" y="1658"/>
                    <a:pt x="2148" y="1648"/>
                    <a:pt x="2154" y="1648"/>
                  </a:cubicBezTo>
                  <a:cubicBezTo>
                    <a:pt x="2181" y="1588"/>
                    <a:pt x="2220" y="1529"/>
                    <a:pt x="2239" y="1460"/>
                  </a:cubicBezTo>
                  <a:cubicBezTo>
                    <a:pt x="2250" y="1420"/>
                    <a:pt x="2249" y="1379"/>
                    <a:pt x="2268" y="1342"/>
                  </a:cubicBezTo>
                  <a:cubicBezTo>
                    <a:pt x="2278" y="1404"/>
                    <a:pt x="2252" y="1449"/>
                    <a:pt x="2239" y="1497"/>
                  </a:cubicBezTo>
                  <a:cubicBezTo>
                    <a:pt x="2234" y="1515"/>
                    <a:pt x="2229" y="1522"/>
                    <a:pt x="2225" y="1534"/>
                  </a:cubicBezTo>
                  <a:cubicBezTo>
                    <a:pt x="2223" y="1538"/>
                    <a:pt x="2226" y="1542"/>
                    <a:pt x="2225" y="1546"/>
                  </a:cubicBezTo>
                  <a:cubicBezTo>
                    <a:pt x="2220" y="1561"/>
                    <a:pt x="2209" y="1576"/>
                    <a:pt x="2202" y="1590"/>
                  </a:cubicBezTo>
                  <a:cubicBezTo>
                    <a:pt x="2186" y="1619"/>
                    <a:pt x="2172" y="1644"/>
                    <a:pt x="2156" y="1673"/>
                  </a:cubicBezTo>
                  <a:cubicBezTo>
                    <a:pt x="2147" y="1689"/>
                    <a:pt x="2139" y="1707"/>
                    <a:pt x="2134" y="1724"/>
                  </a:cubicBezTo>
                  <a:cubicBezTo>
                    <a:pt x="2118" y="1738"/>
                    <a:pt x="2110" y="1760"/>
                    <a:pt x="2101" y="1780"/>
                  </a:cubicBezTo>
                  <a:cubicBezTo>
                    <a:pt x="2037" y="1863"/>
                    <a:pt x="1992" y="1953"/>
                    <a:pt x="1906" y="2014"/>
                  </a:cubicBezTo>
                  <a:cubicBezTo>
                    <a:pt x="1853" y="2073"/>
                    <a:pt x="1771" y="2102"/>
                    <a:pt x="1708" y="2150"/>
                  </a:cubicBezTo>
                  <a:cubicBezTo>
                    <a:pt x="1785" y="2132"/>
                    <a:pt x="1865" y="2112"/>
                    <a:pt x="1929" y="2086"/>
                  </a:cubicBezTo>
                  <a:cubicBezTo>
                    <a:pt x="1938" y="2051"/>
                    <a:pt x="1977" y="2045"/>
                    <a:pt x="1991" y="2014"/>
                  </a:cubicBezTo>
                  <a:cubicBezTo>
                    <a:pt x="2077" y="1943"/>
                    <a:pt x="2150" y="1859"/>
                    <a:pt x="2204" y="1755"/>
                  </a:cubicBezTo>
                  <a:cubicBezTo>
                    <a:pt x="2211" y="1758"/>
                    <a:pt x="2205" y="1749"/>
                    <a:pt x="2212" y="1751"/>
                  </a:cubicBezTo>
                  <a:cubicBezTo>
                    <a:pt x="2236" y="1701"/>
                    <a:pt x="2272" y="1643"/>
                    <a:pt x="2293" y="1590"/>
                  </a:cubicBezTo>
                  <a:cubicBezTo>
                    <a:pt x="2303" y="1534"/>
                    <a:pt x="2328" y="1483"/>
                    <a:pt x="2334" y="1420"/>
                  </a:cubicBezTo>
                  <a:cubicBezTo>
                    <a:pt x="2346" y="1369"/>
                    <a:pt x="2357" y="1313"/>
                    <a:pt x="2361" y="1259"/>
                  </a:cubicBezTo>
                  <a:cubicBezTo>
                    <a:pt x="2376" y="1087"/>
                    <a:pt x="2334" y="918"/>
                    <a:pt x="2280" y="775"/>
                  </a:cubicBezTo>
                  <a:cubicBezTo>
                    <a:pt x="2277" y="767"/>
                    <a:pt x="2271" y="759"/>
                    <a:pt x="2268" y="750"/>
                  </a:cubicBezTo>
                  <a:cubicBezTo>
                    <a:pt x="2257" y="719"/>
                    <a:pt x="2246" y="687"/>
                    <a:pt x="2229" y="661"/>
                  </a:cubicBezTo>
                  <a:cubicBezTo>
                    <a:pt x="2213" y="609"/>
                    <a:pt x="2176" y="570"/>
                    <a:pt x="2146" y="527"/>
                  </a:cubicBezTo>
                  <a:cubicBezTo>
                    <a:pt x="2124" y="495"/>
                    <a:pt x="2106" y="458"/>
                    <a:pt x="2082" y="428"/>
                  </a:cubicBezTo>
                  <a:cubicBezTo>
                    <a:pt x="2072" y="415"/>
                    <a:pt x="2058" y="404"/>
                    <a:pt x="2047" y="390"/>
                  </a:cubicBezTo>
                  <a:cubicBezTo>
                    <a:pt x="2017" y="355"/>
                    <a:pt x="1987" y="332"/>
                    <a:pt x="1952" y="304"/>
                  </a:cubicBezTo>
                  <a:cubicBezTo>
                    <a:pt x="1932" y="288"/>
                    <a:pt x="1914" y="269"/>
                    <a:pt x="1894" y="254"/>
                  </a:cubicBezTo>
                  <a:cubicBezTo>
                    <a:pt x="1775" y="167"/>
                    <a:pt x="1633" y="115"/>
                    <a:pt x="1486" y="58"/>
                  </a:cubicBezTo>
                  <a:cubicBezTo>
                    <a:pt x="1480" y="56"/>
                    <a:pt x="1479" y="61"/>
                    <a:pt x="1472" y="60"/>
                  </a:cubicBezTo>
                  <a:cubicBezTo>
                    <a:pt x="1445" y="43"/>
                    <a:pt x="1413" y="48"/>
                    <a:pt x="1383" y="43"/>
                  </a:cubicBezTo>
                  <a:cubicBezTo>
                    <a:pt x="1348" y="37"/>
                    <a:pt x="1314" y="23"/>
                    <a:pt x="1280" y="18"/>
                  </a:cubicBezTo>
                  <a:cubicBezTo>
                    <a:pt x="1187" y="4"/>
                    <a:pt x="1093" y="31"/>
                    <a:pt x="1000" y="35"/>
                  </a:cubicBezTo>
                  <a:cubicBezTo>
                    <a:pt x="997" y="35"/>
                    <a:pt x="999" y="40"/>
                    <a:pt x="994" y="39"/>
                  </a:cubicBezTo>
                  <a:cubicBezTo>
                    <a:pt x="870" y="60"/>
                    <a:pt x="764" y="90"/>
                    <a:pt x="663" y="132"/>
                  </a:cubicBezTo>
                  <a:cubicBezTo>
                    <a:pt x="638" y="160"/>
                    <a:pt x="592" y="167"/>
                    <a:pt x="562" y="190"/>
                  </a:cubicBezTo>
                  <a:cubicBezTo>
                    <a:pt x="500" y="243"/>
                    <a:pt x="430" y="289"/>
                    <a:pt x="378" y="351"/>
                  </a:cubicBezTo>
                  <a:cubicBezTo>
                    <a:pt x="273" y="449"/>
                    <a:pt x="176" y="575"/>
                    <a:pt x="117" y="715"/>
                  </a:cubicBezTo>
                  <a:cubicBezTo>
                    <a:pt x="112" y="727"/>
                    <a:pt x="111" y="742"/>
                    <a:pt x="107" y="754"/>
                  </a:cubicBezTo>
                  <a:cubicBezTo>
                    <a:pt x="102" y="769"/>
                    <a:pt x="92" y="782"/>
                    <a:pt x="86" y="796"/>
                  </a:cubicBezTo>
                  <a:cubicBezTo>
                    <a:pt x="72" y="835"/>
                    <a:pt x="63" y="893"/>
                    <a:pt x="53" y="947"/>
                  </a:cubicBezTo>
                  <a:cubicBezTo>
                    <a:pt x="47" y="979"/>
                    <a:pt x="38" y="1016"/>
                    <a:pt x="37" y="1050"/>
                  </a:cubicBezTo>
                  <a:cubicBezTo>
                    <a:pt x="36" y="1060"/>
                    <a:pt x="39" y="1071"/>
                    <a:pt x="39" y="1081"/>
                  </a:cubicBezTo>
                  <a:cubicBezTo>
                    <a:pt x="38" y="1087"/>
                    <a:pt x="33" y="1093"/>
                    <a:pt x="32" y="1100"/>
                  </a:cubicBezTo>
                  <a:cubicBezTo>
                    <a:pt x="27" y="1142"/>
                    <a:pt x="40" y="1182"/>
                    <a:pt x="41" y="1222"/>
                  </a:cubicBezTo>
                  <a:cubicBezTo>
                    <a:pt x="44" y="1489"/>
                    <a:pt x="162" y="1721"/>
                    <a:pt x="295" y="1906"/>
                  </a:cubicBezTo>
                  <a:cubicBezTo>
                    <a:pt x="297" y="1911"/>
                    <a:pt x="299" y="1914"/>
                    <a:pt x="299" y="1921"/>
                  </a:cubicBezTo>
                  <a:cubicBezTo>
                    <a:pt x="308" y="1928"/>
                    <a:pt x="315" y="1936"/>
                    <a:pt x="320" y="1948"/>
                  </a:cubicBezTo>
                  <a:cubicBezTo>
                    <a:pt x="335" y="1956"/>
                    <a:pt x="343" y="1972"/>
                    <a:pt x="357" y="1981"/>
                  </a:cubicBezTo>
                  <a:cubicBezTo>
                    <a:pt x="379" y="2019"/>
                    <a:pt x="422" y="2036"/>
                    <a:pt x="448" y="2070"/>
                  </a:cubicBezTo>
                  <a:cubicBezTo>
                    <a:pt x="505" y="2086"/>
                    <a:pt x="557" y="2115"/>
                    <a:pt x="614" y="2119"/>
                  </a:cubicBezTo>
                  <a:cubicBezTo>
                    <a:pt x="458" y="2000"/>
                    <a:pt x="336" y="1837"/>
                    <a:pt x="248" y="1658"/>
                  </a:cubicBezTo>
                  <a:cubicBezTo>
                    <a:pt x="286" y="1713"/>
                    <a:pt x="319" y="1771"/>
                    <a:pt x="361" y="1824"/>
                  </a:cubicBezTo>
                  <a:cubicBezTo>
                    <a:pt x="397" y="1868"/>
                    <a:pt x="430" y="1913"/>
                    <a:pt x="467" y="1956"/>
                  </a:cubicBezTo>
                  <a:cubicBezTo>
                    <a:pt x="475" y="1954"/>
                    <a:pt x="478" y="1938"/>
                    <a:pt x="487" y="1944"/>
                  </a:cubicBezTo>
                  <a:cubicBezTo>
                    <a:pt x="454" y="1890"/>
                    <a:pt x="394" y="1853"/>
                    <a:pt x="359" y="1795"/>
                  </a:cubicBezTo>
                  <a:cubicBezTo>
                    <a:pt x="372" y="1754"/>
                    <a:pt x="359" y="1718"/>
                    <a:pt x="372" y="1683"/>
                  </a:cubicBezTo>
                  <a:cubicBezTo>
                    <a:pt x="398" y="1683"/>
                    <a:pt x="422" y="1703"/>
                    <a:pt x="452" y="1706"/>
                  </a:cubicBezTo>
                  <a:cubicBezTo>
                    <a:pt x="451" y="1670"/>
                    <a:pt x="463" y="1636"/>
                    <a:pt x="459" y="1611"/>
                  </a:cubicBezTo>
                  <a:cubicBezTo>
                    <a:pt x="469" y="1597"/>
                    <a:pt x="485" y="1606"/>
                    <a:pt x="506" y="1615"/>
                  </a:cubicBezTo>
                  <a:cubicBezTo>
                    <a:pt x="529" y="1624"/>
                    <a:pt x="546" y="1637"/>
                    <a:pt x="564" y="1644"/>
                  </a:cubicBezTo>
                  <a:cubicBezTo>
                    <a:pt x="573" y="1608"/>
                    <a:pt x="562" y="1569"/>
                    <a:pt x="578" y="1540"/>
                  </a:cubicBezTo>
                  <a:cubicBezTo>
                    <a:pt x="605" y="1550"/>
                    <a:pt x="627" y="1565"/>
                    <a:pt x="655" y="1573"/>
                  </a:cubicBezTo>
                  <a:cubicBezTo>
                    <a:pt x="646" y="1551"/>
                    <a:pt x="643" y="1532"/>
                    <a:pt x="634" y="1513"/>
                  </a:cubicBezTo>
                  <a:cubicBezTo>
                    <a:pt x="616" y="1518"/>
                    <a:pt x="605" y="1514"/>
                    <a:pt x="591" y="1505"/>
                  </a:cubicBezTo>
                  <a:cubicBezTo>
                    <a:pt x="583" y="1529"/>
                    <a:pt x="562" y="1528"/>
                    <a:pt x="537" y="1520"/>
                  </a:cubicBezTo>
                  <a:cubicBezTo>
                    <a:pt x="532" y="1518"/>
                    <a:pt x="527" y="1511"/>
                    <a:pt x="525" y="1511"/>
                  </a:cubicBezTo>
                  <a:cubicBezTo>
                    <a:pt x="521" y="1511"/>
                    <a:pt x="513" y="1521"/>
                    <a:pt x="506" y="1522"/>
                  </a:cubicBezTo>
                  <a:cubicBezTo>
                    <a:pt x="496" y="1523"/>
                    <a:pt x="491" y="1517"/>
                    <a:pt x="481" y="1520"/>
                  </a:cubicBezTo>
                  <a:cubicBezTo>
                    <a:pt x="482" y="1542"/>
                    <a:pt x="468" y="1559"/>
                    <a:pt x="440" y="1563"/>
                  </a:cubicBezTo>
                  <a:cubicBezTo>
                    <a:pt x="429" y="1557"/>
                    <a:pt x="422" y="1547"/>
                    <a:pt x="411" y="1540"/>
                  </a:cubicBezTo>
                  <a:cubicBezTo>
                    <a:pt x="364" y="1573"/>
                    <a:pt x="302" y="1512"/>
                    <a:pt x="310" y="1464"/>
                  </a:cubicBezTo>
                  <a:cubicBezTo>
                    <a:pt x="270" y="1457"/>
                    <a:pt x="253" y="1397"/>
                    <a:pt x="274" y="1367"/>
                  </a:cubicBezTo>
                  <a:cubicBezTo>
                    <a:pt x="263" y="1367"/>
                    <a:pt x="255" y="1362"/>
                    <a:pt x="250" y="1356"/>
                  </a:cubicBezTo>
                  <a:cubicBezTo>
                    <a:pt x="247" y="1338"/>
                    <a:pt x="242" y="1316"/>
                    <a:pt x="254" y="1305"/>
                  </a:cubicBezTo>
                  <a:cubicBezTo>
                    <a:pt x="196" y="1311"/>
                    <a:pt x="177" y="1214"/>
                    <a:pt x="212" y="1180"/>
                  </a:cubicBezTo>
                  <a:cubicBezTo>
                    <a:pt x="199" y="1176"/>
                    <a:pt x="191" y="1167"/>
                    <a:pt x="186" y="1156"/>
                  </a:cubicBezTo>
                  <a:cubicBezTo>
                    <a:pt x="189" y="1133"/>
                    <a:pt x="195" y="1113"/>
                    <a:pt x="214" y="1106"/>
                  </a:cubicBezTo>
                  <a:cubicBezTo>
                    <a:pt x="193" y="1082"/>
                    <a:pt x="203" y="1041"/>
                    <a:pt x="221" y="1019"/>
                  </a:cubicBezTo>
                  <a:cubicBezTo>
                    <a:pt x="192" y="965"/>
                    <a:pt x="234" y="887"/>
                    <a:pt x="293" y="901"/>
                  </a:cubicBezTo>
                  <a:cubicBezTo>
                    <a:pt x="290" y="864"/>
                    <a:pt x="332" y="860"/>
                    <a:pt x="353" y="860"/>
                  </a:cubicBezTo>
                  <a:cubicBezTo>
                    <a:pt x="325" y="849"/>
                    <a:pt x="318" y="796"/>
                    <a:pt x="361" y="790"/>
                  </a:cubicBezTo>
                  <a:cubicBezTo>
                    <a:pt x="352" y="754"/>
                    <a:pt x="376" y="733"/>
                    <a:pt x="405" y="746"/>
                  </a:cubicBezTo>
                  <a:cubicBezTo>
                    <a:pt x="402" y="707"/>
                    <a:pt x="428" y="660"/>
                    <a:pt x="471" y="655"/>
                  </a:cubicBezTo>
                  <a:cubicBezTo>
                    <a:pt x="503" y="651"/>
                    <a:pt x="514" y="673"/>
                    <a:pt x="525" y="705"/>
                  </a:cubicBezTo>
                  <a:cubicBezTo>
                    <a:pt x="530" y="699"/>
                    <a:pt x="540" y="700"/>
                    <a:pt x="547" y="697"/>
                  </a:cubicBezTo>
                  <a:cubicBezTo>
                    <a:pt x="557" y="707"/>
                    <a:pt x="567" y="716"/>
                    <a:pt x="570" y="734"/>
                  </a:cubicBezTo>
                  <a:cubicBezTo>
                    <a:pt x="590" y="725"/>
                    <a:pt x="610" y="747"/>
                    <a:pt x="609" y="771"/>
                  </a:cubicBezTo>
                  <a:cubicBezTo>
                    <a:pt x="631" y="764"/>
                    <a:pt x="642" y="748"/>
                    <a:pt x="665" y="750"/>
                  </a:cubicBezTo>
                  <a:cubicBezTo>
                    <a:pt x="682" y="752"/>
                    <a:pt x="718" y="774"/>
                    <a:pt x="727" y="794"/>
                  </a:cubicBezTo>
                  <a:cubicBezTo>
                    <a:pt x="741" y="823"/>
                    <a:pt x="725" y="844"/>
                    <a:pt x="721" y="870"/>
                  </a:cubicBezTo>
                  <a:cubicBezTo>
                    <a:pt x="742" y="873"/>
                    <a:pt x="771" y="883"/>
                    <a:pt x="760" y="916"/>
                  </a:cubicBezTo>
                  <a:cubicBezTo>
                    <a:pt x="779" y="935"/>
                    <a:pt x="793" y="959"/>
                    <a:pt x="787" y="992"/>
                  </a:cubicBezTo>
                  <a:cubicBezTo>
                    <a:pt x="823" y="989"/>
                    <a:pt x="844" y="1018"/>
                    <a:pt x="847" y="1054"/>
                  </a:cubicBezTo>
                  <a:cubicBezTo>
                    <a:pt x="866" y="1051"/>
                    <a:pt x="884" y="1047"/>
                    <a:pt x="903" y="1044"/>
                  </a:cubicBezTo>
                  <a:cubicBezTo>
                    <a:pt x="889" y="1034"/>
                    <a:pt x="899" y="1018"/>
                    <a:pt x="901" y="1003"/>
                  </a:cubicBezTo>
                  <a:cubicBezTo>
                    <a:pt x="920" y="994"/>
                    <a:pt x="932" y="998"/>
                    <a:pt x="955" y="996"/>
                  </a:cubicBezTo>
                  <a:cubicBezTo>
                    <a:pt x="955" y="985"/>
                    <a:pt x="955" y="973"/>
                    <a:pt x="955" y="961"/>
                  </a:cubicBezTo>
                  <a:cubicBezTo>
                    <a:pt x="971" y="953"/>
                    <a:pt x="982" y="953"/>
                    <a:pt x="1004" y="951"/>
                  </a:cubicBezTo>
                  <a:cubicBezTo>
                    <a:pt x="1005" y="928"/>
                    <a:pt x="1013" y="920"/>
                    <a:pt x="1013" y="903"/>
                  </a:cubicBezTo>
                  <a:cubicBezTo>
                    <a:pt x="1031" y="901"/>
                    <a:pt x="1053" y="898"/>
                    <a:pt x="1077" y="893"/>
                  </a:cubicBezTo>
                  <a:cubicBezTo>
                    <a:pt x="1070" y="879"/>
                    <a:pt x="1091" y="863"/>
                    <a:pt x="1098" y="850"/>
                  </a:cubicBezTo>
                  <a:cubicBezTo>
                    <a:pt x="1108" y="849"/>
                    <a:pt x="1122" y="852"/>
                    <a:pt x="1129" y="847"/>
                  </a:cubicBezTo>
                  <a:cubicBezTo>
                    <a:pt x="1136" y="831"/>
                    <a:pt x="1127" y="822"/>
                    <a:pt x="1135" y="810"/>
                  </a:cubicBezTo>
                  <a:cubicBezTo>
                    <a:pt x="1142" y="816"/>
                    <a:pt x="1161" y="809"/>
                    <a:pt x="1168" y="814"/>
                  </a:cubicBezTo>
                  <a:cubicBezTo>
                    <a:pt x="1155" y="809"/>
                    <a:pt x="1156" y="790"/>
                    <a:pt x="1147" y="781"/>
                  </a:cubicBezTo>
                  <a:cubicBezTo>
                    <a:pt x="1164" y="768"/>
                    <a:pt x="1189" y="774"/>
                    <a:pt x="1207" y="767"/>
                  </a:cubicBezTo>
                  <a:cubicBezTo>
                    <a:pt x="1216" y="763"/>
                    <a:pt x="1220" y="753"/>
                    <a:pt x="1230" y="752"/>
                  </a:cubicBezTo>
                  <a:cubicBezTo>
                    <a:pt x="1246" y="751"/>
                    <a:pt x="1260" y="769"/>
                    <a:pt x="1277" y="775"/>
                  </a:cubicBezTo>
                  <a:cubicBezTo>
                    <a:pt x="1289" y="779"/>
                    <a:pt x="1298" y="775"/>
                    <a:pt x="1308" y="783"/>
                  </a:cubicBezTo>
                  <a:cubicBezTo>
                    <a:pt x="1309" y="799"/>
                    <a:pt x="1304" y="809"/>
                    <a:pt x="1298" y="819"/>
                  </a:cubicBezTo>
                  <a:cubicBezTo>
                    <a:pt x="1320" y="824"/>
                    <a:pt x="1324" y="822"/>
                    <a:pt x="1348" y="819"/>
                  </a:cubicBezTo>
                  <a:cubicBezTo>
                    <a:pt x="1357" y="828"/>
                    <a:pt x="1368" y="837"/>
                    <a:pt x="1366" y="858"/>
                  </a:cubicBezTo>
                  <a:cubicBezTo>
                    <a:pt x="1379" y="854"/>
                    <a:pt x="1386" y="856"/>
                    <a:pt x="1399" y="852"/>
                  </a:cubicBezTo>
                  <a:cubicBezTo>
                    <a:pt x="1395" y="822"/>
                    <a:pt x="1388" y="759"/>
                    <a:pt x="1391" y="723"/>
                  </a:cubicBezTo>
                  <a:cubicBezTo>
                    <a:pt x="1300" y="726"/>
                    <a:pt x="1138" y="741"/>
                    <a:pt x="1067" y="734"/>
                  </a:cubicBezTo>
                  <a:cubicBezTo>
                    <a:pt x="1059" y="744"/>
                    <a:pt x="1042" y="736"/>
                    <a:pt x="1035" y="742"/>
                  </a:cubicBezTo>
                  <a:cubicBezTo>
                    <a:pt x="1035" y="779"/>
                    <a:pt x="1043" y="849"/>
                    <a:pt x="1038" y="887"/>
                  </a:cubicBezTo>
                  <a:cubicBezTo>
                    <a:pt x="1021" y="874"/>
                    <a:pt x="1026" y="848"/>
                    <a:pt x="1025" y="829"/>
                  </a:cubicBezTo>
                  <a:cubicBezTo>
                    <a:pt x="1023" y="798"/>
                    <a:pt x="1027" y="764"/>
                    <a:pt x="1023" y="734"/>
                  </a:cubicBezTo>
                  <a:cubicBezTo>
                    <a:pt x="1017" y="730"/>
                    <a:pt x="1013" y="724"/>
                    <a:pt x="1011" y="717"/>
                  </a:cubicBezTo>
                  <a:cubicBezTo>
                    <a:pt x="1015" y="709"/>
                    <a:pt x="1015" y="696"/>
                    <a:pt x="1023" y="690"/>
                  </a:cubicBezTo>
                  <a:cubicBezTo>
                    <a:pt x="1004" y="617"/>
                    <a:pt x="1007" y="515"/>
                    <a:pt x="998" y="442"/>
                  </a:cubicBezTo>
                  <a:cubicBezTo>
                    <a:pt x="992" y="451"/>
                    <a:pt x="978" y="465"/>
                    <a:pt x="965" y="463"/>
                  </a:cubicBezTo>
                  <a:cubicBezTo>
                    <a:pt x="954" y="461"/>
                    <a:pt x="956" y="450"/>
                    <a:pt x="947" y="436"/>
                  </a:cubicBezTo>
                  <a:cubicBezTo>
                    <a:pt x="937" y="421"/>
                    <a:pt x="922" y="414"/>
                    <a:pt x="922" y="397"/>
                  </a:cubicBezTo>
                  <a:cubicBezTo>
                    <a:pt x="937" y="378"/>
                    <a:pt x="955" y="362"/>
                    <a:pt x="973" y="347"/>
                  </a:cubicBezTo>
                  <a:cubicBezTo>
                    <a:pt x="982" y="348"/>
                    <a:pt x="989" y="351"/>
                    <a:pt x="1002" y="347"/>
                  </a:cubicBezTo>
                  <a:cubicBezTo>
                    <a:pt x="994" y="321"/>
                    <a:pt x="1039" y="316"/>
                    <a:pt x="1062" y="308"/>
                  </a:cubicBezTo>
                  <a:cubicBezTo>
                    <a:pt x="1061" y="299"/>
                    <a:pt x="1053" y="297"/>
                    <a:pt x="1054" y="287"/>
                  </a:cubicBezTo>
                  <a:cubicBezTo>
                    <a:pt x="1070" y="268"/>
                    <a:pt x="1100" y="273"/>
                    <a:pt x="1116" y="258"/>
                  </a:cubicBezTo>
                  <a:cubicBezTo>
                    <a:pt x="1111" y="255"/>
                    <a:pt x="1105" y="253"/>
                    <a:pt x="1106" y="244"/>
                  </a:cubicBezTo>
                  <a:cubicBezTo>
                    <a:pt x="1115" y="231"/>
                    <a:pt x="1133" y="227"/>
                    <a:pt x="1151" y="223"/>
                  </a:cubicBezTo>
                  <a:cubicBezTo>
                    <a:pt x="1156" y="217"/>
                    <a:pt x="1148" y="211"/>
                    <a:pt x="1157" y="208"/>
                  </a:cubicBezTo>
                  <a:cubicBezTo>
                    <a:pt x="1179" y="211"/>
                    <a:pt x="1185" y="191"/>
                    <a:pt x="1203" y="196"/>
                  </a:cubicBezTo>
                  <a:cubicBezTo>
                    <a:pt x="1226" y="217"/>
                    <a:pt x="1270" y="206"/>
                    <a:pt x="1284" y="237"/>
                  </a:cubicBezTo>
                  <a:cubicBezTo>
                    <a:pt x="1301" y="236"/>
                    <a:pt x="1308" y="245"/>
                    <a:pt x="1317" y="252"/>
                  </a:cubicBezTo>
                  <a:cubicBezTo>
                    <a:pt x="1319" y="260"/>
                    <a:pt x="1312" y="264"/>
                    <a:pt x="1317" y="268"/>
                  </a:cubicBezTo>
                  <a:cubicBezTo>
                    <a:pt x="1339" y="266"/>
                    <a:pt x="1351" y="279"/>
                    <a:pt x="1344" y="299"/>
                  </a:cubicBezTo>
                  <a:cubicBezTo>
                    <a:pt x="1371" y="292"/>
                    <a:pt x="1393" y="308"/>
                    <a:pt x="1391" y="335"/>
                  </a:cubicBezTo>
                  <a:cubicBezTo>
                    <a:pt x="1415" y="324"/>
                    <a:pt x="1429" y="352"/>
                    <a:pt x="1418" y="370"/>
                  </a:cubicBezTo>
                  <a:cubicBezTo>
                    <a:pt x="1431" y="378"/>
                    <a:pt x="1448" y="371"/>
                    <a:pt x="1453" y="380"/>
                  </a:cubicBezTo>
                  <a:cubicBezTo>
                    <a:pt x="1458" y="390"/>
                    <a:pt x="1446" y="410"/>
                    <a:pt x="1433" y="417"/>
                  </a:cubicBezTo>
                  <a:cubicBezTo>
                    <a:pt x="1444" y="442"/>
                    <a:pt x="1399" y="467"/>
                    <a:pt x="1393" y="436"/>
                  </a:cubicBezTo>
                  <a:cubicBezTo>
                    <a:pt x="1387" y="517"/>
                    <a:pt x="1409" y="595"/>
                    <a:pt x="1404" y="684"/>
                  </a:cubicBezTo>
                  <a:cubicBezTo>
                    <a:pt x="1405" y="689"/>
                    <a:pt x="1411" y="689"/>
                    <a:pt x="1412" y="694"/>
                  </a:cubicBezTo>
                  <a:cubicBezTo>
                    <a:pt x="1411" y="699"/>
                    <a:pt x="1409" y="713"/>
                    <a:pt x="1402" y="721"/>
                  </a:cubicBezTo>
                  <a:cubicBezTo>
                    <a:pt x="1400" y="785"/>
                    <a:pt x="1402" y="852"/>
                    <a:pt x="1428" y="901"/>
                  </a:cubicBezTo>
                  <a:cubicBezTo>
                    <a:pt x="1443" y="903"/>
                    <a:pt x="1460" y="906"/>
                    <a:pt x="1474" y="899"/>
                  </a:cubicBezTo>
                  <a:cubicBezTo>
                    <a:pt x="1489" y="909"/>
                    <a:pt x="1483" y="937"/>
                    <a:pt x="1486" y="949"/>
                  </a:cubicBezTo>
                  <a:cubicBezTo>
                    <a:pt x="1528" y="936"/>
                    <a:pt x="1569" y="953"/>
                    <a:pt x="1563" y="998"/>
                  </a:cubicBezTo>
                  <a:cubicBezTo>
                    <a:pt x="1573" y="998"/>
                    <a:pt x="1590" y="1003"/>
                    <a:pt x="1604" y="998"/>
                  </a:cubicBezTo>
                  <a:cubicBezTo>
                    <a:pt x="1619" y="1010"/>
                    <a:pt x="1633" y="1037"/>
                    <a:pt x="1621" y="1052"/>
                  </a:cubicBezTo>
                  <a:cubicBezTo>
                    <a:pt x="1640" y="1050"/>
                    <a:pt x="1650" y="1061"/>
                    <a:pt x="1670" y="1052"/>
                  </a:cubicBezTo>
                  <a:cubicBezTo>
                    <a:pt x="1684" y="1065"/>
                    <a:pt x="1698" y="1086"/>
                    <a:pt x="1685" y="1104"/>
                  </a:cubicBezTo>
                  <a:cubicBezTo>
                    <a:pt x="1700" y="1107"/>
                    <a:pt x="1717" y="1108"/>
                    <a:pt x="1728" y="1114"/>
                  </a:cubicBezTo>
                  <a:cubicBezTo>
                    <a:pt x="1732" y="1131"/>
                    <a:pt x="1726" y="1149"/>
                    <a:pt x="1714" y="1156"/>
                  </a:cubicBezTo>
                  <a:cubicBezTo>
                    <a:pt x="1728" y="1182"/>
                    <a:pt x="1704" y="1215"/>
                    <a:pt x="1679" y="1222"/>
                  </a:cubicBezTo>
                  <a:cubicBezTo>
                    <a:pt x="1652" y="1207"/>
                    <a:pt x="1625" y="1194"/>
                    <a:pt x="1600" y="1178"/>
                  </a:cubicBezTo>
                  <a:cubicBezTo>
                    <a:pt x="1598" y="1195"/>
                    <a:pt x="1596" y="1209"/>
                    <a:pt x="1594" y="1228"/>
                  </a:cubicBezTo>
                  <a:cubicBezTo>
                    <a:pt x="1609" y="1233"/>
                    <a:pt x="1641" y="1234"/>
                    <a:pt x="1629" y="1265"/>
                  </a:cubicBezTo>
                  <a:cubicBezTo>
                    <a:pt x="1641" y="1275"/>
                    <a:pt x="1668" y="1269"/>
                    <a:pt x="1674" y="1280"/>
                  </a:cubicBezTo>
                  <a:cubicBezTo>
                    <a:pt x="1675" y="1289"/>
                    <a:pt x="1669" y="1293"/>
                    <a:pt x="1668" y="1300"/>
                  </a:cubicBezTo>
                  <a:cubicBezTo>
                    <a:pt x="1678" y="1307"/>
                    <a:pt x="1689" y="1300"/>
                    <a:pt x="1701" y="1305"/>
                  </a:cubicBezTo>
                  <a:cubicBezTo>
                    <a:pt x="1707" y="1317"/>
                    <a:pt x="1704" y="1326"/>
                    <a:pt x="1710" y="1331"/>
                  </a:cubicBezTo>
                  <a:cubicBezTo>
                    <a:pt x="1733" y="1320"/>
                    <a:pt x="1754" y="1334"/>
                    <a:pt x="1747" y="1360"/>
                  </a:cubicBezTo>
                  <a:cubicBezTo>
                    <a:pt x="1758" y="1364"/>
                    <a:pt x="1763" y="1359"/>
                    <a:pt x="1776" y="1362"/>
                  </a:cubicBezTo>
                  <a:cubicBezTo>
                    <a:pt x="1780" y="1390"/>
                    <a:pt x="1772" y="1438"/>
                    <a:pt x="1739" y="1441"/>
                  </a:cubicBezTo>
                  <a:cubicBezTo>
                    <a:pt x="1713" y="1549"/>
                    <a:pt x="1675" y="1657"/>
                    <a:pt x="1648" y="1770"/>
                  </a:cubicBezTo>
                  <a:cubicBezTo>
                    <a:pt x="1657" y="1769"/>
                    <a:pt x="1662" y="1762"/>
                    <a:pt x="1666" y="1772"/>
                  </a:cubicBezTo>
                  <a:cubicBezTo>
                    <a:pt x="1653" y="1781"/>
                    <a:pt x="1654" y="1802"/>
                    <a:pt x="1668" y="1809"/>
                  </a:cubicBezTo>
                  <a:cubicBezTo>
                    <a:pt x="1678" y="1809"/>
                    <a:pt x="1681" y="1803"/>
                    <a:pt x="1689" y="1807"/>
                  </a:cubicBezTo>
                  <a:cubicBezTo>
                    <a:pt x="1707" y="1772"/>
                    <a:pt x="1770" y="1765"/>
                    <a:pt x="1772" y="1819"/>
                  </a:cubicBezTo>
                  <a:cubicBezTo>
                    <a:pt x="1809" y="1816"/>
                    <a:pt x="1805" y="1884"/>
                    <a:pt x="1774" y="1855"/>
                  </a:cubicBezTo>
                  <a:cubicBezTo>
                    <a:pt x="1775" y="1850"/>
                    <a:pt x="1785" y="1855"/>
                    <a:pt x="1786" y="1850"/>
                  </a:cubicBezTo>
                  <a:cubicBezTo>
                    <a:pt x="1785" y="1841"/>
                    <a:pt x="1778" y="1837"/>
                    <a:pt x="1772" y="1832"/>
                  </a:cubicBezTo>
                  <a:cubicBezTo>
                    <a:pt x="1763" y="1833"/>
                    <a:pt x="1758" y="1842"/>
                    <a:pt x="1751" y="1834"/>
                  </a:cubicBezTo>
                  <a:cubicBezTo>
                    <a:pt x="1748" y="1823"/>
                    <a:pt x="1761" y="1828"/>
                    <a:pt x="1759" y="1817"/>
                  </a:cubicBezTo>
                  <a:cubicBezTo>
                    <a:pt x="1755" y="1801"/>
                    <a:pt x="1745" y="1792"/>
                    <a:pt x="1728" y="1788"/>
                  </a:cubicBezTo>
                  <a:cubicBezTo>
                    <a:pt x="1696" y="1798"/>
                    <a:pt x="1657" y="1869"/>
                    <a:pt x="1722" y="1871"/>
                  </a:cubicBezTo>
                  <a:cubicBezTo>
                    <a:pt x="1722" y="1902"/>
                    <a:pt x="1744" y="1922"/>
                    <a:pt x="1770" y="1919"/>
                  </a:cubicBezTo>
                  <a:cubicBezTo>
                    <a:pt x="1784" y="1917"/>
                    <a:pt x="1792" y="1896"/>
                    <a:pt x="1805" y="1908"/>
                  </a:cubicBezTo>
                  <a:cubicBezTo>
                    <a:pt x="1780" y="1937"/>
                    <a:pt x="1808" y="1974"/>
                    <a:pt x="1840" y="1977"/>
                  </a:cubicBezTo>
                  <a:cubicBezTo>
                    <a:pt x="1863" y="1969"/>
                    <a:pt x="1863" y="1939"/>
                    <a:pt x="1881" y="1927"/>
                  </a:cubicBezTo>
                  <a:cubicBezTo>
                    <a:pt x="1896" y="1959"/>
                    <a:pt x="1954" y="1940"/>
                    <a:pt x="1931" y="1904"/>
                  </a:cubicBezTo>
                  <a:cubicBezTo>
                    <a:pt x="1924" y="1903"/>
                    <a:pt x="1913" y="1910"/>
                    <a:pt x="1908" y="1898"/>
                  </a:cubicBezTo>
                  <a:cubicBezTo>
                    <a:pt x="1919" y="1894"/>
                    <a:pt x="1921" y="1880"/>
                    <a:pt x="1927" y="1871"/>
                  </a:cubicBezTo>
                  <a:cubicBezTo>
                    <a:pt x="1921" y="1860"/>
                    <a:pt x="1907" y="1857"/>
                    <a:pt x="1900" y="1846"/>
                  </a:cubicBezTo>
                  <a:cubicBezTo>
                    <a:pt x="1910" y="1836"/>
                    <a:pt x="1929" y="1823"/>
                    <a:pt x="1916" y="1803"/>
                  </a:cubicBezTo>
                  <a:cubicBezTo>
                    <a:pt x="1895" y="1790"/>
                    <a:pt x="1873" y="1813"/>
                    <a:pt x="1856" y="1811"/>
                  </a:cubicBezTo>
                  <a:cubicBezTo>
                    <a:pt x="1871" y="1776"/>
                    <a:pt x="1831" y="1769"/>
                    <a:pt x="1809" y="1778"/>
                  </a:cubicBezTo>
                  <a:cubicBezTo>
                    <a:pt x="1807" y="1765"/>
                    <a:pt x="1815" y="1750"/>
                    <a:pt x="1803" y="1741"/>
                  </a:cubicBezTo>
                  <a:cubicBezTo>
                    <a:pt x="1809" y="1735"/>
                    <a:pt x="1815" y="1728"/>
                    <a:pt x="1821" y="1722"/>
                  </a:cubicBezTo>
                  <a:cubicBezTo>
                    <a:pt x="1827" y="1690"/>
                    <a:pt x="1791" y="1695"/>
                    <a:pt x="1770" y="1693"/>
                  </a:cubicBezTo>
                  <a:cubicBezTo>
                    <a:pt x="1763" y="1711"/>
                    <a:pt x="1757" y="1729"/>
                    <a:pt x="1739" y="1731"/>
                  </a:cubicBezTo>
                  <a:cubicBezTo>
                    <a:pt x="1711" y="1733"/>
                    <a:pt x="1693" y="1689"/>
                    <a:pt x="1728" y="1697"/>
                  </a:cubicBezTo>
                  <a:cubicBezTo>
                    <a:pt x="1728" y="1703"/>
                    <a:pt x="1718" y="1700"/>
                    <a:pt x="1720" y="1708"/>
                  </a:cubicBezTo>
                  <a:cubicBezTo>
                    <a:pt x="1744" y="1736"/>
                    <a:pt x="1759" y="1694"/>
                    <a:pt x="1759" y="1677"/>
                  </a:cubicBezTo>
                  <a:cubicBezTo>
                    <a:pt x="1767" y="1680"/>
                    <a:pt x="1774" y="1684"/>
                    <a:pt x="1782" y="1687"/>
                  </a:cubicBezTo>
                  <a:cubicBezTo>
                    <a:pt x="1792" y="1684"/>
                    <a:pt x="1801" y="1678"/>
                    <a:pt x="1807" y="1671"/>
                  </a:cubicBezTo>
                  <a:cubicBezTo>
                    <a:pt x="1808" y="1644"/>
                    <a:pt x="1790" y="1634"/>
                    <a:pt x="1770" y="1635"/>
                  </a:cubicBezTo>
                  <a:cubicBezTo>
                    <a:pt x="1771" y="1622"/>
                    <a:pt x="1784" y="1619"/>
                    <a:pt x="1786" y="1606"/>
                  </a:cubicBezTo>
                  <a:cubicBezTo>
                    <a:pt x="1784" y="1593"/>
                    <a:pt x="1768" y="1593"/>
                    <a:pt x="1755" y="1590"/>
                  </a:cubicBezTo>
                  <a:cubicBezTo>
                    <a:pt x="1754" y="1580"/>
                    <a:pt x="1758" y="1577"/>
                    <a:pt x="1757" y="1567"/>
                  </a:cubicBezTo>
                  <a:cubicBezTo>
                    <a:pt x="1746" y="1566"/>
                    <a:pt x="1740" y="1561"/>
                    <a:pt x="1730" y="1559"/>
                  </a:cubicBezTo>
                  <a:cubicBezTo>
                    <a:pt x="1722" y="1561"/>
                    <a:pt x="1715" y="1577"/>
                    <a:pt x="1706" y="1571"/>
                  </a:cubicBezTo>
                  <a:cubicBezTo>
                    <a:pt x="1712" y="1560"/>
                    <a:pt x="1723" y="1552"/>
                    <a:pt x="1737" y="1549"/>
                  </a:cubicBezTo>
                  <a:cubicBezTo>
                    <a:pt x="1750" y="1556"/>
                    <a:pt x="1777" y="1558"/>
                    <a:pt x="1768" y="1582"/>
                  </a:cubicBezTo>
                  <a:cubicBezTo>
                    <a:pt x="1796" y="1578"/>
                    <a:pt x="1805" y="1609"/>
                    <a:pt x="1790" y="1625"/>
                  </a:cubicBezTo>
                  <a:cubicBezTo>
                    <a:pt x="1816" y="1632"/>
                    <a:pt x="1826" y="1659"/>
                    <a:pt x="1813" y="1683"/>
                  </a:cubicBezTo>
                  <a:cubicBezTo>
                    <a:pt x="1821" y="1686"/>
                    <a:pt x="1823" y="1695"/>
                    <a:pt x="1830" y="1700"/>
                  </a:cubicBezTo>
                  <a:cubicBezTo>
                    <a:pt x="1845" y="1670"/>
                    <a:pt x="1918" y="1687"/>
                    <a:pt x="1898" y="1733"/>
                  </a:cubicBezTo>
                  <a:cubicBezTo>
                    <a:pt x="1909" y="1729"/>
                    <a:pt x="1920" y="1732"/>
                    <a:pt x="1931" y="1735"/>
                  </a:cubicBezTo>
                  <a:cubicBezTo>
                    <a:pt x="1935" y="1741"/>
                    <a:pt x="1940" y="1747"/>
                    <a:pt x="1939" y="1757"/>
                  </a:cubicBezTo>
                  <a:cubicBezTo>
                    <a:pt x="1972" y="1751"/>
                    <a:pt x="1990" y="1777"/>
                    <a:pt x="1987" y="1803"/>
                  </a:cubicBezTo>
                  <a:cubicBezTo>
                    <a:pt x="1984" y="1820"/>
                    <a:pt x="1965" y="1827"/>
                    <a:pt x="1960" y="1840"/>
                  </a:cubicBezTo>
                  <a:cubicBezTo>
                    <a:pt x="1958" y="1855"/>
                    <a:pt x="1974" y="1865"/>
                    <a:pt x="1976" y="1877"/>
                  </a:cubicBezTo>
                  <a:cubicBezTo>
                    <a:pt x="1980" y="1894"/>
                    <a:pt x="1970" y="1909"/>
                    <a:pt x="1950" y="1915"/>
                  </a:cubicBezTo>
                  <a:cubicBezTo>
                    <a:pt x="1953" y="1927"/>
                    <a:pt x="1938" y="1953"/>
                    <a:pt x="1919" y="1956"/>
                  </a:cubicBezTo>
                  <a:cubicBezTo>
                    <a:pt x="1919" y="1962"/>
                    <a:pt x="1931" y="1968"/>
                    <a:pt x="1921" y="1972"/>
                  </a:cubicBezTo>
                  <a:cubicBezTo>
                    <a:pt x="1907" y="1964"/>
                    <a:pt x="1900" y="1949"/>
                    <a:pt x="1881" y="1946"/>
                  </a:cubicBezTo>
                  <a:cubicBezTo>
                    <a:pt x="1871" y="1964"/>
                    <a:pt x="1860" y="1989"/>
                    <a:pt x="1838" y="1989"/>
                  </a:cubicBezTo>
                  <a:cubicBezTo>
                    <a:pt x="1811" y="1990"/>
                    <a:pt x="1782" y="1955"/>
                    <a:pt x="1784" y="1927"/>
                  </a:cubicBezTo>
                  <a:cubicBezTo>
                    <a:pt x="1748" y="1939"/>
                    <a:pt x="1714" y="1910"/>
                    <a:pt x="1712" y="1881"/>
                  </a:cubicBezTo>
                  <a:cubicBezTo>
                    <a:pt x="1672" y="1879"/>
                    <a:pt x="1669" y="1840"/>
                    <a:pt x="1679" y="1817"/>
                  </a:cubicBezTo>
                  <a:cubicBezTo>
                    <a:pt x="1654" y="1827"/>
                    <a:pt x="1645" y="1801"/>
                    <a:pt x="1643" y="1780"/>
                  </a:cubicBezTo>
                  <a:close/>
                  <a:moveTo>
                    <a:pt x="1166" y="219"/>
                  </a:moveTo>
                  <a:cubicBezTo>
                    <a:pt x="1165" y="224"/>
                    <a:pt x="1170" y="224"/>
                    <a:pt x="1174" y="225"/>
                  </a:cubicBezTo>
                  <a:cubicBezTo>
                    <a:pt x="1179" y="216"/>
                    <a:pt x="1193" y="216"/>
                    <a:pt x="1199" y="208"/>
                  </a:cubicBezTo>
                  <a:cubicBezTo>
                    <a:pt x="1183" y="207"/>
                    <a:pt x="1182" y="221"/>
                    <a:pt x="1166" y="219"/>
                  </a:cubicBezTo>
                  <a:close/>
                  <a:moveTo>
                    <a:pt x="1211" y="262"/>
                  </a:moveTo>
                  <a:cubicBezTo>
                    <a:pt x="1277" y="306"/>
                    <a:pt x="1323" y="370"/>
                    <a:pt x="1389" y="413"/>
                  </a:cubicBezTo>
                  <a:cubicBezTo>
                    <a:pt x="1395" y="425"/>
                    <a:pt x="1405" y="432"/>
                    <a:pt x="1414" y="440"/>
                  </a:cubicBezTo>
                  <a:cubicBezTo>
                    <a:pt x="1421" y="438"/>
                    <a:pt x="1413" y="427"/>
                    <a:pt x="1422" y="432"/>
                  </a:cubicBezTo>
                  <a:cubicBezTo>
                    <a:pt x="1419" y="395"/>
                    <a:pt x="1381" y="382"/>
                    <a:pt x="1364" y="353"/>
                  </a:cubicBezTo>
                  <a:cubicBezTo>
                    <a:pt x="1303" y="316"/>
                    <a:pt x="1268" y="252"/>
                    <a:pt x="1207" y="215"/>
                  </a:cubicBezTo>
                  <a:cubicBezTo>
                    <a:pt x="1199" y="232"/>
                    <a:pt x="1208" y="242"/>
                    <a:pt x="1211" y="262"/>
                  </a:cubicBezTo>
                  <a:close/>
                  <a:moveTo>
                    <a:pt x="1240" y="223"/>
                  </a:moveTo>
                  <a:cubicBezTo>
                    <a:pt x="1246" y="232"/>
                    <a:pt x="1252" y="240"/>
                    <a:pt x="1267" y="239"/>
                  </a:cubicBezTo>
                  <a:cubicBezTo>
                    <a:pt x="1263" y="228"/>
                    <a:pt x="1253" y="219"/>
                    <a:pt x="1240" y="223"/>
                  </a:cubicBezTo>
                  <a:close/>
                  <a:moveTo>
                    <a:pt x="1004" y="390"/>
                  </a:moveTo>
                  <a:cubicBezTo>
                    <a:pt x="989" y="404"/>
                    <a:pt x="945" y="423"/>
                    <a:pt x="969" y="450"/>
                  </a:cubicBezTo>
                  <a:cubicBezTo>
                    <a:pt x="1043" y="384"/>
                    <a:pt x="1122" y="322"/>
                    <a:pt x="1201" y="260"/>
                  </a:cubicBezTo>
                  <a:cubicBezTo>
                    <a:pt x="1198" y="248"/>
                    <a:pt x="1197" y="234"/>
                    <a:pt x="1191" y="225"/>
                  </a:cubicBezTo>
                  <a:cubicBezTo>
                    <a:pt x="1132" y="274"/>
                    <a:pt x="1064" y="337"/>
                    <a:pt x="1004" y="390"/>
                  </a:cubicBezTo>
                  <a:close/>
                  <a:moveTo>
                    <a:pt x="1118" y="248"/>
                  </a:moveTo>
                  <a:cubicBezTo>
                    <a:pt x="1129" y="246"/>
                    <a:pt x="1133" y="251"/>
                    <a:pt x="1141" y="252"/>
                  </a:cubicBezTo>
                  <a:cubicBezTo>
                    <a:pt x="1146" y="244"/>
                    <a:pt x="1157" y="243"/>
                    <a:pt x="1160" y="233"/>
                  </a:cubicBezTo>
                  <a:cubicBezTo>
                    <a:pt x="1142" y="234"/>
                    <a:pt x="1128" y="239"/>
                    <a:pt x="1118" y="248"/>
                  </a:cubicBezTo>
                  <a:close/>
                  <a:moveTo>
                    <a:pt x="1267" y="252"/>
                  </a:moveTo>
                  <a:cubicBezTo>
                    <a:pt x="1280" y="254"/>
                    <a:pt x="1286" y="263"/>
                    <a:pt x="1298" y="266"/>
                  </a:cubicBezTo>
                  <a:cubicBezTo>
                    <a:pt x="1299" y="261"/>
                    <a:pt x="1305" y="263"/>
                    <a:pt x="1304" y="256"/>
                  </a:cubicBezTo>
                  <a:cubicBezTo>
                    <a:pt x="1296" y="250"/>
                    <a:pt x="1277" y="244"/>
                    <a:pt x="1267" y="252"/>
                  </a:cubicBezTo>
                  <a:close/>
                  <a:moveTo>
                    <a:pt x="1377" y="459"/>
                  </a:moveTo>
                  <a:cubicBezTo>
                    <a:pt x="1374" y="423"/>
                    <a:pt x="1379" y="426"/>
                    <a:pt x="1356" y="405"/>
                  </a:cubicBezTo>
                  <a:cubicBezTo>
                    <a:pt x="1305" y="359"/>
                    <a:pt x="1259" y="315"/>
                    <a:pt x="1211" y="271"/>
                  </a:cubicBezTo>
                  <a:cubicBezTo>
                    <a:pt x="1211" y="269"/>
                    <a:pt x="1211" y="268"/>
                    <a:pt x="1209" y="268"/>
                  </a:cubicBezTo>
                  <a:cubicBezTo>
                    <a:pt x="1160" y="303"/>
                    <a:pt x="1112" y="352"/>
                    <a:pt x="1058" y="390"/>
                  </a:cubicBezTo>
                  <a:cubicBezTo>
                    <a:pt x="1042" y="402"/>
                    <a:pt x="1016" y="421"/>
                    <a:pt x="1013" y="434"/>
                  </a:cubicBezTo>
                  <a:cubicBezTo>
                    <a:pt x="1009" y="447"/>
                    <a:pt x="1014" y="465"/>
                    <a:pt x="1015" y="479"/>
                  </a:cubicBezTo>
                  <a:cubicBezTo>
                    <a:pt x="1018" y="547"/>
                    <a:pt x="1028" y="624"/>
                    <a:pt x="1038" y="692"/>
                  </a:cubicBezTo>
                  <a:cubicBezTo>
                    <a:pt x="1150" y="692"/>
                    <a:pt x="1273" y="682"/>
                    <a:pt x="1393" y="676"/>
                  </a:cubicBezTo>
                  <a:cubicBezTo>
                    <a:pt x="1390" y="606"/>
                    <a:pt x="1382" y="527"/>
                    <a:pt x="1377" y="459"/>
                  </a:cubicBezTo>
                  <a:close/>
                  <a:moveTo>
                    <a:pt x="1064" y="291"/>
                  </a:moveTo>
                  <a:cubicBezTo>
                    <a:pt x="1069" y="294"/>
                    <a:pt x="1069" y="301"/>
                    <a:pt x="1075" y="304"/>
                  </a:cubicBezTo>
                  <a:cubicBezTo>
                    <a:pt x="1090" y="299"/>
                    <a:pt x="1104" y="284"/>
                    <a:pt x="1108" y="275"/>
                  </a:cubicBezTo>
                  <a:cubicBezTo>
                    <a:pt x="1096" y="282"/>
                    <a:pt x="1076" y="283"/>
                    <a:pt x="1064" y="291"/>
                  </a:cubicBezTo>
                  <a:close/>
                  <a:moveTo>
                    <a:pt x="1333" y="297"/>
                  </a:moveTo>
                  <a:cubicBezTo>
                    <a:pt x="1333" y="292"/>
                    <a:pt x="1333" y="287"/>
                    <a:pt x="1335" y="285"/>
                  </a:cubicBezTo>
                  <a:cubicBezTo>
                    <a:pt x="1329" y="277"/>
                    <a:pt x="1305" y="277"/>
                    <a:pt x="1296" y="279"/>
                  </a:cubicBezTo>
                  <a:cubicBezTo>
                    <a:pt x="1306" y="287"/>
                    <a:pt x="1316" y="296"/>
                    <a:pt x="1333" y="297"/>
                  </a:cubicBezTo>
                  <a:close/>
                  <a:moveTo>
                    <a:pt x="1379" y="328"/>
                  </a:moveTo>
                  <a:cubicBezTo>
                    <a:pt x="1377" y="322"/>
                    <a:pt x="1373" y="323"/>
                    <a:pt x="1377" y="316"/>
                  </a:cubicBezTo>
                  <a:cubicBezTo>
                    <a:pt x="1366" y="305"/>
                    <a:pt x="1337" y="313"/>
                    <a:pt x="1327" y="310"/>
                  </a:cubicBezTo>
                  <a:cubicBezTo>
                    <a:pt x="1343" y="318"/>
                    <a:pt x="1360" y="328"/>
                    <a:pt x="1379" y="328"/>
                  </a:cubicBezTo>
                  <a:close/>
                  <a:moveTo>
                    <a:pt x="1015" y="341"/>
                  </a:moveTo>
                  <a:cubicBezTo>
                    <a:pt x="1029" y="351"/>
                    <a:pt x="1062" y="326"/>
                    <a:pt x="1058" y="318"/>
                  </a:cubicBezTo>
                  <a:cubicBezTo>
                    <a:pt x="1048" y="330"/>
                    <a:pt x="1020" y="324"/>
                    <a:pt x="1015" y="341"/>
                  </a:cubicBezTo>
                  <a:close/>
                  <a:moveTo>
                    <a:pt x="1408" y="364"/>
                  </a:moveTo>
                  <a:cubicBezTo>
                    <a:pt x="1413" y="355"/>
                    <a:pt x="1405" y="350"/>
                    <a:pt x="1406" y="345"/>
                  </a:cubicBezTo>
                  <a:cubicBezTo>
                    <a:pt x="1387" y="347"/>
                    <a:pt x="1371" y="341"/>
                    <a:pt x="1360" y="339"/>
                  </a:cubicBezTo>
                  <a:cubicBezTo>
                    <a:pt x="1372" y="351"/>
                    <a:pt x="1388" y="359"/>
                    <a:pt x="1408" y="364"/>
                  </a:cubicBezTo>
                  <a:close/>
                  <a:moveTo>
                    <a:pt x="961" y="378"/>
                  </a:moveTo>
                  <a:cubicBezTo>
                    <a:pt x="986" y="379"/>
                    <a:pt x="999" y="375"/>
                    <a:pt x="1015" y="364"/>
                  </a:cubicBezTo>
                  <a:cubicBezTo>
                    <a:pt x="1015" y="360"/>
                    <a:pt x="1013" y="358"/>
                    <a:pt x="1011" y="357"/>
                  </a:cubicBezTo>
                  <a:cubicBezTo>
                    <a:pt x="986" y="364"/>
                    <a:pt x="968" y="353"/>
                    <a:pt x="961" y="378"/>
                  </a:cubicBezTo>
                  <a:close/>
                  <a:moveTo>
                    <a:pt x="1433" y="405"/>
                  </a:moveTo>
                  <a:cubicBezTo>
                    <a:pt x="1437" y="400"/>
                    <a:pt x="1440" y="394"/>
                    <a:pt x="1443" y="388"/>
                  </a:cubicBezTo>
                  <a:cubicBezTo>
                    <a:pt x="1427" y="388"/>
                    <a:pt x="1412" y="376"/>
                    <a:pt x="1402" y="378"/>
                  </a:cubicBezTo>
                  <a:cubicBezTo>
                    <a:pt x="1414" y="385"/>
                    <a:pt x="1420" y="399"/>
                    <a:pt x="1433" y="405"/>
                  </a:cubicBezTo>
                  <a:close/>
                  <a:moveTo>
                    <a:pt x="944" y="386"/>
                  </a:moveTo>
                  <a:cubicBezTo>
                    <a:pt x="931" y="396"/>
                    <a:pt x="936" y="416"/>
                    <a:pt x="951" y="421"/>
                  </a:cubicBezTo>
                  <a:cubicBezTo>
                    <a:pt x="956" y="406"/>
                    <a:pt x="971" y="401"/>
                    <a:pt x="982" y="390"/>
                  </a:cubicBezTo>
                  <a:cubicBezTo>
                    <a:pt x="966" y="392"/>
                    <a:pt x="956" y="392"/>
                    <a:pt x="944" y="386"/>
                  </a:cubicBezTo>
                  <a:close/>
                  <a:moveTo>
                    <a:pt x="413" y="761"/>
                  </a:moveTo>
                  <a:cubicBezTo>
                    <a:pt x="399" y="758"/>
                    <a:pt x="393" y="748"/>
                    <a:pt x="380" y="752"/>
                  </a:cubicBezTo>
                  <a:cubicBezTo>
                    <a:pt x="361" y="759"/>
                    <a:pt x="375" y="784"/>
                    <a:pt x="374" y="798"/>
                  </a:cubicBezTo>
                  <a:cubicBezTo>
                    <a:pt x="351" y="797"/>
                    <a:pt x="344" y="810"/>
                    <a:pt x="339" y="827"/>
                  </a:cubicBezTo>
                  <a:cubicBezTo>
                    <a:pt x="343" y="843"/>
                    <a:pt x="363" y="846"/>
                    <a:pt x="365" y="864"/>
                  </a:cubicBezTo>
                  <a:cubicBezTo>
                    <a:pt x="344" y="878"/>
                    <a:pt x="309" y="865"/>
                    <a:pt x="303" y="895"/>
                  </a:cubicBezTo>
                  <a:cubicBezTo>
                    <a:pt x="302" y="902"/>
                    <a:pt x="310" y="909"/>
                    <a:pt x="303" y="918"/>
                  </a:cubicBezTo>
                  <a:cubicBezTo>
                    <a:pt x="251" y="878"/>
                    <a:pt x="193" y="991"/>
                    <a:pt x="237" y="1011"/>
                  </a:cubicBezTo>
                  <a:cubicBezTo>
                    <a:pt x="249" y="1009"/>
                    <a:pt x="255" y="1006"/>
                    <a:pt x="266" y="1013"/>
                  </a:cubicBezTo>
                  <a:cubicBezTo>
                    <a:pt x="274" y="987"/>
                    <a:pt x="331" y="990"/>
                    <a:pt x="328" y="1017"/>
                  </a:cubicBezTo>
                  <a:cubicBezTo>
                    <a:pt x="314" y="1009"/>
                    <a:pt x="287" y="992"/>
                    <a:pt x="279" y="1017"/>
                  </a:cubicBezTo>
                  <a:cubicBezTo>
                    <a:pt x="277" y="1024"/>
                    <a:pt x="288" y="1030"/>
                    <a:pt x="281" y="1036"/>
                  </a:cubicBezTo>
                  <a:cubicBezTo>
                    <a:pt x="268" y="1037"/>
                    <a:pt x="261" y="1017"/>
                    <a:pt x="243" y="1017"/>
                  </a:cubicBezTo>
                  <a:cubicBezTo>
                    <a:pt x="216" y="1028"/>
                    <a:pt x="197" y="1084"/>
                    <a:pt x="235" y="1102"/>
                  </a:cubicBezTo>
                  <a:cubicBezTo>
                    <a:pt x="235" y="1105"/>
                    <a:pt x="235" y="1107"/>
                    <a:pt x="235" y="1110"/>
                  </a:cubicBezTo>
                  <a:cubicBezTo>
                    <a:pt x="193" y="1113"/>
                    <a:pt x="184" y="1174"/>
                    <a:pt x="231" y="1176"/>
                  </a:cubicBezTo>
                  <a:cubicBezTo>
                    <a:pt x="228" y="1192"/>
                    <a:pt x="211" y="1192"/>
                    <a:pt x="206" y="1205"/>
                  </a:cubicBezTo>
                  <a:cubicBezTo>
                    <a:pt x="207" y="1238"/>
                    <a:pt x="208" y="1271"/>
                    <a:pt x="225" y="1286"/>
                  </a:cubicBezTo>
                  <a:cubicBezTo>
                    <a:pt x="238" y="1298"/>
                    <a:pt x="255" y="1287"/>
                    <a:pt x="272" y="1296"/>
                  </a:cubicBezTo>
                  <a:cubicBezTo>
                    <a:pt x="265" y="1314"/>
                    <a:pt x="250" y="1325"/>
                    <a:pt x="260" y="1350"/>
                  </a:cubicBezTo>
                  <a:cubicBezTo>
                    <a:pt x="273" y="1363"/>
                    <a:pt x="290" y="1347"/>
                    <a:pt x="305" y="1356"/>
                  </a:cubicBezTo>
                  <a:cubicBezTo>
                    <a:pt x="305" y="1368"/>
                    <a:pt x="291" y="1367"/>
                    <a:pt x="285" y="1373"/>
                  </a:cubicBezTo>
                  <a:cubicBezTo>
                    <a:pt x="266" y="1398"/>
                    <a:pt x="282" y="1439"/>
                    <a:pt x="303" y="1449"/>
                  </a:cubicBezTo>
                  <a:cubicBezTo>
                    <a:pt x="312" y="1453"/>
                    <a:pt x="320" y="1446"/>
                    <a:pt x="324" y="1455"/>
                  </a:cubicBezTo>
                  <a:cubicBezTo>
                    <a:pt x="306" y="1510"/>
                    <a:pt x="376" y="1564"/>
                    <a:pt x="415" y="1524"/>
                  </a:cubicBezTo>
                  <a:cubicBezTo>
                    <a:pt x="428" y="1530"/>
                    <a:pt x="428" y="1547"/>
                    <a:pt x="442" y="1549"/>
                  </a:cubicBezTo>
                  <a:cubicBezTo>
                    <a:pt x="469" y="1552"/>
                    <a:pt x="471" y="1523"/>
                    <a:pt x="467" y="1501"/>
                  </a:cubicBezTo>
                  <a:cubicBezTo>
                    <a:pt x="486" y="1502"/>
                    <a:pt x="492" y="1512"/>
                    <a:pt x="510" y="1509"/>
                  </a:cubicBezTo>
                  <a:cubicBezTo>
                    <a:pt x="517" y="1504"/>
                    <a:pt x="514" y="1490"/>
                    <a:pt x="527" y="1491"/>
                  </a:cubicBezTo>
                  <a:cubicBezTo>
                    <a:pt x="533" y="1504"/>
                    <a:pt x="554" y="1518"/>
                    <a:pt x="570" y="1513"/>
                  </a:cubicBezTo>
                  <a:cubicBezTo>
                    <a:pt x="585" y="1509"/>
                    <a:pt x="578" y="1494"/>
                    <a:pt x="587" y="1484"/>
                  </a:cubicBezTo>
                  <a:cubicBezTo>
                    <a:pt x="603" y="1488"/>
                    <a:pt x="608" y="1511"/>
                    <a:pt x="632" y="1501"/>
                  </a:cubicBezTo>
                  <a:cubicBezTo>
                    <a:pt x="612" y="1460"/>
                    <a:pt x="588" y="1406"/>
                    <a:pt x="537" y="1398"/>
                  </a:cubicBezTo>
                  <a:cubicBezTo>
                    <a:pt x="512" y="1394"/>
                    <a:pt x="488" y="1402"/>
                    <a:pt x="463" y="1406"/>
                  </a:cubicBezTo>
                  <a:cubicBezTo>
                    <a:pt x="467" y="1421"/>
                    <a:pt x="457" y="1436"/>
                    <a:pt x="442" y="1439"/>
                  </a:cubicBezTo>
                  <a:cubicBezTo>
                    <a:pt x="463" y="1497"/>
                    <a:pt x="372" y="1508"/>
                    <a:pt x="370" y="1464"/>
                  </a:cubicBezTo>
                  <a:cubicBezTo>
                    <a:pt x="387" y="1484"/>
                    <a:pt x="429" y="1489"/>
                    <a:pt x="434" y="1453"/>
                  </a:cubicBezTo>
                  <a:cubicBezTo>
                    <a:pt x="431" y="1446"/>
                    <a:pt x="426" y="1441"/>
                    <a:pt x="423" y="1433"/>
                  </a:cubicBezTo>
                  <a:cubicBezTo>
                    <a:pt x="470" y="1431"/>
                    <a:pt x="448" y="1375"/>
                    <a:pt x="417" y="1371"/>
                  </a:cubicBezTo>
                  <a:cubicBezTo>
                    <a:pt x="422" y="1360"/>
                    <a:pt x="445" y="1350"/>
                    <a:pt x="446" y="1331"/>
                  </a:cubicBezTo>
                  <a:cubicBezTo>
                    <a:pt x="447" y="1322"/>
                    <a:pt x="442" y="1316"/>
                    <a:pt x="438" y="1307"/>
                  </a:cubicBezTo>
                  <a:cubicBezTo>
                    <a:pt x="418" y="1309"/>
                    <a:pt x="409" y="1291"/>
                    <a:pt x="403" y="1274"/>
                  </a:cubicBezTo>
                  <a:cubicBezTo>
                    <a:pt x="361" y="1318"/>
                    <a:pt x="313" y="1222"/>
                    <a:pt x="361" y="1205"/>
                  </a:cubicBezTo>
                  <a:cubicBezTo>
                    <a:pt x="346" y="1234"/>
                    <a:pt x="350" y="1275"/>
                    <a:pt x="386" y="1278"/>
                  </a:cubicBezTo>
                  <a:cubicBezTo>
                    <a:pt x="395" y="1273"/>
                    <a:pt x="394" y="1258"/>
                    <a:pt x="407" y="1257"/>
                  </a:cubicBezTo>
                  <a:cubicBezTo>
                    <a:pt x="416" y="1272"/>
                    <a:pt x="416" y="1283"/>
                    <a:pt x="425" y="1296"/>
                  </a:cubicBezTo>
                  <a:cubicBezTo>
                    <a:pt x="441" y="1289"/>
                    <a:pt x="449" y="1303"/>
                    <a:pt x="465" y="1292"/>
                  </a:cubicBezTo>
                  <a:cubicBezTo>
                    <a:pt x="472" y="1284"/>
                    <a:pt x="467" y="1272"/>
                    <a:pt x="473" y="1267"/>
                  </a:cubicBezTo>
                  <a:cubicBezTo>
                    <a:pt x="483" y="1272"/>
                    <a:pt x="486" y="1284"/>
                    <a:pt x="500" y="1284"/>
                  </a:cubicBezTo>
                  <a:cubicBezTo>
                    <a:pt x="524" y="1275"/>
                    <a:pt x="505" y="1245"/>
                    <a:pt x="510" y="1232"/>
                  </a:cubicBezTo>
                  <a:cubicBezTo>
                    <a:pt x="534" y="1246"/>
                    <a:pt x="522" y="1282"/>
                    <a:pt x="506" y="1294"/>
                  </a:cubicBezTo>
                  <a:cubicBezTo>
                    <a:pt x="522" y="1310"/>
                    <a:pt x="541" y="1323"/>
                    <a:pt x="556" y="1340"/>
                  </a:cubicBezTo>
                  <a:cubicBezTo>
                    <a:pt x="574" y="1343"/>
                    <a:pt x="592" y="1373"/>
                    <a:pt x="612" y="1356"/>
                  </a:cubicBezTo>
                  <a:cubicBezTo>
                    <a:pt x="612" y="1327"/>
                    <a:pt x="593" y="1301"/>
                    <a:pt x="581" y="1278"/>
                  </a:cubicBezTo>
                  <a:cubicBezTo>
                    <a:pt x="539" y="1249"/>
                    <a:pt x="524" y="1195"/>
                    <a:pt x="494" y="1156"/>
                  </a:cubicBezTo>
                  <a:cubicBezTo>
                    <a:pt x="477" y="1160"/>
                    <a:pt x="463" y="1148"/>
                    <a:pt x="456" y="1135"/>
                  </a:cubicBezTo>
                  <a:cubicBezTo>
                    <a:pt x="450" y="1138"/>
                    <a:pt x="447" y="1145"/>
                    <a:pt x="440" y="1147"/>
                  </a:cubicBezTo>
                  <a:cubicBezTo>
                    <a:pt x="418" y="1139"/>
                    <a:pt x="408" y="1126"/>
                    <a:pt x="405" y="1104"/>
                  </a:cubicBezTo>
                  <a:cubicBezTo>
                    <a:pt x="408" y="1100"/>
                    <a:pt x="406" y="1090"/>
                    <a:pt x="417" y="1094"/>
                  </a:cubicBezTo>
                  <a:cubicBezTo>
                    <a:pt x="412" y="1114"/>
                    <a:pt x="422" y="1134"/>
                    <a:pt x="442" y="1135"/>
                  </a:cubicBezTo>
                  <a:cubicBezTo>
                    <a:pt x="449" y="1133"/>
                    <a:pt x="444" y="1119"/>
                    <a:pt x="452" y="1118"/>
                  </a:cubicBezTo>
                  <a:cubicBezTo>
                    <a:pt x="467" y="1118"/>
                    <a:pt x="466" y="1150"/>
                    <a:pt x="490" y="1147"/>
                  </a:cubicBezTo>
                  <a:cubicBezTo>
                    <a:pt x="494" y="1148"/>
                    <a:pt x="488" y="1138"/>
                    <a:pt x="496" y="1141"/>
                  </a:cubicBezTo>
                  <a:cubicBezTo>
                    <a:pt x="503" y="1140"/>
                    <a:pt x="501" y="1150"/>
                    <a:pt x="510" y="1147"/>
                  </a:cubicBezTo>
                  <a:cubicBezTo>
                    <a:pt x="544" y="1141"/>
                    <a:pt x="524" y="1108"/>
                    <a:pt x="516" y="1087"/>
                  </a:cubicBezTo>
                  <a:cubicBezTo>
                    <a:pt x="524" y="1083"/>
                    <a:pt x="529" y="1088"/>
                    <a:pt x="537" y="1085"/>
                  </a:cubicBezTo>
                  <a:cubicBezTo>
                    <a:pt x="546" y="1103"/>
                    <a:pt x="567" y="1109"/>
                    <a:pt x="589" y="1114"/>
                  </a:cubicBezTo>
                  <a:cubicBezTo>
                    <a:pt x="595" y="1107"/>
                    <a:pt x="580" y="1098"/>
                    <a:pt x="587" y="1089"/>
                  </a:cubicBezTo>
                  <a:cubicBezTo>
                    <a:pt x="604" y="1093"/>
                    <a:pt x="604" y="1109"/>
                    <a:pt x="620" y="1110"/>
                  </a:cubicBezTo>
                  <a:cubicBezTo>
                    <a:pt x="648" y="1113"/>
                    <a:pt x="672" y="1075"/>
                    <a:pt x="669" y="1046"/>
                  </a:cubicBezTo>
                  <a:cubicBezTo>
                    <a:pt x="668" y="1040"/>
                    <a:pt x="655" y="1045"/>
                    <a:pt x="655" y="1038"/>
                  </a:cubicBezTo>
                  <a:cubicBezTo>
                    <a:pt x="674" y="1023"/>
                    <a:pt x="708" y="1018"/>
                    <a:pt x="709" y="988"/>
                  </a:cubicBezTo>
                  <a:cubicBezTo>
                    <a:pt x="709" y="979"/>
                    <a:pt x="700" y="978"/>
                    <a:pt x="705" y="967"/>
                  </a:cubicBezTo>
                  <a:cubicBezTo>
                    <a:pt x="694" y="955"/>
                    <a:pt x="674" y="960"/>
                    <a:pt x="663" y="957"/>
                  </a:cubicBezTo>
                  <a:cubicBezTo>
                    <a:pt x="666" y="949"/>
                    <a:pt x="671" y="945"/>
                    <a:pt x="676" y="938"/>
                  </a:cubicBezTo>
                  <a:cubicBezTo>
                    <a:pt x="672" y="919"/>
                    <a:pt x="649" y="915"/>
                    <a:pt x="634" y="918"/>
                  </a:cubicBezTo>
                  <a:cubicBezTo>
                    <a:pt x="655" y="892"/>
                    <a:pt x="700" y="922"/>
                    <a:pt x="682" y="947"/>
                  </a:cubicBezTo>
                  <a:cubicBezTo>
                    <a:pt x="735" y="949"/>
                    <a:pt x="727" y="1026"/>
                    <a:pt x="680" y="1036"/>
                  </a:cubicBezTo>
                  <a:cubicBezTo>
                    <a:pt x="687" y="1077"/>
                    <a:pt x="660" y="1116"/>
                    <a:pt x="620" y="1123"/>
                  </a:cubicBezTo>
                  <a:cubicBezTo>
                    <a:pt x="608" y="1211"/>
                    <a:pt x="650" y="1288"/>
                    <a:pt x="682" y="1360"/>
                  </a:cubicBezTo>
                  <a:cubicBezTo>
                    <a:pt x="692" y="1350"/>
                    <a:pt x="686" y="1338"/>
                    <a:pt x="700" y="1333"/>
                  </a:cubicBezTo>
                  <a:cubicBezTo>
                    <a:pt x="708" y="1333"/>
                    <a:pt x="710" y="1338"/>
                    <a:pt x="715" y="1340"/>
                  </a:cubicBezTo>
                  <a:cubicBezTo>
                    <a:pt x="732" y="1325"/>
                    <a:pt x="732" y="1305"/>
                    <a:pt x="731" y="1280"/>
                  </a:cubicBezTo>
                  <a:cubicBezTo>
                    <a:pt x="737" y="1284"/>
                    <a:pt x="761" y="1289"/>
                    <a:pt x="777" y="1284"/>
                  </a:cubicBezTo>
                  <a:cubicBezTo>
                    <a:pt x="788" y="1270"/>
                    <a:pt x="791" y="1251"/>
                    <a:pt x="785" y="1230"/>
                  </a:cubicBezTo>
                  <a:cubicBezTo>
                    <a:pt x="758" y="1247"/>
                    <a:pt x="716" y="1251"/>
                    <a:pt x="686" y="1234"/>
                  </a:cubicBezTo>
                  <a:cubicBezTo>
                    <a:pt x="684" y="1206"/>
                    <a:pt x="647" y="1202"/>
                    <a:pt x="651" y="1174"/>
                  </a:cubicBezTo>
                  <a:cubicBezTo>
                    <a:pt x="655" y="1142"/>
                    <a:pt x="708" y="1165"/>
                    <a:pt x="725" y="1154"/>
                  </a:cubicBezTo>
                  <a:cubicBezTo>
                    <a:pt x="718" y="1105"/>
                    <a:pt x="775" y="1104"/>
                    <a:pt x="812" y="1100"/>
                  </a:cubicBezTo>
                  <a:cubicBezTo>
                    <a:pt x="811" y="1087"/>
                    <a:pt x="824" y="1065"/>
                    <a:pt x="835" y="1052"/>
                  </a:cubicBezTo>
                  <a:cubicBezTo>
                    <a:pt x="831" y="1025"/>
                    <a:pt x="817" y="1008"/>
                    <a:pt x="794" y="1001"/>
                  </a:cubicBezTo>
                  <a:cubicBezTo>
                    <a:pt x="784" y="1002"/>
                    <a:pt x="783" y="1012"/>
                    <a:pt x="771" y="1011"/>
                  </a:cubicBezTo>
                  <a:cubicBezTo>
                    <a:pt x="781" y="982"/>
                    <a:pt x="779" y="947"/>
                    <a:pt x="756" y="930"/>
                  </a:cubicBezTo>
                  <a:cubicBezTo>
                    <a:pt x="754" y="928"/>
                    <a:pt x="748" y="939"/>
                    <a:pt x="740" y="932"/>
                  </a:cubicBezTo>
                  <a:cubicBezTo>
                    <a:pt x="765" y="901"/>
                    <a:pt x="734" y="874"/>
                    <a:pt x="700" y="879"/>
                  </a:cubicBezTo>
                  <a:cubicBezTo>
                    <a:pt x="712" y="855"/>
                    <a:pt x="729" y="828"/>
                    <a:pt x="715" y="796"/>
                  </a:cubicBezTo>
                  <a:cubicBezTo>
                    <a:pt x="697" y="784"/>
                    <a:pt x="684" y="766"/>
                    <a:pt x="663" y="763"/>
                  </a:cubicBezTo>
                  <a:cubicBezTo>
                    <a:pt x="635" y="759"/>
                    <a:pt x="621" y="787"/>
                    <a:pt x="597" y="790"/>
                  </a:cubicBezTo>
                  <a:cubicBezTo>
                    <a:pt x="604" y="765"/>
                    <a:pt x="593" y="749"/>
                    <a:pt x="576" y="742"/>
                  </a:cubicBezTo>
                  <a:cubicBezTo>
                    <a:pt x="571" y="745"/>
                    <a:pt x="570" y="751"/>
                    <a:pt x="562" y="750"/>
                  </a:cubicBezTo>
                  <a:cubicBezTo>
                    <a:pt x="557" y="737"/>
                    <a:pt x="556" y="719"/>
                    <a:pt x="541" y="711"/>
                  </a:cubicBezTo>
                  <a:cubicBezTo>
                    <a:pt x="528" y="711"/>
                    <a:pt x="526" y="722"/>
                    <a:pt x="510" y="719"/>
                  </a:cubicBezTo>
                  <a:cubicBezTo>
                    <a:pt x="512" y="693"/>
                    <a:pt x="502" y="680"/>
                    <a:pt x="490" y="668"/>
                  </a:cubicBezTo>
                  <a:cubicBezTo>
                    <a:pt x="430" y="659"/>
                    <a:pt x="413" y="716"/>
                    <a:pt x="413" y="761"/>
                  </a:cubicBezTo>
                  <a:close/>
                  <a:moveTo>
                    <a:pt x="1060" y="725"/>
                  </a:moveTo>
                  <a:cubicBezTo>
                    <a:pt x="1107" y="722"/>
                    <a:pt x="1143" y="721"/>
                    <a:pt x="1176" y="721"/>
                  </a:cubicBezTo>
                  <a:cubicBezTo>
                    <a:pt x="1221" y="721"/>
                    <a:pt x="1252" y="715"/>
                    <a:pt x="1284" y="715"/>
                  </a:cubicBezTo>
                  <a:cubicBezTo>
                    <a:pt x="1309" y="715"/>
                    <a:pt x="1332" y="711"/>
                    <a:pt x="1360" y="709"/>
                  </a:cubicBezTo>
                  <a:cubicBezTo>
                    <a:pt x="1368" y="708"/>
                    <a:pt x="1400" y="715"/>
                    <a:pt x="1397" y="699"/>
                  </a:cubicBezTo>
                  <a:cubicBezTo>
                    <a:pt x="1396" y="687"/>
                    <a:pt x="1374" y="690"/>
                    <a:pt x="1360" y="690"/>
                  </a:cubicBezTo>
                  <a:cubicBezTo>
                    <a:pt x="1350" y="691"/>
                    <a:pt x="1324" y="693"/>
                    <a:pt x="1306" y="694"/>
                  </a:cubicBezTo>
                  <a:cubicBezTo>
                    <a:pt x="1217" y="700"/>
                    <a:pt x="1134" y="704"/>
                    <a:pt x="1029" y="703"/>
                  </a:cubicBezTo>
                  <a:cubicBezTo>
                    <a:pt x="1016" y="729"/>
                    <a:pt x="1036" y="727"/>
                    <a:pt x="1060" y="725"/>
                  </a:cubicBezTo>
                  <a:close/>
                  <a:moveTo>
                    <a:pt x="1234" y="802"/>
                  </a:moveTo>
                  <a:cubicBezTo>
                    <a:pt x="1255" y="807"/>
                    <a:pt x="1273" y="807"/>
                    <a:pt x="1288" y="814"/>
                  </a:cubicBezTo>
                  <a:cubicBezTo>
                    <a:pt x="1291" y="807"/>
                    <a:pt x="1297" y="803"/>
                    <a:pt x="1296" y="792"/>
                  </a:cubicBezTo>
                  <a:cubicBezTo>
                    <a:pt x="1272" y="787"/>
                    <a:pt x="1255" y="777"/>
                    <a:pt x="1236" y="767"/>
                  </a:cubicBezTo>
                  <a:cubicBezTo>
                    <a:pt x="1229" y="773"/>
                    <a:pt x="1232" y="792"/>
                    <a:pt x="1234" y="802"/>
                  </a:cubicBezTo>
                  <a:close/>
                  <a:moveTo>
                    <a:pt x="1166" y="785"/>
                  </a:moveTo>
                  <a:cubicBezTo>
                    <a:pt x="1165" y="796"/>
                    <a:pt x="1172" y="799"/>
                    <a:pt x="1170" y="812"/>
                  </a:cubicBezTo>
                  <a:cubicBezTo>
                    <a:pt x="1188" y="811"/>
                    <a:pt x="1209" y="804"/>
                    <a:pt x="1222" y="804"/>
                  </a:cubicBezTo>
                  <a:cubicBezTo>
                    <a:pt x="1219" y="789"/>
                    <a:pt x="1224" y="779"/>
                    <a:pt x="1217" y="769"/>
                  </a:cubicBezTo>
                  <a:cubicBezTo>
                    <a:pt x="1205" y="784"/>
                    <a:pt x="1184" y="778"/>
                    <a:pt x="1166" y="785"/>
                  </a:cubicBezTo>
                  <a:close/>
                  <a:moveTo>
                    <a:pt x="1145" y="823"/>
                  </a:moveTo>
                  <a:cubicBezTo>
                    <a:pt x="1141" y="832"/>
                    <a:pt x="1146" y="838"/>
                    <a:pt x="1143" y="847"/>
                  </a:cubicBezTo>
                  <a:cubicBezTo>
                    <a:pt x="1162" y="846"/>
                    <a:pt x="1175" y="838"/>
                    <a:pt x="1193" y="835"/>
                  </a:cubicBezTo>
                  <a:cubicBezTo>
                    <a:pt x="1194" y="825"/>
                    <a:pt x="1214" y="823"/>
                    <a:pt x="1209" y="814"/>
                  </a:cubicBezTo>
                  <a:cubicBezTo>
                    <a:pt x="1189" y="821"/>
                    <a:pt x="1174" y="823"/>
                    <a:pt x="1145" y="823"/>
                  </a:cubicBezTo>
                  <a:close/>
                  <a:moveTo>
                    <a:pt x="1358" y="858"/>
                  </a:moveTo>
                  <a:cubicBezTo>
                    <a:pt x="1356" y="845"/>
                    <a:pt x="1351" y="836"/>
                    <a:pt x="1342" y="831"/>
                  </a:cubicBezTo>
                  <a:cubicBezTo>
                    <a:pt x="1311" y="841"/>
                    <a:pt x="1286" y="824"/>
                    <a:pt x="1259" y="819"/>
                  </a:cubicBezTo>
                  <a:cubicBezTo>
                    <a:pt x="1285" y="848"/>
                    <a:pt x="1311" y="854"/>
                    <a:pt x="1358" y="858"/>
                  </a:cubicBezTo>
                  <a:close/>
                  <a:moveTo>
                    <a:pt x="690" y="1222"/>
                  </a:moveTo>
                  <a:cubicBezTo>
                    <a:pt x="700" y="1231"/>
                    <a:pt x="720" y="1231"/>
                    <a:pt x="734" y="1236"/>
                  </a:cubicBezTo>
                  <a:cubicBezTo>
                    <a:pt x="766" y="1227"/>
                    <a:pt x="790" y="1213"/>
                    <a:pt x="814" y="1201"/>
                  </a:cubicBezTo>
                  <a:cubicBezTo>
                    <a:pt x="835" y="1185"/>
                    <a:pt x="856" y="1171"/>
                    <a:pt x="876" y="1158"/>
                  </a:cubicBezTo>
                  <a:cubicBezTo>
                    <a:pt x="904" y="1140"/>
                    <a:pt x="927" y="1121"/>
                    <a:pt x="953" y="1104"/>
                  </a:cubicBezTo>
                  <a:cubicBezTo>
                    <a:pt x="988" y="1081"/>
                    <a:pt x="1022" y="1059"/>
                    <a:pt x="1054" y="1034"/>
                  </a:cubicBezTo>
                  <a:cubicBezTo>
                    <a:pt x="1118" y="983"/>
                    <a:pt x="1175" y="924"/>
                    <a:pt x="1232" y="866"/>
                  </a:cubicBezTo>
                  <a:cubicBezTo>
                    <a:pt x="1225" y="857"/>
                    <a:pt x="1227" y="829"/>
                    <a:pt x="1222" y="821"/>
                  </a:cubicBezTo>
                  <a:cubicBezTo>
                    <a:pt x="1058" y="968"/>
                    <a:pt x="894" y="1114"/>
                    <a:pt x="690" y="1222"/>
                  </a:cubicBezTo>
                  <a:close/>
                  <a:moveTo>
                    <a:pt x="1497" y="1027"/>
                  </a:moveTo>
                  <a:cubicBezTo>
                    <a:pt x="1403" y="967"/>
                    <a:pt x="1326" y="890"/>
                    <a:pt x="1240" y="823"/>
                  </a:cubicBezTo>
                  <a:cubicBezTo>
                    <a:pt x="1240" y="820"/>
                    <a:pt x="1238" y="821"/>
                    <a:pt x="1236" y="823"/>
                  </a:cubicBezTo>
                  <a:cubicBezTo>
                    <a:pt x="1234" y="847"/>
                    <a:pt x="1241" y="857"/>
                    <a:pt x="1242" y="874"/>
                  </a:cubicBezTo>
                  <a:cubicBezTo>
                    <a:pt x="1257" y="890"/>
                    <a:pt x="1271" y="905"/>
                    <a:pt x="1286" y="920"/>
                  </a:cubicBezTo>
                  <a:cubicBezTo>
                    <a:pt x="1301" y="935"/>
                    <a:pt x="1320" y="945"/>
                    <a:pt x="1337" y="959"/>
                  </a:cubicBezTo>
                  <a:cubicBezTo>
                    <a:pt x="1347" y="967"/>
                    <a:pt x="1354" y="980"/>
                    <a:pt x="1364" y="988"/>
                  </a:cubicBezTo>
                  <a:cubicBezTo>
                    <a:pt x="1389" y="1008"/>
                    <a:pt x="1416" y="1026"/>
                    <a:pt x="1441" y="1046"/>
                  </a:cubicBezTo>
                  <a:cubicBezTo>
                    <a:pt x="1516" y="1106"/>
                    <a:pt x="1593" y="1167"/>
                    <a:pt x="1685" y="1207"/>
                  </a:cubicBezTo>
                  <a:cubicBezTo>
                    <a:pt x="1697" y="1199"/>
                    <a:pt x="1704" y="1187"/>
                    <a:pt x="1706" y="1168"/>
                  </a:cubicBezTo>
                  <a:cubicBezTo>
                    <a:pt x="1675" y="1146"/>
                    <a:pt x="1644" y="1129"/>
                    <a:pt x="1612" y="1106"/>
                  </a:cubicBezTo>
                  <a:cubicBezTo>
                    <a:pt x="1579" y="1082"/>
                    <a:pt x="1535" y="1048"/>
                    <a:pt x="1497" y="1040"/>
                  </a:cubicBezTo>
                  <a:cubicBezTo>
                    <a:pt x="1497" y="1035"/>
                    <a:pt x="1501" y="1031"/>
                    <a:pt x="1497" y="1027"/>
                  </a:cubicBezTo>
                  <a:close/>
                  <a:moveTo>
                    <a:pt x="1166" y="858"/>
                  </a:moveTo>
                  <a:cubicBezTo>
                    <a:pt x="1166" y="855"/>
                    <a:pt x="1165" y="853"/>
                    <a:pt x="1162" y="854"/>
                  </a:cubicBezTo>
                  <a:cubicBezTo>
                    <a:pt x="1143" y="861"/>
                    <a:pt x="1130" y="859"/>
                    <a:pt x="1102" y="860"/>
                  </a:cubicBezTo>
                  <a:cubicBezTo>
                    <a:pt x="1097" y="872"/>
                    <a:pt x="1089" y="881"/>
                    <a:pt x="1083" y="891"/>
                  </a:cubicBezTo>
                  <a:cubicBezTo>
                    <a:pt x="1111" y="881"/>
                    <a:pt x="1145" y="876"/>
                    <a:pt x="1166" y="858"/>
                  </a:cubicBezTo>
                  <a:close/>
                  <a:moveTo>
                    <a:pt x="1414" y="899"/>
                  </a:moveTo>
                  <a:cubicBezTo>
                    <a:pt x="1411" y="883"/>
                    <a:pt x="1404" y="870"/>
                    <a:pt x="1391" y="864"/>
                  </a:cubicBezTo>
                  <a:cubicBezTo>
                    <a:pt x="1373" y="875"/>
                    <a:pt x="1329" y="872"/>
                    <a:pt x="1306" y="860"/>
                  </a:cubicBezTo>
                  <a:cubicBezTo>
                    <a:pt x="1325" y="890"/>
                    <a:pt x="1366" y="898"/>
                    <a:pt x="1414" y="899"/>
                  </a:cubicBezTo>
                  <a:close/>
                  <a:moveTo>
                    <a:pt x="1230" y="881"/>
                  </a:moveTo>
                  <a:cubicBezTo>
                    <a:pt x="1172" y="949"/>
                    <a:pt x="1100" y="1013"/>
                    <a:pt x="1029" y="1067"/>
                  </a:cubicBezTo>
                  <a:cubicBezTo>
                    <a:pt x="1005" y="1085"/>
                    <a:pt x="976" y="1098"/>
                    <a:pt x="951" y="1116"/>
                  </a:cubicBezTo>
                  <a:cubicBezTo>
                    <a:pt x="899" y="1154"/>
                    <a:pt x="849" y="1196"/>
                    <a:pt x="794" y="1224"/>
                  </a:cubicBezTo>
                  <a:cubicBezTo>
                    <a:pt x="845" y="1410"/>
                    <a:pt x="887" y="1555"/>
                    <a:pt x="913" y="1762"/>
                  </a:cubicBezTo>
                  <a:cubicBezTo>
                    <a:pt x="964" y="1754"/>
                    <a:pt x="1004" y="1730"/>
                    <a:pt x="1060" y="1720"/>
                  </a:cubicBezTo>
                  <a:cubicBezTo>
                    <a:pt x="1058" y="1706"/>
                    <a:pt x="1053" y="1698"/>
                    <a:pt x="1054" y="1689"/>
                  </a:cubicBezTo>
                  <a:cubicBezTo>
                    <a:pt x="1055" y="1683"/>
                    <a:pt x="1061" y="1678"/>
                    <a:pt x="1062" y="1675"/>
                  </a:cubicBezTo>
                  <a:cubicBezTo>
                    <a:pt x="1065" y="1668"/>
                    <a:pt x="1064" y="1655"/>
                    <a:pt x="1067" y="1650"/>
                  </a:cubicBezTo>
                  <a:cubicBezTo>
                    <a:pt x="1074" y="1634"/>
                    <a:pt x="1098" y="1628"/>
                    <a:pt x="1104" y="1613"/>
                  </a:cubicBezTo>
                  <a:cubicBezTo>
                    <a:pt x="1106" y="1606"/>
                    <a:pt x="1103" y="1587"/>
                    <a:pt x="1102" y="1571"/>
                  </a:cubicBezTo>
                  <a:cubicBezTo>
                    <a:pt x="1098" y="1510"/>
                    <a:pt x="1095" y="1434"/>
                    <a:pt x="1085" y="1356"/>
                  </a:cubicBezTo>
                  <a:cubicBezTo>
                    <a:pt x="1082" y="1328"/>
                    <a:pt x="1083" y="1287"/>
                    <a:pt x="1073" y="1263"/>
                  </a:cubicBezTo>
                  <a:cubicBezTo>
                    <a:pt x="1067" y="1251"/>
                    <a:pt x="1053" y="1244"/>
                    <a:pt x="1054" y="1230"/>
                  </a:cubicBezTo>
                  <a:cubicBezTo>
                    <a:pt x="1055" y="1219"/>
                    <a:pt x="1068" y="1207"/>
                    <a:pt x="1081" y="1201"/>
                  </a:cubicBezTo>
                  <a:cubicBezTo>
                    <a:pt x="1121" y="1184"/>
                    <a:pt x="1176" y="1190"/>
                    <a:pt x="1236" y="1187"/>
                  </a:cubicBezTo>
                  <a:cubicBezTo>
                    <a:pt x="1289" y="1184"/>
                    <a:pt x="1362" y="1189"/>
                    <a:pt x="1402" y="1195"/>
                  </a:cubicBezTo>
                  <a:cubicBezTo>
                    <a:pt x="1421" y="1212"/>
                    <a:pt x="1408" y="1242"/>
                    <a:pt x="1387" y="1247"/>
                  </a:cubicBezTo>
                  <a:cubicBezTo>
                    <a:pt x="1391" y="1381"/>
                    <a:pt x="1372" y="1505"/>
                    <a:pt x="1364" y="1619"/>
                  </a:cubicBezTo>
                  <a:cubicBezTo>
                    <a:pt x="1391" y="1633"/>
                    <a:pt x="1410" y="1679"/>
                    <a:pt x="1393" y="1708"/>
                  </a:cubicBezTo>
                  <a:cubicBezTo>
                    <a:pt x="1430" y="1723"/>
                    <a:pt x="1458" y="1746"/>
                    <a:pt x="1499" y="1757"/>
                  </a:cubicBezTo>
                  <a:cubicBezTo>
                    <a:pt x="1500" y="1760"/>
                    <a:pt x="1499" y="1769"/>
                    <a:pt x="1511" y="1766"/>
                  </a:cubicBezTo>
                  <a:cubicBezTo>
                    <a:pt x="1523" y="1708"/>
                    <a:pt x="1526" y="1662"/>
                    <a:pt x="1534" y="1606"/>
                  </a:cubicBezTo>
                  <a:cubicBezTo>
                    <a:pt x="1553" y="1463"/>
                    <a:pt x="1573" y="1307"/>
                    <a:pt x="1590" y="1170"/>
                  </a:cubicBezTo>
                  <a:cubicBezTo>
                    <a:pt x="1462" y="1082"/>
                    <a:pt x="1341" y="986"/>
                    <a:pt x="1230" y="881"/>
                  </a:cubicBezTo>
                  <a:close/>
                  <a:moveTo>
                    <a:pt x="1025" y="912"/>
                  </a:moveTo>
                  <a:cubicBezTo>
                    <a:pt x="1022" y="922"/>
                    <a:pt x="1018" y="932"/>
                    <a:pt x="1017" y="945"/>
                  </a:cubicBezTo>
                  <a:cubicBezTo>
                    <a:pt x="1069" y="948"/>
                    <a:pt x="1102" y="913"/>
                    <a:pt x="1126" y="887"/>
                  </a:cubicBezTo>
                  <a:cubicBezTo>
                    <a:pt x="1096" y="902"/>
                    <a:pt x="1064" y="908"/>
                    <a:pt x="1025" y="912"/>
                  </a:cubicBezTo>
                  <a:close/>
                  <a:moveTo>
                    <a:pt x="1472" y="947"/>
                  </a:moveTo>
                  <a:cubicBezTo>
                    <a:pt x="1474" y="936"/>
                    <a:pt x="1479" y="929"/>
                    <a:pt x="1470" y="916"/>
                  </a:cubicBezTo>
                  <a:cubicBezTo>
                    <a:pt x="1426" y="916"/>
                    <a:pt x="1398" y="904"/>
                    <a:pt x="1360" y="910"/>
                  </a:cubicBezTo>
                  <a:cubicBezTo>
                    <a:pt x="1390" y="930"/>
                    <a:pt x="1431" y="938"/>
                    <a:pt x="1472" y="947"/>
                  </a:cubicBezTo>
                  <a:close/>
                  <a:moveTo>
                    <a:pt x="1553" y="974"/>
                  </a:moveTo>
                  <a:cubicBezTo>
                    <a:pt x="1526" y="945"/>
                    <a:pt x="1440" y="964"/>
                    <a:pt x="1410" y="947"/>
                  </a:cubicBezTo>
                  <a:cubicBezTo>
                    <a:pt x="1443" y="981"/>
                    <a:pt x="1496" y="1006"/>
                    <a:pt x="1553" y="996"/>
                  </a:cubicBezTo>
                  <a:cubicBezTo>
                    <a:pt x="1546" y="996"/>
                    <a:pt x="1551" y="979"/>
                    <a:pt x="1553" y="974"/>
                  </a:cubicBezTo>
                  <a:close/>
                  <a:moveTo>
                    <a:pt x="965" y="967"/>
                  </a:moveTo>
                  <a:cubicBezTo>
                    <a:pt x="966" y="979"/>
                    <a:pt x="965" y="988"/>
                    <a:pt x="967" y="994"/>
                  </a:cubicBezTo>
                  <a:cubicBezTo>
                    <a:pt x="1002" y="985"/>
                    <a:pt x="1048" y="976"/>
                    <a:pt x="1056" y="947"/>
                  </a:cubicBezTo>
                  <a:cubicBezTo>
                    <a:pt x="1034" y="961"/>
                    <a:pt x="988" y="960"/>
                    <a:pt x="965" y="967"/>
                  </a:cubicBezTo>
                  <a:close/>
                  <a:moveTo>
                    <a:pt x="957" y="1034"/>
                  </a:moveTo>
                  <a:cubicBezTo>
                    <a:pt x="968" y="1023"/>
                    <a:pt x="984" y="1017"/>
                    <a:pt x="992" y="1003"/>
                  </a:cubicBezTo>
                  <a:cubicBezTo>
                    <a:pt x="997" y="1001"/>
                    <a:pt x="1013" y="993"/>
                    <a:pt x="1004" y="992"/>
                  </a:cubicBezTo>
                  <a:cubicBezTo>
                    <a:pt x="981" y="1003"/>
                    <a:pt x="944" y="1010"/>
                    <a:pt x="913" y="1007"/>
                  </a:cubicBezTo>
                  <a:cubicBezTo>
                    <a:pt x="912" y="1017"/>
                    <a:pt x="904" y="1020"/>
                    <a:pt x="905" y="1034"/>
                  </a:cubicBezTo>
                  <a:cubicBezTo>
                    <a:pt x="920" y="1046"/>
                    <a:pt x="936" y="1026"/>
                    <a:pt x="957" y="1034"/>
                  </a:cubicBezTo>
                  <a:close/>
                  <a:moveTo>
                    <a:pt x="1617" y="1052"/>
                  </a:moveTo>
                  <a:cubicBezTo>
                    <a:pt x="1620" y="981"/>
                    <a:pt x="1531" y="1026"/>
                    <a:pt x="1484" y="1003"/>
                  </a:cubicBezTo>
                  <a:cubicBezTo>
                    <a:pt x="1514" y="1038"/>
                    <a:pt x="1563" y="1043"/>
                    <a:pt x="1617" y="1052"/>
                  </a:cubicBezTo>
                  <a:close/>
                  <a:moveTo>
                    <a:pt x="835" y="1067"/>
                  </a:moveTo>
                  <a:cubicBezTo>
                    <a:pt x="832" y="1079"/>
                    <a:pt x="826" y="1087"/>
                    <a:pt x="822" y="1098"/>
                  </a:cubicBezTo>
                  <a:cubicBezTo>
                    <a:pt x="850" y="1100"/>
                    <a:pt x="869" y="1082"/>
                    <a:pt x="897" y="1079"/>
                  </a:cubicBezTo>
                  <a:cubicBezTo>
                    <a:pt x="902" y="1068"/>
                    <a:pt x="913" y="1063"/>
                    <a:pt x="926" y="1058"/>
                  </a:cubicBezTo>
                  <a:cubicBezTo>
                    <a:pt x="924" y="1050"/>
                    <a:pt x="944" y="1046"/>
                    <a:pt x="934" y="1044"/>
                  </a:cubicBezTo>
                  <a:cubicBezTo>
                    <a:pt x="905" y="1055"/>
                    <a:pt x="864" y="1063"/>
                    <a:pt x="835" y="1067"/>
                  </a:cubicBezTo>
                  <a:close/>
                  <a:moveTo>
                    <a:pt x="1579" y="1071"/>
                  </a:moveTo>
                  <a:cubicBezTo>
                    <a:pt x="1613" y="1077"/>
                    <a:pt x="1642" y="1096"/>
                    <a:pt x="1677" y="1098"/>
                  </a:cubicBezTo>
                  <a:cubicBezTo>
                    <a:pt x="1679" y="1086"/>
                    <a:pt x="1675" y="1069"/>
                    <a:pt x="1664" y="1065"/>
                  </a:cubicBezTo>
                  <a:cubicBezTo>
                    <a:pt x="1662" y="1064"/>
                    <a:pt x="1651" y="1067"/>
                    <a:pt x="1648" y="1067"/>
                  </a:cubicBezTo>
                  <a:cubicBezTo>
                    <a:pt x="1619" y="1065"/>
                    <a:pt x="1575" y="1053"/>
                    <a:pt x="1559" y="1056"/>
                  </a:cubicBezTo>
                  <a:cubicBezTo>
                    <a:pt x="1567" y="1060"/>
                    <a:pt x="1574" y="1064"/>
                    <a:pt x="1579" y="1071"/>
                  </a:cubicBezTo>
                  <a:close/>
                  <a:moveTo>
                    <a:pt x="539" y="1143"/>
                  </a:moveTo>
                  <a:cubicBezTo>
                    <a:pt x="554" y="1166"/>
                    <a:pt x="561" y="1223"/>
                    <a:pt x="591" y="1230"/>
                  </a:cubicBezTo>
                  <a:cubicBezTo>
                    <a:pt x="586" y="1198"/>
                    <a:pt x="574" y="1164"/>
                    <a:pt x="583" y="1123"/>
                  </a:cubicBezTo>
                  <a:cubicBezTo>
                    <a:pt x="557" y="1121"/>
                    <a:pt x="544" y="1107"/>
                    <a:pt x="531" y="1094"/>
                  </a:cubicBezTo>
                  <a:cubicBezTo>
                    <a:pt x="536" y="1110"/>
                    <a:pt x="548" y="1125"/>
                    <a:pt x="539" y="1143"/>
                  </a:cubicBezTo>
                  <a:close/>
                  <a:moveTo>
                    <a:pt x="744" y="1123"/>
                  </a:moveTo>
                  <a:cubicBezTo>
                    <a:pt x="740" y="1132"/>
                    <a:pt x="734" y="1140"/>
                    <a:pt x="736" y="1156"/>
                  </a:cubicBezTo>
                  <a:cubicBezTo>
                    <a:pt x="790" y="1148"/>
                    <a:pt x="838" y="1128"/>
                    <a:pt x="868" y="1096"/>
                  </a:cubicBezTo>
                  <a:cubicBezTo>
                    <a:pt x="831" y="1112"/>
                    <a:pt x="782" y="1111"/>
                    <a:pt x="744" y="1123"/>
                  </a:cubicBezTo>
                  <a:close/>
                  <a:moveTo>
                    <a:pt x="1706" y="1151"/>
                  </a:moveTo>
                  <a:cubicBezTo>
                    <a:pt x="1714" y="1140"/>
                    <a:pt x="1724" y="1133"/>
                    <a:pt x="1716" y="1118"/>
                  </a:cubicBezTo>
                  <a:cubicBezTo>
                    <a:pt x="1681" y="1121"/>
                    <a:pt x="1646" y="1099"/>
                    <a:pt x="1619" y="1098"/>
                  </a:cubicBezTo>
                  <a:cubicBezTo>
                    <a:pt x="1648" y="1115"/>
                    <a:pt x="1676" y="1134"/>
                    <a:pt x="1706" y="1151"/>
                  </a:cubicBezTo>
                  <a:close/>
                  <a:moveTo>
                    <a:pt x="591" y="1123"/>
                  </a:moveTo>
                  <a:cubicBezTo>
                    <a:pt x="581" y="1150"/>
                    <a:pt x="596" y="1188"/>
                    <a:pt x="601" y="1214"/>
                  </a:cubicBezTo>
                  <a:cubicBezTo>
                    <a:pt x="609" y="1253"/>
                    <a:pt x="574" y="1242"/>
                    <a:pt x="562" y="1222"/>
                  </a:cubicBezTo>
                  <a:cubicBezTo>
                    <a:pt x="549" y="1201"/>
                    <a:pt x="542" y="1171"/>
                    <a:pt x="531" y="1151"/>
                  </a:cubicBezTo>
                  <a:cubicBezTo>
                    <a:pt x="523" y="1153"/>
                    <a:pt x="517" y="1157"/>
                    <a:pt x="510" y="1160"/>
                  </a:cubicBezTo>
                  <a:cubicBezTo>
                    <a:pt x="529" y="1197"/>
                    <a:pt x="554" y="1228"/>
                    <a:pt x="574" y="1263"/>
                  </a:cubicBezTo>
                  <a:cubicBezTo>
                    <a:pt x="600" y="1276"/>
                    <a:pt x="645" y="1355"/>
                    <a:pt x="609" y="1375"/>
                  </a:cubicBezTo>
                  <a:cubicBezTo>
                    <a:pt x="552" y="1367"/>
                    <a:pt x="523" y="1313"/>
                    <a:pt x="477" y="1286"/>
                  </a:cubicBezTo>
                  <a:cubicBezTo>
                    <a:pt x="477" y="1294"/>
                    <a:pt x="471" y="1296"/>
                    <a:pt x="469" y="1302"/>
                  </a:cubicBezTo>
                  <a:cubicBezTo>
                    <a:pt x="484" y="1320"/>
                    <a:pt x="519" y="1333"/>
                    <a:pt x="514" y="1356"/>
                  </a:cubicBezTo>
                  <a:cubicBezTo>
                    <a:pt x="508" y="1386"/>
                    <a:pt x="467" y="1359"/>
                    <a:pt x="438" y="1367"/>
                  </a:cubicBezTo>
                  <a:cubicBezTo>
                    <a:pt x="445" y="1376"/>
                    <a:pt x="456" y="1382"/>
                    <a:pt x="459" y="1396"/>
                  </a:cubicBezTo>
                  <a:cubicBezTo>
                    <a:pt x="520" y="1382"/>
                    <a:pt x="568" y="1386"/>
                    <a:pt x="603" y="1424"/>
                  </a:cubicBezTo>
                  <a:cubicBezTo>
                    <a:pt x="633" y="1467"/>
                    <a:pt x="656" y="1527"/>
                    <a:pt x="667" y="1575"/>
                  </a:cubicBezTo>
                  <a:cubicBezTo>
                    <a:pt x="690" y="1597"/>
                    <a:pt x="694" y="1629"/>
                    <a:pt x="725" y="1644"/>
                  </a:cubicBezTo>
                  <a:cubicBezTo>
                    <a:pt x="713" y="1602"/>
                    <a:pt x="704" y="1551"/>
                    <a:pt x="694" y="1505"/>
                  </a:cubicBezTo>
                  <a:cubicBezTo>
                    <a:pt x="676" y="1511"/>
                    <a:pt x="648" y="1489"/>
                    <a:pt x="665" y="1472"/>
                  </a:cubicBezTo>
                  <a:cubicBezTo>
                    <a:pt x="652" y="1470"/>
                    <a:pt x="647" y="1460"/>
                    <a:pt x="645" y="1447"/>
                  </a:cubicBezTo>
                  <a:cubicBezTo>
                    <a:pt x="651" y="1442"/>
                    <a:pt x="661" y="1440"/>
                    <a:pt x="672" y="1439"/>
                  </a:cubicBezTo>
                  <a:cubicBezTo>
                    <a:pt x="670" y="1428"/>
                    <a:pt x="674" y="1424"/>
                    <a:pt x="674" y="1414"/>
                  </a:cubicBezTo>
                  <a:cubicBezTo>
                    <a:pt x="678" y="1411"/>
                    <a:pt x="689" y="1414"/>
                    <a:pt x="692" y="1410"/>
                  </a:cubicBezTo>
                  <a:cubicBezTo>
                    <a:pt x="678" y="1403"/>
                    <a:pt x="679" y="1391"/>
                    <a:pt x="676" y="1373"/>
                  </a:cubicBezTo>
                  <a:cubicBezTo>
                    <a:pt x="639" y="1299"/>
                    <a:pt x="601" y="1209"/>
                    <a:pt x="607" y="1116"/>
                  </a:cubicBezTo>
                  <a:cubicBezTo>
                    <a:pt x="598" y="1114"/>
                    <a:pt x="601" y="1125"/>
                    <a:pt x="591" y="1123"/>
                  </a:cubicBezTo>
                  <a:close/>
                  <a:moveTo>
                    <a:pt x="663" y="1172"/>
                  </a:moveTo>
                  <a:cubicBezTo>
                    <a:pt x="665" y="1191"/>
                    <a:pt x="675" y="1200"/>
                    <a:pt x="688" y="1207"/>
                  </a:cubicBezTo>
                  <a:cubicBezTo>
                    <a:pt x="723" y="1192"/>
                    <a:pt x="755" y="1174"/>
                    <a:pt x="785" y="1154"/>
                  </a:cubicBezTo>
                  <a:cubicBezTo>
                    <a:pt x="742" y="1170"/>
                    <a:pt x="706" y="1162"/>
                    <a:pt x="663" y="1172"/>
                  </a:cubicBezTo>
                  <a:close/>
                  <a:moveTo>
                    <a:pt x="1259" y="1197"/>
                  </a:moveTo>
                  <a:cubicBezTo>
                    <a:pt x="1215" y="1199"/>
                    <a:pt x="1146" y="1200"/>
                    <a:pt x="1106" y="1209"/>
                  </a:cubicBezTo>
                  <a:cubicBezTo>
                    <a:pt x="1089" y="1213"/>
                    <a:pt x="1062" y="1217"/>
                    <a:pt x="1069" y="1240"/>
                  </a:cubicBezTo>
                  <a:cubicBezTo>
                    <a:pt x="1093" y="1227"/>
                    <a:pt x="1130" y="1224"/>
                    <a:pt x="1172" y="1222"/>
                  </a:cubicBezTo>
                  <a:cubicBezTo>
                    <a:pt x="1252" y="1218"/>
                    <a:pt x="1323" y="1225"/>
                    <a:pt x="1397" y="1228"/>
                  </a:cubicBezTo>
                  <a:cubicBezTo>
                    <a:pt x="1403" y="1221"/>
                    <a:pt x="1396" y="1212"/>
                    <a:pt x="1397" y="1203"/>
                  </a:cubicBezTo>
                  <a:cubicBezTo>
                    <a:pt x="1351" y="1203"/>
                    <a:pt x="1301" y="1195"/>
                    <a:pt x="1259" y="1197"/>
                  </a:cubicBezTo>
                  <a:close/>
                  <a:moveTo>
                    <a:pt x="1085" y="1255"/>
                  </a:moveTo>
                  <a:cubicBezTo>
                    <a:pt x="1103" y="1364"/>
                    <a:pt x="1107" y="1504"/>
                    <a:pt x="1116" y="1611"/>
                  </a:cubicBezTo>
                  <a:cubicBezTo>
                    <a:pt x="1145" y="1611"/>
                    <a:pt x="1196" y="1605"/>
                    <a:pt x="1232" y="1606"/>
                  </a:cubicBezTo>
                  <a:cubicBezTo>
                    <a:pt x="1225" y="1483"/>
                    <a:pt x="1231" y="1341"/>
                    <a:pt x="1228" y="1234"/>
                  </a:cubicBezTo>
                  <a:cubicBezTo>
                    <a:pt x="1175" y="1238"/>
                    <a:pt x="1114" y="1227"/>
                    <a:pt x="1085" y="1255"/>
                  </a:cubicBezTo>
                  <a:close/>
                  <a:moveTo>
                    <a:pt x="1240" y="1234"/>
                  </a:moveTo>
                  <a:cubicBezTo>
                    <a:pt x="1241" y="1366"/>
                    <a:pt x="1239" y="1487"/>
                    <a:pt x="1242" y="1606"/>
                  </a:cubicBezTo>
                  <a:cubicBezTo>
                    <a:pt x="1283" y="1611"/>
                    <a:pt x="1312" y="1602"/>
                    <a:pt x="1352" y="1613"/>
                  </a:cubicBezTo>
                  <a:cubicBezTo>
                    <a:pt x="1361" y="1561"/>
                    <a:pt x="1354" y="1495"/>
                    <a:pt x="1371" y="1439"/>
                  </a:cubicBezTo>
                  <a:cubicBezTo>
                    <a:pt x="1369" y="1376"/>
                    <a:pt x="1376" y="1292"/>
                    <a:pt x="1373" y="1240"/>
                  </a:cubicBezTo>
                  <a:cubicBezTo>
                    <a:pt x="1328" y="1237"/>
                    <a:pt x="1285" y="1233"/>
                    <a:pt x="1240" y="1234"/>
                  </a:cubicBezTo>
                  <a:close/>
                  <a:moveTo>
                    <a:pt x="1592" y="1251"/>
                  </a:moveTo>
                  <a:cubicBezTo>
                    <a:pt x="1601" y="1252"/>
                    <a:pt x="1611" y="1262"/>
                    <a:pt x="1621" y="1257"/>
                  </a:cubicBezTo>
                  <a:cubicBezTo>
                    <a:pt x="1623" y="1241"/>
                    <a:pt x="1599" y="1241"/>
                    <a:pt x="1592" y="1242"/>
                  </a:cubicBezTo>
                  <a:cubicBezTo>
                    <a:pt x="1597" y="1243"/>
                    <a:pt x="1589" y="1246"/>
                    <a:pt x="1592" y="1251"/>
                  </a:cubicBezTo>
                  <a:close/>
                  <a:moveTo>
                    <a:pt x="1588" y="1294"/>
                  </a:moveTo>
                  <a:cubicBezTo>
                    <a:pt x="1609" y="1319"/>
                    <a:pt x="1637" y="1335"/>
                    <a:pt x="1658" y="1356"/>
                  </a:cubicBezTo>
                  <a:cubicBezTo>
                    <a:pt x="1684" y="1382"/>
                    <a:pt x="1709" y="1413"/>
                    <a:pt x="1747" y="1429"/>
                  </a:cubicBezTo>
                  <a:cubicBezTo>
                    <a:pt x="1752" y="1423"/>
                    <a:pt x="1754" y="1415"/>
                    <a:pt x="1759" y="1410"/>
                  </a:cubicBezTo>
                  <a:cubicBezTo>
                    <a:pt x="1700" y="1365"/>
                    <a:pt x="1635" y="1315"/>
                    <a:pt x="1590" y="1263"/>
                  </a:cubicBezTo>
                  <a:cubicBezTo>
                    <a:pt x="1591" y="1276"/>
                    <a:pt x="1583" y="1285"/>
                    <a:pt x="1588" y="1294"/>
                  </a:cubicBezTo>
                  <a:close/>
                  <a:moveTo>
                    <a:pt x="1658" y="1298"/>
                  </a:moveTo>
                  <a:cubicBezTo>
                    <a:pt x="1660" y="1294"/>
                    <a:pt x="1661" y="1291"/>
                    <a:pt x="1662" y="1286"/>
                  </a:cubicBezTo>
                  <a:cubicBezTo>
                    <a:pt x="1643" y="1285"/>
                    <a:pt x="1631" y="1277"/>
                    <a:pt x="1617" y="1271"/>
                  </a:cubicBezTo>
                  <a:cubicBezTo>
                    <a:pt x="1625" y="1286"/>
                    <a:pt x="1637" y="1296"/>
                    <a:pt x="1658" y="1298"/>
                  </a:cubicBezTo>
                  <a:close/>
                  <a:moveTo>
                    <a:pt x="742" y="1294"/>
                  </a:moveTo>
                  <a:cubicBezTo>
                    <a:pt x="747" y="1322"/>
                    <a:pt x="731" y="1354"/>
                    <a:pt x="703" y="1348"/>
                  </a:cubicBezTo>
                  <a:cubicBezTo>
                    <a:pt x="699" y="1358"/>
                    <a:pt x="695" y="1367"/>
                    <a:pt x="684" y="1369"/>
                  </a:cubicBezTo>
                  <a:cubicBezTo>
                    <a:pt x="684" y="1385"/>
                    <a:pt x="699" y="1395"/>
                    <a:pt x="694" y="1410"/>
                  </a:cubicBezTo>
                  <a:cubicBezTo>
                    <a:pt x="704" y="1411"/>
                    <a:pt x="711" y="1408"/>
                    <a:pt x="717" y="1406"/>
                  </a:cubicBezTo>
                  <a:cubicBezTo>
                    <a:pt x="715" y="1399"/>
                    <a:pt x="711" y="1394"/>
                    <a:pt x="713" y="1383"/>
                  </a:cubicBezTo>
                  <a:cubicBezTo>
                    <a:pt x="720" y="1375"/>
                    <a:pt x="750" y="1381"/>
                    <a:pt x="752" y="1375"/>
                  </a:cubicBezTo>
                  <a:cubicBezTo>
                    <a:pt x="719" y="1371"/>
                    <a:pt x="746" y="1329"/>
                    <a:pt x="769" y="1344"/>
                  </a:cubicBezTo>
                  <a:cubicBezTo>
                    <a:pt x="763" y="1321"/>
                    <a:pt x="782" y="1310"/>
                    <a:pt x="804" y="1309"/>
                  </a:cubicBezTo>
                  <a:cubicBezTo>
                    <a:pt x="803" y="1296"/>
                    <a:pt x="796" y="1287"/>
                    <a:pt x="794" y="1276"/>
                  </a:cubicBezTo>
                  <a:cubicBezTo>
                    <a:pt x="788" y="1293"/>
                    <a:pt x="765" y="1301"/>
                    <a:pt x="742" y="1294"/>
                  </a:cubicBezTo>
                  <a:close/>
                  <a:moveTo>
                    <a:pt x="448" y="1354"/>
                  </a:moveTo>
                  <a:cubicBezTo>
                    <a:pt x="467" y="1359"/>
                    <a:pt x="484" y="1361"/>
                    <a:pt x="502" y="1358"/>
                  </a:cubicBezTo>
                  <a:cubicBezTo>
                    <a:pt x="503" y="1344"/>
                    <a:pt x="491" y="1334"/>
                    <a:pt x="483" y="1327"/>
                  </a:cubicBezTo>
                  <a:cubicBezTo>
                    <a:pt x="475" y="1320"/>
                    <a:pt x="466" y="1310"/>
                    <a:pt x="454" y="1307"/>
                  </a:cubicBezTo>
                  <a:cubicBezTo>
                    <a:pt x="453" y="1307"/>
                    <a:pt x="450" y="1307"/>
                    <a:pt x="450" y="1309"/>
                  </a:cubicBezTo>
                  <a:cubicBezTo>
                    <a:pt x="461" y="1320"/>
                    <a:pt x="456" y="1344"/>
                    <a:pt x="448" y="1354"/>
                  </a:cubicBezTo>
                  <a:close/>
                  <a:moveTo>
                    <a:pt x="1648" y="1710"/>
                  </a:moveTo>
                  <a:cubicBezTo>
                    <a:pt x="1649" y="1704"/>
                    <a:pt x="1658" y="1691"/>
                    <a:pt x="1658" y="1691"/>
                  </a:cubicBezTo>
                  <a:cubicBezTo>
                    <a:pt x="1672" y="1610"/>
                    <a:pt x="1713" y="1524"/>
                    <a:pt x="1728" y="1437"/>
                  </a:cubicBezTo>
                  <a:cubicBezTo>
                    <a:pt x="1675" y="1398"/>
                    <a:pt x="1634" y="1348"/>
                    <a:pt x="1584" y="1307"/>
                  </a:cubicBezTo>
                  <a:cubicBezTo>
                    <a:pt x="1571" y="1451"/>
                    <a:pt x="1550" y="1591"/>
                    <a:pt x="1528" y="1747"/>
                  </a:cubicBezTo>
                  <a:cubicBezTo>
                    <a:pt x="1563" y="1756"/>
                    <a:pt x="1590" y="1774"/>
                    <a:pt x="1623" y="1786"/>
                  </a:cubicBezTo>
                  <a:cubicBezTo>
                    <a:pt x="1643" y="1769"/>
                    <a:pt x="1641" y="1738"/>
                    <a:pt x="1648" y="1710"/>
                  </a:cubicBezTo>
                  <a:close/>
                  <a:moveTo>
                    <a:pt x="1695" y="1327"/>
                  </a:moveTo>
                  <a:cubicBezTo>
                    <a:pt x="1692" y="1321"/>
                    <a:pt x="1696" y="1319"/>
                    <a:pt x="1693" y="1315"/>
                  </a:cubicBezTo>
                  <a:cubicBezTo>
                    <a:pt x="1682" y="1317"/>
                    <a:pt x="1666" y="1310"/>
                    <a:pt x="1656" y="1313"/>
                  </a:cubicBezTo>
                  <a:cubicBezTo>
                    <a:pt x="1668" y="1319"/>
                    <a:pt x="1681" y="1323"/>
                    <a:pt x="1695" y="1327"/>
                  </a:cubicBezTo>
                  <a:close/>
                  <a:moveTo>
                    <a:pt x="779" y="1329"/>
                  </a:moveTo>
                  <a:cubicBezTo>
                    <a:pt x="782" y="1331"/>
                    <a:pt x="782" y="1336"/>
                    <a:pt x="783" y="1340"/>
                  </a:cubicBezTo>
                  <a:cubicBezTo>
                    <a:pt x="795" y="1341"/>
                    <a:pt x="793" y="1329"/>
                    <a:pt x="806" y="1331"/>
                  </a:cubicBezTo>
                  <a:cubicBezTo>
                    <a:pt x="806" y="1334"/>
                    <a:pt x="805" y="1336"/>
                    <a:pt x="804" y="1338"/>
                  </a:cubicBezTo>
                  <a:cubicBezTo>
                    <a:pt x="827" y="1318"/>
                    <a:pt x="791" y="1314"/>
                    <a:pt x="779" y="1329"/>
                  </a:cubicBezTo>
                  <a:close/>
                  <a:moveTo>
                    <a:pt x="1734" y="1358"/>
                  </a:moveTo>
                  <a:cubicBezTo>
                    <a:pt x="1734" y="1352"/>
                    <a:pt x="1736" y="1343"/>
                    <a:pt x="1732" y="1340"/>
                  </a:cubicBezTo>
                  <a:cubicBezTo>
                    <a:pt x="1714" y="1338"/>
                    <a:pt x="1710" y="1344"/>
                    <a:pt x="1695" y="1340"/>
                  </a:cubicBezTo>
                  <a:cubicBezTo>
                    <a:pt x="1704" y="1354"/>
                    <a:pt x="1719" y="1354"/>
                    <a:pt x="1734" y="1358"/>
                  </a:cubicBezTo>
                  <a:close/>
                  <a:moveTo>
                    <a:pt x="674" y="1487"/>
                  </a:moveTo>
                  <a:cubicBezTo>
                    <a:pt x="681" y="1496"/>
                    <a:pt x="693" y="1488"/>
                    <a:pt x="700" y="1484"/>
                  </a:cubicBezTo>
                  <a:cubicBezTo>
                    <a:pt x="756" y="1460"/>
                    <a:pt x="791" y="1412"/>
                    <a:pt x="822" y="1369"/>
                  </a:cubicBezTo>
                  <a:cubicBezTo>
                    <a:pt x="815" y="1362"/>
                    <a:pt x="824" y="1349"/>
                    <a:pt x="812" y="1344"/>
                  </a:cubicBezTo>
                  <a:cubicBezTo>
                    <a:pt x="778" y="1403"/>
                    <a:pt x="721" y="1440"/>
                    <a:pt x="674" y="1487"/>
                  </a:cubicBezTo>
                  <a:close/>
                  <a:moveTo>
                    <a:pt x="750" y="1354"/>
                  </a:moveTo>
                  <a:cubicBezTo>
                    <a:pt x="749" y="1364"/>
                    <a:pt x="757" y="1365"/>
                    <a:pt x="756" y="1375"/>
                  </a:cubicBezTo>
                  <a:cubicBezTo>
                    <a:pt x="769" y="1368"/>
                    <a:pt x="791" y="1360"/>
                    <a:pt x="791" y="1348"/>
                  </a:cubicBezTo>
                  <a:cubicBezTo>
                    <a:pt x="779" y="1356"/>
                    <a:pt x="766" y="1353"/>
                    <a:pt x="750" y="1354"/>
                  </a:cubicBezTo>
                  <a:close/>
                  <a:moveTo>
                    <a:pt x="1763" y="1391"/>
                  </a:moveTo>
                  <a:cubicBezTo>
                    <a:pt x="1765" y="1386"/>
                    <a:pt x="1766" y="1380"/>
                    <a:pt x="1765" y="1373"/>
                  </a:cubicBezTo>
                  <a:cubicBezTo>
                    <a:pt x="1751" y="1377"/>
                    <a:pt x="1739" y="1368"/>
                    <a:pt x="1728" y="1371"/>
                  </a:cubicBezTo>
                  <a:cubicBezTo>
                    <a:pt x="1740" y="1377"/>
                    <a:pt x="1747" y="1389"/>
                    <a:pt x="1763" y="1391"/>
                  </a:cubicBezTo>
                  <a:close/>
                  <a:moveTo>
                    <a:pt x="725" y="1389"/>
                  </a:moveTo>
                  <a:cubicBezTo>
                    <a:pt x="725" y="1397"/>
                    <a:pt x="726" y="1403"/>
                    <a:pt x="729" y="1406"/>
                  </a:cubicBezTo>
                  <a:cubicBezTo>
                    <a:pt x="735" y="1402"/>
                    <a:pt x="746" y="1395"/>
                    <a:pt x="754" y="1400"/>
                  </a:cubicBezTo>
                  <a:cubicBezTo>
                    <a:pt x="755" y="1393"/>
                    <a:pt x="770" y="1383"/>
                    <a:pt x="765" y="1383"/>
                  </a:cubicBezTo>
                  <a:cubicBezTo>
                    <a:pt x="751" y="1387"/>
                    <a:pt x="744" y="1389"/>
                    <a:pt x="725" y="1389"/>
                  </a:cubicBezTo>
                  <a:close/>
                  <a:moveTo>
                    <a:pt x="798" y="1418"/>
                  </a:moveTo>
                  <a:cubicBezTo>
                    <a:pt x="789" y="1429"/>
                    <a:pt x="783" y="1441"/>
                    <a:pt x="775" y="1449"/>
                  </a:cubicBezTo>
                  <a:cubicBezTo>
                    <a:pt x="754" y="1470"/>
                    <a:pt x="729" y="1481"/>
                    <a:pt x="707" y="1499"/>
                  </a:cubicBezTo>
                  <a:cubicBezTo>
                    <a:pt x="710" y="1532"/>
                    <a:pt x="721" y="1564"/>
                    <a:pt x="727" y="1596"/>
                  </a:cubicBezTo>
                  <a:cubicBezTo>
                    <a:pt x="742" y="1664"/>
                    <a:pt x="760" y="1732"/>
                    <a:pt x="787" y="1776"/>
                  </a:cubicBezTo>
                  <a:cubicBezTo>
                    <a:pt x="823" y="1753"/>
                    <a:pt x="862" y="1733"/>
                    <a:pt x="893" y="1706"/>
                  </a:cubicBezTo>
                  <a:cubicBezTo>
                    <a:pt x="879" y="1589"/>
                    <a:pt x="849" y="1473"/>
                    <a:pt x="825" y="1383"/>
                  </a:cubicBezTo>
                  <a:cubicBezTo>
                    <a:pt x="819" y="1397"/>
                    <a:pt x="808" y="1406"/>
                    <a:pt x="798" y="1418"/>
                  </a:cubicBezTo>
                  <a:close/>
                  <a:moveTo>
                    <a:pt x="682" y="1424"/>
                  </a:moveTo>
                  <a:cubicBezTo>
                    <a:pt x="682" y="1430"/>
                    <a:pt x="682" y="1434"/>
                    <a:pt x="684" y="1437"/>
                  </a:cubicBezTo>
                  <a:cubicBezTo>
                    <a:pt x="702" y="1432"/>
                    <a:pt x="740" y="1425"/>
                    <a:pt x="736" y="1412"/>
                  </a:cubicBezTo>
                  <a:cubicBezTo>
                    <a:pt x="718" y="1420"/>
                    <a:pt x="699" y="1420"/>
                    <a:pt x="682" y="1424"/>
                  </a:cubicBezTo>
                  <a:close/>
                  <a:moveTo>
                    <a:pt x="659" y="1455"/>
                  </a:moveTo>
                  <a:cubicBezTo>
                    <a:pt x="663" y="1461"/>
                    <a:pt x="668" y="1465"/>
                    <a:pt x="676" y="1466"/>
                  </a:cubicBezTo>
                  <a:cubicBezTo>
                    <a:pt x="679" y="1457"/>
                    <a:pt x="698" y="1452"/>
                    <a:pt x="696" y="1445"/>
                  </a:cubicBezTo>
                  <a:cubicBezTo>
                    <a:pt x="688" y="1450"/>
                    <a:pt x="667" y="1446"/>
                    <a:pt x="659" y="1455"/>
                  </a:cubicBezTo>
                  <a:close/>
                  <a:moveTo>
                    <a:pt x="581" y="1588"/>
                  </a:moveTo>
                  <a:cubicBezTo>
                    <a:pt x="591" y="1586"/>
                    <a:pt x="597" y="1590"/>
                    <a:pt x="603" y="1588"/>
                  </a:cubicBezTo>
                  <a:cubicBezTo>
                    <a:pt x="608" y="1578"/>
                    <a:pt x="609" y="1576"/>
                    <a:pt x="609" y="1565"/>
                  </a:cubicBezTo>
                  <a:cubicBezTo>
                    <a:pt x="599" y="1563"/>
                    <a:pt x="594" y="1556"/>
                    <a:pt x="583" y="1555"/>
                  </a:cubicBezTo>
                  <a:cubicBezTo>
                    <a:pt x="581" y="1565"/>
                    <a:pt x="580" y="1575"/>
                    <a:pt x="581" y="1588"/>
                  </a:cubicBezTo>
                  <a:close/>
                  <a:moveTo>
                    <a:pt x="578" y="1596"/>
                  </a:moveTo>
                  <a:cubicBezTo>
                    <a:pt x="577" y="1620"/>
                    <a:pt x="579" y="1630"/>
                    <a:pt x="576" y="1648"/>
                  </a:cubicBezTo>
                  <a:cubicBezTo>
                    <a:pt x="596" y="1657"/>
                    <a:pt x="622" y="1659"/>
                    <a:pt x="630" y="1637"/>
                  </a:cubicBezTo>
                  <a:cubicBezTo>
                    <a:pt x="629" y="1626"/>
                    <a:pt x="622" y="1620"/>
                    <a:pt x="632" y="1613"/>
                  </a:cubicBezTo>
                  <a:cubicBezTo>
                    <a:pt x="640" y="1616"/>
                    <a:pt x="648" y="1619"/>
                    <a:pt x="657" y="1621"/>
                  </a:cubicBezTo>
                  <a:cubicBezTo>
                    <a:pt x="663" y="1617"/>
                    <a:pt x="668" y="1611"/>
                    <a:pt x="669" y="1602"/>
                  </a:cubicBezTo>
                  <a:cubicBezTo>
                    <a:pt x="656" y="1589"/>
                    <a:pt x="637" y="1572"/>
                    <a:pt x="616" y="1573"/>
                  </a:cubicBezTo>
                  <a:cubicBezTo>
                    <a:pt x="622" y="1595"/>
                    <a:pt x="599" y="1605"/>
                    <a:pt x="578" y="1596"/>
                  </a:cubicBezTo>
                  <a:close/>
                  <a:moveTo>
                    <a:pt x="647" y="1631"/>
                  </a:moveTo>
                  <a:cubicBezTo>
                    <a:pt x="664" y="1653"/>
                    <a:pt x="673" y="1683"/>
                    <a:pt x="696" y="1700"/>
                  </a:cubicBezTo>
                  <a:cubicBezTo>
                    <a:pt x="680" y="1686"/>
                    <a:pt x="685" y="1657"/>
                    <a:pt x="703" y="1642"/>
                  </a:cubicBezTo>
                  <a:cubicBezTo>
                    <a:pt x="693" y="1632"/>
                    <a:pt x="688" y="1619"/>
                    <a:pt x="678" y="1611"/>
                  </a:cubicBezTo>
                  <a:cubicBezTo>
                    <a:pt x="675" y="1627"/>
                    <a:pt x="662" y="1633"/>
                    <a:pt x="647" y="1631"/>
                  </a:cubicBezTo>
                  <a:close/>
                  <a:moveTo>
                    <a:pt x="469" y="1648"/>
                  </a:moveTo>
                  <a:cubicBezTo>
                    <a:pt x="488" y="1646"/>
                    <a:pt x="498" y="1648"/>
                    <a:pt x="504" y="1627"/>
                  </a:cubicBezTo>
                  <a:cubicBezTo>
                    <a:pt x="495" y="1622"/>
                    <a:pt x="482" y="1620"/>
                    <a:pt x="473" y="1615"/>
                  </a:cubicBezTo>
                  <a:cubicBezTo>
                    <a:pt x="470" y="1624"/>
                    <a:pt x="471" y="1638"/>
                    <a:pt x="469" y="1648"/>
                  </a:cubicBezTo>
                  <a:close/>
                  <a:moveTo>
                    <a:pt x="1255" y="1627"/>
                  </a:moveTo>
                  <a:cubicBezTo>
                    <a:pt x="1207" y="1627"/>
                    <a:pt x="1164" y="1616"/>
                    <a:pt x="1131" y="1621"/>
                  </a:cubicBezTo>
                  <a:cubicBezTo>
                    <a:pt x="1103" y="1625"/>
                    <a:pt x="1075" y="1648"/>
                    <a:pt x="1077" y="1668"/>
                  </a:cubicBezTo>
                  <a:cubicBezTo>
                    <a:pt x="1179" y="1652"/>
                    <a:pt x="1275" y="1670"/>
                    <a:pt x="1381" y="1656"/>
                  </a:cubicBezTo>
                  <a:cubicBezTo>
                    <a:pt x="1367" y="1609"/>
                    <a:pt x="1304" y="1628"/>
                    <a:pt x="1255" y="1627"/>
                  </a:cubicBezTo>
                  <a:close/>
                  <a:moveTo>
                    <a:pt x="467" y="1656"/>
                  </a:moveTo>
                  <a:cubicBezTo>
                    <a:pt x="465" y="1680"/>
                    <a:pt x="460" y="1711"/>
                    <a:pt x="475" y="1724"/>
                  </a:cubicBezTo>
                  <a:cubicBezTo>
                    <a:pt x="503" y="1734"/>
                    <a:pt x="514" y="1704"/>
                    <a:pt x="512" y="1683"/>
                  </a:cubicBezTo>
                  <a:cubicBezTo>
                    <a:pt x="522" y="1679"/>
                    <a:pt x="529" y="1688"/>
                    <a:pt x="541" y="1687"/>
                  </a:cubicBezTo>
                  <a:cubicBezTo>
                    <a:pt x="565" y="1662"/>
                    <a:pt x="544" y="1639"/>
                    <a:pt x="514" y="1633"/>
                  </a:cubicBezTo>
                  <a:cubicBezTo>
                    <a:pt x="512" y="1653"/>
                    <a:pt x="490" y="1663"/>
                    <a:pt x="467" y="1656"/>
                  </a:cubicBezTo>
                  <a:close/>
                  <a:moveTo>
                    <a:pt x="638" y="1648"/>
                  </a:moveTo>
                  <a:cubicBezTo>
                    <a:pt x="631" y="1658"/>
                    <a:pt x="621" y="1665"/>
                    <a:pt x="607" y="1666"/>
                  </a:cubicBezTo>
                  <a:cubicBezTo>
                    <a:pt x="593" y="1668"/>
                    <a:pt x="582" y="1657"/>
                    <a:pt x="574" y="1662"/>
                  </a:cubicBezTo>
                  <a:cubicBezTo>
                    <a:pt x="594" y="1702"/>
                    <a:pt x="635" y="1738"/>
                    <a:pt x="659" y="1780"/>
                  </a:cubicBezTo>
                  <a:cubicBezTo>
                    <a:pt x="669" y="1765"/>
                    <a:pt x="689" y="1781"/>
                    <a:pt x="700" y="1772"/>
                  </a:cubicBezTo>
                  <a:cubicBezTo>
                    <a:pt x="670" y="1761"/>
                    <a:pt x="656" y="1727"/>
                    <a:pt x="682" y="1704"/>
                  </a:cubicBezTo>
                  <a:cubicBezTo>
                    <a:pt x="666" y="1686"/>
                    <a:pt x="661" y="1659"/>
                    <a:pt x="638" y="1648"/>
                  </a:cubicBezTo>
                  <a:close/>
                  <a:moveTo>
                    <a:pt x="694" y="1673"/>
                  </a:moveTo>
                  <a:cubicBezTo>
                    <a:pt x="696" y="1686"/>
                    <a:pt x="709" y="1690"/>
                    <a:pt x="715" y="1700"/>
                  </a:cubicBezTo>
                  <a:cubicBezTo>
                    <a:pt x="714" y="1709"/>
                    <a:pt x="702" y="1707"/>
                    <a:pt x="696" y="1712"/>
                  </a:cubicBezTo>
                  <a:cubicBezTo>
                    <a:pt x="699" y="1716"/>
                    <a:pt x="703" y="1717"/>
                    <a:pt x="703" y="1724"/>
                  </a:cubicBezTo>
                  <a:cubicBezTo>
                    <a:pt x="696" y="1724"/>
                    <a:pt x="690" y="1721"/>
                    <a:pt x="684" y="1716"/>
                  </a:cubicBezTo>
                  <a:cubicBezTo>
                    <a:pt x="661" y="1748"/>
                    <a:pt x="709" y="1754"/>
                    <a:pt x="715" y="1776"/>
                  </a:cubicBezTo>
                  <a:cubicBezTo>
                    <a:pt x="708" y="1795"/>
                    <a:pt x="682" y="1777"/>
                    <a:pt x="669" y="1786"/>
                  </a:cubicBezTo>
                  <a:cubicBezTo>
                    <a:pt x="669" y="1798"/>
                    <a:pt x="676" y="1802"/>
                    <a:pt x="678" y="1811"/>
                  </a:cubicBezTo>
                  <a:cubicBezTo>
                    <a:pt x="666" y="1817"/>
                    <a:pt x="654" y="1812"/>
                    <a:pt x="645" y="1822"/>
                  </a:cubicBezTo>
                  <a:cubicBezTo>
                    <a:pt x="644" y="1843"/>
                    <a:pt x="654" y="1854"/>
                    <a:pt x="667" y="1861"/>
                  </a:cubicBezTo>
                  <a:cubicBezTo>
                    <a:pt x="663" y="1868"/>
                    <a:pt x="657" y="1875"/>
                    <a:pt x="659" y="1886"/>
                  </a:cubicBezTo>
                  <a:cubicBezTo>
                    <a:pt x="689" y="1894"/>
                    <a:pt x="689" y="1855"/>
                    <a:pt x="692" y="1840"/>
                  </a:cubicBezTo>
                  <a:cubicBezTo>
                    <a:pt x="709" y="1847"/>
                    <a:pt x="741" y="1850"/>
                    <a:pt x="740" y="1832"/>
                  </a:cubicBezTo>
                  <a:cubicBezTo>
                    <a:pt x="740" y="1822"/>
                    <a:pt x="728" y="1821"/>
                    <a:pt x="734" y="1811"/>
                  </a:cubicBezTo>
                  <a:cubicBezTo>
                    <a:pt x="745" y="1812"/>
                    <a:pt x="751" y="1814"/>
                    <a:pt x="762" y="1811"/>
                  </a:cubicBezTo>
                  <a:cubicBezTo>
                    <a:pt x="780" y="1780"/>
                    <a:pt x="753" y="1755"/>
                    <a:pt x="748" y="1718"/>
                  </a:cubicBezTo>
                  <a:cubicBezTo>
                    <a:pt x="737" y="1716"/>
                    <a:pt x="733" y="1722"/>
                    <a:pt x="731" y="1731"/>
                  </a:cubicBezTo>
                  <a:cubicBezTo>
                    <a:pt x="733" y="1738"/>
                    <a:pt x="752" y="1750"/>
                    <a:pt x="736" y="1755"/>
                  </a:cubicBezTo>
                  <a:cubicBezTo>
                    <a:pt x="717" y="1747"/>
                    <a:pt x="715" y="1706"/>
                    <a:pt x="744" y="1708"/>
                  </a:cubicBezTo>
                  <a:cubicBezTo>
                    <a:pt x="740" y="1690"/>
                    <a:pt x="733" y="1675"/>
                    <a:pt x="729" y="1658"/>
                  </a:cubicBezTo>
                  <a:cubicBezTo>
                    <a:pt x="713" y="1647"/>
                    <a:pt x="701" y="1662"/>
                    <a:pt x="694" y="1673"/>
                  </a:cubicBezTo>
                  <a:close/>
                  <a:moveTo>
                    <a:pt x="537" y="1697"/>
                  </a:moveTo>
                  <a:cubicBezTo>
                    <a:pt x="570" y="1741"/>
                    <a:pt x="595" y="1794"/>
                    <a:pt x="634" y="1832"/>
                  </a:cubicBezTo>
                  <a:cubicBezTo>
                    <a:pt x="630" y="1817"/>
                    <a:pt x="644" y="1804"/>
                    <a:pt x="663" y="1805"/>
                  </a:cubicBezTo>
                  <a:cubicBezTo>
                    <a:pt x="660" y="1793"/>
                    <a:pt x="647" y="1791"/>
                    <a:pt x="640" y="1782"/>
                  </a:cubicBezTo>
                  <a:cubicBezTo>
                    <a:pt x="642" y="1782"/>
                    <a:pt x="645" y="1782"/>
                    <a:pt x="645" y="1780"/>
                  </a:cubicBezTo>
                  <a:cubicBezTo>
                    <a:pt x="638" y="1760"/>
                    <a:pt x="612" y="1732"/>
                    <a:pt x="595" y="1716"/>
                  </a:cubicBezTo>
                  <a:cubicBezTo>
                    <a:pt x="585" y="1697"/>
                    <a:pt x="575" y="1680"/>
                    <a:pt x="562" y="1664"/>
                  </a:cubicBezTo>
                  <a:cubicBezTo>
                    <a:pt x="559" y="1681"/>
                    <a:pt x="559" y="1700"/>
                    <a:pt x="537" y="1697"/>
                  </a:cubicBezTo>
                  <a:close/>
                  <a:moveTo>
                    <a:pt x="1383" y="1668"/>
                  </a:moveTo>
                  <a:cubicBezTo>
                    <a:pt x="1382" y="1670"/>
                    <a:pt x="1381" y="1671"/>
                    <a:pt x="1379" y="1671"/>
                  </a:cubicBezTo>
                  <a:cubicBezTo>
                    <a:pt x="1322" y="1675"/>
                    <a:pt x="1273" y="1674"/>
                    <a:pt x="1213" y="1673"/>
                  </a:cubicBezTo>
                  <a:cubicBezTo>
                    <a:pt x="1162" y="1671"/>
                    <a:pt x="1113" y="1681"/>
                    <a:pt x="1069" y="1681"/>
                  </a:cubicBezTo>
                  <a:cubicBezTo>
                    <a:pt x="1068" y="1695"/>
                    <a:pt x="1068" y="1709"/>
                    <a:pt x="1075" y="1716"/>
                  </a:cubicBezTo>
                  <a:cubicBezTo>
                    <a:pt x="1177" y="1724"/>
                    <a:pt x="1283" y="1704"/>
                    <a:pt x="1381" y="1702"/>
                  </a:cubicBezTo>
                  <a:cubicBezTo>
                    <a:pt x="1387" y="1696"/>
                    <a:pt x="1390" y="1676"/>
                    <a:pt x="1383" y="1668"/>
                  </a:cubicBezTo>
                  <a:close/>
                  <a:moveTo>
                    <a:pt x="382" y="1726"/>
                  </a:moveTo>
                  <a:cubicBezTo>
                    <a:pt x="396" y="1725"/>
                    <a:pt x="408" y="1721"/>
                    <a:pt x="409" y="1706"/>
                  </a:cubicBezTo>
                  <a:cubicBezTo>
                    <a:pt x="402" y="1699"/>
                    <a:pt x="388" y="1699"/>
                    <a:pt x="380" y="1693"/>
                  </a:cubicBezTo>
                  <a:cubicBezTo>
                    <a:pt x="377" y="1705"/>
                    <a:pt x="373" y="1720"/>
                    <a:pt x="382" y="1726"/>
                  </a:cubicBezTo>
                  <a:close/>
                  <a:moveTo>
                    <a:pt x="1832" y="1708"/>
                  </a:moveTo>
                  <a:cubicBezTo>
                    <a:pt x="1841" y="1725"/>
                    <a:pt x="1821" y="1731"/>
                    <a:pt x="1819" y="1743"/>
                  </a:cubicBezTo>
                  <a:cubicBezTo>
                    <a:pt x="1820" y="1740"/>
                    <a:pt x="1826" y="1752"/>
                    <a:pt x="1825" y="1751"/>
                  </a:cubicBezTo>
                  <a:cubicBezTo>
                    <a:pt x="1827" y="1756"/>
                    <a:pt x="1820" y="1760"/>
                    <a:pt x="1823" y="1766"/>
                  </a:cubicBezTo>
                  <a:cubicBezTo>
                    <a:pt x="1851" y="1757"/>
                    <a:pt x="1872" y="1772"/>
                    <a:pt x="1875" y="1795"/>
                  </a:cubicBezTo>
                  <a:cubicBezTo>
                    <a:pt x="1920" y="1766"/>
                    <a:pt x="1957" y="1822"/>
                    <a:pt x="1919" y="1846"/>
                  </a:cubicBezTo>
                  <a:cubicBezTo>
                    <a:pt x="1934" y="1852"/>
                    <a:pt x="1942" y="1874"/>
                    <a:pt x="1931" y="1890"/>
                  </a:cubicBezTo>
                  <a:cubicBezTo>
                    <a:pt x="1939" y="1903"/>
                    <a:pt x="1967" y="1909"/>
                    <a:pt x="1962" y="1879"/>
                  </a:cubicBezTo>
                  <a:cubicBezTo>
                    <a:pt x="1958" y="1875"/>
                    <a:pt x="1949" y="1876"/>
                    <a:pt x="1947" y="1869"/>
                  </a:cubicBezTo>
                  <a:cubicBezTo>
                    <a:pt x="1958" y="1860"/>
                    <a:pt x="1946" y="1847"/>
                    <a:pt x="1945" y="1836"/>
                  </a:cubicBezTo>
                  <a:cubicBezTo>
                    <a:pt x="1954" y="1823"/>
                    <a:pt x="1970" y="1818"/>
                    <a:pt x="1972" y="1803"/>
                  </a:cubicBezTo>
                  <a:cubicBezTo>
                    <a:pt x="1978" y="1766"/>
                    <a:pt x="1946" y="1769"/>
                    <a:pt x="1923" y="1768"/>
                  </a:cubicBezTo>
                  <a:cubicBezTo>
                    <a:pt x="1925" y="1762"/>
                    <a:pt x="1928" y="1755"/>
                    <a:pt x="1925" y="1749"/>
                  </a:cubicBezTo>
                  <a:cubicBezTo>
                    <a:pt x="1916" y="1736"/>
                    <a:pt x="1896" y="1749"/>
                    <a:pt x="1881" y="1745"/>
                  </a:cubicBezTo>
                  <a:cubicBezTo>
                    <a:pt x="1884" y="1734"/>
                    <a:pt x="1889" y="1725"/>
                    <a:pt x="1892" y="1714"/>
                  </a:cubicBezTo>
                  <a:cubicBezTo>
                    <a:pt x="1881" y="1693"/>
                    <a:pt x="1847" y="1688"/>
                    <a:pt x="1832" y="1708"/>
                  </a:cubicBezTo>
                  <a:close/>
                  <a:moveTo>
                    <a:pt x="487" y="1737"/>
                  </a:moveTo>
                  <a:cubicBezTo>
                    <a:pt x="524" y="1791"/>
                    <a:pt x="561" y="1844"/>
                    <a:pt x="601" y="1894"/>
                  </a:cubicBezTo>
                  <a:cubicBezTo>
                    <a:pt x="623" y="1886"/>
                    <a:pt x="647" y="1881"/>
                    <a:pt x="649" y="1859"/>
                  </a:cubicBezTo>
                  <a:cubicBezTo>
                    <a:pt x="642" y="1857"/>
                    <a:pt x="642" y="1862"/>
                    <a:pt x="638" y="1863"/>
                  </a:cubicBezTo>
                  <a:cubicBezTo>
                    <a:pt x="598" y="1811"/>
                    <a:pt x="566" y="1751"/>
                    <a:pt x="523" y="1702"/>
                  </a:cubicBezTo>
                  <a:cubicBezTo>
                    <a:pt x="517" y="1719"/>
                    <a:pt x="512" y="1738"/>
                    <a:pt x="487" y="1737"/>
                  </a:cubicBezTo>
                  <a:close/>
                  <a:moveTo>
                    <a:pt x="378" y="1735"/>
                  </a:moveTo>
                  <a:cubicBezTo>
                    <a:pt x="379" y="1761"/>
                    <a:pt x="371" y="1776"/>
                    <a:pt x="374" y="1797"/>
                  </a:cubicBezTo>
                  <a:cubicBezTo>
                    <a:pt x="402" y="1796"/>
                    <a:pt x="411" y="1770"/>
                    <a:pt x="417" y="1753"/>
                  </a:cubicBezTo>
                  <a:cubicBezTo>
                    <a:pt x="429" y="1753"/>
                    <a:pt x="432" y="1761"/>
                    <a:pt x="444" y="1762"/>
                  </a:cubicBezTo>
                  <a:cubicBezTo>
                    <a:pt x="460" y="1755"/>
                    <a:pt x="461" y="1738"/>
                    <a:pt x="463" y="1722"/>
                  </a:cubicBezTo>
                  <a:cubicBezTo>
                    <a:pt x="450" y="1721"/>
                    <a:pt x="436" y="1712"/>
                    <a:pt x="421" y="1708"/>
                  </a:cubicBezTo>
                  <a:cubicBezTo>
                    <a:pt x="416" y="1726"/>
                    <a:pt x="405" y="1738"/>
                    <a:pt x="378" y="1735"/>
                  </a:cubicBezTo>
                  <a:close/>
                  <a:moveTo>
                    <a:pt x="1379" y="1718"/>
                  </a:moveTo>
                  <a:cubicBezTo>
                    <a:pt x="1350" y="1714"/>
                    <a:pt x="1320" y="1720"/>
                    <a:pt x="1292" y="1720"/>
                  </a:cubicBezTo>
                  <a:cubicBezTo>
                    <a:pt x="1215" y="1721"/>
                    <a:pt x="1141" y="1740"/>
                    <a:pt x="1069" y="1726"/>
                  </a:cubicBezTo>
                  <a:cubicBezTo>
                    <a:pt x="1024" y="1741"/>
                    <a:pt x="978" y="1755"/>
                    <a:pt x="942" y="1768"/>
                  </a:cubicBezTo>
                  <a:cubicBezTo>
                    <a:pt x="1106" y="1758"/>
                    <a:pt x="1295" y="1768"/>
                    <a:pt x="1480" y="1766"/>
                  </a:cubicBezTo>
                  <a:cubicBezTo>
                    <a:pt x="1443" y="1755"/>
                    <a:pt x="1417" y="1724"/>
                    <a:pt x="1379" y="1718"/>
                  </a:cubicBezTo>
                  <a:close/>
                  <a:moveTo>
                    <a:pt x="781" y="1791"/>
                  </a:moveTo>
                  <a:cubicBezTo>
                    <a:pt x="781" y="1802"/>
                    <a:pt x="775" y="1826"/>
                    <a:pt x="752" y="1822"/>
                  </a:cubicBezTo>
                  <a:cubicBezTo>
                    <a:pt x="757" y="1850"/>
                    <a:pt x="727" y="1863"/>
                    <a:pt x="703" y="1857"/>
                  </a:cubicBezTo>
                  <a:cubicBezTo>
                    <a:pt x="696" y="1878"/>
                    <a:pt x="689" y="1899"/>
                    <a:pt x="659" y="1898"/>
                  </a:cubicBezTo>
                  <a:cubicBezTo>
                    <a:pt x="655" y="1895"/>
                    <a:pt x="654" y="1888"/>
                    <a:pt x="647" y="1888"/>
                  </a:cubicBezTo>
                  <a:cubicBezTo>
                    <a:pt x="631" y="1894"/>
                    <a:pt x="618" y="1903"/>
                    <a:pt x="599" y="1906"/>
                  </a:cubicBezTo>
                  <a:cubicBezTo>
                    <a:pt x="585" y="1944"/>
                    <a:pt x="550" y="1969"/>
                    <a:pt x="508" y="1966"/>
                  </a:cubicBezTo>
                  <a:cubicBezTo>
                    <a:pt x="503" y="1960"/>
                    <a:pt x="500" y="1952"/>
                    <a:pt x="492" y="1950"/>
                  </a:cubicBezTo>
                  <a:cubicBezTo>
                    <a:pt x="487" y="1948"/>
                    <a:pt x="480" y="1962"/>
                    <a:pt x="471" y="1962"/>
                  </a:cubicBezTo>
                  <a:cubicBezTo>
                    <a:pt x="525" y="2026"/>
                    <a:pt x="589" y="2080"/>
                    <a:pt x="655" y="2132"/>
                  </a:cubicBezTo>
                  <a:cubicBezTo>
                    <a:pt x="669" y="2131"/>
                    <a:pt x="676" y="2137"/>
                    <a:pt x="688" y="2138"/>
                  </a:cubicBezTo>
                  <a:cubicBezTo>
                    <a:pt x="687" y="2130"/>
                    <a:pt x="690" y="2126"/>
                    <a:pt x="690" y="2119"/>
                  </a:cubicBezTo>
                  <a:cubicBezTo>
                    <a:pt x="718" y="2078"/>
                    <a:pt x="735" y="2037"/>
                    <a:pt x="773" y="2006"/>
                  </a:cubicBezTo>
                  <a:cubicBezTo>
                    <a:pt x="830" y="1958"/>
                    <a:pt x="906" y="1928"/>
                    <a:pt x="913" y="1840"/>
                  </a:cubicBezTo>
                  <a:cubicBezTo>
                    <a:pt x="876" y="1837"/>
                    <a:pt x="872" y="1777"/>
                    <a:pt x="899" y="1764"/>
                  </a:cubicBezTo>
                  <a:cubicBezTo>
                    <a:pt x="895" y="1750"/>
                    <a:pt x="898" y="1724"/>
                    <a:pt x="891" y="1720"/>
                  </a:cubicBezTo>
                  <a:cubicBezTo>
                    <a:pt x="858" y="1747"/>
                    <a:pt x="817" y="1775"/>
                    <a:pt x="781" y="1791"/>
                  </a:cubicBezTo>
                  <a:close/>
                  <a:moveTo>
                    <a:pt x="436" y="1772"/>
                  </a:moveTo>
                  <a:cubicBezTo>
                    <a:pt x="471" y="1833"/>
                    <a:pt x="518" y="1882"/>
                    <a:pt x="562" y="1935"/>
                  </a:cubicBezTo>
                  <a:cubicBezTo>
                    <a:pt x="575" y="1930"/>
                    <a:pt x="580" y="1916"/>
                    <a:pt x="587" y="1904"/>
                  </a:cubicBezTo>
                  <a:cubicBezTo>
                    <a:pt x="554" y="1848"/>
                    <a:pt x="513" y="1793"/>
                    <a:pt x="471" y="1741"/>
                  </a:cubicBezTo>
                  <a:cubicBezTo>
                    <a:pt x="469" y="1762"/>
                    <a:pt x="452" y="1772"/>
                    <a:pt x="436" y="1772"/>
                  </a:cubicBezTo>
                  <a:close/>
                  <a:moveTo>
                    <a:pt x="973" y="1838"/>
                  </a:moveTo>
                  <a:cubicBezTo>
                    <a:pt x="1044" y="1845"/>
                    <a:pt x="1100" y="1845"/>
                    <a:pt x="1164" y="1842"/>
                  </a:cubicBezTo>
                  <a:cubicBezTo>
                    <a:pt x="1260" y="1838"/>
                    <a:pt x="1363" y="1846"/>
                    <a:pt x="1470" y="1838"/>
                  </a:cubicBezTo>
                  <a:cubicBezTo>
                    <a:pt x="1500" y="1836"/>
                    <a:pt x="1534" y="1828"/>
                    <a:pt x="1536" y="1807"/>
                  </a:cubicBezTo>
                  <a:cubicBezTo>
                    <a:pt x="1540" y="1766"/>
                    <a:pt x="1471" y="1780"/>
                    <a:pt x="1441" y="1780"/>
                  </a:cubicBezTo>
                  <a:cubicBezTo>
                    <a:pt x="1375" y="1781"/>
                    <a:pt x="1325" y="1778"/>
                    <a:pt x="1257" y="1778"/>
                  </a:cubicBezTo>
                  <a:cubicBezTo>
                    <a:pt x="1204" y="1779"/>
                    <a:pt x="1158" y="1777"/>
                    <a:pt x="1110" y="1778"/>
                  </a:cubicBezTo>
                  <a:cubicBezTo>
                    <a:pt x="1089" y="1779"/>
                    <a:pt x="1071" y="1774"/>
                    <a:pt x="1058" y="1774"/>
                  </a:cubicBezTo>
                  <a:cubicBezTo>
                    <a:pt x="996" y="1773"/>
                    <a:pt x="936" y="1780"/>
                    <a:pt x="897" y="1782"/>
                  </a:cubicBezTo>
                  <a:cubicBezTo>
                    <a:pt x="873" y="1826"/>
                    <a:pt x="932" y="1834"/>
                    <a:pt x="973" y="1838"/>
                  </a:cubicBezTo>
                  <a:close/>
                  <a:moveTo>
                    <a:pt x="427" y="1780"/>
                  </a:moveTo>
                  <a:cubicBezTo>
                    <a:pt x="426" y="1780"/>
                    <a:pt x="425" y="1780"/>
                    <a:pt x="423" y="1780"/>
                  </a:cubicBezTo>
                  <a:cubicBezTo>
                    <a:pt x="423" y="1779"/>
                    <a:pt x="423" y="1778"/>
                    <a:pt x="421" y="1778"/>
                  </a:cubicBezTo>
                  <a:cubicBezTo>
                    <a:pt x="410" y="1787"/>
                    <a:pt x="401" y="1810"/>
                    <a:pt x="382" y="1805"/>
                  </a:cubicBezTo>
                  <a:cubicBezTo>
                    <a:pt x="401" y="1839"/>
                    <a:pt x="450" y="1872"/>
                    <a:pt x="477" y="1908"/>
                  </a:cubicBezTo>
                  <a:cubicBezTo>
                    <a:pt x="494" y="1932"/>
                    <a:pt x="514" y="1964"/>
                    <a:pt x="554" y="1948"/>
                  </a:cubicBezTo>
                  <a:cubicBezTo>
                    <a:pt x="517" y="1895"/>
                    <a:pt x="463" y="1841"/>
                    <a:pt x="427" y="1780"/>
                  </a:cubicBezTo>
                  <a:close/>
                  <a:moveTo>
                    <a:pt x="926" y="1844"/>
                  </a:moveTo>
                  <a:cubicBezTo>
                    <a:pt x="924" y="1872"/>
                    <a:pt x="907" y="1905"/>
                    <a:pt x="893" y="1925"/>
                  </a:cubicBezTo>
                  <a:cubicBezTo>
                    <a:pt x="868" y="1961"/>
                    <a:pt x="823" y="1982"/>
                    <a:pt x="787" y="2010"/>
                  </a:cubicBezTo>
                  <a:cubicBezTo>
                    <a:pt x="743" y="2045"/>
                    <a:pt x="723" y="2093"/>
                    <a:pt x="696" y="2140"/>
                  </a:cubicBezTo>
                  <a:cubicBezTo>
                    <a:pt x="724" y="2149"/>
                    <a:pt x="758" y="2146"/>
                    <a:pt x="789" y="2150"/>
                  </a:cubicBezTo>
                  <a:cubicBezTo>
                    <a:pt x="805" y="2153"/>
                    <a:pt x="819" y="2162"/>
                    <a:pt x="835" y="2165"/>
                  </a:cubicBezTo>
                  <a:cubicBezTo>
                    <a:pt x="884" y="2174"/>
                    <a:pt x="931" y="2180"/>
                    <a:pt x="982" y="2183"/>
                  </a:cubicBezTo>
                  <a:cubicBezTo>
                    <a:pt x="1077" y="2190"/>
                    <a:pt x="1178" y="2198"/>
                    <a:pt x="1273" y="2200"/>
                  </a:cubicBezTo>
                  <a:cubicBezTo>
                    <a:pt x="1299" y="2200"/>
                    <a:pt x="1324" y="2195"/>
                    <a:pt x="1350" y="2194"/>
                  </a:cubicBezTo>
                  <a:cubicBezTo>
                    <a:pt x="1395" y="2191"/>
                    <a:pt x="1443" y="2193"/>
                    <a:pt x="1488" y="2186"/>
                  </a:cubicBezTo>
                  <a:cubicBezTo>
                    <a:pt x="1513" y="2181"/>
                    <a:pt x="1538" y="2178"/>
                    <a:pt x="1563" y="2175"/>
                  </a:cubicBezTo>
                  <a:cubicBezTo>
                    <a:pt x="1588" y="2172"/>
                    <a:pt x="1615" y="2171"/>
                    <a:pt x="1635" y="2165"/>
                  </a:cubicBezTo>
                  <a:cubicBezTo>
                    <a:pt x="1667" y="2155"/>
                    <a:pt x="1695" y="2135"/>
                    <a:pt x="1722" y="2117"/>
                  </a:cubicBezTo>
                  <a:cubicBezTo>
                    <a:pt x="1749" y="2099"/>
                    <a:pt x="1782" y="2091"/>
                    <a:pt x="1805" y="2070"/>
                  </a:cubicBezTo>
                  <a:cubicBezTo>
                    <a:pt x="1720" y="1984"/>
                    <a:pt x="1523" y="1992"/>
                    <a:pt x="1497" y="1848"/>
                  </a:cubicBezTo>
                  <a:cubicBezTo>
                    <a:pt x="1308" y="1855"/>
                    <a:pt x="1108" y="1865"/>
                    <a:pt x="926" y="1844"/>
                  </a:cubicBezTo>
                  <a:close/>
                  <a:moveTo>
                    <a:pt x="549" y="2223"/>
                  </a:moveTo>
                  <a:cubicBezTo>
                    <a:pt x="578" y="2230"/>
                    <a:pt x="606" y="2242"/>
                    <a:pt x="636" y="2248"/>
                  </a:cubicBezTo>
                  <a:cubicBezTo>
                    <a:pt x="696" y="2259"/>
                    <a:pt x="759" y="2274"/>
                    <a:pt x="816" y="2285"/>
                  </a:cubicBezTo>
                  <a:cubicBezTo>
                    <a:pt x="831" y="2288"/>
                    <a:pt x="847" y="2284"/>
                    <a:pt x="864" y="2285"/>
                  </a:cubicBezTo>
                  <a:cubicBezTo>
                    <a:pt x="903" y="2286"/>
                    <a:pt x="944" y="2297"/>
                    <a:pt x="986" y="2301"/>
                  </a:cubicBezTo>
                  <a:cubicBezTo>
                    <a:pt x="1115" y="2313"/>
                    <a:pt x="1231" y="2308"/>
                    <a:pt x="1356" y="2310"/>
                  </a:cubicBezTo>
                  <a:cubicBezTo>
                    <a:pt x="1388" y="2310"/>
                    <a:pt x="1424" y="2307"/>
                    <a:pt x="1457" y="2303"/>
                  </a:cubicBezTo>
                  <a:cubicBezTo>
                    <a:pt x="1488" y="2300"/>
                    <a:pt x="1519" y="2299"/>
                    <a:pt x="1548" y="2295"/>
                  </a:cubicBezTo>
                  <a:cubicBezTo>
                    <a:pt x="1610" y="2286"/>
                    <a:pt x="1670" y="2269"/>
                    <a:pt x="1726" y="2258"/>
                  </a:cubicBezTo>
                  <a:cubicBezTo>
                    <a:pt x="1796" y="2245"/>
                    <a:pt x="1875" y="2234"/>
                    <a:pt x="1929" y="2204"/>
                  </a:cubicBezTo>
                  <a:cubicBezTo>
                    <a:pt x="1948" y="2194"/>
                    <a:pt x="1981" y="2170"/>
                    <a:pt x="1985" y="2152"/>
                  </a:cubicBezTo>
                  <a:cubicBezTo>
                    <a:pt x="1989" y="2130"/>
                    <a:pt x="1979" y="2099"/>
                    <a:pt x="1956" y="2097"/>
                  </a:cubicBezTo>
                  <a:cubicBezTo>
                    <a:pt x="1943" y="2095"/>
                    <a:pt x="1907" y="2112"/>
                    <a:pt x="1894" y="2117"/>
                  </a:cubicBezTo>
                  <a:cubicBezTo>
                    <a:pt x="1787" y="2155"/>
                    <a:pt x="1671" y="2172"/>
                    <a:pt x="1550" y="2192"/>
                  </a:cubicBezTo>
                  <a:cubicBezTo>
                    <a:pt x="1498" y="2200"/>
                    <a:pt x="1446" y="2209"/>
                    <a:pt x="1399" y="2212"/>
                  </a:cubicBezTo>
                  <a:cubicBezTo>
                    <a:pt x="1307" y="2219"/>
                    <a:pt x="1220" y="2215"/>
                    <a:pt x="1133" y="2214"/>
                  </a:cubicBezTo>
                  <a:cubicBezTo>
                    <a:pt x="1088" y="2214"/>
                    <a:pt x="1051" y="2210"/>
                    <a:pt x="1009" y="2206"/>
                  </a:cubicBezTo>
                  <a:cubicBezTo>
                    <a:pt x="951" y="2202"/>
                    <a:pt x="898" y="2198"/>
                    <a:pt x="845" y="2186"/>
                  </a:cubicBezTo>
                  <a:cubicBezTo>
                    <a:pt x="719" y="2156"/>
                    <a:pt x="586" y="2142"/>
                    <a:pt x="471" y="2094"/>
                  </a:cubicBezTo>
                  <a:cubicBezTo>
                    <a:pt x="451" y="2086"/>
                    <a:pt x="412" y="2072"/>
                    <a:pt x="396" y="2084"/>
                  </a:cubicBezTo>
                  <a:cubicBezTo>
                    <a:pt x="376" y="2100"/>
                    <a:pt x="386" y="2132"/>
                    <a:pt x="394" y="2154"/>
                  </a:cubicBezTo>
                  <a:cubicBezTo>
                    <a:pt x="415" y="2175"/>
                    <a:pt x="439" y="2191"/>
                    <a:pt x="469" y="2202"/>
                  </a:cubicBezTo>
                  <a:cubicBezTo>
                    <a:pt x="473" y="2204"/>
                    <a:pt x="473" y="2204"/>
                    <a:pt x="471" y="2200"/>
                  </a:cubicBezTo>
                  <a:cubicBezTo>
                    <a:pt x="493" y="2214"/>
                    <a:pt x="522" y="2216"/>
                    <a:pt x="549" y="2223"/>
                  </a:cubicBezTo>
                  <a:close/>
                  <a:moveTo>
                    <a:pt x="1728" y="2276"/>
                  </a:moveTo>
                  <a:cubicBezTo>
                    <a:pt x="1647" y="2292"/>
                    <a:pt x="1563" y="2309"/>
                    <a:pt x="1480" y="2316"/>
                  </a:cubicBezTo>
                  <a:cubicBezTo>
                    <a:pt x="1385" y="2324"/>
                    <a:pt x="1287" y="2329"/>
                    <a:pt x="1197" y="2328"/>
                  </a:cubicBezTo>
                  <a:cubicBezTo>
                    <a:pt x="986" y="2327"/>
                    <a:pt x="779" y="2303"/>
                    <a:pt x="587" y="2252"/>
                  </a:cubicBezTo>
                  <a:cubicBezTo>
                    <a:pt x="513" y="2232"/>
                    <a:pt x="440" y="2213"/>
                    <a:pt x="390" y="2173"/>
                  </a:cubicBezTo>
                  <a:cubicBezTo>
                    <a:pt x="368" y="2199"/>
                    <a:pt x="361" y="2245"/>
                    <a:pt x="343" y="2281"/>
                  </a:cubicBezTo>
                  <a:cubicBezTo>
                    <a:pt x="307" y="2351"/>
                    <a:pt x="258" y="2445"/>
                    <a:pt x="221" y="2518"/>
                  </a:cubicBezTo>
                  <a:cubicBezTo>
                    <a:pt x="210" y="2540"/>
                    <a:pt x="181" y="2588"/>
                    <a:pt x="183" y="2599"/>
                  </a:cubicBezTo>
                  <a:cubicBezTo>
                    <a:pt x="184" y="2601"/>
                    <a:pt x="194" y="2604"/>
                    <a:pt x="186" y="2607"/>
                  </a:cubicBezTo>
                  <a:cubicBezTo>
                    <a:pt x="198" y="2605"/>
                    <a:pt x="208" y="2617"/>
                    <a:pt x="225" y="2618"/>
                  </a:cubicBezTo>
                  <a:cubicBezTo>
                    <a:pt x="285" y="2658"/>
                    <a:pt x="381" y="2670"/>
                    <a:pt x="446" y="2700"/>
                  </a:cubicBezTo>
                  <a:cubicBezTo>
                    <a:pt x="465" y="2697"/>
                    <a:pt x="484" y="2707"/>
                    <a:pt x="508" y="2713"/>
                  </a:cubicBezTo>
                  <a:cubicBezTo>
                    <a:pt x="526" y="2717"/>
                    <a:pt x="546" y="2715"/>
                    <a:pt x="556" y="2719"/>
                  </a:cubicBezTo>
                  <a:cubicBezTo>
                    <a:pt x="562" y="2722"/>
                    <a:pt x="558" y="2726"/>
                    <a:pt x="564" y="2727"/>
                  </a:cubicBezTo>
                  <a:cubicBezTo>
                    <a:pt x="604" y="2730"/>
                    <a:pt x="648" y="2730"/>
                    <a:pt x="680" y="2750"/>
                  </a:cubicBezTo>
                  <a:cubicBezTo>
                    <a:pt x="701" y="2741"/>
                    <a:pt x="721" y="2753"/>
                    <a:pt x="742" y="2758"/>
                  </a:cubicBezTo>
                  <a:cubicBezTo>
                    <a:pt x="770" y="2765"/>
                    <a:pt x="802" y="2762"/>
                    <a:pt x="833" y="2767"/>
                  </a:cubicBezTo>
                  <a:cubicBezTo>
                    <a:pt x="922" y="2779"/>
                    <a:pt x="1004" y="2787"/>
                    <a:pt x="1079" y="2783"/>
                  </a:cubicBezTo>
                  <a:cubicBezTo>
                    <a:pt x="1089" y="2785"/>
                    <a:pt x="1092" y="2789"/>
                    <a:pt x="1102" y="2789"/>
                  </a:cubicBezTo>
                  <a:cubicBezTo>
                    <a:pt x="1216" y="2797"/>
                    <a:pt x="1309" y="2782"/>
                    <a:pt x="1412" y="2781"/>
                  </a:cubicBezTo>
                  <a:cubicBezTo>
                    <a:pt x="1473" y="2760"/>
                    <a:pt x="1543" y="2767"/>
                    <a:pt x="1600" y="2758"/>
                  </a:cubicBezTo>
                  <a:cubicBezTo>
                    <a:pt x="1647" y="2751"/>
                    <a:pt x="1694" y="2738"/>
                    <a:pt x="1741" y="2727"/>
                  </a:cubicBezTo>
                  <a:cubicBezTo>
                    <a:pt x="1807" y="2712"/>
                    <a:pt x="1874" y="2692"/>
                    <a:pt x="1939" y="2676"/>
                  </a:cubicBezTo>
                  <a:cubicBezTo>
                    <a:pt x="2004" y="2660"/>
                    <a:pt x="2067" y="2639"/>
                    <a:pt x="2121" y="2607"/>
                  </a:cubicBezTo>
                  <a:cubicBezTo>
                    <a:pt x="2071" y="2467"/>
                    <a:pt x="2017" y="2336"/>
                    <a:pt x="1954" y="2206"/>
                  </a:cubicBezTo>
                  <a:cubicBezTo>
                    <a:pt x="1892" y="2243"/>
                    <a:pt x="1810" y="2261"/>
                    <a:pt x="1728" y="2276"/>
                  </a:cubicBezTo>
                  <a:close/>
                  <a:moveTo>
                    <a:pt x="115" y="2622"/>
                  </a:moveTo>
                  <a:cubicBezTo>
                    <a:pt x="100" y="2642"/>
                    <a:pt x="115" y="2666"/>
                    <a:pt x="128" y="2682"/>
                  </a:cubicBezTo>
                  <a:cubicBezTo>
                    <a:pt x="198" y="2734"/>
                    <a:pt x="294" y="2751"/>
                    <a:pt x="376" y="2787"/>
                  </a:cubicBezTo>
                  <a:cubicBezTo>
                    <a:pt x="386" y="2786"/>
                    <a:pt x="390" y="2791"/>
                    <a:pt x="401" y="2789"/>
                  </a:cubicBezTo>
                  <a:cubicBezTo>
                    <a:pt x="414" y="2803"/>
                    <a:pt x="445" y="2801"/>
                    <a:pt x="461" y="2806"/>
                  </a:cubicBezTo>
                  <a:cubicBezTo>
                    <a:pt x="464" y="2807"/>
                    <a:pt x="466" y="2805"/>
                    <a:pt x="469" y="2806"/>
                  </a:cubicBezTo>
                  <a:cubicBezTo>
                    <a:pt x="530" y="2819"/>
                    <a:pt x="582" y="2836"/>
                    <a:pt x="657" y="2841"/>
                  </a:cubicBezTo>
                  <a:cubicBezTo>
                    <a:pt x="708" y="2851"/>
                    <a:pt x="762" y="2862"/>
                    <a:pt x="816" y="2866"/>
                  </a:cubicBezTo>
                  <a:cubicBezTo>
                    <a:pt x="830" y="2867"/>
                    <a:pt x="844" y="2863"/>
                    <a:pt x="858" y="2866"/>
                  </a:cubicBezTo>
                  <a:cubicBezTo>
                    <a:pt x="914" y="2876"/>
                    <a:pt x="966" y="2874"/>
                    <a:pt x="1019" y="2876"/>
                  </a:cubicBezTo>
                  <a:cubicBezTo>
                    <a:pt x="1040" y="2877"/>
                    <a:pt x="1061" y="2884"/>
                    <a:pt x="1081" y="2885"/>
                  </a:cubicBezTo>
                  <a:cubicBezTo>
                    <a:pt x="1159" y="2887"/>
                    <a:pt x="1245" y="2887"/>
                    <a:pt x="1335" y="2880"/>
                  </a:cubicBezTo>
                  <a:cubicBezTo>
                    <a:pt x="1357" y="2879"/>
                    <a:pt x="1381" y="2872"/>
                    <a:pt x="1397" y="2874"/>
                  </a:cubicBezTo>
                  <a:cubicBezTo>
                    <a:pt x="1408" y="2875"/>
                    <a:pt x="1398" y="2881"/>
                    <a:pt x="1406" y="2874"/>
                  </a:cubicBezTo>
                  <a:cubicBezTo>
                    <a:pt x="1411" y="2869"/>
                    <a:pt x="1442" y="2873"/>
                    <a:pt x="1449" y="2872"/>
                  </a:cubicBezTo>
                  <a:cubicBezTo>
                    <a:pt x="1492" y="2866"/>
                    <a:pt x="1557" y="2859"/>
                    <a:pt x="1584" y="2853"/>
                  </a:cubicBezTo>
                  <a:cubicBezTo>
                    <a:pt x="1618" y="2846"/>
                    <a:pt x="1656" y="2845"/>
                    <a:pt x="1693" y="2837"/>
                  </a:cubicBezTo>
                  <a:cubicBezTo>
                    <a:pt x="1727" y="2829"/>
                    <a:pt x="1761" y="2818"/>
                    <a:pt x="1794" y="2810"/>
                  </a:cubicBezTo>
                  <a:cubicBezTo>
                    <a:pt x="1853" y="2796"/>
                    <a:pt x="1924" y="2783"/>
                    <a:pt x="1974" y="2765"/>
                  </a:cubicBezTo>
                  <a:cubicBezTo>
                    <a:pt x="1992" y="2758"/>
                    <a:pt x="2011" y="2744"/>
                    <a:pt x="2032" y="2736"/>
                  </a:cubicBezTo>
                  <a:cubicBezTo>
                    <a:pt x="2063" y="2724"/>
                    <a:pt x="2096" y="2716"/>
                    <a:pt x="2125" y="2705"/>
                  </a:cubicBezTo>
                  <a:cubicBezTo>
                    <a:pt x="2144" y="2697"/>
                    <a:pt x="2181" y="2674"/>
                    <a:pt x="2185" y="2665"/>
                  </a:cubicBezTo>
                  <a:cubicBezTo>
                    <a:pt x="2189" y="2659"/>
                    <a:pt x="2188" y="2629"/>
                    <a:pt x="2183" y="2620"/>
                  </a:cubicBezTo>
                  <a:cubicBezTo>
                    <a:pt x="2176" y="2606"/>
                    <a:pt x="2158" y="2603"/>
                    <a:pt x="2144" y="2601"/>
                  </a:cubicBezTo>
                  <a:cubicBezTo>
                    <a:pt x="2144" y="2602"/>
                    <a:pt x="2148" y="2611"/>
                    <a:pt x="2144" y="2618"/>
                  </a:cubicBezTo>
                  <a:cubicBezTo>
                    <a:pt x="2021" y="2674"/>
                    <a:pt x="1877" y="2707"/>
                    <a:pt x="1737" y="2744"/>
                  </a:cubicBezTo>
                  <a:cubicBezTo>
                    <a:pt x="1675" y="2760"/>
                    <a:pt x="1612" y="2772"/>
                    <a:pt x="1550" y="2777"/>
                  </a:cubicBezTo>
                  <a:cubicBezTo>
                    <a:pt x="1458" y="2785"/>
                    <a:pt x="1363" y="2805"/>
                    <a:pt x="1267" y="2808"/>
                  </a:cubicBezTo>
                  <a:cubicBezTo>
                    <a:pt x="1244" y="2809"/>
                    <a:pt x="1221" y="2804"/>
                    <a:pt x="1199" y="2804"/>
                  </a:cubicBezTo>
                  <a:cubicBezTo>
                    <a:pt x="1138" y="2804"/>
                    <a:pt x="1081" y="2805"/>
                    <a:pt x="1017" y="2802"/>
                  </a:cubicBezTo>
                  <a:cubicBezTo>
                    <a:pt x="969" y="2799"/>
                    <a:pt x="922" y="2795"/>
                    <a:pt x="874" y="2789"/>
                  </a:cubicBezTo>
                  <a:cubicBezTo>
                    <a:pt x="803" y="2781"/>
                    <a:pt x="730" y="2774"/>
                    <a:pt x="659" y="2760"/>
                  </a:cubicBezTo>
                  <a:cubicBezTo>
                    <a:pt x="621" y="2753"/>
                    <a:pt x="585" y="2737"/>
                    <a:pt x="545" y="2740"/>
                  </a:cubicBezTo>
                  <a:cubicBezTo>
                    <a:pt x="458" y="2719"/>
                    <a:pt x="389" y="2697"/>
                    <a:pt x="295" y="2674"/>
                  </a:cubicBezTo>
                  <a:cubicBezTo>
                    <a:pt x="255" y="2647"/>
                    <a:pt x="204" y="2637"/>
                    <a:pt x="161" y="2618"/>
                  </a:cubicBezTo>
                  <a:cubicBezTo>
                    <a:pt x="156" y="2616"/>
                    <a:pt x="165" y="2606"/>
                    <a:pt x="154" y="2607"/>
                  </a:cubicBezTo>
                  <a:cubicBezTo>
                    <a:pt x="139" y="2613"/>
                    <a:pt x="124" y="2611"/>
                    <a:pt x="115" y="2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2"/>
            <p:cNvSpPr>
              <a:spLocks noEditPoints="1"/>
            </p:cNvSpPr>
            <p:nvPr/>
          </p:nvSpPr>
          <p:spPr bwMode="auto">
            <a:xfrm>
              <a:off x="4479926" y="2373313"/>
              <a:ext cx="204788" cy="496888"/>
            </a:xfrm>
            <a:custGeom>
              <a:avLst/>
              <a:gdLst>
                <a:gd name="T0" fmla="*/ 75 w 263"/>
                <a:gd name="T1" fmla="*/ 5 h 638"/>
                <a:gd name="T2" fmla="*/ 129 w 263"/>
                <a:gd name="T3" fmla="*/ 36 h 638"/>
                <a:gd name="T4" fmla="*/ 164 w 263"/>
                <a:gd name="T5" fmla="*/ 100 h 638"/>
                <a:gd name="T6" fmla="*/ 263 w 263"/>
                <a:gd name="T7" fmla="*/ 475 h 638"/>
                <a:gd name="T8" fmla="*/ 257 w 263"/>
                <a:gd name="T9" fmla="*/ 564 h 638"/>
                <a:gd name="T10" fmla="*/ 151 w 263"/>
                <a:gd name="T11" fmla="*/ 634 h 638"/>
                <a:gd name="T12" fmla="*/ 125 w 263"/>
                <a:gd name="T13" fmla="*/ 541 h 638"/>
                <a:gd name="T14" fmla="*/ 112 w 263"/>
                <a:gd name="T15" fmla="*/ 384 h 638"/>
                <a:gd name="T16" fmla="*/ 81 w 263"/>
                <a:gd name="T17" fmla="*/ 284 h 638"/>
                <a:gd name="T18" fmla="*/ 46 w 263"/>
                <a:gd name="T19" fmla="*/ 179 h 638"/>
                <a:gd name="T20" fmla="*/ 25 w 263"/>
                <a:gd name="T21" fmla="*/ 129 h 638"/>
                <a:gd name="T22" fmla="*/ 17 w 263"/>
                <a:gd name="T23" fmla="*/ 53 h 638"/>
                <a:gd name="T24" fmla="*/ 56 w 263"/>
                <a:gd name="T25" fmla="*/ 32 h 638"/>
                <a:gd name="T26" fmla="*/ 75 w 263"/>
                <a:gd name="T27" fmla="*/ 5 h 638"/>
                <a:gd name="T28" fmla="*/ 224 w 263"/>
                <a:gd name="T29" fmla="*/ 588 h 638"/>
                <a:gd name="T30" fmla="*/ 244 w 263"/>
                <a:gd name="T31" fmla="*/ 528 h 638"/>
                <a:gd name="T32" fmla="*/ 230 w 263"/>
                <a:gd name="T33" fmla="*/ 380 h 638"/>
                <a:gd name="T34" fmla="*/ 162 w 263"/>
                <a:gd name="T35" fmla="*/ 133 h 638"/>
                <a:gd name="T36" fmla="*/ 131 w 263"/>
                <a:gd name="T37" fmla="*/ 80 h 638"/>
                <a:gd name="T38" fmla="*/ 94 w 263"/>
                <a:gd name="T39" fmla="*/ 28 h 638"/>
                <a:gd name="T40" fmla="*/ 27 w 263"/>
                <a:gd name="T41" fmla="*/ 74 h 638"/>
                <a:gd name="T42" fmla="*/ 40 w 263"/>
                <a:gd name="T43" fmla="*/ 117 h 638"/>
                <a:gd name="T44" fmla="*/ 65 w 263"/>
                <a:gd name="T45" fmla="*/ 181 h 638"/>
                <a:gd name="T46" fmla="*/ 77 w 263"/>
                <a:gd name="T47" fmla="*/ 212 h 638"/>
                <a:gd name="T48" fmla="*/ 114 w 263"/>
                <a:gd name="T49" fmla="*/ 344 h 638"/>
                <a:gd name="T50" fmla="*/ 133 w 263"/>
                <a:gd name="T51" fmla="*/ 413 h 638"/>
                <a:gd name="T52" fmla="*/ 141 w 263"/>
                <a:gd name="T53" fmla="*/ 462 h 638"/>
                <a:gd name="T54" fmla="*/ 143 w 263"/>
                <a:gd name="T55" fmla="*/ 547 h 638"/>
                <a:gd name="T56" fmla="*/ 156 w 263"/>
                <a:gd name="T57" fmla="*/ 617 h 638"/>
                <a:gd name="T58" fmla="*/ 224 w 263"/>
                <a:gd name="T59" fmla="*/ 58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3" h="638">
                  <a:moveTo>
                    <a:pt x="75" y="5"/>
                  </a:moveTo>
                  <a:cubicBezTo>
                    <a:pt x="102" y="0"/>
                    <a:pt x="111" y="18"/>
                    <a:pt x="129" y="36"/>
                  </a:cubicBezTo>
                  <a:cubicBezTo>
                    <a:pt x="137" y="62"/>
                    <a:pt x="149" y="79"/>
                    <a:pt x="164" y="100"/>
                  </a:cubicBezTo>
                  <a:cubicBezTo>
                    <a:pt x="211" y="223"/>
                    <a:pt x="243" y="343"/>
                    <a:pt x="263" y="475"/>
                  </a:cubicBezTo>
                  <a:cubicBezTo>
                    <a:pt x="258" y="499"/>
                    <a:pt x="262" y="535"/>
                    <a:pt x="257" y="564"/>
                  </a:cubicBezTo>
                  <a:cubicBezTo>
                    <a:pt x="245" y="592"/>
                    <a:pt x="191" y="638"/>
                    <a:pt x="151" y="634"/>
                  </a:cubicBezTo>
                  <a:cubicBezTo>
                    <a:pt x="115" y="631"/>
                    <a:pt x="124" y="579"/>
                    <a:pt x="125" y="541"/>
                  </a:cubicBezTo>
                  <a:cubicBezTo>
                    <a:pt x="125" y="482"/>
                    <a:pt x="124" y="434"/>
                    <a:pt x="112" y="384"/>
                  </a:cubicBezTo>
                  <a:cubicBezTo>
                    <a:pt x="105" y="352"/>
                    <a:pt x="92" y="320"/>
                    <a:pt x="81" y="284"/>
                  </a:cubicBezTo>
                  <a:cubicBezTo>
                    <a:pt x="70" y="248"/>
                    <a:pt x="60" y="213"/>
                    <a:pt x="46" y="179"/>
                  </a:cubicBezTo>
                  <a:cubicBezTo>
                    <a:pt x="41" y="166"/>
                    <a:pt x="32" y="147"/>
                    <a:pt x="25" y="129"/>
                  </a:cubicBezTo>
                  <a:cubicBezTo>
                    <a:pt x="15" y="100"/>
                    <a:pt x="0" y="73"/>
                    <a:pt x="17" y="53"/>
                  </a:cubicBezTo>
                  <a:cubicBezTo>
                    <a:pt x="25" y="44"/>
                    <a:pt x="45" y="41"/>
                    <a:pt x="56" y="32"/>
                  </a:cubicBezTo>
                  <a:cubicBezTo>
                    <a:pt x="70" y="22"/>
                    <a:pt x="67" y="14"/>
                    <a:pt x="75" y="5"/>
                  </a:cubicBezTo>
                  <a:close/>
                  <a:moveTo>
                    <a:pt x="224" y="588"/>
                  </a:moveTo>
                  <a:cubicBezTo>
                    <a:pt x="234" y="569"/>
                    <a:pt x="243" y="550"/>
                    <a:pt x="244" y="528"/>
                  </a:cubicBezTo>
                  <a:cubicBezTo>
                    <a:pt x="248" y="472"/>
                    <a:pt x="242" y="433"/>
                    <a:pt x="230" y="380"/>
                  </a:cubicBezTo>
                  <a:cubicBezTo>
                    <a:pt x="213" y="305"/>
                    <a:pt x="192" y="198"/>
                    <a:pt x="162" y="133"/>
                  </a:cubicBezTo>
                  <a:cubicBezTo>
                    <a:pt x="155" y="118"/>
                    <a:pt x="141" y="100"/>
                    <a:pt x="131" y="80"/>
                  </a:cubicBezTo>
                  <a:cubicBezTo>
                    <a:pt x="119" y="59"/>
                    <a:pt x="110" y="29"/>
                    <a:pt x="94" y="28"/>
                  </a:cubicBezTo>
                  <a:cubicBezTo>
                    <a:pt x="84" y="32"/>
                    <a:pt x="32" y="58"/>
                    <a:pt x="27" y="74"/>
                  </a:cubicBezTo>
                  <a:cubicBezTo>
                    <a:pt x="25" y="82"/>
                    <a:pt x="34" y="101"/>
                    <a:pt x="40" y="117"/>
                  </a:cubicBezTo>
                  <a:cubicBezTo>
                    <a:pt x="51" y="148"/>
                    <a:pt x="56" y="156"/>
                    <a:pt x="65" y="181"/>
                  </a:cubicBezTo>
                  <a:cubicBezTo>
                    <a:pt x="68" y="191"/>
                    <a:pt x="73" y="201"/>
                    <a:pt x="77" y="212"/>
                  </a:cubicBezTo>
                  <a:cubicBezTo>
                    <a:pt x="93" y="255"/>
                    <a:pt x="104" y="299"/>
                    <a:pt x="114" y="344"/>
                  </a:cubicBezTo>
                  <a:cubicBezTo>
                    <a:pt x="120" y="369"/>
                    <a:pt x="132" y="392"/>
                    <a:pt x="133" y="413"/>
                  </a:cubicBezTo>
                  <a:cubicBezTo>
                    <a:pt x="134" y="431"/>
                    <a:pt x="139" y="446"/>
                    <a:pt x="141" y="462"/>
                  </a:cubicBezTo>
                  <a:cubicBezTo>
                    <a:pt x="144" y="494"/>
                    <a:pt x="142" y="522"/>
                    <a:pt x="143" y="547"/>
                  </a:cubicBezTo>
                  <a:cubicBezTo>
                    <a:pt x="144" y="569"/>
                    <a:pt x="137" y="595"/>
                    <a:pt x="156" y="617"/>
                  </a:cubicBezTo>
                  <a:cubicBezTo>
                    <a:pt x="180" y="616"/>
                    <a:pt x="204" y="601"/>
                    <a:pt x="224" y="5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3"/>
            <p:cNvSpPr>
              <a:spLocks noEditPoints="1"/>
            </p:cNvSpPr>
            <p:nvPr/>
          </p:nvSpPr>
          <p:spPr bwMode="auto">
            <a:xfrm>
              <a:off x="4335463" y="2446338"/>
              <a:ext cx="217488" cy="503238"/>
            </a:xfrm>
            <a:custGeom>
              <a:avLst/>
              <a:gdLst>
                <a:gd name="T0" fmla="*/ 138 w 279"/>
                <a:gd name="T1" fmla="*/ 1 h 645"/>
                <a:gd name="T2" fmla="*/ 196 w 279"/>
                <a:gd name="T3" fmla="*/ 80 h 645"/>
                <a:gd name="T4" fmla="*/ 216 w 279"/>
                <a:gd name="T5" fmla="*/ 175 h 645"/>
                <a:gd name="T6" fmla="*/ 268 w 279"/>
                <a:gd name="T7" fmla="*/ 394 h 645"/>
                <a:gd name="T8" fmla="*/ 270 w 279"/>
                <a:gd name="T9" fmla="*/ 438 h 645"/>
                <a:gd name="T10" fmla="*/ 256 w 279"/>
                <a:gd name="T11" fmla="*/ 564 h 645"/>
                <a:gd name="T12" fmla="*/ 138 w 279"/>
                <a:gd name="T13" fmla="*/ 634 h 645"/>
                <a:gd name="T14" fmla="*/ 84 w 279"/>
                <a:gd name="T15" fmla="*/ 622 h 645"/>
                <a:gd name="T16" fmla="*/ 76 w 279"/>
                <a:gd name="T17" fmla="*/ 316 h 645"/>
                <a:gd name="T18" fmla="*/ 66 w 279"/>
                <a:gd name="T19" fmla="*/ 258 h 645"/>
                <a:gd name="T20" fmla="*/ 26 w 279"/>
                <a:gd name="T21" fmla="*/ 123 h 645"/>
                <a:gd name="T22" fmla="*/ 3 w 279"/>
                <a:gd name="T23" fmla="*/ 61 h 645"/>
                <a:gd name="T24" fmla="*/ 34 w 279"/>
                <a:gd name="T25" fmla="*/ 43 h 645"/>
                <a:gd name="T26" fmla="*/ 138 w 279"/>
                <a:gd name="T27" fmla="*/ 1 h 645"/>
                <a:gd name="T28" fmla="*/ 175 w 279"/>
                <a:gd name="T29" fmla="*/ 595 h 645"/>
                <a:gd name="T30" fmla="*/ 256 w 279"/>
                <a:gd name="T31" fmla="*/ 493 h 645"/>
                <a:gd name="T32" fmla="*/ 219 w 279"/>
                <a:gd name="T33" fmla="*/ 251 h 645"/>
                <a:gd name="T34" fmla="*/ 169 w 279"/>
                <a:gd name="T35" fmla="*/ 72 h 645"/>
                <a:gd name="T36" fmla="*/ 144 w 279"/>
                <a:gd name="T37" fmla="*/ 28 h 645"/>
                <a:gd name="T38" fmla="*/ 130 w 279"/>
                <a:gd name="T39" fmla="*/ 24 h 645"/>
                <a:gd name="T40" fmla="*/ 28 w 279"/>
                <a:gd name="T41" fmla="*/ 65 h 645"/>
                <a:gd name="T42" fmla="*/ 94 w 279"/>
                <a:gd name="T43" fmla="*/ 307 h 645"/>
                <a:gd name="T44" fmla="*/ 111 w 279"/>
                <a:gd name="T45" fmla="*/ 506 h 645"/>
                <a:gd name="T46" fmla="*/ 113 w 279"/>
                <a:gd name="T47" fmla="*/ 618 h 645"/>
                <a:gd name="T48" fmla="*/ 175 w 279"/>
                <a:gd name="T49" fmla="*/ 59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9" h="645">
                  <a:moveTo>
                    <a:pt x="138" y="1"/>
                  </a:moveTo>
                  <a:cubicBezTo>
                    <a:pt x="156" y="8"/>
                    <a:pt x="187" y="58"/>
                    <a:pt x="196" y="80"/>
                  </a:cubicBezTo>
                  <a:cubicBezTo>
                    <a:pt x="206" y="104"/>
                    <a:pt x="209" y="140"/>
                    <a:pt x="216" y="175"/>
                  </a:cubicBezTo>
                  <a:cubicBezTo>
                    <a:pt x="231" y="245"/>
                    <a:pt x="259" y="323"/>
                    <a:pt x="268" y="394"/>
                  </a:cubicBezTo>
                  <a:cubicBezTo>
                    <a:pt x="270" y="410"/>
                    <a:pt x="270" y="426"/>
                    <a:pt x="270" y="438"/>
                  </a:cubicBezTo>
                  <a:cubicBezTo>
                    <a:pt x="273" y="473"/>
                    <a:pt x="279" y="534"/>
                    <a:pt x="256" y="564"/>
                  </a:cubicBezTo>
                  <a:cubicBezTo>
                    <a:pt x="226" y="601"/>
                    <a:pt x="177" y="605"/>
                    <a:pt x="138" y="634"/>
                  </a:cubicBezTo>
                  <a:cubicBezTo>
                    <a:pt x="117" y="634"/>
                    <a:pt x="92" y="645"/>
                    <a:pt x="84" y="622"/>
                  </a:cubicBezTo>
                  <a:cubicBezTo>
                    <a:pt x="98" y="529"/>
                    <a:pt x="93" y="402"/>
                    <a:pt x="76" y="316"/>
                  </a:cubicBezTo>
                  <a:cubicBezTo>
                    <a:pt x="72" y="296"/>
                    <a:pt x="71" y="277"/>
                    <a:pt x="66" y="258"/>
                  </a:cubicBezTo>
                  <a:cubicBezTo>
                    <a:pt x="53" y="211"/>
                    <a:pt x="43" y="175"/>
                    <a:pt x="26" y="123"/>
                  </a:cubicBezTo>
                  <a:cubicBezTo>
                    <a:pt x="21" y="108"/>
                    <a:pt x="0" y="74"/>
                    <a:pt x="3" y="61"/>
                  </a:cubicBezTo>
                  <a:cubicBezTo>
                    <a:pt x="6" y="50"/>
                    <a:pt x="22" y="49"/>
                    <a:pt x="34" y="43"/>
                  </a:cubicBezTo>
                  <a:cubicBezTo>
                    <a:pt x="64" y="29"/>
                    <a:pt x="111" y="0"/>
                    <a:pt x="138" y="1"/>
                  </a:cubicBezTo>
                  <a:close/>
                  <a:moveTo>
                    <a:pt x="175" y="595"/>
                  </a:moveTo>
                  <a:cubicBezTo>
                    <a:pt x="219" y="572"/>
                    <a:pt x="255" y="558"/>
                    <a:pt x="256" y="493"/>
                  </a:cubicBezTo>
                  <a:cubicBezTo>
                    <a:pt x="251" y="418"/>
                    <a:pt x="246" y="323"/>
                    <a:pt x="219" y="251"/>
                  </a:cubicBezTo>
                  <a:cubicBezTo>
                    <a:pt x="204" y="184"/>
                    <a:pt x="187" y="122"/>
                    <a:pt x="169" y="72"/>
                  </a:cubicBezTo>
                  <a:cubicBezTo>
                    <a:pt x="160" y="58"/>
                    <a:pt x="150" y="45"/>
                    <a:pt x="144" y="28"/>
                  </a:cubicBezTo>
                  <a:cubicBezTo>
                    <a:pt x="136" y="32"/>
                    <a:pt x="135" y="17"/>
                    <a:pt x="130" y="24"/>
                  </a:cubicBezTo>
                  <a:cubicBezTo>
                    <a:pt x="106" y="25"/>
                    <a:pt x="58" y="50"/>
                    <a:pt x="28" y="65"/>
                  </a:cubicBezTo>
                  <a:cubicBezTo>
                    <a:pt x="43" y="148"/>
                    <a:pt x="82" y="228"/>
                    <a:pt x="94" y="307"/>
                  </a:cubicBezTo>
                  <a:cubicBezTo>
                    <a:pt x="106" y="383"/>
                    <a:pt x="108" y="443"/>
                    <a:pt x="111" y="506"/>
                  </a:cubicBezTo>
                  <a:cubicBezTo>
                    <a:pt x="113" y="545"/>
                    <a:pt x="101" y="582"/>
                    <a:pt x="113" y="618"/>
                  </a:cubicBezTo>
                  <a:cubicBezTo>
                    <a:pt x="132" y="624"/>
                    <a:pt x="154" y="605"/>
                    <a:pt x="175" y="5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4"/>
            <p:cNvSpPr/>
            <p:nvPr/>
          </p:nvSpPr>
          <p:spPr bwMode="auto">
            <a:xfrm>
              <a:off x="3565526" y="3354388"/>
              <a:ext cx="17463" cy="33338"/>
            </a:xfrm>
            <a:custGeom>
              <a:avLst/>
              <a:gdLst>
                <a:gd name="T0" fmla="*/ 14 w 23"/>
                <a:gd name="T1" fmla="*/ 43 h 43"/>
                <a:gd name="T2" fmla="*/ 0 w 23"/>
                <a:gd name="T3" fmla="*/ 0 h 43"/>
                <a:gd name="T4" fmla="*/ 23 w 23"/>
                <a:gd name="T5" fmla="*/ 37 h 43"/>
                <a:gd name="T6" fmla="*/ 14 w 23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43">
                  <a:moveTo>
                    <a:pt x="14" y="43"/>
                  </a:moveTo>
                  <a:cubicBezTo>
                    <a:pt x="7" y="32"/>
                    <a:pt x="8" y="18"/>
                    <a:pt x="0" y="0"/>
                  </a:cubicBezTo>
                  <a:cubicBezTo>
                    <a:pt x="19" y="4"/>
                    <a:pt x="14" y="25"/>
                    <a:pt x="23" y="37"/>
                  </a:cubicBezTo>
                  <a:cubicBezTo>
                    <a:pt x="20" y="38"/>
                    <a:pt x="17" y="38"/>
                    <a:pt x="14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5"/>
            <p:cNvSpPr/>
            <p:nvPr/>
          </p:nvSpPr>
          <p:spPr bwMode="auto">
            <a:xfrm>
              <a:off x="3449638" y="3446463"/>
              <a:ext cx="14288" cy="26988"/>
            </a:xfrm>
            <a:custGeom>
              <a:avLst/>
              <a:gdLst>
                <a:gd name="T0" fmla="*/ 16 w 18"/>
                <a:gd name="T1" fmla="*/ 0 h 36"/>
                <a:gd name="T2" fmla="*/ 0 w 18"/>
                <a:gd name="T3" fmla="*/ 31 h 36"/>
                <a:gd name="T4" fmla="*/ 10 w 18"/>
                <a:gd name="T5" fmla="*/ 3 h 36"/>
                <a:gd name="T6" fmla="*/ 16 w 1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6">
                  <a:moveTo>
                    <a:pt x="16" y="0"/>
                  </a:moveTo>
                  <a:cubicBezTo>
                    <a:pt x="17" y="8"/>
                    <a:pt x="18" y="36"/>
                    <a:pt x="0" y="31"/>
                  </a:cubicBezTo>
                  <a:cubicBezTo>
                    <a:pt x="1" y="19"/>
                    <a:pt x="9" y="13"/>
                    <a:pt x="10" y="3"/>
                  </a:cubicBezTo>
                  <a:cubicBezTo>
                    <a:pt x="13" y="3"/>
                    <a:pt x="16" y="3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6"/>
            <p:cNvSpPr>
              <a:spLocks noEditPoints="1"/>
            </p:cNvSpPr>
            <p:nvPr/>
          </p:nvSpPr>
          <p:spPr bwMode="auto">
            <a:xfrm>
              <a:off x="4281488" y="2127251"/>
              <a:ext cx="225425" cy="254000"/>
            </a:xfrm>
            <a:custGeom>
              <a:avLst/>
              <a:gdLst>
                <a:gd name="T0" fmla="*/ 279 w 288"/>
                <a:gd name="T1" fmla="*/ 215 h 327"/>
                <a:gd name="T2" fmla="*/ 288 w 288"/>
                <a:gd name="T3" fmla="*/ 260 h 327"/>
                <a:gd name="T4" fmla="*/ 201 w 288"/>
                <a:gd name="T5" fmla="*/ 298 h 327"/>
                <a:gd name="T6" fmla="*/ 41 w 288"/>
                <a:gd name="T7" fmla="*/ 105 h 327"/>
                <a:gd name="T8" fmla="*/ 23 w 288"/>
                <a:gd name="T9" fmla="*/ 47 h 327"/>
                <a:gd name="T10" fmla="*/ 182 w 288"/>
                <a:gd name="T11" fmla="*/ 105 h 327"/>
                <a:gd name="T12" fmla="*/ 215 w 288"/>
                <a:gd name="T13" fmla="*/ 130 h 327"/>
                <a:gd name="T14" fmla="*/ 232 w 288"/>
                <a:gd name="T15" fmla="*/ 155 h 327"/>
                <a:gd name="T16" fmla="*/ 279 w 288"/>
                <a:gd name="T17" fmla="*/ 215 h 327"/>
                <a:gd name="T18" fmla="*/ 259 w 288"/>
                <a:gd name="T19" fmla="*/ 283 h 327"/>
                <a:gd name="T20" fmla="*/ 240 w 288"/>
                <a:gd name="T21" fmla="*/ 184 h 327"/>
                <a:gd name="T22" fmla="*/ 190 w 288"/>
                <a:gd name="T23" fmla="*/ 130 h 327"/>
                <a:gd name="T24" fmla="*/ 112 w 288"/>
                <a:gd name="T25" fmla="*/ 66 h 327"/>
                <a:gd name="T26" fmla="*/ 27 w 288"/>
                <a:gd name="T27" fmla="*/ 74 h 327"/>
                <a:gd name="T28" fmla="*/ 230 w 288"/>
                <a:gd name="T29" fmla="*/ 291 h 327"/>
                <a:gd name="T30" fmla="*/ 259 w 288"/>
                <a:gd name="T31" fmla="*/ 28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" h="327">
                  <a:moveTo>
                    <a:pt x="279" y="215"/>
                  </a:moveTo>
                  <a:cubicBezTo>
                    <a:pt x="272" y="234"/>
                    <a:pt x="288" y="241"/>
                    <a:pt x="288" y="260"/>
                  </a:cubicBezTo>
                  <a:cubicBezTo>
                    <a:pt x="286" y="301"/>
                    <a:pt x="229" y="327"/>
                    <a:pt x="201" y="298"/>
                  </a:cubicBezTo>
                  <a:cubicBezTo>
                    <a:pt x="159" y="222"/>
                    <a:pt x="98" y="166"/>
                    <a:pt x="41" y="105"/>
                  </a:cubicBezTo>
                  <a:cubicBezTo>
                    <a:pt x="15" y="98"/>
                    <a:pt x="0" y="68"/>
                    <a:pt x="23" y="47"/>
                  </a:cubicBezTo>
                  <a:cubicBezTo>
                    <a:pt x="76" y="0"/>
                    <a:pt x="148" y="76"/>
                    <a:pt x="182" y="105"/>
                  </a:cubicBezTo>
                  <a:cubicBezTo>
                    <a:pt x="193" y="114"/>
                    <a:pt x="207" y="122"/>
                    <a:pt x="215" y="130"/>
                  </a:cubicBezTo>
                  <a:cubicBezTo>
                    <a:pt x="222" y="137"/>
                    <a:pt x="225" y="148"/>
                    <a:pt x="232" y="155"/>
                  </a:cubicBezTo>
                  <a:cubicBezTo>
                    <a:pt x="248" y="173"/>
                    <a:pt x="271" y="190"/>
                    <a:pt x="279" y="215"/>
                  </a:cubicBezTo>
                  <a:close/>
                  <a:moveTo>
                    <a:pt x="259" y="283"/>
                  </a:moveTo>
                  <a:cubicBezTo>
                    <a:pt x="283" y="252"/>
                    <a:pt x="259" y="205"/>
                    <a:pt x="240" y="184"/>
                  </a:cubicBezTo>
                  <a:cubicBezTo>
                    <a:pt x="221" y="163"/>
                    <a:pt x="210" y="148"/>
                    <a:pt x="190" y="130"/>
                  </a:cubicBezTo>
                  <a:cubicBezTo>
                    <a:pt x="168" y="109"/>
                    <a:pt x="135" y="79"/>
                    <a:pt x="112" y="66"/>
                  </a:cubicBezTo>
                  <a:cubicBezTo>
                    <a:pt x="82" y="48"/>
                    <a:pt x="39" y="37"/>
                    <a:pt x="27" y="74"/>
                  </a:cubicBezTo>
                  <a:cubicBezTo>
                    <a:pt x="105" y="137"/>
                    <a:pt x="161" y="220"/>
                    <a:pt x="230" y="291"/>
                  </a:cubicBezTo>
                  <a:cubicBezTo>
                    <a:pt x="242" y="291"/>
                    <a:pt x="248" y="285"/>
                    <a:pt x="259" y="2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77"/>
            <p:cNvSpPr>
              <a:spLocks noEditPoints="1"/>
            </p:cNvSpPr>
            <p:nvPr/>
          </p:nvSpPr>
          <p:spPr bwMode="auto">
            <a:xfrm>
              <a:off x="3824288" y="2147888"/>
              <a:ext cx="201613" cy="249238"/>
            </a:xfrm>
            <a:custGeom>
              <a:avLst/>
              <a:gdLst>
                <a:gd name="T0" fmla="*/ 242 w 259"/>
                <a:gd name="T1" fmla="*/ 298 h 320"/>
                <a:gd name="T2" fmla="*/ 35 w 259"/>
                <a:gd name="T3" fmla="*/ 307 h 320"/>
                <a:gd name="T4" fmla="*/ 45 w 259"/>
                <a:gd name="T5" fmla="*/ 46 h 320"/>
                <a:gd name="T6" fmla="*/ 132 w 259"/>
                <a:gd name="T7" fmla="*/ 13 h 320"/>
                <a:gd name="T8" fmla="*/ 242 w 259"/>
                <a:gd name="T9" fmla="*/ 298 h 320"/>
                <a:gd name="T10" fmla="*/ 95 w 259"/>
                <a:gd name="T11" fmla="*/ 25 h 320"/>
                <a:gd name="T12" fmla="*/ 103 w 259"/>
                <a:gd name="T13" fmla="*/ 54 h 320"/>
                <a:gd name="T14" fmla="*/ 132 w 259"/>
                <a:gd name="T15" fmla="*/ 50 h 320"/>
                <a:gd name="T16" fmla="*/ 130 w 259"/>
                <a:gd name="T17" fmla="*/ 25 h 320"/>
                <a:gd name="T18" fmla="*/ 95 w 259"/>
                <a:gd name="T19" fmla="*/ 25 h 320"/>
                <a:gd name="T20" fmla="*/ 74 w 259"/>
                <a:gd name="T21" fmla="*/ 38 h 320"/>
                <a:gd name="T22" fmla="*/ 91 w 259"/>
                <a:gd name="T23" fmla="*/ 69 h 320"/>
                <a:gd name="T24" fmla="*/ 82 w 259"/>
                <a:gd name="T25" fmla="*/ 30 h 320"/>
                <a:gd name="T26" fmla="*/ 74 w 259"/>
                <a:gd name="T27" fmla="*/ 38 h 320"/>
                <a:gd name="T28" fmla="*/ 142 w 259"/>
                <a:gd name="T29" fmla="*/ 63 h 320"/>
                <a:gd name="T30" fmla="*/ 145 w 259"/>
                <a:gd name="T31" fmla="*/ 36 h 320"/>
                <a:gd name="T32" fmla="*/ 142 w 259"/>
                <a:gd name="T33" fmla="*/ 63 h 320"/>
                <a:gd name="T34" fmla="*/ 47 w 259"/>
                <a:gd name="T35" fmla="*/ 298 h 320"/>
                <a:gd name="T36" fmla="*/ 231 w 259"/>
                <a:gd name="T37" fmla="*/ 286 h 320"/>
                <a:gd name="T38" fmla="*/ 169 w 259"/>
                <a:gd name="T39" fmla="*/ 50 h 320"/>
                <a:gd name="T40" fmla="*/ 147 w 259"/>
                <a:gd name="T41" fmla="*/ 87 h 320"/>
                <a:gd name="T42" fmla="*/ 173 w 259"/>
                <a:gd name="T43" fmla="*/ 108 h 320"/>
                <a:gd name="T44" fmla="*/ 192 w 259"/>
                <a:gd name="T45" fmla="*/ 193 h 320"/>
                <a:gd name="T46" fmla="*/ 215 w 259"/>
                <a:gd name="T47" fmla="*/ 224 h 320"/>
                <a:gd name="T48" fmla="*/ 159 w 259"/>
                <a:gd name="T49" fmla="*/ 263 h 320"/>
                <a:gd name="T50" fmla="*/ 41 w 259"/>
                <a:gd name="T51" fmla="*/ 222 h 320"/>
                <a:gd name="T52" fmla="*/ 72 w 259"/>
                <a:gd name="T53" fmla="*/ 178 h 320"/>
                <a:gd name="T54" fmla="*/ 74 w 259"/>
                <a:gd name="T55" fmla="*/ 129 h 320"/>
                <a:gd name="T56" fmla="*/ 97 w 259"/>
                <a:gd name="T57" fmla="*/ 85 h 320"/>
                <a:gd name="T58" fmla="*/ 78 w 259"/>
                <a:gd name="T59" fmla="*/ 73 h 320"/>
                <a:gd name="T60" fmla="*/ 64 w 259"/>
                <a:gd name="T61" fmla="*/ 46 h 320"/>
                <a:gd name="T62" fmla="*/ 47 w 259"/>
                <a:gd name="T63" fmla="*/ 298 h 320"/>
                <a:gd name="T64" fmla="*/ 107 w 259"/>
                <a:gd name="T65" fmla="*/ 87 h 320"/>
                <a:gd name="T66" fmla="*/ 136 w 259"/>
                <a:gd name="T67" fmla="*/ 81 h 320"/>
                <a:gd name="T68" fmla="*/ 128 w 259"/>
                <a:gd name="T69" fmla="*/ 77 h 320"/>
                <a:gd name="T70" fmla="*/ 134 w 259"/>
                <a:gd name="T71" fmla="*/ 65 h 320"/>
                <a:gd name="T72" fmla="*/ 107 w 259"/>
                <a:gd name="T73" fmla="*/ 87 h 320"/>
                <a:gd name="T74" fmla="*/ 167 w 259"/>
                <a:gd name="T75" fmla="*/ 137 h 320"/>
                <a:gd name="T76" fmla="*/ 167 w 259"/>
                <a:gd name="T77" fmla="*/ 114 h 320"/>
                <a:gd name="T78" fmla="*/ 124 w 259"/>
                <a:gd name="T79" fmla="*/ 94 h 320"/>
                <a:gd name="T80" fmla="*/ 72 w 259"/>
                <a:gd name="T81" fmla="*/ 197 h 320"/>
                <a:gd name="T82" fmla="*/ 171 w 259"/>
                <a:gd name="T83" fmla="*/ 214 h 320"/>
                <a:gd name="T84" fmla="*/ 167 w 259"/>
                <a:gd name="T85" fmla="*/ 137 h 320"/>
                <a:gd name="T86" fmla="*/ 99 w 259"/>
                <a:gd name="T87" fmla="*/ 222 h 320"/>
                <a:gd name="T88" fmla="*/ 51 w 259"/>
                <a:gd name="T89" fmla="*/ 224 h 320"/>
                <a:gd name="T90" fmla="*/ 159 w 259"/>
                <a:gd name="T91" fmla="*/ 255 h 320"/>
                <a:gd name="T92" fmla="*/ 198 w 259"/>
                <a:gd name="T93" fmla="*/ 212 h 320"/>
                <a:gd name="T94" fmla="*/ 99 w 259"/>
                <a:gd name="T95" fmla="*/ 22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9" h="320">
                  <a:moveTo>
                    <a:pt x="242" y="298"/>
                  </a:moveTo>
                  <a:cubicBezTo>
                    <a:pt x="178" y="320"/>
                    <a:pt x="120" y="313"/>
                    <a:pt x="35" y="307"/>
                  </a:cubicBezTo>
                  <a:cubicBezTo>
                    <a:pt x="0" y="216"/>
                    <a:pt x="8" y="130"/>
                    <a:pt x="45" y="46"/>
                  </a:cubicBezTo>
                  <a:cubicBezTo>
                    <a:pt x="68" y="25"/>
                    <a:pt x="89" y="0"/>
                    <a:pt x="132" y="13"/>
                  </a:cubicBezTo>
                  <a:cubicBezTo>
                    <a:pt x="225" y="41"/>
                    <a:pt x="259" y="196"/>
                    <a:pt x="242" y="298"/>
                  </a:cubicBezTo>
                  <a:close/>
                  <a:moveTo>
                    <a:pt x="95" y="25"/>
                  </a:moveTo>
                  <a:cubicBezTo>
                    <a:pt x="95" y="37"/>
                    <a:pt x="101" y="44"/>
                    <a:pt x="103" y="54"/>
                  </a:cubicBezTo>
                  <a:cubicBezTo>
                    <a:pt x="114" y="50"/>
                    <a:pt x="123" y="53"/>
                    <a:pt x="132" y="50"/>
                  </a:cubicBezTo>
                  <a:cubicBezTo>
                    <a:pt x="136" y="42"/>
                    <a:pt x="133" y="32"/>
                    <a:pt x="130" y="25"/>
                  </a:cubicBezTo>
                  <a:cubicBezTo>
                    <a:pt x="113" y="27"/>
                    <a:pt x="107" y="21"/>
                    <a:pt x="95" y="25"/>
                  </a:cubicBezTo>
                  <a:close/>
                  <a:moveTo>
                    <a:pt x="74" y="38"/>
                  </a:moveTo>
                  <a:cubicBezTo>
                    <a:pt x="77" y="43"/>
                    <a:pt x="78" y="66"/>
                    <a:pt x="91" y="69"/>
                  </a:cubicBezTo>
                  <a:cubicBezTo>
                    <a:pt x="102" y="61"/>
                    <a:pt x="84" y="37"/>
                    <a:pt x="82" y="30"/>
                  </a:cubicBezTo>
                  <a:cubicBezTo>
                    <a:pt x="82" y="34"/>
                    <a:pt x="76" y="34"/>
                    <a:pt x="74" y="38"/>
                  </a:cubicBezTo>
                  <a:close/>
                  <a:moveTo>
                    <a:pt x="142" y="63"/>
                  </a:moveTo>
                  <a:cubicBezTo>
                    <a:pt x="157" y="59"/>
                    <a:pt x="163" y="38"/>
                    <a:pt x="145" y="36"/>
                  </a:cubicBezTo>
                  <a:cubicBezTo>
                    <a:pt x="148" y="49"/>
                    <a:pt x="137" y="55"/>
                    <a:pt x="142" y="63"/>
                  </a:cubicBezTo>
                  <a:close/>
                  <a:moveTo>
                    <a:pt x="47" y="298"/>
                  </a:moveTo>
                  <a:cubicBezTo>
                    <a:pt x="110" y="292"/>
                    <a:pt x="185" y="310"/>
                    <a:pt x="231" y="286"/>
                  </a:cubicBezTo>
                  <a:cubicBezTo>
                    <a:pt x="236" y="185"/>
                    <a:pt x="220" y="110"/>
                    <a:pt x="169" y="50"/>
                  </a:cubicBezTo>
                  <a:cubicBezTo>
                    <a:pt x="160" y="62"/>
                    <a:pt x="145" y="71"/>
                    <a:pt x="147" y="87"/>
                  </a:cubicBezTo>
                  <a:cubicBezTo>
                    <a:pt x="157" y="97"/>
                    <a:pt x="167" y="98"/>
                    <a:pt x="173" y="108"/>
                  </a:cubicBezTo>
                  <a:cubicBezTo>
                    <a:pt x="186" y="126"/>
                    <a:pt x="179" y="173"/>
                    <a:pt x="192" y="193"/>
                  </a:cubicBezTo>
                  <a:cubicBezTo>
                    <a:pt x="200" y="205"/>
                    <a:pt x="216" y="208"/>
                    <a:pt x="215" y="224"/>
                  </a:cubicBezTo>
                  <a:cubicBezTo>
                    <a:pt x="214" y="243"/>
                    <a:pt x="180" y="260"/>
                    <a:pt x="159" y="263"/>
                  </a:cubicBezTo>
                  <a:cubicBezTo>
                    <a:pt x="125" y="269"/>
                    <a:pt x="44" y="249"/>
                    <a:pt x="41" y="222"/>
                  </a:cubicBezTo>
                  <a:cubicBezTo>
                    <a:pt x="39" y="205"/>
                    <a:pt x="65" y="198"/>
                    <a:pt x="72" y="178"/>
                  </a:cubicBezTo>
                  <a:cubicBezTo>
                    <a:pt x="78" y="163"/>
                    <a:pt x="72" y="144"/>
                    <a:pt x="74" y="129"/>
                  </a:cubicBezTo>
                  <a:cubicBezTo>
                    <a:pt x="76" y="111"/>
                    <a:pt x="96" y="104"/>
                    <a:pt x="97" y="85"/>
                  </a:cubicBezTo>
                  <a:cubicBezTo>
                    <a:pt x="94" y="78"/>
                    <a:pt x="85" y="77"/>
                    <a:pt x="78" y="73"/>
                  </a:cubicBezTo>
                  <a:cubicBezTo>
                    <a:pt x="70" y="68"/>
                    <a:pt x="71" y="53"/>
                    <a:pt x="64" y="46"/>
                  </a:cubicBezTo>
                  <a:cubicBezTo>
                    <a:pt x="22" y="103"/>
                    <a:pt x="12" y="225"/>
                    <a:pt x="47" y="298"/>
                  </a:cubicBezTo>
                  <a:close/>
                  <a:moveTo>
                    <a:pt x="107" y="87"/>
                  </a:moveTo>
                  <a:cubicBezTo>
                    <a:pt x="115" y="84"/>
                    <a:pt x="133" y="90"/>
                    <a:pt x="136" y="81"/>
                  </a:cubicBezTo>
                  <a:cubicBezTo>
                    <a:pt x="138" y="76"/>
                    <a:pt x="127" y="83"/>
                    <a:pt x="128" y="77"/>
                  </a:cubicBezTo>
                  <a:cubicBezTo>
                    <a:pt x="129" y="72"/>
                    <a:pt x="136" y="73"/>
                    <a:pt x="134" y="65"/>
                  </a:cubicBezTo>
                  <a:cubicBezTo>
                    <a:pt x="114" y="56"/>
                    <a:pt x="96" y="66"/>
                    <a:pt x="107" y="87"/>
                  </a:cubicBezTo>
                  <a:close/>
                  <a:moveTo>
                    <a:pt x="167" y="137"/>
                  </a:moveTo>
                  <a:cubicBezTo>
                    <a:pt x="167" y="131"/>
                    <a:pt x="170" y="120"/>
                    <a:pt x="167" y="114"/>
                  </a:cubicBezTo>
                  <a:cubicBezTo>
                    <a:pt x="160" y="100"/>
                    <a:pt x="136" y="93"/>
                    <a:pt x="124" y="94"/>
                  </a:cubicBezTo>
                  <a:cubicBezTo>
                    <a:pt x="80" y="97"/>
                    <a:pt x="91" y="169"/>
                    <a:pt x="72" y="197"/>
                  </a:cubicBezTo>
                  <a:cubicBezTo>
                    <a:pt x="101" y="211"/>
                    <a:pt x="135" y="216"/>
                    <a:pt x="171" y="214"/>
                  </a:cubicBezTo>
                  <a:cubicBezTo>
                    <a:pt x="191" y="193"/>
                    <a:pt x="170" y="167"/>
                    <a:pt x="167" y="137"/>
                  </a:cubicBezTo>
                  <a:close/>
                  <a:moveTo>
                    <a:pt x="99" y="222"/>
                  </a:moveTo>
                  <a:cubicBezTo>
                    <a:pt x="78" y="217"/>
                    <a:pt x="53" y="192"/>
                    <a:pt x="51" y="224"/>
                  </a:cubicBezTo>
                  <a:cubicBezTo>
                    <a:pt x="69" y="240"/>
                    <a:pt x="121" y="261"/>
                    <a:pt x="159" y="255"/>
                  </a:cubicBezTo>
                  <a:cubicBezTo>
                    <a:pt x="178" y="252"/>
                    <a:pt x="209" y="234"/>
                    <a:pt x="198" y="212"/>
                  </a:cubicBezTo>
                  <a:cubicBezTo>
                    <a:pt x="169" y="229"/>
                    <a:pt x="136" y="230"/>
                    <a:pt x="99" y="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8"/>
            <p:cNvSpPr>
              <a:spLocks noEditPoints="1"/>
            </p:cNvSpPr>
            <p:nvPr/>
          </p:nvSpPr>
          <p:spPr bwMode="auto">
            <a:xfrm>
              <a:off x="4195763" y="2206626"/>
              <a:ext cx="233363" cy="233363"/>
            </a:xfrm>
            <a:custGeom>
              <a:avLst/>
              <a:gdLst>
                <a:gd name="T0" fmla="*/ 87 w 300"/>
                <a:gd name="T1" fmla="*/ 2 h 299"/>
                <a:gd name="T2" fmla="*/ 89 w 300"/>
                <a:gd name="T3" fmla="*/ 2 h 299"/>
                <a:gd name="T4" fmla="*/ 185 w 300"/>
                <a:gd name="T5" fmla="*/ 75 h 299"/>
                <a:gd name="T6" fmla="*/ 269 w 300"/>
                <a:gd name="T7" fmla="*/ 168 h 299"/>
                <a:gd name="T8" fmla="*/ 269 w 300"/>
                <a:gd name="T9" fmla="*/ 250 h 299"/>
                <a:gd name="T10" fmla="*/ 174 w 300"/>
                <a:gd name="T11" fmla="*/ 296 h 299"/>
                <a:gd name="T12" fmla="*/ 125 w 300"/>
                <a:gd name="T13" fmla="*/ 232 h 299"/>
                <a:gd name="T14" fmla="*/ 83 w 300"/>
                <a:gd name="T15" fmla="*/ 174 h 299"/>
                <a:gd name="T16" fmla="*/ 42 w 300"/>
                <a:gd name="T17" fmla="*/ 116 h 299"/>
                <a:gd name="T18" fmla="*/ 1 w 300"/>
                <a:gd name="T19" fmla="*/ 58 h 299"/>
                <a:gd name="T20" fmla="*/ 87 w 300"/>
                <a:gd name="T21" fmla="*/ 2 h 299"/>
                <a:gd name="T22" fmla="*/ 269 w 300"/>
                <a:gd name="T23" fmla="*/ 209 h 299"/>
                <a:gd name="T24" fmla="*/ 108 w 300"/>
                <a:gd name="T25" fmla="*/ 29 h 299"/>
                <a:gd name="T26" fmla="*/ 17 w 300"/>
                <a:gd name="T27" fmla="*/ 64 h 299"/>
                <a:gd name="T28" fmla="*/ 178 w 300"/>
                <a:gd name="T29" fmla="*/ 277 h 299"/>
                <a:gd name="T30" fmla="*/ 269 w 300"/>
                <a:gd name="T31" fmla="*/ 20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299">
                  <a:moveTo>
                    <a:pt x="87" y="2"/>
                  </a:moveTo>
                  <a:cubicBezTo>
                    <a:pt x="88" y="0"/>
                    <a:pt x="89" y="1"/>
                    <a:pt x="89" y="2"/>
                  </a:cubicBezTo>
                  <a:cubicBezTo>
                    <a:pt x="122" y="15"/>
                    <a:pt x="156" y="49"/>
                    <a:pt x="185" y="75"/>
                  </a:cubicBezTo>
                  <a:cubicBezTo>
                    <a:pt x="212" y="100"/>
                    <a:pt x="246" y="134"/>
                    <a:pt x="269" y="168"/>
                  </a:cubicBezTo>
                  <a:cubicBezTo>
                    <a:pt x="292" y="200"/>
                    <a:pt x="300" y="226"/>
                    <a:pt x="269" y="250"/>
                  </a:cubicBezTo>
                  <a:cubicBezTo>
                    <a:pt x="251" y="265"/>
                    <a:pt x="196" y="299"/>
                    <a:pt x="174" y="296"/>
                  </a:cubicBezTo>
                  <a:cubicBezTo>
                    <a:pt x="159" y="294"/>
                    <a:pt x="134" y="247"/>
                    <a:pt x="125" y="232"/>
                  </a:cubicBezTo>
                  <a:cubicBezTo>
                    <a:pt x="111" y="209"/>
                    <a:pt x="98" y="193"/>
                    <a:pt x="83" y="174"/>
                  </a:cubicBezTo>
                  <a:cubicBezTo>
                    <a:pt x="71" y="158"/>
                    <a:pt x="59" y="137"/>
                    <a:pt x="42" y="116"/>
                  </a:cubicBezTo>
                  <a:cubicBezTo>
                    <a:pt x="29" y="100"/>
                    <a:pt x="0" y="76"/>
                    <a:pt x="1" y="58"/>
                  </a:cubicBezTo>
                  <a:cubicBezTo>
                    <a:pt x="1" y="22"/>
                    <a:pt x="54" y="12"/>
                    <a:pt x="87" y="2"/>
                  </a:cubicBezTo>
                  <a:close/>
                  <a:moveTo>
                    <a:pt x="269" y="209"/>
                  </a:moveTo>
                  <a:cubicBezTo>
                    <a:pt x="237" y="143"/>
                    <a:pt x="167" y="73"/>
                    <a:pt x="108" y="29"/>
                  </a:cubicBezTo>
                  <a:cubicBezTo>
                    <a:pt x="78" y="7"/>
                    <a:pt x="25" y="37"/>
                    <a:pt x="17" y="64"/>
                  </a:cubicBezTo>
                  <a:cubicBezTo>
                    <a:pt x="75" y="131"/>
                    <a:pt x="126" y="204"/>
                    <a:pt x="178" y="277"/>
                  </a:cubicBezTo>
                  <a:cubicBezTo>
                    <a:pt x="210" y="255"/>
                    <a:pt x="258" y="251"/>
                    <a:pt x="269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997669" y="2433529"/>
            <a:ext cx="889510" cy="845644"/>
            <a:chOff x="2289176" y="354013"/>
            <a:chExt cx="1158875" cy="1101725"/>
          </a:xfrm>
        </p:grpSpPr>
        <p:sp>
          <p:nvSpPr>
            <p:cNvPr id="74" name="Freeform 85"/>
            <p:cNvSpPr/>
            <p:nvPr/>
          </p:nvSpPr>
          <p:spPr bwMode="auto">
            <a:xfrm>
              <a:off x="3282951" y="577851"/>
              <a:ext cx="11113" cy="9525"/>
            </a:xfrm>
            <a:custGeom>
              <a:avLst/>
              <a:gdLst>
                <a:gd name="T0" fmla="*/ 12 w 13"/>
                <a:gd name="T1" fmla="*/ 3 h 11"/>
                <a:gd name="T2" fmla="*/ 10 w 13"/>
                <a:gd name="T3" fmla="*/ 10 h 11"/>
                <a:gd name="T4" fmla="*/ 2 w 13"/>
                <a:gd name="T5" fmla="*/ 9 h 11"/>
                <a:gd name="T6" fmla="*/ 12 w 1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3" y="7"/>
                    <a:pt x="10" y="7"/>
                    <a:pt x="10" y="10"/>
                  </a:cubicBezTo>
                  <a:cubicBezTo>
                    <a:pt x="7" y="10"/>
                    <a:pt x="3" y="11"/>
                    <a:pt x="2" y="9"/>
                  </a:cubicBezTo>
                  <a:cubicBezTo>
                    <a:pt x="0" y="1"/>
                    <a:pt x="8" y="0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6"/>
            <p:cNvSpPr/>
            <p:nvPr/>
          </p:nvSpPr>
          <p:spPr bwMode="auto">
            <a:xfrm>
              <a:off x="3138488" y="590551"/>
              <a:ext cx="7938" cy="6350"/>
            </a:xfrm>
            <a:custGeom>
              <a:avLst/>
              <a:gdLst>
                <a:gd name="T0" fmla="*/ 11 w 11"/>
                <a:gd name="T1" fmla="*/ 0 h 9"/>
                <a:gd name="T2" fmla="*/ 11 w 11"/>
                <a:gd name="T3" fmla="*/ 7 h 9"/>
                <a:gd name="T4" fmla="*/ 2 w 11"/>
                <a:gd name="T5" fmla="*/ 9 h 9"/>
                <a:gd name="T6" fmla="*/ 2 w 11"/>
                <a:gd name="T7" fmla="*/ 0 h 9"/>
                <a:gd name="T8" fmla="*/ 11 w 1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11" y="0"/>
                  </a:moveTo>
                  <a:cubicBezTo>
                    <a:pt x="11" y="3"/>
                    <a:pt x="11" y="5"/>
                    <a:pt x="11" y="7"/>
                  </a:cubicBezTo>
                  <a:cubicBezTo>
                    <a:pt x="8" y="9"/>
                    <a:pt x="8" y="9"/>
                    <a:pt x="2" y="9"/>
                  </a:cubicBezTo>
                  <a:cubicBezTo>
                    <a:pt x="0" y="7"/>
                    <a:pt x="2" y="3"/>
                    <a:pt x="2" y="0"/>
                  </a:cubicBezTo>
                  <a:cubicBezTo>
                    <a:pt x="7" y="0"/>
                    <a:pt x="7" y="0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7"/>
            <p:cNvSpPr/>
            <p:nvPr/>
          </p:nvSpPr>
          <p:spPr bwMode="auto">
            <a:xfrm>
              <a:off x="3260726" y="611188"/>
              <a:ext cx="9525" cy="11113"/>
            </a:xfrm>
            <a:custGeom>
              <a:avLst/>
              <a:gdLst>
                <a:gd name="T0" fmla="*/ 13 w 13"/>
                <a:gd name="T1" fmla="*/ 6 h 14"/>
                <a:gd name="T2" fmla="*/ 13 w 13"/>
                <a:gd name="T3" fmla="*/ 11 h 14"/>
                <a:gd name="T4" fmla="*/ 6 w 13"/>
                <a:gd name="T5" fmla="*/ 13 h 14"/>
                <a:gd name="T6" fmla="*/ 13 w 13"/>
                <a:gd name="T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13" y="6"/>
                  </a:moveTo>
                  <a:cubicBezTo>
                    <a:pt x="13" y="8"/>
                    <a:pt x="13" y="9"/>
                    <a:pt x="13" y="11"/>
                  </a:cubicBezTo>
                  <a:cubicBezTo>
                    <a:pt x="11" y="12"/>
                    <a:pt x="10" y="14"/>
                    <a:pt x="6" y="13"/>
                  </a:cubicBezTo>
                  <a:cubicBezTo>
                    <a:pt x="0" y="8"/>
                    <a:pt x="8" y="0"/>
                    <a:pt x="1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8"/>
            <p:cNvSpPr>
              <a:spLocks noEditPoints="1"/>
            </p:cNvSpPr>
            <p:nvPr/>
          </p:nvSpPr>
          <p:spPr bwMode="auto">
            <a:xfrm>
              <a:off x="2333626" y="873126"/>
              <a:ext cx="46038" cy="47625"/>
            </a:xfrm>
            <a:custGeom>
              <a:avLst/>
              <a:gdLst>
                <a:gd name="T0" fmla="*/ 56 w 60"/>
                <a:gd name="T1" fmla="*/ 20 h 60"/>
                <a:gd name="T2" fmla="*/ 48 w 60"/>
                <a:gd name="T3" fmla="*/ 51 h 60"/>
                <a:gd name="T4" fmla="*/ 1 w 60"/>
                <a:gd name="T5" fmla="*/ 31 h 60"/>
                <a:gd name="T6" fmla="*/ 36 w 60"/>
                <a:gd name="T7" fmla="*/ 13 h 60"/>
                <a:gd name="T8" fmla="*/ 56 w 60"/>
                <a:gd name="T9" fmla="*/ 20 h 60"/>
                <a:gd name="T10" fmla="*/ 45 w 60"/>
                <a:gd name="T11" fmla="*/ 40 h 60"/>
                <a:gd name="T12" fmla="*/ 23 w 60"/>
                <a:gd name="T13" fmla="*/ 19 h 60"/>
                <a:gd name="T14" fmla="*/ 45 w 60"/>
                <a:gd name="T15" fmla="*/ 40 h 60"/>
                <a:gd name="T16" fmla="*/ 36 w 60"/>
                <a:gd name="T17" fmla="*/ 46 h 60"/>
                <a:gd name="T18" fmla="*/ 11 w 60"/>
                <a:gd name="T19" fmla="*/ 26 h 60"/>
                <a:gd name="T20" fmla="*/ 36 w 60"/>
                <a:gd name="T21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56" y="20"/>
                  </a:moveTo>
                  <a:cubicBezTo>
                    <a:pt x="60" y="32"/>
                    <a:pt x="55" y="41"/>
                    <a:pt x="48" y="51"/>
                  </a:cubicBezTo>
                  <a:cubicBezTo>
                    <a:pt x="33" y="60"/>
                    <a:pt x="4" y="51"/>
                    <a:pt x="1" y="31"/>
                  </a:cubicBezTo>
                  <a:cubicBezTo>
                    <a:pt x="0" y="13"/>
                    <a:pt x="25" y="0"/>
                    <a:pt x="36" y="13"/>
                  </a:cubicBezTo>
                  <a:cubicBezTo>
                    <a:pt x="45" y="13"/>
                    <a:pt x="49" y="18"/>
                    <a:pt x="56" y="20"/>
                  </a:cubicBezTo>
                  <a:close/>
                  <a:moveTo>
                    <a:pt x="45" y="40"/>
                  </a:moveTo>
                  <a:cubicBezTo>
                    <a:pt x="54" y="24"/>
                    <a:pt x="33" y="16"/>
                    <a:pt x="23" y="19"/>
                  </a:cubicBezTo>
                  <a:cubicBezTo>
                    <a:pt x="33" y="23"/>
                    <a:pt x="40" y="31"/>
                    <a:pt x="45" y="40"/>
                  </a:cubicBezTo>
                  <a:close/>
                  <a:moveTo>
                    <a:pt x="36" y="46"/>
                  </a:moveTo>
                  <a:cubicBezTo>
                    <a:pt x="36" y="34"/>
                    <a:pt x="27" y="26"/>
                    <a:pt x="11" y="26"/>
                  </a:cubicBezTo>
                  <a:cubicBezTo>
                    <a:pt x="8" y="39"/>
                    <a:pt x="20" y="46"/>
                    <a:pt x="36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9"/>
            <p:cNvSpPr/>
            <p:nvPr/>
          </p:nvSpPr>
          <p:spPr bwMode="auto">
            <a:xfrm>
              <a:off x="2832101" y="898526"/>
              <a:ext cx="31750" cy="9525"/>
            </a:xfrm>
            <a:custGeom>
              <a:avLst/>
              <a:gdLst>
                <a:gd name="T0" fmla="*/ 40 w 40"/>
                <a:gd name="T1" fmla="*/ 4 h 12"/>
                <a:gd name="T2" fmla="*/ 0 w 40"/>
                <a:gd name="T3" fmla="*/ 9 h 12"/>
                <a:gd name="T4" fmla="*/ 40 w 40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2">
                  <a:moveTo>
                    <a:pt x="40" y="4"/>
                  </a:moveTo>
                  <a:cubicBezTo>
                    <a:pt x="32" y="10"/>
                    <a:pt x="10" y="12"/>
                    <a:pt x="0" y="9"/>
                  </a:cubicBezTo>
                  <a:cubicBezTo>
                    <a:pt x="10" y="0"/>
                    <a:pt x="28" y="4"/>
                    <a:pt x="4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0"/>
            <p:cNvSpPr/>
            <p:nvPr/>
          </p:nvSpPr>
          <p:spPr bwMode="auto">
            <a:xfrm>
              <a:off x="2965451" y="1030288"/>
              <a:ext cx="49213" cy="6350"/>
            </a:xfrm>
            <a:custGeom>
              <a:avLst/>
              <a:gdLst>
                <a:gd name="T0" fmla="*/ 63 w 63"/>
                <a:gd name="T1" fmla="*/ 7 h 8"/>
                <a:gd name="T2" fmla="*/ 0 w 63"/>
                <a:gd name="T3" fmla="*/ 8 h 8"/>
                <a:gd name="T4" fmla="*/ 37 w 63"/>
                <a:gd name="T5" fmla="*/ 3 h 8"/>
                <a:gd name="T6" fmla="*/ 63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63" y="7"/>
                  </a:moveTo>
                  <a:cubicBezTo>
                    <a:pt x="42" y="8"/>
                    <a:pt x="26" y="7"/>
                    <a:pt x="0" y="8"/>
                  </a:cubicBezTo>
                  <a:cubicBezTo>
                    <a:pt x="9" y="4"/>
                    <a:pt x="25" y="3"/>
                    <a:pt x="37" y="3"/>
                  </a:cubicBezTo>
                  <a:cubicBezTo>
                    <a:pt x="47" y="2"/>
                    <a:pt x="59" y="0"/>
                    <a:pt x="6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91"/>
            <p:cNvSpPr/>
            <p:nvPr/>
          </p:nvSpPr>
          <p:spPr bwMode="auto">
            <a:xfrm>
              <a:off x="2989263" y="1211263"/>
              <a:ext cx="34925" cy="9525"/>
            </a:xfrm>
            <a:custGeom>
              <a:avLst/>
              <a:gdLst>
                <a:gd name="T0" fmla="*/ 45 w 45"/>
                <a:gd name="T1" fmla="*/ 5 h 13"/>
                <a:gd name="T2" fmla="*/ 30 w 45"/>
                <a:gd name="T3" fmla="*/ 8 h 13"/>
                <a:gd name="T4" fmla="*/ 0 w 45"/>
                <a:gd name="T5" fmla="*/ 5 h 13"/>
                <a:gd name="T6" fmla="*/ 45 w 45"/>
                <a:gd name="T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3">
                  <a:moveTo>
                    <a:pt x="45" y="5"/>
                  </a:moveTo>
                  <a:cubicBezTo>
                    <a:pt x="43" y="13"/>
                    <a:pt x="35" y="8"/>
                    <a:pt x="30" y="8"/>
                  </a:cubicBezTo>
                  <a:cubicBezTo>
                    <a:pt x="20" y="6"/>
                    <a:pt x="8" y="6"/>
                    <a:pt x="0" y="5"/>
                  </a:cubicBezTo>
                  <a:cubicBezTo>
                    <a:pt x="12" y="1"/>
                    <a:pt x="34" y="0"/>
                    <a:pt x="4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2"/>
            <p:cNvSpPr/>
            <p:nvPr/>
          </p:nvSpPr>
          <p:spPr bwMode="auto">
            <a:xfrm>
              <a:off x="2890838" y="1282701"/>
              <a:ext cx="38100" cy="12700"/>
            </a:xfrm>
            <a:custGeom>
              <a:avLst/>
              <a:gdLst>
                <a:gd name="T0" fmla="*/ 48 w 48"/>
                <a:gd name="T1" fmla="*/ 6 h 15"/>
                <a:gd name="T2" fmla="*/ 0 w 48"/>
                <a:gd name="T3" fmla="*/ 5 h 15"/>
                <a:gd name="T4" fmla="*/ 48 w 48"/>
                <a:gd name="T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5">
                  <a:moveTo>
                    <a:pt x="48" y="6"/>
                  </a:moveTo>
                  <a:cubicBezTo>
                    <a:pt x="41" y="12"/>
                    <a:pt x="6" y="15"/>
                    <a:pt x="0" y="5"/>
                  </a:cubicBezTo>
                  <a:cubicBezTo>
                    <a:pt x="12" y="0"/>
                    <a:pt x="30" y="7"/>
                    <a:pt x="4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3"/>
            <p:cNvSpPr>
              <a:spLocks noEditPoints="1"/>
            </p:cNvSpPr>
            <p:nvPr/>
          </p:nvSpPr>
          <p:spPr bwMode="auto">
            <a:xfrm>
              <a:off x="2289176" y="354013"/>
              <a:ext cx="1158875" cy="1101725"/>
            </a:xfrm>
            <a:custGeom>
              <a:avLst/>
              <a:gdLst>
                <a:gd name="T0" fmla="*/ 958 w 1489"/>
                <a:gd name="T1" fmla="*/ 442 h 1415"/>
                <a:gd name="T2" fmla="*/ 1231 w 1489"/>
                <a:gd name="T3" fmla="*/ 98 h 1415"/>
                <a:gd name="T4" fmla="*/ 1262 w 1489"/>
                <a:gd name="T5" fmla="*/ 259 h 1415"/>
                <a:gd name="T6" fmla="*/ 1270 w 1489"/>
                <a:gd name="T7" fmla="*/ 381 h 1415"/>
                <a:gd name="T8" fmla="*/ 1389 w 1489"/>
                <a:gd name="T9" fmla="*/ 1080 h 1415"/>
                <a:gd name="T10" fmla="*/ 306 w 1489"/>
                <a:gd name="T11" fmla="*/ 1375 h 1415"/>
                <a:gd name="T12" fmla="*/ 11 w 1489"/>
                <a:gd name="T13" fmla="*/ 730 h 1415"/>
                <a:gd name="T14" fmla="*/ 453 w 1489"/>
                <a:gd name="T15" fmla="*/ 504 h 1415"/>
                <a:gd name="T16" fmla="*/ 1222 w 1489"/>
                <a:gd name="T17" fmla="*/ 18 h 1415"/>
                <a:gd name="T18" fmla="*/ 1194 w 1489"/>
                <a:gd name="T19" fmla="*/ 210 h 1415"/>
                <a:gd name="T20" fmla="*/ 1380 w 1489"/>
                <a:gd name="T21" fmla="*/ 189 h 1415"/>
                <a:gd name="T22" fmla="*/ 412 w 1489"/>
                <a:gd name="T23" fmla="*/ 286 h 1415"/>
                <a:gd name="T24" fmla="*/ 1119 w 1489"/>
                <a:gd name="T25" fmla="*/ 241 h 1415"/>
                <a:gd name="T26" fmla="*/ 435 w 1489"/>
                <a:gd name="T27" fmla="*/ 266 h 1415"/>
                <a:gd name="T28" fmla="*/ 421 w 1489"/>
                <a:gd name="T29" fmla="*/ 278 h 1415"/>
                <a:gd name="T30" fmla="*/ 594 w 1489"/>
                <a:gd name="T31" fmla="*/ 606 h 1415"/>
                <a:gd name="T32" fmla="*/ 491 w 1489"/>
                <a:gd name="T33" fmla="*/ 324 h 1415"/>
                <a:gd name="T34" fmla="*/ 813 w 1489"/>
                <a:gd name="T35" fmla="*/ 392 h 1415"/>
                <a:gd name="T36" fmla="*/ 1057 w 1489"/>
                <a:gd name="T37" fmla="*/ 348 h 1415"/>
                <a:gd name="T38" fmla="*/ 463 w 1489"/>
                <a:gd name="T39" fmla="*/ 615 h 1415"/>
                <a:gd name="T40" fmla="*/ 1170 w 1489"/>
                <a:gd name="T41" fmla="*/ 450 h 1415"/>
                <a:gd name="T42" fmla="*/ 926 w 1489"/>
                <a:gd name="T43" fmla="*/ 567 h 1415"/>
                <a:gd name="T44" fmla="*/ 1031 w 1489"/>
                <a:gd name="T45" fmla="*/ 833 h 1415"/>
                <a:gd name="T46" fmla="*/ 1076 w 1489"/>
                <a:gd name="T47" fmla="*/ 1199 h 1415"/>
                <a:gd name="T48" fmla="*/ 1356 w 1489"/>
                <a:gd name="T49" fmla="*/ 669 h 1415"/>
                <a:gd name="T50" fmla="*/ 1012 w 1489"/>
                <a:gd name="T51" fmla="*/ 726 h 1415"/>
                <a:gd name="T52" fmla="*/ 993 w 1489"/>
                <a:gd name="T53" fmla="*/ 615 h 1415"/>
                <a:gd name="T54" fmla="*/ 905 w 1489"/>
                <a:gd name="T55" fmla="*/ 628 h 1415"/>
                <a:gd name="T56" fmla="*/ 950 w 1489"/>
                <a:gd name="T57" fmla="*/ 708 h 1415"/>
                <a:gd name="T58" fmla="*/ 723 w 1489"/>
                <a:gd name="T59" fmla="*/ 635 h 1415"/>
                <a:gd name="T60" fmla="*/ 272 w 1489"/>
                <a:gd name="T61" fmla="*/ 799 h 1415"/>
                <a:gd name="T62" fmla="*/ 180 w 1489"/>
                <a:gd name="T63" fmla="*/ 726 h 1415"/>
                <a:gd name="T64" fmla="*/ 997 w 1489"/>
                <a:gd name="T65" fmla="*/ 748 h 1415"/>
                <a:gd name="T66" fmla="*/ 536 w 1489"/>
                <a:gd name="T67" fmla="*/ 802 h 1415"/>
                <a:gd name="T68" fmla="*/ 539 w 1489"/>
                <a:gd name="T69" fmla="*/ 783 h 1415"/>
                <a:gd name="T70" fmla="*/ 1235 w 1489"/>
                <a:gd name="T71" fmla="*/ 1190 h 1415"/>
                <a:gd name="T72" fmla="*/ 341 w 1489"/>
                <a:gd name="T73" fmla="*/ 832 h 1415"/>
                <a:gd name="T74" fmla="*/ 501 w 1489"/>
                <a:gd name="T75" fmla="*/ 802 h 1415"/>
                <a:gd name="T76" fmla="*/ 581 w 1489"/>
                <a:gd name="T77" fmla="*/ 842 h 1415"/>
                <a:gd name="T78" fmla="*/ 580 w 1489"/>
                <a:gd name="T79" fmla="*/ 875 h 1415"/>
                <a:gd name="T80" fmla="*/ 944 w 1489"/>
                <a:gd name="T81" fmla="*/ 888 h 1415"/>
                <a:gd name="T82" fmla="*/ 473 w 1489"/>
                <a:gd name="T83" fmla="*/ 900 h 1415"/>
                <a:gd name="T84" fmla="*/ 1037 w 1489"/>
                <a:gd name="T85" fmla="*/ 920 h 1415"/>
                <a:gd name="T86" fmla="*/ 790 w 1489"/>
                <a:gd name="T87" fmla="*/ 967 h 1415"/>
                <a:gd name="T88" fmla="*/ 383 w 1489"/>
                <a:gd name="T89" fmla="*/ 1028 h 1415"/>
                <a:gd name="T90" fmla="*/ 575 w 1489"/>
                <a:gd name="T91" fmla="*/ 1046 h 1415"/>
                <a:gd name="T92" fmla="*/ 834 w 1489"/>
                <a:gd name="T93" fmla="*/ 1067 h 1415"/>
                <a:gd name="T94" fmla="*/ 981 w 1489"/>
                <a:gd name="T95" fmla="*/ 1066 h 1415"/>
                <a:gd name="T96" fmla="*/ 388 w 1489"/>
                <a:gd name="T97" fmla="*/ 1072 h 1415"/>
                <a:gd name="T98" fmla="*/ 1073 w 1489"/>
                <a:gd name="T99" fmla="*/ 1193 h 1415"/>
                <a:gd name="T100" fmla="*/ 725 w 1489"/>
                <a:gd name="T101" fmla="*/ 1124 h 1415"/>
                <a:gd name="T102" fmla="*/ 485 w 1489"/>
                <a:gd name="T103" fmla="*/ 1135 h 1415"/>
                <a:gd name="T104" fmla="*/ 665 w 1489"/>
                <a:gd name="T105" fmla="*/ 1153 h 1415"/>
                <a:gd name="T106" fmla="*/ 398 w 1489"/>
                <a:gd name="T107" fmla="*/ 1244 h 1415"/>
                <a:gd name="T108" fmla="*/ 888 w 1489"/>
                <a:gd name="T109" fmla="*/ 1250 h 1415"/>
                <a:gd name="T110" fmla="*/ 417 w 1489"/>
                <a:gd name="T111" fmla="*/ 1195 h 1415"/>
                <a:gd name="T112" fmla="*/ 381 w 1489"/>
                <a:gd name="T113" fmla="*/ 1205 h 1415"/>
                <a:gd name="T114" fmla="*/ 1111 w 1489"/>
                <a:gd name="T115" fmla="*/ 1216 h 1415"/>
                <a:gd name="T116" fmla="*/ 1097 w 1489"/>
                <a:gd name="T117" fmla="*/ 1259 h 1415"/>
                <a:gd name="T118" fmla="*/ 587 w 1489"/>
                <a:gd name="T119" fmla="*/ 1369 h 1415"/>
                <a:gd name="T120" fmla="*/ 1082 w 1489"/>
                <a:gd name="T121" fmla="*/ 1298 h 1415"/>
                <a:gd name="T122" fmla="*/ 513 w 1489"/>
                <a:gd name="T123" fmla="*/ 1387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89" h="1415">
                  <a:moveTo>
                    <a:pt x="637" y="608"/>
                  </a:moveTo>
                  <a:cubicBezTo>
                    <a:pt x="644" y="607"/>
                    <a:pt x="646" y="607"/>
                    <a:pt x="652" y="606"/>
                  </a:cubicBezTo>
                  <a:cubicBezTo>
                    <a:pt x="635" y="589"/>
                    <a:pt x="621" y="568"/>
                    <a:pt x="610" y="540"/>
                  </a:cubicBezTo>
                  <a:cubicBezTo>
                    <a:pt x="589" y="487"/>
                    <a:pt x="604" y="401"/>
                    <a:pt x="635" y="361"/>
                  </a:cubicBezTo>
                  <a:cubicBezTo>
                    <a:pt x="655" y="339"/>
                    <a:pt x="694" y="328"/>
                    <a:pt x="728" y="333"/>
                  </a:cubicBezTo>
                  <a:cubicBezTo>
                    <a:pt x="734" y="338"/>
                    <a:pt x="741" y="336"/>
                    <a:pt x="750" y="339"/>
                  </a:cubicBezTo>
                  <a:cubicBezTo>
                    <a:pt x="761" y="343"/>
                    <a:pt x="765" y="354"/>
                    <a:pt x="775" y="359"/>
                  </a:cubicBezTo>
                  <a:cubicBezTo>
                    <a:pt x="782" y="363"/>
                    <a:pt x="795" y="363"/>
                    <a:pt x="805" y="362"/>
                  </a:cubicBezTo>
                  <a:cubicBezTo>
                    <a:pt x="814" y="333"/>
                    <a:pt x="828" y="308"/>
                    <a:pt x="843" y="285"/>
                  </a:cubicBezTo>
                  <a:cubicBezTo>
                    <a:pt x="856" y="281"/>
                    <a:pt x="870" y="287"/>
                    <a:pt x="878" y="294"/>
                  </a:cubicBezTo>
                  <a:cubicBezTo>
                    <a:pt x="877" y="300"/>
                    <a:pt x="876" y="300"/>
                    <a:pt x="876" y="306"/>
                  </a:cubicBezTo>
                  <a:cubicBezTo>
                    <a:pt x="858" y="318"/>
                    <a:pt x="846" y="336"/>
                    <a:pt x="834" y="355"/>
                  </a:cubicBezTo>
                  <a:cubicBezTo>
                    <a:pt x="849" y="350"/>
                    <a:pt x="867" y="353"/>
                    <a:pt x="884" y="359"/>
                  </a:cubicBezTo>
                  <a:cubicBezTo>
                    <a:pt x="890" y="361"/>
                    <a:pt x="893" y="364"/>
                    <a:pt x="900" y="368"/>
                  </a:cubicBezTo>
                  <a:cubicBezTo>
                    <a:pt x="905" y="370"/>
                    <a:pt x="912" y="371"/>
                    <a:pt x="916" y="374"/>
                  </a:cubicBezTo>
                  <a:cubicBezTo>
                    <a:pt x="918" y="375"/>
                    <a:pt x="920" y="379"/>
                    <a:pt x="923" y="382"/>
                  </a:cubicBezTo>
                  <a:cubicBezTo>
                    <a:pt x="929" y="388"/>
                    <a:pt x="934" y="390"/>
                    <a:pt x="940" y="398"/>
                  </a:cubicBezTo>
                  <a:cubicBezTo>
                    <a:pt x="947" y="410"/>
                    <a:pt x="957" y="431"/>
                    <a:pt x="958" y="442"/>
                  </a:cubicBezTo>
                  <a:cubicBezTo>
                    <a:pt x="961" y="455"/>
                    <a:pt x="959" y="476"/>
                    <a:pt x="956" y="491"/>
                  </a:cubicBezTo>
                  <a:cubicBezTo>
                    <a:pt x="954" y="511"/>
                    <a:pt x="946" y="528"/>
                    <a:pt x="940" y="545"/>
                  </a:cubicBezTo>
                  <a:cubicBezTo>
                    <a:pt x="955" y="539"/>
                    <a:pt x="974" y="527"/>
                    <a:pt x="993" y="520"/>
                  </a:cubicBezTo>
                  <a:cubicBezTo>
                    <a:pt x="994" y="518"/>
                    <a:pt x="993" y="515"/>
                    <a:pt x="994" y="511"/>
                  </a:cubicBezTo>
                  <a:cubicBezTo>
                    <a:pt x="1005" y="491"/>
                    <a:pt x="1014" y="461"/>
                    <a:pt x="1022" y="439"/>
                  </a:cubicBezTo>
                  <a:cubicBezTo>
                    <a:pt x="1029" y="424"/>
                    <a:pt x="1038" y="405"/>
                    <a:pt x="1045" y="385"/>
                  </a:cubicBezTo>
                  <a:cubicBezTo>
                    <a:pt x="1046" y="380"/>
                    <a:pt x="1050" y="371"/>
                    <a:pt x="1050" y="368"/>
                  </a:cubicBezTo>
                  <a:cubicBezTo>
                    <a:pt x="1049" y="364"/>
                    <a:pt x="1041" y="353"/>
                    <a:pt x="1047" y="345"/>
                  </a:cubicBezTo>
                  <a:cubicBezTo>
                    <a:pt x="1052" y="341"/>
                    <a:pt x="1059" y="338"/>
                    <a:pt x="1066" y="336"/>
                  </a:cubicBezTo>
                  <a:cubicBezTo>
                    <a:pt x="1080" y="303"/>
                    <a:pt x="1092" y="272"/>
                    <a:pt x="1111" y="242"/>
                  </a:cubicBezTo>
                  <a:cubicBezTo>
                    <a:pt x="1108" y="235"/>
                    <a:pt x="1111" y="230"/>
                    <a:pt x="1115" y="225"/>
                  </a:cubicBezTo>
                  <a:cubicBezTo>
                    <a:pt x="1104" y="206"/>
                    <a:pt x="1097" y="184"/>
                    <a:pt x="1100" y="158"/>
                  </a:cubicBezTo>
                  <a:cubicBezTo>
                    <a:pt x="1107" y="99"/>
                    <a:pt x="1167" y="72"/>
                    <a:pt x="1201" y="39"/>
                  </a:cubicBezTo>
                  <a:cubicBezTo>
                    <a:pt x="1205" y="33"/>
                    <a:pt x="1208" y="26"/>
                    <a:pt x="1213" y="22"/>
                  </a:cubicBezTo>
                  <a:cubicBezTo>
                    <a:pt x="1216" y="16"/>
                    <a:pt x="1219" y="8"/>
                    <a:pt x="1221" y="1"/>
                  </a:cubicBezTo>
                  <a:cubicBezTo>
                    <a:pt x="1225" y="0"/>
                    <a:pt x="1226" y="1"/>
                    <a:pt x="1228" y="2"/>
                  </a:cubicBezTo>
                  <a:cubicBezTo>
                    <a:pt x="1227" y="11"/>
                    <a:pt x="1234" y="20"/>
                    <a:pt x="1236" y="30"/>
                  </a:cubicBezTo>
                  <a:cubicBezTo>
                    <a:pt x="1242" y="53"/>
                    <a:pt x="1232" y="77"/>
                    <a:pt x="1231" y="98"/>
                  </a:cubicBezTo>
                  <a:cubicBezTo>
                    <a:pt x="1227" y="102"/>
                    <a:pt x="1226" y="109"/>
                    <a:pt x="1221" y="113"/>
                  </a:cubicBezTo>
                  <a:cubicBezTo>
                    <a:pt x="1228" y="108"/>
                    <a:pt x="1240" y="100"/>
                    <a:pt x="1244" y="88"/>
                  </a:cubicBezTo>
                  <a:cubicBezTo>
                    <a:pt x="1248" y="78"/>
                    <a:pt x="1247" y="62"/>
                    <a:pt x="1259" y="74"/>
                  </a:cubicBezTo>
                  <a:cubicBezTo>
                    <a:pt x="1259" y="78"/>
                    <a:pt x="1257" y="80"/>
                    <a:pt x="1256" y="83"/>
                  </a:cubicBezTo>
                  <a:cubicBezTo>
                    <a:pt x="1255" y="151"/>
                    <a:pt x="1220" y="202"/>
                    <a:pt x="1178" y="240"/>
                  </a:cubicBezTo>
                  <a:cubicBezTo>
                    <a:pt x="1174" y="239"/>
                    <a:pt x="1173" y="242"/>
                    <a:pt x="1170" y="242"/>
                  </a:cubicBezTo>
                  <a:cubicBezTo>
                    <a:pt x="1168" y="244"/>
                    <a:pt x="1169" y="245"/>
                    <a:pt x="1169" y="250"/>
                  </a:cubicBezTo>
                  <a:cubicBezTo>
                    <a:pt x="1167" y="251"/>
                    <a:pt x="1165" y="253"/>
                    <a:pt x="1162" y="254"/>
                  </a:cubicBezTo>
                  <a:cubicBezTo>
                    <a:pt x="1150" y="283"/>
                    <a:pt x="1139" y="330"/>
                    <a:pt x="1129" y="359"/>
                  </a:cubicBezTo>
                  <a:cubicBezTo>
                    <a:pt x="1131" y="364"/>
                    <a:pt x="1135" y="369"/>
                    <a:pt x="1135" y="377"/>
                  </a:cubicBezTo>
                  <a:cubicBezTo>
                    <a:pt x="1131" y="382"/>
                    <a:pt x="1126" y="385"/>
                    <a:pt x="1118" y="387"/>
                  </a:cubicBezTo>
                  <a:cubicBezTo>
                    <a:pt x="1106" y="415"/>
                    <a:pt x="1094" y="447"/>
                    <a:pt x="1080" y="478"/>
                  </a:cubicBezTo>
                  <a:cubicBezTo>
                    <a:pt x="1106" y="471"/>
                    <a:pt x="1134" y="459"/>
                    <a:pt x="1163" y="452"/>
                  </a:cubicBezTo>
                  <a:cubicBezTo>
                    <a:pt x="1173" y="419"/>
                    <a:pt x="1193" y="388"/>
                    <a:pt x="1206" y="354"/>
                  </a:cubicBezTo>
                  <a:cubicBezTo>
                    <a:pt x="1206" y="349"/>
                    <a:pt x="1203" y="347"/>
                    <a:pt x="1202" y="343"/>
                  </a:cubicBezTo>
                  <a:cubicBezTo>
                    <a:pt x="1206" y="338"/>
                    <a:pt x="1208" y="331"/>
                    <a:pt x="1215" y="332"/>
                  </a:cubicBezTo>
                  <a:cubicBezTo>
                    <a:pt x="1233" y="311"/>
                    <a:pt x="1250" y="289"/>
                    <a:pt x="1264" y="264"/>
                  </a:cubicBezTo>
                  <a:cubicBezTo>
                    <a:pt x="1262" y="262"/>
                    <a:pt x="1262" y="261"/>
                    <a:pt x="1262" y="259"/>
                  </a:cubicBezTo>
                  <a:cubicBezTo>
                    <a:pt x="1264" y="252"/>
                    <a:pt x="1269" y="250"/>
                    <a:pt x="1273" y="246"/>
                  </a:cubicBezTo>
                  <a:cubicBezTo>
                    <a:pt x="1279" y="231"/>
                    <a:pt x="1283" y="210"/>
                    <a:pt x="1290" y="192"/>
                  </a:cubicBezTo>
                  <a:cubicBezTo>
                    <a:pt x="1298" y="171"/>
                    <a:pt x="1312" y="147"/>
                    <a:pt x="1325" y="129"/>
                  </a:cubicBezTo>
                  <a:cubicBezTo>
                    <a:pt x="1334" y="117"/>
                    <a:pt x="1342" y="97"/>
                    <a:pt x="1352" y="111"/>
                  </a:cubicBezTo>
                  <a:cubicBezTo>
                    <a:pt x="1353" y="115"/>
                    <a:pt x="1346" y="117"/>
                    <a:pt x="1348" y="120"/>
                  </a:cubicBezTo>
                  <a:cubicBezTo>
                    <a:pt x="1334" y="127"/>
                    <a:pt x="1330" y="144"/>
                    <a:pt x="1323" y="159"/>
                  </a:cubicBezTo>
                  <a:cubicBezTo>
                    <a:pt x="1332" y="149"/>
                    <a:pt x="1347" y="128"/>
                    <a:pt x="1351" y="117"/>
                  </a:cubicBezTo>
                  <a:cubicBezTo>
                    <a:pt x="1357" y="112"/>
                    <a:pt x="1363" y="118"/>
                    <a:pt x="1368" y="120"/>
                  </a:cubicBezTo>
                  <a:cubicBezTo>
                    <a:pt x="1371" y="121"/>
                    <a:pt x="1375" y="120"/>
                    <a:pt x="1378" y="121"/>
                  </a:cubicBezTo>
                  <a:cubicBezTo>
                    <a:pt x="1380" y="122"/>
                    <a:pt x="1382" y="125"/>
                    <a:pt x="1386" y="127"/>
                  </a:cubicBezTo>
                  <a:cubicBezTo>
                    <a:pt x="1395" y="132"/>
                    <a:pt x="1402" y="133"/>
                    <a:pt x="1406" y="145"/>
                  </a:cubicBezTo>
                  <a:cubicBezTo>
                    <a:pt x="1394" y="163"/>
                    <a:pt x="1387" y="191"/>
                    <a:pt x="1375" y="211"/>
                  </a:cubicBezTo>
                  <a:cubicBezTo>
                    <a:pt x="1366" y="226"/>
                    <a:pt x="1357" y="241"/>
                    <a:pt x="1342" y="251"/>
                  </a:cubicBezTo>
                  <a:cubicBezTo>
                    <a:pt x="1338" y="257"/>
                    <a:pt x="1336" y="265"/>
                    <a:pt x="1328" y="268"/>
                  </a:cubicBezTo>
                  <a:cubicBezTo>
                    <a:pt x="1327" y="271"/>
                    <a:pt x="1332" y="271"/>
                    <a:pt x="1329" y="276"/>
                  </a:cubicBezTo>
                  <a:cubicBezTo>
                    <a:pt x="1325" y="279"/>
                    <a:pt x="1322" y="282"/>
                    <a:pt x="1317" y="281"/>
                  </a:cubicBezTo>
                  <a:cubicBezTo>
                    <a:pt x="1304" y="305"/>
                    <a:pt x="1295" y="336"/>
                    <a:pt x="1284" y="358"/>
                  </a:cubicBezTo>
                  <a:cubicBezTo>
                    <a:pt x="1290" y="368"/>
                    <a:pt x="1283" y="380"/>
                    <a:pt x="1270" y="381"/>
                  </a:cubicBezTo>
                  <a:cubicBezTo>
                    <a:pt x="1256" y="401"/>
                    <a:pt x="1244" y="423"/>
                    <a:pt x="1228" y="441"/>
                  </a:cubicBezTo>
                  <a:cubicBezTo>
                    <a:pt x="1274" y="438"/>
                    <a:pt x="1315" y="444"/>
                    <a:pt x="1358" y="455"/>
                  </a:cubicBezTo>
                  <a:cubicBezTo>
                    <a:pt x="1368" y="460"/>
                    <a:pt x="1378" y="468"/>
                    <a:pt x="1389" y="473"/>
                  </a:cubicBezTo>
                  <a:cubicBezTo>
                    <a:pt x="1392" y="474"/>
                    <a:pt x="1395" y="474"/>
                    <a:pt x="1398" y="476"/>
                  </a:cubicBezTo>
                  <a:cubicBezTo>
                    <a:pt x="1406" y="482"/>
                    <a:pt x="1417" y="496"/>
                    <a:pt x="1425" y="509"/>
                  </a:cubicBezTo>
                  <a:cubicBezTo>
                    <a:pt x="1432" y="520"/>
                    <a:pt x="1435" y="533"/>
                    <a:pt x="1438" y="544"/>
                  </a:cubicBezTo>
                  <a:cubicBezTo>
                    <a:pt x="1431" y="600"/>
                    <a:pt x="1391" y="633"/>
                    <a:pt x="1378" y="682"/>
                  </a:cubicBezTo>
                  <a:cubicBezTo>
                    <a:pt x="1374" y="684"/>
                    <a:pt x="1374" y="691"/>
                    <a:pt x="1370" y="693"/>
                  </a:cubicBezTo>
                  <a:cubicBezTo>
                    <a:pt x="1368" y="707"/>
                    <a:pt x="1362" y="718"/>
                    <a:pt x="1358" y="732"/>
                  </a:cubicBezTo>
                  <a:cubicBezTo>
                    <a:pt x="1358" y="746"/>
                    <a:pt x="1358" y="751"/>
                    <a:pt x="1362" y="764"/>
                  </a:cubicBezTo>
                  <a:cubicBezTo>
                    <a:pt x="1376" y="764"/>
                    <a:pt x="1388" y="767"/>
                    <a:pt x="1400" y="762"/>
                  </a:cubicBezTo>
                  <a:cubicBezTo>
                    <a:pt x="1408" y="765"/>
                    <a:pt x="1419" y="767"/>
                    <a:pt x="1427" y="766"/>
                  </a:cubicBezTo>
                  <a:cubicBezTo>
                    <a:pt x="1443" y="775"/>
                    <a:pt x="1468" y="782"/>
                    <a:pt x="1475" y="800"/>
                  </a:cubicBezTo>
                  <a:cubicBezTo>
                    <a:pt x="1476" y="803"/>
                    <a:pt x="1477" y="804"/>
                    <a:pt x="1474" y="805"/>
                  </a:cubicBezTo>
                  <a:cubicBezTo>
                    <a:pt x="1475" y="806"/>
                    <a:pt x="1477" y="805"/>
                    <a:pt x="1478" y="808"/>
                  </a:cubicBezTo>
                  <a:cubicBezTo>
                    <a:pt x="1489" y="858"/>
                    <a:pt x="1477" y="908"/>
                    <a:pt x="1464" y="952"/>
                  </a:cubicBezTo>
                  <a:cubicBezTo>
                    <a:pt x="1453" y="977"/>
                    <a:pt x="1438" y="999"/>
                    <a:pt x="1429" y="1026"/>
                  </a:cubicBezTo>
                  <a:cubicBezTo>
                    <a:pt x="1413" y="1042"/>
                    <a:pt x="1400" y="1060"/>
                    <a:pt x="1389" y="1080"/>
                  </a:cubicBezTo>
                  <a:cubicBezTo>
                    <a:pt x="1381" y="1088"/>
                    <a:pt x="1373" y="1095"/>
                    <a:pt x="1368" y="1107"/>
                  </a:cubicBezTo>
                  <a:cubicBezTo>
                    <a:pt x="1367" y="1108"/>
                    <a:pt x="1365" y="1108"/>
                    <a:pt x="1363" y="1108"/>
                  </a:cubicBezTo>
                  <a:cubicBezTo>
                    <a:pt x="1350" y="1128"/>
                    <a:pt x="1330" y="1141"/>
                    <a:pt x="1316" y="1159"/>
                  </a:cubicBezTo>
                  <a:cubicBezTo>
                    <a:pt x="1312" y="1160"/>
                    <a:pt x="1311" y="1163"/>
                    <a:pt x="1308" y="1163"/>
                  </a:cubicBezTo>
                  <a:cubicBezTo>
                    <a:pt x="1276" y="1196"/>
                    <a:pt x="1235" y="1220"/>
                    <a:pt x="1189" y="1238"/>
                  </a:cubicBezTo>
                  <a:cubicBezTo>
                    <a:pt x="1193" y="1243"/>
                    <a:pt x="1197" y="1248"/>
                    <a:pt x="1203" y="1252"/>
                  </a:cubicBezTo>
                  <a:cubicBezTo>
                    <a:pt x="1212" y="1261"/>
                    <a:pt x="1213" y="1281"/>
                    <a:pt x="1216" y="1292"/>
                  </a:cubicBezTo>
                  <a:cubicBezTo>
                    <a:pt x="1215" y="1295"/>
                    <a:pt x="1214" y="1299"/>
                    <a:pt x="1214" y="1304"/>
                  </a:cubicBezTo>
                  <a:cubicBezTo>
                    <a:pt x="1206" y="1321"/>
                    <a:pt x="1195" y="1331"/>
                    <a:pt x="1179" y="1343"/>
                  </a:cubicBezTo>
                  <a:cubicBezTo>
                    <a:pt x="1144" y="1367"/>
                    <a:pt x="1096" y="1376"/>
                    <a:pt x="1041" y="1378"/>
                  </a:cubicBezTo>
                  <a:cubicBezTo>
                    <a:pt x="995" y="1378"/>
                    <a:pt x="944" y="1382"/>
                    <a:pt x="903" y="1366"/>
                  </a:cubicBezTo>
                  <a:cubicBezTo>
                    <a:pt x="890" y="1365"/>
                    <a:pt x="874" y="1360"/>
                    <a:pt x="860" y="1357"/>
                  </a:cubicBezTo>
                  <a:cubicBezTo>
                    <a:pt x="853" y="1355"/>
                    <a:pt x="845" y="1356"/>
                    <a:pt x="839" y="1351"/>
                  </a:cubicBezTo>
                  <a:cubicBezTo>
                    <a:pt x="827" y="1354"/>
                    <a:pt x="808" y="1350"/>
                    <a:pt x="797" y="1349"/>
                  </a:cubicBezTo>
                  <a:cubicBezTo>
                    <a:pt x="792" y="1351"/>
                    <a:pt x="788" y="1353"/>
                    <a:pt x="786" y="1358"/>
                  </a:cubicBezTo>
                  <a:cubicBezTo>
                    <a:pt x="737" y="1379"/>
                    <a:pt x="682" y="1399"/>
                    <a:pt x="622" y="1406"/>
                  </a:cubicBezTo>
                  <a:cubicBezTo>
                    <a:pt x="599" y="1409"/>
                    <a:pt x="574" y="1415"/>
                    <a:pt x="549" y="1413"/>
                  </a:cubicBezTo>
                  <a:cubicBezTo>
                    <a:pt x="463" y="1406"/>
                    <a:pt x="378" y="1414"/>
                    <a:pt x="306" y="1375"/>
                  </a:cubicBezTo>
                  <a:cubicBezTo>
                    <a:pt x="303" y="1373"/>
                    <a:pt x="303" y="1375"/>
                    <a:pt x="299" y="1375"/>
                  </a:cubicBezTo>
                  <a:cubicBezTo>
                    <a:pt x="287" y="1369"/>
                    <a:pt x="279" y="1360"/>
                    <a:pt x="269" y="1353"/>
                  </a:cubicBezTo>
                  <a:cubicBezTo>
                    <a:pt x="269" y="1350"/>
                    <a:pt x="270" y="1349"/>
                    <a:pt x="271" y="1347"/>
                  </a:cubicBezTo>
                  <a:cubicBezTo>
                    <a:pt x="263" y="1331"/>
                    <a:pt x="268" y="1312"/>
                    <a:pt x="263" y="1296"/>
                  </a:cubicBezTo>
                  <a:cubicBezTo>
                    <a:pt x="265" y="1290"/>
                    <a:pt x="267" y="1282"/>
                    <a:pt x="265" y="1274"/>
                  </a:cubicBezTo>
                  <a:cubicBezTo>
                    <a:pt x="271" y="1265"/>
                    <a:pt x="273" y="1253"/>
                    <a:pt x="280" y="1246"/>
                  </a:cubicBezTo>
                  <a:cubicBezTo>
                    <a:pt x="276" y="1239"/>
                    <a:pt x="267" y="1238"/>
                    <a:pt x="264" y="1231"/>
                  </a:cubicBezTo>
                  <a:cubicBezTo>
                    <a:pt x="275" y="1209"/>
                    <a:pt x="295" y="1196"/>
                    <a:pt x="310" y="1177"/>
                  </a:cubicBezTo>
                  <a:cubicBezTo>
                    <a:pt x="308" y="1171"/>
                    <a:pt x="305" y="1168"/>
                    <a:pt x="299" y="1166"/>
                  </a:cubicBezTo>
                  <a:cubicBezTo>
                    <a:pt x="277" y="1144"/>
                    <a:pt x="266" y="1106"/>
                    <a:pt x="251" y="1080"/>
                  </a:cubicBezTo>
                  <a:cubicBezTo>
                    <a:pt x="249" y="1052"/>
                    <a:pt x="238" y="1025"/>
                    <a:pt x="240" y="992"/>
                  </a:cubicBezTo>
                  <a:cubicBezTo>
                    <a:pt x="242" y="974"/>
                    <a:pt x="249" y="955"/>
                    <a:pt x="255" y="937"/>
                  </a:cubicBezTo>
                  <a:cubicBezTo>
                    <a:pt x="243" y="929"/>
                    <a:pt x="235" y="917"/>
                    <a:pt x="222" y="910"/>
                  </a:cubicBezTo>
                  <a:cubicBezTo>
                    <a:pt x="222" y="907"/>
                    <a:pt x="220" y="906"/>
                    <a:pt x="219" y="903"/>
                  </a:cubicBezTo>
                  <a:cubicBezTo>
                    <a:pt x="181" y="870"/>
                    <a:pt x="143" y="836"/>
                    <a:pt x="101" y="806"/>
                  </a:cubicBezTo>
                  <a:cubicBezTo>
                    <a:pt x="100" y="804"/>
                    <a:pt x="97" y="802"/>
                    <a:pt x="96" y="798"/>
                  </a:cubicBezTo>
                  <a:cubicBezTo>
                    <a:pt x="90" y="797"/>
                    <a:pt x="89" y="792"/>
                    <a:pt x="83" y="790"/>
                  </a:cubicBezTo>
                  <a:cubicBezTo>
                    <a:pt x="62" y="766"/>
                    <a:pt x="34" y="751"/>
                    <a:pt x="11" y="730"/>
                  </a:cubicBezTo>
                  <a:cubicBezTo>
                    <a:pt x="7" y="729"/>
                    <a:pt x="3" y="731"/>
                    <a:pt x="0" y="727"/>
                  </a:cubicBezTo>
                  <a:cubicBezTo>
                    <a:pt x="5" y="710"/>
                    <a:pt x="4" y="700"/>
                    <a:pt x="8" y="685"/>
                  </a:cubicBezTo>
                  <a:cubicBezTo>
                    <a:pt x="13" y="682"/>
                    <a:pt x="23" y="680"/>
                    <a:pt x="28" y="674"/>
                  </a:cubicBezTo>
                  <a:cubicBezTo>
                    <a:pt x="41" y="670"/>
                    <a:pt x="54" y="666"/>
                    <a:pt x="66" y="660"/>
                  </a:cubicBezTo>
                  <a:cubicBezTo>
                    <a:pt x="74" y="656"/>
                    <a:pt x="80" y="649"/>
                    <a:pt x="89" y="645"/>
                  </a:cubicBezTo>
                  <a:cubicBezTo>
                    <a:pt x="91" y="646"/>
                    <a:pt x="91" y="648"/>
                    <a:pt x="90" y="650"/>
                  </a:cubicBezTo>
                  <a:cubicBezTo>
                    <a:pt x="94" y="649"/>
                    <a:pt x="96" y="654"/>
                    <a:pt x="97" y="651"/>
                  </a:cubicBezTo>
                  <a:cubicBezTo>
                    <a:pt x="128" y="679"/>
                    <a:pt x="164" y="702"/>
                    <a:pt x="194" y="730"/>
                  </a:cubicBezTo>
                  <a:cubicBezTo>
                    <a:pt x="221" y="745"/>
                    <a:pt x="240" y="770"/>
                    <a:pt x="268" y="785"/>
                  </a:cubicBezTo>
                  <a:cubicBezTo>
                    <a:pt x="284" y="805"/>
                    <a:pt x="304" y="820"/>
                    <a:pt x="324" y="836"/>
                  </a:cubicBezTo>
                  <a:cubicBezTo>
                    <a:pt x="332" y="828"/>
                    <a:pt x="343" y="823"/>
                    <a:pt x="352" y="816"/>
                  </a:cubicBezTo>
                  <a:cubicBezTo>
                    <a:pt x="340" y="767"/>
                    <a:pt x="335" y="697"/>
                    <a:pt x="321" y="650"/>
                  </a:cubicBezTo>
                  <a:cubicBezTo>
                    <a:pt x="314" y="590"/>
                    <a:pt x="302" y="526"/>
                    <a:pt x="288" y="464"/>
                  </a:cubicBezTo>
                  <a:cubicBezTo>
                    <a:pt x="285" y="451"/>
                    <a:pt x="283" y="434"/>
                    <a:pt x="281" y="419"/>
                  </a:cubicBezTo>
                  <a:cubicBezTo>
                    <a:pt x="278" y="397"/>
                    <a:pt x="270" y="376"/>
                    <a:pt x="270" y="352"/>
                  </a:cubicBezTo>
                  <a:cubicBezTo>
                    <a:pt x="277" y="348"/>
                    <a:pt x="278" y="343"/>
                    <a:pt x="286" y="344"/>
                  </a:cubicBezTo>
                  <a:cubicBezTo>
                    <a:pt x="295" y="345"/>
                    <a:pt x="299" y="358"/>
                    <a:pt x="305" y="363"/>
                  </a:cubicBezTo>
                  <a:cubicBezTo>
                    <a:pt x="356" y="407"/>
                    <a:pt x="403" y="457"/>
                    <a:pt x="453" y="504"/>
                  </a:cubicBezTo>
                  <a:cubicBezTo>
                    <a:pt x="477" y="520"/>
                    <a:pt x="494" y="545"/>
                    <a:pt x="518" y="562"/>
                  </a:cubicBezTo>
                  <a:cubicBezTo>
                    <a:pt x="499" y="522"/>
                    <a:pt x="478" y="484"/>
                    <a:pt x="460" y="442"/>
                  </a:cubicBezTo>
                  <a:cubicBezTo>
                    <a:pt x="441" y="413"/>
                    <a:pt x="424" y="382"/>
                    <a:pt x="408" y="349"/>
                  </a:cubicBezTo>
                  <a:cubicBezTo>
                    <a:pt x="408" y="338"/>
                    <a:pt x="404" y="320"/>
                    <a:pt x="401" y="305"/>
                  </a:cubicBezTo>
                  <a:cubicBezTo>
                    <a:pt x="397" y="286"/>
                    <a:pt x="394" y="268"/>
                    <a:pt x="391" y="246"/>
                  </a:cubicBezTo>
                  <a:cubicBezTo>
                    <a:pt x="390" y="238"/>
                    <a:pt x="387" y="226"/>
                    <a:pt x="395" y="221"/>
                  </a:cubicBezTo>
                  <a:cubicBezTo>
                    <a:pt x="412" y="231"/>
                    <a:pt x="426" y="246"/>
                    <a:pt x="442" y="259"/>
                  </a:cubicBezTo>
                  <a:cubicBezTo>
                    <a:pt x="450" y="265"/>
                    <a:pt x="458" y="271"/>
                    <a:pt x="465" y="277"/>
                  </a:cubicBezTo>
                  <a:cubicBezTo>
                    <a:pt x="476" y="287"/>
                    <a:pt x="484" y="297"/>
                    <a:pt x="495" y="303"/>
                  </a:cubicBezTo>
                  <a:cubicBezTo>
                    <a:pt x="504" y="334"/>
                    <a:pt x="523" y="361"/>
                    <a:pt x="537" y="391"/>
                  </a:cubicBezTo>
                  <a:cubicBezTo>
                    <a:pt x="553" y="426"/>
                    <a:pt x="569" y="461"/>
                    <a:pt x="587" y="496"/>
                  </a:cubicBezTo>
                  <a:cubicBezTo>
                    <a:pt x="593" y="512"/>
                    <a:pt x="599" y="529"/>
                    <a:pt x="606" y="540"/>
                  </a:cubicBezTo>
                  <a:cubicBezTo>
                    <a:pt x="607" y="556"/>
                    <a:pt x="621" y="564"/>
                    <a:pt x="620" y="578"/>
                  </a:cubicBezTo>
                  <a:cubicBezTo>
                    <a:pt x="623" y="576"/>
                    <a:pt x="621" y="581"/>
                    <a:pt x="625" y="582"/>
                  </a:cubicBezTo>
                  <a:cubicBezTo>
                    <a:pt x="623" y="588"/>
                    <a:pt x="636" y="596"/>
                    <a:pt x="637" y="608"/>
                  </a:cubicBezTo>
                  <a:close/>
                  <a:moveTo>
                    <a:pt x="1218" y="27"/>
                  </a:moveTo>
                  <a:cubicBezTo>
                    <a:pt x="1221" y="26"/>
                    <a:pt x="1220" y="28"/>
                    <a:pt x="1222" y="28"/>
                  </a:cubicBezTo>
                  <a:cubicBezTo>
                    <a:pt x="1221" y="24"/>
                    <a:pt x="1225" y="20"/>
                    <a:pt x="1222" y="18"/>
                  </a:cubicBezTo>
                  <a:cubicBezTo>
                    <a:pt x="1222" y="22"/>
                    <a:pt x="1220" y="23"/>
                    <a:pt x="1218" y="27"/>
                  </a:cubicBezTo>
                  <a:close/>
                  <a:moveTo>
                    <a:pt x="1176" y="102"/>
                  </a:moveTo>
                  <a:cubicBezTo>
                    <a:pt x="1185" y="76"/>
                    <a:pt x="1211" y="66"/>
                    <a:pt x="1215" y="34"/>
                  </a:cubicBezTo>
                  <a:cubicBezTo>
                    <a:pt x="1208" y="36"/>
                    <a:pt x="1206" y="46"/>
                    <a:pt x="1200" y="51"/>
                  </a:cubicBezTo>
                  <a:cubicBezTo>
                    <a:pt x="1195" y="56"/>
                    <a:pt x="1188" y="58"/>
                    <a:pt x="1183" y="62"/>
                  </a:cubicBezTo>
                  <a:cubicBezTo>
                    <a:pt x="1177" y="66"/>
                    <a:pt x="1172" y="72"/>
                    <a:pt x="1166" y="77"/>
                  </a:cubicBezTo>
                  <a:cubicBezTo>
                    <a:pt x="1159" y="83"/>
                    <a:pt x="1151" y="87"/>
                    <a:pt x="1145" y="93"/>
                  </a:cubicBezTo>
                  <a:cubicBezTo>
                    <a:pt x="1141" y="97"/>
                    <a:pt x="1138" y="104"/>
                    <a:pt x="1134" y="109"/>
                  </a:cubicBezTo>
                  <a:cubicBezTo>
                    <a:pt x="1133" y="111"/>
                    <a:pt x="1129" y="111"/>
                    <a:pt x="1128" y="113"/>
                  </a:cubicBezTo>
                  <a:cubicBezTo>
                    <a:pt x="1106" y="139"/>
                    <a:pt x="1100" y="193"/>
                    <a:pt x="1123" y="222"/>
                  </a:cubicBezTo>
                  <a:cubicBezTo>
                    <a:pt x="1122" y="199"/>
                    <a:pt x="1120" y="172"/>
                    <a:pt x="1133" y="162"/>
                  </a:cubicBezTo>
                  <a:cubicBezTo>
                    <a:pt x="1128" y="184"/>
                    <a:pt x="1127" y="210"/>
                    <a:pt x="1133" y="227"/>
                  </a:cubicBezTo>
                  <a:cubicBezTo>
                    <a:pt x="1156" y="234"/>
                    <a:pt x="1153" y="199"/>
                    <a:pt x="1165" y="189"/>
                  </a:cubicBezTo>
                  <a:cubicBezTo>
                    <a:pt x="1164" y="208"/>
                    <a:pt x="1155" y="225"/>
                    <a:pt x="1149" y="235"/>
                  </a:cubicBezTo>
                  <a:cubicBezTo>
                    <a:pt x="1162" y="224"/>
                    <a:pt x="1178" y="216"/>
                    <a:pt x="1185" y="200"/>
                  </a:cubicBezTo>
                  <a:cubicBezTo>
                    <a:pt x="1188" y="191"/>
                    <a:pt x="1186" y="180"/>
                    <a:pt x="1195" y="173"/>
                  </a:cubicBezTo>
                  <a:cubicBezTo>
                    <a:pt x="1193" y="201"/>
                    <a:pt x="1180" y="219"/>
                    <a:pt x="1165" y="233"/>
                  </a:cubicBezTo>
                  <a:cubicBezTo>
                    <a:pt x="1181" y="230"/>
                    <a:pt x="1184" y="220"/>
                    <a:pt x="1194" y="210"/>
                  </a:cubicBezTo>
                  <a:cubicBezTo>
                    <a:pt x="1205" y="197"/>
                    <a:pt x="1218" y="188"/>
                    <a:pt x="1223" y="171"/>
                  </a:cubicBezTo>
                  <a:cubicBezTo>
                    <a:pt x="1237" y="155"/>
                    <a:pt x="1239" y="132"/>
                    <a:pt x="1247" y="111"/>
                  </a:cubicBezTo>
                  <a:cubicBezTo>
                    <a:pt x="1248" y="107"/>
                    <a:pt x="1243" y="110"/>
                    <a:pt x="1244" y="106"/>
                  </a:cubicBezTo>
                  <a:cubicBezTo>
                    <a:pt x="1245" y="104"/>
                    <a:pt x="1248" y="105"/>
                    <a:pt x="1247" y="101"/>
                  </a:cubicBezTo>
                  <a:cubicBezTo>
                    <a:pt x="1237" y="105"/>
                    <a:pt x="1230" y="122"/>
                    <a:pt x="1213" y="124"/>
                  </a:cubicBezTo>
                  <a:cubicBezTo>
                    <a:pt x="1213" y="112"/>
                    <a:pt x="1222" y="103"/>
                    <a:pt x="1225" y="91"/>
                  </a:cubicBezTo>
                  <a:cubicBezTo>
                    <a:pt x="1228" y="82"/>
                    <a:pt x="1229" y="71"/>
                    <a:pt x="1227" y="60"/>
                  </a:cubicBezTo>
                  <a:cubicBezTo>
                    <a:pt x="1230" y="60"/>
                    <a:pt x="1226" y="58"/>
                    <a:pt x="1230" y="55"/>
                  </a:cubicBezTo>
                  <a:cubicBezTo>
                    <a:pt x="1228" y="46"/>
                    <a:pt x="1232" y="39"/>
                    <a:pt x="1228" y="31"/>
                  </a:cubicBezTo>
                  <a:cubicBezTo>
                    <a:pt x="1221" y="57"/>
                    <a:pt x="1215" y="85"/>
                    <a:pt x="1196" y="100"/>
                  </a:cubicBezTo>
                  <a:cubicBezTo>
                    <a:pt x="1192" y="108"/>
                    <a:pt x="1185" y="118"/>
                    <a:pt x="1176" y="118"/>
                  </a:cubicBezTo>
                  <a:cubicBezTo>
                    <a:pt x="1190" y="99"/>
                    <a:pt x="1211" y="81"/>
                    <a:pt x="1215" y="54"/>
                  </a:cubicBezTo>
                  <a:cubicBezTo>
                    <a:pt x="1203" y="71"/>
                    <a:pt x="1192" y="89"/>
                    <a:pt x="1176" y="102"/>
                  </a:cubicBezTo>
                  <a:close/>
                  <a:moveTo>
                    <a:pt x="1315" y="160"/>
                  </a:moveTo>
                  <a:cubicBezTo>
                    <a:pt x="1300" y="187"/>
                    <a:pt x="1286" y="225"/>
                    <a:pt x="1283" y="251"/>
                  </a:cubicBezTo>
                  <a:cubicBezTo>
                    <a:pt x="1294" y="257"/>
                    <a:pt x="1304" y="263"/>
                    <a:pt x="1319" y="264"/>
                  </a:cubicBezTo>
                  <a:cubicBezTo>
                    <a:pt x="1321" y="260"/>
                    <a:pt x="1325" y="258"/>
                    <a:pt x="1326" y="254"/>
                  </a:cubicBezTo>
                  <a:cubicBezTo>
                    <a:pt x="1351" y="238"/>
                    <a:pt x="1364" y="213"/>
                    <a:pt x="1380" y="189"/>
                  </a:cubicBezTo>
                  <a:cubicBezTo>
                    <a:pt x="1380" y="179"/>
                    <a:pt x="1388" y="169"/>
                    <a:pt x="1391" y="160"/>
                  </a:cubicBezTo>
                  <a:cubicBezTo>
                    <a:pt x="1393" y="155"/>
                    <a:pt x="1396" y="146"/>
                    <a:pt x="1390" y="142"/>
                  </a:cubicBezTo>
                  <a:cubicBezTo>
                    <a:pt x="1382" y="172"/>
                    <a:pt x="1365" y="198"/>
                    <a:pt x="1347" y="219"/>
                  </a:cubicBezTo>
                  <a:cubicBezTo>
                    <a:pt x="1342" y="226"/>
                    <a:pt x="1336" y="237"/>
                    <a:pt x="1326" y="237"/>
                  </a:cubicBezTo>
                  <a:cubicBezTo>
                    <a:pt x="1342" y="214"/>
                    <a:pt x="1364" y="192"/>
                    <a:pt x="1376" y="164"/>
                  </a:cubicBezTo>
                  <a:cubicBezTo>
                    <a:pt x="1380" y="156"/>
                    <a:pt x="1387" y="142"/>
                    <a:pt x="1379" y="134"/>
                  </a:cubicBezTo>
                  <a:cubicBezTo>
                    <a:pt x="1370" y="137"/>
                    <a:pt x="1368" y="150"/>
                    <a:pt x="1363" y="160"/>
                  </a:cubicBezTo>
                  <a:cubicBezTo>
                    <a:pt x="1358" y="171"/>
                    <a:pt x="1355" y="184"/>
                    <a:pt x="1347" y="188"/>
                  </a:cubicBezTo>
                  <a:cubicBezTo>
                    <a:pt x="1349" y="169"/>
                    <a:pt x="1362" y="154"/>
                    <a:pt x="1365" y="138"/>
                  </a:cubicBezTo>
                  <a:cubicBezTo>
                    <a:pt x="1360" y="145"/>
                    <a:pt x="1356" y="152"/>
                    <a:pt x="1351" y="159"/>
                  </a:cubicBezTo>
                  <a:cubicBezTo>
                    <a:pt x="1347" y="167"/>
                    <a:pt x="1344" y="176"/>
                    <a:pt x="1336" y="181"/>
                  </a:cubicBezTo>
                  <a:cubicBezTo>
                    <a:pt x="1336" y="158"/>
                    <a:pt x="1357" y="148"/>
                    <a:pt x="1362" y="127"/>
                  </a:cubicBezTo>
                  <a:cubicBezTo>
                    <a:pt x="1353" y="122"/>
                    <a:pt x="1350" y="134"/>
                    <a:pt x="1346" y="139"/>
                  </a:cubicBezTo>
                  <a:cubicBezTo>
                    <a:pt x="1338" y="150"/>
                    <a:pt x="1329" y="161"/>
                    <a:pt x="1323" y="175"/>
                  </a:cubicBezTo>
                  <a:cubicBezTo>
                    <a:pt x="1321" y="181"/>
                    <a:pt x="1321" y="193"/>
                    <a:pt x="1312" y="193"/>
                  </a:cubicBezTo>
                  <a:cubicBezTo>
                    <a:pt x="1304" y="187"/>
                    <a:pt x="1315" y="165"/>
                    <a:pt x="1315" y="160"/>
                  </a:cubicBezTo>
                  <a:close/>
                  <a:moveTo>
                    <a:pt x="404" y="283"/>
                  </a:moveTo>
                  <a:cubicBezTo>
                    <a:pt x="406" y="284"/>
                    <a:pt x="409" y="284"/>
                    <a:pt x="412" y="286"/>
                  </a:cubicBezTo>
                  <a:cubicBezTo>
                    <a:pt x="413" y="281"/>
                    <a:pt x="412" y="277"/>
                    <a:pt x="411" y="272"/>
                  </a:cubicBezTo>
                  <a:cubicBezTo>
                    <a:pt x="415" y="264"/>
                    <a:pt x="423" y="267"/>
                    <a:pt x="428" y="272"/>
                  </a:cubicBezTo>
                  <a:cubicBezTo>
                    <a:pt x="426" y="265"/>
                    <a:pt x="423" y="260"/>
                    <a:pt x="424" y="252"/>
                  </a:cubicBezTo>
                  <a:cubicBezTo>
                    <a:pt x="414" y="247"/>
                    <a:pt x="409" y="237"/>
                    <a:pt x="399" y="233"/>
                  </a:cubicBezTo>
                  <a:cubicBezTo>
                    <a:pt x="398" y="252"/>
                    <a:pt x="403" y="266"/>
                    <a:pt x="404" y="283"/>
                  </a:cubicBezTo>
                  <a:close/>
                  <a:moveTo>
                    <a:pt x="1151" y="245"/>
                  </a:moveTo>
                  <a:cubicBezTo>
                    <a:pt x="1143" y="243"/>
                    <a:pt x="1134" y="234"/>
                    <a:pt x="1128" y="237"/>
                  </a:cubicBezTo>
                  <a:cubicBezTo>
                    <a:pt x="1132" y="242"/>
                    <a:pt x="1143" y="247"/>
                    <a:pt x="1151" y="245"/>
                  </a:cubicBezTo>
                  <a:close/>
                  <a:moveTo>
                    <a:pt x="1086" y="303"/>
                  </a:moveTo>
                  <a:cubicBezTo>
                    <a:pt x="1080" y="317"/>
                    <a:pt x="1074" y="332"/>
                    <a:pt x="1071" y="347"/>
                  </a:cubicBezTo>
                  <a:cubicBezTo>
                    <a:pt x="1075" y="350"/>
                    <a:pt x="1078" y="354"/>
                    <a:pt x="1084" y="358"/>
                  </a:cubicBezTo>
                  <a:cubicBezTo>
                    <a:pt x="1098" y="335"/>
                    <a:pt x="1110" y="305"/>
                    <a:pt x="1116" y="277"/>
                  </a:cubicBezTo>
                  <a:cubicBezTo>
                    <a:pt x="1116" y="280"/>
                    <a:pt x="1115" y="283"/>
                    <a:pt x="1112" y="282"/>
                  </a:cubicBezTo>
                  <a:cubicBezTo>
                    <a:pt x="1108" y="282"/>
                    <a:pt x="1104" y="281"/>
                    <a:pt x="1105" y="275"/>
                  </a:cubicBezTo>
                  <a:cubicBezTo>
                    <a:pt x="1107" y="274"/>
                    <a:pt x="1108" y="273"/>
                    <a:pt x="1110" y="273"/>
                  </a:cubicBezTo>
                  <a:cubicBezTo>
                    <a:pt x="1115" y="272"/>
                    <a:pt x="1116" y="278"/>
                    <a:pt x="1119" y="275"/>
                  </a:cubicBezTo>
                  <a:cubicBezTo>
                    <a:pt x="1121" y="266"/>
                    <a:pt x="1125" y="257"/>
                    <a:pt x="1128" y="248"/>
                  </a:cubicBezTo>
                  <a:cubicBezTo>
                    <a:pt x="1124" y="247"/>
                    <a:pt x="1123" y="242"/>
                    <a:pt x="1119" y="241"/>
                  </a:cubicBezTo>
                  <a:cubicBezTo>
                    <a:pt x="1108" y="261"/>
                    <a:pt x="1096" y="282"/>
                    <a:pt x="1086" y="303"/>
                  </a:cubicBezTo>
                  <a:close/>
                  <a:moveTo>
                    <a:pt x="1134" y="252"/>
                  </a:moveTo>
                  <a:cubicBezTo>
                    <a:pt x="1119" y="289"/>
                    <a:pt x="1107" y="324"/>
                    <a:pt x="1091" y="362"/>
                  </a:cubicBezTo>
                  <a:cubicBezTo>
                    <a:pt x="1098" y="363"/>
                    <a:pt x="1106" y="366"/>
                    <a:pt x="1114" y="364"/>
                  </a:cubicBezTo>
                  <a:cubicBezTo>
                    <a:pt x="1116" y="361"/>
                    <a:pt x="1118" y="358"/>
                    <a:pt x="1121" y="356"/>
                  </a:cubicBezTo>
                  <a:cubicBezTo>
                    <a:pt x="1127" y="328"/>
                    <a:pt x="1145" y="290"/>
                    <a:pt x="1149" y="256"/>
                  </a:cubicBezTo>
                  <a:cubicBezTo>
                    <a:pt x="1144" y="254"/>
                    <a:pt x="1140" y="252"/>
                    <a:pt x="1134" y="252"/>
                  </a:cubicBezTo>
                  <a:close/>
                  <a:moveTo>
                    <a:pt x="1318" y="273"/>
                  </a:moveTo>
                  <a:cubicBezTo>
                    <a:pt x="1316" y="272"/>
                    <a:pt x="1316" y="270"/>
                    <a:pt x="1315" y="269"/>
                  </a:cubicBezTo>
                  <a:cubicBezTo>
                    <a:pt x="1298" y="273"/>
                    <a:pt x="1290" y="256"/>
                    <a:pt x="1277" y="258"/>
                  </a:cubicBezTo>
                  <a:cubicBezTo>
                    <a:pt x="1279" y="259"/>
                    <a:pt x="1275" y="261"/>
                    <a:pt x="1277" y="265"/>
                  </a:cubicBezTo>
                  <a:cubicBezTo>
                    <a:pt x="1289" y="269"/>
                    <a:pt x="1304" y="276"/>
                    <a:pt x="1318" y="273"/>
                  </a:cubicBezTo>
                  <a:close/>
                  <a:moveTo>
                    <a:pt x="435" y="266"/>
                  </a:moveTo>
                  <a:cubicBezTo>
                    <a:pt x="436" y="270"/>
                    <a:pt x="439" y="274"/>
                    <a:pt x="440" y="279"/>
                  </a:cubicBezTo>
                  <a:cubicBezTo>
                    <a:pt x="439" y="282"/>
                    <a:pt x="436" y="283"/>
                    <a:pt x="433" y="284"/>
                  </a:cubicBezTo>
                  <a:cubicBezTo>
                    <a:pt x="446" y="301"/>
                    <a:pt x="456" y="325"/>
                    <a:pt x="480" y="327"/>
                  </a:cubicBezTo>
                  <a:cubicBezTo>
                    <a:pt x="497" y="301"/>
                    <a:pt x="453" y="290"/>
                    <a:pt x="448" y="271"/>
                  </a:cubicBezTo>
                  <a:cubicBezTo>
                    <a:pt x="441" y="272"/>
                    <a:pt x="437" y="262"/>
                    <a:pt x="435" y="266"/>
                  </a:cubicBezTo>
                  <a:close/>
                  <a:moveTo>
                    <a:pt x="1268" y="271"/>
                  </a:moveTo>
                  <a:cubicBezTo>
                    <a:pt x="1262" y="279"/>
                    <a:pt x="1251" y="293"/>
                    <a:pt x="1247" y="301"/>
                  </a:cubicBezTo>
                  <a:cubicBezTo>
                    <a:pt x="1239" y="317"/>
                    <a:pt x="1212" y="333"/>
                    <a:pt x="1233" y="346"/>
                  </a:cubicBezTo>
                  <a:cubicBezTo>
                    <a:pt x="1237" y="338"/>
                    <a:pt x="1244" y="332"/>
                    <a:pt x="1246" y="322"/>
                  </a:cubicBezTo>
                  <a:cubicBezTo>
                    <a:pt x="1253" y="317"/>
                    <a:pt x="1258" y="307"/>
                    <a:pt x="1263" y="298"/>
                  </a:cubicBezTo>
                  <a:cubicBezTo>
                    <a:pt x="1268" y="289"/>
                    <a:pt x="1274" y="279"/>
                    <a:pt x="1271" y="271"/>
                  </a:cubicBezTo>
                  <a:cubicBezTo>
                    <a:pt x="1270" y="271"/>
                    <a:pt x="1269" y="271"/>
                    <a:pt x="1268" y="271"/>
                  </a:cubicBezTo>
                  <a:close/>
                  <a:moveTo>
                    <a:pt x="1282" y="276"/>
                  </a:moveTo>
                  <a:cubicBezTo>
                    <a:pt x="1267" y="302"/>
                    <a:pt x="1252" y="327"/>
                    <a:pt x="1237" y="352"/>
                  </a:cubicBezTo>
                  <a:cubicBezTo>
                    <a:pt x="1245" y="360"/>
                    <a:pt x="1258" y="362"/>
                    <a:pt x="1270" y="360"/>
                  </a:cubicBezTo>
                  <a:cubicBezTo>
                    <a:pt x="1287" y="336"/>
                    <a:pt x="1294" y="309"/>
                    <a:pt x="1307" y="281"/>
                  </a:cubicBezTo>
                  <a:cubicBezTo>
                    <a:pt x="1298" y="278"/>
                    <a:pt x="1292" y="278"/>
                    <a:pt x="1282" y="276"/>
                  </a:cubicBezTo>
                  <a:close/>
                  <a:moveTo>
                    <a:pt x="422" y="360"/>
                  </a:moveTo>
                  <a:cubicBezTo>
                    <a:pt x="450" y="363"/>
                    <a:pt x="424" y="318"/>
                    <a:pt x="427" y="305"/>
                  </a:cubicBezTo>
                  <a:cubicBezTo>
                    <a:pt x="433" y="312"/>
                    <a:pt x="436" y="322"/>
                    <a:pt x="440" y="332"/>
                  </a:cubicBezTo>
                  <a:cubicBezTo>
                    <a:pt x="445" y="330"/>
                    <a:pt x="448" y="338"/>
                    <a:pt x="452" y="333"/>
                  </a:cubicBezTo>
                  <a:cubicBezTo>
                    <a:pt x="450" y="332"/>
                    <a:pt x="450" y="324"/>
                    <a:pt x="451" y="319"/>
                  </a:cubicBezTo>
                  <a:cubicBezTo>
                    <a:pt x="440" y="307"/>
                    <a:pt x="433" y="290"/>
                    <a:pt x="421" y="278"/>
                  </a:cubicBezTo>
                  <a:cubicBezTo>
                    <a:pt x="421" y="287"/>
                    <a:pt x="419" y="293"/>
                    <a:pt x="411" y="295"/>
                  </a:cubicBezTo>
                  <a:cubicBezTo>
                    <a:pt x="409" y="295"/>
                    <a:pt x="407" y="290"/>
                    <a:pt x="406" y="292"/>
                  </a:cubicBezTo>
                  <a:cubicBezTo>
                    <a:pt x="415" y="312"/>
                    <a:pt x="412" y="342"/>
                    <a:pt x="422" y="360"/>
                  </a:cubicBezTo>
                  <a:close/>
                  <a:moveTo>
                    <a:pt x="848" y="292"/>
                  </a:moveTo>
                  <a:cubicBezTo>
                    <a:pt x="852" y="299"/>
                    <a:pt x="862" y="304"/>
                    <a:pt x="869" y="297"/>
                  </a:cubicBezTo>
                  <a:cubicBezTo>
                    <a:pt x="863" y="294"/>
                    <a:pt x="856" y="286"/>
                    <a:pt x="848" y="292"/>
                  </a:cubicBezTo>
                  <a:close/>
                  <a:moveTo>
                    <a:pt x="800" y="397"/>
                  </a:moveTo>
                  <a:cubicBezTo>
                    <a:pt x="808" y="398"/>
                    <a:pt x="803" y="391"/>
                    <a:pt x="806" y="386"/>
                  </a:cubicBezTo>
                  <a:cubicBezTo>
                    <a:pt x="821" y="355"/>
                    <a:pt x="839" y="332"/>
                    <a:pt x="861" y="306"/>
                  </a:cubicBezTo>
                  <a:cubicBezTo>
                    <a:pt x="852" y="306"/>
                    <a:pt x="849" y="301"/>
                    <a:pt x="842" y="299"/>
                  </a:cubicBezTo>
                  <a:cubicBezTo>
                    <a:pt x="824" y="327"/>
                    <a:pt x="811" y="359"/>
                    <a:pt x="800" y="397"/>
                  </a:cubicBezTo>
                  <a:close/>
                  <a:moveTo>
                    <a:pt x="476" y="336"/>
                  </a:moveTo>
                  <a:cubicBezTo>
                    <a:pt x="471" y="336"/>
                    <a:pt x="466" y="329"/>
                    <a:pt x="462" y="333"/>
                  </a:cubicBezTo>
                  <a:cubicBezTo>
                    <a:pt x="465" y="359"/>
                    <a:pt x="496" y="387"/>
                    <a:pt x="501" y="417"/>
                  </a:cubicBezTo>
                  <a:cubicBezTo>
                    <a:pt x="507" y="420"/>
                    <a:pt x="508" y="428"/>
                    <a:pt x="512" y="432"/>
                  </a:cubicBezTo>
                  <a:cubicBezTo>
                    <a:pt x="520" y="450"/>
                    <a:pt x="527" y="465"/>
                    <a:pt x="538" y="483"/>
                  </a:cubicBezTo>
                  <a:cubicBezTo>
                    <a:pt x="554" y="516"/>
                    <a:pt x="571" y="552"/>
                    <a:pt x="586" y="585"/>
                  </a:cubicBezTo>
                  <a:cubicBezTo>
                    <a:pt x="590" y="592"/>
                    <a:pt x="593" y="599"/>
                    <a:pt x="594" y="606"/>
                  </a:cubicBezTo>
                  <a:cubicBezTo>
                    <a:pt x="592" y="606"/>
                    <a:pt x="592" y="607"/>
                    <a:pt x="591" y="608"/>
                  </a:cubicBezTo>
                  <a:cubicBezTo>
                    <a:pt x="584" y="604"/>
                    <a:pt x="580" y="596"/>
                    <a:pt x="578" y="589"/>
                  </a:cubicBezTo>
                  <a:cubicBezTo>
                    <a:pt x="569" y="570"/>
                    <a:pt x="563" y="553"/>
                    <a:pt x="554" y="535"/>
                  </a:cubicBezTo>
                  <a:cubicBezTo>
                    <a:pt x="546" y="520"/>
                    <a:pt x="537" y="503"/>
                    <a:pt x="531" y="484"/>
                  </a:cubicBezTo>
                  <a:cubicBezTo>
                    <a:pt x="505" y="440"/>
                    <a:pt x="483" y="389"/>
                    <a:pt x="455" y="343"/>
                  </a:cubicBezTo>
                  <a:cubicBezTo>
                    <a:pt x="451" y="343"/>
                    <a:pt x="449" y="345"/>
                    <a:pt x="445" y="344"/>
                  </a:cubicBezTo>
                  <a:cubicBezTo>
                    <a:pt x="444" y="358"/>
                    <a:pt x="437" y="366"/>
                    <a:pt x="426" y="370"/>
                  </a:cubicBezTo>
                  <a:cubicBezTo>
                    <a:pt x="469" y="438"/>
                    <a:pt x="502" y="514"/>
                    <a:pt x="540" y="586"/>
                  </a:cubicBezTo>
                  <a:cubicBezTo>
                    <a:pt x="555" y="598"/>
                    <a:pt x="565" y="614"/>
                    <a:pt x="582" y="624"/>
                  </a:cubicBezTo>
                  <a:cubicBezTo>
                    <a:pt x="587" y="620"/>
                    <a:pt x="587" y="614"/>
                    <a:pt x="591" y="611"/>
                  </a:cubicBezTo>
                  <a:cubicBezTo>
                    <a:pt x="600" y="605"/>
                    <a:pt x="613" y="610"/>
                    <a:pt x="619" y="609"/>
                  </a:cubicBezTo>
                  <a:cubicBezTo>
                    <a:pt x="621" y="598"/>
                    <a:pt x="614" y="592"/>
                    <a:pt x="611" y="586"/>
                  </a:cubicBezTo>
                  <a:cubicBezTo>
                    <a:pt x="609" y="580"/>
                    <a:pt x="609" y="572"/>
                    <a:pt x="603" y="567"/>
                  </a:cubicBezTo>
                  <a:cubicBezTo>
                    <a:pt x="601" y="554"/>
                    <a:pt x="593" y="544"/>
                    <a:pt x="588" y="532"/>
                  </a:cubicBezTo>
                  <a:cubicBezTo>
                    <a:pt x="578" y="506"/>
                    <a:pt x="567" y="479"/>
                    <a:pt x="554" y="452"/>
                  </a:cubicBezTo>
                  <a:cubicBezTo>
                    <a:pt x="541" y="426"/>
                    <a:pt x="526" y="401"/>
                    <a:pt x="514" y="377"/>
                  </a:cubicBezTo>
                  <a:cubicBezTo>
                    <a:pt x="508" y="364"/>
                    <a:pt x="501" y="349"/>
                    <a:pt x="499" y="335"/>
                  </a:cubicBezTo>
                  <a:cubicBezTo>
                    <a:pt x="496" y="332"/>
                    <a:pt x="494" y="328"/>
                    <a:pt x="491" y="324"/>
                  </a:cubicBezTo>
                  <a:cubicBezTo>
                    <a:pt x="488" y="331"/>
                    <a:pt x="484" y="336"/>
                    <a:pt x="476" y="336"/>
                  </a:cubicBezTo>
                  <a:close/>
                  <a:moveTo>
                    <a:pt x="773" y="367"/>
                  </a:moveTo>
                  <a:cubicBezTo>
                    <a:pt x="767" y="362"/>
                    <a:pt x="760" y="358"/>
                    <a:pt x="755" y="351"/>
                  </a:cubicBezTo>
                  <a:cubicBezTo>
                    <a:pt x="714" y="332"/>
                    <a:pt x="658" y="338"/>
                    <a:pt x="639" y="371"/>
                  </a:cubicBezTo>
                  <a:cubicBezTo>
                    <a:pt x="634" y="379"/>
                    <a:pt x="632" y="390"/>
                    <a:pt x="627" y="400"/>
                  </a:cubicBezTo>
                  <a:cubicBezTo>
                    <a:pt x="622" y="410"/>
                    <a:pt x="618" y="420"/>
                    <a:pt x="616" y="430"/>
                  </a:cubicBezTo>
                  <a:cubicBezTo>
                    <a:pt x="615" y="435"/>
                    <a:pt x="616" y="440"/>
                    <a:pt x="615" y="445"/>
                  </a:cubicBezTo>
                  <a:cubicBezTo>
                    <a:pt x="615" y="448"/>
                    <a:pt x="612" y="450"/>
                    <a:pt x="611" y="453"/>
                  </a:cubicBezTo>
                  <a:cubicBezTo>
                    <a:pt x="605" y="475"/>
                    <a:pt x="615" y="499"/>
                    <a:pt x="619" y="521"/>
                  </a:cubicBezTo>
                  <a:cubicBezTo>
                    <a:pt x="619" y="523"/>
                    <a:pt x="618" y="524"/>
                    <a:pt x="618" y="525"/>
                  </a:cubicBezTo>
                  <a:cubicBezTo>
                    <a:pt x="623" y="558"/>
                    <a:pt x="645" y="589"/>
                    <a:pt x="666" y="606"/>
                  </a:cubicBezTo>
                  <a:cubicBezTo>
                    <a:pt x="737" y="605"/>
                    <a:pt x="814" y="605"/>
                    <a:pt x="883" y="605"/>
                  </a:cubicBezTo>
                  <a:cubicBezTo>
                    <a:pt x="900" y="592"/>
                    <a:pt x="921" y="573"/>
                    <a:pt x="932" y="549"/>
                  </a:cubicBezTo>
                  <a:cubicBezTo>
                    <a:pt x="940" y="530"/>
                    <a:pt x="948" y="509"/>
                    <a:pt x="950" y="487"/>
                  </a:cubicBezTo>
                  <a:cubicBezTo>
                    <a:pt x="951" y="462"/>
                    <a:pt x="951" y="437"/>
                    <a:pt x="939" y="414"/>
                  </a:cubicBezTo>
                  <a:cubicBezTo>
                    <a:pt x="928" y="395"/>
                    <a:pt x="916" y="383"/>
                    <a:pt x="898" y="374"/>
                  </a:cubicBezTo>
                  <a:cubicBezTo>
                    <a:pt x="876" y="362"/>
                    <a:pt x="846" y="352"/>
                    <a:pt x="823" y="369"/>
                  </a:cubicBezTo>
                  <a:cubicBezTo>
                    <a:pt x="820" y="376"/>
                    <a:pt x="813" y="385"/>
                    <a:pt x="813" y="392"/>
                  </a:cubicBezTo>
                  <a:cubicBezTo>
                    <a:pt x="819" y="386"/>
                    <a:pt x="826" y="370"/>
                    <a:pt x="838" y="378"/>
                  </a:cubicBezTo>
                  <a:cubicBezTo>
                    <a:pt x="839" y="384"/>
                    <a:pt x="832" y="381"/>
                    <a:pt x="829" y="385"/>
                  </a:cubicBezTo>
                  <a:cubicBezTo>
                    <a:pt x="822" y="395"/>
                    <a:pt x="807" y="410"/>
                    <a:pt x="789" y="408"/>
                  </a:cubicBezTo>
                  <a:cubicBezTo>
                    <a:pt x="779" y="408"/>
                    <a:pt x="760" y="398"/>
                    <a:pt x="760" y="392"/>
                  </a:cubicBezTo>
                  <a:cubicBezTo>
                    <a:pt x="774" y="392"/>
                    <a:pt x="778" y="403"/>
                    <a:pt x="791" y="399"/>
                  </a:cubicBezTo>
                  <a:cubicBezTo>
                    <a:pt x="792" y="391"/>
                    <a:pt x="796" y="379"/>
                    <a:pt x="800" y="371"/>
                  </a:cubicBezTo>
                  <a:cubicBezTo>
                    <a:pt x="789" y="371"/>
                    <a:pt x="785" y="367"/>
                    <a:pt x="773" y="367"/>
                  </a:cubicBezTo>
                  <a:close/>
                  <a:moveTo>
                    <a:pt x="1213" y="341"/>
                  </a:moveTo>
                  <a:cubicBezTo>
                    <a:pt x="1213" y="346"/>
                    <a:pt x="1219" y="346"/>
                    <a:pt x="1216" y="351"/>
                  </a:cubicBezTo>
                  <a:cubicBezTo>
                    <a:pt x="1225" y="360"/>
                    <a:pt x="1238" y="364"/>
                    <a:pt x="1247" y="373"/>
                  </a:cubicBezTo>
                  <a:cubicBezTo>
                    <a:pt x="1256" y="374"/>
                    <a:pt x="1273" y="380"/>
                    <a:pt x="1277" y="370"/>
                  </a:cubicBezTo>
                  <a:cubicBezTo>
                    <a:pt x="1273" y="364"/>
                    <a:pt x="1265" y="368"/>
                    <a:pt x="1259" y="368"/>
                  </a:cubicBezTo>
                  <a:cubicBezTo>
                    <a:pt x="1247" y="367"/>
                    <a:pt x="1239" y="364"/>
                    <a:pt x="1233" y="357"/>
                  </a:cubicBezTo>
                  <a:cubicBezTo>
                    <a:pt x="1231" y="356"/>
                    <a:pt x="1227" y="358"/>
                    <a:pt x="1227" y="356"/>
                  </a:cubicBezTo>
                  <a:cubicBezTo>
                    <a:pt x="1228" y="349"/>
                    <a:pt x="1221" y="347"/>
                    <a:pt x="1220" y="339"/>
                  </a:cubicBezTo>
                  <a:cubicBezTo>
                    <a:pt x="1220" y="341"/>
                    <a:pt x="1214" y="339"/>
                    <a:pt x="1213" y="341"/>
                  </a:cubicBezTo>
                  <a:close/>
                  <a:moveTo>
                    <a:pt x="1061" y="346"/>
                  </a:moveTo>
                  <a:cubicBezTo>
                    <a:pt x="1060" y="347"/>
                    <a:pt x="1058" y="348"/>
                    <a:pt x="1057" y="348"/>
                  </a:cubicBezTo>
                  <a:cubicBezTo>
                    <a:pt x="1051" y="358"/>
                    <a:pt x="1064" y="360"/>
                    <a:pt x="1062" y="367"/>
                  </a:cubicBezTo>
                  <a:cubicBezTo>
                    <a:pt x="1071" y="367"/>
                    <a:pt x="1072" y="374"/>
                    <a:pt x="1081" y="372"/>
                  </a:cubicBezTo>
                  <a:cubicBezTo>
                    <a:pt x="1085" y="380"/>
                    <a:pt x="1100" y="377"/>
                    <a:pt x="1108" y="381"/>
                  </a:cubicBezTo>
                  <a:cubicBezTo>
                    <a:pt x="1113" y="375"/>
                    <a:pt x="1127" y="381"/>
                    <a:pt x="1124" y="370"/>
                  </a:cubicBezTo>
                  <a:cubicBezTo>
                    <a:pt x="1099" y="382"/>
                    <a:pt x="1071" y="366"/>
                    <a:pt x="1061" y="346"/>
                  </a:cubicBezTo>
                  <a:close/>
                  <a:moveTo>
                    <a:pt x="304" y="487"/>
                  </a:moveTo>
                  <a:cubicBezTo>
                    <a:pt x="306" y="489"/>
                    <a:pt x="303" y="491"/>
                    <a:pt x="303" y="494"/>
                  </a:cubicBezTo>
                  <a:cubicBezTo>
                    <a:pt x="303" y="497"/>
                    <a:pt x="307" y="497"/>
                    <a:pt x="307" y="501"/>
                  </a:cubicBezTo>
                  <a:cubicBezTo>
                    <a:pt x="315" y="551"/>
                    <a:pt x="320" y="600"/>
                    <a:pt x="333" y="649"/>
                  </a:cubicBezTo>
                  <a:cubicBezTo>
                    <a:pt x="338" y="673"/>
                    <a:pt x="342" y="699"/>
                    <a:pt x="346" y="725"/>
                  </a:cubicBezTo>
                  <a:cubicBezTo>
                    <a:pt x="349" y="744"/>
                    <a:pt x="355" y="759"/>
                    <a:pt x="353" y="776"/>
                  </a:cubicBezTo>
                  <a:cubicBezTo>
                    <a:pt x="360" y="789"/>
                    <a:pt x="358" y="799"/>
                    <a:pt x="364" y="811"/>
                  </a:cubicBezTo>
                  <a:cubicBezTo>
                    <a:pt x="386" y="801"/>
                    <a:pt x="411" y="794"/>
                    <a:pt x="440" y="791"/>
                  </a:cubicBezTo>
                  <a:cubicBezTo>
                    <a:pt x="432" y="735"/>
                    <a:pt x="417" y="678"/>
                    <a:pt x="406" y="624"/>
                  </a:cubicBezTo>
                  <a:cubicBezTo>
                    <a:pt x="403" y="611"/>
                    <a:pt x="395" y="593"/>
                    <a:pt x="394" y="578"/>
                  </a:cubicBezTo>
                  <a:cubicBezTo>
                    <a:pt x="394" y="574"/>
                    <a:pt x="393" y="568"/>
                    <a:pt x="397" y="565"/>
                  </a:cubicBezTo>
                  <a:cubicBezTo>
                    <a:pt x="413" y="563"/>
                    <a:pt x="425" y="580"/>
                    <a:pt x="436" y="590"/>
                  </a:cubicBezTo>
                  <a:cubicBezTo>
                    <a:pt x="446" y="599"/>
                    <a:pt x="453" y="610"/>
                    <a:pt x="463" y="615"/>
                  </a:cubicBezTo>
                  <a:cubicBezTo>
                    <a:pt x="490" y="649"/>
                    <a:pt x="523" y="678"/>
                    <a:pt x="553" y="709"/>
                  </a:cubicBezTo>
                  <a:cubicBezTo>
                    <a:pt x="554" y="712"/>
                    <a:pt x="553" y="712"/>
                    <a:pt x="555" y="716"/>
                  </a:cubicBezTo>
                  <a:cubicBezTo>
                    <a:pt x="558" y="719"/>
                    <a:pt x="563" y="722"/>
                    <a:pt x="566" y="726"/>
                  </a:cubicBezTo>
                  <a:cubicBezTo>
                    <a:pt x="572" y="733"/>
                    <a:pt x="575" y="744"/>
                    <a:pt x="585" y="746"/>
                  </a:cubicBezTo>
                  <a:cubicBezTo>
                    <a:pt x="583" y="738"/>
                    <a:pt x="574" y="733"/>
                    <a:pt x="570" y="724"/>
                  </a:cubicBezTo>
                  <a:cubicBezTo>
                    <a:pt x="557" y="698"/>
                    <a:pt x="562" y="661"/>
                    <a:pt x="574" y="637"/>
                  </a:cubicBezTo>
                  <a:cubicBezTo>
                    <a:pt x="563" y="626"/>
                    <a:pt x="552" y="615"/>
                    <a:pt x="544" y="602"/>
                  </a:cubicBezTo>
                  <a:cubicBezTo>
                    <a:pt x="501" y="566"/>
                    <a:pt x="464" y="521"/>
                    <a:pt x="423" y="485"/>
                  </a:cubicBezTo>
                  <a:cubicBezTo>
                    <a:pt x="397" y="462"/>
                    <a:pt x="375" y="438"/>
                    <a:pt x="351" y="414"/>
                  </a:cubicBezTo>
                  <a:cubicBezTo>
                    <a:pt x="330" y="393"/>
                    <a:pt x="305" y="375"/>
                    <a:pt x="285" y="352"/>
                  </a:cubicBezTo>
                  <a:cubicBezTo>
                    <a:pt x="284" y="352"/>
                    <a:pt x="283" y="352"/>
                    <a:pt x="282" y="352"/>
                  </a:cubicBezTo>
                  <a:cubicBezTo>
                    <a:pt x="280" y="392"/>
                    <a:pt x="292" y="445"/>
                    <a:pt x="304" y="487"/>
                  </a:cubicBezTo>
                  <a:close/>
                  <a:moveTo>
                    <a:pt x="1170" y="450"/>
                  </a:moveTo>
                  <a:cubicBezTo>
                    <a:pt x="1186" y="448"/>
                    <a:pt x="1201" y="444"/>
                    <a:pt x="1218" y="443"/>
                  </a:cubicBezTo>
                  <a:cubicBezTo>
                    <a:pt x="1235" y="425"/>
                    <a:pt x="1248" y="402"/>
                    <a:pt x="1262" y="381"/>
                  </a:cubicBezTo>
                  <a:cubicBezTo>
                    <a:pt x="1248" y="379"/>
                    <a:pt x="1243" y="378"/>
                    <a:pt x="1238" y="371"/>
                  </a:cubicBezTo>
                  <a:cubicBezTo>
                    <a:pt x="1227" y="373"/>
                    <a:pt x="1222" y="362"/>
                    <a:pt x="1212" y="359"/>
                  </a:cubicBezTo>
                  <a:cubicBezTo>
                    <a:pt x="1198" y="389"/>
                    <a:pt x="1183" y="419"/>
                    <a:pt x="1170" y="450"/>
                  </a:cubicBezTo>
                  <a:close/>
                  <a:moveTo>
                    <a:pt x="1056" y="376"/>
                  </a:moveTo>
                  <a:cubicBezTo>
                    <a:pt x="1037" y="419"/>
                    <a:pt x="1019" y="468"/>
                    <a:pt x="1005" y="513"/>
                  </a:cubicBezTo>
                  <a:cubicBezTo>
                    <a:pt x="1017" y="509"/>
                    <a:pt x="1025" y="500"/>
                    <a:pt x="1037" y="495"/>
                  </a:cubicBezTo>
                  <a:cubicBezTo>
                    <a:pt x="1050" y="489"/>
                    <a:pt x="1066" y="488"/>
                    <a:pt x="1074" y="478"/>
                  </a:cubicBezTo>
                  <a:cubicBezTo>
                    <a:pt x="1072" y="472"/>
                    <a:pt x="1076" y="472"/>
                    <a:pt x="1077" y="468"/>
                  </a:cubicBezTo>
                  <a:cubicBezTo>
                    <a:pt x="1080" y="463"/>
                    <a:pt x="1080" y="455"/>
                    <a:pt x="1082" y="450"/>
                  </a:cubicBezTo>
                  <a:cubicBezTo>
                    <a:pt x="1086" y="442"/>
                    <a:pt x="1091" y="434"/>
                    <a:pt x="1094" y="425"/>
                  </a:cubicBezTo>
                  <a:cubicBezTo>
                    <a:pt x="1099" y="413"/>
                    <a:pt x="1105" y="398"/>
                    <a:pt x="1106" y="389"/>
                  </a:cubicBezTo>
                  <a:cubicBezTo>
                    <a:pt x="1090" y="387"/>
                    <a:pt x="1070" y="380"/>
                    <a:pt x="1056" y="376"/>
                  </a:cubicBezTo>
                  <a:close/>
                  <a:moveTo>
                    <a:pt x="1382" y="598"/>
                  </a:moveTo>
                  <a:cubicBezTo>
                    <a:pt x="1389" y="585"/>
                    <a:pt x="1396" y="569"/>
                    <a:pt x="1402" y="553"/>
                  </a:cubicBezTo>
                  <a:cubicBezTo>
                    <a:pt x="1408" y="539"/>
                    <a:pt x="1411" y="527"/>
                    <a:pt x="1409" y="510"/>
                  </a:cubicBezTo>
                  <a:cubicBezTo>
                    <a:pt x="1399" y="502"/>
                    <a:pt x="1394" y="491"/>
                    <a:pt x="1384" y="484"/>
                  </a:cubicBezTo>
                  <a:cubicBezTo>
                    <a:pt x="1376" y="478"/>
                    <a:pt x="1365" y="474"/>
                    <a:pt x="1358" y="466"/>
                  </a:cubicBezTo>
                  <a:cubicBezTo>
                    <a:pt x="1279" y="436"/>
                    <a:pt x="1171" y="451"/>
                    <a:pt x="1097" y="479"/>
                  </a:cubicBezTo>
                  <a:cubicBezTo>
                    <a:pt x="1096" y="480"/>
                    <a:pt x="1095" y="482"/>
                    <a:pt x="1092" y="483"/>
                  </a:cubicBezTo>
                  <a:cubicBezTo>
                    <a:pt x="1061" y="493"/>
                    <a:pt x="1032" y="506"/>
                    <a:pt x="1007" y="522"/>
                  </a:cubicBezTo>
                  <a:cubicBezTo>
                    <a:pt x="977" y="536"/>
                    <a:pt x="949" y="548"/>
                    <a:pt x="926" y="567"/>
                  </a:cubicBezTo>
                  <a:cubicBezTo>
                    <a:pt x="922" y="580"/>
                    <a:pt x="911" y="585"/>
                    <a:pt x="907" y="597"/>
                  </a:cubicBezTo>
                  <a:cubicBezTo>
                    <a:pt x="904" y="600"/>
                    <a:pt x="899" y="601"/>
                    <a:pt x="896" y="604"/>
                  </a:cubicBezTo>
                  <a:cubicBezTo>
                    <a:pt x="909" y="604"/>
                    <a:pt x="924" y="604"/>
                    <a:pt x="940" y="603"/>
                  </a:cubicBezTo>
                  <a:cubicBezTo>
                    <a:pt x="954" y="588"/>
                    <a:pt x="976" y="568"/>
                    <a:pt x="1000" y="561"/>
                  </a:cubicBezTo>
                  <a:cubicBezTo>
                    <a:pt x="1016" y="557"/>
                    <a:pt x="1052" y="568"/>
                    <a:pt x="1057" y="579"/>
                  </a:cubicBezTo>
                  <a:cubicBezTo>
                    <a:pt x="1061" y="589"/>
                    <a:pt x="1052" y="598"/>
                    <a:pt x="1057" y="608"/>
                  </a:cubicBezTo>
                  <a:cubicBezTo>
                    <a:pt x="1059" y="613"/>
                    <a:pt x="1065" y="615"/>
                    <a:pt x="1069" y="620"/>
                  </a:cubicBezTo>
                  <a:cubicBezTo>
                    <a:pt x="1072" y="625"/>
                    <a:pt x="1076" y="636"/>
                    <a:pt x="1074" y="645"/>
                  </a:cubicBezTo>
                  <a:cubicBezTo>
                    <a:pt x="1072" y="658"/>
                    <a:pt x="1064" y="668"/>
                    <a:pt x="1048" y="670"/>
                  </a:cubicBezTo>
                  <a:cubicBezTo>
                    <a:pt x="1042" y="682"/>
                    <a:pt x="1047" y="695"/>
                    <a:pt x="1043" y="706"/>
                  </a:cubicBezTo>
                  <a:cubicBezTo>
                    <a:pt x="1037" y="721"/>
                    <a:pt x="1015" y="726"/>
                    <a:pt x="1017" y="743"/>
                  </a:cubicBezTo>
                  <a:cubicBezTo>
                    <a:pt x="1032" y="743"/>
                    <a:pt x="1038" y="761"/>
                    <a:pt x="1027" y="770"/>
                  </a:cubicBezTo>
                  <a:cubicBezTo>
                    <a:pt x="1021" y="772"/>
                    <a:pt x="1021" y="771"/>
                    <a:pt x="1015" y="770"/>
                  </a:cubicBezTo>
                  <a:cubicBezTo>
                    <a:pt x="1015" y="773"/>
                    <a:pt x="1010" y="777"/>
                    <a:pt x="1009" y="781"/>
                  </a:cubicBezTo>
                  <a:cubicBezTo>
                    <a:pt x="1013" y="782"/>
                    <a:pt x="1015" y="785"/>
                    <a:pt x="1016" y="789"/>
                  </a:cubicBezTo>
                  <a:cubicBezTo>
                    <a:pt x="1013" y="793"/>
                    <a:pt x="1010" y="796"/>
                    <a:pt x="1008" y="801"/>
                  </a:cubicBezTo>
                  <a:cubicBezTo>
                    <a:pt x="1012" y="809"/>
                    <a:pt x="1018" y="809"/>
                    <a:pt x="1029" y="810"/>
                  </a:cubicBezTo>
                  <a:cubicBezTo>
                    <a:pt x="1033" y="819"/>
                    <a:pt x="1037" y="824"/>
                    <a:pt x="1031" y="833"/>
                  </a:cubicBezTo>
                  <a:cubicBezTo>
                    <a:pt x="1056" y="825"/>
                    <a:pt x="1066" y="868"/>
                    <a:pt x="1037" y="863"/>
                  </a:cubicBezTo>
                  <a:cubicBezTo>
                    <a:pt x="1027" y="868"/>
                    <a:pt x="1030" y="881"/>
                    <a:pt x="1040" y="885"/>
                  </a:cubicBezTo>
                  <a:cubicBezTo>
                    <a:pt x="1040" y="890"/>
                    <a:pt x="1034" y="890"/>
                    <a:pt x="1032" y="894"/>
                  </a:cubicBezTo>
                  <a:cubicBezTo>
                    <a:pt x="1035" y="897"/>
                    <a:pt x="1036" y="903"/>
                    <a:pt x="1037" y="908"/>
                  </a:cubicBezTo>
                  <a:cubicBezTo>
                    <a:pt x="1045" y="910"/>
                    <a:pt x="1054" y="915"/>
                    <a:pt x="1054" y="924"/>
                  </a:cubicBezTo>
                  <a:cubicBezTo>
                    <a:pt x="1054" y="932"/>
                    <a:pt x="1045" y="935"/>
                    <a:pt x="1047" y="944"/>
                  </a:cubicBezTo>
                  <a:cubicBezTo>
                    <a:pt x="1042" y="951"/>
                    <a:pt x="1034" y="954"/>
                    <a:pt x="1026" y="958"/>
                  </a:cubicBezTo>
                  <a:cubicBezTo>
                    <a:pt x="1030" y="966"/>
                    <a:pt x="1024" y="974"/>
                    <a:pt x="1022" y="983"/>
                  </a:cubicBezTo>
                  <a:cubicBezTo>
                    <a:pt x="1028" y="991"/>
                    <a:pt x="1024" y="999"/>
                    <a:pt x="1021" y="1007"/>
                  </a:cubicBezTo>
                  <a:cubicBezTo>
                    <a:pt x="1025" y="1013"/>
                    <a:pt x="1027" y="1021"/>
                    <a:pt x="1027" y="1029"/>
                  </a:cubicBezTo>
                  <a:cubicBezTo>
                    <a:pt x="1025" y="1033"/>
                    <a:pt x="1021" y="1034"/>
                    <a:pt x="1022" y="1041"/>
                  </a:cubicBezTo>
                  <a:cubicBezTo>
                    <a:pt x="1037" y="1035"/>
                    <a:pt x="1066" y="1027"/>
                    <a:pt x="1082" y="1037"/>
                  </a:cubicBezTo>
                  <a:cubicBezTo>
                    <a:pt x="1087" y="1045"/>
                    <a:pt x="1093" y="1050"/>
                    <a:pt x="1098" y="1056"/>
                  </a:cubicBezTo>
                  <a:cubicBezTo>
                    <a:pt x="1118" y="1061"/>
                    <a:pt x="1138" y="1054"/>
                    <a:pt x="1146" y="1075"/>
                  </a:cubicBezTo>
                  <a:cubicBezTo>
                    <a:pt x="1149" y="1085"/>
                    <a:pt x="1139" y="1094"/>
                    <a:pt x="1138" y="1103"/>
                  </a:cubicBezTo>
                  <a:cubicBezTo>
                    <a:pt x="1137" y="1112"/>
                    <a:pt x="1147" y="1123"/>
                    <a:pt x="1141" y="1133"/>
                  </a:cubicBezTo>
                  <a:cubicBezTo>
                    <a:pt x="1131" y="1150"/>
                    <a:pt x="1117" y="1169"/>
                    <a:pt x="1104" y="1188"/>
                  </a:cubicBezTo>
                  <a:cubicBezTo>
                    <a:pt x="1095" y="1192"/>
                    <a:pt x="1086" y="1195"/>
                    <a:pt x="1076" y="1199"/>
                  </a:cubicBezTo>
                  <a:cubicBezTo>
                    <a:pt x="1102" y="1201"/>
                    <a:pt x="1131" y="1213"/>
                    <a:pt x="1155" y="1221"/>
                  </a:cubicBezTo>
                  <a:cubicBezTo>
                    <a:pt x="1163" y="1213"/>
                    <a:pt x="1179" y="1212"/>
                    <a:pt x="1190" y="1208"/>
                  </a:cubicBezTo>
                  <a:cubicBezTo>
                    <a:pt x="1214" y="1197"/>
                    <a:pt x="1236" y="1178"/>
                    <a:pt x="1256" y="1164"/>
                  </a:cubicBezTo>
                  <a:cubicBezTo>
                    <a:pt x="1276" y="1150"/>
                    <a:pt x="1294" y="1139"/>
                    <a:pt x="1310" y="1124"/>
                  </a:cubicBezTo>
                  <a:cubicBezTo>
                    <a:pt x="1321" y="1112"/>
                    <a:pt x="1332" y="1099"/>
                    <a:pt x="1341" y="1089"/>
                  </a:cubicBezTo>
                  <a:cubicBezTo>
                    <a:pt x="1373" y="1053"/>
                    <a:pt x="1408" y="1017"/>
                    <a:pt x="1427" y="971"/>
                  </a:cubicBezTo>
                  <a:cubicBezTo>
                    <a:pt x="1436" y="947"/>
                    <a:pt x="1441" y="920"/>
                    <a:pt x="1450" y="893"/>
                  </a:cubicBezTo>
                  <a:cubicBezTo>
                    <a:pt x="1450" y="882"/>
                    <a:pt x="1455" y="871"/>
                    <a:pt x="1455" y="859"/>
                  </a:cubicBezTo>
                  <a:cubicBezTo>
                    <a:pt x="1457" y="832"/>
                    <a:pt x="1446" y="804"/>
                    <a:pt x="1439" y="784"/>
                  </a:cubicBezTo>
                  <a:cubicBezTo>
                    <a:pt x="1418" y="767"/>
                    <a:pt x="1383" y="776"/>
                    <a:pt x="1358" y="771"/>
                  </a:cubicBezTo>
                  <a:cubicBezTo>
                    <a:pt x="1318" y="759"/>
                    <a:pt x="1328" y="702"/>
                    <a:pt x="1338" y="685"/>
                  </a:cubicBezTo>
                  <a:cubicBezTo>
                    <a:pt x="1338" y="686"/>
                    <a:pt x="1337" y="687"/>
                    <a:pt x="1338" y="688"/>
                  </a:cubicBezTo>
                  <a:cubicBezTo>
                    <a:pt x="1340" y="680"/>
                    <a:pt x="1348" y="674"/>
                    <a:pt x="1346" y="666"/>
                  </a:cubicBezTo>
                  <a:cubicBezTo>
                    <a:pt x="1342" y="672"/>
                    <a:pt x="1343" y="678"/>
                    <a:pt x="1337" y="683"/>
                  </a:cubicBezTo>
                  <a:cubicBezTo>
                    <a:pt x="1348" y="652"/>
                    <a:pt x="1367" y="626"/>
                    <a:pt x="1382" y="598"/>
                  </a:cubicBezTo>
                  <a:close/>
                  <a:moveTo>
                    <a:pt x="1408" y="559"/>
                  </a:moveTo>
                  <a:cubicBezTo>
                    <a:pt x="1411" y="575"/>
                    <a:pt x="1394" y="589"/>
                    <a:pt x="1392" y="609"/>
                  </a:cubicBezTo>
                  <a:cubicBezTo>
                    <a:pt x="1380" y="626"/>
                    <a:pt x="1368" y="648"/>
                    <a:pt x="1356" y="669"/>
                  </a:cubicBezTo>
                  <a:cubicBezTo>
                    <a:pt x="1344" y="692"/>
                    <a:pt x="1333" y="719"/>
                    <a:pt x="1339" y="746"/>
                  </a:cubicBezTo>
                  <a:cubicBezTo>
                    <a:pt x="1345" y="747"/>
                    <a:pt x="1345" y="758"/>
                    <a:pt x="1350" y="756"/>
                  </a:cubicBezTo>
                  <a:cubicBezTo>
                    <a:pt x="1347" y="746"/>
                    <a:pt x="1352" y="737"/>
                    <a:pt x="1350" y="728"/>
                  </a:cubicBezTo>
                  <a:cubicBezTo>
                    <a:pt x="1360" y="699"/>
                    <a:pt x="1372" y="675"/>
                    <a:pt x="1382" y="646"/>
                  </a:cubicBezTo>
                  <a:cubicBezTo>
                    <a:pt x="1396" y="616"/>
                    <a:pt x="1423" y="593"/>
                    <a:pt x="1425" y="559"/>
                  </a:cubicBezTo>
                  <a:cubicBezTo>
                    <a:pt x="1431" y="546"/>
                    <a:pt x="1425" y="527"/>
                    <a:pt x="1418" y="515"/>
                  </a:cubicBezTo>
                  <a:cubicBezTo>
                    <a:pt x="1418" y="531"/>
                    <a:pt x="1416" y="549"/>
                    <a:pt x="1408" y="559"/>
                  </a:cubicBezTo>
                  <a:close/>
                  <a:moveTo>
                    <a:pt x="1001" y="567"/>
                  </a:moveTo>
                  <a:cubicBezTo>
                    <a:pt x="998" y="568"/>
                    <a:pt x="994" y="572"/>
                    <a:pt x="989" y="574"/>
                  </a:cubicBezTo>
                  <a:cubicBezTo>
                    <a:pt x="974" y="581"/>
                    <a:pt x="955" y="591"/>
                    <a:pt x="954" y="604"/>
                  </a:cubicBezTo>
                  <a:cubicBezTo>
                    <a:pt x="971" y="604"/>
                    <a:pt x="1011" y="600"/>
                    <a:pt x="1009" y="624"/>
                  </a:cubicBezTo>
                  <a:cubicBezTo>
                    <a:pt x="1009" y="629"/>
                    <a:pt x="1002" y="645"/>
                    <a:pt x="994" y="644"/>
                  </a:cubicBezTo>
                  <a:cubicBezTo>
                    <a:pt x="992" y="640"/>
                    <a:pt x="983" y="637"/>
                    <a:pt x="979" y="641"/>
                  </a:cubicBezTo>
                  <a:cubicBezTo>
                    <a:pt x="982" y="650"/>
                    <a:pt x="979" y="656"/>
                    <a:pt x="976" y="662"/>
                  </a:cubicBezTo>
                  <a:cubicBezTo>
                    <a:pt x="979" y="665"/>
                    <a:pt x="981" y="670"/>
                    <a:pt x="981" y="675"/>
                  </a:cubicBezTo>
                  <a:cubicBezTo>
                    <a:pt x="962" y="684"/>
                    <a:pt x="987" y="705"/>
                    <a:pt x="973" y="720"/>
                  </a:cubicBezTo>
                  <a:cubicBezTo>
                    <a:pt x="987" y="720"/>
                    <a:pt x="991" y="721"/>
                    <a:pt x="1004" y="718"/>
                  </a:cubicBezTo>
                  <a:cubicBezTo>
                    <a:pt x="1005" y="721"/>
                    <a:pt x="1009" y="722"/>
                    <a:pt x="1012" y="726"/>
                  </a:cubicBezTo>
                  <a:cubicBezTo>
                    <a:pt x="1023" y="718"/>
                    <a:pt x="1034" y="712"/>
                    <a:pt x="1038" y="699"/>
                  </a:cubicBezTo>
                  <a:cubicBezTo>
                    <a:pt x="1041" y="687"/>
                    <a:pt x="1033" y="668"/>
                    <a:pt x="1050" y="661"/>
                  </a:cubicBezTo>
                  <a:cubicBezTo>
                    <a:pt x="1054" y="662"/>
                    <a:pt x="1056" y="661"/>
                    <a:pt x="1060" y="660"/>
                  </a:cubicBezTo>
                  <a:cubicBezTo>
                    <a:pt x="1062" y="654"/>
                    <a:pt x="1067" y="649"/>
                    <a:pt x="1068" y="642"/>
                  </a:cubicBezTo>
                  <a:cubicBezTo>
                    <a:pt x="1070" y="620"/>
                    <a:pt x="1039" y="611"/>
                    <a:pt x="1051" y="583"/>
                  </a:cubicBezTo>
                  <a:cubicBezTo>
                    <a:pt x="1040" y="571"/>
                    <a:pt x="1018" y="562"/>
                    <a:pt x="1001" y="567"/>
                  </a:cubicBezTo>
                  <a:close/>
                  <a:moveTo>
                    <a:pt x="406" y="582"/>
                  </a:moveTo>
                  <a:cubicBezTo>
                    <a:pt x="409" y="600"/>
                    <a:pt x="408" y="616"/>
                    <a:pt x="416" y="629"/>
                  </a:cubicBezTo>
                  <a:cubicBezTo>
                    <a:pt x="429" y="684"/>
                    <a:pt x="441" y="735"/>
                    <a:pt x="451" y="788"/>
                  </a:cubicBezTo>
                  <a:cubicBezTo>
                    <a:pt x="467" y="787"/>
                    <a:pt x="487" y="790"/>
                    <a:pt x="500" y="793"/>
                  </a:cubicBezTo>
                  <a:cubicBezTo>
                    <a:pt x="498" y="777"/>
                    <a:pt x="510" y="750"/>
                    <a:pt x="526" y="746"/>
                  </a:cubicBezTo>
                  <a:cubicBezTo>
                    <a:pt x="541" y="742"/>
                    <a:pt x="556" y="747"/>
                    <a:pt x="570" y="744"/>
                  </a:cubicBezTo>
                  <a:cubicBezTo>
                    <a:pt x="546" y="711"/>
                    <a:pt x="516" y="684"/>
                    <a:pt x="489" y="653"/>
                  </a:cubicBezTo>
                  <a:cubicBezTo>
                    <a:pt x="487" y="651"/>
                    <a:pt x="486" y="653"/>
                    <a:pt x="483" y="651"/>
                  </a:cubicBezTo>
                  <a:cubicBezTo>
                    <a:pt x="474" y="638"/>
                    <a:pt x="461" y="627"/>
                    <a:pt x="449" y="615"/>
                  </a:cubicBezTo>
                  <a:cubicBezTo>
                    <a:pt x="434" y="601"/>
                    <a:pt x="422" y="581"/>
                    <a:pt x="402" y="574"/>
                  </a:cubicBezTo>
                  <a:cubicBezTo>
                    <a:pt x="399" y="580"/>
                    <a:pt x="404" y="579"/>
                    <a:pt x="406" y="582"/>
                  </a:cubicBezTo>
                  <a:close/>
                  <a:moveTo>
                    <a:pt x="993" y="615"/>
                  </a:moveTo>
                  <a:cubicBezTo>
                    <a:pt x="976" y="611"/>
                    <a:pt x="963" y="612"/>
                    <a:pt x="945" y="612"/>
                  </a:cubicBezTo>
                  <a:cubicBezTo>
                    <a:pt x="846" y="613"/>
                    <a:pt x="740" y="611"/>
                    <a:pt x="644" y="614"/>
                  </a:cubicBezTo>
                  <a:cubicBezTo>
                    <a:pt x="644" y="617"/>
                    <a:pt x="647" y="620"/>
                    <a:pt x="643" y="621"/>
                  </a:cubicBezTo>
                  <a:cubicBezTo>
                    <a:pt x="639" y="621"/>
                    <a:pt x="641" y="614"/>
                    <a:pt x="637" y="615"/>
                  </a:cubicBezTo>
                  <a:cubicBezTo>
                    <a:pt x="626" y="619"/>
                    <a:pt x="612" y="613"/>
                    <a:pt x="601" y="617"/>
                  </a:cubicBezTo>
                  <a:cubicBezTo>
                    <a:pt x="594" y="620"/>
                    <a:pt x="591" y="626"/>
                    <a:pt x="586" y="631"/>
                  </a:cubicBezTo>
                  <a:cubicBezTo>
                    <a:pt x="586" y="635"/>
                    <a:pt x="592" y="637"/>
                    <a:pt x="588" y="641"/>
                  </a:cubicBezTo>
                  <a:cubicBezTo>
                    <a:pt x="586" y="645"/>
                    <a:pt x="581" y="635"/>
                    <a:pt x="581" y="641"/>
                  </a:cubicBezTo>
                  <a:cubicBezTo>
                    <a:pt x="561" y="674"/>
                    <a:pt x="569" y="731"/>
                    <a:pt x="601" y="745"/>
                  </a:cubicBezTo>
                  <a:cubicBezTo>
                    <a:pt x="694" y="739"/>
                    <a:pt x="801" y="744"/>
                    <a:pt x="888" y="742"/>
                  </a:cubicBezTo>
                  <a:cubicBezTo>
                    <a:pt x="926" y="740"/>
                    <a:pt x="965" y="739"/>
                    <a:pt x="1004" y="738"/>
                  </a:cubicBezTo>
                  <a:cubicBezTo>
                    <a:pt x="1001" y="729"/>
                    <a:pt x="989" y="729"/>
                    <a:pt x="979" y="731"/>
                  </a:cubicBezTo>
                  <a:cubicBezTo>
                    <a:pt x="925" y="730"/>
                    <a:pt x="879" y="726"/>
                    <a:pt x="817" y="728"/>
                  </a:cubicBezTo>
                  <a:cubicBezTo>
                    <a:pt x="749" y="730"/>
                    <a:pt x="674" y="722"/>
                    <a:pt x="605" y="732"/>
                  </a:cubicBezTo>
                  <a:cubicBezTo>
                    <a:pt x="579" y="710"/>
                    <a:pt x="583" y="661"/>
                    <a:pt x="598" y="635"/>
                  </a:cubicBezTo>
                  <a:cubicBezTo>
                    <a:pt x="610" y="626"/>
                    <a:pt x="623" y="632"/>
                    <a:pt x="638" y="632"/>
                  </a:cubicBezTo>
                  <a:cubicBezTo>
                    <a:pt x="662" y="631"/>
                    <a:pt x="682" y="629"/>
                    <a:pt x="704" y="629"/>
                  </a:cubicBezTo>
                  <a:cubicBezTo>
                    <a:pt x="780" y="626"/>
                    <a:pt x="839" y="626"/>
                    <a:pt x="905" y="628"/>
                  </a:cubicBezTo>
                  <a:cubicBezTo>
                    <a:pt x="933" y="628"/>
                    <a:pt x="962" y="633"/>
                    <a:pt x="988" y="632"/>
                  </a:cubicBezTo>
                  <a:cubicBezTo>
                    <a:pt x="992" y="631"/>
                    <a:pt x="995" y="632"/>
                    <a:pt x="998" y="632"/>
                  </a:cubicBezTo>
                  <a:cubicBezTo>
                    <a:pt x="1003" y="625"/>
                    <a:pt x="998" y="617"/>
                    <a:pt x="993" y="615"/>
                  </a:cubicBezTo>
                  <a:close/>
                  <a:moveTo>
                    <a:pt x="723" y="635"/>
                  </a:moveTo>
                  <a:cubicBezTo>
                    <a:pt x="685" y="641"/>
                    <a:pt x="645" y="634"/>
                    <a:pt x="612" y="641"/>
                  </a:cubicBezTo>
                  <a:cubicBezTo>
                    <a:pt x="611" y="646"/>
                    <a:pt x="612" y="656"/>
                    <a:pt x="611" y="659"/>
                  </a:cubicBezTo>
                  <a:cubicBezTo>
                    <a:pt x="630" y="662"/>
                    <a:pt x="660" y="655"/>
                    <a:pt x="676" y="663"/>
                  </a:cubicBezTo>
                  <a:cubicBezTo>
                    <a:pt x="651" y="663"/>
                    <a:pt x="634" y="665"/>
                    <a:pt x="609" y="667"/>
                  </a:cubicBezTo>
                  <a:cubicBezTo>
                    <a:pt x="616" y="673"/>
                    <a:pt x="605" y="688"/>
                    <a:pt x="613" y="694"/>
                  </a:cubicBezTo>
                  <a:cubicBezTo>
                    <a:pt x="613" y="698"/>
                    <a:pt x="605" y="700"/>
                    <a:pt x="607" y="704"/>
                  </a:cubicBezTo>
                  <a:cubicBezTo>
                    <a:pt x="627" y="701"/>
                    <a:pt x="646" y="704"/>
                    <a:pt x="667" y="705"/>
                  </a:cubicBezTo>
                  <a:cubicBezTo>
                    <a:pt x="649" y="712"/>
                    <a:pt x="632" y="706"/>
                    <a:pt x="611" y="711"/>
                  </a:cubicBezTo>
                  <a:cubicBezTo>
                    <a:pt x="612" y="714"/>
                    <a:pt x="615" y="715"/>
                    <a:pt x="615" y="720"/>
                  </a:cubicBezTo>
                  <a:cubicBezTo>
                    <a:pt x="664" y="721"/>
                    <a:pt x="712" y="717"/>
                    <a:pt x="763" y="720"/>
                  </a:cubicBezTo>
                  <a:cubicBezTo>
                    <a:pt x="825" y="723"/>
                    <a:pt x="904" y="719"/>
                    <a:pt x="966" y="721"/>
                  </a:cubicBezTo>
                  <a:cubicBezTo>
                    <a:pt x="967" y="715"/>
                    <a:pt x="965" y="714"/>
                    <a:pt x="966" y="710"/>
                  </a:cubicBezTo>
                  <a:cubicBezTo>
                    <a:pt x="963" y="708"/>
                    <a:pt x="952" y="710"/>
                    <a:pt x="955" y="705"/>
                  </a:cubicBezTo>
                  <a:cubicBezTo>
                    <a:pt x="952" y="705"/>
                    <a:pt x="954" y="709"/>
                    <a:pt x="950" y="708"/>
                  </a:cubicBezTo>
                  <a:cubicBezTo>
                    <a:pt x="921" y="704"/>
                    <a:pt x="885" y="709"/>
                    <a:pt x="851" y="704"/>
                  </a:cubicBezTo>
                  <a:cubicBezTo>
                    <a:pt x="875" y="701"/>
                    <a:pt x="909" y="702"/>
                    <a:pt x="939" y="702"/>
                  </a:cubicBezTo>
                  <a:cubicBezTo>
                    <a:pt x="949" y="702"/>
                    <a:pt x="959" y="704"/>
                    <a:pt x="965" y="699"/>
                  </a:cubicBezTo>
                  <a:cubicBezTo>
                    <a:pt x="956" y="691"/>
                    <a:pt x="931" y="701"/>
                    <a:pt x="919" y="692"/>
                  </a:cubicBezTo>
                  <a:cubicBezTo>
                    <a:pt x="931" y="691"/>
                    <a:pt x="949" y="691"/>
                    <a:pt x="965" y="690"/>
                  </a:cubicBezTo>
                  <a:cubicBezTo>
                    <a:pt x="963" y="681"/>
                    <a:pt x="963" y="678"/>
                    <a:pt x="968" y="672"/>
                  </a:cubicBezTo>
                  <a:cubicBezTo>
                    <a:pt x="935" y="670"/>
                    <a:pt x="903" y="676"/>
                    <a:pt x="869" y="677"/>
                  </a:cubicBezTo>
                  <a:cubicBezTo>
                    <a:pt x="835" y="679"/>
                    <a:pt x="800" y="676"/>
                    <a:pt x="766" y="678"/>
                  </a:cubicBezTo>
                  <a:cubicBezTo>
                    <a:pt x="738" y="680"/>
                    <a:pt x="709" y="679"/>
                    <a:pt x="684" y="683"/>
                  </a:cubicBezTo>
                  <a:cubicBezTo>
                    <a:pt x="679" y="684"/>
                    <a:pt x="674" y="689"/>
                    <a:pt x="669" y="684"/>
                  </a:cubicBezTo>
                  <a:cubicBezTo>
                    <a:pt x="724" y="667"/>
                    <a:pt x="783" y="679"/>
                    <a:pt x="850" y="673"/>
                  </a:cubicBezTo>
                  <a:cubicBezTo>
                    <a:pt x="885" y="670"/>
                    <a:pt x="915" y="668"/>
                    <a:pt x="944" y="666"/>
                  </a:cubicBezTo>
                  <a:cubicBezTo>
                    <a:pt x="953" y="666"/>
                    <a:pt x="964" y="669"/>
                    <a:pt x="967" y="661"/>
                  </a:cubicBezTo>
                  <a:cubicBezTo>
                    <a:pt x="951" y="654"/>
                    <a:pt x="921" y="664"/>
                    <a:pt x="900" y="658"/>
                  </a:cubicBezTo>
                  <a:cubicBezTo>
                    <a:pt x="916" y="656"/>
                    <a:pt x="948" y="654"/>
                    <a:pt x="970" y="652"/>
                  </a:cubicBezTo>
                  <a:cubicBezTo>
                    <a:pt x="972" y="649"/>
                    <a:pt x="967" y="642"/>
                    <a:pt x="972" y="640"/>
                  </a:cubicBezTo>
                  <a:cubicBezTo>
                    <a:pt x="973" y="640"/>
                    <a:pt x="973" y="639"/>
                    <a:pt x="972" y="639"/>
                  </a:cubicBezTo>
                  <a:cubicBezTo>
                    <a:pt x="894" y="631"/>
                    <a:pt x="801" y="635"/>
                    <a:pt x="723" y="635"/>
                  </a:cubicBezTo>
                  <a:close/>
                  <a:moveTo>
                    <a:pt x="132" y="689"/>
                  </a:moveTo>
                  <a:cubicBezTo>
                    <a:pt x="125" y="685"/>
                    <a:pt x="117" y="674"/>
                    <a:pt x="106" y="670"/>
                  </a:cubicBezTo>
                  <a:cubicBezTo>
                    <a:pt x="102" y="663"/>
                    <a:pt x="94" y="664"/>
                    <a:pt x="89" y="653"/>
                  </a:cubicBezTo>
                  <a:cubicBezTo>
                    <a:pt x="70" y="671"/>
                    <a:pt x="38" y="674"/>
                    <a:pt x="19" y="691"/>
                  </a:cubicBezTo>
                  <a:cubicBezTo>
                    <a:pt x="64" y="734"/>
                    <a:pt x="108" y="778"/>
                    <a:pt x="161" y="813"/>
                  </a:cubicBezTo>
                  <a:cubicBezTo>
                    <a:pt x="189" y="843"/>
                    <a:pt x="225" y="866"/>
                    <a:pt x="253" y="897"/>
                  </a:cubicBezTo>
                  <a:cubicBezTo>
                    <a:pt x="260" y="899"/>
                    <a:pt x="262" y="905"/>
                    <a:pt x="267" y="908"/>
                  </a:cubicBezTo>
                  <a:cubicBezTo>
                    <a:pt x="278" y="881"/>
                    <a:pt x="299" y="862"/>
                    <a:pt x="317" y="841"/>
                  </a:cubicBezTo>
                  <a:cubicBezTo>
                    <a:pt x="315" y="841"/>
                    <a:pt x="316" y="839"/>
                    <a:pt x="315" y="838"/>
                  </a:cubicBezTo>
                  <a:cubicBezTo>
                    <a:pt x="296" y="840"/>
                    <a:pt x="287" y="857"/>
                    <a:pt x="268" y="856"/>
                  </a:cubicBezTo>
                  <a:cubicBezTo>
                    <a:pt x="280" y="846"/>
                    <a:pt x="294" y="840"/>
                    <a:pt x="304" y="829"/>
                  </a:cubicBezTo>
                  <a:cubicBezTo>
                    <a:pt x="302" y="828"/>
                    <a:pt x="300" y="826"/>
                    <a:pt x="299" y="824"/>
                  </a:cubicBezTo>
                  <a:cubicBezTo>
                    <a:pt x="293" y="826"/>
                    <a:pt x="284" y="835"/>
                    <a:pt x="279" y="831"/>
                  </a:cubicBezTo>
                  <a:cubicBezTo>
                    <a:pt x="280" y="823"/>
                    <a:pt x="289" y="823"/>
                    <a:pt x="293" y="818"/>
                  </a:cubicBezTo>
                  <a:cubicBezTo>
                    <a:pt x="285" y="812"/>
                    <a:pt x="274" y="830"/>
                    <a:pt x="268" y="822"/>
                  </a:cubicBezTo>
                  <a:cubicBezTo>
                    <a:pt x="272" y="816"/>
                    <a:pt x="279" y="814"/>
                    <a:pt x="284" y="809"/>
                  </a:cubicBezTo>
                  <a:cubicBezTo>
                    <a:pt x="277" y="799"/>
                    <a:pt x="264" y="818"/>
                    <a:pt x="255" y="812"/>
                  </a:cubicBezTo>
                  <a:cubicBezTo>
                    <a:pt x="255" y="806"/>
                    <a:pt x="266" y="803"/>
                    <a:pt x="272" y="799"/>
                  </a:cubicBezTo>
                  <a:cubicBezTo>
                    <a:pt x="269" y="798"/>
                    <a:pt x="268" y="795"/>
                    <a:pt x="264" y="794"/>
                  </a:cubicBezTo>
                  <a:cubicBezTo>
                    <a:pt x="257" y="797"/>
                    <a:pt x="248" y="803"/>
                    <a:pt x="242" y="799"/>
                  </a:cubicBezTo>
                  <a:cubicBezTo>
                    <a:pt x="243" y="791"/>
                    <a:pt x="256" y="794"/>
                    <a:pt x="258" y="786"/>
                  </a:cubicBezTo>
                  <a:cubicBezTo>
                    <a:pt x="255" y="785"/>
                    <a:pt x="253" y="783"/>
                    <a:pt x="250" y="780"/>
                  </a:cubicBezTo>
                  <a:cubicBezTo>
                    <a:pt x="240" y="783"/>
                    <a:pt x="234" y="790"/>
                    <a:pt x="223" y="791"/>
                  </a:cubicBezTo>
                  <a:cubicBezTo>
                    <a:pt x="215" y="796"/>
                    <a:pt x="207" y="805"/>
                    <a:pt x="196" y="804"/>
                  </a:cubicBezTo>
                  <a:cubicBezTo>
                    <a:pt x="206" y="789"/>
                    <a:pt x="227" y="785"/>
                    <a:pt x="241" y="774"/>
                  </a:cubicBezTo>
                  <a:cubicBezTo>
                    <a:pt x="238" y="770"/>
                    <a:pt x="234" y="767"/>
                    <a:pt x="229" y="765"/>
                  </a:cubicBezTo>
                  <a:cubicBezTo>
                    <a:pt x="221" y="766"/>
                    <a:pt x="216" y="772"/>
                    <a:pt x="209" y="774"/>
                  </a:cubicBezTo>
                  <a:cubicBezTo>
                    <a:pt x="205" y="765"/>
                    <a:pt x="219" y="764"/>
                    <a:pt x="221" y="757"/>
                  </a:cubicBezTo>
                  <a:cubicBezTo>
                    <a:pt x="218" y="756"/>
                    <a:pt x="218" y="753"/>
                    <a:pt x="214" y="753"/>
                  </a:cubicBezTo>
                  <a:cubicBezTo>
                    <a:pt x="208" y="757"/>
                    <a:pt x="199" y="762"/>
                    <a:pt x="192" y="759"/>
                  </a:cubicBezTo>
                  <a:cubicBezTo>
                    <a:pt x="195" y="753"/>
                    <a:pt x="204" y="750"/>
                    <a:pt x="209" y="748"/>
                  </a:cubicBezTo>
                  <a:cubicBezTo>
                    <a:pt x="207" y="744"/>
                    <a:pt x="202" y="743"/>
                    <a:pt x="200" y="741"/>
                  </a:cubicBezTo>
                  <a:cubicBezTo>
                    <a:pt x="193" y="745"/>
                    <a:pt x="182" y="753"/>
                    <a:pt x="174" y="750"/>
                  </a:cubicBezTo>
                  <a:cubicBezTo>
                    <a:pt x="179" y="744"/>
                    <a:pt x="184" y="738"/>
                    <a:pt x="193" y="737"/>
                  </a:cubicBezTo>
                  <a:cubicBezTo>
                    <a:pt x="186" y="726"/>
                    <a:pt x="167" y="746"/>
                    <a:pt x="160" y="738"/>
                  </a:cubicBezTo>
                  <a:cubicBezTo>
                    <a:pt x="166" y="733"/>
                    <a:pt x="173" y="730"/>
                    <a:pt x="180" y="726"/>
                  </a:cubicBezTo>
                  <a:cubicBezTo>
                    <a:pt x="176" y="724"/>
                    <a:pt x="175" y="721"/>
                    <a:pt x="171" y="720"/>
                  </a:cubicBezTo>
                  <a:cubicBezTo>
                    <a:pt x="154" y="728"/>
                    <a:pt x="137" y="732"/>
                    <a:pt x="123" y="743"/>
                  </a:cubicBezTo>
                  <a:cubicBezTo>
                    <a:pt x="122" y="742"/>
                    <a:pt x="121" y="740"/>
                    <a:pt x="120" y="738"/>
                  </a:cubicBezTo>
                  <a:cubicBezTo>
                    <a:pt x="129" y="724"/>
                    <a:pt x="151" y="724"/>
                    <a:pt x="162" y="712"/>
                  </a:cubicBezTo>
                  <a:cubicBezTo>
                    <a:pt x="153" y="703"/>
                    <a:pt x="141" y="692"/>
                    <a:pt x="130" y="688"/>
                  </a:cubicBezTo>
                  <a:cubicBezTo>
                    <a:pt x="131" y="688"/>
                    <a:pt x="132" y="688"/>
                    <a:pt x="132" y="689"/>
                  </a:cubicBezTo>
                  <a:close/>
                  <a:moveTo>
                    <a:pt x="9" y="720"/>
                  </a:moveTo>
                  <a:cubicBezTo>
                    <a:pt x="94" y="787"/>
                    <a:pt x="178" y="856"/>
                    <a:pt x="259" y="927"/>
                  </a:cubicBezTo>
                  <a:cubicBezTo>
                    <a:pt x="260" y="923"/>
                    <a:pt x="262" y="920"/>
                    <a:pt x="264" y="916"/>
                  </a:cubicBezTo>
                  <a:cubicBezTo>
                    <a:pt x="258" y="915"/>
                    <a:pt x="257" y="908"/>
                    <a:pt x="250" y="906"/>
                  </a:cubicBezTo>
                  <a:cubicBezTo>
                    <a:pt x="250" y="901"/>
                    <a:pt x="245" y="901"/>
                    <a:pt x="242" y="897"/>
                  </a:cubicBezTo>
                  <a:cubicBezTo>
                    <a:pt x="228" y="881"/>
                    <a:pt x="212" y="867"/>
                    <a:pt x="195" y="855"/>
                  </a:cubicBezTo>
                  <a:cubicBezTo>
                    <a:pt x="175" y="837"/>
                    <a:pt x="155" y="819"/>
                    <a:pt x="133" y="803"/>
                  </a:cubicBezTo>
                  <a:cubicBezTo>
                    <a:pt x="111" y="787"/>
                    <a:pt x="92" y="769"/>
                    <a:pt x="71" y="752"/>
                  </a:cubicBezTo>
                  <a:cubicBezTo>
                    <a:pt x="61" y="738"/>
                    <a:pt x="39" y="723"/>
                    <a:pt x="25" y="709"/>
                  </a:cubicBezTo>
                  <a:cubicBezTo>
                    <a:pt x="24" y="703"/>
                    <a:pt x="19" y="700"/>
                    <a:pt x="14" y="698"/>
                  </a:cubicBezTo>
                  <a:cubicBezTo>
                    <a:pt x="11" y="704"/>
                    <a:pt x="11" y="713"/>
                    <a:pt x="9" y="720"/>
                  </a:cubicBezTo>
                  <a:close/>
                  <a:moveTo>
                    <a:pt x="997" y="748"/>
                  </a:moveTo>
                  <a:cubicBezTo>
                    <a:pt x="960" y="744"/>
                    <a:pt x="932" y="748"/>
                    <a:pt x="898" y="748"/>
                  </a:cubicBezTo>
                  <a:cubicBezTo>
                    <a:pt x="874" y="747"/>
                    <a:pt x="848" y="750"/>
                    <a:pt x="825" y="750"/>
                  </a:cubicBezTo>
                  <a:cubicBezTo>
                    <a:pt x="802" y="750"/>
                    <a:pt x="780" y="749"/>
                    <a:pt x="757" y="750"/>
                  </a:cubicBezTo>
                  <a:cubicBezTo>
                    <a:pt x="710" y="751"/>
                    <a:pt x="665" y="748"/>
                    <a:pt x="615" y="752"/>
                  </a:cubicBezTo>
                  <a:cubicBezTo>
                    <a:pt x="588" y="754"/>
                    <a:pt x="559" y="752"/>
                    <a:pt x="529" y="755"/>
                  </a:cubicBezTo>
                  <a:cubicBezTo>
                    <a:pt x="531" y="758"/>
                    <a:pt x="530" y="765"/>
                    <a:pt x="537" y="766"/>
                  </a:cubicBezTo>
                  <a:cubicBezTo>
                    <a:pt x="567" y="769"/>
                    <a:pt x="621" y="765"/>
                    <a:pt x="664" y="769"/>
                  </a:cubicBezTo>
                  <a:cubicBezTo>
                    <a:pt x="683" y="763"/>
                    <a:pt x="721" y="766"/>
                    <a:pt x="739" y="767"/>
                  </a:cubicBezTo>
                  <a:cubicBezTo>
                    <a:pt x="806" y="754"/>
                    <a:pt x="896" y="763"/>
                    <a:pt x="975" y="763"/>
                  </a:cubicBezTo>
                  <a:cubicBezTo>
                    <a:pt x="986" y="763"/>
                    <a:pt x="997" y="762"/>
                    <a:pt x="1008" y="762"/>
                  </a:cubicBezTo>
                  <a:cubicBezTo>
                    <a:pt x="1014" y="762"/>
                    <a:pt x="1020" y="765"/>
                    <a:pt x="1025" y="760"/>
                  </a:cubicBezTo>
                  <a:cubicBezTo>
                    <a:pt x="1020" y="750"/>
                    <a:pt x="1007" y="749"/>
                    <a:pt x="997" y="748"/>
                  </a:cubicBezTo>
                  <a:close/>
                  <a:moveTo>
                    <a:pt x="526" y="824"/>
                  </a:moveTo>
                  <a:cubicBezTo>
                    <a:pt x="522" y="816"/>
                    <a:pt x="518" y="807"/>
                    <a:pt x="518" y="797"/>
                  </a:cubicBezTo>
                  <a:cubicBezTo>
                    <a:pt x="518" y="783"/>
                    <a:pt x="526" y="768"/>
                    <a:pt x="520" y="761"/>
                  </a:cubicBezTo>
                  <a:cubicBezTo>
                    <a:pt x="502" y="776"/>
                    <a:pt x="505" y="819"/>
                    <a:pt x="526" y="824"/>
                  </a:cubicBezTo>
                  <a:close/>
                  <a:moveTo>
                    <a:pt x="561" y="800"/>
                  </a:moveTo>
                  <a:cubicBezTo>
                    <a:pt x="557" y="800"/>
                    <a:pt x="541" y="797"/>
                    <a:pt x="536" y="802"/>
                  </a:cubicBezTo>
                  <a:cubicBezTo>
                    <a:pt x="537" y="807"/>
                    <a:pt x="544" y="807"/>
                    <a:pt x="549" y="807"/>
                  </a:cubicBezTo>
                  <a:cubicBezTo>
                    <a:pt x="576" y="810"/>
                    <a:pt x="619" y="814"/>
                    <a:pt x="642" y="813"/>
                  </a:cubicBezTo>
                  <a:cubicBezTo>
                    <a:pt x="640" y="812"/>
                    <a:pt x="651" y="813"/>
                    <a:pt x="655" y="811"/>
                  </a:cubicBezTo>
                  <a:cubicBezTo>
                    <a:pt x="667" y="815"/>
                    <a:pt x="681" y="809"/>
                    <a:pt x="691" y="811"/>
                  </a:cubicBezTo>
                  <a:cubicBezTo>
                    <a:pt x="689" y="811"/>
                    <a:pt x="688" y="811"/>
                    <a:pt x="688" y="812"/>
                  </a:cubicBezTo>
                  <a:cubicBezTo>
                    <a:pt x="692" y="813"/>
                    <a:pt x="692" y="811"/>
                    <a:pt x="693" y="810"/>
                  </a:cubicBezTo>
                  <a:cubicBezTo>
                    <a:pt x="787" y="810"/>
                    <a:pt x="903" y="804"/>
                    <a:pt x="1004" y="806"/>
                  </a:cubicBezTo>
                  <a:cubicBezTo>
                    <a:pt x="1001" y="805"/>
                    <a:pt x="1001" y="801"/>
                    <a:pt x="1000" y="798"/>
                  </a:cubicBezTo>
                  <a:cubicBezTo>
                    <a:pt x="968" y="791"/>
                    <a:pt x="926" y="796"/>
                    <a:pt x="894" y="794"/>
                  </a:cubicBezTo>
                  <a:cubicBezTo>
                    <a:pt x="889" y="794"/>
                    <a:pt x="884" y="793"/>
                    <a:pt x="880" y="790"/>
                  </a:cubicBezTo>
                  <a:cubicBezTo>
                    <a:pt x="914" y="789"/>
                    <a:pt x="941" y="788"/>
                    <a:pt x="973" y="789"/>
                  </a:cubicBezTo>
                  <a:cubicBezTo>
                    <a:pt x="984" y="790"/>
                    <a:pt x="998" y="796"/>
                    <a:pt x="1007" y="787"/>
                  </a:cubicBezTo>
                  <a:cubicBezTo>
                    <a:pt x="990" y="785"/>
                    <a:pt x="958" y="785"/>
                    <a:pt x="943" y="782"/>
                  </a:cubicBezTo>
                  <a:cubicBezTo>
                    <a:pt x="959" y="777"/>
                    <a:pt x="981" y="780"/>
                    <a:pt x="1001" y="779"/>
                  </a:cubicBezTo>
                  <a:cubicBezTo>
                    <a:pt x="1003" y="777"/>
                    <a:pt x="1003" y="772"/>
                    <a:pt x="1006" y="770"/>
                  </a:cubicBezTo>
                  <a:cubicBezTo>
                    <a:pt x="934" y="771"/>
                    <a:pt x="841" y="764"/>
                    <a:pt x="766" y="769"/>
                  </a:cubicBezTo>
                  <a:cubicBezTo>
                    <a:pt x="688" y="776"/>
                    <a:pt x="616" y="774"/>
                    <a:pt x="538" y="775"/>
                  </a:cubicBezTo>
                  <a:cubicBezTo>
                    <a:pt x="538" y="778"/>
                    <a:pt x="539" y="780"/>
                    <a:pt x="539" y="783"/>
                  </a:cubicBezTo>
                  <a:cubicBezTo>
                    <a:pt x="555" y="787"/>
                    <a:pt x="575" y="781"/>
                    <a:pt x="595" y="784"/>
                  </a:cubicBezTo>
                  <a:cubicBezTo>
                    <a:pt x="583" y="790"/>
                    <a:pt x="555" y="788"/>
                    <a:pt x="538" y="792"/>
                  </a:cubicBezTo>
                  <a:cubicBezTo>
                    <a:pt x="572" y="798"/>
                    <a:pt x="618" y="791"/>
                    <a:pt x="652" y="795"/>
                  </a:cubicBezTo>
                  <a:cubicBezTo>
                    <a:pt x="623" y="797"/>
                    <a:pt x="590" y="800"/>
                    <a:pt x="561" y="800"/>
                  </a:cubicBezTo>
                  <a:close/>
                  <a:moveTo>
                    <a:pt x="1461" y="883"/>
                  </a:moveTo>
                  <a:cubicBezTo>
                    <a:pt x="1459" y="895"/>
                    <a:pt x="1453" y="909"/>
                    <a:pt x="1448" y="923"/>
                  </a:cubicBezTo>
                  <a:cubicBezTo>
                    <a:pt x="1445" y="933"/>
                    <a:pt x="1445" y="943"/>
                    <a:pt x="1442" y="952"/>
                  </a:cubicBezTo>
                  <a:cubicBezTo>
                    <a:pt x="1440" y="955"/>
                    <a:pt x="1438" y="957"/>
                    <a:pt x="1437" y="960"/>
                  </a:cubicBezTo>
                  <a:cubicBezTo>
                    <a:pt x="1434" y="967"/>
                    <a:pt x="1434" y="975"/>
                    <a:pt x="1431" y="982"/>
                  </a:cubicBezTo>
                  <a:cubicBezTo>
                    <a:pt x="1419" y="1007"/>
                    <a:pt x="1400" y="1034"/>
                    <a:pt x="1384" y="1054"/>
                  </a:cubicBezTo>
                  <a:cubicBezTo>
                    <a:pt x="1373" y="1068"/>
                    <a:pt x="1363" y="1079"/>
                    <a:pt x="1351" y="1092"/>
                  </a:cubicBezTo>
                  <a:cubicBezTo>
                    <a:pt x="1344" y="1100"/>
                    <a:pt x="1336" y="1106"/>
                    <a:pt x="1329" y="1113"/>
                  </a:cubicBezTo>
                  <a:cubicBezTo>
                    <a:pt x="1323" y="1119"/>
                    <a:pt x="1318" y="1128"/>
                    <a:pt x="1312" y="1134"/>
                  </a:cubicBezTo>
                  <a:cubicBezTo>
                    <a:pt x="1308" y="1137"/>
                    <a:pt x="1303" y="1138"/>
                    <a:pt x="1299" y="1141"/>
                  </a:cubicBezTo>
                  <a:cubicBezTo>
                    <a:pt x="1295" y="1144"/>
                    <a:pt x="1294" y="1148"/>
                    <a:pt x="1291" y="1150"/>
                  </a:cubicBezTo>
                  <a:cubicBezTo>
                    <a:pt x="1285" y="1155"/>
                    <a:pt x="1277" y="1158"/>
                    <a:pt x="1271" y="1162"/>
                  </a:cubicBezTo>
                  <a:cubicBezTo>
                    <a:pt x="1265" y="1167"/>
                    <a:pt x="1260" y="1173"/>
                    <a:pt x="1254" y="1177"/>
                  </a:cubicBezTo>
                  <a:cubicBezTo>
                    <a:pt x="1248" y="1182"/>
                    <a:pt x="1242" y="1186"/>
                    <a:pt x="1235" y="1190"/>
                  </a:cubicBezTo>
                  <a:cubicBezTo>
                    <a:pt x="1213" y="1204"/>
                    <a:pt x="1191" y="1220"/>
                    <a:pt x="1164" y="1223"/>
                  </a:cubicBezTo>
                  <a:cubicBezTo>
                    <a:pt x="1169" y="1227"/>
                    <a:pt x="1177" y="1230"/>
                    <a:pt x="1183" y="1234"/>
                  </a:cubicBezTo>
                  <a:cubicBezTo>
                    <a:pt x="1190" y="1226"/>
                    <a:pt x="1201" y="1225"/>
                    <a:pt x="1210" y="1221"/>
                  </a:cubicBezTo>
                  <a:cubicBezTo>
                    <a:pt x="1220" y="1217"/>
                    <a:pt x="1227" y="1209"/>
                    <a:pt x="1237" y="1207"/>
                  </a:cubicBezTo>
                  <a:cubicBezTo>
                    <a:pt x="1273" y="1186"/>
                    <a:pt x="1305" y="1158"/>
                    <a:pt x="1332" y="1130"/>
                  </a:cubicBezTo>
                  <a:cubicBezTo>
                    <a:pt x="1341" y="1120"/>
                    <a:pt x="1350" y="1113"/>
                    <a:pt x="1357" y="1104"/>
                  </a:cubicBezTo>
                  <a:cubicBezTo>
                    <a:pt x="1365" y="1095"/>
                    <a:pt x="1373" y="1087"/>
                    <a:pt x="1378" y="1076"/>
                  </a:cubicBezTo>
                  <a:cubicBezTo>
                    <a:pt x="1381" y="1074"/>
                    <a:pt x="1384" y="1073"/>
                    <a:pt x="1386" y="1070"/>
                  </a:cubicBezTo>
                  <a:cubicBezTo>
                    <a:pt x="1395" y="1060"/>
                    <a:pt x="1402" y="1042"/>
                    <a:pt x="1410" y="1031"/>
                  </a:cubicBezTo>
                  <a:cubicBezTo>
                    <a:pt x="1417" y="1020"/>
                    <a:pt x="1428" y="1011"/>
                    <a:pt x="1435" y="998"/>
                  </a:cubicBezTo>
                  <a:cubicBezTo>
                    <a:pt x="1440" y="987"/>
                    <a:pt x="1445" y="976"/>
                    <a:pt x="1449" y="965"/>
                  </a:cubicBezTo>
                  <a:cubicBezTo>
                    <a:pt x="1461" y="938"/>
                    <a:pt x="1467" y="918"/>
                    <a:pt x="1470" y="888"/>
                  </a:cubicBezTo>
                  <a:cubicBezTo>
                    <a:pt x="1471" y="885"/>
                    <a:pt x="1472" y="880"/>
                    <a:pt x="1472" y="874"/>
                  </a:cubicBezTo>
                  <a:cubicBezTo>
                    <a:pt x="1474" y="854"/>
                    <a:pt x="1476" y="831"/>
                    <a:pt x="1471" y="813"/>
                  </a:cubicBezTo>
                  <a:cubicBezTo>
                    <a:pt x="1469" y="803"/>
                    <a:pt x="1457" y="791"/>
                    <a:pt x="1449" y="786"/>
                  </a:cubicBezTo>
                  <a:cubicBezTo>
                    <a:pt x="1460" y="818"/>
                    <a:pt x="1468" y="849"/>
                    <a:pt x="1461" y="883"/>
                  </a:cubicBezTo>
                  <a:close/>
                  <a:moveTo>
                    <a:pt x="390" y="808"/>
                  </a:moveTo>
                  <a:cubicBezTo>
                    <a:pt x="373" y="815"/>
                    <a:pt x="357" y="824"/>
                    <a:pt x="341" y="832"/>
                  </a:cubicBezTo>
                  <a:cubicBezTo>
                    <a:pt x="282" y="878"/>
                    <a:pt x="231" y="968"/>
                    <a:pt x="257" y="1070"/>
                  </a:cubicBezTo>
                  <a:cubicBezTo>
                    <a:pt x="265" y="1099"/>
                    <a:pt x="281" y="1121"/>
                    <a:pt x="292" y="1147"/>
                  </a:cubicBezTo>
                  <a:cubicBezTo>
                    <a:pt x="299" y="1150"/>
                    <a:pt x="302" y="1159"/>
                    <a:pt x="310" y="1163"/>
                  </a:cubicBezTo>
                  <a:cubicBezTo>
                    <a:pt x="314" y="1165"/>
                    <a:pt x="317" y="1164"/>
                    <a:pt x="320" y="1167"/>
                  </a:cubicBezTo>
                  <a:cubicBezTo>
                    <a:pt x="327" y="1178"/>
                    <a:pt x="315" y="1184"/>
                    <a:pt x="311" y="1188"/>
                  </a:cubicBezTo>
                  <a:cubicBezTo>
                    <a:pt x="301" y="1198"/>
                    <a:pt x="290" y="1213"/>
                    <a:pt x="282" y="1219"/>
                  </a:cubicBezTo>
                  <a:cubicBezTo>
                    <a:pt x="281" y="1226"/>
                    <a:pt x="282" y="1233"/>
                    <a:pt x="288" y="1238"/>
                  </a:cubicBezTo>
                  <a:cubicBezTo>
                    <a:pt x="313" y="1208"/>
                    <a:pt x="343" y="1183"/>
                    <a:pt x="380" y="1166"/>
                  </a:cubicBezTo>
                  <a:cubicBezTo>
                    <a:pt x="375" y="1150"/>
                    <a:pt x="386" y="1137"/>
                    <a:pt x="390" y="1130"/>
                  </a:cubicBezTo>
                  <a:cubicBezTo>
                    <a:pt x="374" y="1133"/>
                    <a:pt x="366" y="1109"/>
                    <a:pt x="358" y="1097"/>
                  </a:cubicBezTo>
                  <a:cubicBezTo>
                    <a:pt x="340" y="1068"/>
                    <a:pt x="332" y="1031"/>
                    <a:pt x="340" y="995"/>
                  </a:cubicBezTo>
                  <a:cubicBezTo>
                    <a:pt x="344" y="978"/>
                    <a:pt x="350" y="954"/>
                    <a:pt x="358" y="943"/>
                  </a:cubicBezTo>
                  <a:cubicBezTo>
                    <a:pt x="365" y="933"/>
                    <a:pt x="386" y="915"/>
                    <a:pt x="396" y="909"/>
                  </a:cubicBezTo>
                  <a:cubicBezTo>
                    <a:pt x="435" y="887"/>
                    <a:pt x="484" y="887"/>
                    <a:pt x="526" y="904"/>
                  </a:cubicBezTo>
                  <a:cubicBezTo>
                    <a:pt x="535" y="898"/>
                    <a:pt x="530" y="885"/>
                    <a:pt x="532" y="876"/>
                  </a:cubicBezTo>
                  <a:cubicBezTo>
                    <a:pt x="536" y="857"/>
                    <a:pt x="547" y="847"/>
                    <a:pt x="556" y="835"/>
                  </a:cubicBezTo>
                  <a:cubicBezTo>
                    <a:pt x="541" y="838"/>
                    <a:pt x="532" y="831"/>
                    <a:pt x="520" y="834"/>
                  </a:cubicBezTo>
                  <a:cubicBezTo>
                    <a:pt x="509" y="828"/>
                    <a:pt x="503" y="813"/>
                    <a:pt x="501" y="802"/>
                  </a:cubicBezTo>
                  <a:cubicBezTo>
                    <a:pt x="466" y="792"/>
                    <a:pt x="425" y="802"/>
                    <a:pt x="390" y="808"/>
                  </a:cubicBezTo>
                  <a:close/>
                  <a:moveTo>
                    <a:pt x="1011" y="816"/>
                  </a:moveTo>
                  <a:cubicBezTo>
                    <a:pt x="994" y="814"/>
                    <a:pt x="977" y="817"/>
                    <a:pt x="960" y="816"/>
                  </a:cubicBezTo>
                  <a:cubicBezTo>
                    <a:pt x="948" y="815"/>
                    <a:pt x="938" y="814"/>
                    <a:pt x="923" y="814"/>
                  </a:cubicBezTo>
                  <a:cubicBezTo>
                    <a:pt x="904" y="814"/>
                    <a:pt x="887" y="813"/>
                    <a:pt x="871" y="814"/>
                  </a:cubicBezTo>
                  <a:cubicBezTo>
                    <a:pt x="828" y="817"/>
                    <a:pt x="782" y="818"/>
                    <a:pt x="738" y="818"/>
                  </a:cubicBezTo>
                  <a:cubicBezTo>
                    <a:pt x="712" y="818"/>
                    <a:pt x="686" y="816"/>
                    <a:pt x="661" y="817"/>
                  </a:cubicBezTo>
                  <a:cubicBezTo>
                    <a:pt x="654" y="818"/>
                    <a:pt x="646" y="821"/>
                    <a:pt x="639" y="821"/>
                  </a:cubicBezTo>
                  <a:cubicBezTo>
                    <a:pt x="607" y="823"/>
                    <a:pt x="571" y="819"/>
                    <a:pt x="539" y="815"/>
                  </a:cubicBezTo>
                  <a:cubicBezTo>
                    <a:pt x="539" y="820"/>
                    <a:pt x="532" y="823"/>
                    <a:pt x="535" y="827"/>
                  </a:cubicBezTo>
                  <a:cubicBezTo>
                    <a:pt x="546" y="827"/>
                    <a:pt x="567" y="827"/>
                    <a:pt x="575" y="833"/>
                  </a:cubicBezTo>
                  <a:cubicBezTo>
                    <a:pt x="640" y="833"/>
                    <a:pt x="705" y="832"/>
                    <a:pt x="772" y="831"/>
                  </a:cubicBezTo>
                  <a:cubicBezTo>
                    <a:pt x="796" y="830"/>
                    <a:pt x="818" y="828"/>
                    <a:pt x="840" y="830"/>
                  </a:cubicBezTo>
                  <a:cubicBezTo>
                    <a:pt x="873" y="832"/>
                    <a:pt x="905" y="831"/>
                    <a:pt x="938" y="830"/>
                  </a:cubicBezTo>
                  <a:cubicBezTo>
                    <a:pt x="968" y="829"/>
                    <a:pt x="1003" y="836"/>
                    <a:pt x="1024" y="832"/>
                  </a:cubicBezTo>
                  <a:cubicBezTo>
                    <a:pt x="1030" y="822"/>
                    <a:pt x="1019" y="817"/>
                    <a:pt x="1011" y="816"/>
                  </a:cubicBezTo>
                  <a:close/>
                  <a:moveTo>
                    <a:pt x="1042" y="843"/>
                  </a:moveTo>
                  <a:cubicBezTo>
                    <a:pt x="897" y="835"/>
                    <a:pt x="724" y="840"/>
                    <a:pt x="581" y="842"/>
                  </a:cubicBezTo>
                  <a:cubicBezTo>
                    <a:pt x="580" y="846"/>
                    <a:pt x="582" y="849"/>
                    <a:pt x="583" y="852"/>
                  </a:cubicBezTo>
                  <a:cubicBezTo>
                    <a:pt x="673" y="850"/>
                    <a:pt x="771" y="846"/>
                    <a:pt x="859" y="851"/>
                  </a:cubicBezTo>
                  <a:cubicBezTo>
                    <a:pt x="887" y="852"/>
                    <a:pt x="914" y="850"/>
                    <a:pt x="940" y="851"/>
                  </a:cubicBezTo>
                  <a:cubicBezTo>
                    <a:pt x="958" y="852"/>
                    <a:pt x="973" y="853"/>
                    <a:pt x="990" y="853"/>
                  </a:cubicBezTo>
                  <a:cubicBezTo>
                    <a:pt x="1005" y="853"/>
                    <a:pt x="1020" y="855"/>
                    <a:pt x="1033" y="855"/>
                  </a:cubicBezTo>
                  <a:cubicBezTo>
                    <a:pt x="1037" y="855"/>
                    <a:pt x="1046" y="854"/>
                    <a:pt x="1047" y="849"/>
                  </a:cubicBezTo>
                  <a:cubicBezTo>
                    <a:pt x="1047" y="845"/>
                    <a:pt x="1040" y="848"/>
                    <a:pt x="1042" y="843"/>
                  </a:cubicBezTo>
                  <a:close/>
                  <a:moveTo>
                    <a:pt x="564" y="841"/>
                  </a:moveTo>
                  <a:cubicBezTo>
                    <a:pt x="547" y="853"/>
                    <a:pt x="540" y="872"/>
                    <a:pt x="540" y="894"/>
                  </a:cubicBezTo>
                  <a:cubicBezTo>
                    <a:pt x="541" y="897"/>
                    <a:pt x="544" y="897"/>
                    <a:pt x="544" y="899"/>
                  </a:cubicBezTo>
                  <a:cubicBezTo>
                    <a:pt x="543" y="901"/>
                    <a:pt x="542" y="903"/>
                    <a:pt x="542" y="905"/>
                  </a:cubicBezTo>
                  <a:cubicBezTo>
                    <a:pt x="548" y="916"/>
                    <a:pt x="557" y="930"/>
                    <a:pt x="572" y="929"/>
                  </a:cubicBezTo>
                  <a:cubicBezTo>
                    <a:pt x="566" y="914"/>
                    <a:pt x="557" y="896"/>
                    <a:pt x="553" y="880"/>
                  </a:cubicBezTo>
                  <a:cubicBezTo>
                    <a:pt x="558" y="868"/>
                    <a:pt x="562" y="856"/>
                    <a:pt x="570" y="845"/>
                  </a:cubicBezTo>
                  <a:cubicBezTo>
                    <a:pt x="565" y="844"/>
                    <a:pt x="567" y="843"/>
                    <a:pt x="564" y="841"/>
                  </a:cubicBezTo>
                  <a:close/>
                  <a:moveTo>
                    <a:pt x="780" y="856"/>
                  </a:moveTo>
                  <a:cubicBezTo>
                    <a:pt x="711" y="857"/>
                    <a:pt x="637" y="857"/>
                    <a:pt x="577" y="861"/>
                  </a:cubicBezTo>
                  <a:cubicBezTo>
                    <a:pt x="577" y="867"/>
                    <a:pt x="577" y="869"/>
                    <a:pt x="580" y="875"/>
                  </a:cubicBezTo>
                  <a:cubicBezTo>
                    <a:pt x="611" y="875"/>
                    <a:pt x="636" y="873"/>
                    <a:pt x="663" y="872"/>
                  </a:cubicBezTo>
                  <a:cubicBezTo>
                    <a:pt x="671" y="871"/>
                    <a:pt x="680" y="867"/>
                    <a:pt x="688" y="873"/>
                  </a:cubicBezTo>
                  <a:cubicBezTo>
                    <a:pt x="653" y="875"/>
                    <a:pt x="617" y="880"/>
                    <a:pt x="580" y="881"/>
                  </a:cubicBezTo>
                  <a:cubicBezTo>
                    <a:pt x="579" y="887"/>
                    <a:pt x="577" y="891"/>
                    <a:pt x="579" y="896"/>
                  </a:cubicBezTo>
                  <a:cubicBezTo>
                    <a:pt x="613" y="894"/>
                    <a:pt x="656" y="890"/>
                    <a:pt x="685" y="891"/>
                  </a:cubicBezTo>
                  <a:cubicBezTo>
                    <a:pt x="651" y="899"/>
                    <a:pt x="613" y="897"/>
                    <a:pt x="580" y="902"/>
                  </a:cubicBezTo>
                  <a:cubicBezTo>
                    <a:pt x="580" y="905"/>
                    <a:pt x="583" y="908"/>
                    <a:pt x="581" y="910"/>
                  </a:cubicBezTo>
                  <a:cubicBezTo>
                    <a:pt x="594" y="913"/>
                    <a:pt x="617" y="918"/>
                    <a:pt x="626" y="915"/>
                  </a:cubicBezTo>
                  <a:cubicBezTo>
                    <a:pt x="677" y="924"/>
                    <a:pt x="753" y="915"/>
                    <a:pt x="809" y="917"/>
                  </a:cubicBezTo>
                  <a:cubicBezTo>
                    <a:pt x="820" y="918"/>
                    <a:pt x="832" y="915"/>
                    <a:pt x="843" y="915"/>
                  </a:cubicBezTo>
                  <a:cubicBezTo>
                    <a:pt x="852" y="915"/>
                    <a:pt x="861" y="917"/>
                    <a:pt x="869" y="917"/>
                  </a:cubicBezTo>
                  <a:cubicBezTo>
                    <a:pt x="893" y="917"/>
                    <a:pt x="918" y="913"/>
                    <a:pt x="942" y="913"/>
                  </a:cubicBezTo>
                  <a:cubicBezTo>
                    <a:pt x="972" y="913"/>
                    <a:pt x="1002" y="918"/>
                    <a:pt x="1030" y="910"/>
                  </a:cubicBezTo>
                  <a:cubicBezTo>
                    <a:pt x="1030" y="906"/>
                    <a:pt x="1027" y="905"/>
                    <a:pt x="1027" y="901"/>
                  </a:cubicBezTo>
                  <a:cubicBezTo>
                    <a:pt x="965" y="897"/>
                    <a:pt x="892" y="902"/>
                    <a:pt x="836" y="890"/>
                  </a:cubicBezTo>
                  <a:cubicBezTo>
                    <a:pt x="902" y="894"/>
                    <a:pt x="947" y="895"/>
                    <a:pt x="1006" y="895"/>
                  </a:cubicBezTo>
                  <a:cubicBezTo>
                    <a:pt x="1011" y="896"/>
                    <a:pt x="1020" y="898"/>
                    <a:pt x="1023" y="891"/>
                  </a:cubicBezTo>
                  <a:cubicBezTo>
                    <a:pt x="1003" y="887"/>
                    <a:pt x="968" y="892"/>
                    <a:pt x="944" y="888"/>
                  </a:cubicBezTo>
                  <a:cubicBezTo>
                    <a:pt x="972" y="881"/>
                    <a:pt x="998" y="888"/>
                    <a:pt x="1026" y="882"/>
                  </a:cubicBezTo>
                  <a:cubicBezTo>
                    <a:pt x="1022" y="875"/>
                    <a:pt x="1013" y="876"/>
                    <a:pt x="1005" y="876"/>
                  </a:cubicBezTo>
                  <a:cubicBezTo>
                    <a:pt x="996" y="875"/>
                    <a:pt x="987" y="875"/>
                    <a:pt x="980" y="875"/>
                  </a:cubicBezTo>
                  <a:cubicBezTo>
                    <a:pt x="990" y="866"/>
                    <a:pt x="1026" y="877"/>
                    <a:pt x="1026" y="860"/>
                  </a:cubicBezTo>
                  <a:cubicBezTo>
                    <a:pt x="942" y="862"/>
                    <a:pt x="865" y="854"/>
                    <a:pt x="780" y="856"/>
                  </a:cubicBezTo>
                  <a:close/>
                  <a:moveTo>
                    <a:pt x="382" y="939"/>
                  </a:moveTo>
                  <a:cubicBezTo>
                    <a:pt x="386" y="940"/>
                    <a:pt x="386" y="943"/>
                    <a:pt x="387" y="946"/>
                  </a:cubicBezTo>
                  <a:cubicBezTo>
                    <a:pt x="391" y="961"/>
                    <a:pt x="389" y="979"/>
                    <a:pt x="390" y="995"/>
                  </a:cubicBezTo>
                  <a:cubicBezTo>
                    <a:pt x="391" y="1006"/>
                    <a:pt x="393" y="1019"/>
                    <a:pt x="395" y="1030"/>
                  </a:cubicBezTo>
                  <a:cubicBezTo>
                    <a:pt x="400" y="1062"/>
                    <a:pt x="404" y="1092"/>
                    <a:pt x="406" y="1122"/>
                  </a:cubicBezTo>
                  <a:cubicBezTo>
                    <a:pt x="419" y="1117"/>
                    <a:pt x="432" y="1112"/>
                    <a:pt x="443" y="1105"/>
                  </a:cubicBezTo>
                  <a:cubicBezTo>
                    <a:pt x="433" y="1089"/>
                    <a:pt x="424" y="1062"/>
                    <a:pt x="424" y="1039"/>
                  </a:cubicBezTo>
                  <a:cubicBezTo>
                    <a:pt x="423" y="992"/>
                    <a:pt x="432" y="936"/>
                    <a:pt x="468" y="926"/>
                  </a:cubicBezTo>
                  <a:cubicBezTo>
                    <a:pt x="467" y="918"/>
                    <a:pt x="466" y="908"/>
                    <a:pt x="463" y="900"/>
                  </a:cubicBezTo>
                  <a:cubicBezTo>
                    <a:pt x="426" y="903"/>
                    <a:pt x="396" y="913"/>
                    <a:pt x="382" y="939"/>
                  </a:cubicBezTo>
                  <a:close/>
                  <a:moveTo>
                    <a:pt x="478" y="924"/>
                  </a:moveTo>
                  <a:cubicBezTo>
                    <a:pt x="490" y="919"/>
                    <a:pt x="505" y="916"/>
                    <a:pt x="514" y="908"/>
                  </a:cubicBezTo>
                  <a:cubicBezTo>
                    <a:pt x="502" y="904"/>
                    <a:pt x="487" y="903"/>
                    <a:pt x="473" y="900"/>
                  </a:cubicBezTo>
                  <a:cubicBezTo>
                    <a:pt x="474" y="910"/>
                    <a:pt x="476" y="918"/>
                    <a:pt x="478" y="924"/>
                  </a:cubicBezTo>
                  <a:close/>
                  <a:moveTo>
                    <a:pt x="494" y="927"/>
                  </a:moveTo>
                  <a:cubicBezTo>
                    <a:pt x="516" y="926"/>
                    <a:pt x="533" y="930"/>
                    <a:pt x="549" y="928"/>
                  </a:cubicBezTo>
                  <a:cubicBezTo>
                    <a:pt x="541" y="924"/>
                    <a:pt x="537" y="916"/>
                    <a:pt x="532" y="909"/>
                  </a:cubicBezTo>
                  <a:cubicBezTo>
                    <a:pt x="519" y="915"/>
                    <a:pt x="507" y="921"/>
                    <a:pt x="494" y="927"/>
                  </a:cubicBezTo>
                  <a:close/>
                  <a:moveTo>
                    <a:pt x="1037" y="920"/>
                  </a:moveTo>
                  <a:cubicBezTo>
                    <a:pt x="927" y="922"/>
                    <a:pt x="808" y="923"/>
                    <a:pt x="695" y="926"/>
                  </a:cubicBezTo>
                  <a:cubicBezTo>
                    <a:pt x="672" y="927"/>
                    <a:pt x="652" y="925"/>
                    <a:pt x="632" y="924"/>
                  </a:cubicBezTo>
                  <a:cubicBezTo>
                    <a:pt x="625" y="924"/>
                    <a:pt x="617" y="925"/>
                    <a:pt x="610" y="924"/>
                  </a:cubicBezTo>
                  <a:cubicBezTo>
                    <a:pt x="600" y="923"/>
                    <a:pt x="591" y="917"/>
                    <a:pt x="585" y="926"/>
                  </a:cubicBezTo>
                  <a:cubicBezTo>
                    <a:pt x="591" y="925"/>
                    <a:pt x="586" y="928"/>
                    <a:pt x="587" y="931"/>
                  </a:cubicBezTo>
                  <a:cubicBezTo>
                    <a:pt x="623" y="933"/>
                    <a:pt x="651" y="935"/>
                    <a:pt x="687" y="936"/>
                  </a:cubicBezTo>
                  <a:cubicBezTo>
                    <a:pt x="692" y="937"/>
                    <a:pt x="688" y="930"/>
                    <a:pt x="694" y="932"/>
                  </a:cubicBezTo>
                  <a:cubicBezTo>
                    <a:pt x="755" y="934"/>
                    <a:pt x="828" y="931"/>
                    <a:pt x="894" y="933"/>
                  </a:cubicBezTo>
                  <a:cubicBezTo>
                    <a:pt x="921" y="934"/>
                    <a:pt x="956" y="929"/>
                    <a:pt x="986" y="929"/>
                  </a:cubicBezTo>
                  <a:cubicBezTo>
                    <a:pt x="1003" y="929"/>
                    <a:pt x="1047" y="937"/>
                    <a:pt x="1042" y="918"/>
                  </a:cubicBezTo>
                  <a:cubicBezTo>
                    <a:pt x="1041" y="918"/>
                    <a:pt x="1040" y="918"/>
                    <a:pt x="1040" y="918"/>
                  </a:cubicBezTo>
                  <a:cubicBezTo>
                    <a:pt x="1039" y="919"/>
                    <a:pt x="1038" y="919"/>
                    <a:pt x="1037" y="920"/>
                  </a:cubicBezTo>
                  <a:close/>
                  <a:moveTo>
                    <a:pt x="928" y="960"/>
                  </a:moveTo>
                  <a:cubicBezTo>
                    <a:pt x="877" y="957"/>
                    <a:pt x="824" y="951"/>
                    <a:pt x="773" y="947"/>
                  </a:cubicBezTo>
                  <a:cubicBezTo>
                    <a:pt x="760" y="946"/>
                    <a:pt x="746" y="947"/>
                    <a:pt x="733" y="946"/>
                  </a:cubicBezTo>
                  <a:cubicBezTo>
                    <a:pt x="685" y="943"/>
                    <a:pt x="647" y="942"/>
                    <a:pt x="598" y="941"/>
                  </a:cubicBezTo>
                  <a:cubicBezTo>
                    <a:pt x="590" y="941"/>
                    <a:pt x="583" y="938"/>
                    <a:pt x="576" y="938"/>
                  </a:cubicBezTo>
                  <a:cubicBezTo>
                    <a:pt x="538" y="938"/>
                    <a:pt x="515" y="935"/>
                    <a:pt x="478" y="934"/>
                  </a:cubicBezTo>
                  <a:cubicBezTo>
                    <a:pt x="478" y="934"/>
                    <a:pt x="478" y="933"/>
                    <a:pt x="477" y="933"/>
                  </a:cubicBezTo>
                  <a:cubicBezTo>
                    <a:pt x="478" y="936"/>
                    <a:pt x="476" y="936"/>
                    <a:pt x="476" y="939"/>
                  </a:cubicBezTo>
                  <a:cubicBezTo>
                    <a:pt x="464" y="932"/>
                    <a:pt x="455" y="944"/>
                    <a:pt x="448" y="951"/>
                  </a:cubicBezTo>
                  <a:cubicBezTo>
                    <a:pt x="427" y="1000"/>
                    <a:pt x="427" y="1060"/>
                    <a:pt x="452" y="1104"/>
                  </a:cubicBezTo>
                  <a:cubicBezTo>
                    <a:pt x="490" y="1107"/>
                    <a:pt x="520" y="1106"/>
                    <a:pt x="556" y="1105"/>
                  </a:cubicBezTo>
                  <a:cubicBezTo>
                    <a:pt x="528" y="1099"/>
                    <a:pt x="496" y="1102"/>
                    <a:pt x="465" y="1097"/>
                  </a:cubicBezTo>
                  <a:cubicBezTo>
                    <a:pt x="462" y="1094"/>
                    <a:pt x="469" y="1093"/>
                    <a:pt x="466" y="1091"/>
                  </a:cubicBezTo>
                  <a:cubicBezTo>
                    <a:pt x="433" y="1048"/>
                    <a:pt x="442" y="987"/>
                    <a:pt x="462" y="942"/>
                  </a:cubicBezTo>
                  <a:cubicBezTo>
                    <a:pt x="473" y="941"/>
                    <a:pt x="481" y="945"/>
                    <a:pt x="489" y="947"/>
                  </a:cubicBezTo>
                  <a:cubicBezTo>
                    <a:pt x="494" y="948"/>
                    <a:pt x="501" y="948"/>
                    <a:pt x="506" y="949"/>
                  </a:cubicBezTo>
                  <a:cubicBezTo>
                    <a:pt x="526" y="952"/>
                    <a:pt x="542" y="953"/>
                    <a:pt x="559" y="953"/>
                  </a:cubicBezTo>
                  <a:cubicBezTo>
                    <a:pt x="638" y="951"/>
                    <a:pt x="716" y="958"/>
                    <a:pt x="790" y="967"/>
                  </a:cubicBezTo>
                  <a:cubicBezTo>
                    <a:pt x="806" y="964"/>
                    <a:pt x="824" y="968"/>
                    <a:pt x="842" y="970"/>
                  </a:cubicBezTo>
                  <a:cubicBezTo>
                    <a:pt x="877" y="973"/>
                    <a:pt x="915" y="973"/>
                    <a:pt x="947" y="977"/>
                  </a:cubicBezTo>
                  <a:cubicBezTo>
                    <a:pt x="946" y="966"/>
                    <a:pt x="939" y="960"/>
                    <a:pt x="928" y="960"/>
                  </a:cubicBezTo>
                  <a:close/>
                  <a:moveTo>
                    <a:pt x="776" y="939"/>
                  </a:moveTo>
                  <a:cubicBezTo>
                    <a:pt x="768" y="939"/>
                    <a:pt x="773" y="941"/>
                    <a:pt x="778" y="940"/>
                  </a:cubicBezTo>
                  <a:cubicBezTo>
                    <a:pt x="806" y="942"/>
                    <a:pt x="838" y="946"/>
                    <a:pt x="869" y="949"/>
                  </a:cubicBezTo>
                  <a:cubicBezTo>
                    <a:pt x="887" y="951"/>
                    <a:pt x="904" y="953"/>
                    <a:pt x="920" y="954"/>
                  </a:cubicBezTo>
                  <a:cubicBezTo>
                    <a:pt x="929" y="954"/>
                    <a:pt x="938" y="951"/>
                    <a:pt x="945" y="957"/>
                  </a:cubicBezTo>
                  <a:cubicBezTo>
                    <a:pt x="963" y="952"/>
                    <a:pt x="981" y="946"/>
                    <a:pt x="995" y="937"/>
                  </a:cubicBezTo>
                  <a:cubicBezTo>
                    <a:pt x="920" y="940"/>
                    <a:pt x="847" y="940"/>
                    <a:pt x="776" y="939"/>
                  </a:cubicBezTo>
                  <a:close/>
                  <a:moveTo>
                    <a:pt x="1003" y="945"/>
                  </a:moveTo>
                  <a:cubicBezTo>
                    <a:pt x="983" y="948"/>
                    <a:pt x="972" y="959"/>
                    <a:pt x="952" y="962"/>
                  </a:cubicBezTo>
                  <a:cubicBezTo>
                    <a:pt x="952" y="967"/>
                    <a:pt x="956" y="968"/>
                    <a:pt x="955" y="973"/>
                  </a:cubicBezTo>
                  <a:cubicBezTo>
                    <a:pt x="983" y="963"/>
                    <a:pt x="1016" y="957"/>
                    <a:pt x="1036" y="939"/>
                  </a:cubicBezTo>
                  <a:cubicBezTo>
                    <a:pt x="1025" y="939"/>
                    <a:pt x="1018" y="938"/>
                    <a:pt x="1007" y="938"/>
                  </a:cubicBezTo>
                  <a:cubicBezTo>
                    <a:pt x="1007" y="941"/>
                    <a:pt x="1007" y="944"/>
                    <a:pt x="1003" y="945"/>
                  </a:cubicBezTo>
                  <a:close/>
                  <a:moveTo>
                    <a:pt x="351" y="998"/>
                  </a:moveTo>
                  <a:cubicBezTo>
                    <a:pt x="360" y="1010"/>
                    <a:pt x="372" y="1018"/>
                    <a:pt x="383" y="1028"/>
                  </a:cubicBezTo>
                  <a:cubicBezTo>
                    <a:pt x="382" y="1007"/>
                    <a:pt x="376" y="972"/>
                    <a:pt x="373" y="950"/>
                  </a:cubicBezTo>
                  <a:cubicBezTo>
                    <a:pt x="365" y="967"/>
                    <a:pt x="356" y="979"/>
                    <a:pt x="351" y="998"/>
                  </a:cubicBezTo>
                  <a:close/>
                  <a:moveTo>
                    <a:pt x="797" y="1023"/>
                  </a:moveTo>
                  <a:cubicBezTo>
                    <a:pt x="847" y="1018"/>
                    <a:pt x="889" y="1018"/>
                    <a:pt x="944" y="1015"/>
                  </a:cubicBezTo>
                  <a:cubicBezTo>
                    <a:pt x="948" y="1003"/>
                    <a:pt x="945" y="990"/>
                    <a:pt x="938" y="983"/>
                  </a:cubicBezTo>
                  <a:cubicBezTo>
                    <a:pt x="896" y="978"/>
                    <a:pt x="862" y="981"/>
                    <a:pt x="829" y="978"/>
                  </a:cubicBezTo>
                  <a:cubicBezTo>
                    <a:pt x="809" y="976"/>
                    <a:pt x="790" y="973"/>
                    <a:pt x="770" y="971"/>
                  </a:cubicBezTo>
                  <a:cubicBezTo>
                    <a:pt x="746" y="968"/>
                    <a:pt x="720" y="963"/>
                    <a:pt x="695" y="963"/>
                  </a:cubicBezTo>
                  <a:cubicBezTo>
                    <a:pt x="617" y="963"/>
                    <a:pt x="548" y="964"/>
                    <a:pt x="471" y="954"/>
                  </a:cubicBezTo>
                  <a:cubicBezTo>
                    <a:pt x="468" y="966"/>
                    <a:pt x="475" y="971"/>
                    <a:pt x="478" y="982"/>
                  </a:cubicBezTo>
                  <a:cubicBezTo>
                    <a:pt x="523" y="987"/>
                    <a:pt x="557" y="981"/>
                    <a:pt x="596" y="986"/>
                  </a:cubicBezTo>
                  <a:cubicBezTo>
                    <a:pt x="600" y="986"/>
                    <a:pt x="608" y="987"/>
                    <a:pt x="610" y="992"/>
                  </a:cubicBezTo>
                  <a:cubicBezTo>
                    <a:pt x="559" y="988"/>
                    <a:pt x="514" y="990"/>
                    <a:pt x="476" y="989"/>
                  </a:cubicBezTo>
                  <a:cubicBezTo>
                    <a:pt x="472" y="1003"/>
                    <a:pt x="490" y="1001"/>
                    <a:pt x="498" y="1002"/>
                  </a:cubicBezTo>
                  <a:cubicBezTo>
                    <a:pt x="520" y="1003"/>
                    <a:pt x="550" y="1003"/>
                    <a:pt x="575" y="1005"/>
                  </a:cubicBezTo>
                  <a:cubicBezTo>
                    <a:pt x="552" y="1010"/>
                    <a:pt x="502" y="1007"/>
                    <a:pt x="481" y="1007"/>
                  </a:cubicBezTo>
                  <a:cubicBezTo>
                    <a:pt x="478" y="1022"/>
                    <a:pt x="477" y="1026"/>
                    <a:pt x="481" y="1041"/>
                  </a:cubicBezTo>
                  <a:cubicBezTo>
                    <a:pt x="512" y="1046"/>
                    <a:pt x="549" y="1045"/>
                    <a:pt x="575" y="1046"/>
                  </a:cubicBezTo>
                  <a:cubicBezTo>
                    <a:pt x="573" y="1046"/>
                    <a:pt x="572" y="1045"/>
                    <a:pt x="575" y="1045"/>
                  </a:cubicBezTo>
                  <a:cubicBezTo>
                    <a:pt x="611" y="1047"/>
                    <a:pt x="648" y="1046"/>
                    <a:pt x="682" y="1051"/>
                  </a:cubicBezTo>
                  <a:cubicBezTo>
                    <a:pt x="614" y="1047"/>
                    <a:pt x="546" y="1052"/>
                    <a:pt x="477" y="1049"/>
                  </a:cubicBezTo>
                  <a:cubicBezTo>
                    <a:pt x="482" y="1050"/>
                    <a:pt x="475" y="1058"/>
                    <a:pt x="479" y="1061"/>
                  </a:cubicBezTo>
                  <a:cubicBezTo>
                    <a:pt x="494" y="1060"/>
                    <a:pt x="520" y="1067"/>
                    <a:pt x="537" y="1067"/>
                  </a:cubicBezTo>
                  <a:cubicBezTo>
                    <a:pt x="514" y="1070"/>
                    <a:pt x="493" y="1069"/>
                    <a:pt x="479" y="1067"/>
                  </a:cubicBezTo>
                  <a:cubicBezTo>
                    <a:pt x="478" y="1075"/>
                    <a:pt x="482" y="1083"/>
                    <a:pt x="483" y="1092"/>
                  </a:cubicBezTo>
                  <a:cubicBezTo>
                    <a:pt x="530" y="1093"/>
                    <a:pt x="564" y="1099"/>
                    <a:pt x="611" y="1103"/>
                  </a:cubicBezTo>
                  <a:cubicBezTo>
                    <a:pt x="615" y="1104"/>
                    <a:pt x="614" y="1106"/>
                    <a:pt x="616" y="1107"/>
                  </a:cubicBezTo>
                  <a:cubicBezTo>
                    <a:pt x="680" y="1115"/>
                    <a:pt x="755" y="1114"/>
                    <a:pt x="831" y="1118"/>
                  </a:cubicBezTo>
                  <a:cubicBezTo>
                    <a:pt x="850" y="1118"/>
                    <a:pt x="875" y="1117"/>
                    <a:pt x="890" y="1119"/>
                  </a:cubicBezTo>
                  <a:cubicBezTo>
                    <a:pt x="906" y="1121"/>
                    <a:pt x="932" y="1122"/>
                    <a:pt x="950" y="1120"/>
                  </a:cubicBezTo>
                  <a:cubicBezTo>
                    <a:pt x="950" y="1113"/>
                    <a:pt x="946" y="1107"/>
                    <a:pt x="948" y="1100"/>
                  </a:cubicBezTo>
                  <a:cubicBezTo>
                    <a:pt x="948" y="1095"/>
                    <a:pt x="954" y="1092"/>
                    <a:pt x="951" y="1089"/>
                  </a:cubicBezTo>
                  <a:cubicBezTo>
                    <a:pt x="922" y="1086"/>
                    <a:pt x="895" y="1086"/>
                    <a:pt x="869" y="1080"/>
                  </a:cubicBezTo>
                  <a:cubicBezTo>
                    <a:pt x="899" y="1078"/>
                    <a:pt x="927" y="1084"/>
                    <a:pt x="953" y="1081"/>
                  </a:cubicBezTo>
                  <a:cubicBezTo>
                    <a:pt x="952" y="1079"/>
                    <a:pt x="950" y="1076"/>
                    <a:pt x="950" y="1073"/>
                  </a:cubicBezTo>
                  <a:cubicBezTo>
                    <a:pt x="911" y="1070"/>
                    <a:pt x="874" y="1069"/>
                    <a:pt x="834" y="1067"/>
                  </a:cubicBezTo>
                  <a:cubicBezTo>
                    <a:pt x="805" y="1066"/>
                    <a:pt x="781" y="1065"/>
                    <a:pt x="754" y="1066"/>
                  </a:cubicBezTo>
                  <a:cubicBezTo>
                    <a:pt x="745" y="1066"/>
                    <a:pt x="734" y="1071"/>
                    <a:pt x="727" y="1065"/>
                  </a:cubicBezTo>
                  <a:cubicBezTo>
                    <a:pt x="795" y="1057"/>
                    <a:pt x="873" y="1065"/>
                    <a:pt x="946" y="1065"/>
                  </a:cubicBezTo>
                  <a:cubicBezTo>
                    <a:pt x="946" y="1056"/>
                    <a:pt x="953" y="1053"/>
                    <a:pt x="952" y="1044"/>
                  </a:cubicBezTo>
                  <a:cubicBezTo>
                    <a:pt x="951" y="1024"/>
                    <a:pt x="913" y="1037"/>
                    <a:pt x="900" y="1031"/>
                  </a:cubicBezTo>
                  <a:cubicBezTo>
                    <a:pt x="914" y="1027"/>
                    <a:pt x="929" y="1028"/>
                    <a:pt x="943" y="1026"/>
                  </a:cubicBezTo>
                  <a:cubicBezTo>
                    <a:pt x="917" y="1018"/>
                    <a:pt x="890" y="1024"/>
                    <a:pt x="863" y="1025"/>
                  </a:cubicBezTo>
                  <a:cubicBezTo>
                    <a:pt x="847" y="1026"/>
                    <a:pt x="829" y="1027"/>
                    <a:pt x="815" y="1025"/>
                  </a:cubicBezTo>
                  <a:cubicBezTo>
                    <a:pt x="806" y="1030"/>
                    <a:pt x="805" y="1026"/>
                    <a:pt x="797" y="1023"/>
                  </a:cubicBezTo>
                  <a:close/>
                  <a:moveTo>
                    <a:pt x="951" y="985"/>
                  </a:moveTo>
                  <a:cubicBezTo>
                    <a:pt x="951" y="992"/>
                    <a:pt x="955" y="999"/>
                    <a:pt x="954" y="1006"/>
                  </a:cubicBezTo>
                  <a:cubicBezTo>
                    <a:pt x="954" y="1012"/>
                    <a:pt x="949" y="1016"/>
                    <a:pt x="950" y="1021"/>
                  </a:cubicBezTo>
                  <a:cubicBezTo>
                    <a:pt x="950" y="1033"/>
                    <a:pt x="963" y="1038"/>
                    <a:pt x="959" y="1051"/>
                  </a:cubicBezTo>
                  <a:cubicBezTo>
                    <a:pt x="949" y="1062"/>
                    <a:pt x="959" y="1078"/>
                    <a:pt x="962" y="1089"/>
                  </a:cubicBezTo>
                  <a:cubicBezTo>
                    <a:pt x="957" y="1093"/>
                    <a:pt x="950" y="1106"/>
                    <a:pt x="957" y="1114"/>
                  </a:cubicBezTo>
                  <a:cubicBezTo>
                    <a:pt x="980" y="1104"/>
                    <a:pt x="997" y="1090"/>
                    <a:pt x="1016" y="1077"/>
                  </a:cubicBezTo>
                  <a:cubicBezTo>
                    <a:pt x="1018" y="1068"/>
                    <a:pt x="1023" y="1060"/>
                    <a:pt x="1018" y="1050"/>
                  </a:cubicBezTo>
                  <a:cubicBezTo>
                    <a:pt x="1004" y="1053"/>
                    <a:pt x="993" y="1061"/>
                    <a:pt x="981" y="1066"/>
                  </a:cubicBezTo>
                  <a:cubicBezTo>
                    <a:pt x="982" y="1052"/>
                    <a:pt x="1006" y="1052"/>
                    <a:pt x="1013" y="1041"/>
                  </a:cubicBezTo>
                  <a:cubicBezTo>
                    <a:pt x="1006" y="1041"/>
                    <a:pt x="1001" y="1052"/>
                    <a:pt x="995" y="1046"/>
                  </a:cubicBezTo>
                  <a:cubicBezTo>
                    <a:pt x="1004" y="1040"/>
                    <a:pt x="1011" y="1031"/>
                    <a:pt x="1019" y="1027"/>
                  </a:cubicBezTo>
                  <a:cubicBezTo>
                    <a:pt x="1020" y="1018"/>
                    <a:pt x="1015" y="1015"/>
                    <a:pt x="1013" y="1009"/>
                  </a:cubicBezTo>
                  <a:cubicBezTo>
                    <a:pt x="1000" y="1011"/>
                    <a:pt x="991" y="1021"/>
                    <a:pt x="978" y="1020"/>
                  </a:cubicBezTo>
                  <a:cubicBezTo>
                    <a:pt x="981" y="1008"/>
                    <a:pt x="1029" y="1005"/>
                    <a:pt x="1014" y="986"/>
                  </a:cubicBezTo>
                  <a:cubicBezTo>
                    <a:pt x="1010" y="989"/>
                    <a:pt x="1002" y="994"/>
                    <a:pt x="996" y="993"/>
                  </a:cubicBezTo>
                  <a:cubicBezTo>
                    <a:pt x="1002" y="983"/>
                    <a:pt x="1014" y="980"/>
                    <a:pt x="1019" y="970"/>
                  </a:cubicBezTo>
                  <a:cubicBezTo>
                    <a:pt x="1018" y="967"/>
                    <a:pt x="1017" y="963"/>
                    <a:pt x="1015" y="961"/>
                  </a:cubicBezTo>
                  <a:cubicBezTo>
                    <a:pt x="995" y="970"/>
                    <a:pt x="970" y="974"/>
                    <a:pt x="951" y="985"/>
                  </a:cubicBezTo>
                  <a:close/>
                  <a:moveTo>
                    <a:pt x="348" y="1020"/>
                  </a:moveTo>
                  <a:cubicBezTo>
                    <a:pt x="357" y="1034"/>
                    <a:pt x="377" y="1046"/>
                    <a:pt x="388" y="1061"/>
                  </a:cubicBezTo>
                  <a:cubicBezTo>
                    <a:pt x="388" y="1054"/>
                    <a:pt x="384" y="1050"/>
                    <a:pt x="385" y="1041"/>
                  </a:cubicBezTo>
                  <a:cubicBezTo>
                    <a:pt x="374" y="1030"/>
                    <a:pt x="362" y="1019"/>
                    <a:pt x="349" y="1009"/>
                  </a:cubicBezTo>
                  <a:cubicBezTo>
                    <a:pt x="350" y="1013"/>
                    <a:pt x="348" y="1016"/>
                    <a:pt x="348" y="1020"/>
                  </a:cubicBezTo>
                  <a:close/>
                  <a:moveTo>
                    <a:pt x="374" y="1105"/>
                  </a:moveTo>
                  <a:cubicBezTo>
                    <a:pt x="381" y="1112"/>
                    <a:pt x="390" y="1121"/>
                    <a:pt x="398" y="1124"/>
                  </a:cubicBezTo>
                  <a:cubicBezTo>
                    <a:pt x="394" y="1108"/>
                    <a:pt x="395" y="1090"/>
                    <a:pt x="388" y="1072"/>
                  </a:cubicBezTo>
                  <a:cubicBezTo>
                    <a:pt x="374" y="1060"/>
                    <a:pt x="364" y="1045"/>
                    <a:pt x="349" y="1034"/>
                  </a:cubicBezTo>
                  <a:cubicBezTo>
                    <a:pt x="347" y="1063"/>
                    <a:pt x="357" y="1087"/>
                    <a:pt x="374" y="1105"/>
                  </a:cubicBezTo>
                  <a:close/>
                  <a:moveTo>
                    <a:pt x="1084" y="1185"/>
                  </a:moveTo>
                  <a:cubicBezTo>
                    <a:pt x="1086" y="1185"/>
                    <a:pt x="1090" y="1186"/>
                    <a:pt x="1092" y="1185"/>
                  </a:cubicBezTo>
                  <a:cubicBezTo>
                    <a:pt x="1104" y="1181"/>
                    <a:pt x="1107" y="1168"/>
                    <a:pt x="1115" y="1158"/>
                  </a:cubicBezTo>
                  <a:cubicBezTo>
                    <a:pt x="1123" y="1148"/>
                    <a:pt x="1129" y="1139"/>
                    <a:pt x="1135" y="1129"/>
                  </a:cubicBezTo>
                  <a:cubicBezTo>
                    <a:pt x="1132" y="1115"/>
                    <a:pt x="1128" y="1096"/>
                    <a:pt x="1138" y="1082"/>
                  </a:cubicBezTo>
                  <a:cubicBezTo>
                    <a:pt x="1136" y="1067"/>
                    <a:pt x="1131" y="1067"/>
                    <a:pt x="1115" y="1066"/>
                  </a:cubicBezTo>
                  <a:cubicBezTo>
                    <a:pt x="1104" y="1065"/>
                    <a:pt x="1094" y="1062"/>
                    <a:pt x="1088" y="1057"/>
                  </a:cubicBezTo>
                  <a:cubicBezTo>
                    <a:pt x="1079" y="1048"/>
                    <a:pt x="1079" y="1041"/>
                    <a:pt x="1069" y="1038"/>
                  </a:cubicBezTo>
                  <a:cubicBezTo>
                    <a:pt x="1052" y="1034"/>
                    <a:pt x="1038" y="1042"/>
                    <a:pt x="1024" y="1050"/>
                  </a:cubicBezTo>
                  <a:cubicBezTo>
                    <a:pt x="1031" y="1053"/>
                    <a:pt x="1026" y="1062"/>
                    <a:pt x="1030" y="1067"/>
                  </a:cubicBezTo>
                  <a:cubicBezTo>
                    <a:pt x="1041" y="1062"/>
                    <a:pt x="1060" y="1065"/>
                    <a:pt x="1061" y="1081"/>
                  </a:cubicBezTo>
                  <a:cubicBezTo>
                    <a:pt x="1053" y="1091"/>
                    <a:pt x="1038" y="1094"/>
                    <a:pt x="1031" y="1104"/>
                  </a:cubicBezTo>
                  <a:cubicBezTo>
                    <a:pt x="1055" y="1113"/>
                    <a:pt x="1080" y="1121"/>
                    <a:pt x="1096" y="1138"/>
                  </a:cubicBezTo>
                  <a:cubicBezTo>
                    <a:pt x="1106" y="1161"/>
                    <a:pt x="1086" y="1173"/>
                    <a:pt x="1067" y="1169"/>
                  </a:cubicBezTo>
                  <a:cubicBezTo>
                    <a:pt x="1066" y="1174"/>
                    <a:pt x="1062" y="1176"/>
                    <a:pt x="1062" y="1181"/>
                  </a:cubicBezTo>
                  <a:cubicBezTo>
                    <a:pt x="1066" y="1185"/>
                    <a:pt x="1067" y="1190"/>
                    <a:pt x="1073" y="1193"/>
                  </a:cubicBezTo>
                  <a:cubicBezTo>
                    <a:pt x="1077" y="1189"/>
                    <a:pt x="1079" y="1187"/>
                    <a:pt x="1084" y="1185"/>
                  </a:cubicBezTo>
                  <a:close/>
                  <a:moveTo>
                    <a:pt x="1042" y="1072"/>
                  </a:moveTo>
                  <a:cubicBezTo>
                    <a:pt x="1018" y="1084"/>
                    <a:pt x="986" y="1108"/>
                    <a:pt x="961" y="1121"/>
                  </a:cubicBezTo>
                  <a:cubicBezTo>
                    <a:pt x="962" y="1126"/>
                    <a:pt x="967" y="1128"/>
                    <a:pt x="970" y="1131"/>
                  </a:cubicBezTo>
                  <a:cubicBezTo>
                    <a:pt x="998" y="1112"/>
                    <a:pt x="1027" y="1100"/>
                    <a:pt x="1051" y="1078"/>
                  </a:cubicBezTo>
                  <a:cubicBezTo>
                    <a:pt x="1050" y="1074"/>
                    <a:pt x="1045" y="1071"/>
                    <a:pt x="1042" y="1072"/>
                  </a:cubicBezTo>
                  <a:close/>
                  <a:moveTo>
                    <a:pt x="1022" y="1108"/>
                  </a:moveTo>
                  <a:cubicBezTo>
                    <a:pt x="1006" y="1119"/>
                    <a:pt x="985" y="1126"/>
                    <a:pt x="971" y="1139"/>
                  </a:cubicBezTo>
                  <a:cubicBezTo>
                    <a:pt x="1006" y="1137"/>
                    <a:pt x="1038" y="1138"/>
                    <a:pt x="1079" y="1135"/>
                  </a:cubicBezTo>
                  <a:cubicBezTo>
                    <a:pt x="1065" y="1121"/>
                    <a:pt x="1042" y="1116"/>
                    <a:pt x="1022" y="1108"/>
                  </a:cubicBezTo>
                  <a:close/>
                  <a:moveTo>
                    <a:pt x="926" y="1129"/>
                  </a:moveTo>
                  <a:cubicBezTo>
                    <a:pt x="881" y="1130"/>
                    <a:pt x="831" y="1124"/>
                    <a:pt x="778" y="1125"/>
                  </a:cubicBezTo>
                  <a:cubicBezTo>
                    <a:pt x="739" y="1125"/>
                    <a:pt x="699" y="1122"/>
                    <a:pt x="660" y="1118"/>
                  </a:cubicBezTo>
                  <a:cubicBezTo>
                    <a:pt x="586" y="1110"/>
                    <a:pt x="504" y="1114"/>
                    <a:pt x="442" y="1114"/>
                  </a:cubicBezTo>
                  <a:cubicBezTo>
                    <a:pt x="437" y="1117"/>
                    <a:pt x="424" y="1119"/>
                    <a:pt x="424" y="1124"/>
                  </a:cubicBezTo>
                  <a:cubicBezTo>
                    <a:pt x="503" y="1117"/>
                    <a:pt x="568" y="1121"/>
                    <a:pt x="638" y="1120"/>
                  </a:cubicBezTo>
                  <a:cubicBezTo>
                    <a:pt x="651" y="1119"/>
                    <a:pt x="664" y="1123"/>
                    <a:pt x="677" y="1124"/>
                  </a:cubicBezTo>
                  <a:cubicBezTo>
                    <a:pt x="690" y="1124"/>
                    <a:pt x="708" y="1123"/>
                    <a:pt x="725" y="1124"/>
                  </a:cubicBezTo>
                  <a:cubicBezTo>
                    <a:pt x="747" y="1124"/>
                    <a:pt x="769" y="1131"/>
                    <a:pt x="791" y="1132"/>
                  </a:cubicBezTo>
                  <a:cubicBezTo>
                    <a:pt x="812" y="1132"/>
                    <a:pt x="832" y="1129"/>
                    <a:pt x="851" y="1133"/>
                  </a:cubicBezTo>
                  <a:cubicBezTo>
                    <a:pt x="877" y="1137"/>
                    <a:pt x="903" y="1137"/>
                    <a:pt x="926" y="1138"/>
                  </a:cubicBezTo>
                  <a:cubicBezTo>
                    <a:pt x="936" y="1139"/>
                    <a:pt x="952" y="1143"/>
                    <a:pt x="958" y="1133"/>
                  </a:cubicBezTo>
                  <a:cubicBezTo>
                    <a:pt x="949" y="1128"/>
                    <a:pt x="937" y="1128"/>
                    <a:pt x="926" y="1129"/>
                  </a:cubicBezTo>
                  <a:close/>
                  <a:moveTo>
                    <a:pt x="1002" y="1144"/>
                  </a:moveTo>
                  <a:cubicBezTo>
                    <a:pt x="963" y="1151"/>
                    <a:pt x="919" y="1144"/>
                    <a:pt x="887" y="1143"/>
                  </a:cubicBezTo>
                  <a:cubicBezTo>
                    <a:pt x="873" y="1143"/>
                    <a:pt x="860" y="1140"/>
                    <a:pt x="847" y="1139"/>
                  </a:cubicBezTo>
                  <a:cubicBezTo>
                    <a:pt x="818" y="1137"/>
                    <a:pt x="785" y="1138"/>
                    <a:pt x="753" y="1135"/>
                  </a:cubicBezTo>
                  <a:cubicBezTo>
                    <a:pt x="720" y="1133"/>
                    <a:pt x="687" y="1133"/>
                    <a:pt x="658" y="1128"/>
                  </a:cubicBezTo>
                  <a:cubicBezTo>
                    <a:pt x="643" y="1135"/>
                    <a:pt x="624" y="1128"/>
                    <a:pt x="607" y="1128"/>
                  </a:cubicBezTo>
                  <a:cubicBezTo>
                    <a:pt x="604" y="1127"/>
                    <a:pt x="600" y="1129"/>
                    <a:pt x="596" y="1130"/>
                  </a:cubicBezTo>
                  <a:cubicBezTo>
                    <a:pt x="589" y="1130"/>
                    <a:pt x="580" y="1128"/>
                    <a:pt x="572" y="1128"/>
                  </a:cubicBezTo>
                  <a:cubicBezTo>
                    <a:pt x="529" y="1125"/>
                    <a:pt x="483" y="1126"/>
                    <a:pt x="438" y="1130"/>
                  </a:cubicBezTo>
                  <a:cubicBezTo>
                    <a:pt x="424" y="1131"/>
                    <a:pt x="409" y="1128"/>
                    <a:pt x="399" y="1134"/>
                  </a:cubicBezTo>
                  <a:cubicBezTo>
                    <a:pt x="391" y="1138"/>
                    <a:pt x="387" y="1152"/>
                    <a:pt x="389" y="1161"/>
                  </a:cubicBezTo>
                  <a:cubicBezTo>
                    <a:pt x="419" y="1153"/>
                    <a:pt x="444" y="1140"/>
                    <a:pt x="474" y="1139"/>
                  </a:cubicBezTo>
                  <a:cubicBezTo>
                    <a:pt x="478" y="1137"/>
                    <a:pt x="481" y="1136"/>
                    <a:pt x="485" y="1135"/>
                  </a:cubicBezTo>
                  <a:cubicBezTo>
                    <a:pt x="547" y="1126"/>
                    <a:pt x="613" y="1133"/>
                    <a:pt x="666" y="1147"/>
                  </a:cubicBezTo>
                  <a:cubicBezTo>
                    <a:pt x="685" y="1141"/>
                    <a:pt x="710" y="1147"/>
                    <a:pt x="736" y="1148"/>
                  </a:cubicBezTo>
                  <a:cubicBezTo>
                    <a:pt x="757" y="1149"/>
                    <a:pt x="778" y="1149"/>
                    <a:pt x="800" y="1150"/>
                  </a:cubicBezTo>
                  <a:cubicBezTo>
                    <a:pt x="837" y="1152"/>
                    <a:pt x="876" y="1158"/>
                    <a:pt x="913" y="1159"/>
                  </a:cubicBezTo>
                  <a:cubicBezTo>
                    <a:pt x="940" y="1160"/>
                    <a:pt x="966" y="1157"/>
                    <a:pt x="990" y="1159"/>
                  </a:cubicBezTo>
                  <a:cubicBezTo>
                    <a:pt x="1004" y="1160"/>
                    <a:pt x="1016" y="1162"/>
                    <a:pt x="1030" y="1163"/>
                  </a:cubicBezTo>
                  <a:cubicBezTo>
                    <a:pt x="1039" y="1164"/>
                    <a:pt x="1084" y="1164"/>
                    <a:pt x="1088" y="1158"/>
                  </a:cubicBezTo>
                  <a:cubicBezTo>
                    <a:pt x="1093" y="1152"/>
                    <a:pt x="1087" y="1148"/>
                    <a:pt x="1087" y="1142"/>
                  </a:cubicBezTo>
                  <a:cubicBezTo>
                    <a:pt x="1063" y="1144"/>
                    <a:pt x="1023" y="1148"/>
                    <a:pt x="1002" y="1144"/>
                  </a:cubicBezTo>
                  <a:close/>
                  <a:moveTo>
                    <a:pt x="347" y="1316"/>
                  </a:moveTo>
                  <a:cubicBezTo>
                    <a:pt x="383" y="1331"/>
                    <a:pt x="414" y="1341"/>
                    <a:pt x="450" y="1338"/>
                  </a:cubicBezTo>
                  <a:cubicBezTo>
                    <a:pt x="499" y="1334"/>
                    <a:pt x="544" y="1311"/>
                    <a:pt x="593" y="1298"/>
                  </a:cubicBezTo>
                  <a:cubicBezTo>
                    <a:pt x="615" y="1293"/>
                    <a:pt x="638" y="1289"/>
                    <a:pt x="660" y="1287"/>
                  </a:cubicBezTo>
                  <a:cubicBezTo>
                    <a:pt x="702" y="1284"/>
                    <a:pt x="739" y="1300"/>
                    <a:pt x="772" y="1292"/>
                  </a:cubicBezTo>
                  <a:cubicBezTo>
                    <a:pt x="779" y="1286"/>
                    <a:pt x="786" y="1280"/>
                    <a:pt x="793" y="1273"/>
                  </a:cubicBezTo>
                  <a:cubicBezTo>
                    <a:pt x="800" y="1246"/>
                    <a:pt x="778" y="1219"/>
                    <a:pt x="764" y="1207"/>
                  </a:cubicBezTo>
                  <a:cubicBezTo>
                    <a:pt x="759" y="1202"/>
                    <a:pt x="752" y="1196"/>
                    <a:pt x="746" y="1192"/>
                  </a:cubicBezTo>
                  <a:cubicBezTo>
                    <a:pt x="721" y="1174"/>
                    <a:pt x="689" y="1167"/>
                    <a:pt x="665" y="1153"/>
                  </a:cubicBezTo>
                  <a:cubicBezTo>
                    <a:pt x="608" y="1140"/>
                    <a:pt x="543" y="1133"/>
                    <a:pt x="481" y="1143"/>
                  </a:cubicBezTo>
                  <a:cubicBezTo>
                    <a:pt x="428" y="1153"/>
                    <a:pt x="386" y="1169"/>
                    <a:pt x="349" y="1193"/>
                  </a:cubicBezTo>
                  <a:cubicBezTo>
                    <a:pt x="328" y="1207"/>
                    <a:pt x="309" y="1226"/>
                    <a:pt x="294" y="1243"/>
                  </a:cubicBezTo>
                  <a:cubicBezTo>
                    <a:pt x="296" y="1249"/>
                    <a:pt x="291" y="1252"/>
                    <a:pt x="289" y="1256"/>
                  </a:cubicBezTo>
                  <a:cubicBezTo>
                    <a:pt x="292" y="1261"/>
                    <a:pt x="290" y="1264"/>
                    <a:pt x="295" y="1267"/>
                  </a:cubicBezTo>
                  <a:cubicBezTo>
                    <a:pt x="304" y="1251"/>
                    <a:pt x="315" y="1236"/>
                    <a:pt x="335" y="1230"/>
                  </a:cubicBezTo>
                  <a:cubicBezTo>
                    <a:pt x="337" y="1211"/>
                    <a:pt x="349" y="1203"/>
                    <a:pt x="365" y="1199"/>
                  </a:cubicBezTo>
                  <a:cubicBezTo>
                    <a:pt x="367" y="1196"/>
                    <a:pt x="369" y="1192"/>
                    <a:pt x="371" y="1189"/>
                  </a:cubicBezTo>
                  <a:cubicBezTo>
                    <a:pt x="398" y="1173"/>
                    <a:pt x="447" y="1168"/>
                    <a:pt x="474" y="1184"/>
                  </a:cubicBezTo>
                  <a:cubicBezTo>
                    <a:pt x="512" y="1174"/>
                    <a:pt x="557" y="1173"/>
                    <a:pt x="601" y="1173"/>
                  </a:cubicBezTo>
                  <a:cubicBezTo>
                    <a:pt x="621" y="1173"/>
                    <a:pt x="642" y="1174"/>
                    <a:pt x="662" y="1177"/>
                  </a:cubicBezTo>
                  <a:cubicBezTo>
                    <a:pt x="668" y="1178"/>
                    <a:pt x="676" y="1179"/>
                    <a:pt x="680" y="1185"/>
                  </a:cubicBezTo>
                  <a:cubicBezTo>
                    <a:pt x="671" y="1191"/>
                    <a:pt x="661" y="1185"/>
                    <a:pt x="651" y="1184"/>
                  </a:cubicBezTo>
                  <a:cubicBezTo>
                    <a:pt x="641" y="1183"/>
                    <a:pt x="630" y="1185"/>
                    <a:pt x="619" y="1184"/>
                  </a:cubicBezTo>
                  <a:cubicBezTo>
                    <a:pt x="570" y="1182"/>
                    <a:pt x="519" y="1179"/>
                    <a:pt x="477" y="1193"/>
                  </a:cubicBezTo>
                  <a:cubicBezTo>
                    <a:pt x="477" y="1200"/>
                    <a:pt x="476" y="1208"/>
                    <a:pt x="471" y="1214"/>
                  </a:cubicBezTo>
                  <a:cubicBezTo>
                    <a:pt x="463" y="1225"/>
                    <a:pt x="440" y="1237"/>
                    <a:pt x="421" y="1242"/>
                  </a:cubicBezTo>
                  <a:cubicBezTo>
                    <a:pt x="414" y="1243"/>
                    <a:pt x="406" y="1243"/>
                    <a:pt x="398" y="1244"/>
                  </a:cubicBezTo>
                  <a:cubicBezTo>
                    <a:pt x="391" y="1245"/>
                    <a:pt x="384" y="1248"/>
                    <a:pt x="379" y="1248"/>
                  </a:cubicBezTo>
                  <a:cubicBezTo>
                    <a:pt x="364" y="1247"/>
                    <a:pt x="348" y="1243"/>
                    <a:pt x="338" y="1236"/>
                  </a:cubicBezTo>
                  <a:cubicBezTo>
                    <a:pt x="325" y="1247"/>
                    <a:pt x="307" y="1257"/>
                    <a:pt x="300" y="1277"/>
                  </a:cubicBezTo>
                  <a:cubicBezTo>
                    <a:pt x="314" y="1292"/>
                    <a:pt x="330" y="1304"/>
                    <a:pt x="347" y="1316"/>
                  </a:cubicBezTo>
                  <a:close/>
                  <a:moveTo>
                    <a:pt x="950" y="1164"/>
                  </a:moveTo>
                  <a:cubicBezTo>
                    <a:pt x="944" y="1164"/>
                    <a:pt x="937" y="1165"/>
                    <a:pt x="931" y="1165"/>
                  </a:cubicBezTo>
                  <a:cubicBezTo>
                    <a:pt x="850" y="1165"/>
                    <a:pt x="767" y="1154"/>
                    <a:pt x="686" y="1153"/>
                  </a:cubicBezTo>
                  <a:cubicBezTo>
                    <a:pt x="705" y="1163"/>
                    <a:pt x="729" y="1169"/>
                    <a:pt x="743" y="1183"/>
                  </a:cubicBezTo>
                  <a:cubicBezTo>
                    <a:pt x="768" y="1185"/>
                    <a:pt x="795" y="1184"/>
                    <a:pt x="821" y="1183"/>
                  </a:cubicBezTo>
                  <a:cubicBezTo>
                    <a:pt x="829" y="1183"/>
                    <a:pt x="839" y="1181"/>
                    <a:pt x="847" y="1186"/>
                  </a:cubicBezTo>
                  <a:cubicBezTo>
                    <a:pt x="818" y="1185"/>
                    <a:pt x="789" y="1192"/>
                    <a:pt x="757" y="1190"/>
                  </a:cubicBezTo>
                  <a:cubicBezTo>
                    <a:pt x="759" y="1197"/>
                    <a:pt x="768" y="1200"/>
                    <a:pt x="774" y="1205"/>
                  </a:cubicBezTo>
                  <a:cubicBezTo>
                    <a:pt x="795" y="1223"/>
                    <a:pt x="804" y="1256"/>
                    <a:pt x="813" y="1287"/>
                  </a:cubicBezTo>
                  <a:cubicBezTo>
                    <a:pt x="824" y="1288"/>
                    <a:pt x="829" y="1286"/>
                    <a:pt x="838" y="1286"/>
                  </a:cubicBezTo>
                  <a:cubicBezTo>
                    <a:pt x="918" y="1288"/>
                    <a:pt x="992" y="1277"/>
                    <a:pt x="1059" y="1280"/>
                  </a:cubicBezTo>
                  <a:cubicBezTo>
                    <a:pt x="1062" y="1275"/>
                    <a:pt x="1064" y="1266"/>
                    <a:pt x="1060" y="1260"/>
                  </a:cubicBezTo>
                  <a:cubicBezTo>
                    <a:pt x="1021" y="1255"/>
                    <a:pt x="957" y="1258"/>
                    <a:pt x="919" y="1256"/>
                  </a:cubicBezTo>
                  <a:cubicBezTo>
                    <a:pt x="908" y="1255"/>
                    <a:pt x="896" y="1255"/>
                    <a:pt x="888" y="1250"/>
                  </a:cubicBezTo>
                  <a:cubicBezTo>
                    <a:pt x="941" y="1256"/>
                    <a:pt x="999" y="1254"/>
                    <a:pt x="1055" y="1252"/>
                  </a:cubicBezTo>
                  <a:cubicBezTo>
                    <a:pt x="1050" y="1244"/>
                    <a:pt x="1038" y="1244"/>
                    <a:pt x="1028" y="1244"/>
                  </a:cubicBezTo>
                  <a:cubicBezTo>
                    <a:pt x="1014" y="1243"/>
                    <a:pt x="998" y="1248"/>
                    <a:pt x="986" y="1244"/>
                  </a:cubicBezTo>
                  <a:cubicBezTo>
                    <a:pt x="1009" y="1239"/>
                    <a:pt x="1032" y="1239"/>
                    <a:pt x="1054" y="1240"/>
                  </a:cubicBezTo>
                  <a:cubicBezTo>
                    <a:pt x="1060" y="1233"/>
                    <a:pt x="1057" y="1227"/>
                    <a:pt x="1055" y="1221"/>
                  </a:cubicBezTo>
                  <a:cubicBezTo>
                    <a:pt x="1041" y="1217"/>
                    <a:pt x="1028" y="1215"/>
                    <a:pt x="1014" y="1215"/>
                  </a:cubicBezTo>
                  <a:cubicBezTo>
                    <a:pt x="1007" y="1215"/>
                    <a:pt x="998" y="1217"/>
                    <a:pt x="992" y="1212"/>
                  </a:cubicBezTo>
                  <a:cubicBezTo>
                    <a:pt x="1011" y="1213"/>
                    <a:pt x="1032" y="1209"/>
                    <a:pt x="1053" y="1213"/>
                  </a:cubicBezTo>
                  <a:cubicBezTo>
                    <a:pt x="1053" y="1206"/>
                    <a:pt x="1060" y="1204"/>
                    <a:pt x="1060" y="1196"/>
                  </a:cubicBezTo>
                  <a:cubicBezTo>
                    <a:pt x="1030" y="1186"/>
                    <a:pt x="1000" y="1196"/>
                    <a:pt x="972" y="1194"/>
                  </a:cubicBezTo>
                  <a:cubicBezTo>
                    <a:pt x="1001" y="1191"/>
                    <a:pt x="1026" y="1186"/>
                    <a:pt x="1054" y="1187"/>
                  </a:cubicBezTo>
                  <a:cubicBezTo>
                    <a:pt x="1052" y="1182"/>
                    <a:pt x="1056" y="1175"/>
                    <a:pt x="1057" y="1170"/>
                  </a:cubicBezTo>
                  <a:cubicBezTo>
                    <a:pt x="1018" y="1170"/>
                    <a:pt x="986" y="1166"/>
                    <a:pt x="950" y="1164"/>
                  </a:cubicBezTo>
                  <a:close/>
                  <a:moveTo>
                    <a:pt x="417" y="1195"/>
                  </a:moveTo>
                  <a:cubicBezTo>
                    <a:pt x="420" y="1194"/>
                    <a:pt x="421" y="1196"/>
                    <a:pt x="424" y="1196"/>
                  </a:cubicBezTo>
                  <a:cubicBezTo>
                    <a:pt x="424" y="1191"/>
                    <a:pt x="426" y="1189"/>
                    <a:pt x="428" y="1185"/>
                  </a:cubicBezTo>
                  <a:cubicBezTo>
                    <a:pt x="424" y="1185"/>
                    <a:pt x="423" y="1184"/>
                    <a:pt x="418" y="1184"/>
                  </a:cubicBezTo>
                  <a:cubicBezTo>
                    <a:pt x="417" y="1187"/>
                    <a:pt x="415" y="1191"/>
                    <a:pt x="417" y="1195"/>
                  </a:cubicBezTo>
                  <a:close/>
                  <a:moveTo>
                    <a:pt x="455" y="1191"/>
                  </a:moveTo>
                  <a:cubicBezTo>
                    <a:pt x="459" y="1229"/>
                    <a:pt x="386" y="1238"/>
                    <a:pt x="358" y="1227"/>
                  </a:cubicBezTo>
                  <a:cubicBezTo>
                    <a:pt x="355" y="1220"/>
                    <a:pt x="352" y="1214"/>
                    <a:pt x="357" y="1208"/>
                  </a:cubicBezTo>
                  <a:cubicBezTo>
                    <a:pt x="349" y="1211"/>
                    <a:pt x="343" y="1220"/>
                    <a:pt x="344" y="1229"/>
                  </a:cubicBezTo>
                  <a:cubicBezTo>
                    <a:pt x="369" y="1252"/>
                    <a:pt x="466" y="1234"/>
                    <a:pt x="468" y="1198"/>
                  </a:cubicBezTo>
                  <a:cubicBezTo>
                    <a:pt x="469" y="1191"/>
                    <a:pt x="458" y="1183"/>
                    <a:pt x="448" y="1185"/>
                  </a:cubicBezTo>
                  <a:cubicBezTo>
                    <a:pt x="455" y="1186"/>
                    <a:pt x="450" y="1190"/>
                    <a:pt x="455" y="1191"/>
                  </a:cubicBezTo>
                  <a:close/>
                  <a:moveTo>
                    <a:pt x="398" y="1196"/>
                  </a:moveTo>
                  <a:cubicBezTo>
                    <a:pt x="401" y="1195"/>
                    <a:pt x="405" y="1195"/>
                    <a:pt x="409" y="1195"/>
                  </a:cubicBezTo>
                  <a:cubicBezTo>
                    <a:pt x="407" y="1192"/>
                    <a:pt x="408" y="1189"/>
                    <a:pt x="409" y="1185"/>
                  </a:cubicBezTo>
                  <a:cubicBezTo>
                    <a:pt x="400" y="1183"/>
                    <a:pt x="400" y="1190"/>
                    <a:pt x="398" y="1196"/>
                  </a:cubicBezTo>
                  <a:close/>
                  <a:moveTo>
                    <a:pt x="430" y="1198"/>
                  </a:moveTo>
                  <a:cubicBezTo>
                    <a:pt x="433" y="1199"/>
                    <a:pt x="434" y="1201"/>
                    <a:pt x="439" y="1200"/>
                  </a:cubicBezTo>
                  <a:cubicBezTo>
                    <a:pt x="436" y="1202"/>
                    <a:pt x="441" y="1203"/>
                    <a:pt x="442" y="1205"/>
                  </a:cubicBezTo>
                  <a:cubicBezTo>
                    <a:pt x="448" y="1197"/>
                    <a:pt x="441" y="1191"/>
                    <a:pt x="435" y="1188"/>
                  </a:cubicBezTo>
                  <a:cubicBezTo>
                    <a:pt x="435" y="1193"/>
                    <a:pt x="430" y="1193"/>
                    <a:pt x="430" y="1198"/>
                  </a:cubicBezTo>
                  <a:close/>
                  <a:moveTo>
                    <a:pt x="378" y="1195"/>
                  </a:moveTo>
                  <a:cubicBezTo>
                    <a:pt x="380" y="1197"/>
                    <a:pt x="377" y="1205"/>
                    <a:pt x="381" y="1205"/>
                  </a:cubicBezTo>
                  <a:cubicBezTo>
                    <a:pt x="383" y="1201"/>
                    <a:pt x="393" y="1199"/>
                    <a:pt x="392" y="1189"/>
                  </a:cubicBezTo>
                  <a:cubicBezTo>
                    <a:pt x="386" y="1190"/>
                    <a:pt x="383" y="1193"/>
                    <a:pt x="378" y="1195"/>
                  </a:cubicBezTo>
                  <a:close/>
                  <a:moveTo>
                    <a:pt x="365" y="1209"/>
                  </a:moveTo>
                  <a:cubicBezTo>
                    <a:pt x="365" y="1211"/>
                    <a:pt x="367" y="1212"/>
                    <a:pt x="366" y="1215"/>
                  </a:cubicBezTo>
                  <a:cubicBezTo>
                    <a:pt x="369" y="1215"/>
                    <a:pt x="370" y="1214"/>
                    <a:pt x="372" y="1213"/>
                  </a:cubicBezTo>
                  <a:cubicBezTo>
                    <a:pt x="370" y="1209"/>
                    <a:pt x="374" y="1205"/>
                    <a:pt x="370" y="1203"/>
                  </a:cubicBezTo>
                  <a:cubicBezTo>
                    <a:pt x="370" y="1206"/>
                    <a:pt x="368" y="1208"/>
                    <a:pt x="365" y="1209"/>
                  </a:cubicBezTo>
                  <a:close/>
                  <a:moveTo>
                    <a:pt x="876" y="1354"/>
                  </a:moveTo>
                  <a:cubicBezTo>
                    <a:pt x="882" y="1355"/>
                    <a:pt x="889" y="1354"/>
                    <a:pt x="895" y="1356"/>
                  </a:cubicBezTo>
                  <a:cubicBezTo>
                    <a:pt x="914" y="1359"/>
                    <a:pt x="933" y="1369"/>
                    <a:pt x="951" y="1370"/>
                  </a:cubicBezTo>
                  <a:cubicBezTo>
                    <a:pt x="963" y="1370"/>
                    <a:pt x="974" y="1369"/>
                    <a:pt x="985" y="1370"/>
                  </a:cubicBezTo>
                  <a:cubicBezTo>
                    <a:pt x="1032" y="1373"/>
                    <a:pt x="1075" y="1369"/>
                    <a:pt x="1112" y="1363"/>
                  </a:cubicBezTo>
                  <a:cubicBezTo>
                    <a:pt x="1129" y="1359"/>
                    <a:pt x="1143" y="1354"/>
                    <a:pt x="1158" y="1346"/>
                  </a:cubicBezTo>
                  <a:cubicBezTo>
                    <a:pt x="1170" y="1339"/>
                    <a:pt x="1179" y="1330"/>
                    <a:pt x="1191" y="1325"/>
                  </a:cubicBezTo>
                  <a:cubicBezTo>
                    <a:pt x="1194" y="1317"/>
                    <a:pt x="1200" y="1312"/>
                    <a:pt x="1205" y="1306"/>
                  </a:cubicBezTo>
                  <a:cubicBezTo>
                    <a:pt x="1207" y="1285"/>
                    <a:pt x="1205" y="1265"/>
                    <a:pt x="1191" y="1253"/>
                  </a:cubicBezTo>
                  <a:cubicBezTo>
                    <a:pt x="1186" y="1249"/>
                    <a:pt x="1182" y="1244"/>
                    <a:pt x="1179" y="1242"/>
                  </a:cubicBezTo>
                  <a:cubicBezTo>
                    <a:pt x="1160" y="1228"/>
                    <a:pt x="1136" y="1223"/>
                    <a:pt x="1111" y="1216"/>
                  </a:cubicBezTo>
                  <a:cubicBezTo>
                    <a:pt x="1095" y="1211"/>
                    <a:pt x="1081" y="1207"/>
                    <a:pt x="1067" y="1205"/>
                  </a:cubicBezTo>
                  <a:cubicBezTo>
                    <a:pt x="1064" y="1205"/>
                    <a:pt x="1064" y="1209"/>
                    <a:pt x="1062" y="1210"/>
                  </a:cubicBezTo>
                  <a:cubicBezTo>
                    <a:pt x="1066" y="1216"/>
                    <a:pt x="1065" y="1220"/>
                    <a:pt x="1069" y="1226"/>
                  </a:cubicBezTo>
                  <a:cubicBezTo>
                    <a:pt x="1109" y="1232"/>
                    <a:pt x="1153" y="1240"/>
                    <a:pt x="1180" y="1266"/>
                  </a:cubicBezTo>
                  <a:cubicBezTo>
                    <a:pt x="1184" y="1276"/>
                    <a:pt x="1194" y="1283"/>
                    <a:pt x="1191" y="1296"/>
                  </a:cubicBezTo>
                  <a:cubicBezTo>
                    <a:pt x="1189" y="1304"/>
                    <a:pt x="1178" y="1307"/>
                    <a:pt x="1178" y="1315"/>
                  </a:cubicBezTo>
                  <a:cubicBezTo>
                    <a:pt x="1161" y="1327"/>
                    <a:pt x="1139" y="1339"/>
                    <a:pt x="1115" y="1344"/>
                  </a:cubicBezTo>
                  <a:cubicBezTo>
                    <a:pt x="1110" y="1345"/>
                    <a:pt x="1105" y="1344"/>
                    <a:pt x="1099" y="1345"/>
                  </a:cubicBezTo>
                  <a:cubicBezTo>
                    <a:pt x="1056" y="1351"/>
                    <a:pt x="1004" y="1357"/>
                    <a:pt x="958" y="1355"/>
                  </a:cubicBezTo>
                  <a:cubicBezTo>
                    <a:pt x="944" y="1354"/>
                    <a:pt x="931" y="1350"/>
                    <a:pt x="917" y="1348"/>
                  </a:cubicBezTo>
                  <a:cubicBezTo>
                    <a:pt x="892" y="1343"/>
                    <a:pt x="865" y="1340"/>
                    <a:pt x="847" y="1331"/>
                  </a:cubicBezTo>
                  <a:cubicBezTo>
                    <a:pt x="848" y="1336"/>
                    <a:pt x="844" y="1338"/>
                    <a:pt x="843" y="1345"/>
                  </a:cubicBezTo>
                  <a:cubicBezTo>
                    <a:pt x="857" y="1347"/>
                    <a:pt x="865" y="1351"/>
                    <a:pt x="876" y="1354"/>
                  </a:cubicBezTo>
                  <a:close/>
                  <a:moveTo>
                    <a:pt x="1067" y="1233"/>
                  </a:moveTo>
                  <a:cubicBezTo>
                    <a:pt x="1066" y="1237"/>
                    <a:pt x="1060" y="1242"/>
                    <a:pt x="1064" y="1247"/>
                  </a:cubicBezTo>
                  <a:cubicBezTo>
                    <a:pt x="1074" y="1244"/>
                    <a:pt x="1095" y="1246"/>
                    <a:pt x="1104" y="1241"/>
                  </a:cubicBezTo>
                  <a:cubicBezTo>
                    <a:pt x="1092" y="1237"/>
                    <a:pt x="1083" y="1233"/>
                    <a:pt x="1067" y="1233"/>
                  </a:cubicBezTo>
                  <a:close/>
                  <a:moveTo>
                    <a:pt x="1097" y="1259"/>
                  </a:moveTo>
                  <a:cubicBezTo>
                    <a:pt x="1112" y="1258"/>
                    <a:pt x="1124" y="1255"/>
                    <a:pt x="1139" y="1253"/>
                  </a:cubicBezTo>
                  <a:cubicBezTo>
                    <a:pt x="1120" y="1236"/>
                    <a:pt x="1087" y="1257"/>
                    <a:pt x="1065" y="1253"/>
                  </a:cubicBezTo>
                  <a:cubicBezTo>
                    <a:pt x="1070" y="1266"/>
                    <a:pt x="1082" y="1261"/>
                    <a:pt x="1097" y="1259"/>
                  </a:cubicBezTo>
                  <a:close/>
                  <a:moveTo>
                    <a:pt x="1150" y="1256"/>
                  </a:moveTo>
                  <a:cubicBezTo>
                    <a:pt x="1126" y="1263"/>
                    <a:pt x="1106" y="1268"/>
                    <a:pt x="1073" y="1268"/>
                  </a:cubicBezTo>
                  <a:cubicBezTo>
                    <a:pt x="1072" y="1272"/>
                    <a:pt x="1065" y="1279"/>
                    <a:pt x="1068" y="1280"/>
                  </a:cubicBezTo>
                  <a:cubicBezTo>
                    <a:pt x="1083" y="1279"/>
                    <a:pt x="1087" y="1288"/>
                    <a:pt x="1091" y="1297"/>
                  </a:cubicBezTo>
                  <a:cubicBezTo>
                    <a:pt x="1087" y="1302"/>
                    <a:pt x="1086" y="1306"/>
                    <a:pt x="1083" y="1312"/>
                  </a:cubicBezTo>
                  <a:cubicBezTo>
                    <a:pt x="1002" y="1324"/>
                    <a:pt x="936" y="1321"/>
                    <a:pt x="857" y="1328"/>
                  </a:cubicBezTo>
                  <a:cubicBezTo>
                    <a:pt x="877" y="1331"/>
                    <a:pt x="906" y="1339"/>
                    <a:pt x="931" y="1344"/>
                  </a:cubicBezTo>
                  <a:cubicBezTo>
                    <a:pt x="962" y="1349"/>
                    <a:pt x="1005" y="1345"/>
                    <a:pt x="1039" y="1343"/>
                  </a:cubicBezTo>
                  <a:cubicBezTo>
                    <a:pt x="1096" y="1339"/>
                    <a:pt x="1166" y="1334"/>
                    <a:pt x="1183" y="1289"/>
                  </a:cubicBezTo>
                  <a:cubicBezTo>
                    <a:pt x="1177" y="1275"/>
                    <a:pt x="1165" y="1263"/>
                    <a:pt x="1150" y="1256"/>
                  </a:cubicBezTo>
                  <a:close/>
                  <a:moveTo>
                    <a:pt x="273" y="1317"/>
                  </a:moveTo>
                  <a:cubicBezTo>
                    <a:pt x="303" y="1336"/>
                    <a:pt x="328" y="1348"/>
                    <a:pt x="364" y="1357"/>
                  </a:cubicBezTo>
                  <a:cubicBezTo>
                    <a:pt x="379" y="1360"/>
                    <a:pt x="394" y="1364"/>
                    <a:pt x="409" y="1367"/>
                  </a:cubicBezTo>
                  <a:cubicBezTo>
                    <a:pt x="438" y="1372"/>
                    <a:pt x="470" y="1373"/>
                    <a:pt x="500" y="1375"/>
                  </a:cubicBezTo>
                  <a:cubicBezTo>
                    <a:pt x="530" y="1376"/>
                    <a:pt x="559" y="1371"/>
                    <a:pt x="587" y="1369"/>
                  </a:cubicBezTo>
                  <a:cubicBezTo>
                    <a:pt x="615" y="1366"/>
                    <a:pt x="642" y="1359"/>
                    <a:pt x="667" y="1354"/>
                  </a:cubicBezTo>
                  <a:cubicBezTo>
                    <a:pt x="676" y="1352"/>
                    <a:pt x="687" y="1348"/>
                    <a:pt x="697" y="1345"/>
                  </a:cubicBezTo>
                  <a:cubicBezTo>
                    <a:pt x="715" y="1339"/>
                    <a:pt x="736" y="1330"/>
                    <a:pt x="753" y="1322"/>
                  </a:cubicBezTo>
                  <a:cubicBezTo>
                    <a:pt x="772" y="1313"/>
                    <a:pt x="792" y="1306"/>
                    <a:pt x="806" y="1294"/>
                  </a:cubicBezTo>
                  <a:cubicBezTo>
                    <a:pt x="804" y="1286"/>
                    <a:pt x="803" y="1277"/>
                    <a:pt x="799" y="1271"/>
                  </a:cubicBezTo>
                  <a:cubicBezTo>
                    <a:pt x="797" y="1280"/>
                    <a:pt x="790" y="1291"/>
                    <a:pt x="782" y="1295"/>
                  </a:cubicBezTo>
                  <a:cubicBezTo>
                    <a:pt x="751" y="1314"/>
                    <a:pt x="699" y="1293"/>
                    <a:pt x="665" y="1294"/>
                  </a:cubicBezTo>
                  <a:cubicBezTo>
                    <a:pt x="657" y="1295"/>
                    <a:pt x="648" y="1297"/>
                    <a:pt x="640" y="1298"/>
                  </a:cubicBezTo>
                  <a:cubicBezTo>
                    <a:pt x="633" y="1299"/>
                    <a:pt x="625" y="1300"/>
                    <a:pt x="618" y="1301"/>
                  </a:cubicBezTo>
                  <a:cubicBezTo>
                    <a:pt x="590" y="1307"/>
                    <a:pt x="564" y="1316"/>
                    <a:pt x="541" y="1323"/>
                  </a:cubicBezTo>
                  <a:cubicBezTo>
                    <a:pt x="531" y="1326"/>
                    <a:pt x="521" y="1331"/>
                    <a:pt x="511" y="1335"/>
                  </a:cubicBezTo>
                  <a:cubicBezTo>
                    <a:pt x="470" y="1349"/>
                    <a:pt x="428" y="1351"/>
                    <a:pt x="387" y="1340"/>
                  </a:cubicBezTo>
                  <a:cubicBezTo>
                    <a:pt x="356" y="1332"/>
                    <a:pt x="334" y="1320"/>
                    <a:pt x="313" y="1300"/>
                  </a:cubicBezTo>
                  <a:cubicBezTo>
                    <a:pt x="300" y="1288"/>
                    <a:pt x="282" y="1278"/>
                    <a:pt x="280" y="1266"/>
                  </a:cubicBezTo>
                  <a:cubicBezTo>
                    <a:pt x="280" y="1266"/>
                    <a:pt x="280" y="1265"/>
                    <a:pt x="279" y="1265"/>
                  </a:cubicBezTo>
                  <a:cubicBezTo>
                    <a:pt x="272" y="1280"/>
                    <a:pt x="274" y="1301"/>
                    <a:pt x="273" y="1317"/>
                  </a:cubicBezTo>
                  <a:close/>
                  <a:moveTo>
                    <a:pt x="1045" y="1310"/>
                  </a:moveTo>
                  <a:cubicBezTo>
                    <a:pt x="1055" y="1309"/>
                    <a:pt x="1082" y="1306"/>
                    <a:pt x="1082" y="1298"/>
                  </a:cubicBezTo>
                  <a:cubicBezTo>
                    <a:pt x="1083" y="1292"/>
                    <a:pt x="1072" y="1288"/>
                    <a:pt x="1063" y="1287"/>
                  </a:cubicBezTo>
                  <a:cubicBezTo>
                    <a:pt x="1043" y="1286"/>
                    <a:pt x="1007" y="1288"/>
                    <a:pt x="995" y="1288"/>
                  </a:cubicBezTo>
                  <a:cubicBezTo>
                    <a:pt x="948" y="1290"/>
                    <a:pt x="900" y="1294"/>
                    <a:pt x="857" y="1294"/>
                  </a:cubicBezTo>
                  <a:cubicBezTo>
                    <a:pt x="843" y="1294"/>
                    <a:pt x="827" y="1293"/>
                    <a:pt x="815" y="1298"/>
                  </a:cubicBezTo>
                  <a:cubicBezTo>
                    <a:pt x="814" y="1312"/>
                    <a:pt x="845" y="1302"/>
                    <a:pt x="844" y="1320"/>
                  </a:cubicBezTo>
                  <a:cubicBezTo>
                    <a:pt x="901" y="1318"/>
                    <a:pt x="978" y="1316"/>
                    <a:pt x="1045" y="1310"/>
                  </a:cubicBezTo>
                  <a:close/>
                  <a:moveTo>
                    <a:pt x="279" y="1349"/>
                  </a:moveTo>
                  <a:cubicBezTo>
                    <a:pt x="291" y="1359"/>
                    <a:pt x="302" y="1367"/>
                    <a:pt x="320" y="1374"/>
                  </a:cubicBezTo>
                  <a:cubicBezTo>
                    <a:pt x="341" y="1382"/>
                    <a:pt x="359" y="1390"/>
                    <a:pt x="382" y="1393"/>
                  </a:cubicBezTo>
                  <a:cubicBezTo>
                    <a:pt x="434" y="1401"/>
                    <a:pt x="480" y="1404"/>
                    <a:pt x="528" y="1406"/>
                  </a:cubicBezTo>
                  <a:cubicBezTo>
                    <a:pt x="617" y="1410"/>
                    <a:pt x="709" y="1383"/>
                    <a:pt x="774" y="1353"/>
                  </a:cubicBezTo>
                  <a:cubicBezTo>
                    <a:pt x="793" y="1344"/>
                    <a:pt x="809" y="1335"/>
                    <a:pt x="807" y="1308"/>
                  </a:cubicBezTo>
                  <a:cubicBezTo>
                    <a:pt x="807" y="1307"/>
                    <a:pt x="807" y="1307"/>
                    <a:pt x="806" y="1307"/>
                  </a:cubicBezTo>
                  <a:cubicBezTo>
                    <a:pt x="773" y="1321"/>
                    <a:pt x="742" y="1335"/>
                    <a:pt x="707" y="1348"/>
                  </a:cubicBezTo>
                  <a:cubicBezTo>
                    <a:pt x="695" y="1352"/>
                    <a:pt x="681" y="1359"/>
                    <a:pt x="669" y="1362"/>
                  </a:cubicBezTo>
                  <a:cubicBezTo>
                    <a:pt x="659" y="1364"/>
                    <a:pt x="650" y="1364"/>
                    <a:pt x="640" y="1368"/>
                  </a:cubicBezTo>
                  <a:cubicBezTo>
                    <a:pt x="604" y="1379"/>
                    <a:pt x="560" y="1381"/>
                    <a:pt x="513" y="1383"/>
                  </a:cubicBezTo>
                  <a:cubicBezTo>
                    <a:pt x="510" y="1385"/>
                    <a:pt x="517" y="1386"/>
                    <a:pt x="513" y="1387"/>
                  </a:cubicBezTo>
                  <a:cubicBezTo>
                    <a:pt x="504" y="1385"/>
                    <a:pt x="497" y="1385"/>
                    <a:pt x="486" y="1386"/>
                  </a:cubicBezTo>
                  <a:cubicBezTo>
                    <a:pt x="488" y="1386"/>
                    <a:pt x="490" y="1387"/>
                    <a:pt x="488" y="1387"/>
                  </a:cubicBezTo>
                  <a:cubicBezTo>
                    <a:pt x="483" y="1388"/>
                    <a:pt x="486" y="1386"/>
                    <a:pt x="482" y="1384"/>
                  </a:cubicBezTo>
                  <a:cubicBezTo>
                    <a:pt x="408" y="1384"/>
                    <a:pt x="319" y="1371"/>
                    <a:pt x="275" y="1329"/>
                  </a:cubicBezTo>
                  <a:cubicBezTo>
                    <a:pt x="275" y="1339"/>
                    <a:pt x="282" y="1341"/>
                    <a:pt x="279" y="1349"/>
                  </a:cubicBezTo>
                  <a:close/>
                  <a:moveTo>
                    <a:pt x="805" y="1343"/>
                  </a:moveTo>
                  <a:cubicBezTo>
                    <a:pt x="812" y="1342"/>
                    <a:pt x="829" y="1348"/>
                    <a:pt x="836" y="1339"/>
                  </a:cubicBezTo>
                  <a:cubicBezTo>
                    <a:pt x="842" y="1320"/>
                    <a:pt x="829" y="1314"/>
                    <a:pt x="817" y="1313"/>
                  </a:cubicBezTo>
                  <a:cubicBezTo>
                    <a:pt x="814" y="1323"/>
                    <a:pt x="812" y="1334"/>
                    <a:pt x="805" y="13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4"/>
            <p:cNvSpPr>
              <a:spLocks noEditPoints="1"/>
            </p:cNvSpPr>
            <p:nvPr/>
          </p:nvSpPr>
          <p:spPr bwMode="auto">
            <a:xfrm>
              <a:off x="3168651" y="733426"/>
              <a:ext cx="152400" cy="128588"/>
            </a:xfrm>
            <a:custGeom>
              <a:avLst/>
              <a:gdLst>
                <a:gd name="T0" fmla="*/ 164 w 196"/>
                <a:gd name="T1" fmla="*/ 87 h 166"/>
                <a:gd name="T2" fmla="*/ 137 w 196"/>
                <a:gd name="T3" fmla="*/ 142 h 166"/>
                <a:gd name="T4" fmla="*/ 110 w 196"/>
                <a:gd name="T5" fmla="*/ 155 h 166"/>
                <a:gd name="T6" fmla="*/ 92 w 196"/>
                <a:gd name="T7" fmla="*/ 162 h 166"/>
                <a:gd name="T8" fmla="*/ 42 w 196"/>
                <a:gd name="T9" fmla="*/ 148 h 166"/>
                <a:gd name="T10" fmla="*/ 36 w 196"/>
                <a:gd name="T11" fmla="*/ 125 h 166"/>
                <a:gd name="T12" fmla="*/ 15 w 196"/>
                <a:gd name="T13" fmla="*/ 120 h 166"/>
                <a:gd name="T14" fmla="*/ 14 w 196"/>
                <a:gd name="T15" fmla="*/ 40 h 166"/>
                <a:gd name="T16" fmla="*/ 63 w 196"/>
                <a:gd name="T17" fmla="*/ 12 h 166"/>
                <a:gd name="T18" fmla="*/ 83 w 196"/>
                <a:gd name="T19" fmla="*/ 12 h 166"/>
                <a:gd name="T20" fmla="*/ 97 w 196"/>
                <a:gd name="T21" fmla="*/ 19 h 166"/>
                <a:gd name="T22" fmla="*/ 114 w 196"/>
                <a:gd name="T23" fmla="*/ 8 h 166"/>
                <a:gd name="T24" fmla="*/ 139 w 196"/>
                <a:gd name="T25" fmla="*/ 2 h 166"/>
                <a:gd name="T26" fmla="*/ 149 w 196"/>
                <a:gd name="T27" fmla="*/ 6 h 166"/>
                <a:gd name="T28" fmla="*/ 179 w 196"/>
                <a:gd name="T29" fmla="*/ 17 h 166"/>
                <a:gd name="T30" fmla="*/ 185 w 196"/>
                <a:gd name="T31" fmla="*/ 72 h 166"/>
                <a:gd name="T32" fmla="*/ 164 w 196"/>
                <a:gd name="T33" fmla="*/ 87 h 166"/>
                <a:gd name="T34" fmla="*/ 137 w 196"/>
                <a:gd name="T35" fmla="*/ 8 h 166"/>
                <a:gd name="T36" fmla="*/ 98 w 196"/>
                <a:gd name="T37" fmla="*/ 25 h 166"/>
                <a:gd name="T38" fmla="*/ 81 w 196"/>
                <a:gd name="T39" fmla="*/ 18 h 166"/>
                <a:gd name="T40" fmla="*/ 59 w 196"/>
                <a:gd name="T41" fmla="*/ 19 h 166"/>
                <a:gd name="T42" fmla="*/ 20 w 196"/>
                <a:gd name="T43" fmla="*/ 115 h 166"/>
                <a:gd name="T44" fmla="*/ 38 w 196"/>
                <a:gd name="T45" fmla="*/ 118 h 166"/>
                <a:gd name="T46" fmla="*/ 47 w 196"/>
                <a:gd name="T47" fmla="*/ 139 h 166"/>
                <a:gd name="T48" fmla="*/ 94 w 196"/>
                <a:gd name="T49" fmla="*/ 155 h 166"/>
                <a:gd name="T50" fmla="*/ 114 w 196"/>
                <a:gd name="T51" fmla="*/ 146 h 166"/>
                <a:gd name="T52" fmla="*/ 151 w 196"/>
                <a:gd name="T53" fmla="*/ 118 h 166"/>
                <a:gd name="T54" fmla="*/ 157 w 196"/>
                <a:gd name="T55" fmla="*/ 87 h 166"/>
                <a:gd name="T56" fmla="*/ 180 w 196"/>
                <a:gd name="T57" fmla="*/ 68 h 166"/>
                <a:gd name="T58" fmla="*/ 181 w 196"/>
                <a:gd name="T59" fmla="*/ 36 h 166"/>
                <a:gd name="T60" fmla="*/ 146 w 196"/>
                <a:gd name="T61" fmla="*/ 57 h 166"/>
                <a:gd name="T62" fmla="*/ 137 w 196"/>
                <a:gd name="T63" fmla="*/ 86 h 166"/>
                <a:gd name="T64" fmla="*/ 94 w 196"/>
                <a:gd name="T65" fmla="*/ 96 h 166"/>
                <a:gd name="T66" fmla="*/ 121 w 196"/>
                <a:gd name="T67" fmla="*/ 94 h 166"/>
                <a:gd name="T68" fmla="*/ 142 w 196"/>
                <a:gd name="T69" fmla="*/ 52 h 166"/>
                <a:gd name="T70" fmla="*/ 171 w 196"/>
                <a:gd name="T71" fmla="*/ 36 h 166"/>
                <a:gd name="T72" fmla="*/ 163 w 196"/>
                <a:gd name="T73" fmla="*/ 14 h 166"/>
                <a:gd name="T74" fmla="*/ 137 w 196"/>
                <a:gd name="T75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66">
                  <a:moveTo>
                    <a:pt x="164" y="87"/>
                  </a:moveTo>
                  <a:cubicBezTo>
                    <a:pt x="164" y="112"/>
                    <a:pt x="153" y="128"/>
                    <a:pt x="137" y="142"/>
                  </a:cubicBezTo>
                  <a:cubicBezTo>
                    <a:pt x="131" y="147"/>
                    <a:pt x="120" y="150"/>
                    <a:pt x="110" y="155"/>
                  </a:cubicBezTo>
                  <a:cubicBezTo>
                    <a:pt x="102" y="158"/>
                    <a:pt x="95" y="162"/>
                    <a:pt x="92" y="162"/>
                  </a:cubicBezTo>
                  <a:cubicBezTo>
                    <a:pt x="73" y="166"/>
                    <a:pt x="55" y="159"/>
                    <a:pt x="42" y="148"/>
                  </a:cubicBezTo>
                  <a:cubicBezTo>
                    <a:pt x="40" y="140"/>
                    <a:pt x="39" y="132"/>
                    <a:pt x="36" y="125"/>
                  </a:cubicBezTo>
                  <a:cubicBezTo>
                    <a:pt x="30" y="122"/>
                    <a:pt x="22" y="122"/>
                    <a:pt x="15" y="120"/>
                  </a:cubicBezTo>
                  <a:cubicBezTo>
                    <a:pt x="0" y="97"/>
                    <a:pt x="8" y="69"/>
                    <a:pt x="14" y="40"/>
                  </a:cubicBezTo>
                  <a:cubicBezTo>
                    <a:pt x="26" y="27"/>
                    <a:pt x="43" y="14"/>
                    <a:pt x="63" y="12"/>
                  </a:cubicBezTo>
                  <a:cubicBezTo>
                    <a:pt x="68" y="11"/>
                    <a:pt x="78" y="11"/>
                    <a:pt x="83" y="12"/>
                  </a:cubicBezTo>
                  <a:cubicBezTo>
                    <a:pt x="88" y="13"/>
                    <a:pt x="93" y="19"/>
                    <a:pt x="97" y="19"/>
                  </a:cubicBezTo>
                  <a:cubicBezTo>
                    <a:pt x="104" y="19"/>
                    <a:pt x="108" y="12"/>
                    <a:pt x="114" y="8"/>
                  </a:cubicBezTo>
                  <a:cubicBezTo>
                    <a:pt x="121" y="4"/>
                    <a:pt x="129" y="0"/>
                    <a:pt x="139" y="2"/>
                  </a:cubicBezTo>
                  <a:cubicBezTo>
                    <a:pt x="143" y="2"/>
                    <a:pt x="145" y="5"/>
                    <a:pt x="149" y="6"/>
                  </a:cubicBezTo>
                  <a:cubicBezTo>
                    <a:pt x="162" y="9"/>
                    <a:pt x="169" y="9"/>
                    <a:pt x="179" y="17"/>
                  </a:cubicBezTo>
                  <a:cubicBezTo>
                    <a:pt x="186" y="32"/>
                    <a:pt x="196" y="57"/>
                    <a:pt x="185" y="72"/>
                  </a:cubicBezTo>
                  <a:cubicBezTo>
                    <a:pt x="179" y="80"/>
                    <a:pt x="170" y="80"/>
                    <a:pt x="164" y="87"/>
                  </a:cubicBezTo>
                  <a:close/>
                  <a:moveTo>
                    <a:pt x="137" y="8"/>
                  </a:moveTo>
                  <a:cubicBezTo>
                    <a:pt x="118" y="5"/>
                    <a:pt x="113" y="25"/>
                    <a:pt x="98" y="25"/>
                  </a:cubicBezTo>
                  <a:cubicBezTo>
                    <a:pt x="90" y="24"/>
                    <a:pt x="87" y="19"/>
                    <a:pt x="81" y="18"/>
                  </a:cubicBezTo>
                  <a:cubicBezTo>
                    <a:pt x="74" y="16"/>
                    <a:pt x="65" y="18"/>
                    <a:pt x="59" y="19"/>
                  </a:cubicBezTo>
                  <a:cubicBezTo>
                    <a:pt x="19" y="25"/>
                    <a:pt x="5" y="72"/>
                    <a:pt x="20" y="115"/>
                  </a:cubicBezTo>
                  <a:cubicBezTo>
                    <a:pt x="28" y="116"/>
                    <a:pt x="31" y="118"/>
                    <a:pt x="38" y="118"/>
                  </a:cubicBezTo>
                  <a:cubicBezTo>
                    <a:pt x="43" y="122"/>
                    <a:pt x="48" y="131"/>
                    <a:pt x="47" y="139"/>
                  </a:cubicBezTo>
                  <a:cubicBezTo>
                    <a:pt x="50" y="155"/>
                    <a:pt x="78" y="160"/>
                    <a:pt x="94" y="155"/>
                  </a:cubicBezTo>
                  <a:cubicBezTo>
                    <a:pt x="100" y="154"/>
                    <a:pt x="107" y="148"/>
                    <a:pt x="114" y="146"/>
                  </a:cubicBezTo>
                  <a:cubicBezTo>
                    <a:pt x="128" y="140"/>
                    <a:pt x="144" y="129"/>
                    <a:pt x="151" y="118"/>
                  </a:cubicBezTo>
                  <a:cubicBezTo>
                    <a:pt x="156" y="108"/>
                    <a:pt x="152" y="98"/>
                    <a:pt x="157" y="87"/>
                  </a:cubicBezTo>
                  <a:cubicBezTo>
                    <a:pt x="161" y="77"/>
                    <a:pt x="175" y="75"/>
                    <a:pt x="180" y="68"/>
                  </a:cubicBezTo>
                  <a:cubicBezTo>
                    <a:pt x="185" y="61"/>
                    <a:pt x="184" y="44"/>
                    <a:pt x="181" y="36"/>
                  </a:cubicBezTo>
                  <a:cubicBezTo>
                    <a:pt x="174" y="48"/>
                    <a:pt x="168" y="61"/>
                    <a:pt x="146" y="57"/>
                  </a:cubicBezTo>
                  <a:cubicBezTo>
                    <a:pt x="137" y="64"/>
                    <a:pt x="141" y="76"/>
                    <a:pt x="137" y="86"/>
                  </a:cubicBezTo>
                  <a:cubicBezTo>
                    <a:pt x="130" y="100"/>
                    <a:pt x="108" y="106"/>
                    <a:pt x="94" y="96"/>
                  </a:cubicBezTo>
                  <a:cubicBezTo>
                    <a:pt x="101" y="91"/>
                    <a:pt x="113" y="97"/>
                    <a:pt x="121" y="94"/>
                  </a:cubicBezTo>
                  <a:cubicBezTo>
                    <a:pt x="138" y="88"/>
                    <a:pt x="128" y="62"/>
                    <a:pt x="142" y="52"/>
                  </a:cubicBezTo>
                  <a:cubicBezTo>
                    <a:pt x="154" y="51"/>
                    <a:pt x="169" y="52"/>
                    <a:pt x="171" y="36"/>
                  </a:cubicBezTo>
                  <a:cubicBezTo>
                    <a:pt x="172" y="29"/>
                    <a:pt x="168" y="20"/>
                    <a:pt x="163" y="14"/>
                  </a:cubicBezTo>
                  <a:cubicBezTo>
                    <a:pt x="150" y="15"/>
                    <a:pt x="147" y="9"/>
                    <a:pt x="137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5"/>
            <p:cNvSpPr>
              <a:spLocks noEditPoints="1"/>
            </p:cNvSpPr>
            <p:nvPr/>
          </p:nvSpPr>
          <p:spPr bwMode="auto">
            <a:xfrm>
              <a:off x="3200401" y="958851"/>
              <a:ext cx="107950" cy="98425"/>
            </a:xfrm>
            <a:custGeom>
              <a:avLst/>
              <a:gdLst>
                <a:gd name="T0" fmla="*/ 100 w 139"/>
                <a:gd name="T1" fmla="*/ 1 h 126"/>
                <a:gd name="T2" fmla="*/ 137 w 139"/>
                <a:gd name="T3" fmla="*/ 25 h 126"/>
                <a:gd name="T4" fmla="*/ 121 w 139"/>
                <a:gd name="T5" fmla="*/ 73 h 126"/>
                <a:gd name="T6" fmla="*/ 42 w 139"/>
                <a:gd name="T7" fmla="*/ 126 h 126"/>
                <a:gd name="T8" fmla="*/ 1 w 139"/>
                <a:gd name="T9" fmla="*/ 88 h 126"/>
                <a:gd name="T10" fmla="*/ 6 w 139"/>
                <a:gd name="T11" fmla="*/ 64 h 126"/>
                <a:gd name="T12" fmla="*/ 83 w 139"/>
                <a:gd name="T13" fmla="*/ 1 h 126"/>
                <a:gd name="T14" fmla="*/ 100 w 139"/>
                <a:gd name="T15" fmla="*/ 1 h 126"/>
                <a:gd name="T16" fmla="*/ 94 w 139"/>
                <a:gd name="T17" fmla="*/ 12 h 126"/>
                <a:gd name="T18" fmla="*/ 47 w 139"/>
                <a:gd name="T19" fmla="*/ 28 h 126"/>
                <a:gd name="T20" fmla="*/ 13 w 139"/>
                <a:gd name="T21" fmla="*/ 74 h 126"/>
                <a:gd name="T22" fmla="*/ 18 w 139"/>
                <a:gd name="T23" fmla="*/ 105 h 126"/>
                <a:gd name="T24" fmla="*/ 20 w 139"/>
                <a:gd name="T25" fmla="*/ 89 h 126"/>
                <a:gd name="T26" fmla="*/ 103 w 139"/>
                <a:gd name="T27" fmla="*/ 18 h 126"/>
                <a:gd name="T28" fmla="*/ 94 w 139"/>
                <a:gd name="T29" fmla="*/ 12 h 126"/>
                <a:gd name="T30" fmla="*/ 88 w 139"/>
                <a:gd name="T31" fmla="*/ 30 h 126"/>
                <a:gd name="T32" fmla="*/ 25 w 139"/>
                <a:gd name="T33" fmla="*/ 97 h 126"/>
                <a:gd name="T34" fmla="*/ 25 w 139"/>
                <a:gd name="T35" fmla="*/ 112 h 126"/>
                <a:gd name="T36" fmla="*/ 53 w 139"/>
                <a:gd name="T37" fmla="*/ 116 h 126"/>
                <a:gd name="T38" fmla="*/ 120 w 139"/>
                <a:gd name="T39" fmla="*/ 51 h 126"/>
                <a:gd name="T40" fmla="*/ 122 w 139"/>
                <a:gd name="T41" fmla="*/ 28 h 126"/>
                <a:gd name="T42" fmla="*/ 88 w 139"/>
                <a:gd name="T43" fmla="*/ 3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126">
                  <a:moveTo>
                    <a:pt x="100" y="1"/>
                  </a:moveTo>
                  <a:cubicBezTo>
                    <a:pt x="111" y="0"/>
                    <a:pt x="135" y="13"/>
                    <a:pt x="137" y="25"/>
                  </a:cubicBezTo>
                  <a:cubicBezTo>
                    <a:pt x="139" y="42"/>
                    <a:pt x="120" y="55"/>
                    <a:pt x="121" y="73"/>
                  </a:cubicBezTo>
                  <a:cubicBezTo>
                    <a:pt x="102" y="98"/>
                    <a:pt x="83" y="123"/>
                    <a:pt x="42" y="126"/>
                  </a:cubicBezTo>
                  <a:cubicBezTo>
                    <a:pt x="18" y="123"/>
                    <a:pt x="2" y="113"/>
                    <a:pt x="1" y="88"/>
                  </a:cubicBezTo>
                  <a:cubicBezTo>
                    <a:pt x="0" y="83"/>
                    <a:pt x="4" y="69"/>
                    <a:pt x="6" y="64"/>
                  </a:cubicBezTo>
                  <a:cubicBezTo>
                    <a:pt x="16" y="36"/>
                    <a:pt x="53" y="6"/>
                    <a:pt x="83" y="1"/>
                  </a:cubicBezTo>
                  <a:cubicBezTo>
                    <a:pt x="89" y="0"/>
                    <a:pt x="95" y="3"/>
                    <a:pt x="100" y="1"/>
                  </a:cubicBezTo>
                  <a:close/>
                  <a:moveTo>
                    <a:pt x="94" y="12"/>
                  </a:moveTo>
                  <a:cubicBezTo>
                    <a:pt x="71" y="8"/>
                    <a:pt x="60" y="19"/>
                    <a:pt x="47" y="28"/>
                  </a:cubicBezTo>
                  <a:cubicBezTo>
                    <a:pt x="32" y="39"/>
                    <a:pt x="18" y="56"/>
                    <a:pt x="13" y="74"/>
                  </a:cubicBezTo>
                  <a:cubicBezTo>
                    <a:pt x="10" y="84"/>
                    <a:pt x="11" y="102"/>
                    <a:pt x="18" y="105"/>
                  </a:cubicBezTo>
                  <a:cubicBezTo>
                    <a:pt x="17" y="101"/>
                    <a:pt x="20" y="97"/>
                    <a:pt x="20" y="89"/>
                  </a:cubicBezTo>
                  <a:cubicBezTo>
                    <a:pt x="40" y="58"/>
                    <a:pt x="61" y="27"/>
                    <a:pt x="103" y="18"/>
                  </a:cubicBezTo>
                  <a:cubicBezTo>
                    <a:pt x="103" y="14"/>
                    <a:pt x="97" y="13"/>
                    <a:pt x="94" y="12"/>
                  </a:cubicBezTo>
                  <a:close/>
                  <a:moveTo>
                    <a:pt x="88" y="30"/>
                  </a:moveTo>
                  <a:cubicBezTo>
                    <a:pt x="60" y="46"/>
                    <a:pt x="40" y="68"/>
                    <a:pt x="25" y="97"/>
                  </a:cubicBezTo>
                  <a:cubicBezTo>
                    <a:pt x="27" y="103"/>
                    <a:pt x="24" y="107"/>
                    <a:pt x="25" y="112"/>
                  </a:cubicBezTo>
                  <a:cubicBezTo>
                    <a:pt x="32" y="117"/>
                    <a:pt x="45" y="118"/>
                    <a:pt x="53" y="116"/>
                  </a:cubicBezTo>
                  <a:cubicBezTo>
                    <a:pt x="84" y="113"/>
                    <a:pt x="112" y="78"/>
                    <a:pt x="120" y="51"/>
                  </a:cubicBezTo>
                  <a:cubicBezTo>
                    <a:pt x="122" y="43"/>
                    <a:pt x="121" y="35"/>
                    <a:pt x="122" y="28"/>
                  </a:cubicBezTo>
                  <a:cubicBezTo>
                    <a:pt x="111" y="23"/>
                    <a:pt x="100" y="26"/>
                    <a:pt x="88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6"/>
            <p:cNvSpPr>
              <a:spLocks noEditPoints="1"/>
            </p:cNvSpPr>
            <p:nvPr/>
          </p:nvSpPr>
          <p:spPr bwMode="auto">
            <a:xfrm>
              <a:off x="3205163" y="1074738"/>
              <a:ext cx="146050" cy="150813"/>
            </a:xfrm>
            <a:custGeom>
              <a:avLst/>
              <a:gdLst>
                <a:gd name="T0" fmla="*/ 177 w 187"/>
                <a:gd name="T1" fmla="*/ 65 h 193"/>
                <a:gd name="T2" fmla="*/ 158 w 187"/>
                <a:gd name="T3" fmla="*/ 70 h 193"/>
                <a:gd name="T4" fmla="*/ 148 w 187"/>
                <a:gd name="T5" fmla="*/ 116 h 193"/>
                <a:gd name="T6" fmla="*/ 133 w 187"/>
                <a:gd name="T7" fmla="*/ 134 h 193"/>
                <a:gd name="T8" fmla="*/ 114 w 187"/>
                <a:gd name="T9" fmla="*/ 149 h 193"/>
                <a:gd name="T10" fmla="*/ 106 w 187"/>
                <a:gd name="T11" fmla="*/ 167 h 193"/>
                <a:gd name="T12" fmla="*/ 68 w 187"/>
                <a:gd name="T13" fmla="*/ 186 h 193"/>
                <a:gd name="T14" fmla="*/ 37 w 187"/>
                <a:gd name="T15" fmla="*/ 187 h 193"/>
                <a:gd name="T16" fmla="*/ 18 w 187"/>
                <a:gd name="T17" fmla="*/ 153 h 193"/>
                <a:gd name="T18" fmla="*/ 14 w 187"/>
                <a:gd name="T19" fmla="*/ 141 h 193"/>
                <a:gd name="T20" fmla="*/ 15 w 187"/>
                <a:gd name="T21" fmla="*/ 133 h 193"/>
                <a:gd name="T22" fmla="*/ 2 w 187"/>
                <a:gd name="T23" fmla="*/ 108 h 193"/>
                <a:gd name="T24" fmla="*/ 22 w 187"/>
                <a:gd name="T25" fmla="*/ 71 h 193"/>
                <a:gd name="T26" fmla="*/ 38 w 187"/>
                <a:gd name="T27" fmla="*/ 44 h 193"/>
                <a:gd name="T28" fmla="*/ 51 w 187"/>
                <a:gd name="T29" fmla="*/ 42 h 193"/>
                <a:gd name="T30" fmla="*/ 84 w 187"/>
                <a:gd name="T31" fmla="*/ 37 h 193"/>
                <a:gd name="T32" fmla="*/ 106 w 187"/>
                <a:gd name="T33" fmla="*/ 43 h 193"/>
                <a:gd name="T34" fmla="*/ 126 w 187"/>
                <a:gd name="T35" fmla="*/ 12 h 193"/>
                <a:gd name="T36" fmla="*/ 148 w 187"/>
                <a:gd name="T37" fmla="*/ 0 h 193"/>
                <a:gd name="T38" fmla="*/ 171 w 187"/>
                <a:gd name="T39" fmla="*/ 7 h 193"/>
                <a:gd name="T40" fmla="*/ 182 w 187"/>
                <a:gd name="T41" fmla="*/ 26 h 193"/>
                <a:gd name="T42" fmla="*/ 177 w 187"/>
                <a:gd name="T43" fmla="*/ 65 h 193"/>
                <a:gd name="T44" fmla="*/ 168 w 187"/>
                <a:gd name="T45" fmla="*/ 16 h 193"/>
                <a:gd name="T46" fmla="*/ 142 w 187"/>
                <a:gd name="T47" fmla="*/ 16 h 193"/>
                <a:gd name="T48" fmla="*/ 134 w 187"/>
                <a:gd name="T49" fmla="*/ 65 h 193"/>
                <a:gd name="T50" fmla="*/ 124 w 187"/>
                <a:gd name="T51" fmla="*/ 67 h 193"/>
                <a:gd name="T52" fmla="*/ 118 w 187"/>
                <a:gd name="T53" fmla="*/ 84 h 193"/>
                <a:gd name="T54" fmla="*/ 75 w 187"/>
                <a:gd name="T55" fmla="*/ 88 h 193"/>
                <a:gd name="T56" fmla="*/ 113 w 187"/>
                <a:gd name="T57" fmla="*/ 80 h 193"/>
                <a:gd name="T58" fmla="*/ 135 w 187"/>
                <a:gd name="T59" fmla="*/ 56 h 193"/>
                <a:gd name="T60" fmla="*/ 136 w 187"/>
                <a:gd name="T61" fmla="*/ 13 h 193"/>
                <a:gd name="T62" fmla="*/ 126 w 187"/>
                <a:gd name="T63" fmla="*/ 34 h 193"/>
                <a:gd name="T64" fmla="*/ 99 w 187"/>
                <a:gd name="T65" fmla="*/ 51 h 193"/>
                <a:gd name="T66" fmla="*/ 78 w 187"/>
                <a:gd name="T67" fmla="*/ 43 h 193"/>
                <a:gd name="T68" fmla="*/ 39 w 187"/>
                <a:gd name="T69" fmla="*/ 52 h 193"/>
                <a:gd name="T70" fmla="*/ 9 w 187"/>
                <a:gd name="T71" fmla="*/ 108 h 193"/>
                <a:gd name="T72" fmla="*/ 23 w 187"/>
                <a:gd name="T73" fmla="*/ 134 h 193"/>
                <a:gd name="T74" fmla="*/ 39 w 187"/>
                <a:gd name="T75" fmla="*/ 181 h 193"/>
                <a:gd name="T76" fmla="*/ 45 w 187"/>
                <a:gd name="T77" fmla="*/ 184 h 193"/>
                <a:gd name="T78" fmla="*/ 84 w 187"/>
                <a:gd name="T79" fmla="*/ 176 h 193"/>
                <a:gd name="T80" fmla="*/ 107 w 187"/>
                <a:gd name="T81" fmla="*/ 146 h 193"/>
                <a:gd name="T82" fmla="*/ 138 w 187"/>
                <a:gd name="T83" fmla="*/ 120 h 193"/>
                <a:gd name="T84" fmla="*/ 145 w 187"/>
                <a:gd name="T85" fmla="*/ 70 h 193"/>
                <a:gd name="T86" fmla="*/ 172 w 187"/>
                <a:gd name="T87" fmla="*/ 59 h 193"/>
                <a:gd name="T88" fmla="*/ 168 w 187"/>
                <a:gd name="T89" fmla="*/ 1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" h="193">
                  <a:moveTo>
                    <a:pt x="177" y="65"/>
                  </a:moveTo>
                  <a:cubicBezTo>
                    <a:pt x="171" y="69"/>
                    <a:pt x="164" y="67"/>
                    <a:pt x="158" y="70"/>
                  </a:cubicBezTo>
                  <a:cubicBezTo>
                    <a:pt x="144" y="77"/>
                    <a:pt x="155" y="100"/>
                    <a:pt x="148" y="116"/>
                  </a:cubicBezTo>
                  <a:cubicBezTo>
                    <a:pt x="143" y="123"/>
                    <a:pt x="139" y="128"/>
                    <a:pt x="133" y="134"/>
                  </a:cubicBezTo>
                  <a:cubicBezTo>
                    <a:pt x="127" y="140"/>
                    <a:pt x="118" y="143"/>
                    <a:pt x="114" y="149"/>
                  </a:cubicBezTo>
                  <a:cubicBezTo>
                    <a:pt x="110" y="155"/>
                    <a:pt x="110" y="162"/>
                    <a:pt x="106" y="167"/>
                  </a:cubicBezTo>
                  <a:cubicBezTo>
                    <a:pt x="97" y="178"/>
                    <a:pt x="85" y="181"/>
                    <a:pt x="68" y="186"/>
                  </a:cubicBezTo>
                  <a:cubicBezTo>
                    <a:pt x="59" y="188"/>
                    <a:pt x="50" y="193"/>
                    <a:pt x="37" y="187"/>
                  </a:cubicBezTo>
                  <a:cubicBezTo>
                    <a:pt x="27" y="182"/>
                    <a:pt x="21" y="165"/>
                    <a:pt x="18" y="153"/>
                  </a:cubicBezTo>
                  <a:cubicBezTo>
                    <a:pt x="16" y="149"/>
                    <a:pt x="14" y="144"/>
                    <a:pt x="14" y="141"/>
                  </a:cubicBezTo>
                  <a:cubicBezTo>
                    <a:pt x="13" y="138"/>
                    <a:pt x="15" y="136"/>
                    <a:pt x="15" y="133"/>
                  </a:cubicBezTo>
                  <a:cubicBezTo>
                    <a:pt x="13" y="124"/>
                    <a:pt x="3" y="118"/>
                    <a:pt x="2" y="108"/>
                  </a:cubicBezTo>
                  <a:cubicBezTo>
                    <a:pt x="0" y="93"/>
                    <a:pt x="13" y="83"/>
                    <a:pt x="22" y="71"/>
                  </a:cubicBezTo>
                  <a:cubicBezTo>
                    <a:pt x="27" y="64"/>
                    <a:pt x="31" y="48"/>
                    <a:pt x="38" y="44"/>
                  </a:cubicBezTo>
                  <a:cubicBezTo>
                    <a:pt x="41" y="42"/>
                    <a:pt x="47" y="43"/>
                    <a:pt x="51" y="42"/>
                  </a:cubicBezTo>
                  <a:cubicBezTo>
                    <a:pt x="61" y="40"/>
                    <a:pt x="72" y="35"/>
                    <a:pt x="84" y="37"/>
                  </a:cubicBezTo>
                  <a:cubicBezTo>
                    <a:pt x="93" y="38"/>
                    <a:pt x="97" y="44"/>
                    <a:pt x="106" y="43"/>
                  </a:cubicBezTo>
                  <a:cubicBezTo>
                    <a:pt x="122" y="40"/>
                    <a:pt x="119" y="26"/>
                    <a:pt x="126" y="12"/>
                  </a:cubicBezTo>
                  <a:cubicBezTo>
                    <a:pt x="133" y="7"/>
                    <a:pt x="144" y="5"/>
                    <a:pt x="148" y="0"/>
                  </a:cubicBezTo>
                  <a:cubicBezTo>
                    <a:pt x="156" y="5"/>
                    <a:pt x="164" y="3"/>
                    <a:pt x="171" y="7"/>
                  </a:cubicBezTo>
                  <a:cubicBezTo>
                    <a:pt x="172" y="15"/>
                    <a:pt x="180" y="19"/>
                    <a:pt x="182" y="26"/>
                  </a:cubicBezTo>
                  <a:cubicBezTo>
                    <a:pt x="187" y="40"/>
                    <a:pt x="182" y="53"/>
                    <a:pt x="177" y="65"/>
                  </a:cubicBezTo>
                  <a:close/>
                  <a:moveTo>
                    <a:pt x="168" y="16"/>
                  </a:moveTo>
                  <a:cubicBezTo>
                    <a:pt x="159" y="13"/>
                    <a:pt x="148" y="8"/>
                    <a:pt x="142" y="16"/>
                  </a:cubicBezTo>
                  <a:cubicBezTo>
                    <a:pt x="136" y="35"/>
                    <a:pt x="152" y="55"/>
                    <a:pt x="134" y="65"/>
                  </a:cubicBezTo>
                  <a:cubicBezTo>
                    <a:pt x="129" y="64"/>
                    <a:pt x="126" y="65"/>
                    <a:pt x="124" y="67"/>
                  </a:cubicBezTo>
                  <a:cubicBezTo>
                    <a:pt x="119" y="72"/>
                    <a:pt x="121" y="78"/>
                    <a:pt x="118" y="84"/>
                  </a:cubicBezTo>
                  <a:cubicBezTo>
                    <a:pt x="109" y="97"/>
                    <a:pt x="87" y="92"/>
                    <a:pt x="75" y="88"/>
                  </a:cubicBezTo>
                  <a:cubicBezTo>
                    <a:pt x="89" y="82"/>
                    <a:pt x="104" y="91"/>
                    <a:pt x="113" y="80"/>
                  </a:cubicBezTo>
                  <a:cubicBezTo>
                    <a:pt x="113" y="65"/>
                    <a:pt x="122" y="58"/>
                    <a:pt x="135" y="56"/>
                  </a:cubicBezTo>
                  <a:cubicBezTo>
                    <a:pt x="140" y="44"/>
                    <a:pt x="129" y="27"/>
                    <a:pt x="136" y="13"/>
                  </a:cubicBezTo>
                  <a:cubicBezTo>
                    <a:pt x="128" y="15"/>
                    <a:pt x="126" y="27"/>
                    <a:pt x="126" y="34"/>
                  </a:cubicBezTo>
                  <a:cubicBezTo>
                    <a:pt x="119" y="43"/>
                    <a:pt x="112" y="52"/>
                    <a:pt x="99" y="51"/>
                  </a:cubicBezTo>
                  <a:cubicBezTo>
                    <a:pt x="92" y="50"/>
                    <a:pt x="86" y="43"/>
                    <a:pt x="78" y="43"/>
                  </a:cubicBezTo>
                  <a:cubicBezTo>
                    <a:pt x="63" y="42"/>
                    <a:pt x="53" y="48"/>
                    <a:pt x="39" y="52"/>
                  </a:cubicBezTo>
                  <a:cubicBezTo>
                    <a:pt x="38" y="75"/>
                    <a:pt x="4" y="84"/>
                    <a:pt x="9" y="108"/>
                  </a:cubicBezTo>
                  <a:cubicBezTo>
                    <a:pt x="11" y="118"/>
                    <a:pt x="20" y="123"/>
                    <a:pt x="23" y="134"/>
                  </a:cubicBezTo>
                  <a:cubicBezTo>
                    <a:pt x="17" y="151"/>
                    <a:pt x="30" y="168"/>
                    <a:pt x="39" y="181"/>
                  </a:cubicBezTo>
                  <a:cubicBezTo>
                    <a:pt x="42" y="181"/>
                    <a:pt x="48" y="181"/>
                    <a:pt x="45" y="184"/>
                  </a:cubicBezTo>
                  <a:cubicBezTo>
                    <a:pt x="57" y="181"/>
                    <a:pt x="74" y="181"/>
                    <a:pt x="84" y="176"/>
                  </a:cubicBezTo>
                  <a:cubicBezTo>
                    <a:pt x="97" y="170"/>
                    <a:pt x="100" y="157"/>
                    <a:pt x="107" y="146"/>
                  </a:cubicBezTo>
                  <a:cubicBezTo>
                    <a:pt x="114" y="134"/>
                    <a:pt x="130" y="131"/>
                    <a:pt x="138" y="120"/>
                  </a:cubicBezTo>
                  <a:cubicBezTo>
                    <a:pt x="146" y="107"/>
                    <a:pt x="141" y="89"/>
                    <a:pt x="145" y="70"/>
                  </a:cubicBezTo>
                  <a:cubicBezTo>
                    <a:pt x="152" y="64"/>
                    <a:pt x="164" y="63"/>
                    <a:pt x="172" y="59"/>
                  </a:cubicBezTo>
                  <a:cubicBezTo>
                    <a:pt x="179" y="43"/>
                    <a:pt x="178" y="29"/>
                    <a:pt x="168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9425405" y="2466455"/>
            <a:ext cx="491347" cy="923994"/>
            <a:chOff x="1365251" y="4333876"/>
            <a:chExt cx="717550" cy="1349375"/>
          </a:xfrm>
        </p:grpSpPr>
        <p:sp>
          <p:nvSpPr>
            <p:cNvPr id="88" name="Freeform 146"/>
            <p:cNvSpPr/>
            <p:nvPr/>
          </p:nvSpPr>
          <p:spPr bwMode="auto">
            <a:xfrm>
              <a:off x="1528763" y="4527551"/>
              <a:ext cx="14288" cy="26988"/>
            </a:xfrm>
            <a:custGeom>
              <a:avLst/>
              <a:gdLst>
                <a:gd name="T0" fmla="*/ 6 w 19"/>
                <a:gd name="T1" fmla="*/ 0 h 34"/>
                <a:gd name="T2" fmla="*/ 16 w 19"/>
                <a:gd name="T3" fmla="*/ 34 h 34"/>
                <a:gd name="T4" fmla="*/ 6 w 19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4">
                  <a:moveTo>
                    <a:pt x="6" y="0"/>
                  </a:moveTo>
                  <a:cubicBezTo>
                    <a:pt x="9" y="11"/>
                    <a:pt x="19" y="21"/>
                    <a:pt x="16" y="34"/>
                  </a:cubicBezTo>
                  <a:cubicBezTo>
                    <a:pt x="7" y="29"/>
                    <a:pt x="0" y="9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47"/>
            <p:cNvSpPr/>
            <p:nvPr/>
          </p:nvSpPr>
          <p:spPr bwMode="auto">
            <a:xfrm>
              <a:off x="1597026" y="4545013"/>
              <a:ext cx="39688" cy="41275"/>
            </a:xfrm>
            <a:custGeom>
              <a:avLst/>
              <a:gdLst>
                <a:gd name="T0" fmla="*/ 51 w 51"/>
                <a:gd name="T1" fmla="*/ 23 h 53"/>
                <a:gd name="T2" fmla="*/ 21 w 51"/>
                <a:gd name="T3" fmla="*/ 23 h 53"/>
                <a:gd name="T4" fmla="*/ 13 w 51"/>
                <a:gd name="T5" fmla="*/ 53 h 53"/>
                <a:gd name="T6" fmla="*/ 13 w 51"/>
                <a:gd name="T7" fmla="*/ 19 h 53"/>
                <a:gd name="T8" fmla="*/ 51 w 51"/>
                <a:gd name="T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3">
                  <a:moveTo>
                    <a:pt x="51" y="23"/>
                  </a:moveTo>
                  <a:cubicBezTo>
                    <a:pt x="41" y="19"/>
                    <a:pt x="29" y="12"/>
                    <a:pt x="21" y="23"/>
                  </a:cubicBezTo>
                  <a:cubicBezTo>
                    <a:pt x="17" y="35"/>
                    <a:pt x="20" y="45"/>
                    <a:pt x="13" y="53"/>
                  </a:cubicBezTo>
                  <a:cubicBezTo>
                    <a:pt x="0" y="46"/>
                    <a:pt x="14" y="31"/>
                    <a:pt x="13" y="19"/>
                  </a:cubicBezTo>
                  <a:cubicBezTo>
                    <a:pt x="21" y="4"/>
                    <a:pt x="49" y="0"/>
                    <a:pt x="5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48"/>
            <p:cNvSpPr>
              <a:spLocks noEditPoints="1"/>
            </p:cNvSpPr>
            <p:nvPr/>
          </p:nvSpPr>
          <p:spPr bwMode="auto">
            <a:xfrm>
              <a:off x="1831976" y="4546601"/>
              <a:ext cx="131763" cy="134938"/>
            </a:xfrm>
            <a:custGeom>
              <a:avLst/>
              <a:gdLst>
                <a:gd name="T0" fmla="*/ 0 w 170"/>
                <a:gd name="T1" fmla="*/ 129 h 174"/>
                <a:gd name="T2" fmla="*/ 99 w 170"/>
                <a:gd name="T3" fmla="*/ 6 h 174"/>
                <a:gd name="T4" fmla="*/ 165 w 170"/>
                <a:gd name="T5" fmla="*/ 39 h 174"/>
                <a:gd name="T6" fmla="*/ 117 w 170"/>
                <a:gd name="T7" fmla="*/ 80 h 174"/>
                <a:gd name="T8" fmla="*/ 37 w 170"/>
                <a:gd name="T9" fmla="*/ 163 h 174"/>
                <a:gd name="T10" fmla="*/ 16 w 170"/>
                <a:gd name="T11" fmla="*/ 171 h 174"/>
                <a:gd name="T12" fmla="*/ 0 w 170"/>
                <a:gd name="T13" fmla="*/ 129 h 174"/>
                <a:gd name="T14" fmla="*/ 24 w 170"/>
                <a:gd name="T15" fmla="*/ 84 h 174"/>
                <a:gd name="T16" fmla="*/ 10 w 170"/>
                <a:gd name="T17" fmla="*/ 134 h 174"/>
                <a:gd name="T18" fmla="*/ 44 w 170"/>
                <a:gd name="T19" fmla="*/ 142 h 174"/>
                <a:gd name="T20" fmla="*/ 142 w 170"/>
                <a:gd name="T21" fmla="*/ 62 h 174"/>
                <a:gd name="T22" fmla="*/ 155 w 170"/>
                <a:gd name="T23" fmla="*/ 41 h 174"/>
                <a:gd name="T24" fmla="*/ 128 w 170"/>
                <a:gd name="T25" fmla="*/ 21 h 174"/>
                <a:gd name="T26" fmla="*/ 133 w 170"/>
                <a:gd name="T27" fmla="*/ 14 h 174"/>
                <a:gd name="T28" fmla="*/ 24 w 170"/>
                <a:gd name="T29" fmla="*/ 8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174">
                  <a:moveTo>
                    <a:pt x="0" y="129"/>
                  </a:moveTo>
                  <a:cubicBezTo>
                    <a:pt x="12" y="76"/>
                    <a:pt x="47" y="19"/>
                    <a:pt x="99" y="6"/>
                  </a:cubicBezTo>
                  <a:cubicBezTo>
                    <a:pt x="121" y="0"/>
                    <a:pt x="160" y="11"/>
                    <a:pt x="165" y="39"/>
                  </a:cubicBezTo>
                  <a:cubicBezTo>
                    <a:pt x="170" y="67"/>
                    <a:pt x="139" y="69"/>
                    <a:pt x="117" y="80"/>
                  </a:cubicBezTo>
                  <a:cubicBezTo>
                    <a:pt x="87" y="96"/>
                    <a:pt x="64" y="143"/>
                    <a:pt x="37" y="163"/>
                  </a:cubicBezTo>
                  <a:cubicBezTo>
                    <a:pt x="33" y="165"/>
                    <a:pt x="23" y="172"/>
                    <a:pt x="16" y="171"/>
                  </a:cubicBezTo>
                  <a:cubicBezTo>
                    <a:pt x="0" y="169"/>
                    <a:pt x="3" y="146"/>
                    <a:pt x="0" y="129"/>
                  </a:cubicBezTo>
                  <a:close/>
                  <a:moveTo>
                    <a:pt x="24" y="84"/>
                  </a:moveTo>
                  <a:cubicBezTo>
                    <a:pt x="17" y="99"/>
                    <a:pt x="10" y="118"/>
                    <a:pt x="10" y="134"/>
                  </a:cubicBezTo>
                  <a:cubicBezTo>
                    <a:pt x="8" y="174"/>
                    <a:pt x="29" y="156"/>
                    <a:pt x="44" y="142"/>
                  </a:cubicBezTo>
                  <a:cubicBezTo>
                    <a:pt x="75" y="112"/>
                    <a:pt x="98" y="68"/>
                    <a:pt x="142" y="62"/>
                  </a:cubicBezTo>
                  <a:cubicBezTo>
                    <a:pt x="149" y="56"/>
                    <a:pt x="156" y="50"/>
                    <a:pt x="155" y="41"/>
                  </a:cubicBezTo>
                  <a:cubicBezTo>
                    <a:pt x="153" y="26"/>
                    <a:pt x="134" y="29"/>
                    <a:pt x="128" y="21"/>
                  </a:cubicBezTo>
                  <a:cubicBezTo>
                    <a:pt x="126" y="15"/>
                    <a:pt x="133" y="18"/>
                    <a:pt x="133" y="14"/>
                  </a:cubicBezTo>
                  <a:cubicBezTo>
                    <a:pt x="71" y="10"/>
                    <a:pt x="44" y="46"/>
                    <a:pt x="2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49"/>
            <p:cNvSpPr/>
            <p:nvPr/>
          </p:nvSpPr>
          <p:spPr bwMode="auto">
            <a:xfrm>
              <a:off x="1639888" y="4565651"/>
              <a:ext cx="14288" cy="22225"/>
            </a:xfrm>
            <a:custGeom>
              <a:avLst/>
              <a:gdLst>
                <a:gd name="T0" fmla="*/ 1 w 18"/>
                <a:gd name="T1" fmla="*/ 0 h 30"/>
                <a:gd name="T2" fmla="*/ 2 w 18"/>
                <a:gd name="T3" fmla="*/ 30 h 30"/>
                <a:gd name="T4" fmla="*/ 1 w 18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0">
                  <a:moveTo>
                    <a:pt x="1" y="0"/>
                  </a:moveTo>
                  <a:cubicBezTo>
                    <a:pt x="13" y="3"/>
                    <a:pt x="18" y="28"/>
                    <a:pt x="2" y="30"/>
                  </a:cubicBezTo>
                  <a:cubicBezTo>
                    <a:pt x="3" y="23"/>
                    <a:pt x="0" y="1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50"/>
            <p:cNvSpPr>
              <a:spLocks noEditPoints="1"/>
            </p:cNvSpPr>
            <p:nvPr/>
          </p:nvSpPr>
          <p:spPr bwMode="auto">
            <a:xfrm>
              <a:off x="1447801" y="4572001"/>
              <a:ext cx="104775" cy="141288"/>
            </a:xfrm>
            <a:custGeom>
              <a:avLst/>
              <a:gdLst>
                <a:gd name="T0" fmla="*/ 22 w 136"/>
                <a:gd name="T1" fmla="*/ 3 h 181"/>
                <a:gd name="T2" fmla="*/ 39 w 136"/>
                <a:gd name="T3" fmla="*/ 9 h 181"/>
                <a:gd name="T4" fmla="*/ 75 w 136"/>
                <a:gd name="T5" fmla="*/ 25 h 181"/>
                <a:gd name="T6" fmla="*/ 83 w 136"/>
                <a:gd name="T7" fmla="*/ 78 h 181"/>
                <a:gd name="T8" fmla="*/ 100 w 136"/>
                <a:gd name="T9" fmla="*/ 96 h 181"/>
                <a:gd name="T10" fmla="*/ 109 w 136"/>
                <a:gd name="T11" fmla="*/ 110 h 181"/>
                <a:gd name="T12" fmla="*/ 134 w 136"/>
                <a:gd name="T13" fmla="*/ 144 h 181"/>
                <a:gd name="T14" fmla="*/ 90 w 136"/>
                <a:gd name="T15" fmla="*/ 174 h 181"/>
                <a:gd name="T16" fmla="*/ 9 w 136"/>
                <a:gd name="T17" fmla="*/ 91 h 181"/>
                <a:gd name="T18" fmla="*/ 0 w 136"/>
                <a:gd name="T19" fmla="*/ 40 h 181"/>
                <a:gd name="T20" fmla="*/ 22 w 136"/>
                <a:gd name="T21" fmla="*/ 3 h 181"/>
                <a:gd name="T22" fmla="*/ 33 w 136"/>
                <a:gd name="T23" fmla="*/ 8 h 181"/>
                <a:gd name="T24" fmla="*/ 14 w 136"/>
                <a:gd name="T25" fmla="*/ 24 h 181"/>
                <a:gd name="T26" fmla="*/ 10 w 136"/>
                <a:gd name="T27" fmla="*/ 44 h 181"/>
                <a:gd name="T28" fmla="*/ 117 w 136"/>
                <a:gd name="T29" fmla="*/ 165 h 181"/>
                <a:gd name="T30" fmla="*/ 105 w 136"/>
                <a:gd name="T31" fmla="*/ 119 h 181"/>
                <a:gd name="T32" fmla="*/ 94 w 136"/>
                <a:gd name="T33" fmla="*/ 100 h 181"/>
                <a:gd name="T34" fmla="*/ 68 w 136"/>
                <a:gd name="T35" fmla="*/ 56 h 181"/>
                <a:gd name="T36" fmla="*/ 56 w 136"/>
                <a:gd name="T37" fmla="*/ 20 h 181"/>
                <a:gd name="T38" fmla="*/ 37 w 136"/>
                <a:gd name="T39" fmla="*/ 19 h 181"/>
                <a:gd name="T40" fmla="*/ 33 w 136"/>
                <a:gd name="T41" fmla="*/ 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81">
                  <a:moveTo>
                    <a:pt x="22" y="3"/>
                  </a:moveTo>
                  <a:cubicBezTo>
                    <a:pt x="28" y="0"/>
                    <a:pt x="38" y="3"/>
                    <a:pt x="39" y="9"/>
                  </a:cubicBezTo>
                  <a:cubicBezTo>
                    <a:pt x="53" y="7"/>
                    <a:pt x="66" y="16"/>
                    <a:pt x="75" y="25"/>
                  </a:cubicBezTo>
                  <a:cubicBezTo>
                    <a:pt x="78" y="48"/>
                    <a:pt x="74" y="63"/>
                    <a:pt x="83" y="78"/>
                  </a:cubicBezTo>
                  <a:cubicBezTo>
                    <a:pt x="86" y="84"/>
                    <a:pt x="94" y="89"/>
                    <a:pt x="100" y="96"/>
                  </a:cubicBezTo>
                  <a:cubicBezTo>
                    <a:pt x="104" y="101"/>
                    <a:pt x="105" y="106"/>
                    <a:pt x="109" y="110"/>
                  </a:cubicBezTo>
                  <a:cubicBezTo>
                    <a:pt x="119" y="121"/>
                    <a:pt x="132" y="128"/>
                    <a:pt x="134" y="144"/>
                  </a:cubicBezTo>
                  <a:cubicBezTo>
                    <a:pt x="136" y="169"/>
                    <a:pt x="116" y="181"/>
                    <a:pt x="90" y="174"/>
                  </a:cubicBezTo>
                  <a:cubicBezTo>
                    <a:pt x="56" y="164"/>
                    <a:pt x="21" y="125"/>
                    <a:pt x="9" y="91"/>
                  </a:cubicBezTo>
                  <a:cubicBezTo>
                    <a:pt x="4" y="78"/>
                    <a:pt x="4" y="56"/>
                    <a:pt x="0" y="40"/>
                  </a:cubicBezTo>
                  <a:cubicBezTo>
                    <a:pt x="4" y="24"/>
                    <a:pt x="10" y="10"/>
                    <a:pt x="22" y="3"/>
                  </a:cubicBezTo>
                  <a:close/>
                  <a:moveTo>
                    <a:pt x="33" y="8"/>
                  </a:moveTo>
                  <a:cubicBezTo>
                    <a:pt x="22" y="9"/>
                    <a:pt x="20" y="19"/>
                    <a:pt x="14" y="24"/>
                  </a:cubicBezTo>
                  <a:cubicBezTo>
                    <a:pt x="14" y="31"/>
                    <a:pt x="11" y="37"/>
                    <a:pt x="10" y="44"/>
                  </a:cubicBezTo>
                  <a:cubicBezTo>
                    <a:pt x="7" y="100"/>
                    <a:pt x="58" y="171"/>
                    <a:pt x="117" y="165"/>
                  </a:cubicBezTo>
                  <a:cubicBezTo>
                    <a:pt x="135" y="144"/>
                    <a:pt x="117" y="133"/>
                    <a:pt x="105" y="119"/>
                  </a:cubicBezTo>
                  <a:cubicBezTo>
                    <a:pt x="101" y="114"/>
                    <a:pt x="99" y="106"/>
                    <a:pt x="94" y="100"/>
                  </a:cubicBezTo>
                  <a:cubicBezTo>
                    <a:pt x="82" y="85"/>
                    <a:pt x="71" y="74"/>
                    <a:pt x="68" y="56"/>
                  </a:cubicBezTo>
                  <a:cubicBezTo>
                    <a:pt x="65" y="40"/>
                    <a:pt x="69" y="29"/>
                    <a:pt x="56" y="20"/>
                  </a:cubicBezTo>
                  <a:cubicBezTo>
                    <a:pt x="50" y="18"/>
                    <a:pt x="41" y="20"/>
                    <a:pt x="37" y="19"/>
                  </a:cubicBezTo>
                  <a:cubicBezTo>
                    <a:pt x="33" y="15"/>
                    <a:pt x="39" y="9"/>
                    <a:pt x="3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51"/>
            <p:cNvSpPr/>
            <p:nvPr/>
          </p:nvSpPr>
          <p:spPr bwMode="auto">
            <a:xfrm>
              <a:off x="1554163" y="4578351"/>
              <a:ext cx="19050" cy="23813"/>
            </a:xfrm>
            <a:custGeom>
              <a:avLst/>
              <a:gdLst>
                <a:gd name="T0" fmla="*/ 0 w 25"/>
                <a:gd name="T1" fmla="*/ 0 h 29"/>
                <a:gd name="T2" fmla="*/ 23 w 25"/>
                <a:gd name="T3" fmla="*/ 27 h 29"/>
                <a:gd name="T4" fmla="*/ 0 w 2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9">
                  <a:moveTo>
                    <a:pt x="0" y="0"/>
                  </a:moveTo>
                  <a:cubicBezTo>
                    <a:pt x="5" y="12"/>
                    <a:pt x="25" y="14"/>
                    <a:pt x="23" y="27"/>
                  </a:cubicBezTo>
                  <a:cubicBezTo>
                    <a:pt x="9" y="29"/>
                    <a:pt x="0" y="1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52"/>
            <p:cNvSpPr/>
            <p:nvPr/>
          </p:nvSpPr>
          <p:spPr bwMode="auto">
            <a:xfrm>
              <a:off x="1604963" y="4589463"/>
              <a:ext cx="22225" cy="25400"/>
            </a:xfrm>
            <a:custGeom>
              <a:avLst/>
              <a:gdLst>
                <a:gd name="T0" fmla="*/ 3 w 29"/>
                <a:gd name="T1" fmla="*/ 0 h 32"/>
                <a:gd name="T2" fmla="*/ 29 w 29"/>
                <a:gd name="T3" fmla="*/ 23 h 32"/>
                <a:gd name="T4" fmla="*/ 27 w 29"/>
                <a:gd name="T5" fmla="*/ 31 h 32"/>
                <a:gd name="T6" fmla="*/ 0 w 29"/>
                <a:gd name="T7" fmla="*/ 3 h 32"/>
                <a:gd name="T8" fmla="*/ 3 w 2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2">
                  <a:moveTo>
                    <a:pt x="3" y="0"/>
                  </a:moveTo>
                  <a:cubicBezTo>
                    <a:pt x="15" y="4"/>
                    <a:pt x="14" y="21"/>
                    <a:pt x="29" y="23"/>
                  </a:cubicBezTo>
                  <a:cubicBezTo>
                    <a:pt x="28" y="26"/>
                    <a:pt x="27" y="28"/>
                    <a:pt x="27" y="31"/>
                  </a:cubicBezTo>
                  <a:cubicBezTo>
                    <a:pt x="9" y="32"/>
                    <a:pt x="7" y="16"/>
                    <a:pt x="0" y="3"/>
                  </a:cubicBezTo>
                  <a:cubicBezTo>
                    <a:pt x="2" y="3"/>
                    <a:pt x="3" y="2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53"/>
            <p:cNvSpPr/>
            <p:nvPr/>
          </p:nvSpPr>
          <p:spPr bwMode="auto">
            <a:xfrm>
              <a:off x="1630363" y="4595813"/>
              <a:ext cx="19050" cy="17463"/>
            </a:xfrm>
            <a:custGeom>
              <a:avLst/>
              <a:gdLst>
                <a:gd name="T0" fmla="*/ 12 w 23"/>
                <a:gd name="T1" fmla="*/ 0 h 24"/>
                <a:gd name="T2" fmla="*/ 0 w 23"/>
                <a:gd name="T3" fmla="*/ 20 h 24"/>
                <a:gd name="T4" fmla="*/ 12 w 23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4">
                  <a:moveTo>
                    <a:pt x="12" y="0"/>
                  </a:moveTo>
                  <a:cubicBezTo>
                    <a:pt x="23" y="6"/>
                    <a:pt x="9" y="24"/>
                    <a:pt x="0" y="20"/>
                  </a:cubicBezTo>
                  <a:cubicBezTo>
                    <a:pt x="1" y="10"/>
                    <a:pt x="9" y="7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54"/>
            <p:cNvSpPr/>
            <p:nvPr/>
          </p:nvSpPr>
          <p:spPr bwMode="auto">
            <a:xfrm>
              <a:off x="1593851" y="4618038"/>
              <a:ext cx="19050" cy="19050"/>
            </a:xfrm>
            <a:custGeom>
              <a:avLst/>
              <a:gdLst>
                <a:gd name="T0" fmla="*/ 0 w 24"/>
                <a:gd name="T1" fmla="*/ 0 h 25"/>
                <a:gd name="T2" fmla="*/ 24 w 24"/>
                <a:gd name="T3" fmla="*/ 22 h 25"/>
                <a:gd name="T4" fmla="*/ 0 w 2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8" y="8"/>
                    <a:pt x="21" y="10"/>
                    <a:pt x="24" y="22"/>
                  </a:cubicBezTo>
                  <a:cubicBezTo>
                    <a:pt x="15" y="25"/>
                    <a:pt x="1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55"/>
            <p:cNvSpPr/>
            <p:nvPr/>
          </p:nvSpPr>
          <p:spPr bwMode="auto">
            <a:xfrm>
              <a:off x="1635126" y="4649788"/>
              <a:ext cx="28575" cy="17463"/>
            </a:xfrm>
            <a:custGeom>
              <a:avLst/>
              <a:gdLst>
                <a:gd name="T0" fmla="*/ 0 w 35"/>
                <a:gd name="T1" fmla="*/ 0 h 23"/>
                <a:gd name="T2" fmla="*/ 35 w 35"/>
                <a:gd name="T3" fmla="*/ 12 h 23"/>
                <a:gd name="T4" fmla="*/ 0 w 35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3">
                  <a:moveTo>
                    <a:pt x="0" y="0"/>
                  </a:moveTo>
                  <a:cubicBezTo>
                    <a:pt x="14" y="3"/>
                    <a:pt x="26" y="6"/>
                    <a:pt x="35" y="12"/>
                  </a:cubicBezTo>
                  <a:cubicBezTo>
                    <a:pt x="26" y="23"/>
                    <a:pt x="5" y="8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56"/>
            <p:cNvSpPr>
              <a:spLocks noEditPoints="1"/>
            </p:cNvSpPr>
            <p:nvPr/>
          </p:nvSpPr>
          <p:spPr bwMode="auto">
            <a:xfrm>
              <a:off x="1806576" y="4702176"/>
              <a:ext cx="52388" cy="58738"/>
            </a:xfrm>
            <a:custGeom>
              <a:avLst/>
              <a:gdLst>
                <a:gd name="T0" fmla="*/ 15 w 67"/>
                <a:gd name="T1" fmla="*/ 70 h 74"/>
                <a:gd name="T2" fmla="*/ 14 w 67"/>
                <a:gd name="T3" fmla="*/ 15 h 74"/>
                <a:gd name="T4" fmla="*/ 32 w 67"/>
                <a:gd name="T5" fmla="*/ 3 h 74"/>
                <a:gd name="T6" fmla="*/ 61 w 67"/>
                <a:gd name="T7" fmla="*/ 21 h 74"/>
                <a:gd name="T8" fmla="*/ 15 w 67"/>
                <a:gd name="T9" fmla="*/ 70 h 74"/>
                <a:gd name="T10" fmla="*/ 50 w 67"/>
                <a:gd name="T11" fmla="*/ 20 h 74"/>
                <a:gd name="T12" fmla="*/ 19 w 67"/>
                <a:gd name="T13" fmla="*/ 25 h 74"/>
                <a:gd name="T14" fmla="*/ 19 w 67"/>
                <a:gd name="T15" fmla="*/ 59 h 74"/>
                <a:gd name="T16" fmla="*/ 50 w 67"/>
                <a:gd name="T17" fmla="*/ 2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4">
                  <a:moveTo>
                    <a:pt x="15" y="70"/>
                  </a:moveTo>
                  <a:cubicBezTo>
                    <a:pt x="0" y="57"/>
                    <a:pt x="7" y="32"/>
                    <a:pt x="14" y="15"/>
                  </a:cubicBezTo>
                  <a:cubicBezTo>
                    <a:pt x="22" y="13"/>
                    <a:pt x="24" y="5"/>
                    <a:pt x="32" y="3"/>
                  </a:cubicBezTo>
                  <a:cubicBezTo>
                    <a:pt x="43" y="0"/>
                    <a:pt x="58" y="11"/>
                    <a:pt x="61" y="21"/>
                  </a:cubicBezTo>
                  <a:cubicBezTo>
                    <a:pt x="67" y="41"/>
                    <a:pt x="43" y="74"/>
                    <a:pt x="15" y="70"/>
                  </a:cubicBezTo>
                  <a:close/>
                  <a:moveTo>
                    <a:pt x="50" y="20"/>
                  </a:moveTo>
                  <a:cubicBezTo>
                    <a:pt x="43" y="9"/>
                    <a:pt x="29" y="21"/>
                    <a:pt x="19" y="25"/>
                  </a:cubicBezTo>
                  <a:cubicBezTo>
                    <a:pt x="16" y="35"/>
                    <a:pt x="12" y="50"/>
                    <a:pt x="19" y="59"/>
                  </a:cubicBezTo>
                  <a:cubicBezTo>
                    <a:pt x="38" y="62"/>
                    <a:pt x="59" y="34"/>
                    <a:pt x="5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57"/>
            <p:cNvSpPr>
              <a:spLocks noEditPoints="1"/>
            </p:cNvSpPr>
            <p:nvPr/>
          </p:nvSpPr>
          <p:spPr bwMode="auto">
            <a:xfrm>
              <a:off x="1571626" y="4703763"/>
              <a:ext cx="60325" cy="58738"/>
            </a:xfrm>
            <a:custGeom>
              <a:avLst/>
              <a:gdLst>
                <a:gd name="T0" fmla="*/ 57 w 77"/>
                <a:gd name="T1" fmla="*/ 19 h 75"/>
                <a:gd name="T2" fmla="*/ 57 w 77"/>
                <a:gd name="T3" fmla="*/ 62 h 75"/>
                <a:gd name="T4" fmla="*/ 11 w 77"/>
                <a:gd name="T5" fmla="*/ 13 h 75"/>
                <a:gd name="T6" fmla="*/ 17 w 77"/>
                <a:gd name="T7" fmla="*/ 3 h 75"/>
                <a:gd name="T8" fmla="*/ 57 w 77"/>
                <a:gd name="T9" fmla="*/ 19 h 75"/>
                <a:gd name="T10" fmla="*/ 21 w 77"/>
                <a:gd name="T11" fmla="*/ 12 h 75"/>
                <a:gd name="T12" fmla="*/ 60 w 77"/>
                <a:gd name="T13" fmla="*/ 33 h 75"/>
                <a:gd name="T14" fmla="*/ 47 w 77"/>
                <a:gd name="T15" fmla="*/ 24 h 75"/>
                <a:gd name="T16" fmla="*/ 51 w 77"/>
                <a:gd name="T17" fmla="*/ 18 h 75"/>
                <a:gd name="T18" fmla="*/ 21 w 77"/>
                <a:gd name="T1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5">
                  <a:moveTo>
                    <a:pt x="57" y="19"/>
                  </a:moveTo>
                  <a:cubicBezTo>
                    <a:pt x="77" y="23"/>
                    <a:pt x="73" y="57"/>
                    <a:pt x="57" y="62"/>
                  </a:cubicBezTo>
                  <a:cubicBezTo>
                    <a:pt x="37" y="61"/>
                    <a:pt x="3" y="45"/>
                    <a:pt x="11" y="13"/>
                  </a:cubicBezTo>
                  <a:cubicBezTo>
                    <a:pt x="12" y="9"/>
                    <a:pt x="15" y="7"/>
                    <a:pt x="17" y="3"/>
                  </a:cubicBezTo>
                  <a:cubicBezTo>
                    <a:pt x="33" y="0"/>
                    <a:pt x="55" y="7"/>
                    <a:pt x="57" y="19"/>
                  </a:cubicBezTo>
                  <a:close/>
                  <a:moveTo>
                    <a:pt x="21" y="12"/>
                  </a:moveTo>
                  <a:cubicBezTo>
                    <a:pt x="0" y="36"/>
                    <a:pt x="68" y="75"/>
                    <a:pt x="60" y="33"/>
                  </a:cubicBezTo>
                  <a:cubicBezTo>
                    <a:pt x="55" y="32"/>
                    <a:pt x="48" y="32"/>
                    <a:pt x="47" y="24"/>
                  </a:cubicBezTo>
                  <a:cubicBezTo>
                    <a:pt x="47" y="21"/>
                    <a:pt x="55" y="21"/>
                    <a:pt x="51" y="18"/>
                  </a:cubicBezTo>
                  <a:cubicBezTo>
                    <a:pt x="41" y="17"/>
                    <a:pt x="33" y="8"/>
                    <a:pt x="2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58"/>
            <p:cNvSpPr>
              <a:spLocks noEditPoints="1"/>
            </p:cNvSpPr>
            <p:nvPr/>
          </p:nvSpPr>
          <p:spPr bwMode="auto">
            <a:xfrm>
              <a:off x="1365251" y="4333876"/>
              <a:ext cx="717550" cy="1349375"/>
            </a:xfrm>
            <a:custGeom>
              <a:avLst/>
              <a:gdLst>
                <a:gd name="T0" fmla="*/ 462 w 921"/>
                <a:gd name="T1" fmla="*/ 596 h 1733"/>
                <a:gd name="T2" fmla="*/ 143 w 921"/>
                <a:gd name="T3" fmla="*/ 543 h 1733"/>
                <a:gd name="T4" fmla="*/ 88 w 921"/>
                <a:gd name="T5" fmla="*/ 268 h 1733"/>
                <a:gd name="T6" fmla="*/ 513 w 921"/>
                <a:gd name="T7" fmla="*/ 91 h 1733"/>
                <a:gd name="T8" fmla="*/ 604 w 921"/>
                <a:gd name="T9" fmla="*/ 311 h 1733"/>
                <a:gd name="T10" fmla="*/ 848 w 921"/>
                <a:gd name="T11" fmla="*/ 317 h 1733"/>
                <a:gd name="T12" fmla="*/ 694 w 921"/>
                <a:gd name="T13" fmla="*/ 674 h 1733"/>
                <a:gd name="T14" fmla="*/ 641 w 921"/>
                <a:gd name="T15" fmla="*/ 1051 h 1733"/>
                <a:gd name="T16" fmla="*/ 826 w 921"/>
                <a:gd name="T17" fmla="*/ 1132 h 1733"/>
                <a:gd name="T18" fmla="*/ 790 w 921"/>
                <a:gd name="T19" fmla="*/ 1727 h 1733"/>
                <a:gd name="T20" fmla="*/ 56 w 921"/>
                <a:gd name="T21" fmla="*/ 1647 h 1733"/>
                <a:gd name="T22" fmla="*/ 20 w 921"/>
                <a:gd name="T23" fmla="*/ 1190 h 1733"/>
                <a:gd name="T24" fmla="*/ 511 w 921"/>
                <a:gd name="T25" fmla="*/ 1032 h 1733"/>
                <a:gd name="T26" fmla="*/ 541 w 921"/>
                <a:gd name="T27" fmla="*/ 169 h 1733"/>
                <a:gd name="T28" fmla="*/ 275 w 921"/>
                <a:gd name="T29" fmla="*/ 230 h 1733"/>
                <a:gd name="T30" fmla="*/ 352 w 921"/>
                <a:gd name="T31" fmla="*/ 183 h 1733"/>
                <a:gd name="T32" fmla="*/ 256 w 921"/>
                <a:gd name="T33" fmla="*/ 197 h 1733"/>
                <a:gd name="T34" fmla="*/ 296 w 921"/>
                <a:gd name="T35" fmla="*/ 96 h 1733"/>
                <a:gd name="T36" fmla="*/ 198 w 921"/>
                <a:gd name="T37" fmla="*/ 226 h 1733"/>
                <a:gd name="T38" fmla="*/ 244 w 921"/>
                <a:gd name="T39" fmla="*/ 588 h 1733"/>
                <a:gd name="T40" fmla="*/ 452 w 921"/>
                <a:gd name="T41" fmla="*/ 437 h 1733"/>
                <a:gd name="T42" fmla="*/ 642 w 921"/>
                <a:gd name="T43" fmla="*/ 671 h 1733"/>
                <a:gd name="T44" fmla="*/ 508 w 921"/>
                <a:gd name="T45" fmla="*/ 439 h 1733"/>
                <a:gd name="T46" fmla="*/ 508 w 921"/>
                <a:gd name="T47" fmla="*/ 439 h 1733"/>
                <a:gd name="T48" fmla="*/ 473 w 921"/>
                <a:gd name="T49" fmla="*/ 452 h 1733"/>
                <a:gd name="T50" fmla="*/ 531 w 921"/>
                <a:gd name="T51" fmla="*/ 762 h 1733"/>
                <a:gd name="T52" fmla="*/ 531 w 921"/>
                <a:gd name="T53" fmla="*/ 468 h 1733"/>
                <a:gd name="T54" fmla="*/ 435 w 921"/>
                <a:gd name="T55" fmla="*/ 599 h 1733"/>
                <a:gd name="T56" fmla="*/ 525 w 921"/>
                <a:gd name="T57" fmla="*/ 670 h 1733"/>
                <a:gd name="T58" fmla="*/ 605 w 921"/>
                <a:gd name="T59" fmla="*/ 715 h 1733"/>
                <a:gd name="T60" fmla="*/ 594 w 921"/>
                <a:gd name="T61" fmla="*/ 1096 h 1733"/>
                <a:gd name="T62" fmla="*/ 535 w 921"/>
                <a:gd name="T63" fmla="*/ 801 h 1733"/>
                <a:gd name="T64" fmla="*/ 388 w 921"/>
                <a:gd name="T65" fmla="*/ 1033 h 1733"/>
                <a:gd name="T66" fmla="*/ 508 w 921"/>
                <a:gd name="T67" fmla="*/ 1106 h 1733"/>
                <a:gd name="T68" fmla="*/ 631 w 921"/>
                <a:gd name="T69" fmla="*/ 1127 h 1733"/>
                <a:gd name="T70" fmla="*/ 503 w 921"/>
                <a:gd name="T71" fmla="*/ 1124 h 1733"/>
                <a:gd name="T72" fmla="*/ 615 w 921"/>
                <a:gd name="T73" fmla="*/ 1133 h 1733"/>
                <a:gd name="T74" fmla="*/ 132 w 921"/>
                <a:gd name="T75" fmla="*/ 1128 h 1733"/>
                <a:gd name="T76" fmla="*/ 279 w 921"/>
                <a:gd name="T77" fmla="*/ 1132 h 1733"/>
                <a:gd name="T78" fmla="*/ 501 w 921"/>
                <a:gd name="T79" fmla="*/ 1138 h 1733"/>
                <a:gd name="T80" fmla="*/ 516 w 921"/>
                <a:gd name="T81" fmla="*/ 1152 h 1733"/>
                <a:gd name="T82" fmla="*/ 721 w 921"/>
                <a:gd name="T83" fmla="*/ 1172 h 1733"/>
                <a:gd name="T84" fmla="*/ 118 w 921"/>
                <a:gd name="T85" fmla="*/ 1158 h 1733"/>
                <a:gd name="T86" fmla="*/ 597 w 921"/>
                <a:gd name="T87" fmla="*/ 1143 h 1733"/>
                <a:gd name="T88" fmla="*/ 288 w 921"/>
                <a:gd name="T89" fmla="*/ 1147 h 1733"/>
                <a:gd name="T90" fmla="*/ 516 w 921"/>
                <a:gd name="T91" fmla="*/ 1163 h 1733"/>
                <a:gd name="T92" fmla="*/ 810 w 921"/>
                <a:gd name="T93" fmla="*/ 1164 h 1733"/>
                <a:gd name="T94" fmla="*/ 110 w 921"/>
                <a:gd name="T95" fmla="*/ 1167 h 1733"/>
                <a:gd name="T96" fmla="*/ 43 w 921"/>
                <a:gd name="T97" fmla="*/ 1177 h 1733"/>
                <a:gd name="T98" fmla="*/ 43 w 921"/>
                <a:gd name="T99" fmla="*/ 1177 h 1733"/>
                <a:gd name="T100" fmla="*/ 653 w 921"/>
                <a:gd name="T101" fmla="*/ 1184 h 1733"/>
                <a:gd name="T102" fmla="*/ 440 w 921"/>
                <a:gd name="T103" fmla="*/ 1188 h 1733"/>
                <a:gd name="T104" fmla="*/ 731 w 921"/>
                <a:gd name="T105" fmla="*/ 1182 h 1733"/>
                <a:gd name="T106" fmla="*/ 670 w 921"/>
                <a:gd name="T107" fmla="*/ 1197 h 1733"/>
                <a:gd name="T108" fmla="*/ 873 w 921"/>
                <a:gd name="T109" fmla="*/ 1187 h 1733"/>
                <a:gd name="T110" fmla="*/ 489 w 921"/>
                <a:gd name="T111" fmla="*/ 1213 h 1733"/>
                <a:gd name="T112" fmla="*/ 79 w 921"/>
                <a:gd name="T113" fmla="*/ 1205 h 1733"/>
                <a:gd name="T114" fmla="*/ 77 w 921"/>
                <a:gd name="T115" fmla="*/ 1683 h 1733"/>
                <a:gd name="T116" fmla="*/ 566 w 921"/>
                <a:gd name="T117" fmla="*/ 1722 h 1733"/>
                <a:gd name="T118" fmla="*/ 904 w 921"/>
                <a:gd name="T119" fmla="*/ 1224 h 1733"/>
                <a:gd name="T120" fmla="*/ 683 w 921"/>
                <a:gd name="T121" fmla="*/ 1339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1" h="1733">
                  <a:moveTo>
                    <a:pt x="577" y="1109"/>
                  </a:moveTo>
                  <a:cubicBezTo>
                    <a:pt x="569" y="1073"/>
                    <a:pt x="552" y="1033"/>
                    <a:pt x="543" y="995"/>
                  </a:cubicBezTo>
                  <a:cubicBezTo>
                    <a:pt x="535" y="947"/>
                    <a:pt x="531" y="906"/>
                    <a:pt x="526" y="863"/>
                  </a:cubicBezTo>
                  <a:cubicBezTo>
                    <a:pt x="525" y="849"/>
                    <a:pt x="523" y="831"/>
                    <a:pt x="524" y="818"/>
                  </a:cubicBezTo>
                  <a:cubicBezTo>
                    <a:pt x="525" y="797"/>
                    <a:pt x="530" y="783"/>
                    <a:pt x="523" y="766"/>
                  </a:cubicBezTo>
                  <a:cubicBezTo>
                    <a:pt x="499" y="712"/>
                    <a:pt x="461" y="660"/>
                    <a:pt x="462" y="596"/>
                  </a:cubicBezTo>
                  <a:cubicBezTo>
                    <a:pt x="451" y="597"/>
                    <a:pt x="435" y="619"/>
                    <a:pt x="428" y="606"/>
                  </a:cubicBezTo>
                  <a:cubicBezTo>
                    <a:pt x="424" y="599"/>
                    <a:pt x="419" y="587"/>
                    <a:pt x="414" y="581"/>
                  </a:cubicBezTo>
                  <a:cubicBezTo>
                    <a:pt x="390" y="590"/>
                    <a:pt x="372" y="601"/>
                    <a:pt x="350" y="606"/>
                  </a:cubicBezTo>
                  <a:cubicBezTo>
                    <a:pt x="332" y="610"/>
                    <a:pt x="310" y="606"/>
                    <a:pt x="290" y="605"/>
                  </a:cubicBezTo>
                  <a:cubicBezTo>
                    <a:pt x="269" y="604"/>
                    <a:pt x="250" y="602"/>
                    <a:pt x="232" y="595"/>
                  </a:cubicBezTo>
                  <a:cubicBezTo>
                    <a:pt x="201" y="583"/>
                    <a:pt x="166" y="566"/>
                    <a:pt x="143" y="543"/>
                  </a:cubicBezTo>
                  <a:cubicBezTo>
                    <a:pt x="136" y="536"/>
                    <a:pt x="131" y="526"/>
                    <a:pt x="123" y="518"/>
                  </a:cubicBezTo>
                  <a:cubicBezTo>
                    <a:pt x="115" y="510"/>
                    <a:pt x="108" y="503"/>
                    <a:pt x="103" y="494"/>
                  </a:cubicBezTo>
                  <a:cubicBezTo>
                    <a:pt x="94" y="477"/>
                    <a:pt x="81" y="453"/>
                    <a:pt x="77" y="433"/>
                  </a:cubicBezTo>
                  <a:cubicBezTo>
                    <a:pt x="68" y="393"/>
                    <a:pt x="58" y="351"/>
                    <a:pt x="71" y="312"/>
                  </a:cubicBezTo>
                  <a:cubicBezTo>
                    <a:pt x="73" y="306"/>
                    <a:pt x="78" y="300"/>
                    <a:pt x="81" y="294"/>
                  </a:cubicBezTo>
                  <a:cubicBezTo>
                    <a:pt x="83" y="286"/>
                    <a:pt x="83" y="276"/>
                    <a:pt x="88" y="268"/>
                  </a:cubicBezTo>
                  <a:cubicBezTo>
                    <a:pt x="97" y="252"/>
                    <a:pt x="124" y="232"/>
                    <a:pt x="144" y="223"/>
                  </a:cubicBezTo>
                  <a:cubicBezTo>
                    <a:pt x="160" y="216"/>
                    <a:pt x="180" y="214"/>
                    <a:pt x="208" y="217"/>
                  </a:cubicBezTo>
                  <a:cubicBezTo>
                    <a:pt x="208" y="180"/>
                    <a:pt x="203" y="130"/>
                    <a:pt x="221" y="96"/>
                  </a:cubicBezTo>
                  <a:cubicBezTo>
                    <a:pt x="235" y="70"/>
                    <a:pt x="257" y="53"/>
                    <a:pt x="276" y="35"/>
                  </a:cubicBezTo>
                  <a:cubicBezTo>
                    <a:pt x="335" y="0"/>
                    <a:pt x="425" y="20"/>
                    <a:pt x="482" y="60"/>
                  </a:cubicBezTo>
                  <a:cubicBezTo>
                    <a:pt x="493" y="68"/>
                    <a:pt x="500" y="83"/>
                    <a:pt x="513" y="91"/>
                  </a:cubicBezTo>
                  <a:cubicBezTo>
                    <a:pt x="524" y="120"/>
                    <a:pt x="545" y="144"/>
                    <a:pt x="552" y="173"/>
                  </a:cubicBezTo>
                  <a:cubicBezTo>
                    <a:pt x="551" y="187"/>
                    <a:pt x="560" y="199"/>
                    <a:pt x="562" y="213"/>
                  </a:cubicBezTo>
                  <a:cubicBezTo>
                    <a:pt x="573" y="264"/>
                    <a:pt x="564" y="322"/>
                    <a:pt x="549" y="367"/>
                  </a:cubicBezTo>
                  <a:cubicBezTo>
                    <a:pt x="541" y="391"/>
                    <a:pt x="531" y="411"/>
                    <a:pt x="518" y="428"/>
                  </a:cubicBezTo>
                  <a:cubicBezTo>
                    <a:pt x="523" y="435"/>
                    <a:pt x="531" y="439"/>
                    <a:pt x="538" y="444"/>
                  </a:cubicBezTo>
                  <a:cubicBezTo>
                    <a:pt x="551" y="396"/>
                    <a:pt x="570" y="351"/>
                    <a:pt x="604" y="311"/>
                  </a:cubicBezTo>
                  <a:cubicBezTo>
                    <a:pt x="626" y="284"/>
                    <a:pt x="669" y="256"/>
                    <a:pt x="707" y="254"/>
                  </a:cubicBezTo>
                  <a:cubicBezTo>
                    <a:pt x="724" y="253"/>
                    <a:pt x="751" y="260"/>
                    <a:pt x="772" y="263"/>
                  </a:cubicBezTo>
                  <a:cubicBezTo>
                    <a:pt x="777" y="263"/>
                    <a:pt x="783" y="260"/>
                    <a:pt x="788" y="263"/>
                  </a:cubicBezTo>
                  <a:cubicBezTo>
                    <a:pt x="791" y="264"/>
                    <a:pt x="793" y="270"/>
                    <a:pt x="797" y="274"/>
                  </a:cubicBezTo>
                  <a:cubicBezTo>
                    <a:pt x="807" y="283"/>
                    <a:pt x="829" y="292"/>
                    <a:pt x="839" y="302"/>
                  </a:cubicBezTo>
                  <a:cubicBezTo>
                    <a:pt x="843" y="307"/>
                    <a:pt x="844" y="313"/>
                    <a:pt x="848" y="317"/>
                  </a:cubicBezTo>
                  <a:cubicBezTo>
                    <a:pt x="859" y="333"/>
                    <a:pt x="872" y="347"/>
                    <a:pt x="878" y="366"/>
                  </a:cubicBezTo>
                  <a:cubicBezTo>
                    <a:pt x="883" y="400"/>
                    <a:pt x="892" y="431"/>
                    <a:pt x="886" y="467"/>
                  </a:cubicBezTo>
                  <a:cubicBezTo>
                    <a:pt x="883" y="485"/>
                    <a:pt x="874" y="506"/>
                    <a:pt x="866" y="524"/>
                  </a:cubicBezTo>
                  <a:cubicBezTo>
                    <a:pt x="846" y="570"/>
                    <a:pt x="814" y="596"/>
                    <a:pt x="777" y="626"/>
                  </a:cubicBezTo>
                  <a:cubicBezTo>
                    <a:pt x="761" y="639"/>
                    <a:pt x="746" y="654"/>
                    <a:pt x="724" y="662"/>
                  </a:cubicBezTo>
                  <a:cubicBezTo>
                    <a:pt x="714" y="663"/>
                    <a:pt x="702" y="667"/>
                    <a:pt x="694" y="674"/>
                  </a:cubicBezTo>
                  <a:cubicBezTo>
                    <a:pt x="668" y="680"/>
                    <a:pt x="633" y="684"/>
                    <a:pt x="607" y="677"/>
                  </a:cubicBezTo>
                  <a:cubicBezTo>
                    <a:pt x="613" y="693"/>
                    <a:pt x="624" y="728"/>
                    <a:pt x="602" y="728"/>
                  </a:cubicBezTo>
                  <a:cubicBezTo>
                    <a:pt x="588" y="728"/>
                    <a:pt x="587" y="710"/>
                    <a:pt x="576" y="703"/>
                  </a:cubicBezTo>
                  <a:cubicBezTo>
                    <a:pt x="613" y="821"/>
                    <a:pt x="627" y="973"/>
                    <a:pt x="602" y="1107"/>
                  </a:cubicBezTo>
                  <a:cubicBezTo>
                    <a:pt x="606" y="1110"/>
                    <a:pt x="614" y="1101"/>
                    <a:pt x="621" y="1099"/>
                  </a:cubicBezTo>
                  <a:cubicBezTo>
                    <a:pt x="626" y="1086"/>
                    <a:pt x="631" y="1068"/>
                    <a:pt x="641" y="1051"/>
                  </a:cubicBezTo>
                  <a:cubicBezTo>
                    <a:pt x="651" y="1033"/>
                    <a:pt x="677" y="999"/>
                    <a:pt x="688" y="1032"/>
                  </a:cubicBezTo>
                  <a:cubicBezTo>
                    <a:pt x="682" y="1061"/>
                    <a:pt x="665" y="1079"/>
                    <a:pt x="646" y="1096"/>
                  </a:cubicBezTo>
                  <a:cubicBezTo>
                    <a:pt x="669" y="1090"/>
                    <a:pt x="717" y="1069"/>
                    <a:pt x="726" y="1102"/>
                  </a:cubicBezTo>
                  <a:cubicBezTo>
                    <a:pt x="717" y="1118"/>
                    <a:pt x="701" y="1123"/>
                    <a:pt x="686" y="1129"/>
                  </a:cubicBezTo>
                  <a:cubicBezTo>
                    <a:pt x="721" y="1132"/>
                    <a:pt x="765" y="1138"/>
                    <a:pt x="800" y="1128"/>
                  </a:cubicBezTo>
                  <a:cubicBezTo>
                    <a:pt x="810" y="1132"/>
                    <a:pt x="818" y="1132"/>
                    <a:pt x="826" y="1132"/>
                  </a:cubicBezTo>
                  <a:cubicBezTo>
                    <a:pt x="858" y="1153"/>
                    <a:pt x="881" y="1182"/>
                    <a:pt x="914" y="1202"/>
                  </a:cubicBezTo>
                  <a:cubicBezTo>
                    <a:pt x="921" y="1237"/>
                    <a:pt x="917" y="1283"/>
                    <a:pt x="915" y="1324"/>
                  </a:cubicBezTo>
                  <a:cubicBezTo>
                    <a:pt x="912" y="1395"/>
                    <a:pt x="918" y="1465"/>
                    <a:pt x="910" y="1532"/>
                  </a:cubicBezTo>
                  <a:cubicBezTo>
                    <a:pt x="905" y="1574"/>
                    <a:pt x="899" y="1615"/>
                    <a:pt x="894" y="1655"/>
                  </a:cubicBezTo>
                  <a:cubicBezTo>
                    <a:pt x="891" y="1674"/>
                    <a:pt x="885" y="1690"/>
                    <a:pt x="885" y="1711"/>
                  </a:cubicBezTo>
                  <a:cubicBezTo>
                    <a:pt x="857" y="1722"/>
                    <a:pt x="823" y="1727"/>
                    <a:pt x="790" y="1727"/>
                  </a:cubicBezTo>
                  <a:cubicBezTo>
                    <a:pt x="754" y="1727"/>
                    <a:pt x="716" y="1726"/>
                    <a:pt x="678" y="1728"/>
                  </a:cubicBezTo>
                  <a:cubicBezTo>
                    <a:pt x="608" y="1733"/>
                    <a:pt x="531" y="1731"/>
                    <a:pt x="454" y="1730"/>
                  </a:cubicBezTo>
                  <a:cubicBezTo>
                    <a:pt x="334" y="1727"/>
                    <a:pt x="206" y="1728"/>
                    <a:pt x="86" y="1711"/>
                  </a:cubicBezTo>
                  <a:cubicBezTo>
                    <a:pt x="77" y="1705"/>
                    <a:pt x="74" y="1697"/>
                    <a:pt x="68" y="1690"/>
                  </a:cubicBezTo>
                  <a:cubicBezTo>
                    <a:pt x="65" y="1686"/>
                    <a:pt x="61" y="1683"/>
                    <a:pt x="59" y="1680"/>
                  </a:cubicBezTo>
                  <a:cubicBezTo>
                    <a:pt x="55" y="1671"/>
                    <a:pt x="56" y="1657"/>
                    <a:pt x="56" y="1647"/>
                  </a:cubicBezTo>
                  <a:cubicBezTo>
                    <a:pt x="51" y="1587"/>
                    <a:pt x="36" y="1521"/>
                    <a:pt x="26" y="1451"/>
                  </a:cubicBezTo>
                  <a:cubicBezTo>
                    <a:pt x="19" y="1405"/>
                    <a:pt x="18" y="1355"/>
                    <a:pt x="13" y="1312"/>
                  </a:cubicBezTo>
                  <a:cubicBezTo>
                    <a:pt x="12" y="1296"/>
                    <a:pt x="7" y="1279"/>
                    <a:pt x="6" y="1263"/>
                  </a:cubicBezTo>
                  <a:cubicBezTo>
                    <a:pt x="5" y="1255"/>
                    <a:pt x="7" y="1248"/>
                    <a:pt x="6" y="1241"/>
                  </a:cubicBezTo>
                  <a:cubicBezTo>
                    <a:pt x="5" y="1231"/>
                    <a:pt x="0" y="1222"/>
                    <a:pt x="3" y="1212"/>
                  </a:cubicBezTo>
                  <a:cubicBezTo>
                    <a:pt x="5" y="1205"/>
                    <a:pt x="14" y="1198"/>
                    <a:pt x="20" y="1190"/>
                  </a:cubicBezTo>
                  <a:cubicBezTo>
                    <a:pt x="25" y="1183"/>
                    <a:pt x="30" y="1174"/>
                    <a:pt x="34" y="1169"/>
                  </a:cubicBezTo>
                  <a:cubicBezTo>
                    <a:pt x="56" y="1147"/>
                    <a:pt x="83" y="1130"/>
                    <a:pt x="103" y="1111"/>
                  </a:cubicBezTo>
                  <a:cubicBezTo>
                    <a:pt x="151" y="1100"/>
                    <a:pt x="226" y="1121"/>
                    <a:pt x="282" y="1121"/>
                  </a:cubicBezTo>
                  <a:cubicBezTo>
                    <a:pt x="291" y="1087"/>
                    <a:pt x="304" y="1059"/>
                    <a:pt x="323" y="1036"/>
                  </a:cubicBezTo>
                  <a:cubicBezTo>
                    <a:pt x="356" y="1023"/>
                    <a:pt x="392" y="1024"/>
                    <a:pt x="428" y="1025"/>
                  </a:cubicBezTo>
                  <a:cubicBezTo>
                    <a:pt x="453" y="1025"/>
                    <a:pt x="479" y="1023"/>
                    <a:pt x="511" y="1032"/>
                  </a:cubicBezTo>
                  <a:cubicBezTo>
                    <a:pt x="543" y="1047"/>
                    <a:pt x="567" y="1070"/>
                    <a:pt x="576" y="1107"/>
                  </a:cubicBezTo>
                  <a:cubicBezTo>
                    <a:pt x="577" y="1107"/>
                    <a:pt x="577" y="1107"/>
                    <a:pt x="577" y="1108"/>
                  </a:cubicBezTo>
                  <a:cubicBezTo>
                    <a:pt x="577" y="1109"/>
                    <a:pt x="577" y="1109"/>
                    <a:pt x="577" y="1109"/>
                  </a:cubicBezTo>
                  <a:close/>
                  <a:moveTo>
                    <a:pt x="509" y="422"/>
                  </a:moveTo>
                  <a:cubicBezTo>
                    <a:pt x="528" y="399"/>
                    <a:pt x="539" y="360"/>
                    <a:pt x="549" y="331"/>
                  </a:cubicBezTo>
                  <a:cubicBezTo>
                    <a:pt x="566" y="280"/>
                    <a:pt x="557" y="219"/>
                    <a:pt x="541" y="169"/>
                  </a:cubicBezTo>
                  <a:cubicBezTo>
                    <a:pt x="536" y="151"/>
                    <a:pt x="525" y="134"/>
                    <a:pt x="515" y="117"/>
                  </a:cubicBezTo>
                  <a:cubicBezTo>
                    <a:pt x="505" y="100"/>
                    <a:pt x="494" y="83"/>
                    <a:pt x="482" y="72"/>
                  </a:cubicBezTo>
                  <a:cubicBezTo>
                    <a:pt x="447" y="43"/>
                    <a:pt x="388" y="23"/>
                    <a:pt x="337" y="27"/>
                  </a:cubicBezTo>
                  <a:cubicBezTo>
                    <a:pt x="295" y="31"/>
                    <a:pt x="272" y="49"/>
                    <a:pt x="249" y="75"/>
                  </a:cubicBezTo>
                  <a:cubicBezTo>
                    <a:pt x="214" y="112"/>
                    <a:pt x="213" y="159"/>
                    <a:pt x="215" y="218"/>
                  </a:cubicBezTo>
                  <a:cubicBezTo>
                    <a:pt x="232" y="225"/>
                    <a:pt x="254" y="227"/>
                    <a:pt x="275" y="230"/>
                  </a:cubicBezTo>
                  <a:cubicBezTo>
                    <a:pt x="270" y="221"/>
                    <a:pt x="259" y="217"/>
                    <a:pt x="252" y="205"/>
                  </a:cubicBezTo>
                  <a:cubicBezTo>
                    <a:pt x="242" y="186"/>
                    <a:pt x="242" y="159"/>
                    <a:pt x="241" y="132"/>
                  </a:cubicBezTo>
                  <a:cubicBezTo>
                    <a:pt x="249" y="111"/>
                    <a:pt x="264" y="91"/>
                    <a:pt x="285" y="87"/>
                  </a:cubicBezTo>
                  <a:cubicBezTo>
                    <a:pt x="296" y="66"/>
                    <a:pt x="326" y="78"/>
                    <a:pt x="335" y="96"/>
                  </a:cubicBezTo>
                  <a:cubicBezTo>
                    <a:pt x="340" y="108"/>
                    <a:pt x="334" y="121"/>
                    <a:pt x="336" y="137"/>
                  </a:cubicBezTo>
                  <a:cubicBezTo>
                    <a:pt x="338" y="154"/>
                    <a:pt x="352" y="165"/>
                    <a:pt x="352" y="183"/>
                  </a:cubicBezTo>
                  <a:cubicBezTo>
                    <a:pt x="352" y="215"/>
                    <a:pt x="334" y="237"/>
                    <a:pt x="311" y="244"/>
                  </a:cubicBezTo>
                  <a:cubicBezTo>
                    <a:pt x="390" y="282"/>
                    <a:pt x="453" y="344"/>
                    <a:pt x="462" y="444"/>
                  </a:cubicBezTo>
                  <a:cubicBezTo>
                    <a:pt x="486" y="443"/>
                    <a:pt x="494" y="432"/>
                    <a:pt x="509" y="422"/>
                  </a:cubicBezTo>
                  <a:close/>
                  <a:moveTo>
                    <a:pt x="284" y="96"/>
                  </a:moveTo>
                  <a:cubicBezTo>
                    <a:pt x="264" y="110"/>
                    <a:pt x="248" y="123"/>
                    <a:pt x="250" y="154"/>
                  </a:cubicBezTo>
                  <a:cubicBezTo>
                    <a:pt x="251" y="168"/>
                    <a:pt x="252" y="186"/>
                    <a:pt x="256" y="197"/>
                  </a:cubicBezTo>
                  <a:cubicBezTo>
                    <a:pt x="264" y="216"/>
                    <a:pt x="292" y="236"/>
                    <a:pt x="312" y="233"/>
                  </a:cubicBezTo>
                  <a:cubicBezTo>
                    <a:pt x="332" y="230"/>
                    <a:pt x="344" y="205"/>
                    <a:pt x="343" y="183"/>
                  </a:cubicBezTo>
                  <a:cubicBezTo>
                    <a:pt x="343" y="164"/>
                    <a:pt x="328" y="149"/>
                    <a:pt x="327" y="133"/>
                  </a:cubicBezTo>
                  <a:cubicBezTo>
                    <a:pt x="326" y="117"/>
                    <a:pt x="334" y="89"/>
                    <a:pt x="308" y="86"/>
                  </a:cubicBezTo>
                  <a:cubicBezTo>
                    <a:pt x="304" y="85"/>
                    <a:pt x="299" y="88"/>
                    <a:pt x="293" y="89"/>
                  </a:cubicBezTo>
                  <a:cubicBezTo>
                    <a:pt x="293" y="93"/>
                    <a:pt x="298" y="91"/>
                    <a:pt x="296" y="96"/>
                  </a:cubicBezTo>
                  <a:cubicBezTo>
                    <a:pt x="292" y="96"/>
                    <a:pt x="288" y="96"/>
                    <a:pt x="284" y="96"/>
                  </a:cubicBezTo>
                  <a:close/>
                  <a:moveTo>
                    <a:pt x="428" y="358"/>
                  </a:moveTo>
                  <a:cubicBezTo>
                    <a:pt x="406" y="318"/>
                    <a:pt x="373" y="292"/>
                    <a:pt x="336" y="268"/>
                  </a:cubicBezTo>
                  <a:cubicBezTo>
                    <a:pt x="319" y="257"/>
                    <a:pt x="302" y="246"/>
                    <a:pt x="285" y="241"/>
                  </a:cubicBezTo>
                  <a:cubicBezTo>
                    <a:pt x="268" y="237"/>
                    <a:pt x="251" y="238"/>
                    <a:pt x="235" y="235"/>
                  </a:cubicBezTo>
                  <a:cubicBezTo>
                    <a:pt x="222" y="233"/>
                    <a:pt x="212" y="228"/>
                    <a:pt x="198" y="226"/>
                  </a:cubicBezTo>
                  <a:cubicBezTo>
                    <a:pt x="169" y="223"/>
                    <a:pt x="150" y="232"/>
                    <a:pt x="130" y="243"/>
                  </a:cubicBezTo>
                  <a:cubicBezTo>
                    <a:pt x="88" y="266"/>
                    <a:pt x="68" y="342"/>
                    <a:pt x="81" y="398"/>
                  </a:cubicBezTo>
                  <a:cubicBezTo>
                    <a:pt x="84" y="413"/>
                    <a:pt x="85" y="430"/>
                    <a:pt x="89" y="443"/>
                  </a:cubicBezTo>
                  <a:cubicBezTo>
                    <a:pt x="96" y="462"/>
                    <a:pt x="110" y="479"/>
                    <a:pt x="117" y="500"/>
                  </a:cubicBezTo>
                  <a:cubicBezTo>
                    <a:pt x="130" y="508"/>
                    <a:pt x="136" y="522"/>
                    <a:pt x="147" y="533"/>
                  </a:cubicBezTo>
                  <a:cubicBezTo>
                    <a:pt x="171" y="557"/>
                    <a:pt x="208" y="576"/>
                    <a:pt x="244" y="588"/>
                  </a:cubicBezTo>
                  <a:cubicBezTo>
                    <a:pt x="298" y="605"/>
                    <a:pt x="357" y="598"/>
                    <a:pt x="402" y="576"/>
                  </a:cubicBezTo>
                  <a:cubicBezTo>
                    <a:pt x="410" y="569"/>
                    <a:pt x="417" y="560"/>
                    <a:pt x="428" y="555"/>
                  </a:cubicBezTo>
                  <a:cubicBezTo>
                    <a:pt x="428" y="538"/>
                    <a:pt x="447" y="533"/>
                    <a:pt x="452" y="520"/>
                  </a:cubicBezTo>
                  <a:cubicBezTo>
                    <a:pt x="459" y="500"/>
                    <a:pt x="451" y="477"/>
                    <a:pt x="453" y="447"/>
                  </a:cubicBezTo>
                  <a:cubicBezTo>
                    <a:pt x="438" y="450"/>
                    <a:pt x="409" y="441"/>
                    <a:pt x="406" y="429"/>
                  </a:cubicBezTo>
                  <a:cubicBezTo>
                    <a:pt x="421" y="434"/>
                    <a:pt x="437" y="440"/>
                    <a:pt x="452" y="437"/>
                  </a:cubicBezTo>
                  <a:cubicBezTo>
                    <a:pt x="445" y="410"/>
                    <a:pt x="441" y="383"/>
                    <a:pt x="428" y="358"/>
                  </a:cubicBezTo>
                  <a:close/>
                  <a:moveTo>
                    <a:pt x="760" y="270"/>
                  </a:moveTo>
                  <a:cubicBezTo>
                    <a:pt x="709" y="257"/>
                    <a:pt x="657" y="276"/>
                    <a:pt x="626" y="305"/>
                  </a:cubicBezTo>
                  <a:cubicBezTo>
                    <a:pt x="579" y="351"/>
                    <a:pt x="538" y="434"/>
                    <a:pt x="534" y="520"/>
                  </a:cubicBezTo>
                  <a:cubicBezTo>
                    <a:pt x="531" y="573"/>
                    <a:pt x="540" y="619"/>
                    <a:pt x="570" y="646"/>
                  </a:cubicBezTo>
                  <a:cubicBezTo>
                    <a:pt x="588" y="662"/>
                    <a:pt x="609" y="671"/>
                    <a:pt x="642" y="671"/>
                  </a:cubicBezTo>
                  <a:cubicBezTo>
                    <a:pt x="713" y="671"/>
                    <a:pt x="768" y="627"/>
                    <a:pt x="809" y="590"/>
                  </a:cubicBezTo>
                  <a:cubicBezTo>
                    <a:pt x="829" y="573"/>
                    <a:pt x="850" y="542"/>
                    <a:pt x="860" y="518"/>
                  </a:cubicBezTo>
                  <a:cubicBezTo>
                    <a:pt x="888" y="449"/>
                    <a:pt x="884" y="372"/>
                    <a:pt x="839" y="316"/>
                  </a:cubicBezTo>
                  <a:cubicBezTo>
                    <a:pt x="824" y="305"/>
                    <a:pt x="810" y="292"/>
                    <a:pt x="795" y="281"/>
                  </a:cubicBezTo>
                  <a:cubicBezTo>
                    <a:pt x="783" y="280"/>
                    <a:pt x="772" y="273"/>
                    <a:pt x="760" y="270"/>
                  </a:cubicBezTo>
                  <a:close/>
                  <a:moveTo>
                    <a:pt x="508" y="439"/>
                  </a:moveTo>
                  <a:cubicBezTo>
                    <a:pt x="504" y="447"/>
                    <a:pt x="493" y="448"/>
                    <a:pt x="486" y="453"/>
                  </a:cubicBezTo>
                  <a:cubicBezTo>
                    <a:pt x="485" y="451"/>
                    <a:pt x="481" y="451"/>
                    <a:pt x="479" y="453"/>
                  </a:cubicBezTo>
                  <a:cubicBezTo>
                    <a:pt x="476" y="464"/>
                    <a:pt x="477" y="482"/>
                    <a:pt x="485" y="486"/>
                  </a:cubicBezTo>
                  <a:cubicBezTo>
                    <a:pt x="500" y="484"/>
                    <a:pt x="502" y="468"/>
                    <a:pt x="511" y="461"/>
                  </a:cubicBezTo>
                  <a:cubicBezTo>
                    <a:pt x="521" y="461"/>
                    <a:pt x="525" y="462"/>
                    <a:pt x="533" y="459"/>
                  </a:cubicBezTo>
                  <a:cubicBezTo>
                    <a:pt x="531" y="446"/>
                    <a:pt x="521" y="441"/>
                    <a:pt x="508" y="439"/>
                  </a:cubicBezTo>
                  <a:close/>
                  <a:moveTo>
                    <a:pt x="560" y="655"/>
                  </a:moveTo>
                  <a:cubicBezTo>
                    <a:pt x="561" y="655"/>
                    <a:pt x="563" y="654"/>
                    <a:pt x="561" y="654"/>
                  </a:cubicBezTo>
                  <a:cubicBezTo>
                    <a:pt x="559" y="652"/>
                    <a:pt x="558" y="651"/>
                    <a:pt x="555" y="650"/>
                  </a:cubicBezTo>
                  <a:cubicBezTo>
                    <a:pt x="527" y="599"/>
                    <a:pt x="516" y="545"/>
                    <a:pt x="501" y="489"/>
                  </a:cubicBezTo>
                  <a:cubicBezTo>
                    <a:pt x="493" y="492"/>
                    <a:pt x="482" y="498"/>
                    <a:pt x="474" y="493"/>
                  </a:cubicBezTo>
                  <a:cubicBezTo>
                    <a:pt x="469" y="479"/>
                    <a:pt x="470" y="466"/>
                    <a:pt x="473" y="452"/>
                  </a:cubicBezTo>
                  <a:cubicBezTo>
                    <a:pt x="469" y="452"/>
                    <a:pt x="464" y="453"/>
                    <a:pt x="462" y="451"/>
                  </a:cubicBezTo>
                  <a:cubicBezTo>
                    <a:pt x="467" y="476"/>
                    <a:pt x="458" y="516"/>
                    <a:pt x="464" y="537"/>
                  </a:cubicBezTo>
                  <a:cubicBezTo>
                    <a:pt x="476" y="536"/>
                    <a:pt x="489" y="544"/>
                    <a:pt x="491" y="556"/>
                  </a:cubicBezTo>
                  <a:cubicBezTo>
                    <a:pt x="487" y="567"/>
                    <a:pt x="480" y="570"/>
                    <a:pt x="470" y="574"/>
                  </a:cubicBezTo>
                  <a:cubicBezTo>
                    <a:pt x="465" y="609"/>
                    <a:pt x="477" y="652"/>
                    <a:pt x="491" y="681"/>
                  </a:cubicBezTo>
                  <a:cubicBezTo>
                    <a:pt x="506" y="710"/>
                    <a:pt x="518" y="738"/>
                    <a:pt x="531" y="762"/>
                  </a:cubicBezTo>
                  <a:cubicBezTo>
                    <a:pt x="536" y="743"/>
                    <a:pt x="540" y="723"/>
                    <a:pt x="549" y="708"/>
                  </a:cubicBezTo>
                  <a:cubicBezTo>
                    <a:pt x="544" y="701"/>
                    <a:pt x="542" y="691"/>
                    <a:pt x="536" y="684"/>
                  </a:cubicBezTo>
                  <a:cubicBezTo>
                    <a:pt x="525" y="683"/>
                    <a:pt x="514" y="682"/>
                    <a:pt x="513" y="671"/>
                  </a:cubicBezTo>
                  <a:cubicBezTo>
                    <a:pt x="515" y="648"/>
                    <a:pt x="546" y="654"/>
                    <a:pt x="560" y="655"/>
                  </a:cubicBezTo>
                  <a:close/>
                  <a:moveTo>
                    <a:pt x="524" y="542"/>
                  </a:moveTo>
                  <a:cubicBezTo>
                    <a:pt x="524" y="513"/>
                    <a:pt x="527" y="491"/>
                    <a:pt x="531" y="468"/>
                  </a:cubicBezTo>
                  <a:cubicBezTo>
                    <a:pt x="493" y="468"/>
                    <a:pt x="522" y="516"/>
                    <a:pt x="524" y="542"/>
                  </a:cubicBezTo>
                  <a:close/>
                  <a:moveTo>
                    <a:pt x="438" y="559"/>
                  </a:moveTo>
                  <a:cubicBezTo>
                    <a:pt x="444" y="555"/>
                    <a:pt x="449" y="550"/>
                    <a:pt x="450" y="542"/>
                  </a:cubicBezTo>
                  <a:cubicBezTo>
                    <a:pt x="439" y="541"/>
                    <a:pt x="440" y="551"/>
                    <a:pt x="438" y="559"/>
                  </a:cubicBezTo>
                  <a:close/>
                  <a:moveTo>
                    <a:pt x="430" y="579"/>
                  </a:moveTo>
                  <a:cubicBezTo>
                    <a:pt x="434" y="582"/>
                    <a:pt x="433" y="591"/>
                    <a:pt x="435" y="599"/>
                  </a:cubicBezTo>
                  <a:cubicBezTo>
                    <a:pt x="445" y="594"/>
                    <a:pt x="456" y="590"/>
                    <a:pt x="459" y="578"/>
                  </a:cubicBezTo>
                  <a:cubicBezTo>
                    <a:pt x="448" y="561"/>
                    <a:pt x="478" y="568"/>
                    <a:pt x="479" y="556"/>
                  </a:cubicBezTo>
                  <a:cubicBezTo>
                    <a:pt x="480" y="546"/>
                    <a:pt x="469" y="549"/>
                    <a:pt x="460" y="545"/>
                  </a:cubicBezTo>
                  <a:cubicBezTo>
                    <a:pt x="456" y="561"/>
                    <a:pt x="442" y="568"/>
                    <a:pt x="430" y="579"/>
                  </a:cubicBezTo>
                  <a:close/>
                  <a:moveTo>
                    <a:pt x="570" y="670"/>
                  </a:moveTo>
                  <a:cubicBezTo>
                    <a:pt x="552" y="667"/>
                    <a:pt x="536" y="658"/>
                    <a:pt x="525" y="670"/>
                  </a:cubicBezTo>
                  <a:cubicBezTo>
                    <a:pt x="534" y="673"/>
                    <a:pt x="537" y="671"/>
                    <a:pt x="544" y="672"/>
                  </a:cubicBezTo>
                  <a:cubicBezTo>
                    <a:pt x="548" y="678"/>
                    <a:pt x="547" y="690"/>
                    <a:pt x="551" y="696"/>
                  </a:cubicBezTo>
                  <a:cubicBezTo>
                    <a:pt x="556" y="696"/>
                    <a:pt x="558" y="695"/>
                    <a:pt x="561" y="695"/>
                  </a:cubicBezTo>
                  <a:cubicBezTo>
                    <a:pt x="560" y="686"/>
                    <a:pt x="562" y="682"/>
                    <a:pt x="571" y="684"/>
                  </a:cubicBezTo>
                  <a:cubicBezTo>
                    <a:pt x="574" y="686"/>
                    <a:pt x="570" y="687"/>
                    <a:pt x="572" y="690"/>
                  </a:cubicBezTo>
                  <a:cubicBezTo>
                    <a:pt x="590" y="690"/>
                    <a:pt x="589" y="720"/>
                    <a:pt x="605" y="715"/>
                  </a:cubicBezTo>
                  <a:cubicBezTo>
                    <a:pt x="605" y="704"/>
                    <a:pt x="602" y="687"/>
                    <a:pt x="595" y="680"/>
                  </a:cubicBezTo>
                  <a:cubicBezTo>
                    <a:pt x="583" y="680"/>
                    <a:pt x="572" y="679"/>
                    <a:pt x="570" y="670"/>
                  </a:cubicBezTo>
                  <a:close/>
                  <a:moveTo>
                    <a:pt x="560" y="705"/>
                  </a:moveTo>
                  <a:cubicBezTo>
                    <a:pt x="553" y="723"/>
                    <a:pt x="535" y="751"/>
                    <a:pt x="538" y="777"/>
                  </a:cubicBezTo>
                  <a:cubicBezTo>
                    <a:pt x="539" y="800"/>
                    <a:pt x="555" y="825"/>
                    <a:pt x="562" y="849"/>
                  </a:cubicBezTo>
                  <a:cubicBezTo>
                    <a:pt x="585" y="926"/>
                    <a:pt x="587" y="1012"/>
                    <a:pt x="594" y="1096"/>
                  </a:cubicBezTo>
                  <a:cubicBezTo>
                    <a:pt x="595" y="1077"/>
                    <a:pt x="601" y="1058"/>
                    <a:pt x="602" y="1037"/>
                  </a:cubicBezTo>
                  <a:cubicBezTo>
                    <a:pt x="608" y="959"/>
                    <a:pt x="607" y="892"/>
                    <a:pt x="595" y="822"/>
                  </a:cubicBezTo>
                  <a:cubicBezTo>
                    <a:pt x="588" y="781"/>
                    <a:pt x="581" y="740"/>
                    <a:pt x="564" y="705"/>
                  </a:cubicBezTo>
                  <a:cubicBezTo>
                    <a:pt x="562" y="705"/>
                    <a:pt x="562" y="706"/>
                    <a:pt x="560" y="705"/>
                  </a:cubicBezTo>
                  <a:close/>
                  <a:moveTo>
                    <a:pt x="585" y="1099"/>
                  </a:moveTo>
                  <a:cubicBezTo>
                    <a:pt x="580" y="993"/>
                    <a:pt x="569" y="884"/>
                    <a:pt x="535" y="801"/>
                  </a:cubicBezTo>
                  <a:cubicBezTo>
                    <a:pt x="530" y="910"/>
                    <a:pt x="550" y="1011"/>
                    <a:pt x="585" y="1099"/>
                  </a:cubicBezTo>
                  <a:close/>
                  <a:moveTo>
                    <a:pt x="633" y="1094"/>
                  </a:moveTo>
                  <a:cubicBezTo>
                    <a:pt x="651" y="1078"/>
                    <a:pt x="681" y="1060"/>
                    <a:pt x="675" y="1028"/>
                  </a:cubicBezTo>
                  <a:cubicBezTo>
                    <a:pt x="651" y="1041"/>
                    <a:pt x="641" y="1066"/>
                    <a:pt x="633" y="1094"/>
                  </a:cubicBezTo>
                  <a:close/>
                  <a:moveTo>
                    <a:pt x="462" y="1033"/>
                  </a:moveTo>
                  <a:cubicBezTo>
                    <a:pt x="439" y="1032"/>
                    <a:pt x="408" y="1036"/>
                    <a:pt x="388" y="1033"/>
                  </a:cubicBezTo>
                  <a:cubicBezTo>
                    <a:pt x="368" y="1041"/>
                    <a:pt x="344" y="1037"/>
                    <a:pt x="327" y="1048"/>
                  </a:cubicBezTo>
                  <a:cubicBezTo>
                    <a:pt x="309" y="1061"/>
                    <a:pt x="292" y="1112"/>
                    <a:pt x="292" y="1136"/>
                  </a:cubicBezTo>
                  <a:cubicBezTo>
                    <a:pt x="313" y="1140"/>
                    <a:pt x="329" y="1143"/>
                    <a:pt x="348" y="1149"/>
                  </a:cubicBezTo>
                  <a:cubicBezTo>
                    <a:pt x="349" y="1143"/>
                    <a:pt x="348" y="1127"/>
                    <a:pt x="348" y="1114"/>
                  </a:cubicBezTo>
                  <a:cubicBezTo>
                    <a:pt x="352" y="1110"/>
                    <a:pt x="359" y="1100"/>
                    <a:pt x="367" y="1096"/>
                  </a:cubicBezTo>
                  <a:cubicBezTo>
                    <a:pt x="399" y="1077"/>
                    <a:pt x="486" y="1078"/>
                    <a:pt x="508" y="1106"/>
                  </a:cubicBezTo>
                  <a:cubicBezTo>
                    <a:pt x="515" y="1116"/>
                    <a:pt x="514" y="1129"/>
                    <a:pt x="518" y="1142"/>
                  </a:cubicBezTo>
                  <a:cubicBezTo>
                    <a:pt x="544" y="1143"/>
                    <a:pt x="556" y="1135"/>
                    <a:pt x="571" y="1123"/>
                  </a:cubicBezTo>
                  <a:cubicBezTo>
                    <a:pt x="556" y="1060"/>
                    <a:pt x="520" y="1037"/>
                    <a:pt x="462" y="1033"/>
                  </a:cubicBezTo>
                  <a:close/>
                  <a:moveTo>
                    <a:pt x="691" y="1119"/>
                  </a:moveTo>
                  <a:cubicBezTo>
                    <a:pt x="708" y="1112"/>
                    <a:pt x="721" y="1101"/>
                    <a:pt x="707" y="1091"/>
                  </a:cubicBezTo>
                  <a:cubicBezTo>
                    <a:pt x="682" y="1096"/>
                    <a:pt x="636" y="1095"/>
                    <a:pt x="631" y="1127"/>
                  </a:cubicBezTo>
                  <a:cubicBezTo>
                    <a:pt x="651" y="1136"/>
                    <a:pt x="674" y="1127"/>
                    <a:pt x="691" y="1119"/>
                  </a:cubicBezTo>
                  <a:close/>
                  <a:moveTo>
                    <a:pt x="498" y="1111"/>
                  </a:moveTo>
                  <a:cubicBezTo>
                    <a:pt x="459" y="1087"/>
                    <a:pt x="396" y="1088"/>
                    <a:pt x="362" y="1113"/>
                  </a:cubicBezTo>
                  <a:cubicBezTo>
                    <a:pt x="360" y="1117"/>
                    <a:pt x="358" y="1127"/>
                    <a:pt x="359" y="1131"/>
                  </a:cubicBezTo>
                  <a:cubicBezTo>
                    <a:pt x="369" y="1119"/>
                    <a:pt x="391" y="1126"/>
                    <a:pt x="406" y="1124"/>
                  </a:cubicBezTo>
                  <a:cubicBezTo>
                    <a:pt x="431" y="1122"/>
                    <a:pt x="466" y="1119"/>
                    <a:pt x="503" y="1124"/>
                  </a:cubicBezTo>
                  <a:cubicBezTo>
                    <a:pt x="505" y="1120"/>
                    <a:pt x="498" y="1116"/>
                    <a:pt x="498" y="1111"/>
                  </a:cubicBezTo>
                  <a:close/>
                  <a:moveTo>
                    <a:pt x="615" y="1133"/>
                  </a:moveTo>
                  <a:cubicBezTo>
                    <a:pt x="615" y="1134"/>
                    <a:pt x="621" y="1121"/>
                    <a:pt x="612" y="1116"/>
                  </a:cubicBezTo>
                  <a:cubicBezTo>
                    <a:pt x="607" y="1122"/>
                    <a:pt x="603" y="1122"/>
                    <a:pt x="604" y="1133"/>
                  </a:cubicBezTo>
                  <a:cubicBezTo>
                    <a:pt x="605" y="1135"/>
                    <a:pt x="609" y="1134"/>
                    <a:pt x="611" y="1136"/>
                  </a:cubicBezTo>
                  <a:cubicBezTo>
                    <a:pt x="611" y="1134"/>
                    <a:pt x="614" y="1129"/>
                    <a:pt x="615" y="1133"/>
                  </a:cubicBezTo>
                  <a:close/>
                  <a:moveTo>
                    <a:pt x="213" y="1128"/>
                  </a:moveTo>
                  <a:cubicBezTo>
                    <a:pt x="201" y="1127"/>
                    <a:pt x="190" y="1121"/>
                    <a:pt x="179" y="1119"/>
                  </a:cubicBezTo>
                  <a:cubicBezTo>
                    <a:pt x="158" y="1117"/>
                    <a:pt x="119" y="1119"/>
                    <a:pt x="104" y="1126"/>
                  </a:cubicBezTo>
                  <a:cubicBezTo>
                    <a:pt x="84" y="1135"/>
                    <a:pt x="72" y="1156"/>
                    <a:pt x="53" y="1169"/>
                  </a:cubicBezTo>
                  <a:cubicBezTo>
                    <a:pt x="70" y="1170"/>
                    <a:pt x="80" y="1164"/>
                    <a:pt x="99" y="1168"/>
                  </a:cubicBezTo>
                  <a:cubicBezTo>
                    <a:pt x="103" y="1157"/>
                    <a:pt x="121" y="1131"/>
                    <a:pt x="132" y="1128"/>
                  </a:cubicBezTo>
                  <a:cubicBezTo>
                    <a:pt x="139" y="1126"/>
                    <a:pt x="155" y="1135"/>
                    <a:pt x="168" y="1136"/>
                  </a:cubicBezTo>
                  <a:cubicBezTo>
                    <a:pt x="191" y="1137"/>
                    <a:pt x="213" y="1126"/>
                    <a:pt x="224" y="1139"/>
                  </a:cubicBezTo>
                  <a:cubicBezTo>
                    <a:pt x="225" y="1144"/>
                    <a:pt x="225" y="1150"/>
                    <a:pt x="227" y="1154"/>
                  </a:cubicBezTo>
                  <a:cubicBezTo>
                    <a:pt x="225" y="1161"/>
                    <a:pt x="224" y="1169"/>
                    <a:pt x="221" y="1175"/>
                  </a:cubicBezTo>
                  <a:cubicBezTo>
                    <a:pt x="244" y="1169"/>
                    <a:pt x="257" y="1173"/>
                    <a:pt x="277" y="1172"/>
                  </a:cubicBezTo>
                  <a:cubicBezTo>
                    <a:pt x="258" y="1163"/>
                    <a:pt x="276" y="1147"/>
                    <a:pt x="279" y="1132"/>
                  </a:cubicBezTo>
                  <a:cubicBezTo>
                    <a:pt x="256" y="1128"/>
                    <a:pt x="235" y="1129"/>
                    <a:pt x="213" y="1128"/>
                  </a:cubicBezTo>
                  <a:close/>
                  <a:moveTo>
                    <a:pt x="359" y="1136"/>
                  </a:moveTo>
                  <a:cubicBezTo>
                    <a:pt x="364" y="1152"/>
                    <a:pt x="352" y="1169"/>
                    <a:pt x="353" y="1182"/>
                  </a:cubicBezTo>
                  <a:cubicBezTo>
                    <a:pt x="402" y="1172"/>
                    <a:pt x="454" y="1180"/>
                    <a:pt x="503" y="1174"/>
                  </a:cubicBezTo>
                  <a:cubicBezTo>
                    <a:pt x="503" y="1166"/>
                    <a:pt x="506" y="1154"/>
                    <a:pt x="506" y="1149"/>
                  </a:cubicBezTo>
                  <a:cubicBezTo>
                    <a:pt x="505" y="1144"/>
                    <a:pt x="498" y="1145"/>
                    <a:pt x="501" y="1138"/>
                  </a:cubicBezTo>
                  <a:cubicBezTo>
                    <a:pt x="505" y="1137"/>
                    <a:pt x="508" y="1142"/>
                    <a:pt x="508" y="1137"/>
                  </a:cubicBezTo>
                  <a:cubicBezTo>
                    <a:pt x="460" y="1124"/>
                    <a:pt x="415" y="1139"/>
                    <a:pt x="359" y="1136"/>
                  </a:cubicBezTo>
                  <a:close/>
                  <a:moveTo>
                    <a:pt x="516" y="1152"/>
                  </a:moveTo>
                  <a:cubicBezTo>
                    <a:pt x="534" y="1164"/>
                    <a:pt x="561" y="1149"/>
                    <a:pt x="579" y="1138"/>
                  </a:cubicBezTo>
                  <a:cubicBezTo>
                    <a:pt x="577" y="1135"/>
                    <a:pt x="582" y="1133"/>
                    <a:pt x="579" y="1132"/>
                  </a:cubicBezTo>
                  <a:cubicBezTo>
                    <a:pt x="566" y="1143"/>
                    <a:pt x="533" y="1151"/>
                    <a:pt x="516" y="1152"/>
                  </a:cubicBezTo>
                  <a:close/>
                  <a:moveTo>
                    <a:pt x="826" y="1147"/>
                  </a:moveTo>
                  <a:cubicBezTo>
                    <a:pt x="808" y="1139"/>
                    <a:pt x="792" y="1144"/>
                    <a:pt x="770" y="1144"/>
                  </a:cubicBezTo>
                  <a:cubicBezTo>
                    <a:pt x="739" y="1144"/>
                    <a:pt x="706" y="1138"/>
                    <a:pt x="675" y="1143"/>
                  </a:cubicBezTo>
                  <a:cubicBezTo>
                    <a:pt x="670" y="1137"/>
                    <a:pt x="660" y="1135"/>
                    <a:pt x="655" y="1142"/>
                  </a:cubicBezTo>
                  <a:cubicBezTo>
                    <a:pt x="670" y="1148"/>
                    <a:pt x="681" y="1160"/>
                    <a:pt x="689" y="1173"/>
                  </a:cubicBezTo>
                  <a:cubicBezTo>
                    <a:pt x="705" y="1172"/>
                    <a:pt x="708" y="1174"/>
                    <a:pt x="721" y="1172"/>
                  </a:cubicBezTo>
                  <a:cubicBezTo>
                    <a:pt x="714" y="1145"/>
                    <a:pt x="736" y="1148"/>
                    <a:pt x="757" y="1149"/>
                  </a:cubicBezTo>
                  <a:cubicBezTo>
                    <a:pt x="776" y="1151"/>
                    <a:pt x="797" y="1148"/>
                    <a:pt x="815" y="1150"/>
                  </a:cubicBezTo>
                  <a:cubicBezTo>
                    <a:pt x="828" y="1159"/>
                    <a:pt x="840" y="1190"/>
                    <a:pt x="864" y="1177"/>
                  </a:cubicBezTo>
                  <a:cubicBezTo>
                    <a:pt x="849" y="1168"/>
                    <a:pt x="842" y="1153"/>
                    <a:pt x="826" y="1147"/>
                  </a:cubicBezTo>
                  <a:close/>
                  <a:moveTo>
                    <a:pt x="140" y="1141"/>
                  </a:moveTo>
                  <a:cubicBezTo>
                    <a:pt x="133" y="1145"/>
                    <a:pt x="115" y="1150"/>
                    <a:pt x="118" y="1158"/>
                  </a:cubicBezTo>
                  <a:cubicBezTo>
                    <a:pt x="160" y="1158"/>
                    <a:pt x="178" y="1157"/>
                    <a:pt x="215" y="1158"/>
                  </a:cubicBezTo>
                  <a:cubicBezTo>
                    <a:pt x="215" y="1154"/>
                    <a:pt x="219" y="1153"/>
                    <a:pt x="218" y="1148"/>
                  </a:cubicBezTo>
                  <a:cubicBezTo>
                    <a:pt x="191" y="1142"/>
                    <a:pt x="167" y="1148"/>
                    <a:pt x="140" y="1141"/>
                  </a:cubicBezTo>
                  <a:close/>
                  <a:moveTo>
                    <a:pt x="585" y="1182"/>
                  </a:moveTo>
                  <a:cubicBezTo>
                    <a:pt x="605" y="1179"/>
                    <a:pt x="624" y="1176"/>
                    <a:pt x="645" y="1175"/>
                  </a:cubicBezTo>
                  <a:cubicBezTo>
                    <a:pt x="639" y="1160"/>
                    <a:pt x="617" y="1141"/>
                    <a:pt x="597" y="1143"/>
                  </a:cubicBezTo>
                  <a:cubicBezTo>
                    <a:pt x="605" y="1156"/>
                    <a:pt x="602" y="1178"/>
                    <a:pt x="585" y="1182"/>
                  </a:cubicBezTo>
                  <a:close/>
                  <a:moveTo>
                    <a:pt x="655" y="1174"/>
                  </a:moveTo>
                  <a:cubicBezTo>
                    <a:pt x="665" y="1173"/>
                    <a:pt x="671" y="1174"/>
                    <a:pt x="678" y="1172"/>
                  </a:cubicBezTo>
                  <a:cubicBezTo>
                    <a:pt x="668" y="1157"/>
                    <a:pt x="648" y="1142"/>
                    <a:pt x="630" y="1144"/>
                  </a:cubicBezTo>
                  <a:cubicBezTo>
                    <a:pt x="639" y="1153"/>
                    <a:pt x="648" y="1163"/>
                    <a:pt x="655" y="1174"/>
                  </a:cubicBezTo>
                  <a:close/>
                  <a:moveTo>
                    <a:pt x="288" y="1147"/>
                  </a:moveTo>
                  <a:cubicBezTo>
                    <a:pt x="285" y="1151"/>
                    <a:pt x="285" y="1162"/>
                    <a:pt x="288" y="1167"/>
                  </a:cubicBezTo>
                  <a:cubicBezTo>
                    <a:pt x="304" y="1170"/>
                    <a:pt x="317" y="1173"/>
                    <a:pt x="337" y="1173"/>
                  </a:cubicBezTo>
                  <a:cubicBezTo>
                    <a:pt x="341" y="1168"/>
                    <a:pt x="347" y="1165"/>
                    <a:pt x="347" y="1155"/>
                  </a:cubicBezTo>
                  <a:cubicBezTo>
                    <a:pt x="326" y="1152"/>
                    <a:pt x="311" y="1153"/>
                    <a:pt x="288" y="1147"/>
                  </a:cubicBezTo>
                  <a:close/>
                  <a:moveTo>
                    <a:pt x="584" y="1149"/>
                  </a:moveTo>
                  <a:cubicBezTo>
                    <a:pt x="572" y="1158"/>
                    <a:pt x="539" y="1172"/>
                    <a:pt x="516" y="1163"/>
                  </a:cubicBezTo>
                  <a:cubicBezTo>
                    <a:pt x="517" y="1167"/>
                    <a:pt x="514" y="1167"/>
                    <a:pt x="515" y="1172"/>
                  </a:cubicBezTo>
                  <a:cubicBezTo>
                    <a:pt x="518" y="1172"/>
                    <a:pt x="520" y="1172"/>
                    <a:pt x="523" y="1172"/>
                  </a:cubicBezTo>
                  <a:cubicBezTo>
                    <a:pt x="522" y="1175"/>
                    <a:pt x="527" y="1176"/>
                    <a:pt x="524" y="1179"/>
                  </a:cubicBezTo>
                  <a:cubicBezTo>
                    <a:pt x="547" y="1183"/>
                    <a:pt x="578" y="1179"/>
                    <a:pt x="590" y="1164"/>
                  </a:cubicBezTo>
                  <a:cubicBezTo>
                    <a:pt x="586" y="1158"/>
                    <a:pt x="589" y="1152"/>
                    <a:pt x="584" y="1149"/>
                  </a:cubicBezTo>
                  <a:close/>
                  <a:moveTo>
                    <a:pt x="810" y="1164"/>
                  </a:moveTo>
                  <a:cubicBezTo>
                    <a:pt x="785" y="1159"/>
                    <a:pt x="758" y="1160"/>
                    <a:pt x="742" y="1159"/>
                  </a:cubicBezTo>
                  <a:cubicBezTo>
                    <a:pt x="739" y="1159"/>
                    <a:pt x="730" y="1160"/>
                    <a:pt x="731" y="1168"/>
                  </a:cubicBezTo>
                  <a:cubicBezTo>
                    <a:pt x="737" y="1165"/>
                    <a:pt x="737" y="1171"/>
                    <a:pt x="742" y="1174"/>
                  </a:cubicBezTo>
                  <a:cubicBezTo>
                    <a:pt x="767" y="1175"/>
                    <a:pt x="796" y="1180"/>
                    <a:pt x="820" y="1175"/>
                  </a:cubicBezTo>
                  <a:cubicBezTo>
                    <a:pt x="819" y="1170"/>
                    <a:pt x="810" y="1171"/>
                    <a:pt x="810" y="1164"/>
                  </a:cubicBezTo>
                  <a:close/>
                  <a:moveTo>
                    <a:pt x="110" y="1167"/>
                  </a:moveTo>
                  <a:cubicBezTo>
                    <a:pt x="111" y="1170"/>
                    <a:pt x="105" y="1173"/>
                    <a:pt x="108" y="1175"/>
                  </a:cubicBezTo>
                  <a:cubicBezTo>
                    <a:pt x="112" y="1172"/>
                    <a:pt x="124" y="1177"/>
                    <a:pt x="127" y="1172"/>
                  </a:cubicBezTo>
                  <a:cubicBezTo>
                    <a:pt x="147" y="1181"/>
                    <a:pt x="183" y="1179"/>
                    <a:pt x="203" y="1182"/>
                  </a:cubicBezTo>
                  <a:cubicBezTo>
                    <a:pt x="203" y="1176"/>
                    <a:pt x="209" y="1176"/>
                    <a:pt x="209" y="1170"/>
                  </a:cubicBezTo>
                  <a:cubicBezTo>
                    <a:pt x="169" y="1165"/>
                    <a:pt x="143" y="1171"/>
                    <a:pt x="110" y="1167"/>
                  </a:cubicBezTo>
                  <a:close/>
                  <a:moveTo>
                    <a:pt x="43" y="1177"/>
                  </a:moveTo>
                  <a:cubicBezTo>
                    <a:pt x="36" y="1188"/>
                    <a:pt x="22" y="1198"/>
                    <a:pt x="20" y="1210"/>
                  </a:cubicBezTo>
                  <a:cubicBezTo>
                    <a:pt x="25" y="1198"/>
                    <a:pt x="42" y="1194"/>
                    <a:pt x="57" y="1193"/>
                  </a:cubicBezTo>
                  <a:cubicBezTo>
                    <a:pt x="108" y="1187"/>
                    <a:pt x="147" y="1198"/>
                    <a:pt x="196" y="1193"/>
                  </a:cubicBezTo>
                  <a:cubicBezTo>
                    <a:pt x="156" y="1194"/>
                    <a:pt x="132" y="1181"/>
                    <a:pt x="99" y="1187"/>
                  </a:cubicBezTo>
                  <a:cubicBezTo>
                    <a:pt x="97" y="1183"/>
                    <a:pt x="94" y="1180"/>
                    <a:pt x="92" y="1177"/>
                  </a:cubicBezTo>
                  <a:cubicBezTo>
                    <a:pt x="78" y="1174"/>
                    <a:pt x="55" y="1178"/>
                    <a:pt x="43" y="1177"/>
                  </a:cubicBezTo>
                  <a:close/>
                  <a:moveTo>
                    <a:pt x="249" y="1182"/>
                  </a:moveTo>
                  <a:cubicBezTo>
                    <a:pt x="236" y="1182"/>
                    <a:pt x="216" y="1182"/>
                    <a:pt x="210" y="1197"/>
                  </a:cubicBezTo>
                  <a:cubicBezTo>
                    <a:pt x="253" y="1198"/>
                    <a:pt x="318" y="1206"/>
                    <a:pt x="367" y="1194"/>
                  </a:cubicBezTo>
                  <a:cubicBezTo>
                    <a:pt x="371" y="1196"/>
                    <a:pt x="373" y="1200"/>
                    <a:pt x="377" y="1202"/>
                  </a:cubicBezTo>
                  <a:cubicBezTo>
                    <a:pt x="463" y="1204"/>
                    <a:pt x="568" y="1203"/>
                    <a:pt x="661" y="1197"/>
                  </a:cubicBezTo>
                  <a:cubicBezTo>
                    <a:pt x="659" y="1191"/>
                    <a:pt x="657" y="1187"/>
                    <a:pt x="653" y="1184"/>
                  </a:cubicBezTo>
                  <a:cubicBezTo>
                    <a:pt x="635" y="1189"/>
                    <a:pt x="621" y="1189"/>
                    <a:pt x="605" y="1189"/>
                  </a:cubicBezTo>
                  <a:cubicBezTo>
                    <a:pt x="595" y="1189"/>
                    <a:pt x="585" y="1193"/>
                    <a:pt x="577" y="1193"/>
                  </a:cubicBezTo>
                  <a:cubicBezTo>
                    <a:pt x="573" y="1193"/>
                    <a:pt x="569" y="1189"/>
                    <a:pt x="565" y="1189"/>
                  </a:cubicBezTo>
                  <a:cubicBezTo>
                    <a:pt x="546" y="1188"/>
                    <a:pt x="532" y="1197"/>
                    <a:pt x="515" y="1189"/>
                  </a:cubicBezTo>
                  <a:cubicBezTo>
                    <a:pt x="511" y="1187"/>
                    <a:pt x="508" y="1184"/>
                    <a:pt x="506" y="1184"/>
                  </a:cubicBezTo>
                  <a:cubicBezTo>
                    <a:pt x="487" y="1181"/>
                    <a:pt x="463" y="1187"/>
                    <a:pt x="440" y="1188"/>
                  </a:cubicBezTo>
                  <a:cubicBezTo>
                    <a:pt x="400" y="1189"/>
                    <a:pt x="373" y="1188"/>
                    <a:pt x="335" y="1192"/>
                  </a:cubicBezTo>
                  <a:cubicBezTo>
                    <a:pt x="333" y="1188"/>
                    <a:pt x="334" y="1187"/>
                    <a:pt x="336" y="1184"/>
                  </a:cubicBezTo>
                  <a:cubicBezTo>
                    <a:pt x="305" y="1183"/>
                    <a:pt x="277" y="1181"/>
                    <a:pt x="249" y="1182"/>
                  </a:cubicBezTo>
                  <a:close/>
                  <a:moveTo>
                    <a:pt x="697" y="1183"/>
                  </a:moveTo>
                  <a:cubicBezTo>
                    <a:pt x="702" y="1211"/>
                    <a:pt x="728" y="1192"/>
                    <a:pt x="748" y="1200"/>
                  </a:cubicBezTo>
                  <a:cubicBezTo>
                    <a:pt x="739" y="1195"/>
                    <a:pt x="739" y="1188"/>
                    <a:pt x="731" y="1182"/>
                  </a:cubicBezTo>
                  <a:cubicBezTo>
                    <a:pt x="718" y="1183"/>
                    <a:pt x="707" y="1184"/>
                    <a:pt x="697" y="1183"/>
                  </a:cubicBezTo>
                  <a:close/>
                  <a:moveTo>
                    <a:pt x="670" y="1197"/>
                  </a:moveTo>
                  <a:cubicBezTo>
                    <a:pt x="680" y="1197"/>
                    <a:pt x="683" y="1195"/>
                    <a:pt x="692" y="1195"/>
                  </a:cubicBezTo>
                  <a:cubicBezTo>
                    <a:pt x="691" y="1190"/>
                    <a:pt x="689" y="1185"/>
                    <a:pt x="684" y="1183"/>
                  </a:cubicBezTo>
                  <a:cubicBezTo>
                    <a:pt x="678" y="1186"/>
                    <a:pt x="670" y="1184"/>
                    <a:pt x="663" y="1183"/>
                  </a:cubicBezTo>
                  <a:cubicBezTo>
                    <a:pt x="664" y="1189"/>
                    <a:pt x="670" y="1190"/>
                    <a:pt x="670" y="1197"/>
                  </a:cubicBezTo>
                  <a:close/>
                  <a:moveTo>
                    <a:pt x="775" y="1188"/>
                  </a:moveTo>
                  <a:cubicBezTo>
                    <a:pt x="769" y="1187"/>
                    <a:pt x="763" y="1185"/>
                    <a:pt x="758" y="1185"/>
                  </a:cubicBezTo>
                  <a:cubicBezTo>
                    <a:pt x="770" y="1190"/>
                    <a:pt x="783" y="1191"/>
                    <a:pt x="797" y="1193"/>
                  </a:cubicBezTo>
                  <a:cubicBezTo>
                    <a:pt x="810" y="1195"/>
                    <a:pt x="826" y="1200"/>
                    <a:pt x="840" y="1193"/>
                  </a:cubicBezTo>
                  <a:cubicBezTo>
                    <a:pt x="825" y="1181"/>
                    <a:pt x="797" y="1189"/>
                    <a:pt x="775" y="1188"/>
                  </a:cubicBezTo>
                  <a:close/>
                  <a:moveTo>
                    <a:pt x="873" y="1187"/>
                  </a:moveTo>
                  <a:cubicBezTo>
                    <a:pt x="870" y="1192"/>
                    <a:pt x="857" y="1188"/>
                    <a:pt x="853" y="1190"/>
                  </a:cubicBezTo>
                  <a:cubicBezTo>
                    <a:pt x="860" y="1192"/>
                    <a:pt x="860" y="1203"/>
                    <a:pt x="860" y="1208"/>
                  </a:cubicBezTo>
                  <a:cubicBezTo>
                    <a:pt x="871" y="1206"/>
                    <a:pt x="887" y="1212"/>
                    <a:pt x="901" y="1212"/>
                  </a:cubicBezTo>
                  <a:cubicBezTo>
                    <a:pt x="894" y="1200"/>
                    <a:pt x="884" y="1193"/>
                    <a:pt x="873" y="1187"/>
                  </a:cubicBezTo>
                  <a:close/>
                  <a:moveTo>
                    <a:pt x="554" y="1215"/>
                  </a:moveTo>
                  <a:cubicBezTo>
                    <a:pt x="532" y="1212"/>
                    <a:pt x="509" y="1212"/>
                    <a:pt x="489" y="1213"/>
                  </a:cubicBezTo>
                  <a:cubicBezTo>
                    <a:pt x="437" y="1214"/>
                    <a:pt x="376" y="1204"/>
                    <a:pt x="321" y="1215"/>
                  </a:cubicBezTo>
                  <a:cubicBezTo>
                    <a:pt x="324" y="1212"/>
                    <a:pt x="320" y="1212"/>
                    <a:pt x="318" y="1210"/>
                  </a:cubicBezTo>
                  <a:cubicBezTo>
                    <a:pt x="290" y="1212"/>
                    <a:pt x="268" y="1210"/>
                    <a:pt x="242" y="1209"/>
                  </a:cubicBezTo>
                  <a:cubicBezTo>
                    <a:pt x="217" y="1208"/>
                    <a:pt x="189" y="1206"/>
                    <a:pt x="152" y="1205"/>
                  </a:cubicBezTo>
                  <a:cubicBezTo>
                    <a:pt x="135" y="1205"/>
                    <a:pt x="120" y="1202"/>
                    <a:pt x="105" y="1203"/>
                  </a:cubicBezTo>
                  <a:cubicBezTo>
                    <a:pt x="98" y="1203"/>
                    <a:pt x="89" y="1205"/>
                    <a:pt x="79" y="1205"/>
                  </a:cubicBezTo>
                  <a:cubicBezTo>
                    <a:pt x="69" y="1205"/>
                    <a:pt x="57" y="1202"/>
                    <a:pt x="49" y="1204"/>
                  </a:cubicBezTo>
                  <a:cubicBezTo>
                    <a:pt x="34" y="1207"/>
                    <a:pt x="27" y="1219"/>
                    <a:pt x="15" y="1224"/>
                  </a:cubicBezTo>
                  <a:cubicBezTo>
                    <a:pt x="19" y="1307"/>
                    <a:pt x="31" y="1391"/>
                    <a:pt x="39" y="1463"/>
                  </a:cubicBezTo>
                  <a:cubicBezTo>
                    <a:pt x="42" y="1484"/>
                    <a:pt x="45" y="1507"/>
                    <a:pt x="48" y="1529"/>
                  </a:cubicBezTo>
                  <a:cubicBezTo>
                    <a:pt x="55" y="1575"/>
                    <a:pt x="64" y="1620"/>
                    <a:pt x="68" y="1666"/>
                  </a:cubicBezTo>
                  <a:cubicBezTo>
                    <a:pt x="73" y="1673"/>
                    <a:pt x="73" y="1674"/>
                    <a:pt x="77" y="1683"/>
                  </a:cubicBezTo>
                  <a:cubicBezTo>
                    <a:pt x="85" y="1688"/>
                    <a:pt x="91" y="1696"/>
                    <a:pt x="98" y="1702"/>
                  </a:cubicBezTo>
                  <a:cubicBezTo>
                    <a:pt x="110" y="1702"/>
                    <a:pt x="123" y="1706"/>
                    <a:pt x="132" y="1708"/>
                  </a:cubicBezTo>
                  <a:cubicBezTo>
                    <a:pt x="157" y="1714"/>
                    <a:pt x="185" y="1710"/>
                    <a:pt x="213" y="1711"/>
                  </a:cubicBezTo>
                  <a:cubicBezTo>
                    <a:pt x="267" y="1713"/>
                    <a:pt x="325" y="1721"/>
                    <a:pt x="378" y="1720"/>
                  </a:cubicBezTo>
                  <a:cubicBezTo>
                    <a:pt x="417" y="1718"/>
                    <a:pt x="449" y="1720"/>
                    <a:pt x="486" y="1720"/>
                  </a:cubicBezTo>
                  <a:cubicBezTo>
                    <a:pt x="513" y="1719"/>
                    <a:pt x="540" y="1722"/>
                    <a:pt x="566" y="1722"/>
                  </a:cubicBezTo>
                  <a:cubicBezTo>
                    <a:pt x="592" y="1723"/>
                    <a:pt x="618" y="1718"/>
                    <a:pt x="642" y="1717"/>
                  </a:cubicBezTo>
                  <a:cubicBezTo>
                    <a:pt x="693" y="1716"/>
                    <a:pt x="737" y="1721"/>
                    <a:pt x="785" y="1713"/>
                  </a:cubicBezTo>
                  <a:cubicBezTo>
                    <a:pt x="812" y="1718"/>
                    <a:pt x="844" y="1714"/>
                    <a:pt x="873" y="1705"/>
                  </a:cubicBezTo>
                  <a:cubicBezTo>
                    <a:pt x="887" y="1626"/>
                    <a:pt x="901" y="1542"/>
                    <a:pt x="905" y="1457"/>
                  </a:cubicBezTo>
                  <a:cubicBezTo>
                    <a:pt x="907" y="1416"/>
                    <a:pt x="905" y="1374"/>
                    <a:pt x="906" y="1331"/>
                  </a:cubicBezTo>
                  <a:cubicBezTo>
                    <a:pt x="907" y="1297"/>
                    <a:pt x="912" y="1253"/>
                    <a:pt x="904" y="1224"/>
                  </a:cubicBezTo>
                  <a:cubicBezTo>
                    <a:pt x="835" y="1213"/>
                    <a:pt x="768" y="1213"/>
                    <a:pt x="711" y="1212"/>
                  </a:cubicBezTo>
                  <a:cubicBezTo>
                    <a:pt x="708" y="1216"/>
                    <a:pt x="718" y="1225"/>
                    <a:pt x="712" y="1230"/>
                  </a:cubicBezTo>
                  <a:cubicBezTo>
                    <a:pt x="707" y="1221"/>
                    <a:pt x="699" y="1213"/>
                    <a:pt x="698" y="1205"/>
                  </a:cubicBezTo>
                  <a:cubicBezTo>
                    <a:pt x="687" y="1207"/>
                    <a:pt x="685" y="1203"/>
                    <a:pt x="676" y="1208"/>
                  </a:cubicBezTo>
                  <a:cubicBezTo>
                    <a:pt x="686" y="1230"/>
                    <a:pt x="694" y="1257"/>
                    <a:pt x="688" y="1286"/>
                  </a:cubicBezTo>
                  <a:cubicBezTo>
                    <a:pt x="685" y="1304"/>
                    <a:pt x="680" y="1322"/>
                    <a:pt x="683" y="1339"/>
                  </a:cubicBezTo>
                  <a:cubicBezTo>
                    <a:pt x="688" y="1361"/>
                    <a:pt x="704" y="1372"/>
                    <a:pt x="704" y="1393"/>
                  </a:cubicBezTo>
                  <a:cubicBezTo>
                    <a:pt x="693" y="1380"/>
                    <a:pt x="685" y="1367"/>
                    <a:pt x="680" y="1352"/>
                  </a:cubicBezTo>
                  <a:cubicBezTo>
                    <a:pt x="665" y="1311"/>
                    <a:pt x="697" y="1246"/>
                    <a:pt x="666" y="1207"/>
                  </a:cubicBezTo>
                  <a:cubicBezTo>
                    <a:pt x="628" y="1209"/>
                    <a:pt x="589" y="1206"/>
                    <a:pt x="554" y="12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6689860" y="2457414"/>
            <a:ext cx="1062673" cy="688947"/>
            <a:chOff x="3821113" y="336551"/>
            <a:chExt cx="1412875" cy="915988"/>
          </a:xfrm>
        </p:grpSpPr>
        <p:sp>
          <p:nvSpPr>
            <p:cNvPr id="102" name="Freeform 159"/>
            <p:cNvSpPr/>
            <p:nvPr/>
          </p:nvSpPr>
          <p:spPr bwMode="auto">
            <a:xfrm>
              <a:off x="4660901" y="419101"/>
              <a:ext cx="104775" cy="127000"/>
            </a:xfrm>
            <a:custGeom>
              <a:avLst/>
              <a:gdLst>
                <a:gd name="T0" fmla="*/ 128 w 136"/>
                <a:gd name="T1" fmla="*/ 4 h 162"/>
                <a:gd name="T2" fmla="*/ 136 w 136"/>
                <a:gd name="T3" fmla="*/ 53 h 162"/>
                <a:gd name="T4" fmla="*/ 96 w 136"/>
                <a:gd name="T5" fmla="*/ 135 h 162"/>
                <a:gd name="T6" fmla="*/ 90 w 136"/>
                <a:gd name="T7" fmla="*/ 129 h 162"/>
                <a:gd name="T8" fmla="*/ 92 w 136"/>
                <a:gd name="T9" fmla="*/ 108 h 162"/>
                <a:gd name="T10" fmla="*/ 0 w 136"/>
                <a:gd name="T11" fmla="*/ 161 h 162"/>
                <a:gd name="T12" fmla="*/ 34 w 136"/>
                <a:gd name="T13" fmla="*/ 148 h 162"/>
                <a:gd name="T14" fmla="*/ 71 w 136"/>
                <a:gd name="T15" fmla="*/ 121 h 162"/>
                <a:gd name="T16" fmla="*/ 90 w 136"/>
                <a:gd name="T17" fmla="*/ 87 h 162"/>
                <a:gd name="T18" fmla="*/ 97 w 136"/>
                <a:gd name="T19" fmla="*/ 88 h 162"/>
                <a:gd name="T20" fmla="*/ 103 w 136"/>
                <a:gd name="T21" fmla="*/ 114 h 162"/>
                <a:gd name="T22" fmla="*/ 123 w 136"/>
                <a:gd name="T23" fmla="*/ 12 h 162"/>
                <a:gd name="T24" fmla="*/ 103 w 136"/>
                <a:gd name="T25" fmla="*/ 43 h 162"/>
                <a:gd name="T26" fmla="*/ 36 w 136"/>
                <a:gd name="T27" fmla="*/ 84 h 162"/>
                <a:gd name="T28" fmla="*/ 103 w 136"/>
                <a:gd name="T29" fmla="*/ 7 h 162"/>
                <a:gd name="T30" fmla="*/ 128 w 136"/>
                <a:gd name="T31" fmla="*/ 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2">
                  <a:moveTo>
                    <a:pt x="128" y="4"/>
                  </a:moveTo>
                  <a:cubicBezTo>
                    <a:pt x="135" y="16"/>
                    <a:pt x="136" y="35"/>
                    <a:pt x="136" y="53"/>
                  </a:cubicBezTo>
                  <a:cubicBezTo>
                    <a:pt x="135" y="88"/>
                    <a:pt x="122" y="122"/>
                    <a:pt x="96" y="135"/>
                  </a:cubicBezTo>
                  <a:cubicBezTo>
                    <a:pt x="94" y="133"/>
                    <a:pt x="91" y="132"/>
                    <a:pt x="90" y="129"/>
                  </a:cubicBezTo>
                  <a:cubicBezTo>
                    <a:pt x="94" y="125"/>
                    <a:pt x="94" y="115"/>
                    <a:pt x="92" y="108"/>
                  </a:cubicBezTo>
                  <a:cubicBezTo>
                    <a:pt x="72" y="135"/>
                    <a:pt x="44" y="162"/>
                    <a:pt x="0" y="161"/>
                  </a:cubicBezTo>
                  <a:cubicBezTo>
                    <a:pt x="10" y="153"/>
                    <a:pt x="23" y="153"/>
                    <a:pt x="34" y="148"/>
                  </a:cubicBezTo>
                  <a:cubicBezTo>
                    <a:pt x="47" y="141"/>
                    <a:pt x="58" y="129"/>
                    <a:pt x="71" y="121"/>
                  </a:cubicBezTo>
                  <a:cubicBezTo>
                    <a:pt x="79" y="112"/>
                    <a:pt x="81" y="96"/>
                    <a:pt x="90" y="87"/>
                  </a:cubicBezTo>
                  <a:cubicBezTo>
                    <a:pt x="94" y="86"/>
                    <a:pt x="94" y="88"/>
                    <a:pt x="97" y="88"/>
                  </a:cubicBezTo>
                  <a:cubicBezTo>
                    <a:pt x="100" y="93"/>
                    <a:pt x="101" y="105"/>
                    <a:pt x="103" y="114"/>
                  </a:cubicBezTo>
                  <a:cubicBezTo>
                    <a:pt x="129" y="95"/>
                    <a:pt x="124" y="46"/>
                    <a:pt x="123" y="12"/>
                  </a:cubicBezTo>
                  <a:cubicBezTo>
                    <a:pt x="114" y="15"/>
                    <a:pt x="112" y="32"/>
                    <a:pt x="103" y="43"/>
                  </a:cubicBezTo>
                  <a:cubicBezTo>
                    <a:pt x="87" y="64"/>
                    <a:pt x="65" y="80"/>
                    <a:pt x="36" y="84"/>
                  </a:cubicBezTo>
                  <a:cubicBezTo>
                    <a:pt x="65" y="65"/>
                    <a:pt x="103" y="50"/>
                    <a:pt x="103" y="7"/>
                  </a:cubicBezTo>
                  <a:cubicBezTo>
                    <a:pt x="113" y="0"/>
                    <a:pt x="125" y="10"/>
                    <a:pt x="12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60"/>
            <p:cNvSpPr/>
            <p:nvPr/>
          </p:nvSpPr>
          <p:spPr bwMode="auto">
            <a:xfrm>
              <a:off x="4814888" y="558801"/>
              <a:ext cx="30163" cy="23813"/>
            </a:xfrm>
            <a:custGeom>
              <a:avLst/>
              <a:gdLst>
                <a:gd name="T0" fmla="*/ 38 w 38"/>
                <a:gd name="T1" fmla="*/ 27 h 32"/>
                <a:gd name="T2" fmla="*/ 4 w 38"/>
                <a:gd name="T3" fmla="*/ 24 h 32"/>
                <a:gd name="T4" fmla="*/ 0 w 38"/>
                <a:gd name="T5" fmla="*/ 21 h 32"/>
                <a:gd name="T6" fmla="*/ 38 w 38"/>
                <a:gd name="T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2">
                  <a:moveTo>
                    <a:pt x="38" y="27"/>
                  </a:moveTo>
                  <a:cubicBezTo>
                    <a:pt x="28" y="32"/>
                    <a:pt x="18" y="16"/>
                    <a:pt x="4" y="24"/>
                  </a:cubicBezTo>
                  <a:cubicBezTo>
                    <a:pt x="4" y="23"/>
                    <a:pt x="2" y="21"/>
                    <a:pt x="0" y="21"/>
                  </a:cubicBezTo>
                  <a:cubicBezTo>
                    <a:pt x="6" y="0"/>
                    <a:pt x="33" y="17"/>
                    <a:pt x="3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61"/>
            <p:cNvSpPr/>
            <p:nvPr/>
          </p:nvSpPr>
          <p:spPr bwMode="auto">
            <a:xfrm>
              <a:off x="4808538" y="590551"/>
              <a:ext cx="36513" cy="63500"/>
            </a:xfrm>
            <a:custGeom>
              <a:avLst/>
              <a:gdLst>
                <a:gd name="T0" fmla="*/ 25 w 47"/>
                <a:gd name="T1" fmla="*/ 0 h 81"/>
                <a:gd name="T2" fmla="*/ 28 w 47"/>
                <a:gd name="T3" fmla="*/ 1 h 81"/>
                <a:gd name="T4" fmla="*/ 35 w 47"/>
                <a:gd name="T5" fmla="*/ 32 h 81"/>
                <a:gd name="T6" fmla="*/ 42 w 47"/>
                <a:gd name="T7" fmla="*/ 70 h 81"/>
                <a:gd name="T8" fmla="*/ 18 w 47"/>
                <a:gd name="T9" fmla="*/ 78 h 81"/>
                <a:gd name="T10" fmla="*/ 16 w 47"/>
                <a:gd name="T11" fmla="*/ 65 h 81"/>
                <a:gd name="T12" fmla="*/ 25 w 47"/>
                <a:gd name="T13" fmla="*/ 66 h 81"/>
                <a:gd name="T14" fmla="*/ 27 w 47"/>
                <a:gd name="T15" fmla="*/ 53 h 81"/>
                <a:gd name="T16" fmla="*/ 27 w 47"/>
                <a:gd name="T17" fmla="*/ 45 h 81"/>
                <a:gd name="T18" fmla="*/ 7 w 47"/>
                <a:gd name="T19" fmla="*/ 56 h 81"/>
                <a:gd name="T20" fmla="*/ 13 w 47"/>
                <a:gd name="T21" fmla="*/ 34 h 81"/>
                <a:gd name="T22" fmla="*/ 6 w 47"/>
                <a:gd name="T23" fmla="*/ 2 h 81"/>
                <a:gd name="T24" fmla="*/ 23 w 47"/>
                <a:gd name="T25" fmla="*/ 27 h 81"/>
                <a:gd name="T26" fmla="*/ 25 w 47"/>
                <a:gd name="T2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81">
                  <a:moveTo>
                    <a:pt x="25" y="0"/>
                  </a:moveTo>
                  <a:cubicBezTo>
                    <a:pt x="26" y="1"/>
                    <a:pt x="27" y="1"/>
                    <a:pt x="28" y="1"/>
                  </a:cubicBezTo>
                  <a:cubicBezTo>
                    <a:pt x="36" y="10"/>
                    <a:pt x="32" y="21"/>
                    <a:pt x="35" y="32"/>
                  </a:cubicBezTo>
                  <a:cubicBezTo>
                    <a:pt x="37" y="44"/>
                    <a:pt x="47" y="55"/>
                    <a:pt x="42" y="70"/>
                  </a:cubicBezTo>
                  <a:cubicBezTo>
                    <a:pt x="35" y="75"/>
                    <a:pt x="30" y="81"/>
                    <a:pt x="18" y="78"/>
                  </a:cubicBezTo>
                  <a:cubicBezTo>
                    <a:pt x="19" y="73"/>
                    <a:pt x="12" y="70"/>
                    <a:pt x="16" y="65"/>
                  </a:cubicBezTo>
                  <a:cubicBezTo>
                    <a:pt x="19" y="62"/>
                    <a:pt x="22" y="65"/>
                    <a:pt x="25" y="66"/>
                  </a:cubicBezTo>
                  <a:cubicBezTo>
                    <a:pt x="27" y="65"/>
                    <a:pt x="36" y="54"/>
                    <a:pt x="27" y="53"/>
                  </a:cubicBezTo>
                  <a:cubicBezTo>
                    <a:pt x="32" y="51"/>
                    <a:pt x="27" y="49"/>
                    <a:pt x="27" y="45"/>
                  </a:cubicBezTo>
                  <a:cubicBezTo>
                    <a:pt x="17" y="45"/>
                    <a:pt x="20" y="58"/>
                    <a:pt x="7" y="56"/>
                  </a:cubicBezTo>
                  <a:cubicBezTo>
                    <a:pt x="0" y="49"/>
                    <a:pt x="7" y="39"/>
                    <a:pt x="13" y="34"/>
                  </a:cubicBezTo>
                  <a:cubicBezTo>
                    <a:pt x="16" y="19"/>
                    <a:pt x="5" y="12"/>
                    <a:pt x="6" y="2"/>
                  </a:cubicBezTo>
                  <a:cubicBezTo>
                    <a:pt x="16" y="6"/>
                    <a:pt x="18" y="18"/>
                    <a:pt x="23" y="27"/>
                  </a:cubicBezTo>
                  <a:cubicBezTo>
                    <a:pt x="29" y="20"/>
                    <a:pt x="21" y="9"/>
                    <a:pt x="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62"/>
            <p:cNvSpPr/>
            <p:nvPr/>
          </p:nvSpPr>
          <p:spPr bwMode="auto">
            <a:xfrm>
              <a:off x="4667251" y="617538"/>
              <a:ext cx="55563" cy="58738"/>
            </a:xfrm>
            <a:custGeom>
              <a:avLst/>
              <a:gdLst>
                <a:gd name="T0" fmla="*/ 41 w 72"/>
                <a:gd name="T1" fmla="*/ 67 h 76"/>
                <a:gd name="T2" fmla="*/ 52 w 72"/>
                <a:gd name="T3" fmla="*/ 56 h 76"/>
                <a:gd name="T4" fmla="*/ 33 w 72"/>
                <a:gd name="T5" fmla="*/ 51 h 76"/>
                <a:gd name="T6" fmla="*/ 19 w 72"/>
                <a:gd name="T7" fmla="*/ 46 h 76"/>
                <a:gd name="T8" fmla="*/ 0 w 72"/>
                <a:gd name="T9" fmla="*/ 11 h 76"/>
                <a:gd name="T10" fmla="*/ 24 w 72"/>
                <a:gd name="T11" fmla="*/ 26 h 76"/>
                <a:gd name="T12" fmla="*/ 19 w 72"/>
                <a:gd name="T13" fmla="*/ 1 h 76"/>
                <a:gd name="T14" fmla="*/ 38 w 72"/>
                <a:gd name="T15" fmla="*/ 27 h 76"/>
                <a:gd name="T16" fmla="*/ 59 w 72"/>
                <a:gd name="T17" fmla="*/ 43 h 76"/>
                <a:gd name="T18" fmla="*/ 41 w 72"/>
                <a:gd name="T19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6">
                  <a:moveTo>
                    <a:pt x="41" y="67"/>
                  </a:moveTo>
                  <a:cubicBezTo>
                    <a:pt x="41" y="60"/>
                    <a:pt x="50" y="61"/>
                    <a:pt x="52" y="56"/>
                  </a:cubicBezTo>
                  <a:cubicBezTo>
                    <a:pt x="49" y="44"/>
                    <a:pt x="38" y="39"/>
                    <a:pt x="33" y="51"/>
                  </a:cubicBezTo>
                  <a:cubicBezTo>
                    <a:pt x="26" y="53"/>
                    <a:pt x="25" y="48"/>
                    <a:pt x="19" y="46"/>
                  </a:cubicBezTo>
                  <a:cubicBezTo>
                    <a:pt x="20" y="28"/>
                    <a:pt x="11" y="19"/>
                    <a:pt x="0" y="11"/>
                  </a:cubicBezTo>
                  <a:cubicBezTo>
                    <a:pt x="10" y="4"/>
                    <a:pt x="19" y="19"/>
                    <a:pt x="24" y="26"/>
                  </a:cubicBezTo>
                  <a:cubicBezTo>
                    <a:pt x="30" y="20"/>
                    <a:pt x="21" y="10"/>
                    <a:pt x="19" y="1"/>
                  </a:cubicBezTo>
                  <a:cubicBezTo>
                    <a:pt x="31" y="0"/>
                    <a:pt x="37" y="14"/>
                    <a:pt x="38" y="27"/>
                  </a:cubicBezTo>
                  <a:cubicBezTo>
                    <a:pt x="45" y="34"/>
                    <a:pt x="50" y="32"/>
                    <a:pt x="59" y="43"/>
                  </a:cubicBezTo>
                  <a:cubicBezTo>
                    <a:pt x="72" y="58"/>
                    <a:pt x="62" y="76"/>
                    <a:pt x="41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63"/>
            <p:cNvSpPr/>
            <p:nvPr/>
          </p:nvSpPr>
          <p:spPr bwMode="auto">
            <a:xfrm>
              <a:off x="4768851" y="666751"/>
              <a:ext cx="34925" cy="31750"/>
            </a:xfrm>
            <a:custGeom>
              <a:avLst/>
              <a:gdLst>
                <a:gd name="T0" fmla="*/ 26 w 44"/>
                <a:gd name="T1" fmla="*/ 0 h 42"/>
                <a:gd name="T2" fmla="*/ 38 w 44"/>
                <a:gd name="T3" fmla="*/ 3 h 42"/>
                <a:gd name="T4" fmla="*/ 0 w 44"/>
                <a:gd name="T5" fmla="*/ 28 h 42"/>
                <a:gd name="T6" fmla="*/ 21 w 44"/>
                <a:gd name="T7" fmla="*/ 20 h 42"/>
                <a:gd name="T8" fmla="*/ 26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26" y="0"/>
                  </a:moveTo>
                  <a:cubicBezTo>
                    <a:pt x="30" y="2"/>
                    <a:pt x="33" y="0"/>
                    <a:pt x="38" y="3"/>
                  </a:cubicBezTo>
                  <a:cubicBezTo>
                    <a:pt x="44" y="19"/>
                    <a:pt x="17" y="42"/>
                    <a:pt x="0" y="28"/>
                  </a:cubicBezTo>
                  <a:cubicBezTo>
                    <a:pt x="2" y="21"/>
                    <a:pt x="15" y="24"/>
                    <a:pt x="21" y="20"/>
                  </a:cubicBezTo>
                  <a:cubicBezTo>
                    <a:pt x="21" y="11"/>
                    <a:pt x="21" y="7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64"/>
            <p:cNvSpPr/>
            <p:nvPr/>
          </p:nvSpPr>
          <p:spPr bwMode="auto">
            <a:xfrm>
              <a:off x="4738688" y="698501"/>
              <a:ext cx="80963" cy="55563"/>
            </a:xfrm>
            <a:custGeom>
              <a:avLst/>
              <a:gdLst>
                <a:gd name="T0" fmla="*/ 103 w 103"/>
                <a:gd name="T1" fmla="*/ 10 h 71"/>
                <a:gd name="T2" fmla="*/ 40 w 103"/>
                <a:gd name="T3" fmla="*/ 41 h 71"/>
                <a:gd name="T4" fmla="*/ 74 w 103"/>
                <a:gd name="T5" fmla="*/ 43 h 71"/>
                <a:gd name="T6" fmla="*/ 77 w 103"/>
                <a:gd name="T7" fmla="*/ 53 h 71"/>
                <a:gd name="T8" fmla="*/ 26 w 103"/>
                <a:gd name="T9" fmla="*/ 39 h 71"/>
                <a:gd name="T10" fmla="*/ 0 w 103"/>
                <a:gd name="T11" fmla="*/ 24 h 71"/>
                <a:gd name="T12" fmla="*/ 47 w 103"/>
                <a:gd name="T13" fmla="*/ 31 h 71"/>
                <a:gd name="T14" fmla="*/ 84 w 103"/>
                <a:gd name="T15" fmla="*/ 18 h 71"/>
                <a:gd name="T16" fmla="*/ 103 w 103"/>
                <a:gd name="T1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71">
                  <a:moveTo>
                    <a:pt x="103" y="10"/>
                  </a:moveTo>
                  <a:cubicBezTo>
                    <a:pt x="93" y="31"/>
                    <a:pt x="68" y="42"/>
                    <a:pt x="40" y="41"/>
                  </a:cubicBezTo>
                  <a:cubicBezTo>
                    <a:pt x="46" y="55"/>
                    <a:pt x="66" y="55"/>
                    <a:pt x="74" y="43"/>
                  </a:cubicBezTo>
                  <a:cubicBezTo>
                    <a:pt x="77" y="43"/>
                    <a:pt x="78" y="48"/>
                    <a:pt x="77" y="53"/>
                  </a:cubicBezTo>
                  <a:cubicBezTo>
                    <a:pt x="61" y="71"/>
                    <a:pt x="31" y="60"/>
                    <a:pt x="26" y="39"/>
                  </a:cubicBezTo>
                  <a:cubicBezTo>
                    <a:pt x="16" y="35"/>
                    <a:pt x="3" y="35"/>
                    <a:pt x="0" y="24"/>
                  </a:cubicBezTo>
                  <a:cubicBezTo>
                    <a:pt x="15" y="26"/>
                    <a:pt x="34" y="32"/>
                    <a:pt x="47" y="31"/>
                  </a:cubicBezTo>
                  <a:cubicBezTo>
                    <a:pt x="61" y="29"/>
                    <a:pt x="75" y="26"/>
                    <a:pt x="84" y="18"/>
                  </a:cubicBezTo>
                  <a:cubicBezTo>
                    <a:pt x="84" y="13"/>
                    <a:pt x="96" y="0"/>
                    <a:pt x="10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65"/>
            <p:cNvSpPr>
              <a:spLocks noEditPoints="1"/>
            </p:cNvSpPr>
            <p:nvPr/>
          </p:nvSpPr>
          <p:spPr bwMode="auto">
            <a:xfrm>
              <a:off x="4014788" y="860426"/>
              <a:ext cx="76200" cy="93663"/>
            </a:xfrm>
            <a:custGeom>
              <a:avLst/>
              <a:gdLst>
                <a:gd name="T0" fmla="*/ 88 w 97"/>
                <a:gd name="T1" fmla="*/ 22 h 120"/>
                <a:gd name="T2" fmla="*/ 67 w 97"/>
                <a:gd name="T3" fmla="*/ 90 h 120"/>
                <a:gd name="T4" fmla="*/ 40 w 97"/>
                <a:gd name="T5" fmla="*/ 7 h 120"/>
                <a:gd name="T6" fmla="*/ 64 w 97"/>
                <a:gd name="T7" fmla="*/ 1 h 120"/>
                <a:gd name="T8" fmla="*/ 88 w 97"/>
                <a:gd name="T9" fmla="*/ 22 h 120"/>
                <a:gd name="T10" fmla="*/ 49 w 97"/>
                <a:gd name="T11" fmla="*/ 12 h 120"/>
                <a:gd name="T12" fmla="*/ 23 w 97"/>
                <a:gd name="T13" fmla="*/ 62 h 120"/>
                <a:gd name="T14" fmla="*/ 53 w 97"/>
                <a:gd name="T15" fmla="*/ 85 h 120"/>
                <a:gd name="T16" fmla="*/ 65 w 97"/>
                <a:gd name="T17" fmla="*/ 14 h 120"/>
                <a:gd name="T18" fmla="*/ 49 w 97"/>
                <a:gd name="T19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20">
                  <a:moveTo>
                    <a:pt x="88" y="22"/>
                  </a:moveTo>
                  <a:cubicBezTo>
                    <a:pt x="97" y="53"/>
                    <a:pt x="79" y="74"/>
                    <a:pt x="67" y="90"/>
                  </a:cubicBezTo>
                  <a:cubicBezTo>
                    <a:pt x="3" y="120"/>
                    <a:pt x="0" y="27"/>
                    <a:pt x="40" y="7"/>
                  </a:cubicBezTo>
                  <a:cubicBezTo>
                    <a:pt x="46" y="4"/>
                    <a:pt x="62" y="0"/>
                    <a:pt x="64" y="1"/>
                  </a:cubicBezTo>
                  <a:cubicBezTo>
                    <a:pt x="74" y="3"/>
                    <a:pt x="76" y="16"/>
                    <a:pt x="88" y="22"/>
                  </a:cubicBezTo>
                  <a:close/>
                  <a:moveTo>
                    <a:pt x="49" y="12"/>
                  </a:moveTo>
                  <a:cubicBezTo>
                    <a:pt x="35" y="19"/>
                    <a:pt x="21" y="44"/>
                    <a:pt x="23" y="62"/>
                  </a:cubicBezTo>
                  <a:cubicBezTo>
                    <a:pt x="25" y="76"/>
                    <a:pt x="39" y="88"/>
                    <a:pt x="53" y="85"/>
                  </a:cubicBezTo>
                  <a:cubicBezTo>
                    <a:pt x="78" y="80"/>
                    <a:pt x="93" y="30"/>
                    <a:pt x="65" y="14"/>
                  </a:cubicBezTo>
                  <a:cubicBezTo>
                    <a:pt x="56" y="16"/>
                    <a:pt x="56" y="14"/>
                    <a:pt x="4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66"/>
            <p:cNvSpPr>
              <a:spLocks noEditPoints="1"/>
            </p:cNvSpPr>
            <p:nvPr/>
          </p:nvSpPr>
          <p:spPr bwMode="auto">
            <a:xfrm>
              <a:off x="4051301" y="941388"/>
              <a:ext cx="41275" cy="42863"/>
            </a:xfrm>
            <a:custGeom>
              <a:avLst/>
              <a:gdLst>
                <a:gd name="T0" fmla="*/ 39 w 54"/>
                <a:gd name="T1" fmla="*/ 0 h 56"/>
                <a:gd name="T2" fmla="*/ 6 w 54"/>
                <a:gd name="T3" fmla="*/ 36 h 56"/>
                <a:gd name="T4" fmla="*/ 39 w 54"/>
                <a:gd name="T5" fmla="*/ 0 h 56"/>
                <a:gd name="T6" fmla="*/ 17 w 54"/>
                <a:gd name="T7" fmla="*/ 33 h 56"/>
                <a:gd name="T8" fmla="*/ 31 w 54"/>
                <a:gd name="T9" fmla="*/ 10 h 56"/>
                <a:gd name="T10" fmla="*/ 17 w 54"/>
                <a:gd name="T11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39" y="0"/>
                  </a:moveTo>
                  <a:cubicBezTo>
                    <a:pt x="54" y="22"/>
                    <a:pt x="25" y="56"/>
                    <a:pt x="6" y="36"/>
                  </a:cubicBezTo>
                  <a:cubicBezTo>
                    <a:pt x="0" y="10"/>
                    <a:pt x="18" y="2"/>
                    <a:pt x="39" y="0"/>
                  </a:cubicBezTo>
                  <a:close/>
                  <a:moveTo>
                    <a:pt x="17" y="33"/>
                  </a:moveTo>
                  <a:cubicBezTo>
                    <a:pt x="29" y="34"/>
                    <a:pt x="35" y="15"/>
                    <a:pt x="31" y="10"/>
                  </a:cubicBezTo>
                  <a:cubicBezTo>
                    <a:pt x="21" y="13"/>
                    <a:pt x="7" y="23"/>
                    <a:pt x="17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67"/>
            <p:cNvSpPr>
              <a:spLocks noEditPoints="1"/>
            </p:cNvSpPr>
            <p:nvPr/>
          </p:nvSpPr>
          <p:spPr bwMode="auto">
            <a:xfrm>
              <a:off x="3821113" y="336551"/>
              <a:ext cx="1412875" cy="915988"/>
            </a:xfrm>
            <a:custGeom>
              <a:avLst/>
              <a:gdLst>
                <a:gd name="T0" fmla="*/ 1275 w 1814"/>
                <a:gd name="T1" fmla="*/ 596 h 1176"/>
                <a:gd name="T2" fmla="*/ 1511 w 1814"/>
                <a:gd name="T3" fmla="*/ 722 h 1176"/>
                <a:gd name="T4" fmla="*/ 1757 w 1814"/>
                <a:gd name="T5" fmla="*/ 1140 h 1176"/>
                <a:gd name="T6" fmla="*/ 647 w 1814"/>
                <a:gd name="T7" fmla="*/ 1151 h 1176"/>
                <a:gd name="T8" fmla="*/ 142 w 1814"/>
                <a:gd name="T9" fmla="*/ 937 h 1176"/>
                <a:gd name="T10" fmla="*/ 308 w 1814"/>
                <a:gd name="T11" fmla="*/ 586 h 1176"/>
                <a:gd name="T12" fmla="*/ 593 w 1814"/>
                <a:gd name="T13" fmla="*/ 819 h 1176"/>
                <a:gd name="T14" fmla="*/ 786 w 1814"/>
                <a:gd name="T15" fmla="*/ 995 h 1176"/>
                <a:gd name="T16" fmla="*/ 966 w 1814"/>
                <a:gd name="T17" fmla="*/ 667 h 1176"/>
                <a:gd name="T18" fmla="*/ 775 w 1814"/>
                <a:gd name="T19" fmla="*/ 492 h 1176"/>
                <a:gd name="T20" fmla="*/ 684 w 1814"/>
                <a:gd name="T21" fmla="*/ 288 h 1176"/>
                <a:gd name="T22" fmla="*/ 1522 w 1814"/>
                <a:gd name="T23" fmla="*/ 264 h 1176"/>
                <a:gd name="T24" fmla="*/ 998 w 1814"/>
                <a:gd name="T25" fmla="*/ 310 h 1176"/>
                <a:gd name="T26" fmla="*/ 1259 w 1814"/>
                <a:gd name="T27" fmla="*/ 179 h 1176"/>
                <a:gd name="T28" fmla="*/ 1372 w 1814"/>
                <a:gd name="T29" fmla="*/ 145 h 1176"/>
                <a:gd name="T30" fmla="*/ 1010 w 1814"/>
                <a:gd name="T31" fmla="*/ 44 h 1176"/>
                <a:gd name="T32" fmla="*/ 820 w 1814"/>
                <a:gd name="T33" fmla="*/ 453 h 1176"/>
                <a:gd name="T34" fmla="*/ 818 w 1814"/>
                <a:gd name="T35" fmla="*/ 376 h 1176"/>
                <a:gd name="T36" fmla="*/ 1159 w 1814"/>
                <a:gd name="T37" fmla="*/ 100 h 1176"/>
                <a:gd name="T38" fmla="*/ 826 w 1814"/>
                <a:gd name="T39" fmla="*/ 371 h 1176"/>
                <a:gd name="T40" fmla="*/ 1420 w 1814"/>
                <a:gd name="T41" fmla="*/ 448 h 1176"/>
                <a:gd name="T42" fmla="*/ 1162 w 1814"/>
                <a:gd name="T43" fmla="*/ 579 h 1176"/>
                <a:gd name="T44" fmla="*/ 1101 w 1814"/>
                <a:gd name="T45" fmla="*/ 340 h 1176"/>
                <a:gd name="T46" fmla="*/ 962 w 1814"/>
                <a:gd name="T47" fmla="*/ 451 h 1176"/>
                <a:gd name="T48" fmla="*/ 1326 w 1814"/>
                <a:gd name="T49" fmla="*/ 514 h 1176"/>
                <a:gd name="T50" fmla="*/ 383 w 1814"/>
                <a:gd name="T51" fmla="*/ 596 h 1176"/>
                <a:gd name="T52" fmla="*/ 1221 w 1814"/>
                <a:gd name="T53" fmla="*/ 613 h 1176"/>
                <a:gd name="T54" fmla="*/ 1117 w 1814"/>
                <a:gd name="T55" fmla="*/ 669 h 1176"/>
                <a:gd name="T56" fmla="*/ 332 w 1814"/>
                <a:gd name="T57" fmla="*/ 619 h 1176"/>
                <a:gd name="T58" fmla="*/ 1128 w 1814"/>
                <a:gd name="T59" fmla="*/ 684 h 1176"/>
                <a:gd name="T60" fmla="*/ 1108 w 1814"/>
                <a:gd name="T61" fmla="*/ 721 h 1176"/>
                <a:gd name="T62" fmla="*/ 1354 w 1814"/>
                <a:gd name="T63" fmla="*/ 654 h 1176"/>
                <a:gd name="T64" fmla="*/ 476 w 1814"/>
                <a:gd name="T65" fmla="*/ 778 h 1176"/>
                <a:gd name="T66" fmla="*/ 1263 w 1814"/>
                <a:gd name="T67" fmla="*/ 792 h 1176"/>
                <a:gd name="T68" fmla="*/ 791 w 1814"/>
                <a:gd name="T69" fmla="*/ 900 h 1176"/>
                <a:gd name="T70" fmla="*/ 978 w 1814"/>
                <a:gd name="T71" fmla="*/ 876 h 1176"/>
                <a:gd name="T72" fmla="*/ 1405 w 1814"/>
                <a:gd name="T73" fmla="*/ 748 h 1176"/>
                <a:gd name="T74" fmla="*/ 1320 w 1814"/>
                <a:gd name="T75" fmla="*/ 785 h 1176"/>
                <a:gd name="T76" fmla="*/ 1337 w 1814"/>
                <a:gd name="T77" fmla="*/ 798 h 1176"/>
                <a:gd name="T78" fmla="*/ 1488 w 1814"/>
                <a:gd name="T79" fmla="*/ 812 h 1176"/>
                <a:gd name="T80" fmla="*/ 1499 w 1814"/>
                <a:gd name="T81" fmla="*/ 822 h 1176"/>
                <a:gd name="T82" fmla="*/ 1471 w 1814"/>
                <a:gd name="T83" fmla="*/ 932 h 1176"/>
                <a:gd name="T84" fmla="*/ 1084 w 1814"/>
                <a:gd name="T85" fmla="*/ 782 h 1176"/>
                <a:gd name="T86" fmla="*/ 1147 w 1814"/>
                <a:gd name="T87" fmla="*/ 986 h 1176"/>
                <a:gd name="T88" fmla="*/ 1223 w 1814"/>
                <a:gd name="T89" fmla="*/ 816 h 1176"/>
                <a:gd name="T90" fmla="*/ 441 w 1814"/>
                <a:gd name="T91" fmla="*/ 932 h 1176"/>
                <a:gd name="T92" fmla="*/ 603 w 1814"/>
                <a:gd name="T93" fmla="*/ 834 h 1176"/>
                <a:gd name="T94" fmla="*/ 201 w 1814"/>
                <a:gd name="T95" fmla="*/ 924 h 1176"/>
                <a:gd name="T96" fmla="*/ 460 w 1814"/>
                <a:gd name="T97" fmla="*/ 874 h 1176"/>
                <a:gd name="T98" fmla="*/ 622 w 1814"/>
                <a:gd name="T99" fmla="*/ 899 h 1176"/>
                <a:gd name="T100" fmla="*/ 1542 w 1814"/>
                <a:gd name="T101" fmla="*/ 935 h 1176"/>
                <a:gd name="T102" fmla="*/ 1027 w 1814"/>
                <a:gd name="T103" fmla="*/ 910 h 1176"/>
                <a:gd name="T104" fmla="*/ 1130 w 1814"/>
                <a:gd name="T105" fmla="*/ 998 h 1176"/>
                <a:gd name="T106" fmla="*/ 1479 w 1814"/>
                <a:gd name="T107" fmla="*/ 1025 h 1176"/>
                <a:gd name="T108" fmla="*/ 970 w 1814"/>
                <a:gd name="T109" fmla="*/ 1020 h 1176"/>
                <a:gd name="T110" fmla="*/ 479 w 1814"/>
                <a:gd name="T111" fmla="*/ 952 h 1176"/>
                <a:gd name="T112" fmla="*/ 425 w 1814"/>
                <a:gd name="T113" fmla="*/ 1019 h 1176"/>
                <a:gd name="T114" fmla="*/ 441 w 1814"/>
                <a:gd name="T115" fmla="*/ 1122 h 1176"/>
                <a:gd name="T116" fmla="*/ 1696 w 1814"/>
                <a:gd name="T117" fmla="*/ 1131 h 1176"/>
                <a:gd name="T118" fmla="*/ 1251 w 1814"/>
                <a:gd name="T119" fmla="*/ 1138 h 1176"/>
                <a:gd name="T120" fmla="*/ 550 w 1814"/>
                <a:gd name="T121" fmla="*/ 1104 h 1176"/>
                <a:gd name="T122" fmla="*/ 409 w 1814"/>
                <a:gd name="T123" fmla="*/ 1089 h 1176"/>
                <a:gd name="T124" fmla="*/ 1005 w 1814"/>
                <a:gd name="T125" fmla="*/ 104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4" h="1176">
                  <a:moveTo>
                    <a:pt x="1444" y="374"/>
                  </a:moveTo>
                  <a:cubicBezTo>
                    <a:pt x="1454" y="380"/>
                    <a:pt x="1469" y="389"/>
                    <a:pt x="1483" y="386"/>
                  </a:cubicBezTo>
                  <a:cubicBezTo>
                    <a:pt x="1492" y="384"/>
                    <a:pt x="1499" y="372"/>
                    <a:pt x="1509" y="378"/>
                  </a:cubicBezTo>
                  <a:cubicBezTo>
                    <a:pt x="1509" y="380"/>
                    <a:pt x="1509" y="382"/>
                    <a:pt x="1511" y="382"/>
                  </a:cubicBezTo>
                  <a:cubicBezTo>
                    <a:pt x="1501" y="399"/>
                    <a:pt x="1486" y="424"/>
                    <a:pt x="1469" y="437"/>
                  </a:cubicBezTo>
                  <a:cubicBezTo>
                    <a:pt x="1461" y="443"/>
                    <a:pt x="1449" y="444"/>
                    <a:pt x="1436" y="448"/>
                  </a:cubicBezTo>
                  <a:cubicBezTo>
                    <a:pt x="1426" y="473"/>
                    <a:pt x="1392" y="497"/>
                    <a:pt x="1357" y="488"/>
                  </a:cubicBezTo>
                  <a:cubicBezTo>
                    <a:pt x="1356" y="496"/>
                    <a:pt x="1376" y="495"/>
                    <a:pt x="1375" y="507"/>
                  </a:cubicBezTo>
                  <a:cubicBezTo>
                    <a:pt x="1358" y="515"/>
                    <a:pt x="1336" y="523"/>
                    <a:pt x="1315" y="525"/>
                  </a:cubicBezTo>
                  <a:cubicBezTo>
                    <a:pt x="1298" y="547"/>
                    <a:pt x="1277" y="565"/>
                    <a:pt x="1258" y="585"/>
                  </a:cubicBezTo>
                  <a:cubicBezTo>
                    <a:pt x="1255" y="586"/>
                    <a:pt x="1253" y="587"/>
                    <a:pt x="1249" y="586"/>
                  </a:cubicBezTo>
                  <a:cubicBezTo>
                    <a:pt x="1257" y="593"/>
                    <a:pt x="1264" y="595"/>
                    <a:pt x="1275" y="596"/>
                  </a:cubicBezTo>
                  <a:cubicBezTo>
                    <a:pt x="1275" y="600"/>
                    <a:pt x="1278" y="602"/>
                    <a:pt x="1277" y="606"/>
                  </a:cubicBezTo>
                  <a:cubicBezTo>
                    <a:pt x="1294" y="607"/>
                    <a:pt x="1327" y="607"/>
                    <a:pt x="1344" y="620"/>
                  </a:cubicBezTo>
                  <a:cubicBezTo>
                    <a:pt x="1351" y="619"/>
                    <a:pt x="1357" y="625"/>
                    <a:pt x="1362" y="623"/>
                  </a:cubicBezTo>
                  <a:cubicBezTo>
                    <a:pt x="1368" y="627"/>
                    <a:pt x="1373" y="633"/>
                    <a:pt x="1376" y="640"/>
                  </a:cubicBezTo>
                  <a:cubicBezTo>
                    <a:pt x="1386" y="636"/>
                    <a:pt x="1395" y="627"/>
                    <a:pt x="1406" y="629"/>
                  </a:cubicBezTo>
                  <a:cubicBezTo>
                    <a:pt x="1406" y="643"/>
                    <a:pt x="1413" y="654"/>
                    <a:pt x="1417" y="669"/>
                  </a:cubicBezTo>
                  <a:cubicBezTo>
                    <a:pt x="1432" y="669"/>
                    <a:pt x="1441" y="665"/>
                    <a:pt x="1453" y="669"/>
                  </a:cubicBezTo>
                  <a:cubicBezTo>
                    <a:pt x="1455" y="675"/>
                    <a:pt x="1455" y="679"/>
                    <a:pt x="1456" y="685"/>
                  </a:cubicBezTo>
                  <a:cubicBezTo>
                    <a:pt x="1457" y="690"/>
                    <a:pt x="1463" y="689"/>
                    <a:pt x="1464" y="694"/>
                  </a:cubicBezTo>
                  <a:cubicBezTo>
                    <a:pt x="1465" y="701"/>
                    <a:pt x="1466" y="705"/>
                    <a:pt x="1462" y="709"/>
                  </a:cubicBezTo>
                  <a:cubicBezTo>
                    <a:pt x="1465" y="713"/>
                    <a:pt x="1470" y="715"/>
                    <a:pt x="1469" y="722"/>
                  </a:cubicBezTo>
                  <a:cubicBezTo>
                    <a:pt x="1480" y="715"/>
                    <a:pt x="1503" y="709"/>
                    <a:pt x="1511" y="722"/>
                  </a:cubicBezTo>
                  <a:cubicBezTo>
                    <a:pt x="1510" y="732"/>
                    <a:pt x="1507" y="743"/>
                    <a:pt x="1506" y="747"/>
                  </a:cubicBezTo>
                  <a:cubicBezTo>
                    <a:pt x="1515" y="743"/>
                    <a:pt x="1531" y="746"/>
                    <a:pt x="1538" y="755"/>
                  </a:cubicBezTo>
                  <a:cubicBezTo>
                    <a:pt x="1534" y="774"/>
                    <a:pt x="1536" y="781"/>
                    <a:pt x="1533" y="804"/>
                  </a:cubicBezTo>
                  <a:cubicBezTo>
                    <a:pt x="1548" y="851"/>
                    <a:pt x="1590" y="895"/>
                    <a:pt x="1592" y="953"/>
                  </a:cubicBezTo>
                  <a:cubicBezTo>
                    <a:pt x="1592" y="958"/>
                    <a:pt x="1593" y="964"/>
                    <a:pt x="1593" y="970"/>
                  </a:cubicBezTo>
                  <a:cubicBezTo>
                    <a:pt x="1593" y="996"/>
                    <a:pt x="1572" y="1015"/>
                    <a:pt x="1550" y="1026"/>
                  </a:cubicBezTo>
                  <a:cubicBezTo>
                    <a:pt x="1601" y="1031"/>
                    <a:pt x="1671" y="1037"/>
                    <a:pt x="1725" y="1036"/>
                  </a:cubicBezTo>
                  <a:cubicBezTo>
                    <a:pt x="1749" y="1036"/>
                    <a:pt x="1783" y="1040"/>
                    <a:pt x="1798" y="1054"/>
                  </a:cubicBezTo>
                  <a:cubicBezTo>
                    <a:pt x="1808" y="1062"/>
                    <a:pt x="1814" y="1091"/>
                    <a:pt x="1811" y="1111"/>
                  </a:cubicBezTo>
                  <a:cubicBezTo>
                    <a:pt x="1811" y="1112"/>
                    <a:pt x="1809" y="1114"/>
                    <a:pt x="1807" y="1117"/>
                  </a:cubicBezTo>
                  <a:cubicBezTo>
                    <a:pt x="1806" y="1120"/>
                    <a:pt x="1808" y="1122"/>
                    <a:pt x="1807" y="1124"/>
                  </a:cubicBezTo>
                  <a:cubicBezTo>
                    <a:pt x="1799" y="1138"/>
                    <a:pt x="1775" y="1133"/>
                    <a:pt x="1757" y="1140"/>
                  </a:cubicBezTo>
                  <a:cubicBezTo>
                    <a:pt x="1741" y="1138"/>
                    <a:pt x="1714" y="1139"/>
                    <a:pt x="1691" y="1138"/>
                  </a:cubicBezTo>
                  <a:cubicBezTo>
                    <a:pt x="1648" y="1138"/>
                    <a:pt x="1606" y="1155"/>
                    <a:pt x="1568" y="1156"/>
                  </a:cubicBezTo>
                  <a:cubicBezTo>
                    <a:pt x="1541" y="1157"/>
                    <a:pt x="1521" y="1154"/>
                    <a:pt x="1494" y="1158"/>
                  </a:cubicBezTo>
                  <a:cubicBezTo>
                    <a:pt x="1460" y="1164"/>
                    <a:pt x="1426" y="1160"/>
                    <a:pt x="1390" y="1162"/>
                  </a:cubicBezTo>
                  <a:cubicBezTo>
                    <a:pt x="1355" y="1164"/>
                    <a:pt x="1321" y="1169"/>
                    <a:pt x="1276" y="1167"/>
                  </a:cubicBezTo>
                  <a:cubicBezTo>
                    <a:pt x="1282" y="1171"/>
                    <a:pt x="1293" y="1169"/>
                    <a:pt x="1300" y="1172"/>
                  </a:cubicBezTo>
                  <a:cubicBezTo>
                    <a:pt x="1275" y="1173"/>
                    <a:pt x="1245" y="1176"/>
                    <a:pt x="1223" y="1170"/>
                  </a:cubicBezTo>
                  <a:cubicBezTo>
                    <a:pt x="1187" y="1170"/>
                    <a:pt x="1141" y="1169"/>
                    <a:pt x="1107" y="1166"/>
                  </a:cubicBezTo>
                  <a:cubicBezTo>
                    <a:pt x="1087" y="1164"/>
                    <a:pt x="1066" y="1167"/>
                    <a:pt x="1046" y="1163"/>
                  </a:cubicBezTo>
                  <a:cubicBezTo>
                    <a:pt x="1037" y="1162"/>
                    <a:pt x="1019" y="1159"/>
                    <a:pt x="1007" y="1158"/>
                  </a:cubicBezTo>
                  <a:cubicBezTo>
                    <a:pt x="946" y="1156"/>
                    <a:pt x="891" y="1156"/>
                    <a:pt x="831" y="1155"/>
                  </a:cubicBezTo>
                  <a:cubicBezTo>
                    <a:pt x="772" y="1153"/>
                    <a:pt x="707" y="1157"/>
                    <a:pt x="647" y="1151"/>
                  </a:cubicBezTo>
                  <a:cubicBezTo>
                    <a:pt x="616" y="1148"/>
                    <a:pt x="585" y="1145"/>
                    <a:pt x="558" y="1143"/>
                  </a:cubicBezTo>
                  <a:cubicBezTo>
                    <a:pt x="524" y="1142"/>
                    <a:pt x="493" y="1136"/>
                    <a:pt x="456" y="1132"/>
                  </a:cubicBezTo>
                  <a:cubicBezTo>
                    <a:pt x="430" y="1130"/>
                    <a:pt x="403" y="1130"/>
                    <a:pt x="376" y="1129"/>
                  </a:cubicBezTo>
                  <a:cubicBezTo>
                    <a:pt x="309" y="1125"/>
                    <a:pt x="249" y="1127"/>
                    <a:pt x="189" y="1122"/>
                  </a:cubicBezTo>
                  <a:cubicBezTo>
                    <a:pt x="125" y="1117"/>
                    <a:pt x="59" y="1111"/>
                    <a:pt x="7" y="1077"/>
                  </a:cubicBezTo>
                  <a:cubicBezTo>
                    <a:pt x="7" y="1067"/>
                    <a:pt x="0" y="1059"/>
                    <a:pt x="1" y="1049"/>
                  </a:cubicBezTo>
                  <a:cubicBezTo>
                    <a:pt x="3" y="1031"/>
                    <a:pt x="26" y="1023"/>
                    <a:pt x="29" y="1006"/>
                  </a:cubicBezTo>
                  <a:cubicBezTo>
                    <a:pt x="41" y="999"/>
                    <a:pt x="54" y="1001"/>
                    <a:pt x="69" y="1003"/>
                  </a:cubicBezTo>
                  <a:cubicBezTo>
                    <a:pt x="88" y="1004"/>
                    <a:pt x="107" y="998"/>
                    <a:pt x="125" y="1000"/>
                  </a:cubicBezTo>
                  <a:cubicBezTo>
                    <a:pt x="126" y="993"/>
                    <a:pt x="121" y="985"/>
                    <a:pt x="122" y="975"/>
                  </a:cubicBezTo>
                  <a:cubicBezTo>
                    <a:pt x="124" y="963"/>
                    <a:pt x="133" y="956"/>
                    <a:pt x="133" y="947"/>
                  </a:cubicBezTo>
                  <a:cubicBezTo>
                    <a:pt x="139" y="943"/>
                    <a:pt x="141" y="943"/>
                    <a:pt x="142" y="937"/>
                  </a:cubicBezTo>
                  <a:cubicBezTo>
                    <a:pt x="146" y="936"/>
                    <a:pt x="145" y="933"/>
                    <a:pt x="150" y="935"/>
                  </a:cubicBezTo>
                  <a:cubicBezTo>
                    <a:pt x="154" y="930"/>
                    <a:pt x="159" y="924"/>
                    <a:pt x="162" y="917"/>
                  </a:cubicBezTo>
                  <a:cubicBezTo>
                    <a:pt x="172" y="914"/>
                    <a:pt x="174" y="917"/>
                    <a:pt x="184" y="918"/>
                  </a:cubicBezTo>
                  <a:cubicBezTo>
                    <a:pt x="181" y="891"/>
                    <a:pt x="190" y="857"/>
                    <a:pt x="202" y="842"/>
                  </a:cubicBezTo>
                  <a:cubicBezTo>
                    <a:pt x="206" y="840"/>
                    <a:pt x="209" y="838"/>
                    <a:pt x="213" y="836"/>
                  </a:cubicBezTo>
                  <a:cubicBezTo>
                    <a:pt x="243" y="837"/>
                    <a:pt x="259" y="839"/>
                    <a:pt x="283" y="832"/>
                  </a:cubicBezTo>
                  <a:cubicBezTo>
                    <a:pt x="253" y="811"/>
                    <a:pt x="223" y="767"/>
                    <a:pt x="217" y="723"/>
                  </a:cubicBezTo>
                  <a:cubicBezTo>
                    <a:pt x="215" y="712"/>
                    <a:pt x="215" y="698"/>
                    <a:pt x="218" y="690"/>
                  </a:cubicBezTo>
                  <a:cubicBezTo>
                    <a:pt x="224" y="673"/>
                    <a:pt x="259" y="656"/>
                    <a:pt x="288" y="652"/>
                  </a:cubicBezTo>
                  <a:cubicBezTo>
                    <a:pt x="307" y="650"/>
                    <a:pt x="333" y="651"/>
                    <a:pt x="345" y="660"/>
                  </a:cubicBezTo>
                  <a:cubicBezTo>
                    <a:pt x="330" y="637"/>
                    <a:pt x="307" y="622"/>
                    <a:pt x="288" y="604"/>
                  </a:cubicBezTo>
                  <a:cubicBezTo>
                    <a:pt x="295" y="595"/>
                    <a:pt x="296" y="582"/>
                    <a:pt x="308" y="586"/>
                  </a:cubicBezTo>
                  <a:cubicBezTo>
                    <a:pt x="320" y="591"/>
                    <a:pt x="341" y="616"/>
                    <a:pt x="346" y="625"/>
                  </a:cubicBezTo>
                  <a:cubicBezTo>
                    <a:pt x="333" y="570"/>
                    <a:pt x="378" y="542"/>
                    <a:pt x="404" y="508"/>
                  </a:cubicBezTo>
                  <a:cubicBezTo>
                    <a:pt x="407" y="510"/>
                    <a:pt x="412" y="510"/>
                    <a:pt x="415" y="512"/>
                  </a:cubicBezTo>
                  <a:cubicBezTo>
                    <a:pt x="413" y="535"/>
                    <a:pt x="430" y="554"/>
                    <a:pt x="426" y="583"/>
                  </a:cubicBezTo>
                  <a:cubicBezTo>
                    <a:pt x="423" y="608"/>
                    <a:pt x="402" y="613"/>
                    <a:pt x="388" y="629"/>
                  </a:cubicBezTo>
                  <a:cubicBezTo>
                    <a:pt x="405" y="624"/>
                    <a:pt x="420" y="618"/>
                    <a:pt x="436" y="623"/>
                  </a:cubicBezTo>
                  <a:cubicBezTo>
                    <a:pt x="460" y="630"/>
                    <a:pt x="474" y="653"/>
                    <a:pt x="489" y="669"/>
                  </a:cubicBezTo>
                  <a:cubicBezTo>
                    <a:pt x="493" y="686"/>
                    <a:pt x="500" y="703"/>
                    <a:pt x="500" y="721"/>
                  </a:cubicBezTo>
                  <a:cubicBezTo>
                    <a:pt x="500" y="758"/>
                    <a:pt x="480" y="792"/>
                    <a:pt x="465" y="817"/>
                  </a:cubicBezTo>
                  <a:cubicBezTo>
                    <a:pt x="468" y="818"/>
                    <a:pt x="478" y="820"/>
                    <a:pt x="484" y="823"/>
                  </a:cubicBezTo>
                  <a:cubicBezTo>
                    <a:pt x="512" y="820"/>
                    <a:pt x="543" y="812"/>
                    <a:pt x="580" y="816"/>
                  </a:cubicBezTo>
                  <a:cubicBezTo>
                    <a:pt x="585" y="816"/>
                    <a:pt x="589" y="819"/>
                    <a:pt x="593" y="819"/>
                  </a:cubicBezTo>
                  <a:cubicBezTo>
                    <a:pt x="600" y="820"/>
                    <a:pt x="607" y="818"/>
                    <a:pt x="612" y="819"/>
                  </a:cubicBezTo>
                  <a:cubicBezTo>
                    <a:pt x="615" y="821"/>
                    <a:pt x="616" y="825"/>
                    <a:pt x="619" y="827"/>
                  </a:cubicBezTo>
                  <a:cubicBezTo>
                    <a:pt x="622" y="829"/>
                    <a:pt x="626" y="828"/>
                    <a:pt x="628" y="829"/>
                  </a:cubicBezTo>
                  <a:cubicBezTo>
                    <a:pt x="636" y="835"/>
                    <a:pt x="641" y="845"/>
                    <a:pt x="652" y="847"/>
                  </a:cubicBezTo>
                  <a:cubicBezTo>
                    <a:pt x="655" y="857"/>
                    <a:pt x="669" y="855"/>
                    <a:pt x="667" y="867"/>
                  </a:cubicBezTo>
                  <a:cubicBezTo>
                    <a:pt x="665" y="876"/>
                    <a:pt x="648" y="877"/>
                    <a:pt x="639" y="876"/>
                  </a:cubicBezTo>
                  <a:cubicBezTo>
                    <a:pt x="640" y="882"/>
                    <a:pt x="645" y="887"/>
                    <a:pt x="642" y="890"/>
                  </a:cubicBezTo>
                  <a:cubicBezTo>
                    <a:pt x="646" y="913"/>
                    <a:pt x="692" y="920"/>
                    <a:pt x="669" y="947"/>
                  </a:cubicBezTo>
                  <a:cubicBezTo>
                    <a:pt x="652" y="948"/>
                    <a:pt x="643" y="948"/>
                    <a:pt x="624" y="950"/>
                  </a:cubicBezTo>
                  <a:cubicBezTo>
                    <a:pt x="641" y="964"/>
                    <a:pt x="646" y="988"/>
                    <a:pt x="641" y="1013"/>
                  </a:cubicBezTo>
                  <a:cubicBezTo>
                    <a:pt x="696" y="1020"/>
                    <a:pt x="760" y="1023"/>
                    <a:pt x="826" y="1030"/>
                  </a:cubicBezTo>
                  <a:cubicBezTo>
                    <a:pt x="811" y="1020"/>
                    <a:pt x="796" y="1010"/>
                    <a:pt x="786" y="995"/>
                  </a:cubicBezTo>
                  <a:cubicBezTo>
                    <a:pt x="780" y="978"/>
                    <a:pt x="772" y="960"/>
                    <a:pt x="774" y="944"/>
                  </a:cubicBezTo>
                  <a:cubicBezTo>
                    <a:pt x="775" y="938"/>
                    <a:pt x="778" y="935"/>
                    <a:pt x="779" y="928"/>
                  </a:cubicBezTo>
                  <a:cubicBezTo>
                    <a:pt x="780" y="912"/>
                    <a:pt x="778" y="902"/>
                    <a:pt x="785" y="888"/>
                  </a:cubicBezTo>
                  <a:cubicBezTo>
                    <a:pt x="787" y="884"/>
                    <a:pt x="788" y="879"/>
                    <a:pt x="790" y="876"/>
                  </a:cubicBezTo>
                  <a:cubicBezTo>
                    <a:pt x="794" y="869"/>
                    <a:pt x="801" y="865"/>
                    <a:pt x="805" y="859"/>
                  </a:cubicBezTo>
                  <a:cubicBezTo>
                    <a:pt x="807" y="856"/>
                    <a:pt x="807" y="851"/>
                    <a:pt x="809" y="849"/>
                  </a:cubicBezTo>
                  <a:cubicBezTo>
                    <a:pt x="813" y="845"/>
                    <a:pt x="819" y="838"/>
                    <a:pt x="820" y="829"/>
                  </a:cubicBezTo>
                  <a:cubicBezTo>
                    <a:pt x="836" y="809"/>
                    <a:pt x="853" y="777"/>
                    <a:pt x="872" y="753"/>
                  </a:cubicBezTo>
                  <a:cubicBezTo>
                    <a:pt x="878" y="746"/>
                    <a:pt x="887" y="741"/>
                    <a:pt x="894" y="733"/>
                  </a:cubicBezTo>
                  <a:cubicBezTo>
                    <a:pt x="909" y="715"/>
                    <a:pt x="920" y="691"/>
                    <a:pt x="936" y="679"/>
                  </a:cubicBezTo>
                  <a:cubicBezTo>
                    <a:pt x="940" y="675"/>
                    <a:pt x="947" y="673"/>
                    <a:pt x="951" y="670"/>
                  </a:cubicBezTo>
                  <a:cubicBezTo>
                    <a:pt x="955" y="668"/>
                    <a:pt x="961" y="667"/>
                    <a:pt x="966" y="667"/>
                  </a:cubicBezTo>
                  <a:cubicBezTo>
                    <a:pt x="988" y="644"/>
                    <a:pt x="1034" y="636"/>
                    <a:pt x="1059" y="609"/>
                  </a:cubicBezTo>
                  <a:cubicBezTo>
                    <a:pt x="1064" y="608"/>
                    <a:pt x="1064" y="611"/>
                    <a:pt x="1068" y="610"/>
                  </a:cubicBezTo>
                  <a:cubicBezTo>
                    <a:pt x="1070" y="597"/>
                    <a:pt x="1074" y="588"/>
                    <a:pt x="1083" y="580"/>
                  </a:cubicBezTo>
                  <a:cubicBezTo>
                    <a:pt x="1078" y="578"/>
                    <a:pt x="1072" y="573"/>
                    <a:pt x="1067" y="578"/>
                  </a:cubicBezTo>
                  <a:cubicBezTo>
                    <a:pt x="1046" y="572"/>
                    <a:pt x="1030" y="562"/>
                    <a:pt x="1014" y="550"/>
                  </a:cubicBezTo>
                  <a:cubicBezTo>
                    <a:pt x="984" y="573"/>
                    <a:pt x="946" y="548"/>
                    <a:pt x="911" y="556"/>
                  </a:cubicBezTo>
                  <a:cubicBezTo>
                    <a:pt x="910" y="554"/>
                    <a:pt x="909" y="552"/>
                    <a:pt x="905" y="553"/>
                  </a:cubicBezTo>
                  <a:cubicBezTo>
                    <a:pt x="903" y="547"/>
                    <a:pt x="902" y="545"/>
                    <a:pt x="906" y="542"/>
                  </a:cubicBezTo>
                  <a:cubicBezTo>
                    <a:pt x="891" y="542"/>
                    <a:pt x="865" y="548"/>
                    <a:pt x="849" y="534"/>
                  </a:cubicBezTo>
                  <a:cubicBezTo>
                    <a:pt x="847" y="524"/>
                    <a:pt x="867" y="526"/>
                    <a:pt x="871" y="517"/>
                  </a:cubicBezTo>
                  <a:cubicBezTo>
                    <a:pt x="839" y="519"/>
                    <a:pt x="804" y="512"/>
                    <a:pt x="784" y="493"/>
                  </a:cubicBezTo>
                  <a:cubicBezTo>
                    <a:pt x="780" y="494"/>
                    <a:pt x="779" y="491"/>
                    <a:pt x="775" y="492"/>
                  </a:cubicBezTo>
                  <a:cubicBezTo>
                    <a:pt x="768" y="485"/>
                    <a:pt x="760" y="479"/>
                    <a:pt x="754" y="470"/>
                  </a:cubicBezTo>
                  <a:cubicBezTo>
                    <a:pt x="747" y="466"/>
                    <a:pt x="738" y="464"/>
                    <a:pt x="735" y="454"/>
                  </a:cubicBezTo>
                  <a:cubicBezTo>
                    <a:pt x="737" y="454"/>
                    <a:pt x="736" y="453"/>
                    <a:pt x="735" y="453"/>
                  </a:cubicBezTo>
                  <a:cubicBezTo>
                    <a:pt x="749" y="444"/>
                    <a:pt x="776" y="460"/>
                    <a:pt x="789" y="449"/>
                  </a:cubicBezTo>
                  <a:cubicBezTo>
                    <a:pt x="772" y="447"/>
                    <a:pt x="754" y="439"/>
                    <a:pt x="739" y="429"/>
                  </a:cubicBezTo>
                  <a:cubicBezTo>
                    <a:pt x="731" y="424"/>
                    <a:pt x="727" y="417"/>
                    <a:pt x="719" y="409"/>
                  </a:cubicBezTo>
                  <a:cubicBezTo>
                    <a:pt x="710" y="400"/>
                    <a:pt x="700" y="395"/>
                    <a:pt x="695" y="381"/>
                  </a:cubicBezTo>
                  <a:cubicBezTo>
                    <a:pt x="690" y="362"/>
                    <a:pt x="690" y="344"/>
                    <a:pt x="679" y="328"/>
                  </a:cubicBezTo>
                  <a:cubicBezTo>
                    <a:pt x="690" y="317"/>
                    <a:pt x="699" y="332"/>
                    <a:pt x="708" y="336"/>
                  </a:cubicBezTo>
                  <a:cubicBezTo>
                    <a:pt x="715" y="339"/>
                    <a:pt x="722" y="341"/>
                    <a:pt x="730" y="342"/>
                  </a:cubicBezTo>
                  <a:cubicBezTo>
                    <a:pt x="723" y="335"/>
                    <a:pt x="709" y="324"/>
                    <a:pt x="698" y="316"/>
                  </a:cubicBezTo>
                  <a:cubicBezTo>
                    <a:pt x="695" y="305"/>
                    <a:pt x="679" y="300"/>
                    <a:pt x="684" y="288"/>
                  </a:cubicBezTo>
                  <a:cubicBezTo>
                    <a:pt x="692" y="285"/>
                    <a:pt x="696" y="293"/>
                    <a:pt x="702" y="295"/>
                  </a:cubicBezTo>
                  <a:cubicBezTo>
                    <a:pt x="714" y="293"/>
                    <a:pt x="720" y="296"/>
                    <a:pt x="733" y="293"/>
                  </a:cubicBezTo>
                  <a:cubicBezTo>
                    <a:pt x="797" y="283"/>
                    <a:pt x="803" y="203"/>
                    <a:pt x="839" y="161"/>
                  </a:cubicBezTo>
                  <a:cubicBezTo>
                    <a:pt x="843" y="150"/>
                    <a:pt x="846" y="141"/>
                    <a:pt x="857" y="135"/>
                  </a:cubicBezTo>
                  <a:cubicBezTo>
                    <a:pt x="890" y="72"/>
                    <a:pt x="969" y="19"/>
                    <a:pt x="1056" y="37"/>
                  </a:cubicBezTo>
                  <a:cubicBezTo>
                    <a:pt x="1066" y="39"/>
                    <a:pt x="1077" y="45"/>
                    <a:pt x="1089" y="49"/>
                  </a:cubicBezTo>
                  <a:cubicBezTo>
                    <a:pt x="1139" y="0"/>
                    <a:pt x="1234" y="16"/>
                    <a:pt x="1294" y="45"/>
                  </a:cubicBezTo>
                  <a:cubicBezTo>
                    <a:pt x="1294" y="52"/>
                    <a:pt x="1293" y="57"/>
                    <a:pt x="1286" y="55"/>
                  </a:cubicBezTo>
                  <a:cubicBezTo>
                    <a:pt x="1325" y="74"/>
                    <a:pt x="1364" y="99"/>
                    <a:pt x="1377" y="139"/>
                  </a:cubicBezTo>
                  <a:cubicBezTo>
                    <a:pt x="1387" y="141"/>
                    <a:pt x="1396" y="134"/>
                    <a:pt x="1400" y="145"/>
                  </a:cubicBezTo>
                  <a:cubicBezTo>
                    <a:pt x="1399" y="152"/>
                    <a:pt x="1391" y="152"/>
                    <a:pt x="1388" y="153"/>
                  </a:cubicBezTo>
                  <a:cubicBezTo>
                    <a:pt x="1415" y="207"/>
                    <a:pt x="1447" y="280"/>
                    <a:pt x="1522" y="264"/>
                  </a:cubicBezTo>
                  <a:cubicBezTo>
                    <a:pt x="1529" y="258"/>
                    <a:pt x="1533" y="241"/>
                    <a:pt x="1545" y="249"/>
                  </a:cubicBezTo>
                  <a:cubicBezTo>
                    <a:pt x="1550" y="318"/>
                    <a:pt x="1519" y="381"/>
                    <a:pt x="1444" y="374"/>
                  </a:cubicBezTo>
                  <a:close/>
                  <a:moveTo>
                    <a:pt x="842" y="434"/>
                  </a:moveTo>
                  <a:cubicBezTo>
                    <a:pt x="841" y="434"/>
                    <a:pt x="839" y="435"/>
                    <a:pt x="841" y="436"/>
                  </a:cubicBezTo>
                  <a:cubicBezTo>
                    <a:pt x="866" y="453"/>
                    <a:pt x="925" y="469"/>
                    <a:pt x="953" y="446"/>
                  </a:cubicBezTo>
                  <a:cubicBezTo>
                    <a:pt x="960" y="440"/>
                    <a:pt x="965" y="419"/>
                    <a:pt x="972" y="418"/>
                  </a:cubicBezTo>
                  <a:cubicBezTo>
                    <a:pt x="989" y="417"/>
                    <a:pt x="970" y="445"/>
                    <a:pt x="972" y="452"/>
                  </a:cubicBezTo>
                  <a:cubicBezTo>
                    <a:pt x="1003" y="439"/>
                    <a:pt x="1003" y="395"/>
                    <a:pt x="1022" y="371"/>
                  </a:cubicBezTo>
                  <a:cubicBezTo>
                    <a:pt x="991" y="372"/>
                    <a:pt x="970" y="370"/>
                    <a:pt x="948" y="363"/>
                  </a:cubicBezTo>
                  <a:cubicBezTo>
                    <a:pt x="936" y="359"/>
                    <a:pt x="921" y="356"/>
                    <a:pt x="914" y="346"/>
                  </a:cubicBezTo>
                  <a:cubicBezTo>
                    <a:pt x="924" y="337"/>
                    <a:pt x="936" y="344"/>
                    <a:pt x="952" y="341"/>
                  </a:cubicBezTo>
                  <a:cubicBezTo>
                    <a:pt x="973" y="337"/>
                    <a:pt x="985" y="315"/>
                    <a:pt x="998" y="310"/>
                  </a:cubicBezTo>
                  <a:cubicBezTo>
                    <a:pt x="985" y="330"/>
                    <a:pt x="968" y="348"/>
                    <a:pt x="941" y="351"/>
                  </a:cubicBezTo>
                  <a:cubicBezTo>
                    <a:pt x="1009" y="379"/>
                    <a:pt x="1091" y="350"/>
                    <a:pt x="1122" y="295"/>
                  </a:cubicBezTo>
                  <a:cubicBezTo>
                    <a:pt x="1124" y="287"/>
                    <a:pt x="1121" y="274"/>
                    <a:pt x="1125" y="269"/>
                  </a:cubicBezTo>
                  <a:cubicBezTo>
                    <a:pt x="1128" y="269"/>
                    <a:pt x="1127" y="265"/>
                    <a:pt x="1130" y="266"/>
                  </a:cubicBezTo>
                  <a:cubicBezTo>
                    <a:pt x="1140" y="271"/>
                    <a:pt x="1136" y="281"/>
                    <a:pt x="1140" y="291"/>
                  </a:cubicBezTo>
                  <a:cubicBezTo>
                    <a:pt x="1133" y="300"/>
                    <a:pt x="1136" y="312"/>
                    <a:pt x="1130" y="323"/>
                  </a:cubicBezTo>
                  <a:cubicBezTo>
                    <a:pt x="1179" y="311"/>
                    <a:pt x="1214" y="290"/>
                    <a:pt x="1234" y="251"/>
                  </a:cubicBezTo>
                  <a:cubicBezTo>
                    <a:pt x="1249" y="222"/>
                    <a:pt x="1249" y="192"/>
                    <a:pt x="1240" y="158"/>
                  </a:cubicBezTo>
                  <a:cubicBezTo>
                    <a:pt x="1238" y="151"/>
                    <a:pt x="1230" y="143"/>
                    <a:pt x="1236" y="136"/>
                  </a:cubicBezTo>
                  <a:cubicBezTo>
                    <a:pt x="1241" y="134"/>
                    <a:pt x="1242" y="138"/>
                    <a:pt x="1245" y="140"/>
                  </a:cubicBezTo>
                  <a:cubicBezTo>
                    <a:pt x="1241" y="151"/>
                    <a:pt x="1252" y="163"/>
                    <a:pt x="1253" y="174"/>
                  </a:cubicBezTo>
                  <a:cubicBezTo>
                    <a:pt x="1254" y="176"/>
                    <a:pt x="1258" y="175"/>
                    <a:pt x="1259" y="179"/>
                  </a:cubicBezTo>
                  <a:cubicBezTo>
                    <a:pt x="1264" y="208"/>
                    <a:pt x="1288" y="231"/>
                    <a:pt x="1317" y="244"/>
                  </a:cubicBezTo>
                  <a:cubicBezTo>
                    <a:pt x="1324" y="254"/>
                    <a:pt x="1335" y="263"/>
                    <a:pt x="1340" y="276"/>
                  </a:cubicBezTo>
                  <a:cubicBezTo>
                    <a:pt x="1342" y="282"/>
                    <a:pt x="1341" y="291"/>
                    <a:pt x="1347" y="296"/>
                  </a:cubicBezTo>
                  <a:cubicBezTo>
                    <a:pt x="1352" y="286"/>
                    <a:pt x="1346" y="280"/>
                    <a:pt x="1346" y="269"/>
                  </a:cubicBezTo>
                  <a:cubicBezTo>
                    <a:pt x="1357" y="263"/>
                    <a:pt x="1358" y="274"/>
                    <a:pt x="1363" y="279"/>
                  </a:cubicBezTo>
                  <a:cubicBezTo>
                    <a:pt x="1363" y="281"/>
                    <a:pt x="1360" y="279"/>
                    <a:pt x="1360" y="281"/>
                  </a:cubicBezTo>
                  <a:cubicBezTo>
                    <a:pt x="1371" y="297"/>
                    <a:pt x="1367" y="322"/>
                    <a:pt x="1362" y="342"/>
                  </a:cubicBezTo>
                  <a:cubicBezTo>
                    <a:pt x="1375" y="340"/>
                    <a:pt x="1375" y="326"/>
                    <a:pt x="1382" y="318"/>
                  </a:cubicBezTo>
                  <a:cubicBezTo>
                    <a:pt x="1390" y="300"/>
                    <a:pt x="1398" y="288"/>
                    <a:pt x="1400" y="266"/>
                  </a:cubicBezTo>
                  <a:cubicBezTo>
                    <a:pt x="1402" y="236"/>
                    <a:pt x="1389" y="212"/>
                    <a:pt x="1378" y="194"/>
                  </a:cubicBezTo>
                  <a:cubicBezTo>
                    <a:pt x="1373" y="184"/>
                    <a:pt x="1354" y="161"/>
                    <a:pt x="1356" y="154"/>
                  </a:cubicBezTo>
                  <a:cubicBezTo>
                    <a:pt x="1358" y="146"/>
                    <a:pt x="1369" y="149"/>
                    <a:pt x="1372" y="145"/>
                  </a:cubicBezTo>
                  <a:cubicBezTo>
                    <a:pt x="1330" y="131"/>
                    <a:pt x="1309" y="80"/>
                    <a:pt x="1255" y="90"/>
                  </a:cubicBezTo>
                  <a:cubicBezTo>
                    <a:pt x="1253" y="88"/>
                    <a:pt x="1249" y="87"/>
                    <a:pt x="1250" y="82"/>
                  </a:cubicBezTo>
                  <a:cubicBezTo>
                    <a:pt x="1287" y="68"/>
                    <a:pt x="1316" y="98"/>
                    <a:pt x="1341" y="112"/>
                  </a:cubicBezTo>
                  <a:cubicBezTo>
                    <a:pt x="1345" y="124"/>
                    <a:pt x="1357" y="128"/>
                    <a:pt x="1368" y="134"/>
                  </a:cubicBezTo>
                  <a:cubicBezTo>
                    <a:pt x="1344" y="99"/>
                    <a:pt x="1307" y="66"/>
                    <a:pt x="1261" y="65"/>
                  </a:cubicBezTo>
                  <a:cubicBezTo>
                    <a:pt x="1253" y="56"/>
                    <a:pt x="1266" y="54"/>
                    <a:pt x="1270" y="47"/>
                  </a:cubicBezTo>
                  <a:cubicBezTo>
                    <a:pt x="1225" y="27"/>
                    <a:pt x="1166" y="18"/>
                    <a:pt x="1115" y="40"/>
                  </a:cubicBezTo>
                  <a:cubicBezTo>
                    <a:pt x="1111" y="47"/>
                    <a:pt x="1104" y="51"/>
                    <a:pt x="1099" y="57"/>
                  </a:cubicBezTo>
                  <a:cubicBezTo>
                    <a:pt x="1105" y="61"/>
                    <a:pt x="1114" y="63"/>
                    <a:pt x="1118" y="69"/>
                  </a:cubicBezTo>
                  <a:cubicBezTo>
                    <a:pt x="1117" y="72"/>
                    <a:pt x="1117" y="77"/>
                    <a:pt x="1112" y="78"/>
                  </a:cubicBezTo>
                  <a:cubicBezTo>
                    <a:pt x="1106" y="79"/>
                    <a:pt x="1104" y="72"/>
                    <a:pt x="1099" y="69"/>
                  </a:cubicBezTo>
                  <a:cubicBezTo>
                    <a:pt x="1079" y="56"/>
                    <a:pt x="1040" y="42"/>
                    <a:pt x="1010" y="44"/>
                  </a:cubicBezTo>
                  <a:cubicBezTo>
                    <a:pt x="995" y="47"/>
                    <a:pt x="984" y="51"/>
                    <a:pt x="971" y="54"/>
                  </a:cubicBezTo>
                  <a:cubicBezTo>
                    <a:pt x="897" y="70"/>
                    <a:pt x="861" y="146"/>
                    <a:pt x="833" y="209"/>
                  </a:cubicBezTo>
                  <a:cubicBezTo>
                    <a:pt x="822" y="231"/>
                    <a:pt x="815" y="244"/>
                    <a:pt x="801" y="260"/>
                  </a:cubicBezTo>
                  <a:cubicBezTo>
                    <a:pt x="780" y="286"/>
                    <a:pt x="744" y="314"/>
                    <a:pt x="703" y="302"/>
                  </a:cubicBezTo>
                  <a:cubicBezTo>
                    <a:pt x="705" y="312"/>
                    <a:pt x="717" y="313"/>
                    <a:pt x="719" y="322"/>
                  </a:cubicBezTo>
                  <a:cubicBezTo>
                    <a:pt x="729" y="323"/>
                    <a:pt x="733" y="333"/>
                    <a:pt x="740" y="337"/>
                  </a:cubicBezTo>
                  <a:cubicBezTo>
                    <a:pt x="747" y="340"/>
                    <a:pt x="757" y="337"/>
                    <a:pt x="760" y="346"/>
                  </a:cubicBezTo>
                  <a:cubicBezTo>
                    <a:pt x="745" y="360"/>
                    <a:pt x="713" y="347"/>
                    <a:pt x="697" y="342"/>
                  </a:cubicBezTo>
                  <a:cubicBezTo>
                    <a:pt x="704" y="362"/>
                    <a:pt x="707" y="383"/>
                    <a:pt x="718" y="397"/>
                  </a:cubicBezTo>
                  <a:cubicBezTo>
                    <a:pt x="721" y="401"/>
                    <a:pt x="727" y="405"/>
                    <a:pt x="732" y="409"/>
                  </a:cubicBezTo>
                  <a:cubicBezTo>
                    <a:pt x="753" y="428"/>
                    <a:pt x="783" y="448"/>
                    <a:pt x="815" y="436"/>
                  </a:cubicBezTo>
                  <a:cubicBezTo>
                    <a:pt x="825" y="439"/>
                    <a:pt x="823" y="445"/>
                    <a:pt x="820" y="453"/>
                  </a:cubicBezTo>
                  <a:cubicBezTo>
                    <a:pt x="803" y="455"/>
                    <a:pt x="779" y="466"/>
                    <a:pt x="759" y="462"/>
                  </a:cubicBezTo>
                  <a:cubicBezTo>
                    <a:pt x="775" y="482"/>
                    <a:pt x="810" y="503"/>
                    <a:pt x="841" y="508"/>
                  </a:cubicBezTo>
                  <a:cubicBezTo>
                    <a:pt x="859" y="510"/>
                    <a:pt x="885" y="501"/>
                    <a:pt x="892" y="512"/>
                  </a:cubicBezTo>
                  <a:cubicBezTo>
                    <a:pt x="890" y="521"/>
                    <a:pt x="877" y="521"/>
                    <a:pt x="872" y="532"/>
                  </a:cubicBezTo>
                  <a:cubicBezTo>
                    <a:pt x="890" y="540"/>
                    <a:pt x="908" y="524"/>
                    <a:pt x="925" y="530"/>
                  </a:cubicBezTo>
                  <a:cubicBezTo>
                    <a:pt x="928" y="534"/>
                    <a:pt x="925" y="539"/>
                    <a:pt x="925" y="543"/>
                  </a:cubicBezTo>
                  <a:cubicBezTo>
                    <a:pt x="953" y="545"/>
                    <a:pt x="978" y="553"/>
                    <a:pt x="1005" y="543"/>
                  </a:cubicBezTo>
                  <a:cubicBezTo>
                    <a:pt x="998" y="536"/>
                    <a:pt x="988" y="534"/>
                    <a:pt x="985" y="524"/>
                  </a:cubicBezTo>
                  <a:cubicBezTo>
                    <a:pt x="952" y="534"/>
                    <a:pt x="900" y="503"/>
                    <a:pt x="920" y="467"/>
                  </a:cubicBezTo>
                  <a:cubicBezTo>
                    <a:pt x="881" y="465"/>
                    <a:pt x="838" y="457"/>
                    <a:pt x="823" y="428"/>
                  </a:cubicBezTo>
                  <a:cubicBezTo>
                    <a:pt x="832" y="416"/>
                    <a:pt x="859" y="434"/>
                    <a:pt x="867" y="417"/>
                  </a:cubicBezTo>
                  <a:cubicBezTo>
                    <a:pt x="846" y="410"/>
                    <a:pt x="827" y="394"/>
                    <a:pt x="818" y="376"/>
                  </a:cubicBezTo>
                  <a:cubicBezTo>
                    <a:pt x="814" y="369"/>
                    <a:pt x="807" y="357"/>
                    <a:pt x="813" y="347"/>
                  </a:cubicBezTo>
                  <a:cubicBezTo>
                    <a:pt x="828" y="345"/>
                    <a:pt x="820" y="367"/>
                    <a:pt x="834" y="363"/>
                  </a:cubicBezTo>
                  <a:cubicBezTo>
                    <a:pt x="828" y="356"/>
                    <a:pt x="821" y="346"/>
                    <a:pt x="818" y="336"/>
                  </a:cubicBezTo>
                  <a:cubicBezTo>
                    <a:pt x="815" y="326"/>
                    <a:pt x="810" y="302"/>
                    <a:pt x="815" y="296"/>
                  </a:cubicBezTo>
                  <a:cubicBezTo>
                    <a:pt x="817" y="302"/>
                    <a:pt x="829" y="306"/>
                    <a:pt x="823" y="313"/>
                  </a:cubicBezTo>
                  <a:cubicBezTo>
                    <a:pt x="865" y="352"/>
                    <a:pt x="922" y="305"/>
                    <a:pt x="936" y="261"/>
                  </a:cubicBezTo>
                  <a:cubicBezTo>
                    <a:pt x="942" y="242"/>
                    <a:pt x="941" y="220"/>
                    <a:pt x="948" y="202"/>
                  </a:cubicBezTo>
                  <a:cubicBezTo>
                    <a:pt x="955" y="198"/>
                    <a:pt x="963" y="188"/>
                    <a:pt x="965" y="183"/>
                  </a:cubicBezTo>
                  <a:cubicBezTo>
                    <a:pt x="958" y="186"/>
                    <a:pt x="950" y="203"/>
                    <a:pt x="942" y="190"/>
                  </a:cubicBezTo>
                  <a:cubicBezTo>
                    <a:pt x="962" y="156"/>
                    <a:pt x="998" y="113"/>
                    <a:pt x="1048" y="102"/>
                  </a:cubicBezTo>
                  <a:cubicBezTo>
                    <a:pt x="1080" y="94"/>
                    <a:pt x="1107" y="93"/>
                    <a:pt x="1142" y="92"/>
                  </a:cubicBezTo>
                  <a:cubicBezTo>
                    <a:pt x="1151" y="91"/>
                    <a:pt x="1157" y="87"/>
                    <a:pt x="1159" y="100"/>
                  </a:cubicBezTo>
                  <a:cubicBezTo>
                    <a:pt x="1151" y="109"/>
                    <a:pt x="1148" y="102"/>
                    <a:pt x="1140" y="102"/>
                  </a:cubicBezTo>
                  <a:cubicBezTo>
                    <a:pt x="1115" y="98"/>
                    <a:pt x="1099" y="105"/>
                    <a:pt x="1081" y="107"/>
                  </a:cubicBezTo>
                  <a:cubicBezTo>
                    <a:pt x="1031" y="111"/>
                    <a:pt x="990" y="136"/>
                    <a:pt x="967" y="171"/>
                  </a:cubicBezTo>
                  <a:cubicBezTo>
                    <a:pt x="974" y="171"/>
                    <a:pt x="980" y="169"/>
                    <a:pt x="983" y="164"/>
                  </a:cubicBezTo>
                  <a:cubicBezTo>
                    <a:pt x="992" y="166"/>
                    <a:pt x="995" y="170"/>
                    <a:pt x="991" y="179"/>
                  </a:cubicBezTo>
                  <a:cubicBezTo>
                    <a:pt x="986" y="177"/>
                    <a:pt x="986" y="181"/>
                    <a:pt x="982" y="181"/>
                  </a:cubicBezTo>
                  <a:cubicBezTo>
                    <a:pt x="956" y="198"/>
                    <a:pt x="955" y="230"/>
                    <a:pt x="947" y="260"/>
                  </a:cubicBezTo>
                  <a:cubicBezTo>
                    <a:pt x="938" y="295"/>
                    <a:pt x="915" y="318"/>
                    <a:pt x="887" y="333"/>
                  </a:cubicBezTo>
                  <a:cubicBezTo>
                    <a:pt x="877" y="333"/>
                    <a:pt x="868" y="342"/>
                    <a:pt x="856" y="342"/>
                  </a:cubicBezTo>
                  <a:cubicBezTo>
                    <a:pt x="844" y="342"/>
                    <a:pt x="835" y="333"/>
                    <a:pt x="826" y="333"/>
                  </a:cubicBezTo>
                  <a:cubicBezTo>
                    <a:pt x="831" y="353"/>
                    <a:pt x="844" y="365"/>
                    <a:pt x="864" y="367"/>
                  </a:cubicBezTo>
                  <a:cubicBezTo>
                    <a:pt x="860" y="381"/>
                    <a:pt x="836" y="375"/>
                    <a:pt x="826" y="371"/>
                  </a:cubicBezTo>
                  <a:cubicBezTo>
                    <a:pt x="836" y="396"/>
                    <a:pt x="858" y="406"/>
                    <a:pt x="885" y="408"/>
                  </a:cubicBezTo>
                  <a:cubicBezTo>
                    <a:pt x="882" y="427"/>
                    <a:pt x="857" y="431"/>
                    <a:pt x="842" y="434"/>
                  </a:cubicBezTo>
                  <a:close/>
                  <a:moveTo>
                    <a:pt x="1496" y="277"/>
                  </a:moveTo>
                  <a:cubicBezTo>
                    <a:pt x="1431" y="269"/>
                    <a:pt x="1405" y="202"/>
                    <a:pt x="1377" y="156"/>
                  </a:cubicBezTo>
                  <a:cubicBezTo>
                    <a:pt x="1376" y="156"/>
                    <a:pt x="1375" y="156"/>
                    <a:pt x="1373" y="156"/>
                  </a:cubicBezTo>
                  <a:cubicBezTo>
                    <a:pt x="1373" y="158"/>
                    <a:pt x="1371" y="158"/>
                    <a:pt x="1370" y="159"/>
                  </a:cubicBezTo>
                  <a:cubicBezTo>
                    <a:pt x="1380" y="182"/>
                    <a:pt x="1402" y="208"/>
                    <a:pt x="1407" y="237"/>
                  </a:cubicBezTo>
                  <a:cubicBezTo>
                    <a:pt x="1414" y="277"/>
                    <a:pt x="1401" y="306"/>
                    <a:pt x="1386" y="337"/>
                  </a:cubicBezTo>
                  <a:cubicBezTo>
                    <a:pt x="1380" y="340"/>
                    <a:pt x="1378" y="347"/>
                    <a:pt x="1373" y="352"/>
                  </a:cubicBezTo>
                  <a:cubicBezTo>
                    <a:pt x="1384" y="374"/>
                    <a:pt x="1389" y="411"/>
                    <a:pt x="1360" y="419"/>
                  </a:cubicBezTo>
                  <a:cubicBezTo>
                    <a:pt x="1363" y="441"/>
                    <a:pt x="1353" y="456"/>
                    <a:pt x="1350" y="477"/>
                  </a:cubicBezTo>
                  <a:cubicBezTo>
                    <a:pt x="1380" y="482"/>
                    <a:pt x="1412" y="475"/>
                    <a:pt x="1420" y="448"/>
                  </a:cubicBezTo>
                  <a:cubicBezTo>
                    <a:pt x="1405" y="445"/>
                    <a:pt x="1382" y="444"/>
                    <a:pt x="1382" y="431"/>
                  </a:cubicBezTo>
                  <a:cubicBezTo>
                    <a:pt x="1421" y="449"/>
                    <a:pt x="1474" y="434"/>
                    <a:pt x="1487" y="396"/>
                  </a:cubicBezTo>
                  <a:cubicBezTo>
                    <a:pt x="1465" y="398"/>
                    <a:pt x="1449" y="389"/>
                    <a:pt x="1433" y="381"/>
                  </a:cubicBezTo>
                  <a:cubicBezTo>
                    <a:pt x="1417" y="373"/>
                    <a:pt x="1403" y="368"/>
                    <a:pt x="1406" y="353"/>
                  </a:cubicBezTo>
                  <a:cubicBezTo>
                    <a:pt x="1420" y="358"/>
                    <a:pt x="1430" y="364"/>
                    <a:pt x="1444" y="366"/>
                  </a:cubicBezTo>
                  <a:cubicBezTo>
                    <a:pt x="1504" y="372"/>
                    <a:pt x="1536" y="322"/>
                    <a:pt x="1533" y="270"/>
                  </a:cubicBezTo>
                  <a:cubicBezTo>
                    <a:pt x="1521" y="275"/>
                    <a:pt x="1512" y="279"/>
                    <a:pt x="1496" y="277"/>
                  </a:cubicBezTo>
                  <a:close/>
                  <a:moveTo>
                    <a:pt x="936" y="463"/>
                  </a:moveTo>
                  <a:cubicBezTo>
                    <a:pt x="916" y="485"/>
                    <a:pt x="939" y="511"/>
                    <a:pt x="963" y="515"/>
                  </a:cubicBezTo>
                  <a:cubicBezTo>
                    <a:pt x="968" y="512"/>
                    <a:pt x="976" y="511"/>
                    <a:pt x="981" y="508"/>
                  </a:cubicBezTo>
                  <a:cubicBezTo>
                    <a:pt x="1005" y="528"/>
                    <a:pt x="1034" y="543"/>
                    <a:pt x="1061" y="561"/>
                  </a:cubicBezTo>
                  <a:cubicBezTo>
                    <a:pt x="1096" y="570"/>
                    <a:pt x="1129" y="581"/>
                    <a:pt x="1162" y="579"/>
                  </a:cubicBezTo>
                  <a:cubicBezTo>
                    <a:pt x="1188" y="585"/>
                    <a:pt x="1228" y="583"/>
                    <a:pt x="1249" y="569"/>
                  </a:cubicBezTo>
                  <a:cubicBezTo>
                    <a:pt x="1253" y="570"/>
                    <a:pt x="1254" y="567"/>
                    <a:pt x="1259" y="568"/>
                  </a:cubicBezTo>
                  <a:cubicBezTo>
                    <a:pt x="1294" y="534"/>
                    <a:pt x="1332" y="497"/>
                    <a:pt x="1346" y="446"/>
                  </a:cubicBezTo>
                  <a:cubicBezTo>
                    <a:pt x="1343" y="436"/>
                    <a:pt x="1348" y="430"/>
                    <a:pt x="1349" y="422"/>
                  </a:cubicBezTo>
                  <a:cubicBezTo>
                    <a:pt x="1349" y="420"/>
                    <a:pt x="1350" y="417"/>
                    <a:pt x="1350" y="417"/>
                  </a:cubicBezTo>
                  <a:cubicBezTo>
                    <a:pt x="1350" y="404"/>
                    <a:pt x="1346" y="393"/>
                    <a:pt x="1344" y="384"/>
                  </a:cubicBezTo>
                  <a:cubicBezTo>
                    <a:pt x="1340" y="370"/>
                    <a:pt x="1343" y="355"/>
                    <a:pt x="1339" y="341"/>
                  </a:cubicBezTo>
                  <a:cubicBezTo>
                    <a:pt x="1342" y="333"/>
                    <a:pt x="1344" y="317"/>
                    <a:pt x="1336" y="311"/>
                  </a:cubicBezTo>
                  <a:cubicBezTo>
                    <a:pt x="1343" y="251"/>
                    <a:pt x="1277" y="244"/>
                    <a:pt x="1256" y="204"/>
                  </a:cubicBezTo>
                  <a:cubicBezTo>
                    <a:pt x="1255" y="278"/>
                    <a:pt x="1198" y="322"/>
                    <a:pt x="1127" y="333"/>
                  </a:cubicBezTo>
                  <a:cubicBezTo>
                    <a:pt x="1121" y="337"/>
                    <a:pt x="1118" y="344"/>
                    <a:pt x="1112" y="347"/>
                  </a:cubicBezTo>
                  <a:cubicBezTo>
                    <a:pt x="1107" y="345"/>
                    <a:pt x="1102" y="341"/>
                    <a:pt x="1101" y="340"/>
                  </a:cubicBezTo>
                  <a:cubicBezTo>
                    <a:pt x="1105" y="328"/>
                    <a:pt x="1126" y="325"/>
                    <a:pt x="1123" y="310"/>
                  </a:cubicBezTo>
                  <a:cubicBezTo>
                    <a:pt x="1115" y="322"/>
                    <a:pt x="1096" y="341"/>
                    <a:pt x="1084" y="348"/>
                  </a:cubicBezTo>
                  <a:cubicBezTo>
                    <a:pt x="1070" y="357"/>
                    <a:pt x="1051" y="359"/>
                    <a:pt x="1037" y="370"/>
                  </a:cubicBezTo>
                  <a:cubicBezTo>
                    <a:pt x="1016" y="384"/>
                    <a:pt x="1017" y="420"/>
                    <a:pt x="1001" y="442"/>
                  </a:cubicBezTo>
                  <a:cubicBezTo>
                    <a:pt x="992" y="454"/>
                    <a:pt x="981" y="456"/>
                    <a:pt x="970" y="467"/>
                  </a:cubicBezTo>
                  <a:cubicBezTo>
                    <a:pt x="980" y="472"/>
                    <a:pt x="990" y="479"/>
                    <a:pt x="995" y="490"/>
                  </a:cubicBezTo>
                  <a:cubicBezTo>
                    <a:pt x="993" y="493"/>
                    <a:pt x="992" y="496"/>
                    <a:pt x="987" y="495"/>
                  </a:cubicBezTo>
                  <a:cubicBezTo>
                    <a:pt x="981" y="486"/>
                    <a:pt x="970" y="471"/>
                    <a:pt x="957" y="477"/>
                  </a:cubicBezTo>
                  <a:cubicBezTo>
                    <a:pt x="952" y="489"/>
                    <a:pt x="961" y="497"/>
                    <a:pt x="961" y="505"/>
                  </a:cubicBezTo>
                  <a:cubicBezTo>
                    <a:pt x="949" y="502"/>
                    <a:pt x="944" y="489"/>
                    <a:pt x="946" y="475"/>
                  </a:cubicBezTo>
                  <a:cubicBezTo>
                    <a:pt x="942" y="476"/>
                    <a:pt x="938" y="483"/>
                    <a:pt x="935" y="478"/>
                  </a:cubicBezTo>
                  <a:cubicBezTo>
                    <a:pt x="937" y="463"/>
                    <a:pt x="961" y="462"/>
                    <a:pt x="962" y="451"/>
                  </a:cubicBezTo>
                  <a:cubicBezTo>
                    <a:pt x="955" y="456"/>
                    <a:pt x="947" y="461"/>
                    <a:pt x="936" y="463"/>
                  </a:cubicBezTo>
                  <a:close/>
                  <a:moveTo>
                    <a:pt x="1351" y="345"/>
                  </a:moveTo>
                  <a:cubicBezTo>
                    <a:pt x="1353" y="335"/>
                    <a:pt x="1361" y="314"/>
                    <a:pt x="1354" y="306"/>
                  </a:cubicBezTo>
                  <a:cubicBezTo>
                    <a:pt x="1352" y="320"/>
                    <a:pt x="1350" y="334"/>
                    <a:pt x="1351" y="345"/>
                  </a:cubicBezTo>
                  <a:close/>
                  <a:moveTo>
                    <a:pt x="1361" y="409"/>
                  </a:moveTo>
                  <a:cubicBezTo>
                    <a:pt x="1373" y="400"/>
                    <a:pt x="1372" y="375"/>
                    <a:pt x="1365" y="361"/>
                  </a:cubicBezTo>
                  <a:cubicBezTo>
                    <a:pt x="1360" y="361"/>
                    <a:pt x="1356" y="361"/>
                    <a:pt x="1352" y="360"/>
                  </a:cubicBezTo>
                  <a:cubicBezTo>
                    <a:pt x="1351" y="378"/>
                    <a:pt x="1358" y="394"/>
                    <a:pt x="1361" y="409"/>
                  </a:cubicBezTo>
                  <a:close/>
                  <a:moveTo>
                    <a:pt x="1326" y="514"/>
                  </a:moveTo>
                  <a:cubicBezTo>
                    <a:pt x="1334" y="508"/>
                    <a:pt x="1344" y="510"/>
                    <a:pt x="1354" y="504"/>
                  </a:cubicBezTo>
                  <a:cubicBezTo>
                    <a:pt x="1350" y="499"/>
                    <a:pt x="1347" y="492"/>
                    <a:pt x="1341" y="489"/>
                  </a:cubicBezTo>
                  <a:cubicBezTo>
                    <a:pt x="1337" y="498"/>
                    <a:pt x="1327" y="506"/>
                    <a:pt x="1326" y="514"/>
                  </a:cubicBezTo>
                  <a:close/>
                  <a:moveTo>
                    <a:pt x="399" y="573"/>
                  </a:moveTo>
                  <a:cubicBezTo>
                    <a:pt x="402" y="569"/>
                    <a:pt x="408" y="568"/>
                    <a:pt x="415" y="568"/>
                  </a:cubicBezTo>
                  <a:cubicBezTo>
                    <a:pt x="414" y="554"/>
                    <a:pt x="410" y="540"/>
                    <a:pt x="405" y="525"/>
                  </a:cubicBezTo>
                  <a:cubicBezTo>
                    <a:pt x="391" y="542"/>
                    <a:pt x="370" y="554"/>
                    <a:pt x="361" y="576"/>
                  </a:cubicBezTo>
                  <a:cubicBezTo>
                    <a:pt x="370" y="576"/>
                    <a:pt x="374" y="586"/>
                    <a:pt x="374" y="590"/>
                  </a:cubicBezTo>
                  <a:cubicBezTo>
                    <a:pt x="389" y="584"/>
                    <a:pt x="374" y="571"/>
                    <a:pt x="371" y="561"/>
                  </a:cubicBezTo>
                  <a:cubicBezTo>
                    <a:pt x="373" y="561"/>
                    <a:pt x="373" y="560"/>
                    <a:pt x="374" y="560"/>
                  </a:cubicBezTo>
                  <a:cubicBezTo>
                    <a:pt x="381" y="562"/>
                    <a:pt x="382" y="569"/>
                    <a:pt x="389" y="571"/>
                  </a:cubicBezTo>
                  <a:cubicBezTo>
                    <a:pt x="394" y="561"/>
                    <a:pt x="394" y="558"/>
                    <a:pt x="393" y="545"/>
                  </a:cubicBezTo>
                  <a:cubicBezTo>
                    <a:pt x="395" y="545"/>
                    <a:pt x="396" y="543"/>
                    <a:pt x="399" y="543"/>
                  </a:cubicBezTo>
                  <a:cubicBezTo>
                    <a:pt x="411" y="548"/>
                    <a:pt x="400" y="565"/>
                    <a:pt x="399" y="573"/>
                  </a:cubicBezTo>
                  <a:close/>
                  <a:moveTo>
                    <a:pt x="383" y="596"/>
                  </a:moveTo>
                  <a:cubicBezTo>
                    <a:pt x="392" y="592"/>
                    <a:pt x="400" y="593"/>
                    <a:pt x="408" y="598"/>
                  </a:cubicBezTo>
                  <a:cubicBezTo>
                    <a:pt x="412" y="593"/>
                    <a:pt x="418" y="583"/>
                    <a:pt x="414" y="574"/>
                  </a:cubicBezTo>
                  <a:cubicBezTo>
                    <a:pt x="403" y="584"/>
                    <a:pt x="386" y="580"/>
                    <a:pt x="383" y="596"/>
                  </a:cubicBezTo>
                  <a:close/>
                  <a:moveTo>
                    <a:pt x="361" y="632"/>
                  </a:moveTo>
                  <a:cubicBezTo>
                    <a:pt x="364" y="614"/>
                    <a:pt x="375" y="595"/>
                    <a:pt x="359" y="579"/>
                  </a:cubicBezTo>
                  <a:cubicBezTo>
                    <a:pt x="353" y="597"/>
                    <a:pt x="352" y="617"/>
                    <a:pt x="361" y="632"/>
                  </a:cubicBezTo>
                  <a:close/>
                  <a:moveTo>
                    <a:pt x="1209" y="605"/>
                  </a:moveTo>
                  <a:cubicBezTo>
                    <a:pt x="1202" y="605"/>
                    <a:pt x="1209" y="599"/>
                    <a:pt x="1204" y="598"/>
                  </a:cubicBezTo>
                  <a:cubicBezTo>
                    <a:pt x="1207" y="599"/>
                    <a:pt x="1209" y="593"/>
                    <a:pt x="1206" y="593"/>
                  </a:cubicBezTo>
                  <a:cubicBezTo>
                    <a:pt x="1178" y="596"/>
                    <a:pt x="1142" y="593"/>
                    <a:pt x="1119" y="586"/>
                  </a:cubicBezTo>
                  <a:cubicBezTo>
                    <a:pt x="1123" y="637"/>
                    <a:pt x="1192" y="644"/>
                    <a:pt x="1209" y="605"/>
                  </a:cubicBezTo>
                  <a:close/>
                  <a:moveTo>
                    <a:pt x="1221" y="613"/>
                  </a:moveTo>
                  <a:cubicBezTo>
                    <a:pt x="1209" y="628"/>
                    <a:pt x="1179" y="649"/>
                    <a:pt x="1153" y="642"/>
                  </a:cubicBezTo>
                  <a:cubicBezTo>
                    <a:pt x="1144" y="640"/>
                    <a:pt x="1138" y="633"/>
                    <a:pt x="1129" y="631"/>
                  </a:cubicBezTo>
                  <a:cubicBezTo>
                    <a:pt x="1126" y="623"/>
                    <a:pt x="1117" y="621"/>
                    <a:pt x="1113" y="614"/>
                  </a:cubicBezTo>
                  <a:cubicBezTo>
                    <a:pt x="1115" y="605"/>
                    <a:pt x="1111" y="594"/>
                    <a:pt x="1108" y="588"/>
                  </a:cubicBezTo>
                  <a:cubicBezTo>
                    <a:pt x="1101" y="588"/>
                    <a:pt x="1100" y="597"/>
                    <a:pt x="1093" y="598"/>
                  </a:cubicBezTo>
                  <a:cubicBezTo>
                    <a:pt x="1095" y="616"/>
                    <a:pt x="1108" y="631"/>
                    <a:pt x="1119" y="641"/>
                  </a:cubicBezTo>
                  <a:cubicBezTo>
                    <a:pt x="1142" y="664"/>
                    <a:pt x="1178" y="683"/>
                    <a:pt x="1210" y="661"/>
                  </a:cubicBezTo>
                  <a:cubicBezTo>
                    <a:pt x="1201" y="683"/>
                    <a:pt x="1168" y="689"/>
                    <a:pt x="1150" y="672"/>
                  </a:cubicBezTo>
                  <a:cubicBezTo>
                    <a:pt x="1121" y="663"/>
                    <a:pt x="1092" y="633"/>
                    <a:pt x="1084" y="606"/>
                  </a:cubicBezTo>
                  <a:cubicBezTo>
                    <a:pt x="1079" y="614"/>
                    <a:pt x="1075" y="621"/>
                    <a:pt x="1073" y="629"/>
                  </a:cubicBezTo>
                  <a:cubicBezTo>
                    <a:pt x="1078" y="637"/>
                    <a:pt x="1082" y="643"/>
                    <a:pt x="1089" y="649"/>
                  </a:cubicBezTo>
                  <a:cubicBezTo>
                    <a:pt x="1098" y="655"/>
                    <a:pt x="1109" y="664"/>
                    <a:pt x="1117" y="669"/>
                  </a:cubicBezTo>
                  <a:cubicBezTo>
                    <a:pt x="1131" y="678"/>
                    <a:pt x="1148" y="690"/>
                    <a:pt x="1162" y="694"/>
                  </a:cubicBezTo>
                  <a:cubicBezTo>
                    <a:pt x="1193" y="702"/>
                    <a:pt x="1225" y="681"/>
                    <a:pt x="1241" y="660"/>
                  </a:cubicBezTo>
                  <a:cubicBezTo>
                    <a:pt x="1245" y="654"/>
                    <a:pt x="1246" y="647"/>
                    <a:pt x="1250" y="641"/>
                  </a:cubicBezTo>
                  <a:cubicBezTo>
                    <a:pt x="1257" y="631"/>
                    <a:pt x="1273" y="622"/>
                    <a:pt x="1264" y="608"/>
                  </a:cubicBezTo>
                  <a:cubicBezTo>
                    <a:pt x="1262" y="610"/>
                    <a:pt x="1249" y="603"/>
                    <a:pt x="1250" y="610"/>
                  </a:cubicBezTo>
                  <a:cubicBezTo>
                    <a:pt x="1248" y="613"/>
                    <a:pt x="1258" y="620"/>
                    <a:pt x="1255" y="624"/>
                  </a:cubicBezTo>
                  <a:cubicBezTo>
                    <a:pt x="1247" y="627"/>
                    <a:pt x="1241" y="621"/>
                    <a:pt x="1236" y="616"/>
                  </a:cubicBezTo>
                  <a:cubicBezTo>
                    <a:pt x="1238" y="608"/>
                    <a:pt x="1235" y="598"/>
                    <a:pt x="1233" y="590"/>
                  </a:cubicBezTo>
                  <a:cubicBezTo>
                    <a:pt x="1230" y="593"/>
                    <a:pt x="1222" y="592"/>
                    <a:pt x="1221" y="594"/>
                  </a:cubicBezTo>
                  <a:cubicBezTo>
                    <a:pt x="1225" y="598"/>
                    <a:pt x="1221" y="607"/>
                    <a:pt x="1221" y="613"/>
                  </a:cubicBezTo>
                  <a:close/>
                  <a:moveTo>
                    <a:pt x="349" y="649"/>
                  </a:moveTo>
                  <a:cubicBezTo>
                    <a:pt x="345" y="639"/>
                    <a:pt x="339" y="628"/>
                    <a:pt x="332" y="619"/>
                  </a:cubicBezTo>
                  <a:cubicBezTo>
                    <a:pt x="325" y="611"/>
                    <a:pt x="314" y="599"/>
                    <a:pt x="305" y="605"/>
                  </a:cubicBezTo>
                  <a:cubicBezTo>
                    <a:pt x="316" y="618"/>
                    <a:pt x="336" y="633"/>
                    <a:pt x="349" y="649"/>
                  </a:cubicBezTo>
                  <a:close/>
                  <a:moveTo>
                    <a:pt x="378" y="604"/>
                  </a:moveTo>
                  <a:cubicBezTo>
                    <a:pt x="375" y="612"/>
                    <a:pt x="370" y="618"/>
                    <a:pt x="369" y="627"/>
                  </a:cubicBezTo>
                  <a:cubicBezTo>
                    <a:pt x="379" y="624"/>
                    <a:pt x="385" y="616"/>
                    <a:pt x="391" y="609"/>
                  </a:cubicBezTo>
                  <a:cubicBezTo>
                    <a:pt x="394" y="609"/>
                    <a:pt x="400" y="605"/>
                    <a:pt x="396" y="603"/>
                  </a:cubicBezTo>
                  <a:cubicBezTo>
                    <a:pt x="394" y="604"/>
                    <a:pt x="385" y="606"/>
                    <a:pt x="378" y="604"/>
                  </a:cubicBezTo>
                  <a:close/>
                  <a:moveTo>
                    <a:pt x="1277" y="620"/>
                  </a:moveTo>
                  <a:cubicBezTo>
                    <a:pt x="1277" y="621"/>
                    <a:pt x="1277" y="622"/>
                    <a:pt x="1277" y="623"/>
                  </a:cubicBezTo>
                  <a:cubicBezTo>
                    <a:pt x="1256" y="653"/>
                    <a:pt x="1234" y="698"/>
                    <a:pt x="1190" y="704"/>
                  </a:cubicBezTo>
                  <a:cubicBezTo>
                    <a:pt x="1168" y="706"/>
                    <a:pt x="1149" y="701"/>
                    <a:pt x="1134" y="691"/>
                  </a:cubicBezTo>
                  <a:cubicBezTo>
                    <a:pt x="1132" y="689"/>
                    <a:pt x="1131" y="685"/>
                    <a:pt x="1128" y="684"/>
                  </a:cubicBezTo>
                  <a:cubicBezTo>
                    <a:pt x="1125" y="682"/>
                    <a:pt x="1121" y="683"/>
                    <a:pt x="1118" y="681"/>
                  </a:cubicBezTo>
                  <a:cubicBezTo>
                    <a:pt x="1103" y="673"/>
                    <a:pt x="1094" y="657"/>
                    <a:pt x="1078" y="655"/>
                  </a:cubicBezTo>
                  <a:cubicBezTo>
                    <a:pt x="1071" y="646"/>
                    <a:pt x="1059" y="636"/>
                    <a:pt x="1058" y="625"/>
                  </a:cubicBezTo>
                  <a:cubicBezTo>
                    <a:pt x="1040" y="636"/>
                    <a:pt x="1007" y="653"/>
                    <a:pt x="993" y="664"/>
                  </a:cubicBezTo>
                  <a:cubicBezTo>
                    <a:pt x="988" y="667"/>
                    <a:pt x="982" y="669"/>
                    <a:pt x="980" y="671"/>
                  </a:cubicBezTo>
                  <a:cubicBezTo>
                    <a:pt x="975" y="677"/>
                    <a:pt x="982" y="691"/>
                    <a:pt x="985" y="699"/>
                  </a:cubicBezTo>
                  <a:cubicBezTo>
                    <a:pt x="987" y="706"/>
                    <a:pt x="991" y="713"/>
                    <a:pt x="992" y="721"/>
                  </a:cubicBezTo>
                  <a:cubicBezTo>
                    <a:pt x="1000" y="721"/>
                    <a:pt x="1009" y="724"/>
                    <a:pt x="1014" y="722"/>
                  </a:cubicBezTo>
                  <a:cubicBezTo>
                    <a:pt x="1017" y="717"/>
                    <a:pt x="1014" y="702"/>
                    <a:pt x="1017" y="694"/>
                  </a:cubicBezTo>
                  <a:cubicBezTo>
                    <a:pt x="1023" y="692"/>
                    <a:pt x="1025" y="694"/>
                    <a:pt x="1031" y="691"/>
                  </a:cubicBezTo>
                  <a:cubicBezTo>
                    <a:pt x="1040" y="698"/>
                    <a:pt x="1051" y="700"/>
                    <a:pt x="1064" y="704"/>
                  </a:cubicBezTo>
                  <a:cubicBezTo>
                    <a:pt x="1080" y="708"/>
                    <a:pt x="1094" y="715"/>
                    <a:pt x="1108" y="721"/>
                  </a:cubicBezTo>
                  <a:cubicBezTo>
                    <a:pt x="1126" y="728"/>
                    <a:pt x="1143" y="733"/>
                    <a:pt x="1160" y="741"/>
                  </a:cubicBezTo>
                  <a:cubicBezTo>
                    <a:pt x="1176" y="748"/>
                    <a:pt x="1193" y="756"/>
                    <a:pt x="1208" y="766"/>
                  </a:cubicBezTo>
                  <a:cubicBezTo>
                    <a:pt x="1223" y="776"/>
                    <a:pt x="1231" y="796"/>
                    <a:pt x="1253" y="794"/>
                  </a:cubicBezTo>
                  <a:cubicBezTo>
                    <a:pt x="1247" y="757"/>
                    <a:pt x="1269" y="713"/>
                    <a:pt x="1276" y="680"/>
                  </a:cubicBezTo>
                  <a:cubicBezTo>
                    <a:pt x="1287" y="660"/>
                    <a:pt x="1301" y="643"/>
                    <a:pt x="1307" y="619"/>
                  </a:cubicBezTo>
                  <a:cubicBezTo>
                    <a:pt x="1294" y="619"/>
                    <a:pt x="1291" y="616"/>
                    <a:pt x="1277" y="616"/>
                  </a:cubicBezTo>
                  <a:cubicBezTo>
                    <a:pt x="1277" y="618"/>
                    <a:pt x="1277" y="619"/>
                    <a:pt x="1277" y="620"/>
                  </a:cubicBezTo>
                  <a:close/>
                  <a:moveTo>
                    <a:pt x="1354" y="654"/>
                  </a:moveTo>
                  <a:cubicBezTo>
                    <a:pt x="1359" y="652"/>
                    <a:pt x="1362" y="647"/>
                    <a:pt x="1368" y="645"/>
                  </a:cubicBezTo>
                  <a:cubicBezTo>
                    <a:pt x="1359" y="633"/>
                    <a:pt x="1342" y="631"/>
                    <a:pt x="1326" y="624"/>
                  </a:cubicBezTo>
                  <a:cubicBezTo>
                    <a:pt x="1325" y="624"/>
                    <a:pt x="1324" y="624"/>
                    <a:pt x="1324" y="625"/>
                  </a:cubicBezTo>
                  <a:cubicBezTo>
                    <a:pt x="1331" y="637"/>
                    <a:pt x="1340" y="647"/>
                    <a:pt x="1354" y="654"/>
                  </a:cubicBezTo>
                  <a:close/>
                  <a:moveTo>
                    <a:pt x="401" y="676"/>
                  </a:moveTo>
                  <a:cubicBezTo>
                    <a:pt x="398" y="680"/>
                    <a:pt x="383" y="681"/>
                    <a:pt x="376" y="681"/>
                  </a:cubicBezTo>
                  <a:cubicBezTo>
                    <a:pt x="374" y="681"/>
                    <a:pt x="373" y="682"/>
                    <a:pt x="371" y="682"/>
                  </a:cubicBezTo>
                  <a:cubicBezTo>
                    <a:pt x="350" y="681"/>
                    <a:pt x="337" y="664"/>
                    <a:pt x="310" y="662"/>
                  </a:cubicBezTo>
                  <a:cubicBezTo>
                    <a:pt x="296" y="661"/>
                    <a:pt x="281" y="664"/>
                    <a:pt x="268" y="669"/>
                  </a:cubicBezTo>
                  <a:cubicBezTo>
                    <a:pt x="249" y="675"/>
                    <a:pt x="239" y="680"/>
                    <a:pt x="227" y="696"/>
                  </a:cubicBezTo>
                  <a:cubicBezTo>
                    <a:pt x="224" y="743"/>
                    <a:pt x="247" y="768"/>
                    <a:pt x="263" y="799"/>
                  </a:cubicBezTo>
                  <a:cubicBezTo>
                    <a:pt x="285" y="819"/>
                    <a:pt x="305" y="840"/>
                    <a:pt x="340" y="841"/>
                  </a:cubicBezTo>
                  <a:cubicBezTo>
                    <a:pt x="360" y="841"/>
                    <a:pt x="377" y="825"/>
                    <a:pt x="395" y="826"/>
                  </a:cubicBezTo>
                  <a:cubicBezTo>
                    <a:pt x="405" y="826"/>
                    <a:pt x="415" y="832"/>
                    <a:pt x="426" y="831"/>
                  </a:cubicBezTo>
                  <a:cubicBezTo>
                    <a:pt x="443" y="828"/>
                    <a:pt x="459" y="805"/>
                    <a:pt x="467" y="791"/>
                  </a:cubicBezTo>
                  <a:cubicBezTo>
                    <a:pt x="470" y="786"/>
                    <a:pt x="475" y="781"/>
                    <a:pt x="476" y="778"/>
                  </a:cubicBezTo>
                  <a:cubicBezTo>
                    <a:pt x="494" y="737"/>
                    <a:pt x="494" y="690"/>
                    <a:pt x="466" y="656"/>
                  </a:cubicBezTo>
                  <a:cubicBezTo>
                    <a:pt x="454" y="651"/>
                    <a:pt x="447" y="636"/>
                    <a:pt x="434" y="632"/>
                  </a:cubicBezTo>
                  <a:cubicBezTo>
                    <a:pt x="406" y="625"/>
                    <a:pt x="380" y="644"/>
                    <a:pt x="366" y="659"/>
                  </a:cubicBezTo>
                  <a:cubicBezTo>
                    <a:pt x="374" y="668"/>
                    <a:pt x="379" y="670"/>
                    <a:pt x="393" y="666"/>
                  </a:cubicBezTo>
                  <a:cubicBezTo>
                    <a:pt x="395" y="658"/>
                    <a:pt x="386" y="653"/>
                    <a:pt x="391" y="649"/>
                  </a:cubicBezTo>
                  <a:cubicBezTo>
                    <a:pt x="402" y="652"/>
                    <a:pt x="409" y="667"/>
                    <a:pt x="401" y="676"/>
                  </a:cubicBezTo>
                  <a:close/>
                  <a:moveTo>
                    <a:pt x="1263" y="792"/>
                  </a:moveTo>
                  <a:cubicBezTo>
                    <a:pt x="1267" y="787"/>
                    <a:pt x="1265" y="781"/>
                    <a:pt x="1270" y="776"/>
                  </a:cubicBezTo>
                  <a:cubicBezTo>
                    <a:pt x="1269" y="756"/>
                    <a:pt x="1278" y="745"/>
                    <a:pt x="1286" y="731"/>
                  </a:cubicBezTo>
                  <a:cubicBezTo>
                    <a:pt x="1303" y="702"/>
                    <a:pt x="1320" y="681"/>
                    <a:pt x="1342" y="660"/>
                  </a:cubicBezTo>
                  <a:cubicBezTo>
                    <a:pt x="1330" y="654"/>
                    <a:pt x="1326" y="640"/>
                    <a:pt x="1315" y="634"/>
                  </a:cubicBezTo>
                  <a:cubicBezTo>
                    <a:pt x="1285" y="673"/>
                    <a:pt x="1260" y="741"/>
                    <a:pt x="1263" y="792"/>
                  </a:cubicBezTo>
                  <a:close/>
                  <a:moveTo>
                    <a:pt x="1352" y="669"/>
                  </a:moveTo>
                  <a:cubicBezTo>
                    <a:pt x="1329" y="682"/>
                    <a:pt x="1310" y="707"/>
                    <a:pt x="1296" y="731"/>
                  </a:cubicBezTo>
                  <a:cubicBezTo>
                    <a:pt x="1284" y="751"/>
                    <a:pt x="1278" y="769"/>
                    <a:pt x="1279" y="791"/>
                  </a:cubicBezTo>
                  <a:cubicBezTo>
                    <a:pt x="1306" y="737"/>
                    <a:pt x="1344" y="689"/>
                    <a:pt x="1405" y="672"/>
                  </a:cubicBezTo>
                  <a:cubicBezTo>
                    <a:pt x="1403" y="662"/>
                    <a:pt x="1403" y="651"/>
                    <a:pt x="1398" y="644"/>
                  </a:cubicBezTo>
                  <a:cubicBezTo>
                    <a:pt x="1380" y="645"/>
                    <a:pt x="1364" y="657"/>
                    <a:pt x="1352" y="669"/>
                  </a:cubicBezTo>
                  <a:close/>
                  <a:moveTo>
                    <a:pt x="941" y="689"/>
                  </a:moveTo>
                  <a:cubicBezTo>
                    <a:pt x="931" y="702"/>
                    <a:pt x="923" y="718"/>
                    <a:pt x="909" y="727"/>
                  </a:cubicBezTo>
                  <a:cubicBezTo>
                    <a:pt x="903" y="742"/>
                    <a:pt x="889" y="749"/>
                    <a:pt x="880" y="761"/>
                  </a:cubicBezTo>
                  <a:cubicBezTo>
                    <a:pt x="866" y="777"/>
                    <a:pt x="858" y="798"/>
                    <a:pt x="842" y="813"/>
                  </a:cubicBezTo>
                  <a:cubicBezTo>
                    <a:pt x="841" y="821"/>
                    <a:pt x="835" y="828"/>
                    <a:pt x="830" y="836"/>
                  </a:cubicBezTo>
                  <a:cubicBezTo>
                    <a:pt x="822" y="862"/>
                    <a:pt x="800" y="876"/>
                    <a:pt x="791" y="900"/>
                  </a:cubicBezTo>
                  <a:cubicBezTo>
                    <a:pt x="783" y="924"/>
                    <a:pt x="795" y="952"/>
                    <a:pt x="794" y="983"/>
                  </a:cubicBezTo>
                  <a:cubicBezTo>
                    <a:pt x="804" y="1002"/>
                    <a:pt x="824" y="1019"/>
                    <a:pt x="847" y="1026"/>
                  </a:cubicBezTo>
                  <a:cubicBezTo>
                    <a:pt x="873" y="1034"/>
                    <a:pt x="913" y="1043"/>
                    <a:pt x="936" y="1026"/>
                  </a:cubicBezTo>
                  <a:cubicBezTo>
                    <a:pt x="918" y="996"/>
                    <a:pt x="923" y="952"/>
                    <a:pt x="943" y="930"/>
                  </a:cubicBezTo>
                  <a:cubicBezTo>
                    <a:pt x="941" y="905"/>
                    <a:pt x="919" y="884"/>
                    <a:pt x="892" y="883"/>
                  </a:cubicBezTo>
                  <a:cubicBezTo>
                    <a:pt x="887" y="883"/>
                    <a:pt x="881" y="889"/>
                    <a:pt x="876" y="883"/>
                  </a:cubicBezTo>
                  <a:cubicBezTo>
                    <a:pt x="883" y="868"/>
                    <a:pt x="909" y="877"/>
                    <a:pt x="922" y="879"/>
                  </a:cubicBezTo>
                  <a:cubicBezTo>
                    <a:pt x="924" y="867"/>
                    <a:pt x="910" y="863"/>
                    <a:pt x="912" y="854"/>
                  </a:cubicBezTo>
                  <a:cubicBezTo>
                    <a:pt x="927" y="858"/>
                    <a:pt x="939" y="872"/>
                    <a:pt x="932" y="889"/>
                  </a:cubicBezTo>
                  <a:cubicBezTo>
                    <a:pt x="937" y="893"/>
                    <a:pt x="941" y="897"/>
                    <a:pt x="946" y="900"/>
                  </a:cubicBezTo>
                  <a:cubicBezTo>
                    <a:pt x="955" y="907"/>
                    <a:pt x="955" y="922"/>
                    <a:pt x="968" y="924"/>
                  </a:cubicBezTo>
                  <a:cubicBezTo>
                    <a:pt x="972" y="903"/>
                    <a:pt x="969" y="887"/>
                    <a:pt x="978" y="876"/>
                  </a:cubicBezTo>
                  <a:cubicBezTo>
                    <a:pt x="972" y="862"/>
                    <a:pt x="976" y="848"/>
                    <a:pt x="972" y="833"/>
                  </a:cubicBezTo>
                  <a:cubicBezTo>
                    <a:pt x="971" y="829"/>
                    <a:pt x="968" y="826"/>
                    <a:pt x="967" y="822"/>
                  </a:cubicBezTo>
                  <a:cubicBezTo>
                    <a:pt x="966" y="817"/>
                    <a:pt x="968" y="812"/>
                    <a:pt x="967" y="807"/>
                  </a:cubicBezTo>
                  <a:cubicBezTo>
                    <a:pt x="965" y="793"/>
                    <a:pt x="958" y="781"/>
                    <a:pt x="956" y="770"/>
                  </a:cubicBezTo>
                  <a:cubicBezTo>
                    <a:pt x="953" y="755"/>
                    <a:pt x="965" y="740"/>
                    <a:pt x="983" y="750"/>
                  </a:cubicBezTo>
                  <a:cubicBezTo>
                    <a:pt x="985" y="738"/>
                    <a:pt x="975" y="730"/>
                    <a:pt x="983" y="722"/>
                  </a:cubicBezTo>
                  <a:cubicBezTo>
                    <a:pt x="978" y="708"/>
                    <a:pt x="972" y="693"/>
                    <a:pt x="963" y="679"/>
                  </a:cubicBezTo>
                  <a:cubicBezTo>
                    <a:pt x="957" y="683"/>
                    <a:pt x="949" y="685"/>
                    <a:pt x="941" y="689"/>
                  </a:cubicBezTo>
                  <a:close/>
                  <a:moveTo>
                    <a:pt x="1320" y="785"/>
                  </a:moveTo>
                  <a:cubicBezTo>
                    <a:pt x="1336" y="786"/>
                    <a:pt x="1344" y="779"/>
                    <a:pt x="1356" y="771"/>
                  </a:cubicBezTo>
                  <a:cubicBezTo>
                    <a:pt x="1366" y="765"/>
                    <a:pt x="1378" y="763"/>
                    <a:pt x="1387" y="758"/>
                  </a:cubicBezTo>
                  <a:cubicBezTo>
                    <a:pt x="1393" y="755"/>
                    <a:pt x="1398" y="751"/>
                    <a:pt x="1405" y="748"/>
                  </a:cubicBezTo>
                  <a:cubicBezTo>
                    <a:pt x="1425" y="741"/>
                    <a:pt x="1447" y="735"/>
                    <a:pt x="1464" y="725"/>
                  </a:cubicBezTo>
                  <a:cubicBezTo>
                    <a:pt x="1458" y="722"/>
                    <a:pt x="1453" y="718"/>
                    <a:pt x="1453" y="711"/>
                  </a:cubicBezTo>
                  <a:cubicBezTo>
                    <a:pt x="1421" y="709"/>
                    <a:pt x="1400" y="725"/>
                    <a:pt x="1380" y="731"/>
                  </a:cubicBezTo>
                  <a:cubicBezTo>
                    <a:pt x="1397" y="713"/>
                    <a:pt x="1424" y="704"/>
                    <a:pt x="1457" y="701"/>
                  </a:cubicBezTo>
                  <a:cubicBezTo>
                    <a:pt x="1450" y="694"/>
                    <a:pt x="1442" y="692"/>
                    <a:pt x="1441" y="681"/>
                  </a:cubicBezTo>
                  <a:cubicBezTo>
                    <a:pt x="1416" y="689"/>
                    <a:pt x="1393" y="710"/>
                    <a:pt x="1365" y="716"/>
                  </a:cubicBezTo>
                  <a:cubicBezTo>
                    <a:pt x="1381" y="701"/>
                    <a:pt x="1404" y="692"/>
                    <a:pt x="1422" y="679"/>
                  </a:cubicBezTo>
                  <a:cubicBezTo>
                    <a:pt x="1355" y="691"/>
                    <a:pt x="1321" y="735"/>
                    <a:pt x="1292" y="786"/>
                  </a:cubicBezTo>
                  <a:cubicBezTo>
                    <a:pt x="1309" y="780"/>
                    <a:pt x="1316" y="757"/>
                    <a:pt x="1329" y="752"/>
                  </a:cubicBezTo>
                  <a:cubicBezTo>
                    <a:pt x="1324" y="760"/>
                    <a:pt x="1321" y="770"/>
                    <a:pt x="1315" y="777"/>
                  </a:cubicBezTo>
                  <a:cubicBezTo>
                    <a:pt x="1325" y="772"/>
                    <a:pt x="1331" y="763"/>
                    <a:pt x="1342" y="758"/>
                  </a:cubicBezTo>
                  <a:cubicBezTo>
                    <a:pt x="1336" y="768"/>
                    <a:pt x="1329" y="777"/>
                    <a:pt x="1320" y="785"/>
                  </a:cubicBezTo>
                  <a:close/>
                  <a:moveTo>
                    <a:pt x="1078" y="735"/>
                  </a:moveTo>
                  <a:cubicBezTo>
                    <a:pt x="1131" y="746"/>
                    <a:pt x="1173" y="767"/>
                    <a:pt x="1215" y="788"/>
                  </a:cubicBezTo>
                  <a:cubicBezTo>
                    <a:pt x="1221" y="791"/>
                    <a:pt x="1215" y="787"/>
                    <a:pt x="1215" y="787"/>
                  </a:cubicBezTo>
                  <a:cubicBezTo>
                    <a:pt x="1209" y="780"/>
                    <a:pt x="1204" y="776"/>
                    <a:pt x="1196" y="772"/>
                  </a:cubicBezTo>
                  <a:cubicBezTo>
                    <a:pt x="1169" y="756"/>
                    <a:pt x="1135" y="734"/>
                    <a:pt x="1102" y="731"/>
                  </a:cubicBezTo>
                  <a:cubicBezTo>
                    <a:pt x="1082" y="720"/>
                    <a:pt x="1054" y="711"/>
                    <a:pt x="1026" y="707"/>
                  </a:cubicBezTo>
                  <a:cubicBezTo>
                    <a:pt x="1025" y="712"/>
                    <a:pt x="1024" y="713"/>
                    <a:pt x="1024" y="720"/>
                  </a:cubicBezTo>
                  <a:cubicBezTo>
                    <a:pt x="1037" y="728"/>
                    <a:pt x="1058" y="731"/>
                    <a:pt x="1078" y="735"/>
                  </a:cubicBezTo>
                  <a:close/>
                  <a:moveTo>
                    <a:pt x="1463" y="737"/>
                  </a:moveTo>
                  <a:cubicBezTo>
                    <a:pt x="1439" y="748"/>
                    <a:pt x="1415" y="755"/>
                    <a:pt x="1391" y="767"/>
                  </a:cubicBezTo>
                  <a:cubicBezTo>
                    <a:pt x="1383" y="771"/>
                    <a:pt x="1374" y="775"/>
                    <a:pt x="1365" y="777"/>
                  </a:cubicBezTo>
                  <a:cubicBezTo>
                    <a:pt x="1356" y="784"/>
                    <a:pt x="1346" y="791"/>
                    <a:pt x="1337" y="798"/>
                  </a:cubicBezTo>
                  <a:cubicBezTo>
                    <a:pt x="1316" y="907"/>
                    <a:pt x="1316" y="1002"/>
                    <a:pt x="1304" y="1112"/>
                  </a:cubicBezTo>
                  <a:cubicBezTo>
                    <a:pt x="1321" y="1111"/>
                    <a:pt x="1336" y="1101"/>
                    <a:pt x="1356" y="1095"/>
                  </a:cubicBezTo>
                  <a:cubicBezTo>
                    <a:pt x="1387" y="1085"/>
                    <a:pt x="1423" y="1085"/>
                    <a:pt x="1447" y="1072"/>
                  </a:cubicBezTo>
                  <a:cubicBezTo>
                    <a:pt x="1445" y="1073"/>
                    <a:pt x="1454" y="1068"/>
                    <a:pt x="1453" y="1069"/>
                  </a:cubicBezTo>
                  <a:cubicBezTo>
                    <a:pt x="1457" y="1064"/>
                    <a:pt x="1457" y="1055"/>
                    <a:pt x="1462" y="1054"/>
                  </a:cubicBezTo>
                  <a:cubicBezTo>
                    <a:pt x="1464" y="1028"/>
                    <a:pt x="1486" y="985"/>
                    <a:pt x="1467" y="962"/>
                  </a:cubicBezTo>
                  <a:cubicBezTo>
                    <a:pt x="1469" y="956"/>
                    <a:pt x="1464" y="946"/>
                    <a:pt x="1467" y="942"/>
                  </a:cubicBezTo>
                  <a:cubicBezTo>
                    <a:pt x="1460" y="937"/>
                    <a:pt x="1452" y="925"/>
                    <a:pt x="1456" y="917"/>
                  </a:cubicBezTo>
                  <a:cubicBezTo>
                    <a:pt x="1451" y="909"/>
                    <a:pt x="1445" y="905"/>
                    <a:pt x="1448" y="895"/>
                  </a:cubicBezTo>
                  <a:cubicBezTo>
                    <a:pt x="1440" y="894"/>
                    <a:pt x="1446" y="886"/>
                    <a:pt x="1443" y="880"/>
                  </a:cubicBezTo>
                  <a:cubicBezTo>
                    <a:pt x="1454" y="862"/>
                    <a:pt x="1478" y="861"/>
                    <a:pt x="1486" y="842"/>
                  </a:cubicBezTo>
                  <a:cubicBezTo>
                    <a:pt x="1488" y="837"/>
                    <a:pt x="1487" y="823"/>
                    <a:pt x="1488" y="812"/>
                  </a:cubicBezTo>
                  <a:cubicBezTo>
                    <a:pt x="1489" y="791"/>
                    <a:pt x="1487" y="765"/>
                    <a:pt x="1497" y="750"/>
                  </a:cubicBezTo>
                  <a:cubicBezTo>
                    <a:pt x="1494" y="740"/>
                    <a:pt x="1500" y="734"/>
                    <a:pt x="1497" y="725"/>
                  </a:cubicBezTo>
                  <a:cubicBezTo>
                    <a:pt x="1480" y="723"/>
                    <a:pt x="1472" y="733"/>
                    <a:pt x="1463" y="737"/>
                  </a:cubicBezTo>
                  <a:close/>
                  <a:moveTo>
                    <a:pt x="1138" y="762"/>
                  </a:moveTo>
                  <a:cubicBezTo>
                    <a:pt x="1097" y="748"/>
                    <a:pt x="1043" y="737"/>
                    <a:pt x="998" y="732"/>
                  </a:cubicBezTo>
                  <a:cubicBezTo>
                    <a:pt x="997" y="729"/>
                    <a:pt x="995" y="737"/>
                    <a:pt x="992" y="737"/>
                  </a:cubicBezTo>
                  <a:cubicBezTo>
                    <a:pt x="993" y="742"/>
                    <a:pt x="993" y="747"/>
                    <a:pt x="993" y="755"/>
                  </a:cubicBezTo>
                  <a:cubicBezTo>
                    <a:pt x="1026" y="756"/>
                    <a:pt x="1056" y="768"/>
                    <a:pt x="1087" y="773"/>
                  </a:cubicBezTo>
                  <a:cubicBezTo>
                    <a:pt x="1115" y="778"/>
                    <a:pt x="1139" y="788"/>
                    <a:pt x="1164" y="793"/>
                  </a:cubicBezTo>
                  <a:cubicBezTo>
                    <a:pt x="1180" y="797"/>
                    <a:pt x="1198" y="796"/>
                    <a:pt x="1213" y="797"/>
                  </a:cubicBezTo>
                  <a:cubicBezTo>
                    <a:pt x="1185" y="789"/>
                    <a:pt x="1162" y="771"/>
                    <a:pt x="1138" y="762"/>
                  </a:cubicBezTo>
                  <a:close/>
                  <a:moveTo>
                    <a:pt x="1499" y="822"/>
                  </a:moveTo>
                  <a:cubicBezTo>
                    <a:pt x="1504" y="824"/>
                    <a:pt x="1504" y="827"/>
                    <a:pt x="1504" y="832"/>
                  </a:cubicBezTo>
                  <a:cubicBezTo>
                    <a:pt x="1504" y="847"/>
                    <a:pt x="1467" y="868"/>
                    <a:pt x="1459" y="884"/>
                  </a:cubicBezTo>
                  <a:cubicBezTo>
                    <a:pt x="1472" y="894"/>
                    <a:pt x="1479" y="883"/>
                    <a:pt x="1494" y="879"/>
                  </a:cubicBezTo>
                  <a:cubicBezTo>
                    <a:pt x="1501" y="873"/>
                    <a:pt x="1504" y="863"/>
                    <a:pt x="1512" y="858"/>
                  </a:cubicBezTo>
                  <a:cubicBezTo>
                    <a:pt x="1515" y="852"/>
                    <a:pt x="1517" y="839"/>
                    <a:pt x="1525" y="842"/>
                  </a:cubicBezTo>
                  <a:cubicBezTo>
                    <a:pt x="1515" y="866"/>
                    <a:pt x="1505" y="887"/>
                    <a:pt x="1482" y="897"/>
                  </a:cubicBezTo>
                  <a:cubicBezTo>
                    <a:pt x="1476" y="899"/>
                    <a:pt x="1464" y="897"/>
                    <a:pt x="1464" y="909"/>
                  </a:cubicBezTo>
                  <a:cubicBezTo>
                    <a:pt x="1472" y="912"/>
                    <a:pt x="1487" y="910"/>
                    <a:pt x="1494" y="907"/>
                  </a:cubicBezTo>
                  <a:cubicBezTo>
                    <a:pt x="1508" y="899"/>
                    <a:pt x="1510" y="881"/>
                    <a:pt x="1524" y="876"/>
                  </a:cubicBezTo>
                  <a:cubicBezTo>
                    <a:pt x="1514" y="898"/>
                    <a:pt x="1503" y="920"/>
                    <a:pt x="1471" y="920"/>
                  </a:cubicBezTo>
                  <a:cubicBezTo>
                    <a:pt x="1472" y="925"/>
                    <a:pt x="1469" y="925"/>
                    <a:pt x="1469" y="929"/>
                  </a:cubicBezTo>
                  <a:cubicBezTo>
                    <a:pt x="1470" y="929"/>
                    <a:pt x="1471" y="930"/>
                    <a:pt x="1471" y="932"/>
                  </a:cubicBezTo>
                  <a:cubicBezTo>
                    <a:pt x="1493" y="941"/>
                    <a:pt x="1517" y="919"/>
                    <a:pt x="1524" y="898"/>
                  </a:cubicBezTo>
                  <a:cubicBezTo>
                    <a:pt x="1528" y="897"/>
                    <a:pt x="1528" y="891"/>
                    <a:pt x="1534" y="892"/>
                  </a:cubicBezTo>
                  <a:cubicBezTo>
                    <a:pt x="1526" y="919"/>
                    <a:pt x="1510" y="939"/>
                    <a:pt x="1481" y="945"/>
                  </a:cubicBezTo>
                  <a:cubicBezTo>
                    <a:pt x="1482" y="949"/>
                    <a:pt x="1481" y="951"/>
                    <a:pt x="1479" y="954"/>
                  </a:cubicBezTo>
                  <a:cubicBezTo>
                    <a:pt x="1484" y="953"/>
                    <a:pt x="1488" y="957"/>
                    <a:pt x="1493" y="959"/>
                  </a:cubicBezTo>
                  <a:cubicBezTo>
                    <a:pt x="1523" y="946"/>
                    <a:pt x="1545" y="917"/>
                    <a:pt x="1545" y="884"/>
                  </a:cubicBezTo>
                  <a:cubicBezTo>
                    <a:pt x="1546" y="854"/>
                    <a:pt x="1525" y="830"/>
                    <a:pt x="1522" y="799"/>
                  </a:cubicBezTo>
                  <a:cubicBezTo>
                    <a:pt x="1524" y="787"/>
                    <a:pt x="1525" y="771"/>
                    <a:pt x="1520" y="757"/>
                  </a:cubicBezTo>
                  <a:cubicBezTo>
                    <a:pt x="1491" y="759"/>
                    <a:pt x="1502" y="799"/>
                    <a:pt x="1499" y="822"/>
                  </a:cubicBezTo>
                  <a:close/>
                  <a:moveTo>
                    <a:pt x="1165" y="803"/>
                  </a:moveTo>
                  <a:cubicBezTo>
                    <a:pt x="1150" y="801"/>
                    <a:pt x="1133" y="792"/>
                    <a:pt x="1115" y="787"/>
                  </a:cubicBezTo>
                  <a:cubicBezTo>
                    <a:pt x="1104" y="784"/>
                    <a:pt x="1093" y="783"/>
                    <a:pt x="1084" y="782"/>
                  </a:cubicBezTo>
                  <a:cubicBezTo>
                    <a:pt x="1077" y="781"/>
                    <a:pt x="1072" y="779"/>
                    <a:pt x="1066" y="777"/>
                  </a:cubicBezTo>
                  <a:cubicBezTo>
                    <a:pt x="1033" y="769"/>
                    <a:pt x="1003" y="769"/>
                    <a:pt x="976" y="760"/>
                  </a:cubicBezTo>
                  <a:cubicBezTo>
                    <a:pt x="974" y="759"/>
                    <a:pt x="969" y="763"/>
                    <a:pt x="967" y="763"/>
                  </a:cubicBezTo>
                  <a:cubicBezTo>
                    <a:pt x="979" y="801"/>
                    <a:pt x="981" y="839"/>
                    <a:pt x="992" y="880"/>
                  </a:cubicBezTo>
                  <a:cubicBezTo>
                    <a:pt x="1000" y="873"/>
                    <a:pt x="1004" y="862"/>
                    <a:pt x="1021" y="863"/>
                  </a:cubicBezTo>
                  <a:cubicBezTo>
                    <a:pt x="1037" y="877"/>
                    <a:pt x="1043" y="895"/>
                    <a:pt x="1037" y="915"/>
                  </a:cubicBezTo>
                  <a:cubicBezTo>
                    <a:pt x="1035" y="923"/>
                    <a:pt x="1028" y="930"/>
                    <a:pt x="1033" y="937"/>
                  </a:cubicBezTo>
                  <a:cubicBezTo>
                    <a:pt x="1051" y="933"/>
                    <a:pt x="1067" y="935"/>
                    <a:pt x="1082" y="929"/>
                  </a:cubicBezTo>
                  <a:cubicBezTo>
                    <a:pt x="1095" y="923"/>
                    <a:pt x="1108" y="906"/>
                    <a:pt x="1127" y="915"/>
                  </a:cubicBezTo>
                  <a:cubicBezTo>
                    <a:pt x="1137" y="950"/>
                    <a:pt x="1100" y="955"/>
                    <a:pt x="1084" y="971"/>
                  </a:cubicBezTo>
                  <a:cubicBezTo>
                    <a:pt x="1107" y="964"/>
                    <a:pt x="1124" y="964"/>
                    <a:pt x="1149" y="962"/>
                  </a:cubicBezTo>
                  <a:cubicBezTo>
                    <a:pt x="1158" y="969"/>
                    <a:pt x="1147" y="980"/>
                    <a:pt x="1147" y="986"/>
                  </a:cubicBezTo>
                  <a:cubicBezTo>
                    <a:pt x="1147" y="991"/>
                    <a:pt x="1151" y="993"/>
                    <a:pt x="1148" y="1001"/>
                  </a:cubicBezTo>
                  <a:cubicBezTo>
                    <a:pt x="1138" y="1009"/>
                    <a:pt x="1121" y="1021"/>
                    <a:pt x="1107" y="1029"/>
                  </a:cubicBezTo>
                  <a:cubicBezTo>
                    <a:pt x="1117" y="1032"/>
                    <a:pt x="1122" y="1055"/>
                    <a:pt x="1105" y="1056"/>
                  </a:cubicBezTo>
                  <a:cubicBezTo>
                    <a:pt x="1081" y="1057"/>
                    <a:pt x="1042" y="1047"/>
                    <a:pt x="1023" y="1045"/>
                  </a:cubicBezTo>
                  <a:cubicBezTo>
                    <a:pt x="1027" y="1067"/>
                    <a:pt x="1032" y="1087"/>
                    <a:pt x="1042" y="1104"/>
                  </a:cubicBezTo>
                  <a:cubicBezTo>
                    <a:pt x="1105" y="1111"/>
                    <a:pt x="1186" y="1112"/>
                    <a:pt x="1239" y="1102"/>
                  </a:cubicBezTo>
                  <a:cubicBezTo>
                    <a:pt x="1231" y="1054"/>
                    <a:pt x="1239" y="1008"/>
                    <a:pt x="1234" y="960"/>
                  </a:cubicBezTo>
                  <a:cubicBezTo>
                    <a:pt x="1231" y="935"/>
                    <a:pt x="1225" y="910"/>
                    <a:pt x="1221" y="883"/>
                  </a:cubicBezTo>
                  <a:cubicBezTo>
                    <a:pt x="1219" y="866"/>
                    <a:pt x="1221" y="856"/>
                    <a:pt x="1215" y="842"/>
                  </a:cubicBezTo>
                  <a:cubicBezTo>
                    <a:pt x="1218" y="831"/>
                    <a:pt x="1211" y="821"/>
                    <a:pt x="1209" y="811"/>
                  </a:cubicBezTo>
                  <a:cubicBezTo>
                    <a:pt x="1197" y="804"/>
                    <a:pt x="1181" y="806"/>
                    <a:pt x="1165" y="803"/>
                  </a:cubicBezTo>
                  <a:close/>
                  <a:moveTo>
                    <a:pt x="1223" y="816"/>
                  </a:moveTo>
                  <a:cubicBezTo>
                    <a:pt x="1232" y="851"/>
                    <a:pt x="1231" y="888"/>
                    <a:pt x="1238" y="927"/>
                  </a:cubicBezTo>
                  <a:cubicBezTo>
                    <a:pt x="1239" y="933"/>
                    <a:pt x="1242" y="940"/>
                    <a:pt x="1243" y="947"/>
                  </a:cubicBezTo>
                  <a:cubicBezTo>
                    <a:pt x="1250" y="1000"/>
                    <a:pt x="1241" y="1060"/>
                    <a:pt x="1250" y="1106"/>
                  </a:cubicBezTo>
                  <a:cubicBezTo>
                    <a:pt x="1248" y="1109"/>
                    <a:pt x="1242" y="1108"/>
                    <a:pt x="1241" y="1112"/>
                  </a:cubicBezTo>
                  <a:cubicBezTo>
                    <a:pt x="1247" y="1132"/>
                    <a:pt x="1275" y="1135"/>
                    <a:pt x="1294" y="1121"/>
                  </a:cubicBezTo>
                  <a:cubicBezTo>
                    <a:pt x="1303" y="1014"/>
                    <a:pt x="1308" y="902"/>
                    <a:pt x="1325" y="802"/>
                  </a:cubicBezTo>
                  <a:cubicBezTo>
                    <a:pt x="1325" y="801"/>
                    <a:pt x="1324" y="801"/>
                    <a:pt x="1322" y="801"/>
                  </a:cubicBezTo>
                  <a:cubicBezTo>
                    <a:pt x="1301" y="825"/>
                    <a:pt x="1256" y="821"/>
                    <a:pt x="1223" y="816"/>
                  </a:cubicBezTo>
                  <a:close/>
                  <a:moveTo>
                    <a:pt x="638" y="929"/>
                  </a:moveTo>
                  <a:cubicBezTo>
                    <a:pt x="629" y="934"/>
                    <a:pt x="620" y="928"/>
                    <a:pt x="611" y="928"/>
                  </a:cubicBezTo>
                  <a:cubicBezTo>
                    <a:pt x="593" y="927"/>
                    <a:pt x="572" y="931"/>
                    <a:pt x="552" y="932"/>
                  </a:cubicBezTo>
                  <a:cubicBezTo>
                    <a:pt x="517" y="933"/>
                    <a:pt x="479" y="933"/>
                    <a:pt x="441" y="932"/>
                  </a:cubicBezTo>
                  <a:cubicBezTo>
                    <a:pt x="437" y="931"/>
                    <a:pt x="431" y="931"/>
                    <a:pt x="427" y="932"/>
                  </a:cubicBezTo>
                  <a:cubicBezTo>
                    <a:pt x="370" y="937"/>
                    <a:pt x="323" y="934"/>
                    <a:pt x="272" y="937"/>
                  </a:cubicBezTo>
                  <a:cubicBezTo>
                    <a:pt x="258" y="937"/>
                    <a:pt x="241" y="940"/>
                    <a:pt x="232" y="938"/>
                  </a:cubicBezTo>
                  <a:cubicBezTo>
                    <a:pt x="211" y="934"/>
                    <a:pt x="209" y="919"/>
                    <a:pt x="209" y="905"/>
                  </a:cubicBezTo>
                  <a:cubicBezTo>
                    <a:pt x="209" y="888"/>
                    <a:pt x="213" y="873"/>
                    <a:pt x="223" y="864"/>
                  </a:cubicBezTo>
                  <a:cubicBezTo>
                    <a:pt x="243" y="866"/>
                    <a:pt x="267" y="859"/>
                    <a:pt x="282" y="864"/>
                  </a:cubicBezTo>
                  <a:cubicBezTo>
                    <a:pt x="304" y="861"/>
                    <a:pt x="333" y="865"/>
                    <a:pt x="356" y="866"/>
                  </a:cubicBezTo>
                  <a:cubicBezTo>
                    <a:pt x="376" y="866"/>
                    <a:pt x="397" y="863"/>
                    <a:pt x="418" y="862"/>
                  </a:cubicBezTo>
                  <a:cubicBezTo>
                    <a:pt x="440" y="861"/>
                    <a:pt x="463" y="865"/>
                    <a:pt x="486" y="863"/>
                  </a:cubicBezTo>
                  <a:cubicBezTo>
                    <a:pt x="544" y="858"/>
                    <a:pt x="598" y="864"/>
                    <a:pt x="651" y="864"/>
                  </a:cubicBezTo>
                  <a:cubicBezTo>
                    <a:pt x="648" y="858"/>
                    <a:pt x="641" y="854"/>
                    <a:pt x="634" y="849"/>
                  </a:cubicBezTo>
                  <a:cubicBezTo>
                    <a:pt x="624" y="842"/>
                    <a:pt x="616" y="832"/>
                    <a:pt x="603" y="834"/>
                  </a:cubicBezTo>
                  <a:cubicBezTo>
                    <a:pt x="593" y="827"/>
                    <a:pt x="577" y="827"/>
                    <a:pt x="563" y="827"/>
                  </a:cubicBezTo>
                  <a:cubicBezTo>
                    <a:pt x="523" y="827"/>
                    <a:pt x="491" y="836"/>
                    <a:pt x="452" y="828"/>
                  </a:cubicBezTo>
                  <a:cubicBezTo>
                    <a:pt x="442" y="839"/>
                    <a:pt x="428" y="844"/>
                    <a:pt x="409" y="841"/>
                  </a:cubicBezTo>
                  <a:cubicBezTo>
                    <a:pt x="407" y="842"/>
                    <a:pt x="411" y="849"/>
                    <a:pt x="405" y="849"/>
                  </a:cubicBezTo>
                  <a:cubicBezTo>
                    <a:pt x="400" y="851"/>
                    <a:pt x="401" y="846"/>
                    <a:pt x="398" y="847"/>
                  </a:cubicBezTo>
                  <a:cubicBezTo>
                    <a:pt x="399" y="853"/>
                    <a:pt x="396" y="855"/>
                    <a:pt x="393" y="857"/>
                  </a:cubicBezTo>
                  <a:cubicBezTo>
                    <a:pt x="388" y="857"/>
                    <a:pt x="389" y="852"/>
                    <a:pt x="386" y="851"/>
                  </a:cubicBezTo>
                  <a:cubicBezTo>
                    <a:pt x="387" y="855"/>
                    <a:pt x="380" y="858"/>
                    <a:pt x="376" y="854"/>
                  </a:cubicBezTo>
                  <a:cubicBezTo>
                    <a:pt x="376" y="849"/>
                    <a:pt x="380" y="847"/>
                    <a:pt x="380" y="842"/>
                  </a:cubicBezTo>
                  <a:cubicBezTo>
                    <a:pt x="356" y="856"/>
                    <a:pt x="323" y="851"/>
                    <a:pt x="299" y="841"/>
                  </a:cubicBezTo>
                  <a:cubicBezTo>
                    <a:pt x="267" y="853"/>
                    <a:pt x="240" y="841"/>
                    <a:pt x="208" y="854"/>
                  </a:cubicBezTo>
                  <a:cubicBezTo>
                    <a:pt x="199" y="874"/>
                    <a:pt x="187" y="903"/>
                    <a:pt x="201" y="924"/>
                  </a:cubicBezTo>
                  <a:cubicBezTo>
                    <a:pt x="199" y="926"/>
                    <a:pt x="198" y="929"/>
                    <a:pt x="198" y="934"/>
                  </a:cubicBezTo>
                  <a:cubicBezTo>
                    <a:pt x="208" y="948"/>
                    <a:pt x="235" y="944"/>
                    <a:pt x="262" y="943"/>
                  </a:cubicBezTo>
                  <a:cubicBezTo>
                    <a:pt x="289" y="941"/>
                    <a:pt x="322" y="942"/>
                    <a:pt x="353" y="942"/>
                  </a:cubicBezTo>
                  <a:cubicBezTo>
                    <a:pt x="396" y="941"/>
                    <a:pt x="455" y="944"/>
                    <a:pt x="499" y="944"/>
                  </a:cubicBezTo>
                  <a:cubicBezTo>
                    <a:pt x="525" y="944"/>
                    <a:pt x="554" y="944"/>
                    <a:pt x="577" y="943"/>
                  </a:cubicBezTo>
                  <a:cubicBezTo>
                    <a:pt x="608" y="942"/>
                    <a:pt x="635" y="941"/>
                    <a:pt x="659" y="933"/>
                  </a:cubicBezTo>
                  <a:cubicBezTo>
                    <a:pt x="661" y="926"/>
                    <a:pt x="652" y="915"/>
                    <a:pt x="643" y="914"/>
                  </a:cubicBezTo>
                  <a:cubicBezTo>
                    <a:pt x="643" y="917"/>
                    <a:pt x="643" y="925"/>
                    <a:pt x="638" y="929"/>
                  </a:cubicBezTo>
                  <a:close/>
                  <a:moveTo>
                    <a:pt x="515" y="871"/>
                  </a:moveTo>
                  <a:cubicBezTo>
                    <a:pt x="507" y="871"/>
                    <a:pt x="500" y="874"/>
                    <a:pt x="492" y="874"/>
                  </a:cubicBezTo>
                  <a:cubicBezTo>
                    <a:pt x="488" y="874"/>
                    <a:pt x="485" y="872"/>
                    <a:pt x="481" y="872"/>
                  </a:cubicBezTo>
                  <a:cubicBezTo>
                    <a:pt x="474" y="872"/>
                    <a:pt x="467" y="874"/>
                    <a:pt x="460" y="874"/>
                  </a:cubicBezTo>
                  <a:cubicBezTo>
                    <a:pt x="399" y="873"/>
                    <a:pt x="336" y="875"/>
                    <a:pt x="283" y="874"/>
                  </a:cubicBezTo>
                  <a:cubicBezTo>
                    <a:pt x="268" y="874"/>
                    <a:pt x="244" y="869"/>
                    <a:pt x="238" y="883"/>
                  </a:cubicBezTo>
                  <a:cubicBezTo>
                    <a:pt x="255" y="881"/>
                    <a:pt x="268" y="885"/>
                    <a:pt x="279" y="887"/>
                  </a:cubicBezTo>
                  <a:cubicBezTo>
                    <a:pt x="286" y="888"/>
                    <a:pt x="295" y="885"/>
                    <a:pt x="298" y="892"/>
                  </a:cubicBezTo>
                  <a:cubicBezTo>
                    <a:pt x="274" y="892"/>
                    <a:pt x="258" y="889"/>
                    <a:pt x="242" y="895"/>
                  </a:cubicBezTo>
                  <a:cubicBezTo>
                    <a:pt x="248" y="911"/>
                    <a:pt x="270" y="905"/>
                    <a:pt x="288" y="904"/>
                  </a:cubicBezTo>
                  <a:cubicBezTo>
                    <a:pt x="333" y="902"/>
                    <a:pt x="360" y="901"/>
                    <a:pt x="395" y="908"/>
                  </a:cubicBezTo>
                  <a:cubicBezTo>
                    <a:pt x="362" y="908"/>
                    <a:pt x="309" y="911"/>
                    <a:pt x="269" y="913"/>
                  </a:cubicBezTo>
                  <a:cubicBezTo>
                    <a:pt x="255" y="914"/>
                    <a:pt x="244" y="914"/>
                    <a:pt x="244" y="924"/>
                  </a:cubicBezTo>
                  <a:cubicBezTo>
                    <a:pt x="357" y="923"/>
                    <a:pt x="504" y="929"/>
                    <a:pt x="626" y="917"/>
                  </a:cubicBezTo>
                  <a:cubicBezTo>
                    <a:pt x="610" y="902"/>
                    <a:pt x="575" y="917"/>
                    <a:pt x="561" y="909"/>
                  </a:cubicBezTo>
                  <a:cubicBezTo>
                    <a:pt x="577" y="906"/>
                    <a:pt x="603" y="908"/>
                    <a:pt x="622" y="899"/>
                  </a:cubicBezTo>
                  <a:cubicBezTo>
                    <a:pt x="597" y="898"/>
                    <a:pt x="571" y="897"/>
                    <a:pt x="545" y="895"/>
                  </a:cubicBezTo>
                  <a:cubicBezTo>
                    <a:pt x="528" y="895"/>
                    <a:pt x="513" y="900"/>
                    <a:pt x="506" y="893"/>
                  </a:cubicBezTo>
                  <a:cubicBezTo>
                    <a:pt x="542" y="892"/>
                    <a:pt x="570" y="889"/>
                    <a:pt x="603" y="889"/>
                  </a:cubicBezTo>
                  <a:cubicBezTo>
                    <a:pt x="610" y="889"/>
                    <a:pt x="620" y="892"/>
                    <a:pt x="624" y="887"/>
                  </a:cubicBezTo>
                  <a:cubicBezTo>
                    <a:pt x="570" y="889"/>
                    <a:pt x="502" y="886"/>
                    <a:pt x="449" y="878"/>
                  </a:cubicBezTo>
                  <a:cubicBezTo>
                    <a:pt x="496" y="876"/>
                    <a:pt x="549" y="885"/>
                    <a:pt x="596" y="880"/>
                  </a:cubicBezTo>
                  <a:cubicBezTo>
                    <a:pt x="606" y="879"/>
                    <a:pt x="619" y="879"/>
                    <a:pt x="627" y="873"/>
                  </a:cubicBezTo>
                  <a:cubicBezTo>
                    <a:pt x="594" y="877"/>
                    <a:pt x="553" y="868"/>
                    <a:pt x="515" y="871"/>
                  </a:cubicBezTo>
                  <a:close/>
                  <a:moveTo>
                    <a:pt x="1558" y="892"/>
                  </a:moveTo>
                  <a:cubicBezTo>
                    <a:pt x="1555" y="898"/>
                    <a:pt x="1552" y="899"/>
                    <a:pt x="1554" y="907"/>
                  </a:cubicBezTo>
                  <a:cubicBezTo>
                    <a:pt x="1546" y="918"/>
                    <a:pt x="1545" y="929"/>
                    <a:pt x="1537" y="940"/>
                  </a:cubicBezTo>
                  <a:cubicBezTo>
                    <a:pt x="1536" y="945"/>
                    <a:pt x="1541" y="938"/>
                    <a:pt x="1542" y="935"/>
                  </a:cubicBezTo>
                  <a:cubicBezTo>
                    <a:pt x="1557" y="929"/>
                    <a:pt x="1561" y="912"/>
                    <a:pt x="1568" y="897"/>
                  </a:cubicBezTo>
                  <a:cubicBezTo>
                    <a:pt x="1563" y="890"/>
                    <a:pt x="1562" y="880"/>
                    <a:pt x="1557" y="873"/>
                  </a:cubicBezTo>
                  <a:cubicBezTo>
                    <a:pt x="1558" y="877"/>
                    <a:pt x="1557" y="885"/>
                    <a:pt x="1558" y="892"/>
                  </a:cubicBezTo>
                  <a:close/>
                  <a:moveTo>
                    <a:pt x="1074" y="1001"/>
                  </a:moveTo>
                  <a:cubicBezTo>
                    <a:pt x="1103" y="1005"/>
                    <a:pt x="1130" y="992"/>
                    <a:pt x="1135" y="975"/>
                  </a:cubicBezTo>
                  <a:cubicBezTo>
                    <a:pt x="1112" y="970"/>
                    <a:pt x="1071" y="998"/>
                    <a:pt x="1062" y="970"/>
                  </a:cubicBezTo>
                  <a:cubicBezTo>
                    <a:pt x="1080" y="959"/>
                    <a:pt x="1099" y="949"/>
                    <a:pt x="1115" y="935"/>
                  </a:cubicBezTo>
                  <a:cubicBezTo>
                    <a:pt x="1115" y="932"/>
                    <a:pt x="1115" y="929"/>
                    <a:pt x="1115" y="925"/>
                  </a:cubicBezTo>
                  <a:cubicBezTo>
                    <a:pt x="1106" y="921"/>
                    <a:pt x="1097" y="934"/>
                    <a:pt x="1086" y="938"/>
                  </a:cubicBezTo>
                  <a:cubicBezTo>
                    <a:pt x="1073" y="942"/>
                    <a:pt x="1055" y="945"/>
                    <a:pt x="1046" y="947"/>
                  </a:cubicBezTo>
                  <a:cubicBezTo>
                    <a:pt x="1036" y="948"/>
                    <a:pt x="1024" y="948"/>
                    <a:pt x="1021" y="942"/>
                  </a:cubicBezTo>
                  <a:cubicBezTo>
                    <a:pt x="1014" y="930"/>
                    <a:pt x="1025" y="918"/>
                    <a:pt x="1027" y="910"/>
                  </a:cubicBezTo>
                  <a:cubicBezTo>
                    <a:pt x="1030" y="895"/>
                    <a:pt x="1026" y="883"/>
                    <a:pt x="1013" y="874"/>
                  </a:cubicBezTo>
                  <a:cubicBezTo>
                    <a:pt x="1013" y="875"/>
                    <a:pt x="1012" y="876"/>
                    <a:pt x="1011" y="876"/>
                  </a:cubicBezTo>
                  <a:cubicBezTo>
                    <a:pt x="1008" y="900"/>
                    <a:pt x="993" y="929"/>
                    <a:pt x="972" y="939"/>
                  </a:cubicBezTo>
                  <a:cubicBezTo>
                    <a:pt x="969" y="946"/>
                    <a:pt x="966" y="949"/>
                    <a:pt x="968" y="958"/>
                  </a:cubicBezTo>
                  <a:cubicBezTo>
                    <a:pt x="968" y="961"/>
                    <a:pt x="964" y="960"/>
                    <a:pt x="965" y="964"/>
                  </a:cubicBezTo>
                  <a:cubicBezTo>
                    <a:pt x="965" y="982"/>
                    <a:pt x="969" y="998"/>
                    <a:pt x="978" y="1009"/>
                  </a:cubicBezTo>
                  <a:cubicBezTo>
                    <a:pt x="980" y="1011"/>
                    <a:pt x="985" y="1011"/>
                    <a:pt x="987" y="1014"/>
                  </a:cubicBezTo>
                  <a:cubicBezTo>
                    <a:pt x="990" y="1017"/>
                    <a:pt x="991" y="1023"/>
                    <a:pt x="995" y="1025"/>
                  </a:cubicBezTo>
                  <a:cubicBezTo>
                    <a:pt x="1013" y="1039"/>
                    <a:pt x="1039" y="1032"/>
                    <a:pt x="1059" y="1036"/>
                  </a:cubicBezTo>
                  <a:cubicBezTo>
                    <a:pt x="1070" y="1044"/>
                    <a:pt x="1087" y="1047"/>
                    <a:pt x="1098" y="1043"/>
                  </a:cubicBezTo>
                  <a:cubicBezTo>
                    <a:pt x="1093" y="1037"/>
                    <a:pt x="1080" y="1033"/>
                    <a:pt x="1074" y="1025"/>
                  </a:cubicBezTo>
                  <a:cubicBezTo>
                    <a:pt x="1095" y="1019"/>
                    <a:pt x="1124" y="1014"/>
                    <a:pt x="1130" y="998"/>
                  </a:cubicBezTo>
                  <a:cubicBezTo>
                    <a:pt x="1130" y="999"/>
                    <a:pt x="1129" y="999"/>
                    <a:pt x="1129" y="1000"/>
                  </a:cubicBezTo>
                  <a:cubicBezTo>
                    <a:pt x="1117" y="1006"/>
                    <a:pt x="1082" y="1019"/>
                    <a:pt x="1074" y="1001"/>
                  </a:cubicBezTo>
                  <a:close/>
                  <a:moveTo>
                    <a:pt x="995" y="894"/>
                  </a:moveTo>
                  <a:cubicBezTo>
                    <a:pt x="990" y="891"/>
                    <a:pt x="997" y="882"/>
                    <a:pt x="992" y="882"/>
                  </a:cubicBezTo>
                  <a:cubicBezTo>
                    <a:pt x="990" y="887"/>
                    <a:pt x="991" y="896"/>
                    <a:pt x="995" y="894"/>
                  </a:cubicBezTo>
                  <a:close/>
                  <a:moveTo>
                    <a:pt x="981" y="919"/>
                  </a:moveTo>
                  <a:cubicBezTo>
                    <a:pt x="982" y="915"/>
                    <a:pt x="986" y="913"/>
                    <a:pt x="988" y="909"/>
                  </a:cubicBezTo>
                  <a:cubicBezTo>
                    <a:pt x="982" y="910"/>
                    <a:pt x="987" y="899"/>
                    <a:pt x="981" y="899"/>
                  </a:cubicBezTo>
                  <a:cubicBezTo>
                    <a:pt x="982" y="905"/>
                    <a:pt x="978" y="913"/>
                    <a:pt x="981" y="919"/>
                  </a:cubicBezTo>
                  <a:close/>
                  <a:moveTo>
                    <a:pt x="1508" y="970"/>
                  </a:moveTo>
                  <a:cubicBezTo>
                    <a:pt x="1502" y="964"/>
                    <a:pt x="1495" y="972"/>
                    <a:pt x="1488" y="971"/>
                  </a:cubicBezTo>
                  <a:cubicBezTo>
                    <a:pt x="1486" y="989"/>
                    <a:pt x="1480" y="1008"/>
                    <a:pt x="1479" y="1025"/>
                  </a:cubicBezTo>
                  <a:cubicBezTo>
                    <a:pt x="1504" y="1019"/>
                    <a:pt x="1561" y="1025"/>
                    <a:pt x="1568" y="996"/>
                  </a:cubicBezTo>
                  <a:cubicBezTo>
                    <a:pt x="1572" y="998"/>
                    <a:pt x="1570" y="992"/>
                    <a:pt x="1573" y="993"/>
                  </a:cubicBezTo>
                  <a:cubicBezTo>
                    <a:pt x="1573" y="991"/>
                    <a:pt x="1573" y="989"/>
                    <a:pt x="1573" y="986"/>
                  </a:cubicBezTo>
                  <a:cubicBezTo>
                    <a:pt x="1577" y="990"/>
                    <a:pt x="1575" y="982"/>
                    <a:pt x="1579" y="981"/>
                  </a:cubicBezTo>
                  <a:cubicBezTo>
                    <a:pt x="1578" y="957"/>
                    <a:pt x="1581" y="933"/>
                    <a:pt x="1570" y="910"/>
                  </a:cubicBezTo>
                  <a:cubicBezTo>
                    <a:pt x="1561" y="941"/>
                    <a:pt x="1538" y="959"/>
                    <a:pt x="1508" y="970"/>
                  </a:cubicBezTo>
                  <a:close/>
                  <a:moveTo>
                    <a:pt x="182" y="927"/>
                  </a:moveTo>
                  <a:cubicBezTo>
                    <a:pt x="178" y="933"/>
                    <a:pt x="168" y="933"/>
                    <a:pt x="164" y="940"/>
                  </a:cubicBezTo>
                  <a:cubicBezTo>
                    <a:pt x="173" y="944"/>
                    <a:pt x="186" y="945"/>
                    <a:pt x="196" y="948"/>
                  </a:cubicBezTo>
                  <a:cubicBezTo>
                    <a:pt x="192" y="940"/>
                    <a:pt x="187" y="933"/>
                    <a:pt x="182" y="927"/>
                  </a:cubicBezTo>
                  <a:close/>
                  <a:moveTo>
                    <a:pt x="950" y="1021"/>
                  </a:moveTo>
                  <a:cubicBezTo>
                    <a:pt x="955" y="1020"/>
                    <a:pt x="963" y="1022"/>
                    <a:pt x="970" y="1020"/>
                  </a:cubicBezTo>
                  <a:cubicBezTo>
                    <a:pt x="968" y="1012"/>
                    <a:pt x="964" y="1007"/>
                    <a:pt x="960" y="1003"/>
                  </a:cubicBezTo>
                  <a:cubicBezTo>
                    <a:pt x="962" y="999"/>
                    <a:pt x="957" y="990"/>
                    <a:pt x="956" y="983"/>
                  </a:cubicBezTo>
                  <a:cubicBezTo>
                    <a:pt x="955" y="971"/>
                    <a:pt x="958" y="959"/>
                    <a:pt x="955" y="949"/>
                  </a:cubicBezTo>
                  <a:cubicBezTo>
                    <a:pt x="958" y="947"/>
                    <a:pt x="955" y="946"/>
                    <a:pt x="957" y="943"/>
                  </a:cubicBezTo>
                  <a:cubicBezTo>
                    <a:pt x="952" y="942"/>
                    <a:pt x="949" y="942"/>
                    <a:pt x="946" y="942"/>
                  </a:cubicBezTo>
                  <a:cubicBezTo>
                    <a:pt x="935" y="967"/>
                    <a:pt x="928" y="1003"/>
                    <a:pt x="950" y="1021"/>
                  </a:cubicBezTo>
                  <a:close/>
                  <a:moveTo>
                    <a:pt x="624" y="964"/>
                  </a:moveTo>
                  <a:cubicBezTo>
                    <a:pt x="616" y="962"/>
                    <a:pt x="606" y="957"/>
                    <a:pt x="603" y="953"/>
                  </a:cubicBezTo>
                  <a:cubicBezTo>
                    <a:pt x="604" y="953"/>
                    <a:pt x="605" y="952"/>
                    <a:pt x="604" y="950"/>
                  </a:cubicBezTo>
                  <a:cubicBezTo>
                    <a:pt x="579" y="955"/>
                    <a:pt x="552" y="950"/>
                    <a:pt x="523" y="950"/>
                  </a:cubicBezTo>
                  <a:cubicBezTo>
                    <a:pt x="515" y="950"/>
                    <a:pt x="507" y="954"/>
                    <a:pt x="499" y="954"/>
                  </a:cubicBezTo>
                  <a:cubicBezTo>
                    <a:pt x="492" y="954"/>
                    <a:pt x="486" y="952"/>
                    <a:pt x="479" y="952"/>
                  </a:cubicBezTo>
                  <a:cubicBezTo>
                    <a:pt x="443" y="951"/>
                    <a:pt x="404" y="953"/>
                    <a:pt x="365" y="953"/>
                  </a:cubicBezTo>
                  <a:cubicBezTo>
                    <a:pt x="348" y="953"/>
                    <a:pt x="330" y="954"/>
                    <a:pt x="313" y="954"/>
                  </a:cubicBezTo>
                  <a:cubicBezTo>
                    <a:pt x="299" y="954"/>
                    <a:pt x="286" y="951"/>
                    <a:pt x="273" y="952"/>
                  </a:cubicBezTo>
                  <a:cubicBezTo>
                    <a:pt x="255" y="953"/>
                    <a:pt x="238" y="957"/>
                    <a:pt x="221" y="958"/>
                  </a:cubicBezTo>
                  <a:cubicBezTo>
                    <a:pt x="204" y="959"/>
                    <a:pt x="185" y="954"/>
                    <a:pt x="172" y="960"/>
                  </a:cubicBezTo>
                  <a:cubicBezTo>
                    <a:pt x="168" y="958"/>
                    <a:pt x="173" y="952"/>
                    <a:pt x="168" y="952"/>
                  </a:cubicBezTo>
                  <a:cubicBezTo>
                    <a:pt x="161" y="947"/>
                    <a:pt x="151" y="951"/>
                    <a:pt x="146" y="952"/>
                  </a:cubicBezTo>
                  <a:cubicBezTo>
                    <a:pt x="132" y="966"/>
                    <a:pt x="129" y="989"/>
                    <a:pt x="143" y="1004"/>
                  </a:cubicBezTo>
                  <a:cubicBezTo>
                    <a:pt x="148" y="1013"/>
                    <a:pt x="166" y="1005"/>
                    <a:pt x="172" y="1006"/>
                  </a:cubicBezTo>
                  <a:cubicBezTo>
                    <a:pt x="202" y="1013"/>
                    <a:pt x="240" y="1012"/>
                    <a:pt x="272" y="1013"/>
                  </a:cubicBezTo>
                  <a:cubicBezTo>
                    <a:pt x="293" y="1013"/>
                    <a:pt x="315" y="1018"/>
                    <a:pt x="333" y="1019"/>
                  </a:cubicBezTo>
                  <a:cubicBezTo>
                    <a:pt x="361" y="1021"/>
                    <a:pt x="394" y="1015"/>
                    <a:pt x="425" y="1019"/>
                  </a:cubicBezTo>
                  <a:cubicBezTo>
                    <a:pt x="484" y="1025"/>
                    <a:pt x="541" y="1026"/>
                    <a:pt x="589" y="1023"/>
                  </a:cubicBezTo>
                  <a:cubicBezTo>
                    <a:pt x="601" y="1029"/>
                    <a:pt x="614" y="1025"/>
                    <a:pt x="626" y="1023"/>
                  </a:cubicBezTo>
                  <a:cubicBezTo>
                    <a:pt x="631" y="1002"/>
                    <a:pt x="636" y="982"/>
                    <a:pt x="624" y="964"/>
                  </a:cubicBezTo>
                  <a:close/>
                  <a:moveTo>
                    <a:pt x="128" y="1010"/>
                  </a:moveTo>
                  <a:cubicBezTo>
                    <a:pt x="115" y="1004"/>
                    <a:pt x="89" y="1012"/>
                    <a:pt x="67" y="1011"/>
                  </a:cubicBezTo>
                  <a:cubicBezTo>
                    <a:pt x="57" y="1011"/>
                    <a:pt x="49" y="1009"/>
                    <a:pt x="44" y="1011"/>
                  </a:cubicBezTo>
                  <a:cubicBezTo>
                    <a:pt x="36" y="1015"/>
                    <a:pt x="31" y="1025"/>
                    <a:pt x="26" y="1031"/>
                  </a:cubicBezTo>
                  <a:cubicBezTo>
                    <a:pt x="21" y="1038"/>
                    <a:pt x="12" y="1045"/>
                    <a:pt x="11" y="1053"/>
                  </a:cubicBezTo>
                  <a:cubicBezTo>
                    <a:pt x="11" y="1063"/>
                    <a:pt x="18" y="1067"/>
                    <a:pt x="21" y="1076"/>
                  </a:cubicBezTo>
                  <a:cubicBezTo>
                    <a:pt x="66" y="1101"/>
                    <a:pt x="127" y="1108"/>
                    <a:pt x="191" y="1114"/>
                  </a:cubicBezTo>
                  <a:cubicBezTo>
                    <a:pt x="204" y="1115"/>
                    <a:pt x="218" y="1116"/>
                    <a:pt x="232" y="1117"/>
                  </a:cubicBezTo>
                  <a:cubicBezTo>
                    <a:pt x="304" y="1123"/>
                    <a:pt x="384" y="1120"/>
                    <a:pt x="441" y="1122"/>
                  </a:cubicBezTo>
                  <a:cubicBezTo>
                    <a:pt x="471" y="1124"/>
                    <a:pt x="500" y="1130"/>
                    <a:pt x="530" y="1134"/>
                  </a:cubicBezTo>
                  <a:cubicBezTo>
                    <a:pt x="554" y="1136"/>
                    <a:pt x="579" y="1134"/>
                    <a:pt x="603" y="1136"/>
                  </a:cubicBezTo>
                  <a:cubicBezTo>
                    <a:pt x="625" y="1138"/>
                    <a:pt x="648" y="1142"/>
                    <a:pt x="669" y="1143"/>
                  </a:cubicBezTo>
                  <a:cubicBezTo>
                    <a:pt x="697" y="1146"/>
                    <a:pt x="726" y="1144"/>
                    <a:pt x="754" y="1145"/>
                  </a:cubicBezTo>
                  <a:cubicBezTo>
                    <a:pt x="860" y="1149"/>
                    <a:pt x="960" y="1147"/>
                    <a:pt x="1069" y="1156"/>
                  </a:cubicBezTo>
                  <a:cubicBezTo>
                    <a:pt x="1085" y="1157"/>
                    <a:pt x="1101" y="1160"/>
                    <a:pt x="1117" y="1161"/>
                  </a:cubicBezTo>
                  <a:cubicBezTo>
                    <a:pt x="1139" y="1162"/>
                    <a:pt x="1164" y="1158"/>
                    <a:pt x="1189" y="1158"/>
                  </a:cubicBezTo>
                  <a:cubicBezTo>
                    <a:pt x="1210" y="1159"/>
                    <a:pt x="1230" y="1164"/>
                    <a:pt x="1250" y="1165"/>
                  </a:cubicBezTo>
                  <a:cubicBezTo>
                    <a:pt x="1318" y="1156"/>
                    <a:pt x="1391" y="1157"/>
                    <a:pt x="1461" y="1153"/>
                  </a:cubicBezTo>
                  <a:cubicBezTo>
                    <a:pt x="1492" y="1152"/>
                    <a:pt x="1522" y="1146"/>
                    <a:pt x="1552" y="1146"/>
                  </a:cubicBezTo>
                  <a:cubicBezTo>
                    <a:pt x="1577" y="1146"/>
                    <a:pt x="1595" y="1143"/>
                    <a:pt x="1619" y="1138"/>
                  </a:cubicBezTo>
                  <a:cubicBezTo>
                    <a:pt x="1643" y="1134"/>
                    <a:pt x="1670" y="1131"/>
                    <a:pt x="1696" y="1131"/>
                  </a:cubicBezTo>
                  <a:cubicBezTo>
                    <a:pt x="1730" y="1131"/>
                    <a:pt x="1782" y="1134"/>
                    <a:pt x="1802" y="1112"/>
                  </a:cubicBezTo>
                  <a:cubicBezTo>
                    <a:pt x="1801" y="1102"/>
                    <a:pt x="1798" y="1089"/>
                    <a:pt x="1800" y="1074"/>
                  </a:cubicBezTo>
                  <a:cubicBezTo>
                    <a:pt x="1782" y="1042"/>
                    <a:pt x="1739" y="1047"/>
                    <a:pt x="1694" y="1045"/>
                  </a:cubicBezTo>
                  <a:cubicBezTo>
                    <a:pt x="1667" y="1044"/>
                    <a:pt x="1637" y="1036"/>
                    <a:pt x="1618" y="1041"/>
                  </a:cubicBezTo>
                  <a:cubicBezTo>
                    <a:pt x="1591" y="1033"/>
                    <a:pt x="1555" y="1038"/>
                    <a:pt x="1532" y="1038"/>
                  </a:cubicBezTo>
                  <a:cubicBezTo>
                    <a:pt x="1513" y="1037"/>
                    <a:pt x="1495" y="1030"/>
                    <a:pt x="1477" y="1038"/>
                  </a:cubicBezTo>
                  <a:cubicBezTo>
                    <a:pt x="1478" y="1043"/>
                    <a:pt x="1477" y="1048"/>
                    <a:pt x="1476" y="1054"/>
                  </a:cubicBezTo>
                  <a:cubicBezTo>
                    <a:pt x="1475" y="1059"/>
                    <a:pt x="1476" y="1068"/>
                    <a:pt x="1473" y="1072"/>
                  </a:cubicBezTo>
                  <a:cubicBezTo>
                    <a:pt x="1471" y="1076"/>
                    <a:pt x="1443" y="1087"/>
                    <a:pt x="1437" y="1089"/>
                  </a:cubicBezTo>
                  <a:cubicBezTo>
                    <a:pt x="1421" y="1093"/>
                    <a:pt x="1404" y="1095"/>
                    <a:pt x="1393" y="1097"/>
                  </a:cubicBezTo>
                  <a:cubicBezTo>
                    <a:pt x="1362" y="1105"/>
                    <a:pt x="1335" y="1116"/>
                    <a:pt x="1309" y="1121"/>
                  </a:cubicBezTo>
                  <a:cubicBezTo>
                    <a:pt x="1296" y="1136"/>
                    <a:pt x="1270" y="1146"/>
                    <a:pt x="1251" y="1138"/>
                  </a:cubicBezTo>
                  <a:cubicBezTo>
                    <a:pt x="1242" y="1135"/>
                    <a:pt x="1238" y="1122"/>
                    <a:pt x="1230" y="1119"/>
                  </a:cubicBezTo>
                  <a:cubicBezTo>
                    <a:pt x="1221" y="1115"/>
                    <a:pt x="1202" y="1117"/>
                    <a:pt x="1189" y="1117"/>
                  </a:cubicBezTo>
                  <a:cubicBezTo>
                    <a:pt x="1175" y="1118"/>
                    <a:pt x="1162" y="1120"/>
                    <a:pt x="1150" y="1120"/>
                  </a:cubicBezTo>
                  <a:cubicBezTo>
                    <a:pt x="1111" y="1120"/>
                    <a:pt x="1078" y="1116"/>
                    <a:pt x="1046" y="1121"/>
                  </a:cubicBezTo>
                  <a:cubicBezTo>
                    <a:pt x="1023" y="1110"/>
                    <a:pt x="1021" y="1077"/>
                    <a:pt x="1010" y="1054"/>
                  </a:cubicBezTo>
                  <a:cubicBezTo>
                    <a:pt x="987" y="1055"/>
                    <a:pt x="965" y="1049"/>
                    <a:pt x="943" y="1048"/>
                  </a:cubicBezTo>
                  <a:cubicBezTo>
                    <a:pt x="916" y="1045"/>
                    <a:pt x="889" y="1046"/>
                    <a:pt x="862" y="1045"/>
                  </a:cubicBezTo>
                  <a:cubicBezTo>
                    <a:pt x="854" y="1045"/>
                    <a:pt x="845" y="1041"/>
                    <a:pt x="836" y="1040"/>
                  </a:cubicBezTo>
                  <a:cubicBezTo>
                    <a:pt x="770" y="1034"/>
                    <a:pt x="702" y="1026"/>
                    <a:pt x="637" y="1023"/>
                  </a:cubicBezTo>
                  <a:cubicBezTo>
                    <a:pt x="628" y="1028"/>
                    <a:pt x="628" y="1035"/>
                    <a:pt x="618" y="1040"/>
                  </a:cubicBezTo>
                  <a:cubicBezTo>
                    <a:pt x="627" y="1061"/>
                    <a:pt x="619" y="1087"/>
                    <a:pt x="614" y="1101"/>
                  </a:cubicBezTo>
                  <a:cubicBezTo>
                    <a:pt x="592" y="1108"/>
                    <a:pt x="571" y="1105"/>
                    <a:pt x="550" y="1104"/>
                  </a:cubicBezTo>
                  <a:cubicBezTo>
                    <a:pt x="544" y="1103"/>
                    <a:pt x="537" y="1105"/>
                    <a:pt x="532" y="1105"/>
                  </a:cubicBezTo>
                  <a:cubicBezTo>
                    <a:pt x="512" y="1103"/>
                    <a:pt x="486" y="1097"/>
                    <a:pt x="466" y="1097"/>
                  </a:cubicBezTo>
                  <a:cubicBezTo>
                    <a:pt x="401" y="1097"/>
                    <a:pt x="338" y="1090"/>
                    <a:pt x="275" y="1086"/>
                  </a:cubicBezTo>
                  <a:cubicBezTo>
                    <a:pt x="272" y="1086"/>
                    <a:pt x="268" y="1086"/>
                    <a:pt x="264" y="1086"/>
                  </a:cubicBezTo>
                  <a:cubicBezTo>
                    <a:pt x="228" y="1088"/>
                    <a:pt x="193" y="1095"/>
                    <a:pt x="161" y="1095"/>
                  </a:cubicBezTo>
                  <a:cubicBezTo>
                    <a:pt x="143" y="1078"/>
                    <a:pt x="123" y="1043"/>
                    <a:pt x="143" y="1020"/>
                  </a:cubicBezTo>
                  <a:cubicBezTo>
                    <a:pt x="136" y="1024"/>
                    <a:pt x="135" y="1013"/>
                    <a:pt x="128" y="1010"/>
                  </a:cubicBezTo>
                  <a:close/>
                  <a:moveTo>
                    <a:pt x="146" y="1053"/>
                  </a:moveTo>
                  <a:cubicBezTo>
                    <a:pt x="147" y="1059"/>
                    <a:pt x="159" y="1077"/>
                    <a:pt x="164" y="1080"/>
                  </a:cubicBezTo>
                  <a:cubicBezTo>
                    <a:pt x="172" y="1084"/>
                    <a:pt x="190" y="1083"/>
                    <a:pt x="203" y="1082"/>
                  </a:cubicBezTo>
                  <a:cubicBezTo>
                    <a:pt x="225" y="1082"/>
                    <a:pt x="246" y="1076"/>
                    <a:pt x="269" y="1076"/>
                  </a:cubicBezTo>
                  <a:cubicBezTo>
                    <a:pt x="313" y="1076"/>
                    <a:pt x="360" y="1086"/>
                    <a:pt x="409" y="1089"/>
                  </a:cubicBezTo>
                  <a:cubicBezTo>
                    <a:pt x="431" y="1090"/>
                    <a:pt x="454" y="1087"/>
                    <a:pt x="475" y="1089"/>
                  </a:cubicBezTo>
                  <a:cubicBezTo>
                    <a:pt x="519" y="1091"/>
                    <a:pt x="563" y="1103"/>
                    <a:pt x="602" y="1091"/>
                  </a:cubicBezTo>
                  <a:cubicBezTo>
                    <a:pt x="610" y="1080"/>
                    <a:pt x="615" y="1061"/>
                    <a:pt x="609" y="1051"/>
                  </a:cubicBezTo>
                  <a:cubicBezTo>
                    <a:pt x="607" y="1047"/>
                    <a:pt x="603" y="1046"/>
                    <a:pt x="599" y="1044"/>
                  </a:cubicBezTo>
                  <a:cubicBezTo>
                    <a:pt x="595" y="1041"/>
                    <a:pt x="593" y="1038"/>
                    <a:pt x="588" y="1035"/>
                  </a:cubicBezTo>
                  <a:cubicBezTo>
                    <a:pt x="543" y="1030"/>
                    <a:pt x="494" y="1037"/>
                    <a:pt x="447" y="1033"/>
                  </a:cubicBezTo>
                  <a:cubicBezTo>
                    <a:pt x="440" y="1032"/>
                    <a:pt x="432" y="1028"/>
                    <a:pt x="424" y="1028"/>
                  </a:cubicBezTo>
                  <a:cubicBezTo>
                    <a:pt x="406" y="1026"/>
                    <a:pt x="388" y="1028"/>
                    <a:pt x="370" y="1029"/>
                  </a:cubicBezTo>
                  <a:cubicBezTo>
                    <a:pt x="338" y="1030"/>
                    <a:pt x="304" y="1021"/>
                    <a:pt x="270" y="1021"/>
                  </a:cubicBezTo>
                  <a:cubicBezTo>
                    <a:pt x="234" y="1021"/>
                    <a:pt x="199" y="1020"/>
                    <a:pt x="160" y="1019"/>
                  </a:cubicBezTo>
                  <a:cubicBezTo>
                    <a:pt x="152" y="1028"/>
                    <a:pt x="143" y="1038"/>
                    <a:pt x="146" y="1053"/>
                  </a:cubicBezTo>
                  <a:close/>
                  <a:moveTo>
                    <a:pt x="1005" y="1043"/>
                  </a:moveTo>
                  <a:cubicBezTo>
                    <a:pt x="994" y="1039"/>
                    <a:pt x="986" y="1032"/>
                    <a:pt x="978" y="1025"/>
                  </a:cubicBezTo>
                  <a:cubicBezTo>
                    <a:pt x="969" y="1035"/>
                    <a:pt x="953" y="1030"/>
                    <a:pt x="942" y="1038"/>
                  </a:cubicBezTo>
                  <a:cubicBezTo>
                    <a:pt x="965" y="1040"/>
                    <a:pt x="983" y="1043"/>
                    <a:pt x="1005" y="10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1" name="文本框 110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2510440" y="2074238"/>
            <a:ext cx="1776230" cy="1776230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57" name="Oval 56"/>
          <p:cNvSpPr/>
          <p:nvPr/>
        </p:nvSpPr>
        <p:spPr bwMode="auto">
          <a:xfrm>
            <a:off x="3677158" y="1944128"/>
            <a:ext cx="870155" cy="870155"/>
          </a:xfrm>
          <a:prstGeom prst="ellipse">
            <a:avLst/>
          </a:prstGeom>
          <a:solidFill>
            <a:srgbClr val="FFFFFF"/>
          </a:solidFill>
          <a:ln w="9525">
            <a:noFill/>
            <a:round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70500" y="2059189"/>
            <a:ext cx="483471" cy="640035"/>
            <a:chOff x="4127500" y="2260600"/>
            <a:chExt cx="612776" cy="811213"/>
          </a:xfrm>
          <a:solidFill>
            <a:srgbClr val="244242"/>
          </a:solidFill>
        </p:grpSpPr>
        <p:grpSp>
          <p:nvGrpSpPr>
            <p:cNvPr id="8" name="Group 7"/>
            <p:cNvGrpSpPr/>
            <p:nvPr/>
          </p:nvGrpSpPr>
          <p:grpSpPr>
            <a:xfrm>
              <a:off x="4127500" y="2260600"/>
              <a:ext cx="612776" cy="811213"/>
              <a:chOff x="4127500" y="2260600"/>
              <a:chExt cx="612776" cy="811213"/>
            </a:xfrm>
            <a:grpFill/>
          </p:grpSpPr>
          <p:sp>
            <p:nvSpPr>
              <p:cNvPr id="11" name="Freeform 19"/>
              <p:cNvSpPr/>
              <p:nvPr/>
            </p:nvSpPr>
            <p:spPr bwMode="auto">
              <a:xfrm>
                <a:off x="4267200" y="2260600"/>
                <a:ext cx="271463" cy="234950"/>
              </a:xfrm>
              <a:custGeom>
                <a:avLst/>
                <a:gdLst>
                  <a:gd name="T0" fmla="*/ 98 w 196"/>
                  <a:gd name="T1" fmla="*/ 0 h 170"/>
                  <a:gd name="T2" fmla="*/ 170 w 196"/>
                  <a:gd name="T3" fmla="*/ 32 h 170"/>
                  <a:gd name="T4" fmla="*/ 180 w 196"/>
                  <a:gd name="T5" fmla="*/ 121 h 170"/>
                  <a:gd name="T6" fmla="*/ 165 w 196"/>
                  <a:gd name="T7" fmla="*/ 168 h 170"/>
                  <a:gd name="T8" fmla="*/ 157 w 196"/>
                  <a:gd name="T9" fmla="*/ 121 h 170"/>
                  <a:gd name="T10" fmla="*/ 142 w 196"/>
                  <a:gd name="T11" fmla="*/ 67 h 170"/>
                  <a:gd name="T12" fmla="*/ 97 w 196"/>
                  <a:gd name="T13" fmla="*/ 61 h 170"/>
                  <a:gd name="T14" fmla="*/ 41 w 196"/>
                  <a:gd name="T15" fmla="*/ 71 h 170"/>
                  <a:gd name="T16" fmla="*/ 30 w 196"/>
                  <a:gd name="T17" fmla="*/ 123 h 170"/>
                  <a:gd name="T18" fmla="*/ 26 w 196"/>
                  <a:gd name="T19" fmla="*/ 159 h 170"/>
                  <a:gd name="T20" fmla="*/ 18 w 196"/>
                  <a:gd name="T21" fmla="*/ 97 h 170"/>
                  <a:gd name="T22" fmla="*/ 98 w 196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70">
                    <a:moveTo>
                      <a:pt x="98" y="0"/>
                    </a:moveTo>
                    <a:cubicBezTo>
                      <a:pt x="98" y="0"/>
                      <a:pt x="145" y="4"/>
                      <a:pt x="170" y="32"/>
                    </a:cubicBezTo>
                    <a:cubicBezTo>
                      <a:pt x="196" y="60"/>
                      <a:pt x="186" y="97"/>
                      <a:pt x="180" y="121"/>
                    </a:cubicBezTo>
                    <a:cubicBezTo>
                      <a:pt x="180" y="121"/>
                      <a:pt x="165" y="165"/>
                      <a:pt x="165" y="168"/>
                    </a:cubicBezTo>
                    <a:cubicBezTo>
                      <a:pt x="165" y="170"/>
                      <a:pt x="162" y="132"/>
                      <a:pt x="157" y="121"/>
                    </a:cubicBezTo>
                    <a:cubicBezTo>
                      <a:pt x="152" y="110"/>
                      <a:pt x="160" y="79"/>
                      <a:pt x="142" y="67"/>
                    </a:cubicBezTo>
                    <a:cubicBezTo>
                      <a:pt x="123" y="55"/>
                      <a:pt x="97" y="61"/>
                      <a:pt x="97" y="61"/>
                    </a:cubicBezTo>
                    <a:cubicBezTo>
                      <a:pt x="97" y="61"/>
                      <a:pt x="59" y="50"/>
                      <a:pt x="41" y="71"/>
                    </a:cubicBezTo>
                    <a:cubicBezTo>
                      <a:pt x="23" y="91"/>
                      <a:pt x="33" y="107"/>
                      <a:pt x="30" y="123"/>
                    </a:cubicBezTo>
                    <a:cubicBezTo>
                      <a:pt x="28" y="139"/>
                      <a:pt x="26" y="159"/>
                      <a:pt x="26" y="159"/>
                    </a:cubicBezTo>
                    <a:cubicBezTo>
                      <a:pt x="26" y="159"/>
                      <a:pt x="19" y="115"/>
                      <a:pt x="18" y="97"/>
                    </a:cubicBezTo>
                    <a:cubicBezTo>
                      <a:pt x="16" y="80"/>
                      <a:pt x="0" y="18"/>
                      <a:pt x="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2" name="Freeform 20"/>
              <p:cNvSpPr/>
              <p:nvPr/>
            </p:nvSpPr>
            <p:spPr bwMode="auto">
              <a:xfrm>
                <a:off x="4127500" y="2557463"/>
                <a:ext cx="612776" cy="514350"/>
              </a:xfrm>
              <a:custGeom>
                <a:avLst/>
                <a:gdLst>
                  <a:gd name="T0" fmla="*/ 152 w 442"/>
                  <a:gd name="T1" fmla="*/ 10 h 371"/>
                  <a:gd name="T2" fmla="*/ 158 w 442"/>
                  <a:gd name="T3" fmla="*/ 40 h 371"/>
                  <a:gd name="T4" fmla="*/ 200 w 442"/>
                  <a:gd name="T5" fmla="*/ 72 h 371"/>
                  <a:gd name="T6" fmla="*/ 258 w 442"/>
                  <a:gd name="T7" fmla="*/ 14 h 371"/>
                  <a:gd name="T8" fmla="*/ 257 w 442"/>
                  <a:gd name="T9" fmla="*/ 0 h 371"/>
                  <a:gd name="T10" fmla="*/ 277 w 442"/>
                  <a:gd name="T11" fmla="*/ 19 h 371"/>
                  <a:gd name="T12" fmla="*/ 278 w 442"/>
                  <a:gd name="T13" fmla="*/ 28 h 371"/>
                  <a:gd name="T14" fmla="*/ 374 w 442"/>
                  <a:gd name="T15" fmla="*/ 56 h 371"/>
                  <a:gd name="T16" fmla="*/ 429 w 442"/>
                  <a:gd name="T17" fmla="*/ 197 h 371"/>
                  <a:gd name="T18" fmla="*/ 420 w 442"/>
                  <a:gd name="T19" fmla="*/ 336 h 371"/>
                  <a:gd name="T20" fmla="*/ 360 w 442"/>
                  <a:gd name="T21" fmla="*/ 356 h 371"/>
                  <a:gd name="T22" fmla="*/ 325 w 442"/>
                  <a:gd name="T23" fmla="*/ 352 h 371"/>
                  <a:gd name="T24" fmla="*/ 324 w 442"/>
                  <a:gd name="T25" fmla="*/ 309 h 371"/>
                  <a:gd name="T26" fmla="*/ 316 w 442"/>
                  <a:gd name="T27" fmla="*/ 252 h 371"/>
                  <a:gd name="T28" fmla="*/ 334 w 442"/>
                  <a:gd name="T29" fmla="*/ 248 h 371"/>
                  <a:gd name="T30" fmla="*/ 311 w 442"/>
                  <a:gd name="T31" fmla="*/ 226 h 371"/>
                  <a:gd name="T32" fmla="*/ 269 w 442"/>
                  <a:gd name="T33" fmla="*/ 248 h 371"/>
                  <a:gd name="T34" fmla="*/ 208 w 442"/>
                  <a:gd name="T35" fmla="*/ 237 h 371"/>
                  <a:gd name="T36" fmla="*/ 206 w 442"/>
                  <a:gd name="T37" fmla="*/ 117 h 371"/>
                  <a:gd name="T38" fmla="*/ 202 w 442"/>
                  <a:gd name="T39" fmla="*/ 105 h 371"/>
                  <a:gd name="T40" fmla="*/ 211 w 442"/>
                  <a:gd name="T41" fmla="*/ 89 h 371"/>
                  <a:gd name="T42" fmla="*/ 234 w 442"/>
                  <a:gd name="T43" fmla="*/ 73 h 371"/>
                  <a:gd name="T44" fmla="*/ 227 w 442"/>
                  <a:gd name="T45" fmla="*/ 64 h 371"/>
                  <a:gd name="T46" fmla="*/ 204 w 442"/>
                  <a:gd name="T47" fmla="*/ 81 h 371"/>
                  <a:gd name="T48" fmla="*/ 196 w 442"/>
                  <a:gd name="T49" fmla="*/ 81 h 371"/>
                  <a:gd name="T50" fmla="*/ 176 w 442"/>
                  <a:gd name="T51" fmla="*/ 68 h 371"/>
                  <a:gd name="T52" fmla="*/ 166 w 442"/>
                  <a:gd name="T53" fmla="*/ 79 h 371"/>
                  <a:gd name="T54" fmla="*/ 187 w 442"/>
                  <a:gd name="T55" fmla="*/ 91 h 371"/>
                  <a:gd name="T56" fmla="*/ 184 w 442"/>
                  <a:gd name="T57" fmla="*/ 101 h 371"/>
                  <a:gd name="T58" fmla="*/ 174 w 442"/>
                  <a:gd name="T59" fmla="*/ 117 h 371"/>
                  <a:gd name="T60" fmla="*/ 165 w 442"/>
                  <a:gd name="T61" fmla="*/ 226 h 371"/>
                  <a:gd name="T62" fmla="*/ 118 w 442"/>
                  <a:gd name="T63" fmla="*/ 227 h 371"/>
                  <a:gd name="T64" fmla="*/ 89 w 442"/>
                  <a:gd name="T65" fmla="*/ 267 h 371"/>
                  <a:gd name="T66" fmla="*/ 102 w 442"/>
                  <a:gd name="T67" fmla="*/ 275 h 371"/>
                  <a:gd name="T68" fmla="*/ 98 w 442"/>
                  <a:gd name="T69" fmla="*/ 364 h 371"/>
                  <a:gd name="T70" fmla="*/ 53 w 442"/>
                  <a:gd name="T71" fmla="*/ 367 h 371"/>
                  <a:gd name="T72" fmla="*/ 4 w 442"/>
                  <a:gd name="T73" fmla="*/ 310 h 371"/>
                  <a:gd name="T74" fmla="*/ 6 w 442"/>
                  <a:gd name="T75" fmla="*/ 180 h 371"/>
                  <a:gd name="T76" fmla="*/ 46 w 442"/>
                  <a:gd name="T77" fmla="*/ 77 h 371"/>
                  <a:gd name="T78" fmla="*/ 125 w 442"/>
                  <a:gd name="T79" fmla="*/ 46 h 371"/>
                  <a:gd name="T80" fmla="*/ 152 w 442"/>
                  <a:gd name="T8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2" h="371">
                    <a:moveTo>
                      <a:pt x="152" y="10"/>
                    </a:moveTo>
                    <a:cubicBezTo>
                      <a:pt x="152" y="10"/>
                      <a:pt x="149" y="27"/>
                      <a:pt x="158" y="40"/>
                    </a:cubicBezTo>
                    <a:cubicBezTo>
                      <a:pt x="168" y="53"/>
                      <a:pt x="193" y="75"/>
                      <a:pt x="200" y="72"/>
                    </a:cubicBezTo>
                    <a:cubicBezTo>
                      <a:pt x="207" y="70"/>
                      <a:pt x="255" y="26"/>
                      <a:pt x="258" y="14"/>
                    </a:cubicBezTo>
                    <a:cubicBezTo>
                      <a:pt x="261" y="2"/>
                      <a:pt x="257" y="0"/>
                      <a:pt x="257" y="0"/>
                    </a:cubicBezTo>
                    <a:cubicBezTo>
                      <a:pt x="257" y="0"/>
                      <a:pt x="276" y="15"/>
                      <a:pt x="277" y="19"/>
                    </a:cubicBezTo>
                    <a:cubicBezTo>
                      <a:pt x="278" y="24"/>
                      <a:pt x="278" y="28"/>
                      <a:pt x="278" y="28"/>
                    </a:cubicBezTo>
                    <a:cubicBezTo>
                      <a:pt x="278" y="28"/>
                      <a:pt x="346" y="34"/>
                      <a:pt x="374" y="56"/>
                    </a:cubicBezTo>
                    <a:cubicBezTo>
                      <a:pt x="402" y="78"/>
                      <a:pt x="421" y="146"/>
                      <a:pt x="429" y="197"/>
                    </a:cubicBezTo>
                    <a:cubicBezTo>
                      <a:pt x="437" y="247"/>
                      <a:pt x="442" y="316"/>
                      <a:pt x="420" y="336"/>
                    </a:cubicBezTo>
                    <a:cubicBezTo>
                      <a:pt x="398" y="356"/>
                      <a:pt x="360" y="356"/>
                      <a:pt x="360" y="356"/>
                    </a:cubicBezTo>
                    <a:cubicBezTo>
                      <a:pt x="360" y="356"/>
                      <a:pt x="328" y="360"/>
                      <a:pt x="325" y="352"/>
                    </a:cubicBezTo>
                    <a:cubicBezTo>
                      <a:pt x="323" y="344"/>
                      <a:pt x="331" y="328"/>
                      <a:pt x="324" y="309"/>
                    </a:cubicBezTo>
                    <a:cubicBezTo>
                      <a:pt x="317" y="291"/>
                      <a:pt x="310" y="263"/>
                      <a:pt x="316" y="252"/>
                    </a:cubicBezTo>
                    <a:cubicBezTo>
                      <a:pt x="334" y="248"/>
                      <a:pt x="334" y="248"/>
                      <a:pt x="334" y="248"/>
                    </a:cubicBezTo>
                    <a:cubicBezTo>
                      <a:pt x="334" y="248"/>
                      <a:pt x="328" y="225"/>
                      <a:pt x="311" y="226"/>
                    </a:cubicBezTo>
                    <a:cubicBezTo>
                      <a:pt x="294" y="227"/>
                      <a:pt x="290" y="248"/>
                      <a:pt x="269" y="248"/>
                    </a:cubicBezTo>
                    <a:cubicBezTo>
                      <a:pt x="249" y="248"/>
                      <a:pt x="208" y="237"/>
                      <a:pt x="208" y="237"/>
                    </a:cubicBezTo>
                    <a:cubicBezTo>
                      <a:pt x="206" y="117"/>
                      <a:pt x="206" y="117"/>
                      <a:pt x="206" y="117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11" y="89"/>
                      <a:pt x="211" y="89"/>
                      <a:pt x="211" y="89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27" y="64"/>
                      <a:pt x="227" y="64"/>
                      <a:pt x="227" y="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196" y="81"/>
                      <a:pt x="196" y="81"/>
                      <a:pt x="196" y="81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4" y="101"/>
                      <a:pt x="184" y="101"/>
                      <a:pt x="184" y="101"/>
                    </a:cubicBezTo>
                    <a:cubicBezTo>
                      <a:pt x="174" y="117"/>
                      <a:pt x="174" y="117"/>
                      <a:pt x="174" y="117"/>
                    </a:cubicBezTo>
                    <a:cubicBezTo>
                      <a:pt x="165" y="226"/>
                      <a:pt x="165" y="226"/>
                      <a:pt x="165" y="226"/>
                    </a:cubicBezTo>
                    <a:cubicBezTo>
                      <a:pt x="165" y="226"/>
                      <a:pt x="136" y="221"/>
                      <a:pt x="118" y="227"/>
                    </a:cubicBezTo>
                    <a:cubicBezTo>
                      <a:pt x="100" y="234"/>
                      <a:pt x="88" y="254"/>
                      <a:pt x="89" y="267"/>
                    </a:cubicBezTo>
                    <a:cubicBezTo>
                      <a:pt x="89" y="267"/>
                      <a:pt x="88" y="276"/>
                      <a:pt x="102" y="275"/>
                    </a:cubicBezTo>
                    <a:cubicBezTo>
                      <a:pt x="102" y="275"/>
                      <a:pt x="98" y="362"/>
                      <a:pt x="98" y="364"/>
                    </a:cubicBezTo>
                    <a:cubicBezTo>
                      <a:pt x="98" y="366"/>
                      <a:pt x="76" y="371"/>
                      <a:pt x="53" y="367"/>
                    </a:cubicBezTo>
                    <a:cubicBezTo>
                      <a:pt x="31" y="364"/>
                      <a:pt x="9" y="335"/>
                      <a:pt x="4" y="310"/>
                    </a:cubicBezTo>
                    <a:cubicBezTo>
                      <a:pt x="0" y="284"/>
                      <a:pt x="2" y="210"/>
                      <a:pt x="6" y="180"/>
                    </a:cubicBezTo>
                    <a:cubicBezTo>
                      <a:pt x="11" y="150"/>
                      <a:pt x="17" y="88"/>
                      <a:pt x="46" y="77"/>
                    </a:cubicBezTo>
                    <a:cubicBezTo>
                      <a:pt x="74" y="66"/>
                      <a:pt x="114" y="56"/>
                      <a:pt x="125" y="46"/>
                    </a:cubicBezTo>
                    <a:cubicBezTo>
                      <a:pt x="135" y="35"/>
                      <a:pt x="148" y="11"/>
                      <a:pt x="1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9" name="Freeform 21"/>
            <p:cNvSpPr/>
            <p:nvPr/>
          </p:nvSpPr>
          <p:spPr bwMode="auto">
            <a:xfrm>
              <a:off x="4267200" y="2928938"/>
              <a:ext cx="368300" cy="120650"/>
            </a:xfrm>
            <a:custGeom>
              <a:avLst/>
              <a:gdLst>
                <a:gd name="T0" fmla="*/ 230 w 266"/>
                <a:gd name="T1" fmla="*/ 79 h 87"/>
                <a:gd name="T2" fmla="*/ 151 w 266"/>
                <a:gd name="T3" fmla="*/ 49 h 87"/>
                <a:gd name="T4" fmla="*/ 82 w 266"/>
                <a:gd name="T5" fmla="*/ 17 h 87"/>
                <a:gd name="T6" fmla="*/ 1 w 266"/>
                <a:gd name="T7" fmla="*/ 7 h 87"/>
                <a:gd name="T8" fmla="*/ 0 w 266"/>
                <a:gd name="T9" fmla="*/ 10 h 87"/>
                <a:gd name="T10" fmla="*/ 81 w 266"/>
                <a:gd name="T11" fmla="*/ 22 h 87"/>
                <a:gd name="T12" fmla="*/ 230 w 266"/>
                <a:gd name="T13" fmla="*/ 84 h 87"/>
                <a:gd name="T14" fmla="*/ 230 w 266"/>
                <a:gd name="T15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87">
                  <a:moveTo>
                    <a:pt x="230" y="79"/>
                  </a:moveTo>
                  <a:cubicBezTo>
                    <a:pt x="230" y="79"/>
                    <a:pt x="182" y="65"/>
                    <a:pt x="151" y="49"/>
                  </a:cubicBezTo>
                  <a:cubicBezTo>
                    <a:pt x="120" y="33"/>
                    <a:pt x="87" y="17"/>
                    <a:pt x="82" y="17"/>
                  </a:cubicBezTo>
                  <a:cubicBezTo>
                    <a:pt x="77" y="17"/>
                    <a:pt x="25" y="0"/>
                    <a:pt x="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42" y="5"/>
                    <a:pt x="81" y="22"/>
                  </a:cubicBezTo>
                  <a:cubicBezTo>
                    <a:pt x="121" y="40"/>
                    <a:pt x="195" y="87"/>
                    <a:pt x="230" y="84"/>
                  </a:cubicBezTo>
                  <a:cubicBezTo>
                    <a:pt x="266" y="81"/>
                    <a:pt x="230" y="79"/>
                    <a:pt x="23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" name="Freeform 23"/>
            <p:cNvSpPr/>
            <p:nvPr/>
          </p:nvSpPr>
          <p:spPr bwMode="auto">
            <a:xfrm>
              <a:off x="4251325" y="3009900"/>
              <a:ext cx="244475" cy="55563"/>
            </a:xfrm>
            <a:custGeom>
              <a:avLst/>
              <a:gdLst>
                <a:gd name="T0" fmla="*/ 5 w 177"/>
                <a:gd name="T1" fmla="*/ 32 h 40"/>
                <a:gd name="T2" fmla="*/ 107 w 177"/>
                <a:gd name="T3" fmla="*/ 22 h 40"/>
                <a:gd name="T4" fmla="*/ 169 w 177"/>
                <a:gd name="T5" fmla="*/ 0 h 40"/>
                <a:gd name="T6" fmla="*/ 177 w 177"/>
                <a:gd name="T7" fmla="*/ 3 h 40"/>
                <a:gd name="T8" fmla="*/ 103 w 177"/>
                <a:gd name="T9" fmla="*/ 29 h 40"/>
                <a:gd name="T10" fmla="*/ 0 w 177"/>
                <a:gd name="T11" fmla="*/ 40 h 40"/>
                <a:gd name="T12" fmla="*/ 5 w 177"/>
                <a:gd name="T13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5" y="32"/>
                  </a:moveTo>
                  <a:cubicBezTo>
                    <a:pt x="5" y="32"/>
                    <a:pt x="61" y="33"/>
                    <a:pt x="107" y="22"/>
                  </a:cubicBezTo>
                  <a:cubicBezTo>
                    <a:pt x="154" y="10"/>
                    <a:pt x="169" y="0"/>
                    <a:pt x="169" y="0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7" y="3"/>
                    <a:pt x="142" y="22"/>
                    <a:pt x="103" y="29"/>
                  </a:cubicBezTo>
                  <a:cubicBezTo>
                    <a:pt x="64" y="36"/>
                    <a:pt x="0" y="40"/>
                    <a:pt x="0" y="40"/>
                  </a:cubicBezTo>
                  <a:lnTo>
                    <a:pt x="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870437" y="2476944"/>
            <a:ext cx="1042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89%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998450" y="309279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Oval 60"/>
          <p:cNvSpPr/>
          <p:nvPr/>
        </p:nvSpPr>
        <p:spPr bwMode="auto">
          <a:xfrm flipH="1">
            <a:off x="7905329" y="2074238"/>
            <a:ext cx="1776230" cy="1776230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66" name="Oval 65"/>
          <p:cNvSpPr/>
          <p:nvPr/>
        </p:nvSpPr>
        <p:spPr bwMode="auto">
          <a:xfrm flipH="1">
            <a:off x="7644686" y="1944128"/>
            <a:ext cx="870155" cy="87015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8" name="Freeform 22"/>
          <p:cNvSpPr/>
          <p:nvPr/>
        </p:nvSpPr>
        <p:spPr bwMode="auto">
          <a:xfrm>
            <a:off x="8124853" y="2558942"/>
            <a:ext cx="68889" cy="17535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7838027" y="2059189"/>
            <a:ext cx="483472" cy="640035"/>
            <a:chOff x="4127500" y="2260600"/>
            <a:chExt cx="612776" cy="811213"/>
          </a:xfrm>
          <a:solidFill>
            <a:srgbClr val="244242"/>
          </a:solidFill>
        </p:grpSpPr>
        <p:grpSp>
          <p:nvGrpSpPr>
            <p:cNvPr id="70" name="Group 69"/>
            <p:cNvGrpSpPr/>
            <p:nvPr/>
          </p:nvGrpSpPr>
          <p:grpSpPr>
            <a:xfrm>
              <a:off x="4127500" y="2260600"/>
              <a:ext cx="612776" cy="811213"/>
              <a:chOff x="4127500" y="2260600"/>
              <a:chExt cx="612776" cy="811213"/>
            </a:xfrm>
            <a:grpFill/>
          </p:grpSpPr>
          <p:sp>
            <p:nvSpPr>
              <p:cNvPr id="73" name="Freeform 19"/>
              <p:cNvSpPr/>
              <p:nvPr/>
            </p:nvSpPr>
            <p:spPr bwMode="auto">
              <a:xfrm>
                <a:off x="4267200" y="2260600"/>
                <a:ext cx="271463" cy="234950"/>
              </a:xfrm>
              <a:custGeom>
                <a:avLst/>
                <a:gdLst>
                  <a:gd name="T0" fmla="*/ 98 w 196"/>
                  <a:gd name="T1" fmla="*/ 0 h 170"/>
                  <a:gd name="T2" fmla="*/ 170 w 196"/>
                  <a:gd name="T3" fmla="*/ 32 h 170"/>
                  <a:gd name="T4" fmla="*/ 180 w 196"/>
                  <a:gd name="T5" fmla="*/ 121 h 170"/>
                  <a:gd name="T6" fmla="*/ 165 w 196"/>
                  <a:gd name="T7" fmla="*/ 168 h 170"/>
                  <a:gd name="T8" fmla="*/ 157 w 196"/>
                  <a:gd name="T9" fmla="*/ 121 h 170"/>
                  <a:gd name="T10" fmla="*/ 142 w 196"/>
                  <a:gd name="T11" fmla="*/ 67 h 170"/>
                  <a:gd name="T12" fmla="*/ 97 w 196"/>
                  <a:gd name="T13" fmla="*/ 61 h 170"/>
                  <a:gd name="T14" fmla="*/ 41 w 196"/>
                  <a:gd name="T15" fmla="*/ 71 h 170"/>
                  <a:gd name="T16" fmla="*/ 30 w 196"/>
                  <a:gd name="T17" fmla="*/ 123 h 170"/>
                  <a:gd name="T18" fmla="*/ 26 w 196"/>
                  <a:gd name="T19" fmla="*/ 159 h 170"/>
                  <a:gd name="T20" fmla="*/ 18 w 196"/>
                  <a:gd name="T21" fmla="*/ 97 h 170"/>
                  <a:gd name="T22" fmla="*/ 98 w 196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70">
                    <a:moveTo>
                      <a:pt x="98" y="0"/>
                    </a:moveTo>
                    <a:cubicBezTo>
                      <a:pt x="98" y="0"/>
                      <a:pt x="145" y="4"/>
                      <a:pt x="170" y="32"/>
                    </a:cubicBezTo>
                    <a:cubicBezTo>
                      <a:pt x="196" y="60"/>
                      <a:pt x="186" y="97"/>
                      <a:pt x="180" y="121"/>
                    </a:cubicBezTo>
                    <a:cubicBezTo>
                      <a:pt x="180" y="121"/>
                      <a:pt x="165" y="165"/>
                      <a:pt x="165" y="168"/>
                    </a:cubicBezTo>
                    <a:cubicBezTo>
                      <a:pt x="165" y="170"/>
                      <a:pt x="162" y="132"/>
                      <a:pt x="157" y="121"/>
                    </a:cubicBezTo>
                    <a:cubicBezTo>
                      <a:pt x="152" y="110"/>
                      <a:pt x="160" y="79"/>
                      <a:pt x="142" y="67"/>
                    </a:cubicBezTo>
                    <a:cubicBezTo>
                      <a:pt x="123" y="55"/>
                      <a:pt x="97" y="61"/>
                      <a:pt x="97" y="61"/>
                    </a:cubicBezTo>
                    <a:cubicBezTo>
                      <a:pt x="97" y="61"/>
                      <a:pt x="59" y="50"/>
                      <a:pt x="41" y="71"/>
                    </a:cubicBezTo>
                    <a:cubicBezTo>
                      <a:pt x="23" y="91"/>
                      <a:pt x="33" y="107"/>
                      <a:pt x="30" y="123"/>
                    </a:cubicBezTo>
                    <a:cubicBezTo>
                      <a:pt x="28" y="139"/>
                      <a:pt x="26" y="159"/>
                      <a:pt x="26" y="159"/>
                    </a:cubicBezTo>
                    <a:cubicBezTo>
                      <a:pt x="26" y="159"/>
                      <a:pt x="19" y="115"/>
                      <a:pt x="18" y="97"/>
                    </a:cubicBezTo>
                    <a:cubicBezTo>
                      <a:pt x="16" y="80"/>
                      <a:pt x="0" y="18"/>
                      <a:pt x="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74" name="Freeform 20"/>
              <p:cNvSpPr/>
              <p:nvPr/>
            </p:nvSpPr>
            <p:spPr bwMode="auto">
              <a:xfrm>
                <a:off x="4127500" y="2557463"/>
                <a:ext cx="612776" cy="514350"/>
              </a:xfrm>
              <a:custGeom>
                <a:avLst/>
                <a:gdLst>
                  <a:gd name="T0" fmla="*/ 152 w 442"/>
                  <a:gd name="T1" fmla="*/ 10 h 371"/>
                  <a:gd name="T2" fmla="*/ 158 w 442"/>
                  <a:gd name="T3" fmla="*/ 40 h 371"/>
                  <a:gd name="T4" fmla="*/ 200 w 442"/>
                  <a:gd name="T5" fmla="*/ 72 h 371"/>
                  <a:gd name="T6" fmla="*/ 258 w 442"/>
                  <a:gd name="T7" fmla="*/ 14 h 371"/>
                  <a:gd name="T8" fmla="*/ 257 w 442"/>
                  <a:gd name="T9" fmla="*/ 0 h 371"/>
                  <a:gd name="T10" fmla="*/ 277 w 442"/>
                  <a:gd name="T11" fmla="*/ 19 h 371"/>
                  <a:gd name="T12" fmla="*/ 278 w 442"/>
                  <a:gd name="T13" fmla="*/ 28 h 371"/>
                  <a:gd name="T14" fmla="*/ 374 w 442"/>
                  <a:gd name="T15" fmla="*/ 56 h 371"/>
                  <a:gd name="T16" fmla="*/ 429 w 442"/>
                  <a:gd name="T17" fmla="*/ 197 h 371"/>
                  <a:gd name="T18" fmla="*/ 420 w 442"/>
                  <a:gd name="T19" fmla="*/ 336 h 371"/>
                  <a:gd name="T20" fmla="*/ 360 w 442"/>
                  <a:gd name="T21" fmla="*/ 356 h 371"/>
                  <a:gd name="T22" fmla="*/ 325 w 442"/>
                  <a:gd name="T23" fmla="*/ 352 h 371"/>
                  <a:gd name="T24" fmla="*/ 324 w 442"/>
                  <a:gd name="T25" fmla="*/ 309 h 371"/>
                  <a:gd name="T26" fmla="*/ 316 w 442"/>
                  <a:gd name="T27" fmla="*/ 252 h 371"/>
                  <a:gd name="T28" fmla="*/ 334 w 442"/>
                  <a:gd name="T29" fmla="*/ 248 h 371"/>
                  <a:gd name="T30" fmla="*/ 311 w 442"/>
                  <a:gd name="T31" fmla="*/ 226 h 371"/>
                  <a:gd name="T32" fmla="*/ 269 w 442"/>
                  <a:gd name="T33" fmla="*/ 248 h 371"/>
                  <a:gd name="T34" fmla="*/ 208 w 442"/>
                  <a:gd name="T35" fmla="*/ 237 h 371"/>
                  <a:gd name="T36" fmla="*/ 206 w 442"/>
                  <a:gd name="T37" fmla="*/ 117 h 371"/>
                  <a:gd name="T38" fmla="*/ 202 w 442"/>
                  <a:gd name="T39" fmla="*/ 105 h 371"/>
                  <a:gd name="T40" fmla="*/ 211 w 442"/>
                  <a:gd name="T41" fmla="*/ 89 h 371"/>
                  <a:gd name="T42" fmla="*/ 234 w 442"/>
                  <a:gd name="T43" fmla="*/ 73 h 371"/>
                  <a:gd name="T44" fmla="*/ 227 w 442"/>
                  <a:gd name="T45" fmla="*/ 64 h 371"/>
                  <a:gd name="T46" fmla="*/ 204 w 442"/>
                  <a:gd name="T47" fmla="*/ 81 h 371"/>
                  <a:gd name="T48" fmla="*/ 196 w 442"/>
                  <a:gd name="T49" fmla="*/ 81 h 371"/>
                  <a:gd name="T50" fmla="*/ 176 w 442"/>
                  <a:gd name="T51" fmla="*/ 68 h 371"/>
                  <a:gd name="T52" fmla="*/ 166 w 442"/>
                  <a:gd name="T53" fmla="*/ 79 h 371"/>
                  <a:gd name="T54" fmla="*/ 187 w 442"/>
                  <a:gd name="T55" fmla="*/ 91 h 371"/>
                  <a:gd name="T56" fmla="*/ 184 w 442"/>
                  <a:gd name="T57" fmla="*/ 101 h 371"/>
                  <a:gd name="T58" fmla="*/ 174 w 442"/>
                  <a:gd name="T59" fmla="*/ 117 h 371"/>
                  <a:gd name="T60" fmla="*/ 165 w 442"/>
                  <a:gd name="T61" fmla="*/ 226 h 371"/>
                  <a:gd name="T62" fmla="*/ 118 w 442"/>
                  <a:gd name="T63" fmla="*/ 227 h 371"/>
                  <a:gd name="T64" fmla="*/ 89 w 442"/>
                  <a:gd name="T65" fmla="*/ 267 h 371"/>
                  <a:gd name="T66" fmla="*/ 102 w 442"/>
                  <a:gd name="T67" fmla="*/ 275 h 371"/>
                  <a:gd name="T68" fmla="*/ 98 w 442"/>
                  <a:gd name="T69" fmla="*/ 364 h 371"/>
                  <a:gd name="T70" fmla="*/ 53 w 442"/>
                  <a:gd name="T71" fmla="*/ 367 h 371"/>
                  <a:gd name="T72" fmla="*/ 4 w 442"/>
                  <a:gd name="T73" fmla="*/ 310 h 371"/>
                  <a:gd name="T74" fmla="*/ 6 w 442"/>
                  <a:gd name="T75" fmla="*/ 180 h 371"/>
                  <a:gd name="T76" fmla="*/ 46 w 442"/>
                  <a:gd name="T77" fmla="*/ 77 h 371"/>
                  <a:gd name="T78" fmla="*/ 125 w 442"/>
                  <a:gd name="T79" fmla="*/ 46 h 371"/>
                  <a:gd name="T80" fmla="*/ 152 w 442"/>
                  <a:gd name="T8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2" h="371">
                    <a:moveTo>
                      <a:pt x="152" y="10"/>
                    </a:moveTo>
                    <a:cubicBezTo>
                      <a:pt x="152" y="10"/>
                      <a:pt x="149" y="27"/>
                      <a:pt x="158" y="40"/>
                    </a:cubicBezTo>
                    <a:cubicBezTo>
                      <a:pt x="168" y="53"/>
                      <a:pt x="193" y="75"/>
                      <a:pt x="200" y="72"/>
                    </a:cubicBezTo>
                    <a:cubicBezTo>
                      <a:pt x="207" y="70"/>
                      <a:pt x="255" y="26"/>
                      <a:pt x="258" y="14"/>
                    </a:cubicBezTo>
                    <a:cubicBezTo>
                      <a:pt x="261" y="2"/>
                      <a:pt x="257" y="0"/>
                      <a:pt x="257" y="0"/>
                    </a:cubicBezTo>
                    <a:cubicBezTo>
                      <a:pt x="257" y="0"/>
                      <a:pt x="276" y="15"/>
                      <a:pt x="277" y="19"/>
                    </a:cubicBezTo>
                    <a:cubicBezTo>
                      <a:pt x="278" y="24"/>
                      <a:pt x="278" y="28"/>
                      <a:pt x="278" y="28"/>
                    </a:cubicBezTo>
                    <a:cubicBezTo>
                      <a:pt x="278" y="28"/>
                      <a:pt x="346" y="34"/>
                      <a:pt x="374" y="56"/>
                    </a:cubicBezTo>
                    <a:cubicBezTo>
                      <a:pt x="402" y="78"/>
                      <a:pt x="421" y="146"/>
                      <a:pt x="429" y="197"/>
                    </a:cubicBezTo>
                    <a:cubicBezTo>
                      <a:pt x="437" y="247"/>
                      <a:pt x="442" y="316"/>
                      <a:pt x="420" y="336"/>
                    </a:cubicBezTo>
                    <a:cubicBezTo>
                      <a:pt x="398" y="356"/>
                      <a:pt x="360" y="356"/>
                      <a:pt x="360" y="356"/>
                    </a:cubicBezTo>
                    <a:cubicBezTo>
                      <a:pt x="360" y="356"/>
                      <a:pt x="328" y="360"/>
                      <a:pt x="325" y="352"/>
                    </a:cubicBezTo>
                    <a:cubicBezTo>
                      <a:pt x="323" y="344"/>
                      <a:pt x="331" y="328"/>
                      <a:pt x="324" y="309"/>
                    </a:cubicBezTo>
                    <a:cubicBezTo>
                      <a:pt x="317" y="291"/>
                      <a:pt x="310" y="263"/>
                      <a:pt x="316" y="252"/>
                    </a:cubicBezTo>
                    <a:cubicBezTo>
                      <a:pt x="334" y="248"/>
                      <a:pt x="334" y="248"/>
                      <a:pt x="334" y="248"/>
                    </a:cubicBezTo>
                    <a:cubicBezTo>
                      <a:pt x="334" y="248"/>
                      <a:pt x="328" y="225"/>
                      <a:pt x="311" y="226"/>
                    </a:cubicBezTo>
                    <a:cubicBezTo>
                      <a:pt x="294" y="227"/>
                      <a:pt x="290" y="248"/>
                      <a:pt x="269" y="248"/>
                    </a:cubicBezTo>
                    <a:cubicBezTo>
                      <a:pt x="249" y="248"/>
                      <a:pt x="208" y="237"/>
                      <a:pt x="208" y="237"/>
                    </a:cubicBezTo>
                    <a:cubicBezTo>
                      <a:pt x="206" y="117"/>
                      <a:pt x="206" y="117"/>
                      <a:pt x="206" y="117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11" y="89"/>
                      <a:pt x="211" y="89"/>
                      <a:pt x="211" y="89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27" y="64"/>
                      <a:pt x="227" y="64"/>
                      <a:pt x="227" y="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196" y="81"/>
                      <a:pt x="196" y="81"/>
                      <a:pt x="196" y="81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4" y="101"/>
                      <a:pt x="184" y="101"/>
                      <a:pt x="184" y="101"/>
                    </a:cubicBezTo>
                    <a:cubicBezTo>
                      <a:pt x="174" y="117"/>
                      <a:pt x="174" y="117"/>
                      <a:pt x="174" y="117"/>
                    </a:cubicBezTo>
                    <a:cubicBezTo>
                      <a:pt x="165" y="226"/>
                      <a:pt x="165" y="226"/>
                      <a:pt x="165" y="226"/>
                    </a:cubicBezTo>
                    <a:cubicBezTo>
                      <a:pt x="165" y="226"/>
                      <a:pt x="136" y="221"/>
                      <a:pt x="118" y="227"/>
                    </a:cubicBezTo>
                    <a:cubicBezTo>
                      <a:pt x="100" y="234"/>
                      <a:pt x="88" y="254"/>
                      <a:pt x="89" y="267"/>
                    </a:cubicBezTo>
                    <a:cubicBezTo>
                      <a:pt x="89" y="267"/>
                      <a:pt x="88" y="276"/>
                      <a:pt x="102" y="275"/>
                    </a:cubicBezTo>
                    <a:cubicBezTo>
                      <a:pt x="102" y="275"/>
                      <a:pt x="98" y="362"/>
                      <a:pt x="98" y="364"/>
                    </a:cubicBezTo>
                    <a:cubicBezTo>
                      <a:pt x="98" y="366"/>
                      <a:pt x="76" y="371"/>
                      <a:pt x="53" y="367"/>
                    </a:cubicBezTo>
                    <a:cubicBezTo>
                      <a:pt x="31" y="364"/>
                      <a:pt x="9" y="335"/>
                      <a:pt x="4" y="310"/>
                    </a:cubicBezTo>
                    <a:cubicBezTo>
                      <a:pt x="0" y="284"/>
                      <a:pt x="2" y="210"/>
                      <a:pt x="6" y="180"/>
                    </a:cubicBezTo>
                    <a:cubicBezTo>
                      <a:pt x="11" y="150"/>
                      <a:pt x="17" y="88"/>
                      <a:pt x="46" y="77"/>
                    </a:cubicBezTo>
                    <a:cubicBezTo>
                      <a:pt x="74" y="66"/>
                      <a:pt x="114" y="56"/>
                      <a:pt x="125" y="46"/>
                    </a:cubicBezTo>
                    <a:cubicBezTo>
                      <a:pt x="135" y="35"/>
                      <a:pt x="148" y="11"/>
                      <a:pt x="1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71" name="Freeform 21"/>
            <p:cNvSpPr/>
            <p:nvPr/>
          </p:nvSpPr>
          <p:spPr bwMode="auto">
            <a:xfrm>
              <a:off x="4267200" y="2928938"/>
              <a:ext cx="368300" cy="120650"/>
            </a:xfrm>
            <a:custGeom>
              <a:avLst/>
              <a:gdLst>
                <a:gd name="T0" fmla="*/ 230 w 266"/>
                <a:gd name="T1" fmla="*/ 79 h 87"/>
                <a:gd name="T2" fmla="*/ 151 w 266"/>
                <a:gd name="T3" fmla="*/ 49 h 87"/>
                <a:gd name="T4" fmla="*/ 82 w 266"/>
                <a:gd name="T5" fmla="*/ 17 h 87"/>
                <a:gd name="T6" fmla="*/ 1 w 266"/>
                <a:gd name="T7" fmla="*/ 7 h 87"/>
                <a:gd name="T8" fmla="*/ 0 w 266"/>
                <a:gd name="T9" fmla="*/ 10 h 87"/>
                <a:gd name="T10" fmla="*/ 81 w 266"/>
                <a:gd name="T11" fmla="*/ 22 h 87"/>
                <a:gd name="T12" fmla="*/ 230 w 266"/>
                <a:gd name="T13" fmla="*/ 84 h 87"/>
                <a:gd name="T14" fmla="*/ 230 w 266"/>
                <a:gd name="T15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87">
                  <a:moveTo>
                    <a:pt x="230" y="79"/>
                  </a:moveTo>
                  <a:cubicBezTo>
                    <a:pt x="230" y="79"/>
                    <a:pt x="182" y="65"/>
                    <a:pt x="151" y="49"/>
                  </a:cubicBezTo>
                  <a:cubicBezTo>
                    <a:pt x="120" y="33"/>
                    <a:pt x="87" y="17"/>
                    <a:pt x="82" y="17"/>
                  </a:cubicBezTo>
                  <a:cubicBezTo>
                    <a:pt x="77" y="17"/>
                    <a:pt x="25" y="0"/>
                    <a:pt x="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42" y="5"/>
                    <a:pt x="81" y="22"/>
                  </a:cubicBezTo>
                  <a:cubicBezTo>
                    <a:pt x="121" y="40"/>
                    <a:pt x="195" y="87"/>
                    <a:pt x="230" y="84"/>
                  </a:cubicBezTo>
                  <a:cubicBezTo>
                    <a:pt x="266" y="81"/>
                    <a:pt x="230" y="79"/>
                    <a:pt x="23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72" name="Freeform 23"/>
            <p:cNvSpPr/>
            <p:nvPr/>
          </p:nvSpPr>
          <p:spPr bwMode="auto">
            <a:xfrm>
              <a:off x="4251325" y="3009900"/>
              <a:ext cx="244475" cy="55563"/>
            </a:xfrm>
            <a:custGeom>
              <a:avLst/>
              <a:gdLst>
                <a:gd name="T0" fmla="*/ 5 w 177"/>
                <a:gd name="T1" fmla="*/ 32 h 40"/>
                <a:gd name="T2" fmla="*/ 107 w 177"/>
                <a:gd name="T3" fmla="*/ 22 h 40"/>
                <a:gd name="T4" fmla="*/ 169 w 177"/>
                <a:gd name="T5" fmla="*/ 0 h 40"/>
                <a:gd name="T6" fmla="*/ 177 w 177"/>
                <a:gd name="T7" fmla="*/ 3 h 40"/>
                <a:gd name="T8" fmla="*/ 103 w 177"/>
                <a:gd name="T9" fmla="*/ 29 h 40"/>
                <a:gd name="T10" fmla="*/ 0 w 177"/>
                <a:gd name="T11" fmla="*/ 40 h 40"/>
                <a:gd name="T12" fmla="*/ 5 w 177"/>
                <a:gd name="T13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5" y="32"/>
                  </a:moveTo>
                  <a:cubicBezTo>
                    <a:pt x="5" y="32"/>
                    <a:pt x="61" y="33"/>
                    <a:pt x="107" y="22"/>
                  </a:cubicBezTo>
                  <a:cubicBezTo>
                    <a:pt x="154" y="10"/>
                    <a:pt x="169" y="0"/>
                    <a:pt x="169" y="0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7" y="3"/>
                    <a:pt x="142" y="22"/>
                    <a:pt x="103" y="29"/>
                  </a:cubicBezTo>
                  <a:cubicBezTo>
                    <a:pt x="64" y="36"/>
                    <a:pt x="0" y="40"/>
                    <a:pt x="0" y="40"/>
                  </a:cubicBezTo>
                  <a:lnTo>
                    <a:pt x="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 flipH="1">
            <a:off x="8272147" y="2494938"/>
            <a:ext cx="1042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30%</a:t>
            </a:r>
          </a:p>
        </p:txBody>
      </p:sp>
      <p:sp>
        <p:nvSpPr>
          <p:cNvPr id="65" name="Rectangle 64"/>
          <p:cNvSpPr/>
          <p:nvPr/>
        </p:nvSpPr>
        <p:spPr>
          <a:xfrm flipH="1">
            <a:off x="8393338" y="309279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5212462" y="3914897"/>
            <a:ext cx="1776230" cy="1776230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5565481" y="4358528"/>
            <a:ext cx="1042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75%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700472" y="493345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6379180" y="3784786"/>
            <a:ext cx="870155" cy="870155"/>
          </a:xfrm>
          <a:prstGeom prst="ellipse">
            <a:avLst/>
          </a:prstGeom>
          <a:solidFill>
            <a:srgbClr val="FFFFFF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Freeform 22"/>
          <p:cNvSpPr/>
          <p:nvPr/>
        </p:nvSpPr>
        <p:spPr bwMode="auto">
          <a:xfrm>
            <a:off x="6707965" y="4399600"/>
            <a:ext cx="68889" cy="17535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1" name="Freeform 22"/>
          <p:cNvSpPr/>
          <p:nvPr/>
        </p:nvSpPr>
        <p:spPr bwMode="auto">
          <a:xfrm>
            <a:off x="6996551" y="4421100"/>
            <a:ext cx="48937" cy="12456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81877" y="3870843"/>
            <a:ext cx="715103" cy="640035"/>
            <a:chOff x="6421139" y="3899847"/>
            <a:chExt cx="715103" cy="640035"/>
          </a:xfrm>
        </p:grpSpPr>
        <p:grpSp>
          <p:nvGrpSpPr>
            <p:cNvPr id="84" name="Group 83"/>
            <p:cNvGrpSpPr/>
            <p:nvPr/>
          </p:nvGrpSpPr>
          <p:grpSpPr>
            <a:xfrm>
              <a:off x="6421139" y="3899847"/>
              <a:ext cx="483472" cy="640035"/>
              <a:chOff x="4127500" y="2260600"/>
              <a:chExt cx="612776" cy="811213"/>
            </a:xfrm>
            <a:solidFill>
              <a:srgbClr val="244242"/>
            </a:solidFill>
          </p:grpSpPr>
          <p:grpSp>
            <p:nvGrpSpPr>
              <p:cNvPr id="85" name="Group 84"/>
              <p:cNvGrpSpPr/>
              <p:nvPr/>
            </p:nvGrpSpPr>
            <p:grpSpPr>
              <a:xfrm>
                <a:off x="4127500" y="2260600"/>
                <a:ext cx="612776" cy="811213"/>
                <a:chOff x="4127500" y="2260600"/>
                <a:chExt cx="612776" cy="811213"/>
              </a:xfrm>
              <a:grpFill/>
            </p:grpSpPr>
            <p:sp>
              <p:nvSpPr>
                <p:cNvPr id="88" name="Freeform 19"/>
                <p:cNvSpPr/>
                <p:nvPr/>
              </p:nvSpPr>
              <p:spPr bwMode="auto">
                <a:xfrm>
                  <a:off x="4267200" y="2260600"/>
                  <a:ext cx="271463" cy="234950"/>
                </a:xfrm>
                <a:custGeom>
                  <a:avLst/>
                  <a:gdLst>
                    <a:gd name="T0" fmla="*/ 98 w 196"/>
                    <a:gd name="T1" fmla="*/ 0 h 170"/>
                    <a:gd name="T2" fmla="*/ 170 w 196"/>
                    <a:gd name="T3" fmla="*/ 32 h 170"/>
                    <a:gd name="T4" fmla="*/ 180 w 196"/>
                    <a:gd name="T5" fmla="*/ 121 h 170"/>
                    <a:gd name="T6" fmla="*/ 165 w 196"/>
                    <a:gd name="T7" fmla="*/ 168 h 170"/>
                    <a:gd name="T8" fmla="*/ 157 w 196"/>
                    <a:gd name="T9" fmla="*/ 121 h 170"/>
                    <a:gd name="T10" fmla="*/ 142 w 196"/>
                    <a:gd name="T11" fmla="*/ 67 h 170"/>
                    <a:gd name="T12" fmla="*/ 97 w 196"/>
                    <a:gd name="T13" fmla="*/ 61 h 170"/>
                    <a:gd name="T14" fmla="*/ 41 w 196"/>
                    <a:gd name="T15" fmla="*/ 71 h 170"/>
                    <a:gd name="T16" fmla="*/ 30 w 196"/>
                    <a:gd name="T17" fmla="*/ 123 h 170"/>
                    <a:gd name="T18" fmla="*/ 26 w 196"/>
                    <a:gd name="T19" fmla="*/ 159 h 170"/>
                    <a:gd name="T20" fmla="*/ 18 w 196"/>
                    <a:gd name="T21" fmla="*/ 97 h 170"/>
                    <a:gd name="T22" fmla="*/ 98 w 196"/>
                    <a:gd name="T2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6" h="170">
                      <a:moveTo>
                        <a:pt x="98" y="0"/>
                      </a:moveTo>
                      <a:cubicBezTo>
                        <a:pt x="98" y="0"/>
                        <a:pt x="145" y="4"/>
                        <a:pt x="170" y="32"/>
                      </a:cubicBezTo>
                      <a:cubicBezTo>
                        <a:pt x="196" y="60"/>
                        <a:pt x="186" y="97"/>
                        <a:pt x="180" y="121"/>
                      </a:cubicBezTo>
                      <a:cubicBezTo>
                        <a:pt x="180" y="121"/>
                        <a:pt x="165" y="165"/>
                        <a:pt x="165" y="168"/>
                      </a:cubicBezTo>
                      <a:cubicBezTo>
                        <a:pt x="165" y="170"/>
                        <a:pt x="162" y="132"/>
                        <a:pt x="157" y="121"/>
                      </a:cubicBezTo>
                      <a:cubicBezTo>
                        <a:pt x="152" y="110"/>
                        <a:pt x="160" y="79"/>
                        <a:pt x="142" y="67"/>
                      </a:cubicBezTo>
                      <a:cubicBezTo>
                        <a:pt x="123" y="55"/>
                        <a:pt x="97" y="61"/>
                        <a:pt x="97" y="61"/>
                      </a:cubicBezTo>
                      <a:cubicBezTo>
                        <a:pt x="97" y="61"/>
                        <a:pt x="59" y="50"/>
                        <a:pt x="41" y="71"/>
                      </a:cubicBezTo>
                      <a:cubicBezTo>
                        <a:pt x="23" y="91"/>
                        <a:pt x="33" y="107"/>
                        <a:pt x="30" y="123"/>
                      </a:cubicBezTo>
                      <a:cubicBezTo>
                        <a:pt x="28" y="139"/>
                        <a:pt x="26" y="159"/>
                        <a:pt x="26" y="159"/>
                      </a:cubicBezTo>
                      <a:cubicBezTo>
                        <a:pt x="26" y="159"/>
                        <a:pt x="19" y="115"/>
                        <a:pt x="18" y="97"/>
                      </a:cubicBezTo>
                      <a:cubicBezTo>
                        <a:pt x="16" y="80"/>
                        <a:pt x="0" y="18"/>
                        <a:pt x="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4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89" name="Freeform 20"/>
                <p:cNvSpPr/>
                <p:nvPr/>
              </p:nvSpPr>
              <p:spPr bwMode="auto">
                <a:xfrm>
                  <a:off x="4127500" y="2557463"/>
                  <a:ext cx="612776" cy="514350"/>
                </a:xfrm>
                <a:custGeom>
                  <a:avLst/>
                  <a:gdLst>
                    <a:gd name="T0" fmla="*/ 152 w 442"/>
                    <a:gd name="T1" fmla="*/ 10 h 371"/>
                    <a:gd name="T2" fmla="*/ 158 w 442"/>
                    <a:gd name="T3" fmla="*/ 40 h 371"/>
                    <a:gd name="T4" fmla="*/ 200 w 442"/>
                    <a:gd name="T5" fmla="*/ 72 h 371"/>
                    <a:gd name="T6" fmla="*/ 258 w 442"/>
                    <a:gd name="T7" fmla="*/ 14 h 371"/>
                    <a:gd name="T8" fmla="*/ 257 w 442"/>
                    <a:gd name="T9" fmla="*/ 0 h 371"/>
                    <a:gd name="T10" fmla="*/ 277 w 442"/>
                    <a:gd name="T11" fmla="*/ 19 h 371"/>
                    <a:gd name="T12" fmla="*/ 278 w 442"/>
                    <a:gd name="T13" fmla="*/ 28 h 371"/>
                    <a:gd name="T14" fmla="*/ 374 w 442"/>
                    <a:gd name="T15" fmla="*/ 56 h 371"/>
                    <a:gd name="T16" fmla="*/ 429 w 442"/>
                    <a:gd name="T17" fmla="*/ 197 h 371"/>
                    <a:gd name="T18" fmla="*/ 420 w 442"/>
                    <a:gd name="T19" fmla="*/ 336 h 371"/>
                    <a:gd name="T20" fmla="*/ 360 w 442"/>
                    <a:gd name="T21" fmla="*/ 356 h 371"/>
                    <a:gd name="T22" fmla="*/ 325 w 442"/>
                    <a:gd name="T23" fmla="*/ 352 h 371"/>
                    <a:gd name="T24" fmla="*/ 324 w 442"/>
                    <a:gd name="T25" fmla="*/ 309 h 371"/>
                    <a:gd name="T26" fmla="*/ 316 w 442"/>
                    <a:gd name="T27" fmla="*/ 252 h 371"/>
                    <a:gd name="T28" fmla="*/ 334 w 442"/>
                    <a:gd name="T29" fmla="*/ 248 h 371"/>
                    <a:gd name="T30" fmla="*/ 311 w 442"/>
                    <a:gd name="T31" fmla="*/ 226 h 371"/>
                    <a:gd name="T32" fmla="*/ 269 w 442"/>
                    <a:gd name="T33" fmla="*/ 248 h 371"/>
                    <a:gd name="T34" fmla="*/ 208 w 442"/>
                    <a:gd name="T35" fmla="*/ 237 h 371"/>
                    <a:gd name="T36" fmla="*/ 206 w 442"/>
                    <a:gd name="T37" fmla="*/ 117 h 371"/>
                    <a:gd name="T38" fmla="*/ 202 w 442"/>
                    <a:gd name="T39" fmla="*/ 105 h 371"/>
                    <a:gd name="T40" fmla="*/ 211 w 442"/>
                    <a:gd name="T41" fmla="*/ 89 h 371"/>
                    <a:gd name="T42" fmla="*/ 234 w 442"/>
                    <a:gd name="T43" fmla="*/ 73 h 371"/>
                    <a:gd name="T44" fmla="*/ 227 w 442"/>
                    <a:gd name="T45" fmla="*/ 64 h 371"/>
                    <a:gd name="T46" fmla="*/ 204 w 442"/>
                    <a:gd name="T47" fmla="*/ 81 h 371"/>
                    <a:gd name="T48" fmla="*/ 196 w 442"/>
                    <a:gd name="T49" fmla="*/ 81 h 371"/>
                    <a:gd name="T50" fmla="*/ 176 w 442"/>
                    <a:gd name="T51" fmla="*/ 68 h 371"/>
                    <a:gd name="T52" fmla="*/ 166 w 442"/>
                    <a:gd name="T53" fmla="*/ 79 h 371"/>
                    <a:gd name="T54" fmla="*/ 187 w 442"/>
                    <a:gd name="T55" fmla="*/ 91 h 371"/>
                    <a:gd name="T56" fmla="*/ 184 w 442"/>
                    <a:gd name="T57" fmla="*/ 101 h 371"/>
                    <a:gd name="T58" fmla="*/ 174 w 442"/>
                    <a:gd name="T59" fmla="*/ 117 h 371"/>
                    <a:gd name="T60" fmla="*/ 165 w 442"/>
                    <a:gd name="T61" fmla="*/ 226 h 371"/>
                    <a:gd name="T62" fmla="*/ 118 w 442"/>
                    <a:gd name="T63" fmla="*/ 227 h 371"/>
                    <a:gd name="T64" fmla="*/ 89 w 442"/>
                    <a:gd name="T65" fmla="*/ 267 h 371"/>
                    <a:gd name="T66" fmla="*/ 102 w 442"/>
                    <a:gd name="T67" fmla="*/ 275 h 371"/>
                    <a:gd name="T68" fmla="*/ 98 w 442"/>
                    <a:gd name="T69" fmla="*/ 364 h 371"/>
                    <a:gd name="T70" fmla="*/ 53 w 442"/>
                    <a:gd name="T71" fmla="*/ 367 h 371"/>
                    <a:gd name="T72" fmla="*/ 4 w 442"/>
                    <a:gd name="T73" fmla="*/ 310 h 371"/>
                    <a:gd name="T74" fmla="*/ 6 w 442"/>
                    <a:gd name="T75" fmla="*/ 180 h 371"/>
                    <a:gd name="T76" fmla="*/ 46 w 442"/>
                    <a:gd name="T77" fmla="*/ 77 h 371"/>
                    <a:gd name="T78" fmla="*/ 125 w 442"/>
                    <a:gd name="T79" fmla="*/ 46 h 371"/>
                    <a:gd name="T80" fmla="*/ 152 w 442"/>
                    <a:gd name="T81" fmla="*/ 1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42" h="371">
                      <a:moveTo>
                        <a:pt x="152" y="10"/>
                      </a:moveTo>
                      <a:cubicBezTo>
                        <a:pt x="152" y="10"/>
                        <a:pt x="149" y="27"/>
                        <a:pt x="158" y="40"/>
                      </a:cubicBezTo>
                      <a:cubicBezTo>
                        <a:pt x="168" y="53"/>
                        <a:pt x="193" y="75"/>
                        <a:pt x="200" y="72"/>
                      </a:cubicBezTo>
                      <a:cubicBezTo>
                        <a:pt x="207" y="70"/>
                        <a:pt x="255" y="26"/>
                        <a:pt x="258" y="14"/>
                      </a:cubicBezTo>
                      <a:cubicBezTo>
                        <a:pt x="261" y="2"/>
                        <a:pt x="257" y="0"/>
                        <a:pt x="257" y="0"/>
                      </a:cubicBezTo>
                      <a:cubicBezTo>
                        <a:pt x="257" y="0"/>
                        <a:pt x="276" y="15"/>
                        <a:pt x="277" y="19"/>
                      </a:cubicBezTo>
                      <a:cubicBezTo>
                        <a:pt x="278" y="24"/>
                        <a:pt x="278" y="28"/>
                        <a:pt x="278" y="28"/>
                      </a:cubicBezTo>
                      <a:cubicBezTo>
                        <a:pt x="278" y="28"/>
                        <a:pt x="346" y="34"/>
                        <a:pt x="374" y="56"/>
                      </a:cubicBezTo>
                      <a:cubicBezTo>
                        <a:pt x="402" y="78"/>
                        <a:pt x="421" y="146"/>
                        <a:pt x="429" y="197"/>
                      </a:cubicBezTo>
                      <a:cubicBezTo>
                        <a:pt x="437" y="247"/>
                        <a:pt x="442" y="316"/>
                        <a:pt x="420" y="336"/>
                      </a:cubicBezTo>
                      <a:cubicBezTo>
                        <a:pt x="398" y="356"/>
                        <a:pt x="360" y="356"/>
                        <a:pt x="360" y="356"/>
                      </a:cubicBezTo>
                      <a:cubicBezTo>
                        <a:pt x="360" y="356"/>
                        <a:pt x="328" y="360"/>
                        <a:pt x="325" y="352"/>
                      </a:cubicBezTo>
                      <a:cubicBezTo>
                        <a:pt x="323" y="344"/>
                        <a:pt x="331" y="328"/>
                        <a:pt x="324" y="309"/>
                      </a:cubicBezTo>
                      <a:cubicBezTo>
                        <a:pt x="317" y="291"/>
                        <a:pt x="310" y="263"/>
                        <a:pt x="316" y="252"/>
                      </a:cubicBezTo>
                      <a:cubicBezTo>
                        <a:pt x="334" y="248"/>
                        <a:pt x="334" y="248"/>
                        <a:pt x="334" y="248"/>
                      </a:cubicBezTo>
                      <a:cubicBezTo>
                        <a:pt x="334" y="248"/>
                        <a:pt x="328" y="225"/>
                        <a:pt x="311" y="226"/>
                      </a:cubicBezTo>
                      <a:cubicBezTo>
                        <a:pt x="294" y="227"/>
                        <a:pt x="290" y="248"/>
                        <a:pt x="269" y="248"/>
                      </a:cubicBezTo>
                      <a:cubicBezTo>
                        <a:pt x="249" y="248"/>
                        <a:pt x="208" y="237"/>
                        <a:pt x="208" y="237"/>
                      </a:cubicBezTo>
                      <a:cubicBezTo>
                        <a:pt x="206" y="117"/>
                        <a:pt x="206" y="117"/>
                        <a:pt x="206" y="117"/>
                      </a:cubicBezTo>
                      <a:cubicBezTo>
                        <a:pt x="202" y="105"/>
                        <a:pt x="202" y="105"/>
                        <a:pt x="202" y="105"/>
                      </a:cubicBezTo>
                      <a:cubicBezTo>
                        <a:pt x="211" y="89"/>
                        <a:pt x="211" y="89"/>
                        <a:pt x="211" y="89"/>
                      </a:cubicBezTo>
                      <a:cubicBezTo>
                        <a:pt x="234" y="73"/>
                        <a:pt x="234" y="73"/>
                        <a:pt x="234" y="73"/>
                      </a:cubicBezTo>
                      <a:cubicBezTo>
                        <a:pt x="227" y="64"/>
                        <a:pt x="227" y="64"/>
                        <a:pt x="227" y="64"/>
                      </a:cubicBezTo>
                      <a:cubicBezTo>
                        <a:pt x="204" y="81"/>
                        <a:pt x="204" y="81"/>
                        <a:pt x="204" y="81"/>
                      </a:cubicBezTo>
                      <a:cubicBezTo>
                        <a:pt x="196" y="81"/>
                        <a:pt x="196" y="81"/>
                        <a:pt x="196" y="81"/>
                      </a:cubicBezTo>
                      <a:cubicBezTo>
                        <a:pt x="176" y="68"/>
                        <a:pt x="176" y="68"/>
                        <a:pt x="176" y="68"/>
                      </a:cubicBezTo>
                      <a:cubicBezTo>
                        <a:pt x="166" y="79"/>
                        <a:pt x="166" y="79"/>
                        <a:pt x="166" y="79"/>
                      </a:cubicBezTo>
                      <a:cubicBezTo>
                        <a:pt x="187" y="91"/>
                        <a:pt x="187" y="91"/>
                        <a:pt x="187" y="91"/>
                      </a:cubicBezTo>
                      <a:cubicBezTo>
                        <a:pt x="184" y="101"/>
                        <a:pt x="184" y="101"/>
                        <a:pt x="184" y="101"/>
                      </a:cubicBezTo>
                      <a:cubicBezTo>
                        <a:pt x="174" y="117"/>
                        <a:pt x="174" y="117"/>
                        <a:pt x="174" y="117"/>
                      </a:cubicBezTo>
                      <a:cubicBezTo>
                        <a:pt x="165" y="226"/>
                        <a:pt x="165" y="226"/>
                        <a:pt x="165" y="226"/>
                      </a:cubicBezTo>
                      <a:cubicBezTo>
                        <a:pt x="165" y="226"/>
                        <a:pt x="136" y="221"/>
                        <a:pt x="118" y="227"/>
                      </a:cubicBezTo>
                      <a:cubicBezTo>
                        <a:pt x="100" y="234"/>
                        <a:pt x="88" y="254"/>
                        <a:pt x="89" y="267"/>
                      </a:cubicBezTo>
                      <a:cubicBezTo>
                        <a:pt x="89" y="267"/>
                        <a:pt x="88" y="276"/>
                        <a:pt x="102" y="275"/>
                      </a:cubicBezTo>
                      <a:cubicBezTo>
                        <a:pt x="102" y="275"/>
                        <a:pt x="98" y="362"/>
                        <a:pt x="98" y="364"/>
                      </a:cubicBezTo>
                      <a:cubicBezTo>
                        <a:pt x="98" y="366"/>
                        <a:pt x="76" y="371"/>
                        <a:pt x="53" y="367"/>
                      </a:cubicBezTo>
                      <a:cubicBezTo>
                        <a:pt x="31" y="364"/>
                        <a:pt x="9" y="335"/>
                        <a:pt x="4" y="310"/>
                      </a:cubicBezTo>
                      <a:cubicBezTo>
                        <a:pt x="0" y="284"/>
                        <a:pt x="2" y="210"/>
                        <a:pt x="6" y="180"/>
                      </a:cubicBezTo>
                      <a:cubicBezTo>
                        <a:pt x="11" y="150"/>
                        <a:pt x="17" y="88"/>
                        <a:pt x="46" y="77"/>
                      </a:cubicBezTo>
                      <a:cubicBezTo>
                        <a:pt x="74" y="66"/>
                        <a:pt x="114" y="56"/>
                        <a:pt x="125" y="46"/>
                      </a:cubicBezTo>
                      <a:cubicBezTo>
                        <a:pt x="135" y="35"/>
                        <a:pt x="148" y="11"/>
                        <a:pt x="15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400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86" name="Freeform 21"/>
              <p:cNvSpPr/>
              <p:nvPr/>
            </p:nvSpPr>
            <p:spPr bwMode="auto">
              <a:xfrm>
                <a:off x="4267200" y="2928938"/>
                <a:ext cx="368300" cy="120650"/>
              </a:xfrm>
              <a:custGeom>
                <a:avLst/>
                <a:gdLst>
                  <a:gd name="T0" fmla="*/ 230 w 266"/>
                  <a:gd name="T1" fmla="*/ 79 h 87"/>
                  <a:gd name="T2" fmla="*/ 151 w 266"/>
                  <a:gd name="T3" fmla="*/ 49 h 87"/>
                  <a:gd name="T4" fmla="*/ 82 w 266"/>
                  <a:gd name="T5" fmla="*/ 17 h 87"/>
                  <a:gd name="T6" fmla="*/ 1 w 266"/>
                  <a:gd name="T7" fmla="*/ 7 h 87"/>
                  <a:gd name="T8" fmla="*/ 0 w 266"/>
                  <a:gd name="T9" fmla="*/ 10 h 87"/>
                  <a:gd name="T10" fmla="*/ 81 w 266"/>
                  <a:gd name="T11" fmla="*/ 22 h 87"/>
                  <a:gd name="T12" fmla="*/ 230 w 266"/>
                  <a:gd name="T13" fmla="*/ 84 h 87"/>
                  <a:gd name="T14" fmla="*/ 230 w 266"/>
                  <a:gd name="T15" fmla="*/ 79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6" h="87">
                    <a:moveTo>
                      <a:pt x="230" y="79"/>
                    </a:moveTo>
                    <a:cubicBezTo>
                      <a:pt x="230" y="79"/>
                      <a:pt x="182" y="65"/>
                      <a:pt x="151" y="49"/>
                    </a:cubicBezTo>
                    <a:cubicBezTo>
                      <a:pt x="120" y="33"/>
                      <a:pt x="87" y="17"/>
                      <a:pt x="82" y="17"/>
                    </a:cubicBezTo>
                    <a:cubicBezTo>
                      <a:pt x="77" y="17"/>
                      <a:pt x="25" y="0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42" y="5"/>
                      <a:pt x="81" y="22"/>
                    </a:cubicBezTo>
                    <a:cubicBezTo>
                      <a:pt x="121" y="40"/>
                      <a:pt x="195" y="87"/>
                      <a:pt x="230" y="84"/>
                    </a:cubicBezTo>
                    <a:cubicBezTo>
                      <a:pt x="266" y="81"/>
                      <a:pt x="230" y="79"/>
                      <a:pt x="230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87" name="Freeform 23"/>
              <p:cNvSpPr/>
              <p:nvPr/>
            </p:nvSpPr>
            <p:spPr bwMode="auto">
              <a:xfrm>
                <a:off x="4251325" y="3009900"/>
                <a:ext cx="244475" cy="55563"/>
              </a:xfrm>
              <a:custGeom>
                <a:avLst/>
                <a:gdLst>
                  <a:gd name="T0" fmla="*/ 5 w 177"/>
                  <a:gd name="T1" fmla="*/ 32 h 40"/>
                  <a:gd name="T2" fmla="*/ 107 w 177"/>
                  <a:gd name="T3" fmla="*/ 22 h 40"/>
                  <a:gd name="T4" fmla="*/ 169 w 177"/>
                  <a:gd name="T5" fmla="*/ 0 h 40"/>
                  <a:gd name="T6" fmla="*/ 177 w 177"/>
                  <a:gd name="T7" fmla="*/ 3 h 40"/>
                  <a:gd name="T8" fmla="*/ 103 w 177"/>
                  <a:gd name="T9" fmla="*/ 29 h 40"/>
                  <a:gd name="T10" fmla="*/ 0 w 177"/>
                  <a:gd name="T11" fmla="*/ 40 h 40"/>
                  <a:gd name="T12" fmla="*/ 5 w 177"/>
                  <a:gd name="T13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7" h="40">
                    <a:moveTo>
                      <a:pt x="5" y="32"/>
                    </a:moveTo>
                    <a:cubicBezTo>
                      <a:pt x="5" y="32"/>
                      <a:pt x="61" y="33"/>
                      <a:pt x="107" y="22"/>
                    </a:cubicBezTo>
                    <a:cubicBezTo>
                      <a:pt x="154" y="10"/>
                      <a:pt x="169" y="0"/>
                      <a:pt x="169" y="0"/>
                    </a:cubicBezTo>
                    <a:cubicBezTo>
                      <a:pt x="177" y="3"/>
                      <a:pt x="177" y="3"/>
                      <a:pt x="177" y="3"/>
                    </a:cubicBezTo>
                    <a:cubicBezTo>
                      <a:pt x="177" y="3"/>
                      <a:pt x="142" y="22"/>
                      <a:pt x="103" y="29"/>
                    </a:cubicBezTo>
                    <a:cubicBezTo>
                      <a:pt x="64" y="36"/>
                      <a:pt x="0" y="40"/>
                      <a:pt x="0" y="40"/>
                    </a:cubicBezTo>
                    <a:lnTo>
                      <a:pt x="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6792798" y="4066090"/>
              <a:ext cx="343444" cy="454662"/>
              <a:chOff x="4127500" y="2260600"/>
              <a:chExt cx="612776" cy="811213"/>
            </a:xfrm>
            <a:solidFill>
              <a:srgbClr val="244242"/>
            </a:solidFill>
          </p:grpSpPr>
          <p:grpSp>
            <p:nvGrpSpPr>
              <p:cNvPr id="93" name="Group 92"/>
              <p:cNvGrpSpPr/>
              <p:nvPr/>
            </p:nvGrpSpPr>
            <p:grpSpPr>
              <a:xfrm>
                <a:off x="4127500" y="2260600"/>
                <a:ext cx="612776" cy="811213"/>
                <a:chOff x="4127500" y="2260600"/>
                <a:chExt cx="612776" cy="811213"/>
              </a:xfrm>
              <a:grpFill/>
            </p:grpSpPr>
            <p:sp>
              <p:nvSpPr>
                <p:cNvPr id="96" name="Freeform 19"/>
                <p:cNvSpPr/>
                <p:nvPr/>
              </p:nvSpPr>
              <p:spPr bwMode="auto">
                <a:xfrm>
                  <a:off x="4267200" y="2260600"/>
                  <a:ext cx="271463" cy="234950"/>
                </a:xfrm>
                <a:custGeom>
                  <a:avLst/>
                  <a:gdLst>
                    <a:gd name="T0" fmla="*/ 98 w 196"/>
                    <a:gd name="T1" fmla="*/ 0 h 170"/>
                    <a:gd name="T2" fmla="*/ 170 w 196"/>
                    <a:gd name="T3" fmla="*/ 32 h 170"/>
                    <a:gd name="T4" fmla="*/ 180 w 196"/>
                    <a:gd name="T5" fmla="*/ 121 h 170"/>
                    <a:gd name="T6" fmla="*/ 165 w 196"/>
                    <a:gd name="T7" fmla="*/ 168 h 170"/>
                    <a:gd name="T8" fmla="*/ 157 w 196"/>
                    <a:gd name="T9" fmla="*/ 121 h 170"/>
                    <a:gd name="T10" fmla="*/ 142 w 196"/>
                    <a:gd name="T11" fmla="*/ 67 h 170"/>
                    <a:gd name="T12" fmla="*/ 97 w 196"/>
                    <a:gd name="T13" fmla="*/ 61 h 170"/>
                    <a:gd name="T14" fmla="*/ 41 w 196"/>
                    <a:gd name="T15" fmla="*/ 71 h 170"/>
                    <a:gd name="T16" fmla="*/ 30 w 196"/>
                    <a:gd name="T17" fmla="*/ 123 h 170"/>
                    <a:gd name="T18" fmla="*/ 26 w 196"/>
                    <a:gd name="T19" fmla="*/ 159 h 170"/>
                    <a:gd name="T20" fmla="*/ 18 w 196"/>
                    <a:gd name="T21" fmla="*/ 97 h 170"/>
                    <a:gd name="T22" fmla="*/ 98 w 196"/>
                    <a:gd name="T2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6" h="170">
                      <a:moveTo>
                        <a:pt x="98" y="0"/>
                      </a:moveTo>
                      <a:cubicBezTo>
                        <a:pt x="98" y="0"/>
                        <a:pt x="145" y="4"/>
                        <a:pt x="170" y="32"/>
                      </a:cubicBezTo>
                      <a:cubicBezTo>
                        <a:pt x="196" y="60"/>
                        <a:pt x="186" y="97"/>
                        <a:pt x="180" y="121"/>
                      </a:cubicBezTo>
                      <a:cubicBezTo>
                        <a:pt x="180" y="121"/>
                        <a:pt x="165" y="165"/>
                        <a:pt x="165" y="168"/>
                      </a:cubicBezTo>
                      <a:cubicBezTo>
                        <a:pt x="165" y="170"/>
                        <a:pt x="162" y="132"/>
                        <a:pt x="157" y="121"/>
                      </a:cubicBezTo>
                      <a:cubicBezTo>
                        <a:pt x="152" y="110"/>
                        <a:pt x="160" y="79"/>
                        <a:pt x="142" y="67"/>
                      </a:cubicBezTo>
                      <a:cubicBezTo>
                        <a:pt x="123" y="55"/>
                        <a:pt x="97" y="61"/>
                        <a:pt x="97" y="61"/>
                      </a:cubicBezTo>
                      <a:cubicBezTo>
                        <a:pt x="97" y="61"/>
                        <a:pt x="59" y="50"/>
                        <a:pt x="41" y="71"/>
                      </a:cubicBezTo>
                      <a:cubicBezTo>
                        <a:pt x="23" y="91"/>
                        <a:pt x="33" y="107"/>
                        <a:pt x="30" y="123"/>
                      </a:cubicBezTo>
                      <a:cubicBezTo>
                        <a:pt x="28" y="139"/>
                        <a:pt x="26" y="159"/>
                        <a:pt x="26" y="159"/>
                      </a:cubicBezTo>
                      <a:cubicBezTo>
                        <a:pt x="26" y="159"/>
                        <a:pt x="19" y="115"/>
                        <a:pt x="18" y="97"/>
                      </a:cubicBezTo>
                      <a:cubicBezTo>
                        <a:pt x="16" y="80"/>
                        <a:pt x="0" y="18"/>
                        <a:pt x="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4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97" name="Freeform 20"/>
                <p:cNvSpPr/>
                <p:nvPr/>
              </p:nvSpPr>
              <p:spPr bwMode="auto">
                <a:xfrm>
                  <a:off x="4127500" y="2557463"/>
                  <a:ext cx="612776" cy="514350"/>
                </a:xfrm>
                <a:custGeom>
                  <a:avLst/>
                  <a:gdLst>
                    <a:gd name="T0" fmla="*/ 152 w 442"/>
                    <a:gd name="T1" fmla="*/ 10 h 371"/>
                    <a:gd name="T2" fmla="*/ 158 w 442"/>
                    <a:gd name="T3" fmla="*/ 40 h 371"/>
                    <a:gd name="T4" fmla="*/ 200 w 442"/>
                    <a:gd name="T5" fmla="*/ 72 h 371"/>
                    <a:gd name="T6" fmla="*/ 258 w 442"/>
                    <a:gd name="T7" fmla="*/ 14 h 371"/>
                    <a:gd name="T8" fmla="*/ 257 w 442"/>
                    <a:gd name="T9" fmla="*/ 0 h 371"/>
                    <a:gd name="T10" fmla="*/ 277 w 442"/>
                    <a:gd name="T11" fmla="*/ 19 h 371"/>
                    <a:gd name="T12" fmla="*/ 278 w 442"/>
                    <a:gd name="T13" fmla="*/ 28 h 371"/>
                    <a:gd name="T14" fmla="*/ 374 w 442"/>
                    <a:gd name="T15" fmla="*/ 56 h 371"/>
                    <a:gd name="T16" fmla="*/ 429 w 442"/>
                    <a:gd name="T17" fmla="*/ 197 h 371"/>
                    <a:gd name="T18" fmla="*/ 420 w 442"/>
                    <a:gd name="T19" fmla="*/ 336 h 371"/>
                    <a:gd name="T20" fmla="*/ 360 w 442"/>
                    <a:gd name="T21" fmla="*/ 356 h 371"/>
                    <a:gd name="T22" fmla="*/ 325 w 442"/>
                    <a:gd name="T23" fmla="*/ 352 h 371"/>
                    <a:gd name="T24" fmla="*/ 324 w 442"/>
                    <a:gd name="T25" fmla="*/ 309 h 371"/>
                    <a:gd name="T26" fmla="*/ 316 w 442"/>
                    <a:gd name="T27" fmla="*/ 252 h 371"/>
                    <a:gd name="T28" fmla="*/ 334 w 442"/>
                    <a:gd name="T29" fmla="*/ 248 h 371"/>
                    <a:gd name="T30" fmla="*/ 311 w 442"/>
                    <a:gd name="T31" fmla="*/ 226 h 371"/>
                    <a:gd name="T32" fmla="*/ 269 w 442"/>
                    <a:gd name="T33" fmla="*/ 248 h 371"/>
                    <a:gd name="T34" fmla="*/ 208 w 442"/>
                    <a:gd name="T35" fmla="*/ 237 h 371"/>
                    <a:gd name="T36" fmla="*/ 206 w 442"/>
                    <a:gd name="T37" fmla="*/ 117 h 371"/>
                    <a:gd name="T38" fmla="*/ 202 w 442"/>
                    <a:gd name="T39" fmla="*/ 105 h 371"/>
                    <a:gd name="T40" fmla="*/ 211 w 442"/>
                    <a:gd name="T41" fmla="*/ 89 h 371"/>
                    <a:gd name="T42" fmla="*/ 234 w 442"/>
                    <a:gd name="T43" fmla="*/ 73 h 371"/>
                    <a:gd name="T44" fmla="*/ 227 w 442"/>
                    <a:gd name="T45" fmla="*/ 64 h 371"/>
                    <a:gd name="T46" fmla="*/ 204 w 442"/>
                    <a:gd name="T47" fmla="*/ 81 h 371"/>
                    <a:gd name="T48" fmla="*/ 196 w 442"/>
                    <a:gd name="T49" fmla="*/ 81 h 371"/>
                    <a:gd name="T50" fmla="*/ 176 w 442"/>
                    <a:gd name="T51" fmla="*/ 68 h 371"/>
                    <a:gd name="T52" fmla="*/ 166 w 442"/>
                    <a:gd name="T53" fmla="*/ 79 h 371"/>
                    <a:gd name="T54" fmla="*/ 187 w 442"/>
                    <a:gd name="T55" fmla="*/ 91 h 371"/>
                    <a:gd name="T56" fmla="*/ 184 w 442"/>
                    <a:gd name="T57" fmla="*/ 101 h 371"/>
                    <a:gd name="T58" fmla="*/ 174 w 442"/>
                    <a:gd name="T59" fmla="*/ 117 h 371"/>
                    <a:gd name="T60" fmla="*/ 165 w 442"/>
                    <a:gd name="T61" fmla="*/ 226 h 371"/>
                    <a:gd name="T62" fmla="*/ 118 w 442"/>
                    <a:gd name="T63" fmla="*/ 227 h 371"/>
                    <a:gd name="T64" fmla="*/ 89 w 442"/>
                    <a:gd name="T65" fmla="*/ 267 h 371"/>
                    <a:gd name="T66" fmla="*/ 102 w 442"/>
                    <a:gd name="T67" fmla="*/ 275 h 371"/>
                    <a:gd name="T68" fmla="*/ 98 w 442"/>
                    <a:gd name="T69" fmla="*/ 364 h 371"/>
                    <a:gd name="T70" fmla="*/ 53 w 442"/>
                    <a:gd name="T71" fmla="*/ 367 h 371"/>
                    <a:gd name="T72" fmla="*/ 4 w 442"/>
                    <a:gd name="T73" fmla="*/ 310 h 371"/>
                    <a:gd name="T74" fmla="*/ 6 w 442"/>
                    <a:gd name="T75" fmla="*/ 180 h 371"/>
                    <a:gd name="T76" fmla="*/ 46 w 442"/>
                    <a:gd name="T77" fmla="*/ 77 h 371"/>
                    <a:gd name="T78" fmla="*/ 125 w 442"/>
                    <a:gd name="T79" fmla="*/ 46 h 371"/>
                    <a:gd name="T80" fmla="*/ 152 w 442"/>
                    <a:gd name="T81" fmla="*/ 1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42" h="371">
                      <a:moveTo>
                        <a:pt x="152" y="10"/>
                      </a:moveTo>
                      <a:cubicBezTo>
                        <a:pt x="152" y="10"/>
                        <a:pt x="149" y="27"/>
                        <a:pt x="158" y="40"/>
                      </a:cubicBezTo>
                      <a:cubicBezTo>
                        <a:pt x="168" y="53"/>
                        <a:pt x="193" y="75"/>
                        <a:pt x="200" y="72"/>
                      </a:cubicBezTo>
                      <a:cubicBezTo>
                        <a:pt x="207" y="70"/>
                        <a:pt x="255" y="26"/>
                        <a:pt x="258" y="14"/>
                      </a:cubicBezTo>
                      <a:cubicBezTo>
                        <a:pt x="261" y="2"/>
                        <a:pt x="257" y="0"/>
                        <a:pt x="257" y="0"/>
                      </a:cubicBezTo>
                      <a:cubicBezTo>
                        <a:pt x="257" y="0"/>
                        <a:pt x="276" y="15"/>
                        <a:pt x="277" y="19"/>
                      </a:cubicBezTo>
                      <a:cubicBezTo>
                        <a:pt x="278" y="24"/>
                        <a:pt x="278" y="28"/>
                        <a:pt x="278" y="28"/>
                      </a:cubicBezTo>
                      <a:cubicBezTo>
                        <a:pt x="278" y="28"/>
                        <a:pt x="346" y="34"/>
                        <a:pt x="374" y="56"/>
                      </a:cubicBezTo>
                      <a:cubicBezTo>
                        <a:pt x="402" y="78"/>
                        <a:pt x="421" y="146"/>
                        <a:pt x="429" y="197"/>
                      </a:cubicBezTo>
                      <a:cubicBezTo>
                        <a:pt x="437" y="247"/>
                        <a:pt x="442" y="316"/>
                        <a:pt x="420" y="336"/>
                      </a:cubicBezTo>
                      <a:cubicBezTo>
                        <a:pt x="398" y="356"/>
                        <a:pt x="360" y="356"/>
                        <a:pt x="360" y="356"/>
                      </a:cubicBezTo>
                      <a:cubicBezTo>
                        <a:pt x="360" y="356"/>
                        <a:pt x="328" y="360"/>
                        <a:pt x="325" y="352"/>
                      </a:cubicBezTo>
                      <a:cubicBezTo>
                        <a:pt x="323" y="344"/>
                        <a:pt x="331" y="328"/>
                        <a:pt x="324" y="309"/>
                      </a:cubicBezTo>
                      <a:cubicBezTo>
                        <a:pt x="317" y="291"/>
                        <a:pt x="310" y="263"/>
                        <a:pt x="316" y="252"/>
                      </a:cubicBezTo>
                      <a:cubicBezTo>
                        <a:pt x="334" y="248"/>
                        <a:pt x="334" y="248"/>
                        <a:pt x="334" y="248"/>
                      </a:cubicBezTo>
                      <a:cubicBezTo>
                        <a:pt x="334" y="248"/>
                        <a:pt x="328" y="225"/>
                        <a:pt x="311" y="226"/>
                      </a:cubicBezTo>
                      <a:cubicBezTo>
                        <a:pt x="294" y="227"/>
                        <a:pt x="290" y="248"/>
                        <a:pt x="269" y="248"/>
                      </a:cubicBezTo>
                      <a:cubicBezTo>
                        <a:pt x="249" y="248"/>
                        <a:pt x="208" y="237"/>
                        <a:pt x="208" y="237"/>
                      </a:cubicBezTo>
                      <a:cubicBezTo>
                        <a:pt x="206" y="117"/>
                        <a:pt x="206" y="117"/>
                        <a:pt x="206" y="117"/>
                      </a:cubicBezTo>
                      <a:cubicBezTo>
                        <a:pt x="202" y="105"/>
                        <a:pt x="202" y="105"/>
                        <a:pt x="202" y="105"/>
                      </a:cubicBezTo>
                      <a:cubicBezTo>
                        <a:pt x="211" y="89"/>
                        <a:pt x="211" y="89"/>
                        <a:pt x="211" y="89"/>
                      </a:cubicBezTo>
                      <a:cubicBezTo>
                        <a:pt x="234" y="73"/>
                        <a:pt x="234" y="73"/>
                        <a:pt x="234" y="73"/>
                      </a:cubicBezTo>
                      <a:cubicBezTo>
                        <a:pt x="227" y="64"/>
                        <a:pt x="227" y="64"/>
                        <a:pt x="227" y="64"/>
                      </a:cubicBezTo>
                      <a:cubicBezTo>
                        <a:pt x="204" y="81"/>
                        <a:pt x="204" y="81"/>
                        <a:pt x="204" y="81"/>
                      </a:cubicBezTo>
                      <a:cubicBezTo>
                        <a:pt x="196" y="81"/>
                        <a:pt x="196" y="81"/>
                        <a:pt x="196" y="81"/>
                      </a:cubicBezTo>
                      <a:cubicBezTo>
                        <a:pt x="176" y="68"/>
                        <a:pt x="176" y="68"/>
                        <a:pt x="176" y="68"/>
                      </a:cubicBezTo>
                      <a:cubicBezTo>
                        <a:pt x="166" y="79"/>
                        <a:pt x="166" y="79"/>
                        <a:pt x="166" y="79"/>
                      </a:cubicBezTo>
                      <a:cubicBezTo>
                        <a:pt x="187" y="91"/>
                        <a:pt x="187" y="91"/>
                        <a:pt x="187" y="91"/>
                      </a:cubicBezTo>
                      <a:cubicBezTo>
                        <a:pt x="184" y="101"/>
                        <a:pt x="184" y="101"/>
                        <a:pt x="184" y="101"/>
                      </a:cubicBezTo>
                      <a:cubicBezTo>
                        <a:pt x="174" y="117"/>
                        <a:pt x="174" y="117"/>
                        <a:pt x="174" y="117"/>
                      </a:cubicBezTo>
                      <a:cubicBezTo>
                        <a:pt x="165" y="226"/>
                        <a:pt x="165" y="226"/>
                        <a:pt x="165" y="226"/>
                      </a:cubicBezTo>
                      <a:cubicBezTo>
                        <a:pt x="165" y="226"/>
                        <a:pt x="136" y="221"/>
                        <a:pt x="118" y="227"/>
                      </a:cubicBezTo>
                      <a:cubicBezTo>
                        <a:pt x="100" y="234"/>
                        <a:pt x="88" y="254"/>
                        <a:pt x="89" y="267"/>
                      </a:cubicBezTo>
                      <a:cubicBezTo>
                        <a:pt x="89" y="267"/>
                        <a:pt x="88" y="276"/>
                        <a:pt x="102" y="275"/>
                      </a:cubicBezTo>
                      <a:cubicBezTo>
                        <a:pt x="102" y="275"/>
                        <a:pt x="98" y="362"/>
                        <a:pt x="98" y="364"/>
                      </a:cubicBezTo>
                      <a:cubicBezTo>
                        <a:pt x="98" y="366"/>
                        <a:pt x="76" y="371"/>
                        <a:pt x="53" y="367"/>
                      </a:cubicBezTo>
                      <a:cubicBezTo>
                        <a:pt x="31" y="364"/>
                        <a:pt x="9" y="335"/>
                        <a:pt x="4" y="310"/>
                      </a:cubicBezTo>
                      <a:cubicBezTo>
                        <a:pt x="0" y="284"/>
                        <a:pt x="2" y="210"/>
                        <a:pt x="6" y="180"/>
                      </a:cubicBezTo>
                      <a:cubicBezTo>
                        <a:pt x="11" y="150"/>
                        <a:pt x="17" y="88"/>
                        <a:pt x="46" y="77"/>
                      </a:cubicBezTo>
                      <a:cubicBezTo>
                        <a:pt x="74" y="66"/>
                        <a:pt x="114" y="56"/>
                        <a:pt x="125" y="46"/>
                      </a:cubicBezTo>
                      <a:cubicBezTo>
                        <a:pt x="135" y="35"/>
                        <a:pt x="148" y="11"/>
                        <a:pt x="15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400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94" name="Freeform 21"/>
              <p:cNvSpPr/>
              <p:nvPr/>
            </p:nvSpPr>
            <p:spPr bwMode="auto">
              <a:xfrm>
                <a:off x="4267200" y="2928938"/>
                <a:ext cx="368300" cy="120650"/>
              </a:xfrm>
              <a:custGeom>
                <a:avLst/>
                <a:gdLst>
                  <a:gd name="T0" fmla="*/ 230 w 266"/>
                  <a:gd name="T1" fmla="*/ 79 h 87"/>
                  <a:gd name="T2" fmla="*/ 151 w 266"/>
                  <a:gd name="T3" fmla="*/ 49 h 87"/>
                  <a:gd name="T4" fmla="*/ 82 w 266"/>
                  <a:gd name="T5" fmla="*/ 17 h 87"/>
                  <a:gd name="T6" fmla="*/ 1 w 266"/>
                  <a:gd name="T7" fmla="*/ 7 h 87"/>
                  <a:gd name="T8" fmla="*/ 0 w 266"/>
                  <a:gd name="T9" fmla="*/ 10 h 87"/>
                  <a:gd name="T10" fmla="*/ 81 w 266"/>
                  <a:gd name="T11" fmla="*/ 22 h 87"/>
                  <a:gd name="T12" fmla="*/ 230 w 266"/>
                  <a:gd name="T13" fmla="*/ 84 h 87"/>
                  <a:gd name="T14" fmla="*/ 230 w 266"/>
                  <a:gd name="T15" fmla="*/ 79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6" h="87">
                    <a:moveTo>
                      <a:pt x="230" y="79"/>
                    </a:moveTo>
                    <a:cubicBezTo>
                      <a:pt x="230" y="79"/>
                      <a:pt x="182" y="65"/>
                      <a:pt x="151" y="49"/>
                    </a:cubicBezTo>
                    <a:cubicBezTo>
                      <a:pt x="120" y="33"/>
                      <a:pt x="87" y="17"/>
                      <a:pt x="82" y="17"/>
                    </a:cubicBezTo>
                    <a:cubicBezTo>
                      <a:pt x="77" y="17"/>
                      <a:pt x="25" y="0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42" y="5"/>
                      <a:pt x="81" y="22"/>
                    </a:cubicBezTo>
                    <a:cubicBezTo>
                      <a:pt x="121" y="40"/>
                      <a:pt x="195" y="87"/>
                      <a:pt x="230" y="84"/>
                    </a:cubicBezTo>
                    <a:cubicBezTo>
                      <a:pt x="266" y="81"/>
                      <a:pt x="230" y="79"/>
                      <a:pt x="230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5" name="Freeform 23"/>
              <p:cNvSpPr/>
              <p:nvPr/>
            </p:nvSpPr>
            <p:spPr bwMode="auto">
              <a:xfrm>
                <a:off x="4251325" y="3009900"/>
                <a:ext cx="244475" cy="55563"/>
              </a:xfrm>
              <a:custGeom>
                <a:avLst/>
                <a:gdLst>
                  <a:gd name="T0" fmla="*/ 5 w 177"/>
                  <a:gd name="T1" fmla="*/ 32 h 40"/>
                  <a:gd name="T2" fmla="*/ 107 w 177"/>
                  <a:gd name="T3" fmla="*/ 22 h 40"/>
                  <a:gd name="T4" fmla="*/ 169 w 177"/>
                  <a:gd name="T5" fmla="*/ 0 h 40"/>
                  <a:gd name="T6" fmla="*/ 177 w 177"/>
                  <a:gd name="T7" fmla="*/ 3 h 40"/>
                  <a:gd name="T8" fmla="*/ 103 w 177"/>
                  <a:gd name="T9" fmla="*/ 29 h 40"/>
                  <a:gd name="T10" fmla="*/ 0 w 177"/>
                  <a:gd name="T11" fmla="*/ 40 h 40"/>
                  <a:gd name="T12" fmla="*/ 5 w 177"/>
                  <a:gd name="T13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7" h="40">
                    <a:moveTo>
                      <a:pt x="5" y="32"/>
                    </a:moveTo>
                    <a:cubicBezTo>
                      <a:pt x="5" y="32"/>
                      <a:pt x="61" y="33"/>
                      <a:pt x="107" y="22"/>
                    </a:cubicBezTo>
                    <a:cubicBezTo>
                      <a:pt x="154" y="10"/>
                      <a:pt x="169" y="0"/>
                      <a:pt x="169" y="0"/>
                    </a:cubicBezTo>
                    <a:cubicBezTo>
                      <a:pt x="177" y="3"/>
                      <a:pt x="177" y="3"/>
                      <a:pt x="177" y="3"/>
                    </a:cubicBezTo>
                    <a:cubicBezTo>
                      <a:pt x="177" y="3"/>
                      <a:pt x="142" y="22"/>
                      <a:pt x="103" y="29"/>
                    </a:cubicBezTo>
                    <a:cubicBezTo>
                      <a:pt x="64" y="36"/>
                      <a:pt x="0" y="40"/>
                      <a:pt x="0" y="40"/>
                    </a:cubicBezTo>
                    <a:lnTo>
                      <a:pt x="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62" name="Rectangle 71"/>
          <p:cNvSpPr/>
          <p:nvPr/>
        </p:nvSpPr>
        <p:spPr>
          <a:xfrm>
            <a:off x="2475331" y="4825345"/>
            <a:ext cx="260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72"/>
          <p:cNvSpPr txBox="1"/>
          <p:nvPr/>
        </p:nvSpPr>
        <p:spPr>
          <a:xfrm>
            <a:off x="2911011" y="4544091"/>
            <a:ext cx="2171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 Placeholder 1"/>
          <p:cNvSpPr txBox="1"/>
          <p:nvPr/>
        </p:nvSpPr>
        <p:spPr>
          <a:xfrm>
            <a:off x="4602479" y="2750359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8" name="Text Placeholder 2"/>
          <p:cNvSpPr txBox="1"/>
          <p:nvPr/>
        </p:nvSpPr>
        <p:spPr>
          <a:xfrm>
            <a:off x="4506194" y="255242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Text Placeholder 1"/>
          <p:cNvSpPr txBox="1"/>
          <p:nvPr/>
        </p:nvSpPr>
        <p:spPr>
          <a:xfrm>
            <a:off x="8030708" y="4173520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2" name="Text Placeholder 2"/>
          <p:cNvSpPr txBox="1"/>
          <p:nvPr/>
        </p:nvSpPr>
        <p:spPr>
          <a:xfrm>
            <a:off x="7934423" y="397558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Oval 66"/>
          <p:cNvSpPr/>
          <p:nvPr/>
        </p:nvSpPr>
        <p:spPr>
          <a:xfrm>
            <a:off x="1404717" y="3091120"/>
            <a:ext cx="776973" cy="776973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1" name="Oval 70"/>
          <p:cNvSpPr/>
          <p:nvPr/>
        </p:nvSpPr>
        <p:spPr>
          <a:xfrm>
            <a:off x="1388181" y="4716720"/>
            <a:ext cx="776973" cy="776973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9" name="Oval 78"/>
          <p:cNvSpPr/>
          <p:nvPr/>
        </p:nvSpPr>
        <p:spPr>
          <a:xfrm>
            <a:off x="7105419" y="3091120"/>
            <a:ext cx="776973" cy="776973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85" name="Oval 84"/>
          <p:cNvSpPr/>
          <p:nvPr/>
        </p:nvSpPr>
        <p:spPr>
          <a:xfrm>
            <a:off x="7105419" y="4716720"/>
            <a:ext cx="776973" cy="776973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5" name="TextBox 51"/>
          <p:cNvSpPr txBox="1"/>
          <p:nvPr/>
        </p:nvSpPr>
        <p:spPr>
          <a:xfrm>
            <a:off x="1413531" y="1775023"/>
            <a:ext cx="936493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三更精品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Text Placeholder 1"/>
          <p:cNvSpPr txBox="1"/>
          <p:nvPr/>
        </p:nvSpPr>
        <p:spPr>
          <a:xfrm>
            <a:off x="2354515" y="3324153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7" name="Text Placeholder 2"/>
          <p:cNvSpPr txBox="1"/>
          <p:nvPr/>
        </p:nvSpPr>
        <p:spPr>
          <a:xfrm>
            <a:off x="2258231" y="3126219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Text Placeholder 1"/>
          <p:cNvSpPr txBox="1"/>
          <p:nvPr/>
        </p:nvSpPr>
        <p:spPr>
          <a:xfrm>
            <a:off x="2363038" y="4928418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0" name="Text Placeholder 2"/>
          <p:cNvSpPr txBox="1"/>
          <p:nvPr/>
        </p:nvSpPr>
        <p:spPr>
          <a:xfrm>
            <a:off x="2266754" y="4730484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 Placeholder 1"/>
          <p:cNvSpPr txBox="1"/>
          <p:nvPr/>
        </p:nvSpPr>
        <p:spPr>
          <a:xfrm>
            <a:off x="8182377" y="3346104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2" name="Text Placeholder 2"/>
          <p:cNvSpPr txBox="1"/>
          <p:nvPr/>
        </p:nvSpPr>
        <p:spPr>
          <a:xfrm>
            <a:off x="8086093" y="3148170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 Placeholder 1"/>
          <p:cNvSpPr txBox="1"/>
          <p:nvPr/>
        </p:nvSpPr>
        <p:spPr>
          <a:xfrm>
            <a:off x="8190900" y="495036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4" name="Text Placeholder 2"/>
          <p:cNvSpPr txBox="1"/>
          <p:nvPr/>
        </p:nvSpPr>
        <p:spPr>
          <a:xfrm>
            <a:off x="8094616" y="475243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Freeform 109"/>
          <p:cNvSpPr>
            <a:spLocks noEditPoints="1"/>
          </p:cNvSpPr>
          <p:nvPr/>
        </p:nvSpPr>
        <p:spPr bwMode="auto">
          <a:xfrm>
            <a:off x="1562423" y="3183387"/>
            <a:ext cx="461559" cy="592438"/>
          </a:xfrm>
          <a:custGeom>
            <a:avLst/>
            <a:gdLst>
              <a:gd name="T0" fmla="*/ 277 w 1213"/>
              <a:gd name="T1" fmla="*/ 1363 h 1559"/>
              <a:gd name="T2" fmla="*/ 21 w 1213"/>
              <a:gd name="T3" fmla="*/ 1386 h 1559"/>
              <a:gd name="T4" fmla="*/ 229 w 1213"/>
              <a:gd name="T5" fmla="*/ 995 h 1559"/>
              <a:gd name="T6" fmla="*/ 533 w 1213"/>
              <a:gd name="T7" fmla="*/ 477 h 1559"/>
              <a:gd name="T8" fmla="*/ 692 w 1213"/>
              <a:gd name="T9" fmla="*/ 362 h 1559"/>
              <a:gd name="T10" fmla="*/ 856 w 1213"/>
              <a:gd name="T11" fmla="*/ 401 h 1559"/>
              <a:gd name="T12" fmla="*/ 933 w 1213"/>
              <a:gd name="T13" fmla="*/ 640 h 1559"/>
              <a:gd name="T14" fmla="*/ 962 w 1213"/>
              <a:gd name="T15" fmla="*/ 243 h 1559"/>
              <a:gd name="T16" fmla="*/ 1162 w 1213"/>
              <a:gd name="T17" fmla="*/ 138 h 1559"/>
              <a:gd name="T18" fmla="*/ 1044 w 1213"/>
              <a:gd name="T19" fmla="*/ 271 h 1559"/>
              <a:gd name="T20" fmla="*/ 1038 w 1213"/>
              <a:gd name="T21" fmla="*/ 798 h 1559"/>
              <a:gd name="T22" fmla="*/ 875 w 1213"/>
              <a:gd name="T23" fmla="*/ 1110 h 1559"/>
              <a:gd name="T24" fmla="*/ 611 w 1213"/>
              <a:gd name="T25" fmla="*/ 1296 h 1559"/>
              <a:gd name="T26" fmla="*/ 1031 w 1213"/>
              <a:gd name="T27" fmla="*/ 283 h 1559"/>
              <a:gd name="T28" fmla="*/ 785 w 1213"/>
              <a:gd name="T29" fmla="*/ 257 h 1559"/>
              <a:gd name="T30" fmla="*/ 1077 w 1213"/>
              <a:gd name="T31" fmla="*/ 401 h 1559"/>
              <a:gd name="T32" fmla="*/ 739 w 1213"/>
              <a:gd name="T33" fmla="*/ 364 h 1559"/>
              <a:gd name="T34" fmla="*/ 782 w 1213"/>
              <a:gd name="T35" fmla="*/ 281 h 1559"/>
              <a:gd name="T36" fmla="*/ 632 w 1213"/>
              <a:gd name="T37" fmla="*/ 408 h 1559"/>
              <a:gd name="T38" fmla="*/ 709 w 1213"/>
              <a:gd name="T39" fmla="*/ 372 h 1559"/>
              <a:gd name="T40" fmla="*/ 814 w 1213"/>
              <a:gd name="T41" fmla="*/ 372 h 1559"/>
              <a:gd name="T42" fmla="*/ 746 w 1213"/>
              <a:gd name="T43" fmla="*/ 401 h 1559"/>
              <a:gd name="T44" fmla="*/ 1098 w 1213"/>
              <a:gd name="T45" fmla="*/ 712 h 1559"/>
              <a:gd name="T46" fmla="*/ 1072 w 1213"/>
              <a:gd name="T47" fmla="*/ 564 h 1559"/>
              <a:gd name="T48" fmla="*/ 915 w 1213"/>
              <a:gd name="T49" fmla="*/ 780 h 1559"/>
              <a:gd name="T50" fmla="*/ 467 w 1213"/>
              <a:gd name="T51" fmla="*/ 431 h 1559"/>
              <a:gd name="T52" fmla="*/ 733 w 1213"/>
              <a:gd name="T53" fmla="*/ 517 h 1559"/>
              <a:gd name="T54" fmla="*/ 879 w 1213"/>
              <a:gd name="T55" fmla="*/ 433 h 1559"/>
              <a:gd name="T56" fmla="*/ 576 w 1213"/>
              <a:gd name="T57" fmla="*/ 430 h 1559"/>
              <a:gd name="T58" fmla="*/ 634 w 1213"/>
              <a:gd name="T59" fmla="*/ 431 h 1559"/>
              <a:gd name="T60" fmla="*/ 475 w 1213"/>
              <a:gd name="T61" fmla="*/ 494 h 1559"/>
              <a:gd name="T62" fmla="*/ 803 w 1213"/>
              <a:gd name="T63" fmla="*/ 591 h 1559"/>
              <a:gd name="T64" fmla="*/ 878 w 1213"/>
              <a:gd name="T65" fmla="*/ 470 h 1559"/>
              <a:gd name="T66" fmla="*/ 569 w 1213"/>
              <a:gd name="T67" fmla="*/ 546 h 1559"/>
              <a:gd name="T68" fmla="*/ 506 w 1213"/>
              <a:gd name="T69" fmla="*/ 638 h 1559"/>
              <a:gd name="T70" fmla="*/ 734 w 1213"/>
              <a:gd name="T71" fmla="*/ 649 h 1559"/>
              <a:gd name="T72" fmla="*/ 735 w 1213"/>
              <a:gd name="T73" fmla="*/ 534 h 1559"/>
              <a:gd name="T74" fmla="*/ 665 w 1213"/>
              <a:gd name="T75" fmla="*/ 636 h 1559"/>
              <a:gd name="T76" fmla="*/ 528 w 1213"/>
              <a:gd name="T77" fmla="*/ 618 h 1559"/>
              <a:gd name="T78" fmla="*/ 609 w 1213"/>
              <a:gd name="T79" fmla="*/ 683 h 1559"/>
              <a:gd name="T80" fmla="*/ 431 w 1213"/>
              <a:gd name="T81" fmla="*/ 559 h 1559"/>
              <a:gd name="T82" fmla="*/ 845 w 1213"/>
              <a:gd name="T83" fmla="*/ 772 h 1559"/>
              <a:gd name="T84" fmla="*/ 798 w 1213"/>
              <a:gd name="T85" fmla="*/ 848 h 1559"/>
              <a:gd name="T86" fmla="*/ 892 w 1213"/>
              <a:gd name="T87" fmla="*/ 585 h 1559"/>
              <a:gd name="T88" fmla="*/ 504 w 1213"/>
              <a:gd name="T89" fmla="*/ 674 h 1559"/>
              <a:gd name="T90" fmla="*/ 532 w 1213"/>
              <a:gd name="T91" fmla="*/ 683 h 1559"/>
              <a:gd name="T92" fmla="*/ 605 w 1213"/>
              <a:gd name="T93" fmla="*/ 700 h 1559"/>
              <a:gd name="T94" fmla="*/ 706 w 1213"/>
              <a:gd name="T95" fmla="*/ 683 h 1559"/>
              <a:gd name="T96" fmla="*/ 648 w 1213"/>
              <a:gd name="T97" fmla="*/ 802 h 1559"/>
              <a:gd name="T98" fmla="*/ 598 w 1213"/>
              <a:gd name="T99" fmla="*/ 935 h 1559"/>
              <a:gd name="T100" fmla="*/ 409 w 1213"/>
              <a:gd name="T101" fmla="*/ 838 h 1559"/>
              <a:gd name="T102" fmla="*/ 547 w 1213"/>
              <a:gd name="T103" fmla="*/ 946 h 1559"/>
              <a:gd name="T104" fmla="*/ 218 w 1213"/>
              <a:gd name="T105" fmla="*/ 1182 h 1559"/>
              <a:gd name="T106" fmla="*/ 708 w 1213"/>
              <a:gd name="T107" fmla="*/ 1141 h 1559"/>
              <a:gd name="T108" fmla="*/ 856 w 1213"/>
              <a:gd name="T109" fmla="*/ 894 h 1559"/>
              <a:gd name="T110" fmla="*/ 798 w 1213"/>
              <a:gd name="T111" fmla="*/ 1130 h 1559"/>
              <a:gd name="T112" fmla="*/ 701 w 1213"/>
              <a:gd name="T113" fmla="*/ 1224 h 1559"/>
              <a:gd name="T114" fmla="*/ 625 w 1213"/>
              <a:gd name="T115" fmla="*/ 1162 h 1559"/>
              <a:gd name="T116" fmla="*/ 582 w 1213"/>
              <a:gd name="T117" fmla="*/ 1162 h 1559"/>
              <a:gd name="T118" fmla="*/ 507 w 1213"/>
              <a:gd name="T119" fmla="*/ 1169 h 1559"/>
              <a:gd name="T120" fmla="*/ 432 w 1213"/>
              <a:gd name="T121" fmla="*/ 1213 h 1559"/>
              <a:gd name="T122" fmla="*/ 326 w 1213"/>
              <a:gd name="T123" fmla="*/ 1182 h 1559"/>
              <a:gd name="T124" fmla="*/ 59 w 1213"/>
              <a:gd name="T125" fmla="*/ 1536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13" h="1559">
                <a:moveTo>
                  <a:pt x="465" y="1231"/>
                </a:moveTo>
                <a:cubicBezTo>
                  <a:pt x="451" y="1230"/>
                  <a:pt x="444" y="1237"/>
                  <a:pt x="438" y="1236"/>
                </a:cubicBezTo>
                <a:cubicBezTo>
                  <a:pt x="424" y="1232"/>
                  <a:pt x="418" y="1216"/>
                  <a:pt x="398" y="1213"/>
                </a:cubicBezTo>
                <a:cubicBezTo>
                  <a:pt x="394" y="1201"/>
                  <a:pt x="398" y="1190"/>
                  <a:pt x="403" y="1183"/>
                </a:cubicBezTo>
                <a:cubicBezTo>
                  <a:pt x="399" y="1185"/>
                  <a:pt x="402" y="1184"/>
                  <a:pt x="402" y="1180"/>
                </a:cubicBezTo>
                <a:cubicBezTo>
                  <a:pt x="380" y="1177"/>
                  <a:pt x="358" y="1180"/>
                  <a:pt x="339" y="1182"/>
                </a:cubicBezTo>
                <a:cubicBezTo>
                  <a:pt x="357" y="1202"/>
                  <a:pt x="352" y="1237"/>
                  <a:pt x="345" y="1269"/>
                </a:cubicBezTo>
                <a:cubicBezTo>
                  <a:pt x="338" y="1300"/>
                  <a:pt x="320" y="1326"/>
                  <a:pt x="306" y="1345"/>
                </a:cubicBezTo>
                <a:cubicBezTo>
                  <a:pt x="296" y="1350"/>
                  <a:pt x="286" y="1356"/>
                  <a:pt x="277" y="1363"/>
                </a:cubicBezTo>
                <a:cubicBezTo>
                  <a:pt x="259" y="1359"/>
                  <a:pt x="247" y="1369"/>
                  <a:pt x="222" y="1367"/>
                </a:cubicBezTo>
                <a:cubicBezTo>
                  <a:pt x="213" y="1366"/>
                  <a:pt x="206" y="1360"/>
                  <a:pt x="197" y="1359"/>
                </a:cubicBezTo>
                <a:cubicBezTo>
                  <a:pt x="183" y="1357"/>
                  <a:pt x="168" y="1358"/>
                  <a:pt x="153" y="1352"/>
                </a:cubicBezTo>
                <a:cubicBezTo>
                  <a:pt x="137" y="1367"/>
                  <a:pt x="133" y="1383"/>
                  <a:pt x="139" y="1411"/>
                </a:cubicBezTo>
                <a:cubicBezTo>
                  <a:pt x="142" y="1429"/>
                  <a:pt x="160" y="1437"/>
                  <a:pt x="150" y="1449"/>
                </a:cubicBezTo>
                <a:cubicBezTo>
                  <a:pt x="125" y="1446"/>
                  <a:pt x="102" y="1441"/>
                  <a:pt x="82" y="1433"/>
                </a:cubicBezTo>
                <a:cubicBezTo>
                  <a:pt x="62" y="1461"/>
                  <a:pt x="64" y="1501"/>
                  <a:pt x="70" y="1537"/>
                </a:cubicBezTo>
                <a:cubicBezTo>
                  <a:pt x="71" y="1545"/>
                  <a:pt x="75" y="1553"/>
                  <a:pt x="68" y="1559"/>
                </a:cubicBezTo>
                <a:cubicBezTo>
                  <a:pt x="28" y="1525"/>
                  <a:pt x="0" y="1446"/>
                  <a:pt x="21" y="1386"/>
                </a:cubicBezTo>
                <a:cubicBezTo>
                  <a:pt x="30" y="1373"/>
                  <a:pt x="40" y="1361"/>
                  <a:pt x="50" y="1349"/>
                </a:cubicBezTo>
                <a:cubicBezTo>
                  <a:pt x="71" y="1336"/>
                  <a:pt x="94" y="1338"/>
                  <a:pt x="117" y="1334"/>
                </a:cubicBezTo>
                <a:cubicBezTo>
                  <a:pt x="126" y="1332"/>
                  <a:pt x="137" y="1326"/>
                  <a:pt x="148" y="1320"/>
                </a:cubicBezTo>
                <a:cubicBezTo>
                  <a:pt x="164" y="1312"/>
                  <a:pt x="175" y="1309"/>
                  <a:pt x="189" y="1299"/>
                </a:cubicBezTo>
                <a:cubicBezTo>
                  <a:pt x="203" y="1289"/>
                  <a:pt x="220" y="1276"/>
                  <a:pt x="222" y="1249"/>
                </a:cubicBezTo>
                <a:cubicBezTo>
                  <a:pt x="207" y="1240"/>
                  <a:pt x="192" y="1224"/>
                  <a:pt x="189" y="1216"/>
                </a:cubicBezTo>
                <a:cubicBezTo>
                  <a:pt x="183" y="1206"/>
                  <a:pt x="188" y="1189"/>
                  <a:pt x="191" y="1172"/>
                </a:cubicBezTo>
                <a:cubicBezTo>
                  <a:pt x="198" y="1137"/>
                  <a:pt x="207" y="1106"/>
                  <a:pt x="214" y="1071"/>
                </a:cubicBezTo>
                <a:cubicBezTo>
                  <a:pt x="219" y="1042"/>
                  <a:pt x="224" y="1022"/>
                  <a:pt x="229" y="995"/>
                </a:cubicBezTo>
                <a:cubicBezTo>
                  <a:pt x="235" y="979"/>
                  <a:pt x="246" y="969"/>
                  <a:pt x="255" y="956"/>
                </a:cubicBezTo>
                <a:cubicBezTo>
                  <a:pt x="282" y="936"/>
                  <a:pt x="324" y="934"/>
                  <a:pt x="359" y="934"/>
                </a:cubicBezTo>
                <a:cubicBezTo>
                  <a:pt x="359" y="888"/>
                  <a:pt x="354" y="836"/>
                  <a:pt x="355" y="794"/>
                </a:cubicBezTo>
                <a:cubicBezTo>
                  <a:pt x="356" y="786"/>
                  <a:pt x="364" y="784"/>
                  <a:pt x="366" y="776"/>
                </a:cubicBezTo>
                <a:cubicBezTo>
                  <a:pt x="380" y="771"/>
                  <a:pt x="395" y="760"/>
                  <a:pt x="410" y="764"/>
                </a:cubicBezTo>
                <a:cubicBezTo>
                  <a:pt x="407" y="688"/>
                  <a:pt x="410" y="635"/>
                  <a:pt x="407" y="555"/>
                </a:cubicBezTo>
                <a:cubicBezTo>
                  <a:pt x="439" y="510"/>
                  <a:pt x="447" y="428"/>
                  <a:pt x="479" y="376"/>
                </a:cubicBezTo>
                <a:cubicBezTo>
                  <a:pt x="508" y="386"/>
                  <a:pt x="508" y="424"/>
                  <a:pt x="524" y="447"/>
                </a:cubicBezTo>
                <a:cubicBezTo>
                  <a:pt x="524" y="456"/>
                  <a:pt x="530" y="467"/>
                  <a:pt x="533" y="477"/>
                </a:cubicBezTo>
                <a:cubicBezTo>
                  <a:pt x="539" y="453"/>
                  <a:pt x="538" y="439"/>
                  <a:pt x="540" y="411"/>
                </a:cubicBezTo>
                <a:cubicBezTo>
                  <a:pt x="551" y="401"/>
                  <a:pt x="562" y="385"/>
                  <a:pt x="572" y="369"/>
                </a:cubicBezTo>
                <a:cubicBezTo>
                  <a:pt x="582" y="354"/>
                  <a:pt x="592" y="339"/>
                  <a:pt x="597" y="322"/>
                </a:cubicBezTo>
                <a:cubicBezTo>
                  <a:pt x="603" y="320"/>
                  <a:pt x="603" y="311"/>
                  <a:pt x="608" y="308"/>
                </a:cubicBezTo>
                <a:cubicBezTo>
                  <a:pt x="611" y="289"/>
                  <a:pt x="624" y="279"/>
                  <a:pt x="632" y="264"/>
                </a:cubicBezTo>
                <a:cubicBezTo>
                  <a:pt x="634" y="264"/>
                  <a:pt x="634" y="263"/>
                  <a:pt x="634" y="261"/>
                </a:cubicBezTo>
                <a:cubicBezTo>
                  <a:pt x="641" y="262"/>
                  <a:pt x="640" y="262"/>
                  <a:pt x="645" y="263"/>
                </a:cubicBezTo>
                <a:cubicBezTo>
                  <a:pt x="660" y="298"/>
                  <a:pt x="670" y="335"/>
                  <a:pt x="683" y="375"/>
                </a:cubicBezTo>
                <a:cubicBezTo>
                  <a:pt x="685" y="370"/>
                  <a:pt x="690" y="367"/>
                  <a:pt x="692" y="362"/>
                </a:cubicBezTo>
                <a:cubicBezTo>
                  <a:pt x="693" y="364"/>
                  <a:pt x="698" y="362"/>
                  <a:pt x="698" y="365"/>
                </a:cubicBezTo>
                <a:cubicBezTo>
                  <a:pt x="711" y="355"/>
                  <a:pt x="720" y="329"/>
                  <a:pt x="731" y="308"/>
                </a:cubicBezTo>
                <a:cubicBezTo>
                  <a:pt x="745" y="283"/>
                  <a:pt x="768" y="265"/>
                  <a:pt x="774" y="240"/>
                </a:cubicBezTo>
                <a:cubicBezTo>
                  <a:pt x="779" y="245"/>
                  <a:pt x="774" y="236"/>
                  <a:pt x="778" y="240"/>
                </a:cubicBezTo>
                <a:cubicBezTo>
                  <a:pt x="780" y="232"/>
                  <a:pt x="786" y="211"/>
                  <a:pt x="802" y="214"/>
                </a:cubicBezTo>
                <a:cubicBezTo>
                  <a:pt x="816" y="237"/>
                  <a:pt x="818" y="273"/>
                  <a:pt x="832" y="296"/>
                </a:cubicBezTo>
                <a:cubicBezTo>
                  <a:pt x="838" y="321"/>
                  <a:pt x="842" y="342"/>
                  <a:pt x="850" y="362"/>
                </a:cubicBezTo>
                <a:cubicBezTo>
                  <a:pt x="854" y="372"/>
                  <a:pt x="861" y="379"/>
                  <a:pt x="861" y="387"/>
                </a:cubicBezTo>
                <a:cubicBezTo>
                  <a:pt x="861" y="391"/>
                  <a:pt x="857" y="395"/>
                  <a:pt x="856" y="401"/>
                </a:cubicBezTo>
                <a:cubicBezTo>
                  <a:pt x="851" y="420"/>
                  <a:pt x="855" y="445"/>
                  <a:pt x="845" y="458"/>
                </a:cubicBezTo>
                <a:cubicBezTo>
                  <a:pt x="857" y="448"/>
                  <a:pt x="869" y="426"/>
                  <a:pt x="876" y="407"/>
                </a:cubicBezTo>
                <a:cubicBezTo>
                  <a:pt x="879" y="408"/>
                  <a:pt x="887" y="403"/>
                  <a:pt x="893" y="407"/>
                </a:cubicBezTo>
                <a:cubicBezTo>
                  <a:pt x="900" y="430"/>
                  <a:pt x="903" y="474"/>
                  <a:pt x="910" y="496"/>
                </a:cubicBezTo>
                <a:cubicBezTo>
                  <a:pt x="914" y="510"/>
                  <a:pt x="917" y="519"/>
                  <a:pt x="919" y="534"/>
                </a:cubicBezTo>
                <a:cubicBezTo>
                  <a:pt x="921" y="545"/>
                  <a:pt x="928" y="554"/>
                  <a:pt x="932" y="566"/>
                </a:cubicBezTo>
                <a:cubicBezTo>
                  <a:pt x="934" y="572"/>
                  <a:pt x="933" y="578"/>
                  <a:pt x="935" y="584"/>
                </a:cubicBezTo>
                <a:cubicBezTo>
                  <a:pt x="936" y="588"/>
                  <a:pt x="940" y="592"/>
                  <a:pt x="940" y="596"/>
                </a:cubicBezTo>
                <a:cubicBezTo>
                  <a:pt x="941" y="608"/>
                  <a:pt x="936" y="626"/>
                  <a:pt x="933" y="640"/>
                </a:cubicBezTo>
                <a:cubicBezTo>
                  <a:pt x="931" y="654"/>
                  <a:pt x="924" y="666"/>
                  <a:pt x="924" y="681"/>
                </a:cubicBezTo>
                <a:cubicBezTo>
                  <a:pt x="954" y="664"/>
                  <a:pt x="996" y="640"/>
                  <a:pt x="1022" y="610"/>
                </a:cubicBezTo>
                <a:cubicBezTo>
                  <a:pt x="1037" y="593"/>
                  <a:pt x="1048" y="574"/>
                  <a:pt x="1059" y="557"/>
                </a:cubicBezTo>
                <a:cubicBezTo>
                  <a:pt x="1063" y="552"/>
                  <a:pt x="1069" y="549"/>
                  <a:pt x="1072" y="544"/>
                </a:cubicBezTo>
                <a:cubicBezTo>
                  <a:pt x="1074" y="536"/>
                  <a:pt x="1072" y="528"/>
                  <a:pt x="1074" y="520"/>
                </a:cubicBezTo>
                <a:cubicBezTo>
                  <a:pt x="1088" y="501"/>
                  <a:pt x="1094" y="469"/>
                  <a:pt x="1101" y="447"/>
                </a:cubicBezTo>
                <a:cubicBezTo>
                  <a:pt x="1086" y="411"/>
                  <a:pt x="1050" y="397"/>
                  <a:pt x="1027" y="371"/>
                </a:cubicBezTo>
                <a:cubicBezTo>
                  <a:pt x="1018" y="352"/>
                  <a:pt x="1006" y="336"/>
                  <a:pt x="995" y="319"/>
                </a:cubicBezTo>
                <a:cubicBezTo>
                  <a:pt x="990" y="290"/>
                  <a:pt x="969" y="270"/>
                  <a:pt x="962" y="243"/>
                </a:cubicBezTo>
                <a:cubicBezTo>
                  <a:pt x="959" y="231"/>
                  <a:pt x="959" y="219"/>
                  <a:pt x="954" y="206"/>
                </a:cubicBezTo>
                <a:cubicBezTo>
                  <a:pt x="953" y="201"/>
                  <a:pt x="957" y="201"/>
                  <a:pt x="958" y="199"/>
                </a:cubicBezTo>
                <a:cubicBezTo>
                  <a:pt x="954" y="161"/>
                  <a:pt x="974" y="130"/>
                  <a:pt x="994" y="108"/>
                </a:cubicBezTo>
                <a:cubicBezTo>
                  <a:pt x="1023" y="99"/>
                  <a:pt x="1038" y="75"/>
                  <a:pt x="1067" y="79"/>
                </a:cubicBezTo>
                <a:cubicBezTo>
                  <a:pt x="1092" y="68"/>
                  <a:pt x="1130" y="45"/>
                  <a:pt x="1121" y="18"/>
                </a:cubicBezTo>
                <a:cubicBezTo>
                  <a:pt x="1126" y="8"/>
                  <a:pt x="1138" y="0"/>
                  <a:pt x="1145" y="12"/>
                </a:cubicBezTo>
                <a:cubicBezTo>
                  <a:pt x="1136" y="28"/>
                  <a:pt x="1152" y="51"/>
                  <a:pt x="1152" y="70"/>
                </a:cubicBezTo>
                <a:cubicBezTo>
                  <a:pt x="1151" y="101"/>
                  <a:pt x="1133" y="123"/>
                  <a:pt x="1116" y="144"/>
                </a:cubicBezTo>
                <a:cubicBezTo>
                  <a:pt x="1131" y="145"/>
                  <a:pt x="1149" y="144"/>
                  <a:pt x="1162" y="138"/>
                </a:cubicBezTo>
                <a:cubicBezTo>
                  <a:pt x="1168" y="135"/>
                  <a:pt x="1173" y="125"/>
                  <a:pt x="1181" y="117"/>
                </a:cubicBezTo>
                <a:cubicBezTo>
                  <a:pt x="1193" y="105"/>
                  <a:pt x="1201" y="98"/>
                  <a:pt x="1204" y="84"/>
                </a:cubicBezTo>
                <a:cubicBezTo>
                  <a:pt x="1213" y="90"/>
                  <a:pt x="1211" y="103"/>
                  <a:pt x="1210" y="112"/>
                </a:cubicBezTo>
                <a:cubicBezTo>
                  <a:pt x="1209" y="121"/>
                  <a:pt x="1207" y="139"/>
                  <a:pt x="1203" y="149"/>
                </a:cubicBezTo>
                <a:cubicBezTo>
                  <a:pt x="1199" y="160"/>
                  <a:pt x="1190" y="169"/>
                  <a:pt x="1186" y="178"/>
                </a:cubicBezTo>
                <a:cubicBezTo>
                  <a:pt x="1185" y="181"/>
                  <a:pt x="1186" y="185"/>
                  <a:pt x="1185" y="186"/>
                </a:cubicBezTo>
                <a:cubicBezTo>
                  <a:pt x="1173" y="206"/>
                  <a:pt x="1139" y="226"/>
                  <a:pt x="1115" y="231"/>
                </a:cubicBezTo>
                <a:cubicBezTo>
                  <a:pt x="1109" y="232"/>
                  <a:pt x="1102" y="231"/>
                  <a:pt x="1097" y="232"/>
                </a:cubicBezTo>
                <a:cubicBezTo>
                  <a:pt x="1077" y="237"/>
                  <a:pt x="1058" y="255"/>
                  <a:pt x="1044" y="271"/>
                </a:cubicBezTo>
                <a:cubicBezTo>
                  <a:pt x="1036" y="307"/>
                  <a:pt x="1080" y="302"/>
                  <a:pt x="1085" y="329"/>
                </a:cubicBezTo>
                <a:cubicBezTo>
                  <a:pt x="1093" y="332"/>
                  <a:pt x="1097" y="340"/>
                  <a:pt x="1103" y="344"/>
                </a:cubicBezTo>
                <a:cubicBezTo>
                  <a:pt x="1121" y="379"/>
                  <a:pt x="1134" y="420"/>
                  <a:pt x="1155" y="452"/>
                </a:cubicBezTo>
                <a:cubicBezTo>
                  <a:pt x="1165" y="463"/>
                  <a:pt x="1172" y="478"/>
                  <a:pt x="1180" y="492"/>
                </a:cubicBezTo>
                <a:cubicBezTo>
                  <a:pt x="1183" y="495"/>
                  <a:pt x="1185" y="498"/>
                  <a:pt x="1189" y="499"/>
                </a:cubicBezTo>
                <a:cubicBezTo>
                  <a:pt x="1203" y="534"/>
                  <a:pt x="1210" y="569"/>
                  <a:pt x="1198" y="609"/>
                </a:cubicBezTo>
                <a:cubicBezTo>
                  <a:pt x="1190" y="620"/>
                  <a:pt x="1181" y="630"/>
                  <a:pt x="1177" y="645"/>
                </a:cubicBezTo>
                <a:cubicBezTo>
                  <a:pt x="1137" y="688"/>
                  <a:pt x="1094" y="745"/>
                  <a:pt x="1049" y="784"/>
                </a:cubicBezTo>
                <a:cubicBezTo>
                  <a:pt x="1045" y="788"/>
                  <a:pt x="1043" y="795"/>
                  <a:pt x="1038" y="798"/>
                </a:cubicBezTo>
                <a:cubicBezTo>
                  <a:pt x="1036" y="800"/>
                  <a:pt x="1031" y="800"/>
                  <a:pt x="1029" y="802"/>
                </a:cubicBezTo>
                <a:cubicBezTo>
                  <a:pt x="1027" y="804"/>
                  <a:pt x="1027" y="807"/>
                  <a:pt x="1025" y="809"/>
                </a:cubicBezTo>
                <a:cubicBezTo>
                  <a:pt x="1013" y="820"/>
                  <a:pt x="988" y="829"/>
                  <a:pt x="983" y="840"/>
                </a:cubicBezTo>
                <a:cubicBezTo>
                  <a:pt x="982" y="843"/>
                  <a:pt x="983" y="849"/>
                  <a:pt x="983" y="852"/>
                </a:cubicBezTo>
                <a:cubicBezTo>
                  <a:pt x="980" y="876"/>
                  <a:pt x="970" y="895"/>
                  <a:pt x="964" y="917"/>
                </a:cubicBezTo>
                <a:cubicBezTo>
                  <a:pt x="937" y="952"/>
                  <a:pt x="920" y="1006"/>
                  <a:pt x="921" y="1064"/>
                </a:cubicBezTo>
                <a:cubicBezTo>
                  <a:pt x="921" y="1079"/>
                  <a:pt x="920" y="1094"/>
                  <a:pt x="908" y="1101"/>
                </a:cubicBezTo>
                <a:cubicBezTo>
                  <a:pt x="906" y="1103"/>
                  <a:pt x="897" y="1103"/>
                  <a:pt x="893" y="1104"/>
                </a:cubicBezTo>
                <a:cubicBezTo>
                  <a:pt x="887" y="1106"/>
                  <a:pt x="881" y="1108"/>
                  <a:pt x="875" y="1110"/>
                </a:cubicBezTo>
                <a:cubicBezTo>
                  <a:pt x="872" y="1111"/>
                  <a:pt x="870" y="1114"/>
                  <a:pt x="867" y="1115"/>
                </a:cubicBezTo>
                <a:cubicBezTo>
                  <a:pt x="850" y="1121"/>
                  <a:pt x="830" y="1122"/>
                  <a:pt x="813" y="1128"/>
                </a:cubicBezTo>
                <a:cubicBezTo>
                  <a:pt x="804" y="1146"/>
                  <a:pt x="803" y="1171"/>
                  <a:pt x="799" y="1194"/>
                </a:cubicBezTo>
                <a:cubicBezTo>
                  <a:pt x="787" y="1207"/>
                  <a:pt x="775" y="1220"/>
                  <a:pt x="763" y="1233"/>
                </a:cubicBezTo>
                <a:cubicBezTo>
                  <a:pt x="752" y="1230"/>
                  <a:pt x="734" y="1228"/>
                  <a:pt x="723" y="1229"/>
                </a:cubicBezTo>
                <a:cubicBezTo>
                  <a:pt x="719" y="1231"/>
                  <a:pt x="718" y="1237"/>
                  <a:pt x="716" y="1241"/>
                </a:cubicBezTo>
                <a:cubicBezTo>
                  <a:pt x="692" y="1246"/>
                  <a:pt x="687" y="1263"/>
                  <a:pt x="669" y="1272"/>
                </a:cubicBezTo>
                <a:cubicBezTo>
                  <a:pt x="655" y="1261"/>
                  <a:pt x="633" y="1269"/>
                  <a:pt x="615" y="1259"/>
                </a:cubicBezTo>
                <a:cubicBezTo>
                  <a:pt x="614" y="1276"/>
                  <a:pt x="616" y="1285"/>
                  <a:pt x="611" y="1296"/>
                </a:cubicBezTo>
                <a:cubicBezTo>
                  <a:pt x="591" y="1289"/>
                  <a:pt x="572" y="1322"/>
                  <a:pt x="557" y="1319"/>
                </a:cubicBezTo>
                <a:cubicBezTo>
                  <a:pt x="543" y="1315"/>
                  <a:pt x="510" y="1307"/>
                  <a:pt x="504" y="1314"/>
                </a:cubicBezTo>
                <a:cubicBezTo>
                  <a:pt x="491" y="1318"/>
                  <a:pt x="491" y="1305"/>
                  <a:pt x="481" y="1298"/>
                </a:cubicBezTo>
                <a:cubicBezTo>
                  <a:pt x="471" y="1292"/>
                  <a:pt x="464" y="1294"/>
                  <a:pt x="460" y="1285"/>
                </a:cubicBezTo>
                <a:cubicBezTo>
                  <a:pt x="462" y="1274"/>
                  <a:pt x="466" y="1249"/>
                  <a:pt x="465" y="1231"/>
                </a:cubicBezTo>
                <a:close/>
                <a:moveTo>
                  <a:pt x="1103" y="76"/>
                </a:moveTo>
                <a:cubicBezTo>
                  <a:pt x="1069" y="93"/>
                  <a:pt x="1029" y="105"/>
                  <a:pt x="995" y="123"/>
                </a:cubicBezTo>
                <a:cubicBezTo>
                  <a:pt x="967" y="151"/>
                  <a:pt x="965" y="199"/>
                  <a:pt x="983" y="236"/>
                </a:cubicBezTo>
                <a:cubicBezTo>
                  <a:pt x="993" y="258"/>
                  <a:pt x="1019" y="271"/>
                  <a:pt x="1031" y="283"/>
                </a:cubicBezTo>
                <a:cubicBezTo>
                  <a:pt x="1031" y="274"/>
                  <a:pt x="1037" y="271"/>
                  <a:pt x="1037" y="263"/>
                </a:cubicBezTo>
                <a:cubicBezTo>
                  <a:pt x="1060" y="224"/>
                  <a:pt x="1116" y="225"/>
                  <a:pt x="1151" y="202"/>
                </a:cubicBezTo>
                <a:cubicBezTo>
                  <a:pt x="1162" y="194"/>
                  <a:pt x="1168" y="183"/>
                  <a:pt x="1180" y="175"/>
                </a:cubicBezTo>
                <a:cubicBezTo>
                  <a:pt x="1189" y="156"/>
                  <a:pt x="1200" y="140"/>
                  <a:pt x="1200" y="116"/>
                </a:cubicBezTo>
                <a:cubicBezTo>
                  <a:pt x="1177" y="141"/>
                  <a:pt x="1138" y="165"/>
                  <a:pt x="1095" y="149"/>
                </a:cubicBezTo>
                <a:cubicBezTo>
                  <a:pt x="1095" y="137"/>
                  <a:pt x="1110" y="132"/>
                  <a:pt x="1120" y="126"/>
                </a:cubicBezTo>
                <a:cubicBezTo>
                  <a:pt x="1135" y="104"/>
                  <a:pt x="1151" y="65"/>
                  <a:pt x="1131" y="38"/>
                </a:cubicBezTo>
                <a:cubicBezTo>
                  <a:pt x="1125" y="54"/>
                  <a:pt x="1113" y="63"/>
                  <a:pt x="1103" y="76"/>
                </a:cubicBezTo>
                <a:close/>
                <a:moveTo>
                  <a:pt x="785" y="257"/>
                </a:moveTo>
                <a:cubicBezTo>
                  <a:pt x="783" y="255"/>
                  <a:pt x="781" y="256"/>
                  <a:pt x="780" y="258"/>
                </a:cubicBezTo>
                <a:cubicBezTo>
                  <a:pt x="783" y="262"/>
                  <a:pt x="770" y="268"/>
                  <a:pt x="774" y="272"/>
                </a:cubicBezTo>
                <a:cubicBezTo>
                  <a:pt x="776" y="268"/>
                  <a:pt x="783" y="270"/>
                  <a:pt x="788" y="270"/>
                </a:cubicBezTo>
                <a:cubicBezTo>
                  <a:pt x="787" y="276"/>
                  <a:pt x="794" y="275"/>
                  <a:pt x="795" y="279"/>
                </a:cubicBezTo>
                <a:cubicBezTo>
                  <a:pt x="814" y="276"/>
                  <a:pt x="805" y="244"/>
                  <a:pt x="795" y="242"/>
                </a:cubicBezTo>
                <a:cubicBezTo>
                  <a:pt x="796" y="244"/>
                  <a:pt x="786" y="249"/>
                  <a:pt x="785" y="257"/>
                </a:cubicBezTo>
                <a:close/>
                <a:moveTo>
                  <a:pt x="1018" y="336"/>
                </a:moveTo>
                <a:cubicBezTo>
                  <a:pt x="1020" y="340"/>
                  <a:pt x="1021" y="345"/>
                  <a:pt x="1023" y="348"/>
                </a:cubicBezTo>
                <a:cubicBezTo>
                  <a:pt x="1037" y="372"/>
                  <a:pt x="1058" y="384"/>
                  <a:pt x="1077" y="401"/>
                </a:cubicBezTo>
                <a:cubicBezTo>
                  <a:pt x="1087" y="409"/>
                  <a:pt x="1091" y="421"/>
                  <a:pt x="1102" y="427"/>
                </a:cubicBezTo>
                <a:cubicBezTo>
                  <a:pt x="1105" y="407"/>
                  <a:pt x="1098" y="389"/>
                  <a:pt x="1099" y="376"/>
                </a:cubicBezTo>
                <a:cubicBezTo>
                  <a:pt x="1078" y="311"/>
                  <a:pt x="1012" y="299"/>
                  <a:pt x="976" y="249"/>
                </a:cubicBezTo>
                <a:cubicBezTo>
                  <a:pt x="987" y="278"/>
                  <a:pt x="1004" y="311"/>
                  <a:pt x="1018" y="336"/>
                </a:cubicBezTo>
                <a:close/>
                <a:moveTo>
                  <a:pt x="755" y="293"/>
                </a:moveTo>
                <a:cubicBezTo>
                  <a:pt x="743" y="312"/>
                  <a:pt x="729" y="336"/>
                  <a:pt x="721" y="355"/>
                </a:cubicBezTo>
                <a:cubicBezTo>
                  <a:pt x="723" y="353"/>
                  <a:pt x="727" y="354"/>
                  <a:pt x="730" y="353"/>
                </a:cubicBezTo>
                <a:cubicBezTo>
                  <a:pt x="736" y="361"/>
                  <a:pt x="727" y="368"/>
                  <a:pt x="730" y="376"/>
                </a:cubicBezTo>
                <a:cubicBezTo>
                  <a:pt x="736" y="374"/>
                  <a:pt x="735" y="366"/>
                  <a:pt x="739" y="364"/>
                </a:cubicBezTo>
                <a:cubicBezTo>
                  <a:pt x="745" y="364"/>
                  <a:pt x="745" y="362"/>
                  <a:pt x="749" y="364"/>
                </a:cubicBezTo>
                <a:cubicBezTo>
                  <a:pt x="752" y="367"/>
                  <a:pt x="749" y="377"/>
                  <a:pt x="752" y="380"/>
                </a:cubicBezTo>
                <a:cubicBezTo>
                  <a:pt x="754" y="369"/>
                  <a:pt x="762" y="355"/>
                  <a:pt x="774" y="362"/>
                </a:cubicBezTo>
                <a:cubicBezTo>
                  <a:pt x="774" y="382"/>
                  <a:pt x="787" y="389"/>
                  <a:pt x="792" y="404"/>
                </a:cubicBezTo>
                <a:cubicBezTo>
                  <a:pt x="812" y="385"/>
                  <a:pt x="802" y="351"/>
                  <a:pt x="806" y="325"/>
                </a:cubicBezTo>
                <a:cubicBezTo>
                  <a:pt x="815" y="346"/>
                  <a:pt x="820" y="370"/>
                  <a:pt x="838" y="383"/>
                </a:cubicBezTo>
                <a:cubicBezTo>
                  <a:pt x="843" y="360"/>
                  <a:pt x="830" y="340"/>
                  <a:pt x="824" y="317"/>
                </a:cubicBezTo>
                <a:cubicBezTo>
                  <a:pt x="820" y="301"/>
                  <a:pt x="818" y="290"/>
                  <a:pt x="811" y="279"/>
                </a:cubicBezTo>
                <a:cubicBezTo>
                  <a:pt x="809" y="293"/>
                  <a:pt x="786" y="293"/>
                  <a:pt x="782" y="281"/>
                </a:cubicBezTo>
                <a:cubicBezTo>
                  <a:pt x="773" y="285"/>
                  <a:pt x="767" y="292"/>
                  <a:pt x="755" y="293"/>
                </a:cubicBezTo>
                <a:close/>
                <a:moveTo>
                  <a:pt x="622" y="308"/>
                </a:moveTo>
                <a:cubicBezTo>
                  <a:pt x="633" y="306"/>
                  <a:pt x="634" y="313"/>
                  <a:pt x="641" y="314"/>
                </a:cubicBezTo>
                <a:cubicBezTo>
                  <a:pt x="649" y="301"/>
                  <a:pt x="646" y="291"/>
                  <a:pt x="637" y="282"/>
                </a:cubicBezTo>
                <a:cubicBezTo>
                  <a:pt x="631" y="292"/>
                  <a:pt x="623" y="297"/>
                  <a:pt x="622" y="308"/>
                </a:cubicBezTo>
                <a:close/>
                <a:moveTo>
                  <a:pt x="591" y="400"/>
                </a:moveTo>
                <a:cubicBezTo>
                  <a:pt x="602" y="390"/>
                  <a:pt x="596" y="365"/>
                  <a:pt x="611" y="353"/>
                </a:cubicBezTo>
                <a:cubicBezTo>
                  <a:pt x="610" y="381"/>
                  <a:pt x="601" y="407"/>
                  <a:pt x="600" y="434"/>
                </a:cubicBezTo>
                <a:cubicBezTo>
                  <a:pt x="615" y="447"/>
                  <a:pt x="621" y="416"/>
                  <a:pt x="632" y="408"/>
                </a:cubicBezTo>
                <a:cubicBezTo>
                  <a:pt x="633" y="388"/>
                  <a:pt x="628" y="379"/>
                  <a:pt x="633" y="365"/>
                </a:cubicBezTo>
                <a:cubicBezTo>
                  <a:pt x="643" y="385"/>
                  <a:pt x="635" y="429"/>
                  <a:pt x="654" y="434"/>
                </a:cubicBezTo>
                <a:cubicBezTo>
                  <a:pt x="660" y="419"/>
                  <a:pt x="670" y="408"/>
                  <a:pt x="674" y="391"/>
                </a:cubicBezTo>
                <a:cubicBezTo>
                  <a:pt x="666" y="371"/>
                  <a:pt x="665" y="341"/>
                  <a:pt x="652" y="319"/>
                </a:cubicBezTo>
                <a:cubicBezTo>
                  <a:pt x="645" y="334"/>
                  <a:pt x="626" y="321"/>
                  <a:pt x="615" y="318"/>
                </a:cubicBezTo>
                <a:cubicBezTo>
                  <a:pt x="597" y="356"/>
                  <a:pt x="571" y="385"/>
                  <a:pt x="553" y="423"/>
                </a:cubicBezTo>
                <a:cubicBezTo>
                  <a:pt x="557" y="426"/>
                  <a:pt x="566" y="424"/>
                  <a:pt x="568" y="426"/>
                </a:cubicBezTo>
                <a:cubicBezTo>
                  <a:pt x="577" y="417"/>
                  <a:pt x="585" y="405"/>
                  <a:pt x="591" y="400"/>
                </a:cubicBezTo>
                <a:close/>
                <a:moveTo>
                  <a:pt x="709" y="372"/>
                </a:moveTo>
                <a:cubicBezTo>
                  <a:pt x="719" y="397"/>
                  <a:pt x="717" y="426"/>
                  <a:pt x="730" y="449"/>
                </a:cubicBezTo>
                <a:cubicBezTo>
                  <a:pt x="730" y="427"/>
                  <a:pt x="737" y="420"/>
                  <a:pt x="735" y="393"/>
                </a:cubicBezTo>
                <a:cubicBezTo>
                  <a:pt x="728" y="391"/>
                  <a:pt x="719" y="390"/>
                  <a:pt x="717" y="382"/>
                </a:cubicBezTo>
                <a:cubicBezTo>
                  <a:pt x="715" y="376"/>
                  <a:pt x="721" y="367"/>
                  <a:pt x="716" y="368"/>
                </a:cubicBezTo>
                <a:cubicBezTo>
                  <a:pt x="712" y="368"/>
                  <a:pt x="713" y="372"/>
                  <a:pt x="709" y="372"/>
                </a:cubicBezTo>
                <a:close/>
                <a:moveTo>
                  <a:pt x="798" y="527"/>
                </a:moveTo>
                <a:cubicBezTo>
                  <a:pt x="828" y="496"/>
                  <a:pt x="838" y="450"/>
                  <a:pt x="845" y="398"/>
                </a:cubicBezTo>
                <a:cubicBezTo>
                  <a:pt x="842" y="396"/>
                  <a:pt x="840" y="401"/>
                  <a:pt x="835" y="398"/>
                </a:cubicBezTo>
                <a:cubicBezTo>
                  <a:pt x="827" y="391"/>
                  <a:pt x="824" y="377"/>
                  <a:pt x="814" y="372"/>
                </a:cubicBezTo>
                <a:cubicBezTo>
                  <a:pt x="809" y="425"/>
                  <a:pt x="801" y="472"/>
                  <a:pt x="798" y="527"/>
                </a:cubicBezTo>
                <a:close/>
                <a:moveTo>
                  <a:pt x="746" y="401"/>
                </a:moveTo>
                <a:cubicBezTo>
                  <a:pt x="745" y="440"/>
                  <a:pt x="728" y="469"/>
                  <a:pt x="742" y="502"/>
                </a:cubicBezTo>
                <a:cubicBezTo>
                  <a:pt x="750" y="491"/>
                  <a:pt x="749" y="474"/>
                  <a:pt x="764" y="476"/>
                </a:cubicBezTo>
                <a:cubicBezTo>
                  <a:pt x="783" y="478"/>
                  <a:pt x="778" y="513"/>
                  <a:pt x="788" y="526"/>
                </a:cubicBezTo>
                <a:cubicBezTo>
                  <a:pt x="789" y="488"/>
                  <a:pt x="797" y="442"/>
                  <a:pt x="798" y="415"/>
                </a:cubicBezTo>
                <a:cubicBezTo>
                  <a:pt x="796" y="419"/>
                  <a:pt x="790" y="415"/>
                  <a:pt x="788" y="415"/>
                </a:cubicBezTo>
                <a:cubicBezTo>
                  <a:pt x="779" y="403"/>
                  <a:pt x="774" y="388"/>
                  <a:pt x="763" y="377"/>
                </a:cubicBezTo>
                <a:cubicBezTo>
                  <a:pt x="761" y="389"/>
                  <a:pt x="754" y="395"/>
                  <a:pt x="746" y="401"/>
                </a:cubicBezTo>
                <a:close/>
                <a:moveTo>
                  <a:pt x="676" y="419"/>
                </a:moveTo>
                <a:cubicBezTo>
                  <a:pt x="687" y="411"/>
                  <a:pt x="690" y="423"/>
                  <a:pt x="698" y="427"/>
                </a:cubicBezTo>
                <a:cubicBezTo>
                  <a:pt x="702" y="425"/>
                  <a:pt x="704" y="422"/>
                  <a:pt x="708" y="419"/>
                </a:cubicBezTo>
                <a:cubicBezTo>
                  <a:pt x="705" y="404"/>
                  <a:pt x="703" y="389"/>
                  <a:pt x="694" y="380"/>
                </a:cubicBezTo>
                <a:cubicBezTo>
                  <a:pt x="686" y="390"/>
                  <a:pt x="678" y="408"/>
                  <a:pt x="676" y="419"/>
                </a:cubicBezTo>
                <a:close/>
                <a:moveTo>
                  <a:pt x="1012" y="805"/>
                </a:moveTo>
                <a:cubicBezTo>
                  <a:pt x="1030" y="776"/>
                  <a:pt x="1064" y="763"/>
                  <a:pt x="1081" y="733"/>
                </a:cubicBezTo>
                <a:cubicBezTo>
                  <a:pt x="1083" y="730"/>
                  <a:pt x="1086" y="729"/>
                  <a:pt x="1090" y="728"/>
                </a:cubicBezTo>
                <a:cubicBezTo>
                  <a:pt x="1092" y="722"/>
                  <a:pt x="1096" y="719"/>
                  <a:pt x="1098" y="712"/>
                </a:cubicBezTo>
                <a:cubicBezTo>
                  <a:pt x="1133" y="680"/>
                  <a:pt x="1164" y="642"/>
                  <a:pt x="1188" y="598"/>
                </a:cubicBezTo>
                <a:cubicBezTo>
                  <a:pt x="1194" y="568"/>
                  <a:pt x="1197" y="537"/>
                  <a:pt x="1185" y="510"/>
                </a:cubicBezTo>
                <a:cubicBezTo>
                  <a:pt x="1183" y="506"/>
                  <a:pt x="1176" y="500"/>
                  <a:pt x="1171" y="494"/>
                </a:cubicBezTo>
                <a:cubicBezTo>
                  <a:pt x="1162" y="480"/>
                  <a:pt x="1151" y="461"/>
                  <a:pt x="1138" y="441"/>
                </a:cubicBezTo>
                <a:cubicBezTo>
                  <a:pt x="1129" y="427"/>
                  <a:pt x="1121" y="390"/>
                  <a:pt x="1112" y="384"/>
                </a:cubicBezTo>
                <a:cubicBezTo>
                  <a:pt x="1112" y="385"/>
                  <a:pt x="1112" y="386"/>
                  <a:pt x="1112" y="386"/>
                </a:cubicBezTo>
                <a:cubicBezTo>
                  <a:pt x="1118" y="426"/>
                  <a:pt x="1111" y="480"/>
                  <a:pt x="1092" y="514"/>
                </a:cubicBezTo>
                <a:cubicBezTo>
                  <a:pt x="1096" y="519"/>
                  <a:pt x="1089" y="528"/>
                  <a:pt x="1091" y="534"/>
                </a:cubicBezTo>
                <a:cubicBezTo>
                  <a:pt x="1081" y="542"/>
                  <a:pt x="1078" y="554"/>
                  <a:pt x="1072" y="564"/>
                </a:cubicBezTo>
                <a:cubicBezTo>
                  <a:pt x="1062" y="580"/>
                  <a:pt x="1045" y="593"/>
                  <a:pt x="1033" y="609"/>
                </a:cubicBezTo>
                <a:cubicBezTo>
                  <a:pt x="1030" y="613"/>
                  <a:pt x="1029" y="619"/>
                  <a:pt x="1026" y="622"/>
                </a:cubicBezTo>
                <a:cubicBezTo>
                  <a:pt x="1016" y="634"/>
                  <a:pt x="1000" y="641"/>
                  <a:pt x="987" y="652"/>
                </a:cubicBezTo>
                <a:cubicBezTo>
                  <a:pt x="982" y="656"/>
                  <a:pt x="980" y="659"/>
                  <a:pt x="975" y="663"/>
                </a:cubicBezTo>
                <a:cubicBezTo>
                  <a:pt x="970" y="666"/>
                  <a:pt x="964" y="667"/>
                  <a:pt x="958" y="671"/>
                </a:cubicBezTo>
                <a:cubicBezTo>
                  <a:pt x="954" y="674"/>
                  <a:pt x="952" y="679"/>
                  <a:pt x="948" y="682"/>
                </a:cubicBezTo>
                <a:cubicBezTo>
                  <a:pt x="939" y="689"/>
                  <a:pt x="927" y="692"/>
                  <a:pt x="918" y="700"/>
                </a:cubicBezTo>
                <a:cubicBezTo>
                  <a:pt x="911" y="731"/>
                  <a:pt x="909" y="756"/>
                  <a:pt x="903" y="780"/>
                </a:cubicBezTo>
                <a:cubicBezTo>
                  <a:pt x="903" y="771"/>
                  <a:pt x="923" y="782"/>
                  <a:pt x="915" y="780"/>
                </a:cubicBezTo>
                <a:cubicBezTo>
                  <a:pt x="928" y="783"/>
                  <a:pt x="939" y="781"/>
                  <a:pt x="948" y="786"/>
                </a:cubicBezTo>
                <a:cubicBezTo>
                  <a:pt x="951" y="787"/>
                  <a:pt x="955" y="790"/>
                  <a:pt x="958" y="793"/>
                </a:cubicBezTo>
                <a:cubicBezTo>
                  <a:pt x="969" y="800"/>
                  <a:pt x="976" y="810"/>
                  <a:pt x="980" y="825"/>
                </a:cubicBezTo>
                <a:cubicBezTo>
                  <a:pt x="993" y="820"/>
                  <a:pt x="1001" y="811"/>
                  <a:pt x="1012" y="805"/>
                </a:cubicBezTo>
                <a:close/>
                <a:moveTo>
                  <a:pt x="467" y="431"/>
                </a:moveTo>
                <a:cubicBezTo>
                  <a:pt x="477" y="428"/>
                  <a:pt x="482" y="437"/>
                  <a:pt x="490" y="440"/>
                </a:cubicBezTo>
                <a:cubicBezTo>
                  <a:pt x="497" y="437"/>
                  <a:pt x="496" y="427"/>
                  <a:pt x="503" y="425"/>
                </a:cubicBezTo>
                <a:cubicBezTo>
                  <a:pt x="497" y="414"/>
                  <a:pt x="493" y="401"/>
                  <a:pt x="483" y="394"/>
                </a:cubicBezTo>
                <a:cubicBezTo>
                  <a:pt x="476" y="406"/>
                  <a:pt x="471" y="420"/>
                  <a:pt x="467" y="431"/>
                </a:cubicBezTo>
                <a:close/>
                <a:moveTo>
                  <a:pt x="666" y="430"/>
                </a:moveTo>
                <a:cubicBezTo>
                  <a:pt x="647" y="463"/>
                  <a:pt x="636" y="505"/>
                  <a:pt x="614" y="535"/>
                </a:cubicBezTo>
                <a:cubicBezTo>
                  <a:pt x="614" y="542"/>
                  <a:pt x="619" y="545"/>
                  <a:pt x="616" y="550"/>
                </a:cubicBezTo>
                <a:cubicBezTo>
                  <a:pt x="631" y="549"/>
                  <a:pt x="633" y="535"/>
                  <a:pt x="648" y="535"/>
                </a:cubicBezTo>
                <a:cubicBezTo>
                  <a:pt x="648" y="536"/>
                  <a:pt x="649" y="537"/>
                  <a:pt x="651" y="537"/>
                </a:cubicBezTo>
                <a:cubicBezTo>
                  <a:pt x="654" y="544"/>
                  <a:pt x="651" y="560"/>
                  <a:pt x="663" y="563"/>
                </a:cubicBezTo>
                <a:cubicBezTo>
                  <a:pt x="674" y="552"/>
                  <a:pt x="673" y="528"/>
                  <a:pt x="688" y="521"/>
                </a:cubicBezTo>
                <a:cubicBezTo>
                  <a:pt x="700" y="528"/>
                  <a:pt x="698" y="550"/>
                  <a:pt x="713" y="553"/>
                </a:cubicBezTo>
                <a:cubicBezTo>
                  <a:pt x="721" y="543"/>
                  <a:pt x="726" y="529"/>
                  <a:pt x="733" y="517"/>
                </a:cubicBezTo>
                <a:cubicBezTo>
                  <a:pt x="726" y="491"/>
                  <a:pt x="720" y="465"/>
                  <a:pt x="712" y="433"/>
                </a:cubicBezTo>
                <a:cubicBezTo>
                  <a:pt x="695" y="448"/>
                  <a:pt x="686" y="425"/>
                  <a:pt x="666" y="430"/>
                </a:cubicBezTo>
                <a:close/>
                <a:moveTo>
                  <a:pt x="879" y="433"/>
                </a:moveTo>
                <a:cubicBezTo>
                  <a:pt x="872" y="447"/>
                  <a:pt x="864" y="461"/>
                  <a:pt x="853" y="472"/>
                </a:cubicBezTo>
                <a:cubicBezTo>
                  <a:pt x="857" y="472"/>
                  <a:pt x="855" y="478"/>
                  <a:pt x="860" y="477"/>
                </a:cubicBezTo>
                <a:cubicBezTo>
                  <a:pt x="871" y="475"/>
                  <a:pt x="867" y="451"/>
                  <a:pt x="882" y="456"/>
                </a:cubicBezTo>
                <a:cubicBezTo>
                  <a:pt x="884" y="461"/>
                  <a:pt x="886" y="465"/>
                  <a:pt x="892" y="466"/>
                </a:cubicBezTo>
                <a:cubicBezTo>
                  <a:pt x="888" y="454"/>
                  <a:pt x="891" y="436"/>
                  <a:pt x="883" y="429"/>
                </a:cubicBezTo>
                <a:cubicBezTo>
                  <a:pt x="883" y="433"/>
                  <a:pt x="880" y="441"/>
                  <a:pt x="879" y="433"/>
                </a:cubicBezTo>
                <a:close/>
                <a:moveTo>
                  <a:pt x="576" y="430"/>
                </a:moveTo>
                <a:cubicBezTo>
                  <a:pt x="568" y="434"/>
                  <a:pt x="560" y="439"/>
                  <a:pt x="548" y="440"/>
                </a:cubicBezTo>
                <a:cubicBezTo>
                  <a:pt x="548" y="465"/>
                  <a:pt x="545" y="481"/>
                  <a:pt x="544" y="499"/>
                </a:cubicBezTo>
                <a:cubicBezTo>
                  <a:pt x="551" y="510"/>
                  <a:pt x="560" y="522"/>
                  <a:pt x="565" y="531"/>
                </a:cubicBezTo>
                <a:cubicBezTo>
                  <a:pt x="567" y="527"/>
                  <a:pt x="570" y="523"/>
                  <a:pt x="572" y="517"/>
                </a:cubicBezTo>
                <a:cubicBezTo>
                  <a:pt x="567" y="517"/>
                  <a:pt x="565" y="514"/>
                  <a:pt x="562" y="512"/>
                </a:cubicBezTo>
                <a:cubicBezTo>
                  <a:pt x="562" y="509"/>
                  <a:pt x="562" y="506"/>
                  <a:pt x="562" y="503"/>
                </a:cubicBezTo>
                <a:cubicBezTo>
                  <a:pt x="567" y="501"/>
                  <a:pt x="568" y="500"/>
                  <a:pt x="571" y="505"/>
                </a:cubicBezTo>
                <a:cubicBezTo>
                  <a:pt x="570" y="484"/>
                  <a:pt x="579" y="444"/>
                  <a:pt x="576" y="430"/>
                </a:cubicBezTo>
                <a:close/>
                <a:moveTo>
                  <a:pt x="582" y="498"/>
                </a:moveTo>
                <a:cubicBezTo>
                  <a:pt x="596" y="479"/>
                  <a:pt x="609" y="510"/>
                  <a:pt x="609" y="523"/>
                </a:cubicBezTo>
                <a:cubicBezTo>
                  <a:pt x="624" y="504"/>
                  <a:pt x="620" y="470"/>
                  <a:pt x="623" y="444"/>
                </a:cubicBezTo>
                <a:cubicBezTo>
                  <a:pt x="620" y="452"/>
                  <a:pt x="604" y="451"/>
                  <a:pt x="594" y="445"/>
                </a:cubicBezTo>
                <a:cubicBezTo>
                  <a:pt x="591" y="441"/>
                  <a:pt x="593" y="433"/>
                  <a:pt x="589" y="430"/>
                </a:cubicBezTo>
                <a:cubicBezTo>
                  <a:pt x="583" y="453"/>
                  <a:pt x="578" y="481"/>
                  <a:pt x="582" y="498"/>
                </a:cubicBezTo>
                <a:close/>
                <a:moveTo>
                  <a:pt x="629" y="492"/>
                </a:moveTo>
                <a:cubicBezTo>
                  <a:pt x="634" y="476"/>
                  <a:pt x="640" y="460"/>
                  <a:pt x="648" y="447"/>
                </a:cubicBezTo>
                <a:cubicBezTo>
                  <a:pt x="640" y="445"/>
                  <a:pt x="638" y="437"/>
                  <a:pt x="634" y="431"/>
                </a:cubicBezTo>
                <a:cubicBezTo>
                  <a:pt x="629" y="450"/>
                  <a:pt x="632" y="474"/>
                  <a:pt x="629" y="492"/>
                </a:cubicBezTo>
                <a:close/>
                <a:moveTo>
                  <a:pt x="490" y="454"/>
                </a:moveTo>
                <a:cubicBezTo>
                  <a:pt x="483" y="454"/>
                  <a:pt x="481" y="447"/>
                  <a:pt x="475" y="445"/>
                </a:cubicBezTo>
                <a:cubicBezTo>
                  <a:pt x="471" y="447"/>
                  <a:pt x="467" y="450"/>
                  <a:pt x="461" y="451"/>
                </a:cubicBezTo>
                <a:cubicBezTo>
                  <a:pt x="452" y="485"/>
                  <a:pt x="439" y="515"/>
                  <a:pt x="425" y="545"/>
                </a:cubicBezTo>
                <a:cubicBezTo>
                  <a:pt x="429" y="545"/>
                  <a:pt x="434" y="544"/>
                  <a:pt x="436" y="546"/>
                </a:cubicBezTo>
                <a:cubicBezTo>
                  <a:pt x="439" y="551"/>
                  <a:pt x="439" y="559"/>
                  <a:pt x="447" y="562"/>
                </a:cubicBezTo>
                <a:cubicBezTo>
                  <a:pt x="453" y="552"/>
                  <a:pt x="457" y="541"/>
                  <a:pt x="461" y="527"/>
                </a:cubicBezTo>
                <a:cubicBezTo>
                  <a:pt x="464" y="519"/>
                  <a:pt x="467" y="495"/>
                  <a:pt x="475" y="494"/>
                </a:cubicBezTo>
                <a:cubicBezTo>
                  <a:pt x="482" y="493"/>
                  <a:pt x="488" y="509"/>
                  <a:pt x="490" y="514"/>
                </a:cubicBezTo>
                <a:cubicBezTo>
                  <a:pt x="495" y="528"/>
                  <a:pt x="495" y="541"/>
                  <a:pt x="504" y="548"/>
                </a:cubicBezTo>
                <a:cubicBezTo>
                  <a:pt x="505" y="524"/>
                  <a:pt x="524" y="527"/>
                  <a:pt x="532" y="542"/>
                </a:cubicBezTo>
                <a:cubicBezTo>
                  <a:pt x="545" y="539"/>
                  <a:pt x="539" y="526"/>
                  <a:pt x="546" y="520"/>
                </a:cubicBezTo>
                <a:cubicBezTo>
                  <a:pt x="530" y="496"/>
                  <a:pt x="519" y="467"/>
                  <a:pt x="507" y="438"/>
                </a:cubicBezTo>
                <a:cubicBezTo>
                  <a:pt x="505" y="447"/>
                  <a:pt x="497" y="450"/>
                  <a:pt x="490" y="454"/>
                </a:cubicBezTo>
                <a:close/>
                <a:moveTo>
                  <a:pt x="846" y="479"/>
                </a:moveTo>
                <a:cubicBezTo>
                  <a:pt x="831" y="505"/>
                  <a:pt x="811" y="526"/>
                  <a:pt x="792" y="549"/>
                </a:cubicBezTo>
                <a:cubicBezTo>
                  <a:pt x="796" y="562"/>
                  <a:pt x="799" y="577"/>
                  <a:pt x="803" y="591"/>
                </a:cubicBezTo>
                <a:cubicBezTo>
                  <a:pt x="826" y="588"/>
                  <a:pt x="830" y="565"/>
                  <a:pt x="843" y="553"/>
                </a:cubicBezTo>
                <a:cubicBezTo>
                  <a:pt x="852" y="564"/>
                  <a:pt x="851" y="586"/>
                  <a:pt x="858" y="599"/>
                </a:cubicBezTo>
                <a:cubicBezTo>
                  <a:pt x="868" y="588"/>
                  <a:pt x="875" y="572"/>
                  <a:pt x="878" y="557"/>
                </a:cubicBezTo>
                <a:cubicBezTo>
                  <a:pt x="879" y="550"/>
                  <a:pt x="874" y="538"/>
                  <a:pt x="883" y="534"/>
                </a:cubicBezTo>
                <a:cubicBezTo>
                  <a:pt x="896" y="542"/>
                  <a:pt x="894" y="561"/>
                  <a:pt x="899" y="575"/>
                </a:cubicBezTo>
                <a:cubicBezTo>
                  <a:pt x="901" y="582"/>
                  <a:pt x="905" y="590"/>
                  <a:pt x="910" y="593"/>
                </a:cubicBezTo>
                <a:cubicBezTo>
                  <a:pt x="916" y="593"/>
                  <a:pt x="918" y="581"/>
                  <a:pt x="922" y="582"/>
                </a:cubicBezTo>
                <a:cubicBezTo>
                  <a:pt x="913" y="543"/>
                  <a:pt x="904" y="520"/>
                  <a:pt x="896" y="481"/>
                </a:cubicBezTo>
                <a:cubicBezTo>
                  <a:pt x="885" y="482"/>
                  <a:pt x="883" y="475"/>
                  <a:pt x="878" y="470"/>
                </a:cubicBezTo>
                <a:cubicBezTo>
                  <a:pt x="873" y="482"/>
                  <a:pt x="852" y="502"/>
                  <a:pt x="846" y="479"/>
                </a:cubicBezTo>
                <a:close/>
                <a:moveTo>
                  <a:pt x="753" y="538"/>
                </a:moveTo>
                <a:cubicBezTo>
                  <a:pt x="758" y="529"/>
                  <a:pt x="762" y="519"/>
                  <a:pt x="775" y="519"/>
                </a:cubicBezTo>
                <a:cubicBezTo>
                  <a:pt x="768" y="514"/>
                  <a:pt x="771" y="499"/>
                  <a:pt x="764" y="494"/>
                </a:cubicBezTo>
                <a:cubicBezTo>
                  <a:pt x="750" y="494"/>
                  <a:pt x="729" y="531"/>
                  <a:pt x="753" y="538"/>
                </a:cubicBezTo>
                <a:close/>
                <a:moveTo>
                  <a:pt x="569" y="546"/>
                </a:moveTo>
                <a:cubicBezTo>
                  <a:pt x="583" y="536"/>
                  <a:pt x="587" y="555"/>
                  <a:pt x="600" y="555"/>
                </a:cubicBezTo>
                <a:cubicBezTo>
                  <a:pt x="611" y="543"/>
                  <a:pt x="599" y="514"/>
                  <a:pt x="587" y="508"/>
                </a:cubicBezTo>
                <a:cubicBezTo>
                  <a:pt x="583" y="522"/>
                  <a:pt x="574" y="532"/>
                  <a:pt x="569" y="546"/>
                </a:cubicBezTo>
                <a:close/>
                <a:moveTo>
                  <a:pt x="460" y="562"/>
                </a:moveTo>
                <a:cubicBezTo>
                  <a:pt x="464" y="562"/>
                  <a:pt x="461" y="563"/>
                  <a:pt x="464" y="567"/>
                </a:cubicBezTo>
                <a:cubicBezTo>
                  <a:pt x="460" y="616"/>
                  <a:pt x="467" y="656"/>
                  <a:pt x="467" y="696"/>
                </a:cubicBezTo>
                <a:cubicBezTo>
                  <a:pt x="466" y="753"/>
                  <a:pt x="465" y="809"/>
                  <a:pt x="467" y="862"/>
                </a:cubicBezTo>
                <a:cubicBezTo>
                  <a:pt x="470" y="865"/>
                  <a:pt x="476" y="867"/>
                  <a:pt x="481" y="865"/>
                </a:cubicBezTo>
                <a:cubicBezTo>
                  <a:pt x="489" y="834"/>
                  <a:pt x="490" y="793"/>
                  <a:pt x="490" y="753"/>
                </a:cubicBezTo>
                <a:cubicBezTo>
                  <a:pt x="491" y="730"/>
                  <a:pt x="496" y="705"/>
                  <a:pt x="494" y="685"/>
                </a:cubicBezTo>
                <a:cubicBezTo>
                  <a:pt x="494" y="680"/>
                  <a:pt x="489" y="672"/>
                  <a:pt x="490" y="665"/>
                </a:cubicBezTo>
                <a:cubicBezTo>
                  <a:pt x="492" y="658"/>
                  <a:pt x="500" y="647"/>
                  <a:pt x="506" y="638"/>
                </a:cubicBezTo>
                <a:cubicBezTo>
                  <a:pt x="511" y="628"/>
                  <a:pt x="519" y="618"/>
                  <a:pt x="521" y="609"/>
                </a:cubicBezTo>
                <a:cubicBezTo>
                  <a:pt x="524" y="584"/>
                  <a:pt x="513" y="566"/>
                  <a:pt x="518" y="542"/>
                </a:cubicBezTo>
                <a:cubicBezTo>
                  <a:pt x="512" y="546"/>
                  <a:pt x="519" y="563"/>
                  <a:pt x="507" y="564"/>
                </a:cubicBezTo>
                <a:cubicBezTo>
                  <a:pt x="488" y="567"/>
                  <a:pt x="490" y="521"/>
                  <a:pt x="476" y="512"/>
                </a:cubicBezTo>
                <a:cubicBezTo>
                  <a:pt x="470" y="528"/>
                  <a:pt x="465" y="545"/>
                  <a:pt x="460" y="562"/>
                </a:cubicBezTo>
                <a:close/>
                <a:moveTo>
                  <a:pt x="662" y="668"/>
                </a:moveTo>
                <a:cubicBezTo>
                  <a:pt x="689" y="668"/>
                  <a:pt x="689" y="640"/>
                  <a:pt x="706" y="631"/>
                </a:cubicBezTo>
                <a:cubicBezTo>
                  <a:pt x="715" y="641"/>
                  <a:pt x="697" y="663"/>
                  <a:pt x="708" y="676"/>
                </a:cubicBezTo>
                <a:cubicBezTo>
                  <a:pt x="719" y="676"/>
                  <a:pt x="729" y="662"/>
                  <a:pt x="734" y="649"/>
                </a:cubicBezTo>
                <a:cubicBezTo>
                  <a:pt x="737" y="641"/>
                  <a:pt x="736" y="626"/>
                  <a:pt x="746" y="636"/>
                </a:cubicBezTo>
                <a:cubicBezTo>
                  <a:pt x="746" y="652"/>
                  <a:pt x="750" y="671"/>
                  <a:pt x="760" y="683"/>
                </a:cubicBezTo>
                <a:cubicBezTo>
                  <a:pt x="767" y="678"/>
                  <a:pt x="769" y="674"/>
                  <a:pt x="777" y="676"/>
                </a:cubicBezTo>
                <a:cubicBezTo>
                  <a:pt x="784" y="665"/>
                  <a:pt x="774" y="642"/>
                  <a:pt x="785" y="634"/>
                </a:cubicBezTo>
                <a:cubicBezTo>
                  <a:pt x="787" y="634"/>
                  <a:pt x="787" y="632"/>
                  <a:pt x="788" y="632"/>
                </a:cubicBezTo>
                <a:cubicBezTo>
                  <a:pt x="795" y="639"/>
                  <a:pt x="799" y="649"/>
                  <a:pt x="807" y="656"/>
                </a:cubicBezTo>
                <a:cubicBezTo>
                  <a:pt x="799" y="616"/>
                  <a:pt x="791" y="575"/>
                  <a:pt x="778" y="539"/>
                </a:cubicBezTo>
                <a:cubicBezTo>
                  <a:pt x="776" y="545"/>
                  <a:pt x="772" y="540"/>
                  <a:pt x="767" y="541"/>
                </a:cubicBezTo>
                <a:cubicBezTo>
                  <a:pt x="758" y="556"/>
                  <a:pt x="740" y="549"/>
                  <a:pt x="735" y="534"/>
                </a:cubicBezTo>
                <a:cubicBezTo>
                  <a:pt x="715" y="584"/>
                  <a:pt x="683" y="625"/>
                  <a:pt x="662" y="668"/>
                </a:cubicBezTo>
                <a:close/>
                <a:moveTo>
                  <a:pt x="526" y="552"/>
                </a:moveTo>
                <a:cubicBezTo>
                  <a:pt x="527" y="568"/>
                  <a:pt x="524" y="588"/>
                  <a:pt x="529" y="596"/>
                </a:cubicBezTo>
                <a:cubicBezTo>
                  <a:pt x="538" y="576"/>
                  <a:pt x="552" y="562"/>
                  <a:pt x="560" y="541"/>
                </a:cubicBezTo>
                <a:cubicBezTo>
                  <a:pt x="554" y="543"/>
                  <a:pt x="557" y="536"/>
                  <a:pt x="551" y="538"/>
                </a:cubicBezTo>
                <a:cubicBezTo>
                  <a:pt x="549" y="549"/>
                  <a:pt x="541" y="553"/>
                  <a:pt x="526" y="552"/>
                </a:cubicBezTo>
                <a:close/>
                <a:moveTo>
                  <a:pt x="684" y="555"/>
                </a:moveTo>
                <a:cubicBezTo>
                  <a:pt x="683" y="567"/>
                  <a:pt x="670" y="574"/>
                  <a:pt x="667" y="584"/>
                </a:cubicBezTo>
                <a:cubicBezTo>
                  <a:pt x="663" y="601"/>
                  <a:pt x="665" y="620"/>
                  <a:pt x="665" y="636"/>
                </a:cubicBezTo>
                <a:cubicBezTo>
                  <a:pt x="681" y="615"/>
                  <a:pt x="694" y="591"/>
                  <a:pt x="708" y="567"/>
                </a:cubicBezTo>
                <a:cubicBezTo>
                  <a:pt x="694" y="563"/>
                  <a:pt x="696" y="543"/>
                  <a:pt x="683" y="538"/>
                </a:cubicBezTo>
                <a:cubicBezTo>
                  <a:pt x="682" y="546"/>
                  <a:pt x="685" y="548"/>
                  <a:pt x="684" y="555"/>
                </a:cubicBezTo>
                <a:close/>
                <a:moveTo>
                  <a:pt x="654" y="574"/>
                </a:moveTo>
                <a:cubicBezTo>
                  <a:pt x="654" y="573"/>
                  <a:pt x="641" y="563"/>
                  <a:pt x="643" y="552"/>
                </a:cubicBezTo>
                <a:cubicBezTo>
                  <a:pt x="635" y="554"/>
                  <a:pt x="629" y="558"/>
                  <a:pt x="622" y="562"/>
                </a:cubicBezTo>
                <a:cubicBezTo>
                  <a:pt x="630" y="588"/>
                  <a:pt x="639" y="614"/>
                  <a:pt x="652" y="635"/>
                </a:cubicBezTo>
                <a:cubicBezTo>
                  <a:pt x="653" y="612"/>
                  <a:pt x="663" y="584"/>
                  <a:pt x="654" y="574"/>
                </a:cubicBezTo>
                <a:close/>
                <a:moveTo>
                  <a:pt x="528" y="618"/>
                </a:moveTo>
                <a:cubicBezTo>
                  <a:pt x="531" y="619"/>
                  <a:pt x="528" y="626"/>
                  <a:pt x="529" y="629"/>
                </a:cubicBezTo>
                <a:cubicBezTo>
                  <a:pt x="514" y="634"/>
                  <a:pt x="512" y="653"/>
                  <a:pt x="503" y="664"/>
                </a:cubicBezTo>
                <a:cubicBezTo>
                  <a:pt x="506" y="663"/>
                  <a:pt x="511" y="662"/>
                  <a:pt x="514" y="660"/>
                </a:cubicBezTo>
                <a:cubicBezTo>
                  <a:pt x="514" y="659"/>
                  <a:pt x="525" y="650"/>
                  <a:pt x="525" y="650"/>
                </a:cubicBezTo>
                <a:cubicBezTo>
                  <a:pt x="529" y="644"/>
                  <a:pt x="526" y="635"/>
                  <a:pt x="535" y="635"/>
                </a:cubicBezTo>
                <a:cubicBezTo>
                  <a:pt x="547" y="635"/>
                  <a:pt x="537" y="667"/>
                  <a:pt x="544" y="681"/>
                </a:cubicBezTo>
                <a:cubicBezTo>
                  <a:pt x="558" y="676"/>
                  <a:pt x="566" y="657"/>
                  <a:pt x="569" y="638"/>
                </a:cubicBezTo>
                <a:cubicBezTo>
                  <a:pt x="573" y="636"/>
                  <a:pt x="576" y="635"/>
                  <a:pt x="580" y="634"/>
                </a:cubicBezTo>
                <a:cubicBezTo>
                  <a:pt x="588" y="652"/>
                  <a:pt x="590" y="676"/>
                  <a:pt x="609" y="683"/>
                </a:cubicBezTo>
                <a:cubicBezTo>
                  <a:pt x="612" y="676"/>
                  <a:pt x="620" y="660"/>
                  <a:pt x="629" y="671"/>
                </a:cubicBezTo>
                <a:cubicBezTo>
                  <a:pt x="627" y="676"/>
                  <a:pt x="629" y="678"/>
                  <a:pt x="630" y="683"/>
                </a:cubicBezTo>
                <a:cubicBezTo>
                  <a:pt x="641" y="679"/>
                  <a:pt x="640" y="661"/>
                  <a:pt x="647" y="653"/>
                </a:cubicBezTo>
                <a:cubicBezTo>
                  <a:pt x="638" y="632"/>
                  <a:pt x="631" y="610"/>
                  <a:pt x="619" y="592"/>
                </a:cubicBezTo>
                <a:cubicBezTo>
                  <a:pt x="620" y="582"/>
                  <a:pt x="613" y="568"/>
                  <a:pt x="607" y="562"/>
                </a:cubicBezTo>
                <a:cubicBezTo>
                  <a:pt x="599" y="575"/>
                  <a:pt x="583" y="561"/>
                  <a:pt x="578" y="555"/>
                </a:cubicBezTo>
                <a:cubicBezTo>
                  <a:pt x="573" y="557"/>
                  <a:pt x="566" y="557"/>
                  <a:pt x="564" y="553"/>
                </a:cubicBezTo>
                <a:cubicBezTo>
                  <a:pt x="552" y="575"/>
                  <a:pt x="540" y="597"/>
                  <a:pt x="528" y="618"/>
                </a:cubicBezTo>
                <a:close/>
                <a:moveTo>
                  <a:pt x="431" y="559"/>
                </a:moveTo>
                <a:cubicBezTo>
                  <a:pt x="426" y="562"/>
                  <a:pt x="426" y="556"/>
                  <a:pt x="423" y="559"/>
                </a:cubicBezTo>
                <a:cubicBezTo>
                  <a:pt x="422" y="559"/>
                  <a:pt x="421" y="559"/>
                  <a:pt x="421" y="560"/>
                </a:cubicBezTo>
                <a:cubicBezTo>
                  <a:pt x="414" y="582"/>
                  <a:pt x="418" y="608"/>
                  <a:pt x="418" y="635"/>
                </a:cubicBezTo>
                <a:cubicBezTo>
                  <a:pt x="418" y="707"/>
                  <a:pt x="420" y="788"/>
                  <a:pt x="420" y="844"/>
                </a:cubicBezTo>
                <a:cubicBezTo>
                  <a:pt x="432" y="849"/>
                  <a:pt x="444" y="855"/>
                  <a:pt x="456" y="860"/>
                </a:cubicBezTo>
                <a:cubicBezTo>
                  <a:pt x="457" y="774"/>
                  <a:pt x="458" y="659"/>
                  <a:pt x="453" y="577"/>
                </a:cubicBezTo>
                <a:cubicBezTo>
                  <a:pt x="442" y="575"/>
                  <a:pt x="435" y="570"/>
                  <a:pt x="431" y="559"/>
                </a:cubicBezTo>
                <a:close/>
                <a:moveTo>
                  <a:pt x="827" y="849"/>
                </a:moveTo>
                <a:cubicBezTo>
                  <a:pt x="831" y="824"/>
                  <a:pt x="839" y="798"/>
                  <a:pt x="845" y="772"/>
                </a:cubicBezTo>
                <a:cubicBezTo>
                  <a:pt x="850" y="745"/>
                  <a:pt x="854" y="717"/>
                  <a:pt x="860" y="692"/>
                </a:cubicBezTo>
                <a:cubicBezTo>
                  <a:pt x="861" y="687"/>
                  <a:pt x="864" y="683"/>
                  <a:pt x="865" y="678"/>
                </a:cubicBezTo>
                <a:cubicBezTo>
                  <a:pt x="869" y="663"/>
                  <a:pt x="868" y="646"/>
                  <a:pt x="871" y="631"/>
                </a:cubicBezTo>
                <a:cubicBezTo>
                  <a:pt x="874" y="614"/>
                  <a:pt x="876" y="597"/>
                  <a:pt x="882" y="581"/>
                </a:cubicBezTo>
                <a:cubicBezTo>
                  <a:pt x="883" y="578"/>
                  <a:pt x="880" y="575"/>
                  <a:pt x="881" y="580"/>
                </a:cubicBezTo>
                <a:cubicBezTo>
                  <a:pt x="876" y="590"/>
                  <a:pt x="872" y="608"/>
                  <a:pt x="860" y="616"/>
                </a:cubicBezTo>
                <a:cubicBezTo>
                  <a:pt x="843" y="612"/>
                  <a:pt x="850" y="585"/>
                  <a:pt x="838" y="578"/>
                </a:cubicBezTo>
                <a:cubicBezTo>
                  <a:pt x="821" y="608"/>
                  <a:pt x="825" y="654"/>
                  <a:pt x="820" y="683"/>
                </a:cubicBezTo>
                <a:cubicBezTo>
                  <a:pt x="811" y="735"/>
                  <a:pt x="804" y="797"/>
                  <a:pt x="798" y="848"/>
                </a:cubicBezTo>
                <a:cubicBezTo>
                  <a:pt x="795" y="869"/>
                  <a:pt x="785" y="889"/>
                  <a:pt x="789" y="908"/>
                </a:cubicBezTo>
                <a:cubicBezTo>
                  <a:pt x="795" y="908"/>
                  <a:pt x="806" y="902"/>
                  <a:pt x="814" y="901"/>
                </a:cubicBezTo>
                <a:cubicBezTo>
                  <a:pt x="823" y="885"/>
                  <a:pt x="823" y="868"/>
                  <a:pt x="827" y="849"/>
                </a:cubicBezTo>
                <a:close/>
                <a:moveTo>
                  <a:pt x="870" y="877"/>
                </a:moveTo>
                <a:cubicBezTo>
                  <a:pt x="870" y="875"/>
                  <a:pt x="870" y="872"/>
                  <a:pt x="872" y="872"/>
                </a:cubicBezTo>
                <a:cubicBezTo>
                  <a:pt x="870" y="835"/>
                  <a:pt x="892" y="809"/>
                  <a:pt x="889" y="773"/>
                </a:cubicBezTo>
                <a:cubicBezTo>
                  <a:pt x="899" y="738"/>
                  <a:pt x="917" y="667"/>
                  <a:pt x="924" y="624"/>
                </a:cubicBezTo>
                <a:cubicBezTo>
                  <a:pt x="925" y="614"/>
                  <a:pt x="925" y="595"/>
                  <a:pt x="924" y="600"/>
                </a:cubicBezTo>
                <a:cubicBezTo>
                  <a:pt x="912" y="615"/>
                  <a:pt x="894" y="600"/>
                  <a:pt x="892" y="585"/>
                </a:cubicBezTo>
                <a:cubicBezTo>
                  <a:pt x="882" y="613"/>
                  <a:pt x="874" y="654"/>
                  <a:pt x="876" y="682"/>
                </a:cubicBezTo>
                <a:cubicBezTo>
                  <a:pt x="866" y="695"/>
                  <a:pt x="868" y="712"/>
                  <a:pt x="865" y="728"/>
                </a:cubicBezTo>
                <a:cubicBezTo>
                  <a:pt x="861" y="752"/>
                  <a:pt x="851" y="773"/>
                  <a:pt x="852" y="801"/>
                </a:cubicBezTo>
                <a:cubicBezTo>
                  <a:pt x="839" y="826"/>
                  <a:pt x="840" y="864"/>
                  <a:pt x="827" y="894"/>
                </a:cubicBezTo>
                <a:cubicBezTo>
                  <a:pt x="842" y="890"/>
                  <a:pt x="854" y="884"/>
                  <a:pt x="870" y="877"/>
                </a:cubicBezTo>
                <a:close/>
                <a:moveTo>
                  <a:pt x="816" y="631"/>
                </a:moveTo>
                <a:cubicBezTo>
                  <a:pt x="814" y="617"/>
                  <a:pt x="822" y="607"/>
                  <a:pt x="821" y="595"/>
                </a:cubicBezTo>
                <a:cubicBezTo>
                  <a:pt x="808" y="602"/>
                  <a:pt x="806" y="617"/>
                  <a:pt x="816" y="631"/>
                </a:cubicBezTo>
                <a:close/>
                <a:moveTo>
                  <a:pt x="504" y="674"/>
                </a:moveTo>
                <a:cubicBezTo>
                  <a:pt x="503" y="731"/>
                  <a:pt x="498" y="784"/>
                  <a:pt x="496" y="834"/>
                </a:cubicBezTo>
                <a:cubicBezTo>
                  <a:pt x="496" y="842"/>
                  <a:pt x="498" y="850"/>
                  <a:pt x="497" y="858"/>
                </a:cubicBezTo>
                <a:cubicBezTo>
                  <a:pt x="497" y="862"/>
                  <a:pt x="494" y="866"/>
                  <a:pt x="493" y="870"/>
                </a:cubicBezTo>
                <a:cubicBezTo>
                  <a:pt x="489" y="894"/>
                  <a:pt x="489" y="916"/>
                  <a:pt x="492" y="937"/>
                </a:cubicBezTo>
                <a:cubicBezTo>
                  <a:pt x="499" y="936"/>
                  <a:pt x="510" y="936"/>
                  <a:pt x="519" y="937"/>
                </a:cubicBezTo>
                <a:cubicBezTo>
                  <a:pt x="514" y="922"/>
                  <a:pt x="520" y="909"/>
                  <a:pt x="522" y="901"/>
                </a:cubicBezTo>
                <a:cubicBezTo>
                  <a:pt x="528" y="877"/>
                  <a:pt x="524" y="844"/>
                  <a:pt x="526" y="812"/>
                </a:cubicBezTo>
                <a:cubicBezTo>
                  <a:pt x="528" y="775"/>
                  <a:pt x="535" y="742"/>
                  <a:pt x="535" y="708"/>
                </a:cubicBezTo>
                <a:cubicBezTo>
                  <a:pt x="534" y="700"/>
                  <a:pt x="531" y="691"/>
                  <a:pt x="532" y="683"/>
                </a:cubicBezTo>
                <a:cubicBezTo>
                  <a:pt x="533" y="672"/>
                  <a:pt x="540" y="657"/>
                  <a:pt x="532" y="652"/>
                </a:cubicBezTo>
                <a:cubicBezTo>
                  <a:pt x="525" y="661"/>
                  <a:pt x="518" y="671"/>
                  <a:pt x="504" y="674"/>
                </a:cubicBezTo>
                <a:close/>
                <a:moveTo>
                  <a:pt x="544" y="699"/>
                </a:moveTo>
                <a:cubicBezTo>
                  <a:pt x="542" y="756"/>
                  <a:pt x="535" y="794"/>
                  <a:pt x="536" y="844"/>
                </a:cubicBezTo>
                <a:cubicBezTo>
                  <a:pt x="536" y="860"/>
                  <a:pt x="532" y="875"/>
                  <a:pt x="532" y="890"/>
                </a:cubicBezTo>
                <a:cubicBezTo>
                  <a:pt x="532" y="896"/>
                  <a:pt x="536" y="901"/>
                  <a:pt x="536" y="908"/>
                </a:cubicBezTo>
                <a:cubicBezTo>
                  <a:pt x="537" y="917"/>
                  <a:pt x="532" y="927"/>
                  <a:pt x="532" y="937"/>
                </a:cubicBezTo>
                <a:cubicBezTo>
                  <a:pt x="554" y="937"/>
                  <a:pt x="573" y="938"/>
                  <a:pt x="589" y="937"/>
                </a:cubicBezTo>
                <a:cubicBezTo>
                  <a:pt x="596" y="849"/>
                  <a:pt x="604" y="783"/>
                  <a:pt x="605" y="700"/>
                </a:cubicBezTo>
                <a:cubicBezTo>
                  <a:pt x="590" y="691"/>
                  <a:pt x="587" y="670"/>
                  <a:pt x="576" y="656"/>
                </a:cubicBezTo>
                <a:cubicBezTo>
                  <a:pt x="568" y="672"/>
                  <a:pt x="560" y="689"/>
                  <a:pt x="544" y="699"/>
                </a:cubicBezTo>
                <a:close/>
                <a:moveTo>
                  <a:pt x="774" y="693"/>
                </a:moveTo>
                <a:cubicBezTo>
                  <a:pt x="761" y="764"/>
                  <a:pt x="751" y="852"/>
                  <a:pt x="739" y="921"/>
                </a:cubicBezTo>
                <a:cubicBezTo>
                  <a:pt x="753" y="919"/>
                  <a:pt x="765" y="915"/>
                  <a:pt x="777" y="910"/>
                </a:cubicBezTo>
                <a:cubicBezTo>
                  <a:pt x="784" y="841"/>
                  <a:pt x="796" y="768"/>
                  <a:pt x="807" y="694"/>
                </a:cubicBezTo>
                <a:cubicBezTo>
                  <a:pt x="811" y="672"/>
                  <a:pt x="806" y="664"/>
                  <a:pt x="789" y="656"/>
                </a:cubicBezTo>
                <a:cubicBezTo>
                  <a:pt x="791" y="671"/>
                  <a:pt x="784" y="686"/>
                  <a:pt x="774" y="693"/>
                </a:cubicBezTo>
                <a:close/>
                <a:moveTo>
                  <a:pt x="706" y="683"/>
                </a:moveTo>
                <a:cubicBezTo>
                  <a:pt x="689" y="770"/>
                  <a:pt x="684" y="851"/>
                  <a:pt x="672" y="930"/>
                </a:cubicBezTo>
                <a:cubicBezTo>
                  <a:pt x="696" y="930"/>
                  <a:pt x="708" y="927"/>
                  <a:pt x="726" y="924"/>
                </a:cubicBezTo>
                <a:cubicBezTo>
                  <a:pt x="723" y="918"/>
                  <a:pt x="728" y="914"/>
                  <a:pt x="724" y="908"/>
                </a:cubicBezTo>
                <a:cubicBezTo>
                  <a:pt x="727" y="905"/>
                  <a:pt x="728" y="901"/>
                  <a:pt x="731" y="898"/>
                </a:cubicBezTo>
                <a:cubicBezTo>
                  <a:pt x="744" y="832"/>
                  <a:pt x="754" y="767"/>
                  <a:pt x="763" y="696"/>
                </a:cubicBezTo>
                <a:cubicBezTo>
                  <a:pt x="747" y="692"/>
                  <a:pt x="745" y="675"/>
                  <a:pt x="739" y="660"/>
                </a:cubicBezTo>
                <a:cubicBezTo>
                  <a:pt x="732" y="670"/>
                  <a:pt x="720" y="693"/>
                  <a:pt x="706" y="683"/>
                </a:cubicBezTo>
                <a:close/>
                <a:moveTo>
                  <a:pt x="663" y="678"/>
                </a:moveTo>
                <a:cubicBezTo>
                  <a:pt x="658" y="718"/>
                  <a:pt x="653" y="760"/>
                  <a:pt x="648" y="802"/>
                </a:cubicBezTo>
                <a:cubicBezTo>
                  <a:pt x="646" y="822"/>
                  <a:pt x="643" y="849"/>
                  <a:pt x="645" y="869"/>
                </a:cubicBezTo>
                <a:cubicBezTo>
                  <a:pt x="634" y="888"/>
                  <a:pt x="644" y="919"/>
                  <a:pt x="634" y="934"/>
                </a:cubicBezTo>
                <a:cubicBezTo>
                  <a:pt x="643" y="934"/>
                  <a:pt x="646" y="931"/>
                  <a:pt x="658" y="931"/>
                </a:cubicBezTo>
                <a:cubicBezTo>
                  <a:pt x="668" y="861"/>
                  <a:pt x="685" y="774"/>
                  <a:pt x="695" y="694"/>
                </a:cubicBezTo>
                <a:cubicBezTo>
                  <a:pt x="697" y="682"/>
                  <a:pt x="696" y="674"/>
                  <a:pt x="695" y="663"/>
                </a:cubicBezTo>
                <a:cubicBezTo>
                  <a:pt x="695" y="662"/>
                  <a:pt x="695" y="661"/>
                  <a:pt x="694" y="661"/>
                </a:cubicBezTo>
                <a:cubicBezTo>
                  <a:pt x="687" y="670"/>
                  <a:pt x="678" y="677"/>
                  <a:pt x="663" y="678"/>
                </a:cubicBezTo>
                <a:close/>
                <a:moveTo>
                  <a:pt x="616" y="705"/>
                </a:moveTo>
                <a:cubicBezTo>
                  <a:pt x="611" y="771"/>
                  <a:pt x="607" y="865"/>
                  <a:pt x="598" y="935"/>
                </a:cubicBezTo>
                <a:cubicBezTo>
                  <a:pt x="606" y="939"/>
                  <a:pt x="609" y="932"/>
                  <a:pt x="616" y="935"/>
                </a:cubicBezTo>
                <a:cubicBezTo>
                  <a:pt x="616" y="928"/>
                  <a:pt x="621" y="925"/>
                  <a:pt x="618" y="919"/>
                </a:cubicBezTo>
                <a:cubicBezTo>
                  <a:pt x="632" y="879"/>
                  <a:pt x="633" y="831"/>
                  <a:pt x="637" y="784"/>
                </a:cubicBezTo>
                <a:cubicBezTo>
                  <a:pt x="640" y="748"/>
                  <a:pt x="653" y="711"/>
                  <a:pt x="648" y="678"/>
                </a:cubicBezTo>
                <a:cubicBezTo>
                  <a:pt x="642" y="685"/>
                  <a:pt x="639" y="706"/>
                  <a:pt x="629" y="708"/>
                </a:cubicBezTo>
                <a:cubicBezTo>
                  <a:pt x="622" y="709"/>
                  <a:pt x="619" y="701"/>
                  <a:pt x="616" y="704"/>
                </a:cubicBezTo>
                <a:cubicBezTo>
                  <a:pt x="617" y="704"/>
                  <a:pt x="618" y="705"/>
                  <a:pt x="616" y="705"/>
                </a:cubicBezTo>
                <a:close/>
                <a:moveTo>
                  <a:pt x="370" y="795"/>
                </a:moveTo>
                <a:cubicBezTo>
                  <a:pt x="374" y="812"/>
                  <a:pt x="391" y="828"/>
                  <a:pt x="409" y="838"/>
                </a:cubicBezTo>
                <a:cubicBezTo>
                  <a:pt x="410" y="826"/>
                  <a:pt x="413" y="801"/>
                  <a:pt x="410" y="779"/>
                </a:cubicBezTo>
                <a:cubicBezTo>
                  <a:pt x="397" y="776"/>
                  <a:pt x="378" y="780"/>
                  <a:pt x="370" y="795"/>
                </a:cubicBezTo>
                <a:close/>
                <a:moveTo>
                  <a:pt x="886" y="869"/>
                </a:moveTo>
                <a:cubicBezTo>
                  <a:pt x="907" y="855"/>
                  <a:pt x="931" y="845"/>
                  <a:pt x="930" y="809"/>
                </a:cubicBezTo>
                <a:cubicBezTo>
                  <a:pt x="925" y="797"/>
                  <a:pt x="909" y="799"/>
                  <a:pt x="899" y="794"/>
                </a:cubicBezTo>
                <a:cubicBezTo>
                  <a:pt x="894" y="822"/>
                  <a:pt x="887" y="847"/>
                  <a:pt x="886" y="869"/>
                </a:cubicBezTo>
                <a:close/>
                <a:moveTo>
                  <a:pt x="856" y="894"/>
                </a:moveTo>
                <a:cubicBezTo>
                  <a:pt x="853" y="890"/>
                  <a:pt x="857" y="896"/>
                  <a:pt x="854" y="895"/>
                </a:cubicBezTo>
                <a:cubicBezTo>
                  <a:pt x="764" y="932"/>
                  <a:pt x="659" y="949"/>
                  <a:pt x="547" y="946"/>
                </a:cubicBezTo>
                <a:cubicBezTo>
                  <a:pt x="495" y="945"/>
                  <a:pt x="444" y="944"/>
                  <a:pt x="395" y="944"/>
                </a:cubicBezTo>
                <a:cubicBezTo>
                  <a:pt x="387" y="943"/>
                  <a:pt x="379" y="941"/>
                  <a:pt x="371" y="941"/>
                </a:cubicBezTo>
                <a:cubicBezTo>
                  <a:pt x="369" y="941"/>
                  <a:pt x="364" y="945"/>
                  <a:pt x="360" y="945"/>
                </a:cubicBezTo>
                <a:cubicBezTo>
                  <a:pt x="350" y="945"/>
                  <a:pt x="337" y="942"/>
                  <a:pt x="327" y="944"/>
                </a:cubicBezTo>
                <a:cubicBezTo>
                  <a:pt x="320" y="949"/>
                  <a:pt x="309" y="949"/>
                  <a:pt x="295" y="950"/>
                </a:cubicBezTo>
                <a:cubicBezTo>
                  <a:pt x="290" y="956"/>
                  <a:pt x="282" y="955"/>
                  <a:pt x="274" y="959"/>
                </a:cubicBezTo>
                <a:cubicBezTo>
                  <a:pt x="229" y="983"/>
                  <a:pt x="224" y="1077"/>
                  <a:pt x="212" y="1130"/>
                </a:cubicBezTo>
                <a:cubicBezTo>
                  <a:pt x="207" y="1155"/>
                  <a:pt x="198" y="1175"/>
                  <a:pt x="202" y="1194"/>
                </a:cubicBezTo>
                <a:cubicBezTo>
                  <a:pt x="204" y="1189"/>
                  <a:pt x="214" y="1183"/>
                  <a:pt x="218" y="1182"/>
                </a:cubicBezTo>
                <a:cubicBezTo>
                  <a:pt x="230" y="1175"/>
                  <a:pt x="239" y="1177"/>
                  <a:pt x="252" y="1176"/>
                </a:cubicBezTo>
                <a:cubicBezTo>
                  <a:pt x="257" y="1176"/>
                  <a:pt x="261" y="1172"/>
                  <a:pt x="265" y="1172"/>
                </a:cubicBezTo>
                <a:cubicBezTo>
                  <a:pt x="274" y="1172"/>
                  <a:pt x="286" y="1174"/>
                  <a:pt x="298" y="1173"/>
                </a:cubicBezTo>
                <a:cubicBezTo>
                  <a:pt x="353" y="1170"/>
                  <a:pt x="412" y="1168"/>
                  <a:pt x="463" y="1166"/>
                </a:cubicBezTo>
                <a:cubicBezTo>
                  <a:pt x="467" y="1166"/>
                  <a:pt x="466" y="1161"/>
                  <a:pt x="471" y="1162"/>
                </a:cubicBezTo>
                <a:cubicBezTo>
                  <a:pt x="500" y="1163"/>
                  <a:pt x="543" y="1156"/>
                  <a:pt x="580" y="1147"/>
                </a:cubicBezTo>
                <a:cubicBezTo>
                  <a:pt x="583" y="1148"/>
                  <a:pt x="580" y="1153"/>
                  <a:pt x="586" y="1151"/>
                </a:cubicBezTo>
                <a:cubicBezTo>
                  <a:pt x="596" y="1149"/>
                  <a:pt x="610" y="1152"/>
                  <a:pt x="619" y="1146"/>
                </a:cubicBezTo>
                <a:cubicBezTo>
                  <a:pt x="642" y="1152"/>
                  <a:pt x="682" y="1137"/>
                  <a:pt x="708" y="1141"/>
                </a:cubicBezTo>
                <a:cubicBezTo>
                  <a:pt x="772" y="1124"/>
                  <a:pt x="852" y="1117"/>
                  <a:pt x="908" y="1085"/>
                </a:cubicBezTo>
                <a:cubicBezTo>
                  <a:pt x="911" y="1050"/>
                  <a:pt x="916" y="1010"/>
                  <a:pt x="921" y="980"/>
                </a:cubicBezTo>
                <a:cubicBezTo>
                  <a:pt x="915" y="989"/>
                  <a:pt x="907" y="997"/>
                  <a:pt x="900" y="1007"/>
                </a:cubicBezTo>
                <a:cubicBezTo>
                  <a:pt x="894" y="1016"/>
                  <a:pt x="889" y="1030"/>
                  <a:pt x="878" y="1031"/>
                </a:cubicBezTo>
                <a:cubicBezTo>
                  <a:pt x="873" y="1023"/>
                  <a:pt x="882" y="1016"/>
                  <a:pt x="886" y="1010"/>
                </a:cubicBezTo>
                <a:cubicBezTo>
                  <a:pt x="910" y="975"/>
                  <a:pt x="937" y="945"/>
                  <a:pt x="954" y="905"/>
                </a:cubicBezTo>
                <a:cubicBezTo>
                  <a:pt x="968" y="872"/>
                  <a:pt x="979" y="843"/>
                  <a:pt x="962" y="811"/>
                </a:cubicBezTo>
                <a:cubicBezTo>
                  <a:pt x="949" y="808"/>
                  <a:pt x="946" y="795"/>
                  <a:pt x="932" y="797"/>
                </a:cubicBezTo>
                <a:cubicBezTo>
                  <a:pt x="969" y="844"/>
                  <a:pt x="895" y="881"/>
                  <a:pt x="856" y="894"/>
                </a:cubicBezTo>
                <a:close/>
                <a:moveTo>
                  <a:pt x="474" y="928"/>
                </a:moveTo>
                <a:cubicBezTo>
                  <a:pt x="473" y="915"/>
                  <a:pt x="480" y="900"/>
                  <a:pt x="481" y="883"/>
                </a:cubicBezTo>
                <a:cubicBezTo>
                  <a:pt x="438" y="867"/>
                  <a:pt x="395" y="853"/>
                  <a:pt x="369" y="822"/>
                </a:cubicBezTo>
                <a:cubicBezTo>
                  <a:pt x="369" y="866"/>
                  <a:pt x="369" y="902"/>
                  <a:pt x="377" y="934"/>
                </a:cubicBezTo>
                <a:cubicBezTo>
                  <a:pt x="411" y="937"/>
                  <a:pt x="437" y="933"/>
                  <a:pt x="472" y="935"/>
                </a:cubicBezTo>
                <a:cubicBezTo>
                  <a:pt x="472" y="929"/>
                  <a:pt x="470" y="929"/>
                  <a:pt x="474" y="928"/>
                </a:cubicBezTo>
                <a:close/>
                <a:moveTo>
                  <a:pt x="780" y="1136"/>
                </a:moveTo>
                <a:cubicBezTo>
                  <a:pt x="776" y="1156"/>
                  <a:pt x="767" y="1189"/>
                  <a:pt x="769" y="1208"/>
                </a:cubicBezTo>
                <a:cubicBezTo>
                  <a:pt x="790" y="1193"/>
                  <a:pt x="797" y="1162"/>
                  <a:pt x="798" y="1130"/>
                </a:cubicBezTo>
                <a:cubicBezTo>
                  <a:pt x="792" y="1133"/>
                  <a:pt x="786" y="1135"/>
                  <a:pt x="780" y="1136"/>
                </a:cubicBezTo>
                <a:close/>
                <a:moveTo>
                  <a:pt x="737" y="1147"/>
                </a:moveTo>
                <a:cubicBezTo>
                  <a:pt x="733" y="1170"/>
                  <a:pt x="722" y="1188"/>
                  <a:pt x="723" y="1216"/>
                </a:cubicBezTo>
                <a:cubicBezTo>
                  <a:pt x="734" y="1217"/>
                  <a:pt x="744" y="1217"/>
                  <a:pt x="752" y="1219"/>
                </a:cubicBezTo>
                <a:cubicBezTo>
                  <a:pt x="763" y="1195"/>
                  <a:pt x="763" y="1167"/>
                  <a:pt x="769" y="1140"/>
                </a:cubicBezTo>
                <a:cubicBezTo>
                  <a:pt x="757" y="1141"/>
                  <a:pt x="745" y="1143"/>
                  <a:pt x="737" y="1147"/>
                </a:cubicBezTo>
                <a:close/>
                <a:moveTo>
                  <a:pt x="702" y="1151"/>
                </a:moveTo>
                <a:cubicBezTo>
                  <a:pt x="693" y="1185"/>
                  <a:pt x="683" y="1220"/>
                  <a:pt x="680" y="1247"/>
                </a:cubicBezTo>
                <a:cubicBezTo>
                  <a:pt x="684" y="1237"/>
                  <a:pt x="704" y="1237"/>
                  <a:pt x="701" y="1224"/>
                </a:cubicBezTo>
                <a:cubicBezTo>
                  <a:pt x="706" y="1225"/>
                  <a:pt x="706" y="1220"/>
                  <a:pt x="710" y="1219"/>
                </a:cubicBezTo>
                <a:cubicBezTo>
                  <a:pt x="714" y="1192"/>
                  <a:pt x="718" y="1172"/>
                  <a:pt x="726" y="1147"/>
                </a:cubicBezTo>
                <a:cubicBezTo>
                  <a:pt x="718" y="1149"/>
                  <a:pt x="711" y="1151"/>
                  <a:pt x="702" y="1151"/>
                </a:cubicBezTo>
                <a:close/>
                <a:moveTo>
                  <a:pt x="645" y="1158"/>
                </a:moveTo>
                <a:cubicBezTo>
                  <a:pt x="637" y="1186"/>
                  <a:pt x="634" y="1219"/>
                  <a:pt x="629" y="1249"/>
                </a:cubicBezTo>
                <a:cubicBezTo>
                  <a:pt x="642" y="1254"/>
                  <a:pt x="647" y="1251"/>
                  <a:pt x="665" y="1254"/>
                </a:cubicBezTo>
                <a:cubicBezTo>
                  <a:pt x="673" y="1221"/>
                  <a:pt x="683" y="1189"/>
                  <a:pt x="690" y="1154"/>
                </a:cubicBezTo>
                <a:cubicBezTo>
                  <a:pt x="670" y="1153"/>
                  <a:pt x="657" y="1157"/>
                  <a:pt x="645" y="1158"/>
                </a:cubicBezTo>
                <a:close/>
                <a:moveTo>
                  <a:pt x="625" y="1162"/>
                </a:moveTo>
                <a:cubicBezTo>
                  <a:pt x="624" y="1187"/>
                  <a:pt x="615" y="1217"/>
                  <a:pt x="618" y="1248"/>
                </a:cubicBezTo>
                <a:cubicBezTo>
                  <a:pt x="624" y="1219"/>
                  <a:pt x="628" y="1183"/>
                  <a:pt x="633" y="1159"/>
                </a:cubicBezTo>
                <a:cubicBezTo>
                  <a:pt x="629" y="1160"/>
                  <a:pt x="626" y="1160"/>
                  <a:pt x="625" y="1162"/>
                </a:cubicBezTo>
                <a:close/>
                <a:moveTo>
                  <a:pt x="582" y="1162"/>
                </a:moveTo>
                <a:cubicBezTo>
                  <a:pt x="575" y="1206"/>
                  <a:pt x="576" y="1249"/>
                  <a:pt x="568" y="1298"/>
                </a:cubicBezTo>
                <a:cubicBezTo>
                  <a:pt x="595" y="1300"/>
                  <a:pt x="603" y="1278"/>
                  <a:pt x="605" y="1251"/>
                </a:cubicBezTo>
                <a:cubicBezTo>
                  <a:pt x="607" y="1232"/>
                  <a:pt x="607" y="1208"/>
                  <a:pt x="609" y="1189"/>
                </a:cubicBezTo>
                <a:cubicBezTo>
                  <a:pt x="610" y="1178"/>
                  <a:pt x="617" y="1165"/>
                  <a:pt x="607" y="1161"/>
                </a:cubicBezTo>
                <a:cubicBezTo>
                  <a:pt x="598" y="1163"/>
                  <a:pt x="591" y="1163"/>
                  <a:pt x="582" y="1162"/>
                </a:cubicBezTo>
                <a:close/>
                <a:moveTo>
                  <a:pt x="524" y="1166"/>
                </a:moveTo>
                <a:cubicBezTo>
                  <a:pt x="514" y="1205"/>
                  <a:pt x="513" y="1258"/>
                  <a:pt x="515" y="1298"/>
                </a:cubicBezTo>
                <a:cubicBezTo>
                  <a:pt x="530" y="1298"/>
                  <a:pt x="541" y="1302"/>
                  <a:pt x="555" y="1302"/>
                </a:cubicBezTo>
                <a:cubicBezTo>
                  <a:pt x="568" y="1259"/>
                  <a:pt x="564" y="1210"/>
                  <a:pt x="571" y="1164"/>
                </a:cubicBezTo>
                <a:cubicBezTo>
                  <a:pt x="553" y="1165"/>
                  <a:pt x="540" y="1164"/>
                  <a:pt x="524" y="1166"/>
                </a:cubicBezTo>
                <a:close/>
                <a:moveTo>
                  <a:pt x="478" y="1173"/>
                </a:moveTo>
                <a:cubicBezTo>
                  <a:pt x="475" y="1206"/>
                  <a:pt x="471" y="1254"/>
                  <a:pt x="481" y="1284"/>
                </a:cubicBezTo>
                <a:cubicBezTo>
                  <a:pt x="490" y="1285"/>
                  <a:pt x="493" y="1292"/>
                  <a:pt x="501" y="1294"/>
                </a:cubicBezTo>
                <a:cubicBezTo>
                  <a:pt x="507" y="1254"/>
                  <a:pt x="508" y="1208"/>
                  <a:pt x="507" y="1169"/>
                </a:cubicBezTo>
                <a:cubicBezTo>
                  <a:pt x="493" y="1170"/>
                  <a:pt x="490" y="1172"/>
                  <a:pt x="478" y="1173"/>
                </a:cubicBezTo>
                <a:close/>
                <a:moveTo>
                  <a:pt x="450" y="1176"/>
                </a:moveTo>
                <a:cubicBezTo>
                  <a:pt x="445" y="1186"/>
                  <a:pt x="448" y="1211"/>
                  <a:pt x="449" y="1219"/>
                </a:cubicBezTo>
                <a:cubicBezTo>
                  <a:pt x="453" y="1222"/>
                  <a:pt x="458" y="1223"/>
                  <a:pt x="465" y="1223"/>
                </a:cubicBezTo>
                <a:cubicBezTo>
                  <a:pt x="459" y="1205"/>
                  <a:pt x="480" y="1167"/>
                  <a:pt x="450" y="1176"/>
                </a:cubicBezTo>
                <a:close/>
                <a:moveTo>
                  <a:pt x="417" y="1177"/>
                </a:moveTo>
                <a:cubicBezTo>
                  <a:pt x="412" y="1188"/>
                  <a:pt x="417" y="1194"/>
                  <a:pt x="418" y="1204"/>
                </a:cubicBezTo>
                <a:cubicBezTo>
                  <a:pt x="421" y="1204"/>
                  <a:pt x="423" y="1204"/>
                  <a:pt x="425" y="1204"/>
                </a:cubicBezTo>
                <a:cubicBezTo>
                  <a:pt x="425" y="1209"/>
                  <a:pt x="428" y="1212"/>
                  <a:pt x="432" y="1213"/>
                </a:cubicBezTo>
                <a:cubicBezTo>
                  <a:pt x="434" y="1213"/>
                  <a:pt x="436" y="1213"/>
                  <a:pt x="438" y="1213"/>
                </a:cubicBezTo>
                <a:cubicBezTo>
                  <a:pt x="438" y="1194"/>
                  <a:pt x="440" y="1187"/>
                  <a:pt x="438" y="1176"/>
                </a:cubicBezTo>
                <a:cubicBezTo>
                  <a:pt x="429" y="1175"/>
                  <a:pt x="425" y="1178"/>
                  <a:pt x="417" y="1177"/>
                </a:cubicBezTo>
                <a:close/>
                <a:moveTo>
                  <a:pt x="209" y="1216"/>
                </a:moveTo>
                <a:cubicBezTo>
                  <a:pt x="230" y="1256"/>
                  <a:pt x="291" y="1265"/>
                  <a:pt x="287" y="1328"/>
                </a:cubicBezTo>
                <a:cubicBezTo>
                  <a:pt x="285" y="1333"/>
                  <a:pt x="280" y="1334"/>
                  <a:pt x="280" y="1341"/>
                </a:cubicBezTo>
                <a:cubicBezTo>
                  <a:pt x="297" y="1342"/>
                  <a:pt x="321" y="1311"/>
                  <a:pt x="327" y="1292"/>
                </a:cubicBezTo>
                <a:cubicBezTo>
                  <a:pt x="333" y="1274"/>
                  <a:pt x="339" y="1251"/>
                  <a:pt x="341" y="1230"/>
                </a:cubicBezTo>
                <a:cubicBezTo>
                  <a:pt x="343" y="1205"/>
                  <a:pt x="337" y="1194"/>
                  <a:pt x="326" y="1182"/>
                </a:cubicBezTo>
                <a:cubicBezTo>
                  <a:pt x="275" y="1184"/>
                  <a:pt x="230" y="1181"/>
                  <a:pt x="209" y="1216"/>
                </a:cubicBezTo>
                <a:close/>
                <a:moveTo>
                  <a:pt x="142" y="1337"/>
                </a:moveTo>
                <a:cubicBezTo>
                  <a:pt x="166" y="1338"/>
                  <a:pt x="200" y="1355"/>
                  <a:pt x="227" y="1356"/>
                </a:cubicBezTo>
                <a:cubicBezTo>
                  <a:pt x="245" y="1357"/>
                  <a:pt x="272" y="1339"/>
                  <a:pt x="274" y="1324"/>
                </a:cubicBezTo>
                <a:cubicBezTo>
                  <a:pt x="275" y="1317"/>
                  <a:pt x="272" y="1302"/>
                  <a:pt x="269" y="1295"/>
                </a:cubicBezTo>
                <a:cubicBezTo>
                  <a:pt x="265" y="1286"/>
                  <a:pt x="236" y="1262"/>
                  <a:pt x="232" y="1260"/>
                </a:cubicBezTo>
                <a:cubicBezTo>
                  <a:pt x="223" y="1302"/>
                  <a:pt x="175" y="1323"/>
                  <a:pt x="142" y="1337"/>
                </a:cubicBezTo>
                <a:close/>
                <a:moveTo>
                  <a:pt x="54" y="1360"/>
                </a:moveTo>
                <a:cubicBezTo>
                  <a:pt x="5" y="1396"/>
                  <a:pt x="26" y="1494"/>
                  <a:pt x="59" y="1536"/>
                </a:cubicBezTo>
                <a:cubicBezTo>
                  <a:pt x="56" y="1491"/>
                  <a:pt x="56" y="1445"/>
                  <a:pt x="79" y="1417"/>
                </a:cubicBezTo>
                <a:cubicBezTo>
                  <a:pt x="95" y="1429"/>
                  <a:pt x="113" y="1432"/>
                  <a:pt x="135" y="1436"/>
                </a:cubicBezTo>
                <a:cubicBezTo>
                  <a:pt x="128" y="1415"/>
                  <a:pt x="121" y="1368"/>
                  <a:pt x="136" y="1348"/>
                </a:cubicBezTo>
                <a:cubicBezTo>
                  <a:pt x="109" y="1345"/>
                  <a:pt x="76" y="1345"/>
                  <a:pt x="54" y="13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496163" y="4868851"/>
            <a:ext cx="558367" cy="442378"/>
            <a:chOff x="2354263" y="3125788"/>
            <a:chExt cx="657225" cy="520700"/>
          </a:xfrm>
        </p:grpSpPr>
        <p:sp>
          <p:nvSpPr>
            <p:cNvPr id="26" name="Freeform 79"/>
            <p:cNvSpPr/>
            <p:nvPr/>
          </p:nvSpPr>
          <p:spPr bwMode="auto">
            <a:xfrm>
              <a:off x="2878138" y="3375026"/>
              <a:ext cx="87313" cy="71438"/>
            </a:xfrm>
            <a:custGeom>
              <a:avLst/>
              <a:gdLst>
                <a:gd name="T0" fmla="*/ 113 w 113"/>
                <a:gd name="T1" fmla="*/ 19 h 92"/>
                <a:gd name="T2" fmla="*/ 67 w 113"/>
                <a:gd name="T3" fmla="*/ 55 h 92"/>
                <a:gd name="T4" fmla="*/ 39 w 113"/>
                <a:gd name="T5" fmla="*/ 68 h 92"/>
                <a:gd name="T6" fmla="*/ 7 w 113"/>
                <a:gd name="T7" fmla="*/ 80 h 92"/>
                <a:gd name="T8" fmla="*/ 6 w 113"/>
                <a:gd name="T9" fmla="*/ 25 h 92"/>
                <a:gd name="T10" fmla="*/ 8 w 113"/>
                <a:gd name="T11" fmla="*/ 5 h 92"/>
                <a:gd name="T12" fmla="*/ 49 w 113"/>
                <a:gd name="T13" fmla="*/ 10 h 92"/>
                <a:gd name="T14" fmla="*/ 111 w 113"/>
                <a:gd name="T15" fmla="*/ 8 h 92"/>
                <a:gd name="T16" fmla="*/ 113 w 113"/>
                <a:gd name="T17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92">
                  <a:moveTo>
                    <a:pt x="113" y="19"/>
                  </a:moveTo>
                  <a:cubicBezTo>
                    <a:pt x="99" y="32"/>
                    <a:pt x="79" y="40"/>
                    <a:pt x="67" y="55"/>
                  </a:cubicBezTo>
                  <a:cubicBezTo>
                    <a:pt x="59" y="59"/>
                    <a:pt x="49" y="61"/>
                    <a:pt x="39" y="68"/>
                  </a:cubicBezTo>
                  <a:cubicBezTo>
                    <a:pt x="29" y="74"/>
                    <a:pt x="20" y="92"/>
                    <a:pt x="7" y="80"/>
                  </a:cubicBezTo>
                  <a:cubicBezTo>
                    <a:pt x="8" y="67"/>
                    <a:pt x="10" y="43"/>
                    <a:pt x="6" y="25"/>
                  </a:cubicBezTo>
                  <a:cubicBezTo>
                    <a:pt x="3" y="17"/>
                    <a:pt x="0" y="11"/>
                    <a:pt x="8" y="5"/>
                  </a:cubicBezTo>
                  <a:cubicBezTo>
                    <a:pt x="20" y="6"/>
                    <a:pt x="34" y="10"/>
                    <a:pt x="49" y="10"/>
                  </a:cubicBezTo>
                  <a:cubicBezTo>
                    <a:pt x="70" y="10"/>
                    <a:pt x="93" y="0"/>
                    <a:pt x="111" y="8"/>
                  </a:cubicBezTo>
                  <a:cubicBezTo>
                    <a:pt x="112" y="11"/>
                    <a:pt x="113" y="14"/>
                    <a:pt x="11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80"/>
            <p:cNvSpPr/>
            <p:nvPr/>
          </p:nvSpPr>
          <p:spPr bwMode="auto">
            <a:xfrm>
              <a:off x="2882901" y="3384551"/>
              <a:ext cx="103188" cy="204788"/>
            </a:xfrm>
            <a:custGeom>
              <a:avLst/>
              <a:gdLst>
                <a:gd name="T0" fmla="*/ 31 w 132"/>
                <a:gd name="T1" fmla="*/ 74 h 263"/>
                <a:gd name="T2" fmla="*/ 98 w 132"/>
                <a:gd name="T3" fmla="*/ 17 h 263"/>
                <a:gd name="T4" fmla="*/ 121 w 132"/>
                <a:gd name="T5" fmla="*/ 3 h 263"/>
                <a:gd name="T6" fmla="*/ 131 w 132"/>
                <a:gd name="T7" fmla="*/ 101 h 263"/>
                <a:gd name="T8" fmla="*/ 128 w 132"/>
                <a:gd name="T9" fmla="*/ 144 h 263"/>
                <a:gd name="T10" fmla="*/ 127 w 132"/>
                <a:gd name="T11" fmla="*/ 156 h 263"/>
                <a:gd name="T12" fmla="*/ 102 w 132"/>
                <a:gd name="T13" fmla="*/ 194 h 263"/>
                <a:gd name="T14" fmla="*/ 101 w 132"/>
                <a:gd name="T15" fmla="*/ 192 h 263"/>
                <a:gd name="T16" fmla="*/ 101 w 132"/>
                <a:gd name="T17" fmla="*/ 196 h 263"/>
                <a:gd name="T18" fmla="*/ 75 w 132"/>
                <a:gd name="T19" fmla="*/ 228 h 263"/>
                <a:gd name="T20" fmla="*/ 29 w 132"/>
                <a:gd name="T21" fmla="*/ 260 h 263"/>
                <a:gd name="T22" fmla="*/ 8 w 132"/>
                <a:gd name="T23" fmla="*/ 202 h 263"/>
                <a:gd name="T24" fmla="*/ 5 w 132"/>
                <a:gd name="T25" fmla="*/ 151 h 263"/>
                <a:gd name="T26" fmla="*/ 1 w 132"/>
                <a:gd name="T27" fmla="*/ 109 h 263"/>
                <a:gd name="T28" fmla="*/ 31 w 132"/>
                <a:gd name="T29" fmla="*/ 7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263">
                  <a:moveTo>
                    <a:pt x="31" y="74"/>
                  </a:moveTo>
                  <a:cubicBezTo>
                    <a:pt x="50" y="51"/>
                    <a:pt x="78" y="38"/>
                    <a:pt x="98" y="17"/>
                  </a:cubicBezTo>
                  <a:cubicBezTo>
                    <a:pt x="104" y="11"/>
                    <a:pt x="110" y="0"/>
                    <a:pt x="121" y="3"/>
                  </a:cubicBezTo>
                  <a:cubicBezTo>
                    <a:pt x="122" y="34"/>
                    <a:pt x="128" y="73"/>
                    <a:pt x="131" y="101"/>
                  </a:cubicBezTo>
                  <a:cubicBezTo>
                    <a:pt x="132" y="119"/>
                    <a:pt x="130" y="132"/>
                    <a:pt x="128" y="144"/>
                  </a:cubicBezTo>
                  <a:cubicBezTo>
                    <a:pt x="127" y="149"/>
                    <a:pt x="128" y="153"/>
                    <a:pt x="127" y="156"/>
                  </a:cubicBezTo>
                  <a:cubicBezTo>
                    <a:pt x="121" y="171"/>
                    <a:pt x="106" y="177"/>
                    <a:pt x="102" y="194"/>
                  </a:cubicBezTo>
                  <a:cubicBezTo>
                    <a:pt x="101" y="194"/>
                    <a:pt x="101" y="193"/>
                    <a:pt x="101" y="192"/>
                  </a:cubicBezTo>
                  <a:cubicBezTo>
                    <a:pt x="97" y="189"/>
                    <a:pt x="101" y="193"/>
                    <a:pt x="101" y="196"/>
                  </a:cubicBezTo>
                  <a:cubicBezTo>
                    <a:pt x="90" y="205"/>
                    <a:pt x="85" y="217"/>
                    <a:pt x="75" y="228"/>
                  </a:cubicBezTo>
                  <a:cubicBezTo>
                    <a:pt x="66" y="238"/>
                    <a:pt x="44" y="263"/>
                    <a:pt x="29" y="260"/>
                  </a:cubicBezTo>
                  <a:cubicBezTo>
                    <a:pt x="17" y="257"/>
                    <a:pt x="10" y="217"/>
                    <a:pt x="8" y="202"/>
                  </a:cubicBezTo>
                  <a:cubicBezTo>
                    <a:pt x="5" y="187"/>
                    <a:pt x="6" y="168"/>
                    <a:pt x="5" y="151"/>
                  </a:cubicBezTo>
                  <a:cubicBezTo>
                    <a:pt x="4" y="136"/>
                    <a:pt x="0" y="121"/>
                    <a:pt x="1" y="109"/>
                  </a:cubicBezTo>
                  <a:cubicBezTo>
                    <a:pt x="3" y="91"/>
                    <a:pt x="18" y="80"/>
                    <a:pt x="31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81"/>
            <p:cNvSpPr>
              <a:spLocks noEditPoints="1"/>
            </p:cNvSpPr>
            <p:nvPr/>
          </p:nvSpPr>
          <p:spPr bwMode="auto">
            <a:xfrm>
              <a:off x="2354263" y="3125788"/>
              <a:ext cx="657225" cy="520700"/>
            </a:xfrm>
            <a:custGeom>
              <a:avLst/>
              <a:gdLst>
                <a:gd name="T0" fmla="*/ 813 w 844"/>
                <a:gd name="T1" fmla="*/ 283 h 669"/>
                <a:gd name="T2" fmla="*/ 840 w 844"/>
                <a:gd name="T3" fmla="*/ 457 h 669"/>
                <a:gd name="T4" fmla="*/ 790 w 844"/>
                <a:gd name="T5" fmla="*/ 557 h 669"/>
                <a:gd name="T6" fmla="*/ 670 w 844"/>
                <a:gd name="T7" fmla="*/ 668 h 669"/>
                <a:gd name="T8" fmla="*/ 553 w 844"/>
                <a:gd name="T9" fmla="*/ 658 h 669"/>
                <a:gd name="T10" fmla="*/ 349 w 844"/>
                <a:gd name="T11" fmla="*/ 614 h 669"/>
                <a:gd name="T12" fmla="*/ 146 w 844"/>
                <a:gd name="T13" fmla="*/ 563 h 669"/>
                <a:gd name="T14" fmla="*/ 15 w 844"/>
                <a:gd name="T15" fmla="*/ 520 h 669"/>
                <a:gd name="T16" fmla="*/ 87 w 844"/>
                <a:gd name="T17" fmla="*/ 185 h 669"/>
                <a:gd name="T18" fmla="*/ 216 w 844"/>
                <a:gd name="T19" fmla="*/ 65 h 669"/>
                <a:gd name="T20" fmla="*/ 531 w 844"/>
                <a:gd name="T21" fmla="*/ 4 h 669"/>
                <a:gd name="T22" fmla="*/ 679 w 844"/>
                <a:gd name="T23" fmla="*/ 153 h 669"/>
                <a:gd name="T24" fmla="*/ 519 w 844"/>
                <a:gd name="T25" fmla="*/ 15 h 669"/>
                <a:gd name="T26" fmla="*/ 475 w 844"/>
                <a:gd name="T27" fmla="*/ 110 h 669"/>
                <a:gd name="T28" fmla="*/ 643 w 844"/>
                <a:gd name="T29" fmla="*/ 49 h 669"/>
                <a:gd name="T30" fmla="*/ 661 w 844"/>
                <a:gd name="T31" fmla="*/ 172 h 669"/>
                <a:gd name="T32" fmla="*/ 226 w 844"/>
                <a:gd name="T33" fmla="*/ 76 h 669"/>
                <a:gd name="T34" fmla="*/ 232 w 844"/>
                <a:gd name="T35" fmla="*/ 65 h 669"/>
                <a:gd name="T36" fmla="*/ 630 w 844"/>
                <a:gd name="T37" fmla="*/ 96 h 669"/>
                <a:gd name="T38" fmla="*/ 643 w 844"/>
                <a:gd name="T39" fmla="*/ 75 h 669"/>
                <a:gd name="T40" fmla="*/ 265 w 844"/>
                <a:gd name="T41" fmla="*/ 186 h 669"/>
                <a:gd name="T42" fmla="*/ 242 w 844"/>
                <a:gd name="T43" fmla="*/ 173 h 669"/>
                <a:gd name="T44" fmla="*/ 627 w 844"/>
                <a:gd name="T45" fmla="*/ 192 h 669"/>
                <a:gd name="T46" fmla="*/ 273 w 844"/>
                <a:gd name="T47" fmla="*/ 191 h 669"/>
                <a:gd name="T48" fmla="*/ 279 w 844"/>
                <a:gd name="T49" fmla="*/ 106 h 669"/>
                <a:gd name="T50" fmla="*/ 559 w 844"/>
                <a:gd name="T51" fmla="*/ 112 h 669"/>
                <a:gd name="T52" fmla="*/ 589 w 844"/>
                <a:gd name="T53" fmla="*/ 207 h 669"/>
                <a:gd name="T54" fmla="*/ 310 w 844"/>
                <a:gd name="T55" fmla="*/ 208 h 669"/>
                <a:gd name="T56" fmla="*/ 315 w 844"/>
                <a:gd name="T57" fmla="*/ 112 h 669"/>
                <a:gd name="T58" fmla="*/ 338 w 844"/>
                <a:gd name="T59" fmla="*/ 132 h 669"/>
                <a:gd name="T60" fmla="*/ 340 w 844"/>
                <a:gd name="T61" fmla="*/ 217 h 669"/>
                <a:gd name="T62" fmla="*/ 345 w 844"/>
                <a:gd name="T63" fmla="*/ 115 h 669"/>
                <a:gd name="T64" fmla="*/ 558 w 844"/>
                <a:gd name="T65" fmla="*/ 217 h 669"/>
                <a:gd name="T66" fmla="*/ 387 w 844"/>
                <a:gd name="T67" fmla="*/ 223 h 669"/>
                <a:gd name="T68" fmla="*/ 386 w 844"/>
                <a:gd name="T69" fmla="*/ 119 h 669"/>
                <a:gd name="T70" fmla="*/ 500 w 844"/>
                <a:gd name="T71" fmla="*/ 119 h 669"/>
                <a:gd name="T72" fmla="*/ 529 w 844"/>
                <a:gd name="T73" fmla="*/ 116 h 669"/>
                <a:gd name="T74" fmla="*/ 455 w 844"/>
                <a:gd name="T75" fmla="*/ 226 h 669"/>
                <a:gd name="T76" fmla="*/ 451 w 844"/>
                <a:gd name="T77" fmla="*/ 120 h 669"/>
                <a:gd name="T78" fmla="*/ 439 w 844"/>
                <a:gd name="T79" fmla="*/ 121 h 669"/>
                <a:gd name="T80" fmla="*/ 599 w 844"/>
                <a:gd name="T81" fmla="*/ 221 h 669"/>
                <a:gd name="T82" fmla="*/ 538 w 844"/>
                <a:gd name="T83" fmla="*/ 237 h 669"/>
                <a:gd name="T84" fmla="*/ 278 w 844"/>
                <a:gd name="T85" fmla="*/ 206 h 669"/>
                <a:gd name="T86" fmla="*/ 213 w 844"/>
                <a:gd name="T87" fmla="*/ 165 h 669"/>
                <a:gd name="T88" fmla="*/ 118 w 844"/>
                <a:gd name="T89" fmla="*/ 177 h 669"/>
                <a:gd name="T90" fmla="*/ 170 w 844"/>
                <a:gd name="T91" fmla="*/ 216 h 669"/>
                <a:gd name="T92" fmla="*/ 334 w 844"/>
                <a:gd name="T93" fmla="*/ 259 h 669"/>
                <a:gd name="T94" fmla="*/ 14 w 844"/>
                <a:gd name="T95" fmla="*/ 487 h 669"/>
                <a:gd name="T96" fmla="*/ 181 w 844"/>
                <a:gd name="T97" fmla="*/ 562 h 669"/>
                <a:gd name="T98" fmla="*/ 436 w 844"/>
                <a:gd name="T99" fmla="*/ 625 h 669"/>
                <a:gd name="T100" fmla="*/ 620 w 844"/>
                <a:gd name="T101" fmla="*/ 657 h 669"/>
                <a:gd name="T102" fmla="*/ 678 w 844"/>
                <a:gd name="T103" fmla="*/ 551 h 669"/>
                <a:gd name="T104" fmla="*/ 764 w 844"/>
                <a:gd name="T105" fmla="*/ 569 h 669"/>
                <a:gd name="T106" fmla="*/ 816 w 844"/>
                <a:gd name="T107" fmla="*/ 356 h 669"/>
                <a:gd name="T108" fmla="*/ 783 w 844"/>
                <a:gd name="T109" fmla="*/ 200 h 669"/>
                <a:gd name="T110" fmla="*/ 698 w 844"/>
                <a:gd name="T111" fmla="*/ 277 h 669"/>
                <a:gd name="T112" fmla="*/ 775 w 844"/>
                <a:gd name="T113" fmla="*/ 190 h 669"/>
                <a:gd name="T114" fmla="*/ 680 w 844"/>
                <a:gd name="T115" fmla="*/ 172 h 669"/>
                <a:gd name="T116" fmla="*/ 600 w 844"/>
                <a:gd name="T117" fmla="*/ 217 h 669"/>
                <a:gd name="T118" fmla="*/ 582 w 844"/>
                <a:gd name="T119" fmla="*/ 21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669">
                  <a:moveTo>
                    <a:pt x="679" y="153"/>
                  </a:moveTo>
                  <a:cubicBezTo>
                    <a:pt x="714" y="157"/>
                    <a:pt x="752" y="167"/>
                    <a:pt x="786" y="178"/>
                  </a:cubicBezTo>
                  <a:cubicBezTo>
                    <a:pt x="801" y="208"/>
                    <a:pt x="805" y="245"/>
                    <a:pt x="813" y="283"/>
                  </a:cubicBezTo>
                  <a:cubicBezTo>
                    <a:pt x="816" y="295"/>
                    <a:pt x="821" y="305"/>
                    <a:pt x="822" y="317"/>
                  </a:cubicBezTo>
                  <a:cubicBezTo>
                    <a:pt x="824" y="330"/>
                    <a:pt x="823" y="342"/>
                    <a:pt x="825" y="355"/>
                  </a:cubicBezTo>
                  <a:cubicBezTo>
                    <a:pt x="829" y="387"/>
                    <a:pt x="838" y="424"/>
                    <a:pt x="840" y="457"/>
                  </a:cubicBezTo>
                  <a:cubicBezTo>
                    <a:pt x="840" y="464"/>
                    <a:pt x="844" y="476"/>
                    <a:pt x="842" y="488"/>
                  </a:cubicBezTo>
                  <a:cubicBezTo>
                    <a:pt x="839" y="504"/>
                    <a:pt x="821" y="515"/>
                    <a:pt x="810" y="530"/>
                  </a:cubicBezTo>
                  <a:cubicBezTo>
                    <a:pt x="801" y="540"/>
                    <a:pt x="795" y="551"/>
                    <a:pt x="790" y="557"/>
                  </a:cubicBezTo>
                  <a:cubicBezTo>
                    <a:pt x="783" y="564"/>
                    <a:pt x="775" y="567"/>
                    <a:pt x="771" y="577"/>
                  </a:cubicBezTo>
                  <a:cubicBezTo>
                    <a:pt x="744" y="597"/>
                    <a:pt x="724" y="618"/>
                    <a:pt x="700" y="643"/>
                  </a:cubicBezTo>
                  <a:cubicBezTo>
                    <a:pt x="691" y="652"/>
                    <a:pt x="680" y="666"/>
                    <a:pt x="670" y="668"/>
                  </a:cubicBezTo>
                  <a:cubicBezTo>
                    <a:pt x="664" y="669"/>
                    <a:pt x="651" y="669"/>
                    <a:pt x="645" y="669"/>
                  </a:cubicBezTo>
                  <a:cubicBezTo>
                    <a:pt x="630" y="669"/>
                    <a:pt x="611" y="665"/>
                    <a:pt x="594" y="663"/>
                  </a:cubicBezTo>
                  <a:cubicBezTo>
                    <a:pt x="580" y="661"/>
                    <a:pt x="567" y="659"/>
                    <a:pt x="553" y="658"/>
                  </a:cubicBezTo>
                  <a:cubicBezTo>
                    <a:pt x="511" y="654"/>
                    <a:pt x="470" y="639"/>
                    <a:pt x="429" y="630"/>
                  </a:cubicBezTo>
                  <a:cubicBezTo>
                    <a:pt x="406" y="626"/>
                    <a:pt x="383" y="624"/>
                    <a:pt x="361" y="619"/>
                  </a:cubicBezTo>
                  <a:cubicBezTo>
                    <a:pt x="357" y="618"/>
                    <a:pt x="353" y="615"/>
                    <a:pt x="349" y="614"/>
                  </a:cubicBezTo>
                  <a:cubicBezTo>
                    <a:pt x="333" y="611"/>
                    <a:pt x="315" y="613"/>
                    <a:pt x="302" y="603"/>
                  </a:cubicBezTo>
                  <a:cubicBezTo>
                    <a:pt x="283" y="597"/>
                    <a:pt x="258" y="597"/>
                    <a:pt x="242" y="586"/>
                  </a:cubicBezTo>
                  <a:cubicBezTo>
                    <a:pt x="215" y="576"/>
                    <a:pt x="181" y="571"/>
                    <a:pt x="146" y="563"/>
                  </a:cubicBezTo>
                  <a:cubicBezTo>
                    <a:pt x="141" y="562"/>
                    <a:pt x="136" y="558"/>
                    <a:pt x="131" y="557"/>
                  </a:cubicBezTo>
                  <a:cubicBezTo>
                    <a:pt x="94" y="548"/>
                    <a:pt x="55" y="544"/>
                    <a:pt x="31" y="532"/>
                  </a:cubicBezTo>
                  <a:cubicBezTo>
                    <a:pt x="26" y="529"/>
                    <a:pt x="19" y="524"/>
                    <a:pt x="15" y="520"/>
                  </a:cubicBezTo>
                  <a:cubicBezTo>
                    <a:pt x="0" y="502"/>
                    <a:pt x="3" y="488"/>
                    <a:pt x="10" y="461"/>
                  </a:cubicBezTo>
                  <a:cubicBezTo>
                    <a:pt x="18" y="433"/>
                    <a:pt x="24" y="403"/>
                    <a:pt x="34" y="373"/>
                  </a:cubicBezTo>
                  <a:cubicBezTo>
                    <a:pt x="55" y="303"/>
                    <a:pt x="65" y="253"/>
                    <a:pt x="87" y="185"/>
                  </a:cubicBezTo>
                  <a:cubicBezTo>
                    <a:pt x="110" y="165"/>
                    <a:pt x="145" y="156"/>
                    <a:pt x="176" y="143"/>
                  </a:cubicBezTo>
                  <a:cubicBezTo>
                    <a:pt x="188" y="138"/>
                    <a:pt x="201" y="128"/>
                    <a:pt x="217" y="127"/>
                  </a:cubicBezTo>
                  <a:cubicBezTo>
                    <a:pt x="218" y="109"/>
                    <a:pt x="216" y="90"/>
                    <a:pt x="216" y="65"/>
                  </a:cubicBezTo>
                  <a:cubicBezTo>
                    <a:pt x="232" y="40"/>
                    <a:pt x="281" y="19"/>
                    <a:pt x="320" y="11"/>
                  </a:cubicBezTo>
                  <a:cubicBezTo>
                    <a:pt x="341" y="7"/>
                    <a:pt x="362" y="4"/>
                    <a:pt x="382" y="3"/>
                  </a:cubicBezTo>
                  <a:cubicBezTo>
                    <a:pt x="426" y="0"/>
                    <a:pt x="490" y="7"/>
                    <a:pt x="531" y="4"/>
                  </a:cubicBezTo>
                  <a:cubicBezTo>
                    <a:pt x="561" y="14"/>
                    <a:pt x="602" y="11"/>
                    <a:pt x="633" y="28"/>
                  </a:cubicBezTo>
                  <a:cubicBezTo>
                    <a:pt x="646" y="25"/>
                    <a:pt x="659" y="37"/>
                    <a:pt x="665" y="49"/>
                  </a:cubicBezTo>
                  <a:cubicBezTo>
                    <a:pt x="680" y="75"/>
                    <a:pt x="680" y="121"/>
                    <a:pt x="679" y="153"/>
                  </a:cubicBezTo>
                  <a:close/>
                  <a:moveTo>
                    <a:pt x="628" y="36"/>
                  </a:moveTo>
                  <a:cubicBezTo>
                    <a:pt x="597" y="27"/>
                    <a:pt x="560" y="15"/>
                    <a:pt x="524" y="19"/>
                  </a:cubicBezTo>
                  <a:cubicBezTo>
                    <a:pt x="526" y="15"/>
                    <a:pt x="523" y="15"/>
                    <a:pt x="519" y="15"/>
                  </a:cubicBezTo>
                  <a:cubicBezTo>
                    <a:pt x="425" y="9"/>
                    <a:pt x="312" y="8"/>
                    <a:pt x="241" y="54"/>
                  </a:cubicBezTo>
                  <a:cubicBezTo>
                    <a:pt x="240" y="77"/>
                    <a:pt x="264" y="89"/>
                    <a:pt x="284" y="95"/>
                  </a:cubicBezTo>
                  <a:cubicBezTo>
                    <a:pt x="342" y="112"/>
                    <a:pt x="408" y="111"/>
                    <a:pt x="475" y="110"/>
                  </a:cubicBezTo>
                  <a:cubicBezTo>
                    <a:pt x="503" y="110"/>
                    <a:pt x="530" y="106"/>
                    <a:pt x="556" y="100"/>
                  </a:cubicBezTo>
                  <a:cubicBezTo>
                    <a:pt x="581" y="94"/>
                    <a:pt x="604" y="93"/>
                    <a:pt x="622" y="79"/>
                  </a:cubicBezTo>
                  <a:cubicBezTo>
                    <a:pt x="631" y="71"/>
                    <a:pt x="641" y="61"/>
                    <a:pt x="643" y="49"/>
                  </a:cubicBezTo>
                  <a:cubicBezTo>
                    <a:pt x="639" y="43"/>
                    <a:pt x="632" y="42"/>
                    <a:pt x="628" y="36"/>
                  </a:cubicBezTo>
                  <a:close/>
                  <a:moveTo>
                    <a:pt x="654" y="76"/>
                  </a:moveTo>
                  <a:cubicBezTo>
                    <a:pt x="660" y="103"/>
                    <a:pt x="659" y="138"/>
                    <a:pt x="661" y="172"/>
                  </a:cubicBezTo>
                  <a:cubicBezTo>
                    <a:pt x="677" y="151"/>
                    <a:pt x="672" y="79"/>
                    <a:pt x="653" y="55"/>
                  </a:cubicBezTo>
                  <a:cubicBezTo>
                    <a:pt x="646" y="62"/>
                    <a:pt x="652" y="69"/>
                    <a:pt x="654" y="76"/>
                  </a:cubicBezTo>
                  <a:close/>
                  <a:moveTo>
                    <a:pt x="226" y="76"/>
                  </a:moveTo>
                  <a:cubicBezTo>
                    <a:pt x="230" y="99"/>
                    <a:pt x="223" y="134"/>
                    <a:pt x="231" y="163"/>
                  </a:cubicBezTo>
                  <a:cubicBezTo>
                    <a:pt x="236" y="134"/>
                    <a:pt x="234" y="106"/>
                    <a:pt x="239" y="81"/>
                  </a:cubicBezTo>
                  <a:cubicBezTo>
                    <a:pt x="235" y="76"/>
                    <a:pt x="235" y="68"/>
                    <a:pt x="232" y="65"/>
                  </a:cubicBezTo>
                  <a:cubicBezTo>
                    <a:pt x="231" y="70"/>
                    <a:pt x="227" y="72"/>
                    <a:pt x="226" y="76"/>
                  </a:cubicBezTo>
                  <a:close/>
                  <a:moveTo>
                    <a:pt x="624" y="91"/>
                  </a:moveTo>
                  <a:cubicBezTo>
                    <a:pt x="629" y="90"/>
                    <a:pt x="628" y="94"/>
                    <a:pt x="630" y="96"/>
                  </a:cubicBezTo>
                  <a:cubicBezTo>
                    <a:pt x="634" y="126"/>
                    <a:pt x="636" y="150"/>
                    <a:pt x="638" y="185"/>
                  </a:cubicBezTo>
                  <a:cubicBezTo>
                    <a:pt x="641" y="185"/>
                    <a:pt x="642" y="182"/>
                    <a:pt x="645" y="182"/>
                  </a:cubicBezTo>
                  <a:cubicBezTo>
                    <a:pt x="657" y="147"/>
                    <a:pt x="650" y="108"/>
                    <a:pt x="643" y="75"/>
                  </a:cubicBezTo>
                  <a:cubicBezTo>
                    <a:pt x="634" y="78"/>
                    <a:pt x="629" y="84"/>
                    <a:pt x="624" y="91"/>
                  </a:cubicBezTo>
                  <a:close/>
                  <a:moveTo>
                    <a:pt x="242" y="173"/>
                  </a:moveTo>
                  <a:cubicBezTo>
                    <a:pt x="250" y="178"/>
                    <a:pt x="258" y="181"/>
                    <a:pt x="265" y="186"/>
                  </a:cubicBezTo>
                  <a:cubicBezTo>
                    <a:pt x="267" y="158"/>
                    <a:pt x="268" y="130"/>
                    <a:pt x="273" y="101"/>
                  </a:cubicBezTo>
                  <a:cubicBezTo>
                    <a:pt x="262" y="98"/>
                    <a:pt x="255" y="91"/>
                    <a:pt x="246" y="87"/>
                  </a:cubicBezTo>
                  <a:cubicBezTo>
                    <a:pt x="243" y="115"/>
                    <a:pt x="239" y="145"/>
                    <a:pt x="242" y="173"/>
                  </a:cubicBezTo>
                  <a:close/>
                  <a:moveTo>
                    <a:pt x="593" y="102"/>
                  </a:moveTo>
                  <a:cubicBezTo>
                    <a:pt x="597" y="142"/>
                    <a:pt x="595" y="166"/>
                    <a:pt x="598" y="205"/>
                  </a:cubicBezTo>
                  <a:cubicBezTo>
                    <a:pt x="608" y="201"/>
                    <a:pt x="618" y="197"/>
                    <a:pt x="627" y="192"/>
                  </a:cubicBezTo>
                  <a:cubicBezTo>
                    <a:pt x="631" y="162"/>
                    <a:pt x="626" y="119"/>
                    <a:pt x="619" y="91"/>
                  </a:cubicBezTo>
                  <a:cubicBezTo>
                    <a:pt x="612" y="97"/>
                    <a:pt x="603" y="100"/>
                    <a:pt x="593" y="102"/>
                  </a:cubicBezTo>
                  <a:close/>
                  <a:moveTo>
                    <a:pt x="273" y="191"/>
                  </a:moveTo>
                  <a:cubicBezTo>
                    <a:pt x="284" y="193"/>
                    <a:pt x="289" y="202"/>
                    <a:pt x="302" y="203"/>
                  </a:cubicBezTo>
                  <a:cubicBezTo>
                    <a:pt x="300" y="175"/>
                    <a:pt x="306" y="137"/>
                    <a:pt x="303" y="109"/>
                  </a:cubicBezTo>
                  <a:cubicBezTo>
                    <a:pt x="294" y="109"/>
                    <a:pt x="287" y="102"/>
                    <a:pt x="279" y="106"/>
                  </a:cubicBezTo>
                  <a:cubicBezTo>
                    <a:pt x="277" y="130"/>
                    <a:pt x="272" y="161"/>
                    <a:pt x="273" y="191"/>
                  </a:cubicBezTo>
                  <a:close/>
                  <a:moveTo>
                    <a:pt x="584" y="107"/>
                  </a:moveTo>
                  <a:cubicBezTo>
                    <a:pt x="578" y="107"/>
                    <a:pt x="565" y="109"/>
                    <a:pt x="559" y="112"/>
                  </a:cubicBezTo>
                  <a:cubicBezTo>
                    <a:pt x="559" y="115"/>
                    <a:pt x="563" y="119"/>
                    <a:pt x="564" y="124"/>
                  </a:cubicBezTo>
                  <a:cubicBezTo>
                    <a:pt x="567" y="159"/>
                    <a:pt x="567" y="174"/>
                    <a:pt x="568" y="213"/>
                  </a:cubicBezTo>
                  <a:cubicBezTo>
                    <a:pt x="575" y="211"/>
                    <a:pt x="584" y="211"/>
                    <a:pt x="589" y="207"/>
                  </a:cubicBezTo>
                  <a:cubicBezTo>
                    <a:pt x="590" y="171"/>
                    <a:pt x="590" y="139"/>
                    <a:pt x="584" y="107"/>
                  </a:cubicBezTo>
                  <a:close/>
                  <a:moveTo>
                    <a:pt x="315" y="112"/>
                  </a:moveTo>
                  <a:cubicBezTo>
                    <a:pt x="306" y="141"/>
                    <a:pt x="310" y="185"/>
                    <a:pt x="310" y="208"/>
                  </a:cubicBezTo>
                  <a:cubicBezTo>
                    <a:pt x="316" y="209"/>
                    <a:pt x="321" y="210"/>
                    <a:pt x="325" y="212"/>
                  </a:cubicBezTo>
                  <a:cubicBezTo>
                    <a:pt x="334" y="187"/>
                    <a:pt x="328" y="139"/>
                    <a:pt x="331" y="115"/>
                  </a:cubicBezTo>
                  <a:cubicBezTo>
                    <a:pt x="327" y="113"/>
                    <a:pt x="322" y="112"/>
                    <a:pt x="315" y="112"/>
                  </a:cubicBezTo>
                  <a:close/>
                  <a:moveTo>
                    <a:pt x="345" y="115"/>
                  </a:moveTo>
                  <a:cubicBezTo>
                    <a:pt x="346" y="115"/>
                    <a:pt x="348" y="115"/>
                    <a:pt x="348" y="114"/>
                  </a:cubicBezTo>
                  <a:cubicBezTo>
                    <a:pt x="340" y="114"/>
                    <a:pt x="338" y="125"/>
                    <a:pt x="338" y="132"/>
                  </a:cubicBezTo>
                  <a:cubicBezTo>
                    <a:pt x="335" y="160"/>
                    <a:pt x="339" y="179"/>
                    <a:pt x="336" y="205"/>
                  </a:cubicBezTo>
                  <a:cubicBezTo>
                    <a:pt x="338" y="206"/>
                    <a:pt x="340" y="207"/>
                    <a:pt x="340" y="209"/>
                  </a:cubicBezTo>
                  <a:cubicBezTo>
                    <a:pt x="340" y="210"/>
                    <a:pt x="338" y="215"/>
                    <a:pt x="340" y="217"/>
                  </a:cubicBezTo>
                  <a:cubicBezTo>
                    <a:pt x="349" y="217"/>
                    <a:pt x="364" y="221"/>
                    <a:pt x="376" y="221"/>
                  </a:cubicBezTo>
                  <a:cubicBezTo>
                    <a:pt x="372" y="186"/>
                    <a:pt x="376" y="148"/>
                    <a:pt x="371" y="116"/>
                  </a:cubicBezTo>
                  <a:cubicBezTo>
                    <a:pt x="356" y="120"/>
                    <a:pt x="355" y="113"/>
                    <a:pt x="345" y="115"/>
                  </a:cubicBezTo>
                  <a:close/>
                  <a:moveTo>
                    <a:pt x="538" y="115"/>
                  </a:moveTo>
                  <a:cubicBezTo>
                    <a:pt x="540" y="149"/>
                    <a:pt x="546" y="180"/>
                    <a:pt x="546" y="221"/>
                  </a:cubicBezTo>
                  <a:cubicBezTo>
                    <a:pt x="550" y="219"/>
                    <a:pt x="554" y="218"/>
                    <a:pt x="558" y="217"/>
                  </a:cubicBezTo>
                  <a:cubicBezTo>
                    <a:pt x="562" y="185"/>
                    <a:pt x="560" y="141"/>
                    <a:pt x="551" y="114"/>
                  </a:cubicBezTo>
                  <a:cubicBezTo>
                    <a:pt x="545" y="113"/>
                    <a:pt x="542" y="114"/>
                    <a:pt x="538" y="115"/>
                  </a:cubicBezTo>
                  <a:close/>
                  <a:moveTo>
                    <a:pt x="387" y="223"/>
                  </a:moveTo>
                  <a:cubicBezTo>
                    <a:pt x="402" y="224"/>
                    <a:pt x="411" y="223"/>
                    <a:pt x="422" y="224"/>
                  </a:cubicBezTo>
                  <a:cubicBezTo>
                    <a:pt x="417" y="187"/>
                    <a:pt x="415" y="145"/>
                    <a:pt x="416" y="116"/>
                  </a:cubicBezTo>
                  <a:cubicBezTo>
                    <a:pt x="411" y="121"/>
                    <a:pt x="386" y="112"/>
                    <a:pt x="386" y="119"/>
                  </a:cubicBezTo>
                  <a:cubicBezTo>
                    <a:pt x="383" y="120"/>
                    <a:pt x="383" y="113"/>
                    <a:pt x="381" y="117"/>
                  </a:cubicBezTo>
                  <a:cubicBezTo>
                    <a:pt x="384" y="150"/>
                    <a:pt x="378" y="198"/>
                    <a:pt x="387" y="223"/>
                  </a:cubicBezTo>
                  <a:close/>
                  <a:moveTo>
                    <a:pt x="500" y="119"/>
                  </a:moveTo>
                  <a:cubicBezTo>
                    <a:pt x="499" y="149"/>
                    <a:pt x="508" y="190"/>
                    <a:pt x="506" y="224"/>
                  </a:cubicBezTo>
                  <a:cubicBezTo>
                    <a:pt x="520" y="224"/>
                    <a:pt x="523" y="222"/>
                    <a:pt x="534" y="222"/>
                  </a:cubicBezTo>
                  <a:cubicBezTo>
                    <a:pt x="542" y="192"/>
                    <a:pt x="531" y="147"/>
                    <a:pt x="529" y="116"/>
                  </a:cubicBezTo>
                  <a:cubicBezTo>
                    <a:pt x="516" y="116"/>
                    <a:pt x="511" y="116"/>
                    <a:pt x="500" y="119"/>
                  </a:cubicBezTo>
                  <a:close/>
                  <a:moveTo>
                    <a:pt x="451" y="120"/>
                  </a:moveTo>
                  <a:cubicBezTo>
                    <a:pt x="445" y="151"/>
                    <a:pt x="454" y="196"/>
                    <a:pt x="455" y="226"/>
                  </a:cubicBezTo>
                  <a:cubicBezTo>
                    <a:pt x="470" y="226"/>
                    <a:pt x="480" y="224"/>
                    <a:pt x="497" y="226"/>
                  </a:cubicBezTo>
                  <a:cubicBezTo>
                    <a:pt x="499" y="186"/>
                    <a:pt x="495" y="158"/>
                    <a:pt x="490" y="119"/>
                  </a:cubicBezTo>
                  <a:cubicBezTo>
                    <a:pt x="477" y="119"/>
                    <a:pt x="468" y="120"/>
                    <a:pt x="451" y="120"/>
                  </a:cubicBezTo>
                  <a:close/>
                  <a:moveTo>
                    <a:pt x="432" y="226"/>
                  </a:moveTo>
                  <a:cubicBezTo>
                    <a:pt x="439" y="227"/>
                    <a:pt x="438" y="226"/>
                    <a:pt x="445" y="227"/>
                  </a:cubicBezTo>
                  <a:cubicBezTo>
                    <a:pt x="445" y="192"/>
                    <a:pt x="442" y="157"/>
                    <a:pt x="439" y="121"/>
                  </a:cubicBezTo>
                  <a:cubicBezTo>
                    <a:pt x="435" y="121"/>
                    <a:pt x="431" y="122"/>
                    <a:pt x="430" y="120"/>
                  </a:cubicBezTo>
                  <a:cubicBezTo>
                    <a:pt x="420" y="152"/>
                    <a:pt x="424" y="193"/>
                    <a:pt x="432" y="226"/>
                  </a:cubicBezTo>
                  <a:close/>
                  <a:moveTo>
                    <a:pt x="599" y="221"/>
                  </a:moveTo>
                  <a:cubicBezTo>
                    <a:pt x="592" y="223"/>
                    <a:pt x="591" y="222"/>
                    <a:pt x="584" y="227"/>
                  </a:cubicBezTo>
                  <a:cubicBezTo>
                    <a:pt x="569" y="225"/>
                    <a:pt x="561" y="238"/>
                    <a:pt x="547" y="232"/>
                  </a:cubicBezTo>
                  <a:cubicBezTo>
                    <a:pt x="543" y="233"/>
                    <a:pt x="542" y="236"/>
                    <a:pt x="538" y="237"/>
                  </a:cubicBezTo>
                  <a:cubicBezTo>
                    <a:pt x="511" y="241"/>
                    <a:pt x="486" y="239"/>
                    <a:pt x="461" y="243"/>
                  </a:cubicBezTo>
                  <a:cubicBezTo>
                    <a:pt x="430" y="238"/>
                    <a:pt x="396" y="237"/>
                    <a:pt x="366" y="233"/>
                  </a:cubicBezTo>
                  <a:cubicBezTo>
                    <a:pt x="333" y="229"/>
                    <a:pt x="304" y="217"/>
                    <a:pt x="278" y="206"/>
                  </a:cubicBezTo>
                  <a:cubicBezTo>
                    <a:pt x="274" y="204"/>
                    <a:pt x="272" y="205"/>
                    <a:pt x="268" y="206"/>
                  </a:cubicBezTo>
                  <a:cubicBezTo>
                    <a:pt x="260" y="197"/>
                    <a:pt x="248" y="192"/>
                    <a:pt x="236" y="187"/>
                  </a:cubicBezTo>
                  <a:cubicBezTo>
                    <a:pt x="231" y="176"/>
                    <a:pt x="216" y="177"/>
                    <a:pt x="213" y="165"/>
                  </a:cubicBezTo>
                  <a:cubicBezTo>
                    <a:pt x="219" y="156"/>
                    <a:pt x="215" y="155"/>
                    <a:pt x="217" y="143"/>
                  </a:cubicBezTo>
                  <a:cubicBezTo>
                    <a:pt x="198" y="143"/>
                    <a:pt x="173" y="153"/>
                    <a:pt x="150" y="163"/>
                  </a:cubicBezTo>
                  <a:cubicBezTo>
                    <a:pt x="143" y="166"/>
                    <a:pt x="128" y="172"/>
                    <a:pt x="118" y="177"/>
                  </a:cubicBezTo>
                  <a:cubicBezTo>
                    <a:pt x="114" y="180"/>
                    <a:pt x="102" y="189"/>
                    <a:pt x="102" y="193"/>
                  </a:cubicBezTo>
                  <a:cubicBezTo>
                    <a:pt x="103" y="205"/>
                    <a:pt x="139" y="209"/>
                    <a:pt x="152" y="212"/>
                  </a:cubicBezTo>
                  <a:cubicBezTo>
                    <a:pt x="157" y="213"/>
                    <a:pt x="162" y="217"/>
                    <a:pt x="170" y="216"/>
                  </a:cubicBezTo>
                  <a:cubicBezTo>
                    <a:pt x="203" y="229"/>
                    <a:pt x="237" y="231"/>
                    <a:pt x="272" y="237"/>
                  </a:cubicBezTo>
                  <a:cubicBezTo>
                    <a:pt x="303" y="242"/>
                    <a:pt x="330" y="252"/>
                    <a:pt x="359" y="259"/>
                  </a:cubicBezTo>
                  <a:cubicBezTo>
                    <a:pt x="353" y="266"/>
                    <a:pt x="342" y="261"/>
                    <a:pt x="334" y="259"/>
                  </a:cubicBezTo>
                  <a:cubicBezTo>
                    <a:pt x="310" y="254"/>
                    <a:pt x="280" y="248"/>
                    <a:pt x="255" y="243"/>
                  </a:cubicBezTo>
                  <a:cubicBezTo>
                    <a:pt x="202" y="234"/>
                    <a:pt x="146" y="222"/>
                    <a:pt x="94" y="203"/>
                  </a:cubicBezTo>
                  <a:cubicBezTo>
                    <a:pt x="65" y="294"/>
                    <a:pt x="39" y="389"/>
                    <a:pt x="14" y="487"/>
                  </a:cubicBezTo>
                  <a:cubicBezTo>
                    <a:pt x="18" y="517"/>
                    <a:pt x="37" y="519"/>
                    <a:pt x="57" y="527"/>
                  </a:cubicBezTo>
                  <a:cubicBezTo>
                    <a:pt x="63" y="529"/>
                    <a:pt x="68" y="532"/>
                    <a:pt x="74" y="533"/>
                  </a:cubicBezTo>
                  <a:cubicBezTo>
                    <a:pt x="111" y="544"/>
                    <a:pt x="145" y="556"/>
                    <a:pt x="181" y="562"/>
                  </a:cubicBezTo>
                  <a:cubicBezTo>
                    <a:pt x="222" y="569"/>
                    <a:pt x="259" y="581"/>
                    <a:pt x="297" y="592"/>
                  </a:cubicBezTo>
                  <a:cubicBezTo>
                    <a:pt x="305" y="594"/>
                    <a:pt x="315" y="598"/>
                    <a:pt x="326" y="601"/>
                  </a:cubicBezTo>
                  <a:cubicBezTo>
                    <a:pt x="365" y="608"/>
                    <a:pt x="400" y="618"/>
                    <a:pt x="436" y="625"/>
                  </a:cubicBezTo>
                  <a:cubicBezTo>
                    <a:pt x="458" y="630"/>
                    <a:pt x="486" y="633"/>
                    <a:pt x="512" y="639"/>
                  </a:cubicBezTo>
                  <a:cubicBezTo>
                    <a:pt x="531" y="644"/>
                    <a:pt x="548" y="648"/>
                    <a:pt x="564" y="649"/>
                  </a:cubicBezTo>
                  <a:cubicBezTo>
                    <a:pt x="587" y="650"/>
                    <a:pt x="604" y="654"/>
                    <a:pt x="620" y="657"/>
                  </a:cubicBezTo>
                  <a:cubicBezTo>
                    <a:pt x="640" y="660"/>
                    <a:pt x="657" y="660"/>
                    <a:pt x="673" y="653"/>
                  </a:cubicBezTo>
                  <a:cubicBezTo>
                    <a:pt x="674" y="626"/>
                    <a:pt x="676" y="591"/>
                    <a:pt x="675" y="569"/>
                  </a:cubicBezTo>
                  <a:cubicBezTo>
                    <a:pt x="675" y="564"/>
                    <a:pt x="670" y="555"/>
                    <a:pt x="678" y="551"/>
                  </a:cubicBezTo>
                  <a:cubicBezTo>
                    <a:pt x="683" y="579"/>
                    <a:pt x="683" y="616"/>
                    <a:pt x="685" y="640"/>
                  </a:cubicBezTo>
                  <a:cubicBezTo>
                    <a:pt x="707" y="623"/>
                    <a:pt x="726" y="599"/>
                    <a:pt x="749" y="579"/>
                  </a:cubicBezTo>
                  <a:cubicBezTo>
                    <a:pt x="753" y="575"/>
                    <a:pt x="759" y="573"/>
                    <a:pt x="764" y="569"/>
                  </a:cubicBezTo>
                  <a:cubicBezTo>
                    <a:pt x="774" y="560"/>
                    <a:pt x="784" y="546"/>
                    <a:pt x="795" y="533"/>
                  </a:cubicBezTo>
                  <a:cubicBezTo>
                    <a:pt x="809" y="516"/>
                    <a:pt x="831" y="501"/>
                    <a:pt x="831" y="475"/>
                  </a:cubicBezTo>
                  <a:cubicBezTo>
                    <a:pt x="831" y="435"/>
                    <a:pt x="821" y="396"/>
                    <a:pt x="816" y="356"/>
                  </a:cubicBezTo>
                  <a:cubicBezTo>
                    <a:pt x="814" y="341"/>
                    <a:pt x="815" y="326"/>
                    <a:pt x="813" y="310"/>
                  </a:cubicBezTo>
                  <a:cubicBezTo>
                    <a:pt x="812" y="301"/>
                    <a:pt x="808" y="291"/>
                    <a:pt x="806" y="282"/>
                  </a:cubicBezTo>
                  <a:cubicBezTo>
                    <a:pt x="801" y="256"/>
                    <a:pt x="796" y="225"/>
                    <a:pt x="783" y="200"/>
                  </a:cubicBezTo>
                  <a:cubicBezTo>
                    <a:pt x="783" y="212"/>
                    <a:pt x="774" y="215"/>
                    <a:pt x="771" y="224"/>
                  </a:cubicBezTo>
                  <a:cubicBezTo>
                    <a:pt x="763" y="227"/>
                    <a:pt x="759" y="234"/>
                    <a:pt x="754" y="239"/>
                  </a:cubicBezTo>
                  <a:cubicBezTo>
                    <a:pt x="736" y="249"/>
                    <a:pt x="718" y="269"/>
                    <a:pt x="698" y="277"/>
                  </a:cubicBezTo>
                  <a:cubicBezTo>
                    <a:pt x="692" y="279"/>
                    <a:pt x="681" y="285"/>
                    <a:pt x="675" y="278"/>
                  </a:cubicBezTo>
                  <a:cubicBezTo>
                    <a:pt x="699" y="269"/>
                    <a:pt x="713" y="255"/>
                    <a:pt x="734" y="241"/>
                  </a:cubicBezTo>
                  <a:cubicBezTo>
                    <a:pt x="754" y="227"/>
                    <a:pt x="773" y="218"/>
                    <a:pt x="775" y="190"/>
                  </a:cubicBezTo>
                  <a:cubicBezTo>
                    <a:pt x="772" y="188"/>
                    <a:pt x="770" y="186"/>
                    <a:pt x="769" y="183"/>
                  </a:cubicBezTo>
                  <a:cubicBezTo>
                    <a:pt x="741" y="177"/>
                    <a:pt x="711" y="166"/>
                    <a:pt x="678" y="163"/>
                  </a:cubicBezTo>
                  <a:cubicBezTo>
                    <a:pt x="677" y="168"/>
                    <a:pt x="678" y="170"/>
                    <a:pt x="680" y="172"/>
                  </a:cubicBezTo>
                  <a:cubicBezTo>
                    <a:pt x="664" y="182"/>
                    <a:pt x="655" y="207"/>
                    <a:pt x="634" y="202"/>
                  </a:cubicBezTo>
                  <a:cubicBezTo>
                    <a:pt x="628" y="212"/>
                    <a:pt x="610" y="217"/>
                    <a:pt x="600" y="218"/>
                  </a:cubicBezTo>
                  <a:cubicBezTo>
                    <a:pt x="601" y="218"/>
                    <a:pt x="602" y="217"/>
                    <a:pt x="600" y="217"/>
                  </a:cubicBezTo>
                  <a:cubicBezTo>
                    <a:pt x="600" y="219"/>
                    <a:pt x="599" y="219"/>
                    <a:pt x="599" y="221"/>
                  </a:cubicBezTo>
                  <a:close/>
                  <a:moveTo>
                    <a:pt x="567" y="222"/>
                  </a:moveTo>
                  <a:cubicBezTo>
                    <a:pt x="572" y="220"/>
                    <a:pt x="577" y="219"/>
                    <a:pt x="582" y="217"/>
                  </a:cubicBezTo>
                  <a:cubicBezTo>
                    <a:pt x="575" y="217"/>
                    <a:pt x="570" y="219"/>
                    <a:pt x="567" y="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82"/>
            <p:cNvSpPr>
              <a:spLocks noEditPoints="1"/>
            </p:cNvSpPr>
            <p:nvPr/>
          </p:nvSpPr>
          <p:spPr bwMode="auto">
            <a:xfrm>
              <a:off x="2439988" y="3333751"/>
              <a:ext cx="419100" cy="109538"/>
            </a:xfrm>
            <a:custGeom>
              <a:avLst/>
              <a:gdLst>
                <a:gd name="T0" fmla="*/ 5 w 537"/>
                <a:gd name="T1" fmla="*/ 42 h 140"/>
                <a:gd name="T2" fmla="*/ 19 w 537"/>
                <a:gd name="T3" fmla="*/ 22 h 140"/>
                <a:gd name="T4" fmla="*/ 120 w 537"/>
                <a:gd name="T5" fmla="*/ 0 h 140"/>
                <a:gd name="T6" fmla="*/ 159 w 537"/>
                <a:gd name="T7" fmla="*/ 8 h 140"/>
                <a:gd name="T8" fmla="*/ 182 w 537"/>
                <a:gd name="T9" fmla="*/ 10 h 140"/>
                <a:gd name="T10" fmla="*/ 202 w 537"/>
                <a:gd name="T11" fmla="*/ 16 h 140"/>
                <a:gd name="T12" fmla="*/ 245 w 537"/>
                <a:gd name="T13" fmla="*/ 21 h 140"/>
                <a:gd name="T14" fmla="*/ 285 w 537"/>
                <a:gd name="T15" fmla="*/ 31 h 140"/>
                <a:gd name="T16" fmla="*/ 514 w 537"/>
                <a:gd name="T17" fmla="*/ 65 h 140"/>
                <a:gd name="T18" fmla="*/ 523 w 537"/>
                <a:gd name="T19" fmla="*/ 107 h 140"/>
                <a:gd name="T20" fmla="*/ 524 w 537"/>
                <a:gd name="T21" fmla="*/ 140 h 140"/>
                <a:gd name="T22" fmla="*/ 448 w 537"/>
                <a:gd name="T23" fmla="*/ 129 h 140"/>
                <a:gd name="T24" fmla="*/ 392 w 537"/>
                <a:gd name="T25" fmla="*/ 126 h 140"/>
                <a:gd name="T26" fmla="*/ 304 w 537"/>
                <a:gd name="T27" fmla="*/ 107 h 140"/>
                <a:gd name="T28" fmla="*/ 264 w 537"/>
                <a:gd name="T29" fmla="*/ 101 h 140"/>
                <a:gd name="T30" fmla="*/ 264 w 537"/>
                <a:gd name="T31" fmla="*/ 99 h 140"/>
                <a:gd name="T32" fmla="*/ 265 w 537"/>
                <a:gd name="T33" fmla="*/ 99 h 140"/>
                <a:gd name="T34" fmla="*/ 100 w 537"/>
                <a:gd name="T35" fmla="*/ 66 h 140"/>
                <a:gd name="T36" fmla="*/ 65 w 537"/>
                <a:gd name="T37" fmla="*/ 56 h 140"/>
                <a:gd name="T38" fmla="*/ 29 w 537"/>
                <a:gd name="T39" fmla="*/ 46 h 140"/>
                <a:gd name="T40" fmla="*/ 5 w 537"/>
                <a:gd name="T41" fmla="*/ 42 h 140"/>
                <a:gd name="T42" fmla="*/ 318 w 537"/>
                <a:gd name="T43" fmla="*/ 45 h 140"/>
                <a:gd name="T44" fmla="*/ 344 w 537"/>
                <a:gd name="T45" fmla="*/ 53 h 140"/>
                <a:gd name="T46" fmla="*/ 288 w 537"/>
                <a:gd name="T47" fmla="*/ 48 h 140"/>
                <a:gd name="T48" fmla="*/ 334 w 537"/>
                <a:gd name="T49" fmla="*/ 68 h 140"/>
                <a:gd name="T50" fmla="*/ 291 w 537"/>
                <a:gd name="T51" fmla="*/ 61 h 140"/>
                <a:gd name="T52" fmla="*/ 329 w 537"/>
                <a:gd name="T53" fmla="*/ 73 h 140"/>
                <a:gd name="T54" fmla="*/ 360 w 537"/>
                <a:gd name="T55" fmla="*/ 87 h 140"/>
                <a:gd name="T56" fmla="*/ 290 w 537"/>
                <a:gd name="T57" fmla="*/ 71 h 140"/>
                <a:gd name="T58" fmla="*/ 328 w 537"/>
                <a:gd name="T59" fmla="*/ 87 h 140"/>
                <a:gd name="T60" fmla="*/ 324 w 537"/>
                <a:gd name="T61" fmla="*/ 91 h 140"/>
                <a:gd name="T62" fmla="*/ 299 w 537"/>
                <a:gd name="T63" fmla="*/ 84 h 140"/>
                <a:gd name="T64" fmla="*/ 408 w 537"/>
                <a:gd name="T65" fmla="*/ 114 h 140"/>
                <a:gd name="T66" fmla="*/ 442 w 537"/>
                <a:gd name="T67" fmla="*/ 117 h 140"/>
                <a:gd name="T68" fmla="*/ 385 w 537"/>
                <a:gd name="T69" fmla="*/ 102 h 140"/>
                <a:gd name="T70" fmla="*/ 430 w 537"/>
                <a:gd name="T71" fmla="*/ 108 h 140"/>
                <a:gd name="T72" fmla="*/ 440 w 537"/>
                <a:gd name="T73" fmla="*/ 98 h 140"/>
                <a:gd name="T74" fmla="*/ 397 w 537"/>
                <a:gd name="T75" fmla="*/ 82 h 140"/>
                <a:gd name="T76" fmla="*/ 435 w 537"/>
                <a:gd name="T77" fmla="*/ 86 h 140"/>
                <a:gd name="T78" fmla="*/ 437 w 537"/>
                <a:gd name="T79" fmla="*/ 76 h 140"/>
                <a:gd name="T80" fmla="*/ 394 w 537"/>
                <a:gd name="T81" fmla="*/ 60 h 140"/>
                <a:gd name="T82" fmla="*/ 440 w 537"/>
                <a:gd name="T83" fmla="*/ 65 h 140"/>
                <a:gd name="T84" fmla="*/ 432 w 537"/>
                <a:gd name="T85" fmla="*/ 56 h 140"/>
                <a:gd name="T86" fmla="*/ 318 w 537"/>
                <a:gd name="T87" fmla="*/ 4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37" h="140">
                  <a:moveTo>
                    <a:pt x="5" y="42"/>
                  </a:moveTo>
                  <a:cubicBezTo>
                    <a:pt x="0" y="36"/>
                    <a:pt x="16" y="30"/>
                    <a:pt x="19" y="22"/>
                  </a:cubicBezTo>
                  <a:cubicBezTo>
                    <a:pt x="52" y="18"/>
                    <a:pt x="84" y="0"/>
                    <a:pt x="120" y="0"/>
                  </a:cubicBezTo>
                  <a:cubicBezTo>
                    <a:pt x="132" y="0"/>
                    <a:pt x="145" y="6"/>
                    <a:pt x="159" y="8"/>
                  </a:cubicBezTo>
                  <a:cubicBezTo>
                    <a:pt x="166" y="10"/>
                    <a:pt x="174" y="8"/>
                    <a:pt x="182" y="10"/>
                  </a:cubicBezTo>
                  <a:cubicBezTo>
                    <a:pt x="189" y="11"/>
                    <a:pt x="195" y="15"/>
                    <a:pt x="202" y="16"/>
                  </a:cubicBezTo>
                  <a:cubicBezTo>
                    <a:pt x="216" y="18"/>
                    <a:pt x="231" y="18"/>
                    <a:pt x="245" y="21"/>
                  </a:cubicBezTo>
                  <a:cubicBezTo>
                    <a:pt x="259" y="24"/>
                    <a:pt x="271" y="29"/>
                    <a:pt x="285" y="31"/>
                  </a:cubicBezTo>
                  <a:cubicBezTo>
                    <a:pt x="350" y="42"/>
                    <a:pt x="446" y="43"/>
                    <a:pt x="514" y="65"/>
                  </a:cubicBezTo>
                  <a:cubicBezTo>
                    <a:pt x="521" y="74"/>
                    <a:pt x="520" y="91"/>
                    <a:pt x="523" y="107"/>
                  </a:cubicBezTo>
                  <a:cubicBezTo>
                    <a:pt x="525" y="118"/>
                    <a:pt x="537" y="129"/>
                    <a:pt x="524" y="140"/>
                  </a:cubicBezTo>
                  <a:cubicBezTo>
                    <a:pt x="501" y="140"/>
                    <a:pt x="474" y="132"/>
                    <a:pt x="448" y="129"/>
                  </a:cubicBezTo>
                  <a:cubicBezTo>
                    <a:pt x="430" y="127"/>
                    <a:pt x="411" y="129"/>
                    <a:pt x="392" y="126"/>
                  </a:cubicBezTo>
                  <a:cubicBezTo>
                    <a:pt x="364" y="120"/>
                    <a:pt x="335" y="114"/>
                    <a:pt x="304" y="107"/>
                  </a:cubicBezTo>
                  <a:cubicBezTo>
                    <a:pt x="291" y="104"/>
                    <a:pt x="275" y="100"/>
                    <a:pt x="264" y="101"/>
                  </a:cubicBezTo>
                  <a:cubicBezTo>
                    <a:pt x="263" y="102"/>
                    <a:pt x="264" y="101"/>
                    <a:pt x="264" y="99"/>
                  </a:cubicBezTo>
                  <a:cubicBezTo>
                    <a:pt x="264" y="99"/>
                    <a:pt x="265" y="99"/>
                    <a:pt x="265" y="99"/>
                  </a:cubicBezTo>
                  <a:cubicBezTo>
                    <a:pt x="212" y="85"/>
                    <a:pt x="153" y="78"/>
                    <a:pt x="100" y="66"/>
                  </a:cubicBezTo>
                  <a:cubicBezTo>
                    <a:pt x="88" y="63"/>
                    <a:pt x="77" y="58"/>
                    <a:pt x="65" y="56"/>
                  </a:cubicBezTo>
                  <a:cubicBezTo>
                    <a:pt x="52" y="53"/>
                    <a:pt x="40" y="48"/>
                    <a:pt x="29" y="46"/>
                  </a:cubicBezTo>
                  <a:cubicBezTo>
                    <a:pt x="22" y="45"/>
                    <a:pt x="10" y="49"/>
                    <a:pt x="5" y="42"/>
                  </a:cubicBezTo>
                  <a:close/>
                  <a:moveTo>
                    <a:pt x="318" y="45"/>
                  </a:moveTo>
                  <a:cubicBezTo>
                    <a:pt x="326" y="47"/>
                    <a:pt x="340" y="45"/>
                    <a:pt x="344" y="53"/>
                  </a:cubicBezTo>
                  <a:cubicBezTo>
                    <a:pt x="331" y="56"/>
                    <a:pt x="303" y="47"/>
                    <a:pt x="288" y="48"/>
                  </a:cubicBezTo>
                  <a:cubicBezTo>
                    <a:pt x="303" y="54"/>
                    <a:pt x="329" y="54"/>
                    <a:pt x="334" y="68"/>
                  </a:cubicBezTo>
                  <a:cubicBezTo>
                    <a:pt x="320" y="67"/>
                    <a:pt x="304" y="60"/>
                    <a:pt x="291" y="61"/>
                  </a:cubicBezTo>
                  <a:cubicBezTo>
                    <a:pt x="298" y="67"/>
                    <a:pt x="315" y="71"/>
                    <a:pt x="329" y="73"/>
                  </a:cubicBezTo>
                  <a:cubicBezTo>
                    <a:pt x="335" y="82"/>
                    <a:pt x="355" y="77"/>
                    <a:pt x="360" y="87"/>
                  </a:cubicBezTo>
                  <a:cubicBezTo>
                    <a:pt x="335" y="89"/>
                    <a:pt x="315" y="68"/>
                    <a:pt x="290" y="71"/>
                  </a:cubicBezTo>
                  <a:cubicBezTo>
                    <a:pt x="304" y="77"/>
                    <a:pt x="318" y="77"/>
                    <a:pt x="328" y="87"/>
                  </a:cubicBezTo>
                  <a:cubicBezTo>
                    <a:pt x="327" y="89"/>
                    <a:pt x="326" y="90"/>
                    <a:pt x="324" y="91"/>
                  </a:cubicBezTo>
                  <a:cubicBezTo>
                    <a:pt x="316" y="89"/>
                    <a:pt x="304" y="84"/>
                    <a:pt x="299" y="84"/>
                  </a:cubicBezTo>
                  <a:cubicBezTo>
                    <a:pt x="328" y="100"/>
                    <a:pt x="371" y="102"/>
                    <a:pt x="408" y="114"/>
                  </a:cubicBezTo>
                  <a:cubicBezTo>
                    <a:pt x="419" y="113"/>
                    <a:pt x="432" y="119"/>
                    <a:pt x="442" y="117"/>
                  </a:cubicBezTo>
                  <a:cubicBezTo>
                    <a:pt x="424" y="110"/>
                    <a:pt x="399" y="111"/>
                    <a:pt x="385" y="102"/>
                  </a:cubicBezTo>
                  <a:cubicBezTo>
                    <a:pt x="402" y="102"/>
                    <a:pt x="414" y="106"/>
                    <a:pt x="430" y="108"/>
                  </a:cubicBezTo>
                  <a:cubicBezTo>
                    <a:pt x="428" y="103"/>
                    <a:pt x="436" y="102"/>
                    <a:pt x="440" y="98"/>
                  </a:cubicBezTo>
                  <a:cubicBezTo>
                    <a:pt x="427" y="89"/>
                    <a:pt x="411" y="92"/>
                    <a:pt x="397" y="82"/>
                  </a:cubicBezTo>
                  <a:cubicBezTo>
                    <a:pt x="409" y="76"/>
                    <a:pt x="423" y="84"/>
                    <a:pt x="435" y="86"/>
                  </a:cubicBezTo>
                  <a:cubicBezTo>
                    <a:pt x="436" y="83"/>
                    <a:pt x="437" y="80"/>
                    <a:pt x="437" y="76"/>
                  </a:cubicBezTo>
                  <a:cubicBezTo>
                    <a:pt x="427" y="71"/>
                    <a:pt x="375" y="71"/>
                    <a:pt x="394" y="60"/>
                  </a:cubicBezTo>
                  <a:cubicBezTo>
                    <a:pt x="407" y="62"/>
                    <a:pt x="429" y="68"/>
                    <a:pt x="440" y="65"/>
                  </a:cubicBezTo>
                  <a:cubicBezTo>
                    <a:pt x="435" y="63"/>
                    <a:pt x="425" y="60"/>
                    <a:pt x="432" y="56"/>
                  </a:cubicBezTo>
                  <a:cubicBezTo>
                    <a:pt x="395" y="52"/>
                    <a:pt x="348" y="41"/>
                    <a:pt x="318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83"/>
            <p:cNvSpPr>
              <a:spLocks noEditPoints="1"/>
            </p:cNvSpPr>
            <p:nvPr/>
          </p:nvSpPr>
          <p:spPr bwMode="auto">
            <a:xfrm>
              <a:off x="2378076" y="3375026"/>
              <a:ext cx="479425" cy="231775"/>
            </a:xfrm>
            <a:custGeom>
              <a:avLst/>
              <a:gdLst>
                <a:gd name="T0" fmla="*/ 157 w 615"/>
                <a:gd name="T1" fmla="*/ 24 h 298"/>
                <a:gd name="T2" fmla="*/ 263 w 615"/>
                <a:gd name="T3" fmla="*/ 49 h 298"/>
                <a:gd name="T4" fmla="*/ 354 w 615"/>
                <a:gd name="T5" fmla="*/ 69 h 298"/>
                <a:gd name="T6" fmla="*/ 444 w 615"/>
                <a:gd name="T7" fmla="*/ 87 h 298"/>
                <a:gd name="T8" fmla="*/ 608 w 615"/>
                <a:gd name="T9" fmla="*/ 263 h 298"/>
                <a:gd name="T10" fmla="*/ 517 w 615"/>
                <a:gd name="T11" fmla="*/ 284 h 298"/>
                <a:gd name="T12" fmla="*/ 390 w 615"/>
                <a:gd name="T13" fmla="*/ 269 h 298"/>
                <a:gd name="T14" fmla="*/ 103 w 615"/>
                <a:gd name="T15" fmla="*/ 210 h 298"/>
                <a:gd name="T16" fmla="*/ 24 w 615"/>
                <a:gd name="T17" fmla="*/ 177 h 298"/>
                <a:gd name="T18" fmla="*/ 14 w 615"/>
                <a:gd name="T19" fmla="*/ 102 h 298"/>
                <a:gd name="T20" fmla="*/ 58 w 615"/>
                <a:gd name="T21" fmla="*/ 5 h 298"/>
                <a:gd name="T22" fmla="*/ 68 w 615"/>
                <a:gd name="T23" fmla="*/ 0 h 298"/>
                <a:gd name="T24" fmla="*/ 195 w 615"/>
                <a:gd name="T25" fmla="*/ 106 h 298"/>
                <a:gd name="T26" fmla="*/ 161 w 615"/>
                <a:gd name="T27" fmla="*/ 104 h 298"/>
                <a:gd name="T28" fmla="*/ 266 w 615"/>
                <a:gd name="T29" fmla="*/ 132 h 298"/>
                <a:gd name="T30" fmla="*/ 214 w 615"/>
                <a:gd name="T31" fmla="*/ 131 h 298"/>
                <a:gd name="T32" fmla="*/ 184 w 615"/>
                <a:gd name="T33" fmla="*/ 130 h 298"/>
                <a:gd name="T34" fmla="*/ 246 w 615"/>
                <a:gd name="T35" fmla="*/ 157 h 298"/>
                <a:gd name="T36" fmla="*/ 195 w 615"/>
                <a:gd name="T37" fmla="*/ 149 h 298"/>
                <a:gd name="T38" fmla="*/ 293 w 615"/>
                <a:gd name="T39" fmla="*/ 178 h 298"/>
                <a:gd name="T40" fmla="*/ 191 w 615"/>
                <a:gd name="T41" fmla="*/ 163 h 298"/>
                <a:gd name="T42" fmla="*/ 170 w 615"/>
                <a:gd name="T43" fmla="*/ 168 h 298"/>
                <a:gd name="T44" fmla="*/ 211 w 615"/>
                <a:gd name="T45" fmla="*/ 188 h 298"/>
                <a:gd name="T46" fmla="*/ 322 w 615"/>
                <a:gd name="T47" fmla="*/ 216 h 298"/>
                <a:gd name="T48" fmla="*/ 363 w 615"/>
                <a:gd name="T49" fmla="*/ 234 h 298"/>
                <a:gd name="T50" fmla="*/ 385 w 615"/>
                <a:gd name="T51" fmla="*/ 238 h 298"/>
                <a:gd name="T52" fmla="*/ 348 w 615"/>
                <a:gd name="T53" fmla="*/ 223 h 298"/>
                <a:gd name="T54" fmla="*/ 382 w 615"/>
                <a:gd name="T55" fmla="*/ 212 h 298"/>
                <a:gd name="T56" fmla="*/ 312 w 615"/>
                <a:gd name="T57" fmla="*/ 195 h 298"/>
                <a:gd name="T58" fmla="*/ 384 w 615"/>
                <a:gd name="T59" fmla="*/ 196 h 298"/>
                <a:gd name="T60" fmla="*/ 385 w 615"/>
                <a:gd name="T61" fmla="*/ 188 h 298"/>
                <a:gd name="T62" fmla="*/ 372 w 615"/>
                <a:gd name="T63" fmla="*/ 177 h 298"/>
                <a:gd name="T64" fmla="*/ 316 w 615"/>
                <a:gd name="T65" fmla="*/ 161 h 298"/>
                <a:gd name="T66" fmla="*/ 339 w 615"/>
                <a:gd name="T67" fmla="*/ 155 h 298"/>
                <a:gd name="T68" fmla="*/ 332 w 615"/>
                <a:gd name="T69" fmla="*/ 145 h 298"/>
                <a:gd name="T70" fmla="*/ 277 w 615"/>
                <a:gd name="T71" fmla="*/ 130 h 298"/>
                <a:gd name="T72" fmla="*/ 337 w 615"/>
                <a:gd name="T73" fmla="*/ 130 h 298"/>
                <a:gd name="T74" fmla="*/ 333 w 615"/>
                <a:gd name="T75" fmla="*/ 124 h 298"/>
                <a:gd name="T76" fmla="*/ 251 w 615"/>
                <a:gd name="T77" fmla="*/ 100 h 298"/>
                <a:gd name="T78" fmla="*/ 347 w 615"/>
                <a:gd name="T79" fmla="*/ 96 h 298"/>
                <a:gd name="T80" fmla="*/ 298 w 615"/>
                <a:gd name="T81" fmla="*/ 87 h 298"/>
                <a:gd name="T82" fmla="*/ 308 w 615"/>
                <a:gd name="T83" fmla="*/ 76 h 298"/>
                <a:gd name="T84" fmla="*/ 299 w 615"/>
                <a:gd name="T85" fmla="*/ 68 h 298"/>
                <a:gd name="T86" fmla="*/ 293 w 615"/>
                <a:gd name="T87" fmla="*/ 69 h 298"/>
                <a:gd name="T88" fmla="*/ 278 w 615"/>
                <a:gd name="T89" fmla="*/ 80 h 298"/>
                <a:gd name="T90" fmla="*/ 265 w 615"/>
                <a:gd name="T91" fmla="*/ 91 h 298"/>
                <a:gd name="T92" fmla="*/ 243 w 615"/>
                <a:gd name="T93" fmla="*/ 101 h 298"/>
                <a:gd name="T94" fmla="*/ 154 w 615"/>
                <a:gd name="T95" fmla="*/ 85 h 298"/>
                <a:gd name="T96" fmla="*/ 182 w 615"/>
                <a:gd name="T97" fmla="*/ 161 h 298"/>
                <a:gd name="T98" fmla="*/ 182 w 615"/>
                <a:gd name="T99" fmla="*/ 161 h 298"/>
                <a:gd name="T100" fmla="*/ 200 w 615"/>
                <a:gd name="T101" fmla="*/ 202 h 298"/>
                <a:gd name="T102" fmla="*/ 209 w 615"/>
                <a:gd name="T103" fmla="*/ 217 h 298"/>
                <a:gd name="T104" fmla="*/ 209 w 615"/>
                <a:gd name="T105" fmla="*/ 217 h 298"/>
                <a:gd name="T106" fmla="*/ 246 w 615"/>
                <a:gd name="T107" fmla="*/ 219 h 298"/>
                <a:gd name="T108" fmla="*/ 372 w 615"/>
                <a:gd name="T109" fmla="*/ 246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5" h="298">
                  <a:moveTo>
                    <a:pt x="68" y="0"/>
                  </a:moveTo>
                  <a:cubicBezTo>
                    <a:pt x="91" y="11"/>
                    <a:pt x="128" y="17"/>
                    <a:pt x="157" y="24"/>
                  </a:cubicBezTo>
                  <a:cubicBezTo>
                    <a:pt x="167" y="26"/>
                    <a:pt x="176" y="31"/>
                    <a:pt x="186" y="34"/>
                  </a:cubicBezTo>
                  <a:cubicBezTo>
                    <a:pt x="211" y="41"/>
                    <a:pt x="238" y="44"/>
                    <a:pt x="263" y="49"/>
                  </a:cubicBezTo>
                  <a:cubicBezTo>
                    <a:pt x="274" y="51"/>
                    <a:pt x="284" y="55"/>
                    <a:pt x="294" y="58"/>
                  </a:cubicBezTo>
                  <a:cubicBezTo>
                    <a:pt x="314" y="62"/>
                    <a:pt x="335" y="64"/>
                    <a:pt x="354" y="69"/>
                  </a:cubicBezTo>
                  <a:cubicBezTo>
                    <a:pt x="361" y="71"/>
                    <a:pt x="368" y="75"/>
                    <a:pt x="375" y="76"/>
                  </a:cubicBezTo>
                  <a:cubicBezTo>
                    <a:pt x="397" y="81"/>
                    <a:pt x="421" y="84"/>
                    <a:pt x="444" y="87"/>
                  </a:cubicBezTo>
                  <a:cubicBezTo>
                    <a:pt x="497" y="95"/>
                    <a:pt x="550" y="103"/>
                    <a:pt x="606" y="115"/>
                  </a:cubicBezTo>
                  <a:cubicBezTo>
                    <a:pt x="606" y="163"/>
                    <a:pt x="611" y="214"/>
                    <a:pt x="608" y="263"/>
                  </a:cubicBezTo>
                  <a:cubicBezTo>
                    <a:pt x="608" y="274"/>
                    <a:pt x="615" y="288"/>
                    <a:pt x="603" y="297"/>
                  </a:cubicBezTo>
                  <a:cubicBezTo>
                    <a:pt x="574" y="298"/>
                    <a:pt x="546" y="290"/>
                    <a:pt x="517" y="284"/>
                  </a:cubicBezTo>
                  <a:cubicBezTo>
                    <a:pt x="489" y="279"/>
                    <a:pt x="461" y="280"/>
                    <a:pt x="431" y="277"/>
                  </a:cubicBezTo>
                  <a:cubicBezTo>
                    <a:pt x="418" y="275"/>
                    <a:pt x="404" y="271"/>
                    <a:pt x="390" y="269"/>
                  </a:cubicBezTo>
                  <a:cubicBezTo>
                    <a:pt x="347" y="263"/>
                    <a:pt x="308" y="257"/>
                    <a:pt x="270" y="248"/>
                  </a:cubicBezTo>
                  <a:cubicBezTo>
                    <a:pt x="214" y="236"/>
                    <a:pt x="157" y="226"/>
                    <a:pt x="103" y="210"/>
                  </a:cubicBezTo>
                  <a:cubicBezTo>
                    <a:pt x="89" y="205"/>
                    <a:pt x="76" y="199"/>
                    <a:pt x="63" y="195"/>
                  </a:cubicBezTo>
                  <a:cubicBezTo>
                    <a:pt x="49" y="190"/>
                    <a:pt x="34" y="184"/>
                    <a:pt x="24" y="177"/>
                  </a:cubicBezTo>
                  <a:cubicBezTo>
                    <a:pt x="18" y="173"/>
                    <a:pt x="4" y="158"/>
                    <a:pt x="3" y="151"/>
                  </a:cubicBezTo>
                  <a:cubicBezTo>
                    <a:pt x="0" y="137"/>
                    <a:pt x="10" y="116"/>
                    <a:pt x="14" y="102"/>
                  </a:cubicBezTo>
                  <a:cubicBezTo>
                    <a:pt x="24" y="74"/>
                    <a:pt x="29" y="54"/>
                    <a:pt x="42" y="33"/>
                  </a:cubicBezTo>
                  <a:cubicBezTo>
                    <a:pt x="47" y="24"/>
                    <a:pt x="54" y="17"/>
                    <a:pt x="58" y="5"/>
                  </a:cubicBezTo>
                  <a:cubicBezTo>
                    <a:pt x="61" y="6"/>
                    <a:pt x="61" y="4"/>
                    <a:pt x="64" y="4"/>
                  </a:cubicBezTo>
                  <a:cubicBezTo>
                    <a:pt x="65" y="2"/>
                    <a:pt x="66" y="1"/>
                    <a:pt x="68" y="0"/>
                  </a:cubicBezTo>
                  <a:close/>
                  <a:moveTo>
                    <a:pt x="257" y="122"/>
                  </a:moveTo>
                  <a:cubicBezTo>
                    <a:pt x="234" y="120"/>
                    <a:pt x="216" y="106"/>
                    <a:pt x="195" y="106"/>
                  </a:cubicBezTo>
                  <a:cubicBezTo>
                    <a:pt x="196" y="107"/>
                    <a:pt x="199" y="107"/>
                    <a:pt x="199" y="110"/>
                  </a:cubicBezTo>
                  <a:cubicBezTo>
                    <a:pt x="186" y="114"/>
                    <a:pt x="175" y="99"/>
                    <a:pt x="161" y="104"/>
                  </a:cubicBezTo>
                  <a:cubicBezTo>
                    <a:pt x="176" y="106"/>
                    <a:pt x="189" y="113"/>
                    <a:pt x="205" y="117"/>
                  </a:cubicBezTo>
                  <a:cubicBezTo>
                    <a:pt x="225" y="123"/>
                    <a:pt x="254" y="123"/>
                    <a:pt x="266" y="132"/>
                  </a:cubicBezTo>
                  <a:cubicBezTo>
                    <a:pt x="235" y="131"/>
                    <a:pt x="201" y="121"/>
                    <a:pt x="169" y="119"/>
                  </a:cubicBezTo>
                  <a:cubicBezTo>
                    <a:pt x="184" y="121"/>
                    <a:pt x="198" y="128"/>
                    <a:pt x="214" y="131"/>
                  </a:cubicBezTo>
                  <a:cubicBezTo>
                    <a:pt x="241" y="137"/>
                    <a:pt x="271" y="138"/>
                    <a:pt x="292" y="152"/>
                  </a:cubicBezTo>
                  <a:cubicBezTo>
                    <a:pt x="253" y="146"/>
                    <a:pt x="221" y="139"/>
                    <a:pt x="184" y="130"/>
                  </a:cubicBezTo>
                  <a:cubicBezTo>
                    <a:pt x="182" y="136"/>
                    <a:pt x="176" y="135"/>
                    <a:pt x="174" y="137"/>
                  </a:cubicBezTo>
                  <a:cubicBezTo>
                    <a:pt x="199" y="141"/>
                    <a:pt x="222" y="152"/>
                    <a:pt x="246" y="157"/>
                  </a:cubicBezTo>
                  <a:cubicBezTo>
                    <a:pt x="258" y="160"/>
                    <a:pt x="273" y="157"/>
                    <a:pt x="282" y="168"/>
                  </a:cubicBezTo>
                  <a:cubicBezTo>
                    <a:pt x="255" y="162"/>
                    <a:pt x="224" y="157"/>
                    <a:pt x="195" y="149"/>
                  </a:cubicBezTo>
                  <a:cubicBezTo>
                    <a:pt x="195" y="152"/>
                    <a:pt x="198" y="153"/>
                    <a:pt x="199" y="156"/>
                  </a:cubicBezTo>
                  <a:cubicBezTo>
                    <a:pt x="231" y="165"/>
                    <a:pt x="269" y="164"/>
                    <a:pt x="293" y="178"/>
                  </a:cubicBezTo>
                  <a:cubicBezTo>
                    <a:pt x="265" y="175"/>
                    <a:pt x="236" y="167"/>
                    <a:pt x="206" y="162"/>
                  </a:cubicBezTo>
                  <a:cubicBezTo>
                    <a:pt x="202" y="162"/>
                    <a:pt x="193" y="156"/>
                    <a:pt x="191" y="163"/>
                  </a:cubicBezTo>
                  <a:cubicBezTo>
                    <a:pt x="218" y="177"/>
                    <a:pt x="268" y="176"/>
                    <a:pt x="296" y="191"/>
                  </a:cubicBezTo>
                  <a:cubicBezTo>
                    <a:pt x="254" y="186"/>
                    <a:pt x="215" y="176"/>
                    <a:pt x="170" y="168"/>
                  </a:cubicBezTo>
                  <a:cubicBezTo>
                    <a:pt x="214" y="190"/>
                    <a:pt x="279" y="183"/>
                    <a:pt x="319" y="207"/>
                  </a:cubicBezTo>
                  <a:cubicBezTo>
                    <a:pt x="281" y="199"/>
                    <a:pt x="251" y="191"/>
                    <a:pt x="211" y="188"/>
                  </a:cubicBezTo>
                  <a:cubicBezTo>
                    <a:pt x="217" y="189"/>
                    <a:pt x="217" y="194"/>
                    <a:pt x="221" y="196"/>
                  </a:cubicBezTo>
                  <a:cubicBezTo>
                    <a:pt x="253" y="205"/>
                    <a:pt x="294" y="202"/>
                    <a:pt x="322" y="216"/>
                  </a:cubicBezTo>
                  <a:cubicBezTo>
                    <a:pt x="278" y="215"/>
                    <a:pt x="255" y="199"/>
                    <a:pt x="216" y="207"/>
                  </a:cubicBezTo>
                  <a:cubicBezTo>
                    <a:pt x="263" y="215"/>
                    <a:pt x="317" y="226"/>
                    <a:pt x="363" y="234"/>
                  </a:cubicBezTo>
                  <a:cubicBezTo>
                    <a:pt x="366" y="235"/>
                    <a:pt x="366" y="238"/>
                    <a:pt x="368" y="239"/>
                  </a:cubicBezTo>
                  <a:cubicBezTo>
                    <a:pt x="373" y="236"/>
                    <a:pt x="384" y="242"/>
                    <a:pt x="385" y="238"/>
                  </a:cubicBezTo>
                  <a:cubicBezTo>
                    <a:pt x="383" y="234"/>
                    <a:pt x="376" y="235"/>
                    <a:pt x="378" y="228"/>
                  </a:cubicBezTo>
                  <a:cubicBezTo>
                    <a:pt x="366" y="226"/>
                    <a:pt x="357" y="228"/>
                    <a:pt x="348" y="223"/>
                  </a:cubicBezTo>
                  <a:cubicBezTo>
                    <a:pt x="354" y="216"/>
                    <a:pt x="344" y="219"/>
                    <a:pt x="344" y="211"/>
                  </a:cubicBezTo>
                  <a:cubicBezTo>
                    <a:pt x="355" y="208"/>
                    <a:pt x="372" y="209"/>
                    <a:pt x="382" y="212"/>
                  </a:cubicBezTo>
                  <a:cubicBezTo>
                    <a:pt x="382" y="210"/>
                    <a:pt x="379" y="204"/>
                    <a:pt x="385" y="203"/>
                  </a:cubicBezTo>
                  <a:cubicBezTo>
                    <a:pt x="362" y="198"/>
                    <a:pt x="335" y="201"/>
                    <a:pt x="312" y="195"/>
                  </a:cubicBezTo>
                  <a:cubicBezTo>
                    <a:pt x="325" y="190"/>
                    <a:pt x="344" y="198"/>
                    <a:pt x="355" y="192"/>
                  </a:cubicBezTo>
                  <a:cubicBezTo>
                    <a:pt x="364" y="196"/>
                    <a:pt x="375" y="199"/>
                    <a:pt x="384" y="196"/>
                  </a:cubicBezTo>
                  <a:cubicBezTo>
                    <a:pt x="382" y="193"/>
                    <a:pt x="375" y="196"/>
                    <a:pt x="375" y="192"/>
                  </a:cubicBezTo>
                  <a:cubicBezTo>
                    <a:pt x="377" y="189"/>
                    <a:pt x="383" y="191"/>
                    <a:pt x="385" y="188"/>
                  </a:cubicBezTo>
                  <a:cubicBezTo>
                    <a:pt x="361" y="183"/>
                    <a:pt x="340" y="182"/>
                    <a:pt x="318" y="173"/>
                  </a:cubicBezTo>
                  <a:cubicBezTo>
                    <a:pt x="335" y="171"/>
                    <a:pt x="355" y="176"/>
                    <a:pt x="372" y="177"/>
                  </a:cubicBezTo>
                  <a:cubicBezTo>
                    <a:pt x="373" y="169"/>
                    <a:pt x="384" y="176"/>
                    <a:pt x="389" y="171"/>
                  </a:cubicBezTo>
                  <a:cubicBezTo>
                    <a:pt x="366" y="166"/>
                    <a:pt x="337" y="167"/>
                    <a:pt x="316" y="161"/>
                  </a:cubicBezTo>
                  <a:cubicBezTo>
                    <a:pt x="312" y="160"/>
                    <a:pt x="306" y="158"/>
                    <a:pt x="306" y="153"/>
                  </a:cubicBezTo>
                  <a:cubicBezTo>
                    <a:pt x="313" y="149"/>
                    <a:pt x="327" y="154"/>
                    <a:pt x="339" y="155"/>
                  </a:cubicBezTo>
                  <a:cubicBezTo>
                    <a:pt x="360" y="156"/>
                    <a:pt x="386" y="165"/>
                    <a:pt x="397" y="158"/>
                  </a:cubicBezTo>
                  <a:cubicBezTo>
                    <a:pt x="375" y="154"/>
                    <a:pt x="347" y="155"/>
                    <a:pt x="332" y="145"/>
                  </a:cubicBezTo>
                  <a:cubicBezTo>
                    <a:pt x="353" y="145"/>
                    <a:pt x="351" y="146"/>
                    <a:pt x="369" y="146"/>
                  </a:cubicBezTo>
                  <a:cubicBezTo>
                    <a:pt x="345" y="133"/>
                    <a:pt x="311" y="137"/>
                    <a:pt x="277" y="130"/>
                  </a:cubicBezTo>
                  <a:cubicBezTo>
                    <a:pt x="276" y="128"/>
                    <a:pt x="271" y="124"/>
                    <a:pt x="275" y="122"/>
                  </a:cubicBezTo>
                  <a:cubicBezTo>
                    <a:pt x="286" y="130"/>
                    <a:pt x="320" y="127"/>
                    <a:pt x="337" y="130"/>
                  </a:cubicBezTo>
                  <a:cubicBezTo>
                    <a:pt x="342" y="126"/>
                    <a:pt x="345" y="127"/>
                    <a:pt x="354" y="127"/>
                  </a:cubicBezTo>
                  <a:cubicBezTo>
                    <a:pt x="351" y="122"/>
                    <a:pt x="341" y="124"/>
                    <a:pt x="333" y="124"/>
                  </a:cubicBezTo>
                  <a:cubicBezTo>
                    <a:pt x="333" y="121"/>
                    <a:pt x="333" y="119"/>
                    <a:pt x="334" y="117"/>
                  </a:cubicBezTo>
                  <a:cubicBezTo>
                    <a:pt x="307" y="113"/>
                    <a:pt x="278" y="102"/>
                    <a:pt x="251" y="100"/>
                  </a:cubicBezTo>
                  <a:cubicBezTo>
                    <a:pt x="288" y="94"/>
                    <a:pt x="321" y="106"/>
                    <a:pt x="352" y="106"/>
                  </a:cubicBezTo>
                  <a:cubicBezTo>
                    <a:pt x="352" y="100"/>
                    <a:pt x="342" y="103"/>
                    <a:pt x="347" y="96"/>
                  </a:cubicBezTo>
                  <a:cubicBezTo>
                    <a:pt x="337" y="98"/>
                    <a:pt x="327" y="93"/>
                    <a:pt x="318" y="91"/>
                  </a:cubicBezTo>
                  <a:cubicBezTo>
                    <a:pt x="311" y="90"/>
                    <a:pt x="302" y="95"/>
                    <a:pt x="298" y="87"/>
                  </a:cubicBezTo>
                  <a:cubicBezTo>
                    <a:pt x="317" y="84"/>
                    <a:pt x="340" y="89"/>
                    <a:pt x="358" y="85"/>
                  </a:cubicBezTo>
                  <a:cubicBezTo>
                    <a:pt x="340" y="81"/>
                    <a:pt x="323" y="83"/>
                    <a:pt x="308" y="76"/>
                  </a:cubicBezTo>
                  <a:cubicBezTo>
                    <a:pt x="323" y="74"/>
                    <a:pt x="336" y="80"/>
                    <a:pt x="354" y="78"/>
                  </a:cubicBezTo>
                  <a:cubicBezTo>
                    <a:pt x="335" y="75"/>
                    <a:pt x="317" y="71"/>
                    <a:pt x="299" y="68"/>
                  </a:cubicBezTo>
                  <a:cubicBezTo>
                    <a:pt x="299" y="70"/>
                    <a:pt x="301" y="74"/>
                    <a:pt x="297" y="73"/>
                  </a:cubicBezTo>
                  <a:cubicBezTo>
                    <a:pt x="294" y="73"/>
                    <a:pt x="298" y="67"/>
                    <a:pt x="293" y="69"/>
                  </a:cubicBezTo>
                  <a:cubicBezTo>
                    <a:pt x="273" y="66"/>
                    <a:pt x="259" y="65"/>
                    <a:pt x="238" y="63"/>
                  </a:cubicBezTo>
                  <a:cubicBezTo>
                    <a:pt x="249" y="73"/>
                    <a:pt x="278" y="64"/>
                    <a:pt x="278" y="80"/>
                  </a:cubicBezTo>
                  <a:cubicBezTo>
                    <a:pt x="262" y="76"/>
                    <a:pt x="237" y="71"/>
                    <a:pt x="226" y="75"/>
                  </a:cubicBezTo>
                  <a:cubicBezTo>
                    <a:pt x="233" y="82"/>
                    <a:pt x="262" y="76"/>
                    <a:pt x="265" y="91"/>
                  </a:cubicBezTo>
                  <a:cubicBezTo>
                    <a:pt x="246" y="90"/>
                    <a:pt x="227" y="81"/>
                    <a:pt x="210" y="85"/>
                  </a:cubicBezTo>
                  <a:cubicBezTo>
                    <a:pt x="219" y="94"/>
                    <a:pt x="242" y="90"/>
                    <a:pt x="243" y="101"/>
                  </a:cubicBezTo>
                  <a:cubicBezTo>
                    <a:pt x="226" y="101"/>
                    <a:pt x="207" y="89"/>
                    <a:pt x="194" y="96"/>
                  </a:cubicBezTo>
                  <a:cubicBezTo>
                    <a:pt x="182" y="90"/>
                    <a:pt x="167" y="89"/>
                    <a:pt x="154" y="85"/>
                  </a:cubicBezTo>
                  <a:cubicBezTo>
                    <a:pt x="187" y="101"/>
                    <a:pt x="235" y="100"/>
                    <a:pt x="257" y="122"/>
                  </a:cubicBezTo>
                  <a:close/>
                  <a:moveTo>
                    <a:pt x="182" y="161"/>
                  </a:moveTo>
                  <a:cubicBezTo>
                    <a:pt x="177" y="159"/>
                    <a:pt x="167" y="155"/>
                    <a:pt x="161" y="157"/>
                  </a:cubicBezTo>
                  <a:cubicBezTo>
                    <a:pt x="168" y="158"/>
                    <a:pt x="177" y="163"/>
                    <a:pt x="182" y="161"/>
                  </a:cubicBezTo>
                  <a:close/>
                  <a:moveTo>
                    <a:pt x="212" y="206"/>
                  </a:moveTo>
                  <a:cubicBezTo>
                    <a:pt x="212" y="202"/>
                    <a:pt x="203" y="199"/>
                    <a:pt x="200" y="202"/>
                  </a:cubicBezTo>
                  <a:cubicBezTo>
                    <a:pt x="205" y="202"/>
                    <a:pt x="207" y="206"/>
                    <a:pt x="212" y="206"/>
                  </a:cubicBezTo>
                  <a:close/>
                  <a:moveTo>
                    <a:pt x="209" y="217"/>
                  </a:moveTo>
                  <a:cubicBezTo>
                    <a:pt x="211" y="222"/>
                    <a:pt x="230" y="221"/>
                    <a:pt x="237" y="224"/>
                  </a:cubicBezTo>
                  <a:cubicBezTo>
                    <a:pt x="229" y="219"/>
                    <a:pt x="215" y="217"/>
                    <a:pt x="209" y="217"/>
                  </a:cubicBezTo>
                  <a:close/>
                  <a:moveTo>
                    <a:pt x="302" y="232"/>
                  </a:moveTo>
                  <a:cubicBezTo>
                    <a:pt x="289" y="222"/>
                    <a:pt x="265" y="221"/>
                    <a:pt x="246" y="219"/>
                  </a:cubicBezTo>
                  <a:cubicBezTo>
                    <a:pt x="251" y="223"/>
                    <a:pt x="241" y="223"/>
                    <a:pt x="240" y="224"/>
                  </a:cubicBezTo>
                  <a:cubicBezTo>
                    <a:pt x="283" y="231"/>
                    <a:pt x="327" y="252"/>
                    <a:pt x="372" y="246"/>
                  </a:cubicBezTo>
                  <a:cubicBezTo>
                    <a:pt x="348" y="242"/>
                    <a:pt x="327" y="235"/>
                    <a:pt x="302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84"/>
            <p:cNvSpPr/>
            <p:nvPr/>
          </p:nvSpPr>
          <p:spPr bwMode="auto">
            <a:xfrm>
              <a:off x="2670176" y="3333751"/>
              <a:ext cx="203200" cy="163513"/>
            </a:xfrm>
            <a:custGeom>
              <a:avLst/>
              <a:gdLst>
                <a:gd name="T0" fmla="*/ 245 w 262"/>
                <a:gd name="T1" fmla="*/ 26 h 209"/>
                <a:gd name="T2" fmla="*/ 256 w 262"/>
                <a:gd name="T3" fmla="*/ 50 h 209"/>
                <a:gd name="T4" fmla="*/ 260 w 262"/>
                <a:gd name="T5" fmla="*/ 209 h 209"/>
                <a:gd name="T6" fmla="*/ 250 w 262"/>
                <a:gd name="T7" fmla="*/ 175 h 209"/>
                <a:gd name="T8" fmla="*/ 246 w 262"/>
                <a:gd name="T9" fmla="*/ 82 h 209"/>
                <a:gd name="T10" fmla="*/ 237 w 262"/>
                <a:gd name="T11" fmla="*/ 38 h 209"/>
                <a:gd name="T12" fmla="*/ 228 w 262"/>
                <a:gd name="T13" fmla="*/ 33 h 209"/>
                <a:gd name="T14" fmla="*/ 212 w 262"/>
                <a:gd name="T15" fmla="*/ 31 h 209"/>
                <a:gd name="T16" fmla="*/ 51 w 262"/>
                <a:gd name="T17" fmla="*/ 16 h 209"/>
                <a:gd name="T18" fmla="*/ 0 w 262"/>
                <a:gd name="T19" fmla="*/ 5 h 209"/>
                <a:gd name="T20" fmla="*/ 1 w 262"/>
                <a:gd name="T21" fmla="*/ 1 h 209"/>
                <a:gd name="T22" fmla="*/ 4 w 262"/>
                <a:gd name="T23" fmla="*/ 0 h 209"/>
                <a:gd name="T24" fmla="*/ 245 w 262"/>
                <a:gd name="T25" fmla="*/ 2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2" h="209">
                  <a:moveTo>
                    <a:pt x="245" y="26"/>
                  </a:moveTo>
                  <a:cubicBezTo>
                    <a:pt x="250" y="33"/>
                    <a:pt x="248" y="46"/>
                    <a:pt x="256" y="50"/>
                  </a:cubicBezTo>
                  <a:cubicBezTo>
                    <a:pt x="250" y="91"/>
                    <a:pt x="262" y="159"/>
                    <a:pt x="260" y="209"/>
                  </a:cubicBezTo>
                  <a:cubicBezTo>
                    <a:pt x="250" y="204"/>
                    <a:pt x="251" y="186"/>
                    <a:pt x="250" y="175"/>
                  </a:cubicBezTo>
                  <a:cubicBezTo>
                    <a:pt x="249" y="146"/>
                    <a:pt x="249" y="113"/>
                    <a:pt x="246" y="82"/>
                  </a:cubicBezTo>
                  <a:cubicBezTo>
                    <a:pt x="239" y="70"/>
                    <a:pt x="242" y="47"/>
                    <a:pt x="237" y="38"/>
                  </a:cubicBezTo>
                  <a:cubicBezTo>
                    <a:pt x="234" y="37"/>
                    <a:pt x="229" y="38"/>
                    <a:pt x="228" y="33"/>
                  </a:cubicBezTo>
                  <a:cubicBezTo>
                    <a:pt x="223" y="36"/>
                    <a:pt x="216" y="33"/>
                    <a:pt x="212" y="31"/>
                  </a:cubicBezTo>
                  <a:cubicBezTo>
                    <a:pt x="158" y="28"/>
                    <a:pt x="107" y="25"/>
                    <a:pt x="51" y="16"/>
                  </a:cubicBezTo>
                  <a:cubicBezTo>
                    <a:pt x="34" y="13"/>
                    <a:pt x="15" y="14"/>
                    <a:pt x="0" y="5"/>
                  </a:cubicBezTo>
                  <a:cubicBezTo>
                    <a:pt x="0" y="3"/>
                    <a:pt x="1" y="3"/>
                    <a:pt x="1" y="1"/>
                  </a:cubicBezTo>
                  <a:cubicBezTo>
                    <a:pt x="2" y="1"/>
                    <a:pt x="2" y="0"/>
                    <a:pt x="4" y="0"/>
                  </a:cubicBezTo>
                  <a:cubicBezTo>
                    <a:pt x="77" y="17"/>
                    <a:pt x="171" y="18"/>
                    <a:pt x="24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300789" y="3173707"/>
            <a:ext cx="433745" cy="539854"/>
            <a:chOff x="1295401" y="361951"/>
            <a:chExt cx="739775" cy="920750"/>
          </a:xfrm>
        </p:grpSpPr>
        <p:sp>
          <p:nvSpPr>
            <p:cNvPr id="35" name="Freeform 119"/>
            <p:cNvSpPr>
              <a:spLocks noEditPoints="1"/>
            </p:cNvSpPr>
            <p:nvPr/>
          </p:nvSpPr>
          <p:spPr bwMode="auto">
            <a:xfrm>
              <a:off x="1733551" y="893763"/>
              <a:ext cx="257175" cy="153988"/>
            </a:xfrm>
            <a:custGeom>
              <a:avLst/>
              <a:gdLst>
                <a:gd name="T0" fmla="*/ 264 w 329"/>
                <a:gd name="T1" fmla="*/ 165 h 198"/>
                <a:gd name="T2" fmla="*/ 221 w 329"/>
                <a:gd name="T3" fmla="*/ 157 h 198"/>
                <a:gd name="T4" fmla="*/ 182 w 329"/>
                <a:gd name="T5" fmla="*/ 160 h 198"/>
                <a:gd name="T6" fmla="*/ 140 w 329"/>
                <a:gd name="T7" fmla="*/ 163 h 198"/>
                <a:gd name="T8" fmla="*/ 72 w 329"/>
                <a:gd name="T9" fmla="*/ 185 h 198"/>
                <a:gd name="T10" fmla="*/ 28 w 329"/>
                <a:gd name="T11" fmla="*/ 182 h 198"/>
                <a:gd name="T12" fmla="*/ 26 w 329"/>
                <a:gd name="T13" fmla="*/ 151 h 198"/>
                <a:gd name="T14" fmla="*/ 4 w 329"/>
                <a:gd name="T15" fmla="*/ 120 h 198"/>
                <a:gd name="T16" fmla="*/ 23 w 329"/>
                <a:gd name="T17" fmla="*/ 76 h 198"/>
                <a:gd name="T18" fmla="*/ 141 w 329"/>
                <a:gd name="T19" fmla="*/ 5 h 198"/>
                <a:gd name="T20" fmla="*/ 204 w 329"/>
                <a:gd name="T21" fmla="*/ 4 h 198"/>
                <a:gd name="T22" fmla="*/ 277 w 329"/>
                <a:gd name="T23" fmla="*/ 20 h 198"/>
                <a:gd name="T24" fmla="*/ 326 w 329"/>
                <a:gd name="T25" fmla="*/ 57 h 198"/>
                <a:gd name="T26" fmla="*/ 324 w 329"/>
                <a:gd name="T27" fmla="*/ 89 h 198"/>
                <a:gd name="T28" fmla="*/ 305 w 329"/>
                <a:gd name="T29" fmla="*/ 115 h 198"/>
                <a:gd name="T30" fmla="*/ 304 w 329"/>
                <a:gd name="T31" fmla="*/ 146 h 198"/>
                <a:gd name="T32" fmla="*/ 264 w 329"/>
                <a:gd name="T33" fmla="*/ 165 h 198"/>
                <a:gd name="T34" fmla="*/ 82 w 329"/>
                <a:gd name="T35" fmla="*/ 171 h 198"/>
                <a:gd name="T36" fmla="*/ 162 w 329"/>
                <a:gd name="T37" fmla="*/ 151 h 198"/>
                <a:gd name="T38" fmla="*/ 184 w 329"/>
                <a:gd name="T39" fmla="*/ 152 h 198"/>
                <a:gd name="T40" fmla="*/ 199 w 329"/>
                <a:gd name="T41" fmla="*/ 149 h 198"/>
                <a:gd name="T42" fmla="*/ 243 w 329"/>
                <a:gd name="T43" fmla="*/ 151 h 198"/>
                <a:gd name="T44" fmla="*/ 293 w 329"/>
                <a:gd name="T45" fmla="*/ 148 h 198"/>
                <a:gd name="T46" fmla="*/ 295 w 329"/>
                <a:gd name="T47" fmla="*/ 117 h 198"/>
                <a:gd name="T48" fmla="*/ 319 w 329"/>
                <a:gd name="T49" fmla="*/ 74 h 198"/>
                <a:gd name="T50" fmla="*/ 313 w 329"/>
                <a:gd name="T51" fmla="*/ 57 h 198"/>
                <a:gd name="T52" fmla="*/ 252 w 329"/>
                <a:gd name="T53" fmla="*/ 20 h 198"/>
                <a:gd name="T54" fmla="*/ 221 w 329"/>
                <a:gd name="T55" fmla="*/ 16 h 198"/>
                <a:gd name="T56" fmla="*/ 188 w 329"/>
                <a:gd name="T57" fmla="*/ 10 h 198"/>
                <a:gd name="T58" fmla="*/ 60 w 329"/>
                <a:gd name="T59" fmla="*/ 52 h 198"/>
                <a:gd name="T60" fmla="*/ 28 w 329"/>
                <a:gd name="T61" fmla="*/ 79 h 198"/>
                <a:gd name="T62" fmla="*/ 14 w 329"/>
                <a:gd name="T63" fmla="*/ 116 h 198"/>
                <a:gd name="T64" fmla="*/ 23 w 329"/>
                <a:gd name="T65" fmla="*/ 126 h 198"/>
                <a:gd name="T66" fmla="*/ 37 w 329"/>
                <a:gd name="T67" fmla="*/ 147 h 198"/>
                <a:gd name="T68" fmla="*/ 37 w 329"/>
                <a:gd name="T69" fmla="*/ 179 h 198"/>
                <a:gd name="T70" fmla="*/ 82 w 329"/>
                <a:gd name="T71" fmla="*/ 1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9" h="198">
                  <a:moveTo>
                    <a:pt x="264" y="165"/>
                  </a:moveTo>
                  <a:cubicBezTo>
                    <a:pt x="252" y="159"/>
                    <a:pt x="237" y="159"/>
                    <a:pt x="221" y="157"/>
                  </a:cubicBezTo>
                  <a:cubicBezTo>
                    <a:pt x="205" y="156"/>
                    <a:pt x="196" y="159"/>
                    <a:pt x="182" y="160"/>
                  </a:cubicBezTo>
                  <a:cubicBezTo>
                    <a:pt x="168" y="162"/>
                    <a:pt x="154" y="161"/>
                    <a:pt x="140" y="163"/>
                  </a:cubicBezTo>
                  <a:cubicBezTo>
                    <a:pt x="113" y="168"/>
                    <a:pt x="95" y="177"/>
                    <a:pt x="72" y="185"/>
                  </a:cubicBezTo>
                  <a:cubicBezTo>
                    <a:pt x="54" y="192"/>
                    <a:pt x="40" y="198"/>
                    <a:pt x="28" y="182"/>
                  </a:cubicBezTo>
                  <a:cubicBezTo>
                    <a:pt x="24" y="169"/>
                    <a:pt x="28" y="162"/>
                    <a:pt x="26" y="151"/>
                  </a:cubicBezTo>
                  <a:cubicBezTo>
                    <a:pt x="23" y="137"/>
                    <a:pt x="7" y="131"/>
                    <a:pt x="4" y="120"/>
                  </a:cubicBezTo>
                  <a:cubicBezTo>
                    <a:pt x="0" y="99"/>
                    <a:pt x="15" y="87"/>
                    <a:pt x="23" y="76"/>
                  </a:cubicBezTo>
                  <a:cubicBezTo>
                    <a:pt x="48" y="43"/>
                    <a:pt x="94" y="16"/>
                    <a:pt x="141" y="5"/>
                  </a:cubicBezTo>
                  <a:cubicBezTo>
                    <a:pt x="160" y="0"/>
                    <a:pt x="185" y="1"/>
                    <a:pt x="204" y="4"/>
                  </a:cubicBezTo>
                  <a:cubicBezTo>
                    <a:pt x="229" y="7"/>
                    <a:pt x="256" y="10"/>
                    <a:pt x="277" y="20"/>
                  </a:cubicBezTo>
                  <a:cubicBezTo>
                    <a:pt x="297" y="29"/>
                    <a:pt x="310" y="45"/>
                    <a:pt x="326" y="57"/>
                  </a:cubicBezTo>
                  <a:cubicBezTo>
                    <a:pt x="327" y="63"/>
                    <a:pt x="329" y="79"/>
                    <a:pt x="324" y="89"/>
                  </a:cubicBezTo>
                  <a:cubicBezTo>
                    <a:pt x="319" y="97"/>
                    <a:pt x="308" y="103"/>
                    <a:pt x="305" y="115"/>
                  </a:cubicBezTo>
                  <a:cubicBezTo>
                    <a:pt x="302" y="125"/>
                    <a:pt x="307" y="138"/>
                    <a:pt x="304" y="146"/>
                  </a:cubicBezTo>
                  <a:cubicBezTo>
                    <a:pt x="299" y="162"/>
                    <a:pt x="277" y="166"/>
                    <a:pt x="264" y="165"/>
                  </a:cubicBezTo>
                  <a:close/>
                  <a:moveTo>
                    <a:pt x="82" y="171"/>
                  </a:moveTo>
                  <a:cubicBezTo>
                    <a:pt x="108" y="161"/>
                    <a:pt x="139" y="153"/>
                    <a:pt x="162" y="151"/>
                  </a:cubicBezTo>
                  <a:cubicBezTo>
                    <a:pt x="169" y="151"/>
                    <a:pt x="177" y="153"/>
                    <a:pt x="184" y="152"/>
                  </a:cubicBezTo>
                  <a:cubicBezTo>
                    <a:pt x="189" y="152"/>
                    <a:pt x="194" y="150"/>
                    <a:pt x="199" y="149"/>
                  </a:cubicBezTo>
                  <a:cubicBezTo>
                    <a:pt x="213" y="148"/>
                    <a:pt x="228" y="150"/>
                    <a:pt x="243" y="151"/>
                  </a:cubicBezTo>
                  <a:cubicBezTo>
                    <a:pt x="262" y="154"/>
                    <a:pt x="282" y="164"/>
                    <a:pt x="293" y="148"/>
                  </a:cubicBezTo>
                  <a:cubicBezTo>
                    <a:pt x="299" y="139"/>
                    <a:pt x="293" y="129"/>
                    <a:pt x="295" y="117"/>
                  </a:cubicBezTo>
                  <a:cubicBezTo>
                    <a:pt x="297" y="101"/>
                    <a:pt x="317" y="93"/>
                    <a:pt x="319" y="74"/>
                  </a:cubicBezTo>
                  <a:cubicBezTo>
                    <a:pt x="319" y="69"/>
                    <a:pt x="315" y="64"/>
                    <a:pt x="313" y="57"/>
                  </a:cubicBezTo>
                  <a:cubicBezTo>
                    <a:pt x="296" y="44"/>
                    <a:pt x="278" y="26"/>
                    <a:pt x="252" y="20"/>
                  </a:cubicBezTo>
                  <a:cubicBezTo>
                    <a:pt x="243" y="18"/>
                    <a:pt x="232" y="18"/>
                    <a:pt x="221" y="16"/>
                  </a:cubicBezTo>
                  <a:cubicBezTo>
                    <a:pt x="210" y="14"/>
                    <a:pt x="198" y="10"/>
                    <a:pt x="188" y="10"/>
                  </a:cubicBezTo>
                  <a:cubicBezTo>
                    <a:pt x="139" y="8"/>
                    <a:pt x="93" y="28"/>
                    <a:pt x="60" y="52"/>
                  </a:cubicBezTo>
                  <a:cubicBezTo>
                    <a:pt x="48" y="60"/>
                    <a:pt x="35" y="69"/>
                    <a:pt x="28" y="79"/>
                  </a:cubicBezTo>
                  <a:cubicBezTo>
                    <a:pt x="23" y="86"/>
                    <a:pt x="12" y="106"/>
                    <a:pt x="14" y="116"/>
                  </a:cubicBezTo>
                  <a:cubicBezTo>
                    <a:pt x="15" y="121"/>
                    <a:pt x="20" y="121"/>
                    <a:pt x="23" y="126"/>
                  </a:cubicBezTo>
                  <a:cubicBezTo>
                    <a:pt x="29" y="132"/>
                    <a:pt x="32" y="141"/>
                    <a:pt x="37" y="147"/>
                  </a:cubicBezTo>
                  <a:cubicBezTo>
                    <a:pt x="34" y="158"/>
                    <a:pt x="35" y="169"/>
                    <a:pt x="37" y="179"/>
                  </a:cubicBezTo>
                  <a:cubicBezTo>
                    <a:pt x="53" y="188"/>
                    <a:pt x="69" y="177"/>
                    <a:pt x="82" y="1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20"/>
            <p:cNvSpPr>
              <a:spLocks noEditPoints="1"/>
            </p:cNvSpPr>
            <p:nvPr/>
          </p:nvSpPr>
          <p:spPr bwMode="auto">
            <a:xfrm>
              <a:off x="1752601" y="914401"/>
              <a:ext cx="214313" cy="111125"/>
            </a:xfrm>
            <a:custGeom>
              <a:avLst/>
              <a:gdLst>
                <a:gd name="T0" fmla="*/ 253 w 275"/>
                <a:gd name="T1" fmla="*/ 104 h 141"/>
                <a:gd name="T2" fmla="*/ 222 w 275"/>
                <a:gd name="T3" fmla="*/ 111 h 141"/>
                <a:gd name="T4" fmla="*/ 98 w 275"/>
                <a:gd name="T5" fmla="*/ 109 h 141"/>
                <a:gd name="T6" fmla="*/ 71 w 275"/>
                <a:gd name="T7" fmla="*/ 116 h 141"/>
                <a:gd name="T8" fmla="*/ 47 w 275"/>
                <a:gd name="T9" fmla="*/ 127 h 141"/>
                <a:gd name="T10" fmla="*/ 25 w 275"/>
                <a:gd name="T11" fmla="*/ 128 h 141"/>
                <a:gd name="T12" fmla="*/ 17 w 275"/>
                <a:gd name="T13" fmla="*/ 98 h 141"/>
                <a:gd name="T14" fmla="*/ 5 w 275"/>
                <a:gd name="T15" fmla="*/ 89 h 141"/>
                <a:gd name="T16" fmla="*/ 15 w 275"/>
                <a:gd name="T17" fmla="*/ 59 h 141"/>
                <a:gd name="T18" fmla="*/ 236 w 275"/>
                <a:gd name="T19" fmla="*/ 20 h 141"/>
                <a:gd name="T20" fmla="*/ 275 w 275"/>
                <a:gd name="T21" fmla="*/ 49 h 141"/>
                <a:gd name="T22" fmla="*/ 253 w 275"/>
                <a:gd name="T23" fmla="*/ 104 h 141"/>
                <a:gd name="T24" fmla="*/ 265 w 275"/>
                <a:gd name="T25" fmla="*/ 51 h 141"/>
                <a:gd name="T26" fmla="*/ 265 w 275"/>
                <a:gd name="T27" fmla="*/ 49 h 141"/>
                <a:gd name="T28" fmla="*/ 259 w 275"/>
                <a:gd name="T29" fmla="*/ 36 h 141"/>
                <a:gd name="T30" fmla="*/ 228 w 275"/>
                <a:gd name="T31" fmla="*/ 24 h 141"/>
                <a:gd name="T32" fmla="*/ 160 w 275"/>
                <a:gd name="T33" fmla="*/ 20 h 141"/>
                <a:gd name="T34" fmla="*/ 59 w 275"/>
                <a:gd name="T35" fmla="*/ 38 h 141"/>
                <a:gd name="T36" fmla="*/ 13 w 275"/>
                <a:gd name="T37" fmla="*/ 83 h 141"/>
                <a:gd name="T38" fmla="*/ 35 w 275"/>
                <a:gd name="T39" fmla="*/ 128 h 141"/>
                <a:gd name="T40" fmla="*/ 65 w 275"/>
                <a:gd name="T41" fmla="*/ 110 h 141"/>
                <a:gd name="T42" fmla="*/ 126 w 275"/>
                <a:gd name="T43" fmla="*/ 98 h 141"/>
                <a:gd name="T44" fmla="*/ 147 w 275"/>
                <a:gd name="T45" fmla="*/ 95 h 141"/>
                <a:gd name="T46" fmla="*/ 242 w 275"/>
                <a:gd name="T47" fmla="*/ 101 h 141"/>
                <a:gd name="T48" fmla="*/ 265 w 275"/>
                <a:gd name="T49" fmla="*/ 5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41">
                  <a:moveTo>
                    <a:pt x="253" y="104"/>
                  </a:moveTo>
                  <a:cubicBezTo>
                    <a:pt x="246" y="111"/>
                    <a:pt x="235" y="112"/>
                    <a:pt x="222" y="111"/>
                  </a:cubicBezTo>
                  <a:cubicBezTo>
                    <a:pt x="182" y="107"/>
                    <a:pt x="139" y="99"/>
                    <a:pt x="98" y="109"/>
                  </a:cubicBezTo>
                  <a:cubicBezTo>
                    <a:pt x="89" y="111"/>
                    <a:pt x="80" y="114"/>
                    <a:pt x="71" y="116"/>
                  </a:cubicBezTo>
                  <a:cubicBezTo>
                    <a:pt x="62" y="119"/>
                    <a:pt x="55" y="124"/>
                    <a:pt x="47" y="127"/>
                  </a:cubicBezTo>
                  <a:cubicBezTo>
                    <a:pt x="48" y="138"/>
                    <a:pt x="32" y="141"/>
                    <a:pt x="25" y="128"/>
                  </a:cubicBezTo>
                  <a:cubicBezTo>
                    <a:pt x="21" y="120"/>
                    <a:pt x="24" y="105"/>
                    <a:pt x="17" y="98"/>
                  </a:cubicBezTo>
                  <a:cubicBezTo>
                    <a:pt x="14" y="94"/>
                    <a:pt x="7" y="92"/>
                    <a:pt x="5" y="89"/>
                  </a:cubicBezTo>
                  <a:cubicBezTo>
                    <a:pt x="0" y="78"/>
                    <a:pt x="13" y="66"/>
                    <a:pt x="15" y="59"/>
                  </a:cubicBezTo>
                  <a:cubicBezTo>
                    <a:pt x="60" y="12"/>
                    <a:pt x="162" y="0"/>
                    <a:pt x="236" y="20"/>
                  </a:cubicBezTo>
                  <a:cubicBezTo>
                    <a:pt x="254" y="25"/>
                    <a:pt x="271" y="27"/>
                    <a:pt x="275" y="49"/>
                  </a:cubicBezTo>
                  <a:cubicBezTo>
                    <a:pt x="262" y="64"/>
                    <a:pt x="251" y="78"/>
                    <a:pt x="253" y="104"/>
                  </a:cubicBezTo>
                  <a:close/>
                  <a:moveTo>
                    <a:pt x="265" y="51"/>
                  </a:moveTo>
                  <a:cubicBezTo>
                    <a:pt x="265" y="50"/>
                    <a:pt x="265" y="49"/>
                    <a:pt x="265" y="49"/>
                  </a:cubicBezTo>
                  <a:cubicBezTo>
                    <a:pt x="262" y="46"/>
                    <a:pt x="262" y="39"/>
                    <a:pt x="259" y="36"/>
                  </a:cubicBezTo>
                  <a:cubicBezTo>
                    <a:pt x="254" y="31"/>
                    <a:pt x="236" y="25"/>
                    <a:pt x="228" y="24"/>
                  </a:cubicBezTo>
                  <a:cubicBezTo>
                    <a:pt x="208" y="19"/>
                    <a:pt x="185" y="19"/>
                    <a:pt x="160" y="20"/>
                  </a:cubicBezTo>
                  <a:cubicBezTo>
                    <a:pt x="125" y="21"/>
                    <a:pt x="86" y="24"/>
                    <a:pt x="59" y="38"/>
                  </a:cubicBezTo>
                  <a:cubicBezTo>
                    <a:pt x="39" y="48"/>
                    <a:pt x="19" y="63"/>
                    <a:pt x="13" y="83"/>
                  </a:cubicBezTo>
                  <a:cubicBezTo>
                    <a:pt x="27" y="91"/>
                    <a:pt x="30" y="111"/>
                    <a:pt x="35" y="128"/>
                  </a:cubicBezTo>
                  <a:cubicBezTo>
                    <a:pt x="45" y="122"/>
                    <a:pt x="54" y="114"/>
                    <a:pt x="65" y="110"/>
                  </a:cubicBezTo>
                  <a:cubicBezTo>
                    <a:pt x="85" y="102"/>
                    <a:pt x="105" y="100"/>
                    <a:pt x="126" y="98"/>
                  </a:cubicBezTo>
                  <a:cubicBezTo>
                    <a:pt x="133" y="97"/>
                    <a:pt x="141" y="95"/>
                    <a:pt x="147" y="95"/>
                  </a:cubicBezTo>
                  <a:cubicBezTo>
                    <a:pt x="180" y="93"/>
                    <a:pt x="212" y="103"/>
                    <a:pt x="242" y="101"/>
                  </a:cubicBezTo>
                  <a:cubicBezTo>
                    <a:pt x="247" y="82"/>
                    <a:pt x="251" y="61"/>
                    <a:pt x="265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21"/>
            <p:cNvSpPr>
              <a:spLocks noEditPoints="1"/>
            </p:cNvSpPr>
            <p:nvPr/>
          </p:nvSpPr>
          <p:spPr bwMode="auto">
            <a:xfrm>
              <a:off x="1728788" y="668338"/>
              <a:ext cx="184150" cy="84138"/>
            </a:xfrm>
            <a:custGeom>
              <a:avLst/>
              <a:gdLst>
                <a:gd name="T0" fmla="*/ 32 w 236"/>
                <a:gd name="T1" fmla="*/ 22 h 107"/>
                <a:gd name="T2" fmla="*/ 177 w 236"/>
                <a:gd name="T3" fmla="*/ 10 h 107"/>
                <a:gd name="T4" fmla="*/ 197 w 236"/>
                <a:gd name="T5" fmla="*/ 2 h 107"/>
                <a:gd name="T6" fmla="*/ 228 w 236"/>
                <a:gd name="T7" fmla="*/ 33 h 107"/>
                <a:gd name="T8" fmla="*/ 143 w 236"/>
                <a:gd name="T9" fmla="*/ 102 h 107"/>
                <a:gd name="T10" fmla="*/ 67 w 236"/>
                <a:gd name="T11" fmla="*/ 105 h 107"/>
                <a:gd name="T12" fmla="*/ 1 w 236"/>
                <a:gd name="T13" fmla="*/ 85 h 107"/>
                <a:gd name="T14" fmla="*/ 32 w 236"/>
                <a:gd name="T15" fmla="*/ 22 h 107"/>
                <a:gd name="T16" fmla="*/ 151 w 236"/>
                <a:gd name="T17" fmla="*/ 26 h 107"/>
                <a:gd name="T18" fmla="*/ 90 w 236"/>
                <a:gd name="T19" fmla="*/ 37 h 107"/>
                <a:gd name="T20" fmla="*/ 60 w 236"/>
                <a:gd name="T21" fmla="*/ 34 h 107"/>
                <a:gd name="T22" fmla="*/ 35 w 236"/>
                <a:gd name="T23" fmla="*/ 33 h 107"/>
                <a:gd name="T24" fmla="*/ 15 w 236"/>
                <a:gd name="T25" fmla="*/ 59 h 107"/>
                <a:gd name="T26" fmla="*/ 14 w 236"/>
                <a:gd name="T27" fmla="*/ 84 h 107"/>
                <a:gd name="T28" fmla="*/ 31 w 236"/>
                <a:gd name="T29" fmla="*/ 91 h 107"/>
                <a:gd name="T30" fmla="*/ 169 w 236"/>
                <a:gd name="T31" fmla="*/ 85 h 107"/>
                <a:gd name="T32" fmla="*/ 192 w 236"/>
                <a:gd name="T33" fmla="*/ 75 h 107"/>
                <a:gd name="T34" fmla="*/ 217 w 236"/>
                <a:gd name="T35" fmla="*/ 39 h 107"/>
                <a:gd name="T36" fmla="*/ 195 w 236"/>
                <a:gd name="T37" fmla="*/ 15 h 107"/>
                <a:gd name="T38" fmla="*/ 151 w 236"/>
                <a:gd name="T39" fmla="*/ 2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6" h="107">
                  <a:moveTo>
                    <a:pt x="32" y="22"/>
                  </a:moveTo>
                  <a:cubicBezTo>
                    <a:pt x="78" y="35"/>
                    <a:pt x="131" y="24"/>
                    <a:pt x="177" y="10"/>
                  </a:cubicBezTo>
                  <a:cubicBezTo>
                    <a:pt x="181" y="4"/>
                    <a:pt x="191" y="0"/>
                    <a:pt x="197" y="2"/>
                  </a:cubicBezTo>
                  <a:cubicBezTo>
                    <a:pt x="210" y="10"/>
                    <a:pt x="213" y="28"/>
                    <a:pt x="228" y="33"/>
                  </a:cubicBezTo>
                  <a:cubicBezTo>
                    <a:pt x="236" y="69"/>
                    <a:pt x="180" y="95"/>
                    <a:pt x="143" y="102"/>
                  </a:cubicBezTo>
                  <a:cubicBezTo>
                    <a:pt x="120" y="107"/>
                    <a:pt x="90" y="106"/>
                    <a:pt x="67" y="105"/>
                  </a:cubicBezTo>
                  <a:cubicBezTo>
                    <a:pt x="39" y="104"/>
                    <a:pt x="15" y="100"/>
                    <a:pt x="1" y="85"/>
                  </a:cubicBezTo>
                  <a:cubicBezTo>
                    <a:pt x="0" y="60"/>
                    <a:pt x="15" y="35"/>
                    <a:pt x="32" y="22"/>
                  </a:cubicBezTo>
                  <a:close/>
                  <a:moveTo>
                    <a:pt x="151" y="26"/>
                  </a:moveTo>
                  <a:cubicBezTo>
                    <a:pt x="131" y="30"/>
                    <a:pt x="110" y="37"/>
                    <a:pt x="90" y="37"/>
                  </a:cubicBezTo>
                  <a:cubicBezTo>
                    <a:pt x="79" y="37"/>
                    <a:pt x="70" y="35"/>
                    <a:pt x="60" y="34"/>
                  </a:cubicBezTo>
                  <a:cubicBezTo>
                    <a:pt x="53" y="33"/>
                    <a:pt x="41" y="32"/>
                    <a:pt x="35" y="33"/>
                  </a:cubicBezTo>
                  <a:cubicBezTo>
                    <a:pt x="25" y="35"/>
                    <a:pt x="20" y="48"/>
                    <a:pt x="15" y="59"/>
                  </a:cubicBezTo>
                  <a:cubicBezTo>
                    <a:pt x="10" y="70"/>
                    <a:pt x="7" y="75"/>
                    <a:pt x="14" y="84"/>
                  </a:cubicBezTo>
                  <a:cubicBezTo>
                    <a:pt x="21" y="87"/>
                    <a:pt x="24" y="88"/>
                    <a:pt x="31" y="91"/>
                  </a:cubicBezTo>
                  <a:cubicBezTo>
                    <a:pt x="63" y="97"/>
                    <a:pt x="128" y="100"/>
                    <a:pt x="169" y="85"/>
                  </a:cubicBezTo>
                  <a:cubicBezTo>
                    <a:pt x="176" y="82"/>
                    <a:pt x="186" y="79"/>
                    <a:pt x="192" y="75"/>
                  </a:cubicBezTo>
                  <a:cubicBezTo>
                    <a:pt x="202" y="69"/>
                    <a:pt x="225" y="51"/>
                    <a:pt x="217" y="39"/>
                  </a:cubicBezTo>
                  <a:cubicBezTo>
                    <a:pt x="212" y="32"/>
                    <a:pt x="203" y="20"/>
                    <a:pt x="195" y="15"/>
                  </a:cubicBezTo>
                  <a:cubicBezTo>
                    <a:pt x="183" y="22"/>
                    <a:pt x="168" y="23"/>
                    <a:pt x="151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22"/>
            <p:cNvSpPr>
              <a:spLocks noEditPoints="1"/>
            </p:cNvSpPr>
            <p:nvPr/>
          </p:nvSpPr>
          <p:spPr bwMode="auto">
            <a:xfrm>
              <a:off x="1746251" y="685801"/>
              <a:ext cx="147638" cy="49213"/>
            </a:xfrm>
            <a:custGeom>
              <a:avLst/>
              <a:gdLst>
                <a:gd name="T0" fmla="*/ 14 w 189"/>
                <a:gd name="T1" fmla="*/ 20 h 65"/>
                <a:gd name="T2" fmla="*/ 87 w 189"/>
                <a:gd name="T3" fmla="*/ 24 h 65"/>
                <a:gd name="T4" fmla="*/ 102 w 189"/>
                <a:gd name="T5" fmla="*/ 22 h 65"/>
                <a:gd name="T6" fmla="*/ 138 w 189"/>
                <a:gd name="T7" fmla="*/ 15 h 65"/>
                <a:gd name="T8" fmla="*/ 169 w 189"/>
                <a:gd name="T9" fmla="*/ 0 h 65"/>
                <a:gd name="T10" fmla="*/ 175 w 189"/>
                <a:gd name="T11" fmla="*/ 34 h 65"/>
                <a:gd name="T12" fmla="*/ 165 w 189"/>
                <a:gd name="T13" fmla="*/ 40 h 65"/>
                <a:gd name="T14" fmla="*/ 134 w 189"/>
                <a:gd name="T15" fmla="*/ 60 h 65"/>
                <a:gd name="T16" fmla="*/ 101 w 189"/>
                <a:gd name="T17" fmla="*/ 65 h 65"/>
                <a:gd name="T18" fmla="*/ 53 w 189"/>
                <a:gd name="T19" fmla="*/ 63 h 65"/>
                <a:gd name="T20" fmla="*/ 10 w 189"/>
                <a:gd name="T21" fmla="*/ 58 h 65"/>
                <a:gd name="T22" fmla="*/ 14 w 189"/>
                <a:gd name="T23" fmla="*/ 20 h 65"/>
                <a:gd name="T24" fmla="*/ 83 w 189"/>
                <a:gd name="T25" fmla="*/ 53 h 65"/>
                <a:gd name="T26" fmla="*/ 168 w 189"/>
                <a:gd name="T27" fmla="*/ 28 h 65"/>
                <a:gd name="T28" fmla="*/ 171 w 189"/>
                <a:gd name="T29" fmla="*/ 20 h 65"/>
                <a:gd name="T30" fmla="*/ 164 w 189"/>
                <a:gd name="T31" fmla="*/ 12 h 65"/>
                <a:gd name="T32" fmla="*/ 158 w 189"/>
                <a:gd name="T33" fmla="*/ 18 h 65"/>
                <a:gd name="T34" fmla="*/ 120 w 189"/>
                <a:gd name="T35" fmla="*/ 29 h 65"/>
                <a:gd name="T36" fmla="*/ 69 w 189"/>
                <a:gd name="T37" fmla="*/ 35 h 65"/>
                <a:gd name="T38" fmla="*/ 16 w 189"/>
                <a:gd name="T39" fmla="*/ 34 h 65"/>
                <a:gd name="T40" fmla="*/ 15 w 189"/>
                <a:gd name="T41" fmla="*/ 36 h 65"/>
                <a:gd name="T42" fmla="*/ 18 w 189"/>
                <a:gd name="T43" fmla="*/ 47 h 65"/>
                <a:gd name="T44" fmla="*/ 83 w 189"/>
                <a:gd name="T45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65">
                  <a:moveTo>
                    <a:pt x="14" y="20"/>
                  </a:moveTo>
                  <a:cubicBezTo>
                    <a:pt x="41" y="20"/>
                    <a:pt x="63" y="27"/>
                    <a:pt x="87" y="24"/>
                  </a:cubicBezTo>
                  <a:cubicBezTo>
                    <a:pt x="92" y="24"/>
                    <a:pt x="96" y="22"/>
                    <a:pt x="102" y="22"/>
                  </a:cubicBezTo>
                  <a:cubicBezTo>
                    <a:pt x="114" y="21"/>
                    <a:pt x="123" y="17"/>
                    <a:pt x="138" y="15"/>
                  </a:cubicBezTo>
                  <a:cubicBezTo>
                    <a:pt x="147" y="9"/>
                    <a:pt x="160" y="7"/>
                    <a:pt x="169" y="0"/>
                  </a:cubicBezTo>
                  <a:cubicBezTo>
                    <a:pt x="176" y="15"/>
                    <a:pt x="189" y="22"/>
                    <a:pt x="175" y="34"/>
                  </a:cubicBezTo>
                  <a:cubicBezTo>
                    <a:pt x="173" y="36"/>
                    <a:pt x="168" y="38"/>
                    <a:pt x="165" y="40"/>
                  </a:cubicBezTo>
                  <a:cubicBezTo>
                    <a:pt x="156" y="47"/>
                    <a:pt x="143" y="54"/>
                    <a:pt x="134" y="60"/>
                  </a:cubicBezTo>
                  <a:cubicBezTo>
                    <a:pt x="124" y="62"/>
                    <a:pt x="114" y="65"/>
                    <a:pt x="101" y="65"/>
                  </a:cubicBezTo>
                  <a:cubicBezTo>
                    <a:pt x="84" y="65"/>
                    <a:pt x="63" y="61"/>
                    <a:pt x="53" y="63"/>
                  </a:cubicBezTo>
                  <a:cubicBezTo>
                    <a:pt x="42" y="59"/>
                    <a:pt x="26" y="61"/>
                    <a:pt x="10" y="58"/>
                  </a:cubicBezTo>
                  <a:cubicBezTo>
                    <a:pt x="0" y="48"/>
                    <a:pt x="9" y="29"/>
                    <a:pt x="14" y="20"/>
                  </a:cubicBezTo>
                  <a:close/>
                  <a:moveTo>
                    <a:pt x="83" y="53"/>
                  </a:moveTo>
                  <a:cubicBezTo>
                    <a:pt x="110" y="63"/>
                    <a:pt x="148" y="45"/>
                    <a:pt x="168" y="28"/>
                  </a:cubicBezTo>
                  <a:cubicBezTo>
                    <a:pt x="168" y="25"/>
                    <a:pt x="170" y="23"/>
                    <a:pt x="171" y="20"/>
                  </a:cubicBezTo>
                  <a:cubicBezTo>
                    <a:pt x="167" y="19"/>
                    <a:pt x="167" y="15"/>
                    <a:pt x="164" y="12"/>
                  </a:cubicBezTo>
                  <a:cubicBezTo>
                    <a:pt x="164" y="16"/>
                    <a:pt x="160" y="17"/>
                    <a:pt x="158" y="18"/>
                  </a:cubicBezTo>
                  <a:cubicBezTo>
                    <a:pt x="148" y="23"/>
                    <a:pt x="133" y="27"/>
                    <a:pt x="120" y="29"/>
                  </a:cubicBezTo>
                  <a:cubicBezTo>
                    <a:pt x="103" y="32"/>
                    <a:pt x="83" y="32"/>
                    <a:pt x="69" y="35"/>
                  </a:cubicBezTo>
                  <a:cubicBezTo>
                    <a:pt x="50" y="34"/>
                    <a:pt x="35" y="25"/>
                    <a:pt x="16" y="34"/>
                  </a:cubicBezTo>
                  <a:cubicBezTo>
                    <a:pt x="16" y="35"/>
                    <a:pt x="16" y="36"/>
                    <a:pt x="15" y="36"/>
                  </a:cubicBezTo>
                  <a:cubicBezTo>
                    <a:pt x="16" y="42"/>
                    <a:pt x="16" y="45"/>
                    <a:pt x="18" y="47"/>
                  </a:cubicBezTo>
                  <a:cubicBezTo>
                    <a:pt x="36" y="52"/>
                    <a:pt x="60" y="53"/>
                    <a:pt x="8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23"/>
            <p:cNvSpPr>
              <a:spLocks noEditPoints="1"/>
            </p:cNvSpPr>
            <p:nvPr/>
          </p:nvSpPr>
          <p:spPr bwMode="auto">
            <a:xfrm>
              <a:off x="1752601" y="595313"/>
              <a:ext cx="106363" cy="74613"/>
            </a:xfrm>
            <a:custGeom>
              <a:avLst/>
              <a:gdLst>
                <a:gd name="T0" fmla="*/ 66 w 135"/>
                <a:gd name="T1" fmla="*/ 0 h 96"/>
                <a:gd name="T2" fmla="*/ 105 w 135"/>
                <a:gd name="T3" fmla="*/ 7 h 96"/>
                <a:gd name="T4" fmla="*/ 110 w 135"/>
                <a:gd name="T5" fmla="*/ 15 h 96"/>
                <a:gd name="T6" fmla="*/ 122 w 135"/>
                <a:gd name="T7" fmla="*/ 24 h 96"/>
                <a:gd name="T8" fmla="*/ 118 w 135"/>
                <a:gd name="T9" fmla="*/ 70 h 96"/>
                <a:gd name="T10" fmla="*/ 69 w 135"/>
                <a:gd name="T11" fmla="*/ 92 h 96"/>
                <a:gd name="T12" fmla="*/ 41 w 135"/>
                <a:gd name="T13" fmla="*/ 94 h 96"/>
                <a:gd name="T14" fmla="*/ 32 w 135"/>
                <a:gd name="T15" fmla="*/ 88 h 96"/>
                <a:gd name="T16" fmla="*/ 6 w 135"/>
                <a:gd name="T17" fmla="*/ 65 h 96"/>
                <a:gd name="T18" fmla="*/ 66 w 135"/>
                <a:gd name="T19" fmla="*/ 0 h 96"/>
                <a:gd name="T20" fmla="*/ 43 w 135"/>
                <a:gd name="T21" fmla="*/ 23 h 96"/>
                <a:gd name="T22" fmla="*/ 17 w 135"/>
                <a:gd name="T23" fmla="*/ 48 h 96"/>
                <a:gd name="T24" fmla="*/ 40 w 135"/>
                <a:gd name="T25" fmla="*/ 84 h 96"/>
                <a:gd name="T26" fmla="*/ 115 w 135"/>
                <a:gd name="T27" fmla="*/ 62 h 96"/>
                <a:gd name="T28" fmla="*/ 93 w 135"/>
                <a:gd name="T29" fmla="*/ 13 h 96"/>
                <a:gd name="T30" fmla="*/ 43 w 135"/>
                <a:gd name="T31" fmla="*/ 2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96">
                  <a:moveTo>
                    <a:pt x="66" y="0"/>
                  </a:moveTo>
                  <a:cubicBezTo>
                    <a:pt x="76" y="6"/>
                    <a:pt x="98" y="0"/>
                    <a:pt x="105" y="7"/>
                  </a:cubicBezTo>
                  <a:cubicBezTo>
                    <a:pt x="107" y="9"/>
                    <a:pt x="108" y="13"/>
                    <a:pt x="110" y="15"/>
                  </a:cubicBezTo>
                  <a:cubicBezTo>
                    <a:pt x="113" y="19"/>
                    <a:pt x="119" y="21"/>
                    <a:pt x="122" y="24"/>
                  </a:cubicBezTo>
                  <a:cubicBezTo>
                    <a:pt x="135" y="39"/>
                    <a:pt x="131" y="55"/>
                    <a:pt x="118" y="70"/>
                  </a:cubicBezTo>
                  <a:cubicBezTo>
                    <a:pt x="108" y="82"/>
                    <a:pt x="90" y="89"/>
                    <a:pt x="69" y="92"/>
                  </a:cubicBezTo>
                  <a:cubicBezTo>
                    <a:pt x="60" y="94"/>
                    <a:pt x="47" y="96"/>
                    <a:pt x="41" y="94"/>
                  </a:cubicBezTo>
                  <a:cubicBezTo>
                    <a:pt x="38" y="93"/>
                    <a:pt x="36" y="90"/>
                    <a:pt x="32" y="88"/>
                  </a:cubicBezTo>
                  <a:cubicBezTo>
                    <a:pt x="21" y="83"/>
                    <a:pt x="8" y="77"/>
                    <a:pt x="6" y="65"/>
                  </a:cubicBezTo>
                  <a:cubicBezTo>
                    <a:pt x="0" y="31"/>
                    <a:pt x="44" y="10"/>
                    <a:pt x="66" y="0"/>
                  </a:cubicBezTo>
                  <a:close/>
                  <a:moveTo>
                    <a:pt x="43" y="23"/>
                  </a:moveTo>
                  <a:cubicBezTo>
                    <a:pt x="34" y="29"/>
                    <a:pt x="20" y="40"/>
                    <a:pt x="17" y="48"/>
                  </a:cubicBezTo>
                  <a:cubicBezTo>
                    <a:pt x="12" y="66"/>
                    <a:pt x="28" y="81"/>
                    <a:pt x="40" y="84"/>
                  </a:cubicBezTo>
                  <a:cubicBezTo>
                    <a:pt x="61" y="89"/>
                    <a:pt x="104" y="76"/>
                    <a:pt x="115" y="62"/>
                  </a:cubicBezTo>
                  <a:cubicBezTo>
                    <a:pt x="132" y="40"/>
                    <a:pt x="111" y="25"/>
                    <a:pt x="93" y="13"/>
                  </a:cubicBezTo>
                  <a:cubicBezTo>
                    <a:pt x="74" y="11"/>
                    <a:pt x="54" y="16"/>
                    <a:pt x="4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24"/>
            <p:cNvSpPr>
              <a:spLocks noEditPoints="1"/>
            </p:cNvSpPr>
            <p:nvPr/>
          </p:nvSpPr>
          <p:spPr bwMode="auto">
            <a:xfrm>
              <a:off x="1774826" y="606426"/>
              <a:ext cx="77788" cy="50800"/>
            </a:xfrm>
            <a:custGeom>
              <a:avLst/>
              <a:gdLst>
                <a:gd name="T0" fmla="*/ 73 w 100"/>
                <a:gd name="T1" fmla="*/ 10 h 64"/>
                <a:gd name="T2" fmla="*/ 36 w 100"/>
                <a:gd name="T3" fmla="*/ 60 h 64"/>
                <a:gd name="T4" fmla="*/ 24 w 100"/>
                <a:gd name="T5" fmla="*/ 11 h 64"/>
                <a:gd name="T6" fmla="*/ 65 w 100"/>
                <a:gd name="T7" fmla="*/ 10 h 64"/>
                <a:gd name="T8" fmla="*/ 73 w 100"/>
                <a:gd name="T9" fmla="*/ 10 h 64"/>
                <a:gd name="T10" fmla="*/ 72 w 100"/>
                <a:gd name="T11" fmla="*/ 23 h 64"/>
                <a:gd name="T12" fmla="*/ 36 w 100"/>
                <a:gd name="T13" fmla="*/ 20 h 64"/>
                <a:gd name="T14" fmla="*/ 18 w 100"/>
                <a:gd name="T15" fmla="*/ 30 h 64"/>
                <a:gd name="T16" fmla="*/ 72 w 100"/>
                <a:gd name="T17" fmla="*/ 2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64">
                  <a:moveTo>
                    <a:pt x="73" y="10"/>
                  </a:moveTo>
                  <a:cubicBezTo>
                    <a:pt x="100" y="43"/>
                    <a:pt x="63" y="61"/>
                    <a:pt x="36" y="60"/>
                  </a:cubicBezTo>
                  <a:cubicBezTo>
                    <a:pt x="5" y="60"/>
                    <a:pt x="0" y="25"/>
                    <a:pt x="24" y="11"/>
                  </a:cubicBezTo>
                  <a:cubicBezTo>
                    <a:pt x="37" y="8"/>
                    <a:pt x="52" y="0"/>
                    <a:pt x="65" y="10"/>
                  </a:cubicBezTo>
                  <a:cubicBezTo>
                    <a:pt x="69" y="11"/>
                    <a:pt x="70" y="9"/>
                    <a:pt x="73" y="10"/>
                  </a:cubicBezTo>
                  <a:close/>
                  <a:moveTo>
                    <a:pt x="72" y="23"/>
                  </a:moveTo>
                  <a:cubicBezTo>
                    <a:pt x="64" y="14"/>
                    <a:pt x="47" y="11"/>
                    <a:pt x="36" y="20"/>
                  </a:cubicBezTo>
                  <a:cubicBezTo>
                    <a:pt x="28" y="17"/>
                    <a:pt x="23" y="26"/>
                    <a:pt x="18" y="30"/>
                  </a:cubicBezTo>
                  <a:cubicBezTo>
                    <a:pt x="11" y="64"/>
                    <a:pt x="90" y="50"/>
                    <a:pt x="7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25"/>
            <p:cNvSpPr>
              <a:spLocks noEditPoints="1"/>
            </p:cNvSpPr>
            <p:nvPr/>
          </p:nvSpPr>
          <p:spPr bwMode="auto">
            <a:xfrm>
              <a:off x="1295401" y="361951"/>
              <a:ext cx="739775" cy="920750"/>
            </a:xfrm>
            <a:custGeom>
              <a:avLst/>
              <a:gdLst>
                <a:gd name="T0" fmla="*/ 444 w 948"/>
                <a:gd name="T1" fmla="*/ 2 h 1181"/>
                <a:gd name="T2" fmla="*/ 796 w 948"/>
                <a:gd name="T3" fmla="*/ 271 h 1181"/>
                <a:gd name="T4" fmla="*/ 545 w 948"/>
                <a:gd name="T5" fmla="*/ 1126 h 1181"/>
                <a:gd name="T6" fmla="*/ 102 w 948"/>
                <a:gd name="T7" fmla="*/ 1152 h 1181"/>
                <a:gd name="T8" fmla="*/ 732 w 948"/>
                <a:gd name="T9" fmla="*/ 1084 h 1181"/>
                <a:gd name="T10" fmla="*/ 494 w 948"/>
                <a:gd name="T11" fmla="*/ 685 h 1181"/>
                <a:gd name="T12" fmla="*/ 875 w 948"/>
                <a:gd name="T13" fmla="*/ 457 h 1181"/>
                <a:gd name="T14" fmla="*/ 368 w 948"/>
                <a:gd name="T15" fmla="*/ 537 h 1181"/>
                <a:gd name="T16" fmla="*/ 439 w 948"/>
                <a:gd name="T17" fmla="*/ 674 h 1181"/>
                <a:gd name="T18" fmla="*/ 507 w 948"/>
                <a:gd name="T19" fmla="*/ 557 h 1181"/>
                <a:gd name="T20" fmla="*/ 550 w 948"/>
                <a:gd name="T21" fmla="*/ 571 h 1181"/>
                <a:gd name="T22" fmla="*/ 451 w 948"/>
                <a:gd name="T23" fmla="*/ 1064 h 1181"/>
                <a:gd name="T24" fmla="*/ 818 w 948"/>
                <a:gd name="T25" fmla="*/ 523 h 1181"/>
                <a:gd name="T26" fmla="*/ 250 w 948"/>
                <a:gd name="T27" fmla="*/ 360 h 1181"/>
                <a:gd name="T28" fmla="*/ 309 w 948"/>
                <a:gd name="T29" fmla="*/ 817 h 1181"/>
                <a:gd name="T30" fmla="*/ 668 w 948"/>
                <a:gd name="T31" fmla="*/ 242 h 1181"/>
                <a:gd name="T32" fmla="*/ 576 w 948"/>
                <a:gd name="T33" fmla="*/ 152 h 1181"/>
                <a:gd name="T34" fmla="*/ 172 w 948"/>
                <a:gd name="T35" fmla="*/ 588 h 1181"/>
                <a:gd name="T36" fmla="*/ 328 w 948"/>
                <a:gd name="T37" fmla="*/ 174 h 1181"/>
                <a:gd name="T38" fmla="*/ 188 w 948"/>
                <a:gd name="T39" fmla="*/ 185 h 1181"/>
                <a:gd name="T40" fmla="*/ 285 w 948"/>
                <a:gd name="T41" fmla="*/ 137 h 1181"/>
                <a:gd name="T42" fmla="*/ 451 w 948"/>
                <a:gd name="T43" fmla="*/ 53 h 1181"/>
                <a:gd name="T44" fmla="*/ 327 w 948"/>
                <a:gd name="T45" fmla="*/ 632 h 1181"/>
                <a:gd name="T46" fmla="*/ 453 w 948"/>
                <a:gd name="T47" fmla="*/ 63 h 1181"/>
                <a:gd name="T48" fmla="*/ 223 w 948"/>
                <a:gd name="T49" fmla="*/ 160 h 1181"/>
                <a:gd name="T50" fmla="*/ 418 w 948"/>
                <a:gd name="T51" fmla="*/ 302 h 1181"/>
                <a:gd name="T52" fmla="*/ 389 w 948"/>
                <a:gd name="T53" fmla="*/ 1068 h 1181"/>
                <a:gd name="T54" fmla="*/ 381 w 948"/>
                <a:gd name="T55" fmla="*/ 1148 h 1181"/>
                <a:gd name="T56" fmla="*/ 358 w 948"/>
                <a:gd name="T57" fmla="*/ 1048 h 1181"/>
                <a:gd name="T58" fmla="*/ 342 w 948"/>
                <a:gd name="T59" fmla="*/ 1014 h 1181"/>
                <a:gd name="T60" fmla="*/ 345 w 948"/>
                <a:gd name="T61" fmla="*/ 187 h 1181"/>
                <a:gd name="T62" fmla="*/ 303 w 948"/>
                <a:gd name="T63" fmla="*/ 780 h 1181"/>
                <a:gd name="T64" fmla="*/ 306 w 948"/>
                <a:gd name="T65" fmla="*/ 1170 h 1181"/>
                <a:gd name="T66" fmla="*/ 338 w 948"/>
                <a:gd name="T67" fmla="*/ 908 h 1181"/>
                <a:gd name="T68" fmla="*/ 305 w 948"/>
                <a:gd name="T69" fmla="*/ 210 h 1181"/>
                <a:gd name="T70" fmla="*/ 241 w 948"/>
                <a:gd name="T71" fmla="*/ 275 h 1181"/>
                <a:gd name="T72" fmla="*/ 162 w 948"/>
                <a:gd name="T73" fmla="*/ 467 h 1181"/>
                <a:gd name="T74" fmla="*/ 157 w 948"/>
                <a:gd name="T75" fmla="*/ 636 h 1181"/>
                <a:gd name="T76" fmla="*/ 256 w 948"/>
                <a:gd name="T77" fmla="*/ 802 h 1181"/>
                <a:gd name="T78" fmla="*/ 257 w 948"/>
                <a:gd name="T79" fmla="*/ 929 h 1181"/>
                <a:gd name="T80" fmla="*/ 256 w 948"/>
                <a:gd name="T81" fmla="*/ 993 h 1181"/>
                <a:gd name="T82" fmla="*/ 221 w 948"/>
                <a:gd name="T83" fmla="*/ 1073 h 1181"/>
                <a:gd name="T84" fmla="*/ 253 w 948"/>
                <a:gd name="T85" fmla="*/ 923 h 1181"/>
                <a:gd name="T86" fmla="*/ 212 w 948"/>
                <a:gd name="T87" fmla="*/ 847 h 1181"/>
                <a:gd name="T88" fmla="*/ 237 w 948"/>
                <a:gd name="T89" fmla="*/ 944 h 1181"/>
                <a:gd name="T90" fmla="*/ 221 w 948"/>
                <a:gd name="T91" fmla="*/ 1035 h 1181"/>
                <a:gd name="T92" fmla="*/ 186 w 948"/>
                <a:gd name="T93" fmla="*/ 877 h 1181"/>
                <a:gd name="T94" fmla="*/ 196 w 948"/>
                <a:gd name="T95" fmla="*/ 997 h 1181"/>
                <a:gd name="T96" fmla="*/ 205 w 948"/>
                <a:gd name="T97" fmla="*/ 847 h 1181"/>
                <a:gd name="T98" fmla="*/ 197 w 948"/>
                <a:gd name="T99" fmla="*/ 943 h 1181"/>
                <a:gd name="T100" fmla="*/ 154 w 948"/>
                <a:gd name="T101" fmla="*/ 424 h 1181"/>
                <a:gd name="T102" fmla="*/ 96 w 948"/>
                <a:gd name="T103" fmla="*/ 1041 h 1181"/>
                <a:gd name="T104" fmla="*/ 64 w 948"/>
                <a:gd name="T105" fmla="*/ 1035 h 1181"/>
                <a:gd name="T106" fmla="*/ 154 w 948"/>
                <a:gd name="T107" fmla="*/ 425 h 1181"/>
                <a:gd name="T108" fmla="*/ 148 w 948"/>
                <a:gd name="T109" fmla="*/ 543 h 1181"/>
                <a:gd name="T110" fmla="*/ 107 w 948"/>
                <a:gd name="T111" fmla="*/ 862 h 1181"/>
                <a:gd name="T112" fmla="*/ 91 w 948"/>
                <a:gd name="T113" fmla="*/ 857 h 1181"/>
                <a:gd name="T114" fmla="*/ 89 w 948"/>
                <a:gd name="T115" fmla="*/ 967 h 1181"/>
                <a:gd name="T116" fmla="*/ 63 w 948"/>
                <a:gd name="T117" fmla="*/ 911 h 1181"/>
                <a:gd name="T118" fmla="*/ 59 w 948"/>
                <a:gd name="T119" fmla="*/ 907 h 1181"/>
                <a:gd name="T120" fmla="*/ 63 w 948"/>
                <a:gd name="T121" fmla="*/ 1011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8" h="1181">
                  <a:moveTo>
                    <a:pt x="79" y="748"/>
                  </a:moveTo>
                  <a:cubicBezTo>
                    <a:pt x="86" y="720"/>
                    <a:pt x="88" y="691"/>
                    <a:pt x="92" y="664"/>
                  </a:cubicBezTo>
                  <a:cubicBezTo>
                    <a:pt x="90" y="595"/>
                    <a:pt x="83" y="485"/>
                    <a:pt x="89" y="396"/>
                  </a:cubicBezTo>
                  <a:cubicBezTo>
                    <a:pt x="90" y="376"/>
                    <a:pt x="92" y="359"/>
                    <a:pt x="96" y="339"/>
                  </a:cubicBezTo>
                  <a:cubicBezTo>
                    <a:pt x="102" y="312"/>
                    <a:pt x="114" y="286"/>
                    <a:pt x="127" y="260"/>
                  </a:cubicBezTo>
                  <a:cubicBezTo>
                    <a:pt x="145" y="226"/>
                    <a:pt x="163" y="197"/>
                    <a:pt x="190" y="174"/>
                  </a:cubicBezTo>
                  <a:cubicBezTo>
                    <a:pt x="197" y="168"/>
                    <a:pt x="203" y="159"/>
                    <a:pt x="213" y="160"/>
                  </a:cubicBezTo>
                  <a:cubicBezTo>
                    <a:pt x="207" y="131"/>
                    <a:pt x="216" y="107"/>
                    <a:pt x="230" y="85"/>
                  </a:cubicBezTo>
                  <a:cubicBezTo>
                    <a:pt x="250" y="54"/>
                    <a:pt x="279" y="33"/>
                    <a:pt x="320" y="20"/>
                  </a:cubicBezTo>
                  <a:cubicBezTo>
                    <a:pt x="333" y="15"/>
                    <a:pt x="348" y="12"/>
                    <a:pt x="363" y="9"/>
                  </a:cubicBezTo>
                  <a:cubicBezTo>
                    <a:pt x="378" y="5"/>
                    <a:pt x="394" y="1"/>
                    <a:pt x="407" y="0"/>
                  </a:cubicBezTo>
                  <a:cubicBezTo>
                    <a:pt x="411" y="0"/>
                    <a:pt x="415" y="2"/>
                    <a:pt x="420" y="2"/>
                  </a:cubicBezTo>
                  <a:cubicBezTo>
                    <a:pt x="428" y="2"/>
                    <a:pt x="436" y="0"/>
                    <a:pt x="444" y="2"/>
                  </a:cubicBezTo>
                  <a:cubicBezTo>
                    <a:pt x="462" y="5"/>
                    <a:pt x="486" y="16"/>
                    <a:pt x="502" y="26"/>
                  </a:cubicBezTo>
                  <a:cubicBezTo>
                    <a:pt x="513" y="33"/>
                    <a:pt x="522" y="37"/>
                    <a:pt x="526" y="50"/>
                  </a:cubicBezTo>
                  <a:cubicBezTo>
                    <a:pt x="544" y="59"/>
                    <a:pt x="557" y="74"/>
                    <a:pt x="570" y="90"/>
                  </a:cubicBezTo>
                  <a:cubicBezTo>
                    <a:pt x="578" y="99"/>
                    <a:pt x="587" y="110"/>
                    <a:pt x="589" y="122"/>
                  </a:cubicBezTo>
                  <a:cubicBezTo>
                    <a:pt x="606" y="126"/>
                    <a:pt x="620" y="125"/>
                    <a:pt x="631" y="130"/>
                  </a:cubicBezTo>
                  <a:cubicBezTo>
                    <a:pt x="635" y="131"/>
                    <a:pt x="638" y="136"/>
                    <a:pt x="642" y="138"/>
                  </a:cubicBezTo>
                  <a:cubicBezTo>
                    <a:pt x="646" y="140"/>
                    <a:pt x="652" y="140"/>
                    <a:pt x="657" y="143"/>
                  </a:cubicBezTo>
                  <a:cubicBezTo>
                    <a:pt x="665" y="147"/>
                    <a:pt x="668" y="152"/>
                    <a:pt x="680" y="152"/>
                  </a:cubicBezTo>
                  <a:cubicBezTo>
                    <a:pt x="681" y="154"/>
                    <a:pt x="685" y="156"/>
                    <a:pt x="682" y="160"/>
                  </a:cubicBezTo>
                  <a:cubicBezTo>
                    <a:pt x="696" y="166"/>
                    <a:pt x="710" y="169"/>
                    <a:pt x="722" y="176"/>
                  </a:cubicBezTo>
                  <a:cubicBezTo>
                    <a:pt x="732" y="181"/>
                    <a:pt x="751" y="203"/>
                    <a:pt x="758" y="214"/>
                  </a:cubicBezTo>
                  <a:cubicBezTo>
                    <a:pt x="765" y="227"/>
                    <a:pt x="770" y="242"/>
                    <a:pt x="776" y="255"/>
                  </a:cubicBezTo>
                  <a:cubicBezTo>
                    <a:pt x="782" y="261"/>
                    <a:pt x="788" y="267"/>
                    <a:pt x="796" y="271"/>
                  </a:cubicBezTo>
                  <a:cubicBezTo>
                    <a:pt x="852" y="340"/>
                    <a:pt x="881" y="430"/>
                    <a:pt x="900" y="533"/>
                  </a:cubicBezTo>
                  <a:cubicBezTo>
                    <a:pt x="905" y="540"/>
                    <a:pt x="909" y="549"/>
                    <a:pt x="906" y="558"/>
                  </a:cubicBezTo>
                  <a:cubicBezTo>
                    <a:pt x="927" y="584"/>
                    <a:pt x="934" y="626"/>
                    <a:pt x="940" y="666"/>
                  </a:cubicBezTo>
                  <a:cubicBezTo>
                    <a:pt x="944" y="697"/>
                    <a:pt x="942" y="735"/>
                    <a:pt x="945" y="775"/>
                  </a:cubicBezTo>
                  <a:cubicBezTo>
                    <a:pt x="946" y="788"/>
                    <a:pt x="948" y="801"/>
                    <a:pt x="948" y="815"/>
                  </a:cubicBezTo>
                  <a:cubicBezTo>
                    <a:pt x="948" y="828"/>
                    <a:pt x="944" y="842"/>
                    <a:pt x="943" y="855"/>
                  </a:cubicBezTo>
                  <a:cubicBezTo>
                    <a:pt x="938" y="908"/>
                    <a:pt x="932" y="962"/>
                    <a:pt x="919" y="1007"/>
                  </a:cubicBezTo>
                  <a:cubicBezTo>
                    <a:pt x="909" y="1038"/>
                    <a:pt x="891" y="1063"/>
                    <a:pt x="867" y="1079"/>
                  </a:cubicBezTo>
                  <a:cubicBezTo>
                    <a:pt x="865" y="1082"/>
                    <a:pt x="864" y="1085"/>
                    <a:pt x="862" y="1087"/>
                  </a:cubicBezTo>
                  <a:cubicBezTo>
                    <a:pt x="855" y="1087"/>
                    <a:pt x="846" y="1086"/>
                    <a:pt x="837" y="1089"/>
                  </a:cubicBezTo>
                  <a:cubicBezTo>
                    <a:pt x="786" y="1085"/>
                    <a:pt x="742" y="1091"/>
                    <a:pt x="696" y="1092"/>
                  </a:cubicBezTo>
                  <a:cubicBezTo>
                    <a:pt x="686" y="1092"/>
                    <a:pt x="675" y="1093"/>
                    <a:pt x="666" y="1094"/>
                  </a:cubicBezTo>
                  <a:cubicBezTo>
                    <a:pt x="625" y="1100"/>
                    <a:pt x="583" y="1111"/>
                    <a:pt x="545" y="1126"/>
                  </a:cubicBezTo>
                  <a:cubicBezTo>
                    <a:pt x="500" y="1144"/>
                    <a:pt x="454" y="1168"/>
                    <a:pt x="402" y="1158"/>
                  </a:cubicBezTo>
                  <a:cubicBezTo>
                    <a:pt x="397" y="1157"/>
                    <a:pt x="398" y="1162"/>
                    <a:pt x="394" y="1162"/>
                  </a:cubicBezTo>
                  <a:cubicBezTo>
                    <a:pt x="386" y="1146"/>
                    <a:pt x="366" y="1160"/>
                    <a:pt x="358" y="1166"/>
                  </a:cubicBezTo>
                  <a:cubicBezTo>
                    <a:pt x="347" y="1168"/>
                    <a:pt x="338" y="1172"/>
                    <a:pt x="328" y="1174"/>
                  </a:cubicBezTo>
                  <a:cubicBezTo>
                    <a:pt x="318" y="1176"/>
                    <a:pt x="308" y="1181"/>
                    <a:pt x="299" y="1180"/>
                  </a:cubicBezTo>
                  <a:cubicBezTo>
                    <a:pt x="293" y="1179"/>
                    <a:pt x="273" y="1168"/>
                    <a:pt x="267" y="1163"/>
                  </a:cubicBezTo>
                  <a:cubicBezTo>
                    <a:pt x="262" y="1159"/>
                    <a:pt x="260" y="1151"/>
                    <a:pt x="254" y="1148"/>
                  </a:cubicBezTo>
                  <a:cubicBezTo>
                    <a:pt x="247" y="1163"/>
                    <a:pt x="227" y="1166"/>
                    <a:pt x="213" y="1174"/>
                  </a:cubicBezTo>
                  <a:cubicBezTo>
                    <a:pt x="202" y="1168"/>
                    <a:pt x="173" y="1170"/>
                    <a:pt x="164" y="1170"/>
                  </a:cubicBezTo>
                  <a:cubicBezTo>
                    <a:pt x="160" y="1170"/>
                    <a:pt x="159" y="1167"/>
                    <a:pt x="155" y="1166"/>
                  </a:cubicBezTo>
                  <a:cubicBezTo>
                    <a:pt x="151" y="1165"/>
                    <a:pt x="147" y="1167"/>
                    <a:pt x="144" y="1166"/>
                  </a:cubicBezTo>
                  <a:cubicBezTo>
                    <a:pt x="139" y="1165"/>
                    <a:pt x="135" y="1160"/>
                    <a:pt x="130" y="1158"/>
                  </a:cubicBezTo>
                  <a:cubicBezTo>
                    <a:pt x="121" y="1155"/>
                    <a:pt x="111" y="1155"/>
                    <a:pt x="102" y="1152"/>
                  </a:cubicBezTo>
                  <a:cubicBezTo>
                    <a:pt x="97" y="1150"/>
                    <a:pt x="92" y="1146"/>
                    <a:pt x="87" y="1144"/>
                  </a:cubicBezTo>
                  <a:cubicBezTo>
                    <a:pt x="81" y="1141"/>
                    <a:pt x="74" y="1141"/>
                    <a:pt x="70" y="1139"/>
                  </a:cubicBezTo>
                  <a:cubicBezTo>
                    <a:pt x="65" y="1136"/>
                    <a:pt x="60" y="1129"/>
                    <a:pt x="53" y="1124"/>
                  </a:cubicBezTo>
                  <a:cubicBezTo>
                    <a:pt x="38" y="1112"/>
                    <a:pt x="19" y="1104"/>
                    <a:pt x="10" y="1086"/>
                  </a:cubicBezTo>
                  <a:cubicBezTo>
                    <a:pt x="12" y="1061"/>
                    <a:pt x="6" y="1034"/>
                    <a:pt x="5" y="1007"/>
                  </a:cubicBezTo>
                  <a:cubicBezTo>
                    <a:pt x="5" y="992"/>
                    <a:pt x="11" y="976"/>
                    <a:pt x="0" y="965"/>
                  </a:cubicBezTo>
                  <a:cubicBezTo>
                    <a:pt x="10" y="913"/>
                    <a:pt x="37" y="864"/>
                    <a:pt x="51" y="814"/>
                  </a:cubicBezTo>
                  <a:cubicBezTo>
                    <a:pt x="53" y="806"/>
                    <a:pt x="57" y="798"/>
                    <a:pt x="58" y="792"/>
                  </a:cubicBezTo>
                  <a:cubicBezTo>
                    <a:pt x="61" y="778"/>
                    <a:pt x="58" y="766"/>
                    <a:pt x="64" y="757"/>
                  </a:cubicBezTo>
                  <a:cubicBezTo>
                    <a:pt x="67" y="752"/>
                    <a:pt x="73" y="746"/>
                    <a:pt x="79" y="748"/>
                  </a:cubicBezTo>
                  <a:close/>
                  <a:moveTo>
                    <a:pt x="524" y="1128"/>
                  </a:moveTo>
                  <a:cubicBezTo>
                    <a:pt x="555" y="1114"/>
                    <a:pt x="587" y="1105"/>
                    <a:pt x="622" y="1096"/>
                  </a:cubicBezTo>
                  <a:cubicBezTo>
                    <a:pt x="658" y="1087"/>
                    <a:pt x="695" y="1086"/>
                    <a:pt x="732" y="1084"/>
                  </a:cubicBezTo>
                  <a:cubicBezTo>
                    <a:pt x="749" y="1083"/>
                    <a:pt x="766" y="1082"/>
                    <a:pt x="784" y="1080"/>
                  </a:cubicBezTo>
                  <a:cubicBezTo>
                    <a:pt x="803" y="1078"/>
                    <a:pt x="823" y="1082"/>
                    <a:pt x="843" y="1080"/>
                  </a:cubicBezTo>
                  <a:cubicBezTo>
                    <a:pt x="867" y="1078"/>
                    <a:pt x="886" y="1057"/>
                    <a:pt x="898" y="1038"/>
                  </a:cubicBezTo>
                  <a:cubicBezTo>
                    <a:pt x="906" y="1025"/>
                    <a:pt x="911" y="1006"/>
                    <a:pt x="916" y="987"/>
                  </a:cubicBezTo>
                  <a:cubicBezTo>
                    <a:pt x="924" y="949"/>
                    <a:pt x="932" y="913"/>
                    <a:pt x="936" y="870"/>
                  </a:cubicBezTo>
                  <a:cubicBezTo>
                    <a:pt x="938" y="848"/>
                    <a:pt x="940" y="821"/>
                    <a:pt x="940" y="805"/>
                  </a:cubicBezTo>
                  <a:cubicBezTo>
                    <a:pt x="937" y="754"/>
                    <a:pt x="940" y="720"/>
                    <a:pt x="935" y="681"/>
                  </a:cubicBezTo>
                  <a:cubicBezTo>
                    <a:pt x="926" y="623"/>
                    <a:pt x="923" y="564"/>
                    <a:pt x="875" y="550"/>
                  </a:cubicBezTo>
                  <a:cubicBezTo>
                    <a:pt x="817" y="556"/>
                    <a:pt x="763" y="537"/>
                    <a:pt x="713" y="544"/>
                  </a:cubicBezTo>
                  <a:cubicBezTo>
                    <a:pt x="682" y="548"/>
                    <a:pt x="649" y="554"/>
                    <a:pt x="617" y="560"/>
                  </a:cubicBezTo>
                  <a:cubicBezTo>
                    <a:pt x="602" y="563"/>
                    <a:pt x="587" y="568"/>
                    <a:pt x="572" y="577"/>
                  </a:cubicBezTo>
                  <a:cubicBezTo>
                    <a:pt x="558" y="585"/>
                    <a:pt x="543" y="591"/>
                    <a:pt x="532" y="600"/>
                  </a:cubicBezTo>
                  <a:cubicBezTo>
                    <a:pt x="509" y="620"/>
                    <a:pt x="501" y="649"/>
                    <a:pt x="494" y="685"/>
                  </a:cubicBezTo>
                  <a:cubicBezTo>
                    <a:pt x="491" y="702"/>
                    <a:pt x="488" y="719"/>
                    <a:pt x="486" y="736"/>
                  </a:cubicBezTo>
                  <a:cubicBezTo>
                    <a:pt x="484" y="769"/>
                    <a:pt x="486" y="807"/>
                    <a:pt x="484" y="840"/>
                  </a:cubicBezTo>
                  <a:cubicBezTo>
                    <a:pt x="483" y="873"/>
                    <a:pt x="481" y="906"/>
                    <a:pt x="478" y="936"/>
                  </a:cubicBezTo>
                  <a:cubicBezTo>
                    <a:pt x="472" y="1010"/>
                    <a:pt x="468" y="1094"/>
                    <a:pt x="431" y="1140"/>
                  </a:cubicBezTo>
                  <a:cubicBezTo>
                    <a:pt x="428" y="1144"/>
                    <a:pt x="423" y="1149"/>
                    <a:pt x="424" y="1154"/>
                  </a:cubicBezTo>
                  <a:cubicBezTo>
                    <a:pt x="461" y="1150"/>
                    <a:pt x="494" y="1142"/>
                    <a:pt x="524" y="1128"/>
                  </a:cubicBezTo>
                  <a:close/>
                  <a:moveTo>
                    <a:pt x="827" y="537"/>
                  </a:moveTo>
                  <a:cubicBezTo>
                    <a:pt x="815" y="537"/>
                    <a:pt x="806" y="537"/>
                    <a:pt x="798" y="538"/>
                  </a:cubicBezTo>
                  <a:cubicBezTo>
                    <a:pt x="793" y="537"/>
                    <a:pt x="788" y="539"/>
                    <a:pt x="796" y="539"/>
                  </a:cubicBezTo>
                  <a:cubicBezTo>
                    <a:pt x="826" y="541"/>
                    <a:pt x="858" y="542"/>
                    <a:pt x="887" y="542"/>
                  </a:cubicBezTo>
                  <a:cubicBezTo>
                    <a:pt x="889" y="544"/>
                    <a:pt x="895" y="551"/>
                    <a:pt x="897" y="547"/>
                  </a:cubicBezTo>
                  <a:cubicBezTo>
                    <a:pt x="889" y="523"/>
                    <a:pt x="856" y="537"/>
                    <a:pt x="827" y="537"/>
                  </a:cubicBezTo>
                  <a:close/>
                  <a:moveTo>
                    <a:pt x="875" y="457"/>
                  </a:moveTo>
                  <a:cubicBezTo>
                    <a:pt x="869" y="435"/>
                    <a:pt x="863" y="414"/>
                    <a:pt x="856" y="395"/>
                  </a:cubicBezTo>
                  <a:cubicBezTo>
                    <a:pt x="852" y="386"/>
                    <a:pt x="846" y="377"/>
                    <a:pt x="842" y="367"/>
                  </a:cubicBezTo>
                  <a:cubicBezTo>
                    <a:pt x="824" y="325"/>
                    <a:pt x="800" y="278"/>
                    <a:pt x="762" y="259"/>
                  </a:cubicBezTo>
                  <a:cubicBezTo>
                    <a:pt x="741" y="249"/>
                    <a:pt x="715" y="252"/>
                    <a:pt x="689" y="251"/>
                  </a:cubicBezTo>
                  <a:cubicBezTo>
                    <a:pt x="674" y="251"/>
                    <a:pt x="658" y="250"/>
                    <a:pt x="645" y="250"/>
                  </a:cubicBezTo>
                  <a:cubicBezTo>
                    <a:pt x="626" y="251"/>
                    <a:pt x="607" y="248"/>
                    <a:pt x="585" y="250"/>
                  </a:cubicBezTo>
                  <a:cubicBezTo>
                    <a:pt x="559" y="253"/>
                    <a:pt x="533" y="263"/>
                    <a:pt x="510" y="272"/>
                  </a:cubicBezTo>
                  <a:cubicBezTo>
                    <a:pt x="487" y="282"/>
                    <a:pt x="468" y="296"/>
                    <a:pt x="448" y="310"/>
                  </a:cubicBezTo>
                  <a:cubicBezTo>
                    <a:pt x="443" y="319"/>
                    <a:pt x="437" y="326"/>
                    <a:pt x="428" y="331"/>
                  </a:cubicBezTo>
                  <a:cubicBezTo>
                    <a:pt x="420" y="348"/>
                    <a:pt x="405" y="361"/>
                    <a:pt x="399" y="378"/>
                  </a:cubicBezTo>
                  <a:cubicBezTo>
                    <a:pt x="394" y="391"/>
                    <a:pt x="392" y="406"/>
                    <a:pt x="389" y="420"/>
                  </a:cubicBezTo>
                  <a:cubicBezTo>
                    <a:pt x="385" y="434"/>
                    <a:pt x="380" y="448"/>
                    <a:pt x="378" y="461"/>
                  </a:cubicBezTo>
                  <a:cubicBezTo>
                    <a:pt x="373" y="485"/>
                    <a:pt x="371" y="512"/>
                    <a:pt x="368" y="537"/>
                  </a:cubicBezTo>
                  <a:cubicBezTo>
                    <a:pt x="360" y="589"/>
                    <a:pt x="353" y="637"/>
                    <a:pt x="356" y="687"/>
                  </a:cubicBezTo>
                  <a:cubicBezTo>
                    <a:pt x="357" y="710"/>
                    <a:pt x="361" y="733"/>
                    <a:pt x="363" y="757"/>
                  </a:cubicBezTo>
                  <a:cubicBezTo>
                    <a:pt x="369" y="843"/>
                    <a:pt x="366" y="919"/>
                    <a:pt x="367" y="1004"/>
                  </a:cubicBezTo>
                  <a:cubicBezTo>
                    <a:pt x="367" y="1060"/>
                    <a:pt x="353" y="1113"/>
                    <a:pt x="336" y="1163"/>
                  </a:cubicBezTo>
                  <a:cubicBezTo>
                    <a:pt x="351" y="1160"/>
                    <a:pt x="360" y="1151"/>
                    <a:pt x="374" y="1146"/>
                  </a:cubicBezTo>
                  <a:cubicBezTo>
                    <a:pt x="378" y="1123"/>
                    <a:pt x="385" y="1104"/>
                    <a:pt x="389" y="1080"/>
                  </a:cubicBezTo>
                  <a:cubicBezTo>
                    <a:pt x="376" y="1072"/>
                    <a:pt x="380" y="1053"/>
                    <a:pt x="380" y="1039"/>
                  </a:cubicBezTo>
                  <a:cubicBezTo>
                    <a:pt x="385" y="1022"/>
                    <a:pt x="401" y="1010"/>
                    <a:pt x="407" y="993"/>
                  </a:cubicBezTo>
                  <a:cubicBezTo>
                    <a:pt x="409" y="985"/>
                    <a:pt x="410" y="973"/>
                    <a:pt x="412" y="962"/>
                  </a:cubicBezTo>
                  <a:cubicBezTo>
                    <a:pt x="413" y="952"/>
                    <a:pt x="416" y="942"/>
                    <a:pt x="418" y="932"/>
                  </a:cubicBezTo>
                  <a:cubicBezTo>
                    <a:pt x="427" y="892"/>
                    <a:pt x="430" y="850"/>
                    <a:pt x="432" y="807"/>
                  </a:cubicBezTo>
                  <a:cubicBezTo>
                    <a:pt x="434" y="785"/>
                    <a:pt x="438" y="765"/>
                    <a:pt x="439" y="745"/>
                  </a:cubicBezTo>
                  <a:cubicBezTo>
                    <a:pt x="441" y="722"/>
                    <a:pt x="437" y="699"/>
                    <a:pt x="439" y="674"/>
                  </a:cubicBezTo>
                  <a:cubicBezTo>
                    <a:pt x="444" y="623"/>
                    <a:pt x="462" y="572"/>
                    <a:pt x="497" y="551"/>
                  </a:cubicBezTo>
                  <a:cubicBezTo>
                    <a:pt x="518" y="543"/>
                    <a:pt x="539" y="536"/>
                    <a:pt x="562" y="532"/>
                  </a:cubicBezTo>
                  <a:cubicBezTo>
                    <a:pt x="632" y="520"/>
                    <a:pt x="706" y="518"/>
                    <a:pt x="774" y="518"/>
                  </a:cubicBezTo>
                  <a:cubicBezTo>
                    <a:pt x="783" y="518"/>
                    <a:pt x="793" y="516"/>
                    <a:pt x="803" y="515"/>
                  </a:cubicBezTo>
                  <a:cubicBezTo>
                    <a:pt x="812" y="514"/>
                    <a:pt x="821" y="513"/>
                    <a:pt x="828" y="511"/>
                  </a:cubicBezTo>
                  <a:cubicBezTo>
                    <a:pt x="838" y="508"/>
                    <a:pt x="844" y="501"/>
                    <a:pt x="854" y="502"/>
                  </a:cubicBezTo>
                  <a:cubicBezTo>
                    <a:pt x="860" y="502"/>
                    <a:pt x="867" y="507"/>
                    <a:pt x="874" y="509"/>
                  </a:cubicBezTo>
                  <a:cubicBezTo>
                    <a:pt x="878" y="516"/>
                    <a:pt x="879" y="526"/>
                    <a:pt x="891" y="526"/>
                  </a:cubicBezTo>
                  <a:cubicBezTo>
                    <a:pt x="889" y="501"/>
                    <a:pt x="881" y="480"/>
                    <a:pt x="875" y="457"/>
                  </a:cubicBezTo>
                  <a:close/>
                  <a:moveTo>
                    <a:pt x="818" y="523"/>
                  </a:moveTo>
                  <a:cubicBezTo>
                    <a:pt x="773" y="531"/>
                    <a:pt x="713" y="526"/>
                    <a:pt x="664" y="530"/>
                  </a:cubicBezTo>
                  <a:cubicBezTo>
                    <a:pt x="645" y="532"/>
                    <a:pt x="626" y="532"/>
                    <a:pt x="608" y="534"/>
                  </a:cubicBezTo>
                  <a:cubicBezTo>
                    <a:pt x="570" y="538"/>
                    <a:pt x="535" y="545"/>
                    <a:pt x="507" y="557"/>
                  </a:cubicBezTo>
                  <a:cubicBezTo>
                    <a:pt x="490" y="564"/>
                    <a:pt x="477" y="577"/>
                    <a:pt x="470" y="591"/>
                  </a:cubicBezTo>
                  <a:cubicBezTo>
                    <a:pt x="449" y="630"/>
                    <a:pt x="447" y="680"/>
                    <a:pt x="445" y="733"/>
                  </a:cubicBezTo>
                  <a:cubicBezTo>
                    <a:pt x="445" y="755"/>
                    <a:pt x="442" y="779"/>
                    <a:pt x="440" y="803"/>
                  </a:cubicBezTo>
                  <a:cubicBezTo>
                    <a:pt x="436" y="854"/>
                    <a:pt x="433" y="910"/>
                    <a:pt x="420" y="953"/>
                  </a:cubicBezTo>
                  <a:cubicBezTo>
                    <a:pt x="427" y="954"/>
                    <a:pt x="432" y="957"/>
                    <a:pt x="440" y="958"/>
                  </a:cubicBezTo>
                  <a:cubicBezTo>
                    <a:pt x="443" y="914"/>
                    <a:pt x="449" y="867"/>
                    <a:pt x="451" y="820"/>
                  </a:cubicBezTo>
                  <a:cubicBezTo>
                    <a:pt x="454" y="773"/>
                    <a:pt x="464" y="727"/>
                    <a:pt x="467" y="682"/>
                  </a:cubicBezTo>
                  <a:cubicBezTo>
                    <a:pt x="469" y="666"/>
                    <a:pt x="469" y="651"/>
                    <a:pt x="473" y="636"/>
                  </a:cubicBezTo>
                  <a:cubicBezTo>
                    <a:pt x="477" y="621"/>
                    <a:pt x="484" y="610"/>
                    <a:pt x="490" y="597"/>
                  </a:cubicBezTo>
                  <a:cubicBezTo>
                    <a:pt x="512" y="572"/>
                    <a:pt x="552" y="562"/>
                    <a:pt x="584" y="552"/>
                  </a:cubicBezTo>
                  <a:cubicBezTo>
                    <a:pt x="590" y="550"/>
                    <a:pt x="596" y="545"/>
                    <a:pt x="602" y="547"/>
                  </a:cubicBezTo>
                  <a:cubicBezTo>
                    <a:pt x="602" y="554"/>
                    <a:pt x="593" y="553"/>
                    <a:pt x="590" y="558"/>
                  </a:cubicBezTo>
                  <a:cubicBezTo>
                    <a:pt x="577" y="562"/>
                    <a:pt x="563" y="566"/>
                    <a:pt x="550" y="571"/>
                  </a:cubicBezTo>
                  <a:cubicBezTo>
                    <a:pt x="537" y="576"/>
                    <a:pt x="523" y="580"/>
                    <a:pt x="512" y="587"/>
                  </a:cubicBezTo>
                  <a:cubicBezTo>
                    <a:pt x="496" y="599"/>
                    <a:pt x="481" y="627"/>
                    <a:pt x="476" y="650"/>
                  </a:cubicBezTo>
                  <a:cubicBezTo>
                    <a:pt x="472" y="674"/>
                    <a:pt x="472" y="701"/>
                    <a:pt x="470" y="725"/>
                  </a:cubicBezTo>
                  <a:cubicBezTo>
                    <a:pt x="468" y="750"/>
                    <a:pt x="464" y="775"/>
                    <a:pt x="460" y="803"/>
                  </a:cubicBezTo>
                  <a:cubicBezTo>
                    <a:pt x="455" y="841"/>
                    <a:pt x="455" y="880"/>
                    <a:pt x="451" y="920"/>
                  </a:cubicBezTo>
                  <a:cubicBezTo>
                    <a:pt x="450" y="933"/>
                    <a:pt x="451" y="947"/>
                    <a:pt x="446" y="959"/>
                  </a:cubicBezTo>
                  <a:cubicBezTo>
                    <a:pt x="456" y="961"/>
                    <a:pt x="460" y="977"/>
                    <a:pt x="457" y="990"/>
                  </a:cubicBezTo>
                  <a:cubicBezTo>
                    <a:pt x="457" y="996"/>
                    <a:pt x="450" y="1000"/>
                    <a:pt x="448" y="1006"/>
                  </a:cubicBezTo>
                  <a:cubicBezTo>
                    <a:pt x="441" y="1032"/>
                    <a:pt x="454" y="1068"/>
                    <a:pt x="439" y="1085"/>
                  </a:cubicBezTo>
                  <a:cubicBezTo>
                    <a:pt x="431" y="1086"/>
                    <a:pt x="428" y="1085"/>
                    <a:pt x="422" y="1086"/>
                  </a:cubicBezTo>
                  <a:cubicBezTo>
                    <a:pt x="417" y="1109"/>
                    <a:pt x="410" y="1130"/>
                    <a:pt x="402" y="1150"/>
                  </a:cubicBezTo>
                  <a:cubicBezTo>
                    <a:pt x="412" y="1157"/>
                    <a:pt x="417" y="1146"/>
                    <a:pt x="421" y="1140"/>
                  </a:cubicBezTo>
                  <a:cubicBezTo>
                    <a:pt x="437" y="1118"/>
                    <a:pt x="444" y="1094"/>
                    <a:pt x="451" y="1064"/>
                  </a:cubicBezTo>
                  <a:cubicBezTo>
                    <a:pt x="456" y="1045"/>
                    <a:pt x="462" y="1025"/>
                    <a:pt x="465" y="1006"/>
                  </a:cubicBezTo>
                  <a:cubicBezTo>
                    <a:pt x="469" y="986"/>
                    <a:pt x="469" y="965"/>
                    <a:pt x="470" y="943"/>
                  </a:cubicBezTo>
                  <a:cubicBezTo>
                    <a:pt x="471" y="922"/>
                    <a:pt x="474" y="901"/>
                    <a:pt x="475" y="880"/>
                  </a:cubicBezTo>
                  <a:cubicBezTo>
                    <a:pt x="477" y="838"/>
                    <a:pt x="478" y="795"/>
                    <a:pt x="479" y="753"/>
                  </a:cubicBezTo>
                  <a:cubicBezTo>
                    <a:pt x="481" y="710"/>
                    <a:pt x="491" y="671"/>
                    <a:pt x="497" y="631"/>
                  </a:cubicBezTo>
                  <a:cubicBezTo>
                    <a:pt x="509" y="605"/>
                    <a:pt x="529" y="591"/>
                    <a:pt x="553" y="578"/>
                  </a:cubicBezTo>
                  <a:cubicBezTo>
                    <a:pt x="564" y="572"/>
                    <a:pt x="574" y="565"/>
                    <a:pt x="583" y="561"/>
                  </a:cubicBezTo>
                  <a:cubicBezTo>
                    <a:pt x="609" y="550"/>
                    <a:pt x="641" y="545"/>
                    <a:pt x="672" y="542"/>
                  </a:cubicBezTo>
                  <a:cubicBezTo>
                    <a:pt x="703" y="539"/>
                    <a:pt x="734" y="532"/>
                    <a:pt x="764" y="536"/>
                  </a:cubicBezTo>
                  <a:cubicBezTo>
                    <a:pt x="780" y="529"/>
                    <a:pt x="809" y="535"/>
                    <a:pt x="825" y="525"/>
                  </a:cubicBezTo>
                  <a:cubicBezTo>
                    <a:pt x="835" y="527"/>
                    <a:pt x="849" y="529"/>
                    <a:pt x="862" y="524"/>
                  </a:cubicBezTo>
                  <a:cubicBezTo>
                    <a:pt x="863" y="523"/>
                    <a:pt x="859" y="517"/>
                    <a:pt x="864" y="516"/>
                  </a:cubicBezTo>
                  <a:cubicBezTo>
                    <a:pt x="853" y="502"/>
                    <a:pt x="835" y="520"/>
                    <a:pt x="818" y="523"/>
                  </a:cubicBezTo>
                  <a:close/>
                  <a:moveTo>
                    <a:pt x="770" y="536"/>
                  </a:moveTo>
                  <a:cubicBezTo>
                    <a:pt x="773" y="536"/>
                    <a:pt x="777" y="539"/>
                    <a:pt x="779" y="536"/>
                  </a:cubicBezTo>
                  <a:cubicBezTo>
                    <a:pt x="775" y="536"/>
                    <a:pt x="774" y="534"/>
                    <a:pt x="770" y="536"/>
                  </a:cubicBezTo>
                  <a:close/>
                  <a:moveTo>
                    <a:pt x="723" y="187"/>
                  </a:moveTo>
                  <a:cubicBezTo>
                    <a:pt x="699" y="174"/>
                    <a:pt x="670" y="165"/>
                    <a:pt x="631" y="162"/>
                  </a:cubicBezTo>
                  <a:cubicBezTo>
                    <a:pt x="619" y="160"/>
                    <a:pt x="606" y="158"/>
                    <a:pt x="595" y="158"/>
                  </a:cubicBezTo>
                  <a:cubicBezTo>
                    <a:pt x="584" y="158"/>
                    <a:pt x="572" y="160"/>
                    <a:pt x="560" y="161"/>
                  </a:cubicBezTo>
                  <a:cubicBezTo>
                    <a:pt x="525" y="162"/>
                    <a:pt x="491" y="163"/>
                    <a:pt x="460" y="169"/>
                  </a:cubicBezTo>
                  <a:cubicBezTo>
                    <a:pt x="417" y="177"/>
                    <a:pt x="377" y="189"/>
                    <a:pt x="341" y="207"/>
                  </a:cubicBezTo>
                  <a:cubicBezTo>
                    <a:pt x="330" y="217"/>
                    <a:pt x="321" y="228"/>
                    <a:pt x="312" y="239"/>
                  </a:cubicBezTo>
                  <a:cubicBezTo>
                    <a:pt x="303" y="251"/>
                    <a:pt x="295" y="263"/>
                    <a:pt x="288" y="275"/>
                  </a:cubicBezTo>
                  <a:cubicBezTo>
                    <a:pt x="284" y="282"/>
                    <a:pt x="278" y="287"/>
                    <a:pt x="275" y="293"/>
                  </a:cubicBezTo>
                  <a:cubicBezTo>
                    <a:pt x="263" y="315"/>
                    <a:pt x="259" y="338"/>
                    <a:pt x="250" y="360"/>
                  </a:cubicBezTo>
                  <a:cubicBezTo>
                    <a:pt x="248" y="391"/>
                    <a:pt x="237" y="420"/>
                    <a:pt x="241" y="455"/>
                  </a:cubicBezTo>
                  <a:cubicBezTo>
                    <a:pt x="243" y="471"/>
                    <a:pt x="249" y="487"/>
                    <a:pt x="253" y="503"/>
                  </a:cubicBezTo>
                  <a:cubicBezTo>
                    <a:pt x="257" y="519"/>
                    <a:pt x="261" y="536"/>
                    <a:pt x="262" y="552"/>
                  </a:cubicBezTo>
                  <a:cubicBezTo>
                    <a:pt x="265" y="617"/>
                    <a:pt x="272" y="679"/>
                    <a:pt x="273" y="744"/>
                  </a:cubicBezTo>
                  <a:cubicBezTo>
                    <a:pt x="273" y="781"/>
                    <a:pt x="274" y="819"/>
                    <a:pt x="273" y="856"/>
                  </a:cubicBezTo>
                  <a:cubicBezTo>
                    <a:pt x="271" y="897"/>
                    <a:pt x="267" y="933"/>
                    <a:pt x="268" y="971"/>
                  </a:cubicBezTo>
                  <a:cubicBezTo>
                    <a:pt x="264" y="988"/>
                    <a:pt x="261" y="1017"/>
                    <a:pt x="266" y="1031"/>
                  </a:cubicBezTo>
                  <a:cubicBezTo>
                    <a:pt x="262" y="1035"/>
                    <a:pt x="263" y="1038"/>
                    <a:pt x="263" y="1042"/>
                  </a:cubicBezTo>
                  <a:cubicBezTo>
                    <a:pt x="262" y="1055"/>
                    <a:pt x="263" y="1070"/>
                    <a:pt x="261" y="1085"/>
                  </a:cubicBezTo>
                  <a:cubicBezTo>
                    <a:pt x="259" y="1099"/>
                    <a:pt x="254" y="1114"/>
                    <a:pt x="255" y="1124"/>
                  </a:cubicBezTo>
                  <a:cubicBezTo>
                    <a:pt x="255" y="1145"/>
                    <a:pt x="271" y="1156"/>
                    <a:pt x="288" y="1165"/>
                  </a:cubicBezTo>
                  <a:cubicBezTo>
                    <a:pt x="312" y="1086"/>
                    <a:pt x="307" y="993"/>
                    <a:pt x="311" y="914"/>
                  </a:cubicBezTo>
                  <a:cubicBezTo>
                    <a:pt x="312" y="881"/>
                    <a:pt x="313" y="841"/>
                    <a:pt x="309" y="817"/>
                  </a:cubicBezTo>
                  <a:cubicBezTo>
                    <a:pt x="307" y="808"/>
                    <a:pt x="306" y="796"/>
                    <a:pt x="304" y="792"/>
                  </a:cubicBezTo>
                  <a:cubicBezTo>
                    <a:pt x="301" y="787"/>
                    <a:pt x="292" y="785"/>
                    <a:pt x="290" y="779"/>
                  </a:cubicBezTo>
                  <a:cubicBezTo>
                    <a:pt x="288" y="775"/>
                    <a:pt x="287" y="767"/>
                    <a:pt x="287" y="763"/>
                  </a:cubicBezTo>
                  <a:cubicBezTo>
                    <a:pt x="286" y="744"/>
                    <a:pt x="289" y="722"/>
                    <a:pt x="294" y="707"/>
                  </a:cubicBezTo>
                  <a:cubicBezTo>
                    <a:pt x="289" y="698"/>
                    <a:pt x="285" y="668"/>
                    <a:pt x="290" y="660"/>
                  </a:cubicBezTo>
                  <a:cubicBezTo>
                    <a:pt x="293" y="654"/>
                    <a:pt x="298" y="658"/>
                    <a:pt x="301" y="654"/>
                  </a:cubicBezTo>
                  <a:cubicBezTo>
                    <a:pt x="296" y="585"/>
                    <a:pt x="318" y="514"/>
                    <a:pt x="331" y="443"/>
                  </a:cubicBezTo>
                  <a:cubicBezTo>
                    <a:pt x="339" y="400"/>
                    <a:pt x="365" y="365"/>
                    <a:pt x="376" y="327"/>
                  </a:cubicBezTo>
                  <a:cubicBezTo>
                    <a:pt x="386" y="317"/>
                    <a:pt x="389" y="302"/>
                    <a:pt x="400" y="293"/>
                  </a:cubicBezTo>
                  <a:cubicBezTo>
                    <a:pt x="431" y="266"/>
                    <a:pt x="471" y="252"/>
                    <a:pt x="521" y="243"/>
                  </a:cubicBezTo>
                  <a:cubicBezTo>
                    <a:pt x="533" y="242"/>
                    <a:pt x="544" y="236"/>
                    <a:pt x="554" y="235"/>
                  </a:cubicBezTo>
                  <a:cubicBezTo>
                    <a:pt x="578" y="233"/>
                    <a:pt x="604" y="234"/>
                    <a:pt x="626" y="237"/>
                  </a:cubicBezTo>
                  <a:cubicBezTo>
                    <a:pt x="637" y="244"/>
                    <a:pt x="652" y="243"/>
                    <a:pt x="668" y="242"/>
                  </a:cubicBezTo>
                  <a:cubicBezTo>
                    <a:pt x="701" y="242"/>
                    <a:pt x="741" y="239"/>
                    <a:pt x="766" y="250"/>
                  </a:cubicBezTo>
                  <a:cubicBezTo>
                    <a:pt x="767" y="250"/>
                    <a:pt x="767" y="250"/>
                    <a:pt x="767" y="249"/>
                  </a:cubicBezTo>
                  <a:cubicBezTo>
                    <a:pt x="755" y="224"/>
                    <a:pt x="742" y="204"/>
                    <a:pt x="723" y="187"/>
                  </a:cubicBezTo>
                  <a:close/>
                  <a:moveTo>
                    <a:pt x="611" y="146"/>
                  </a:moveTo>
                  <a:cubicBezTo>
                    <a:pt x="597" y="144"/>
                    <a:pt x="582" y="143"/>
                    <a:pt x="568" y="143"/>
                  </a:cubicBezTo>
                  <a:cubicBezTo>
                    <a:pt x="548" y="142"/>
                    <a:pt x="525" y="142"/>
                    <a:pt x="509" y="145"/>
                  </a:cubicBezTo>
                  <a:cubicBezTo>
                    <a:pt x="483" y="149"/>
                    <a:pt x="456" y="154"/>
                    <a:pt x="429" y="159"/>
                  </a:cubicBezTo>
                  <a:cubicBezTo>
                    <a:pt x="402" y="163"/>
                    <a:pt x="375" y="165"/>
                    <a:pt x="355" y="177"/>
                  </a:cubicBezTo>
                  <a:cubicBezTo>
                    <a:pt x="362" y="179"/>
                    <a:pt x="367" y="173"/>
                    <a:pt x="376" y="172"/>
                  </a:cubicBezTo>
                  <a:cubicBezTo>
                    <a:pt x="383" y="170"/>
                    <a:pt x="391" y="174"/>
                    <a:pt x="401" y="174"/>
                  </a:cubicBezTo>
                  <a:cubicBezTo>
                    <a:pt x="406" y="173"/>
                    <a:pt x="411" y="170"/>
                    <a:pt x="417" y="169"/>
                  </a:cubicBezTo>
                  <a:cubicBezTo>
                    <a:pt x="437" y="164"/>
                    <a:pt x="454" y="160"/>
                    <a:pt x="472" y="158"/>
                  </a:cubicBezTo>
                  <a:cubicBezTo>
                    <a:pt x="507" y="154"/>
                    <a:pt x="543" y="154"/>
                    <a:pt x="576" y="152"/>
                  </a:cubicBezTo>
                  <a:cubicBezTo>
                    <a:pt x="582" y="151"/>
                    <a:pt x="587" y="149"/>
                    <a:pt x="592" y="149"/>
                  </a:cubicBezTo>
                  <a:cubicBezTo>
                    <a:pt x="613" y="148"/>
                    <a:pt x="632" y="157"/>
                    <a:pt x="652" y="154"/>
                  </a:cubicBezTo>
                  <a:cubicBezTo>
                    <a:pt x="639" y="151"/>
                    <a:pt x="625" y="148"/>
                    <a:pt x="611" y="146"/>
                  </a:cubicBezTo>
                  <a:close/>
                  <a:moveTo>
                    <a:pt x="619" y="139"/>
                  </a:moveTo>
                  <a:cubicBezTo>
                    <a:pt x="624" y="139"/>
                    <a:pt x="630" y="143"/>
                    <a:pt x="633" y="141"/>
                  </a:cubicBezTo>
                  <a:cubicBezTo>
                    <a:pt x="628" y="138"/>
                    <a:pt x="624" y="137"/>
                    <a:pt x="619" y="139"/>
                  </a:cubicBezTo>
                  <a:close/>
                  <a:moveTo>
                    <a:pt x="252" y="543"/>
                  </a:moveTo>
                  <a:cubicBezTo>
                    <a:pt x="250" y="511"/>
                    <a:pt x="234" y="482"/>
                    <a:pt x="232" y="448"/>
                  </a:cubicBezTo>
                  <a:cubicBezTo>
                    <a:pt x="230" y="426"/>
                    <a:pt x="234" y="404"/>
                    <a:pt x="237" y="383"/>
                  </a:cubicBezTo>
                  <a:cubicBezTo>
                    <a:pt x="244" y="337"/>
                    <a:pt x="265" y="291"/>
                    <a:pt x="280" y="256"/>
                  </a:cubicBezTo>
                  <a:cubicBezTo>
                    <a:pt x="260" y="274"/>
                    <a:pt x="247" y="296"/>
                    <a:pt x="232" y="317"/>
                  </a:cubicBezTo>
                  <a:cubicBezTo>
                    <a:pt x="217" y="339"/>
                    <a:pt x="207" y="363"/>
                    <a:pt x="197" y="388"/>
                  </a:cubicBezTo>
                  <a:cubicBezTo>
                    <a:pt x="174" y="447"/>
                    <a:pt x="169" y="521"/>
                    <a:pt x="172" y="588"/>
                  </a:cubicBezTo>
                  <a:cubicBezTo>
                    <a:pt x="172" y="596"/>
                    <a:pt x="171" y="604"/>
                    <a:pt x="171" y="612"/>
                  </a:cubicBezTo>
                  <a:cubicBezTo>
                    <a:pt x="171" y="620"/>
                    <a:pt x="173" y="627"/>
                    <a:pt x="172" y="637"/>
                  </a:cubicBezTo>
                  <a:cubicBezTo>
                    <a:pt x="171" y="641"/>
                    <a:pt x="168" y="648"/>
                    <a:pt x="168" y="653"/>
                  </a:cubicBezTo>
                  <a:cubicBezTo>
                    <a:pt x="168" y="661"/>
                    <a:pt x="168" y="671"/>
                    <a:pt x="168" y="679"/>
                  </a:cubicBezTo>
                  <a:cubicBezTo>
                    <a:pt x="169" y="704"/>
                    <a:pt x="185" y="728"/>
                    <a:pt x="178" y="746"/>
                  </a:cubicBezTo>
                  <a:cubicBezTo>
                    <a:pt x="172" y="761"/>
                    <a:pt x="145" y="766"/>
                    <a:pt x="127" y="761"/>
                  </a:cubicBezTo>
                  <a:cubicBezTo>
                    <a:pt x="94" y="750"/>
                    <a:pt x="111" y="697"/>
                    <a:pt x="129" y="679"/>
                  </a:cubicBezTo>
                  <a:cubicBezTo>
                    <a:pt x="123" y="667"/>
                    <a:pt x="131" y="656"/>
                    <a:pt x="132" y="644"/>
                  </a:cubicBezTo>
                  <a:cubicBezTo>
                    <a:pt x="133" y="631"/>
                    <a:pt x="127" y="616"/>
                    <a:pt x="127" y="603"/>
                  </a:cubicBezTo>
                  <a:cubicBezTo>
                    <a:pt x="127" y="591"/>
                    <a:pt x="127" y="579"/>
                    <a:pt x="127" y="567"/>
                  </a:cubicBezTo>
                  <a:cubicBezTo>
                    <a:pt x="126" y="509"/>
                    <a:pt x="141" y="451"/>
                    <a:pt x="152" y="397"/>
                  </a:cubicBezTo>
                  <a:cubicBezTo>
                    <a:pt x="163" y="342"/>
                    <a:pt x="192" y="297"/>
                    <a:pt x="219" y="259"/>
                  </a:cubicBezTo>
                  <a:cubicBezTo>
                    <a:pt x="254" y="230"/>
                    <a:pt x="281" y="193"/>
                    <a:pt x="328" y="174"/>
                  </a:cubicBezTo>
                  <a:cubicBezTo>
                    <a:pt x="367" y="157"/>
                    <a:pt x="418" y="151"/>
                    <a:pt x="468" y="146"/>
                  </a:cubicBezTo>
                  <a:cubicBezTo>
                    <a:pt x="484" y="144"/>
                    <a:pt x="499" y="138"/>
                    <a:pt x="513" y="136"/>
                  </a:cubicBezTo>
                  <a:cubicBezTo>
                    <a:pt x="529" y="133"/>
                    <a:pt x="547" y="133"/>
                    <a:pt x="562" y="134"/>
                  </a:cubicBezTo>
                  <a:cubicBezTo>
                    <a:pt x="581" y="134"/>
                    <a:pt x="600" y="137"/>
                    <a:pt x="618" y="137"/>
                  </a:cubicBezTo>
                  <a:cubicBezTo>
                    <a:pt x="600" y="134"/>
                    <a:pt x="584" y="128"/>
                    <a:pt x="566" y="125"/>
                  </a:cubicBezTo>
                  <a:cubicBezTo>
                    <a:pt x="556" y="123"/>
                    <a:pt x="544" y="123"/>
                    <a:pt x="533" y="121"/>
                  </a:cubicBezTo>
                  <a:cubicBezTo>
                    <a:pt x="529" y="120"/>
                    <a:pt x="524" y="117"/>
                    <a:pt x="519" y="117"/>
                  </a:cubicBezTo>
                  <a:cubicBezTo>
                    <a:pt x="505" y="115"/>
                    <a:pt x="490" y="117"/>
                    <a:pt x="475" y="117"/>
                  </a:cubicBezTo>
                  <a:cubicBezTo>
                    <a:pt x="415" y="115"/>
                    <a:pt x="355" y="126"/>
                    <a:pt x="302" y="147"/>
                  </a:cubicBezTo>
                  <a:cubicBezTo>
                    <a:pt x="297" y="160"/>
                    <a:pt x="310" y="171"/>
                    <a:pt x="304" y="179"/>
                  </a:cubicBezTo>
                  <a:cubicBezTo>
                    <a:pt x="302" y="181"/>
                    <a:pt x="290" y="183"/>
                    <a:pt x="286" y="184"/>
                  </a:cubicBezTo>
                  <a:cubicBezTo>
                    <a:pt x="263" y="184"/>
                    <a:pt x="225" y="180"/>
                    <a:pt x="214" y="166"/>
                  </a:cubicBezTo>
                  <a:cubicBezTo>
                    <a:pt x="207" y="174"/>
                    <a:pt x="195" y="177"/>
                    <a:pt x="188" y="185"/>
                  </a:cubicBezTo>
                  <a:cubicBezTo>
                    <a:pt x="160" y="217"/>
                    <a:pt x="138" y="251"/>
                    <a:pt x="121" y="288"/>
                  </a:cubicBezTo>
                  <a:cubicBezTo>
                    <a:pt x="103" y="327"/>
                    <a:pt x="98" y="371"/>
                    <a:pt x="96" y="420"/>
                  </a:cubicBezTo>
                  <a:cubicBezTo>
                    <a:pt x="93" y="488"/>
                    <a:pt x="98" y="565"/>
                    <a:pt x="99" y="637"/>
                  </a:cubicBezTo>
                  <a:cubicBezTo>
                    <a:pt x="100" y="663"/>
                    <a:pt x="100" y="690"/>
                    <a:pt x="95" y="713"/>
                  </a:cubicBezTo>
                  <a:cubicBezTo>
                    <a:pt x="94" y="718"/>
                    <a:pt x="91" y="722"/>
                    <a:pt x="90" y="728"/>
                  </a:cubicBezTo>
                  <a:cubicBezTo>
                    <a:pt x="89" y="738"/>
                    <a:pt x="92" y="753"/>
                    <a:pt x="86" y="765"/>
                  </a:cubicBezTo>
                  <a:cubicBezTo>
                    <a:pt x="137" y="788"/>
                    <a:pt x="211" y="785"/>
                    <a:pt x="265" y="764"/>
                  </a:cubicBezTo>
                  <a:cubicBezTo>
                    <a:pt x="266" y="681"/>
                    <a:pt x="255" y="615"/>
                    <a:pt x="252" y="543"/>
                  </a:cubicBezTo>
                  <a:close/>
                  <a:moveTo>
                    <a:pt x="578" y="116"/>
                  </a:moveTo>
                  <a:cubicBezTo>
                    <a:pt x="559" y="78"/>
                    <a:pt x="514" y="39"/>
                    <a:pt x="468" y="31"/>
                  </a:cubicBezTo>
                  <a:cubicBezTo>
                    <a:pt x="450" y="27"/>
                    <a:pt x="430" y="28"/>
                    <a:pt x="417" y="31"/>
                  </a:cubicBezTo>
                  <a:cubicBezTo>
                    <a:pt x="378" y="38"/>
                    <a:pt x="336" y="45"/>
                    <a:pt x="310" y="70"/>
                  </a:cubicBezTo>
                  <a:cubicBezTo>
                    <a:pt x="300" y="88"/>
                    <a:pt x="286" y="114"/>
                    <a:pt x="285" y="137"/>
                  </a:cubicBezTo>
                  <a:cubicBezTo>
                    <a:pt x="284" y="151"/>
                    <a:pt x="286" y="167"/>
                    <a:pt x="293" y="172"/>
                  </a:cubicBezTo>
                  <a:cubicBezTo>
                    <a:pt x="297" y="170"/>
                    <a:pt x="295" y="163"/>
                    <a:pt x="295" y="161"/>
                  </a:cubicBezTo>
                  <a:cubicBezTo>
                    <a:pt x="293" y="139"/>
                    <a:pt x="295" y="122"/>
                    <a:pt x="305" y="105"/>
                  </a:cubicBezTo>
                  <a:cubicBezTo>
                    <a:pt x="319" y="79"/>
                    <a:pt x="336" y="72"/>
                    <a:pt x="362" y="62"/>
                  </a:cubicBezTo>
                  <a:cubicBezTo>
                    <a:pt x="387" y="60"/>
                    <a:pt x="408" y="44"/>
                    <a:pt x="430" y="42"/>
                  </a:cubicBezTo>
                  <a:cubicBezTo>
                    <a:pt x="453" y="39"/>
                    <a:pt x="472" y="47"/>
                    <a:pt x="490" y="54"/>
                  </a:cubicBezTo>
                  <a:cubicBezTo>
                    <a:pt x="498" y="57"/>
                    <a:pt x="508" y="59"/>
                    <a:pt x="514" y="63"/>
                  </a:cubicBezTo>
                  <a:cubicBezTo>
                    <a:pt x="528" y="71"/>
                    <a:pt x="541" y="87"/>
                    <a:pt x="550" y="98"/>
                  </a:cubicBezTo>
                  <a:cubicBezTo>
                    <a:pt x="555" y="103"/>
                    <a:pt x="563" y="106"/>
                    <a:pt x="562" y="116"/>
                  </a:cubicBezTo>
                  <a:cubicBezTo>
                    <a:pt x="568" y="115"/>
                    <a:pt x="575" y="122"/>
                    <a:pt x="578" y="117"/>
                  </a:cubicBezTo>
                  <a:cubicBezTo>
                    <a:pt x="578" y="116"/>
                    <a:pt x="578" y="116"/>
                    <a:pt x="578" y="116"/>
                  </a:cubicBezTo>
                  <a:close/>
                  <a:moveTo>
                    <a:pt x="530" y="88"/>
                  </a:moveTo>
                  <a:cubicBezTo>
                    <a:pt x="505" y="75"/>
                    <a:pt x="486" y="56"/>
                    <a:pt x="451" y="53"/>
                  </a:cubicBezTo>
                  <a:cubicBezTo>
                    <a:pt x="472" y="65"/>
                    <a:pt x="497" y="78"/>
                    <a:pt x="503" y="109"/>
                  </a:cubicBezTo>
                  <a:cubicBezTo>
                    <a:pt x="522" y="110"/>
                    <a:pt x="534" y="110"/>
                    <a:pt x="551" y="114"/>
                  </a:cubicBezTo>
                  <a:cubicBezTo>
                    <a:pt x="552" y="113"/>
                    <a:pt x="552" y="113"/>
                    <a:pt x="552" y="112"/>
                  </a:cubicBezTo>
                  <a:cubicBezTo>
                    <a:pt x="546" y="103"/>
                    <a:pt x="538" y="95"/>
                    <a:pt x="530" y="88"/>
                  </a:cubicBezTo>
                  <a:close/>
                  <a:moveTo>
                    <a:pt x="468" y="277"/>
                  </a:moveTo>
                  <a:cubicBezTo>
                    <a:pt x="457" y="286"/>
                    <a:pt x="447" y="292"/>
                    <a:pt x="436" y="299"/>
                  </a:cubicBezTo>
                  <a:cubicBezTo>
                    <a:pt x="424" y="309"/>
                    <a:pt x="421" y="314"/>
                    <a:pt x="412" y="326"/>
                  </a:cubicBezTo>
                  <a:cubicBezTo>
                    <a:pt x="401" y="341"/>
                    <a:pt x="394" y="352"/>
                    <a:pt x="387" y="369"/>
                  </a:cubicBezTo>
                  <a:cubicBezTo>
                    <a:pt x="383" y="377"/>
                    <a:pt x="378" y="385"/>
                    <a:pt x="375" y="393"/>
                  </a:cubicBezTo>
                  <a:cubicBezTo>
                    <a:pt x="371" y="402"/>
                    <a:pt x="370" y="413"/>
                    <a:pt x="367" y="423"/>
                  </a:cubicBezTo>
                  <a:cubicBezTo>
                    <a:pt x="363" y="433"/>
                    <a:pt x="360" y="443"/>
                    <a:pt x="358" y="453"/>
                  </a:cubicBezTo>
                  <a:cubicBezTo>
                    <a:pt x="350" y="485"/>
                    <a:pt x="341" y="514"/>
                    <a:pt x="337" y="546"/>
                  </a:cubicBezTo>
                  <a:cubicBezTo>
                    <a:pt x="332" y="577"/>
                    <a:pt x="327" y="605"/>
                    <a:pt x="327" y="632"/>
                  </a:cubicBezTo>
                  <a:cubicBezTo>
                    <a:pt x="326" y="647"/>
                    <a:pt x="324" y="664"/>
                    <a:pt x="327" y="674"/>
                  </a:cubicBezTo>
                  <a:cubicBezTo>
                    <a:pt x="328" y="680"/>
                    <a:pt x="332" y="685"/>
                    <a:pt x="333" y="691"/>
                  </a:cubicBezTo>
                  <a:cubicBezTo>
                    <a:pt x="333" y="697"/>
                    <a:pt x="331" y="703"/>
                    <a:pt x="332" y="710"/>
                  </a:cubicBezTo>
                  <a:cubicBezTo>
                    <a:pt x="333" y="717"/>
                    <a:pt x="339" y="726"/>
                    <a:pt x="343" y="734"/>
                  </a:cubicBezTo>
                  <a:cubicBezTo>
                    <a:pt x="344" y="738"/>
                    <a:pt x="347" y="742"/>
                    <a:pt x="349" y="746"/>
                  </a:cubicBezTo>
                  <a:cubicBezTo>
                    <a:pt x="350" y="750"/>
                    <a:pt x="349" y="756"/>
                    <a:pt x="354" y="758"/>
                  </a:cubicBezTo>
                  <a:cubicBezTo>
                    <a:pt x="334" y="659"/>
                    <a:pt x="357" y="564"/>
                    <a:pt x="368" y="473"/>
                  </a:cubicBezTo>
                  <a:cubicBezTo>
                    <a:pt x="370" y="454"/>
                    <a:pt x="377" y="435"/>
                    <a:pt x="381" y="417"/>
                  </a:cubicBezTo>
                  <a:cubicBezTo>
                    <a:pt x="385" y="398"/>
                    <a:pt x="389" y="379"/>
                    <a:pt x="396" y="361"/>
                  </a:cubicBezTo>
                  <a:cubicBezTo>
                    <a:pt x="431" y="310"/>
                    <a:pt x="480" y="269"/>
                    <a:pt x="543" y="251"/>
                  </a:cubicBezTo>
                  <a:cubicBezTo>
                    <a:pt x="516" y="250"/>
                    <a:pt x="488" y="263"/>
                    <a:pt x="468" y="277"/>
                  </a:cubicBezTo>
                  <a:close/>
                  <a:moveTo>
                    <a:pt x="463" y="71"/>
                  </a:moveTo>
                  <a:cubicBezTo>
                    <a:pt x="460" y="68"/>
                    <a:pt x="457" y="65"/>
                    <a:pt x="453" y="63"/>
                  </a:cubicBezTo>
                  <a:cubicBezTo>
                    <a:pt x="440" y="54"/>
                    <a:pt x="430" y="59"/>
                    <a:pt x="417" y="61"/>
                  </a:cubicBezTo>
                  <a:cubicBezTo>
                    <a:pt x="402" y="63"/>
                    <a:pt x="382" y="64"/>
                    <a:pt x="366" y="70"/>
                  </a:cubicBezTo>
                  <a:cubicBezTo>
                    <a:pt x="362" y="71"/>
                    <a:pt x="359" y="74"/>
                    <a:pt x="355" y="76"/>
                  </a:cubicBezTo>
                  <a:cubicBezTo>
                    <a:pt x="346" y="78"/>
                    <a:pt x="337" y="82"/>
                    <a:pt x="330" y="86"/>
                  </a:cubicBezTo>
                  <a:cubicBezTo>
                    <a:pt x="318" y="99"/>
                    <a:pt x="304" y="118"/>
                    <a:pt x="304" y="138"/>
                  </a:cubicBezTo>
                  <a:cubicBezTo>
                    <a:pt x="356" y="113"/>
                    <a:pt x="421" y="110"/>
                    <a:pt x="493" y="108"/>
                  </a:cubicBezTo>
                  <a:cubicBezTo>
                    <a:pt x="490" y="89"/>
                    <a:pt x="478" y="80"/>
                    <a:pt x="463" y="71"/>
                  </a:cubicBezTo>
                  <a:close/>
                  <a:moveTo>
                    <a:pt x="456" y="17"/>
                  </a:moveTo>
                  <a:cubicBezTo>
                    <a:pt x="454" y="16"/>
                    <a:pt x="452" y="14"/>
                    <a:pt x="449" y="13"/>
                  </a:cubicBezTo>
                  <a:cubicBezTo>
                    <a:pt x="438" y="10"/>
                    <a:pt x="428" y="12"/>
                    <a:pt x="417" y="11"/>
                  </a:cubicBezTo>
                  <a:cubicBezTo>
                    <a:pt x="392" y="8"/>
                    <a:pt x="376" y="16"/>
                    <a:pt x="351" y="21"/>
                  </a:cubicBezTo>
                  <a:cubicBezTo>
                    <a:pt x="311" y="29"/>
                    <a:pt x="279" y="44"/>
                    <a:pt x="254" y="66"/>
                  </a:cubicBezTo>
                  <a:cubicBezTo>
                    <a:pt x="239" y="91"/>
                    <a:pt x="207" y="120"/>
                    <a:pt x="223" y="160"/>
                  </a:cubicBezTo>
                  <a:cubicBezTo>
                    <a:pt x="238" y="174"/>
                    <a:pt x="262" y="174"/>
                    <a:pt x="282" y="174"/>
                  </a:cubicBezTo>
                  <a:cubicBezTo>
                    <a:pt x="269" y="132"/>
                    <a:pt x="288" y="81"/>
                    <a:pt x="311" y="57"/>
                  </a:cubicBezTo>
                  <a:cubicBezTo>
                    <a:pt x="350" y="29"/>
                    <a:pt x="430" y="12"/>
                    <a:pt x="476" y="23"/>
                  </a:cubicBezTo>
                  <a:cubicBezTo>
                    <a:pt x="471" y="18"/>
                    <a:pt x="463" y="19"/>
                    <a:pt x="456" y="17"/>
                  </a:cubicBezTo>
                  <a:close/>
                  <a:moveTo>
                    <a:pt x="418" y="289"/>
                  </a:moveTo>
                  <a:cubicBezTo>
                    <a:pt x="409" y="298"/>
                    <a:pt x="402" y="314"/>
                    <a:pt x="395" y="327"/>
                  </a:cubicBezTo>
                  <a:cubicBezTo>
                    <a:pt x="378" y="355"/>
                    <a:pt x="365" y="376"/>
                    <a:pt x="353" y="408"/>
                  </a:cubicBezTo>
                  <a:cubicBezTo>
                    <a:pt x="347" y="423"/>
                    <a:pt x="345" y="439"/>
                    <a:pt x="340" y="455"/>
                  </a:cubicBezTo>
                  <a:cubicBezTo>
                    <a:pt x="319" y="512"/>
                    <a:pt x="308" y="589"/>
                    <a:pt x="309" y="656"/>
                  </a:cubicBezTo>
                  <a:cubicBezTo>
                    <a:pt x="311" y="657"/>
                    <a:pt x="317" y="659"/>
                    <a:pt x="321" y="659"/>
                  </a:cubicBezTo>
                  <a:cubicBezTo>
                    <a:pt x="315" y="631"/>
                    <a:pt x="321" y="606"/>
                    <a:pt x="324" y="581"/>
                  </a:cubicBezTo>
                  <a:cubicBezTo>
                    <a:pt x="334" y="490"/>
                    <a:pt x="358" y="410"/>
                    <a:pt x="393" y="334"/>
                  </a:cubicBezTo>
                  <a:cubicBezTo>
                    <a:pt x="402" y="324"/>
                    <a:pt x="411" y="314"/>
                    <a:pt x="418" y="302"/>
                  </a:cubicBezTo>
                  <a:cubicBezTo>
                    <a:pt x="434" y="288"/>
                    <a:pt x="458" y="277"/>
                    <a:pt x="471" y="263"/>
                  </a:cubicBezTo>
                  <a:cubicBezTo>
                    <a:pt x="455" y="273"/>
                    <a:pt x="432" y="276"/>
                    <a:pt x="418" y="289"/>
                  </a:cubicBezTo>
                  <a:close/>
                  <a:moveTo>
                    <a:pt x="431" y="998"/>
                  </a:moveTo>
                  <a:cubicBezTo>
                    <a:pt x="434" y="999"/>
                    <a:pt x="444" y="997"/>
                    <a:pt x="446" y="994"/>
                  </a:cubicBezTo>
                  <a:cubicBezTo>
                    <a:pt x="450" y="990"/>
                    <a:pt x="451" y="972"/>
                    <a:pt x="444" y="967"/>
                  </a:cubicBezTo>
                  <a:cubicBezTo>
                    <a:pt x="439" y="964"/>
                    <a:pt x="432" y="966"/>
                    <a:pt x="425" y="964"/>
                  </a:cubicBezTo>
                  <a:cubicBezTo>
                    <a:pt x="424" y="970"/>
                    <a:pt x="416" y="977"/>
                    <a:pt x="417" y="988"/>
                  </a:cubicBezTo>
                  <a:cubicBezTo>
                    <a:pt x="425" y="990"/>
                    <a:pt x="426" y="997"/>
                    <a:pt x="431" y="998"/>
                  </a:cubicBezTo>
                  <a:close/>
                  <a:moveTo>
                    <a:pt x="432" y="1057"/>
                  </a:moveTo>
                  <a:cubicBezTo>
                    <a:pt x="425" y="1073"/>
                    <a:pt x="397" y="1066"/>
                    <a:pt x="398" y="1047"/>
                  </a:cubicBezTo>
                  <a:cubicBezTo>
                    <a:pt x="398" y="1045"/>
                    <a:pt x="400" y="1044"/>
                    <a:pt x="401" y="1042"/>
                  </a:cubicBezTo>
                  <a:cubicBezTo>
                    <a:pt x="404" y="1031"/>
                    <a:pt x="405" y="1024"/>
                    <a:pt x="408" y="1012"/>
                  </a:cubicBezTo>
                  <a:cubicBezTo>
                    <a:pt x="395" y="1024"/>
                    <a:pt x="382" y="1047"/>
                    <a:pt x="389" y="1068"/>
                  </a:cubicBezTo>
                  <a:cubicBezTo>
                    <a:pt x="392" y="1066"/>
                    <a:pt x="392" y="1067"/>
                    <a:pt x="396" y="1066"/>
                  </a:cubicBezTo>
                  <a:cubicBezTo>
                    <a:pt x="400" y="1073"/>
                    <a:pt x="413" y="1078"/>
                    <a:pt x="421" y="1073"/>
                  </a:cubicBezTo>
                  <a:cubicBezTo>
                    <a:pt x="423" y="1079"/>
                    <a:pt x="428" y="1076"/>
                    <a:pt x="433" y="1075"/>
                  </a:cubicBezTo>
                  <a:cubicBezTo>
                    <a:pt x="439" y="1060"/>
                    <a:pt x="438" y="1041"/>
                    <a:pt x="438" y="1023"/>
                  </a:cubicBezTo>
                  <a:cubicBezTo>
                    <a:pt x="433" y="1038"/>
                    <a:pt x="438" y="1045"/>
                    <a:pt x="432" y="1057"/>
                  </a:cubicBezTo>
                  <a:close/>
                  <a:moveTo>
                    <a:pt x="417" y="1001"/>
                  </a:moveTo>
                  <a:cubicBezTo>
                    <a:pt x="421" y="1015"/>
                    <a:pt x="403" y="1040"/>
                    <a:pt x="407" y="1051"/>
                  </a:cubicBezTo>
                  <a:cubicBezTo>
                    <a:pt x="408" y="1056"/>
                    <a:pt x="416" y="1059"/>
                    <a:pt x="421" y="1056"/>
                  </a:cubicBezTo>
                  <a:cubicBezTo>
                    <a:pt x="425" y="1054"/>
                    <a:pt x="428" y="1043"/>
                    <a:pt x="429" y="1037"/>
                  </a:cubicBezTo>
                  <a:cubicBezTo>
                    <a:pt x="432" y="1027"/>
                    <a:pt x="431" y="1017"/>
                    <a:pt x="433" y="1007"/>
                  </a:cubicBezTo>
                  <a:cubicBezTo>
                    <a:pt x="428" y="1006"/>
                    <a:pt x="423" y="1000"/>
                    <a:pt x="417" y="1001"/>
                  </a:cubicBezTo>
                  <a:close/>
                  <a:moveTo>
                    <a:pt x="397" y="1081"/>
                  </a:moveTo>
                  <a:cubicBezTo>
                    <a:pt x="390" y="1102"/>
                    <a:pt x="387" y="1127"/>
                    <a:pt x="381" y="1148"/>
                  </a:cubicBezTo>
                  <a:cubicBezTo>
                    <a:pt x="385" y="1146"/>
                    <a:pt x="389" y="1148"/>
                    <a:pt x="394" y="1148"/>
                  </a:cubicBezTo>
                  <a:cubicBezTo>
                    <a:pt x="402" y="1129"/>
                    <a:pt x="410" y="1108"/>
                    <a:pt x="415" y="1085"/>
                  </a:cubicBezTo>
                  <a:cubicBezTo>
                    <a:pt x="408" y="1083"/>
                    <a:pt x="403" y="1081"/>
                    <a:pt x="397" y="1081"/>
                  </a:cubicBezTo>
                  <a:close/>
                  <a:moveTo>
                    <a:pt x="352" y="187"/>
                  </a:moveTo>
                  <a:cubicBezTo>
                    <a:pt x="350" y="188"/>
                    <a:pt x="349" y="192"/>
                    <a:pt x="348" y="194"/>
                  </a:cubicBezTo>
                  <a:cubicBezTo>
                    <a:pt x="352" y="192"/>
                    <a:pt x="357" y="190"/>
                    <a:pt x="361" y="187"/>
                  </a:cubicBezTo>
                  <a:cubicBezTo>
                    <a:pt x="358" y="187"/>
                    <a:pt x="355" y="187"/>
                    <a:pt x="352" y="187"/>
                  </a:cubicBezTo>
                  <a:close/>
                  <a:moveTo>
                    <a:pt x="314" y="1169"/>
                  </a:moveTo>
                  <a:cubicBezTo>
                    <a:pt x="318" y="1167"/>
                    <a:pt x="325" y="1167"/>
                    <a:pt x="328" y="1164"/>
                  </a:cubicBezTo>
                  <a:cubicBezTo>
                    <a:pt x="325" y="1160"/>
                    <a:pt x="328" y="1154"/>
                    <a:pt x="328" y="1150"/>
                  </a:cubicBezTo>
                  <a:cubicBezTo>
                    <a:pt x="330" y="1149"/>
                    <a:pt x="332" y="1153"/>
                    <a:pt x="332" y="1149"/>
                  </a:cubicBezTo>
                  <a:cubicBezTo>
                    <a:pt x="336" y="1141"/>
                    <a:pt x="337" y="1131"/>
                    <a:pt x="340" y="1122"/>
                  </a:cubicBezTo>
                  <a:cubicBezTo>
                    <a:pt x="346" y="1099"/>
                    <a:pt x="355" y="1071"/>
                    <a:pt x="358" y="1048"/>
                  </a:cubicBezTo>
                  <a:cubicBezTo>
                    <a:pt x="359" y="1034"/>
                    <a:pt x="357" y="1019"/>
                    <a:pt x="358" y="1002"/>
                  </a:cubicBezTo>
                  <a:cubicBezTo>
                    <a:pt x="359" y="922"/>
                    <a:pt x="356" y="843"/>
                    <a:pt x="354" y="762"/>
                  </a:cubicBezTo>
                  <a:cubicBezTo>
                    <a:pt x="353" y="776"/>
                    <a:pt x="337" y="781"/>
                    <a:pt x="335" y="792"/>
                  </a:cubicBezTo>
                  <a:cubicBezTo>
                    <a:pt x="332" y="801"/>
                    <a:pt x="335" y="824"/>
                    <a:pt x="337" y="829"/>
                  </a:cubicBezTo>
                  <a:cubicBezTo>
                    <a:pt x="338" y="834"/>
                    <a:pt x="343" y="837"/>
                    <a:pt x="343" y="842"/>
                  </a:cubicBezTo>
                  <a:cubicBezTo>
                    <a:pt x="342" y="849"/>
                    <a:pt x="331" y="855"/>
                    <a:pt x="332" y="861"/>
                  </a:cubicBezTo>
                  <a:cubicBezTo>
                    <a:pt x="332" y="867"/>
                    <a:pt x="340" y="869"/>
                    <a:pt x="342" y="876"/>
                  </a:cubicBezTo>
                  <a:cubicBezTo>
                    <a:pt x="344" y="884"/>
                    <a:pt x="341" y="887"/>
                    <a:pt x="339" y="894"/>
                  </a:cubicBezTo>
                  <a:cubicBezTo>
                    <a:pt x="349" y="905"/>
                    <a:pt x="347" y="921"/>
                    <a:pt x="339" y="932"/>
                  </a:cubicBezTo>
                  <a:cubicBezTo>
                    <a:pt x="347" y="941"/>
                    <a:pt x="345" y="958"/>
                    <a:pt x="338" y="960"/>
                  </a:cubicBezTo>
                  <a:cubicBezTo>
                    <a:pt x="338" y="969"/>
                    <a:pt x="345" y="973"/>
                    <a:pt x="344" y="981"/>
                  </a:cubicBezTo>
                  <a:cubicBezTo>
                    <a:pt x="343" y="988"/>
                    <a:pt x="334" y="993"/>
                    <a:pt x="334" y="999"/>
                  </a:cubicBezTo>
                  <a:cubicBezTo>
                    <a:pt x="333" y="1006"/>
                    <a:pt x="341" y="1009"/>
                    <a:pt x="342" y="1014"/>
                  </a:cubicBezTo>
                  <a:cubicBezTo>
                    <a:pt x="343" y="1023"/>
                    <a:pt x="336" y="1025"/>
                    <a:pt x="335" y="1035"/>
                  </a:cubicBezTo>
                  <a:cubicBezTo>
                    <a:pt x="334" y="1041"/>
                    <a:pt x="340" y="1052"/>
                    <a:pt x="338" y="1061"/>
                  </a:cubicBezTo>
                  <a:cubicBezTo>
                    <a:pt x="336" y="1067"/>
                    <a:pt x="331" y="1072"/>
                    <a:pt x="331" y="1077"/>
                  </a:cubicBezTo>
                  <a:cubicBezTo>
                    <a:pt x="330" y="1085"/>
                    <a:pt x="336" y="1091"/>
                    <a:pt x="338" y="1097"/>
                  </a:cubicBezTo>
                  <a:cubicBezTo>
                    <a:pt x="336" y="1108"/>
                    <a:pt x="323" y="1109"/>
                    <a:pt x="322" y="1118"/>
                  </a:cubicBezTo>
                  <a:cubicBezTo>
                    <a:pt x="320" y="1127"/>
                    <a:pt x="330" y="1134"/>
                    <a:pt x="327" y="1145"/>
                  </a:cubicBezTo>
                  <a:cubicBezTo>
                    <a:pt x="322" y="1148"/>
                    <a:pt x="316" y="1150"/>
                    <a:pt x="313" y="1154"/>
                  </a:cubicBezTo>
                  <a:cubicBezTo>
                    <a:pt x="312" y="1160"/>
                    <a:pt x="313" y="1166"/>
                    <a:pt x="314" y="1169"/>
                  </a:cubicBezTo>
                  <a:close/>
                  <a:moveTo>
                    <a:pt x="346" y="179"/>
                  </a:moveTo>
                  <a:cubicBezTo>
                    <a:pt x="330" y="180"/>
                    <a:pt x="314" y="190"/>
                    <a:pt x="302" y="199"/>
                  </a:cubicBezTo>
                  <a:cubicBezTo>
                    <a:pt x="308" y="197"/>
                    <a:pt x="308" y="202"/>
                    <a:pt x="312" y="204"/>
                  </a:cubicBezTo>
                  <a:cubicBezTo>
                    <a:pt x="322" y="201"/>
                    <a:pt x="318" y="188"/>
                    <a:pt x="328" y="186"/>
                  </a:cubicBezTo>
                  <a:cubicBezTo>
                    <a:pt x="333" y="184"/>
                    <a:pt x="338" y="187"/>
                    <a:pt x="345" y="187"/>
                  </a:cubicBezTo>
                  <a:cubicBezTo>
                    <a:pt x="345" y="184"/>
                    <a:pt x="348" y="181"/>
                    <a:pt x="346" y="179"/>
                  </a:cubicBezTo>
                  <a:close/>
                  <a:moveTo>
                    <a:pt x="329" y="195"/>
                  </a:moveTo>
                  <a:cubicBezTo>
                    <a:pt x="326" y="198"/>
                    <a:pt x="325" y="203"/>
                    <a:pt x="323" y="207"/>
                  </a:cubicBezTo>
                  <a:cubicBezTo>
                    <a:pt x="330" y="204"/>
                    <a:pt x="336" y="200"/>
                    <a:pt x="343" y="196"/>
                  </a:cubicBezTo>
                  <a:cubicBezTo>
                    <a:pt x="336" y="197"/>
                    <a:pt x="335" y="195"/>
                    <a:pt x="329" y="195"/>
                  </a:cubicBezTo>
                  <a:close/>
                  <a:moveTo>
                    <a:pt x="332" y="781"/>
                  </a:moveTo>
                  <a:cubicBezTo>
                    <a:pt x="335" y="775"/>
                    <a:pt x="339" y="772"/>
                    <a:pt x="343" y="767"/>
                  </a:cubicBezTo>
                  <a:cubicBezTo>
                    <a:pt x="342" y="752"/>
                    <a:pt x="338" y="741"/>
                    <a:pt x="334" y="731"/>
                  </a:cubicBezTo>
                  <a:cubicBezTo>
                    <a:pt x="331" y="724"/>
                    <a:pt x="328" y="715"/>
                    <a:pt x="323" y="713"/>
                  </a:cubicBezTo>
                  <a:cubicBezTo>
                    <a:pt x="334" y="730"/>
                    <a:pt x="344" y="765"/>
                    <a:pt x="319" y="772"/>
                  </a:cubicBezTo>
                  <a:cubicBezTo>
                    <a:pt x="316" y="772"/>
                    <a:pt x="308" y="771"/>
                    <a:pt x="303" y="768"/>
                  </a:cubicBezTo>
                  <a:cubicBezTo>
                    <a:pt x="298" y="752"/>
                    <a:pt x="300" y="734"/>
                    <a:pt x="298" y="720"/>
                  </a:cubicBezTo>
                  <a:cubicBezTo>
                    <a:pt x="300" y="736"/>
                    <a:pt x="288" y="765"/>
                    <a:pt x="303" y="780"/>
                  </a:cubicBezTo>
                  <a:cubicBezTo>
                    <a:pt x="312" y="777"/>
                    <a:pt x="322" y="783"/>
                    <a:pt x="332" y="781"/>
                  </a:cubicBezTo>
                  <a:close/>
                  <a:moveTo>
                    <a:pt x="338" y="908"/>
                  </a:moveTo>
                  <a:cubicBezTo>
                    <a:pt x="337" y="904"/>
                    <a:pt x="331" y="902"/>
                    <a:pt x="331" y="896"/>
                  </a:cubicBezTo>
                  <a:cubicBezTo>
                    <a:pt x="330" y="890"/>
                    <a:pt x="333" y="886"/>
                    <a:pt x="335" y="880"/>
                  </a:cubicBezTo>
                  <a:cubicBezTo>
                    <a:pt x="332" y="873"/>
                    <a:pt x="326" y="872"/>
                    <a:pt x="325" y="866"/>
                  </a:cubicBezTo>
                  <a:cubicBezTo>
                    <a:pt x="322" y="855"/>
                    <a:pt x="334" y="848"/>
                    <a:pt x="334" y="840"/>
                  </a:cubicBezTo>
                  <a:cubicBezTo>
                    <a:pt x="333" y="836"/>
                    <a:pt x="328" y="833"/>
                    <a:pt x="327" y="828"/>
                  </a:cubicBezTo>
                  <a:cubicBezTo>
                    <a:pt x="324" y="817"/>
                    <a:pt x="332" y="804"/>
                    <a:pt x="326" y="791"/>
                  </a:cubicBezTo>
                  <a:cubicBezTo>
                    <a:pt x="321" y="790"/>
                    <a:pt x="317" y="789"/>
                    <a:pt x="313" y="790"/>
                  </a:cubicBezTo>
                  <a:cubicBezTo>
                    <a:pt x="324" y="849"/>
                    <a:pt x="318" y="899"/>
                    <a:pt x="318" y="961"/>
                  </a:cubicBezTo>
                  <a:cubicBezTo>
                    <a:pt x="318" y="990"/>
                    <a:pt x="315" y="1020"/>
                    <a:pt x="314" y="1052"/>
                  </a:cubicBezTo>
                  <a:cubicBezTo>
                    <a:pt x="312" y="1082"/>
                    <a:pt x="307" y="1110"/>
                    <a:pt x="303" y="1134"/>
                  </a:cubicBezTo>
                  <a:cubicBezTo>
                    <a:pt x="300" y="1150"/>
                    <a:pt x="290" y="1168"/>
                    <a:pt x="306" y="1170"/>
                  </a:cubicBezTo>
                  <a:cubicBezTo>
                    <a:pt x="307" y="1162"/>
                    <a:pt x="303" y="1160"/>
                    <a:pt x="306" y="1153"/>
                  </a:cubicBezTo>
                  <a:cubicBezTo>
                    <a:pt x="308" y="1146"/>
                    <a:pt x="319" y="1143"/>
                    <a:pt x="320" y="1137"/>
                  </a:cubicBezTo>
                  <a:cubicBezTo>
                    <a:pt x="321" y="1131"/>
                    <a:pt x="313" y="1121"/>
                    <a:pt x="315" y="1115"/>
                  </a:cubicBezTo>
                  <a:cubicBezTo>
                    <a:pt x="316" y="1108"/>
                    <a:pt x="328" y="1104"/>
                    <a:pt x="329" y="1097"/>
                  </a:cubicBezTo>
                  <a:cubicBezTo>
                    <a:pt x="329" y="1090"/>
                    <a:pt x="322" y="1082"/>
                    <a:pt x="323" y="1074"/>
                  </a:cubicBezTo>
                  <a:cubicBezTo>
                    <a:pt x="323" y="1067"/>
                    <a:pt x="330" y="1063"/>
                    <a:pt x="331" y="1055"/>
                  </a:cubicBezTo>
                  <a:cubicBezTo>
                    <a:pt x="331" y="1046"/>
                    <a:pt x="326" y="1043"/>
                    <a:pt x="326" y="1033"/>
                  </a:cubicBezTo>
                  <a:cubicBezTo>
                    <a:pt x="328" y="1029"/>
                    <a:pt x="333" y="1025"/>
                    <a:pt x="334" y="1019"/>
                  </a:cubicBezTo>
                  <a:cubicBezTo>
                    <a:pt x="334" y="1013"/>
                    <a:pt x="325" y="1005"/>
                    <a:pt x="326" y="998"/>
                  </a:cubicBezTo>
                  <a:cubicBezTo>
                    <a:pt x="326" y="991"/>
                    <a:pt x="335" y="985"/>
                    <a:pt x="336" y="979"/>
                  </a:cubicBezTo>
                  <a:cubicBezTo>
                    <a:pt x="336" y="973"/>
                    <a:pt x="329" y="967"/>
                    <a:pt x="329" y="961"/>
                  </a:cubicBezTo>
                  <a:cubicBezTo>
                    <a:pt x="331" y="956"/>
                    <a:pt x="334" y="952"/>
                    <a:pt x="337" y="947"/>
                  </a:cubicBezTo>
                  <a:cubicBezTo>
                    <a:pt x="324" y="934"/>
                    <a:pt x="340" y="919"/>
                    <a:pt x="338" y="908"/>
                  </a:cubicBezTo>
                  <a:close/>
                  <a:moveTo>
                    <a:pt x="312" y="710"/>
                  </a:moveTo>
                  <a:cubicBezTo>
                    <a:pt x="309" y="710"/>
                    <a:pt x="306" y="710"/>
                    <a:pt x="305" y="712"/>
                  </a:cubicBezTo>
                  <a:cubicBezTo>
                    <a:pt x="310" y="728"/>
                    <a:pt x="303" y="751"/>
                    <a:pt x="312" y="763"/>
                  </a:cubicBezTo>
                  <a:cubicBezTo>
                    <a:pt x="339" y="763"/>
                    <a:pt x="321" y="719"/>
                    <a:pt x="312" y="710"/>
                  </a:cubicBezTo>
                  <a:close/>
                  <a:moveTo>
                    <a:pt x="298" y="669"/>
                  </a:moveTo>
                  <a:cubicBezTo>
                    <a:pt x="296" y="683"/>
                    <a:pt x="296" y="693"/>
                    <a:pt x="302" y="703"/>
                  </a:cubicBezTo>
                  <a:cubicBezTo>
                    <a:pt x="308" y="700"/>
                    <a:pt x="315" y="703"/>
                    <a:pt x="319" y="700"/>
                  </a:cubicBezTo>
                  <a:cubicBezTo>
                    <a:pt x="320" y="698"/>
                    <a:pt x="319" y="693"/>
                    <a:pt x="322" y="698"/>
                  </a:cubicBezTo>
                  <a:cubicBezTo>
                    <a:pt x="327" y="680"/>
                    <a:pt x="315" y="659"/>
                    <a:pt x="298" y="669"/>
                  </a:cubicBezTo>
                  <a:close/>
                  <a:moveTo>
                    <a:pt x="305" y="210"/>
                  </a:moveTo>
                  <a:cubicBezTo>
                    <a:pt x="306" y="214"/>
                    <a:pt x="302" y="219"/>
                    <a:pt x="305" y="221"/>
                  </a:cubicBezTo>
                  <a:cubicBezTo>
                    <a:pt x="308" y="218"/>
                    <a:pt x="312" y="215"/>
                    <a:pt x="316" y="212"/>
                  </a:cubicBezTo>
                  <a:cubicBezTo>
                    <a:pt x="311" y="212"/>
                    <a:pt x="307" y="212"/>
                    <a:pt x="305" y="210"/>
                  </a:cubicBezTo>
                  <a:close/>
                  <a:moveTo>
                    <a:pt x="274" y="222"/>
                  </a:moveTo>
                  <a:cubicBezTo>
                    <a:pt x="287" y="225"/>
                    <a:pt x="291" y="218"/>
                    <a:pt x="293" y="213"/>
                  </a:cubicBezTo>
                  <a:cubicBezTo>
                    <a:pt x="295" y="213"/>
                    <a:pt x="295" y="215"/>
                    <a:pt x="297" y="214"/>
                  </a:cubicBezTo>
                  <a:cubicBezTo>
                    <a:pt x="298" y="210"/>
                    <a:pt x="300" y="203"/>
                    <a:pt x="299" y="200"/>
                  </a:cubicBezTo>
                  <a:cubicBezTo>
                    <a:pt x="291" y="207"/>
                    <a:pt x="280" y="212"/>
                    <a:pt x="274" y="222"/>
                  </a:cubicBezTo>
                  <a:close/>
                  <a:moveTo>
                    <a:pt x="162" y="618"/>
                  </a:moveTo>
                  <a:cubicBezTo>
                    <a:pt x="165" y="583"/>
                    <a:pt x="161" y="547"/>
                    <a:pt x="164" y="510"/>
                  </a:cubicBezTo>
                  <a:cubicBezTo>
                    <a:pt x="166" y="481"/>
                    <a:pt x="170" y="451"/>
                    <a:pt x="176" y="423"/>
                  </a:cubicBezTo>
                  <a:cubicBezTo>
                    <a:pt x="182" y="395"/>
                    <a:pt x="196" y="367"/>
                    <a:pt x="207" y="340"/>
                  </a:cubicBezTo>
                  <a:cubicBezTo>
                    <a:pt x="220" y="309"/>
                    <a:pt x="246" y="286"/>
                    <a:pt x="263" y="259"/>
                  </a:cubicBezTo>
                  <a:cubicBezTo>
                    <a:pt x="274" y="250"/>
                    <a:pt x="287" y="238"/>
                    <a:pt x="294" y="227"/>
                  </a:cubicBezTo>
                  <a:cubicBezTo>
                    <a:pt x="271" y="229"/>
                    <a:pt x="269" y="251"/>
                    <a:pt x="253" y="259"/>
                  </a:cubicBezTo>
                  <a:cubicBezTo>
                    <a:pt x="251" y="267"/>
                    <a:pt x="247" y="273"/>
                    <a:pt x="241" y="275"/>
                  </a:cubicBezTo>
                  <a:cubicBezTo>
                    <a:pt x="237" y="276"/>
                    <a:pt x="233" y="275"/>
                    <a:pt x="228" y="277"/>
                  </a:cubicBezTo>
                  <a:cubicBezTo>
                    <a:pt x="233" y="291"/>
                    <a:pt x="230" y="296"/>
                    <a:pt x="218" y="298"/>
                  </a:cubicBezTo>
                  <a:cubicBezTo>
                    <a:pt x="214" y="312"/>
                    <a:pt x="207" y="323"/>
                    <a:pt x="194" y="327"/>
                  </a:cubicBezTo>
                  <a:cubicBezTo>
                    <a:pt x="198" y="342"/>
                    <a:pt x="192" y="348"/>
                    <a:pt x="184" y="354"/>
                  </a:cubicBezTo>
                  <a:cubicBezTo>
                    <a:pt x="187" y="357"/>
                    <a:pt x="188" y="364"/>
                    <a:pt x="189" y="367"/>
                  </a:cubicBezTo>
                  <a:cubicBezTo>
                    <a:pt x="188" y="372"/>
                    <a:pt x="180" y="371"/>
                    <a:pt x="179" y="376"/>
                  </a:cubicBezTo>
                  <a:cubicBezTo>
                    <a:pt x="178" y="382"/>
                    <a:pt x="183" y="383"/>
                    <a:pt x="183" y="388"/>
                  </a:cubicBezTo>
                  <a:cubicBezTo>
                    <a:pt x="181" y="396"/>
                    <a:pt x="173" y="398"/>
                    <a:pt x="169" y="404"/>
                  </a:cubicBezTo>
                  <a:cubicBezTo>
                    <a:pt x="170" y="409"/>
                    <a:pt x="175" y="411"/>
                    <a:pt x="173" y="419"/>
                  </a:cubicBezTo>
                  <a:cubicBezTo>
                    <a:pt x="170" y="421"/>
                    <a:pt x="166" y="423"/>
                    <a:pt x="164" y="425"/>
                  </a:cubicBezTo>
                  <a:cubicBezTo>
                    <a:pt x="162" y="432"/>
                    <a:pt x="169" y="433"/>
                    <a:pt x="167" y="439"/>
                  </a:cubicBezTo>
                  <a:cubicBezTo>
                    <a:pt x="165" y="445"/>
                    <a:pt x="154" y="444"/>
                    <a:pt x="154" y="452"/>
                  </a:cubicBezTo>
                  <a:cubicBezTo>
                    <a:pt x="154" y="459"/>
                    <a:pt x="161" y="457"/>
                    <a:pt x="162" y="467"/>
                  </a:cubicBezTo>
                  <a:cubicBezTo>
                    <a:pt x="158" y="474"/>
                    <a:pt x="150" y="476"/>
                    <a:pt x="152" y="486"/>
                  </a:cubicBezTo>
                  <a:cubicBezTo>
                    <a:pt x="155" y="492"/>
                    <a:pt x="166" y="491"/>
                    <a:pt x="162" y="501"/>
                  </a:cubicBezTo>
                  <a:cubicBezTo>
                    <a:pt x="158" y="504"/>
                    <a:pt x="153" y="505"/>
                    <a:pt x="151" y="509"/>
                  </a:cubicBezTo>
                  <a:cubicBezTo>
                    <a:pt x="154" y="512"/>
                    <a:pt x="154" y="518"/>
                    <a:pt x="156" y="522"/>
                  </a:cubicBezTo>
                  <a:cubicBezTo>
                    <a:pt x="155" y="527"/>
                    <a:pt x="151" y="528"/>
                    <a:pt x="150" y="532"/>
                  </a:cubicBezTo>
                  <a:cubicBezTo>
                    <a:pt x="152" y="537"/>
                    <a:pt x="159" y="540"/>
                    <a:pt x="158" y="544"/>
                  </a:cubicBezTo>
                  <a:cubicBezTo>
                    <a:pt x="158" y="550"/>
                    <a:pt x="151" y="549"/>
                    <a:pt x="149" y="552"/>
                  </a:cubicBezTo>
                  <a:cubicBezTo>
                    <a:pt x="146" y="565"/>
                    <a:pt x="159" y="568"/>
                    <a:pt x="157" y="579"/>
                  </a:cubicBezTo>
                  <a:cubicBezTo>
                    <a:pt x="153" y="581"/>
                    <a:pt x="149" y="583"/>
                    <a:pt x="146" y="586"/>
                  </a:cubicBezTo>
                  <a:cubicBezTo>
                    <a:pt x="146" y="594"/>
                    <a:pt x="157" y="594"/>
                    <a:pt x="158" y="601"/>
                  </a:cubicBezTo>
                  <a:cubicBezTo>
                    <a:pt x="158" y="606"/>
                    <a:pt x="152" y="609"/>
                    <a:pt x="149" y="615"/>
                  </a:cubicBezTo>
                  <a:cubicBezTo>
                    <a:pt x="150" y="621"/>
                    <a:pt x="157" y="622"/>
                    <a:pt x="158" y="629"/>
                  </a:cubicBezTo>
                  <a:cubicBezTo>
                    <a:pt x="159" y="633"/>
                    <a:pt x="152" y="634"/>
                    <a:pt x="157" y="636"/>
                  </a:cubicBezTo>
                  <a:cubicBezTo>
                    <a:pt x="161" y="634"/>
                    <a:pt x="161" y="625"/>
                    <a:pt x="162" y="618"/>
                  </a:cubicBezTo>
                  <a:close/>
                  <a:moveTo>
                    <a:pt x="256" y="239"/>
                  </a:moveTo>
                  <a:cubicBezTo>
                    <a:pt x="262" y="239"/>
                    <a:pt x="265" y="235"/>
                    <a:pt x="268" y="227"/>
                  </a:cubicBezTo>
                  <a:cubicBezTo>
                    <a:pt x="263" y="230"/>
                    <a:pt x="256" y="235"/>
                    <a:pt x="256" y="239"/>
                  </a:cubicBezTo>
                  <a:close/>
                  <a:moveTo>
                    <a:pt x="265" y="776"/>
                  </a:moveTo>
                  <a:cubicBezTo>
                    <a:pt x="244" y="780"/>
                    <a:pt x="227" y="785"/>
                    <a:pt x="207" y="788"/>
                  </a:cubicBezTo>
                  <a:cubicBezTo>
                    <a:pt x="209" y="794"/>
                    <a:pt x="216" y="796"/>
                    <a:pt x="218" y="803"/>
                  </a:cubicBezTo>
                  <a:cubicBezTo>
                    <a:pt x="236" y="800"/>
                    <a:pt x="248" y="793"/>
                    <a:pt x="265" y="789"/>
                  </a:cubicBezTo>
                  <a:cubicBezTo>
                    <a:pt x="266" y="783"/>
                    <a:pt x="266" y="779"/>
                    <a:pt x="265" y="776"/>
                  </a:cubicBezTo>
                  <a:close/>
                  <a:moveTo>
                    <a:pt x="256" y="802"/>
                  </a:moveTo>
                  <a:cubicBezTo>
                    <a:pt x="260" y="804"/>
                    <a:pt x="260" y="810"/>
                    <a:pt x="265" y="813"/>
                  </a:cubicBezTo>
                  <a:cubicBezTo>
                    <a:pt x="264" y="808"/>
                    <a:pt x="266" y="800"/>
                    <a:pt x="264" y="797"/>
                  </a:cubicBezTo>
                  <a:cubicBezTo>
                    <a:pt x="262" y="799"/>
                    <a:pt x="258" y="800"/>
                    <a:pt x="256" y="802"/>
                  </a:cubicBezTo>
                  <a:close/>
                  <a:moveTo>
                    <a:pt x="261" y="828"/>
                  </a:moveTo>
                  <a:cubicBezTo>
                    <a:pt x="258" y="836"/>
                    <a:pt x="251" y="841"/>
                    <a:pt x="248" y="847"/>
                  </a:cubicBezTo>
                  <a:cubicBezTo>
                    <a:pt x="253" y="854"/>
                    <a:pt x="256" y="862"/>
                    <a:pt x="261" y="868"/>
                  </a:cubicBezTo>
                  <a:cubicBezTo>
                    <a:pt x="265" y="856"/>
                    <a:pt x="268" y="840"/>
                    <a:pt x="261" y="828"/>
                  </a:cubicBezTo>
                  <a:close/>
                  <a:moveTo>
                    <a:pt x="260" y="883"/>
                  </a:moveTo>
                  <a:cubicBezTo>
                    <a:pt x="254" y="889"/>
                    <a:pt x="249" y="894"/>
                    <a:pt x="246" y="901"/>
                  </a:cubicBezTo>
                  <a:cubicBezTo>
                    <a:pt x="250" y="906"/>
                    <a:pt x="252" y="912"/>
                    <a:pt x="257" y="916"/>
                  </a:cubicBezTo>
                  <a:cubicBezTo>
                    <a:pt x="262" y="908"/>
                    <a:pt x="264" y="896"/>
                    <a:pt x="264" y="884"/>
                  </a:cubicBezTo>
                  <a:cubicBezTo>
                    <a:pt x="262" y="885"/>
                    <a:pt x="262" y="883"/>
                    <a:pt x="260" y="883"/>
                  </a:cubicBezTo>
                  <a:close/>
                  <a:moveTo>
                    <a:pt x="257" y="929"/>
                  </a:moveTo>
                  <a:cubicBezTo>
                    <a:pt x="253" y="935"/>
                    <a:pt x="248" y="940"/>
                    <a:pt x="245" y="946"/>
                  </a:cubicBezTo>
                  <a:cubicBezTo>
                    <a:pt x="249" y="952"/>
                    <a:pt x="254" y="957"/>
                    <a:pt x="259" y="962"/>
                  </a:cubicBezTo>
                  <a:cubicBezTo>
                    <a:pt x="258" y="953"/>
                    <a:pt x="266" y="936"/>
                    <a:pt x="257" y="929"/>
                  </a:cubicBezTo>
                  <a:close/>
                  <a:moveTo>
                    <a:pt x="260" y="820"/>
                  </a:moveTo>
                  <a:cubicBezTo>
                    <a:pt x="258" y="814"/>
                    <a:pt x="253" y="810"/>
                    <a:pt x="252" y="804"/>
                  </a:cubicBezTo>
                  <a:cubicBezTo>
                    <a:pt x="241" y="806"/>
                    <a:pt x="238" y="816"/>
                    <a:pt x="232" y="822"/>
                  </a:cubicBezTo>
                  <a:cubicBezTo>
                    <a:pt x="236" y="828"/>
                    <a:pt x="240" y="834"/>
                    <a:pt x="244" y="840"/>
                  </a:cubicBezTo>
                  <a:cubicBezTo>
                    <a:pt x="251" y="835"/>
                    <a:pt x="254" y="826"/>
                    <a:pt x="260" y="820"/>
                  </a:cubicBezTo>
                  <a:close/>
                  <a:moveTo>
                    <a:pt x="258" y="973"/>
                  </a:moveTo>
                  <a:cubicBezTo>
                    <a:pt x="251" y="967"/>
                    <a:pt x="248" y="956"/>
                    <a:pt x="240" y="951"/>
                  </a:cubicBezTo>
                  <a:cubicBezTo>
                    <a:pt x="234" y="960"/>
                    <a:pt x="227" y="967"/>
                    <a:pt x="222" y="976"/>
                  </a:cubicBezTo>
                  <a:cubicBezTo>
                    <a:pt x="229" y="984"/>
                    <a:pt x="234" y="995"/>
                    <a:pt x="242" y="1003"/>
                  </a:cubicBezTo>
                  <a:cubicBezTo>
                    <a:pt x="248" y="994"/>
                    <a:pt x="256" y="986"/>
                    <a:pt x="258" y="973"/>
                  </a:cubicBezTo>
                  <a:close/>
                  <a:moveTo>
                    <a:pt x="245" y="1009"/>
                  </a:moveTo>
                  <a:cubicBezTo>
                    <a:pt x="249" y="1012"/>
                    <a:pt x="250" y="1018"/>
                    <a:pt x="255" y="1019"/>
                  </a:cubicBezTo>
                  <a:cubicBezTo>
                    <a:pt x="255" y="1011"/>
                    <a:pt x="258" y="1001"/>
                    <a:pt x="256" y="993"/>
                  </a:cubicBezTo>
                  <a:cubicBezTo>
                    <a:pt x="253" y="999"/>
                    <a:pt x="248" y="1003"/>
                    <a:pt x="245" y="1009"/>
                  </a:cubicBezTo>
                  <a:close/>
                  <a:moveTo>
                    <a:pt x="256" y="875"/>
                  </a:moveTo>
                  <a:cubicBezTo>
                    <a:pt x="252" y="869"/>
                    <a:pt x="249" y="861"/>
                    <a:pt x="245" y="853"/>
                  </a:cubicBezTo>
                  <a:cubicBezTo>
                    <a:pt x="237" y="858"/>
                    <a:pt x="234" y="866"/>
                    <a:pt x="228" y="871"/>
                  </a:cubicBezTo>
                  <a:cubicBezTo>
                    <a:pt x="232" y="880"/>
                    <a:pt x="237" y="888"/>
                    <a:pt x="243" y="895"/>
                  </a:cubicBezTo>
                  <a:cubicBezTo>
                    <a:pt x="247" y="888"/>
                    <a:pt x="253" y="883"/>
                    <a:pt x="256" y="875"/>
                  </a:cubicBezTo>
                  <a:close/>
                  <a:moveTo>
                    <a:pt x="249" y="1050"/>
                  </a:moveTo>
                  <a:cubicBezTo>
                    <a:pt x="245" y="1051"/>
                    <a:pt x="245" y="1049"/>
                    <a:pt x="242" y="1049"/>
                  </a:cubicBezTo>
                  <a:cubicBezTo>
                    <a:pt x="232" y="1059"/>
                    <a:pt x="214" y="1059"/>
                    <a:pt x="198" y="1058"/>
                  </a:cubicBezTo>
                  <a:cubicBezTo>
                    <a:pt x="189" y="1052"/>
                    <a:pt x="180" y="1043"/>
                    <a:pt x="168" y="1043"/>
                  </a:cubicBezTo>
                  <a:cubicBezTo>
                    <a:pt x="177" y="1082"/>
                    <a:pt x="166" y="1127"/>
                    <a:pt x="169" y="1158"/>
                  </a:cubicBezTo>
                  <a:cubicBezTo>
                    <a:pt x="180" y="1165"/>
                    <a:pt x="199" y="1167"/>
                    <a:pt x="209" y="1156"/>
                  </a:cubicBezTo>
                  <a:cubicBezTo>
                    <a:pt x="216" y="1129"/>
                    <a:pt x="215" y="1094"/>
                    <a:pt x="221" y="1073"/>
                  </a:cubicBezTo>
                  <a:cubicBezTo>
                    <a:pt x="229" y="1097"/>
                    <a:pt x="219" y="1133"/>
                    <a:pt x="216" y="1162"/>
                  </a:cubicBezTo>
                  <a:cubicBezTo>
                    <a:pt x="228" y="1162"/>
                    <a:pt x="240" y="1152"/>
                    <a:pt x="246" y="1142"/>
                  </a:cubicBezTo>
                  <a:cubicBezTo>
                    <a:pt x="246" y="1137"/>
                    <a:pt x="243" y="1136"/>
                    <a:pt x="242" y="1133"/>
                  </a:cubicBezTo>
                  <a:cubicBezTo>
                    <a:pt x="244" y="1131"/>
                    <a:pt x="246" y="1130"/>
                    <a:pt x="247" y="1126"/>
                  </a:cubicBezTo>
                  <a:cubicBezTo>
                    <a:pt x="250" y="1096"/>
                    <a:pt x="257" y="1079"/>
                    <a:pt x="256" y="1044"/>
                  </a:cubicBezTo>
                  <a:cubicBezTo>
                    <a:pt x="256" y="1044"/>
                    <a:pt x="256" y="1043"/>
                    <a:pt x="255" y="1043"/>
                  </a:cubicBezTo>
                  <a:cubicBezTo>
                    <a:pt x="251" y="1044"/>
                    <a:pt x="250" y="1047"/>
                    <a:pt x="249" y="1050"/>
                  </a:cubicBezTo>
                  <a:close/>
                  <a:moveTo>
                    <a:pt x="255" y="1030"/>
                  </a:moveTo>
                  <a:cubicBezTo>
                    <a:pt x="249" y="1025"/>
                    <a:pt x="245" y="1019"/>
                    <a:pt x="241" y="1013"/>
                  </a:cubicBezTo>
                  <a:cubicBezTo>
                    <a:pt x="236" y="1019"/>
                    <a:pt x="230" y="1024"/>
                    <a:pt x="226" y="1031"/>
                  </a:cubicBezTo>
                  <a:cubicBezTo>
                    <a:pt x="231" y="1035"/>
                    <a:pt x="236" y="1038"/>
                    <a:pt x="242" y="1041"/>
                  </a:cubicBezTo>
                  <a:cubicBezTo>
                    <a:pt x="248" y="1039"/>
                    <a:pt x="252" y="1036"/>
                    <a:pt x="255" y="1030"/>
                  </a:cubicBezTo>
                  <a:close/>
                  <a:moveTo>
                    <a:pt x="253" y="923"/>
                  </a:moveTo>
                  <a:cubicBezTo>
                    <a:pt x="250" y="917"/>
                    <a:pt x="245" y="913"/>
                    <a:pt x="243" y="905"/>
                  </a:cubicBezTo>
                  <a:cubicBezTo>
                    <a:pt x="237" y="911"/>
                    <a:pt x="230" y="916"/>
                    <a:pt x="227" y="924"/>
                  </a:cubicBezTo>
                  <a:cubicBezTo>
                    <a:pt x="232" y="929"/>
                    <a:pt x="235" y="937"/>
                    <a:pt x="242" y="940"/>
                  </a:cubicBezTo>
                  <a:cubicBezTo>
                    <a:pt x="245" y="934"/>
                    <a:pt x="250" y="930"/>
                    <a:pt x="253" y="923"/>
                  </a:cubicBezTo>
                  <a:close/>
                  <a:moveTo>
                    <a:pt x="192" y="318"/>
                  </a:moveTo>
                  <a:cubicBezTo>
                    <a:pt x="208" y="315"/>
                    <a:pt x="206" y="299"/>
                    <a:pt x="213" y="287"/>
                  </a:cubicBezTo>
                  <a:cubicBezTo>
                    <a:pt x="214" y="286"/>
                    <a:pt x="217" y="286"/>
                    <a:pt x="220" y="286"/>
                  </a:cubicBezTo>
                  <a:cubicBezTo>
                    <a:pt x="215" y="269"/>
                    <a:pt x="234" y="272"/>
                    <a:pt x="242" y="265"/>
                  </a:cubicBezTo>
                  <a:cubicBezTo>
                    <a:pt x="249" y="259"/>
                    <a:pt x="246" y="250"/>
                    <a:pt x="251" y="243"/>
                  </a:cubicBezTo>
                  <a:cubicBezTo>
                    <a:pt x="226" y="263"/>
                    <a:pt x="206" y="287"/>
                    <a:pt x="192" y="318"/>
                  </a:cubicBezTo>
                  <a:close/>
                  <a:moveTo>
                    <a:pt x="240" y="846"/>
                  </a:moveTo>
                  <a:cubicBezTo>
                    <a:pt x="240" y="839"/>
                    <a:pt x="231" y="834"/>
                    <a:pt x="228" y="826"/>
                  </a:cubicBezTo>
                  <a:cubicBezTo>
                    <a:pt x="223" y="834"/>
                    <a:pt x="216" y="840"/>
                    <a:pt x="212" y="847"/>
                  </a:cubicBezTo>
                  <a:cubicBezTo>
                    <a:pt x="216" y="853"/>
                    <a:pt x="220" y="860"/>
                    <a:pt x="224" y="866"/>
                  </a:cubicBezTo>
                  <a:cubicBezTo>
                    <a:pt x="229" y="860"/>
                    <a:pt x="239" y="854"/>
                    <a:pt x="240" y="846"/>
                  </a:cubicBezTo>
                  <a:close/>
                  <a:moveTo>
                    <a:pt x="223" y="876"/>
                  </a:moveTo>
                  <a:cubicBezTo>
                    <a:pt x="221" y="883"/>
                    <a:pt x="204" y="891"/>
                    <a:pt x="204" y="897"/>
                  </a:cubicBezTo>
                  <a:cubicBezTo>
                    <a:pt x="204" y="899"/>
                    <a:pt x="211" y="906"/>
                    <a:pt x="213" y="908"/>
                  </a:cubicBezTo>
                  <a:cubicBezTo>
                    <a:pt x="217" y="913"/>
                    <a:pt x="219" y="916"/>
                    <a:pt x="223" y="918"/>
                  </a:cubicBezTo>
                  <a:cubicBezTo>
                    <a:pt x="228" y="912"/>
                    <a:pt x="234" y="906"/>
                    <a:pt x="239" y="899"/>
                  </a:cubicBezTo>
                  <a:cubicBezTo>
                    <a:pt x="233" y="892"/>
                    <a:pt x="229" y="883"/>
                    <a:pt x="223" y="876"/>
                  </a:cubicBezTo>
                  <a:close/>
                  <a:moveTo>
                    <a:pt x="237" y="944"/>
                  </a:moveTo>
                  <a:cubicBezTo>
                    <a:pt x="231" y="939"/>
                    <a:pt x="228" y="931"/>
                    <a:pt x="221" y="927"/>
                  </a:cubicBezTo>
                  <a:cubicBezTo>
                    <a:pt x="216" y="936"/>
                    <a:pt x="208" y="939"/>
                    <a:pt x="204" y="948"/>
                  </a:cubicBezTo>
                  <a:cubicBezTo>
                    <a:pt x="209" y="955"/>
                    <a:pt x="214" y="962"/>
                    <a:pt x="218" y="970"/>
                  </a:cubicBezTo>
                  <a:cubicBezTo>
                    <a:pt x="225" y="963"/>
                    <a:pt x="232" y="954"/>
                    <a:pt x="237" y="944"/>
                  </a:cubicBezTo>
                  <a:close/>
                  <a:moveTo>
                    <a:pt x="237" y="1007"/>
                  </a:moveTo>
                  <a:cubicBezTo>
                    <a:pt x="231" y="999"/>
                    <a:pt x="225" y="991"/>
                    <a:pt x="220" y="981"/>
                  </a:cubicBezTo>
                  <a:cubicBezTo>
                    <a:pt x="212" y="987"/>
                    <a:pt x="206" y="995"/>
                    <a:pt x="201" y="1003"/>
                  </a:cubicBezTo>
                  <a:cubicBezTo>
                    <a:pt x="207" y="1012"/>
                    <a:pt x="214" y="1019"/>
                    <a:pt x="221" y="1026"/>
                  </a:cubicBezTo>
                  <a:cubicBezTo>
                    <a:pt x="227" y="1021"/>
                    <a:pt x="233" y="1015"/>
                    <a:pt x="237" y="1007"/>
                  </a:cubicBezTo>
                  <a:close/>
                  <a:moveTo>
                    <a:pt x="226" y="815"/>
                  </a:moveTo>
                  <a:cubicBezTo>
                    <a:pt x="228" y="814"/>
                    <a:pt x="228" y="816"/>
                    <a:pt x="229" y="817"/>
                  </a:cubicBezTo>
                  <a:cubicBezTo>
                    <a:pt x="230" y="814"/>
                    <a:pt x="235" y="810"/>
                    <a:pt x="233" y="809"/>
                  </a:cubicBezTo>
                  <a:cubicBezTo>
                    <a:pt x="232" y="814"/>
                    <a:pt x="226" y="808"/>
                    <a:pt x="226" y="815"/>
                  </a:cubicBezTo>
                  <a:close/>
                  <a:moveTo>
                    <a:pt x="221" y="1035"/>
                  </a:moveTo>
                  <a:cubicBezTo>
                    <a:pt x="218" y="1040"/>
                    <a:pt x="212" y="1042"/>
                    <a:pt x="209" y="1047"/>
                  </a:cubicBezTo>
                  <a:cubicBezTo>
                    <a:pt x="216" y="1051"/>
                    <a:pt x="229" y="1049"/>
                    <a:pt x="234" y="1044"/>
                  </a:cubicBezTo>
                  <a:cubicBezTo>
                    <a:pt x="229" y="1042"/>
                    <a:pt x="226" y="1037"/>
                    <a:pt x="221" y="1035"/>
                  </a:cubicBezTo>
                  <a:close/>
                  <a:moveTo>
                    <a:pt x="218" y="812"/>
                  </a:moveTo>
                  <a:cubicBezTo>
                    <a:pt x="211" y="813"/>
                    <a:pt x="201" y="813"/>
                    <a:pt x="194" y="815"/>
                  </a:cubicBezTo>
                  <a:cubicBezTo>
                    <a:pt x="197" y="825"/>
                    <a:pt x="204" y="831"/>
                    <a:pt x="208" y="840"/>
                  </a:cubicBezTo>
                  <a:cubicBezTo>
                    <a:pt x="217" y="834"/>
                    <a:pt x="231" y="821"/>
                    <a:pt x="218" y="812"/>
                  </a:cubicBezTo>
                  <a:close/>
                  <a:moveTo>
                    <a:pt x="220" y="869"/>
                  </a:moveTo>
                  <a:cubicBezTo>
                    <a:pt x="216" y="864"/>
                    <a:pt x="213" y="859"/>
                    <a:pt x="209" y="851"/>
                  </a:cubicBezTo>
                  <a:cubicBezTo>
                    <a:pt x="204" y="859"/>
                    <a:pt x="189" y="865"/>
                    <a:pt x="189" y="874"/>
                  </a:cubicBezTo>
                  <a:cubicBezTo>
                    <a:pt x="189" y="881"/>
                    <a:pt x="198" y="886"/>
                    <a:pt x="201" y="892"/>
                  </a:cubicBezTo>
                  <a:cubicBezTo>
                    <a:pt x="207" y="884"/>
                    <a:pt x="216" y="880"/>
                    <a:pt x="220" y="869"/>
                  </a:cubicBezTo>
                  <a:close/>
                  <a:moveTo>
                    <a:pt x="200" y="900"/>
                  </a:moveTo>
                  <a:cubicBezTo>
                    <a:pt x="196" y="905"/>
                    <a:pt x="193" y="910"/>
                    <a:pt x="188" y="912"/>
                  </a:cubicBezTo>
                  <a:cubicBezTo>
                    <a:pt x="189" y="905"/>
                    <a:pt x="194" y="901"/>
                    <a:pt x="198" y="896"/>
                  </a:cubicBezTo>
                  <a:cubicBezTo>
                    <a:pt x="193" y="891"/>
                    <a:pt x="192" y="882"/>
                    <a:pt x="186" y="877"/>
                  </a:cubicBezTo>
                  <a:cubicBezTo>
                    <a:pt x="185" y="889"/>
                    <a:pt x="183" y="894"/>
                    <a:pt x="182" y="908"/>
                  </a:cubicBezTo>
                  <a:cubicBezTo>
                    <a:pt x="187" y="920"/>
                    <a:pt x="194" y="931"/>
                    <a:pt x="200" y="942"/>
                  </a:cubicBezTo>
                  <a:cubicBezTo>
                    <a:pt x="207" y="937"/>
                    <a:pt x="212" y="929"/>
                    <a:pt x="219" y="922"/>
                  </a:cubicBezTo>
                  <a:cubicBezTo>
                    <a:pt x="211" y="916"/>
                    <a:pt x="206" y="908"/>
                    <a:pt x="200" y="900"/>
                  </a:cubicBezTo>
                  <a:close/>
                  <a:moveTo>
                    <a:pt x="217" y="1029"/>
                  </a:moveTo>
                  <a:cubicBezTo>
                    <a:pt x="207" y="1024"/>
                    <a:pt x="205" y="1011"/>
                    <a:pt x="196" y="1006"/>
                  </a:cubicBezTo>
                  <a:cubicBezTo>
                    <a:pt x="193" y="1012"/>
                    <a:pt x="189" y="1015"/>
                    <a:pt x="185" y="1019"/>
                  </a:cubicBezTo>
                  <a:cubicBezTo>
                    <a:pt x="190" y="1028"/>
                    <a:pt x="197" y="1036"/>
                    <a:pt x="205" y="1043"/>
                  </a:cubicBezTo>
                  <a:cubicBezTo>
                    <a:pt x="209" y="1038"/>
                    <a:pt x="216" y="1036"/>
                    <a:pt x="217" y="1029"/>
                  </a:cubicBezTo>
                  <a:close/>
                  <a:moveTo>
                    <a:pt x="215" y="974"/>
                  </a:moveTo>
                  <a:cubicBezTo>
                    <a:pt x="209" y="968"/>
                    <a:pt x="206" y="959"/>
                    <a:pt x="200" y="952"/>
                  </a:cubicBezTo>
                  <a:cubicBezTo>
                    <a:pt x="195" y="961"/>
                    <a:pt x="187" y="966"/>
                    <a:pt x="182" y="975"/>
                  </a:cubicBezTo>
                  <a:cubicBezTo>
                    <a:pt x="185" y="984"/>
                    <a:pt x="190" y="991"/>
                    <a:pt x="196" y="997"/>
                  </a:cubicBezTo>
                  <a:cubicBezTo>
                    <a:pt x="204" y="991"/>
                    <a:pt x="210" y="983"/>
                    <a:pt x="215" y="974"/>
                  </a:cubicBezTo>
                  <a:close/>
                  <a:moveTo>
                    <a:pt x="72" y="783"/>
                  </a:moveTo>
                  <a:cubicBezTo>
                    <a:pt x="69" y="790"/>
                    <a:pt x="79" y="793"/>
                    <a:pt x="82" y="798"/>
                  </a:cubicBezTo>
                  <a:cubicBezTo>
                    <a:pt x="119" y="806"/>
                    <a:pt x="145" y="810"/>
                    <a:pt x="183" y="808"/>
                  </a:cubicBezTo>
                  <a:cubicBezTo>
                    <a:pt x="186" y="805"/>
                    <a:pt x="179" y="803"/>
                    <a:pt x="184" y="802"/>
                  </a:cubicBezTo>
                  <a:cubicBezTo>
                    <a:pt x="184" y="805"/>
                    <a:pt x="187" y="806"/>
                    <a:pt x="190" y="808"/>
                  </a:cubicBezTo>
                  <a:cubicBezTo>
                    <a:pt x="196" y="805"/>
                    <a:pt x="204" y="806"/>
                    <a:pt x="213" y="804"/>
                  </a:cubicBezTo>
                  <a:cubicBezTo>
                    <a:pt x="211" y="798"/>
                    <a:pt x="207" y="794"/>
                    <a:pt x="205" y="789"/>
                  </a:cubicBezTo>
                  <a:cubicBezTo>
                    <a:pt x="164" y="794"/>
                    <a:pt x="121" y="785"/>
                    <a:pt x="85" y="779"/>
                  </a:cubicBezTo>
                  <a:cubicBezTo>
                    <a:pt x="83" y="774"/>
                    <a:pt x="76" y="772"/>
                    <a:pt x="70" y="769"/>
                  </a:cubicBezTo>
                  <a:cubicBezTo>
                    <a:pt x="70" y="772"/>
                    <a:pt x="68" y="774"/>
                    <a:pt x="67" y="778"/>
                  </a:cubicBezTo>
                  <a:cubicBezTo>
                    <a:pt x="70" y="779"/>
                    <a:pt x="70" y="783"/>
                    <a:pt x="72" y="783"/>
                  </a:cubicBezTo>
                  <a:close/>
                  <a:moveTo>
                    <a:pt x="205" y="847"/>
                  </a:moveTo>
                  <a:cubicBezTo>
                    <a:pt x="201" y="838"/>
                    <a:pt x="197" y="828"/>
                    <a:pt x="191" y="820"/>
                  </a:cubicBezTo>
                  <a:cubicBezTo>
                    <a:pt x="192" y="833"/>
                    <a:pt x="188" y="851"/>
                    <a:pt x="189" y="867"/>
                  </a:cubicBezTo>
                  <a:cubicBezTo>
                    <a:pt x="193" y="859"/>
                    <a:pt x="200" y="854"/>
                    <a:pt x="205" y="847"/>
                  </a:cubicBezTo>
                  <a:close/>
                  <a:moveTo>
                    <a:pt x="197" y="943"/>
                  </a:moveTo>
                  <a:cubicBezTo>
                    <a:pt x="193" y="934"/>
                    <a:pt x="186" y="922"/>
                    <a:pt x="181" y="913"/>
                  </a:cubicBezTo>
                  <a:cubicBezTo>
                    <a:pt x="178" y="941"/>
                    <a:pt x="169" y="971"/>
                    <a:pt x="167" y="993"/>
                  </a:cubicBezTo>
                  <a:cubicBezTo>
                    <a:pt x="172" y="996"/>
                    <a:pt x="176" y="1009"/>
                    <a:pt x="181" y="1015"/>
                  </a:cubicBezTo>
                  <a:cubicBezTo>
                    <a:pt x="186" y="1011"/>
                    <a:pt x="191" y="1007"/>
                    <a:pt x="194" y="1000"/>
                  </a:cubicBezTo>
                  <a:cubicBezTo>
                    <a:pt x="189" y="993"/>
                    <a:pt x="184" y="985"/>
                    <a:pt x="179" y="978"/>
                  </a:cubicBezTo>
                  <a:cubicBezTo>
                    <a:pt x="177" y="979"/>
                    <a:pt x="175" y="983"/>
                    <a:pt x="173" y="981"/>
                  </a:cubicBezTo>
                  <a:cubicBezTo>
                    <a:pt x="176" y="976"/>
                    <a:pt x="177" y="974"/>
                    <a:pt x="178" y="968"/>
                  </a:cubicBezTo>
                  <a:cubicBezTo>
                    <a:pt x="179" y="968"/>
                    <a:pt x="179" y="971"/>
                    <a:pt x="181" y="970"/>
                  </a:cubicBezTo>
                  <a:cubicBezTo>
                    <a:pt x="182" y="961"/>
                    <a:pt x="201" y="952"/>
                    <a:pt x="197" y="943"/>
                  </a:cubicBezTo>
                  <a:close/>
                  <a:moveTo>
                    <a:pt x="183" y="1024"/>
                  </a:moveTo>
                  <a:cubicBezTo>
                    <a:pt x="178" y="1024"/>
                    <a:pt x="175" y="1035"/>
                    <a:pt x="170" y="1029"/>
                  </a:cubicBezTo>
                  <a:cubicBezTo>
                    <a:pt x="173" y="1026"/>
                    <a:pt x="176" y="1023"/>
                    <a:pt x="179" y="1019"/>
                  </a:cubicBezTo>
                  <a:cubicBezTo>
                    <a:pt x="174" y="1012"/>
                    <a:pt x="171" y="1004"/>
                    <a:pt x="166" y="996"/>
                  </a:cubicBezTo>
                  <a:cubicBezTo>
                    <a:pt x="164" y="1011"/>
                    <a:pt x="166" y="1021"/>
                    <a:pt x="168" y="1034"/>
                  </a:cubicBezTo>
                  <a:cubicBezTo>
                    <a:pt x="178" y="1034"/>
                    <a:pt x="188" y="1039"/>
                    <a:pt x="196" y="1044"/>
                  </a:cubicBezTo>
                  <a:cubicBezTo>
                    <a:pt x="193" y="1036"/>
                    <a:pt x="186" y="1032"/>
                    <a:pt x="183" y="1024"/>
                  </a:cubicBezTo>
                  <a:close/>
                  <a:moveTo>
                    <a:pt x="154" y="424"/>
                  </a:moveTo>
                  <a:cubicBezTo>
                    <a:pt x="162" y="419"/>
                    <a:pt x="164" y="411"/>
                    <a:pt x="161" y="400"/>
                  </a:cubicBezTo>
                  <a:cubicBezTo>
                    <a:pt x="163" y="396"/>
                    <a:pt x="166" y="394"/>
                    <a:pt x="171" y="393"/>
                  </a:cubicBezTo>
                  <a:cubicBezTo>
                    <a:pt x="171" y="382"/>
                    <a:pt x="170" y="368"/>
                    <a:pt x="180" y="363"/>
                  </a:cubicBezTo>
                  <a:cubicBezTo>
                    <a:pt x="170" y="346"/>
                    <a:pt x="191" y="344"/>
                    <a:pt x="187" y="326"/>
                  </a:cubicBezTo>
                  <a:cubicBezTo>
                    <a:pt x="169" y="352"/>
                    <a:pt x="163" y="389"/>
                    <a:pt x="154" y="424"/>
                  </a:cubicBezTo>
                  <a:close/>
                  <a:moveTo>
                    <a:pt x="96" y="1041"/>
                  </a:moveTo>
                  <a:cubicBezTo>
                    <a:pt x="112" y="1047"/>
                    <a:pt x="136" y="1055"/>
                    <a:pt x="151" y="1048"/>
                  </a:cubicBezTo>
                  <a:cubicBezTo>
                    <a:pt x="163" y="1036"/>
                    <a:pt x="157" y="1028"/>
                    <a:pt x="156" y="1014"/>
                  </a:cubicBezTo>
                  <a:cubicBezTo>
                    <a:pt x="155" y="1005"/>
                    <a:pt x="158" y="990"/>
                    <a:pt x="160" y="978"/>
                  </a:cubicBezTo>
                  <a:cubicBezTo>
                    <a:pt x="162" y="966"/>
                    <a:pt x="166" y="955"/>
                    <a:pt x="169" y="941"/>
                  </a:cubicBezTo>
                  <a:cubicBezTo>
                    <a:pt x="177" y="899"/>
                    <a:pt x="184" y="861"/>
                    <a:pt x="182" y="817"/>
                  </a:cubicBezTo>
                  <a:cubicBezTo>
                    <a:pt x="160" y="816"/>
                    <a:pt x="138" y="816"/>
                    <a:pt x="116" y="814"/>
                  </a:cubicBezTo>
                  <a:cubicBezTo>
                    <a:pt x="117" y="844"/>
                    <a:pt x="113" y="880"/>
                    <a:pt x="121" y="908"/>
                  </a:cubicBezTo>
                  <a:cubicBezTo>
                    <a:pt x="120" y="911"/>
                    <a:pt x="116" y="909"/>
                    <a:pt x="117" y="913"/>
                  </a:cubicBezTo>
                  <a:cubicBezTo>
                    <a:pt x="119" y="928"/>
                    <a:pt x="107" y="947"/>
                    <a:pt x="110" y="961"/>
                  </a:cubicBezTo>
                  <a:cubicBezTo>
                    <a:pt x="110" y="964"/>
                    <a:pt x="105" y="961"/>
                    <a:pt x="104" y="963"/>
                  </a:cubicBezTo>
                  <a:cubicBezTo>
                    <a:pt x="98" y="991"/>
                    <a:pt x="77" y="1002"/>
                    <a:pt x="67" y="1026"/>
                  </a:cubicBezTo>
                  <a:cubicBezTo>
                    <a:pt x="76" y="1029"/>
                    <a:pt x="85" y="1037"/>
                    <a:pt x="96" y="1041"/>
                  </a:cubicBezTo>
                  <a:close/>
                  <a:moveTo>
                    <a:pt x="115" y="737"/>
                  </a:moveTo>
                  <a:cubicBezTo>
                    <a:pt x="119" y="758"/>
                    <a:pt x="165" y="761"/>
                    <a:pt x="170" y="741"/>
                  </a:cubicBezTo>
                  <a:cubicBezTo>
                    <a:pt x="174" y="723"/>
                    <a:pt x="162" y="696"/>
                    <a:pt x="160" y="683"/>
                  </a:cubicBezTo>
                  <a:cubicBezTo>
                    <a:pt x="158" y="697"/>
                    <a:pt x="166" y="719"/>
                    <a:pt x="161" y="731"/>
                  </a:cubicBezTo>
                  <a:cubicBezTo>
                    <a:pt x="155" y="743"/>
                    <a:pt x="136" y="740"/>
                    <a:pt x="131" y="729"/>
                  </a:cubicBezTo>
                  <a:cubicBezTo>
                    <a:pt x="126" y="717"/>
                    <a:pt x="133" y="700"/>
                    <a:pt x="129" y="690"/>
                  </a:cubicBezTo>
                  <a:cubicBezTo>
                    <a:pt x="125" y="705"/>
                    <a:pt x="112" y="717"/>
                    <a:pt x="115" y="737"/>
                  </a:cubicBezTo>
                  <a:close/>
                  <a:moveTo>
                    <a:pt x="165" y="1085"/>
                  </a:moveTo>
                  <a:cubicBezTo>
                    <a:pt x="165" y="1076"/>
                    <a:pt x="166" y="1062"/>
                    <a:pt x="161" y="1053"/>
                  </a:cubicBezTo>
                  <a:cubicBezTo>
                    <a:pt x="155" y="1055"/>
                    <a:pt x="152" y="1061"/>
                    <a:pt x="146" y="1062"/>
                  </a:cubicBezTo>
                  <a:cubicBezTo>
                    <a:pt x="133" y="1064"/>
                    <a:pt x="120" y="1055"/>
                    <a:pt x="112" y="1053"/>
                  </a:cubicBezTo>
                  <a:cubicBezTo>
                    <a:pt x="98" y="1049"/>
                    <a:pt x="84" y="1046"/>
                    <a:pt x="75" y="1042"/>
                  </a:cubicBezTo>
                  <a:cubicBezTo>
                    <a:pt x="71" y="1040"/>
                    <a:pt x="68" y="1035"/>
                    <a:pt x="64" y="1035"/>
                  </a:cubicBezTo>
                  <a:cubicBezTo>
                    <a:pt x="58" y="1070"/>
                    <a:pt x="64" y="1096"/>
                    <a:pt x="71" y="1127"/>
                  </a:cubicBezTo>
                  <a:cubicBezTo>
                    <a:pt x="89" y="1145"/>
                    <a:pt x="125" y="1144"/>
                    <a:pt x="147" y="1158"/>
                  </a:cubicBezTo>
                  <a:cubicBezTo>
                    <a:pt x="152" y="1155"/>
                    <a:pt x="153" y="1158"/>
                    <a:pt x="159" y="1157"/>
                  </a:cubicBezTo>
                  <a:cubicBezTo>
                    <a:pt x="162" y="1134"/>
                    <a:pt x="166" y="1108"/>
                    <a:pt x="165" y="1085"/>
                  </a:cubicBezTo>
                  <a:close/>
                  <a:moveTo>
                    <a:pt x="140" y="646"/>
                  </a:moveTo>
                  <a:cubicBezTo>
                    <a:pt x="137" y="652"/>
                    <a:pt x="132" y="673"/>
                    <a:pt x="138" y="673"/>
                  </a:cubicBezTo>
                  <a:cubicBezTo>
                    <a:pt x="140" y="676"/>
                    <a:pt x="155" y="671"/>
                    <a:pt x="158" y="671"/>
                  </a:cubicBezTo>
                  <a:cubicBezTo>
                    <a:pt x="162" y="662"/>
                    <a:pt x="160" y="655"/>
                    <a:pt x="158" y="645"/>
                  </a:cubicBezTo>
                  <a:cubicBezTo>
                    <a:pt x="150" y="641"/>
                    <a:pt x="148" y="644"/>
                    <a:pt x="140" y="646"/>
                  </a:cubicBezTo>
                  <a:close/>
                  <a:moveTo>
                    <a:pt x="154" y="425"/>
                  </a:moveTo>
                  <a:cubicBezTo>
                    <a:pt x="154" y="431"/>
                    <a:pt x="149" y="437"/>
                    <a:pt x="152" y="442"/>
                  </a:cubicBezTo>
                  <a:cubicBezTo>
                    <a:pt x="153" y="439"/>
                    <a:pt x="157" y="439"/>
                    <a:pt x="157" y="436"/>
                  </a:cubicBezTo>
                  <a:cubicBezTo>
                    <a:pt x="155" y="433"/>
                    <a:pt x="157" y="427"/>
                    <a:pt x="154" y="425"/>
                  </a:cubicBezTo>
                  <a:close/>
                  <a:moveTo>
                    <a:pt x="139" y="684"/>
                  </a:moveTo>
                  <a:cubicBezTo>
                    <a:pt x="135" y="695"/>
                    <a:pt x="137" y="716"/>
                    <a:pt x="138" y="726"/>
                  </a:cubicBezTo>
                  <a:cubicBezTo>
                    <a:pt x="141" y="728"/>
                    <a:pt x="144" y="730"/>
                    <a:pt x="149" y="731"/>
                  </a:cubicBezTo>
                  <a:cubicBezTo>
                    <a:pt x="157" y="721"/>
                    <a:pt x="159" y="677"/>
                    <a:pt x="139" y="684"/>
                  </a:cubicBezTo>
                  <a:close/>
                  <a:moveTo>
                    <a:pt x="148" y="457"/>
                  </a:moveTo>
                  <a:cubicBezTo>
                    <a:pt x="148" y="462"/>
                    <a:pt x="144" y="467"/>
                    <a:pt x="147" y="471"/>
                  </a:cubicBezTo>
                  <a:cubicBezTo>
                    <a:pt x="153" y="466"/>
                    <a:pt x="153" y="463"/>
                    <a:pt x="148" y="457"/>
                  </a:cubicBezTo>
                  <a:close/>
                  <a:moveTo>
                    <a:pt x="139" y="635"/>
                  </a:moveTo>
                  <a:cubicBezTo>
                    <a:pt x="144" y="634"/>
                    <a:pt x="150" y="632"/>
                    <a:pt x="150" y="628"/>
                  </a:cubicBezTo>
                  <a:cubicBezTo>
                    <a:pt x="150" y="627"/>
                    <a:pt x="144" y="622"/>
                    <a:pt x="143" y="619"/>
                  </a:cubicBezTo>
                  <a:cubicBezTo>
                    <a:pt x="141" y="610"/>
                    <a:pt x="144" y="608"/>
                    <a:pt x="148" y="601"/>
                  </a:cubicBezTo>
                  <a:cubicBezTo>
                    <a:pt x="140" y="596"/>
                    <a:pt x="133" y="579"/>
                    <a:pt x="148" y="576"/>
                  </a:cubicBezTo>
                  <a:cubicBezTo>
                    <a:pt x="142" y="566"/>
                    <a:pt x="136" y="552"/>
                    <a:pt x="148" y="543"/>
                  </a:cubicBezTo>
                  <a:cubicBezTo>
                    <a:pt x="147" y="538"/>
                    <a:pt x="142" y="536"/>
                    <a:pt x="142" y="530"/>
                  </a:cubicBezTo>
                  <a:cubicBezTo>
                    <a:pt x="142" y="526"/>
                    <a:pt x="146" y="523"/>
                    <a:pt x="147" y="519"/>
                  </a:cubicBezTo>
                  <a:cubicBezTo>
                    <a:pt x="149" y="511"/>
                    <a:pt x="144" y="501"/>
                    <a:pt x="151" y="497"/>
                  </a:cubicBezTo>
                  <a:cubicBezTo>
                    <a:pt x="148" y="493"/>
                    <a:pt x="144" y="481"/>
                    <a:pt x="145" y="478"/>
                  </a:cubicBezTo>
                  <a:cubicBezTo>
                    <a:pt x="135" y="517"/>
                    <a:pt x="134" y="586"/>
                    <a:pt x="139" y="635"/>
                  </a:cubicBezTo>
                  <a:close/>
                  <a:moveTo>
                    <a:pt x="106" y="893"/>
                  </a:moveTo>
                  <a:cubicBezTo>
                    <a:pt x="100" y="895"/>
                    <a:pt x="95" y="899"/>
                    <a:pt x="88" y="900"/>
                  </a:cubicBezTo>
                  <a:cubicBezTo>
                    <a:pt x="90" y="910"/>
                    <a:pt x="93" y="919"/>
                    <a:pt x="97" y="926"/>
                  </a:cubicBezTo>
                  <a:cubicBezTo>
                    <a:pt x="110" y="922"/>
                    <a:pt x="115" y="907"/>
                    <a:pt x="106" y="893"/>
                  </a:cubicBezTo>
                  <a:close/>
                  <a:moveTo>
                    <a:pt x="107" y="862"/>
                  </a:moveTo>
                  <a:cubicBezTo>
                    <a:pt x="105" y="866"/>
                    <a:pt x="99" y="866"/>
                    <a:pt x="97" y="869"/>
                  </a:cubicBezTo>
                  <a:cubicBezTo>
                    <a:pt x="101" y="874"/>
                    <a:pt x="103" y="880"/>
                    <a:pt x="108" y="884"/>
                  </a:cubicBezTo>
                  <a:cubicBezTo>
                    <a:pt x="110" y="878"/>
                    <a:pt x="109" y="869"/>
                    <a:pt x="107" y="862"/>
                  </a:cubicBezTo>
                  <a:close/>
                  <a:moveTo>
                    <a:pt x="102" y="817"/>
                  </a:moveTo>
                  <a:cubicBezTo>
                    <a:pt x="97" y="824"/>
                    <a:pt x="88" y="833"/>
                    <a:pt x="88" y="842"/>
                  </a:cubicBezTo>
                  <a:cubicBezTo>
                    <a:pt x="92" y="840"/>
                    <a:pt x="97" y="839"/>
                    <a:pt x="100" y="836"/>
                  </a:cubicBezTo>
                  <a:cubicBezTo>
                    <a:pt x="100" y="833"/>
                    <a:pt x="96" y="829"/>
                    <a:pt x="99" y="826"/>
                  </a:cubicBezTo>
                  <a:cubicBezTo>
                    <a:pt x="101" y="828"/>
                    <a:pt x="101" y="831"/>
                    <a:pt x="105" y="831"/>
                  </a:cubicBezTo>
                  <a:cubicBezTo>
                    <a:pt x="108" y="828"/>
                    <a:pt x="110" y="816"/>
                    <a:pt x="102" y="817"/>
                  </a:cubicBezTo>
                  <a:close/>
                  <a:moveTo>
                    <a:pt x="99" y="932"/>
                  </a:moveTo>
                  <a:cubicBezTo>
                    <a:pt x="100" y="937"/>
                    <a:pt x="101" y="940"/>
                    <a:pt x="104" y="942"/>
                  </a:cubicBezTo>
                  <a:cubicBezTo>
                    <a:pt x="105" y="935"/>
                    <a:pt x="109" y="933"/>
                    <a:pt x="107" y="928"/>
                  </a:cubicBezTo>
                  <a:cubicBezTo>
                    <a:pt x="106" y="931"/>
                    <a:pt x="101" y="930"/>
                    <a:pt x="99" y="932"/>
                  </a:cubicBezTo>
                  <a:close/>
                  <a:moveTo>
                    <a:pt x="105" y="841"/>
                  </a:moveTo>
                  <a:cubicBezTo>
                    <a:pt x="100" y="843"/>
                    <a:pt x="95" y="845"/>
                    <a:pt x="90" y="846"/>
                  </a:cubicBezTo>
                  <a:cubicBezTo>
                    <a:pt x="97" y="849"/>
                    <a:pt x="92" y="853"/>
                    <a:pt x="91" y="857"/>
                  </a:cubicBezTo>
                  <a:cubicBezTo>
                    <a:pt x="91" y="859"/>
                    <a:pt x="94" y="859"/>
                    <a:pt x="93" y="861"/>
                  </a:cubicBezTo>
                  <a:cubicBezTo>
                    <a:pt x="103" y="860"/>
                    <a:pt x="110" y="852"/>
                    <a:pt x="105" y="841"/>
                  </a:cubicBezTo>
                  <a:close/>
                  <a:moveTo>
                    <a:pt x="102" y="886"/>
                  </a:moveTo>
                  <a:cubicBezTo>
                    <a:pt x="99" y="881"/>
                    <a:pt x="98" y="873"/>
                    <a:pt x="91" y="870"/>
                  </a:cubicBezTo>
                  <a:cubicBezTo>
                    <a:pt x="87" y="872"/>
                    <a:pt x="83" y="873"/>
                    <a:pt x="79" y="874"/>
                  </a:cubicBezTo>
                  <a:cubicBezTo>
                    <a:pt x="81" y="882"/>
                    <a:pt x="83" y="889"/>
                    <a:pt x="86" y="895"/>
                  </a:cubicBezTo>
                  <a:cubicBezTo>
                    <a:pt x="92" y="893"/>
                    <a:pt x="99" y="891"/>
                    <a:pt x="102" y="886"/>
                  </a:cubicBezTo>
                  <a:close/>
                  <a:moveTo>
                    <a:pt x="93" y="935"/>
                  </a:moveTo>
                  <a:cubicBezTo>
                    <a:pt x="88" y="939"/>
                    <a:pt x="81" y="940"/>
                    <a:pt x="77" y="944"/>
                  </a:cubicBezTo>
                  <a:cubicBezTo>
                    <a:pt x="81" y="949"/>
                    <a:pt x="82" y="956"/>
                    <a:pt x="85" y="961"/>
                  </a:cubicBezTo>
                  <a:cubicBezTo>
                    <a:pt x="92" y="960"/>
                    <a:pt x="96" y="957"/>
                    <a:pt x="100" y="952"/>
                  </a:cubicBezTo>
                  <a:cubicBezTo>
                    <a:pt x="99" y="946"/>
                    <a:pt x="95" y="941"/>
                    <a:pt x="93" y="935"/>
                  </a:cubicBezTo>
                  <a:close/>
                  <a:moveTo>
                    <a:pt x="89" y="967"/>
                  </a:moveTo>
                  <a:cubicBezTo>
                    <a:pt x="89" y="971"/>
                    <a:pt x="91" y="972"/>
                    <a:pt x="92" y="973"/>
                  </a:cubicBezTo>
                  <a:cubicBezTo>
                    <a:pt x="94" y="971"/>
                    <a:pt x="94" y="967"/>
                    <a:pt x="96" y="965"/>
                  </a:cubicBezTo>
                  <a:cubicBezTo>
                    <a:pt x="92" y="965"/>
                    <a:pt x="92" y="967"/>
                    <a:pt x="89" y="967"/>
                  </a:cubicBezTo>
                  <a:close/>
                  <a:moveTo>
                    <a:pt x="65" y="797"/>
                  </a:moveTo>
                  <a:cubicBezTo>
                    <a:pt x="48" y="846"/>
                    <a:pt x="28" y="900"/>
                    <a:pt x="11" y="954"/>
                  </a:cubicBezTo>
                  <a:cubicBezTo>
                    <a:pt x="9" y="993"/>
                    <a:pt x="37" y="1001"/>
                    <a:pt x="57" y="1017"/>
                  </a:cubicBezTo>
                  <a:cubicBezTo>
                    <a:pt x="52" y="998"/>
                    <a:pt x="50" y="977"/>
                    <a:pt x="47" y="956"/>
                  </a:cubicBezTo>
                  <a:cubicBezTo>
                    <a:pt x="44" y="955"/>
                    <a:pt x="37" y="953"/>
                    <a:pt x="39" y="949"/>
                  </a:cubicBezTo>
                  <a:cubicBezTo>
                    <a:pt x="41" y="947"/>
                    <a:pt x="44" y="953"/>
                    <a:pt x="46" y="950"/>
                  </a:cubicBezTo>
                  <a:cubicBezTo>
                    <a:pt x="44" y="889"/>
                    <a:pt x="76" y="849"/>
                    <a:pt x="95" y="810"/>
                  </a:cubicBezTo>
                  <a:cubicBezTo>
                    <a:pt x="84" y="808"/>
                    <a:pt x="75" y="802"/>
                    <a:pt x="65" y="797"/>
                  </a:cubicBezTo>
                  <a:close/>
                  <a:moveTo>
                    <a:pt x="84" y="903"/>
                  </a:moveTo>
                  <a:cubicBezTo>
                    <a:pt x="76" y="905"/>
                    <a:pt x="70" y="909"/>
                    <a:pt x="63" y="911"/>
                  </a:cubicBezTo>
                  <a:cubicBezTo>
                    <a:pt x="66" y="920"/>
                    <a:pt x="70" y="927"/>
                    <a:pt x="74" y="937"/>
                  </a:cubicBezTo>
                  <a:cubicBezTo>
                    <a:pt x="81" y="935"/>
                    <a:pt x="86" y="932"/>
                    <a:pt x="91" y="928"/>
                  </a:cubicBezTo>
                  <a:cubicBezTo>
                    <a:pt x="88" y="921"/>
                    <a:pt x="84" y="910"/>
                    <a:pt x="84" y="903"/>
                  </a:cubicBezTo>
                  <a:close/>
                  <a:moveTo>
                    <a:pt x="74" y="871"/>
                  </a:moveTo>
                  <a:cubicBezTo>
                    <a:pt x="77" y="867"/>
                    <a:pt x="84" y="867"/>
                    <a:pt x="89" y="864"/>
                  </a:cubicBezTo>
                  <a:cubicBezTo>
                    <a:pt x="89" y="856"/>
                    <a:pt x="86" y="853"/>
                    <a:pt x="84" y="847"/>
                  </a:cubicBezTo>
                  <a:cubicBezTo>
                    <a:pt x="82" y="856"/>
                    <a:pt x="74" y="864"/>
                    <a:pt x="74" y="871"/>
                  </a:cubicBezTo>
                  <a:close/>
                  <a:moveTo>
                    <a:pt x="82" y="970"/>
                  </a:moveTo>
                  <a:cubicBezTo>
                    <a:pt x="77" y="971"/>
                    <a:pt x="75" y="974"/>
                    <a:pt x="70" y="975"/>
                  </a:cubicBezTo>
                  <a:cubicBezTo>
                    <a:pt x="72" y="983"/>
                    <a:pt x="75" y="989"/>
                    <a:pt x="80" y="993"/>
                  </a:cubicBezTo>
                  <a:cubicBezTo>
                    <a:pt x="86" y="986"/>
                    <a:pt x="90" y="978"/>
                    <a:pt x="82" y="970"/>
                  </a:cubicBezTo>
                  <a:close/>
                  <a:moveTo>
                    <a:pt x="77" y="875"/>
                  </a:moveTo>
                  <a:cubicBezTo>
                    <a:pt x="64" y="878"/>
                    <a:pt x="60" y="896"/>
                    <a:pt x="59" y="907"/>
                  </a:cubicBezTo>
                  <a:cubicBezTo>
                    <a:pt x="59" y="906"/>
                    <a:pt x="59" y="905"/>
                    <a:pt x="59" y="904"/>
                  </a:cubicBezTo>
                  <a:cubicBezTo>
                    <a:pt x="66" y="908"/>
                    <a:pt x="74" y="899"/>
                    <a:pt x="82" y="897"/>
                  </a:cubicBezTo>
                  <a:cubicBezTo>
                    <a:pt x="81" y="889"/>
                    <a:pt x="77" y="884"/>
                    <a:pt x="77" y="875"/>
                  </a:cubicBezTo>
                  <a:close/>
                  <a:moveTo>
                    <a:pt x="71" y="945"/>
                  </a:moveTo>
                  <a:cubicBezTo>
                    <a:pt x="68" y="948"/>
                    <a:pt x="63" y="950"/>
                    <a:pt x="58" y="951"/>
                  </a:cubicBezTo>
                  <a:cubicBezTo>
                    <a:pt x="60" y="959"/>
                    <a:pt x="64" y="964"/>
                    <a:pt x="66" y="971"/>
                  </a:cubicBezTo>
                  <a:cubicBezTo>
                    <a:pt x="71" y="970"/>
                    <a:pt x="74" y="966"/>
                    <a:pt x="80" y="965"/>
                  </a:cubicBezTo>
                  <a:cubicBezTo>
                    <a:pt x="77" y="959"/>
                    <a:pt x="75" y="951"/>
                    <a:pt x="71" y="945"/>
                  </a:cubicBezTo>
                  <a:close/>
                  <a:moveTo>
                    <a:pt x="65" y="978"/>
                  </a:moveTo>
                  <a:cubicBezTo>
                    <a:pt x="62" y="979"/>
                    <a:pt x="59" y="980"/>
                    <a:pt x="58" y="976"/>
                  </a:cubicBezTo>
                  <a:cubicBezTo>
                    <a:pt x="58" y="974"/>
                    <a:pt x="63" y="976"/>
                    <a:pt x="62" y="972"/>
                  </a:cubicBezTo>
                  <a:cubicBezTo>
                    <a:pt x="59" y="967"/>
                    <a:pt x="58" y="959"/>
                    <a:pt x="54" y="954"/>
                  </a:cubicBezTo>
                  <a:cubicBezTo>
                    <a:pt x="55" y="976"/>
                    <a:pt x="60" y="992"/>
                    <a:pt x="63" y="1011"/>
                  </a:cubicBezTo>
                  <a:cubicBezTo>
                    <a:pt x="79" y="1005"/>
                    <a:pt x="71" y="990"/>
                    <a:pt x="65" y="978"/>
                  </a:cubicBezTo>
                  <a:close/>
                  <a:moveTo>
                    <a:pt x="70" y="940"/>
                  </a:moveTo>
                  <a:cubicBezTo>
                    <a:pt x="67" y="930"/>
                    <a:pt x="63" y="921"/>
                    <a:pt x="59" y="912"/>
                  </a:cubicBezTo>
                  <a:cubicBezTo>
                    <a:pt x="52" y="920"/>
                    <a:pt x="52" y="937"/>
                    <a:pt x="57" y="946"/>
                  </a:cubicBezTo>
                  <a:cubicBezTo>
                    <a:pt x="62" y="944"/>
                    <a:pt x="66" y="942"/>
                    <a:pt x="70" y="940"/>
                  </a:cubicBezTo>
                  <a:close/>
                  <a:moveTo>
                    <a:pt x="59" y="1033"/>
                  </a:moveTo>
                  <a:cubicBezTo>
                    <a:pt x="47" y="1017"/>
                    <a:pt x="27" y="1009"/>
                    <a:pt x="13" y="994"/>
                  </a:cubicBezTo>
                  <a:cubicBezTo>
                    <a:pt x="12" y="1015"/>
                    <a:pt x="18" y="1037"/>
                    <a:pt x="18" y="1054"/>
                  </a:cubicBezTo>
                  <a:cubicBezTo>
                    <a:pt x="18" y="1061"/>
                    <a:pt x="17" y="1067"/>
                    <a:pt x="17" y="1073"/>
                  </a:cubicBezTo>
                  <a:cubicBezTo>
                    <a:pt x="18" y="1086"/>
                    <a:pt x="28" y="1092"/>
                    <a:pt x="34" y="1102"/>
                  </a:cubicBezTo>
                  <a:cubicBezTo>
                    <a:pt x="44" y="1106"/>
                    <a:pt x="53" y="1117"/>
                    <a:pt x="62" y="1118"/>
                  </a:cubicBezTo>
                  <a:cubicBezTo>
                    <a:pt x="54" y="1087"/>
                    <a:pt x="55" y="1061"/>
                    <a:pt x="59" y="10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26"/>
            <p:cNvSpPr>
              <a:spLocks noEditPoints="1"/>
            </p:cNvSpPr>
            <p:nvPr/>
          </p:nvSpPr>
          <p:spPr bwMode="auto">
            <a:xfrm>
              <a:off x="1800226" y="1038226"/>
              <a:ext cx="139700" cy="63500"/>
            </a:xfrm>
            <a:custGeom>
              <a:avLst/>
              <a:gdLst>
                <a:gd name="T0" fmla="*/ 160 w 179"/>
                <a:gd name="T1" fmla="*/ 76 h 81"/>
                <a:gd name="T2" fmla="*/ 91 w 179"/>
                <a:gd name="T3" fmla="*/ 73 h 81"/>
                <a:gd name="T4" fmla="*/ 70 w 179"/>
                <a:gd name="T5" fmla="*/ 78 h 81"/>
                <a:gd name="T6" fmla="*/ 36 w 179"/>
                <a:gd name="T7" fmla="*/ 81 h 81"/>
                <a:gd name="T8" fmla="*/ 12 w 179"/>
                <a:gd name="T9" fmla="*/ 28 h 81"/>
                <a:gd name="T10" fmla="*/ 126 w 179"/>
                <a:gd name="T11" fmla="*/ 4 h 81"/>
                <a:gd name="T12" fmla="*/ 149 w 179"/>
                <a:gd name="T13" fmla="*/ 12 h 81"/>
                <a:gd name="T14" fmla="*/ 176 w 179"/>
                <a:gd name="T15" fmla="*/ 22 h 81"/>
                <a:gd name="T16" fmla="*/ 160 w 179"/>
                <a:gd name="T17" fmla="*/ 76 h 81"/>
                <a:gd name="T18" fmla="*/ 114 w 179"/>
                <a:gd name="T19" fmla="*/ 20 h 81"/>
                <a:gd name="T20" fmla="*/ 69 w 179"/>
                <a:gd name="T21" fmla="*/ 24 h 81"/>
                <a:gd name="T22" fmla="*/ 60 w 179"/>
                <a:gd name="T23" fmla="*/ 23 h 81"/>
                <a:gd name="T24" fmla="*/ 34 w 179"/>
                <a:gd name="T25" fmla="*/ 34 h 81"/>
                <a:gd name="T26" fmla="*/ 41 w 179"/>
                <a:gd name="T27" fmla="*/ 53 h 81"/>
                <a:gd name="T28" fmla="*/ 147 w 179"/>
                <a:gd name="T29" fmla="*/ 52 h 81"/>
                <a:gd name="T30" fmla="*/ 152 w 179"/>
                <a:gd name="T31" fmla="*/ 27 h 81"/>
                <a:gd name="T32" fmla="*/ 114 w 179"/>
                <a:gd name="T33" fmla="*/ 2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" h="81">
                  <a:moveTo>
                    <a:pt x="160" y="76"/>
                  </a:moveTo>
                  <a:cubicBezTo>
                    <a:pt x="140" y="79"/>
                    <a:pt x="115" y="72"/>
                    <a:pt x="91" y="73"/>
                  </a:cubicBezTo>
                  <a:cubicBezTo>
                    <a:pt x="84" y="74"/>
                    <a:pt x="77" y="78"/>
                    <a:pt x="70" y="78"/>
                  </a:cubicBezTo>
                  <a:cubicBezTo>
                    <a:pt x="58" y="79"/>
                    <a:pt x="46" y="77"/>
                    <a:pt x="36" y="81"/>
                  </a:cubicBezTo>
                  <a:cubicBezTo>
                    <a:pt x="27" y="68"/>
                    <a:pt x="0" y="51"/>
                    <a:pt x="12" y="28"/>
                  </a:cubicBezTo>
                  <a:cubicBezTo>
                    <a:pt x="43" y="8"/>
                    <a:pt x="85" y="0"/>
                    <a:pt x="126" y="4"/>
                  </a:cubicBezTo>
                  <a:cubicBezTo>
                    <a:pt x="136" y="5"/>
                    <a:pt x="141" y="10"/>
                    <a:pt x="149" y="12"/>
                  </a:cubicBezTo>
                  <a:cubicBezTo>
                    <a:pt x="158" y="16"/>
                    <a:pt x="170" y="14"/>
                    <a:pt x="176" y="22"/>
                  </a:cubicBezTo>
                  <a:cubicBezTo>
                    <a:pt x="179" y="42"/>
                    <a:pt x="168" y="61"/>
                    <a:pt x="160" y="76"/>
                  </a:cubicBezTo>
                  <a:close/>
                  <a:moveTo>
                    <a:pt x="114" y="20"/>
                  </a:moveTo>
                  <a:cubicBezTo>
                    <a:pt x="100" y="19"/>
                    <a:pt x="83" y="24"/>
                    <a:pt x="69" y="24"/>
                  </a:cubicBezTo>
                  <a:cubicBezTo>
                    <a:pt x="66" y="24"/>
                    <a:pt x="62" y="23"/>
                    <a:pt x="60" y="23"/>
                  </a:cubicBezTo>
                  <a:cubicBezTo>
                    <a:pt x="50" y="25"/>
                    <a:pt x="39" y="33"/>
                    <a:pt x="34" y="34"/>
                  </a:cubicBezTo>
                  <a:cubicBezTo>
                    <a:pt x="33" y="40"/>
                    <a:pt x="37" y="49"/>
                    <a:pt x="41" y="53"/>
                  </a:cubicBezTo>
                  <a:cubicBezTo>
                    <a:pt x="79" y="51"/>
                    <a:pt x="112" y="47"/>
                    <a:pt x="147" y="52"/>
                  </a:cubicBezTo>
                  <a:cubicBezTo>
                    <a:pt x="153" y="45"/>
                    <a:pt x="156" y="37"/>
                    <a:pt x="152" y="27"/>
                  </a:cubicBezTo>
                  <a:cubicBezTo>
                    <a:pt x="141" y="26"/>
                    <a:pt x="128" y="21"/>
                    <a:pt x="11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230794" y="4950369"/>
            <a:ext cx="590781" cy="371491"/>
            <a:chOff x="1398588" y="1435101"/>
            <a:chExt cx="936625" cy="588963"/>
          </a:xfrm>
        </p:grpSpPr>
        <p:sp>
          <p:nvSpPr>
            <p:cNvPr id="44" name="Freeform 128"/>
            <p:cNvSpPr>
              <a:spLocks noEditPoints="1"/>
            </p:cNvSpPr>
            <p:nvPr/>
          </p:nvSpPr>
          <p:spPr bwMode="auto">
            <a:xfrm>
              <a:off x="1979613" y="1682751"/>
              <a:ext cx="192088" cy="193675"/>
            </a:xfrm>
            <a:custGeom>
              <a:avLst/>
              <a:gdLst>
                <a:gd name="T0" fmla="*/ 197 w 247"/>
                <a:gd name="T1" fmla="*/ 105 h 248"/>
                <a:gd name="T2" fmla="*/ 178 w 247"/>
                <a:gd name="T3" fmla="*/ 102 h 248"/>
                <a:gd name="T4" fmla="*/ 137 w 247"/>
                <a:gd name="T5" fmla="*/ 82 h 248"/>
                <a:gd name="T6" fmla="*/ 110 w 247"/>
                <a:gd name="T7" fmla="*/ 95 h 248"/>
                <a:gd name="T8" fmla="*/ 120 w 247"/>
                <a:gd name="T9" fmla="*/ 161 h 248"/>
                <a:gd name="T10" fmla="*/ 163 w 247"/>
                <a:gd name="T11" fmla="*/ 161 h 248"/>
                <a:gd name="T12" fmla="*/ 185 w 247"/>
                <a:gd name="T13" fmla="*/ 203 h 248"/>
                <a:gd name="T14" fmla="*/ 53 w 247"/>
                <a:gd name="T15" fmla="*/ 217 h 248"/>
                <a:gd name="T16" fmla="*/ 18 w 247"/>
                <a:gd name="T17" fmla="*/ 92 h 248"/>
                <a:gd name="T18" fmla="*/ 26 w 247"/>
                <a:gd name="T19" fmla="*/ 78 h 248"/>
                <a:gd name="T20" fmla="*/ 28 w 247"/>
                <a:gd name="T21" fmla="*/ 70 h 248"/>
                <a:gd name="T22" fmla="*/ 115 w 247"/>
                <a:gd name="T23" fmla="*/ 12 h 248"/>
                <a:gd name="T24" fmla="*/ 185 w 247"/>
                <a:gd name="T25" fmla="*/ 32 h 248"/>
                <a:gd name="T26" fmla="*/ 222 w 247"/>
                <a:gd name="T27" fmla="*/ 24 h 248"/>
                <a:gd name="T28" fmla="*/ 197 w 247"/>
                <a:gd name="T29" fmla="*/ 105 h 248"/>
                <a:gd name="T30" fmla="*/ 211 w 247"/>
                <a:gd name="T31" fmla="*/ 31 h 248"/>
                <a:gd name="T32" fmla="*/ 172 w 247"/>
                <a:gd name="T33" fmla="*/ 47 h 248"/>
                <a:gd name="T34" fmla="*/ 157 w 247"/>
                <a:gd name="T35" fmla="*/ 35 h 248"/>
                <a:gd name="T36" fmla="*/ 24 w 247"/>
                <a:gd name="T37" fmla="*/ 128 h 248"/>
                <a:gd name="T38" fmla="*/ 80 w 247"/>
                <a:gd name="T39" fmla="*/ 217 h 248"/>
                <a:gd name="T40" fmla="*/ 163 w 247"/>
                <a:gd name="T41" fmla="*/ 174 h 248"/>
                <a:gd name="T42" fmla="*/ 127 w 247"/>
                <a:gd name="T43" fmla="*/ 174 h 248"/>
                <a:gd name="T44" fmla="*/ 104 w 247"/>
                <a:gd name="T45" fmla="*/ 85 h 248"/>
                <a:gd name="T46" fmla="*/ 166 w 247"/>
                <a:gd name="T47" fmla="*/ 76 h 248"/>
                <a:gd name="T48" fmla="*/ 196 w 247"/>
                <a:gd name="T49" fmla="*/ 91 h 248"/>
                <a:gd name="T50" fmla="*/ 211 w 247"/>
                <a:gd name="T51" fmla="*/ 3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7" h="248">
                  <a:moveTo>
                    <a:pt x="197" y="105"/>
                  </a:moveTo>
                  <a:cubicBezTo>
                    <a:pt x="190" y="100"/>
                    <a:pt x="187" y="105"/>
                    <a:pt x="178" y="102"/>
                  </a:cubicBezTo>
                  <a:cubicBezTo>
                    <a:pt x="164" y="97"/>
                    <a:pt x="161" y="81"/>
                    <a:pt x="137" y="82"/>
                  </a:cubicBezTo>
                  <a:cubicBezTo>
                    <a:pt x="128" y="83"/>
                    <a:pt x="115" y="90"/>
                    <a:pt x="110" y="95"/>
                  </a:cubicBezTo>
                  <a:cubicBezTo>
                    <a:pt x="94" y="111"/>
                    <a:pt x="90" y="152"/>
                    <a:pt x="120" y="161"/>
                  </a:cubicBezTo>
                  <a:cubicBezTo>
                    <a:pt x="135" y="165"/>
                    <a:pt x="150" y="157"/>
                    <a:pt x="163" y="161"/>
                  </a:cubicBezTo>
                  <a:cubicBezTo>
                    <a:pt x="178" y="165"/>
                    <a:pt x="186" y="188"/>
                    <a:pt x="185" y="203"/>
                  </a:cubicBezTo>
                  <a:cubicBezTo>
                    <a:pt x="164" y="248"/>
                    <a:pt x="90" y="236"/>
                    <a:pt x="53" y="217"/>
                  </a:cubicBezTo>
                  <a:cubicBezTo>
                    <a:pt x="27" y="191"/>
                    <a:pt x="0" y="138"/>
                    <a:pt x="18" y="92"/>
                  </a:cubicBezTo>
                  <a:cubicBezTo>
                    <a:pt x="19" y="88"/>
                    <a:pt x="25" y="83"/>
                    <a:pt x="26" y="78"/>
                  </a:cubicBezTo>
                  <a:cubicBezTo>
                    <a:pt x="27" y="75"/>
                    <a:pt x="27" y="72"/>
                    <a:pt x="28" y="70"/>
                  </a:cubicBezTo>
                  <a:cubicBezTo>
                    <a:pt x="42" y="41"/>
                    <a:pt x="82" y="13"/>
                    <a:pt x="115" y="12"/>
                  </a:cubicBezTo>
                  <a:cubicBezTo>
                    <a:pt x="147" y="12"/>
                    <a:pt x="160" y="29"/>
                    <a:pt x="185" y="32"/>
                  </a:cubicBezTo>
                  <a:cubicBezTo>
                    <a:pt x="197" y="26"/>
                    <a:pt x="207" y="13"/>
                    <a:pt x="222" y="24"/>
                  </a:cubicBezTo>
                  <a:cubicBezTo>
                    <a:pt x="247" y="41"/>
                    <a:pt x="217" y="93"/>
                    <a:pt x="197" y="105"/>
                  </a:cubicBezTo>
                  <a:close/>
                  <a:moveTo>
                    <a:pt x="211" y="31"/>
                  </a:moveTo>
                  <a:cubicBezTo>
                    <a:pt x="200" y="40"/>
                    <a:pt x="189" y="52"/>
                    <a:pt x="172" y="47"/>
                  </a:cubicBezTo>
                  <a:cubicBezTo>
                    <a:pt x="166" y="43"/>
                    <a:pt x="161" y="37"/>
                    <a:pt x="157" y="35"/>
                  </a:cubicBezTo>
                  <a:cubicBezTo>
                    <a:pt x="94" y="0"/>
                    <a:pt x="20" y="62"/>
                    <a:pt x="24" y="128"/>
                  </a:cubicBezTo>
                  <a:cubicBezTo>
                    <a:pt x="26" y="165"/>
                    <a:pt x="47" y="206"/>
                    <a:pt x="80" y="217"/>
                  </a:cubicBezTo>
                  <a:cubicBezTo>
                    <a:pt x="118" y="229"/>
                    <a:pt x="198" y="223"/>
                    <a:pt x="163" y="174"/>
                  </a:cubicBezTo>
                  <a:cubicBezTo>
                    <a:pt x="148" y="168"/>
                    <a:pt x="136" y="175"/>
                    <a:pt x="127" y="174"/>
                  </a:cubicBezTo>
                  <a:cubicBezTo>
                    <a:pt x="83" y="170"/>
                    <a:pt x="72" y="110"/>
                    <a:pt x="104" y="85"/>
                  </a:cubicBezTo>
                  <a:cubicBezTo>
                    <a:pt x="121" y="71"/>
                    <a:pt x="139" y="69"/>
                    <a:pt x="166" y="76"/>
                  </a:cubicBezTo>
                  <a:cubicBezTo>
                    <a:pt x="173" y="84"/>
                    <a:pt x="182" y="94"/>
                    <a:pt x="196" y="91"/>
                  </a:cubicBezTo>
                  <a:cubicBezTo>
                    <a:pt x="208" y="80"/>
                    <a:pt x="236" y="45"/>
                    <a:pt x="2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29"/>
            <p:cNvSpPr>
              <a:spLocks noEditPoints="1"/>
            </p:cNvSpPr>
            <p:nvPr/>
          </p:nvSpPr>
          <p:spPr bwMode="auto">
            <a:xfrm>
              <a:off x="1892301" y="1658938"/>
              <a:ext cx="44450" cy="42863"/>
            </a:xfrm>
            <a:custGeom>
              <a:avLst/>
              <a:gdLst>
                <a:gd name="T0" fmla="*/ 55 w 57"/>
                <a:gd name="T1" fmla="*/ 27 h 55"/>
                <a:gd name="T2" fmla="*/ 28 w 57"/>
                <a:gd name="T3" fmla="*/ 52 h 55"/>
                <a:gd name="T4" fmla="*/ 24 w 57"/>
                <a:gd name="T5" fmla="*/ 2 h 55"/>
                <a:gd name="T6" fmla="*/ 55 w 57"/>
                <a:gd name="T7" fmla="*/ 27 h 55"/>
                <a:gd name="T8" fmla="*/ 23 w 57"/>
                <a:gd name="T9" fmla="*/ 14 h 55"/>
                <a:gd name="T10" fmla="*/ 45 w 57"/>
                <a:gd name="T11" fmla="*/ 36 h 55"/>
                <a:gd name="T12" fmla="*/ 23 w 57"/>
                <a:gd name="T13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5">
                  <a:moveTo>
                    <a:pt x="55" y="27"/>
                  </a:moveTo>
                  <a:cubicBezTo>
                    <a:pt x="57" y="42"/>
                    <a:pt x="45" y="55"/>
                    <a:pt x="28" y="52"/>
                  </a:cubicBezTo>
                  <a:cubicBezTo>
                    <a:pt x="8" y="49"/>
                    <a:pt x="0" y="5"/>
                    <a:pt x="24" y="2"/>
                  </a:cubicBezTo>
                  <a:cubicBezTo>
                    <a:pt x="40" y="0"/>
                    <a:pt x="53" y="14"/>
                    <a:pt x="55" y="27"/>
                  </a:cubicBezTo>
                  <a:close/>
                  <a:moveTo>
                    <a:pt x="23" y="14"/>
                  </a:moveTo>
                  <a:cubicBezTo>
                    <a:pt x="8" y="30"/>
                    <a:pt x="32" y="53"/>
                    <a:pt x="45" y="36"/>
                  </a:cubicBezTo>
                  <a:cubicBezTo>
                    <a:pt x="48" y="18"/>
                    <a:pt x="29" y="14"/>
                    <a:pt x="23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30"/>
            <p:cNvSpPr>
              <a:spLocks noEditPoints="1"/>
            </p:cNvSpPr>
            <p:nvPr/>
          </p:nvSpPr>
          <p:spPr bwMode="auto">
            <a:xfrm>
              <a:off x="1874838" y="1741488"/>
              <a:ext cx="53975" cy="53975"/>
            </a:xfrm>
            <a:custGeom>
              <a:avLst/>
              <a:gdLst>
                <a:gd name="T0" fmla="*/ 64 w 71"/>
                <a:gd name="T1" fmla="*/ 55 h 71"/>
                <a:gd name="T2" fmla="*/ 13 w 71"/>
                <a:gd name="T3" fmla="*/ 59 h 71"/>
                <a:gd name="T4" fmla="*/ 15 w 71"/>
                <a:gd name="T5" fmla="*/ 7 h 71"/>
                <a:gd name="T6" fmla="*/ 52 w 71"/>
                <a:gd name="T7" fmla="*/ 4 h 71"/>
                <a:gd name="T8" fmla="*/ 64 w 71"/>
                <a:gd name="T9" fmla="*/ 55 h 71"/>
                <a:gd name="T10" fmla="*/ 30 w 71"/>
                <a:gd name="T11" fmla="*/ 58 h 71"/>
                <a:gd name="T12" fmla="*/ 39 w 71"/>
                <a:gd name="T13" fmla="*/ 9 h 71"/>
                <a:gd name="T14" fmla="*/ 30 w 71"/>
                <a:gd name="T15" fmla="*/ 5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71">
                  <a:moveTo>
                    <a:pt x="64" y="55"/>
                  </a:moveTo>
                  <a:cubicBezTo>
                    <a:pt x="52" y="70"/>
                    <a:pt x="29" y="71"/>
                    <a:pt x="13" y="59"/>
                  </a:cubicBezTo>
                  <a:cubicBezTo>
                    <a:pt x="0" y="44"/>
                    <a:pt x="2" y="19"/>
                    <a:pt x="15" y="7"/>
                  </a:cubicBezTo>
                  <a:cubicBezTo>
                    <a:pt x="25" y="3"/>
                    <a:pt x="37" y="0"/>
                    <a:pt x="52" y="4"/>
                  </a:cubicBezTo>
                  <a:cubicBezTo>
                    <a:pt x="65" y="16"/>
                    <a:pt x="71" y="38"/>
                    <a:pt x="64" y="55"/>
                  </a:cubicBezTo>
                  <a:close/>
                  <a:moveTo>
                    <a:pt x="30" y="58"/>
                  </a:moveTo>
                  <a:cubicBezTo>
                    <a:pt x="58" y="64"/>
                    <a:pt x="66" y="19"/>
                    <a:pt x="39" y="9"/>
                  </a:cubicBezTo>
                  <a:cubicBezTo>
                    <a:pt x="12" y="13"/>
                    <a:pt x="5" y="52"/>
                    <a:pt x="30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31"/>
            <p:cNvSpPr>
              <a:spLocks noEditPoints="1"/>
            </p:cNvSpPr>
            <p:nvPr/>
          </p:nvSpPr>
          <p:spPr bwMode="auto">
            <a:xfrm>
              <a:off x="1720851" y="1649413"/>
              <a:ext cx="53975" cy="66675"/>
            </a:xfrm>
            <a:custGeom>
              <a:avLst/>
              <a:gdLst>
                <a:gd name="T0" fmla="*/ 20 w 68"/>
                <a:gd name="T1" fmla="*/ 83 h 87"/>
                <a:gd name="T2" fmla="*/ 0 w 68"/>
                <a:gd name="T3" fmla="*/ 17 h 87"/>
                <a:gd name="T4" fmla="*/ 10 w 68"/>
                <a:gd name="T5" fmla="*/ 2 h 87"/>
                <a:gd name="T6" fmla="*/ 42 w 68"/>
                <a:gd name="T7" fmla="*/ 33 h 87"/>
                <a:gd name="T8" fmla="*/ 57 w 68"/>
                <a:gd name="T9" fmla="*/ 49 h 87"/>
                <a:gd name="T10" fmla="*/ 20 w 68"/>
                <a:gd name="T11" fmla="*/ 83 h 87"/>
                <a:gd name="T12" fmla="*/ 48 w 68"/>
                <a:gd name="T13" fmla="*/ 54 h 87"/>
                <a:gd name="T14" fmla="*/ 13 w 68"/>
                <a:gd name="T15" fmla="*/ 15 h 87"/>
                <a:gd name="T16" fmla="*/ 23 w 68"/>
                <a:gd name="T17" fmla="*/ 73 h 87"/>
                <a:gd name="T18" fmla="*/ 48 w 68"/>
                <a:gd name="T19" fmla="*/ 5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87">
                  <a:moveTo>
                    <a:pt x="20" y="83"/>
                  </a:moveTo>
                  <a:cubicBezTo>
                    <a:pt x="6" y="64"/>
                    <a:pt x="6" y="39"/>
                    <a:pt x="0" y="17"/>
                  </a:cubicBezTo>
                  <a:cubicBezTo>
                    <a:pt x="3" y="12"/>
                    <a:pt x="3" y="3"/>
                    <a:pt x="10" y="2"/>
                  </a:cubicBezTo>
                  <a:cubicBezTo>
                    <a:pt x="21" y="0"/>
                    <a:pt x="28" y="18"/>
                    <a:pt x="42" y="33"/>
                  </a:cubicBezTo>
                  <a:cubicBezTo>
                    <a:pt x="45" y="36"/>
                    <a:pt x="55" y="43"/>
                    <a:pt x="57" y="49"/>
                  </a:cubicBezTo>
                  <a:cubicBezTo>
                    <a:pt x="68" y="75"/>
                    <a:pt x="44" y="87"/>
                    <a:pt x="20" y="83"/>
                  </a:cubicBezTo>
                  <a:close/>
                  <a:moveTo>
                    <a:pt x="48" y="54"/>
                  </a:moveTo>
                  <a:cubicBezTo>
                    <a:pt x="44" y="40"/>
                    <a:pt x="21" y="22"/>
                    <a:pt x="13" y="15"/>
                  </a:cubicBezTo>
                  <a:cubicBezTo>
                    <a:pt x="10" y="36"/>
                    <a:pt x="19" y="54"/>
                    <a:pt x="23" y="73"/>
                  </a:cubicBezTo>
                  <a:cubicBezTo>
                    <a:pt x="39" y="78"/>
                    <a:pt x="53" y="70"/>
                    <a:pt x="48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2"/>
            <p:cNvSpPr>
              <a:spLocks noEditPoints="1"/>
            </p:cNvSpPr>
            <p:nvPr/>
          </p:nvSpPr>
          <p:spPr bwMode="auto">
            <a:xfrm>
              <a:off x="1398588" y="1435101"/>
              <a:ext cx="936625" cy="588963"/>
            </a:xfrm>
            <a:custGeom>
              <a:avLst/>
              <a:gdLst>
                <a:gd name="T0" fmla="*/ 466 w 1203"/>
                <a:gd name="T1" fmla="*/ 54 h 756"/>
                <a:gd name="T2" fmla="*/ 1107 w 1203"/>
                <a:gd name="T3" fmla="*/ 233 h 756"/>
                <a:gd name="T4" fmla="*/ 1056 w 1203"/>
                <a:gd name="T5" fmla="*/ 745 h 756"/>
                <a:gd name="T6" fmla="*/ 497 w 1203"/>
                <a:gd name="T7" fmla="*/ 639 h 756"/>
                <a:gd name="T8" fmla="*/ 47 w 1203"/>
                <a:gd name="T9" fmla="*/ 508 h 756"/>
                <a:gd name="T10" fmla="*/ 1163 w 1203"/>
                <a:gd name="T11" fmla="*/ 427 h 756"/>
                <a:gd name="T12" fmla="*/ 946 w 1203"/>
                <a:gd name="T13" fmla="*/ 720 h 756"/>
                <a:gd name="T14" fmla="*/ 462 w 1203"/>
                <a:gd name="T15" fmla="*/ 600 h 756"/>
                <a:gd name="T16" fmla="*/ 166 w 1203"/>
                <a:gd name="T17" fmla="*/ 329 h 756"/>
                <a:gd name="T18" fmla="*/ 208 w 1203"/>
                <a:gd name="T19" fmla="*/ 120 h 756"/>
                <a:gd name="T20" fmla="*/ 132 w 1203"/>
                <a:gd name="T21" fmla="*/ 547 h 756"/>
                <a:gd name="T22" fmla="*/ 920 w 1203"/>
                <a:gd name="T23" fmla="*/ 724 h 756"/>
                <a:gd name="T24" fmla="*/ 1171 w 1203"/>
                <a:gd name="T25" fmla="*/ 353 h 756"/>
                <a:gd name="T26" fmla="*/ 788 w 1203"/>
                <a:gd name="T27" fmla="*/ 209 h 756"/>
                <a:gd name="T28" fmla="*/ 331 w 1203"/>
                <a:gd name="T29" fmla="*/ 92 h 756"/>
                <a:gd name="T30" fmla="*/ 585 w 1203"/>
                <a:gd name="T31" fmla="*/ 186 h 756"/>
                <a:gd name="T32" fmla="*/ 234 w 1203"/>
                <a:gd name="T33" fmla="*/ 187 h 756"/>
                <a:gd name="T34" fmla="*/ 243 w 1203"/>
                <a:gd name="T35" fmla="*/ 442 h 756"/>
                <a:gd name="T36" fmla="*/ 626 w 1203"/>
                <a:gd name="T37" fmla="*/ 563 h 756"/>
                <a:gd name="T38" fmla="*/ 948 w 1203"/>
                <a:gd name="T39" fmla="*/ 628 h 756"/>
                <a:gd name="T40" fmla="*/ 1078 w 1203"/>
                <a:gd name="T41" fmla="*/ 497 h 756"/>
                <a:gd name="T42" fmla="*/ 496 w 1203"/>
                <a:gd name="T43" fmla="*/ 511 h 756"/>
                <a:gd name="T44" fmla="*/ 255 w 1203"/>
                <a:gd name="T45" fmla="*/ 202 h 756"/>
                <a:gd name="T46" fmla="*/ 1108 w 1203"/>
                <a:gd name="T47" fmla="*/ 280 h 756"/>
                <a:gd name="T48" fmla="*/ 974 w 1203"/>
                <a:gd name="T49" fmla="*/ 202 h 756"/>
                <a:gd name="T50" fmla="*/ 234 w 1203"/>
                <a:gd name="T51" fmla="*/ 19 h 756"/>
                <a:gd name="T52" fmla="*/ 255 w 1203"/>
                <a:gd name="T53" fmla="*/ 46 h 756"/>
                <a:gd name="T54" fmla="*/ 390 w 1203"/>
                <a:gd name="T55" fmla="*/ 84 h 756"/>
                <a:gd name="T56" fmla="*/ 541 w 1203"/>
                <a:gd name="T57" fmla="*/ 128 h 756"/>
                <a:gd name="T58" fmla="*/ 737 w 1203"/>
                <a:gd name="T59" fmla="*/ 166 h 756"/>
                <a:gd name="T60" fmla="*/ 885 w 1203"/>
                <a:gd name="T61" fmla="*/ 207 h 756"/>
                <a:gd name="T62" fmla="*/ 1030 w 1203"/>
                <a:gd name="T63" fmla="*/ 258 h 756"/>
                <a:gd name="T64" fmla="*/ 273 w 1203"/>
                <a:gd name="T65" fmla="*/ 417 h 756"/>
                <a:gd name="T66" fmla="*/ 598 w 1203"/>
                <a:gd name="T67" fmla="*/ 523 h 756"/>
                <a:gd name="T68" fmla="*/ 877 w 1203"/>
                <a:gd name="T69" fmla="*/ 590 h 756"/>
                <a:gd name="T70" fmla="*/ 1118 w 1203"/>
                <a:gd name="T71" fmla="*/ 350 h 756"/>
                <a:gd name="T72" fmla="*/ 678 w 1203"/>
                <a:gd name="T73" fmla="*/ 217 h 756"/>
                <a:gd name="T74" fmla="*/ 443 w 1203"/>
                <a:gd name="T75" fmla="*/ 160 h 756"/>
                <a:gd name="T76" fmla="*/ 1091 w 1203"/>
                <a:gd name="T77" fmla="*/ 275 h 756"/>
                <a:gd name="T78" fmla="*/ 563 w 1203"/>
                <a:gd name="T79" fmla="*/ 558 h 756"/>
                <a:gd name="T80" fmla="*/ 197 w 1203"/>
                <a:gd name="T81" fmla="*/ 368 h 756"/>
                <a:gd name="T82" fmla="*/ 120 w 1203"/>
                <a:gd name="T83" fmla="*/ 493 h 756"/>
                <a:gd name="T84" fmla="*/ 691 w 1203"/>
                <a:gd name="T85" fmla="*/ 642 h 756"/>
                <a:gd name="T86" fmla="*/ 1062 w 1203"/>
                <a:gd name="T87" fmla="*/ 607 h 756"/>
                <a:gd name="T88" fmla="*/ 1005 w 1203"/>
                <a:gd name="T89" fmla="*/ 253 h 756"/>
                <a:gd name="T90" fmla="*/ 841 w 1203"/>
                <a:gd name="T91" fmla="*/ 212 h 756"/>
                <a:gd name="T92" fmla="*/ 773 w 1203"/>
                <a:gd name="T93" fmla="*/ 193 h 756"/>
                <a:gd name="T94" fmla="*/ 737 w 1203"/>
                <a:gd name="T95" fmla="*/ 177 h 756"/>
                <a:gd name="T96" fmla="*/ 654 w 1203"/>
                <a:gd name="T97" fmla="*/ 160 h 756"/>
                <a:gd name="T98" fmla="*/ 577 w 1203"/>
                <a:gd name="T99" fmla="*/ 136 h 756"/>
                <a:gd name="T100" fmla="*/ 487 w 1203"/>
                <a:gd name="T101" fmla="*/ 112 h 756"/>
                <a:gd name="T102" fmla="*/ 430 w 1203"/>
                <a:gd name="T103" fmla="*/ 104 h 756"/>
                <a:gd name="T104" fmla="*/ 228 w 1203"/>
                <a:gd name="T105" fmla="*/ 55 h 756"/>
                <a:gd name="T106" fmla="*/ 182 w 1203"/>
                <a:gd name="T107" fmla="*/ 92 h 756"/>
                <a:gd name="T108" fmla="*/ 183 w 1203"/>
                <a:gd name="T109" fmla="*/ 66 h 756"/>
                <a:gd name="T110" fmla="*/ 147 w 1203"/>
                <a:gd name="T111" fmla="*/ 74 h 756"/>
                <a:gd name="T112" fmla="*/ 136 w 1203"/>
                <a:gd name="T113" fmla="*/ 273 h 756"/>
                <a:gd name="T114" fmla="*/ 141 w 1203"/>
                <a:gd name="T115" fmla="*/ 229 h 756"/>
                <a:gd name="T116" fmla="*/ 156 w 1203"/>
                <a:gd name="T117" fmla="*/ 120 h 756"/>
                <a:gd name="T118" fmla="*/ 44 w 1203"/>
                <a:gd name="T119" fmla="*/ 323 h 756"/>
                <a:gd name="T120" fmla="*/ 123 w 1203"/>
                <a:gd name="T121" fmla="*/ 17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03" h="756">
                  <a:moveTo>
                    <a:pt x="141" y="6"/>
                  </a:moveTo>
                  <a:cubicBezTo>
                    <a:pt x="152" y="9"/>
                    <a:pt x="166" y="0"/>
                    <a:pt x="174" y="0"/>
                  </a:cubicBezTo>
                  <a:cubicBezTo>
                    <a:pt x="180" y="0"/>
                    <a:pt x="189" y="3"/>
                    <a:pt x="197" y="4"/>
                  </a:cubicBezTo>
                  <a:cubicBezTo>
                    <a:pt x="216" y="6"/>
                    <a:pt x="243" y="7"/>
                    <a:pt x="263" y="11"/>
                  </a:cubicBezTo>
                  <a:cubicBezTo>
                    <a:pt x="279" y="15"/>
                    <a:pt x="294" y="22"/>
                    <a:pt x="310" y="26"/>
                  </a:cubicBezTo>
                  <a:cubicBezTo>
                    <a:pt x="362" y="39"/>
                    <a:pt x="415" y="41"/>
                    <a:pt x="466" y="54"/>
                  </a:cubicBezTo>
                  <a:cubicBezTo>
                    <a:pt x="498" y="62"/>
                    <a:pt x="531" y="70"/>
                    <a:pt x="564" y="79"/>
                  </a:cubicBezTo>
                  <a:cubicBezTo>
                    <a:pt x="631" y="97"/>
                    <a:pt x="699" y="111"/>
                    <a:pt x="763" y="133"/>
                  </a:cubicBezTo>
                  <a:cubicBezTo>
                    <a:pt x="796" y="145"/>
                    <a:pt x="830" y="152"/>
                    <a:pt x="862" y="163"/>
                  </a:cubicBezTo>
                  <a:cubicBezTo>
                    <a:pt x="926" y="185"/>
                    <a:pt x="990" y="195"/>
                    <a:pt x="1051" y="208"/>
                  </a:cubicBezTo>
                  <a:cubicBezTo>
                    <a:pt x="1061" y="213"/>
                    <a:pt x="1071" y="217"/>
                    <a:pt x="1082" y="218"/>
                  </a:cubicBezTo>
                  <a:cubicBezTo>
                    <a:pt x="1089" y="225"/>
                    <a:pt x="1099" y="227"/>
                    <a:pt x="1107" y="233"/>
                  </a:cubicBezTo>
                  <a:cubicBezTo>
                    <a:pt x="1124" y="246"/>
                    <a:pt x="1139" y="268"/>
                    <a:pt x="1154" y="289"/>
                  </a:cubicBezTo>
                  <a:cubicBezTo>
                    <a:pt x="1176" y="318"/>
                    <a:pt x="1203" y="344"/>
                    <a:pt x="1201" y="385"/>
                  </a:cubicBezTo>
                  <a:cubicBezTo>
                    <a:pt x="1199" y="417"/>
                    <a:pt x="1187" y="449"/>
                    <a:pt x="1176" y="480"/>
                  </a:cubicBezTo>
                  <a:cubicBezTo>
                    <a:pt x="1165" y="508"/>
                    <a:pt x="1151" y="535"/>
                    <a:pt x="1138" y="563"/>
                  </a:cubicBezTo>
                  <a:cubicBezTo>
                    <a:pt x="1126" y="591"/>
                    <a:pt x="1114" y="621"/>
                    <a:pt x="1102" y="649"/>
                  </a:cubicBezTo>
                  <a:cubicBezTo>
                    <a:pt x="1086" y="685"/>
                    <a:pt x="1078" y="721"/>
                    <a:pt x="1056" y="745"/>
                  </a:cubicBezTo>
                  <a:cubicBezTo>
                    <a:pt x="1040" y="749"/>
                    <a:pt x="1016" y="755"/>
                    <a:pt x="991" y="756"/>
                  </a:cubicBezTo>
                  <a:cubicBezTo>
                    <a:pt x="959" y="753"/>
                    <a:pt x="935" y="739"/>
                    <a:pt x="904" y="732"/>
                  </a:cubicBezTo>
                  <a:cubicBezTo>
                    <a:pt x="859" y="723"/>
                    <a:pt x="816" y="708"/>
                    <a:pt x="771" y="696"/>
                  </a:cubicBezTo>
                  <a:cubicBezTo>
                    <a:pt x="748" y="691"/>
                    <a:pt x="725" y="686"/>
                    <a:pt x="702" y="680"/>
                  </a:cubicBezTo>
                  <a:cubicBezTo>
                    <a:pt x="659" y="670"/>
                    <a:pt x="615" y="656"/>
                    <a:pt x="570" y="649"/>
                  </a:cubicBezTo>
                  <a:cubicBezTo>
                    <a:pt x="546" y="645"/>
                    <a:pt x="521" y="642"/>
                    <a:pt x="497" y="639"/>
                  </a:cubicBezTo>
                  <a:cubicBezTo>
                    <a:pt x="469" y="635"/>
                    <a:pt x="445" y="627"/>
                    <a:pt x="414" y="625"/>
                  </a:cubicBezTo>
                  <a:cubicBezTo>
                    <a:pt x="367" y="608"/>
                    <a:pt x="317" y="603"/>
                    <a:pt x="272" y="590"/>
                  </a:cubicBezTo>
                  <a:cubicBezTo>
                    <a:pt x="231" y="579"/>
                    <a:pt x="190" y="573"/>
                    <a:pt x="151" y="559"/>
                  </a:cubicBezTo>
                  <a:cubicBezTo>
                    <a:pt x="126" y="561"/>
                    <a:pt x="112" y="549"/>
                    <a:pt x="86" y="547"/>
                  </a:cubicBezTo>
                  <a:cubicBezTo>
                    <a:pt x="76" y="539"/>
                    <a:pt x="66" y="536"/>
                    <a:pt x="59" y="528"/>
                  </a:cubicBezTo>
                  <a:cubicBezTo>
                    <a:pt x="54" y="523"/>
                    <a:pt x="52" y="516"/>
                    <a:pt x="47" y="508"/>
                  </a:cubicBezTo>
                  <a:cubicBezTo>
                    <a:pt x="38" y="494"/>
                    <a:pt x="24" y="479"/>
                    <a:pt x="16" y="463"/>
                  </a:cubicBezTo>
                  <a:cubicBezTo>
                    <a:pt x="9" y="448"/>
                    <a:pt x="0" y="421"/>
                    <a:pt x="1" y="401"/>
                  </a:cubicBezTo>
                  <a:cubicBezTo>
                    <a:pt x="4" y="368"/>
                    <a:pt x="27" y="338"/>
                    <a:pt x="39" y="308"/>
                  </a:cubicBezTo>
                  <a:cubicBezTo>
                    <a:pt x="51" y="276"/>
                    <a:pt x="62" y="241"/>
                    <a:pt x="74" y="208"/>
                  </a:cubicBezTo>
                  <a:cubicBezTo>
                    <a:pt x="98" y="135"/>
                    <a:pt x="109" y="62"/>
                    <a:pt x="141" y="6"/>
                  </a:cubicBezTo>
                  <a:close/>
                  <a:moveTo>
                    <a:pt x="1163" y="427"/>
                  </a:moveTo>
                  <a:cubicBezTo>
                    <a:pt x="1159" y="445"/>
                    <a:pt x="1153" y="462"/>
                    <a:pt x="1146" y="477"/>
                  </a:cubicBezTo>
                  <a:cubicBezTo>
                    <a:pt x="1126" y="518"/>
                    <a:pt x="1101" y="561"/>
                    <a:pt x="1076" y="593"/>
                  </a:cubicBezTo>
                  <a:cubicBezTo>
                    <a:pt x="1072" y="640"/>
                    <a:pt x="1047" y="695"/>
                    <a:pt x="1011" y="721"/>
                  </a:cubicBezTo>
                  <a:cubicBezTo>
                    <a:pt x="1008" y="719"/>
                    <a:pt x="1004" y="723"/>
                    <a:pt x="999" y="724"/>
                  </a:cubicBezTo>
                  <a:cubicBezTo>
                    <a:pt x="990" y="724"/>
                    <a:pt x="975" y="719"/>
                    <a:pt x="961" y="719"/>
                  </a:cubicBezTo>
                  <a:cubicBezTo>
                    <a:pt x="957" y="719"/>
                    <a:pt x="951" y="720"/>
                    <a:pt x="946" y="720"/>
                  </a:cubicBezTo>
                  <a:cubicBezTo>
                    <a:pt x="919" y="718"/>
                    <a:pt x="891" y="704"/>
                    <a:pt x="868" y="704"/>
                  </a:cubicBezTo>
                  <a:cubicBezTo>
                    <a:pt x="856" y="693"/>
                    <a:pt x="839" y="693"/>
                    <a:pt x="821" y="688"/>
                  </a:cubicBezTo>
                  <a:cubicBezTo>
                    <a:pt x="808" y="684"/>
                    <a:pt x="794" y="679"/>
                    <a:pt x="782" y="678"/>
                  </a:cubicBezTo>
                  <a:cubicBezTo>
                    <a:pt x="755" y="674"/>
                    <a:pt x="731" y="665"/>
                    <a:pt x="705" y="656"/>
                  </a:cubicBezTo>
                  <a:cubicBezTo>
                    <a:pt x="653" y="640"/>
                    <a:pt x="597" y="635"/>
                    <a:pt x="547" y="624"/>
                  </a:cubicBezTo>
                  <a:cubicBezTo>
                    <a:pt x="518" y="618"/>
                    <a:pt x="490" y="608"/>
                    <a:pt x="462" y="600"/>
                  </a:cubicBezTo>
                  <a:cubicBezTo>
                    <a:pt x="406" y="584"/>
                    <a:pt x="349" y="568"/>
                    <a:pt x="293" y="557"/>
                  </a:cubicBezTo>
                  <a:cubicBezTo>
                    <a:pt x="263" y="551"/>
                    <a:pt x="233" y="546"/>
                    <a:pt x="204" y="541"/>
                  </a:cubicBezTo>
                  <a:cubicBezTo>
                    <a:pt x="188" y="538"/>
                    <a:pt x="164" y="537"/>
                    <a:pt x="146" y="531"/>
                  </a:cubicBezTo>
                  <a:cubicBezTo>
                    <a:pt x="117" y="521"/>
                    <a:pt x="108" y="505"/>
                    <a:pt x="110" y="473"/>
                  </a:cubicBezTo>
                  <a:cubicBezTo>
                    <a:pt x="111" y="459"/>
                    <a:pt x="113" y="440"/>
                    <a:pt x="120" y="421"/>
                  </a:cubicBezTo>
                  <a:cubicBezTo>
                    <a:pt x="129" y="391"/>
                    <a:pt x="151" y="362"/>
                    <a:pt x="166" y="329"/>
                  </a:cubicBezTo>
                  <a:cubicBezTo>
                    <a:pt x="180" y="296"/>
                    <a:pt x="193" y="262"/>
                    <a:pt x="206" y="231"/>
                  </a:cubicBezTo>
                  <a:cubicBezTo>
                    <a:pt x="208" y="225"/>
                    <a:pt x="210" y="219"/>
                    <a:pt x="213" y="213"/>
                  </a:cubicBezTo>
                  <a:cubicBezTo>
                    <a:pt x="216" y="207"/>
                    <a:pt x="221" y="202"/>
                    <a:pt x="223" y="197"/>
                  </a:cubicBezTo>
                  <a:cubicBezTo>
                    <a:pt x="226" y="191"/>
                    <a:pt x="226" y="181"/>
                    <a:pt x="228" y="173"/>
                  </a:cubicBezTo>
                  <a:cubicBezTo>
                    <a:pt x="234" y="154"/>
                    <a:pt x="249" y="126"/>
                    <a:pt x="234" y="109"/>
                  </a:cubicBezTo>
                  <a:cubicBezTo>
                    <a:pt x="224" y="110"/>
                    <a:pt x="218" y="115"/>
                    <a:pt x="208" y="120"/>
                  </a:cubicBezTo>
                  <a:cubicBezTo>
                    <a:pt x="193" y="153"/>
                    <a:pt x="189" y="188"/>
                    <a:pt x="178" y="223"/>
                  </a:cubicBezTo>
                  <a:cubicBezTo>
                    <a:pt x="168" y="257"/>
                    <a:pt x="157" y="292"/>
                    <a:pt x="142" y="325"/>
                  </a:cubicBezTo>
                  <a:cubicBezTo>
                    <a:pt x="129" y="355"/>
                    <a:pt x="111" y="383"/>
                    <a:pt x="96" y="417"/>
                  </a:cubicBezTo>
                  <a:cubicBezTo>
                    <a:pt x="89" y="432"/>
                    <a:pt x="84" y="449"/>
                    <a:pt x="79" y="470"/>
                  </a:cubicBezTo>
                  <a:cubicBezTo>
                    <a:pt x="74" y="488"/>
                    <a:pt x="65" y="511"/>
                    <a:pt x="71" y="524"/>
                  </a:cubicBezTo>
                  <a:cubicBezTo>
                    <a:pt x="76" y="535"/>
                    <a:pt x="111" y="542"/>
                    <a:pt x="132" y="547"/>
                  </a:cubicBezTo>
                  <a:cubicBezTo>
                    <a:pt x="204" y="562"/>
                    <a:pt x="266" y="585"/>
                    <a:pt x="333" y="597"/>
                  </a:cubicBezTo>
                  <a:cubicBezTo>
                    <a:pt x="381" y="605"/>
                    <a:pt x="429" y="621"/>
                    <a:pt x="481" y="629"/>
                  </a:cubicBezTo>
                  <a:cubicBezTo>
                    <a:pt x="506" y="633"/>
                    <a:pt x="533" y="636"/>
                    <a:pt x="559" y="639"/>
                  </a:cubicBezTo>
                  <a:cubicBezTo>
                    <a:pt x="585" y="642"/>
                    <a:pt x="609" y="650"/>
                    <a:pt x="634" y="655"/>
                  </a:cubicBezTo>
                  <a:cubicBezTo>
                    <a:pt x="710" y="671"/>
                    <a:pt x="780" y="690"/>
                    <a:pt x="848" y="708"/>
                  </a:cubicBezTo>
                  <a:cubicBezTo>
                    <a:pt x="872" y="714"/>
                    <a:pt x="897" y="717"/>
                    <a:pt x="920" y="724"/>
                  </a:cubicBezTo>
                  <a:cubicBezTo>
                    <a:pt x="935" y="728"/>
                    <a:pt x="949" y="736"/>
                    <a:pt x="964" y="740"/>
                  </a:cubicBezTo>
                  <a:cubicBezTo>
                    <a:pt x="974" y="743"/>
                    <a:pt x="1002" y="746"/>
                    <a:pt x="1014" y="745"/>
                  </a:cubicBezTo>
                  <a:cubicBezTo>
                    <a:pt x="1031" y="743"/>
                    <a:pt x="1047" y="730"/>
                    <a:pt x="1061" y="724"/>
                  </a:cubicBezTo>
                  <a:cubicBezTo>
                    <a:pt x="1089" y="645"/>
                    <a:pt x="1130" y="568"/>
                    <a:pt x="1161" y="490"/>
                  </a:cubicBezTo>
                  <a:cubicBezTo>
                    <a:pt x="1175" y="454"/>
                    <a:pt x="1193" y="410"/>
                    <a:pt x="1188" y="373"/>
                  </a:cubicBezTo>
                  <a:cubicBezTo>
                    <a:pt x="1184" y="368"/>
                    <a:pt x="1171" y="348"/>
                    <a:pt x="1171" y="353"/>
                  </a:cubicBezTo>
                  <a:cubicBezTo>
                    <a:pt x="1181" y="377"/>
                    <a:pt x="1170" y="401"/>
                    <a:pt x="1163" y="427"/>
                  </a:cubicBezTo>
                  <a:close/>
                  <a:moveTo>
                    <a:pt x="1162" y="315"/>
                  </a:moveTo>
                  <a:cubicBezTo>
                    <a:pt x="1152" y="314"/>
                    <a:pt x="1150" y="311"/>
                    <a:pt x="1144" y="305"/>
                  </a:cubicBezTo>
                  <a:cubicBezTo>
                    <a:pt x="1121" y="302"/>
                    <a:pt x="1100" y="285"/>
                    <a:pt x="1077" y="288"/>
                  </a:cubicBezTo>
                  <a:cubicBezTo>
                    <a:pt x="1000" y="262"/>
                    <a:pt x="922" y="245"/>
                    <a:pt x="844" y="223"/>
                  </a:cubicBezTo>
                  <a:cubicBezTo>
                    <a:pt x="825" y="218"/>
                    <a:pt x="806" y="214"/>
                    <a:pt x="788" y="209"/>
                  </a:cubicBezTo>
                  <a:cubicBezTo>
                    <a:pt x="761" y="203"/>
                    <a:pt x="736" y="196"/>
                    <a:pt x="709" y="188"/>
                  </a:cubicBezTo>
                  <a:cubicBezTo>
                    <a:pt x="690" y="183"/>
                    <a:pt x="671" y="179"/>
                    <a:pt x="653" y="173"/>
                  </a:cubicBezTo>
                  <a:cubicBezTo>
                    <a:pt x="616" y="163"/>
                    <a:pt x="580" y="147"/>
                    <a:pt x="541" y="141"/>
                  </a:cubicBezTo>
                  <a:cubicBezTo>
                    <a:pt x="483" y="120"/>
                    <a:pt x="415" y="114"/>
                    <a:pt x="352" y="99"/>
                  </a:cubicBezTo>
                  <a:cubicBezTo>
                    <a:pt x="350" y="96"/>
                    <a:pt x="345" y="104"/>
                    <a:pt x="340" y="100"/>
                  </a:cubicBezTo>
                  <a:cubicBezTo>
                    <a:pt x="335" y="100"/>
                    <a:pt x="337" y="92"/>
                    <a:pt x="331" y="92"/>
                  </a:cubicBezTo>
                  <a:cubicBezTo>
                    <a:pt x="284" y="80"/>
                    <a:pt x="243" y="71"/>
                    <a:pt x="199" y="67"/>
                  </a:cubicBezTo>
                  <a:cubicBezTo>
                    <a:pt x="210" y="73"/>
                    <a:pt x="215" y="92"/>
                    <a:pt x="228" y="97"/>
                  </a:cubicBezTo>
                  <a:cubicBezTo>
                    <a:pt x="241" y="102"/>
                    <a:pt x="255" y="95"/>
                    <a:pt x="267" y="104"/>
                  </a:cubicBezTo>
                  <a:cubicBezTo>
                    <a:pt x="271" y="104"/>
                    <a:pt x="269" y="97"/>
                    <a:pt x="275" y="99"/>
                  </a:cubicBezTo>
                  <a:cubicBezTo>
                    <a:pt x="279" y="100"/>
                    <a:pt x="278" y="106"/>
                    <a:pt x="283" y="106"/>
                  </a:cubicBezTo>
                  <a:cubicBezTo>
                    <a:pt x="385" y="133"/>
                    <a:pt x="480" y="160"/>
                    <a:pt x="585" y="186"/>
                  </a:cubicBezTo>
                  <a:cubicBezTo>
                    <a:pt x="649" y="201"/>
                    <a:pt x="716" y="214"/>
                    <a:pt x="781" y="231"/>
                  </a:cubicBezTo>
                  <a:cubicBezTo>
                    <a:pt x="843" y="246"/>
                    <a:pt x="907" y="263"/>
                    <a:pt x="970" y="279"/>
                  </a:cubicBezTo>
                  <a:cubicBezTo>
                    <a:pt x="1014" y="290"/>
                    <a:pt x="1065" y="310"/>
                    <a:pt x="1111" y="318"/>
                  </a:cubicBezTo>
                  <a:cubicBezTo>
                    <a:pt x="1142" y="323"/>
                    <a:pt x="1166" y="330"/>
                    <a:pt x="1182" y="348"/>
                  </a:cubicBezTo>
                  <a:cubicBezTo>
                    <a:pt x="1175" y="337"/>
                    <a:pt x="1169" y="326"/>
                    <a:pt x="1162" y="315"/>
                  </a:cubicBezTo>
                  <a:close/>
                  <a:moveTo>
                    <a:pt x="234" y="187"/>
                  </a:moveTo>
                  <a:cubicBezTo>
                    <a:pt x="230" y="205"/>
                    <a:pt x="226" y="226"/>
                    <a:pt x="222" y="247"/>
                  </a:cubicBezTo>
                  <a:cubicBezTo>
                    <a:pt x="217" y="268"/>
                    <a:pt x="209" y="290"/>
                    <a:pt x="207" y="309"/>
                  </a:cubicBezTo>
                  <a:cubicBezTo>
                    <a:pt x="206" y="319"/>
                    <a:pt x="203" y="334"/>
                    <a:pt x="204" y="343"/>
                  </a:cubicBezTo>
                  <a:cubicBezTo>
                    <a:pt x="205" y="348"/>
                    <a:pt x="209" y="354"/>
                    <a:pt x="211" y="361"/>
                  </a:cubicBezTo>
                  <a:cubicBezTo>
                    <a:pt x="214" y="376"/>
                    <a:pt x="214" y="393"/>
                    <a:pt x="217" y="405"/>
                  </a:cubicBezTo>
                  <a:cubicBezTo>
                    <a:pt x="220" y="416"/>
                    <a:pt x="233" y="432"/>
                    <a:pt x="243" y="442"/>
                  </a:cubicBezTo>
                  <a:cubicBezTo>
                    <a:pt x="270" y="472"/>
                    <a:pt x="310" y="479"/>
                    <a:pt x="355" y="492"/>
                  </a:cubicBezTo>
                  <a:cubicBezTo>
                    <a:pt x="386" y="501"/>
                    <a:pt x="413" y="509"/>
                    <a:pt x="441" y="517"/>
                  </a:cubicBezTo>
                  <a:cubicBezTo>
                    <a:pt x="455" y="521"/>
                    <a:pt x="470" y="528"/>
                    <a:pt x="484" y="532"/>
                  </a:cubicBezTo>
                  <a:cubicBezTo>
                    <a:pt x="497" y="535"/>
                    <a:pt x="509" y="535"/>
                    <a:pt x="522" y="537"/>
                  </a:cubicBezTo>
                  <a:cubicBezTo>
                    <a:pt x="533" y="538"/>
                    <a:pt x="543" y="544"/>
                    <a:pt x="554" y="547"/>
                  </a:cubicBezTo>
                  <a:cubicBezTo>
                    <a:pt x="578" y="554"/>
                    <a:pt x="603" y="558"/>
                    <a:pt x="626" y="563"/>
                  </a:cubicBezTo>
                  <a:cubicBezTo>
                    <a:pt x="651" y="569"/>
                    <a:pt x="675" y="578"/>
                    <a:pt x="699" y="582"/>
                  </a:cubicBezTo>
                  <a:cubicBezTo>
                    <a:pt x="729" y="587"/>
                    <a:pt x="756" y="601"/>
                    <a:pt x="783" y="599"/>
                  </a:cubicBezTo>
                  <a:cubicBezTo>
                    <a:pt x="793" y="605"/>
                    <a:pt x="810" y="609"/>
                    <a:pt x="824" y="605"/>
                  </a:cubicBezTo>
                  <a:cubicBezTo>
                    <a:pt x="829" y="610"/>
                    <a:pt x="836" y="612"/>
                    <a:pt x="843" y="614"/>
                  </a:cubicBezTo>
                  <a:cubicBezTo>
                    <a:pt x="867" y="620"/>
                    <a:pt x="893" y="629"/>
                    <a:pt x="917" y="630"/>
                  </a:cubicBezTo>
                  <a:cubicBezTo>
                    <a:pt x="927" y="631"/>
                    <a:pt x="937" y="628"/>
                    <a:pt x="948" y="628"/>
                  </a:cubicBezTo>
                  <a:cubicBezTo>
                    <a:pt x="959" y="627"/>
                    <a:pt x="971" y="629"/>
                    <a:pt x="981" y="628"/>
                  </a:cubicBezTo>
                  <a:cubicBezTo>
                    <a:pt x="1047" y="619"/>
                    <a:pt x="1078" y="581"/>
                    <a:pt x="1105" y="533"/>
                  </a:cubicBezTo>
                  <a:cubicBezTo>
                    <a:pt x="1129" y="489"/>
                    <a:pt x="1155" y="442"/>
                    <a:pt x="1164" y="386"/>
                  </a:cubicBezTo>
                  <a:cubicBezTo>
                    <a:pt x="1169" y="356"/>
                    <a:pt x="1152" y="332"/>
                    <a:pt x="1118" y="329"/>
                  </a:cubicBezTo>
                  <a:cubicBezTo>
                    <a:pt x="1139" y="355"/>
                    <a:pt x="1125" y="393"/>
                    <a:pt x="1115" y="421"/>
                  </a:cubicBezTo>
                  <a:cubicBezTo>
                    <a:pt x="1104" y="452"/>
                    <a:pt x="1092" y="471"/>
                    <a:pt x="1078" y="497"/>
                  </a:cubicBezTo>
                  <a:cubicBezTo>
                    <a:pt x="1057" y="538"/>
                    <a:pt x="1019" y="575"/>
                    <a:pt x="983" y="594"/>
                  </a:cubicBezTo>
                  <a:cubicBezTo>
                    <a:pt x="955" y="602"/>
                    <a:pt x="931" y="606"/>
                    <a:pt x="903" y="604"/>
                  </a:cubicBezTo>
                  <a:cubicBezTo>
                    <a:pt x="876" y="602"/>
                    <a:pt x="849" y="593"/>
                    <a:pt x="822" y="585"/>
                  </a:cubicBezTo>
                  <a:cubicBezTo>
                    <a:pt x="796" y="578"/>
                    <a:pt x="769" y="573"/>
                    <a:pt x="742" y="568"/>
                  </a:cubicBezTo>
                  <a:cubicBezTo>
                    <a:pt x="714" y="563"/>
                    <a:pt x="687" y="554"/>
                    <a:pt x="660" y="548"/>
                  </a:cubicBezTo>
                  <a:cubicBezTo>
                    <a:pt x="606" y="537"/>
                    <a:pt x="550" y="524"/>
                    <a:pt x="496" y="511"/>
                  </a:cubicBezTo>
                  <a:cubicBezTo>
                    <a:pt x="470" y="504"/>
                    <a:pt x="444" y="494"/>
                    <a:pt x="417" y="487"/>
                  </a:cubicBezTo>
                  <a:cubicBezTo>
                    <a:pt x="389" y="480"/>
                    <a:pt x="360" y="478"/>
                    <a:pt x="334" y="468"/>
                  </a:cubicBezTo>
                  <a:cubicBezTo>
                    <a:pt x="312" y="461"/>
                    <a:pt x="294" y="441"/>
                    <a:pt x="272" y="432"/>
                  </a:cubicBezTo>
                  <a:cubicBezTo>
                    <a:pt x="257" y="413"/>
                    <a:pt x="245" y="402"/>
                    <a:pt x="237" y="382"/>
                  </a:cubicBezTo>
                  <a:cubicBezTo>
                    <a:pt x="223" y="351"/>
                    <a:pt x="226" y="312"/>
                    <a:pt x="230" y="275"/>
                  </a:cubicBezTo>
                  <a:cubicBezTo>
                    <a:pt x="233" y="250"/>
                    <a:pt x="248" y="226"/>
                    <a:pt x="255" y="202"/>
                  </a:cubicBezTo>
                  <a:cubicBezTo>
                    <a:pt x="258" y="194"/>
                    <a:pt x="263" y="187"/>
                    <a:pt x="265" y="179"/>
                  </a:cubicBezTo>
                  <a:cubicBezTo>
                    <a:pt x="272" y="157"/>
                    <a:pt x="272" y="139"/>
                    <a:pt x="269" y="117"/>
                  </a:cubicBezTo>
                  <a:cubicBezTo>
                    <a:pt x="263" y="114"/>
                    <a:pt x="257" y="111"/>
                    <a:pt x="249" y="111"/>
                  </a:cubicBezTo>
                  <a:cubicBezTo>
                    <a:pt x="255" y="140"/>
                    <a:pt x="240" y="161"/>
                    <a:pt x="234" y="187"/>
                  </a:cubicBezTo>
                  <a:close/>
                  <a:moveTo>
                    <a:pt x="1131" y="274"/>
                  </a:moveTo>
                  <a:cubicBezTo>
                    <a:pt x="1117" y="274"/>
                    <a:pt x="1114" y="272"/>
                    <a:pt x="1108" y="280"/>
                  </a:cubicBezTo>
                  <a:cubicBezTo>
                    <a:pt x="1119" y="285"/>
                    <a:pt x="1136" y="291"/>
                    <a:pt x="1146" y="293"/>
                  </a:cubicBezTo>
                  <a:cubicBezTo>
                    <a:pt x="1140" y="287"/>
                    <a:pt x="1136" y="280"/>
                    <a:pt x="1131" y="274"/>
                  </a:cubicBezTo>
                  <a:close/>
                  <a:moveTo>
                    <a:pt x="1103" y="268"/>
                  </a:moveTo>
                  <a:cubicBezTo>
                    <a:pt x="1108" y="267"/>
                    <a:pt x="1111" y="264"/>
                    <a:pt x="1118" y="259"/>
                  </a:cubicBezTo>
                  <a:cubicBezTo>
                    <a:pt x="1103" y="240"/>
                    <a:pt x="1076" y="224"/>
                    <a:pt x="1044" y="218"/>
                  </a:cubicBezTo>
                  <a:cubicBezTo>
                    <a:pt x="1018" y="213"/>
                    <a:pt x="995" y="206"/>
                    <a:pt x="974" y="202"/>
                  </a:cubicBezTo>
                  <a:cubicBezTo>
                    <a:pt x="961" y="200"/>
                    <a:pt x="949" y="198"/>
                    <a:pt x="937" y="196"/>
                  </a:cubicBezTo>
                  <a:cubicBezTo>
                    <a:pt x="927" y="193"/>
                    <a:pt x="919" y="188"/>
                    <a:pt x="909" y="186"/>
                  </a:cubicBezTo>
                  <a:cubicBezTo>
                    <a:pt x="872" y="175"/>
                    <a:pt x="834" y="164"/>
                    <a:pt x="796" y="152"/>
                  </a:cubicBezTo>
                  <a:cubicBezTo>
                    <a:pt x="684" y="116"/>
                    <a:pt x="561" y="85"/>
                    <a:pt x="450" y="60"/>
                  </a:cubicBezTo>
                  <a:cubicBezTo>
                    <a:pt x="397" y="42"/>
                    <a:pt x="340" y="46"/>
                    <a:pt x="288" y="31"/>
                  </a:cubicBezTo>
                  <a:cubicBezTo>
                    <a:pt x="271" y="27"/>
                    <a:pt x="253" y="17"/>
                    <a:pt x="234" y="19"/>
                  </a:cubicBezTo>
                  <a:cubicBezTo>
                    <a:pt x="214" y="10"/>
                    <a:pt x="196" y="17"/>
                    <a:pt x="181" y="10"/>
                  </a:cubicBezTo>
                  <a:cubicBezTo>
                    <a:pt x="173" y="12"/>
                    <a:pt x="169" y="14"/>
                    <a:pt x="157" y="14"/>
                  </a:cubicBezTo>
                  <a:cubicBezTo>
                    <a:pt x="158" y="36"/>
                    <a:pt x="174" y="43"/>
                    <a:pt x="186" y="55"/>
                  </a:cubicBezTo>
                  <a:cubicBezTo>
                    <a:pt x="196" y="45"/>
                    <a:pt x="205" y="34"/>
                    <a:pt x="224" y="41"/>
                  </a:cubicBezTo>
                  <a:cubicBezTo>
                    <a:pt x="232" y="44"/>
                    <a:pt x="237" y="54"/>
                    <a:pt x="243" y="57"/>
                  </a:cubicBezTo>
                  <a:cubicBezTo>
                    <a:pt x="249" y="55"/>
                    <a:pt x="248" y="47"/>
                    <a:pt x="255" y="46"/>
                  </a:cubicBezTo>
                  <a:cubicBezTo>
                    <a:pt x="261" y="49"/>
                    <a:pt x="262" y="55"/>
                    <a:pt x="265" y="60"/>
                  </a:cubicBezTo>
                  <a:cubicBezTo>
                    <a:pt x="286" y="52"/>
                    <a:pt x="298" y="65"/>
                    <a:pt x="313" y="74"/>
                  </a:cubicBezTo>
                  <a:cubicBezTo>
                    <a:pt x="322" y="50"/>
                    <a:pt x="338" y="74"/>
                    <a:pt x="344" y="86"/>
                  </a:cubicBezTo>
                  <a:cubicBezTo>
                    <a:pt x="351" y="84"/>
                    <a:pt x="355" y="79"/>
                    <a:pt x="362" y="80"/>
                  </a:cubicBezTo>
                  <a:cubicBezTo>
                    <a:pt x="370" y="81"/>
                    <a:pt x="371" y="87"/>
                    <a:pt x="377" y="89"/>
                  </a:cubicBezTo>
                  <a:cubicBezTo>
                    <a:pt x="383" y="88"/>
                    <a:pt x="385" y="84"/>
                    <a:pt x="390" y="84"/>
                  </a:cubicBezTo>
                  <a:cubicBezTo>
                    <a:pt x="404" y="84"/>
                    <a:pt x="403" y="98"/>
                    <a:pt x="414" y="99"/>
                  </a:cubicBezTo>
                  <a:cubicBezTo>
                    <a:pt x="422" y="99"/>
                    <a:pt x="427" y="88"/>
                    <a:pt x="435" y="89"/>
                  </a:cubicBezTo>
                  <a:cubicBezTo>
                    <a:pt x="445" y="90"/>
                    <a:pt x="442" y="103"/>
                    <a:pt x="455" y="102"/>
                  </a:cubicBezTo>
                  <a:cubicBezTo>
                    <a:pt x="460" y="97"/>
                    <a:pt x="462" y="89"/>
                    <a:pt x="471" y="87"/>
                  </a:cubicBezTo>
                  <a:cubicBezTo>
                    <a:pt x="485" y="93"/>
                    <a:pt x="494" y="104"/>
                    <a:pt x="504" y="113"/>
                  </a:cubicBezTo>
                  <a:cubicBezTo>
                    <a:pt x="521" y="100"/>
                    <a:pt x="533" y="113"/>
                    <a:pt x="541" y="128"/>
                  </a:cubicBezTo>
                  <a:cubicBezTo>
                    <a:pt x="557" y="105"/>
                    <a:pt x="579" y="114"/>
                    <a:pt x="589" y="138"/>
                  </a:cubicBezTo>
                  <a:cubicBezTo>
                    <a:pt x="607" y="125"/>
                    <a:pt x="616" y="144"/>
                    <a:pt x="629" y="152"/>
                  </a:cubicBezTo>
                  <a:cubicBezTo>
                    <a:pt x="633" y="147"/>
                    <a:pt x="636" y="139"/>
                    <a:pt x="645" y="138"/>
                  </a:cubicBezTo>
                  <a:cubicBezTo>
                    <a:pt x="657" y="146"/>
                    <a:pt x="662" y="161"/>
                    <a:pt x="682" y="161"/>
                  </a:cubicBezTo>
                  <a:cubicBezTo>
                    <a:pt x="701" y="145"/>
                    <a:pt x="712" y="163"/>
                    <a:pt x="721" y="176"/>
                  </a:cubicBezTo>
                  <a:cubicBezTo>
                    <a:pt x="725" y="176"/>
                    <a:pt x="730" y="166"/>
                    <a:pt x="737" y="166"/>
                  </a:cubicBezTo>
                  <a:cubicBezTo>
                    <a:pt x="746" y="170"/>
                    <a:pt x="748" y="180"/>
                    <a:pt x="753" y="187"/>
                  </a:cubicBezTo>
                  <a:cubicBezTo>
                    <a:pt x="766" y="186"/>
                    <a:pt x="773" y="180"/>
                    <a:pt x="783" y="183"/>
                  </a:cubicBezTo>
                  <a:cubicBezTo>
                    <a:pt x="790" y="188"/>
                    <a:pt x="794" y="196"/>
                    <a:pt x="803" y="198"/>
                  </a:cubicBezTo>
                  <a:cubicBezTo>
                    <a:pt x="813" y="185"/>
                    <a:pt x="827" y="191"/>
                    <a:pt x="837" y="199"/>
                  </a:cubicBezTo>
                  <a:cubicBezTo>
                    <a:pt x="853" y="190"/>
                    <a:pt x="864" y="208"/>
                    <a:pt x="874" y="216"/>
                  </a:cubicBezTo>
                  <a:cubicBezTo>
                    <a:pt x="876" y="211"/>
                    <a:pt x="882" y="210"/>
                    <a:pt x="885" y="207"/>
                  </a:cubicBezTo>
                  <a:cubicBezTo>
                    <a:pt x="897" y="209"/>
                    <a:pt x="899" y="220"/>
                    <a:pt x="908" y="224"/>
                  </a:cubicBezTo>
                  <a:cubicBezTo>
                    <a:pt x="921" y="214"/>
                    <a:pt x="935" y="220"/>
                    <a:pt x="944" y="231"/>
                  </a:cubicBezTo>
                  <a:cubicBezTo>
                    <a:pt x="945" y="228"/>
                    <a:pt x="950" y="228"/>
                    <a:pt x="954" y="228"/>
                  </a:cubicBezTo>
                  <a:cubicBezTo>
                    <a:pt x="959" y="234"/>
                    <a:pt x="965" y="240"/>
                    <a:pt x="973" y="243"/>
                  </a:cubicBezTo>
                  <a:cubicBezTo>
                    <a:pt x="1005" y="223"/>
                    <a:pt x="1015" y="265"/>
                    <a:pt x="1045" y="267"/>
                  </a:cubicBezTo>
                  <a:cubicBezTo>
                    <a:pt x="1043" y="258"/>
                    <a:pt x="1033" y="264"/>
                    <a:pt x="1030" y="258"/>
                  </a:cubicBezTo>
                  <a:cubicBezTo>
                    <a:pt x="1039" y="242"/>
                    <a:pt x="1051" y="263"/>
                    <a:pt x="1062" y="264"/>
                  </a:cubicBezTo>
                  <a:cubicBezTo>
                    <a:pt x="1072" y="242"/>
                    <a:pt x="1087" y="269"/>
                    <a:pt x="1103" y="268"/>
                  </a:cubicBezTo>
                  <a:close/>
                  <a:moveTo>
                    <a:pt x="268" y="206"/>
                  </a:moveTo>
                  <a:cubicBezTo>
                    <a:pt x="258" y="235"/>
                    <a:pt x="243" y="258"/>
                    <a:pt x="242" y="289"/>
                  </a:cubicBezTo>
                  <a:cubicBezTo>
                    <a:pt x="241" y="312"/>
                    <a:pt x="238" y="326"/>
                    <a:pt x="240" y="350"/>
                  </a:cubicBezTo>
                  <a:cubicBezTo>
                    <a:pt x="244" y="382"/>
                    <a:pt x="259" y="398"/>
                    <a:pt x="273" y="417"/>
                  </a:cubicBezTo>
                  <a:cubicBezTo>
                    <a:pt x="281" y="428"/>
                    <a:pt x="287" y="430"/>
                    <a:pt x="303" y="439"/>
                  </a:cubicBezTo>
                  <a:cubicBezTo>
                    <a:pt x="325" y="450"/>
                    <a:pt x="351" y="465"/>
                    <a:pt x="379" y="470"/>
                  </a:cubicBezTo>
                  <a:cubicBezTo>
                    <a:pt x="385" y="471"/>
                    <a:pt x="392" y="470"/>
                    <a:pt x="399" y="471"/>
                  </a:cubicBezTo>
                  <a:cubicBezTo>
                    <a:pt x="436" y="478"/>
                    <a:pt x="470" y="494"/>
                    <a:pt x="504" y="503"/>
                  </a:cubicBezTo>
                  <a:cubicBezTo>
                    <a:pt x="530" y="510"/>
                    <a:pt x="557" y="516"/>
                    <a:pt x="584" y="522"/>
                  </a:cubicBezTo>
                  <a:cubicBezTo>
                    <a:pt x="589" y="523"/>
                    <a:pt x="593" y="522"/>
                    <a:pt x="598" y="523"/>
                  </a:cubicBezTo>
                  <a:cubicBezTo>
                    <a:pt x="602" y="524"/>
                    <a:pt x="606" y="528"/>
                    <a:pt x="610" y="529"/>
                  </a:cubicBezTo>
                  <a:cubicBezTo>
                    <a:pt x="615" y="530"/>
                    <a:pt x="620" y="529"/>
                    <a:pt x="625" y="529"/>
                  </a:cubicBezTo>
                  <a:cubicBezTo>
                    <a:pt x="630" y="530"/>
                    <a:pt x="634" y="533"/>
                    <a:pt x="639" y="534"/>
                  </a:cubicBezTo>
                  <a:cubicBezTo>
                    <a:pt x="665" y="540"/>
                    <a:pt x="689" y="547"/>
                    <a:pt x="715" y="552"/>
                  </a:cubicBezTo>
                  <a:cubicBezTo>
                    <a:pt x="730" y="555"/>
                    <a:pt x="746" y="558"/>
                    <a:pt x="761" y="561"/>
                  </a:cubicBezTo>
                  <a:cubicBezTo>
                    <a:pt x="802" y="568"/>
                    <a:pt x="836" y="581"/>
                    <a:pt x="877" y="590"/>
                  </a:cubicBezTo>
                  <a:cubicBezTo>
                    <a:pt x="886" y="593"/>
                    <a:pt x="895" y="595"/>
                    <a:pt x="903" y="595"/>
                  </a:cubicBezTo>
                  <a:cubicBezTo>
                    <a:pt x="905" y="596"/>
                    <a:pt x="909" y="593"/>
                    <a:pt x="909" y="593"/>
                  </a:cubicBezTo>
                  <a:cubicBezTo>
                    <a:pt x="911" y="593"/>
                    <a:pt x="914" y="595"/>
                    <a:pt x="919" y="595"/>
                  </a:cubicBezTo>
                  <a:cubicBezTo>
                    <a:pt x="936" y="595"/>
                    <a:pt x="965" y="590"/>
                    <a:pt x="981" y="583"/>
                  </a:cubicBezTo>
                  <a:cubicBezTo>
                    <a:pt x="1017" y="568"/>
                    <a:pt x="1047" y="526"/>
                    <a:pt x="1066" y="497"/>
                  </a:cubicBezTo>
                  <a:cubicBezTo>
                    <a:pt x="1095" y="453"/>
                    <a:pt x="1119" y="410"/>
                    <a:pt x="1118" y="350"/>
                  </a:cubicBezTo>
                  <a:cubicBezTo>
                    <a:pt x="1114" y="340"/>
                    <a:pt x="1105" y="334"/>
                    <a:pt x="1098" y="326"/>
                  </a:cubicBezTo>
                  <a:cubicBezTo>
                    <a:pt x="1014" y="296"/>
                    <a:pt x="918" y="276"/>
                    <a:pt x="837" y="255"/>
                  </a:cubicBezTo>
                  <a:cubicBezTo>
                    <a:pt x="822" y="252"/>
                    <a:pt x="807" y="248"/>
                    <a:pt x="792" y="244"/>
                  </a:cubicBezTo>
                  <a:cubicBezTo>
                    <a:pt x="763" y="236"/>
                    <a:pt x="732" y="231"/>
                    <a:pt x="705" y="223"/>
                  </a:cubicBezTo>
                  <a:cubicBezTo>
                    <a:pt x="700" y="222"/>
                    <a:pt x="695" y="218"/>
                    <a:pt x="690" y="217"/>
                  </a:cubicBezTo>
                  <a:cubicBezTo>
                    <a:pt x="686" y="216"/>
                    <a:pt x="682" y="217"/>
                    <a:pt x="678" y="217"/>
                  </a:cubicBezTo>
                  <a:cubicBezTo>
                    <a:pt x="663" y="215"/>
                    <a:pt x="648" y="208"/>
                    <a:pt x="634" y="204"/>
                  </a:cubicBezTo>
                  <a:cubicBezTo>
                    <a:pt x="629" y="203"/>
                    <a:pt x="624" y="204"/>
                    <a:pt x="619" y="203"/>
                  </a:cubicBezTo>
                  <a:cubicBezTo>
                    <a:pt x="609" y="201"/>
                    <a:pt x="598" y="195"/>
                    <a:pt x="588" y="193"/>
                  </a:cubicBezTo>
                  <a:cubicBezTo>
                    <a:pt x="576" y="191"/>
                    <a:pt x="564" y="191"/>
                    <a:pt x="553" y="188"/>
                  </a:cubicBezTo>
                  <a:cubicBezTo>
                    <a:pt x="536" y="185"/>
                    <a:pt x="524" y="180"/>
                    <a:pt x="504" y="177"/>
                  </a:cubicBezTo>
                  <a:cubicBezTo>
                    <a:pt x="488" y="175"/>
                    <a:pt x="464" y="165"/>
                    <a:pt x="443" y="160"/>
                  </a:cubicBezTo>
                  <a:cubicBezTo>
                    <a:pt x="407" y="150"/>
                    <a:pt x="368" y="134"/>
                    <a:pt x="334" y="132"/>
                  </a:cubicBezTo>
                  <a:cubicBezTo>
                    <a:pt x="319" y="123"/>
                    <a:pt x="296" y="117"/>
                    <a:pt x="278" y="116"/>
                  </a:cubicBezTo>
                  <a:cubicBezTo>
                    <a:pt x="285" y="141"/>
                    <a:pt x="277" y="177"/>
                    <a:pt x="268" y="206"/>
                  </a:cubicBezTo>
                  <a:close/>
                  <a:moveTo>
                    <a:pt x="1072" y="267"/>
                  </a:moveTo>
                  <a:cubicBezTo>
                    <a:pt x="1073" y="269"/>
                    <a:pt x="1071" y="269"/>
                    <a:pt x="1071" y="272"/>
                  </a:cubicBezTo>
                  <a:cubicBezTo>
                    <a:pt x="1078" y="272"/>
                    <a:pt x="1085" y="278"/>
                    <a:pt x="1091" y="275"/>
                  </a:cubicBezTo>
                  <a:cubicBezTo>
                    <a:pt x="1084" y="273"/>
                    <a:pt x="1080" y="268"/>
                    <a:pt x="1072" y="267"/>
                  </a:cubicBezTo>
                  <a:close/>
                  <a:moveTo>
                    <a:pt x="849" y="629"/>
                  </a:moveTo>
                  <a:cubicBezTo>
                    <a:pt x="829" y="618"/>
                    <a:pt x="809" y="619"/>
                    <a:pt x="785" y="615"/>
                  </a:cubicBezTo>
                  <a:cubicBezTo>
                    <a:pt x="762" y="611"/>
                    <a:pt x="739" y="601"/>
                    <a:pt x="715" y="595"/>
                  </a:cubicBezTo>
                  <a:cubicBezTo>
                    <a:pt x="690" y="590"/>
                    <a:pt x="666" y="584"/>
                    <a:pt x="641" y="579"/>
                  </a:cubicBezTo>
                  <a:cubicBezTo>
                    <a:pt x="616" y="568"/>
                    <a:pt x="589" y="566"/>
                    <a:pt x="563" y="558"/>
                  </a:cubicBezTo>
                  <a:cubicBezTo>
                    <a:pt x="536" y="550"/>
                    <a:pt x="509" y="548"/>
                    <a:pt x="482" y="542"/>
                  </a:cubicBezTo>
                  <a:cubicBezTo>
                    <a:pt x="463" y="537"/>
                    <a:pt x="443" y="527"/>
                    <a:pt x="422" y="522"/>
                  </a:cubicBezTo>
                  <a:cubicBezTo>
                    <a:pt x="397" y="516"/>
                    <a:pt x="366" y="507"/>
                    <a:pt x="346" y="500"/>
                  </a:cubicBezTo>
                  <a:cubicBezTo>
                    <a:pt x="306" y="493"/>
                    <a:pt x="267" y="476"/>
                    <a:pt x="239" y="456"/>
                  </a:cubicBezTo>
                  <a:cubicBezTo>
                    <a:pt x="228" y="448"/>
                    <a:pt x="219" y="431"/>
                    <a:pt x="212" y="416"/>
                  </a:cubicBezTo>
                  <a:cubicBezTo>
                    <a:pt x="205" y="402"/>
                    <a:pt x="199" y="381"/>
                    <a:pt x="197" y="368"/>
                  </a:cubicBezTo>
                  <a:cubicBezTo>
                    <a:pt x="192" y="340"/>
                    <a:pt x="195" y="321"/>
                    <a:pt x="201" y="294"/>
                  </a:cubicBezTo>
                  <a:cubicBezTo>
                    <a:pt x="203" y="281"/>
                    <a:pt x="212" y="260"/>
                    <a:pt x="211" y="250"/>
                  </a:cubicBezTo>
                  <a:cubicBezTo>
                    <a:pt x="211" y="251"/>
                    <a:pt x="210" y="251"/>
                    <a:pt x="211" y="252"/>
                  </a:cubicBezTo>
                  <a:cubicBezTo>
                    <a:pt x="200" y="279"/>
                    <a:pt x="187" y="308"/>
                    <a:pt x="172" y="338"/>
                  </a:cubicBezTo>
                  <a:cubicBezTo>
                    <a:pt x="153" y="376"/>
                    <a:pt x="130" y="414"/>
                    <a:pt x="123" y="455"/>
                  </a:cubicBezTo>
                  <a:cubicBezTo>
                    <a:pt x="122" y="464"/>
                    <a:pt x="118" y="483"/>
                    <a:pt x="120" y="493"/>
                  </a:cubicBezTo>
                  <a:cubicBezTo>
                    <a:pt x="122" y="511"/>
                    <a:pt x="144" y="519"/>
                    <a:pt x="163" y="523"/>
                  </a:cubicBezTo>
                  <a:cubicBezTo>
                    <a:pt x="205" y="533"/>
                    <a:pt x="250" y="537"/>
                    <a:pt x="294" y="547"/>
                  </a:cubicBezTo>
                  <a:cubicBezTo>
                    <a:pt x="339" y="557"/>
                    <a:pt x="384" y="570"/>
                    <a:pt x="430" y="582"/>
                  </a:cubicBezTo>
                  <a:cubicBezTo>
                    <a:pt x="472" y="593"/>
                    <a:pt x="515" y="607"/>
                    <a:pt x="559" y="615"/>
                  </a:cubicBezTo>
                  <a:cubicBezTo>
                    <a:pt x="581" y="619"/>
                    <a:pt x="603" y="624"/>
                    <a:pt x="625" y="629"/>
                  </a:cubicBezTo>
                  <a:cubicBezTo>
                    <a:pt x="648" y="634"/>
                    <a:pt x="671" y="636"/>
                    <a:pt x="691" y="642"/>
                  </a:cubicBezTo>
                  <a:cubicBezTo>
                    <a:pt x="716" y="649"/>
                    <a:pt x="742" y="658"/>
                    <a:pt x="770" y="665"/>
                  </a:cubicBezTo>
                  <a:cubicBezTo>
                    <a:pt x="802" y="674"/>
                    <a:pt x="838" y="685"/>
                    <a:pt x="864" y="686"/>
                  </a:cubicBezTo>
                  <a:cubicBezTo>
                    <a:pt x="883" y="693"/>
                    <a:pt x="902" y="696"/>
                    <a:pt x="923" y="700"/>
                  </a:cubicBezTo>
                  <a:cubicBezTo>
                    <a:pt x="941" y="703"/>
                    <a:pt x="964" y="710"/>
                    <a:pt x="984" y="708"/>
                  </a:cubicBezTo>
                  <a:cubicBezTo>
                    <a:pt x="994" y="707"/>
                    <a:pt x="1007" y="701"/>
                    <a:pt x="1017" y="701"/>
                  </a:cubicBezTo>
                  <a:cubicBezTo>
                    <a:pt x="1036" y="674"/>
                    <a:pt x="1062" y="648"/>
                    <a:pt x="1062" y="607"/>
                  </a:cubicBezTo>
                  <a:cubicBezTo>
                    <a:pt x="1040" y="618"/>
                    <a:pt x="1012" y="633"/>
                    <a:pt x="983" y="637"/>
                  </a:cubicBezTo>
                  <a:cubicBezTo>
                    <a:pt x="976" y="637"/>
                    <a:pt x="968" y="635"/>
                    <a:pt x="963" y="638"/>
                  </a:cubicBezTo>
                  <a:cubicBezTo>
                    <a:pt x="967" y="638"/>
                    <a:pt x="970" y="639"/>
                    <a:pt x="970" y="643"/>
                  </a:cubicBezTo>
                  <a:cubicBezTo>
                    <a:pt x="925" y="642"/>
                    <a:pt x="894" y="636"/>
                    <a:pt x="849" y="629"/>
                  </a:cubicBezTo>
                  <a:close/>
                  <a:moveTo>
                    <a:pt x="988" y="250"/>
                  </a:moveTo>
                  <a:cubicBezTo>
                    <a:pt x="994" y="250"/>
                    <a:pt x="1001" y="255"/>
                    <a:pt x="1005" y="253"/>
                  </a:cubicBezTo>
                  <a:cubicBezTo>
                    <a:pt x="1000" y="252"/>
                    <a:pt x="990" y="242"/>
                    <a:pt x="988" y="250"/>
                  </a:cubicBezTo>
                  <a:close/>
                  <a:moveTo>
                    <a:pt x="883" y="222"/>
                  </a:moveTo>
                  <a:cubicBezTo>
                    <a:pt x="887" y="223"/>
                    <a:pt x="889" y="222"/>
                    <a:pt x="890" y="223"/>
                  </a:cubicBezTo>
                  <a:cubicBezTo>
                    <a:pt x="891" y="224"/>
                    <a:pt x="891" y="225"/>
                    <a:pt x="892" y="224"/>
                  </a:cubicBezTo>
                  <a:cubicBezTo>
                    <a:pt x="893" y="220"/>
                    <a:pt x="884" y="217"/>
                    <a:pt x="883" y="222"/>
                  </a:cubicBezTo>
                  <a:close/>
                  <a:moveTo>
                    <a:pt x="841" y="212"/>
                  </a:moveTo>
                  <a:cubicBezTo>
                    <a:pt x="849" y="210"/>
                    <a:pt x="854" y="217"/>
                    <a:pt x="858" y="214"/>
                  </a:cubicBezTo>
                  <a:cubicBezTo>
                    <a:pt x="855" y="208"/>
                    <a:pt x="844" y="206"/>
                    <a:pt x="841" y="212"/>
                  </a:cubicBezTo>
                  <a:close/>
                  <a:moveTo>
                    <a:pt x="807" y="201"/>
                  </a:moveTo>
                  <a:cubicBezTo>
                    <a:pt x="809" y="205"/>
                    <a:pt x="825" y="208"/>
                    <a:pt x="826" y="204"/>
                  </a:cubicBezTo>
                  <a:cubicBezTo>
                    <a:pt x="821" y="201"/>
                    <a:pt x="815" y="198"/>
                    <a:pt x="807" y="201"/>
                  </a:cubicBezTo>
                  <a:close/>
                  <a:moveTo>
                    <a:pt x="773" y="193"/>
                  </a:moveTo>
                  <a:cubicBezTo>
                    <a:pt x="775" y="193"/>
                    <a:pt x="780" y="197"/>
                    <a:pt x="781" y="194"/>
                  </a:cubicBezTo>
                  <a:cubicBezTo>
                    <a:pt x="780" y="194"/>
                    <a:pt x="775" y="190"/>
                    <a:pt x="773" y="193"/>
                  </a:cubicBezTo>
                  <a:close/>
                  <a:moveTo>
                    <a:pt x="737" y="177"/>
                  </a:moveTo>
                  <a:cubicBezTo>
                    <a:pt x="732" y="177"/>
                    <a:pt x="732" y="181"/>
                    <a:pt x="730" y="184"/>
                  </a:cubicBezTo>
                  <a:cubicBezTo>
                    <a:pt x="736" y="183"/>
                    <a:pt x="739" y="186"/>
                    <a:pt x="742" y="187"/>
                  </a:cubicBezTo>
                  <a:cubicBezTo>
                    <a:pt x="741" y="183"/>
                    <a:pt x="738" y="181"/>
                    <a:pt x="737" y="177"/>
                  </a:cubicBezTo>
                  <a:close/>
                  <a:moveTo>
                    <a:pt x="689" y="172"/>
                  </a:moveTo>
                  <a:cubicBezTo>
                    <a:pt x="697" y="173"/>
                    <a:pt x="703" y="175"/>
                    <a:pt x="709" y="178"/>
                  </a:cubicBezTo>
                  <a:cubicBezTo>
                    <a:pt x="710" y="164"/>
                    <a:pt x="693" y="160"/>
                    <a:pt x="689" y="172"/>
                  </a:cubicBezTo>
                  <a:close/>
                  <a:moveTo>
                    <a:pt x="641" y="151"/>
                  </a:moveTo>
                  <a:cubicBezTo>
                    <a:pt x="641" y="153"/>
                    <a:pt x="638" y="154"/>
                    <a:pt x="639" y="158"/>
                  </a:cubicBezTo>
                  <a:cubicBezTo>
                    <a:pt x="645" y="157"/>
                    <a:pt x="652" y="165"/>
                    <a:pt x="654" y="160"/>
                  </a:cubicBezTo>
                  <a:cubicBezTo>
                    <a:pt x="650" y="156"/>
                    <a:pt x="649" y="151"/>
                    <a:pt x="641" y="151"/>
                  </a:cubicBezTo>
                  <a:close/>
                  <a:moveTo>
                    <a:pt x="600" y="146"/>
                  </a:moveTo>
                  <a:cubicBezTo>
                    <a:pt x="604" y="147"/>
                    <a:pt x="607" y="149"/>
                    <a:pt x="610" y="150"/>
                  </a:cubicBezTo>
                  <a:cubicBezTo>
                    <a:pt x="611" y="145"/>
                    <a:pt x="602" y="141"/>
                    <a:pt x="600" y="146"/>
                  </a:cubicBezTo>
                  <a:close/>
                  <a:moveTo>
                    <a:pt x="553" y="131"/>
                  </a:moveTo>
                  <a:cubicBezTo>
                    <a:pt x="559" y="133"/>
                    <a:pt x="572" y="140"/>
                    <a:pt x="577" y="136"/>
                  </a:cubicBezTo>
                  <a:cubicBezTo>
                    <a:pt x="574" y="126"/>
                    <a:pt x="558" y="118"/>
                    <a:pt x="553" y="131"/>
                  </a:cubicBezTo>
                  <a:close/>
                  <a:moveTo>
                    <a:pt x="524" y="120"/>
                  </a:moveTo>
                  <a:cubicBezTo>
                    <a:pt x="520" y="120"/>
                    <a:pt x="517" y="120"/>
                    <a:pt x="516" y="122"/>
                  </a:cubicBezTo>
                  <a:cubicBezTo>
                    <a:pt x="520" y="121"/>
                    <a:pt x="525" y="126"/>
                    <a:pt x="527" y="123"/>
                  </a:cubicBezTo>
                  <a:cubicBezTo>
                    <a:pt x="525" y="123"/>
                    <a:pt x="525" y="121"/>
                    <a:pt x="524" y="120"/>
                  </a:cubicBezTo>
                  <a:close/>
                  <a:moveTo>
                    <a:pt x="487" y="112"/>
                  </a:moveTo>
                  <a:cubicBezTo>
                    <a:pt x="483" y="107"/>
                    <a:pt x="479" y="101"/>
                    <a:pt x="472" y="99"/>
                  </a:cubicBezTo>
                  <a:cubicBezTo>
                    <a:pt x="467" y="100"/>
                    <a:pt x="463" y="104"/>
                    <a:pt x="463" y="111"/>
                  </a:cubicBezTo>
                  <a:cubicBezTo>
                    <a:pt x="472" y="109"/>
                    <a:pt x="482" y="118"/>
                    <a:pt x="487" y="112"/>
                  </a:cubicBezTo>
                  <a:close/>
                  <a:moveTo>
                    <a:pt x="430" y="104"/>
                  </a:moveTo>
                  <a:cubicBezTo>
                    <a:pt x="433" y="103"/>
                    <a:pt x="437" y="107"/>
                    <a:pt x="438" y="104"/>
                  </a:cubicBezTo>
                  <a:cubicBezTo>
                    <a:pt x="436" y="101"/>
                    <a:pt x="432" y="99"/>
                    <a:pt x="430" y="104"/>
                  </a:cubicBezTo>
                  <a:close/>
                  <a:moveTo>
                    <a:pt x="328" y="76"/>
                  </a:moveTo>
                  <a:cubicBezTo>
                    <a:pt x="324" y="76"/>
                    <a:pt x="322" y="78"/>
                    <a:pt x="321" y="80"/>
                  </a:cubicBezTo>
                  <a:cubicBezTo>
                    <a:pt x="325" y="79"/>
                    <a:pt x="325" y="82"/>
                    <a:pt x="329" y="81"/>
                  </a:cubicBezTo>
                  <a:cubicBezTo>
                    <a:pt x="329" y="79"/>
                    <a:pt x="327" y="78"/>
                    <a:pt x="328" y="76"/>
                  </a:cubicBezTo>
                  <a:close/>
                  <a:moveTo>
                    <a:pt x="204" y="54"/>
                  </a:moveTo>
                  <a:cubicBezTo>
                    <a:pt x="210" y="56"/>
                    <a:pt x="221" y="61"/>
                    <a:pt x="228" y="55"/>
                  </a:cubicBezTo>
                  <a:cubicBezTo>
                    <a:pt x="223" y="52"/>
                    <a:pt x="208" y="43"/>
                    <a:pt x="204" y="54"/>
                  </a:cubicBezTo>
                  <a:close/>
                  <a:moveTo>
                    <a:pt x="171" y="120"/>
                  </a:moveTo>
                  <a:cubicBezTo>
                    <a:pt x="185" y="137"/>
                    <a:pt x="175" y="175"/>
                    <a:pt x="174" y="196"/>
                  </a:cubicBezTo>
                  <a:cubicBezTo>
                    <a:pt x="186" y="162"/>
                    <a:pt x="187" y="114"/>
                    <a:pt x="217" y="99"/>
                  </a:cubicBezTo>
                  <a:cubicBezTo>
                    <a:pt x="208" y="91"/>
                    <a:pt x="201" y="80"/>
                    <a:pt x="191" y="74"/>
                  </a:cubicBezTo>
                  <a:cubicBezTo>
                    <a:pt x="188" y="80"/>
                    <a:pt x="181" y="82"/>
                    <a:pt x="182" y="92"/>
                  </a:cubicBezTo>
                  <a:cubicBezTo>
                    <a:pt x="178" y="93"/>
                    <a:pt x="179" y="93"/>
                    <a:pt x="176" y="92"/>
                  </a:cubicBezTo>
                  <a:cubicBezTo>
                    <a:pt x="178" y="102"/>
                    <a:pt x="173" y="111"/>
                    <a:pt x="171" y="120"/>
                  </a:cubicBezTo>
                  <a:close/>
                  <a:moveTo>
                    <a:pt x="172" y="65"/>
                  </a:moveTo>
                  <a:cubicBezTo>
                    <a:pt x="173" y="68"/>
                    <a:pt x="169" y="67"/>
                    <a:pt x="168" y="69"/>
                  </a:cubicBezTo>
                  <a:cubicBezTo>
                    <a:pt x="169" y="75"/>
                    <a:pt x="168" y="84"/>
                    <a:pt x="173" y="86"/>
                  </a:cubicBezTo>
                  <a:cubicBezTo>
                    <a:pt x="176" y="79"/>
                    <a:pt x="179" y="72"/>
                    <a:pt x="183" y="66"/>
                  </a:cubicBezTo>
                  <a:cubicBezTo>
                    <a:pt x="178" y="67"/>
                    <a:pt x="177" y="64"/>
                    <a:pt x="172" y="65"/>
                  </a:cubicBezTo>
                  <a:close/>
                  <a:moveTo>
                    <a:pt x="147" y="24"/>
                  </a:moveTo>
                  <a:cubicBezTo>
                    <a:pt x="132" y="42"/>
                    <a:pt x="125" y="67"/>
                    <a:pt x="117" y="92"/>
                  </a:cubicBezTo>
                  <a:cubicBezTo>
                    <a:pt x="112" y="109"/>
                    <a:pt x="107" y="128"/>
                    <a:pt x="105" y="145"/>
                  </a:cubicBezTo>
                  <a:cubicBezTo>
                    <a:pt x="114" y="131"/>
                    <a:pt x="118" y="112"/>
                    <a:pt x="133" y="105"/>
                  </a:cubicBezTo>
                  <a:cubicBezTo>
                    <a:pt x="137" y="95"/>
                    <a:pt x="137" y="77"/>
                    <a:pt x="147" y="74"/>
                  </a:cubicBezTo>
                  <a:cubicBezTo>
                    <a:pt x="153" y="72"/>
                    <a:pt x="154" y="79"/>
                    <a:pt x="161" y="77"/>
                  </a:cubicBezTo>
                  <a:cubicBezTo>
                    <a:pt x="160" y="74"/>
                    <a:pt x="158" y="72"/>
                    <a:pt x="157" y="69"/>
                  </a:cubicBezTo>
                  <a:cubicBezTo>
                    <a:pt x="160" y="62"/>
                    <a:pt x="167" y="59"/>
                    <a:pt x="171" y="52"/>
                  </a:cubicBezTo>
                  <a:cubicBezTo>
                    <a:pt x="161" y="45"/>
                    <a:pt x="154" y="34"/>
                    <a:pt x="147" y="24"/>
                  </a:cubicBezTo>
                  <a:close/>
                  <a:moveTo>
                    <a:pt x="81" y="248"/>
                  </a:moveTo>
                  <a:cubicBezTo>
                    <a:pt x="93" y="262"/>
                    <a:pt x="115" y="279"/>
                    <a:pt x="136" y="273"/>
                  </a:cubicBezTo>
                  <a:cubicBezTo>
                    <a:pt x="137" y="267"/>
                    <a:pt x="146" y="265"/>
                    <a:pt x="143" y="258"/>
                  </a:cubicBezTo>
                  <a:cubicBezTo>
                    <a:pt x="157" y="240"/>
                    <a:pt x="163" y="205"/>
                    <a:pt x="167" y="176"/>
                  </a:cubicBezTo>
                  <a:cubicBezTo>
                    <a:pt x="168" y="165"/>
                    <a:pt x="170" y="151"/>
                    <a:pt x="164" y="143"/>
                  </a:cubicBezTo>
                  <a:cubicBezTo>
                    <a:pt x="166" y="149"/>
                    <a:pt x="160" y="150"/>
                    <a:pt x="158" y="155"/>
                  </a:cubicBezTo>
                  <a:cubicBezTo>
                    <a:pt x="155" y="164"/>
                    <a:pt x="156" y="178"/>
                    <a:pt x="153" y="189"/>
                  </a:cubicBezTo>
                  <a:cubicBezTo>
                    <a:pt x="150" y="205"/>
                    <a:pt x="142" y="217"/>
                    <a:pt x="141" y="229"/>
                  </a:cubicBezTo>
                  <a:cubicBezTo>
                    <a:pt x="129" y="240"/>
                    <a:pt x="113" y="232"/>
                    <a:pt x="103" y="224"/>
                  </a:cubicBezTo>
                  <a:cubicBezTo>
                    <a:pt x="96" y="202"/>
                    <a:pt x="112" y="192"/>
                    <a:pt x="116" y="168"/>
                  </a:cubicBezTo>
                  <a:cubicBezTo>
                    <a:pt x="119" y="152"/>
                    <a:pt x="122" y="139"/>
                    <a:pt x="127" y="131"/>
                  </a:cubicBezTo>
                  <a:cubicBezTo>
                    <a:pt x="123" y="131"/>
                    <a:pt x="129" y="125"/>
                    <a:pt x="126" y="126"/>
                  </a:cubicBezTo>
                  <a:cubicBezTo>
                    <a:pt x="104" y="160"/>
                    <a:pt x="95" y="206"/>
                    <a:pt x="81" y="248"/>
                  </a:cubicBezTo>
                  <a:close/>
                  <a:moveTo>
                    <a:pt x="156" y="120"/>
                  </a:moveTo>
                  <a:cubicBezTo>
                    <a:pt x="167" y="116"/>
                    <a:pt x="168" y="88"/>
                    <a:pt x="153" y="87"/>
                  </a:cubicBezTo>
                  <a:cubicBezTo>
                    <a:pt x="142" y="96"/>
                    <a:pt x="127" y="130"/>
                    <a:pt x="148" y="136"/>
                  </a:cubicBezTo>
                  <a:cubicBezTo>
                    <a:pt x="151" y="134"/>
                    <a:pt x="150" y="129"/>
                    <a:pt x="154" y="132"/>
                  </a:cubicBezTo>
                  <a:cubicBezTo>
                    <a:pt x="154" y="127"/>
                    <a:pt x="156" y="125"/>
                    <a:pt x="156" y="120"/>
                  </a:cubicBezTo>
                  <a:close/>
                  <a:moveTo>
                    <a:pt x="71" y="249"/>
                  </a:moveTo>
                  <a:cubicBezTo>
                    <a:pt x="64" y="273"/>
                    <a:pt x="54" y="298"/>
                    <a:pt x="44" y="323"/>
                  </a:cubicBezTo>
                  <a:cubicBezTo>
                    <a:pt x="33" y="348"/>
                    <a:pt x="16" y="380"/>
                    <a:pt x="14" y="399"/>
                  </a:cubicBezTo>
                  <a:cubicBezTo>
                    <a:pt x="9" y="446"/>
                    <a:pt x="36" y="481"/>
                    <a:pt x="60" y="510"/>
                  </a:cubicBezTo>
                  <a:cubicBezTo>
                    <a:pt x="65" y="419"/>
                    <a:pt x="130" y="355"/>
                    <a:pt x="151" y="272"/>
                  </a:cubicBezTo>
                  <a:cubicBezTo>
                    <a:pt x="130" y="300"/>
                    <a:pt x="82" y="272"/>
                    <a:pt x="71" y="249"/>
                  </a:cubicBezTo>
                  <a:close/>
                  <a:moveTo>
                    <a:pt x="135" y="141"/>
                  </a:moveTo>
                  <a:cubicBezTo>
                    <a:pt x="132" y="148"/>
                    <a:pt x="127" y="163"/>
                    <a:pt x="123" y="172"/>
                  </a:cubicBezTo>
                  <a:cubicBezTo>
                    <a:pt x="122" y="176"/>
                    <a:pt x="123" y="182"/>
                    <a:pt x="121" y="187"/>
                  </a:cubicBezTo>
                  <a:cubicBezTo>
                    <a:pt x="114" y="205"/>
                    <a:pt x="102" y="220"/>
                    <a:pt x="126" y="223"/>
                  </a:cubicBezTo>
                  <a:cubicBezTo>
                    <a:pt x="142" y="206"/>
                    <a:pt x="148" y="175"/>
                    <a:pt x="148" y="150"/>
                  </a:cubicBezTo>
                  <a:cubicBezTo>
                    <a:pt x="146" y="152"/>
                    <a:pt x="143" y="141"/>
                    <a:pt x="135" y="1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33"/>
            <p:cNvSpPr>
              <a:spLocks noEditPoints="1"/>
            </p:cNvSpPr>
            <p:nvPr/>
          </p:nvSpPr>
          <p:spPr bwMode="auto">
            <a:xfrm>
              <a:off x="1690688" y="1611313"/>
              <a:ext cx="293688" cy="220663"/>
            </a:xfrm>
            <a:custGeom>
              <a:avLst/>
              <a:gdLst>
                <a:gd name="T0" fmla="*/ 232 w 377"/>
                <a:gd name="T1" fmla="*/ 72 h 285"/>
                <a:gd name="T2" fmla="*/ 223 w 377"/>
                <a:gd name="T3" fmla="*/ 57 h 285"/>
                <a:gd name="T4" fmla="*/ 224 w 377"/>
                <a:gd name="T5" fmla="*/ 59 h 285"/>
                <a:gd name="T6" fmla="*/ 249 w 377"/>
                <a:gd name="T7" fmla="*/ 23 h 285"/>
                <a:gd name="T8" fmla="*/ 264 w 377"/>
                <a:gd name="T9" fmla="*/ 27 h 285"/>
                <a:gd name="T10" fmla="*/ 317 w 377"/>
                <a:gd name="T11" fmla="*/ 41 h 285"/>
                <a:gd name="T12" fmla="*/ 334 w 377"/>
                <a:gd name="T13" fmla="*/ 48 h 285"/>
                <a:gd name="T14" fmla="*/ 362 w 377"/>
                <a:gd name="T15" fmla="*/ 66 h 285"/>
                <a:gd name="T16" fmla="*/ 377 w 377"/>
                <a:gd name="T17" fmla="*/ 102 h 285"/>
                <a:gd name="T18" fmla="*/ 331 w 377"/>
                <a:gd name="T19" fmla="*/ 152 h 285"/>
                <a:gd name="T20" fmla="*/ 332 w 377"/>
                <a:gd name="T21" fmla="*/ 170 h 285"/>
                <a:gd name="T22" fmla="*/ 356 w 377"/>
                <a:gd name="T23" fmla="*/ 242 h 285"/>
                <a:gd name="T24" fmla="*/ 304 w 377"/>
                <a:gd name="T25" fmla="*/ 280 h 285"/>
                <a:gd name="T26" fmla="*/ 208 w 377"/>
                <a:gd name="T27" fmla="*/ 264 h 285"/>
                <a:gd name="T28" fmla="*/ 163 w 377"/>
                <a:gd name="T29" fmla="*/ 213 h 285"/>
                <a:gd name="T30" fmla="*/ 185 w 377"/>
                <a:gd name="T31" fmla="*/ 179 h 285"/>
                <a:gd name="T32" fmla="*/ 126 w 377"/>
                <a:gd name="T33" fmla="*/ 193 h 285"/>
                <a:gd name="T34" fmla="*/ 124 w 377"/>
                <a:gd name="T35" fmla="*/ 164 h 285"/>
                <a:gd name="T36" fmla="*/ 117 w 377"/>
                <a:gd name="T37" fmla="*/ 158 h 285"/>
                <a:gd name="T38" fmla="*/ 76 w 377"/>
                <a:gd name="T39" fmla="*/ 175 h 285"/>
                <a:gd name="T40" fmla="*/ 82 w 377"/>
                <a:gd name="T41" fmla="*/ 213 h 285"/>
                <a:gd name="T42" fmla="*/ 24 w 377"/>
                <a:gd name="T43" fmla="*/ 234 h 285"/>
                <a:gd name="T44" fmla="*/ 4 w 377"/>
                <a:gd name="T45" fmla="*/ 216 h 285"/>
                <a:gd name="T46" fmla="*/ 14 w 377"/>
                <a:gd name="T47" fmla="*/ 183 h 285"/>
                <a:gd name="T48" fmla="*/ 12 w 377"/>
                <a:gd name="T49" fmla="*/ 97 h 285"/>
                <a:gd name="T50" fmla="*/ 2 w 377"/>
                <a:gd name="T51" fmla="*/ 36 h 285"/>
                <a:gd name="T52" fmla="*/ 55 w 377"/>
                <a:gd name="T53" fmla="*/ 0 h 285"/>
                <a:gd name="T54" fmla="*/ 85 w 377"/>
                <a:gd name="T55" fmla="*/ 21 h 285"/>
                <a:gd name="T56" fmla="*/ 129 w 377"/>
                <a:gd name="T57" fmla="*/ 89 h 285"/>
                <a:gd name="T58" fmla="*/ 195 w 377"/>
                <a:gd name="T59" fmla="*/ 142 h 285"/>
                <a:gd name="T60" fmla="*/ 197 w 377"/>
                <a:gd name="T61" fmla="*/ 147 h 285"/>
                <a:gd name="T62" fmla="*/ 199 w 377"/>
                <a:gd name="T63" fmla="*/ 148 h 285"/>
                <a:gd name="T64" fmla="*/ 210 w 377"/>
                <a:gd name="T65" fmla="*/ 127 h 285"/>
                <a:gd name="T66" fmla="*/ 232 w 377"/>
                <a:gd name="T67" fmla="*/ 72 h 285"/>
                <a:gd name="T68" fmla="*/ 356 w 377"/>
                <a:gd name="T69" fmla="*/ 128 h 285"/>
                <a:gd name="T70" fmla="*/ 344 w 377"/>
                <a:gd name="T71" fmla="*/ 66 h 285"/>
                <a:gd name="T72" fmla="*/ 250 w 377"/>
                <a:gd name="T73" fmla="*/ 34 h 285"/>
                <a:gd name="T74" fmla="*/ 237 w 377"/>
                <a:gd name="T75" fmla="*/ 48 h 285"/>
                <a:gd name="T76" fmla="*/ 243 w 377"/>
                <a:gd name="T77" fmla="*/ 83 h 285"/>
                <a:gd name="T78" fmla="*/ 197 w 377"/>
                <a:gd name="T79" fmla="*/ 183 h 285"/>
                <a:gd name="T80" fmla="*/ 177 w 377"/>
                <a:gd name="T81" fmla="*/ 210 h 285"/>
                <a:gd name="T82" fmla="*/ 222 w 377"/>
                <a:gd name="T83" fmla="*/ 257 h 285"/>
                <a:gd name="T84" fmla="*/ 345 w 377"/>
                <a:gd name="T85" fmla="*/ 239 h 285"/>
                <a:gd name="T86" fmla="*/ 314 w 377"/>
                <a:gd name="T87" fmla="*/ 158 h 285"/>
                <a:gd name="T88" fmla="*/ 356 w 377"/>
                <a:gd name="T89" fmla="*/ 128 h 285"/>
                <a:gd name="T90" fmla="*/ 109 w 377"/>
                <a:gd name="T91" fmla="*/ 76 h 285"/>
                <a:gd name="T92" fmla="*/ 78 w 377"/>
                <a:gd name="T93" fmla="*/ 27 h 285"/>
                <a:gd name="T94" fmla="*/ 57 w 377"/>
                <a:gd name="T95" fmla="*/ 12 h 285"/>
                <a:gd name="T96" fmla="*/ 35 w 377"/>
                <a:gd name="T97" fmla="*/ 16 h 285"/>
                <a:gd name="T98" fmla="*/ 15 w 377"/>
                <a:gd name="T99" fmla="*/ 36 h 285"/>
                <a:gd name="T100" fmla="*/ 17 w 377"/>
                <a:gd name="T101" fmla="*/ 205 h 285"/>
                <a:gd name="T102" fmla="*/ 17 w 377"/>
                <a:gd name="T103" fmla="*/ 220 h 285"/>
                <a:gd name="T104" fmla="*/ 78 w 377"/>
                <a:gd name="T105" fmla="*/ 198 h 285"/>
                <a:gd name="T106" fmla="*/ 123 w 377"/>
                <a:gd name="T107" fmla="*/ 145 h 285"/>
                <a:gd name="T108" fmla="*/ 132 w 377"/>
                <a:gd name="T109" fmla="*/ 183 h 285"/>
                <a:gd name="T110" fmla="*/ 168 w 377"/>
                <a:gd name="T111" fmla="*/ 174 h 285"/>
                <a:gd name="T112" fmla="*/ 192 w 377"/>
                <a:gd name="T113" fmla="*/ 155 h 285"/>
                <a:gd name="T114" fmla="*/ 109 w 377"/>
                <a:gd name="T115" fmla="*/ 7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7" h="285">
                  <a:moveTo>
                    <a:pt x="232" y="72"/>
                  </a:moveTo>
                  <a:cubicBezTo>
                    <a:pt x="229" y="66"/>
                    <a:pt x="226" y="62"/>
                    <a:pt x="223" y="57"/>
                  </a:cubicBezTo>
                  <a:cubicBezTo>
                    <a:pt x="223" y="58"/>
                    <a:pt x="223" y="59"/>
                    <a:pt x="224" y="59"/>
                  </a:cubicBezTo>
                  <a:cubicBezTo>
                    <a:pt x="211" y="52"/>
                    <a:pt x="235" y="25"/>
                    <a:pt x="249" y="23"/>
                  </a:cubicBezTo>
                  <a:cubicBezTo>
                    <a:pt x="255" y="22"/>
                    <a:pt x="258" y="25"/>
                    <a:pt x="264" y="27"/>
                  </a:cubicBezTo>
                  <a:cubicBezTo>
                    <a:pt x="281" y="32"/>
                    <a:pt x="303" y="35"/>
                    <a:pt x="317" y="41"/>
                  </a:cubicBezTo>
                  <a:cubicBezTo>
                    <a:pt x="323" y="43"/>
                    <a:pt x="327" y="46"/>
                    <a:pt x="334" y="48"/>
                  </a:cubicBezTo>
                  <a:cubicBezTo>
                    <a:pt x="346" y="52"/>
                    <a:pt x="355" y="59"/>
                    <a:pt x="362" y="66"/>
                  </a:cubicBezTo>
                  <a:cubicBezTo>
                    <a:pt x="366" y="80"/>
                    <a:pt x="377" y="86"/>
                    <a:pt x="377" y="102"/>
                  </a:cubicBezTo>
                  <a:cubicBezTo>
                    <a:pt x="377" y="130"/>
                    <a:pt x="354" y="145"/>
                    <a:pt x="331" y="152"/>
                  </a:cubicBezTo>
                  <a:cubicBezTo>
                    <a:pt x="328" y="159"/>
                    <a:pt x="327" y="163"/>
                    <a:pt x="332" y="170"/>
                  </a:cubicBezTo>
                  <a:cubicBezTo>
                    <a:pt x="346" y="189"/>
                    <a:pt x="366" y="212"/>
                    <a:pt x="356" y="242"/>
                  </a:cubicBezTo>
                  <a:cubicBezTo>
                    <a:pt x="349" y="263"/>
                    <a:pt x="326" y="276"/>
                    <a:pt x="304" y="280"/>
                  </a:cubicBezTo>
                  <a:cubicBezTo>
                    <a:pt x="271" y="285"/>
                    <a:pt x="235" y="277"/>
                    <a:pt x="208" y="264"/>
                  </a:cubicBezTo>
                  <a:cubicBezTo>
                    <a:pt x="193" y="247"/>
                    <a:pt x="172" y="235"/>
                    <a:pt x="163" y="213"/>
                  </a:cubicBezTo>
                  <a:cubicBezTo>
                    <a:pt x="162" y="194"/>
                    <a:pt x="176" y="190"/>
                    <a:pt x="185" y="179"/>
                  </a:cubicBezTo>
                  <a:cubicBezTo>
                    <a:pt x="167" y="186"/>
                    <a:pt x="150" y="204"/>
                    <a:pt x="126" y="193"/>
                  </a:cubicBezTo>
                  <a:cubicBezTo>
                    <a:pt x="119" y="183"/>
                    <a:pt x="119" y="176"/>
                    <a:pt x="124" y="164"/>
                  </a:cubicBezTo>
                  <a:cubicBezTo>
                    <a:pt x="123" y="161"/>
                    <a:pt x="118" y="161"/>
                    <a:pt x="117" y="158"/>
                  </a:cubicBezTo>
                  <a:cubicBezTo>
                    <a:pt x="102" y="161"/>
                    <a:pt x="91" y="171"/>
                    <a:pt x="76" y="175"/>
                  </a:cubicBezTo>
                  <a:cubicBezTo>
                    <a:pt x="82" y="187"/>
                    <a:pt x="97" y="199"/>
                    <a:pt x="82" y="213"/>
                  </a:cubicBezTo>
                  <a:cubicBezTo>
                    <a:pt x="62" y="221"/>
                    <a:pt x="42" y="232"/>
                    <a:pt x="24" y="234"/>
                  </a:cubicBezTo>
                  <a:cubicBezTo>
                    <a:pt x="17" y="234"/>
                    <a:pt x="5" y="228"/>
                    <a:pt x="4" y="216"/>
                  </a:cubicBezTo>
                  <a:cubicBezTo>
                    <a:pt x="3" y="207"/>
                    <a:pt x="11" y="196"/>
                    <a:pt x="14" y="183"/>
                  </a:cubicBezTo>
                  <a:cubicBezTo>
                    <a:pt x="19" y="153"/>
                    <a:pt x="15" y="133"/>
                    <a:pt x="12" y="97"/>
                  </a:cubicBezTo>
                  <a:cubicBezTo>
                    <a:pt x="10" y="74"/>
                    <a:pt x="0" y="47"/>
                    <a:pt x="2" y="36"/>
                  </a:cubicBezTo>
                  <a:cubicBezTo>
                    <a:pt x="7" y="14"/>
                    <a:pt x="34" y="4"/>
                    <a:pt x="55" y="0"/>
                  </a:cubicBezTo>
                  <a:cubicBezTo>
                    <a:pt x="68" y="4"/>
                    <a:pt x="75" y="9"/>
                    <a:pt x="85" y="21"/>
                  </a:cubicBezTo>
                  <a:cubicBezTo>
                    <a:pt x="100" y="41"/>
                    <a:pt x="115" y="66"/>
                    <a:pt x="129" y="89"/>
                  </a:cubicBezTo>
                  <a:cubicBezTo>
                    <a:pt x="145" y="113"/>
                    <a:pt x="166" y="139"/>
                    <a:pt x="195" y="142"/>
                  </a:cubicBezTo>
                  <a:cubicBezTo>
                    <a:pt x="195" y="144"/>
                    <a:pt x="196" y="145"/>
                    <a:pt x="197" y="147"/>
                  </a:cubicBezTo>
                  <a:cubicBezTo>
                    <a:pt x="198" y="147"/>
                    <a:pt x="198" y="148"/>
                    <a:pt x="199" y="148"/>
                  </a:cubicBezTo>
                  <a:cubicBezTo>
                    <a:pt x="197" y="139"/>
                    <a:pt x="205" y="133"/>
                    <a:pt x="210" y="127"/>
                  </a:cubicBezTo>
                  <a:cubicBezTo>
                    <a:pt x="221" y="111"/>
                    <a:pt x="223" y="91"/>
                    <a:pt x="232" y="72"/>
                  </a:cubicBezTo>
                  <a:close/>
                  <a:moveTo>
                    <a:pt x="356" y="128"/>
                  </a:moveTo>
                  <a:cubicBezTo>
                    <a:pt x="373" y="107"/>
                    <a:pt x="361" y="79"/>
                    <a:pt x="344" y="66"/>
                  </a:cubicBezTo>
                  <a:cubicBezTo>
                    <a:pt x="311" y="55"/>
                    <a:pt x="285" y="39"/>
                    <a:pt x="250" y="34"/>
                  </a:cubicBezTo>
                  <a:cubicBezTo>
                    <a:pt x="244" y="39"/>
                    <a:pt x="240" y="40"/>
                    <a:pt x="237" y="48"/>
                  </a:cubicBezTo>
                  <a:cubicBezTo>
                    <a:pt x="243" y="56"/>
                    <a:pt x="244" y="73"/>
                    <a:pt x="243" y="83"/>
                  </a:cubicBezTo>
                  <a:cubicBezTo>
                    <a:pt x="224" y="114"/>
                    <a:pt x="211" y="150"/>
                    <a:pt x="197" y="183"/>
                  </a:cubicBezTo>
                  <a:cubicBezTo>
                    <a:pt x="186" y="188"/>
                    <a:pt x="177" y="199"/>
                    <a:pt x="177" y="210"/>
                  </a:cubicBezTo>
                  <a:cubicBezTo>
                    <a:pt x="187" y="228"/>
                    <a:pt x="199" y="245"/>
                    <a:pt x="222" y="257"/>
                  </a:cubicBezTo>
                  <a:cubicBezTo>
                    <a:pt x="255" y="276"/>
                    <a:pt x="332" y="277"/>
                    <a:pt x="345" y="239"/>
                  </a:cubicBezTo>
                  <a:cubicBezTo>
                    <a:pt x="358" y="201"/>
                    <a:pt x="318" y="184"/>
                    <a:pt x="314" y="158"/>
                  </a:cubicBezTo>
                  <a:cubicBezTo>
                    <a:pt x="318" y="138"/>
                    <a:pt x="339" y="135"/>
                    <a:pt x="356" y="128"/>
                  </a:cubicBezTo>
                  <a:close/>
                  <a:moveTo>
                    <a:pt x="109" y="76"/>
                  </a:moveTo>
                  <a:cubicBezTo>
                    <a:pt x="99" y="58"/>
                    <a:pt x="88" y="38"/>
                    <a:pt x="78" y="27"/>
                  </a:cubicBezTo>
                  <a:cubicBezTo>
                    <a:pt x="74" y="22"/>
                    <a:pt x="61" y="13"/>
                    <a:pt x="57" y="12"/>
                  </a:cubicBezTo>
                  <a:cubicBezTo>
                    <a:pt x="45" y="10"/>
                    <a:pt x="43" y="19"/>
                    <a:pt x="35" y="16"/>
                  </a:cubicBezTo>
                  <a:cubicBezTo>
                    <a:pt x="27" y="21"/>
                    <a:pt x="22" y="30"/>
                    <a:pt x="15" y="36"/>
                  </a:cubicBezTo>
                  <a:cubicBezTo>
                    <a:pt x="18" y="90"/>
                    <a:pt x="33" y="154"/>
                    <a:pt x="17" y="205"/>
                  </a:cubicBezTo>
                  <a:cubicBezTo>
                    <a:pt x="17" y="211"/>
                    <a:pt x="13" y="214"/>
                    <a:pt x="17" y="220"/>
                  </a:cubicBezTo>
                  <a:cubicBezTo>
                    <a:pt x="43" y="219"/>
                    <a:pt x="65" y="215"/>
                    <a:pt x="78" y="198"/>
                  </a:cubicBezTo>
                  <a:cubicBezTo>
                    <a:pt x="38" y="173"/>
                    <a:pt x="92" y="149"/>
                    <a:pt x="123" y="145"/>
                  </a:cubicBezTo>
                  <a:cubicBezTo>
                    <a:pt x="139" y="151"/>
                    <a:pt x="132" y="172"/>
                    <a:pt x="132" y="183"/>
                  </a:cubicBezTo>
                  <a:cubicBezTo>
                    <a:pt x="143" y="191"/>
                    <a:pt x="154" y="180"/>
                    <a:pt x="168" y="174"/>
                  </a:cubicBezTo>
                  <a:cubicBezTo>
                    <a:pt x="179" y="169"/>
                    <a:pt x="190" y="167"/>
                    <a:pt x="192" y="155"/>
                  </a:cubicBezTo>
                  <a:cubicBezTo>
                    <a:pt x="149" y="144"/>
                    <a:pt x="130" y="110"/>
                    <a:pt x="109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/>
          <p:nvPr/>
        </p:nvSpPr>
        <p:spPr>
          <a:xfrm>
            <a:off x="5296444" y="2523146"/>
            <a:ext cx="1909473" cy="1909474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3" name="Oval 21"/>
          <p:cNvSpPr/>
          <p:nvPr/>
        </p:nvSpPr>
        <p:spPr>
          <a:xfrm>
            <a:off x="5767634" y="1247392"/>
            <a:ext cx="861430" cy="861430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ru-RU" dirty="0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4" name="Oval 23"/>
          <p:cNvSpPr/>
          <p:nvPr/>
        </p:nvSpPr>
        <p:spPr>
          <a:xfrm>
            <a:off x="7548183" y="2561825"/>
            <a:ext cx="861430" cy="861430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ru-RU" dirty="0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5" name="Oval 39"/>
          <p:cNvSpPr/>
          <p:nvPr/>
        </p:nvSpPr>
        <p:spPr>
          <a:xfrm>
            <a:off x="3991164" y="2582414"/>
            <a:ext cx="861430" cy="861430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ru-RU" dirty="0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6" name="Oval 40"/>
          <p:cNvSpPr/>
          <p:nvPr/>
        </p:nvSpPr>
        <p:spPr>
          <a:xfrm>
            <a:off x="4803975" y="4545940"/>
            <a:ext cx="861430" cy="861430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ru-RU" dirty="0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7" name="Oval 41"/>
          <p:cNvSpPr/>
          <p:nvPr/>
        </p:nvSpPr>
        <p:spPr>
          <a:xfrm>
            <a:off x="6847293" y="4560454"/>
            <a:ext cx="861430" cy="861430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ru-RU" dirty="0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38" name="Text Placeholder 1"/>
          <p:cNvSpPr txBox="1"/>
          <p:nvPr/>
        </p:nvSpPr>
        <p:spPr>
          <a:xfrm>
            <a:off x="6744202" y="1569740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6647917" y="137180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 Placeholder 1"/>
          <p:cNvSpPr txBox="1"/>
          <p:nvPr/>
        </p:nvSpPr>
        <p:spPr>
          <a:xfrm>
            <a:off x="8505897" y="2875569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1" name="Text Placeholder 2"/>
          <p:cNvSpPr txBox="1"/>
          <p:nvPr/>
        </p:nvSpPr>
        <p:spPr>
          <a:xfrm>
            <a:off x="8409612" y="267763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 Placeholder 1"/>
          <p:cNvSpPr txBox="1"/>
          <p:nvPr/>
        </p:nvSpPr>
        <p:spPr>
          <a:xfrm>
            <a:off x="7859972" y="4875944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7763687" y="4678010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71"/>
          <p:cNvSpPr/>
          <p:nvPr/>
        </p:nvSpPr>
        <p:spPr>
          <a:xfrm>
            <a:off x="1374607" y="2949282"/>
            <a:ext cx="260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72"/>
          <p:cNvSpPr txBox="1"/>
          <p:nvPr/>
        </p:nvSpPr>
        <p:spPr>
          <a:xfrm>
            <a:off x="1810287" y="2668028"/>
            <a:ext cx="2171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Rectangle 71"/>
          <p:cNvSpPr/>
          <p:nvPr/>
        </p:nvSpPr>
        <p:spPr>
          <a:xfrm>
            <a:off x="2143483" y="4959264"/>
            <a:ext cx="260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72"/>
          <p:cNvSpPr txBox="1"/>
          <p:nvPr/>
        </p:nvSpPr>
        <p:spPr>
          <a:xfrm>
            <a:off x="2579163" y="4678010"/>
            <a:ext cx="2171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705628" y="2756518"/>
            <a:ext cx="507500" cy="504470"/>
            <a:chOff x="6543675" y="663575"/>
            <a:chExt cx="1063625" cy="1057275"/>
          </a:xfrm>
        </p:grpSpPr>
        <p:sp>
          <p:nvSpPr>
            <p:cNvPr id="25" name="Freeform 100"/>
            <p:cNvSpPr/>
            <p:nvPr/>
          </p:nvSpPr>
          <p:spPr bwMode="auto">
            <a:xfrm>
              <a:off x="7107238" y="1377950"/>
              <a:ext cx="17463" cy="80963"/>
            </a:xfrm>
            <a:custGeom>
              <a:avLst/>
              <a:gdLst>
                <a:gd name="T0" fmla="*/ 27 w 27"/>
                <a:gd name="T1" fmla="*/ 0 h 125"/>
                <a:gd name="T2" fmla="*/ 15 w 27"/>
                <a:gd name="T3" fmla="*/ 77 h 125"/>
                <a:gd name="T4" fmla="*/ 0 w 27"/>
                <a:gd name="T5" fmla="*/ 125 h 125"/>
                <a:gd name="T6" fmla="*/ 20 w 27"/>
                <a:gd name="T7" fmla="*/ 0 h 125"/>
                <a:gd name="T8" fmla="*/ 27 w 27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5">
                  <a:moveTo>
                    <a:pt x="27" y="0"/>
                  </a:moveTo>
                  <a:cubicBezTo>
                    <a:pt x="26" y="17"/>
                    <a:pt x="19" y="48"/>
                    <a:pt x="15" y="77"/>
                  </a:cubicBezTo>
                  <a:cubicBezTo>
                    <a:pt x="12" y="95"/>
                    <a:pt x="11" y="115"/>
                    <a:pt x="0" y="125"/>
                  </a:cubicBezTo>
                  <a:cubicBezTo>
                    <a:pt x="3" y="84"/>
                    <a:pt x="9" y="38"/>
                    <a:pt x="20" y="0"/>
                  </a:cubicBezTo>
                  <a:cubicBezTo>
                    <a:pt x="22" y="0"/>
                    <a:pt x="24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01"/>
            <p:cNvSpPr>
              <a:spLocks noEditPoints="1"/>
            </p:cNvSpPr>
            <p:nvPr/>
          </p:nvSpPr>
          <p:spPr bwMode="auto">
            <a:xfrm>
              <a:off x="6543675" y="663575"/>
              <a:ext cx="1063625" cy="1057275"/>
            </a:xfrm>
            <a:custGeom>
              <a:avLst/>
              <a:gdLst>
                <a:gd name="T0" fmla="*/ 1483 w 1645"/>
                <a:gd name="T1" fmla="*/ 1284 h 1635"/>
                <a:gd name="T2" fmla="*/ 1241 w 1645"/>
                <a:gd name="T3" fmla="*/ 1522 h 1635"/>
                <a:gd name="T4" fmla="*/ 944 w 1645"/>
                <a:gd name="T5" fmla="*/ 1623 h 1635"/>
                <a:gd name="T6" fmla="*/ 52 w 1645"/>
                <a:gd name="T7" fmla="*/ 1435 h 1635"/>
                <a:gd name="T8" fmla="*/ 318 w 1645"/>
                <a:gd name="T9" fmla="*/ 836 h 1635"/>
                <a:gd name="T10" fmla="*/ 537 w 1645"/>
                <a:gd name="T11" fmla="*/ 436 h 1635"/>
                <a:gd name="T12" fmla="*/ 754 w 1645"/>
                <a:gd name="T13" fmla="*/ 14 h 1635"/>
                <a:gd name="T14" fmla="*/ 1621 w 1645"/>
                <a:gd name="T15" fmla="*/ 291 h 1635"/>
                <a:gd name="T16" fmla="*/ 1397 w 1645"/>
                <a:gd name="T17" fmla="*/ 1145 h 1635"/>
                <a:gd name="T18" fmla="*/ 832 w 1645"/>
                <a:gd name="T19" fmla="*/ 1601 h 1635"/>
                <a:gd name="T20" fmla="*/ 1307 w 1645"/>
                <a:gd name="T21" fmla="*/ 1410 h 1635"/>
                <a:gd name="T22" fmla="*/ 1450 w 1645"/>
                <a:gd name="T23" fmla="*/ 877 h 1635"/>
                <a:gd name="T24" fmla="*/ 1618 w 1645"/>
                <a:gd name="T25" fmla="*/ 107 h 1635"/>
                <a:gd name="T26" fmla="*/ 1520 w 1645"/>
                <a:gd name="T27" fmla="*/ 514 h 1635"/>
                <a:gd name="T28" fmla="*/ 1232 w 1645"/>
                <a:gd name="T29" fmla="*/ 1485 h 1635"/>
                <a:gd name="T30" fmla="*/ 907 w 1645"/>
                <a:gd name="T31" fmla="*/ 1581 h 1635"/>
                <a:gd name="T32" fmla="*/ 47 w 1645"/>
                <a:gd name="T33" fmla="*/ 1493 h 1635"/>
                <a:gd name="T34" fmla="*/ 1329 w 1645"/>
                <a:gd name="T35" fmla="*/ 1188 h 1635"/>
                <a:gd name="T36" fmla="*/ 1473 w 1645"/>
                <a:gd name="T37" fmla="*/ 655 h 1635"/>
                <a:gd name="T38" fmla="*/ 1541 w 1645"/>
                <a:gd name="T39" fmla="*/ 363 h 1635"/>
                <a:gd name="T40" fmla="*/ 1257 w 1645"/>
                <a:gd name="T41" fmla="*/ 26 h 1635"/>
                <a:gd name="T42" fmla="*/ 522 w 1645"/>
                <a:gd name="T43" fmla="*/ 515 h 1635"/>
                <a:gd name="T44" fmla="*/ 1144 w 1645"/>
                <a:gd name="T45" fmla="*/ 454 h 1635"/>
                <a:gd name="T46" fmla="*/ 1128 w 1645"/>
                <a:gd name="T47" fmla="*/ 867 h 1635"/>
                <a:gd name="T48" fmla="*/ 1037 w 1645"/>
                <a:gd name="T49" fmla="*/ 1221 h 1635"/>
                <a:gd name="T50" fmla="*/ 945 w 1645"/>
                <a:gd name="T51" fmla="*/ 1422 h 1635"/>
                <a:gd name="T52" fmla="*/ 590 w 1645"/>
                <a:gd name="T53" fmla="*/ 1397 h 1635"/>
                <a:gd name="T54" fmla="*/ 188 w 1645"/>
                <a:gd name="T55" fmla="*/ 1370 h 1635"/>
                <a:gd name="T56" fmla="*/ 587 w 1645"/>
                <a:gd name="T57" fmla="*/ 1546 h 1635"/>
                <a:gd name="T58" fmla="*/ 1111 w 1645"/>
                <a:gd name="T59" fmla="*/ 1553 h 1635"/>
                <a:gd name="T60" fmla="*/ 1277 w 1645"/>
                <a:gd name="T61" fmla="*/ 1385 h 1635"/>
                <a:gd name="T62" fmla="*/ 1035 w 1645"/>
                <a:gd name="T63" fmla="*/ 431 h 1635"/>
                <a:gd name="T64" fmla="*/ 995 w 1645"/>
                <a:gd name="T65" fmla="*/ 1000 h 1635"/>
                <a:gd name="T66" fmla="*/ 939 w 1645"/>
                <a:gd name="T67" fmla="*/ 562 h 1635"/>
                <a:gd name="T68" fmla="*/ 585 w 1645"/>
                <a:gd name="T69" fmla="*/ 532 h 1635"/>
                <a:gd name="T70" fmla="*/ 246 w 1645"/>
                <a:gd name="T71" fmla="*/ 1339 h 1635"/>
                <a:gd name="T72" fmla="*/ 779 w 1645"/>
                <a:gd name="T73" fmla="*/ 558 h 1635"/>
                <a:gd name="T74" fmla="*/ 434 w 1645"/>
                <a:gd name="T75" fmla="*/ 535 h 1635"/>
                <a:gd name="T76" fmla="*/ 206 w 1645"/>
                <a:gd name="T77" fmla="*/ 1336 h 1635"/>
                <a:gd name="T78" fmla="*/ 1030 w 1645"/>
                <a:gd name="T79" fmla="*/ 671 h 1635"/>
                <a:gd name="T80" fmla="*/ 997 w 1645"/>
                <a:gd name="T81" fmla="*/ 627 h 1635"/>
                <a:gd name="T82" fmla="*/ 829 w 1645"/>
                <a:gd name="T83" fmla="*/ 1276 h 1635"/>
                <a:gd name="T84" fmla="*/ 841 w 1645"/>
                <a:gd name="T85" fmla="*/ 1307 h 1635"/>
                <a:gd name="T86" fmla="*/ 925 w 1645"/>
                <a:gd name="T87" fmla="*/ 1072 h 1635"/>
                <a:gd name="T88" fmla="*/ 949 w 1645"/>
                <a:gd name="T89" fmla="*/ 924 h 1635"/>
                <a:gd name="T90" fmla="*/ 993 w 1645"/>
                <a:gd name="T91" fmla="*/ 645 h 1635"/>
                <a:gd name="T92" fmla="*/ 927 w 1645"/>
                <a:gd name="T93" fmla="*/ 1050 h 1635"/>
                <a:gd name="T94" fmla="*/ 1010 w 1645"/>
                <a:gd name="T95" fmla="*/ 1093 h 1635"/>
                <a:gd name="T96" fmla="*/ 915 w 1645"/>
                <a:gd name="T97" fmla="*/ 1236 h 1635"/>
                <a:gd name="T98" fmla="*/ 1037 w 1645"/>
                <a:gd name="T99" fmla="*/ 1158 h 1635"/>
                <a:gd name="T100" fmla="*/ 1025 w 1645"/>
                <a:gd name="T101" fmla="*/ 1199 h 1635"/>
                <a:gd name="T102" fmla="*/ 1349 w 1645"/>
                <a:gd name="T103" fmla="*/ 1312 h 1635"/>
                <a:gd name="T104" fmla="*/ 1417 w 1645"/>
                <a:gd name="T105" fmla="*/ 1284 h 1635"/>
                <a:gd name="T106" fmla="*/ 1535 w 1645"/>
                <a:gd name="T107" fmla="*/ 1239 h 1635"/>
                <a:gd name="T108" fmla="*/ 952 w 1645"/>
                <a:gd name="T109" fmla="*/ 1397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45" h="1635">
                  <a:moveTo>
                    <a:pt x="1397" y="1145"/>
                  </a:moveTo>
                  <a:cubicBezTo>
                    <a:pt x="1411" y="1146"/>
                    <a:pt x="1430" y="1138"/>
                    <a:pt x="1443" y="1133"/>
                  </a:cubicBezTo>
                  <a:cubicBezTo>
                    <a:pt x="1474" y="1130"/>
                    <a:pt x="1532" y="1130"/>
                    <a:pt x="1558" y="1141"/>
                  </a:cubicBezTo>
                  <a:cubicBezTo>
                    <a:pt x="1568" y="1159"/>
                    <a:pt x="1595" y="1172"/>
                    <a:pt x="1589" y="1196"/>
                  </a:cubicBezTo>
                  <a:cubicBezTo>
                    <a:pt x="1586" y="1212"/>
                    <a:pt x="1547" y="1247"/>
                    <a:pt x="1533" y="1256"/>
                  </a:cubicBezTo>
                  <a:cubicBezTo>
                    <a:pt x="1518" y="1266"/>
                    <a:pt x="1500" y="1275"/>
                    <a:pt x="1483" y="1284"/>
                  </a:cubicBezTo>
                  <a:cubicBezTo>
                    <a:pt x="1453" y="1301"/>
                    <a:pt x="1421" y="1322"/>
                    <a:pt x="1387" y="1341"/>
                  </a:cubicBezTo>
                  <a:cubicBezTo>
                    <a:pt x="1370" y="1350"/>
                    <a:pt x="1353" y="1360"/>
                    <a:pt x="1335" y="1362"/>
                  </a:cubicBezTo>
                  <a:cubicBezTo>
                    <a:pt x="1331" y="1374"/>
                    <a:pt x="1327" y="1386"/>
                    <a:pt x="1324" y="1399"/>
                  </a:cubicBezTo>
                  <a:cubicBezTo>
                    <a:pt x="1321" y="1410"/>
                    <a:pt x="1317" y="1421"/>
                    <a:pt x="1314" y="1432"/>
                  </a:cubicBezTo>
                  <a:cubicBezTo>
                    <a:pt x="1311" y="1445"/>
                    <a:pt x="1313" y="1457"/>
                    <a:pt x="1307" y="1468"/>
                  </a:cubicBezTo>
                  <a:cubicBezTo>
                    <a:pt x="1297" y="1490"/>
                    <a:pt x="1261" y="1504"/>
                    <a:pt x="1241" y="1522"/>
                  </a:cubicBezTo>
                  <a:cubicBezTo>
                    <a:pt x="1236" y="1526"/>
                    <a:pt x="1233" y="1533"/>
                    <a:pt x="1227" y="1538"/>
                  </a:cubicBezTo>
                  <a:cubicBezTo>
                    <a:pt x="1223" y="1542"/>
                    <a:pt x="1215" y="1544"/>
                    <a:pt x="1209" y="1548"/>
                  </a:cubicBezTo>
                  <a:cubicBezTo>
                    <a:pt x="1195" y="1559"/>
                    <a:pt x="1180" y="1573"/>
                    <a:pt x="1164" y="1585"/>
                  </a:cubicBezTo>
                  <a:cubicBezTo>
                    <a:pt x="1155" y="1591"/>
                    <a:pt x="1142" y="1598"/>
                    <a:pt x="1131" y="1606"/>
                  </a:cubicBezTo>
                  <a:cubicBezTo>
                    <a:pt x="1116" y="1617"/>
                    <a:pt x="1106" y="1627"/>
                    <a:pt x="1091" y="1629"/>
                  </a:cubicBezTo>
                  <a:cubicBezTo>
                    <a:pt x="1045" y="1635"/>
                    <a:pt x="988" y="1631"/>
                    <a:pt x="944" y="1623"/>
                  </a:cubicBezTo>
                  <a:cubicBezTo>
                    <a:pt x="839" y="1625"/>
                    <a:pt x="692" y="1607"/>
                    <a:pt x="557" y="1591"/>
                  </a:cubicBezTo>
                  <a:cubicBezTo>
                    <a:pt x="500" y="1585"/>
                    <a:pt x="443" y="1580"/>
                    <a:pt x="389" y="1571"/>
                  </a:cubicBezTo>
                  <a:cubicBezTo>
                    <a:pt x="275" y="1553"/>
                    <a:pt x="163" y="1546"/>
                    <a:pt x="75" y="1531"/>
                  </a:cubicBezTo>
                  <a:cubicBezTo>
                    <a:pt x="56" y="1528"/>
                    <a:pt x="46" y="1521"/>
                    <a:pt x="32" y="1515"/>
                  </a:cubicBezTo>
                  <a:cubicBezTo>
                    <a:pt x="19" y="1509"/>
                    <a:pt x="6" y="1505"/>
                    <a:pt x="4" y="1493"/>
                  </a:cubicBezTo>
                  <a:cubicBezTo>
                    <a:pt x="0" y="1472"/>
                    <a:pt x="34" y="1446"/>
                    <a:pt x="52" y="1435"/>
                  </a:cubicBezTo>
                  <a:cubicBezTo>
                    <a:pt x="63" y="1428"/>
                    <a:pt x="77" y="1425"/>
                    <a:pt x="88" y="1419"/>
                  </a:cubicBezTo>
                  <a:cubicBezTo>
                    <a:pt x="127" y="1399"/>
                    <a:pt x="163" y="1369"/>
                    <a:pt x="198" y="1354"/>
                  </a:cubicBezTo>
                  <a:cubicBezTo>
                    <a:pt x="202" y="1348"/>
                    <a:pt x="188" y="1348"/>
                    <a:pt x="190" y="1339"/>
                  </a:cubicBezTo>
                  <a:cubicBezTo>
                    <a:pt x="198" y="1306"/>
                    <a:pt x="208" y="1260"/>
                    <a:pt x="216" y="1219"/>
                  </a:cubicBezTo>
                  <a:cubicBezTo>
                    <a:pt x="227" y="1170"/>
                    <a:pt x="246" y="1102"/>
                    <a:pt x="259" y="1045"/>
                  </a:cubicBezTo>
                  <a:cubicBezTo>
                    <a:pt x="277" y="972"/>
                    <a:pt x="302" y="900"/>
                    <a:pt x="318" y="836"/>
                  </a:cubicBezTo>
                  <a:cubicBezTo>
                    <a:pt x="338" y="746"/>
                    <a:pt x="357" y="642"/>
                    <a:pt x="377" y="562"/>
                  </a:cubicBezTo>
                  <a:cubicBezTo>
                    <a:pt x="391" y="545"/>
                    <a:pt x="417" y="510"/>
                    <a:pt x="445" y="519"/>
                  </a:cubicBezTo>
                  <a:cubicBezTo>
                    <a:pt x="450" y="515"/>
                    <a:pt x="456" y="512"/>
                    <a:pt x="460" y="509"/>
                  </a:cubicBezTo>
                  <a:cubicBezTo>
                    <a:pt x="475" y="513"/>
                    <a:pt x="487" y="512"/>
                    <a:pt x="509" y="514"/>
                  </a:cubicBezTo>
                  <a:cubicBezTo>
                    <a:pt x="519" y="496"/>
                    <a:pt x="519" y="472"/>
                    <a:pt x="527" y="452"/>
                  </a:cubicBezTo>
                  <a:cubicBezTo>
                    <a:pt x="529" y="446"/>
                    <a:pt x="535" y="441"/>
                    <a:pt x="537" y="436"/>
                  </a:cubicBezTo>
                  <a:cubicBezTo>
                    <a:pt x="554" y="390"/>
                    <a:pt x="568" y="341"/>
                    <a:pt x="585" y="293"/>
                  </a:cubicBezTo>
                  <a:cubicBezTo>
                    <a:pt x="598" y="257"/>
                    <a:pt x="607" y="221"/>
                    <a:pt x="621" y="185"/>
                  </a:cubicBezTo>
                  <a:cubicBezTo>
                    <a:pt x="631" y="161"/>
                    <a:pt x="634" y="134"/>
                    <a:pt x="646" y="109"/>
                  </a:cubicBezTo>
                  <a:cubicBezTo>
                    <a:pt x="649" y="104"/>
                    <a:pt x="655" y="101"/>
                    <a:pt x="658" y="95"/>
                  </a:cubicBezTo>
                  <a:cubicBezTo>
                    <a:pt x="665" y="84"/>
                    <a:pt x="667" y="75"/>
                    <a:pt x="676" y="65"/>
                  </a:cubicBezTo>
                  <a:cubicBezTo>
                    <a:pt x="699" y="41"/>
                    <a:pt x="726" y="26"/>
                    <a:pt x="754" y="14"/>
                  </a:cubicBezTo>
                  <a:cubicBezTo>
                    <a:pt x="907" y="0"/>
                    <a:pt x="1096" y="14"/>
                    <a:pt x="1254" y="14"/>
                  </a:cubicBezTo>
                  <a:cubicBezTo>
                    <a:pt x="1324" y="14"/>
                    <a:pt x="1372" y="20"/>
                    <a:pt x="1452" y="34"/>
                  </a:cubicBezTo>
                  <a:cubicBezTo>
                    <a:pt x="1498" y="42"/>
                    <a:pt x="1554" y="44"/>
                    <a:pt x="1594" y="65"/>
                  </a:cubicBezTo>
                  <a:cubicBezTo>
                    <a:pt x="1614" y="76"/>
                    <a:pt x="1638" y="101"/>
                    <a:pt x="1643" y="120"/>
                  </a:cubicBezTo>
                  <a:cubicBezTo>
                    <a:pt x="1645" y="132"/>
                    <a:pt x="1643" y="147"/>
                    <a:pt x="1643" y="160"/>
                  </a:cubicBezTo>
                  <a:cubicBezTo>
                    <a:pt x="1642" y="203"/>
                    <a:pt x="1635" y="252"/>
                    <a:pt x="1621" y="291"/>
                  </a:cubicBezTo>
                  <a:cubicBezTo>
                    <a:pt x="1616" y="306"/>
                    <a:pt x="1608" y="318"/>
                    <a:pt x="1603" y="339"/>
                  </a:cubicBezTo>
                  <a:cubicBezTo>
                    <a:pt x="1598" y="357"/>
                    <a:pt x="1593" y="374"/>
                    <a:pt x="1588" y="394"/>
                  </a:cubicBezTo>
                  <a:cubicBezTo>
                    <a:pt x="1578" y="432"/>
                    <a:pt x="1568" y="474"/>
                    <a:pt x="1560" y="515"/>
                  </a:cubicBezTo>
                  <a:cubicBezTo>
                    <a:pt x="1553" y="546"/>
                    <a:pt x="1541" y="576"/>
                    <a:pt x="1535" y="607"/>
                  </a:cubicBezTo>
                  <a:cubicBezTo>
                    <a:pt x="1522" y="667"/>
                    <a:pt x="1505" y="726"/>
                    <a:pt x="1490" y="786"/>
                  </a:cubicBezTo>
                  <a:cubicBezTo>
                    <a:pt x="1459" y="907"/>
                    <a:pt x="1432" y="1028"/>
                    <a:pt x="1397" y="1145"/>
                  </a:cubicBezTo>
                  <a:close/>
                  <a:moveTo>
                    <a:pt x="39" y="1507"/>
                  </a:moveTo>
                  <a:cubicBezTo>
                    <a:pt x="54" y="1512"/>
                    <a:pt x="77" y="1515"/>
                    <a:pt x="98" y="1518"/>
                  </a:cubicBezTo>
                  <a:cubicBezTo>
                    <a:pt x="121" y="1522"/>
                    <a:pt x="144" y="1526"/>
                    <a:pt x="163" y="1528"/>
                  </a:cubicBezTo>
                  <a:cubicBezTo>
                    <a:pt x="212" y="1533"/>
                    <a:pt x="257" y="1541"/>
                    <a:pt x="308" y="1548"/>
                  </a:cubicBezTo>
                  <a:cubicBezTo>
                    <a:pt x="443" y="1567"/>
                    <a:pt x="593" y="1578"/>
                    <a:pt x="718" y="1590"/>
                  </a:cubicBezTo>
                  <a:cubicBezTo>
                    <a:pt x="745" y="1588"/>
                    <a:pt x="791" y="1597"/>
                    <a:pt x="832" y="1601"/>
                  </a:cubicBezTo>
                  <a:cubicBezTo>
                    <a:pt x="859" y="1604"/>
                    <a:pt x="888" y="1602"/>
                    <a:pt x="917" y="1603"/>
                  </a:cubicBezTo>
                  <a:cubicBezTo>
                    <a:pt x="945" y="1603"/>
                    <a:pt x="973" y="1609"/>
                    <a:pt x="1002" y="1613"/>
                  </a:cubicBezTo>
                  <a:cubicBezTo>
                    <a:pt x="1030" y="1616"/>
                    <a:pt x="1064" y="1621"/>
                    <a:pt x="1085" y="1616"/>
                  </a:cubicBezTo>
                  <a:cubicBezTo>
                    <a:pt x="1097" y="1613"/>
                    <a:pt x="1101" y="1599"/>
                    <a:pt x="1118" y="1603"/>
                  </a:cubicBezTo>
                  <a:cubicBezTo>
                    <a:pt x="1175" y="1555"/>
                    <a:pt x="1240" y="1515"/>
                    <a:pt x="1294" y="1463"/>
                  </a:cubicBezTo>
                  <a:cubicBezTo>
                    <a:pt x="1295" y="1444"/>
                    <a:pt x="1303" y="1428"/>
                    <a:pt x="1307" y="1410"/>
                  </a:cubicBezTo>
                  <a:cubicBezTo>
                    <a:pt x="1317" y="1371"/>
                    <a:pt x="1329" y="1336"/>
                    <a:pt x="1339" y="1299"/>
                  </a:cubicBezTo>
                  <a:cubicBezTo>
                    <a:pt x="1351" y="1250"/>
                    <a:pt x="1371" y="1203"/>
                    <a:pt x="1384" y="1155"/>
                  </a:cubicBezTo>
                  <a:cubicBezTo>
                    <a:pt x="1389" y="1134"/>
                    <a:pt x="1392" y="1113"/>
                    <a:pt x="1398" y="1091"/>
                  </a:cubicBezTo>
                  <a:cubicBezTo>
                    <a:pt x="1410" y="1053"/>
                    <a:pt x="1417" y="1017"/>
                    <a:pt x="1427" y="980"/>
                  </a:cubicBezTo>
                  <a:cubicBezTo>
                    <a:pt x="1434" y="954"/>
                    <a:pt x="1441" y="916"/>
                    <a:pt x="1450" y="897"/>
                  </a:cubicBezTo>
                  <a:cubicBezTo>
                    <a:pt x="1448" y="890"/>
                    <a:pt x="1448" y="887"/>
                    <a:pt x="1450" y="877"/>
                  </a:cubicBezTo>
                  <a:cubicBezTo>
                    <a:pt x="1462" y="824"/>
                    <a:pt x="1484" y="764"/>
                    <a:pt x="1493" y="710"/>
                  </a:cubicBezTo>
                  <a:cubicBezTo>
                    <a:pt x="1518" y="661"/>
                    <a:pt x="1522" y="606"/>
                    <a:pt x="1535" y="554"/>
                  </a:cubicBezTo>
                  <a:cubicBezTo>
                    <a:pt x="1542" y="524"/>
                    <a:pt x="1553" y="492"/>
                    <a:pt x="1556" y="462"/>
                  </a:cubicBezTo>
                  <a:cubicBezTo>
                    <a:pt x="1560" y="431"/>
                    <a:pt x="1570" y="396"/>
                    <a:pt x="1576" y="363"/>
                  </a:cubicBezTo>
                  <a:cubicBezTo>
                    <a:pt x="1582" y="331"/>
                    <a:pt x="1585" y="302"/>
                    <a:pt x="1596" y="265"/>
                  </a:cubicBezTo>
                  <a:cubicBezTo>
                    <a:pt x="1606" y="230"/>
                    <a:pt x="1637" y="144"/>
                    <a:pt x="1618" y="107"/>
                  </a:cubicBezTo>
                  <a:cubicBezTo>
                    <a:pt x="1611" y="94"/>
                    <a:pt x="1596" y="84"/>
                    <a:pt x="1584" y="79"/>
                  </a:cubicBezTo>
                  <a:cubicBezTo>
                    <a:pt x="1615" y="111"/>
                    <a:pt x="1588" y="171"/>
                    <a:pt x="1584" y="206"/>
                  </a:cubicBezTo>
                  <a:cubicBezTo>
                    <a:pt x="1584" y="211"/>
                    <a:pt x="1587" y="217"/>
                    <a:pt x="1586" y="221"/>
                  </a:cubicBezTo>
                  <a:cubicBezTo>
                    <a:pt x="1585" y="228"/>
                    <a:pt x="1579" y="234"/>
                    <a:pt x="1578" y="241"/>
                  </a:cubicBezTo>
                  <a:cubicBezTo>
                    <a:pt x="1570" y="287"/>
                    <a:pt x="1560" y="334"/>
                    <a:pt x="1553" y="382"/>
                  </a:cubicBezTo>
                  <a:cubicBezTo>
                    <a:pt x="1546" y="427"/>
                    <a:pt x="1528" y="471"/>
                    <a:pt x="1520" y="514"/>
                  </a:cubicBezTo>
                  <a:cubicBezTo>
                    <a:pt x="1514" y="542"/>
                    <a:pt x="1514" y="571"/>
                    <a:pt x="1500" y="595"/>
                  </a:cubicBezTo>
                  <a:cubicBezTo>
                    <a:pt x="1502" y="603"/>
                    <a:pt x="1498" y="611"/>
                    <a:pt x="1501" y="620"/>
                  </a:cubicBezTo>
                  <a:cubicBezTo>
                    <a:pt x="1460" y="737"/>
                    <a:pt x="1442" y="884"/>
                    <a:pt x="1392" y="1003"/>
                  </a:cubicBezTo>
                  <a:cubicBezTo>
                    <a:pt x="1384" y="1057"/>
                    <a:pt x="1375" y="1088"/>
                    <a:pt x="1355" y="1135"/>
                  </a:cubicBezTo>
                  <a:cubicBezTo>
                    <a:pt x="1332" y="1243"/>
                    <a:pt x="1311" y="1335"/>
                    <a:pt x="1277" y="1434"/>
                  </a:cubicBezTo>
                  <a:cubicBezTo>
                    <a:pt x="1287" y="1457"/>
                    <a:pt x="1253" y="1470"/>
                    <a:pt x="1232" y="1485"/>
                  </a:cubicBezTo>
                  <a:cubicBezTo>
                    <a:pt x="1204" y="1505"/>
                    <a:pt x="1185" y="1521"/>
                    <a:pt x="1159" y="1538"/>
                  </a:cubicBezTo>
                  <a:cubicBezTo>
                    <a:pt x="1150" y="1544"/>
                    <a:pt x="1143" y="1551"/>
                    <a:pt x="1133" y="1560"/>
                  </a:cubicBezTo>
                  <a:cubicBezTo>
                    <a:pt x="1119" y="1571"/>
                    <a:pt x="1090" y="1595"/>
                    <a:pt x="1075" y="1596"/>
                  </a:cubicBezTo>
                  <a:cubicBezTo>
                    <a:pt x="1067" y="1597"/>
                    <a:pt x="1059" y="1592"/>
                    <a:pt x="1051" y="1591"/>
                  </a:cubicBezTo>
                  <a:cubicBezTo>
                    <a:pt x="1018" y="1587"/>
                    <a:pt x="983" y="1589"/>
                    <a:pt x="942" y="1586"/>
                  </a:cubicBezTo>
                  <a:cubicBezTo>
                    <a:pt x="930" y="1586"/>
                    <a:pt x="919" y="1582"/>
                    <a:pt x="907" y="1581"/>
                  </a:cubicBezTo>
                  <a:cubicBezTo>
                    <a:pt x="873" y="1578"/>
                    <a:pt x="836" y="1583"/>
                    <a:pt x="801" y="1578"/>
                  </a:cubicBezTo>
                  <a:cubicBezTo>
                    <a:pt x="771" y="1574"/>
                    <a:pt x="735" y="1571"/>
                    <a:pt x="701" y="1570"/>
                  </a:cubicBezTo>
                  <a:cubicBezTo>
                    <a:pt x="647" y="1567"/>
                    <a:pt x="591" y="1556"/>
                    <a:pt x="560" y="1553"/>
                  </a:cubicBezTo>
                  <a:cubicBezTo>
                    <a:pt x="451" y="1541"/>
                    <a:pt x="334" y="1545"/>
                    <a:pt x="236" y="1528"/>
                  </a:cubicBezTo>
                  <a:cubicBezTo>
                    <a:pt x="198" y="1521"/>
                    <a:pt x="160" y="1511"/>
                    <a:pt x="123" y="1507"/>
                  </a:cubicBezTo>
                  <a:cubicBezTo>
                    <a:pt x="93" y="1503"/>
                    <a:pt x="70" y="1501"/>
                    <a:pt x="47" y="1493"/>
                  </a:cubicBezTo>
                  <a:cubicBezTo>
                    <a:pt x="36" y="1490"/>
                    <a:pt x="26" y="1482"/>
                    <a:pt x="19" y="1483"/>
                  </a:cubicBezTo>
                  <a:cubicBezTo>
                    <a:pt x="13" y="1497"/>
                    <a:pt x="31" y="1503"/>
                    <a:pt x="39" y="1507"/>
                  </a:cubicBezTo>
                  <a:close/>
                  <a:moveTo>
                    <a:pt x="1277" y="1385"/>
                  </a:moveTo>
                  <a:cubicBezTo>
                    <a:pt x="1290" y="1367"/>
                    <a:pt x="1291" y="1340"/>
                    <a:pt x="1297" y="1317"/>
                  </a:cubicBezTo>
                  <a:cubicBezTo>
                    <a:pt x="1305" y="1289"/>
                    <a:pt x="1315" y="1261"/>
                    <a:pt x="1322" y="1233"/>
                  </a:cubicBezTo>
                  <a:cubicBezTo>
                    <a:pt x="1326" y="1218"/>
                    <a:pt x="1325" y="1203"/>
                    <a:pt x="1329" y="1188"/>
                  </a:cubicBezTo>
                  <a:cubicBezTo>
                    <a:pt x="1338" y="1149"/>
                    <a:pt x="1353" y="1111"/>
                    <a:pt x="1364" y="1072"/>
                  </a:cubicBezTo>
                  <a:cubicBezTo>
                    <a:pt x="1380" y="1010"/>
                    <a:pt x="1393" y="956"/>
                    <a:pt x="1413" y="896"/>
                  </a:cubicBezTo>
                  <a:cubicBezTo>
                    <a:pt x="1420" y="876"/>
                    <a:pt x="1426" y="857"/>
                    <a:pt x="1430" y="837"/>
                  </a:cubicBezTo>
                  <a:cubicBezTo>
                    <a:pt x="1439" y="796"/>
                    <a:pt x="1452" y="755"/>
                    <a:pt x="1460" y="715"/>
                  </a:cubicBezTo>
                  <a:cubicBezTo>
                    <a:pt x="1462" y="704"/>
                    <a:pt x="1461" y="692"/>
                    <a:pt x="1463" y="681"/>
                  </a:cubicBezTo>
                  <a:cubicBezTo>
                    <a:pt x="1465" y="672"/>
                    <a:pt x="1471" y="664"/>
                    <a:pt x="1473" y="655"/>
                  </a:cubicBezTo>
                  <a:cubicBezTo>
                    <a:pt x="1476" y="645"/>
                    <a:pt x="1475" y="633"/>
                    <a:pt x="1478" y="623"/>
                  </a:cubicBezTo>
                  <a:cubicBezTo>
                    <a:pt x="1481" y="615"/>
                    <a:pt x="1486" y="608"/>
                    <a:pt x="1488" y="600"/>
                  </a:cubicBezTo>
                  <a:cubicBezTo>
                    <a:pt x="1502" y="556"/>
                    <a:pt x="1509" y="512"/>
                    <a:pt x="1520" y="469"/>
                  </a:cubicBezTo>
                  <a:cubicBezTo>
                    <a:pt x="1522" y="458"/>
                    <a:pt x="1524" y="447"/>
                    <a:pt x="1526" y="436"/>
                  </a:cubicBezTo>
                  <a:cubicBezTo>
                    <a:pt x="1531" y="415"/>
                    <a:pt x="1541" y="396"/>
                    <a:pt x="1543" y="379"/>
                  </a:cubicBezTo>
                  <a:cubicBezTo>
                    <a:pt x="1544" y="374"/>
                    <a:pt x="1541" y="367"/>
                    <a:pt x="1541" y="363"/>
                  </a:cubicBezTo>
                  <a:cubicBezTo>
                    <a:pt x="1542" y="344"/>
                    <a:pt x="1549" y="320"/>
                    <a:pt x="1555" y="299"/>
                  </a:cubicBezTo>
                  <a:cubicBezTo>
                    <a:pt x="1564" y="268"/>
                    <a:pt x="1573" y="233"/>
                    <a:pt x="1579" y="208"/>
                  </a:cubicBezTo>
                  <a:cubicBezTo>
                    <a:pt x="1574" y="171"/>
                    <a:pt x="1598" y="120"/>
                    <a:pt x="1576" y="89"/>
                  </a:cubicBezTo>
                  <a:cubicBezTo>
                    <a:pt x="1570" y="80"/>
                    <a:pt x="1557" y="78"/>
                    <a:pt x="1560" y="65"/>
                  </a:cubicBezTo>
                  <a:cubicBezTo>
                    <a:pt x="1528" y="57"/>
                    <a:pt x="1497" y="50"/>
                    <a:pt x="1462" y="45"/>
                  </a:cubicBezTo>
                  <a:cubicBezTo>
                    <a:pt x="1398" y="36"/>
                    <a:pt x="1326" y="25"/>
                    <a:pt x="1257" y="26"/>
                  </a:cubicBezTo>
                  <a:cubicBezTo>
                    <a:pt x="1102" y="26"/>
                    <a:pt x="981" y="13"/>
                    <a:pt x="842" y="21"/>
                  </a:cubicBezTo>
                  <a:cubicBezTo>
                    <a:pt x="822" y="22"/>
                    <a:pt x="801" y="20"/>
                    <a:pt x="782" y="22"/>
                  </a:cubicBezTo>
                  <a:cubicBezTo>
                    <a:pt x="731" y="28"/>
                    <a:pt x="702" y="62"/>
                    <a:pt x="668" y="95"/>
                  </a:cubicBezTo>
                  <a:cubicBezTo>
                    <a:pt x="639" y="149"/>
                    <a:pt x="631" y="206"/>
                    <a:pt x="606" y="268"/>
                  </a:cubicBezTo>
                  <a:cubicBezTo>
                    <a:pt x="593" y="301"/>
                    <a:pt x="583" y="335"/>
                    <a:pt x="575" y="363"/>
                  </a:cubicBezTo>
                  <a:cubicBezTo>
                    <a:pt x="561" y="408"/>
                    <a:pt x="537" y="467"/>
                    <a:pt x="522" y="515"/>
                  </a:cubicBezTo>
                  <a:cubicBezTo>
                    <a:pt x="560" y="514"/>
                    <a:pt x="596" y="526"/>
                    <a:pt x="633" y="530"/>
                  </a:cubicBezTo>
                  <a:cubicBezTo>
                    <a:pt x="707" y="539"/>
                    <a:pt x="796" y="543"/>
                    <a:pt x="880" y="555"/>
                  </a:cubicBezTo>
                  <a:cubicBezTo>
                    <a:pt x="893" y="514"/>
                    <a:pt x="921" y="494"/>
                    <a:pt x="947" y="464"/>
                  </a:cubicBezTo>
                  <a:cubicBezTo>
                    <a:pt x="987" y="418"/>
                    <a:pt x="1043" y="388"/>
                    <a:pt x="1100" y="399"/>
                  </a:cubicBezTo>
                  <a:cubicBezTo>
                    <a:pt x="1110" y="408"/>
                    <a:pt x="1117" y="415"/>
                    <a:pt x="1126" y="422"/>
                  </a:cubicBezTo>
                  <a:cubicBezTo>
                    <a:pt x="1140" y="434"/>
                    <a:pt x="1135" y="438"/>
                    <a:pt x="1144" y="454"/>
                  </a:cubicBezTo>
                  <a:cubicBezTo>
                    <a:pt x="1149" y="463"/>
                    <a:pt x="1157" y="468"/>
                    <a:pt x="1159" y="475"/>
                  </a:cubicBezTo>
                  <a:cubicBezTo>
                    <a:pt x="1165" y="495"/>
                    <a:pt x="1165" y="513"/>
                    <a:pt x="1168" y="535"/>
                  </a:cubicBezTo>
                  <a:cubicBezTo>
                    <a:pt x="1172" y="568"/>
                    <a:pt x="1174" y="603"/>
                    <a:pt x="1171" y="637"/>
                  </a:cubicBezTo>
                  <a:cubicBezTo>
                    <a:pt x="1167" y="687"/>
                    <a:pt x="1153" y="746"/>
                    <a:pt x="1151" y="791"/>
                  </a:cubicBezTo>
                  <a:cubicBezTo>
                    <a:pt x="1141" y="806"/>
                    <a:pt x="1141" y="827"/>
                    <a:pt x="1136" y="846"/>
                  </a:cubicBezTo>
                  <a:cubicBezTo>
                    <a:pt x="1134" y="854"/>
                    <a:pt x="1130" y="860"/>
                    <a:pt x="1128" y="867"/>
                  </a:cubicBezTo>
                  <a:cubicBezTo>
                    <a:pt x="1127" y="872"/>
                    <a:pt x="1130" y="876"/>
                    <a:pt x="1129" y="881"/>
                  </a:cubicBezTo>
                  <a:cubicBezTo>
                    <a:pt x="1129" y="886"/>
                    <a:pt x="1123" y="894"/>
                    <a:pt x="1121" y="901"/>
                  </a:cubicBezTo>
                  <a:cubicBezTo>
                    <a:pt x="1115" y="921"/>
                    <a:pt x="1112" y="944"/>
                    <a:pt x="1103" y="964"/>
                  </a:cubicBezTo>
                  <a:cubicBezTo>
                    <a:pt x="1096" y="1019"/>
                    <a:pt x="1061" y="1079"/>
                    <a:pt x="1068" y="1136"/>
                  </a:cubicBezTo>
                  <a:cubicBezTo>
                    <a:pt x="1064" y="1143"/>
                    <a:pt x="1056" y="1139"/>
                    <a:pt x="1053" y="1140"/>
                  </a:cubicBezTo>
                  <a:cubicBezTo>
                    <a:pt x="1050" y="1168"/>
                    <a:pt x="1034" y="1193"/>
                    <a:pt x="1037" y="1221"/>
                  </a:cubicBezTo>
                  <a:cubicBezTo>
                    <a:pt x="1022" y="1238"/>
                    <a:pt x="1021" y="1264"/>
                    <a:pt x="1012" y="1289"/>
                  </a:cubicBezTo>
                  <a:cubicBezTo>
                    <a:pt x="1005" y="1309"/>
                    <a:pt x="993" y="1327"/>
                    <a:pt x="992" y="1347"/>
                  </a:cubicBezTo>
                  <a:cubicBezTo>
                    <a:pt x="979" y="1365"/>
                    <a:pt x="972" y="1392"/>
                    <a:pt x="967" y="1412"/>
                  </a:cubicBezTo>
                  <a:cubicBezTo>
                    <a:pt x="1007" y="1412"/>
                    <a:pt x="1069" y="1424"/>
                    <a:pt x="1105" y="1425"/>
                  </a:cubicBezTo>
                  <a:cubicBezTo>
                    <a:pt x="1113" y="1425"/>
                    <a:pt x="1129" y="1423"/>
                    <a:pt x="1133" y="1435"/>
                  </a:cubicBezTo>
                  <a:cubicBezTo>
                    <a:pt x="1070" y="1445"/>
                    <a:pt x="1011" y="1420"/>
                    <a:pt x="945" y="1422"/>
                  </a:cubicBezTo>
                  <a:cubicBezTo>
                    <a:pt x="932" y="1422"/>
                    <a:pt x="926" y="1431"/>
                    <a:pt x="914" y="1424"/>
                  </a:cubicBezTo>
                  <a:cubicBezTo>
                    <a:pt x="886" y="1472"/>
                    <a:pt x="828" y="1426"/>
                    <a:pt x="784" y="1427"/>
                  </a:cubicBezTo>
                  <a:cubicBezTo>
                    <a:pt x="768" y="1434"/>
                    <a:pt x="753" y="1425"/>
                    <a:pt x="731" y="1420"/>
                  </a:cubicBezTo>
                  <a:cubicBezTo>
                    <a:pt x="713" y="1417"/>
                    <a:pt x="691" y="1413"/>
                    <a:pt x="670" y="1410"/>
                  </a:cubicBezTo>
                  <a:cubicBezTo>
                    <a:pt x="650" y="1408"/>
                    <a:pt x="628" y="1409"/>
                    <a:pt x="610" y="1405"/>
                  </a:cubicBezTo>
                  <a:cubicBezTo>
                    <a:pt x="603" y="1404"/>
                    <a:pt x="597" y="1398"/>
                    <a:pt x="590" y="1397"/>
                  </a:cubicBezTo>
                  <a:cubicBezTo>
                    <a:pt x="574" y="1394"/>
                    <a:pt x="556" y="1392"/>
                    <a:pt x="538" y="1389"/>
                  </a:cubicBezTo>
                  <a:cubicBezTo>
                    <a:pt x="521" y="1386"/>
                    <a:pt x="503" y="1384"/>
                    <a:pt x="485" y="1382"/>
                  </a:cubicBezTo>
                  <a:cubicBezTo>
                    <a:pt x="414" y="1375"/>
                    <a:pt x="340" y="1364"/>
                    <a:pt x="276" y="1360"/>
                  </a:cubicBezTo>
                  <a:cubicBezTo>
                    <a:pt x="269" y="1360"/>
                    <a:pt x="261" y="1362"/>
                    <a:pt x="254" y="1360"/>
                  </a:cubicBezTo>
                  <a:cubicBezTo>
                    <a:pt x="247" y="1359"/>
                    <a:pt x="240" y="1351"/>
                    <a:pt x="231" y="1350"/>
                  </a:cubicBezTo>
                  <a:cubicBezTo>
                    <a:pt x="214" y="1350"/>
                    <a:pt x="204" y="1369"/>
                    <a:pt x="188" y="1370"/>
                  </a:cubicBezTo>
                  <a:cubicBezTo>
                    <a:pt x="185" y="1376"/>
                    <a:pt x="182" y="1380"/>
                    <a:pt x="178" y="1384"/>
                  </a:cubicBezTo>
                  <a:cubicBezTo>
                    <a:pt x="130" y="1412"/>
                    <a:pt x="76" y="1435"/>
                    <a:pt x="32" y="1468"/>
                  </a:cubicBezTo>
                  <a:cubicBezTo>
                    <a:pt x="56" y="1490"/>
                    <a:pt x="106" y="1494"/>
                    <a:pt x="140" y="1493"/>
                  </a:cubicBezTo>
                  <a:cubicBezTo>
                    <a:pt x="224" y="1505"/>
                    <a:pt x="307" y="1519"/>
                    <a:pt x="381" y="1526"/>
                  </a:cubicBezTo>
                  <a:cubicBezTo>
                    <a:pt x="440" y="1532"/>
                    <a:pt x="499" y="1534"/>
                    <a:pt x="558" y="1540"/>
                  </a:cubicBezTo>
                  <a:cubicBezTo>
                    <a:pt x="569" y="1541"/>
                    <a:pt x="577" y="1544"/>
                    <a:pt x="587" y="1546"/>
                  </a:cubicBezTo>
                  <a:cubicBezTo>
                    <a:pt x="624" y="1554"/>
                    <a:pt x="668" y="1554"/>
                    <a:pt x="704" y="1560"/>
                  </a:cubicBezTo>
                  <a:cubicBezTo>
                    <a:pt x="726" y="1563"/>
                    <a:pt x="746" y="1558"/>
                    <a:pt x="769" y="1558"/>
                  </a:cubicBezTo>
                  <a:cubicBezTo>
                    <a:pt x="791" y="1558"/>
                    <a:pt x="814" y="1565"/>
                    <a:pt x="836" y="1566"/>
                  </a:cubicBezTo>
                  <a:cubicBezTo>
                    <a:pt x="850" y="1567"/>
                    <a:pt x="866" y="1568"/>
                    <a:pt x="880" y="1568"/>
                  </a:cubicBezTo>
                  <a:cubicBezTo>
                    <a:pt x="918" y="1569"/>
                    <a:pt x="953" y="1571"/>
                    <a:pt x="993" y="1575"/>
                  </a:cubicBezTo>
                  <a:cubicBezTo>
                    <a:pt x="1033" y="1578"/>
                    <a:pt x="1091" y="1588"/>
                    <a:pt x="1111" y="1553"/>
                  </a:cubicBezTo>
                  <a:cubicBezTo>
                    <a:pt x="1150" y="1530"/>
                    <a:pt x="1187" y="1502"/>
                    <a:pt x="1222" y="1478"/>
                  </a:cubicBezTo>
                  <a:cubicBezTo>
                    <a:pt x="1235" y="1470"/>
                    <a:pt x="1250" y="1463"/>
                    <a:pt x="1256" y="1448"/>
                  </a:cubicBezTo>
                  <a:cubicBezTo>
                    <a:pt x="1236" y="1448"/>
                    <a:pt x="1216" y="1445"/>
                    <a:pt x="1198" y="1443"/>
                  </a:cubicBezTo>
                  <a:cubicBezTo>
                    <a:pt x="1188" y="1442"/>
                    <a:pt x="1174" y="1445"/>
                    <a:pt x="1171" y="1437"/>
                  </a:cubicBezTo>
                  <a:cubicBezTo>
                    <a:pt x="1197" y="1425"/>
                    <a:pt x="1225" y="1439"/>
                    <a:pt x="1261" y="1435"/>
                  </a:cubicBezTo>
                  <a:cubicBezTo>
                    <a:pt x="1265" y="1418"/>
                    <a:pt x="1276" y="1406"/>
                    <a:pt x="1277" y="1385"/>
                  </a:cubicBezTo>
                  <a:close/>
                  <a:moveTo>
                    <a:pt x="1051" y="417"/>
                  </a:moveTo>
                  <a:cubicBezTo>
                    <a:pt x="1026" y="425"/>
                    <a:pt x="1003" y="430"/>
                    <a:pt x="982" y="447"/>
                  </a:cubicBezTo>
                  <a:cubicBezTo>
                    <a:pt x="949" y="474"/>
                    <a:pt x="927" y="513"/>
                    <a:pt x="904" y="547"/>
                  </a:cubicBezTo>
                  <a:cubicBezTo>
                    <a:pt x="898" y="542"/>
                    <a:pt x="895" y="552"/>
                    <a:pt x="894" y="557"/>
                  </a:cubicBezTo>
                  <a:cubicBezTo>
                    <a:pt x="905" y="556"/>
                    <a:pt x="911" y="560"/>
                    <a:pt x="922" y="558"/>
                  </a:cubicBezTo>
                  <a:cubicBezTo>
                    <a:pt x="954" y="510"/>
                    <a:pt x="986" y="462"/>
                    <a:pt x="1035" y="431"/>
                  </a:cubicBezTo>
                  <a:cubicBezTo>
                    <a:pt x="1045" y="435"/>
                    <a:pt x="1058" y="421"/>
                    <a:pt x="1068" y="416"/>
                  </a:cubicBezTo>
                  <a:cubicBezTo>
                    <a:pt x="1059" y="416"/>
                    <a:pt x="1056" y="416"/>
                    <a:pt x="1051" y="417"/>
                  </a:cubicBezTo>
                  <a:close/>
                  <a:moveTo>
                    <a:pt x="1066" y="627"/>
                  </a:moveTo>
                  <a:cubicBezTo>
                    <a:pt x="1088" y="642"/>
                    <a:pt x="1067" y="683"/>
                    <a:pt x="1060" y="713"/>
                  </a:cubicBezTo>
                  <a:cubicBezTo>
                    <a:pt x="1037" y="804"/>
                    <a:pt x="1016" y="905"/>
                    <a:pt x="1000" y="997"/>
                  </a:cubicBezTo>
                  <a:cubicBezTo>
                    <a:pt x="997" y="997"/>
                    <a:pt x="999" y="1001"/>
                    <a:pt x="995" y="1000"/>
                  </a:cubicBezTo>
                  <a:cubicBezTo>
                    <a:pt x="1014" y="1033"/>
                    <a:pt x="1043" y="1057"/>
                    <a:pt x="1058" y="1088"/>
                  </a:cubicBezTo>
                  <a:cubicBezTo>
                    <a:pt x="1097" y="928"/>
                    <a:pt x="1159" y="749"/>
                    <a:pt x="1158" y="595"/>
                  </a:cubicBezTo>
                  <a:cubicBezTo>
                    <a:pt x="1157" y="559"/>
                    <a:pt x="1152" y="525"/>
                    <a:pt x="1148" y="490"/>
                  </a:cubicBezTo>
                  <a:cubicBezTo>
                    <a:pt x="1134" y="471"/>
                    <a:pt x="1130" y="442"/>
                    <a:pt x="1111" y="427"/>
                  </a:cubicBezTo>
                  <a:cubicBezTo>
                    <a:pt x="1073" y="420"/>
                    <a:pt x="1040" y="448"/>
                    <a:pt x="1015" y="475"/>
                  </a:cubicBezTo>
                  <a:cubicBezTo>
                    <a:pt x="975" y="490"/>
                    <a:pt x="965" y="534"/>
                    <a:pt x="939" y="562"/>
                  </a:cubicBezTo>
                  <a:cubicBezTo>
                    <a:pt x="954" y="563"/>
                    <a:pt x="965" y="567"/>
                    <a:pt x="980" y="568"/>
                  </a:cubicBezTo>
                  <a:cubicBezTo>
                    <a:pt x="986" y="570"/>
                    <a:pt x="987" y="580"/>
                    <a:pt x="993" y="577"/>
                  </a:cubicBezTo>
                  <a:cubicBezTo>
                    <a:pt x="988" y="582"/>
                    <a:pt x="990" y="585"/>
                    <a:pt x="988" y="592"/>
                  </a:cubicBezTo>
                  <a:cubicBezTo>
                    <a:pt x="1012" y="606"/>
                    <a:pt x="1037" y="619"/>
                    <a:pt x="1066" y="627"/>
                  </a:cubicBezTo>
                  <a:close/>
                  <a:moveTo>
                    <a:pt x="779" y="558"/>
                  </a:moveTo>
                  <a:cubicBezTo>
                    <a:pt x="713" y="555"/>
                    <a:pt x="648" y="540"/>
                    <a:pt x="585" y="532"/>
                  </a:cubicBezTo>
                  <a:cubicBezTo>
                    <a:pt x="578" y="531"/>
                    <a:pt x="572" y="533"/>
                    <a:pt x="565" y="532"/>
                  </a:cubicBezTo>
                  <a:cubicBezTo>
                    <a:pt x="523" y="527"/>
                    <a:pt x="473" y="511"/>
                    <a:pt x="447" y="539"/>
                  </a:cubicBezTo>
                  <a:cubicBezTo>
                    <a:pt x="410" y="628"/>
                    <a:pt x="404" y="743"/>
                    <a:pt x="364" y="822"/>
                  </a:cubicBezTo>
                  <a:cubicBezTo>
                    <a:pt x="342" y="931"/>
                    <a:pt x="311" y="1044"/>
                    <a:pt x="283" y="1155"/>
                  </a:cubicBezTo>
                  <a:cubicBezTo>
                    <a:pt x="273" y="1193"/>
                    <a:pt x="259" y="1236"/>
                    <a:pt x="258" y="1269"/>
                  </a:cubicBezTo>
                  <a:cubicBezTo>
                    <a:pt x="251" y="1285"/>
                    <a:pt x="236" y="1316"/>
                    <a:pt x="246" y="1339"/>
                  </a:cubicBezTo>
                  <a:cubicBezTo>
                    <a:pt x="278" y="1353"/>
                    <a:pt x="333" y="1353"/>
                    <a:pt x="379" y="1359"/>
                  </a:cubicBezTo>
                  <a:cubicBezTo>
                    <a:pt x="417" y="1363"/>
                    <a:pt x="457" y="1365"/>
                    <a:pt x="495" y="1369"/>
                  </a:cubicBezTo>
                  <a:cubicBezTo>
                    <a:pt x="543" y="1373"/>
                    <a:pt x="586" y="1387"/>
                    <a:pt x="631" y="1394"/>
                  </a:cubicBezTo>
                  <a:cubicBezTo>
                    <a:pt x="679" y="1401"/>
                    <a:pt x="726" y="1404"/>
                    <a:pt x="773" y="1412"/>
                  </a:cubicBezTo>
                  <a:cubicBezTo>
                    <a:pt x="848" y="1165"/>
                    <a:pt x="915" y="862"/>
                    <a:pt x="973" y="582"/>
                  </a:cubicBezTo>
                  <a:cubicBezTo>
                    <a:pt x="910" y="569"/>
                    <a:pt x="845" y="562"/>
                    <a:pt x="779" y="558"/>
                  </a:cubicBezTo>
                  <a:close/>
                  <a:moveTo>
                    <a:pt x="228" y="1306"/>
                  </a:moveTo>
                  <a:cubicBezTo>
                    <a:pt x="246" y="1241"/>
                    <a:pt x="263" y="1176"/>
                    <a:pt x="281" y="1113"/>
                  </a:cubicBezTo>
                  <a:cubicBezTo>
                    <a:pt x="295" y="1066"/>
                    <a:pt x="302" y="1018"/>
                    <a:pt x="314" y="970"/>
                  </a:cubicBezTo>
                  <a:cubicBezTo>
                    <a:pt x="326" y="922"/>
                    <a:pt x="342" y="874"/>
                    <a:pt x="352" y="822"/>
                  </a:cubicBezTo>
                  <a:cubicBezTo>
                    <a:pt x="352" y="816"/>
                    <a:pt x="355" y="815"/>
                    <a:pt x="352" y="809"/>
                  </a:cubicBezTo>
                  <a:cubicBezTo>
                    <a:pt x="391" y="727"/>
                    <a:pt x="404" y="615"/>
                    <a:pt x="434" y="535"/>
                  </a:cubicBezTo>
                  <a:cubicBezTo>
                    <a:pt x="433" y="535"/>
                    <a:pt x="432" y="535"/>
                    <a:pt x="430" y="535"/>
                  </a:cubicBezTo>
                  <a:cubicBezTo>
                    <a:pt x="430" y="534"/>
                    <a:pt x="430" y="533"/>
                    <a:pt x="429" y="534"/>
                  </a:cubicBezTo>
                  <a:cubicBezTo>
                    <a:pt x="407" y="540"/>
                    <a:pt x="394" y="564"/>
                    <a:pt x="389" y="580"/>
                  </a:cubicBezTo>
                  <a:cubicBezTo>
                    <a:pt x="378" y="613"/>
                    <a:pt x="374" y="643"/>
                    <a:pt x="367" y="676"/>
                  </a:cubicBezTo>
                  <a:cubicBezTo>
                    <a:pt x="357" y="726"/>
                    <a:pt x="341" y="776"/>
                    <a:pt x="341" y="816"/>
                  </a:cubicBezTo>
                  <a:cubicBezTo>
                    <a:pt x="288" y="972"/>
                    <a:pt x="241" y="1158"/>
                    <a:pt x="206" y="1336"/>
                  </a:cubicBezTo>
                  <a:cubicBezTo>
                    <a:pt x="215" y="1338"/>
                    <a:pt x="218" y="1338"/>
                    <a:pt x="226" y="1339"/>
                  </a:cubicBezTo>
                  <a:cubicBezTo>
                    <a:pt x="227" y="1329"/>
                    <a:pt x="231" y="1315"/>
                    <a:pt x="228" y="1306"/>
                  </a:cubicBezTo>
                  <a:close/>
                  <a:moveTo>
                    <a:pt x="997" y="627"/>
                  </a:moveTo>
                  <a:cubicBezTo>
                    <a:pt x="999" y="629"/>
                    <a:pt x="1002" y="625"/>
                    <a:pt x="1008" y="627"/>
                  </a:cubicBezTo>
                  <a:cubicBezTo>
                    <a:pt x="1015" y="639"/>
                    <a:pt x="1029" y="645"/>
                    <a:pt x="1040" y="653"/>
                  </a:cubicBezTo>
                  <a:cubicBezTo>
                    <a:pt x="1038" y="661"/>
                    <a:pt x="1034" y="666"/>
                    <a:pt x="1030" y="671"/>
                  </a:cubicBezTo>
                  <a:cubicBezTo>
                    <a:pt x="1012" y="768"/>
                    <a:pt x="988" y="861"/>
                    <a:pt x="968" y="960"/>
                  </a:cubicBezTo>
                  <a:cubicBezTo>
                    <a:pt x="977" y="968"/>
                    <a:pt x="979" y="983"/>
                    <a:pt x="988" y="990"/>
                  </a:cubicBezTo>
                  <a:cubicBezTo>
                    <a:pt x="1003" y="903"/>
                    <a:pt x="1031" y="792"/>
                    <a:pt x="1045" y="705"/>
                  </a:cubicBezTo>
                  <a:cubicBezTo>
                    <a:pt x="1048" y="689"/>
                    <a:pt x="1067" y="661"/>
                    <a:pt x="1060" y="645"/>
                  </a:cubicBezTo>
                  <a:cubicBezTo>
                    <a:pt x="1052" y="629"/>
                    <a:pt x="998" y="616"/>
                    <a:pt x="982" y="605"/>
                  </a:cubicBezTo>
                  <a:cubicBezTo>
                    <a:pt x="977" y="617"/>
                    <a:pt x="999" y="613"/>
                    <a:pt x="997" y="627"/>
                  </a:cubicBezTo>
                  <a:close/>
                  <a:moveTo>
                    <a:pt x="970" y="670"/>
                  </a:moveTo>
                  <a:cubicBezTo>
                    <a:pt x="967" y="710"/>
                    <a:pt x="952" y="752"/>
                    <a:pt x="944" y="794"/>
                  </a:cubicBezTo>
                  <a:cubicBezTo>
                    <a:pt x="923" y="894"/>
                    <a:pt x="892" y="995"/>
                    <a:pt x="872" y="1093"/>
                  </a:cubicBezTo>
                  <a:cubicBezTo>
                    <a:pt x="876" y="1093"/>
                    <a:pt x="874" y="1099"/>
                    <a:pt x="874" y="1103"/>
                  </a:cubicBezTo>
                  <a:cubicBezTo>
                    <a:pt x="872" y="1117"/>
                    <a:pt x="869" y="1131"/>
                    <a:pt x="865" y="1145"/>
                  </a:cubicBezTo>
                  <a:cubicBezTo>
                    <a:pt x="855" y="1188"/>
                    <a:pt x="841" y="1233"/>
                    <a:pt x="829" y="1276"/>
                  </a:cubicBezTo>
                  <a:cubicBezTo>
                    <a:pt x="827" y="1283"/>
                    <a:pt x="822" y="1289"/>
                    <a:pt x="821" y="1296"/>
                  </a:cubicBezTo>
                  <a:cubicBezTo>
                    <a:pt x="819" y="1304"/>
                    <a:pt x="820" y="1313"/>
                    <a:pt x="817" y="1321"/>
                  </a:cubicBezTo>
                  <a:cubicBezTo>
                    <a:pt x="815" y="1330"/>
                    <a:pt x="808" y="1336"/>
                    <a:pt x="806" y="1346"/>
                  </a:cubicBezTo>
                  <a:cubicBezTo>
                    <a:pt x="801" y="1364"/>
                    <a:pt x="799" y="1387"/>
                    <a:pt x="796" y="1405"/>
                  </a:cubicBezTo>
                  <a:cubicBezTo>
                    <a:pt x="800" y="1401"/>
                    <a:pt x="807" y="1394"/>
                    <a:pt x="814" y="1397"/>
                  </a:cubicBezTo>
                  <a:cubicBezTo>
                    <a:pt x="822" y="1366"/>
                    <a:pt x="829" y="1337"/>
                    <a:pt x="841" y="1307"/>
                  </a:cubicBezTo>
                  <a:cubicBezTo>
                    <a:pt x="842" y="1346"/>
                    <a:pt x="824" y="1371"/>
                    <a:pt x="826" y="1410"/>
                  </a:cubicBezTo>
                  <a:cubicBezTo>
                    <a:pt x="849" y="1403"/>
                    <a:pt x="846" y="1358"/>
                    <a:pt x="861" y="1337"/>
                  </a:cubicBezTo>
                  <a:cubicBezTo>
                    <a:pt x="860" y="1361"/>
                    <a:pt x="858" y="1385"/>
                    <a:pt x="849" y="1404"/>
                  </a:cubicBezTo>
                  <a:cubicBezTo>
                    <a:pt x="856" y="1404"/>
                    <a:pt x="860" y="1413"/>
                    <a:pt x="865" y="1410"/>
                  </a:cubicBezTo>
                  <a:cubicBezTo>
                    <a:pt x="890" y="1304"/>
                    <a:pt x="915" y="1196"/>
                    <a:pt x="935" y="1085"/>
                  </a:cubicBezTo>
                  <a:cubicBezTo>
                    <a:pt x="930" y="1082"/>
                    <a:pt x="931" y="1074"/>
                    <a:pt x="925" y="1072"/>
                  </a:cubicBezTo>
                  <a:cubicBezTo>
                    <a:pt x="926" y="1080"/>
                    <a:pt x="928" y="1100"/>
                    <a:pt x="915" y="1100"/>
                  </a:cubicBezTo>
                  <a:cubicBezTo>
                    <a:pt x="912" y="1064"/>
                    <a:pt x="922" y="1028"/>
                    <a:pt x="927" y="1005"/>
                  </a:cubicBezTo>
                  <a:cubicBezTo>
                    <a:pt x="929" y="997"/>
                    <a:pt x="927" y="989"/>
                    <a:pt x="929" y="980"/>
                  </a:cubicBezTo>
                  <a:cubicBezTo>
                    <a:pt x="931" y="966"/>
                    <a:pt x="937" y="950"/>
                    <a:pt x="939" y="932"/>
                  </a:cubicBezTo>
                  <a:cubicBezTo>
                    <a:pt x="940" y="914"/>
                    <a:pt x="934" y="889"/>
                    <a:pt x="952" y="887"/>
                  </a:cubicBezTo>
                  <a:cubicBezTo>
                    <a:pt x="957" y="899"/>
                    <a:pt x="947" y="911"/>
                    <a:pt x="949" y="924"/>
                  </a:cubicBezTo>
                  <a:cubicBezTo>
                    <a:pt x="949" y="932"/>
                    <a:pt x="957" y="935"/>
                    <a:pt x="960" y="944"/>
                  </a:cubicBezTo>
                  <a:cubicBezTo>
                    <a:pt x="965" y="892"/>
                    <a:pt x="989" y="824"/>
                    <a:pt x="993" y="766"/>
                  </a:cubicBezTo>
                  <a:cubicBezTo>
                    <a:pt x="994" y="772"/>
                    <a:pt x="982" y="779"/>
                    <a:pt x="983" y="771"/>
                  </a:cubicBezTo>
                  <a:cubicBezTo>
                    <a:pt x="990" y="730"/>
                    <a:pt x="1013" y="683"/>
                    <a:pt x="1005" y="646"/>
                  </a:cubicBezTo>
                  <a:cubicBezTo>
                    <a:pt x="989" y="687"/>
                    <a:pt x="984" y="739"/>
                    <a:pt x="967" y="778"/>
                  </a:cubicBezTo>
                  <a:cubicBezTo>
                    <a:pt x="967" y="737"/>
                    <a:pt x="985" y="688"/>
                    <a:pt x="993" y="645"/>
                  </a:cubicBezTo>
                  <a:cubicBezTo>
                    <a:pt x="984" y="643"/>
                    <a:pt x="984" y="630"/>
                    <a:pt x="980" y="625"/>
                  </a:cubicBezTo>
                  <a:cubicBezTo>
                    <a:pt x="973" y="637"/>
                    <a:pt x="971" y="656"/>
                    <a:pt x="970" y="670"/>
                  </a:cubicBezTo>
                  <a:close/>
                  <a:moveTo>
                    <a:pt x="1008" y="718"/>
                  </a:moveTo>
                  <a:cubicBezTo>
                    <a:pt x="1012" y="709"/>
                    <a:pt x="1016" y="690"/>
                    <a:pt x="1013" y="686"/>
                  </a:cubicBezTo>
                  <a:cubicBezTo>
                    <a:pt x="1011" y="696"/>
                    <a:pt x="1007" y="708"/>
                    <a:pt x="1008" y="718"/>
                  </a:cubicBezTo>
                  <a:close/>
                  <a:moveTo>
                    <a:pt x="927" y="1050"/>
                  </a:moveTo>
                  <a:cubicBezTo>
                    <a:pt x="942" y="1069"/>
                    <a:pt x="948" y="1098"/>
                    <a:pt x="972" y="1108"/>
                  </a:cubicBezTo>
                  <a:cubicBezTo>
                    <a:pt x="976" y="1112"/>
                    <a:pt x="968" y="1112"/>
                    <a:pt x="970" y="1118"/>
                  </a:cubicBezTo>
                  <a:cubicBezTo>
                    <a:pt x="985" y="1131"/>
                    <a:pt x="1003" y="1146"/>
                    <a:pt x="1015" y="1161"/>
                  </a:cubicBezTo>
                  <a:cubicBezTo>
                    <a:pt x="1018" y="1166"/>
                    <a:pt x="1020" y="1175"/>
                    <a:pt x="1027" y="1174"/>
                  </a:cubicBezTo>
                  <a:cubicBezTo>
                    <a:pt x="1024" y="1150"/>
                    <a:pt x="1006" y="1121"/>
                    <a:pt x="1003" y="1096"/>
                  </a:cubicBezTo>
                  <a:cubicBezTo>
                    <a:pt x="1006" y="1096"/>
                    <a:pt x="1007" y="1094"/>
                    <a:pt x="1010" y="1093"/>
                  </a:cubicBezTo>
                  <a:cubicBezTo>
                    <a:pt x="1024" y="1100"/>
                    <a:pt x="1037" y="1109"/>
                    <a:pt x="1051" y="1116"/>
                  </a:cubicBezTo>
                  <a:cubicBezTo>
                    <a:pt x="1046" y="1062"/>
                    <a:pt x="995" y="1040"/>
                    <a:pt x="978" y="992"/>
                  </a:cubicBezTo>
                  <a:cubicBezTo>
                    <a:pt x="964" y="981"/>
                    <a:pt x="960" y="959"/>
                    <a:pt x="945" y="949"/>
                  </a:cubicBezTo>
                  <a:cubicBezTo>
                    <a:pt x="942" y="982"/>
                    <a:pt x="935" y="1013"/>
                    <a:pt x="927" y="1050"/>
                  </a:cubicBezTo>
                  <a:close/>
                  <a:moveTo>
                    <a:pt x="927" y="1204"/>
                  </a:moveTo>
                  <a:cubicBezTo>
                    <a:pt x="924" y="1215"/>
                    <a:pt x="918" y="1225"/>
                    <a:pt x="915" y="1236"/>
                  </a:cubicBezTo>
                  <a:cubicBezTo>
                    <a:pt x="899" y="1303"/>
                    <a:pt x="889" y="1364"/>
                    <a:pt x="875" y="1427"/>
                  </a:cubicBezTo>
                  <a:cubicBezTo>
                    <a:pt x="884" y="1423"/>
                    <a:pt x="888" y="1415"/>
                    <a:pt x="897" y="1412"/>
                  </a:cubicBezTo>
                  <a:cubicBezTo>
                    <a:pt x="910" y="1328"/>
                    <a:pt x="926" y="1238"/>
                    <a:pt x="942" y="1156"/>
                  </a:cubicBezTo>
                  <a:cubicBezTo>
                    <a:pt x="946" y="1137"/>
                    <a:pt x="965" y="1116"/>
                    <a:pt x="945" y="1103"/>
                  </a:cubicBezTo>
                  <a:cubicBezTo>
                    <a:pt x="931" y="1133"/>
                    <a:pt x="935" y="1170"/>
                    <a:pt x="927" y="1204"/>
                  </a:cubicBezTo>
                  <a:close/>
                  <a:moveTo>
                    <a:pt x="1037" y="1158"/>
                  </a:moveTo>
                  <a:cubicBezTo>
                    <a:pt x="1036" y="1146"/>
                    <a:pt x="1043" y="1138"/>
                    <a:pt x="1041" y="1121"/>
                  </a:cubicBezTo>
                  <a:cubicBezTo>
                    <a:pt x="1035" y="1118"/>
                    <a:pt x="1025" y="1108"/>
                    <a:pt x="1018" y="1110"/>
                  </a:cubicBezTo>
                  <a:cubicBezTo>
                    <a:pt x="1025" y="1128"/>
                    <a:pt x="1029" y="1144"/>
                    <a:pt x="1037" y="1158"/>
                  </a:cubicBezTo>
                  <a:close/>
                  <a:moveTo>
                    <a:pt x="945" y="1238"/>
                  </a:moveTo>
                  <a:cubicBezTo>
                    <a:pt x="972" y="1232"/>
                    <a:pt x="994" y="1218"/>
                    <a:pt x="1020" y="1216"/>
                  </a:cubicBezTo>
                  <a:cubicBezTo>
                    <a:pt x="1021" y="1210"/>
                    <a:pt x="1024" y="1206"/>
                    <a:pt x="1025" y="1199"/>
                  </a:cubicBezTo>
                  <a:cubicBezTo>
                    <a:pt x="1012" y="1171"/>
                    <a:pt x="989" y="1144"/>
                    <a:pt x="965" y="1131"/>
                  </a:cubicBezTo>
                  <a:cubicBezTo>
                    <a:pt x="959" y="1164"/>
                    <a:pt x="946" y="1204"/>
                    <a:pt x="945" y="1238"/>
                  </a:cubicBezTo>
                  <a:close/>
                  <a:moveTo>
                    <a:pt x="1536" y="1151"/>
                  </a:moveTo>
                  <a:cubicBezTo>
                    <a:pt x="1492" y="1141"/>
                    <a:pt x="1440" y="1144"/>
                    <a:pt x="1400" y="1165"/>
                  </a:cubicBezTo>
                  <a:cubicBezTo>
                    <a:pt x="1398" y="1163"/>
                    <a:pt x="1396" y="1162"/>
                    <a:pt x="1392" y="1163"/>
                  </a:cubicBezTo>
                  <a:cubicBezTo>
                    <a:pt x="1378" y="1217"/>
                    <a:pt x="1357" y="1265"/>
                    <a:pt x="1349" y="1312"/>
                  </a:cubicBezTo>
                  <a:cubicBezTo>
                    <a:pt x="1398" y="1291"/>
                    <a:pt x="1453" y="1254"/>
                    <a:pt x="1498" y="1223"/>
                  </a:cubicBezTo>
                  <a:cubicBezTo>
                    <a:pt x="1503" y="1219"/>
                    <a:pt x="1510" y="1218"/>
                    <a:pt x="1515" y="1214"/>
                  </a:cubicBezTo>
                  <a:cubicBezTo>
                    <a:pt x="1519" y="1211"/>
                    <a:pt x="1521" y="1204"/>
                    <a:pt x="1526" y="1199"/>
                  </a:cubicBezTo>
                  <a:cubicBezTo>
                    <a:pt x="1541" y="1187"/>
                    <a:pt x="1555" y="1184"/>
                    <a:pt x="1556" y="1163"/>
                  </a:cubicBezTo>
                  <a:cubicBezTo>
                    <a:pt x="1550" y="1159"/>
                    <a:pt x="1540" y="1158"/>
                    <a:pt x="1536" y="1151"/>
                  </a:cubicBezTo>
                  <a:close/>
                  <a:moveTo>
                    <a:pt x="1417" y="1284"/>
                  </a:moveTo>
                  <a:cubicBezTo>
                    <a:pt x="1405" y="1297"/>
                    <a:pt x="1389" y="1305"/>
                    <a:pt x="1372" y="1312"/>
                  </a:cubicBezTo>
                  <a:cubicBezTo>
                    <a:pt x="1363" y="1320"/>
                    <a:pt x="1357" y="1331"/>
                    <a:pt x="1342" y="1332"/>
                  </a:cubicBezTo>
                  <a:cubicBezTo>
                    <a:pt x="1345" y="1339"/>
                    <a:pt x="1334" y="1342"/>
                    <a:pt x="1340" y="1347"/>
                  </a:cubicBezTo>
                  <a:cubicBezTo>
                    <a:pt x="1365" y="1345"/>
                    <a:pt x="1385" y="1323"/>
                    <a:pt x="1410" y="1316"/>
                  </a:cubicBezTo>
                  <a:cubicBezTo>
                    <a:pt x="1422" y="1303"/>
                    <a:pt x="1453" y="1289"/>
                    <a:pt x="1468" y="1279"/>
                  </a:cubicBezTo>
                  <a:cubicBezTo>
                    <a:pt x="1492" y="1264"/>
                    <a:pt x="1515" y="1254"/>
                    <a:pt x="1535" y="1239"/>
                  </a:cubicBezTo>
                  <a:cubicBezTo>
                    <a:pt x="1552" y="1226"/>
                    <a:pt x="1588" y="1196"/>
                    <a:pt x="1566" y="1179"/>
                  </a:cubicBezTo>
                  <a:cubicBezTo>
                    <a:pt x="1529" y="1221"/>
                    <a:pt x="1472" y="1256"/>
                    <a:pt x="1417" y="1284"/>
                  </a:cubicBezTo>
                  <a:close/>
                  <a:moveTo>
                    <a:pt x="939" y="1256"/>
                  </a:moveTo>
                  <a:cubicBezTo>
                    <a:pt x="926" y="1295"/>
                    <a:pt x="925" y="1353"/>
                    <a:pt x="912" y="1402"/>
                  </a:cubicBezTo>
                  <a:cubicBezTo>
                    <a:pt x="929" y="1407"/>
                    <a:pt x="929" y="1409"/>
                    <a:pt x="952" y="1410"/>
                  </a:cubicBezTo>
                  <a:cubicBezTo>
                    <a:pt x="949" y="1405"/>
                    <a:pt x="951" y="1403"/>
                    <a:pt x="952" y="1397"/>
                  </a:cubicBezTo>
                  <a:cubicBezTo>
                    <a:pt x="980" y="1347"/>
                    <a:pt x="996" y="1285"/>
                    <a:pt x="1018" y="1229"/>
                  </a:cubicBezTo>
                  <a:cubicBezTo>
                    <a:pt x="1018" y="1227"/>
                    <a:pt x="1018" y="1225"/>
                    <a:pt x="1015" y="1226"/>
                  </a:cubicBezTo>
                  <a:cubicBezTo>
                    <a:pt x="992" y="1238"/>
                    <a:pt x="960" y="1242"/>
                    <a:pt x="939" y="12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77267" y="2780228"/>
            <a:ext cx="487367" cy="465802"/>
            <a:chOff x="5734050" y="1673225"/>
            <a:chExt cx="896938" cy="857250"/>
          </a:xfrm>
        </p:grpSpPr>
        <p:sp>
          <p:nvSpPr>
            <p:cNvPr id="28" name="Freeform 102"/>
            <p:cNvSpPr/>
            <p:nvPr/>
          </p:nvSpPr>
          <p:spPr bwMode="auto">
            <a:xfrm>
              <a:off x="5789613" y="1949450"/>
              <a:ext cx="49213" cy="200025"/>
            </a:xfrm>
            <a:custGeom>
              <a:avLst/>
              <a:gdLst>
                <a:gd name="T0" fmla="*/ 59 w 77"/>
                <a:gd name="T1" fmla="*/ 35 h 310"/>
                <a:gd name="T2" fmla="*/ 34 w 77"/>
                <a:gd name="T3" fmla="*/ 310 h 310"/>
                <a:gd name="T4" fmla="*/ 39 w 77"/>
                <a:gd name="T5" fmla="*/ 41 h 310"/>
                <a:gd name="T6" fmla="*/ 76 w 77"/>
                <a:gd name="T7" fmla="*/ 25 h 310"/>
                <a:gd name="T8" fmla="*/ 59 w 77"/>
                <a:gd name="T9" fmla="*/ 3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10">
                  <a:moveTo>
                    <a:pt x="59" y="35"/>
                  </a:moveTo>
                  <a:cubicBezTo>
                    <a:pt x="4" y="98"/>
                    <a:pt x="23" y="213"/>
                    <a:pt x="34" y="310"/>
                  </a:cubicBezTo>
                  <a:cubicBezTo>
                    <a:pt x="12" y="244"/>
                    <a:pt x="0" y="104"/>
                    <a:pt x="39" y="41"/>
                  </a:cubicBezTo>
                  <a:cubicBezTo>
                    <a:pt x="41" y="38"/>
                    <a:pt x="77" y="0"/>
                    <a:pt x="76" y="25"/>
                  </a:cubicBezTo>
                  <a:cubicBezTo>
                    <a:pt x="76" y="33"/>
                    <a:pt x="69" y="33"/>
                    <a:pt x="5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03"/>
            <p:cNvSpPr>
              <a:spLocks noEditPoints="1"/>
            </p:cNvSpPr>
            <p:nvPr/>
          </p:nvSpPr>
          <p:spPr bwMode="auto">
            <a:xfrm>
              <a:off x="6280150" y="2005013"/>
              <a:ext cx="90488" cy="93663"/>
            </a:xfrm>
            <a:custGeom>
              <a:avLst/>
              <a:gdLst>
                <a:gd name="T0" fmla="*/ 36 w 138"/>
                <a:gd name="T1" fmla="*/ 1 h 145"/>
                <a:gd name="T2" fmla="*/ 119 w 138"/>
                <a:gd name="T3" fmla="*/ 61 h 145"/>
                <a:gd name="T4" fmla="*/ 129 w 138"/>
                <a:gd name="T5" fmla="*/ 122 h 145"/>
                <a:gd name="T6" fmla="*/ 85 w 138"/>
                <a:gd name="T7" fmla="*/ 144 h 145"/>
                <a:gd name="T8" fmla="*/ 33 w 138"/>
                <a:gd name="T9" fmla="*/ 111 h 145"/>
                <a:gd name="T10" fmla="*/ 7 w 138"/>
                <a:gd name="T11" fmla="*/ 57 h 145"/>
                <a:gd name="T12" fmla="*/ 0 w 138"/>
                <a:gd name="T13" fmla="*/ 39 h 145"/>
                <a:gd name="T14" fmla="*/ 17 w 138"/>
                <a:gd name="T15" fmla="*/ 3 h 145"/>
                <a:gd name="T16" fmla="*/ 36 w 138"/>
                <a:gd name="T17" fmla="*/ 1 h 145"/>
                <a:gd name="T18" fmla="*/ 23 w 138"/>
                <a:gd name="T19" fmla="*/ 23 h 145"/>
                <a:gd name="T20" fmla="*/ 96 w 138"/>
                <a:gd name="T21" fmla="*/ 124 h 145"/>
                <a:gd name="T22" fmla="*/ 23 w 138"/>
                <a:gd name="T23" fmla="*/ 23 h 145"/>
                <a:gd name="T24" fmla="*/ 106 w 138"/>
                <a:gd name="T25" fmla="*/ 111 h 145"/>
                <a:gd name="T26" fmla="*/ 55 w 138"/>
                <a:gd name="T27" fmla="*/ 26 h 145"/>
                <a:gd name="T28" fmla="*/ 106 w 138"/>
                <a:gd name="T29" fmla="*/ 1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45">
                  <a:moveTo>
                    <a:pt x="36" y="1"/>
                  </a:moveTo>
                  <a:cubicBezTo>
                    <a:pt x="71" y="7"/>
                    <a:pt x="102" y="32"/>
                    <a:pt x="119" y="61"/>
                  </a:cubicBezTo>
                  <a:cubicBezTo>
                    <a:pt x="121" y="85"/>
                    <a:pt x="138" y="100"/>
                    <a:pt x="129" y="122"/>
                  </a:cubicBezTo>
                  <a:cubicBezTo>
                    <a:pt x="124" y="136"/>
                    <a:pt x="95" y="145"/>
                    <a:pt x="85" y="144"/>
                  </a:cubicBezTo>
                  <a:cubicBezTo>
                    <a:pt x="72" y="142"/>
                    <a:pt x="46" y="125"/>
                    <a:pt x="33" y="111"/>
                  </a:cubicBezTo>
                  <a:cubicBezTo>
                    <a:pt x="18" y="93"/>
                    <a:pt x="10" y="76"/>
                    <a:pt x="7" y="57"/>
                  </a:cubicBezTo>
                  <a:cubicBezTo>
                    <a:pt x="5" y="49"/>
                    <a:pt x="0" y="43"/>
                    <a:pt x="0" y="39"/>
                  </a:cubicBezTo>
                  <a:cubicBezTo>
                    <a:pt x="0" y="27"/>
                    <a:pt x="9" y="13"/>
                    <a:pt x="17" y="3"/>
                  </a:cubicBezTo>
                  <a:cubicBezTo>
                    <a:pt x="25" y="6"/>
                    <a:pt x="26" y="0"/>
                    <a:pt x="36" y="1"/>
                  </a:cubicBezTo>
                  <a:close/>
                  <a:moveTo>
                    <a:pt x="23" y="23"/>
                  </a:moveTo>
                  <a:cubicBezTo>
                    <a:pt x="9" y="57"/>
                    <a:pt x="52" y="130"/>
                    <a:pt x="96" y="124"/>
                  </a:cubicBezTo>
                  <a:cubicBezTo>
                    <a:pt x="81" y="82"/>
                    <a:pt x="62" y="35"/>
                    <a:pt x="23" y="23"/>
                  </a:cubicBezTo>
                  <a:close/>
                  <a:moveTo>
                    <a:pt x="106" y="111"/>
                  </a:moveTo>
                  <a:cubicBezTo>
                    <a:pt x="112" y="77"/>
                    <a:pt x="86" y="33"/>
                    <a:pt x="55" y="26"/>
                  </a:cubicBezTo>
                  <a:cubicBezTo>
                    <a:pt x="78" y="48"/>
                    <a:pt x="91" y="80"/>
                    <a:pt x="106" y="1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04"/>
            <p:cNvSpPr/>
            <p:nvPr/>
          </p:nvSpPr>
          <p:spPr bwMode="auto">
            <a:xfrm>
              <a:off x="5818188" y="2017713"/>
              <a:ext cx="15875" cy="95250"/>
            </a:xfrm>
            <a:custGeom>
              <a:avLst/>
              <a:gdLst>
                <a:gd name="T0" fmla="*/ 21 w 26"/>
                <a:gd name="T1" fmla="*/ 0 h 146"/>
                <a:gd name="T2" fmla="*/ 25 w 26"/>
                <a:gd name="T3" fmla="*/ 2 h 146"/>
                <a:gd name="T4" fmla="*/ 15 w 26"/>
                <a:gd name="T5" fmla="*/ 75 h 146"/>
                <a:gd name="T6" fmla="*/ 26 w 26"/>
                <a:gd name="T7" fmla="*/ 146 h 146"/>
                <a:gd name="T8" fmla="*/ 21 w 26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6">
                  <a:moveTo>
                    <a:pt x="21" y="0"/>
                  </a:moveTo>
                  <a:cubicBezTo>
                    <a:pt x="23" y="0"/>
                    <a:pt x="24" y="0"/>
                    <a:pt x="25" y="2"/>
                  </a:cubicBezTo>
                  <a:cubicBezTo>
                    <a:pt x="22" y="25"/>
                    <a:pt x="14" y="48"/>
                    <a:pt x="15" y="75"/>
                  </a:cubicBezTo>
                  <a:cubicBezTo>
                    <a:pt x="15" y="102"/>
                    <a:pt x="24" y="121"/>
                    <a:pt x="26" y="146"/>
                  </a:cubicBezTo>
                  <a:cubicBezTo>
                    <a:pt x="0" y="121"/>
                    <a:pt x="0" y="40"/>
                    <a:pt x="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05"/>
            <p:cNvSpPr/>
            <p:nvPr/>
          </p:nvSpPr>
          <p:spPr bwMode="auto">
            <a:xfrm>
              <a:off x="5843588" y="2068513"/>
              <a:ext cx="7938" cy="44450"/>
            </a:xfrm>
            <a:custGeom>
              <a:avLst/>
              <a:gdLst>
                <a:gd name="T0" fmla="*/ 3 w 13"/>
                <a:gd name="T1" fmla="*/ 0 h 70"/>
                <a:gd name="T2" fmla="*/ 6 w 13"/>
                <a:gd name="T3" fmla="*/ 2 h 70"/>
                <a:gd name="T4" fmla="*/ 13 w 13"/>
                <a:gd name="T5" fmla="*/ 70 h 70"/>
                <a:gd name="T6" fmla="*/ 3 w 13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70">
                  <a:moveTo>
                    <a:pt x="3" y="0"/>
                  </a:moveTo>
                  <a:cubicBezTo>
                    <a:pt x="5" y="0"/>
                    <a:pt x="6" y="0"/>
                    <a:pt x="6" y="2"/>
                  </a:cubicBezTo>
                  <a:cubicBezTo>
                    <a:pt x="11" y="20"/>
                    <a:pt x="12" y="49"/>
                    <a:pt x="13" y="70"/>
                  </a:cubicBezTo>
                  <a:cubicBezTo>
                    <a:pt x="0" y="56"/>
                    <a:pt x="0" y="23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06"/>
            <p:cNvSpPr/>
            <p:nvPr/>
          </p:nvSpPr>
          <p:spPr bwMode="auto">
            <a:xfrm>
              <a:off x="5902325" y="2300288"/>
              <a:ext cx="88900" cy="77788"/>
            </a:xfrm>
            <a:custGeom>
              <a:avLst/>
              <a:gdLst>
                <a:gd name="T0" fmla="*/ 0 w 138"/>
                <a:gd name="T1" fmla="*/ 0 h 119"/>
                <a:gd name="T2" fmla="*/ 9 w 138"/>
                <a:gd name="T3" fmla="*/ 3 h 119"/>
                <a:gd name="T4" fmla="*/ 102 w 138"/>
                <a:gd name="T5" fmla="*/ 94 h 119"/>
                <a:gd name="T6" fmla="*/ 138 w 138"/>
                <a:gd name="T7" fmla="*/ 119 h 119"/>
                <a:gd name="T8" fmla="*/ 27 w 138"/>
                <a:gd name="T9" fmla="*/ 38 h 119"/>
                <a:gd name="T10" fmla="*/ 0 w 138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19">
                  <a:moveTo>
                    <a:pt x="0" y="0"/>
                  </a:moveTo>
                  <a:cubicBezTo>
                    <a:pt x="4" y="0"/>
                    <a:pt x="3" y="4"/>
                    <a:pt x="9" y="3"/>
                  </a:cubicBezTo>
                  <a:cubicBezTo>
                    <a:pt x="36" y="37"/>
                    <a:pt x="65" y="69"/>
                    <a:pt x="102" y="94"/>
                  </a:cubicBezTo>
                  <a:cubicBezTo>
                    <a:pt x="114" y="103"/>
                    <a:pt x="129" y="106"/>
                    <a:pt x="138" y="119"/>
                  </a:cubicBezTo>
                  <a:cubicBezTo>
                    <a:pt x="91" y="109"/>
                    <a:pt x="62" y="66"/>
                    <a:pt x="27" y="38"/>
                  </a:cubicBezTo>
                  <a:cubicBezTo>
                    <a:pt x="21" y="22"/>
                    <a:pt x="6" y="1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07"/>
            <p:cNvSpPr/>
            <p:nvPr/>
          </p:nvSpPr>
          <p:spPr bwMode="auto">
            <a:xfrm>
              <a:off x="6038850" y="2401888"/>
              <a:ext cx="249238" cy="77788"/>
            </a:xfrm>
            <a:custGeom>
              <a:avLst/>
              <a:gdLst>
                <a:gd name="T0" fmla="*/ 0 w 386"/>
                <a:gd name="T1" fmla="*/ 2 h 119"/>
                <a:gd name="T2" fmla="*/ 4 w 386"/>
                <a:gd name="T3" fmla="*/ 0 h 119"/>
                <a:gd name="T4" fmla="*/ 311 w 386"/>
                <a:gd name="T5" fmla="*/ 97 h 119"/>
                <a:gd name="T6" fmla="*/ 386 w 386"/>
                <a:gd name="T7" fmla="*/ 103 h 119"/>
                <a:gd name="T8" fmla="*/ 0 w 386"/>
                <a:gd name="T9" fmla="*/ 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119">
                  <a:moveTo>
                    <a:pt x="0" y="2"/>
                  </a:moveTo>
                  <a:cubicBezTo>
                    <a:pt x="0" y="0"/>
                    <a:pt x="2" y="1"/>
                    <a:pt x="4" y="0"/>
                  </a:cubicBezTo>
                  <a:cubicBezTo>
                    <a:pt x="94" y="43"/>
                    <a:pt x="186" y="92"/>
                    <a:pt x="311" y="97"/>
                  </a:cubicBezTo>
                  <a:cubicBezTo>
                    <a:pt x="336" y="98"/>
                    <a:pt x="366" y="89"/>
                    <a:pt x="386" y="103"/>
                  </a:cubicBezTo>
                  <a:cubicBezTo>
                    <a:pt x="241" y="119"/>
                    <a:pt x="100" y="63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08"/>
            <p:cNvSpPr/>
            <p:nvPr/>
          </p:nvSpPr>
          <p:spPr bwMode="auto">
            <a:xfrm>
              <a:off x="6097588" y="2405063"/>
              <a:ext cx="133350" cy="39688"/>
            </a:xfrm>
            <a:custGeom>
              <a:avLst/>
              <a:gdLst>
                <a:gd name="T0" fmla="*/ 208 w 208"/>
                <a:gd name="T1" fmla="*/ 51 h 62"/>
                <a:gd name="T2" fmla="*/ 154 w 208"/>
                <a:gd name="T3" fmla="*/ 49 h 62"/>
                <a:gd name="T4" fmla="*/ 0 w 208"/>
                <a:gd name="T5" fmla="*/ 0 h 62"/>
                <a:gd name="T6" fmla="*/ 65 w 208"/>
                <a:gd name="T7" fmla="*/ 23 h 62"/>
                <a:gd name="T8" fmla="*/ 181 w 208"/>
                <a:gd name="T9" fmla="*/ 46 h 62"/>
                <a:gd name="T10" fmla="*/ 208 w 208"/>
                <a:gd name="T11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62">
                  <a:moveTo>
                    <a:pt x="208" y="51"/>
                  </a:moveTo>
                  <a:cubicBezTo>
                    <a:pt x="192" y="62"/>
                    <a:pt x="171" y="53"/>
                    <a:pt x="154" y="49"/>
                  </a:cubicBezTo>
                  <a:cubicBezTo>
                    <a:pt x="99" y="39"/>
                    <a:pt x="40" y="25"/>
                    <a:pt x="0" y="0"/>
                  </a:cubicBezTo>
                  <a:cubicBezTo>
                    <a:pt x="23" y="1"/>
                    <a:pt x="43" y="16"/>
                    <a:pt x="65" y="23"/>
                  </a:cubicBezTo>
                  <a:cubicBezTo>
                    <a:pt x="96" y="32"/>
                    <a:pt x="140" y="43"/>
                    <a:pt x="181" y="46"/>
                  </a:cubicBezTo>
                  <a:cubicBezTo>
                    <a:pt x="189" y="47"/>
                    <a:pt x="201" y="42"/>
                    <a:pt x="208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09"/>
            <p:cNvSpPr>
              <a:spLocks noEditPoints="1"/>
            </p:cNvSpPr>
            <p:nvPr/>
          </p:nvSpPr>
          <p:spPr bwMode="auto">
            <a:xfrm>
              <a:off x="5734050" y="1673225"/>
              <a:ext cx="896938" cy="857250"/>
            </a:xfrm>
            <a:custGeom>
              <a:avLst/>
              <a:gdLst>
                <a:gd name="T0" fmla="*/ 371 w 1387"/>
                <a:gd name="T1" fmla="*/ 189 h 1326"/>
                <a:gd name="T2" fmla="*/ 461 w 1387"/>
                <a:gd name="T3" fmla="*/ 68 h 1326"/>
                <a:gd name="T4" fmla="*/ 665 w 1387"/>
                <a:gd name="T5" fmla="*/ 3 h 1326"/>
                <a:gd name="T6" fmla="*/ 877 w 1387"/>
                <a:gd name="T7" fmla="*/ 80 h 1326"/>
                <a:gd name="T8" fmla="*/ 1190 w 1387"/>
                <a:gd name="T9" fmla="*/ 329 h 1326"/>
                <a:gd name="T10" fmla="*/ 1372 w 1387"/>
                <a:gd name="T11" fmla="*/ 699 h 1326"/>
                <a:gd name="T12" fmla="*/ 1362 w 1387"/>
                <a:gd name="T13" fmla="*/ 1003 h 1326"/>
                <a:gd name="T14" fmla="*/ 1176 w 1387"/>
                <a:gd name="T15" fmla="*/ 1219 h 1326"/>
                <a:gd name="T16" fmla="*/ 517 w 1387"/>
                <a:gd name="T17" fmla="*/ 1262 h 1326"/>
                <a:gd name="T18" fmla="*/ 364 w 1387"/>
                <a:gd name="T19" fmla="*/ 1179 h 1326"/>
                <a:gd name="T20" fmla="*/ 169 w 1387"/>
                <a:gd name="T21" fmla="*/ 1033 h 1326"/>
                <a:gd name="T22" fmla="*/ 7 w 1387"/>
                <a:gd name="T23" fmla="*/ 742 h 1326"/>
                <a:gd name="T24" fmla="*/ 62 w 1387"/>
                <a:gd name="T25" fmla="*/ 460 h 1326"/>
                <a:gd name="T26" fmla="*/ 1231 w 1387"/>
                <a:gd name="T27" fmla="*/ 1142 h 1326"/>
                <a:gd name="T28" fmla="*/ 1317 w 1387"/>
                <a:gd name="T29" fmla="*/ 1069 h 1326"/>
                <a:gd name="T30" fmla="*/ 1371 w 1387"/>
                <a:gd name="T31" fmla="*/ 828 h 1326"/>
                <a:gd name="T32" fmla="*/ 1337 w 1387"/>
                <a:gd name="T33" fmla="*/ 631 h 1326"/>
                <a:gd name="T34" fmla="*/ 1130 w 1387"/>
                <a:gd name="T35" fmla="*/ 282 h 1326"/>
                <a:gd name="T36" fmla="*/ 952 w 1387"/>
                <a:gd name="T37" fmla="*/ 134 h 1326"/>
                <a:gd name="T38" fmla="*/ 783 w 1387"/>
                <a:gd name="T39" fmla="*/ 51 h 1326"/>
                <a:gd name="T40" fmla="*/ 607 w 1387"/>
                <a:gd name="T41" fmla="*/ 18 h 1326"/>
                <a:gd name="T42" fmla="*/ 354 w 1387"/>
                <a:gd name="T43" fmla="*/ 319 h 1326"/>
                <a:gd name="T44" fmla="*/ 539 w 1387"/>
                <a:gd name="T45" fmla="*/ 882 h 1326"/>
                <a:gd name="T46" fmla="*/ 652 w 1387"/>
                <a:gd name="T47" fmla="*/ 998 h 1326"/>
                <a:gd name="T48" fmla="*/ 331 w 1387"/>
                <a:gd name="T49" fmla="*/ 334 h 1326"/>
                <a:gd name="T50" fmla="*/ 331 w 1387"/>
                <a:gd name="T51" fmla="*/ 334 h 1326"/>
                <a:gd name="T52" fmla="*/ 760 w 1387"/>
                <a:gd name="T53" fmla="*/ 1139 h 1326"/>
                <a:gd name="T54" fmla="*/ 550 w 1387"/>
                <a:gd name="T55" fmla="*/ 971 h 1326"/>
                <a:gd name="T56" fmla="*/ 409 w 1387"/>
                <a:gd name="T57" fmla="*/ 767 h 1326"/>
                <a:gd name="T58" fmla="*/ 353 w 1387"/>
                <a:gd name="T59" fmla="*/ 623 h 1326"/>
                <a:gd name="T60" fmla="*/ 343 w 1387"/>
                <a:gd name="T61" fmla="*/ 569 h 1326"/>
                <a:gd name="T62" fmla="*/ 39 w 1387"/>
                <a:gd name="T63" fmla="*/ 626 h 1326"/>
                <a:gd name="T64" fmla="*/ 218 w 1387"/>
                <a:gd name="T65" fmla="*/ 1004 h 1326"/>
                <a:gd name="T66" fmla="*/ 278 w 1387"/>
                <a:gd name="T67" fmla="*/ 1063 h 1326"/>
                <a:gd name="T68" fmla="*/ 376 w 1387"/>
                <a:gd name="T69" fmla="*/ 1136 h 1326"/>
                <a:gd name="T70" fmla="*/ 549 w 1387"/>
                <a:gd name="T71" fmla="*/ 1220 h 1326"/>
                <a:gd name="T72" fmla="*/ 662 w 1387"/>
                <a:gd name="T73" fmla="*/ 1262 h 1326"/>
                <a:gd name="T74" fmla="*/ 813 w 1387"/>
                <a:gd name="T75" fmla="*/ 1278 h 1326"/>
                <a:gd name="T76" fmla="*/ 1044 w 1387"/>
                <a:gd name="T77" fmla="*/ 1244 h 1326"/>
                <a:gd name="T78" fmla="*/ 336 w 1387"/>
                <a:gd name="T79" fmla="*/ 467 h 1326"/>
                <a:gd name="T80" fmla="*/ 341 w 1387"/>
                <a:gd name="T81" fmla="*/ 501 h 1326"/>
                <a:gd name="T82" fmla="*/ 413 w 1387"/>
                <a:gd name="T83" fmla="*/ 745 h 1326"/>
                <a:gd name="T84" fmla="*/ 781 w 1387"/>
                <a:gd name="T85" fmla="*/ 1137 h 1326"/>
                <a:gd name="T86" fmla="*/ 1014 w 1387"/>
                <a:gd name="T87" fmla="*/ 1185 h 1326"/>
                <a:gd name="T88" fmla="*/ 575 w 1387"/>
                <a:gd name="T89" fmla="*/ 941 h 1326"/>
                <a:gd name="T90" fmla="*/ 340 w 1387"/>
                <a:gd name="T91" fmla="*/ 478 h 1326"/>
                <a:gd name="T92" fmla="*/ 37 w 1387"/>
                <a:gd name="T93" fmla="*/ 540 h 1326"/>
                <a:gd name="T94" fmla="*/ 16 w 1387"/>
                <a:gd name="T95" fmla="*/ 679 h 1326"/>
                <a:gd name="T96" fmla="*/ 99 w 1387"/>
                <a:gd name="T97" fmla="*/ 920 h 1326"/>
                <a:gd name="T98" fmla="*/ 129 w 1387"/>
                <a:gd name="T99" fmla="*/ 963 h 1326"/>
                <a:gd name="T100" fmla="*/ 333 w 1387"/>
                <a:gd name="T101" fmla="*/ 1147 h 1326"/>
                <a:gd name="T102" fmla="*/ 587 w 1387"/>
                <a:gd name="T103" fmla="*/ 1270 h 1326"/>
                <a:gd name="T104" fmla="*/ 1135 w 1387"/>
                <a:gd name="T105" fmla="*/ 1229 h 1326"/>
                <a:gd name="T106" fmla="*/ 1125 w 1387"/>
                <a:gd name="T107" fmla="*/ 1230 h 1326"/>
                <a:gd name="T108" fmla="*/ 897 w 1387"/>
                <a:gd name="T109" fmla="*/ 1292 h 1326"/>
                <a:gd name="T110" fmla="*/ 532 w 1387"/>
                <a:gd name="T111" fmla="*/ 1230 h 1326"/>
                <a:gd name="T112" fmla="*/ 129 w 1387"/>
                <a:gd name="T113" fmla="*/ 938 h 1326"/>
                <a:gd name="T114" fmla="*/ 56 w 1387"/>
                <a:gd name="T115" fmla="*/ 804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87" h="1326">
                  <a:moveTo>
                    <a:pt x="318" y="312"/>
                  </a:moveTo>
                  <a:cubicBezTo>
                    <a:pt x="330" y="283"/>
                    <a:pt x="333" y="253"/>
                    <a:pt x="346" y="226"/>
                  </a:cubicBezTo>
                  <a:cubicBezTo>
                    <a:pt x="353" y="212"/>
                    <a:pt x="365" y="202"/>
                    <a:pt x="371" y="189"/>
                  </a:cubicBezTo>
                  <a:cubicBezTo>
                    <a:pt x="375" y="182"/>
                    <a:pt x="375" y="174"/>
                    <a:pt x="379" y="166"/>
                  </a:cubicBezTo>
                  <a:cubicBezTo>
                    <a:pt x="394" y="139"/>
                    <a:pt x="413" y="109"/>
                    <a:pt x="433" y="90"/>
                  </a:cubicBezTo>
                  <a:cubicBezTo>
                    <a:pt x="440" y="82"/>
                    <a:pt x="452" y="76"/>
                    <a:pt x="461" y="68"/>
                  </a:cubicBezTo>
                  <a:cubicBezTo>
                    <a:pt x="481" y="50"/>
                    <a:pt x="506" y="28"/>
                    <a:pt x="534" y="17"/>
                  </a:cubicBezTo>
                  <a:cubicBezTo>
                    <a:pt x="554" y="8"/>
                    <a:pt x="592" y="2"/>
                    <a:pt x="615" y="2"/>
                  </a:cubicBezTo>
                  <a:cubicBezTo>
                    <a:pt x="632" y="1"/>
                    <a:pt x="650" y="0"/>
                    <a:pt x="665" y="3"/>
                  </a:cubicBezTo>
                  <a:cubicBezTo>
                    <a:pt x="677" y="6"/>
                    <a:pt x="689" y="14"/>
                    <a:pt x="701" y="17"/>
                  </a:cubicBezTo>
                  <a:cubicBezTo>
                    <a:pt x="729" y="22"/>
                    <a:pt x="756" y="27"/>
                    <a:pt x="781" y="36"/>
                  </a:cubicBezTo>
                  <a:cubicBezTo>
                    <a:pt x="814" y="49"/>
                    <a:pt x="846" y="65"/>
                    <a:pt x="877" y="80"/>
                  </a:cubicBezTo>
                  <a:cubicBezTo>
                    <a:pt x="894" y="87"/>
                    <a:pt x="906" y="96"/>
                    <a:pt x="927" y="101"/>
                  </a:cubicBezTo>
                  <a:cubicBezTo>
                    <a:pt x="970" y="128"/>
                    <a:pt x="1012" y="157"/>
                    <a:pt x="1053" y="188"/>
                  </a:cubicBezTo>
                  <a:cubicBezTo>
                    <a:pt x="1104" y="225"/>
                    <a:pt x="1148" y="280"/>
                    <a:pt x="1190" y="329"/>
                  </a:cubicBezTo>
                  <a:cubicBezTo>
                    <a:pt x="1209" y="351"/>
                    <a:pt x="1226" y="375"/>
                    <a:pt x="1243" y="398"/>
                  </a:cubicBezTo>
                  <a:cubicBezTo>
                    <a:pt x="1260" y="423"/>
                    <a:pt x="1274" y="448"/>
                    <a:pt x="1293" y="472"/>
                  </a:cubicBezTo>
                  <a:cubicBezTo>
                    <a:pt x="1315" y="545"/>
                    <a:pt x="1357" y="617"/>
                    <a:pt x="1372" y="699"/>
                  </a:cubicBezTo>
                  <a:cubicBezTo>
                    <a:pt x="1381" y="744"/>
                    <a:pt x="1387" y="786"/>
                    <a:pt x="1386" y="832"/>
                  </a:cubicBezTo>
                  <a:cubicBezTo>
                    <a:pt x="1384" y="873"/>
                    <a:pt x="1381" y="913"/>
                    <a:pt x="1372" y="955"/>
                  </a:cubicBezTo>
                  <a:cubicBezTo>
                    <a:pt x="1369" y="970"/>
                    <a:pt x="1362" y="987"/>
                    <a:pt x="1362" y="1003"/>
                  </a:cubicBezTo>
                  <a:cubicBezTo>
                    <a:pt x="1345" y="1066"/>
                    <a:pt x="1307" y="1121"/>
                    <a:pt x="1246" y="1151"/>
                  </a:cubicBezTo>
                  <a:cubicBezTo>
                    <a:pt x="1237" y="1164"/>
                    <a:pt x="1220" y="1170"/>
                    <a:pt x="1203" y="1176"/>
                  </a:cubicBezTo>
                  <a:cubicBezTo>
                    <a:pt x="1195" y="1190"/>
                    <a:pt x="1183" y="1202"/>
                    <a:pt x="1176" y="1219"/>
                  </a:cubicBezTo>
                  <a:cubicBezTo>
                    <a:pt x="1090" y="1298"/>
                    <a:pt x="931" y="1326"/>
                    <a:pt x="793" y="1322"/>
                  </a:cubicBezTo>
                  <a:cubicBezTo>
                    <a:pt x="746" y="1320"/>
                    <a:pt x="697" y="1308"/>
                    <a:pt x="648" y="1298"/>
                  </a:cubicBezTo>
                  <a:cubicBezTo>
                    <a:pt x="602" y="1289"/>
                    <a:pt x="556" y="1278"/>
                    <a:pt x="517" y="1262"/>
                  </a:cubicBezTo>
                  <a:cubicBezTo>
                    <a:pt x="512" y="1260"/>
                    <a:pt x="507" y="1254"/>
                    <a:pt x="501" y="1252"/>
                  </a:cubicBezTo>
                  <a:cubicBezTo>
                    <a:pt x="464" y="1237"/>
                    <a:pt x="431" y="1221"/>
                    <a:pt x="398" y="1202"/>
                  </a:cubicBezTo>
                  <a:cubicBezTo>
                    <a:pt x="386" y="1195"/>
                    <a:pt x="376" y="1186"/>
                    <a:pt x="364" y="1179"/>
                  </a:cubicBezTo>
                  <a:cubicBezTo>
                    <a:pt x="354" y="1172"/>
                    <a:pt x="341" y="1169"/>
                    <a:pt x="331" y="1162"/>
                  </a:cubicBezTo>
                  <a:cubicBezTo>
                    <a:pt x="285" y="1130"/>
                    <a:pt x="236" y="1093"/>
                    <a:pt x="193" y="1056"/>
                  </a:cubicBezTo>
                  <a:cubicBezTo>
                    <a:pt x="185" y="1048"/>
                    <a:pt x="176" y="1041"/>
                    <a:pt x="169" y="1033"/>
                  </a:cubicBezTo>
                  <a:cubicBezTo>
                    <a:pt x="157" y="1020"/>
                    <a:pt x="146" y="1010"/>
                    <a:pt x="134" y="995"/>
                  </a:cubicBezTo>
                  <a:cubicBezTo>
                    <a:pt x="82" y="930"/>
                    <a:pt x="33" y="849"/>
                    <a:pt x="14" y="755"/>
                  </a:cubicBezTo>
                  <a:cubicBezTo>
                    <a:pt x="13" y="750"/>
                    <a:pt x="10" y="746"/>
                    <a:pt x="7" y="742"/>
                  </a:cubicBezTo>
                  <a:cubicBezTo>
                    <a:pt x="1" y="693"/>
                    <a:pt x="0" y="651"/>
                    <a:pt x="6" y="604"/>
                  </a:cubicBezTo>
                  <a:cubicBezTo>
                    <a:pt x="11" y="562"/>
                    <a:pt x="19" y="526"/>
                    <a:pt x="39" y="491"/>
                  </a:cubicBezTo>
                  <a:cubicBezTo>
                    <a:pt x="45" y="481"/>
                    <a:pt x="55" y="471"/>
                    <a:pt x="62" y="460"/>
                  </a:cubicBezTo>
                  <a:cubicBezTo>
                    <a:pt x="97" y="404"/>
                    <a:pt x="153" y="366"/>
                    <a:pt x="210" y="334"/>
                  </a:cubicBezTo>
                  <a:cubicBezTo>
                    <a:pt x="252" y="325"/>
                    <a:pt x="273" y="315"/>
                    <a:pt x="318" y="312"/>
                  </a:cubicBezTo>
                  <a:close/>
                  <a:moveTo>
                    <a:pt x="1231" y="1142"/>
                  </a:moveTo>
                  <a:cubicBezTo>
                    <a:pt x="1255" y="1130"/>
                    <a:pt x="1278" y="1120"/>
                    <a:pt x="1291" y="1104"/>
                  </a:cubicBezTo>
                  <a:cubicBezTo>
                    <a:pt x="1295" y="1099"/>
                    <a:pt x="1296" y="1090"/>
                    <a:pt x="1299" y="1086"/>
                  </a:cubicBezTo>
                  <a:cubicBezTo>
                    <a:pt x="1304" y="1080"/>
                    <a:pt x="1312" y="1077"/>
                    <a:pt x="1317" y="1069"/>
                  </a:cubicBezTo>
                  <a:cubicBezTo>
                    <a:pt x="1333" y="1048"/>
                    <a:pt x="1344" y="1018"/>
                    <a:pt x="1349" y="995"/>
                  </a:cubicBezTo>
                  <a:cubicBezTo>
                    <a:pt x="1352" y="983"/>
                    <a:pt x="1350" y="970"/>
                    <a:pt x="1352" y="958"/>
                  </a:cubicBezTo>
                  <a:cubicBezTo>
                    <a:pt x="1361" y="913"/>
                    <a:pt x="1370" y="872"/>
                    <a:pt x="1371" y="828"/>
                  </a:cubicBezTo>
                  <a:cubicBezTo>
                    <a:pt x="1371" y="780"/>
                    <a:pt x="1368" y="733"/>
                    <a:pt x="1356" y="687"/>
                  </a:cubicBezTo>
                  <a:cubicBezTo>
                    <a:pt x="1353" y="679"/>
                    <a:pt x="1350" y="670"/>
                    <a:pt x="1347" y="661"/>
                  </a:cubicBezTo>
                  <a:cubicBezTo>
                    <a:pt x="1345" y="651"/>
                    <a:pt x="1341" y="641"/>
                    <a:pt x="1337" y="631"/>
                  </a:cubicBezTo>
                  <a:cubicBezTo>
                    <a:pt x="1316" y="575"/>
                    <a:pt x="1293" y="503"/>
                    <a:pt x="1261" y="455"/>
                  </a:cubicBezTo>
                  <a:cubicBezTo>
                    <a:pt x="1242" y="425"/>
                    <a:pt x="1223" y="400"/>
                    <a:pt x="1203" y="372"/>
                  </a:cubicBezTo>
                  <a:cubicBezTo>
                    <a:pt x="1180" y="341"/>
                    <a:pt x="1155" y="309"/>
                    <a:pt x="1130" y="282"/>
                  </a:cubicBezTo>
                  <a:cubicBezTo>
                    <a:pt x="1103" y="254"/>
                    <a:pt x="1077" y="225"/>
                    <a:pt x="1047" y="203"/>
                  </a:cubicBezTo>
                  <a:cubicBezTo>
                    <a:pt x="1023" y="185"/>
                    <a:pt x="999" y="168"/>
                    <a:pt x="975" y="153"/>
                  </a:cubicBezTo>
                  <a:cubicBezTo>
                    <a:pt x="967" y="147"/>
                    <a:pt x="960" y="140"/>
                    <a:pt x="952" y="134"/>
                  </a:cubicBezTo>
                  <a:cubicBezTo>
                    <a:pt x="922" y="114"/>
                    <a:pt x="876" y="94"/>
                    <a:pt x="843" y="80"/>
                  </a:cubicBezTo>
                  <a:cubicBezTo>
                    <a:pt x="830" y="74"/>
                    <a:pt x="815" y="71"/>
                    <a:pt x="803" y="65"/>
                  </a:cubicBezTo>
                  <a:cubicBezTo>
                    <a:pt x="795" y="61"/>
                    <a:pt x="790" y="55"/>
                    <a:pt x="783" y="51"/>
                  </a:cubicBezTo>
                  <a:cubicBezTo>
                    <a:pt x="751" y="37"/>
                    <a:pt x="715" y="34"/>
                    <a:pt x="685" y="27"/>
                  </a:cubicBezTo>
                  <a:cubicBezTo>
                    <a:pt x="679" y="25"/>
                    <a:pt x="674" y="21"/>
                    <a:pt x="668" y="20"/>
                  </a:cubicBezTo>
                  <a:cubicBezTo>
                    <a:pt x="651" y="16"/>
                    <a:pt x="626" y="17"/>
                    <a:pt x="607" y="18"/>
                  </a:cubicBezTo>
                  <a:cubicBezTo>
                    <a:pt x="568" y="21"/>
                    <a:pt x="535" y="34"/>
                    <a:pt x="507" y="51"/>
                  </a:cubicBezTo>
                  <a:cubicBezTo>
                    <a:pt x="440" y="95"/>
                    <a:pt x="392" y="157"/>
                    <a:pt x="364" y="237"/>
                  </a:cubicBezTo>
                  <a:cubicBezTo>
                    <a:pt x="357" y="261"/>
                    <a:pt x="357" y="291"/>
                    <a:pt x="354" y="319"/>
                  </a:cubicBezTo>
                  <a:cubicBezTo>
                    <a:pt x="347" y="397"/>
                    <a:pt x="354" y="463"/>
                    <a:pt x="373" y="543"/>
                  </a:cubicBezTo>
                  <a:cubicBezTo>
                    <a:pt x="393" y="631"/>
                    <a:pt x="431" y="715"/>
                    <a:pt x="472" y="779"/>
                  </a:cubicBezTo>
                  <a:cubicBezTo>
                    <a:pt x="496" y="815"/>
                    <a:pt x="515" y="851"/>
                    <a:pt x="539" y="882"/>
                  </a:cubicBezTo>
                  <a:cubicBezTo>
                    <a:pt x="545" y="890"/>
                    <a:pt x="555" y="897"/>
                    <a:pt x="562" y="907"/>
                  </a:cubicBezTo>
                  <a:cubicBezTo>
                    <a:pt x="579" y="928"/>
                    <a:pt x="591" y="936"/>
                    <a:pt x="607" y="953"/>
                  </a:cubicBezTo>
                  <a:cubicBezTo>
                    <a:pt x="622" y="969"/>
                    <a:pt x="634" y="985"/>
                    <a:pt x="652" y="998"/>
                  </a:cubicBezTo>
                  <a:cubicBezTo>
                    <a:pt x="669" y="1011"/>
                    <a:pt x="686" y="1024"/>
                    <a:pt x="700" y="1041"/>
                  </a:cubicBezTo>
                  <a:cubicBezTo>
                    <a:pt x="819" y="1129"/>
                    <a:pt x="1056" y="1234"/>
                    <a:pt x="1231" y="1142"/>
                  </a:cubicBezTo>
                  <a:close/>
                  <a:moveTo>
                    <a:pt x="331" y="334"/>
                  </a:moveTo>
                  <a:cubicBezTo>
                    <a:pt x="326" y="371"/>
                    <a:pt x="328" y="416"/>
                    <a:pt x="336" y="450"/>
                  </a:cubicBezTo>
                  <a:cubicBezTo>
                    <a:pt x="333" y="409"/>
                    <a:pt x="334" y="357"/>
                    <a:pt x="340" y="314"/>
                  </a:cubicBezTo>
                  <a:cubicBezTo>
                    <a:pt x="331" y="317"/>
                    <a:pt x="332" y="327"/>
                    <a:pt x="331" y="334"/>
                  </a:cubicBezTo>
                  <a:close/>
                  <a:moveTo>
                    <a:pt x="1062" y="1212"/>
                  </a:moveTo>
                  <a:cubicBezTo>
                    <a:pt x="967" y="1226"/>
                    <a:pt x="888" y="1197"/>
                    <a:pt x="813" y="1167"/>
                  </a:cubicBezTo>
                  <a:cubicBezTo>
                    <a:pt x="793" y="1160"/>
                    <a:pt x="777" y="1148"/>
                    <a:pt x="760" y="1139"/>
                  </a:cubicBezTo>
                  <a:cubicBezTo>
                    <a:pt x="739" y="1128"/>
                    <a:pt x="716" y="1120"/>
                    <a:pt x="698" y="1107"/>
                  </a:cubicBezTo>
                  <a:cubicBezTo>
                    <a:pt x="672" y="1089"/>
                    <a:pt x="647" y="1065"/>
                    <a:pt x="622" y="1043"/>
                  </a:cubicBezTo>
                  <a:cubicBezTo>
                    <a:pt x="597" y="1020"/>
                    <a:pt x="572" y="996"/>
                    <a:pt x="550" y="971"/>
                  </a:cubicBezTo>
                  <a:cubicBezTo>
                    <a:pt x="505" y="921"/>
                    <a:pt x="468" y="861"/>
                    <a:pt x="431" y="805"/>
                  </a:cubicBezTo>
                  <a:cubicBezTo>
                    <a:pt x="425" y="797"/>
                    <a:pt x="415" y="791"/>
                    <a:pt x="411" y="782"/>
                  </a:cubicBezTo>
                  <a:cubicBezTo>
                    <a:pt x="409" y="778"/>
                    <a:pt x="411" y="771"/>
                    <a:pt x="409" y="767"/>
                  </a:cubicBezTo>
                  <a:cubicBezTo>
                    <a:pt x="407" y="762"/>
                    <a:pt x="402" y="757"/>
                    <a:pt x="399" y="752"/>
                  </a:cubicBezTo>
                  <a:cubicBezTo>
                    <a:pt x="386" y="722"/>
                    <a:pt x="375" y="688"/>
                    <a:pt x="366" y="656"/>
                  </a:cubicBezTo>
                  <a:cubicBezTo>
                    <a:pt x="362" y="643"/>
                    <a:pt x="355" y="634"/>
                    <a:pt x="353" y="623"/>
                  </a:cubicBezTo>
                  <a:cubicBezTo>
                    <a:pt x="352" y="617"/>
                    <a:pt x="354" y="609"/>
                    <a:pt x="353" y="603"/>
                  </a:cubicBezTo>
                  <a:cubicBezTo>
                    <a:pt x="351" y="596"/>
                    <a:pt x="345" y="590"/>
                    <a:pt x="343" y="583"/>
                  </a:cubicBezTo>
                  <a:cubicBezTo>
                    <a:pt x="342" y="579"/>
                    <a:pt x="344" y="574"/>
                    <a:pt x="343" y="569"/>
                  </a:cubicBezTo>
                  <a:cubicBezTo>
                    <a:pt x="323" y="496"/>
                    <a:pt x="309" y="408"/>
                    <a:pt x="316" y="330"/>
                  </a:cubicBezTo>
                  <a:cubicBezTo>
                    <a:pt x="205" y="336"/>
                    <a:pt x="115" y="401"/>
                    <a:pt x="62" y="485"/>
                  </a:cubicBezTo>
                  <a:cubicBezTo>
                    <a:pt x="58" y="530"/>
                    <a:pt x="38" y="582"/>
                    <a:pt x="39" y="626"/>
                  </a:cubicBezTo>
                  <a:cubicBezTo>
                    <a:pt x="39" y="659"/>
                    <a:pt x="45" y="699"/>
                    <a:pt x="47" y="719"/>
                  </a:cubicBezTo>
                  <a:cubicBezTo>
                    <a:pt x="55" y="778"/>
                    <a:pt x="82" y="831"/>
                    <a:pt x="104" y="880"/>
                  </a:cubicBezTo>
                  <a:cubicBezTo>
                    <a:pt x="134" y="930"/>
                    <a:pt x="179" y="966"/>
                    <a:pt x="218" y="1004"/>
                  </a:cubicBezTo>
                  <a:cubicBezTo>
                    <a:pt x="225" y="1011"/>
                    <a:pt x="229" y="1020"/>
                    <a:pt x="235" y="1026"/>
                  </a:cubicBezTo>
                  <a:cubicBezTo>
                    <a:pt x="242" y="1033"/>
                    <a:pt x="250" y="1037"/>
                    <a:pt x="257" y="1044"/>
                  </a:cubicBezTo>
                  <a:cubicBezTo>
                    <a:pt x="263" y="1051"/>
                    <a:pt x="268" y="1061"/>
                    <a:pt x="278" y="1063"/>
                  </a:cubicBezTo>
                  <a:cubicBezTo>
                    <a:pt x="279" y="1070"/>
                    <a:pt x="287" y="1070"/>
                    <a:pt x="288" y="1078"/>
                  </a:cubicBezTo>
                  <a:cubicBezTo>
                    <a:pt x="306" y="1091"/>
                    <a:pt x="325" y="1101"/>
                    <a:pt x="345" y="1114"/>
                  </a:cubicBezTo>
                  <a:cubicBezTo>
                    <a:pt x="355" y="1121"/>
                    <a:pt x="365" y="1129"/>
                    <a:pt x="376" y="1136"/>
                  </a:cubicBezTo>
                  <a:cubicBezTo>
                    <a:pt x="387" y="1142"/>
                    <a:pt x="401" y="1146"/>
                    <a:pt x="413" y="1152"/>
                  </a:cubicBezTo>
                  <a:cubicBezTo>
                    <a:pt x="436" y="1164"/>
                    <a:pt x="455" y="1179"/>
                    <a:pt x="477" y="1192"/>
                  </a:cubicBezTo>
                  <a:cubicBezTo>
                    <a:pt x="502" y="1207"/>
                    <a:pt x="523" y="1210"/>
                    <a:pt x="549" y="1220"/>
                  </a:cubicBezTo>
                  <a:cubicBezTo>
                    <a:pt x="565" y="1227"/>
                    <a:pt x="580" y="1238"/>
                    <a:pt x="595" y="1242"/>
                  </a:cubicBezTo>
                  <a:cubicBezTo>
                    <a:pt x="601" y="1244"/>
                    <a:pt x="609" y="1242"/>
                    <a:pt x="615" y="1244"/>
                  </a:cubicBezTo>
                  <a:cubicBezTo>
                    <a:pt x="632" y="1248"/>
                    <a:pt x="645" y="1258"/>
                    <a:pt x="662" y="1262"/>
                  </a:cubicBezTo>
                  <a:cubicBezTo>
                    <a:pt x="678" y="1266"/>
                    <a:pt x="704" y="1269"/>
                    <a:pt x="723" y="1270"/>
                  </a:cubicBezTo>
                  <a:cubicBezTo>
                    <a:pt x="729" y="1270"/>
                    <a:pt x="734" y="1267"/>
                    <a:pt x="740" y="1267"/>
                  </a:cubicBezTo>
                  <a:cubicBezTo>
                    <a:pt x="764" y="1267"/>
                    <a:pt x="789" y="1278"/>
                    <a:pt x="813" y="1278"/>
                  </a:cubicBezTo>
                  <a:cubicBezTo>
                    <a:pt x="845" y="1279"/>
                    <a:pt x="880" y="1279"/>
                    <a:pt x="911" y="1275"/>
                  </a:cubicBezTo>
                  <a:cubicBezTo>
                    <a:pt x="930" y="1273"/>
                    <a:pt x="952" y="1266"/>
                    <a:pt x="964" y="1265"/>
                  </a:cubicBezTo>
                  <a:cubicBezTo>
                    <a:pt x="996" y="1262"/>
                    <a:pt x="1019" y="1251"/>
                    <a:pt x="1044" y="1244"/>
                  </a:cubicBezTo>
                  <a:cubicBezTo>
                    <a:pt x="1084" y="1232"/>
                    <a:pt x="1118" y="1219"/>
                    <a:pt x="1143" y="1197"/>
                  </a:cubicBezTo>
                  <a:cubicBezTo>
                    <a:pt x="1121" y="1208"/>
                    <a:pt x="1093" y="1207"/>
                    <a:pt x="1062" y="1212"/>
                  </a:cubicBezTo>
                  <a:close/>
                  <a:moveTo>
                    <a:pt x="336" y="467"/>
                  </a:moveTo>
                  <a:cubicBezTo>
                    <a:pt x="343" y="467"/>
                    <a:pt x="339" y="454"/>
                    <a:pt x="336" y="453"/>
                  </a:cubicBezTo>
                  <a:cubicBezTo>
                    <a:pt x="338" y="460"/>
                    <a:pt x="336" y="459"/>
                    <a:pt x="336" y="467"/>
                  </a:cubicBezTo>
                  <a:close/>
                  <a:moveTo>
                    <a:pt x="341" y="501"/>
                  </a:moveTo>
                  <a:cubicBezTo>
                    <a:pt x="347" y="533"/>
                    <a:pt x="357" y="570"/>
                    <a:pt x="364" y="599"/>
                  </a:cubicBezTo>
                  <a:cubicBezTo>
                    <a:pt x="371" y="626"/>
                    <a:pt x="380" y="647"/>
                    <a:pt x="388" y="671"/>
                  </a:cubicBezTo>
                  <a:cubicBezTo>
                    <a:pt x="396" y="700"/>
                    <a:pt x="403" y="722"/>
                    <a:pt x="413" y="745"/>
                  </a:cubicBezTo>
                  <a:cubicBezTo>
                    <a:pt x="426" y="776"/>
                    <a:pt x="442" y="805"/>
                    <a:pt x="459" y="830"/>
                  </a:cubicBezTo>
                  <a:cubicBezTo>
                    <a:pt x="507" y="901"/>
                    <a:pt x="557" y="966"/>
                    <a:pt x="618" y="1023"/>
                  </a:cubicBezTo>
                  <a:cubicBezTo>
                    <a:pt x="669" y="1069"/>
                    <a:pt x="718" y="1106"/>
                    <a:pt x="781" y="1137"/>
                  </a:cubicBezTo>
                  <a:cubicBezTo>
                    <a:pt x="815" y="1154"/>
                    <a:pt x="850" y="1171"/>
                    <a:pt x="889" y="1180"/>
                  </a:cubicBezTo>
                  <a:cubicBezTo>
                    <a:pt x="955" y="1197"/>
                    <a:pt x="1017" y="1209"/>
                    <a:pt x="1083" y="1194"/>
                  </a:cubicBezTo>
                  <a:cubicBezTo>
                    <a:pt x="1058" y="1193"/>
                    <a:pt x="1036" y="1188"/>
                    <a:pt x="1014" y="1185"/>
                  </a:cubicBezTo>
                  <a:cubicBezTo>
                    <a:pt x="970" y="1180"/>
                    <a:pt x="925" y="1175"/>
                    <a:pt x="877" y="1157"/>
                  </a:cubicBezTo>
                  <a:cubicBezTo>
                    <a:pt x="848" y="1146"/>
                    <a:pt x="819" y="1130"/>
                    <a:pt x="791" y="1114"/>
                  </a:cubicBezTo>
                  <a:cubicBezTo>
                    <a:pt x="709" y="1068"/>
                    <a:pt x="635" y="1009"/>
                    <a:pt x="575" y="941"/>
                  </a:cubicBezTo>
                  <a:cubicBezTo>
                    <a:pt x="555" y="919"/>
                    <a:pt x="535" y="898"/>
                    <a:pt x="517" y="873"/>
                  </a:cubicBezTo>
                  <a:cubicBezTo>
                    <a:pt x="463" y="797"/>
                    <a:pt x="418" y="710"/>
                    <a:pt x="379" y="621"/>
                  </a:cubicBezTo>
                  <a:cubicBezTo>
                    <a:pt x="360" y="571"/>
                    <a:pt x="355" y="519"/>
                    <a:pt x="340" y="478"/>
                  </a:cubicBezTo>
                  <a:cubicBezTo>
                    <a:pt x="340" y="487"/>
                    <a:pt x="340" y="494"/>
                    <a:pt x="341" y="501"/>
                  </a:cubicBezTo>
                  <a:close/>
                  <a:moveTo>
                    <a:pt x="34" y="551"/>
                  </a:moveTo>
                  <a:cubicBezTo>
                    <a:pt x="39" y="552"/>
                    <a:pt x="39" y="540"/>
                    <a:pt x="37" y="540"/>
                  </a:cubicBezTo>
                  <a:cubicBezTo>
                    <a:pt x="36" y="543"/>
                    <a:pt x="35" y="547"/>
                    <a:pt x="34" y="551"/>
                  </a:cubicBezTo>
                  <a:close/>
                  <a:moveTo>
                    <a:pt x="21" y="667"/>
                  </a:moveTo>
                  <a:cubicBezTo>
                    <a:pt x="20" y="672"/>
                    <a:pt x="16" y="675"/>
                    <a:pt x="16" y="679"/>
                  </a:cubicBezTo>
                  <a:cubicBezTo>
                    <a:pt x="14" y="700"/>
                    <a:pt x="20" y="718"/>
                    <a:pt x="26" y="737"/>
                  </a:cubicBezTo>
                  <a:cubicBezTo>
                    <a:pt x="26" y="742"/>
                    <a:pt x="21" y="733"/>
                    <a:pt x="22" y="740"/>
                  </a:cubicBezTo>
                  <a:cubicBezTo>
                    <a:pt x="42" y="814"/>
                    <a:pt x="62" y="864"/>
                    <a:pt x="99" y="920"/>
                  </a:cubicBezTo>
                  <a:cubicBezTo>
                    <a:pt x="101" y="922"/>
                    <a:pt x="107" y="921"/>
                    <a:pt x="109" y="925"/>
                  </a:cubicBezTo>
                  <a:cubicBezTo>
                    <a:pt x="113" y="937"/>
                    <a:pt x="120" y="946"/>
                    <a:pt x="129" y="953"/>
                  </a:cubicBezTo>
                  <a:cubicBezTo>
                    <a:pt x="130" y="959"/>
                    <a:pt x="126" y="960"/>
                    <a:pt x="129" y="963"/>
                  </a:cubicBezTo>
                  <a:cubicBezTo>
                    <a:pt x="150" y="989"/>
                    <a:pt x="173" y="1013"/>
                    <a:pt x="198" y="1034"/>
                  </a:cubicBezTo>
                  <a:cubicBezTo>
                    <a:pt x="220" y="1063"/>
                    <a:pt x="247" y="1086"/>
                    <a:pt x="280" y="1104"/>
                  </a:cubicBezTo>
                  <a:cubicBezTo>
                    <a:pt x="289" y="1127"/>
                    <a:pt x="322" y="1126"/>
                    <a:pt x="333" y="1147"/>
                  </a:cubicBezTo>
                  <a:cubicBezTo>
                    <a:pt x="365" y="1162"/>
                    <a:pt x="388" y="1181"/>
                    <a:pt x="418" y="1195"/>
                  </a:cubicBezTo>
                  <a:cubicBezTo>
                    <a:pt x="451" y="1212"/>
                    <a:pt x="481" y="1226"/>
                    <a:pt x="516" y="1242"/>
                  </a:cubicBezTo>
                  <a:cubicBezTo>
                    <a:pt x="538" y="1252"/>
                    <a:pt x="563" y="1263"/>
                    <a:pt x="587" y="1270"/>
                  </a:cubicBezTo>
                  <a:cubicBezTo>
                    <a:pt x="698" y="1304"/>
                    <a:pt x="823" y="1311"/>
                    <a:pt x="937" y="1297"/>
                  </a:cubicBezTo>
                  <a:cubicBezTo>
                    <a:pt x="1006" y="1288"/>
                    <a:pt x="1072" y="1269"/>
                    <a:pt x="1128" y="1237"/>
                  </a:cubicBezTo>
                  <a:cubicBezTo>
                    <a:pt x="1131" y="1234"/>
                    <a:pt x="1131" y="1230"/>
                    <a:pt x="1135" y="1229"/>
                  </a:cubicBezTo>
                  <a:cubicBezTo>
                    <a:pt x="1139" y="1225"/>
                    <a:pt x="1146" y="1225"/>
                    <a:pt x="1151" y="1222"/>
                  </a:cubicBezTo>
                  <a:cubicBezTo>
                    <a:pt x="1162" y="1215"/>
                    <a:pt x="1180" y="1193"/>
                    <a:pt x="1178" y="1185"/>
                  </a:cubicBezTo>
                  <a:cubicBezTo>
                    <a:pt x="1167" y="1207"/>
                    <a:pt x="1141" y="1214"/>
                    <a:pt x="1125" y="1230"/>
                  </a:cubicBezTo>
                  <a:cubicBezTo>
                    <a:pt x="1107" y="1233"/>
                    <a:pt x="1099" y="1242"/>
                    <a:pt x="1087" y="1247"/>
                  </a:cubicBezTo>
                  <a:cubicBezTo>
                    <a:pt x="1069" y="1254"/>
                    <a:pt x="1055" y="1258"/>
                    <a:pt x="1044" y="1262"/>
                  </a:cubicBezTo>
                  <a:cubicBezTo>
                    <a:pt x="998" y="1279"/>
                    <a:pt x="948" y="1281"/>
                    <a:pt x="897" y="1292"/>
                  </a:cubicBezTo>
                  <a:cubicBezTo>
                    <a:pt x="886" y="1288"/>
                    <a:pt x="866" y="1290"/>
                    <a:pt x="853" y="1293"/>
                  </a:cubicBezTo>
                  <a:cubicBezTo>
                    <a:pt x="783" y="1290"/>
                    <a:pt x="710" y="1288"/>
                    <a:pt x="643" y="1268"/>
                  </a:cubicBezTo>
                  <a:cubicBezTo>
                    <a:pt x="612" y="1260"/>
                    <a:pt x="572" y="1251"/>
                    <a:pt x="532" y="1230"/>
                  </a:cubicBezTo>
                  <a:cubicBezTo>
                    <a:pt x="527" y="1228"/>
                    <a:pt x="527" y="1231"/>
                    <a:pt x="521" y="1230"/>
                  </a:cubicBezTo>
                  <a:cubicBezTo>
                    <a:pt x="480" y="1210"/>
                    <a:pt x="445" y="1185"/>
                    <a:pt x="404" y="1166"/>
                  </a:cubicBezTo>
                  <a:cubicBezTo>
                    <a:pt x="289" y="1111"/>
                    <a:pt x="211" y="1022"/>
                    <a:pt x="129" y="938"/>
                  </a:cubicBezTo>
                  <a:cubicBezTo>
                    <a:pt x="108" y="908"/>
                    <a:pt x="88" y="877"/>
                    <a:pt x="69" y="845"/>
                  </a:cubicBezTo>
                  <a:cubicBezTo>
                    <a:pt x="66" y="833"/>
                    <a:pt x="62" y="823"/>
                    <a:pt x="56" y="815"/>
                  </a:cubicBezTo>
                  <a:cubicBezTo>
                    <a:pt x="53" y="810"/>
                    <a:pt x="56" y="810"/>
                    <a:pt x="56" y="804"/>
                  </a:cubicBezTo>
                  <a:cubicBezTo>
                    <a:pt x="23" y="737"/>
                    <a:pt x="25" y="668"/>
                    <a:pt x="29" y="586"/>
                  </a:cubicBezTo>
                  <a:cubicBezTo>
                    <a:pt x="17" y="611"/>
                    <a:pt x="26" y="642"/>
                    <a:pt x="21" y="6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10"/>
            <p:cNvSpPr>
              <a:spLocks noEditPoints="1"/>
            </p:cNvSpPr>
            <p:nvPr/>
          </p:nvSpPr>
          <p:spPr bwMode="auto">
            <a:xfrm>
              <a:off x="6215063" y="1930400"/>
              <a:ext cx="209550" cy="255588"/>
            </a:xfrm>
            <a:custGeom>
              <a:avLst/>
              <a:gdLst>
                <a:gd name="T0" fmla="*/ 111 w 324"/>
                <a:gd name="T1" fmla="*/ 0 h 396"/>
                <a:gd name="T2" fmla="*/ 317 w 324"/>
                <a:gd name="T3" fmla="*/ 239 h 396"/>
                <a:gd name="T4" fmla="*/ 275 w 324"/>
                <a:gd name="T5" fmla="*/ 368 h 396"/>
                <a:gd name="T6" fmla="*/ 249 w 324"/>
                <a:gd name="T7" fmla="*/ 380 h 396"/>
                <a:gd name="T8" fmla="*/ 6 w 324"/>
                <a:gd name="T9" fmla="*/ 129 h 396"/>
                <a:gd name="T10" fmla="*/ 8 w 324"/>
                <a:gd name="T11" fmla="*/ 60 h 396"/>
                <a:gd name="T12" fmla="*/ 36 w 324"/>
                <a:gd name="T13" fmla="*/ 16 h 396"/>
                <a:gd name="T14" fmla="*/ 111 w 324"/>
                <a:gd name="T15" fmla="*/ 0 h 396"/>
                <a:gd name="T16" fmla="*/ 114 w 324"/>
                <a:gd name="T17" fmla="*/ 20 h 396"/>
                <a:gd name="T18" fmla="*/ 48 w 324"/>
                <a:gd name="T19" fmla="*/ 35 h 396"/>
                <a:gd name="T20" fmla="*/ 61 w 324"/>
                <a:gd name="T21" fmla="*/ 224 h 396"/>
                <a:gd name="T22" fmla="*/ 101 w 324"/>
                <a:gd name="T23" fmla="*/ 290 h 396"/>
                <a:gd name="T24" fmla="*/ 144 w 324"/>
                <a:gd name="T25" fmla="*/ 337 h 396"/>
                <a:gd name="T26" fmla="*/ 196 w 324"/>
                <a:gd name="T27" fmla="*/ 362 h 396"/>
                <a:gd name="T28" fmla="*/ 282 w 324"/>
                <a:gd name="T29" fmla="*/ 345 h 396"/>
                <a:gd name="T30" fmla="*/ 289 w 324"/>
                <a:gd name="T31" fmla="*/ 194 h 396"/>
                <a:gd name="T32" fmla="*/ 242 w 324"/>
                <a:gd name="T33" fmla="*/ 111 h 396"/>
                <a:gd name="T34" fmla="*/ 239 w 324"/>
                <a:gd name="T35" fmla="*/ 99 h 396"/>
                <a:gd name="T36" fmla="*/ 114 w 324"/>
                <a:gd name="T37" fmla="*/ 2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4" h="396">
                  <a:moveTo>
                    <a:pt x="111" y="0"/>
                  </a:moveTo>
                  <a:cubicBezTo>
                    <a:pt x="226" y="31"/>
                    <a:pt x="287" y="128"/>
                    <a:pt x="317" y="239"/>
                  </a:cubicBezTo>
                  <a:cubicBezTo>
                    <a:pt x="324" y="294"/>
                    <a:pt x="318" y="344"/>
                    <a:pt x="275" y="368"/>
                  </a:cubicBezTo>
                  <a:cubicBezTo>
                    <a:pt x="267" y="373"/>
                    <a:pt x="260" y="378"/>
                    <a:pt x="249" y="380"/>
                  </a:cubicBezTo>
                  <a:cubicBezTo>
                    <a:pt x="138" y="396"/>
                    <a:pt x="24" y="252"/>
                    <a:pt x="6" y="129"/>
                  </a:cubicBezTo>
                  <a:cubicBezTo>
                    <a:pt x="2" y="101"/>
                    <a:pt x="0" y="85"/>
                    <a:pt x="8" y="60"/>
                  </a:cubicBezTo>
                  <a:cubicBezTo>
                    <a:pt x="13" y="46"/>
                    <a:pt x="26" y="23"/>
                    <a:pt x="36" y="16"/>
                  </a:cubicBezTo>
                  <a:cubicBezTo>
                    <a:pt x="54" y="5"/>
                    <a:pt x="87" y="3"/>
                    <a:pt x="111" y="0"/>
                  </a:cubicBezTo>
                  <a:close/>
                  <a:moveTo>
                    <a:pt x="114" y="20"/>
                  </a:moveTo>
                  <a:cubicBezTo>
                    <a:pt x="90" y="20"/>
                    <a:pt x="65" y="17"/>
                    <a:pt x="48" y="35"/>
                  </a:cubicBezTo>
                  <a:cubicBezTo>
                    <a:pt x="15" y="87"/>
                    <a:pt x="28" y="183"/>
                    <a:pt x="61" y="224"/>
                  </a:cubicBezTo>
                  <a:cubicBezTo>
                    <a:pt x="68" y="252"/>
                    <a:pt x="83" y="268"/>
                    <a:pt x="101" y="290"/>
                  </a:cubicBezTo>
                  <a:cubicBezTo>
                    <a:pt x="115" y="308"/>
                    <a:pt x="129" y="327"/>
                    <a:pt x="144" y="337"/>
                  </a:cubicBezTo>
                  <a:cubicBezTo>
                    <a:pt x="154" y="344"/>
                    <a:pt x="179" y="356"/>
                    <a:pt x="196" y="362"/>
                  </a:cubicBezTo>
                  <a:cubicBezTo>
                    <a:pt x="230" y="374"/>
                    <a:pt x="263" y="363"/>
                    <a:pt x="282" y="345"/>
                  </a:cubicBezTo>
                  <a:cubicBezTo>
                    <a:pt x="319" y="312"/>
                    <a:pt x="297" y="239"/>
                    <a:pt x="289" y="194"/>
                  </a:cubicBezTo>
                  <a:cubicBezTo>
                    <a:pt x="275" y="164"/>
                    <a:pt x="265" y="135"/>
                    <a:pt x="242" y="111"/>
                  </a:cubicBezTo>
                  <a:cubicBezTo>
                    <a:pt x="240" y="108"/>
                    <a:pt x="240" y="103"/>
                    <a:pt x="239" y="99"/>
                  </a:cubicBezTo>
                  <a:cubicBezTo>
                    <a:pt x="207" y="69"/>
                    <a:pt x="167" y="19"/>
                    <a:pt x="11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018268" y="4790591"/>
            <a:ext cx="529041" cy="369921"/>
            <a:chOff x="3136900" y="5457825"/>
            <a:chExt cx="1235075" cy="863600"/>
          </a:xfrm>
        </p:grpSpPr>
        <p:sp>
          <p:nvSpPr>
            <p:cNvPr id="48" name="Freeform 120"/>
            <p:cNvSpPr/>
            <p:nvPr/>
          </p:nvSpPr>
          <p:spPr bwMode="auto">
            <a:xfrm>
              <a:off x="4310063" y="5719763"/>
              <a:ext cx="34925" cy="138113"/>
            </a:xfrm>
            <a:custGeom>
              <a:avLst/>
              <a:gdLst>
                <a:gd name="T0" fmla="*/ 9 w 55"/>
                <a:gd name="T1" fmla="*/ 214 h 214"/>
                <a:gd name="T2" fmla="*/ 12 w 55"/>
                <a:gd name="T3" fmla="*/ 151 h 214"/>
                <a:gd name="T4" fmla="*/ 40 w 55"/>
                <a:gd name="T5" fmla="*/ 63 h 214"/>
                <a:gd name="T6" fmla="*/ 39 w 55"/>
                <a:gd name="T7" fmla="*/ 28 h 214"/>
                <a:gd name="T8" fmla="*/ 29 w 55"/>
                <a:gd name="T9" fmla="*/ 20 h 214"/>
                <a:gd name="T10" fmla="*/ 55 w 55"/>
                <a:gd name="T11" fmla="*/ 20 h 214"/>
                <a:gd name="T12" fmla="*/ 9 w 55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14">
                  <a:moveTo>
                    <a:pt x="9" y="214"/>
                  </a:moveTo>
                  <a:cubicBezTo>
                    <a:pt x="0" y="194"/>
                    <a:pt x="8" y="170"/>
                    <a:pt x="12" y="151"/>
                  </a:cubicBezTo>
                  <a:cubicBezTo>
                    <a:pt x="20" y="120"/>
                    <a:pt x="32" y="90"/>
                    <a:pt x="40" y="63"/>
                  </a:cubicBezTo>
                  <a:cubicBezTo>
                    <a:pt x="40" y="56"/>
                    <a:pt x="40" y="37"/>
                    <a:pt x="39" y="28"/>
                  </a:cubicBezTo>
                  <a:cubicBezTo>
                    <a:pt x="37" y="24"/>
                    <a:pt x="30" y="24"/>
                    <a:pt x="29" y="20"/>
                  </a:cubicBezTo>
                  <a:cubicBezTo>
                    <a:pt x="28" y="0"/>
                    <a:pt x="49" y="8"/>
                    <a:pt x="55" y="20"/>
                  </a:cubicBezTo>
                  <a:cubicBezTo>
                    <a:pt x="54" y="94"/>
                    <a:pt x="19" y="144"/>
                    <a:pt x="9" y="2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21"/>
            <p:cNvSpPr/>
            <p:nvPr/>
          </p:nvSpPr>
          <p:spPr bwMode="auto">
            <a:xfrm>
              <a:off x="4165600" y="5883275"/>
              <a:ext cx="142875" cy="325438"/>
            </a:xfrm>
            <a:custGeom>
              <a:avLst/>
              <a:gdLst>
                <a:gd name="T0" fmla="*/ 216 w 221"/>
                <a:gd name="T1" fmla="*/ 0 h 504"/>
                <a:gd name="T2" fmla="*/ 221 w 221"/>
                <a:gd name="T3" fmla="*/ 4 h 504"/>
                <a:gd name="T4" fmla="*/ 189 w 221"/>
                <a:gd name="T5" fmla="*/ 168 h 504"/>
                <a:gd name="T6" fmla="*/ 151 w 221"/>
                <a:gd name="T7" fmla="*/ 284 h 504"/>
                <a:gd name="T8" fmla="*/ 93 w 221"/>
                <a:gd name="T9" fmla="*/ 469 h 504"/>
                <a:gd name="T10" fmla="*/ 0 w 221"/>
                <a:gd name="T11" fmla="*/ 485 h 504"/>
                <a:gd name="T12" fmla="*/ 80 w 221"/>
                <a:gd name="T13" fmla="*/ 459 h 504"/>
                <a:gd name="T14" fmla="*/ 88 w 221"/>
                <a:gd name="T15" fmla="*/ 425 h 504"/>
                <a:gd name="T16" fmla="*/ 118 w 221"/>
                <a:gd name="T17" fmla="*/ 326 h 504"/>
                <a:gd name="T18" fmla="*/ 164 w 221"/>
                <a:gd name="T19" fmla="*/ 188 h 504"/>
                <a:gd name="T20" fmla="*/ 176 w 221"/>
                <a:gd name="T21" fmla="*/ 166 h 504"/>
                <a:gd name="T22" fmla="*/ 208 w 221"/>
                <a:gd name="T23" fmla="*/ 15 h 504"/>
                <a:gd name="T24" fmla="*/ 213 w 221"/>
                <a:gd name="T25" fmla="*/ 4 h 504"/>
                <a:gd name="T26" fmla="*/ 216 w 221"/>
                <a:gd name="T27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1" h="504">
                  <a:moveTo>
                    <a:pt x="216" y="0"/>
                  </a:moveTo>
                  <a:cubicBezTo>
                    <a:pt x="218" y="1"/>
                    <a:pt x="218" y="3"/>
                    <a:pt x="221" y="4"/>
                  </a:cubicBezTo>
                  <a:cubicBezTo>
                    <a:pt x="209" y="60"/>
                    <a:pt x="202" y="112"/>
                    <a:pt x="189" y="168"/>
                  </a:cubicBezTo>
                  <a:cubicBezTo>
                    <a:pt x="174" y="204"/>
                    <a:pt x="160" y="242"/>
                    <a:pt x="151" y="284"/>
                  </a:cubicBezTo>
                  <a:cubicBezTo>
                    <a:pt x="121" y="336"/>
                    <a:pt x="116" y="415"/>
                    <a:pt x="93" y="469"/>
                  </a:cubicBezTo>
                  <a:cubicBezTo>
                    <a:pt x="72" y="487"/>
                    <a:pt x="28" y="504"/>
                    <a:pt x="0" y="485"/>
                  </a:cubicBezTo>
                  <a:cubicBezTo>
                    <a:pt x="26" y="482"/>
                    <a:pt x="63" y="481"/>
                    <a:pt x="80" y="459"/>
                  </a:cubicBezTo>
                  <a:cubicBezTo>
                    <a:pt x="86" y="450"/>
                    <a:pt x="84" y="441"/>
                    <a:pt x="88" y="425"/>
                  </a:cubicBezTo>
                  <a:cubicBezTo>
                    <a:pt x="96" y="395"/>
                    <a:pt x="107" y="361"/>
                    <a:pt x="118" y="326"/>
                  </a:cubicBezTo>
                  <a:cubicBezTo>
                    <a:pt x="132" y="279"/>
                    <a:pt x="147" y="232"/>
                    <a:pt x="164" y="188"/>
                  </a:cubicBezTo>
                  <a:cubicBezTo>
                    <a:pt x="167" y="180"/>
                    <a:pt x="173" y="174"/>
                    <a:pt x="176" y="166"/>
                  </a:cubicBezTo>
                  <a:cubicBezTo>
                    <a:pt x="191" y="120"/>
                    <a:pt x="198" y="67"/>
                    <a:pt x="208" y="15"/>
                  </a:cubicBezTo>
                  <a:cubicBezTo>
                    <a:pt x="208" y="12"/>
                    <a:pt x="212" y="4"/>
                    <a:pt x="213" y="4"/>
                  </a:cubicBezTo>
                  <a:cubicBezTo>
                    <a:pt x="213" y="2"/>
                    <a:pt x="216" y="2"/>
                    <a:pt x="2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22"/>
            <p:cNvSpPr/>
            <p:nvPr/>
          </p:nvSpPr>
          <p:spPr bwMode="auto">
            <a:xfrm>
              <a:off x="3163888" y="6216650"/>
              <a:ext cx="41275" cy="90488"/>
            </a:xfrm>
            <a:custGeom>
              <a:avLst/>
              <a:gdLst>
                <a:gd name="T0" fmla="*/ 50 w 64"/>
                <a:gd name="T1" fmla="*/ 0 h 138"/>
                <a:gd name="T2" fmla="*/ 57 w 64"/>
                <a:gd name="T3" fmla="*/ 0 h 138"/>
                <a:gd name="T4" fmla="*/ 48 w 64"/>
                <a:gd name="T5" fmla="*/ 25 h 138"/>
                <a:gd name="T6" fmla="*/ 13 w 64"/>
                <a:gd name="T7" fmla="*/ 104 h 138"/>
                <a:gd name="T8" fmla="*/ 23 w 64"/>
                <a:gd name="T9" fmla="*/ 126 h 138"/>
                <a:gd name="T10" fmla="*/ 48 w 64"/>
                <a:gd name="T11" fmla="*/ 134 h 138"/>
                <a:gd name="T12" fmla="*/ 0 w 64"/>
                <a:gd name="T13" fmla="*/ 111 h 138"/>
                <a:gd name="T14" fmla="*/ 50 w 64"/>
                <a:gd name="T1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38">
                  <a:moveTo>
                    <a:pt x="50" y="0"/>
                  </a:moveTo>
                  <a:cubicBezTo>
                    <a:pt x="52" y="0"/>
                    <a:pt x="54" y="0"/>
                    <a:pt x="57" y="0"/>
                  </a:cubicBezTo>
                  <a:cubicBezTo>
                    <a:pt x="64" y="9"/>
                    <a:pt x="52" y="17"/>
                    <a:pt x="48" y="25"/>
                  </a:cubicBezTo>
                  <a:cubicBezTo>
                    <a:pt x="36" y="49"/>
                    <a:pt x="24" y="78"/>
                    <a:pt x="13" y="104"/>
                  </a:cubicBezTo>
                  <a:cubicBezTo>
                    <a:pt x="18" y="110"/>
                    <a:pt x="19" y="120"/>
                    <a:pt x="23" y="126"/>
                  </a:cubicBezTo>
                  <a:cubicBezTo>
                    <a:pt x="30" y="130"/>
                    <a:pt x="46" y="125"/>
                    <a:pt x="48" y="134"/>
                  </a:cubicBezTo>
                  <a:cubicBezTo>
                    <a:pt x="22" y="138"/>
                    <a:pt x="10" y="128"/>
                    <a:pt x="0" y="111"/>
                  </a:cubicBezTo>
                  <a:cubicBezTo>
                    <a:pt x="10" y="68"/>
                    <a:pt x="41" y="38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23"/>
            <p:cNvSpPr>
              <a:spLocks noEditPoints="1"/>
            </p:cNvSpPr>
            <p:nvPr/>
          </p:nvSpPr>
          <p:spPr bwMode="auto">
            <a:xfrm>
              <a:off x="3136900" y="5457825"/>
              <a:ext cx="1235075" cy="863600"/>
            </a:xfrm>
            <a:custGeom>
              <a:avLst/>
              <a:gdLst>
                <a:gd name="T0" fmla="*/ 1104 w 1911"/>
                <a:gd name="T1" fmla="*/ 78 h 1334"/>
                <a:gd name="T2" fmla="*/ 1144 w 1911"/>
                <a:gd name="T3" fmla="*/ 420 h 1334"/>
                <a:gd name="T4" fmla="*/ 1519 w 1911"/>
                <a:gd name="T5" fmla="*/ 177 h 1334"/>
                <a:gd name="T6" fmla="*/ 1652 w 1911"/>
                <a:gd name="T7" fmla="*/ 118 h 1334"/>
                <a:gd name="T8" fmla="*/ 1796 w 1911"/>
                <a:gd name="T9" fmla="*/ 274 h 1334"/>
                <a:gd name="T10" fmla="*/ 1879 w 1911"/>
                <a:gd name="T11" fmla="*/ 589 h 1334"/>
                <a:gd name="T12" fmla="*/ 1504 w 1911"/>
                <a:gd name="T13" fmla="*/ 1194 h 1334"/>
                <a:gd name="T14" fmla="*/ 807 w 1911"/>
                <a:gd name="T15" fmla="*/ 1277 h 1334"/>
                <a:gd name="T16" fmla="*/ 63 w 1911"/>
                <a:gd name="T17" fmla="*/ 1328 h 1334"/>
                <a:gd name="T18" fmla="*/ 28 w 1911"/>
                <a:gd name="T19" fmla="*/ 1028 h 1334"/>
                <a:gd name="T20" fmla="*/ 181 w 1911"/>
                <a:gd name="T21" fmla="*/ 745 h 1334"/>
                <a:gd name="T22" fmla="*/ 747 w 1911"/>
                <a:gd name="T23" fmla="*/ 392 h 1334"/>
                <a:gd name="T24" fmla="*/ 999 w 1911"/>
                <a:gd name="T25" fmla="*/ 662 h 1334"/>
                <a:gd name="T26" fmla="*/ 1084 w 1911"/>
                <a:gd name="T27" fmla="*/ 171 h 1334"/>
                <a:gd name="T28" fmla="*/ 825 w 1911"/>
                <a:gd name="T29" fmla="*/ 607 h 1334"/>
                <a:gd name="T30" fmla="*/ 969 w 1911"/>
                <a:gd name="T31" fmla="*/ 745 h 1334"/>
                <a:gd name="T32" fmla="*/ 1074 w 1911"/>
                <a:gd name="T33" fmla="*/ 539 h 1334"/>
                <a:gd name="T34" fmla="*/ 1014 w 1911"/>
                <a:gd name="T35" fmla="*/ 971 h 1334"/>
                <a:gd name="T36" fmla="*/ 1559 w 1911"/>
                <a:gd name="T37" fmla="*/ 166 h 1334"/>
                <a:gd name="T38" fmla="*/ 1091 w 1911"/>
                <a:gd name="T39" fmla="*/ 915 h 1334"/>
                <a:gd name="T40" fmla="*/ 949 w 1911"/>
                <a:gd name="T41" fmla="*/ 1081 h 1334"/>
                <a:gd name="T42" fmla="*/ 1233 w 1911"/>
                <a:gd name="T43" fmla="*/ 858 h 1334"/>
                <a:gd name="T44" fmla="*/ 1632 w 1911"/>
                <a:gd name="T45" fmla="*/ 166 h 1334"/>
                <a:gd name="T46" fmla="*/ 1730 w 1911"/>
                <a:gd name="T47" fmla="*/ 224 h 1334"/>
                <a:gd name="T48" fmla="*/ 1682 w 1911"/>
                <a:gd name="T49" fmla="*/ 174 h 1334"/>
                <a:gd name="T50" fmla="*/ 1489 w 1911"/>
                <a:gd name="T51" fmla="*/ 798 h 1334"/>
                <a:gd name="T52" fmla="*/ 1597 w 1911"/>
                <a:gd name="T53" fmla="*/ 445 h 1334"/>
                <a:gd name="T54" fmla="*/ 1572 w 1911"/>
                <a:gd name="T55" fmla="*/ 735 h 1334"/>
                <a:gd name="T56" fmla="*/ 1625 w 1911"/>
                <a:gd name="T57" fmla="*/ 694 h 1334"/>
                <a:gd name="T58" fmla="*/ 1167 w 1911"/>
                <a:gd name="T59" fmla="*/ 1009 h 1334"/>
                <a:gd name="T60" fmla="*/ 1712 w 1911"/>
                <a:gd name="T61" fmla="*/ 533 h 1334"/>
                <a:gd name="T62" fmla="*/ 1670 w 1911"/>
                <a:gd name="T63" fmla="*/ 538 h 1334"/>
                <a:gd name="T64" fmla="*/ 400 w 1911"/>
                <a:gd name="T65" fmla="*/ 445 h 1334"/>
                <a:gd name="T66" fmla="*/ 423 w 1911"/>
                <a:gd name="T67" fmla="*/ 1029 h 1334"/>
                <a:gd name="T68" fmla="*/ 817 w 1911"/>
                <a:gd name="T69" fmla="*/ 622 h 1334"/>
                <a:gd name="T70" fmla="*/ 1821 w 1911"/>
                <a:gd name="T71" fmla="*/ 421 h 1334"/>
                <a:gd name="T72" fmla="*/ 1637 w 1911"/>
                <a:gd name="T73" fmla="*/ 1107 h 1334"/>
                <a:gd name="T74" fmla="*/ 1149 w 1911"/>
                <a:gd name="T75" fmla="*/ 1140 h 1334"/>
                <a:gd name="T76" fmla="*/ 1270 w 1911"/>
                <a:gd name="T77" fmla="*/ 1172 h 1334"/>
                <a:gd name="T78" fmla="*/ 1725 w 1911"/>
                <a:gd name="T79" fmla="*/ 1150 h 1334"/>
                <a:gd name="T80" fmla="*/ 1884 w 1911"/>
                <a:gd name="T81" fmla="*/ 498 h 1334"/>
                <a:gd name="T82" fmla="*/ 1625 w 1911"/>
                <a:gd name="T83" fmla="*/ 926 h 1334"/>
                <a:gd name="T84" fmla="*/ 938 w 1911"/>
                <a:gd name="T85" fmla="*/ 1204 h 1334"/>
                <a:gd name="T86" fmla="*/ 1736 w 1911"/>
                <a:gd name="T87" fmla="*/ 722 h 1334"/>
                <a:gd name="T88" fmla="*/ 1672 w 1911"/>
                <a:gd name="T89" fmla="*/ 513 h 1334"/>
                <a:gd name="T90" fmla="*/ 1110 w 1911"/>
                <a:gd name="T91" fmla="*/ 1031 h 1334"/>
                <a:gd name="T92" fmla="*/ 1439 w 1911"/>
                <a:gd name="T93" fmla="*/ 843 h 1334"/>
                <a:gd name="T94" fmla="*/ 1454 w 1911"/>
                <a:gd name="T95" fmla="*/ 803 h 1334"/>
                <a:gd name="T96" fmla="*/ 31 w 1911"/>
                <a:gd name="T97" fmla="*/ 1009 h 1334"/>
                <a:gd name="T98" fmla="*/ 553 w 1911"/>
                <a:gd name="T99" fmla="*/ 1104 h 1334"/>
                <a:gd name="T100" fmla="*/ 335 w 1911"/>
                <a:gd name="T101" fmla="*/ 1087 h 1334"/>
                <a:gd name="T102" fmla="*/ 551 w 1911"/>
                <a:gd name="T103" fmla="*/ 1087 h 1334"/>
                <a:gd name="T104" fmla="*/ 88 w 1911"/>
                <a:gd name="T105" fmla="*/ 1082 h 1334"/>
                <a:gd name="T106" fmla="*/ 611 w 1911"/>
                <a:gd name="T107" fmla="*/ 1157 h 1334"/>
                <a:gd name="T108" fmla="*/ 451 w 1911"/>
                <a:gd name="T109" fmla="*/ 1145 h 1334"/>
                <a:gd name="T110" fmla="*/ 78 w 1911"/>
                <a:gd name="T111" fmla="*/ 1170 h 1334"/>
                <a:gd name="T112" fmla="*/ 793 w 1911"/>
                <a:gd name="T113" fmla="*/ 1242 h 1334"/>
                <a:gd name="T114" fmla="*/ 315 w 1911"/>
                <a:gd name="T115" fmla="*/ 1260 h 1334"/>
                <a:gd name="T116" fmla="*/ 123 w 1911"/>
                <a:gd name="T117" fmla="*/ 1137 h 1334"/>
                <a:gd name="T118" fmla="*/ 146 w 1911"/>
                <a:gd name="T119" fmla="*/ 1243 h 1334"/>
                <a:gd name="T120" fmla="*/ 740 w 1911"/>
                <a:gd name="T121" fmla="*/ 1213 h 1334"/>
                <a:gd name="T122" fmla="*/ 928 w 1911"/>
                <a:gd name="T123" fmla="*/ 1250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11" h="1334">
                  <a:moveTo>
                    <a:pt x="1011" y="260"/>
                  </a:moveTo>
                  <a:cubicBezTo>
                    <a:pt x="1011" y="259"/>
                    <a:pt x="1011" y="257"/>
                    <a:pt x="1009" y="257"/>
                  </a:cubicBezTo>
                  <a:cubicBezTo>
                    <a:pt x="1009" y="264"/>
                    <a:pt x="1006" y="257"/>
                    <a:pt x="1009" y="255"/>
                  </a:cubicBezTo>
                  <a:cubicBezTo>
                    <a:pt x="1010" y="250"/>
                    <a:pt x="1014" y="256"/>
                    <a:pt x="1014" y="252"/>
                  </a:cubicBezTo>
                  <a:cubicBezTo>
                    <a:pt x="1011" y="249"/>
                    <a:pt x="1018" y="243"/>
                    <a:pt x="1022" y="242"/>
                  </a:cubicBezTo>
                  <a:cubicBezTo>
                    <a:pt x="1026" y="225"/>
                    <a:pt x="1042" y="206"/>
                    <a:pt x="1054" y="192"/>
                  </a:cubicBezTo>
                  <a:cubicBezTo>
                    <a:pt x="1060" y="153"/>
                    <a:pt x="1109" y="124"/>
                    <a:pt x="1104" y="78"/>
                  </a:cubicBezTo>
                  <a:cubicBezTo>
                    <a:pt x="1110" y="79"/>
                    <a:pt x="1119" y="63"/>
                    <a:pt x="1112" y="56"/>
                  </a:cubicBezTo>
                  <a:cubicBezTo>
                    <a:pt x="1127" y="49"/>
                    <a:pt x="1124" y="5"/>
                    <a:pt x="1137" y="0"/>
                  </a:cubicBezTo>
                  <a:cubicBezTo>
                    <a:pt x="1154" y="12"/>
                    <a:pt x="1154" y="42"/>
                    <a:pt x="1159" y="65"/>
                  </a:cubicBezTo>
                  <a:cubicBezTo>
                    <a:pt x="1162" y="79"/>
                    <a:pt x="1168" y="92"/>
                    <a:pt x="1170" y="104"/>
                  </a:cubicBezTo>
                  <a:cubicBezTo>
                    <a:pt x="1174" y="124"/>
                    <a:pt x="1172" y="149"/>
                    <a:pt x="1174" y="174"/>
                  </a:cubicBezTo>
                  <a:cubicBezTo>
                    <a:pt x="1175" y="206"/>
                    <a:pt x="1174" y="238"/>
                    <a:pt x="1179" y="257"/>
                  </a:cubicBezTo>
                  <a:cubicBezTo>
                    <a:pt x="1171" y="314"/>
                    <a:pt x="1161" y="369"/>
                    <a:pt x="1144" y="420"/>
                  </a:cubicBezTo>
                  <a:cubicBezTo>
                    <a:pt x="1178" y="388"/>
                    <a:pt x="1215" y="356"/>
                    <a:pt x="1253" y="325"/>
                  </a:cubicBezTo>
                  <a:cubicBezTo>
                    <a:pt x="1264" y="317"/>
                    <a:pt x="1274" y="306"/>
                    <a:pt x="1285" y="299"/>
                  </a:cubicBezTo>
                  <a:cubicBezTo>
                    <a:pt x="1296" y="291"/>
                    <a:pt x="1312" y="289"/>
                    <a:pt x="1320" y="275"/>
                  </a:cubicBezTo>
                  <a:cubicBezTo>
                    <a:pt x="1322" y="277"/>
                    <a:pt x="1324" y="277"/>
                    <a:pt x="1326" y="275"/>
                  </a:cubicBezTo>
                  <a:cubicBezTo>
                    <a:pt x="1353" y="255"/>
                    <a:pt x="1383" y="248"/>
                    <a:pt x="1409" y="227"/>
                  </a:cubicBezTo>
                  <a:cubicBezTo>
                    <a:pt x="1443" y="217"/>
                    <a:pt x="1470" y="199"/>
                    <a:pt x="1504" y="189"/>
                  </a:cubicBezTo>
                  <a:cubicBezTo>
                    <a:pt x="1508" y="184"/>
                    <a:pt x="1514" y="182"/>
                    <a:pt x="1519" y="177"/>
                  </a:cubicBezTo>
                  <a:cubicBezTo>
                    <a:pt x="1524" y="173"/>
                    <a:pt x="1527" y="166"/>
                    <a:pt x="1531" y="162"/>
                  </a:cubicBezTo>
                  <a:cubicBezTo>
                    <a:pt x="1535" y="159"/>
                    <a:pt x="1541" y="159"/>
                    <a:pt x="1544" y="156"/>
                  </a:cubicBezTo>
                  <a:cubicBezTo>
                    <a:pt x="1560" y="142"/>
                    <a:pt x="1568" y="116"/>
                    <a:pt x="1580" y="96"/>
                  </a:cubicBezTo>
                  <a:cubicBezTo>
                    <a:pt x="1581" y="88"/>
                    <a:pt x="1576" y="81"/>
                    <a:pt x="1582" y="76"/>
                  </a:cubicBezTo>
                  <a:cubicBezTo>
                    <a:pt x="1588" y="76"/>
                    <a:pt x="1587" y="78"/>
                    <a:pt x="1592" y="76"/>
                  </a:cubicBezTo>
                  <a:cubicBezTo>
                    <a:pt x="1595" y="96"/>
                    <a:pt x="1605" y="115"/>
                    <a:pt x="1605" y="133"/>
                  </a:cubicBezTo>
                  <a:cubicBezTo>
                    <a:pt x="1625" y="129"/>
                    <a:pt x="1635" y="121"/>
                    <a:pt x="1652" y="118"/>
                  </a:cubicBezTo>
                  <a:cubicBezTo>
                    <a:pt x="1661" y="130"/>
                    <a:pt x="1671" y="143"/>
                    <a:pt x="1678" y="158"/>
                  </a:cubicBezTo>
                  <a:cubicBezTo>
                    <a:pt x="1686" y="158"/>
                    <a:pt x="1691" y="147"/>
                    <a:pt x="1697" y="151"/>
                  </a:cubicBezTo>
                  <a:cubicBezTo>
                    <a:pt x="1711" y="153"/>
                    <a:pt x="1701" y="180"/>
                    <a:pt x="1713" y="184"/>
                  </a:cubicBezTo>
                  <a:cubicBezTo>
                    <a:pt x="1722" y="180"/>
                    <a:pt x="1735" y="174"/>
                    <a:pt x="1743" y="179"/>
                  </a:cubicBezTo>
                  <a:cubicBezTo>
                    <a:pt x="1758" y="212"/>
                    <a:pt x="1742" y="253"/>
                    <a:pt x="1733" y="285"/>
                  </a:cubicBezTo>
                  <a:cubicBezTo>
                    <a:pt x="1744" y="281"/>
                    <a:pt x="1760" y="285"/>
                    <a:pt x="1773" y="282"/>
                  </a:cubicBezTo>
                  <a:cubicBezTo>
                    <a:pt x="1782" y="280"/>
                    <a:pt x="1788" y="271"/>
                    <a:pt x="1796" y="274"/>
                  </a:cubicBezTo>
                  <a:cubicBezTo>
                    <a:pt x="1801" y="283"/>
                    <a:pt x="1794" y="295"/>
                    <a:pt x="1791" y="305"/>
                  </a:cubicBezTo>
                  <a:cubicBezTo>
                    <a:pt x="1783" y="332"/>
                    <a:pt x="1776" y="362"/>
                    <a:pt x="1768" y="388"/>
                  </a:cubicBezTo>
                  <a:cubicBezTo>
                    <a:pt x="1811" y="388"/>
                    <a:pt x="1846" y="384"/>
                    <a:pt x="1886" y="380"/>
                  </a:cubicBezTo>
                  <a:cubicBezTo>
                    <a:pt x="1905" y="401"/>
                    <a:pt x="1911" y="414"/>
                    <a:pt x="1906" y="448"/>
                  </a:cubicBezTo>
                  <a:cubicBezTo>
                    <a:pt x="1903" y="465"/>
                    <a:pt x="1896" y="485"/>
                    <a:pt x="1893" y="506"/>
                  </a:cubicBezTo>
                  <a:cubicBezTo>
                    <a:pt x="1890" y="522"/>
                    <a:pt x="1892" y="539"/>
                    <a:pt x="1889" y="554"/>
                  </a:cubicBezTo>
                  <a:cubicBezTo>
                    <a:pt x="1887" y="567"/>
                    <a:pt x="1881" y="578"/>
                    <a:pt x="1879" y="589"/>
                  </a:cubicBezTo>
                  <a:cubicBezTo>
                    <a:pt x="1876" y="609"/>
                    <a:pt x="1870" y="626"/>
                    <a:pt x="1864" y="647"/>
                  </a:cubicBezTo>
                  <a:cubicBezTo>
                    <a:pt x="1840" y="739"/>
                    <a:pt x="1819" y="838"/>
                    <a:pt x="1795" y="926"/>
                  </a:cubicBezTo>
                  <a:cubicBezTo>
                    <a:pt x="1787" y="954"/>
                    <a:pt x="1775" y="981"/>
                    <a:pt x="1771" y="1008"/>
                  </a:cubicBezTo>
                  <a:cubicBezTo>
                    <a:pt x="1762" y="1068"/>
                    <a:pt x="1753" y="1121"/>
                    <a:pt x="1731" y="1169"/>
                  </a:cubicBezTo>
                  <a:cubicBezTo>
                    <a:pt x="1726" y="1173"/>
                    <a:pt x="1717" y="1175"/>
                    <a:pt x="1712" y="1179"/>
                  </a:cubicBezTo>
                  <a:cubicBezTo>
                    <a:pt x="1689" y="1183"/>
                    <a:pt x="1666" y="1181"/>
                    <a:pt x="1640" y="1179"/>
                  </a:cubicBezTo>
                  <a:cubicBezTo>
                    <a:pt x="1593" y="1175"/>
                    <a:pt x="1547" y="1191"/>
                    <a:pt x="1504" y="1194"/>
                  </a:cubicBezTo>
                  <a:cubicBezTo>
                    <a:pt x="1487" y="1195"/>
                    <a:pt x="1469" y="1189"/>
                    <a:pt x="1456" y="1200"/>
                  </a:cubicBezTo>
                  <a:cubicBezTo>
                    <a:pt x="1380" y="1205"/>
                    <a:pt x="1296" y="1209"/>
                    <a:pt x="1212" y="1215"/>
                  </a:cubicBezTo>
                  <a:cubicBezTo>
                    <a:pt x="1126" y="1221"/>
                    <a:pt x="1032" y="1231"/>
                    <a:pt x="954" y="1255"/>
                  </a:cubicBezTo>
                  <a:cubicBezTo>
                    <a:pt x="953" y="1256"/>
                    <a:pt x="949" y="1258"/>
                    <a:pt x="948" y="1258"/>
                  </a:cubicBezTo>
                  <a:cubicBezTo>
                    <a:pt x="932" y="1266"/>
                    <a:pt x="919" y="1280"/>
                    <a:pt x="901" y="1283"/>
                  </a:cubicBezTo>
                  <a:cubicBezTo>
                    <a:pt x="883" y="1287"/>
                    <a:pt x="860" y="1286"/>
                    <a:pt x="840" y="1285"/>
                  </a:cubicBezTo>
                  <a:cubicBezTo>
                    <a:pt x="830" y="1284"/>
                    <a:pt x="812" y="1276"/>
                    <a:pt x="807" y="1277"/>
                  </a:cubicBezTo>
                  <a:cubicBezTo>
                    <a:pt x="781" y="1280"/>
                    <a:pt x="751" y="1279"/>
                    <a:pt x="724" y="1280"/>
                  </a:cubicBezTo>
                  <a:cubicBezTo>
                    <a:pt x="685" y="1281"/>
                    <a:pt x="651" y="1287"/>
                    <a:pt x="609" y="1293"/>
                  </a:cubicBezTo>
                  <a:cubicBezTo>
                    <a:pt x="566" y="1300"/>
                    <a:pt x="520" y="1301"/>
                    <a:pt x="476" y="1305"/>
                  </a:cubicBezTo>
                  <a:cubicBezTo>
                    <a:pt x="402" y="1312"/>
                    <a:pt x="329" y="1324"/>
                    <a:pt x="252" y="1325"/>
                  </a:cubicBezTo>
                  <a:cubicBezTo>
                    <a:pt x="243" y="1325"/>
                    <a:pt x="233" y="1322"/>
                    <a:pt x="224" y="1323"/>
                  </a:cubicBezTo>
                  <a:cubicBezTo>
                    <a:pt x="198" y="1325"/>
                    <a:pt x="174" y="1332"/>
                    <a:pt x="149" y="1333"/>
                  </a:cubicBezTo>
                  <a:cubicBezTo>
                    <a:pt x="122" y="1334"/>
                    <a:pt x="91" y="1329"/>
                    <a:pt x="63" y="1328"/>
                  </a:cubicBezTo>
                  <a:cubicBezTo>
                    <a:pt x="45" y="1328"/>
                    <a:pt x="30" y="1323"/>
                    <a:pt x="13" y="1318"/>
                  </a:cubicBezTo>
                  <a:cubicBezTo>
                    <a:pt x="9" y="1309"/>
                    <a:pt x="10" y="1294"/>
                    <a:pt x="3" y="1288"/>
                  </a:cubicBezTo>
                  <a:cubicBezTo>
                    <a:pt x="28" y="1234"/>
                    <a:pt x="58" y="1176"/>
                    <a:pt x="86" y="1130"/>
                  </a:cubicBezTo>
                  <a:cubicBezTo>
                    <a:pt x="62" y="1130"/>
                    <a:pt x="41" y="1136"/>
                    <a:pt x="20" y="1135"/>
                  </a:cubicBezTo>
                  <a:cubicBezTo>
                    <a:pt x="13" y="1116"/>
                    <a:pt x="31" y="1095"/>
                    <a:pt x="38" y="1077"/>
                  </a:cubicBezTo>
                  <a:cubicBezTo>
                    <a:pt x="23" y="1069"/>
                    <a:pt x="12" y="1081"/>
                    <a:pt x="3" y="1072"/>
                  </a:cubicBezTo>
                  <a:cubicBezTo>
                    <a:pt x="0" y="1052"/>
                    <a:pt x="22" y="1045"/>
                    <a:pt x="28" y="1028"/>
                  </a:cubicBezTo>
                  <a:cubicBezTo>
                    <a:pt x="26" y="1028"/>
                    <a:pt x="15" y="1030"/>
                    <a:pt x="13" y="1023"/>
                  </a:cubicBezTo>
                  <a:cubicBezTo>
                    <a:pt x="19" y="1000"/>
                    <a:pt x="36" y="988"/>
                    <a:pt x="45" y="968"/>
                  </a:cubicBezTo>
                  <a:cubicBezTo>
                    <a:pt x="36" y="968"/>
                    <a:pt x="22" y="971"/>
                    <a:pt x="18" y="959"/>
                  </a:cubicBezTo>
                  <a:cubicBezTo>
                    <a:pt x="24" y="940"/>
                    <a:pt x="44" y="936"/>
                    <a:pt x="48" y="915"/>
                  </a:cubicBezTo>
                  <a:cubicBezTo>
                    <a:pt x="53" y="916"/>
                    <a:pt x="53" y="912"/>
                    <a:pt x="56" y="911"/>
                  </a:cubicBezTo>
                  <a:cubicBezTo>
                    <a:pt x="91" y="854"/>
                    <a:pt x="139" y="810"/>
                    <a:pt x="171" y="750"/>
                  </a:cubicBezTo>
                  <a:cubicBezTo>
                    <a:pt x="174" y="749"/>
                    <a:pt x="176" y="745"/>
                    <a:pt x="181" y="745"/>
                  </a:cubicBezTo>
                  <a:cubicBezTo>
                    <a:pt x="193" y="725"/>
                    <a:pt x="203" y="703"/>
                    <a:pt x="222" y="689"/>
                  </a:cubicBezTo>
                  <a:cubicBezTo>
                    <a:pt x="264" y="612"/>
                    <a:pt x="311" y="566"/>
                    <a:pt x="347" y="480"/>
                  </a:cubicBezTo>
                  <a:cubicBezTo>
                    <a:pt x="352" y="477"/>
                    <a:pt x="352" y="477"/>
                    <a:pt x="358" y="478"/>
                  </a:cubicBezTo>
                  <a:cubicBezTo>
                    <a:pt x="380" y="442"/>
                    <a:pt x="405" y="411"/>
                    <a:pt x="426" y="375"/>
                  </a:cubicBezTo>
                  <a:cubicBezTo>
                    <a:pt x="434" y="375"/>
                    <a:pt x="433" y="383"/>
                    <a:pt x="440" y="383"/>
                  </a:cubicBezTo>
                  <a:cubicBezTo>
                    <a:pt x="474" y="375"/>
                    <a:pt x="518" y="378"/>
                    <a:pt x="559" y="382"/>
                  </a:cubicBezTo>
                  <a:cubicBezTo>
                    <a:pt x="622" y="387"/>
                    <a:pt x="688" y="386"/>
                    <a:pt x="747" y="392"/>
                  </a:cubicBezTo>
                  <a:cubicBezTo>
                    <a:pt x="789" y="406"/>
                    <a:pt x="855" y="408"/>
                    <a:pt x="908" y="426"/>
                  </a:cubicBezTo>
                  <a:cubicBezTo>
                    <a:pt x="918" y="409"/>
                    <a:pt x="928" y="392"/>
                    <a:pt x="936" y="373"/>
                  </a:cubicBezTo>
                  <a:cubicBezTo>
                    <a:pt x="941" y="371"/>
                    <a:pt x="941" y="374"/>
                    <a:pt x="944" y="372"/>
                  </a:cubicBezTo>
                  <a:cubicBezTo>
                    <a:pt x="968" y="336"/>
                    <a:pt x="987" y="296"/>
                    <a:pt x="1011" y="260"/>
                  </a:cubicBezTo>
                  <a:close/>
                  <a:moveTo>
                    <a:pt x="976" y="737"/>
                  </a:moveTo>
                  <a:cubicBezTo>
                    <a:pt x="982" y="724"/>
                    <a:pt x="985" y="712"/>
                    <a:pt x="989" y="699"/>
                  </a:cubicBezTo>
                  <a:cubicBezTo>
                    <a:pt x="992" y="691"/>
                    <a:pt x="1001" y="662"/>
                    <a:pt x="999" y="662"/>
                  </a:cubicBezTo>
                  <a:cubicBezTo>
                    <a:pt x="1004" y="661"/>
                    <a:pt x="1008" y="648"/>
                    <a:pt x="1008" y="639"/>
                  </a:cubicBezTo>
                  <a:cubicBezTo>
                    <a:pt x="1032" y="593"/>
                    <a:pt x="1055" y="546"/>
                    <a:pt x="1079" y="500"/>
                  </a:cubicBezTo>
                  <a:cubicBezTo>
                    <a:pt x="1085" y="496"/>
                    <a:pt x="1087" y="498"/>
                    <a:pt x="1092" y="493"/>
                  </a:cubicBezTo>
                  <a:cubicBezTo>
                    <a:pt x="1102" y="470"/>
                    <a:pt x="1117" y="453"/>
                    <a:pt x="1130" y="433"/>
                  </a:cubicBezTo>
                  <a:cubicBezTo>
                    <a:pt x="1162" y="308"/>
                    <a:pt x="1182" y="158"/>
                    <a:pt x="1139" y="38"/>
                  </a:cubicBezTo>
                  <a:cubicBezTo>
                    <a:pt x="1122" y="69"/>
                    <a:pt x="1117" y="103"/>
                    <a:pt x="1106" y="134"/>
                  </a:cubicBezTo>
                  <a:cubicBezTo>
                    <a:pt x="1101" y="147"/>
                    <a:pt x="1090" y="161"/>
                    <a:pt x="1084" y="171"/>
                  </a:cubicBezTo>
                  <a:cubicBezTo>
                    <a:pt x="1081" y="175"/>
                    <a:pt x="1081" y="182"/>
                    <a:pt x="1079" y="186"/>
                  </a:cubicBezTo>
                  <a:cubicBezTo>
                    <a:pt x="1073" y="194"/>
                    <a:pt x="1065" y="201"/>
                    <a:pt x="1059" y="209"/>
                  </a:cubicBezTo>
                  <a:cubicBezTo>
                    <a:pt x="1049" y="224"/>
                    <a:pt x="1039" y="239"/>
                    <a:pt x="1031" y="252"/>
                  </a:cubicBezTo>
                  <a:cubicBezTo>
                    <a:pt x="1019" y="271"/>
                    <a:pt x="1008" y="290"/>
                    <a:pt x="999" y="310"/>
                  </a:cubicBezTo>
                  <a:cubicBezTo>
                    <a:pt x="963" y="349"/>
                    <a:pt x="942" y="404"/>
                    <a:pt x="911" y="448"/>
                  </a:cubicBezTo>
                  <a:cubicBezTo>
                    <a:pt x="915" y="454"/>
                    <a:pt x="908" y="455"/>
                    <a:pt x="910" y="463"/>
                  </a:cubicBezTo>
                  <a:cubicBezTo>
                    <a:pt x="881" y="510"/>
                    <a:pt x="845" y="557"/>
                    <a:pt x="825" y="607"/>
                  </a:cubicBezTo>
                  <a:cubicBezTo>
                    <a:pt x="829" y="632"/>
                    <a:pt x="839" y="651"/>
                    <a:pt x="845" y="672"/>
                  </a:cubicBezTo>
                  <a:cubicBezTo>
                    <a:pt x="887" y="829"/>
                    <a:pt x="832" y="979"/>
                    <a:pt x="856" y="1160"/>
                  </a:cubicBezTo>
                  <a:cubicBezTo>
                    <a:pt x="883" y="1028"/>
                    <a:pt x="910" y="916"/>
                    <a:pt x="951" y="800"/>
                  </a:cubicBezTo>
                  <a:cubicBezTo>
                    <a:pt x="956" y="796"/>
                    <a:pt x="949" y="796"/>
                    <a:pt x="949" y="792"/>
                  </a:cubicBezTo>
                  <a:cubicBezTo>
                    <a:pt x="954" y="793"/>
                    <a:pt x="956" y="795"/>
                    <a:pt x="956" y="788"/>
                  </a:cubicBezTo>
                  <a:cubicBezTo>
                    <a:pt x="961" y="774"/>
                    <a:pt x="968" y="761"/>
                    <a:pt x="973" y="745"/>
                  </a:cubicBezTo>
                  <a:cubicBezTo>
                    <a:pt x="972" y="739"/>
                    <a:pt x="970" y="752"/>
                    <a:pt x="969" y="745"/>
                  </a:cubicBezTo>
                  <a:cubicBezTo>
                    <a:pt x="968" y="739"/>
                    <a:pt x="978" y="744"/>
                    <a:pt x="976" y="737"/>
                  </a:cubicBezTo>
                  <a:close/>
                  <a:moveTo>
                    <a:pt x="1559" y="166"/>
                  </a:moveTo>
                  <a:cubicBezTo>
                    <a:pt x="1540" y="182"/>
                    <a:pt x="1519" y="196"/>
                    <a:pt x="1496" y="207"/>
                  </a:cubicBezTo>
                  <a:cubicBezTo>
                    <a:pt x="1428" y="231"/>
                    <a:pt x="1367" y="262"/>
                    <a:pt x="1315" y="295"/>
                  </a:cubicBezTo>
                  <a:cubicBezTo>
                    <a:pt x="1275" y="321"/>
                    <a:pt x="1241" y="351"/>
                    <a:pt x="1205" y="380"/>
                  </a:cubicBezTo>
                  <a:cubicBezTo>
                    <a:pt x="1169" y="409"/>
                    <a:pt x="1137" y="441"/>
                    <a:pt x="1112" y="481"/>
                  </a:cubicBezTo>
                  <a:cubicBezTo>
                    <a:pt x="1100" y="501"/>
                    <a:pt x="1087" y="520"/>
                    <a:pt x="1074" y="539"/>
                  </a:cubicBezTo>
                  <a:cubicBezTo>
                    <a:pt x="1055" y="567"/>
                    <a:pt x="1042" y="606"/>
                    <a:pt x="1029" y="636"/>
                  </a:cubicBezTo>
                  <a:cubicBezTo>
                    <a:pt x="998" y="709"/>
                    <a:pt x="976" y="783"/>
                    <a:pt x="948" y="857"/>
                  </a:cubicBezTo>
                  <a:cubicBezTo>
                    <a:pt x="915" y="941"/>
                    <a:pt x="896" y="1032"/>
                    <a:pt x="873" y="1124"/>
                  </a:cubicBezTo>
                  <a:cubicBezTo>
                    <a:pt x="879" y="1137"/>
                    <a:pt x="865" y="1155"/>
                    <a:pt x="871" y="1167"/>
                  </a:cubicBezTo>
                  <a:cubicBezTo>
                    <a:pt x="878" y="1150"/>
                    <a:pt x="881" y="1130"/>
                    <a:pt x="896" y="1122"/>
                  </a:cubicBezTo>
                  <a:cubicBezTo>
                    <a:pt x="917" y="1088"/>
                    <a:pt x="943" y="1045"/>
                    <a:pt x="968" y="1018"/>
                  </a:cubicBezTo>
                  <a:cubicBezTo>
                    <a:pt x="981" y="1002"/>
                    <a:pt x="999" y="988"/>
                    <a:pt x="1014" y="971"/>
                  </a:cubicBezTo>
                  <a:cubicBezTo>
                    <a:pt x="1029" y="955"/>
                    <a:pt x="1042" y="936"/>
                    <a:pt x="1057" y="923"/>
                  </a:cubicBezTo>
                  <a:cubicBezTo>
                    <a:pt x="1154" y="842"/>
                    <a:pt x="1261" y="760"/>
                    <a:pt x="1418" y="760"/>
                  </a:cubicBezTo>
                  <a:cubicBezTo>
                    <a:pt x="1426" y="681"/>
                    <a:pt x="1443" y="614"/>
                    <a:pt x="1467" y="534"/>
                  </a:cubicBezTo>
                  <a:cubicBezTo>
                    <a:pt x="1481" y="490"/>
                    <a:pt x="1498" y="445"/>
                    <a:pt x="1514" y="403"/>
                  </a:cubicBezTo>
                  <a:cubicBezTo>
                    <a:pt x="1548" y="310"/>
                    <a:pt x="1619" y="220"/>
                    <a:pt x="1590" y="118"/>
                  </a:cubicBezTo>
                  <a:cubicBezTo>
                    <a:pt x="1590" y="117"/>
                    <a:pt x="1590" y="116"/>
                    <a:pt x="1589" y="116"/>
                  </a:cubicBezTo>
                  <a:cubicBezTo>
                    <a:pt x="1582" y="136"/>
                    <a:pt x="1567" y="147"/>
                    <a:pt x="1559" y="166"/>
                  </a:cubicBezTo>
                  <a:close/>
                  <a:moveTo>
                    <a:pt x="1607" y="141"/>
                  </a:moveTo>
                  <a:cubicBezTo>
                    <a:pt x="1620" y="237"/>
                    <a:pt x="1570" y="305"/>
                    <a:pt x="1536" y="380"/>
                  </a:cubicBezTo>
                  <a:cubicBezTo>
                    <a:pt x="1523" y="408"/>
                    <a:pt x="1514" y="440"/>
                    <a:pt x="1504" y="470"/>
                  </a:cubicBezTo>
                  <a:cubicBezTo>
                    <a:pt x="1472" y="565"/>
                    <a:pt x="1439" y="664"/>
                    <a:pt x="1428" y="774"/>
                  </a:cubicBezTo>
                  <a:cubicBezTo>
                    <a:pt x="1393" y="776"/>
                    <a:pt x="1359" y="777"/>
                    <a:pt x="1326" y="778"/>
                  </a:cubicBezTo>
                  <a:cubicBezTo>
                    <a:pt x="1261" y="798"/>
                    <a:pt x="1199" y="829"/>
                    <a:pt x="1145" y="866"/>
                  </a:cubicBezTo>
                  <a:cubicBezTo>
                    <a:pt x="1124" y="881"/>
                    <a:pt x="1107" y="900"/>
                    <a:pt x="1091" y="915"/>
                  </a:cubicBezTo>
                  <a:cubicBezTo>
                    <a:pt x="1079" y="925"/>
                    <a:pt x="1065" y="932"/>
                    <a:pt x="1054" y="943"/>
                  </a:cubicBezTo>
                  <a:cubicBezTo>
                    <a:pt x="1043" y="954"/>
                    <a:pt x="1034" y="966"/>
                    <a:pt x="1022" y="978"/>
                  </a:cubicBezTo>
                  <a:cubicBezTo>
                    <a:pt x="1001" y="1000"/>
                    <a:pt x="977" y="1021"/>
                    <a:pt x="958" y="1046"/>
                  </a:cubicBezTo>
                  <a:cubicBezTo>
                    <a:pt x="919" y="1096"/>
                    <a:pt x="887" y="1151"/>
                    <a:pt x="860" y="1210"/>
                  </a:cubicBezTo>
                  <a:cubicBezTo>
                    <a:pt x="875" y="1198"/>
                    <a:pt x="882" y="1171"/>
                    <a:pt x="893" y="1152"/>
                  </a:cubicBezTo>
                  <a:cubicBezTo>
                    <a:pt x="900" y="1140"/>
                    <a:pt x="912" y="1132"/>
                    <a:pt x="921" y="1121"/>
                  </a:cubicBezTo>
                  <a:cubicBezTo>
                    <a:pt x="931" y="1108"/>
                    <a:pt x="939" y="1094"/>
                    <a:pt x="949" y="1081"/>
                  </a:cubicBezTo>
                  <a:cubicBezTo>
                    <a:pt x="959" y="1069"/>
                    <a:pt x="966" y="1050"/>
                    <a:pt x="981" y="1047"/>
                  </a:cubicBezTo>
                  <a:cubicBezTo>
                    <a:pt x="958" y="1088"/>
                    <a:pt x="921" y="1123"/>
                    <a:pt x="900" y="1164"/>
                  </a:cubicBezTo>
                  <a:cubicBezTo>
                    <a:pt x="892" y="1178"/>
                    <a:pt x="884" y="1193"/>
                    <a:pt x="881" y="1209"/>
                  </a:cubicBezTo>
                  <a:cubicBezTo>
                    <a:pt x="887" y="1210"/>
                    <a:pt x="894" y="1204"/>
                    <a:pt x="901" y="1205"/>
                  </a:cubicBezTo>
                  <a:cubicBezTo>
                    <a:pt x="964" y="1118"/>
                    <a:pt x="1026" y="1030"/>
                    <a:pt x="1102" y="956"/>
                  </a:cubicBezTo>
                  <a:cubicBezTo>
                    <a:pt x="1107" y="956"/>
                    <a:pt x="1110" y="954"/>
                    <a:pt x="1114" y="953"/>
                  </a:cubicBezTo>
                  <a:cubicBezTo>
                    <a:pt x="1151" y="921"/>
                    <a:pt x="1191" y="887"/>
                    <a:pt x="1233" y="858"/>
                  </a:cubicBezTo>
                  <a:cubicBezTo>
                    <a:pt x="1285" y="823"/>
                    <a:pt x="1338" y="793"/>
                    <a:pt x="1414" y="792"/>
                  </a:cubicBezTo>
                  <a:cubicBezTo>
                    <a:pt x="1432" y="791"/>
                    <a:pt x="1436" y="794"/>
                    <a:pt x="1453" y="792"/>
                  </a:cubicBezTo>
                  <a:cubicBezTo>
                    <a:pt x="1487" y="671"/>
                    <a:pt x="1526" y="557"/>
                    <a:pt x="1550" y="426"/>
                  </a:cubicBezTo>
                  <a:cubicBezTo>
                    <a:pt x="1552" y="420"/>
                    <a:pt x="1558" y="420"/>
                    <a:pt x="1559" y="413"/>
                  </a:cubicBezTo>
                  <a:cubicBezTo>
                    <a:pt x="1577" y="370"/>
                    <a:pt x="1578" y="317"/>
                    <a:pt x="1595" y="275"/>
                  </a:cubicBezTo>
                  <a:cubicBezTo>
                    <a:pt x="1597" y="271"/>
                    <a:pt x="1602" y="268"/>
                    <a:pt x="1604" y="264"/>
                  </a:cubicBezTo>
                  <a:cubicBezTo>
                    <a:pt x="1615" y="232"/>
                    <a:pt x="1622" y="195"/>
                    <a:pt x="1632" y="166"/>
                  </a:cubicBezTo>
                  <a:cubicBezTo>
                    <a:pt x="1635" y="157"/>
                    <a:pt x="1643" y="146"/>
                    <a:pt x="1638" y="136"/>
                  </a:cubicBezTo>
                  <a:cubicBezTo>
                    <a:pt x="1627" y="138"/>
                    <a:pt x="1620" y="144"/>
                    <a:pt x="1607" y="141"/>
                  </a:cubicBezTo>
                  <a:close/>
                  <a:moveTo>
                    <a:pt x="1670" y="538"/>
                  </a:moveTo>
                  <a:cubicBezTo>
                    <a:pt x="1664" y="534"/>
                    <a:pt x="1667" y="542"/>
                    <a:pt x="1662" y="548"/>
                  </a:cubicBezTo>
                  <a:cubicBezTo>
                    <a:pt x="1671" y="473"/>
                    <a:pt x="1691" y="394"/>
                    <a:pt x="1705" y="312"/>
                  </a:cubicBezTo>
                  <a:cubicBezTo>
                    <a:pt x="1708" y="307"/>
                    <a:pt x="1711" y="304"/>
                    <a:pt x="1713" y="299"/>
                  </a:cubicBezTo>
                  <a:cubicBezTo>
                    <a:pt x="1712" y="280"/>
                    <a:pt x="1726" y="248"/>
                    <a:pt x="1730" y="224"/>
                  </a:cubicBezTo>
                  <a:cubicBezTo>
                    <a:pt x="1734" y="220"/>
                    <a:pt x="1737" y="215"/>
                    <a:pt x="1738" y="207"/>
                  </a:cubicBezTo>
                  <a:cubicBezTo>
                    <a:pt x="1733" y="200"/>
                    <a:pt x="1728" y="198"/>
                    <a:pt x="1720" y="196"/>
                  </a:cubicBezTo>
                  <a:cubicBezTo>
                    <a:pt x="1702" y="210"/>
                    <a:pt x="1708" y="249"/>
                    <a:pt x="1693" y="267"/>
                  </a:cubicBezTo>
                  <a:cubicBezTo>
                    <a:pt x="1691" y="251"/>
                    <a:pt x="1700" y="222"/>
                    <a:pt x="1703" y="201"/>
                  </a:cubicBezTo>
                  <a:cubicBezTo>
                    <a:pt x="1696" y="196"/>
                    <a:pt x="1698" y="182"/>
                    <a:pt x="1693" y="174"/>
                  </a:cubicBezTo>
                  <a:cubicBezTo>
                    <a:pt x="1686" y="195"/>
                    <a:pt x="1684" y="222"/>
                    <a:pt x="1672" y="239"/>
                  </a:cubicBezTo>
                  <a:cubicBezTo>
                    <a:pt x="1672" y="215"/>
                    <a:pt x="1682" y="193"/>
                    <a:pt x="1682" y="174"/>
                  </a:cubicBezTo>
                  <a:cubicBezTo>
                    <a:pt x="1672" y="184"/>
                    <a:pt x="1674" y="200"/>
                    <a:pt x="1670" y="214"/>
                  </a:cubicBezTo>
                  <a:cubicBezTo>
                    <a:pt x="1662" y="240"/>
                    <a:pt x="1651" y="268"/>
                    <a:pt x="1647" y="294"/>
                  </a:cubicBezTo>
                  <a:cubicBezTo>
                    <a:pt x="1645" y="308"/>
                    <a:pt x="1645" y="318"/>
                    <a:pt x="1637" y="320"/>
                  </a:cubicBezTo>
                  <a:cubicBezTo>
                    <a:pt x="1642" y="264"/>
                    <a:pt x="1661" y="220"/>
                    <a:pt x="1668" y="162"/>
                  </a:cubicBezTo>
                  <a:cubicBezTo>
                    <a:pt x="1663" y="157"/>
                    <a:pt x="1661" y="149"/>
                    <a:pt x="1653" y="146"/>
                  </a:cubicBezTo>
                  <a:cubicBezTo>
                    <a:pt x="1582" y="349"/>
                    <a:pt x="1535" y="578"/>
                    <a:pt x="1464" y="785"/>
                  </a:cubicBezTo>
                  <a:cubicBezTo>
                    <a:pt x="1470" y="792"/>
                    <a:pt x="1475" y="800"/>
                    <a:pt x="1489" y="798"/>
                  </a:cubicBezTo>
                  <a:cubicBezTo>
                    <a:pt x="1491" y="766"/>
                    <a:pt x="1506" y="738"/>
                    <a:pt x="1514" y="707"/>
                  </a:cubicBezTo>
                  <a:cubicBezTo>
                    <a:pt x="1518" y="691"/>
                    <a:pt x="1515" y="673"/>
                    <a:pt x="1526" y="659"/>
                  </a:cubicBezTo>
                  <a:cubicBezTo>
                    <a:pt x="1523" y="706"/>
                    <a:pt x="1506" y="749"/>
                    <a:pt x="1499" y="797"/>
                  </a:cubicBezTo>
                  <a:cubicBezTo>
                    <a:pt x="1506" y="793"/>
                    <a:pt x="1511" y="799"/>
                    <a:pt x="1516" y="797"/>
                  </a:cubicBezTo>
                  <a:cubicBezTo>
                    <a:pt x="1530" y="722"/>
                    <a:pt x="1557" y="646"/>
                    <a:pt x="1570" y="564"/>
                  </a:cubicBezTo>
                  <a:cubicBezTo>
                    <a:pt x="1580" y="554"/>
                    <a:pt x="1578" y="538"/>
                    <a:pt x="1580" y="521"/>
                  </a:cubicBezTo>
                  <a:cubicBezTo>
                    <a:pt x="1585" y="496"/>
                    <a:pt x="1592" y="471"/>
                    <a:pt x="1597" y="445"/>
                  </a:cubicBezTo>
                  <a:cubicBezTo>
                    <a:pt x="1599" y="432"/>
                    <a:pt x="1604" y="419"/>
                    <a:pt x="1607" y="407"/>
                  </a:cubicBezTo>
                  <a:cubicBezTo>
                    <a:pt x="1610" y="394"/>
                    <a:pt x="1608" y="378"/>
                    <a:pt x="1620" y="372"/>
                  </a:cubicBezTo>
                  <a:cubicBezTo>
                    <a:pt x="1609" y="460"/>
                    <a:pt x="1584" y="561"/>
                    <a:pt x="1560" y="654"/>
                  </a:cubicBezTo>
                  <a:cubicBezTo>
                    <a:pt x="1555" y="674"/>
                    <a:pt x="1554" y="696"/>
                    <a:pt x="1549" y="715"/>
                  </a:cubicBezTo>
                  <a:cubicBezTo>
                    <a:pt x="1540" y="749"/>
                    <a:pt x="1517" y="792"/>
                    <a:pt x="1519" y="825"/>
                  </a:cubicBezTo>
                  <a:cubicBezTo>
                    <a:pt x="1528" y="833"/>
                    <a:pt x="1531" y="831"/>
                    <a:pt x="1544" y="835"/>
                  </a:cubicBezTo>
                  <a:cubicBezTo>
                    <a:pt x="1546" y="798"/>
                    <a:pt x="1563" y="767"/>
                    <a:pt x="1572" y="735"/>
                  </a:cubicBezTo>
                  <a:cubicBezTo>
                    <a:pt x="1580" y="706"/>
                    <a:pt x="1577" y="676"/>
                    <a:pt x="1594" y="651"/>
                  </a:cubicBezTo>
                  <a:cubicBezTo>
                    <a:pt x="1589" y="683"/>
                    <a:pt x="1585" y="740"/>
                    <a:pt x="1565" y="767"/>
                  </a:cubicBezTo>
                  <a:cubicBezTo>
                    <a:pt x="1560" y="789"/>
                    <a:pt x="1555" y="812"/>
                    <a:pt x="1550" y="835"/>
                  </a:cubicBezTo>
                  <a:cubicBezTo>
                    <a:pt x="1559" y="829"/>
                    <a:pt x="1560" y="853"/>
                    <a:pt x="1567" y="858"/>
                  </a:cubicBezTo>
                  <a:cubicBezTo>
                    <a:pt x="1579" y="780"/>
                    <a:pt x="1615" y="707"/>
                    <a:pt x="1630" y="627"/>
                  </a:cubicBezTo>
                  <a:cubicBezTo>
                    <a:pt x="1632" y="620"/>
                    <a:pt x="1627" y="609"/>
                    <a:pt x="1637" y="606"/>
                  </a:cubicBezTo>
                  <a:cubicBezTo>
                    <a:pt x="1638" y="633"/>
                    <a:pt x="1633" y="663"/>
                    <a:pt x="1625" y="694"/>
                  </a:cubicBezTo>
                  <a:cubicBezTo>
                    <a:pt x="1611" y="749"/>
                    <a:pt x="1584" y="813"/>
                    <a:pt x="1574" y="873"/>
                  </a:cubicBezTo>
                  <a:cubicBezTo>
                    <a:pt x="1568" y="875"/>
                    <a:pt x="1565" y="880"/>
                    <a:pt x="1560" y="883"/>
                  </a:cubicBezTo>
                  <a:cubicBezTo>
                    <a:pt x="1541" y="885"/>
                    <a:pt x="1520" y="878"/>
                    <a:pt x="1494" y="883"/>
                  </a:cubicBezTo>
                  <a:cubicBezTo>
                    <a:pt x="1453" y="892"/>
                    <a:pt x="1405" y="907"/>
                    <a:pt x="1363" y="916"/>
                  </a:cubicBezTo>
                  <a:cubicBezTo>
                    <a:pt x="1316" y="927"/>
                    <a:pt x="1277" y="954"/>
                    <a:pt x="1238" y="971"/>
                  </a:cubicBezTo>
                  <a:cubicBezTo>
                    <a:pt x="1219" y="980"/>
                    <a:pt x="1205" y="990"/>
                    <a:pt x="1192" y="998"/>
                  </a:cubicBezTo>
                  <a:cubicBezTo>
                    <a:pt x="1184" y="1002"/>
                    <a:pt x="1174" y="1005"/>
                    <a:pt x="1167" y="1009"/>
                  </a:cubicBezTo>
                  <a:cubicBezTo>
                    <a:pt x="1104" y="1056"/>
                    <a:pt x="1034" y="1096"/>
                    <a:pt x="983" y="1157"/>
                  </a:cubicBezTo>
                  <a:cubicBezTo>
                    <a:pt x="1044" y="1120"/>
                    <a:pt x="1108" y="1087"/>
                    <a:pt x="1174" y="1054"/>
                  </a:cubicBezTo>
                  <a:cubicBezTo>
                    <a:pt x="1180" y="1051"/>
                    <a:pt x="1184" y="1045"/>
                    <a:pt x="1190" y="1042"/>
                  </a:cubicBezTo>
                  <a:cubicBezTo>
                    <a:pt x="1271" y="1006"/>
                    <a:pt x="1368" y="987"/>
                    <a:pt x="1462" y="971"/>
                  </a:cubicBezTo>
                  <a:cubicBezTo>
                    <a:pt x="1509" y="957"/>
                    <a:pt x="1549" y="959"/>
                    <a:pt x="1600" y="953"/>
                  </a:cubicBezTo>
                  <a:cubicBezTo>
                    <a:pt x="1632" y="858"/>
                    <a:pt x="1649" y="770"/>
                    <a:pt x="1672" y="672"/>
                  </a:cubicBezTo>
                  <a:cubicBezTo>
                    <a:pt x="1682" y="627"/>
                    <a:pt x="1701" y="577"/>
                    <a:pt x="1712" y="533"/>
                  </a:cubicBezTo>
                  <a:cubicBezTo>
                    <a:pt x="1718" y="506"/>
                    <a:pt x="1722" y="484"/>
                    <a:pt x="1728" y="456"/>
                  </a:cubicBezTo>
                  <a:cubicBezTo>
                    <a:pt x="1734" y="432"/>
                    <a:pt x="1748" y="410"/>
                    <a:pt x="1750" y="385"/>
                  </a:cubicBezTo>
                  <a:cubicBezTo>
                    <a:pt x="1763" y="362"/>
                    <a:pt x="1769" y="320"/>
                    <a:pt x="1776" y="292"/>
                  </a:cubicBezTo>
                  <a:cubicBezTo>
                    <a:pt x="1760" y="293"/>
                    <a:pt x="1742" y="298"/>
                    <a:pt x="1731" y="300"/>
                  </a:cubicBezTo>
                  <a:cubicBezTo>
                    <a:pt x="1714" y="340"/>
                    <a:pt x="1711" y="395"/>
                    <a:pt x="1695" y="436"/>
                  </a:cubicBezTo>
                  <a:cubicBezTo>
                    <a:pt x="1695" y="435"/>
                    <a:pt x="1694" y="432"/>
                    <a:pt x="1693" y="435"/>
                  </a:cubicBezTo>
                  <a:cubicBezTo>
                    <a:pt x="1691" y="471"/>
                    <a:pt x="1677" y="501"/>
                    <a:pt x="1670" y="538"/>
                  </a:cubicBezTo>
                  <a:close/>
                  <a:moveTo>
                    <a:pt x="745" y="412"/>
                  </a:moveTo>
                  <a:cubicBezTo>
                    <a:pt x="727" y="401"/>
                    <a:pt x="705" y="407"/>
                    <a:pt x="684" y="405"/>
                  </a:cubicBezTo>
                  <a:cubicBezTo>
                    <a:pt x="654" y="402"/>
                    <a:pt x="627" y="392"/>
                    <a:pt x="606" y="397"/>
                  </a:cubicBezTo>
                  <a:cubicBezTo>
                    <a:pt x="607" y="396"/>
                    <a:pt x="608" y="398"/>
                    <a:pt x="606" y="398"/>
                  </a:cubicBezTo>
                  <a:cubicBezTo>
                    <a:pt x="578" y="397"/>
                    <a:pt x="554" y="390"/>
                    <a:pt x="526" y="390"/>
                  </a:cubicBezTo>
                  <a:cubicBezTo>
                    <a:pt x="500" y="390"/>
                    <a:pt x="474" y="390"/>
                    <a:pt x="443" y="390"/>
                  </a:cubicBezTo>
                  <a:cubicBezTo>
                    <a:pt x="425" y="403"/>
                    <a:pt x="413" y="424"/>
                    <a:pt x="400" y="445"/>
                  </a:cubicBezTo>
                  <a:cubicBezTo>
                    <a:pt x="368" y="496"/>
                    <a:pt x="326" y="542"/>
                    <a:pt x="300" y="593"/>
                  </a:cubicBezTo>
                  <a:cubicBezTo>
                    <a:pt x="296" y="597"/>
                    <a:pt x="298" y="588"/>
                    <a:pt x="294" y="593"/>
                  </a:cubicBezTo>
                  <a:cubicBezTo>
                    <a:pt x="271" y="653"/>
                    <a:pt x="218" y="697"/>
                    <a:pt x="191" y="759"/>
                  </a:cubicBezTo>
                  <a:cubicBezTo>
                    <a:pt x="143" y="820"/>
                    <a:pt x="94" y="880"/>
                    <a:pt x="51" y="946"/>
                  </a:cubicBezTo>
                  <a:cubicBezTo>
                    <a:pt x="118" y="950"/>
                    <a:pt x="183" y="967"/>
                    <a:pt x="249" y="984"/>
                  </a:cubicBezTo>
                  <a:cubicBezTo>
                    <a:pt x="276" y="991"/>
                    <a:pt x="302" y="1002"/>
                    <a:pt x="328" y="1009"/>
                  </a:cubicBezTo>
                  <a:cubicBezTo>
                    <a:pt x="362" y="1018"/>
                    <a:pt x="398" y="1028"/>
                    <a:pt x="423" y="1029"/>
                  </a:cubicBezTo>
                  <a:cubicBezTo>
                    <a:pt x="484" y="1047"/>
                    <a:pt x="560" y="1072"/>
                    <a:pt x="629" y="1097"/>
                  </a:cubicBezTo>
                  <a:cubicBezTo>
                    <a:pt x="638" y="1101"/>
                    <a:pt x="646" y="1108"/>
                    <a:pt x="656" y="1112"/>
                  </a:cubicBezTo>
                  <a:cubicBezTo>
                    <a:pt x="690" y="1126"/>
                    <a:pt x="730" y="1126"/>
                    <a:pt x="754" y="1150"/>
                  </a:cubicBezTo>
                  <a:cubicBezTo>
                    <a:pt x="793" y="1158"/>
                    <a:pt x="817" y="1182"/>
                    <a:pt x="848" y="1199"/>
                  </a:cubicBezTo>
                  <a:cubicBezTo>
                    <a:pt x="836" y="1142"/>
                    <a:pt x="837" y="1090"/>
                    <a:pt x="833" y="1041"/>
                  </a:cubicBezTo>
                  <a:cubicBezTo>
                    <a:pt x="843" y="937"/>
                    <a:pt x="846" y="846"/>
                    <a:pt x="843" y="750"/>
                  </a:cubicBezTo>
                  <a:cubicBezTo>
                    <a:pt x="842" y="704"/>
                    <a:pt x="819" y="667"/>
                    <a:pt x="817" y="622"/>
                  </a:cubicBezTo>
                  <a:cubicBezTo>
                    <a:pt x="810" y="613"/>
                    <a:pt x="808" y="606"/>
                    <a:pt x="807" y="598"/>
                  </a:cubicBezTo>
                  <a:cubicBezTo>
                    <a:pt x="843" y="555"/>
                    <a:pt x="872" y="491"/>
                    <a:pt x="903" y="438"/>
                  </a:cubicBezTo>
                  <a:cubicBezTo>
                    <a:pt x="850" y="428"/>
                    <a:pt x="790" y="407"/>
                    <a:pt x="745" y="412"/>
                  </a:cubicBezTo>
                  <a:close/>
                  <a:moveTo>
                    <a:pt x="1831" y="402"/>
                  </a:moveTo>
                  <a:cubicBezTo>
                    <a:pt x="1809" y="402"/>
                    <a:pt x="1795" y="401"/>
                    <a:pt x="1776" y="407"/>
                  </a:cubicBezTo>
                  <a:cubicBezTo>
                    <a:pt x="1768" y="409"/>
                    <a:pt x="1756" y="409"/>
                    <a:pt x="1760" y="421"/>
                  </a:cubicBezTo>
                  <a:cubicBezTo>
                    <a:pt x="1777" y="426"/>
                    <a:pt x="1798" y="427"/>
                    <a:pt x="1821" y="421"/>
                  </a:cubicBezTo>
                  <a:cubicBezTo>
                    <a:pt x="1821" y="425"/>
                    <a:pt x="1823" y="427"/>
                    <a:pt x="1826" y="426"/>
                  </a:cubicBezTo>
                  <a:cubicBezTo>
                    <a:pt x="1825" y="503"/>
                    <a:pt x="1786" y="571"/>
                    <a:pt x="1770" y="637"/>
                  </a:cubicBezTo>
                  <a:cubicBezTo>
                    <a:pt x="1761" y="670"/>
                    <a:pt x="1755" y="705"/>
                    <a:pt x="1746" y="737"/>
                  </a:cubicBezTo>
                  <a:cubicBezTo>
                    <a:pt x="1737" y="772"/>
                    <a:pt x="1725" y="809"/>
                    <a:pt x="1715" y="845"/>
                  </a:cubicBezTo>
                  <a:cubicBezTo>
                    <a:pt x="1705" y="880"/>
                    <a:pt x="1690" y="914"/>
                    <a:pt x="1683" y="948"/>
                  </a:cubicBezTo>
                  <a:cubicBezTo>
                    <a:pt x="1678" y="977"/>
                    <a:pt x="1673" y="1006"/>
                    <a:pt x="1667" y="1034"/>
                  </a:cubicBezTo>
                  <a:cubicBezTo>
                    <a:pt x="1661" y="1059"/>
                    <a:pt x="1655" y="1087"/>
                    <a:pt x="1637" y="1107"/>
                  </a:cubicBezTo>
                  <a:cubicBezTo>
                    <a:pt x="1631" y="1104"/>
                    <a:pt x="1624" y="1103"/>
                    <a:pt x="1619" y="1099"/>
                  </a:cubicBezTo>
                  <a:cubicBezTo>
                    <a:pt x="1570" y="1100"/>
                    <a:pt x="1511" y="1091"/>
                    <a:pt x="1467" y="1101"/>
                  </a:cubicBezTo>
                  <a:cubicBezTo>
                    <a:pt x="1453" y="1090"/>
                    <a:pt x="1446" y="1101"/>
                    <a:pt x="1434" y="1104"/>
                  </a:cubicBezTo>
                  <a:cubicBezTo>
                    <a:pt x="1414" y="1108"/>
                    <a:pt x="1388" y="1107"/>
                    <a:pt x="1366" y="1109"/>
                  </a:cubicBezTo>
                  <a:cubicBezTo>
                    <a:pt x="1347" y="1111"/>
                    <a:pt x="1329" y="1114"/>
                    <a:pt x="1310" y="1116"/>
                  </a:cubicBezTo>
                  <a:cubicBezTo>
                    <a:pt x="1265" y="1120"/>
                    <a:pt x="1217" y="1124"/>
                    <a:pt x="1172" y="1132"/>
                  </a:cubicBezTo>
                  <a:cubicBezTo>
                    <a:pt x="1164" y="1134"/>
                    <a:pt x="1157" y="1139"/>
                    <a:pt x="1149" y="1140"/>
                  </a:cubicBezTo>
                  <a:cubicBezTo>
                    <a:pt x="1095" y="1152"/>
                    <a:pt x="1044" y="1164"/>
                    <a:pt x="1001" y="1194"/>
                  </a:cubicBezTo>
                  <a:cubicBezTo>
                    <a:pt x="1091" y="1180"/>
                    <a:pt x="1183" y="1171"/>
                    <a:pt x="1275" y="1159"/>
                  </a:cubicBezTo>
                  <a:cubicBezTo>
                    <a:pt x="1314" y="1154"/>
                    <a:pt x="1355" y="1143"/>
                    <a:pt x="1396" y="1144"/>
                  </a:cubicBezTo>
                  <a:cubicBezTo>
                    <a:pt x="1423" y="1144"/>
                    <a:pt x="1445" y="1146"/>
                    <a:pt x="1467" y="1145"/>
                  </a:cubicBezTo>
                  <a:cubicBezTo>
                    <a:pt x="1478" y="1145"/>
                    <a:pt x="1498" y="1137"/>
                    <a:pt x="1499" y="1154"/>
                  </a:cubicBezTo>
                  <a:cubicBezTo>
                    <a:pt x="1479" y="1164"/>
                    <a:pt x="1457" y="1156"/>
                    <a:pt x="1436" y="1155"/>
                  </a:cubicBezTo>
                  <a:cubicBezTo>
                    <a:pt x="1377" y="1155"/>
                    <a:pt x="1315" y="1168"/>
                    <a:pt x="1270" y="1172"/>
                  </a:cubicBezTo>
                  <a:cubicBezTo>
                    <a:pt x="1223" y="1176"/>
                    <a:pt x="1190" y="1179"/>
                    <a:pt x="1154" y="1184"/>
                  </a:cubicBezTo>
                  <a:cubicBezTo>
                    <a:pt x="1127" y="1187"/>
                    <a:pt x="1101" y="1196"/>
                    <a:pt x="1076" y="1199"/>
                  </a:cubicBezTo>
                  <a:cubicBezTo>
                    <a:pt x="1021" y="1204"/>
                    <a:pt x="976" y="1207"/>
                    <a:pt x="936" y="1233"/>
                  </a:cubicBezTo>
                  <a:cubicBezTo>
                    <a:pt x="940" y="1235"/>
                    <a:pt x="942" y="1240"/>
                    <a:pt x="941" y="1247"/>
                  </a:cubicBezTo>
                  <a:cubicBezTo>
                    <a:pt x="966" y="1235"/>
                    <a:pt x="995" y="1224"/>
                    <a:pt x="1026" y="1220"/>
                  </a:cubicBezTo>
                  <a:cubicBezTo>
                    <a:pt x="1201" y="1197"/>
                    <a:pt x="1410" y="1192"/>
                    <a:pt x="1597" y="1167"/>
                  </a:cubicBezTo>
                  <a:cubicBezTo>
                    <a:pt x="1642" y="1161"/>
                    <a:pt x="1696" y="1180"/>
                    <a:pt x="1725" y="1150"/>
                  </a:cubicBezTo>
                  <a:cubicBezTo>
                    <a:pt x="1751" y="1082"/>
                    <a:pt x="1756" y="1007"/>
                    <a:pt x="1775" y="935"/>
                  </a:cubicBezTo>
                  <a:cubicBezTo>
                    <a:pt x="1781" y="911"/>
                    <a:pt x="1792" y="889"/>
                    <a:pt x="1798" y="865"/>
                  </a:cubicBezTo>
                  <a:cubicBezTo>
                    <a:pt x="1805" y="839"/>
                    <a:pt x="1812" y="813"/>
                    <a:pt x="1818" y="787"/>
                  </a:cubicBezTo>
                  <a:cubicBezTo>
                    <a:pt x="1823" y="761"/>
                    <a:pt x="1831" y="736"/>
                    <a:pt x="1836" y="710"/>
                  </a:cubicBezTo>
                  <a:cubicBezTo>
                    <a:pt x="1842" y="684"/>
                    <a:pt x="1847" y="656"/>
                    <a:pt x="1854" y="631"/>
                  </a:cubicBezTo>
                  <a:cubicBezTo>
                    <a:pt x="1857" y="621"/>
                    <a:pt x="1864" y="612"/>
                    <a:pt x="1866" y="602"/>
                  </a:cubicBezTo>
                  <a:cubicBezTo>
                    <a:pt x="1874" y="568"/>
                    <a:pt x="1875" y="530"/>
                    <a:pt x="1884" y="498"/>
                  </a:cubicBezTo>
                  <a:cubicBezTo>
                    <a:pt x="1881" y="472"/>
                    <a:pt x="1906" y="427"/>
                    <a:pt x="1886" y="403"/>
                  </a:cubicBezTo>
                  <a:cubicBezTo>
                    <a:pt x="1869" y="396"/>
                    <a:pt x="1850" y="401"/>
                    <a:pt x="1831" y="402"/>
                  </a:cubicBezTo>
                  <a:close/>
                  <a:moveTo>
                    <a:pt x="1755" y="435"/>
                  </a:moveTo>
                  <a:cubicBezTo>
                    <a:pt x="1732" y="509"/>
                    <a:pt x="1720" y="583"/>
                    <a:pt x="1698" y="657"/>
                  </a:cubicBezTo>
                  <a:cubicBezTo>
                    <a:pt x="1692" y="679"/>
                    <a:pt x="1686" y="699"/>
                    <a:pt x="1680" y="720"/>
                  </a:cubicBezTo>
                  <a:cubicBezTo>
                    <a:pt x="1674" y="743"/>
                    <a:pt x="1670" y="765"/>
                    <a:pt x="1665" y="788"/>
                  </a:cubicBezTo>
                  <a:cubicBezTo>
                    <a:pt x="1655" y="835"/>
                    <a:pt x="1637" y="881"/>
                    <a:pt x="1625" y="926"/>
                  </a:cubicBezTo>
                  <a:cubicBezTo>
                    <a:pt x="1623" y="935"/>
                    <a:pt x="1627" y="947"/>
                    <a:pt x="1615" y="953"/>
                  </a:cubicBezTo>
                  <a:cubicBezTo>
                    <a:pt x="1618" y="958"/>
                    <a:pt x="1620" y="963"/>
                    <a:pt x="1615" y="968"/>
                  </a:cubicBezTo>
                  <a:cubicBezTo>
                    <a:pt x="1563" y="969"/>
                    <a:pt x="1506" y="973"/>
                    <a:pt x="1448" y="984"/>
                  </a:cubicBezTo>
                  <a:cubicBezTo>
                    <a:pt x="1360" y="1001"/>
                    <a:pt x="1274" y="1022"/>
                    <a:pt x="1198" y="1056"/>
                  </a:cubicBezTo>
                  <a:cubicBezTo>
                    <a:pt x="1149" y="1078"/>
                    <a:pt x="1103" y="1107"/>
                    <a:pt x="1057" y="1132"/>
                  </a:cubicBezTo>
                  <a:cubicBezTo>
                    <a:pt x="1034" y="1145"/>
                    <a:pt x="1010" y="1158"/>
                    <a:pt x="988" y="1172"/>
                  </a:cubicBezTo>
                  <a:cubicBezTo>
                    <a:pt x="971" y="1183"/>
                    <a:pt x="952" y="1192"/>
                    <a:pt x="938" y="1204"/>
                  </a:cubicBezTo>
                  <a:cubicBezTo>
                    <a:pt x="935" y="1206"/>
                    <a:pt x="927" y="1211"/>
                    <a:pt x="930" y="1217"/>
                  </a:cubicBezTo>
                  <a:cubicBezTo>
                    <a:pt x="937" y="1219"/>
                    <a:pt x="943" y="1208"/>
                    <a:pt x="949" y="1204"/>
                  </a:cubicBezTo>
                  <a:cubicBezTo>
                    <a:pt x="962" y="1195"/>
                    <a:pt x="979" y="1188"/>
                    <a:pt x="994" y="1180"/>
                  </a:cubicBezTo>
                  <a:cubicBezTo>
                    <a:pt x="1009" y="1173"/>
                    <a:pt x="1026" y="1166"/>
                    <a:pt x="1041" y="1159"/>
                  </a:cubicBezTo>
                  <a:cubicBezTo>
                    <a:pt x="1135" y="1115"/>
                    <a:pt x="1249" y="1107"/>
                    <a:pt x="1363" y="1096"/>
                  </a:cubicBezTo>
                  <a:cubicBezTo>
                    <a:pt x="1452" y="1087"/>
                    <a:pt x="1547" y="1072"/>
                    <a:pt x="1638" y="1089"/>
                  </a:cubicBezTo>
                  <a:cubicBezTo>
                    <a:pt x="1666" y="968"/>
                    <a:pt x="1702" y="836"/>
                    <a:pt x="1736" y="722"/>
                  </a:cubicBezTo>
                  <a:cubicBezTo>
                    <a:pt x="1739" y="713"/>
                    <a:pt x="1739" y="704"/>
                    <a:pt x="1741" y="694"/>
                  </a:cubicBezTo>
                  <a:cubicBezTo>
                    <a:pt x="1745" y="681"/>
                    <a:pt x="1753" y="670"/>
                    <a:pt x="1756" y="657"/>
                  </a:cubicBezTo>
                  <a:cubicBezTo>
                    <a:pt x="1761" y="643"/>
                    <a:pt x="1762" y="627"/>
                    <a:pt x="1766" y="612"/>
                  </a:cubicBezTo>
                  <a:cubicBezTo>
                    <a:pt x="1784" y="556"/>
                    <a:pt x="1806" y="496"/>
                    <a:pt x="1811" y="445"/>
                  </a:cubicBezTo>
                  <a:cubicBezTo>
                    <a:pt x="1794" y="440"/>
                    <a:pt x="1773" y="439"/>
                    <a:pt x="1755" y="435"/>
                  </a:cubicBezTo>
                  <a:close/>
                  <a:moveTo>
                    <a:pt x="1668" y="534"/>
                  </a:moveTo>
                  <a:cubicBezTo>
                    <a:pt x="1669" y="528"/>
                    <a:pt x="1675" y="518"/>
                    <a:pt x="1672" y="513"/>
                  </a:cubicBezTo>
                  <a:cubicBezTo>
                    <a:pt x="1670" y="518"/>
                    <a:pt x="1665" y="529"/>
                    <a:pt x="1668" y="534"/>
                  </a:cubicBezTo>
                  <a:close/>
                  <a:moveTo>
                    <a:pt x="1376" y="805"/>
                  </a:moveTo>
                  <a:cubicBezTo>
                    <a:pt x="1316" y="813"/>
                    <a:pt x="1274" y="847"/>
                    <a:pt x="1227" y="875"/>
                  </a:cubicBezTo>
                  <a:cubicBezTo>
                    <a:pt x="1192" y="906"/>
                    <a:pt x="1153" y="931"/>
                    <a:pt x="1117" y="961"/>
                  </a:cubicBezTo>
                  <a:cubicBezTo>
                    <a:pt x="1046" y="1034"/>
                    <a:pt x="974" y="1116"/>
                    <a:pt x="920" y="1200"/>
                  </a:cubicBezTo>
                  <a:cubicBezTo>
                    <a:pt x="963" y="1150"/>
                    <a:pt x="1011" y="1105"/>
                    <a:pt x="1064" y="1064"/>
                  </a:cubicBezTo>
                  <a:cubicBezTo>
                    <a:pt x="1081" y="1060"/>
                    <a:pt x="1096" y="1043"/>
                    <a:pt x="1110" y="1031"/>
                  </a:cubicBezTo>
                  <a:cubicBezTo>
                    <a:pt x="1148" y="1013"/>
                    <a:pt x="1179" y="983"/>
                    <a:pt x="1217" y="963"/>
                  </a:cubicBezTo>
                  <a:cubicBezTo>
                    <a:pt x="1254" y="943"/>
                    <a:pt x="1289" y="921"/>
                    <a:pt x="1333" y="908"/>
                  </a:cubicBezTo>
                  <a:cubicBezTo>
                    <a:pt x="1335" y="904"/>
                    <a:pt x="1341" y="904"/>
                    <a:pt x="1343" y="900"/>
                  </a:cubicBezTo>
                  <a:cubicBezTo>
                    <a:pt x="1400" y="881"/>
                    <a:pt x="1484" y="852"/>
                    <a:pt x="1554" y="868"/>
                  </a:cubicBezTo>
                  <a:cubicBezTo>
                    <a:pt x="1556" y="858"/>
                    <a:pt x="1550" y="857"/>
                    <a:pt x="1549" y="850"/>
                  </a:cubicBezTo>
                  <a:cubicBezTo>
                    <a:pt x="1538" y="849"/>
                    <a:pt x="1529" y="848"/>
                    <a:pt x="1522" y="848"/>
                  </a:cubicBezTo>
                  <a:cubicBezTo>
                    <a:pt x="1500" y="836"/>
                    <a:pt x="1468" y="839"/>
                    <a:pt x="1439" y="843"/>
                  </a:cubicBezTo>
                  <a:cubicBezTo>
                    <a:pt x="1400" y="849"/>
                    <a:pt x="1356" y="862"/>
                    <a:pt x="1326" y="880"/>
                  </a:cubicBezTo>
                  <a:cubicBezTo>
                    <a:pt x="1313" y="888"/>
                    <a:pt x="1303" y="901"/>
                    <a:pt x="1288" y="901"/>
                  </a:cubicBezTo>
                  <a:cubicBezTo>
                    <a:pt x="1293" y="895"/>
                    <a:pt x="1302" y="892"/>
                    <a:pt x="1310" y="888"/>
                  </a:cubicBezTo>
                  <a:cubicBezTo>
                    <a:pt x="1350" y="842"/>
                    <a:pt x="1434" y="832"/>
                    <a:pt x="1509" y="827"/>
                  </a:cubicBezTo>
                  <a:cubicBezTo>
                    <a:pt x="1510" y="820"/>
                    <a:pt x="1509" y="814"/>
                    <a:pt x="1506" y="812"/>
                  </a:cubicBezTo>
                  <a:cubicBezTo>
                    <a:pt x="1447" y="810"/>
                    <a:pt x="1378" y="834"/>
                    <a:pt x="1331" y="850"/>
                  </a:cubicBezTo>
                  <a:cubicBezTo>
                    <a:pt x="1362" y="825"/>
                    <a:pt x="1414" y="814"/>
                    <a:pt x="1454" y="803"/>
                  </a:cubicBezTo>
                  <a:cubicBezTo>
                    <a:pt x="1427" y="803"/>
                    <a:pt x="1401" y="802"/>
                    <a:pt x="1376" y="805"/>
                  </a:cubicBezTo>
                  <a:close/>
                  <a:moveTo>
                    <a:pt x="411" y="1047"/>
                  </a:moveTo>
                  <a:cubicBezTo>
                    <a:pt x="407" y="1046"/>
                    <a:pt x="403" y="1045"/>
                    <a:pt x="398" y="1044"/>
                  </a:cubicBezTo>
                  <a:cubicBezTo>
                    <a:pt x="343" y="1029"/>
                    <a:pt x="290" y="1012"/>
                    <a:pt x="240" y="1001"/>
                  </a:cubicBezTo>
                  <a:cubicBezTo>
                    <a:pt x="184" y="988"/>
                    <a:pt x="124" y="978"/>
                    <a:pt x="74" y="969"/>
                  </a:cubicBezTo>
                  <a:cubicBezTo>
                    <a:pt x="66" y="974"/>
                    <a:pt x="62" y="971"/>
                    <a:pt x="54" y="973"/>
                  </a:cubicBezTo>
                  <a:cubicBezTo>
                    <a:pt x="47" y="986"/>
                    <a:pt x="37" y="995"/>
                    <a:pt x="31" y="1009"/>
                  </a:cubicBezTo>
                  <a:cubicBezTo>
                    <a:pt x="59" y="1010"/>
                    <a:pt x="79" y="1013"/>
                    <a:pt x="103" y="1016"/>
                  </a:cubicBezTo>
                  <a:cubicBezTo>
                    <a:pt x="193" y="1029"/>
                    <a:pt x="282" y="1046"/>
                    <a:pt x="368" y="1057"/>
                  </a:cubicBezTo>
                  <a:cubicBezTo>
                    <a:pt x="405" y="1062"/>
                    <a:pt x="447" y="1065"/>
                    <a:pt x="491" y="1072"/>
                  </a:cubicBezTo>
                  <a:cubicBezTo>
                    <a:pt x="494" y="1073"/>
                    <a:pt x="502" y="1078"/>
                    <a:pt x="504" y="1072"/>
                  </a:cubicBezTo>
                  <a:cubicBezTo>
                    <a:pt x="475" y="1064"/>
                    <a:pt x="441" y="1058"/>
                    <a:pt x="411" y="1047"/>
                  </a:cubicBezTo>
                  <a:close/>
                  <a:moveTo>
                    <a:pt x="617" y="1129"/>
                  </a:moveTo>
                  <a:cubicBezTo>
                    <a:pt x="596" y="1121"/>
                    <a:pt x="576" y="1112"/>
                    <a:pt x="553" y="1104"/>
                  </a:cubicBezTo>
                  <a:cubicBezTo>
                    <a:pt x="543" y="1101"/>
                    <a:pt x="532" y="1096"/>
                    <a:pt x="521" y="1092"/>
                  </a:cubicBezTo>
                  <a:cubicBezTo>
                    <a:pt x="499" y="1086"/>
                    <a:pt x="470" y="1087"/>
                    <a:pt x="445" y="1082"/>
                  </a:cubicBezTo>
                  <a:cubicBezTo>
                    <a:pt x="408" y="1076"/>
                    <a:pt x="366" y="1072"/>
                    <a:pt x="327" y="1067"/>
                  </a:cubicBezTo>
                  <a:cubicBezTo>
                    <a:pt x="229" y="1056"/>
                    <a:pt x="137" y="1030"/>
                    <a:pt x="46" y="1024"/>
                  </a:cubicBezTo>
                  <a:cubicBezTo>
                    <a:pt x="35" y="1032"/>
                    <a:pt x="26" y="1050"/>
                    <a:pt x="23" y="1061"/>
                  </a:cubicBezTo>
                  <a:cubicBezTo>
                    <a:pt x="67" y="1062"/>
                    <a:pt x="112" y="1071"/>
                    <a:pt x="161" y="1076"/>
                  </a:cubicBezTo>
                  <a:cubicBezTo>
                    <a:pt x="214" y="1081"/>
                    <a:pt x="288" y="1081"/>
                    <a:pt x="335" y="1087"/>
                  </a:cubicBezTo>
                  <a:cubicBezTo>
                    <a:pt x="358" y="1091"/>
                    <a:pt x="382" y="1091"/>
                    <a:pt x="402" y="1096"/>
                  </a:cubicBezTo>
                  <a:cubicBezTo>
                    <a:pt x="407" y="1097"/>
                    <a:pt x="412" y="1101"/>
                    <a:pt x="416" y="1102"/>
                  </a:cubicBezTo>
                  <a:cubicBezTo>
                    <a:pt x="446" y="1110"/>
                    <a:pt x="478" y="1107"/>
                    <a:pt x="508" y="1114"/>
                  </a:cubicBezTo>
                  <a:cubicBezTo>
                    <a:pt x="556" y="1126"/>
                    <a:pt x="600" y="1138"/>
                    <a:pt x="642" y="1150"/>
                  </a:cubicBezTo>
                  <a:cubicBezTo>
                    <a:pt x="658" y="1155"/>
                    <a:pt x="674" y="1163"/>
                    <a:pt x="690" y="1160"/>
                  </a:cubicBezTo>
                  <a:cubicBezTo>
                    <a:pt x="662" y="1154"/>
                    <a:pt x="640" y="1137"/>
                    <a:pt x="617" y="1129"/>
                  </a:cubicBezTo>
                  <a:close/>
                  <a:moveTo>
                    <a:pt x="551" y="1087"/>
                  </a:moveTo>
                  <a:cubicBezTo>
                    <a:pt x="537" y="1082"/>
                    <a:pt x="522" y="1077"/>
                    <a:pt x="508" y="1072"/>
                  </a:cubicBezTo>
                  <a:cubicBezTo>
                    <a:pt x="518" y="1080"/>
                    <a:pt x="540" y="1085"/>
                    <a:pt x="551" y="1087"/>
                  </a:cubicBezTo>
                  <a:close/>
                  <a:moveTo>
                    <a:pt x="446" y="1119"/>
                  </a:moveTo>
                  <a:cubicBezTo>
                    <a:pt x="423" y="1116"/>
                    <a:pt x="404" y="1112"/>
                    <a:pt x="378" y="1109"/>
                  </a:cubicBezTo>
                  <a:cubicBezTo>
                    <a:pt x="340" y="1105"/>
                    <a:pt x="301" y="1094"/>
                    <a:pt x="265" y="1092"/>
                  </a:cubicBezTo>
                  <a:cubicBezTo>
                    <a:pt x="211" y="1090"/>
                    <a:pt x="164" y="1092"/>
                    <a:pt x="119" y="1086"/>
                  </a:cubicBezTo>
                  <a:cubicBezTo>
                    <a:pt x="108" y="1084"/>
                    <a:pt x="98" y="1083"/>
                    <a:pt x="88" y="1082"/>
                  </a:cubicBezTo>
                  <a:cubicBezTo>
                    <a:pt x="78" y="1081"/>
                    <a:pt x="60" y="1075"/>
                    <a:pt x="53" y="1077"/>
                  </a:cubicBezTo>
                  <a:cubicBezTo>
                    <a:pt x="38" y="1082"/>
                    <a:pt x="33" y="1108"/>
                    <a:pt x="30" y="1122"/>
                  </a:cubicBezTo>
                  <a:cubicBezTo>
                    <a:pt x="55" y="1116"/>
                    <a:pt x="89" y="1123"/>
                    <a:pt x="101" y="1109"/>
                  </a:cubicBezTo>
                  <a:cubicBezTo>
                    <a:pt x="114" y="1122"/>
                    <a:pt x="141" y="1112"/>
                    <a:pt x="162" y="1112"/>
                  </a:cubicBezTo>
                  <a:cubicBezTo>
                    <a:pt x="171" y="1112"/>
                    <a:pt x="181" y="1117"/>
                    <a:pt x="191" y="1117"/>
                  </a:cubicBezTo>
                  <a:cubicBezTo>
                    <a:pt x="234" y="1119"/>
                    <a:pt x="284" y="1121"/>
                    <a:pt x="332" y="1121"/>
                  </a:cubicBezTo>
                  <a:cubicBezTo>
                    <a:pt x="431" y="1121"/>
                    <a:pt x="525" y="1151"/>
                    <a:pt x="611" y="1157"/>
                  </a:cubicBezTo>
                  <a:cubicBezTo>
                    <a:pt x="563" y="1140"/>
                    <a:pt x="505" y="1126"/>
                    <a:pt x="446" y="1119"/>
                  </a:cubicBezTo>
                  <a:close/>
                  <a:moveTo>
                    <a:pt x="722" y="1155"/>
                  </a:moveTo>
                  <a:cubicBezTo>
                    <a:pt x="755" y="1171"/>
                    <a:pt x="795" y="1189"/>
                    <a:pt x="827" y="1200"/>
                  </a:cubicBezTo>
                  <a:cubicBezTo>
                    <a:pt x="757" y="1159"/>
                    <a:pt x="681" y="1132"/>
                    <a:pt x="597" y="1104"/>
                  </a:cubicBezTo>
                  <a:cubicBezTo>
                    <a:pt x="638" y="1121"/>
                    <a:pt x="680" y="1145"/>
                    <a:pt x="722" y="1155"/>
                  </a:cubicBezTo>
                  <a:close/>
                  <a:moveTo>
                    <a:pt x="519" y="1157"/>
                  </a:moveTo>
                  <a:cubicBezTo>
                    <a:pt x="496" y="1154"/>
                    <a:pt x="474" y="1149"/>
                    <a:pt x="451" y="1145"/>
                  </a:cubicBezTo>
                  <a:cubicBezTo>
                    <a:pt x="358" y="1129"/>
                    <a:pt x="232" y="1131"/>
                    <a:pt x="149" y="1127"/>
                  </a:cubicBezTo>
                  <a:cubicBezTo>
                    <a:pt x="120" y="1147"/>
                    <a:pt x="122" y="1195"/>
                    <a:pt x="101" y="1227"/>
                  </a:cubicBezTo>
                  <a:cubicBezTo>
                    <a:pt x="166" y="1205"/>
                    <a:pt x="245" y="1183"/>
                    <a:pt x="330" y="1177"/>
                  </a:cubicBezTo>
                  <a:cubicBezTo>
                    <a:pt x="472" y="1167"/>
                    <a:pt x="616" y="1184"/>
                    <a:pt x="732" y="1199"/>
                  </a:cubicBezTo>
                  <a:cubicBezTo>
                    <a:pt x="660" y="1178"/>
                    <a:pt x="590" y="1167"/>
                    <a:pt x="519" y="1157"/>
                  </a:cubicBezTo>
                  <a:close/>
                  <a:moveTo>
                    <a:pt x="111" y="1127"/>
                  </a:moveTo>
                  <a:cubicBezTo>
                    <a:pt x="95" y="1138"/>
                    <a:pt x="89" y="1152"/>
                    <a:pt x="78" y="1170"/>
                  </a:cubicBezTo>
                  <a:cubicBezTo>
                    <a:pt x="71" y="1181"/>
                    <a:pt x="64" y="1192"/>
                    <a:pt x="58" y="1204"/>
                  </a:cubicBezTo>
                  <a:cubicBezTo>
                    <a:pt x="38" y="1239"/>
                    <a:pt x="22" y="1266"/>
                    <a:pt x="23" y="1305"/>
                  </a:cubicBezTo>
                  <a:cubicBezTo>
                    <a:pt x="90" y="1333"/>
                    <a:pt x="179" y="1311"/>
                    <a:pt x="244" y="1311"/>
                  </a:cubicBezTo>
                  <a:cubicBezTo>
                    <a:pt x="322" y="1312"/>
                    <a:pt x="402" y="1298"/>
                    <a:pt x="480" y="1292"/>
                  </a:cubicBezTo>
                  <a:cubicBezTo>
                    <a:pt x="522" y="1288"/>
                    <a:pt x="563" y="1283"/>
                    <a:pt x="602" y="1282"/>
                  </a:cubicBezTo>
                  <a:cubicBezTo>
                    <a:pt x="663" y="1264"/>
                    <a:pt x="736" y="1266"/>
                    <a:pt x="800" y="1263"/>
                  </a:cubicBezTo>
                  <a:cubicBezTo>
                    <a:pt x="798" y="1256"/>
                    <a:pt x="796" y="1248"/>
                    <a:pt x="793" y="1242"/>
                  </a:cubicBezTo>
                  <a:cubicBezTo>
                    <a:pt x="700" y="1248"/>
                    <a:pt x="613" y="1249"/>
                    <a:pt x="529" y="1263"/>
                  </a:cubicBezTo>
                  <a:cubicBezTo>
                    <a:pt x="514" y="1266"/>
                    <a:pt x="501" y="1271"/>
                    <a:pt x="486" y="1272"/>
                  </a:cubicBezTo>
                  <a:cubicBezTo>
                    <a:pt x="480" y="1272"/>
                    <a:pt x="474" y="1269"/>
                    <a:pt x="468" y="1270"/>
                  </a:cubicBezTo>
                  <a:cubicBezTo>
                    <a:pt x="397" y="1278"/>
                    <a:pt x="318" y="1298"/>
                    <a:pt x="242" y="1297"/>
                  </a:cubicBezTo>
                  <a:cubicBezTo>
                    <a:pt x="280" y="1281"/>
                    <a:pt x="322" y="1286"/>
                    <a:pt x="362" y="1277"/>
                  </a:cubicBezTo>
                  <a:cubicBezTo>
                    <a:pt x="408" y="1266"/>
                    <a:pt x="456" y="1255"/>
                    <a:pt x="503" y="1253"/>
                  </a:cubicBezTo>
                  <a:cubicBezTo>
                    <a:pt x="447" y="1252"/>
                    <a:pt x="385" y="1252"/>
                    <a:pt x="315" y="1260"/>
                  </a:cubicBezTo>
                  <a:cubicBezTo>
                    <a:pt x="299" y="1262"/>
                    <a:pt x="284" y="1262"/>
                    <a:pt x="269" y="1263"/>
                  </a:cubicBezTo>
                  <a:cubicBezTo>
                    <a:pt x="236" y="1267"/>
                    <a:pt x="204" y="1275"/>
                    <a:pt x="174" y="1275"/>
                  </a:cubicBezTo>
                  <a:cubicBezTo>
                    <a:pt x="151" y="1275"/>
                    <a:pt x="129" y="1271"/>
                    <a:pt x="108" y="1273"/>
                  </a:cubicBezTo>
                  <a:cubicBezTo>
                    <a:pt x="99" y="1274"/>
                    <a:pt x="90" y="1281"/>
                    <a:pt x="81" y="1278"/>
                  </a:cubicBezTo>
                  <a:cubicBezTo>
                    <a:pt x="77" y="1270"/>
                    <a:pt x="82" y="1261"/>
                    <a:pt x="86" y="1257"/>
                  </a:cubicBezTo>
                  <a:cubicBezTo>
                    <a:pt x="83" y="1247"/>
                    <a:pt x="85" y="1231"/>
                    <a:pt x="86" y="1228"/>
                  </a:cubicBezTo>
                  <a:cubicBezTo>
                    <a:pt x="97" y="1202"/>
                    <a:pt x="116" y="1169"/>
                    <a:pt x="123" y="1137"/>
                  </a:cubicBezTo>
                  <a:cubicBezTo>
                    <a:pt x="126" y="1136"/>
                    <a:pt x="138" y="1128"/>
                    <a:pt x="131" y="1127"/>
                  </a:cubicBezTo>
                  <a:cubicBezTo>
                    <a:pt x="126" y="1128"/>
                    <a:pt x="117" y="1128"/>
                    <a:pt x="111" y="1127"/>
                  </a:cubicBezTo>
                  <a:close/>
                  <a:moveTo>
                    <a:pt x="358" y="1187"/>
                  </a:moveTo>
                  <a:cubicBezTo>
                    <a:pt x="356" y="1187"/>
                    <a:pt x="357" y="1190"/>
                    <a:pt x="355" y="1190"/>
                  </a:cubicBezTo>
                  <a:cubicBezTo>
                    <a:pt x="315" y="1190"/>
                    <a:pt x="271" y="1198"/>
                    <a:pt x="227" y="1205"/>
                  </a:cubicBezTo>
                  <a:cubicBezTo>
                    <a:pt x="185" y="1212"/>
                    <a:pt x="141" y="1224"/>
                    <a:pt x="104" y="1243"/>
                  </a:cubicBezTo>
                  <a:cubicBezTo>
                    <a:pt x="118" y="1244"/>
                    <a:pt x="134" y="1239"/>
                    <a:pt x="146" y="1243"/>
                  </a:cubicBezTo>
                  <a:cubicBezTo>
                    <a:pt x="130" y="1253"/>
                    <a:pt x="101" y="1244"/>
                    <a:pt x="98" y="1262"/>
                  </a:cubicBezTo>
                  <a:cubicBezTo>
                    <a:pt x="231" y="1259"/>
                    <a:pt x="378" y="1237"/>
                    <a:pt x="504" y="1238"/>
                  </a:cubicBezTo>
                  <a:cubicBezTo>
                    <a:pt x="610" y="1240"/>
                    <a:pt x="679" y="1236"/>
                    <a:pt x="775" y="1227"/>
                  </a:cubicBezTo>
                  <a:cubicBezTo>
                    <a:pt x="731" y="1225"/>
                    <a:pt x="685" y="1216"/>
                    <a:pt x="627" y="1215"/>
                  </a:cubicBezTo>
                  <a:cubicBezTo>
                    <a:pt x="636" y="1210"/>
                    <a:pt x="653" y="1206"/>
                    <a:pt x="664" y="1209"/>
                  </a:cubicBezTo>
                  <a:cubicBezTo>
                    <a:pt x="557" y="1177"/>
                    <a:pt x="446" y="1195"/>
                    <a:pt x="358" y="1187"/>
                  </a:cubicBezTo>
                  <a:close/>
                  <a:moveTo>
                    <a:pt x="740" y="1213"/>
                  </a:moveTo>
                  <a:cubicBezTo>
                    <a:pt x="727" y="1212"/>
                    <a:pt x="710" y="1207"/>
                    <a:pt x="697" y="1210"/>
                  </a:cubicBezTo>
                  <a:cubicBezTo>
                    <a:pt x="712" y="1211"/>
                    <a:pt x="732" y="1216"/>
                    <a:pt x="740" y="1213"/>
                  </a:cubicBezTo>
                  <a:close/>
                  <a:moveTo>
                    <a:pt x="868" y="1252"/>
                  </a:moveTo>
                  <a:cubicBezTo>
                    <a:pt x="863" y="1253"/>
                    <a:pt x="854" y="1249"/>
                    <a:pt x="858" y="1255"/>
                  </a:cubicBezTo>
                  <a:cubicBezTo>
                    <a:pt x="845" y="1252"/>
                    <a:pt x="823" y="1246"/>
                    <a:pt x="808" y="1242"/>
                  </a:cubicBezTo>
                  <a:cubicBezTo>
                    <a:pt x="806" y="1257"/>
                    <a:pt x="818" y="1259"/>
                    <a:pt x="822" y="1268"/>
                  </a:cubicBezTo>
                  <a:cubicBezTo>
                    <a:pt x="862" y="1274"/>
                    <a:pt x="906" y="1279"/>
                    <a:pt x="928" y="1250"/>
                  </a:cubicBezTo>
                  <a:cubicBezTo>
                    <a:pt x="927" y="1244"/>
                    <a:pt x="923" y="1238"/>
                    <a:pt x="916" y="1230"/>
                  </a:cubicBezTo>
                  <a:cubicBezTo>
                    <a:pt x="908" y="1233"/>
                    <a:pt x="901" y="1236"/>
                    <a:pt x="896" y="1242"/>
                  </a:cubicBezTo>
                  <a:cubicBezTo>
                    <a:pt x="892" y="1235"/>
                    <a:pt x="879" y="1248"/>
                    <a:pt x="868" y="1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923406" y="1514506"/>
            <a:ext cx="609298" cy="417598"/>
            <a:chOff x="7994650" y="2817813"/>
            <a:chExt cx="933450" cy="639763"/>
          </a:xfrm>
        </p:grpSpPr>
        <p:sp>
          <p:nvSpPr>
            <p:cNvPr id="53" name="Freeform 124"/>
            <p:cNvSpPr>
              <a:spLocks noEditPoints="1"/>
            </p:cNvSpPr>
            <p:nvPr/>
          </p:nvSpPr>
          <p:spPr bwMode="auto">
            <a:xfrm>
              <a:off x="8351838" y="2868613"/>
              <a:ext cx="460375" cy="214313"/>
            </a:xfrm>
            <a:custGeom>
              <a:avLst/>
              <a:gdLst>
                <a:gd name="T0" fmla="*/ 691 w 713"/>
                <a:gd name="T1" fmla="*/ 147 h 333"/>
                <a:gd name="T2" fmla="*/ 450 w 713"/>
                <a:gd name="T3" fmla="*/ 287 h 333"/>
                <a:gd name="T4" fmla="*/ 369 w 713"/>
                <a:gd name="T5" fmla="*/ 332 h 333"/>
                <a:gd name="T6" fmla="*/ 114 w 713"/>
                <a:gd name="T7" fmla="*/ 222 h 333"/>
                <a:gd name="T8" fmla="*/ 8 w 713"/>
                <a:gd name="T9" fmla="*/ 152 h 333"/>
                <a:gd name="T10" fmla="*/ 307 w 713"/>
                <a:gd name="T11" fmla="*/ 14 h 333"/>
                <a:gd name="T12" fmla="*/ 383 w 713"/>
                <a:gd name="T13" fmla="*/ 8 h 333"/>
                <a:gd name="T14" fmla="*/ 400 w 713"/>
                <a:gd name="T15" fmla="*/ 8 h 333"/>
                <a:gd name="T16" fmla="*/ 566 w 713"/>
                <a:gd name="T17" fmla="*/ 66 h 333"/>
                <a:gd name="T18" fmla="*/ 699 w 713"/>
                <a:gd name="T19" fmla="*/ 106 h 333"/>
                <a:gd name="T20" fmla="*/ 417 w 713"/>
                <a:gd name="T21" fmla="*/ 290 h 333"/>
                <a:gd name="T22" fmla="*/ 682 w 713"/>
                <a:gd name="T23" fmla="*/ 134 h 333"/>
                <a:gd name="T24" fmla="*/ 345 w 713"/>
                <a:gd name="T25" fmla="*/ 308 h 333"/>
                <a:gd name="T26" fmla="*/ 568 w 713"/>
                <a:gd name="T27" fmla="*/ 84 h 333"/>
                <a:gd name="T28" fmla="*/ 398 w 713"/>
                <a:gd name="T29" fmla="*/ 180 h 333"/>
                <a:gd name="T30" fmla="*/ 274 w 713"/>
                <a:gd name="T31" fmla="*/ 257 h 333"/>
                <a:gd name="T32" fmla="*/ 281 w 713"/>
                <a:gd name="T33" fmla="*/ 277 h 333"/>
                <a:gd name="T34" fmla="*/ 364 w 713"/>
                <a:gd name="T35" fmla="*/ 278 h 333"/>
                <a:gd name="T36" fmla="*/ 549 w 713"/>
                <a:gd name="T37" fmla="*/ 172 h 333"/>
                <a:gd name="T38" fmla="*/ 661 w 713"/>
                <a:gd name="T39" fmla="*/ 109 h 333"/>
                <a:gd name="T40" fmla="*/ 476 w 713"/>
                <a:gd name="T41" fmla="*/ 56 h 333"/>
                <a:gd name="T42" fmla="*/ 159 w 713"/>
                <a:gd name="T43" fmla="*/ 230 h 333"/>
                <a:gd name="T44" fmla="*/ 242 w 713"/>
                <a:gd name="T45" fmla="*/ 255 h 333"/>
                <a:gd name="T46" fmla="*/ 476 w 713"/>
                <a:gd name="T47" fmla="*/ 56 h 333"/>
                <a:gd name="T48" fmla="*/ 279 w 713"/>
                <a:gd name="T49" fmla="*/ 76 h 333"/>
                <a:gd name="T50" fmla="*/ 171 w 713"/>
                <a:gd name="T51" fmla="*/ 126 h 333"/>
                <a:gd name="T52" fmla="*/ 143 w 713"/>
                <a:gd name="T53" fmla="*/ 222 h 333"/>
                <a:gd name="T54" fmla="*/ 457 w 713"/>
                <a:gd name="T55" fmla="*/ 54 h 333"/>
                <a:gd name="T56" fmla="*/ 387 w 713"/>
                <a:gd name="T57" fmla="*/ 28 h 333"/>
                <a:gd name="T58" fmla="*/ 274 w 713"/>
                <a:gd name="T59" fmla="*/ 39 h 333"/>
                <a:gd name="T60" fmla="*/ 168 w 713"/>
                <a:gd name="T61" fmla="*/ 82 h 333"/>
                <a:gd name="T62" fmla="*/ 96 w 713"/>
                <a:gd name="T63" fmla="*/ 116 h 333"/>
                <a:gd name="T64" fmla="*/ 26 w 713"/>
                <a:gd name="T65" fmla="*/ 154 h 333"/>
                <a:gd name="T66" fmla="*/ 194 w 713"/>
                <a:gd name="T67" fmla="*/ 96 h 333"/>
                <a:gd name="T68" fmla="*/ 282 w 713"/>
                <a:gd name="T69" fmla="*/ 4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3" h="333">
                  <a:moveTo>
                    <a:pt x="706" y="144"/>
                  </a:moveTo>
                  <a:cubicBezTo>
                    <a:pt x="697" y="146"/>
                    <a:pt x="699" y="151"/>
                    <a:pt x="691" y="147"/>
                  </a:cubicBezTo>
                  <a:cubicBezTo>
                    <a:pt x="666" y="171"/>
                    <a:pt x="631" y="184"/>
                    <a:pt x="599" y="204"/>
                  </a:cubicBezTo>
                  <a:cubicBezTo>
                    <a:pt x="552" y="233"/>
                    <a:pt x="499" y="254"/>
                    <a:pt x="450" y="287"/>
                  </a:cubicBezTo>
                  <a:cubicBezTo>
                    <a:pt x="440" y="293"/>
                    <a:pt x="428" y="302"/>
                    <a:pt x="415" y="310"/>
                  </a:cubicBezTo>
                  <a:cubicBezTo>
                    <a:pt x="398" y="320"/>
                    <a:pt x="380" y="333"/>
                    <a:pt x="369" y="332"/>
                  </a:cubicBezTo>
                  <a:cubicBezTo>
                    <a:pt x="343" y="328"/>
                    <a:pt x="321" y="310"/>
                    <a:pt x="295" y="300"/>
                  </a:cubicBezTo>
                  <a:cubicBezTo>
                    <a:pt x="236" y="277"/>
                    <a:pt x="166" y="258"/>
                    <a:pt x="114" y="222"/>
                  </a:cubicBezTo>
                  <a:cubicBezTo>
                    <a:pt x="83" y="213"/>
                    <a:pt x="64" y="201"/>
                    <a:pt x="40" y="184"/>
                  </a:cubicBezTo>
                  <a:cubicBezTo>
                    <a:pt x="20" y="178"/>
                    <a:pt x="0" y="170"/>
                    <a:pt x="8" y="152"/>
                  </a:cubicBezTo>
                  <a:cubicBezTo>
                    <a:pt x="16" y="136"/>
                    <a:pt x="49" y="120"/>
                    <a:pt x="65" y="112"/>
                  </a:cubicBezTo>
                  <a:cubicBezTo>
                    <a:pt x="138" y="76"/>
                    <a:pt x="224" y="41"/>
                    <a:pt x="307" y="14"/>
                  </a:cubicBezTo>
                  <a:cubicBezTo>
                    <a:pt x="331" y="7"/>
                    <a:pt x="346" y="0"/>
                    <a:pt x="370" y="3"/>
                  </a:cubicBezTo>
                  <a:cubicBezTo>
                    <a:pt x="375" y="3"/>
                    <a:pt x="379" y="7"/>
                    <a:pt x="383" y="8"/>
                  </a:cubicBezTo>
                  <a:cubicBezTo>
                    <a:pt x="390" y="9"/>
                    <a:pt x="396" y="5"/>
                    <a:pt x="398" y="6"/>
                  </a:cubicBezTo>
                  <a:cubicBezTo>
                    <a:pt x="397" y="6"/>
                    <a:pt x="403" y="9"/>
                    <a:pt x="400" y="8"/>
                  </a:cubicBezTo>
                  <a:cubicBezTo>
                    <a:pt x="433" y="30"/>
                    <a:pt x="473" y="38"/>
                    <a:pt x="511" y="51"/>
                  </a:cubicBezTo>
                  <a:cubicBezTo>
                    <a:pt x="530" y="57"/>
                    <a:pt x="547" y="62"/>
                    <a:pt x="566" y="66"/>
                  </a:cubicBezTo>
                  <a:cubicBezTo>
                    <a:pt x="598" y="73"/>
                    <a:pt x="632" y="83"/>
                    <a:pt x="657" y="91"/>
                  </a:cubicBezTo>
                  <a:cubicBezTo>
                    <a:pt x="674" y="96"/>
                    <a:pt x="686" y="100"/>
                    <a:pt x="699" y="106"/>
                  </a:cubicBezTo>
                  <a:cubicBezTo>
                    <a:pt x="704" y="117"/>
                    <a:pt x="713" y="129"/>
                    <a:pt x="706" y="144"/>
                  </a:cubicBezTo>
                  <a:close/>
                  <a:moveTo>
                    <a:pt x="417" y="290"/>
                  </a:moveTo>
                  <a:cubicBezTo>
                    <a:pt x="465" y="258"/>
                    <a:pt x="520" y="233"/>
                    <a:pt x="571" y="204"/>
                  </a:cubicBezTo>
                  <a:cubicBezTo>
                    <a:pt x="601" y="187"/>
                    <a:pt x="662" y="156"/>
                    <a:pt x="682" y="134"/>
                  </a:cubicBezTo>
                  <a:cubicBezTo>
                    <a:pt x="684" y="132"/>
                    <a:pt x="692" y="119"/>
                    <a:pt x="677" y="116"/>
                  </a:cubicBezTo>
                  <a:cubicBezTo>
                    <a:pt x="570" y="183"/>
                    <a:pt x="449" y="238"/>
                    <a:pt x="345" y="308"/>
                  </a:cubicBezTo>
                  <a:cubicBezTo>
                    <a:pt x="370" y="322"/>
                    <a:pt x="396" y="308"/>
                    <a:pt x="417" y="290"/>
                  </a:cubicBezTo>
                  <a:close/>
                  <a:moveTo>
                    <a:pt x="568" y="84"/>
                  </a:moveTo>
                  <a:cubicBezTo>
                    <a:pt x="544" y="87"/>
                    <a:pt x="515" y="119"/>
                    <a:pt x="493" y="131"/>
                  </a:cubicBezTo>
                  <a:cubicBezTo>
                    <a:pt x="461" y="148"/>
                    <a:pt x="430" y="165"/>
                    <a:pt x="398" y="180"/>
                  </a:cubicBezTo>
                  <a:cubicBezTo>
                    <a:pt x="375" y="192"/>
                    <a:pt x="355" y="211"/>
                    <a:pt x="332" y="222"/>
                  </a:cubicBezTo>
                  <a:cubicBezTo>
                    <a:pt x="310" y="233"/>
                    <a:pt x="290" y="242"/>
                    <a:pt x="274" y="257"/>
                  </a:cubicBezTo>
                  <a:cubicBezTo>
                    <a:pt x="267" y="258"/>
                    <a:pt x="259" y="258"/>
                    <a:pt x="259" y="265"/>
                  </a:cubicBezTo>
                  <a:cubicBezTo>
                    <a:pt x="261" y="277"/>
                    <a:pt x="272" y="273"/>
                    <a:pt x="281" y="277"/>
                  </a:cubicBezTo>
                  <a:cubicBezTo>
                    <a:pt x="297" y="284"/>
                    <a:pt x="314" y="301"/>
                    <a:pt x="330" y="300"/>
                  </a:cubicBezTo>
                  <a:cubicBezTo>
                    <a:pt x="339" y="299"/>
                    <a:pt x="353" y="285"/>
                    <a:pt x="364" y="278"/>
                  </a:cubicBezTo>
                  <a:cubicBezTo>
                    <a:pt x="391" y="262"/>
                    <a:pt x="424" y="245"/>
                    <a:pt x="457" y="227"/>
                  </a:cubicBezTo>
                  <a:cubicBezTo>
                    <a:pt x="488" y="209"/>
                    <a:pt x="520" y="189"/>
                    <a:pt x="549" y="172"/>
                  </a:cubicBezTo>
                  <a:cubicBezTo>
                    <a:pt x="588" y="151"/>
                    <a:pt x="629" y="135"/>
                    <a:pt x="659" y="111"/>
                  </a:cubicBezTo>
                  <a:cubicBezTo>
                    <a:pt x="660" y="111"/>
                    <a:pt x="661" y="110"/>
                    <a:pt x="661" y="109"/>
                  </a:cubicBezTo>
                  <a:cubicBezTo>
                    <a:pt x="633" y="105"/>
                    <a:pt x="596" y="81"/>
                    <a:pt x="568" y="84"/>
                  </a:cubicBezTo>
                  <a:close/>
                  <a:moveTo>
                    <a:pt x="476" y="56"/>
                  </a:moveTo>
                  <a:cubicBezTo>
                    <a:pt x="426" y="90"/>
                    <a:pt x="370" y="120"/>
                    <a:pt x="307" y="142"/>
                  </a:cubicBezTo>
                  <a:cubicBezTo>
                    <a:pt x="261" y="175"/>
                    <a:pt x="207" y="199"/>
                    <a:pt x="159" y="230"/>
                  </a:cubicBezTo>
                  <a:cubicBezTo>
                    <a:pt x="186" y="244"/>
                    <a:pt x="214" y="257"/>
                    <a:pt x="244" y="267"/>
                  </a:cubicBezTo>
                  <a:cubicBezTo>
                    <a:pt x="243" y="261"/>
                    <a:pt x="240" y="261"/>
                    <a:pt x="242" y="255"/>
                  </a:cubicBezTo>
                  <a:cubicBezTo>
                    <a:pt x="344" y="196"/>
                    <a:pt x="452" y="144"/>
                    <a:pt x="546" y="78"/>
                  </a:cubicBezTo>
                  <a:cubicBezTo>
                    <a:pt x="523" y="73"/>
                    <a:pt x="499" y="65"/>
                    <a:pt x="476" y="56"/>
                  </a:cubicBezTo>
                  <a:close/>
                  <a:moveTo>
                    <a:pt x="387" y="28"/>
                  </a:moveTo>
                  <a:cubicBezTo>
                    <a:pt x="349" y="43"/>
                    <a:pt x="316" y="61"/>
                    <a:pt x="279" y="76"/>
                  </a:cubicBezTo>
                  <a:cubicBezTo>
                    <a:pt x="252" y="87"/>
                    <a:pt x="223" y="94"/>
                    <a:pt x="197" y="107"/>
                  </a:cubicBezTo>
                  <a:cubicBezTo>
                    <a:pt x="188" y="112"/>
                    <a:pt x="180" y="121"/>
                    <a:pt x="171" y="126"/>
                  </a:cubicBezTo>
                  <a:cubicBezTo>
                    <a:pt x="134" y="144"/>
                    <a:pt x="99" y="163"/>
                    <a:pt x="65" y="180"/>
                  </a:cubicBezTo>
                  <a:cubicBezTo>
                    <a:pt x="85" y="200"/>
                    <a:pt x="118" y="207"/>
                    <a:pt x="143" y="222"/>
                  </a:cubicBezTo>
                  <a:cubicBezTo>
                    <a:pt x="212" y="189"/>
                    <a:pt x="272" y="139"/>
                    <a:pt x="345" y="116"/>
                  </a:cubicBezTo>
                  <a:cubicBezTo>
                    <a:pt x="381" y="93"/>
                    <a:pt x="422" y="77"/>
                    <a:pt x="457" y="54"/>
                  </a:cubicBezTo>
                  <a:cubicBezTo>
                    <a:pt x="457" y="52"/>
                    <a:pt x="459" y="52"/>
                    <a:pt x="458" y="49"/>
                  </a:cubicBezTo>
                  <a:cubicBezTo>
                    <a:pt x="429" y="43"/>
                    <a:pt x="412" y="34"/>
                    <a:pt x="387" y="28"/>
                  </a:cubicBezTo>
                  <a:close/>
                  <a:moveTo>
                    <a:pt x="282" y="41"/>
                  </a:moveTo>
                  <a:cubicBezTo>
                    <a:pt x="280" y="42"/>
                    <a:pt x="275" y="39"/>
                    <a:pt x="274" y="39"/>
                  </a:cubicBezTo>
                  <a:cubicBezTo>
                    <a:pt x="266" y="41"/>
                    <a:pt x="255" y="47"/>
                    <a:pt x="244" y="51"/>
                  </a:cubicBezTo>
                  <a:cubicBezTo>
                    <a:pt x="215" y="61"/>
                    <a:pt x="193" y="73"/>
                    <a:pt x="168" y="82"/>
                  </a:cubicBezTo>
                  <a:cubicBezTo>
                    <a:pt x="155" y="87"/>
                    <a:pt x="142" y="89"/>
                    <a:pt x="131" y="94"/>
                  </a:cubicBezTo>
                  <a:cubicBezTo>
                    <a:pt x="119" y="100"/>
                    <a:pt x="108" y="111"/>
                    <a:pt x="96" y="116"/>
                  </a:cubicBezTo>
                  <a:cubicBezTo>
                    <a:pt x="80" y="123"/>
                    <a:pt x="64" y="130"/>
                    <a:pt x="53" y="137"/>
                  </a:cubicBezTo>
                  <a:cubicBezTo>
                    <a:pt x="45" y="143"/>
                    <a:pt x="31" y="143"/>
                    <a:pt x="26" y="154"/>
                  </a:cubicBezTo>
                  <a:cubicBezTo>
                    <a:pt x="31" y="164"/>
                    <a:pt x="35" y="169"/>
                    <a:pt x="48" y="172"/>
                  </a:cubicBezTo>
                  <a:cubicBezTo>
                    <a:pt x="90" y="152"/>
                    <a:pt x="148" y="120"/>
                    <a:pt x="194" y="96"/>
                  </a:cubicBezTo>
                  <a:cubicBezTo>
                    <a:pt x="250" y="66"/>
                    <a:pt x="319" y="54"/>
                    <a:pt x="364" y="19"/>
                  </a:cubicBezTo>
                  <a:cubicBezTo>
                    <a:pt x="332" y="17"/>
                    <a:pt x="311" y="33"/>
                    <a:pt x="28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25"/>
            <p:cNvSpPr/>
            <p:nvPr/>
          </p:nvSpPr>
          <p:spPr bwMode="auto">
            <a:xfrm>
              <a:off x="8148638" y="3148013"/>
              <a:ext cx="20638" cy="23813"/>
            </a:xfrm>
            <a:custGeom>
              <a:avLst/>
              <a:gdLst>
                <a:gd name="T0" fmla="*/ 1 w 32"/>
                <a:gd name="T1" fmla="*/ 35 h 35"/>
                <a:gd name="T2" fmla="*/ 31 w 32"/>
                <a:gd name="T3" fmla="*/ 0 h 35"/>
                <a:gd name="T4" fmla="*/ 1 w 32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5">
                  <a:moveTo>
                    <a:pt x="1" y="35"/>
                  </a:moveTo>
                  <a:cubicBezTo>
                    <a:pt x="0" y="20"/>
                    <a:pt x="21" y="5"/>
                    <a:pt x="31" y="0"/>
                  </a:cubicBezTo>
                  <a:cubicBezTo>
                    <a:pt x="32" y="17"/>
                    <a:pt x="13" y="27"/>
                    <a:pt x="1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26"/>
            <p:cNvSpPr>
              <a:spLocks noEditPoints="1"/>
            </p:cNvSpPr>
            <p:nvPr/>
          </p:nvSpPr>
          <p:spPr bwMode="auto">
            <a:xfrm>
              <a:off x="7994650" y="2817813"/>
              <a:ext cx="933450" cy="639763"/>
            </a:xfrm>
            <a:custGeom>
              <a:avLst/>
              <a:gdLst>
                <a:gd name="T0" fmla="*/ 139 w 1445"/>
                <a:gd name="T1" fmla="*/ 359 h 988"/>
                <a:gd name="T2" fmla="*/ 1005 w 1445"/>
                <a:gd name="T3" fmla="*/ 0 h 988"/>
                <a:gd name="T4" fmla="*/ 1431 w 1445"/>
                <a:gd name="T5" fmla="*/ 146 h 988"/>
                <a:gd name="T6" fmla="*/ 1391 w 1445"/>
                <a:gd name="T7" fmla="*/ 327 h 988"/>
                <a:gd name="T8" fmla="*/ 848 w 1445"/>
                <a:gd name="T9" fmla="*/ 742 h 988"/>
                <a:gd name="T10" fmla="*/ 651 w 1445"/>
                <a:gd name="T11" fmla="*/ 932 h 988"/>
                <a:gd name="T12" fmla="*/ 375 w 1445"/>
                <a:gd name="T13" fmla="*/ 849 h 988"/>
                <a:gd name="T14" fmla="*/ 90 w 1445"/>
                <a:gd name="T15" fmla="*/ 658 h 988"/>
                <a:gd name="T16" fmla="*/ 58 w 1445"/>
                <a:gd name="T17" fmla="*/ 545 h 988"/>
                <a:gd name="T18" fmla="*/ 975 w 1445"/>
                <a:gd name="T19" fmla="*/ 493 h 988"/>
                <a:gd name="T20" fmla="*/ 1353 w 1445"/>
                <a:gd name="T21" fmla="*/ 327 h 988"/>
                <a:gd name="T22" fmla="*/ 1418 w 1445"/>
                <a:gd name="T23" fmla="*/ 272 h 988"/>
                <a:gd name="T24" fmla="*/ 1302 w 1445"/>
                <a:gd name="T25" fmla="*/ 121 h 988"/>
                <a:gd name="T26" fmla="*/ 990 w 1445"/>
                <a:gd name="T27" fmla="*/ 27 h 988"/>
                <a:gd name="T28" fmla="*/ 789 w 1445"/>
                <a:gd name="T29" fmla="*/ 407 h 988"/>
                <a:gd name="T30" fmla="*/ 1420 w 1445"/>
                <a:gd name="T31" fmla="*/ 161 h 988"/>
                <a:gd name="T32" fmla="*/ 815 w 1445"/>
                <a:gd name="T33" fmla="*/ 599 h 988"/>
                <a:gd name="T34" fmla="*/ 505 w 1445"/>
                <a:gd name="T35" fmla="*/ 442 h 988"/>
                <a:gd name="T36" fmla="*/ 799 w 1445"/>
                <a:gd name="T37" fmla="*/ 648 h 988"/>
                <a:gd name="T38" fmla="*/ 769 w 1445"/>
                <a:gd name="T39" fmla="*/ 593 h 988"/>
                <a:gd name="T40" fmla="*/ 649 w 1445"/>
                <a:gd name="T41" fmla="*/ 697 h 988"/>
                <a:gd name="T42" fmla="*/ 800 w 1445"/>
                <a:gd name="T43" fmla="*/ 741 h 988"/>
                <a:gd name="T44" fmla="*/ 653 w 1445"/>
                <a:gd name="T45" fmla="*/ 767 h 988"/>
                <a:gd name="T46" fmla="*/ 741 w 1445"/>
                <a:gd name="T47" fmla="*/ 732 h 988"/>
                <a:gd name="T48" fmla="*/ 506 w 1445"/>
                <a:gd name="T49" fmla="*/ 629 h 988"/>
                <a:gd name="T50" fmla="*/ 589 w 1445"/>
                <a:gd name="T51" fmla="*/ 497 h 988"/>
                <a:gd name="T52" fmla="*/ 563 w 1445"/>
                <a:gd name="T53" fmla="*/ 656 h 988"/>
                <a:gd name="T54" fmla="*/ 503 w 1445"/>
                <a:gd name="T55" fmla="*/ 785 h 988"/>
                <a:gd name="T56" fmla="*/ 638 w 1445"/>
                <a:gd name="T57" fmla="*/ 719 h 988"/>
                <a:gd name="T58" fmla="*/ 558 w 1445"/>
                <a:gd name="T59" fmla="*/ 820 h 988"/>
                <a:gd name="T60" fmla="*/ 403 w 1445"/>
                <a:gd name="T61" fmla="*/ 736 h 988"/>
                <a:gd name="T62" fmla="*/ 279 w 1445"/>
                <a:gd name="T63" fmla="*/ 661 h 988"/>
                <a:gd name="T64" fmla="*/ 100 w 1445"/>
                <a:gd name="T65" fmla="*/ 604 h 988"/>
                <a:gd name="T66" fmla="*/ 671 w 1445"/>
                <a:gd name="T67" fmla="*/ 900 h 988"/>
                <a:gd name="T68" fmla="*/ 387 w 1445"/>
                <a:gd name="T69" fmla="*/ 563 h 988"/>
                <a:gd name="T70" fmla="*/ 521 w 1445"/>
                <a:gd name="T71" fmla="*/ 810 h 988"/>
                <a:gd name="T72" fmla="*/ 521 w 1445"/>
                <a:gd name="T73" fmla="*/ 810 h 988"/>
                <a:gd name="T74" fmla="*/ 423 w 1445"/>
                <a:gd name="T75" fmla="*/ 717 h 988"/>
                <a:gd name="T76" fmla="*/ 460 w 1445"/>
                <a:gd name="T77" fmla="*/ 653 h 988"/>
                <a:gd name="T78" fmla="*/ 402 w 1445"/>
                <a:gd name="T79" fmla="*/ 658 h 988"/>
                <a:gd name="T80" fmla="*/ 465 w 1445"/>
                <a:gd name="T81" fmla="*/ 752 h 988"/>
                <a:gd name="T82" fmla="*/ 462 w 1445"/>
                <a:gd name="T83" fmla="*/ 435 h 988"/>
                <a:gd name="T84" fmla="*/ 332 w 1445"/>
                <a:gd name="T85" fmla="*/ 526 h 988"/>
                <a:gd name="T86" fmla="*/ 375 w 1445"/>
                <a:gd name="T87" fmla="*/ 576 h 988"/>
                <a:gd name="T88" fmla="*/ 330 w 1445"/>
                <a:gd name="T89" fmla="*/ 546 h 988"/>
                <a:gd name="T90" fmla="*/ 402 w 1445"/>
                <a:gd name="T91" fmla="*/ 599 h 988"/>
                <a:gd name="T92" fmla="*/ 312 w 1445"/>
                <a:gd name="T93" fmla="*/ 746 h 988"/>
                <a:gd name="T94" fmla="*/ 297 w 1445"/>
                <a:gd name="T95" fmla="*/ 654 h 988"/>
                <a:gd name="T96" fmla="*/ 231 w 1445"/>
                <a:gd name="T97" fmla="*/ 430 h 988"/>
                <a:gd name="T98" fmla="*/ 214 w 1445"/>
                <a:gd name="T99" fmla="*/ 508 h 988"/>
                <a:gd name="T100" fmla="*/ 206 w 1445"/>
                <a:gd name="T101" fmla="*/ 525 h 988"/>
                <a:gd name="T102" fmla="*/ 277 w 1445"/>
                <a:gd name="T103" fmla="*/ 511 h 988"/>
                <a:gd name="T104" fmla="*/ 257 w 1445"/>
                <a:gd name="T105" fmla="*/ 608 h 988"/>
                <a:gd name="T106" fmla="*/ 294 w 1445"/>
                <a:gd name="T107" fmla="*/ 626 h 988"/>
                <a:gd name="T108" fmla="*/ 178 w 1445"/>
                <a:gd name="T109" fmla="*/ 404 h 988"/>
                <a:gd name="T110" fmla="*/ 118 w 1445"/>
                <a:gd name="T111" fmla="*/ 428 h 988"/>
                <a:gd name="T112" fmla="*/ 211 w 1445"/>
                <a:gd name="T113" fmla="*/ 458 h 988"/>
                <a:gd name="T114" fmla="*/ 91 w 1445"/>
                <a:gd name="T115" fmla="*/ 536 h 988"/>
                <a:gd name="T116" fmla="*/ 106 w 1445"/>
                <a:gd name="T117" fmla="*/ 588 h 988"/>
                <a:gd name="T118" fmla="*/ 51 w 1445"/>
                <a:gd name="T119" fmla="*/ 462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5" h="988">
                  <a:moveTo>
                    <a:pt x="91" y="502"/>
                  </a:moveTo>
                  <a:cubicBezTo>
                    <a:pt x="63" y="497"/>
                    <a:pt x="30" y="525"/>
                    <a:pt x="3" y="511"/>
                  </a:cubicBezTo>
                  <a:cubicBezTo>
                    <a:pt x="3" y="495"/>
                    <a:pt x="11" y="486"/>
                    <a:pt x="20" y="483"/>
                  </a:cubicBezTo>
                  <a:cubicBezTo>
                    <a:pt x="46" y="438"/>
                    <a:pt x="99" y="419"/>
                    <a:pt x="123" y="370"/>
                  </a:cubicBezTo>
                  <a:cubicBezTo>
                    <a:pt x="130" y="369"/>
                    <a:pt x="134" y="362"/>
                    <a:pt x="139" y="359"/>
                  </a:cubicBezTo>
                  <a:cubicBezTo>
                    <a:pt x="169" y="353"/>
                    <a:pt x="197" y="335"/>
                    <a:pt x="221" y="319"/>
                  </a:cubicBezTo>
                  <a:cubicBezTo>
                    <a:pt x="211" y="314"/>
                    <a:pt x="203" y="307"/>
                    <a:pt x="198" y="297"/>
                  </a:cubicBezTo>
                  <a:cubicBezTo>
                    <a:pt x="366" y="241"/>
                    <a:pt x="546" y="163"/>
                    <a:pt x="717" y="98"/>
                  </a:cubicBezTo>
                  <a:cubicBezTo>
                    <a:pt x="792" y="70"/>
                    <a:pt x="880" y="43"/>
                    <a:pt x="960" y="18"/>
                  </a:cubicBezTo>
                  <a:cubicBezTo>
                    <a:pt x="977" y="13"/>
                    <a:pt x="992" y="12"/>
                    <a:pt x="1005" y="0"/>
                  </a:cubicBezTo>
                  <a:cubicBezTo>
                    <a:pt x="1005" y="4"/>
                    <a:pt x="1012" y="1"/>
                    <a:pt x="1011" y="7"/>
                  </a:cubicBezTo>
                  <a:cubicBezTo>
                    <a:pt x="1014" y="2"/>
                    <a:pt x="1019" y="4"/>
                    <a:pt x="1028" y="3"/>
                  </a:cubicBezTo>
                  <a:cubicBezTo>
                    <a:pt x="1034" y="8"/>
                    <a:pt x="1041" y="10"/>
                    <a:pt x="1044" y="17"/>
                  </a:cubicBezTo>
                  <a:cubicBezTo>
                    <a:pt x="1115" y="41"/>
                    <a:pt x="1193" y="72"/>
                    <a:pt x="1259" y="86"/>
                  </a:cubicBezTo>
                  <a:cubicBezTo>
                    <a:pt x="1316" y="107"/>
                    <a:pt x="1369" y="133"/>
                    <a:pt x="1431" y="146"/>
                  </a:cubicBezTo>
                  <a:cubicBezTo>
                    <a:pt x="1434" y="153"/>
                    <a:pt x="1443" y="153"/>
                    <a:pt x="1445" y="161"/>
                  </a:cubicBezTo>
                  <a:cubicBezTo>
                    <a:pt x="1436" y="214"/>
                    <a:pt x="1434" y="245"/>
                    <a:pt x="1431" y="296"/>
                  </a:cubicBezTo>
                  <a:cubicBezTo>
                    <a:pt x="1427" y="298"/>
                    <a:pt x="1425" y="304"/>
                    <a:pt x="1423" y="309"/>
                  </a:cubicBezTo>
                  <a:cubicBezTo>
                    <a:pt x="1420" y="308"/>
                    <a:pt x="1417" y="310"/>
                    <a:pt x="1420" y="311"/>
                  </a:cubicBezTo>
                  <a:cubicBezTo>
                    <a:pt x="1410" y="313"/>
                    <a:pt x="1402" y="317"/>
                    <a:pt x="1391" y="327"/>
                  </a:cubicBezTo>
                  <a:cubicBezTo>
                    <a:pt x="1352" y="345"/>
                    <a:pt x="1319" y="374"/>
                    <a:pt x="1283" y="399"/>
                  </a:cubicBezTo>
                  <a:cubicBezTo>
                    <a:pt x="1179" y="473"/>
                    <a:pt x="1073" y="552"/>
                    <a:pt x="973" y="633"/>
                  </a:cubicBezTo>
                  <a:cubicBezTo>
                    <a:pt x="970" y="637"/>
                    <a:pt x="968" y="642"/>
                    <a:pt x="965" y="646"/>
                  </a:cubicBezTo>
                  <a:cubicBezTo>
                    <a:pt x="961" y="648"/>
                    <a:pt x="958" y="645"/>
                    <a:pt x="955" y="649"/>
                  </a:cubicBezTo>
                  <a:cubicBezTo>
                    <a:pt x="919" y="680"/>
                    <a:pt x="885" y="711"/>
                    <a:pt x="848" y="742"/>
                  </a:cubicBezTo>
                  <a:cubicBezTo>
                    <a:pt x="837" y="752"/>
                    <a:pt x="824" y="762"/>
                    <a:pt x="815" y="775"/>
                  </a:cubicBezTo>
                  <a:cubicBezTo>
                    <a:pt x="765" y="790"/>
                    <a:pt x="738" y="828"/>
                    <a:pt x="711" y="872"/>
                  </a:cubicBezTo>
                  <a:cubicBezTo>
                    <a:pt x="706" y="879"/>
                    <a:pt x="701" y="886"/>
                    <a:pt x="697" y="892"/>
                  </a:cubicBezTo>
                  <a:cubicBezTo>
                    <a:pt x="694" y="898"/>
                    <a:pt x="693" y="908"/>
                    <a:pt x="687" y="913"/>
                  </a:cubicBezTo>
                  <a:cubicBezTo>
                    <a:pt x="681" y="919"/>
                    <a:pt x="665" y="924"/>
                    <a:pt x="651" y="932"/>
                  </a:cubicBezTo>
                  <a:cubicBezTo>
                    <a:pt x="635" y="941"/>
                    <a:pt x="624" y="945"/>
                    <a:pt x="608" y="953"/>
                  </a:cubicBezTo>
                  <a:cubicBezTo>
                    <a:pt x="585" y="964"/>
                    <a:pt x="572" y="980"/>
                    <a:pt x="551" y="988"/>
                  </a:cubicBezTo>
                  <a:cubicBezTo>
                    <a:pt x="516" y="956"/>
                    <a:pt x="484" y="922"/>
                    <a:pt x="447" y="905"/>
                  </a:cubicBezTo>
                  <a:cubicBezTo>
                    <a:pt x="447" y="901"/>
                    <a:pt x="444" y="901"/>
                    <a:pt x="445" y="897"/>
                  </a:cubicBezTo>
                  <a:cubicBezTo>
                    <a:pt x="424" y="879"/>
                    <a:pt x="401" y="864"/>
                    <a:pt x="375" y="849"/>
                  </a:cubicBezTo>
                  <a:cubicBezTo>
                    <a:pt x="355" y="836"/>
                    <a:pt x="324" y="815"/>
                    <a:pt x="301" y="799"/>
                  </a:cubicBezTo>
                  <a:cubicBezTo>
                    <a:pt x="285" y="788"/>
                    <a:pt x="268" y="781"/>
                    <a:pt x="256" y="769"/>
                  </a:cubicBezTo>
                  <a:cubicBezTo>
                    <a:pt x="252" y="767"/>
                    <a:pt x="248" y="765"/>
                    <a:pt x="242" y="766"/>
                  </a:cubicBezTo>
                  <a:cubicBezTo>
                    <a:pt x="239" y="761"/>
                    <a:pt x="235" y="757"/>
                    <a:pt x="232" y="752"/>
                  </a:cubicBezTo>
                  <a:cubicBezTo>
                    <a:pt x="181" y="726"/>
                    <a:pt x="138" y="689"/>
                    <a:pt x="90" y="658"/>
                  </a:cubicBezTo>
                  <a:cubicBezTo>
                    <a:pt x="74" y="647"/>
                    <a:pt x="59" y="634"/>
                    <a:pt x="43" y="626"/>
                  </a:cubicBezTo>
                  <a:cubicBezTo>
                    <a:pt x="36" y="623"/>
                    <a:pt x="29" y="623"/>
                    <a:pt x="23" y="619"/>
                  </a:cubicBezTo>
                  <a:cubicBezTo>
                    <a:pt x="16" y="615"/>
                    <a:pt x="12" y="605"/>
                    <a:pt x="3" y="603"/>
                  </a:cubicBezTo>
                  <a:cubicBezTo>
                    <a:pt x="0" y="593"/>
                    <a:pt x="2" y="591"/>
                    <a:pt x="10" y="581"/>
                  </a:cubicBezTo>
                  <a:cubicBezTo>
                    <a:pt x="20" y="569"/>
                    <a:pt x="39" y="558"/>
                    <a:pt x="58" y="545"/>
                  </a:cubicBezTo>
                  <a:cubicBezTo>
                    <a:pt x="74" y="534"/>
                    <a:pt x="82" y="521"/>
                    <a:pt x="91" y="502"/>
                  </a:cubicBezTo>
                  <a:close/>
                  <a:moveTo>
                    <a:pt x="1313" y="243"/>
                  </a:moveTo>
                  <a:cubicBezTo>
                    <a:pt x="1250" y="274"/>
                    <a:pt x="1195" y="318"/>
                    <a:pt x="1137" y="357"/>
                  </a:cubicBezTo>
                  <a:cubicBezTo>
                    <a:pt x="1079" y="396"/>
                    <a:pt x="1026" y="442"/>
                    <a:pt x="971" y="482"/>
                  </a:cubicBezTo>
                  <a:cubicBezTo>
                    <a:pt x="971" y="487"/>
                    <a:pt x="976" y="487"/>
                    <a:pt x="975" y="493"/>
                  </a:cubicBezTo>
                  <a:cubicBezTo>
                    <a:pt x="961" y="521"/>
                    <a:pt x="974" y="575"/>
                    <a:pt x="966" y="618"/>
                  </a:cubicBezTo>
                  <a:cubicBezTo>
                    <a:pt x="993" y="600"/>
                    <a:pt x="1020" y="579"/>
                    <a:pt x="1048" y="556"/>
                  </a:cubicBezTo>
                  <a:cubicBezTo>
                    <a:pt x="1093" y="520"/>
                    <a:pt x="1141" y="485"/>
                    <a:pt x="1187" y="452"/>
                  </a:cubicBezTo>
                  <a:cubicBezTo>
                    <a:pt x="1225" y="424"/>
                    <a:pt x="1262" y="398"/>
                    <a:pt x="1298" y="370"/>
                  </a:cubicBezTo>
                  <a:cubicBezTo>
                    <a:pt x="1317" y="356"/>
                    <a:pt x="1336" y="339"/>
                    <a:pt x="1353" y="327"/>
                  </a:cubicBezTo>
                  <a:cubicBezTo>
                    <a:pt x="1368" y="318"/>
                    <a:pt x="1383" y="314"/>
                    <a:pt x="1393" y="306"/>
                  </a:cubicBezTo>
                  <a:cubicBezTo>
                    <a:pt x="1396" y="303"/>
                    <a:pt x="1404" y="290"/>
                    <a:pt x="1406" y="287"/>
                  </a:cubicBezTo>
                  <a:cubicBezTo>
                    <a:pt x="1407" y="287"/>
                    <a:pt x="1409" y="289"/>
                    <a:pt x="1410" y="289"/>
                  </a:cubicBezTo>
                  <a:cubicBezTo>
                    <a:pt x="1414" y="284"/>
                    <a:pt x="1408" y="285"/>
                    <a:pt x="1413" y="281"/>
                  </a:cubicBezTo>
                  <a:cubicBezTo>
                    <a:pt x="1416" y="278"/>
                    <a:pt x="1417" y="274"/>
                    <a:pt x="1418" y="272"/>
                  </a:cubicBezTo>
                  <a:cubicBezTo>
                    <a:pt x="1428" y="241"/>
                    <a:pt x="1422" y="202"/>
                    <a:pt x="1430" y="174"/>
                  </a:cubicBezTo>
                  <a:cubicBezTo>
                    <a:pt x="1429" y="173"/>
                    <a:pt x="1429" y="172"/>
                    <a:pt x="1428" y="173"/>
                  </a:cubicBezTo>
                  <a:cubicBezTo>
                    <a:pt x="1395" y="205"/>
                    <a:pt x="1354" y="222"/>
                    <a:pt x="1313" y="243"/>
                  </a:cubicBezTo>
                  <a:close/>
                  <a:moveTo>
                    <a:pt x="1415" y="161"/>
                  </a:moveTo>
                  <a:cubicBezTo>
                    <a:pt x="1377" y="149"/>
                    <a:pt x="1341" y="133"/>
                    <a:pt x="1302" y="121"/>
                  </a:cubicBezTo>
                  <a:cubicBezTo>
                    <a:pt x="1277" y="114"/>
                    <a:pt x="1251" y="99"/>
                    <a:pt x="1224" y="91"/>
                  </a:cubicBezTo>
                  <a:cubicBezTo>
                    <a:pt x="1208" y="87"/>
                    <a:pt x="1191" y="85"/>
                    <a:pt x="1176" y="80"/>
                  </a:cubicBezTo>
                  <a:cubicBezTo>
                    <a:pt x="1160" y="75"/>
                    <a:pt x="1146" y="69"/>
                    <a:pt x="1131" y="63"/>
                  </a:cubicBezTo>
                  <a:cubicBezTo>
                    <a:pt x="1099" y="52"/>
                    <a:pt x="1066" y="36"/>
                    <a:pt x="1039" y="32"/>
                  </a:cubicBezTo>
                  <a:cubicBezTo>
                    <a:pt x="1017" y="28"/>
                    <a:pt x="1006" y="34"/>
                    <a:pt x="990" y="27"/>
                  </a:cubicBezTo>
                  <a:cubicBezTo>
                    <a:pt x="765" y="84"/>
                    <a:pt x="584" y="170"/>
                    <a:pt x="372" y="247"/>
                  </a:cubicBezTo>
                  <a:cubicBezTo>
                    <a:pt x="387" y="259"/>
                    <a:pt x="405" y="265"/>
                    <a:pt x="422" y="271"/>
                  </a:cubicBezTo>
                  <a:cubicBezTo>
                    <a:pt x="453" y="282"/>
                    <a:pt x="496" y="297"/>
                    <a:pt x="526" y="309"/>
                  </a:cubicBezTo>
                  <a:cubicBezTo>
                    <a:pt x="586" y="332"/>
                    <a:pt x="645" y="350"/>
                    <a:pt x="704" y="372"/>
                  </a:cubicBezTo>
                  <a:cubicBezTo>
                    <a:pt x="733" y="383"/>
                    <a:pt x="761" y="395"/>
                    <a:pt x="789" y="407"/>
                  </a:cubicBezTo>
                  <a:cubicBezTo>
                    <a:pt x="810" y="416"/>
                    <a:pt x="833" y="426"/>
                    <a:pt x="850" y="435"/>
                  </a:cubicBezTo>
                  <a:cubicBezTo>
                    <a:pt x="871" y="446"/>
                    <a:pt x="893" y="458"/>
                    <a:pt x="915" y="467"/>
                  </a:cubicBezTo>
                  <a:cubicBezTo>
                    <a:pt x="927" y="472"/>
                    <a:pt x="941" y="476"/>
                    <a:pt x="955" y="477"/>
                  </a:cubicBezTo>
                  <a:cubicBezTo>
                    <a:pt x="1025" y="420"/>
                    <a:pt x="1097" y="369"/>
                    <a:pt x="1172" y="314"/>
                  </a:cubicBezTo>
                  <a:cubicBezTo>
                    <a:pt x="1249" y="258"/>
                    <a:pt x="1349" y="216"/>
                    <a:pt x="1420" y="161"/>
                  </a:cubicBezTo>
                  <a:cubicBezTo>
                    <a:pt x="1420" y="159"/>
                    <a:pt x="1415" y="159"/>
                    <a:pt x="1415" y="161"/>
                  </a:cubicBezTo>
                  <a:close/>
                  <a:moveTo>
                    <a:pt x="950" y="633"/>
                  </a:moveTo>
                  <a:cubicBezTo>
                    <a:pt x="958" y="597"/>
                    <a:pt x="953" y="548"/>
                    <a:pt x="956" y="505"/>
                  </a:cubicBezTo>
                  <a:cubicBezTo>
                    <a:pt x="959" y="504"/>
                    <a:pt x="951" y="500"/>
                    <a:pt x="950" y="498"/>
                  </a:cubicBezTo>
                  <a:cubicBezTo>
                    <a:pt x="909" y="529"/>
                    <a:pt x="862" y="569"/>
                    <a:pt x="815" y="599"/>
                  </a:cubicBezTo>
                  <a:cubicBezTo>
                    <a:pt x="809" y="659"/>
                    <a:pt x="810" y="692"/>
                    <a:pt x="817" y="756"/>
                  </a:cubicBezTo>
                  <a:cubicBezTo>
                    <a:pt x="864" y="717"/>
                    <a:pt x="905" y="673"/>
                    <a:pt x="950" y="633"/>
                  </a:cubicBezTo>
                  <a:close/>
                  <a:moveTo>
                    <a:pt x="345" y="259"/>
                  </a:moveTo>
                  <a:cubicBezTo>
                    <a:pt x="306" y="271"/>
                    <a:pt x="271" y="289"/>
                    <a:pt x="227" y="301"/>
                  </a:cubicBezTo>
                  <a:cubicBezTo>
                    <a:pt x="319" y="347"/>
                    <a:pt x="412" y="394"/>
                    <a:pt x="505" y="442"/>
                  </a:cubicBezTo>
                  <a:cubicBezTo>
                    <a:pt x="598" y="490"/>
                    <a:pt x="703" y="516"/>
                    <a:pt x="782" y="583"/>
                  </a:cubicBezTo>
                  <a:cubicBezTo>
                    <a:pt x="791" y="585"/>
                    <a:pt x="800" y="583"/>
                    <a:pt x="807" y="591"/>
                  </a:cubicBezTo>
                  <a:cubicBezTo>
                    <a:pt x="848" y="555"/>
                    <a:pt x="897" y="527"/>
                    <a:pt x="936" y="490"/>
                  </a:cubicBezTo>
                  <a:cubicBezTo>
                    <a:pt x="748" y="399"/>
                    <a:pt x="543" y="330"/>
                    <a:pt x="345" y="259"/>
                  </a:cubicBezTo>
                  <a:close/>
                  <a:moveTo>
                    <a:pt x="799" y="648"/>
                  </a:moveTo>
                  <a:cubicBezTo>
                    <a:pt x="796" y="640"/>
                    <a:pt x="802" y="620"/>
                    <a:pt x="797" y="608"/>
                  </a:cubicBezTo>
                  <a:cubicBezTo>
                    <a:pt x="792" y="613"/>
                    <a:pt x="791" y="605"/>
                    <a:pt x="787" y="603"/>
                  </a:cubicBezTo>
                  <a:cubicBezTo>
                    <a:pt x="787" y="603"/>
                    <a:pt x="786" y="607"/>
                    <a:pt x="785" y="606"/>
                  </a:cubicBezTo>
                  <a:cubicBezTo>
                    <a:pt x="782" y="604"/>
                    <a:pt x="781" y="598"/>
                    <a:pt x="779" y="596"/>
                  </a:cubicBezTo>
                  <a:cubicBezTo>
                    <a:pt x="776" y="594"/>
                    <a:pt x="772" y="595"/>
                    <a:pt x="769" y="593"/>
                  </a:cubicBezTo>
                  <a:cubicBezTo>
                    <a:pt x="749" y="580"/>
                    <a:pt x="731" y="556"/>
                    <a:pt x="706" y="550"/>
                  </a:cubicBezTo>
                  <a:cubicBezTo>
                    <a:pt x="671" y="576"/>
                    <a:pt x="632" y="598"/>
                    <a:pt x="594" y="621"/>
                  </a:cubicBezTo>
                  <a:cubicBezTo>
                    <a:pt x="595" y="632"/>
                    <a:pt x="591" y="638"/>
                    <a:pt x="589" y="646"/>
                  </a:cubicBezTo>
                  <a:cubicBezTo>
                    <a:pt x="609" y="637"/>
                    <a:pt x="669" y="610"/>
                    <a:pt x="669" y="648"/>
                  </a:cubicBezTo>
                  <a:cubicBezTo>
                    <a:pt x="669" y="666"/>
                    <a:pt x="652" y="678"/>
                    <a:pt x="649" y="697"/>
                  </a:cubicBezTo>
                  <a:cubicBezTo>
                    <a:pt x="670" y="694"/>
                    <a:pt x="686" y="713"/>
                    <a:pt x="694" y="732"/>
                  </a:cubicBezTo>
                  <a:cubicBezTo>
                    <a:pt x="730" y="706"/>
                    <a:pt x="765" y="677"/>
                    <a:pt x="799" y="648"/>
                  </a:cubicBezTo>
                  <a:close/>
                  <a:moveTo>
                    <a:pt x="797" y="673"/>
                  </a:moveTo>
                  <a:cubicBezTo>
                    <a:pt x="777" y="681"/>
                    <a:pt x="762" y="695"/>
                    <a:pt x="749" y="711"/>
                  </a:cubicBezTo>
                  <a:cubicBezTo>
                    <a:pt x="768" y="719"/>
                    <a:pt x="783" y="735"/>
                    <a:pt x="800" y="741"/>
                  </a:cubicBezTo>
                  <a:cubicBezTo>
                    <a:pt x="798" y="716"/>
                    <a:pt x="797" y="700"/>
                    <a:pt x="797" y="673"/>
                  </a:cubicBezTo>
                  <a:close/>
                  <a:moveTo>
                    <a:pt x="741" y="732"/>
                  </a:moveTo>
                  <a:cubicBezTo>
                    <a:pt x="738" y="728"/>
                    <a:pt x="736" y="724"/>
                    <a:pt x="734" y="719"/>
                  </a:cubicBezTo>
                  <a:cubicBezTo>
                    <a:pt x="719" y="732"/>
                    <a:pt x="704" y="752"/>
                    <a:pt x="684" y="759"/>
                  </a:cubicBezTo>
                  <a:cubicBezTo>
                    <a:pt x="674" y="763"/>
                    <a:pt x="663" y="763"/>
                    <a:pt x="653" y="767"/>
                  </a:cubicBezTo>
                  <a:cubicBezTo>
                    <a:pt x="620" y="779"/>
                    <a:pt x="591" y="796"/>
                    <a:pt x="563" y="810"/>
                  </a:cubicBezTo>
                  <a:cubicBezTo>
                    <a:pt x="600" y="834"/>
                    <a:pt x="646" y="851"/>
                    <a:pt x="687" y="875"/>
                  </a:cubicBezTo>
                  <a:cubicBezTo>
                    <a:pt x="716" y="833"/>
                    <a:pt x="744" y="791"/>
                    <a:pt x="790" y="767"/>
                  </a:cubicBezTo>
                  <a:cubicBezTo>
                    <a:pt x="790" y="766"/>
                    <a:pt x="790" y="764"/>
                    <a:pt x="790" y="762"/>
                  </a:cubicBezTo>
                  <a:cubicBezTo>
                    <a:pt x="776" y="750"/>
                    <a:pt x="760" y="739"/>
                    <a:pt x="741" y="732"/>
                  </a:cubicBezTo>
                  <a:close/>
                  <a:moveTo>
                    <a:pt x="589" y="497"/>
                  </a:moveTo>
                  <a:cubicBezTo>
                    <a:pt x="551" y="526"/>
                    <a:pt x="502" y="544"/>
                    <a:pt x="467" y="576"/>
                  </a:cubicBezTo>
                  <a:cubicBezTo>
                    <a:pt x="459" y="580"/>
                    <a:pt x="443" y="583"/>
                    <a:pt x="447" y="591"/>
                  </a:cubicBezTo>
                  <a:cubicBezTo>
                    <a:pt x="465" y="586"/>
                    <a:pt x="482" y="582"/>
                    <a:pt x="503" y="580"/>
                  </a:cubicBezTo>
                  <a:cubicBezTo>
                    <a:pt x="519" y="593"/>
                    <a:pt x="518" y="614"/>
                    <a:pt x="506" y="629"/>
                  </a:cubicBezTo>
                  <a:cubicBezTo>
                    <a:pt x="514" y="634"/>
                    <a:pt x="519" y="637"/>
                    <a:pt x="521" y="644"/>
                  </a:cubicBezTo>
                  <a:cubicBezTo>
                    <a:pt x="542" y="636"/>
                    <a:pt x="563" y="629"/>
                    <a:pt x="574" y="613"/>
                  </a:cubicBezTo>
                  <a:cubicBezTo>
                    <a:pt x="580" y="611"/>
                    <a:pt x="581" y="613"/>
                    <a:pt x="588" y="611"/>
                  </a:cubicBezTo>
                  <a:cubicBezTo>
                    <a:pt x="620" y="586"/>
                    <a:pt x="661" y="569"/>
                    <a:pt x="692" y="543"/>
                  </a:cubicBezTo>
                  <a:cubicBezTo>
                    <a:pt x="656" y="526"/>
                    <a:pt x="625" y="512"/>
                    <a:pt x="589" y="497"/>
                  </a:cubicBezTo>
                  <a:close/>
                  <a:moveTo>
                    <a:pt x="626" y="706"/>
                  </a:moveTo>
                  <a:cubicBezTo>
                    <a:pt x="627" y="694"/>
                    <a:pt x="656" y="675"/>
                    <a:pt x="653" y="648"/>
                  </a:cubicBezTo>
                  <a:cubicBezTo>
                    <a:pt x="629" y="634"/>
                    <a:pt x="603" y="659"/>
                    <a:pt x="578" y="664"/>
                  </a:cubicBezTo>
                  <a:cubicBezTo>
                    <a:pt x="561" y="687"/>
                    <a:pt x="548" y="722"/>
                    <a:pt x="525" y="732"/>
                  </a:cubicBezTo>
                  <a:cubicBezTo>
                    <a:pt x="533" y="703"/>
                    <a:pt x="557" y="688"/>
                    <a:pt x="563" y="656"/>
                  </a:cubicBezTo>
                  <a:cubicBezTo>
                    <a:pt x="570" y="651"/>
                    <a:pt x="581" y="641"/>
                    <a:pt x="578" y="631"/>
                  </a:cubicBezTo>
                  <a:cubicBezTo>
                    <a:pt x="556" y="643"/>
                    <a:pt x="534" y="663"/>
                    <a:pt x="521" y="669"/>
                  </a:cubicBezTo>
                  <a:cubicBezTo>
                    <a:pt x="508" y="699"/>
                    <a:pt x="489" y="725"/>
                    <a:pt x="477" y="756"/>
                  </a:cubicBezTo>
                  <a:cubicBezTo>
                    <a:pt x="480" y="757"/>
                    <a:pt x="487" y="757"/>
                    <a:pt x="490" y="759"/>
                  </a:cubicBezTo>
                  <a:cubicBezTo>
                    <a:pt x="493" y="769"/>
                    <a:pt x="496" y="780"/>
                    <a:pt x="503" y="785"/>
                  </a:cubicBezTo>
                  <a:cubicBezTo>
                    <a:pt x="509" y="785"/>
                    <a:pt x="513" y="784"/>
                    <a:pt x="521" y="782"/>
                  </a:cubicBezTo>
                  <a:cubicBezTo>
                    <a:pt x="529" y="787"/>
                    <a:pt x="535" y="792"/>
                    <a:pt x="533" y="807"/>
                  </a:cubicBezTo>
                  <a:cubicBezTo>
                    <a:pt x="578" y="788"/>
                    <a:pt x="621" y="765"/>
                    <a:pt x="666" y="746"/>
                  </a:cubicBezTo>
                  <a:cubicBezTo>
                    <a:pt x="679" y="732"/>
                    <a:pt x="674" y="709"/>
                    <a:pt x="648" y="712"/>
                  </a:cubicBezTo>
                  <a:cubicBezTo>
                    <a:pt x="644" y="714"/>
                    <a:pt x="642" y="717"/>
                    <a:pt x="638" y="719"/>
                  </a:cubicBezTo>
                  <a:cubicBezTo>
                    <a:pt x="594" y="730"/>
                    <a:pt x="568" y="768"/>
                    <a:pt x="531" y="780"/>
                  </a:cubicBezTo>
                  <a:cubicBezTo>
                    <a:pt x="555" y="748"/>
                    <a:pt x="593" y="730"/>
                    <a:pt x="626" y="706"/>
                  </a:cubicBezTo>
                  <a:close/>
                  <a:moveTo>
                    <a:pt x="669" y="885"/>
                  </a:moveTo>
                  <a:cubicBezTo>
                    <a:pt x="648" y="868"/>
                    <a:pt x="623" y="856"/>
                    <a:pt x="598" y="844"/>
                  </a:cubicBezTo>
                  <a:cubicBezTo>
                    <a:pt x="584" y="837"/>
                    <a:pt x="571" y="826"/>
                    <a:pt x="558" y="820"/>
                  </a:cubicBezTo>
                  <a:cubicBezTo>
                    <a:pt x="542" y="814"/>
                    <a:pt x="536" y="823"/>
                    <a:pt x="521" y="829"/>
                  </a:cubicBezTo>
                  <a:cubicBezTo>
                    <a:pt x="489" y="841"/>
                    <a:pt x="437" y="869"/>
                    <a:pt x="418" y="839"/>
                  </a:cubicBezTo>
                  <a:cubicBezTo>
                    <a:pt x="423" y="833"/>
                    <a:pt x="424" y="826"/>
                    <a:pt x="422" y="817"/>
                  </a:cubicBezTo>
                  <a:cubicBezTo>
                    <a:pt x="436" y="802"/>
                    <a:pt x="447" y="784"/>
                    <a:pt x="457" y="764"/>
                  </a:cubicBezTo>
                  <a:cubicBezTo>
                    <a:pt x="434" y="758"/>
                    <a:pt x="426" y="737"/>
                    <a:pt x="403" y="736"/>
                  </a:cubicBezTo>
                  <a:cubicBezTo>
                    <a:pt x="395" y="735"/>
                    <a:pt x="383" y="744"/>
                    <a:pt x="372" y="747"/>
                  </a:cubicBezTo>
                  <a:cubicBezTo>
                    <a:pt x="364" y="750"/>
                    <a:pt x="353" y="751"/>
                    <a:pt x="344" y="754"/>
                  </a:cubicBezTo>
                  <a:cubicBezTo>
                    <a:pt x="323" y="760"/>
                    <a:pt x="309" y="767"/>
                    <a:pt x="296" y="749"/>
                  </a:cubicBezTo>
                  <a:cubicBezTo>
                    <a:pt x="302" y="725"/>
                    <a:pt x="318" y="711"/>
                    <a:pt x="334" y="696"/>
                  </a:cubicBezTo>
                  <a:cubicBezTo>
                    <a:pt x="317" y="683"/>
                    <a:pt x="303" y="667"/>
                    <a:pt x="279" y="661"/>
                  </a:cubicBezTo>
                  <a:cubicBezTo>
                    <a:pt x="265" y="673"/>
                    <a:pt x="244" y="674"/>
                    <a:pt x="221" y="679"/>
                  </a:cubicBezTo>
                  <a:cubicBezTo>
                    <a:pt x="205" y="659"/>
                    <a:pt x="222" y="647"/>
                    <a:pt x="234" y="633"/>
                  </a:cubicBezTo>
                  <a:cubicBezTo>
                    <a:pt x="205" y="625"/>
                    <a:pt x="185" y="590"/>
                    <a:pt x="153" y="591"/>
                  </a:cubicBezTo>
                  <a:cubicBezTo>
                    <a:pt x="147" y="591"/>
                    <a:pt x="144" y="596"/>
                    <a:pt x="138" y="598"/>
                  </a:cubicBezTo>
                  <a:cubicBezTo>
                    <a:pt x="127" y="601"/>
                    <a:pt x="113" y="600"/>
                    <a:pt x="100" y="604"/>
                  </a:cubicBezTo>
                  <a:cubicBezTo>
                    <a:pt x="81" y="593"/>
                    <a:pt x="102" y="572"/>
                    <a:pt x="113" y="565"/>
                  </a:cubicBezTo>
                  <a:cubicBezTo>
                    <a:pt x="80" y="535"/>
                    <a:pt x="46" y="574"/>
                    <a:pt x="23" y="598"/>
                  </a:cubicBezTo>
                  <a:cubicBezTo>
                    <a:pt x="195" y="724"/>
                    <a:pt x="391" y="833"/>
                    <a:pt x="550" y="966"/>
                  </a:cubicBezTo>
                  <a:cubicBezTo>
                    <a:pt x="569" y="971"/>
                    <a:pt x="579" y="947"/>
                    <a:pt x="599" y="940"/>
                  </a:cubicBezTo>
                  <a:cubicBezTo>
                    <a:pt x="630" y="930"/>
                    <a:pt x="657" y="914"/>
                    <a:pt x="671" y="900"/>
                  </a:cubicBezTo>
                  <a:cubicBezTo>
                    <a:pt x="668" y="897"/>
                    <a:pt x="666" y="889"/>
                    <a:pt x="669" y="885"/>
                  </a:cubicBezTo>
                  <a:close/>
                  <a:moveTo>
                    <a:pt x="478" y="445"/>
                  </a:moveTo>
                  <a:cubicBezTo>
                    <a:pt x="442" y="475"/>
                    <a:pt x="399" y="498"/>
                    <a:pt x="364" y="528"/>
                  </a:cubicBezTo>
                  <a:cubicBezTo>
                    <a:pt x="371" y="527"/>
                    <a:pt x="370" y="528"/>
                    <a:pt x="377" y="526"/>
                  </a:cubicBezTo>
                  <a:cubicBezTo>
                    <a:pt x="383" y="535"/>
                    <a:pt x="390" y="550"/>
                    <a:pt x="387" y="563"/>
                  </a:cubicBezTo>
                  <a:cubicBezTo>
                    <a:pt x="405" y="560"/>
                    <a:pt x="424" y="567"/>
                    <a:pt x="423" y="588"/>
                  </a:cubicBezTo>
                  <a:cubicBezTo>
                    <a:pt x="425" y="585"/>
                    <a:pt x="428" y="582"/>
                    <a:pt x="430" y="580"/>
                  </a:cubicBezTo>
                  <a:cubicBezTo>
                    <a:pt x="475" y="553"/>
                    <a:pt x="531" y="522"/>
                    <a:pt x="576" y="490"/>
                  </a:cubicBezTo>
                  <a:cubicBezTo>
                    <a:pt x="543" y="474"/>
                    <a:pt x="509" y="458"/>
                    <a:pt x="478" y="445"/>
                  </a:cubicBezTo>
                  <a:close/>
                  <a:moveTo>
                    <a:pt x="521" y="810"/>
                  </a:moveTo>
                  <a:cubicBezTo>
                    <a:pt x="515" y="809"/>
                    <a:pt x="522" y="800"/>
                    <a:pt x="515" y="797"/>
                  </a:cubicBezTo>
                  <a:cubicBezTo>
                    <a:pt x="497" y="801"/>
                    <a:pt x="480" y="790"/>
                    <a:pt x="478" y="772"/>
                  </a:cubicBezTo>
                  <a:cubicBezTo>
                    <a:pt x="464" y="775"/>
                    <a:pt x="458" y="789"/>
                    <a:pt x="452" y="799"/>
                  </a:cubicBezTo>
                  <a:cubicBezTo>
                    <a:pt x="444" y="809"/>
                    <a:pt x="438" y="821"/>
                    <a:pt x="435" y="835"/>
                  </a:cubicBezTo>
                  <a:cubicBezTo>
                    <a:pt x="460" y="840"/>
                    <a:pt x="500" y="824"/>
                    <a:pt x="521" y="810"/>
                  </a:cubicBezTo>
                  <a:close/>
                  <a:moveTo>
                    <a:pt x="379" y="681"/>
                  </a:moveTo>
                  <a:cubicBezTo>
                    <a:pt x="381" y="689"/>
                    <a:pt x="381" y="693"/>
                    <a:pt x="380" y="702"/>
                  </a:cubicBezTo>
                  <a:cubicBezTo>
                    <a:pt x="390" y="706"/>
                    <a:pt x="396" y="691"/>
                    <a:pt x="412" y="694"/>
                  </a:cubicBezTo>
                  <a:cubicBezTo>
                    <a:pt x="417" y="700"/>
                    <a:pt x="418" y="707"/>
                    <a:pt x="418" y="714"/>
                  </a:cubicBezTo>
                  <a:cubicBezTo>
                    <a:pt x="421" y="714"/>
                    <a:pt x="423" y="715"/>
                    <a:pt x="423" y="717"/>
                  </a:cubicBezTo>
                  <a:cubicBezTo>
                    <a:pt x="448" y="710"/>
                    <a:pt x="475" y="706"/>
                    <a:pt x="495" y="694"/>
                  </a:cubicBezTo>
                  <a:cubicBezTo>
                    <a:pt x="499" y="683"/>
                    <a:pt x="504" y="672"/>
                    <a:pt x="510" y="663"/>
                  </a:cubicBezTo>
                  <a:cubicBezTo>
                    <a:pt x="508" y="656"/>
                    <a:pt x="503" y="656"/>
                    <a:pt x="506" y="648"/>
                  </a:cubicBezTo>
                  <a:cubicBezTo>
                    <a:pt x="475" y="632"/>
                    <a:pt x="459" y="682"/>
                    <a:pt x="430" y="679"/>
                  </a:cubicBezTo>
                  <a:cubicBezTo>
                    <a:pt x="435" y="670"/>
                    <a:pt x="449" y="662"/>
                    <a:pt x="460" y="653"/>
                  </a:cubicBezTo>
                  <a:cubicBezTo>
                    <a:pt x="472" y="642"/>
                    <a:pt x="480" y="631"/>
                    <a:pt x="488" y="623"/>
                  </a:cubicBezTo>
                  <a:cubicBezTo>
                    <a:pt x="497" y="613"/>
                    <a:pt x="509" y="608"/>
                    <a:pt x="498" y="593"/>
                  </a:cubicBezTo>
                  <a:cubicBezTo>
                    <a:pt x="474" y="592"/>
                    <a:pt x="468" y="599"/>
                    <a:pt x="448" y="601"/>
                  </a:cubicBezTo>
                  <a:cubicBezTo>
                    <a:pt x="441" y="611"/>
                    <a:pt x="436" y="624"/>
                    <a:pt x="428" y="634"/>
                  </a:cubicBezTo>
                  <a:cubicBezTo>
                    <a:pt x="422" y="644"/>
                    <a:pt x="413" y="658"/>
                    <a:pt x="402" y="658"/>
                  </a:cubicBezTo>
                  <a:cubicBezTo>
                    <a:pt x="412" y="638"/>
                    <a:pt x="431" y="619"/>
                    <a:pt x="433" y="598"/>
                  </a:cubicBezTo>
                  <a:cubicBezTo>
                    <a:pt x="403" y="618"/>
                    <a:pt x="388" y="653"/>
                    <a:pt x="364" y="679"/>
                  </a:cubicBezTo>
                  <a:cubicBezTo>
                    <a:pt x="371" y="675"/>
                    <a:pt x="377" y="683"/>
                    <a:pt x="379" y="681"/>
                  </a:cubicBezTo>
                  <a:close/>
                  <a:moveTo>
                    <a:pt x="422" y="731"/>
                  </a:moveTo>
                  <a:cubicBezTo>
                    <a:pt x="438" y="736"/>
                    <a:pt x="446" y="750"/>
                    <a:pt x="465" y="752"/>
                  </a:cubicBezTo>
                  <a:cubicBezTo>
                    <a:pt x="467" y="736"/>
                    <a:pt x="478" y="729"/>
                    <a:pt x="482" y="714"/>
                  </a:cubicBezTo>
                  <a:cubicBezTo>
                    <a:pt x="461" y="719"/>
                    <a:pt x="442" y="723"/>
                    <a:pt x="422" y="731"/>
                  </a:cubicBezTo>
                  <a:close/>
                  <a:moveTo>
                    <a:pt x="394" y="490"/>
                  </a:moveTo>
                  <a:cubicBezTo>
                    <a:pt x="418" y="474"/>
                    <a:pt x="446" y="459"/>
                    <a:pt x="462" y="438"/>
                  </a:cubicBezTo>
                  <a:cubicBezTo>
                    <a:pt x="462" y="437"/>
                    <a:pt x="462" y="436"/>
                    <a:pt x="462" y="435"/>
                  </a:cubicBezTo>
                  <a:cubicBezTo>
                    <a:pt x="421" y="418"/>
                    <a:pt x="385" y="396"/>
                    <a:pt x="345" y="379"/>
                  </a:cubicBezTo>
                  <a:cubicBezTo>
                    <a:pt x="313" y="403"/>
                    <a:pt x="279" y="425"/>
                    <a:pt x="241" y="443"/>
                  </a:cubicBezTo>
                  <a:cubicBezTo>
                    <a:pt x="245" y="458"/>
                    <a:pt x="262" y="451"/>
                    <a:pt x="271" y="457"/>
                  </a:cubicBezTo>
                  <a:cubicBezTo>
                    <a:pt x="282" y="465"/>
                    <a:pt x="280" y="480"/>
                    <a:pt x="286" y="498"/>
                  </a:cubicBezTo>
                  <a:cubicBezTo>
                    <a:pt x="317" y="491"/>
                    <a:pt x="332" y="500"/>
                    <a:pt x="332" y="526"/>
                  </a:cubicBezTo>
                  <a:cubicBezTo>
                    <a:pt x="355" y="520"/>
                    <a:pt x="373" y="503"/>
                    <a:pt x="394" y="490"/>
                  </a:cubicBezTo>
                  <a:close/>
                  <a:moveTo>
                    <a:pt x="403" y="586"/>
                  </a:moveTo>
                  <a:cubicBezTo>
                    <a:pt x="413" y="587"/>
                    <a:pt x="406" y="571"/>
                    <a:pt x="395" y="573"/>
                  </a:cubicBezTo>
                  <a:cubicBezTo>
                    <a:pt x="376" y="584"/>
                    <a:pt x="354" y="614"/>
                    <a:pt x="335" y="609"/>
                  </a:cubicBezTo>
                  <a:cubicBezTo>
                    <a:pt x="347" y="597"/>
                    <a:pt x="362" y="588"/>
                    <a:pt x="375" y="576"/>
                  </a:cubicBezTo>
                  <a:cubicBezTo>
                    <a:pt x="375" y="571"/>
                    <a:pt x="371" y="561"/>
                    <a:pt x="375" y="553"/>
                  </a:cubicBezTo>
                  <a:cubicBezTo>
                    <a:pt x="354" y="562"/>
                    <a:pt x="335" y="601"/>
                    <a:pt x="309" y="599"/>
                  </a:cubicBezTo>
                  <a:cubicBezTo>
                    <a:pt x="327" y="580"/>
                    <a:pt x="349" y="565"/>
                    <a:pt x="364" y="541"/>
                  </a:cubicBezTo>
                  <a:cubicBezTo>
                    <a:pt x="356" y="542"/>
                    <a:pt x="352" y="538"/>
                    <a:pt x="344" y="540"/>
                  </a:cubicBezTo>
                  <a:cubicBezTo>
                    <a:pt x="344" y="546"/>
                    <a:pt x="335" y="543"/>
                    <a:pt x="330" y="546"/>
                  </a:cubicBezTo>
                  <a:cubicBezTo>
                    <a:pt x="321" y="553"/>
                    <a:pt x="312" y="574"/>
                    <a:pt x="302" y="586"/>
                  </a:cubicBezTo>
                  <a:cubicBezTo>
                    <a:pt x="295" y="595"/>
                    <a:pt x="284" y="597"/>
                    <a:pt x="287" y="611"/>
                  </a:cubicBezTo>
                  <a:cubicBezTo>
                    <a:pt x="299" y="608"/>
                    <a:pt x="299" y="615"/>
                    <a:pt x="309" y="613"/>
                  </a:cubicBezTo>
                  <a:cubicBezTo>
                    <a:pt x="313" y="621"/>
                    <a:pt x="308" y="624"/>
                    <a:pt x="314" y="629"/>
                  </a:cubicBezTo>
                  <a:cubicBezTo>
                    <a:pt x="342" y="619"/>
                    <a:pt x="378" y="609"/>
                    <a:pt x="402" y="599"/>
                  </a:cubicBezTo>
                  <a:cubicBezTo>
                    <a:pt x="402" y="593"/>
                    <a:pt x="403" y="588"/>
                    <a:pt x="403" y="586"/>
                  </a:cubicBezTo>
                  <a:close/>
                  <a:moveTo>
                    <a:pt x="407" y="717"/>
                  </a:moveTo>
                  <a:cubicBezTo>
                    <a:pt x="408" y="712"/>
                    <a:pt x="404" y="711"/>
                    <a:pt x="403" y="707"/>
                  </a:cubicBezTo>
                  <a:cubicBezTo>
                    <a:pt x="391" y="717"/>
                    <a:pt x="354" y="722"/>
                    <a:pt x="369" y="694"/>
                  </a:cubicBezTo>
                  <a:cubicBezTo>
                    <a:pt x="339" y="700"/>
                    <a:pt x="320" y="715"/>
                    <a:pt x="312" y="746"/>
                  </a:cubicBezTo>
                  <a:cubicBezTo>
                    <a:pt x="344" y="742"/>
                    <a:pt x="378" y="733"/>
                    <a:pt x="407" y="717"/>
                  </a:cubicBezTo>
                  <a:close/>
                  <a:moveTo>
                    <a:pt x="297" y="654"/>
                  </a:moveTo>
                  <a:cubicBezTo>
                    <a:pt x="314" y="662"/>
                    <a:pt x="327" y="674"/>
                    <a:pt x="344" y="683"/>
                  </a:cubicBezTo>
                  <a:cubicBezTo>
                    <a:pt x="363" y="662"/>
                    <a:pt x="379" y="639"/>
                    <a:pt x="397" y="616"/>
                  </a:cubicBezTo>
                  <a:cubicBezTo>
                    <a:pt x="360" y="625"/>
                    <a:pt x="323" y="634"/>
                    <a:pt x="297" y="654"/>
                  </a:cubicBezTo>
                  <a:close/>
                  <a:moveTo>
                    <a:pt x="231" y="322"/>
                  </a:moveTo>
                  <a:cubicBezTo>
                    <a:pt x="216" y="344"/>
                    <a:pt x="186" y="351"/>
                    <a:pt x="164" y="365"/>
                  </a:cubicBezTo>
                  <a:cubicBezTo>
                    <a:pt x="177" y="381"/>
                    <a:pt x="192" y="395"/>
                    <a:pt x="199" y="415"/>
                  </a:cubicBezTo>
                  <a:cubicBezTo>
                    <a:pt x="204" y="419"/>
                    <a:pt x="207" y="408"/>
                    <a:pt x="214" y="414"/>
                  </a:cubicBezTo>
                  <a:cubicBezTo>
                    <a:pt x="219" y="420"/>
                    <a:pt x="224" y="426"/>
                    <a:pt x="231" y="430"/>
                  </a:cubicBezTo>
                  <a:cubicBezTo>
                    <a:pt x="272" y="418"/>
                    <a:pt x="305" y="397"/>
                    <a:pt x="332" y="370"/>
                  </a:cubicBezTo>
                  <a:cubicBezTo>
                    <a:pt x="299" y="354"/>
                    <a:pt x="264" y="338"/>
                    <a:pt x="231" y="322"/>
                  </a:cubicBezTo>
                  <a:close/>
                  <a:moveTo>
                    <a:pt x="277" y="511"/>
                  </a:moveTo>
                  <a:cubicBezTo>
                    <a:pt x="266" y="500"/>
                    <a:pt x="275" y="462"/>
                    <a:pt x="252" y="467"/>
                  </a:cubicBezTo>
                  <a:cubicBezTo>
                    <a:pt x="245" y="486"/>
                    <a:pt x="228" y="496"/>
                    <a:pt x="214" y="508"/>
                  </a:cubicBezTo>
                  <a:cubicBezTo>
                    <a:pt x="219" y="486"/>
                    <a:pt x="235" y="476"/>
                    <a:pt x="251" y="465"/>
                  </a:cubicBezTo>
                  <a:cubicBezTo>
                    <a:pt x="236" y="462"/>
                    <a:pt x="233" y="463"/>
                    <a:pt x="224" y="460"/>
                  </a:cubicBezTo>
                  <a:cubicBezTo>
                    <a:pt x="200" y="480"/>
                    <a:pt x="184" y="510"/>
                    <a:pt x="159" y="530"/>
                  </a:cubicBezTo>
                  <a:cubicBezTo>
                    <a:pt x="162" y="539"/>
                    <a:pt x="163" y="541"/>
                    <a:pt x="163" y="548"/>
                  </a:cubicBezTo>
                  <a:cubicBezTo>
                    <a:pt x="180" y="549"/>
                    <a:pt x="190" y="525"/>
                    <a:pt x="206" y="525"/>
                  </a:cubicBezTo>
                  <a:cubicBezTo>
                    <a:pt x="202" y="540"/>
                    <a:pt x="186" y="543"/>
                    <a:pt x="181" y="556"/>
                  </a:cubicBezTo>
                  <a:cubicBezTo>
                    <a:pt x="186" y="556"/>
                    <a:pt x="188" y="558"/>
                    <a:pt x="189" y="561"/>
                  </a:cubicBezTo>
                  <a:cubicBezTo>
                    <a:pt x="233" y="553"/>
                    <a:pt x="271" y="540"/>
                    <a:pt x="309" y="526"/>
                  </a:cubicBezTo>
                  <a:cubicBezTo>
                    <a:pt x="311" y="521"/>
                    <a:pt x="312" y="514"/>
                    <a:pt x="315" y="510"/>
                  </a:cubicBezTo>
                  <a:cubicBezTo>
                    <a:pt x="303" y="510"/>
                    <a:pt x="291" y="512"/>
                    <a:pt x="277" y="511"/>
                  </a:cubicBezTo>
                  <a:close/>
                  <a:moveTo>
                    <a:pt x="216" y="570"/>
                  </a:moveTo>
                  <a:cubicBezTo>
                    <a:pt x="200" y="574"/>
                    <a:pt x="187" y="574"/>
                    <a:pt x="176" y="585"/>
                  </a:cubicBezTo>
                  <a:cubicBezTo>
                    <a:pt x="190" y="596"/>
                    <a:pt x="214" y="607"/>
                    <a:pt x="229" y="614"/>
                  </a:cubicBezTo>
                  <a:cubicBezTo>
                    <a:pt x="232" y="616"/>
                    <a:pt x="242" y="625"/>
                    <a:pt x="246" y="624"/>
                  </a:cubicBezTo>
                  <a:cubicBezTo>
                    <a:pt x="250" y="623"/>
                    <a:pt x="251" y="613"/>
                    <a:pt x="257" y="608"/>
                  </a:cubicBezTo>
                  <a:cubicBezTo>
                    <a:pt x="276" y="592"/>
                    <a:pt x="304" y="568"/>
                    <a:pt x="314" y="541"/>
                  </a:cubicBezTo>
                  <a:cubicBezTo>
                    <a:pt x="281" y="540"/>
                    <a:pt x="249" y="561"/>
                    <a:pt x="216" y="570"/>
                  </a:cubicBezTo>
                  <a:close/>
                  <a:moveTo>
                    <a:pt x="269" y="616"/>
                  </a:moveTo>
                  <a:cubicBezTo>
                    <a:pt x="260" y="633"/>
                    <a:pt x="235" y="643"/>
                    <a:pt x="234" y="663"/>
                  </a:cubicBezTo>
                  <a:cubicBezTo>
                    <a:pt x="254" y="654"/>
                    <a:pt x="284" y="647"/>
                    <a:pt x="294" y="626"/>
                  </a:cubicBezTo>
                  <a:cubicBezTo>
                    <a:pt x="284" y="625"/>
                    <a:pt x="275" y="625"/>
                    <a:pt x="269" y="616"/>
                  </a:cubicBezTo>
                  <a:close/>
                  <a:moveTo>
                    <a:pt x="134" y="468"/>
                  </a:moveTo>
                  <a:cubicBezTo>
                    <a:pt x="140" y="458"/>
                    <a:pt x="155" y="455"/>
                    <a:pt x="164" y="448"/>
                  </a:cubicBezTo>
                  <a:cubicBezTo>
                    <a:pt x="175" y="441"/>
                    <a:pt x="185" y="433"/>
                    <a:pt x="189" y="425"/>
                  </a:cubicBezTo>
                  <a:cubicBezTo>
                    <a:pt x="184" y="426"/>
                    <a:pt x="181" y="410"/>
                    <a:pt x="178" y="404"/>
                  </a:cubicBezTo>
                  <a:cubicBezTo>
                    <a:pt x="163" y="408"/>
                    <a:pt x="153" y="425"/>
                    <a:pt x="139" y="425"/>
                  </a:cubicBezTo>
                  <a:cubicBezTo>
                    <a:pt x="142" y="407"/>
                    <a:pt x="162" y="406"/>
                    <a:pt x="168" y="392"/>
                  </a:cubicBezTo>
                  <a:cubicBezTo>
                    <a:pt x="164" y="384"/>
                    <a:pt x="161" y="374"/>
                    <a:pt x="151" y="372"/>
                  </a:cubicBezTo>
                  <a:cubicBezTo>
                    <a:pt x="118" y="393"/>
                    <a:pt x="97" y="425"/>
                    <a:pt x="66" y="448"/>
                  </a:cubicBezTo>
                  <a:cubicBezTo>
                    <a:pt x="87" y="465"/>
                    <a:pt x="98" y="424"/>
                    <a:pt x="118" y="428"/>
                  </a:cubicBezTo>
                  <a:cubicBezTo>
                    <a:pt x="108" y="441"/>
                    <a:pt x="95" y="451"/>
                    <a:pt x="85" y="463"/>
                  </a:cubicBezTo>
                  <a:cubicBezTo>
                    <a:pt x="89" y="469"/>
                    <a:pt x="94" y="473"/>
                    <a:pt x="93" y="483"/>
                  </a:cubicBezTo>
                  <a:cubicBezTo>
                    <a:pt x="102" y="484"/>
                    <a:pt x="109" y="482"/>
                    <a:pt x="113" y="477"/>
                  </a:cubicBezTo>
                  <a:cubicBezTo>
                    <a:pt x="128" y="478"/>
                    <a:pt x="144" y="469"/>
                    <a:pt x="158" y="467"/>
                  </a:cubicBezTo>
                  <a:cubicBezTo>
                    <a:pt x="179" y="463"/>
                    <a:pt x="198" y="466"/>
                    <a:pt x="211" y="458"/>
                  </a:cubicBezTo>
                  <a:cubicBezTo>
                    <a:pt x="211" y="454"/>
                    <a:pt x="204" y="457"/>
                    <a:pt x="204" y="448"/>
                  </a:cubicBezTo>
                  <a:cubicBezTo>
                    <a:pt x="208" y="443"/>
                    <a:pt x="213" y="439"/>
                    <a:pt x="209" y="430"/>
                  </a:cubicBezTo>
                  <a:cubicBezTo>
                    <a:pt x="181" y="439"/>
                    <a:pt x="167" y="470"/>
                    <a:pt x="134" y="468"/>
                  </a:cubicBezTo>
                  <a:close/>
                  <a:moveTo>
                    <a:pt x="128" y="488"/>
                  </a:moveTo>
                  <a:cubicBezTo>
                    <a:pt x="113" y="501"/>
                    <a:pt x="98" y="514"/>
                    <a:pt x="91" y="536"/>
                  </a:cubicBezTo>
                  <a:cubicBezTo>
                    <a:pt x="100" y="543"/>
                    <a:pt x="110" y="550"/>
                    <a:pt x="120" y="556"/>
                  </a:cubicBezTo>
                  <a:cubicBezTo>
                    <a:pt x="139" y="526"/>
                    <a:pt x="173" y="510"/>
                    <a:pt x="191" y="478"/>
                  </a:cubicBezTo>
                  <a:cubicBezTo>
                    <a:pt x="169" y="483"/>
                    <a:pt x="150" y="489"/>
                    <a:pt x="128" y="488"/>
                  </a:cubicBezTo>
                  <a:close/>
                  <a:moveTo>
                    <a:pt x="149" y="546"/>
                  </a:moveTo>
                  <a:cubicBezTo>
                    <a:pt x="128" y="553"/>
                    <a:pt x="119" y="572"/>
                    <a:pt x="106" y="588"/>
                  </a:cubicBezTo>
                  <a:cubicBezTo>
                    <a:pt x="124" y="591"/>
                    <a:pt x="166" y="571"/>
                    <a:pt x="164" y="566"/>
                  </a:cubicBezTo>
                  <a:cubicBezTo>
                    <a:pt x="165" y="567"/>
                    <a:pt x="164" y="567"/>
                    <a:pt x="164" y="568"/>
                  </a:cubicBezTo>
                  <a:cubicBezTo>
                    <a:pt x="160" y="559"/>
                    <a:pt x="149" y="555"/>
                    <a:pt x="149" y="546"/>
                  </a:cubicBezTo>
                  <a:close/>
                  <a:moveTo>
                    <a:pt x="78" y="482"/>
                  </a:moveTo>
                  <a:cubicBezTo>
                    <a:pt x="77" y="465"/>
                    <a:pt x="65" y="462"/>
                    <a:pt x="51" y="462"/>
                  </a:cubicBezTo>
                  <a:cubicBezTo>
                    <a:pt x="45" y="475"/>
                    <a:pt x="25" y="485"/>
                    <a:pt x="27" y="502"/>
                  </a:cubicBezTo>
                  <a:cubicBezTo>
                    <a:pt x="44" y="496"/>
                    <a:pt x="65" y="493"/>
                    <a:pt x="78" y="4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767634" y="3060832"/>
            <a:ext cx="1026338" cy="724845"/>
            <a:chOff x="418306" y="4026517"/>
            <a:chExt cx="1804988" cy="1274763"/>
          </a:xfrm>
        </p:grpSpPr>
        <p:sp>
          <p:nvSpPr>
            <p:cNvPr id="57" name="Freeform 169"/>
            <p:cNvSpPr>
              <a:spLocks noEditPoints="1"/>
            </p:cNvSpPr>
            <p:nvPr/>
          </p:nvSpPr>
          <p:spPr bwMode="auto">
            <a:xfrm>
              <a:off x="1129506" y="4523404"/>
              <a:ext cx="1093788" cy="776288"/>
            </a:xfrm>
            <a:custGeom>
              <a:avLst/>
              <a:gdLst>
                <a:gd name="T0" fmla="*/ 1219 w 1692"/>
                <a:gd name="T1" fmla="*/ 7 h 1199"/>
                <a:gd name="T2" fmla="*/ 1405 w 1692"/>
                <a:gd name="T3" fmla="*/ 349 h 1199"/>
                <a:gd name="T4" fmla="*/ 1573 w 1692"/>
                <a:gd name="T5" fmla="*/ 705 h 1199"/>
                <a:gd name="T6" fmla="*/ 1692 w 1692"/>
                <a:gd name="T7" fmla="*/ 806 h 1199"/>
                <a:gd name="T8" fmla="*/ 1442 w 1692"/>
                <a:gd name="T9" fmla="*/ 1199 h 1199"/>
                <a:gd name="T10" fmla="*/ 746 w 1692"/>
                <a:gd name="T11" fmla="*/ 1179 h 1199"/>
                <a:gd name="T12" fmla="*/ 197 w 1692"/>
                <a:gd name="T13" fmla="*/ 1153 h 1199"/>
                <a:gd name="T14" fmla="*/ 59 w 1692"/>
                <a:gd name="T15" fmla="*/ 1084 h 1199"/>
                <a:gd name="T16" fmla="*/ 91 w 1692"/>
                <a:gd name="T17" fmla="*/ 871 h 1199"/>
                <a:gd name="T18" fmla="*/ 411 w 1692"/>
                <a:gd name="T19" fmla="*/ 602 h 1199"/>
                <a:gd name="T20" fmla="*/ 962 w 1692"/>
                <a:gd name="T21" fmla="*/ 666 h 1199"/>
                <a:gd name="T22" fmla="*/ 1006 w 1692"/>
                <a:gd name="T23" fmla="*/ 225 h 1199"/>
                <a:gd name="T24" fmla="*/ 1173 w 1692"/>
                <a:gd name="T25" fmla="*/ 280 h 1199"/>
                <a:gd name="T26" fmla="*/ 1479 w 1692"/>
                <a:gd name="T27" fmla="*/ 1071 h 1199"/>
                <a:gd name="T28" fmla="*/ 1277 w 1692"/>
                <a:gd name="T29" fmla="*/ 1137 h 1199"/>
                <a:gd name="T30" fmla="*/ 1238 w 1692"/>
                <a:gd name="T31" fmla="*/ 1169 h 1199"/>
                <a:gd name="T32" fmla="*/ 1506 w 1692"/>
                <a:gd name="T33" fmla="*/ 1073 h 1199"/>
                <a:gd name="T34" fmla="*/ 1164 w 1692"/>
                <a:gd name="T35" fmla="*/ 113 h 1199"/>
                <a:gd name="T36" fmla="*/ 1224 w 1692"/>
                <a:gd name="T37" fmla="*/ 223 h 1199"/>
                <a:gd name="T38" fmla="*/ 1192 w 1692"/>
                <a:gd name="T39" fmla="*/ 81 h 1199"/>
                <a:gd name="T40" fmla="*/ 1274 w 1692"/>
                <a:gd name="T41" fmla="*/ 189 h 1199"/>
                <a:gd name="T42" fmla="*/ 1201 w 1692"/>
                <a:gd name="T43" fmla="*/ 35 h 1199"/>
                <a:gd name="T44" fmla="*/ 1040 w 1692"/>
                <a:gd name="T45" fmla="*/ 214 h 1199"/>
                <a:gd name="T46" fmla="*/ 1054 w 1692"/>
                <a:gd name="T47" fmla="*/ 177 h 1199"/>
                <a:gd name="T48" fmla="*/ 1323 w 1692"/>
                <a:gd name="T49" fmla="*/ 326 h 1199"/>
                <a:gd name="T50" fmla="*/ 1146 w 1692"/>
                <a:gd name="T51" fmla="*/ 359 h 1199"/>
                <a:gd name="T52" fmla="*/ 1003 w 1692"/>
                <a:gd name="T53" fmla="*/ 664 h 1199"/>
                <a:gd name="T54" fmla="*/ 1196 w 1692"/>
                <a:gd name="T55" fmla="*/ 352 h 1199"/>
                <a:gd name="T56" fmla="*/ 1495 w 1692"/>
                <a:gd name="T57" fmla="*/ 618 h 1199"/>
                <a:gd name="T58" fmla="*/ 875 w 1692"/>
                <a:gd name="T59" fmla="*/ 857 h 1199"/>
                <a:gd name="T60" fmla="*/ 1350 w 1692"/>
                <a:gd name="T61" fmla="*/ 997 h 1199"/>
                <a:gd name="T62" fmla="*/ 654 w 1692"/>
                <a:gd name="T63" fmla="*/ 623 h 1199"/>
                <a:gd name="T64" fmla="*/ 273 w 1692"/>
                <a:gd name="T65" fmla="*/ 602 h 1199"/>
                <a:gd name="T66" fmla="*/ 135 w 1692"/>
                <a:gd name="T67" fmla="*/ 834 h 1199"/>
                <a:gd name="T68" fmla="*/ 144 w 1692"/>
                <a:gd name="T69" fmla="*/ 960 h 1199"/>
                <a:gd name="T70" fmla="*/ 914 w 1692"/>
                <a:gd name="T71" fmla="*/ 772 h 1199"/>
                <a:gd name="T72" fmla="*/ 1405 w 1692"/>
                <a:gd name="T73" fmla="*/ 1032 h 1199"/>
                <a:gd name="T74" fmla="*/ 1578 w 1692"/>
                <a:gd name="T75" fmla="*/ 800 h 1199"/>
                <a:gd name="T76" fmla="*/ 1437 w 1692"/>
                <a:gd name="T77" fmla="*/ 1075 h 1199"/>
                <a:gd name="T78" fmla="*/ 1578 w 1692"/>
                <a:gd name="T79" fmla="*/ 800 h 1199"/>
                <a:gd name="T80" fmla="*/ 133 w 1692"/>
                <a:gd name="T81" fmla="*/ 970 h 1199"/>
                <a:gd name="T82" fmla="*/ 1235 w 1692"/>
                <a:gd name="T83" fmla="*/ 993 h 1199"/>
                <a:gd name="T84" fmla="*/ 1235 w 1692"/>
                <a:gd name="T85" fmla="*/ 993 h 1199"/>
                <a:gd name="T86" fmla="*/ 165 w 1692"/>
                <a:gd name="T87" fmla="*/ 1068 h 1199"/>
                <a:gd name="T88" fmla="*/ 512 w 1692"/>
                <a:gd name="T89" fmla="*/ 1091 h 1199"/>
                <a:gd name="T90" fmla="*/ 452 w 1692"/>
                <a:gd name="T91" fmla="*/ 1041 h 1199"/>
                <a:gd name="T92" fmla="*/ 1224 w 1692"/>
                <a:gd name="T93" fmla="*/ 1029 h 1199"/>
                <a:gd name="T94" fmla="*/ 951 w 1692"/>
                <a:gd name="T95" fmla="*/ 1043 h 1199"/>
                <a:gd name="T96" fmla="*/ 1412 w 1692"/>
                <a:gd name="T97" fmla="*/ 1119 h 1199"/>
                <a:gd name="T98" fmla="*/ 1410 w 1692"/>
                <a:gd name="T99" fmla="*/ 1068 h 1199"/>
                <a:gd name="T100" fmla="*/ 755 w 1692"/>
                <a:gd name="T101" fmla="*/ 1073 h 1199"/>
                <a:gd name="T102" fmla="*/ 682 w 1692"/>
                <a:gd name="T103" fmla="*/ 1100 h 1199"/>
                <a:gd name="T104" fmla="*/ 553 w 1692"/>
                <a:gd name="T105" fmla="*/ 1096 h 1199"/>
                <a:gd name="T106" fmla="*/ 319 w 1692"/>
                <a:gd name="T107" fmla="*/ 1112 h 1199"/>
                <a:gd name="T108" fmla="*/ 362 w 1692"/>
                <a:gd name="T109" fmla="*/ 1140 h 1199"/>
                <a:gd name="T110" fmla="*/ 712 w 1692"/>
                <a:gd name="T111" fmla="*/ 1126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2" h="1199">
                  <a:moveTo>
                    <a:pt x="1173" y="280"/>
                  </a:moveTo>
                  <a:cubicBezTo>
                    <a:pt x="1178" y="256"/>
                    <a:pt x="1155" y="232"/>
                    <a:pt x="1148" y="202"/>
                  </a:cubicBezTo>
                  <a:cubicBezTo>
                    <a:pt x="1130" y="126"/>
                    <a:pt x="1166" y="46"/>
                    <a:pt x="1203" y="3"/>
                  </a:cubicBezTo>
                  <a:cubicBezTo>
                    <a:pt x="1213" y="0"/>
                    <a:pt x="1212" y="7"/>
                    <a:pt x="1219" y="7"/>
                  </a:cubicBezTo>
                  <a:cubicBezTo>
                    <a:pt x="1224" y="12"/>
                    <a:pt x="1217" y="17"/>
                    <a:pt x="1219" y="26"/>
                  </a:cubicBezTo>
                  <a:cubicBezTo>
                    <a:pt x="1236" y="54"/>
                    <a:pt x="1274" y="71"/>
                    <a:pt x="1290" y="101"/>
                  </a:cubicBezTo>
                  <a:cubicBezTo>
                    <a:pt x="1331" y="178"/>
                    <a:pt x="1290" y="252"/>
                    <a:pt x="1240" y="310"/>
                  </a:cubicBezTo>
                  <a:cubicBezTo>
                    <a:pt x="1301" y="304"/>
                    <a:pt x="1363" y="314"/>
                    <a:pt x="1405" y="349"/>
                  </a:cubicBezTo>
                  <a:cubicBezTo>
                    <a:pt x="1469" y="403"/>
                    <a:pt x="1472" y="496"/>
                    <a:pt x="1437" y="584"/>
                  </a:cubicBezTo>
                  <a:cubicBezTo>
                    <a:pt x="1504" y="602"/>
                    <a:pt x="1581" y="611"/>
                    <a:pt x="1637" y="627"/>
                  </a:cubicBezTo>
                  <a:cubicBezTo>
                    <a:pt x="1633" y="645"/>
                    <a:pt x="1616" y="654"/>
                    <a:pt x="1605" y="666"/>
                  </a:cubicBezTo>
                  <a:cubicBezTo>
                    <a:pt x="1594" y="679"/>
                    <a:pt x="1586" y="694"/>
                    <a:pt x="1573" y="705"/>
                  </a:cubicBezTo>
                  <a:cubicBezTo>
                    <a:pt x="1590" y="719"/>
                    <a:pt x="1614" y="712"/>
                    <a:pt x="1630" y="724"/>
                  </a:cubicBezTo>
                  <a:cubicBezTo>
                    <a:pt x="1631" y="738"/>
                    <a:pt x="1623" y="757"/>
                    <a:pt x="1623" y="777"/>
                  </a:cubicBezTo>
                  <a:cubicBezTo>
                    <a:pt x="1636" y="774"/>
                    <a:pt x="1646" y="792"/>
                    <a:pt x="1660" y="797"/>
                  </a:cubicBezTo>
                  <a:cubicBezTo>
                    <a:pt x="1672" y="802"/>
                    <a:pt x="1688" y="795"/>
                    <a:pt x="1692" y="806"/>
                  </a:cubicBezTo>
                  <a:cubicBezTo>
                    <a:pt x="1689" y="835"/>
                    <a:pt x="1650" y="861"/>
                    <a:pt x="1646" y="889"/>
                  </a:cubicBezTo>
                  <a:cubicBezTo>
                    <a:pt x="1591" y="979"/>
                    <a:pt x="1520" y="1066"/>
                    <a:pt x="1486" y="1169"/>
                  </a:cubicBezTo>
                  <a:cubicBezTo>
                    <a:pt x="1475" y="1172"/>
                    <a:pt x="1476" y="1185"/>
                    <a:pt x="1467" y="1190"/>
                  </a:cubicBezTo>
                  <a:cubicBezTo>
                    <a:pt x="1459" y="1196"/>
                    <a:pt x="1449" y="1192"/>
                    <a:pt x="1442" y="1199"/>
                  </a:cubicBezTo>
                  <a:cubicBezTo>
                    <a:pt x="1375" y="1174"/>
                    <a:pt x="1303" y="1193"/>
                    <a:pt x="1212" y="1188"/>
                  </a:cubicBezTo>
                  <a:cubicBezTo>
                    <a:pt x="1133" y="1183"/>
                    <a:pt x="1055" y="1193"/>
                    <a:pt x="976" y="1188"/>
                  </a:cubicBezTo>
                  <a:cubicBezTo>
                    <a:pt x="936" y="1185"/>
                    <a:pt x="897" y="1180"/>
                    <a:pt x="861" y="1179"/>
                  </a:cubicBezTo>
                  <a:cubicBezTo>
                    <a:pt x="816" y="1177"/>
                    <a:pt x="775" y="1162"/>
                    <a:pt x="746" y="1179"/>
                  </a:cubicBezTo>
                  <a:cubicBezTo>
                    <a:pt x="726" y="1171"/>
                    <a:pt x="705" y="1176"/>
                    <a:pt x="686" y="1174"/>
                  </a:cubicBezTo>
                  <a:cubicBezTo>
                    <a:pt x="664" y="1172"/>
                    <a:pt x="641" y="1164"/>
                    <a:pt x="615" y="1162"/>
                  </a:cubicBezTo>
                  <a:cubicBezTo>
                    <a:pt x="588" y="1161"/>
                    <a:pt x="559" y="1163"/>
                    <a:pt x="530" y="1162"/>
                  </a:cubicBezTo>
                  <a:cubicBezTo>
                    <a:pt x="410" y="1161"/>
                    <a:pt x="311" y="1154"/>
                    <a:pt x="197" y="1153"/>
                  </a:cubicBezTo>
                  <a:cubicBezTo>
                    <a:pt x="188" y="1153"/>
                    <a:pt x="177" y="1149"/>
                    <a:pt x="167" y="1149"/>
                  </a:cubicBezTo>
                  <a:cubicBezTo>
                    <a:pt x="130" y="1149"/>
                    <a:pt x="93" y="1158"/>
                    <a:pt x="55" y="1160"/>
                  </a:cubicBezTo>
                  <a:cubicBezTo>
                    <a:pt x="29" y="1161"/>
                    <a:pt x="13" y="1163"/>
                    <a:pt x="0" y="1144"/>
                  </a:cubicBezTo>
                  <a:cubicBezTo>
                    <a:pt x="11" y="1113"/>
                    <a:pt x="26" y="1080"/>
                    <a:pt x="59" y="1084"/>
                  </a:cubicBezTo>
                  <a:cubicBezTo>
                    <a:pt x="59" y="1066"/>
                    <a:pt x="67" y="1057"/>
                    <a:pt x="75" y="1048"/>
                  </a:cubicBezTo>
                  <a:cubicBezTo>
                    <a:pt x="18" y="1032"/>
                    <a:pt x="90" y="986"/>
                    <a:pt x="112" y="967"/>
                  </a:cubicBezTo>
                  <a:cubicBezTo>
                    <a:pt x="102" y="946"/>
                    <a:pt x="46" y="941"/>
                    <a:pt x="46" y="924"/>
                  </a:cubicBezTo>
                  <a:cubicBezTo>
                    <a:pt x="45" y="906"/>
                    <a:pt x="78" y="886"/>
                    <a:pt x="91" y="871"/>
                  </a:cubicBezTo>
                  <a:cubicBezTo>
                    <a:pt x="109" y="851"/>
                    <a:pt x="123" y="834"/>
                    <a:pt x="128" y="811"/>
                  </a:cubicBezTo>
                  <a:cubicBezTo>
                    <a:pt x="179" y="737"/>
                    <a:pt x="232" y="665"/>
                    <a:pt x="266" y="574"/>
                  </a:cubicBezTo>
                  <a:cubicBezTo>
                    <a:pt x="282" y="574"/>
                    <a:pt x="290" y="579"/>
                    <a:pt x="300" y="588"/>
                  </a:cubicBezTo>
                  <a:cubicBezTo>
                    <a:pt x="337" y="595"/>
                    <a:pt x="372" y="603"/>
                    <a:pt x="411" y="602"/>
                  </a:cubicBezTo>
                  <a:cubicBezTo>
                    <a:pt x="541" y="598"/>
                    <a:pt x="673" y="583"/>
                    <a:pt x="781" y="627"/>
                  </a:cubicBezTo>
                  <a:cubicBezTo>
                    <a:pt x="842" y="653"/>
                    <a:pt x="903" y="681"/>
                    <a:pt x="928" y="747"/>
                  </a:cubicBezTo>
                  <a:cubicBezTo>
                    <a:pt x="946" y="725"/>
                    <a:pt x="970" y="708"/>
                    <a:pt x="985" y="682"/>
                  </a:cubicBezTo>
                  <a:cubicBezTo>
                    <a:pt x="980" y="674"/>
                    <a:pt x="970" y="671"/>
                    <a:pt x="962" y="666"/>
                  </a:cubicBezTo>
                  <a:cubicBezTo>
                    <a:pt x="951" y="644"/>
                    <a:pt x="931" y="630"/>
                    <a:pt x="918" y="607"/>
                  </a:cubicBezTo>
                  <a:cubicBezTo>
                    <a:pt x="880" y="534"/>
                    <a:pt x="886" y="418"/>
                    <a:pt x="955" y="359"/>
                  </a:cubicBezTo>
                  <a:cubicBezTo>
                    <a:pt x="991" y="328"/>
                    <a:pt x="1065" y="303"/>
                    <a:pt x="1127" y="329"/>
                  </a:cubicBezTo>
                  <a:cubicBezTo>
                    <a:pt x="1116" y="281"/>
                    <a:pt x="1057" y="241"/>
                    <a:pt x="1006" y="225"/>
                  </a:cubicBezTo>
                  <a:cubicBezTo>
                    <a:pt x="989" y="207"/>
                    <a:pt x="1002" y="179"/>
                    <a:pt x="1006" y="161"/>
                  </a:cubicBezTo>
                  <a:cubicBezTo>
                    <a:pt x="1021" y="155"/>
                    <a:pt x="1040" y="152"/>
                    <a:pt x="1054" y="156"/>
                  </a:cubicBezTo>
                  <a:cubicBezTo>
                    <a:pt x="1084" y="166"/>
                    <a:pt x="1146" y="224"/>
                    <a:pt x="1166" y="258"/>
                  </a:cubicBezTo>
                  <a:cubicBezTo>
                    <a:pt x="1171" y="265"/>
                    <a:pt x="1173" y="273"/>
                    <a:pt x="1173" y="280"/>
                  </a:cubicBezTo>
                  <a:close/>
                  <a:moveTo>
                    <a:pt x="1619" y="804"/>
                  </a:moveTo>
                  <a:cubicBezTo>
                    <a:pt x="1616" y="815"/>
                    <a:pt x="1630" y="816"/>
                    <a:pt x="1630" y="829"/>
                  </a:cubicBezTo>
                  <a:cubicBezTo>
                    <a:pt x="1631" y="838"/>
                    <a:pt x="1623" y="843"/>
                    <a:pt x="1621" y="852"/>
                  </a:cubicBezTo>
                  <a:cubicBezTo>
                    <a:pt x="1556" y="907"/>
                    <a:pt x="1522" y="994"/>
                    <a:pt x="1479" y="1071"/>
                  </a:cubicBezTo>
                  <a:cubicBezTo>
                    <a:pt x="1458" y="1084"/>
                    <a:pt x="1452" y="1111"/>
                    <a:pt x="1435" y="1128"/>
                  </a:cubicBezTo>
                  <a:cubicBezTo>
                    <a:pt x="1431" y="1140"/>
                    <a:pt x="1440" y="1127"/>
                    <a:pt x="1435" y="1140"/>
                  </a:cubicBezTo>
                  <a:cubicBezTo>
                    <a:pt x="1417" y="1156"/>
                    <a:pt x="1403" y="1144"/>
                    <a:pt x="1385" y="1142"/>
                  </a:cubicBezTo>
                  <a:cubicBezTo>
                    <a:pt x="1352" y="1139"/>
                    <a:pt x="1307" y="1139"/>
                    <a:pt x="1277" y="1137"/>
                  </a:cubicBezTo>
                  <a:cubicBezTo>
                    <a:pt x="1250" y="1135"/>
                    <a:pt x="1224" y="1126"/>
                    <a:pt x="1196" y="1123"/>
                  </a:cubicBezTo>
                  <a:cubicBezTo>
                    <a:pt x="1074" y="1113"/>
                    <a:pt x="924" y="1096"/>
                    <a:pt x="813" y="1112"/>
                  </a:cubicBezTo>
                  <a:cubicBezTo>
                    <a:pt x="808" y="1126"/>
                    <a:pt x="800" y="1148"/>
                    <a:pt x="806" y="1153"/>
                  </a:cubicBezTo>
                  <a:cubicBezTo>
                    <a:pt x="949" y="1170"/>
                    <a:pt x="1082" y="1168"/>
                    <a:pt x="1238" y="1169"/>
                  </a:cubicBezTo>
                  <a:cubicBezTo>
                    <a:pt x="1261" y="1170"/>
                    <a:pt x="1301" y="1163"/>
                    <a:pt x="1341" y="1165"/>
                  </a:cubicBezTo>
                  <a:cubicBezTo>
                    <a:pt x="1418" y="1169"/>
                    <a:pt x="1450" y="1182"/>
                    <a:pt x="1479" y="1128"/>
                  </a:cubicBezTo>
                  <a:cubicBezTo>
                    <a:pt x="1482" y="1123"/>
                    <a:pt x="1479" y="1118"/>
                    <a:pt x="1481" y="1112"/>
                  </a:cubicBezTo>
                  <a:cubicBezTo>
                    <a:pt x="1486" y="1100"/>
                    <a:pt x="1499" y="1087"/>
                    <a:pt x="1506" y="1073"/>
                  </a:cubicBezTo>
                  <a:cubicBezTo>
                    <a:pt x="1536" y="1020"/>
                    <a:pt x="1573" y="964"/>
                    <a:pt x="1603" y="917"/>
                  </a:cubicBezTo>
                  <a:cubicBezTo>
                    <a:pt x="1625" y="882"/>
                    <a:pt x="1642" y="851"/>
                    <a:pt x="1663" y="818"/>
                  </a:cubicBezTo>
                  <a:cubicBezTo>
                    <a:pt x="1651" y="816"/>
                    <a:pt x="1634" y="797"/>
                    <a:pt x="1619" y="804"/>
                  </a:cubicBezTo>
                  <a:close/>
                  <a:moveTo>
                    <a:pt x="1164" y="113"/>
                  </a:moveTo>
                  <a:cubicBezTo>
                    <a:pt x="1152" y="186"/>
                    <a:pt x="1187" y="238"/>
                    <a:pt x="1201" y="303"/>
                  </a:cubicBezTo>
                  <a:cubicBezTo>
                    <a:pt x="1208" y="286"/>
                    <a:pt x="1218" y="272"/>
                    <a:pt x="1222" y="251"/>
                  </a:cubicBezTo>
                  <a:cubicBezTo>
                    <a:pt x="1209" y="231"/>
                    <a:pt x="1176" y="219"/>
                    <a:pt x="1176" y="195"/>
                  </a:cubicBezTo>
                  <a:cubicBezTo>
                    <a:pt x="1194" y="203"/>
                    <a:pt x="1210" y="219"/>
                    <a:pt x="1224" y="223"/>
                  </a:cubicBezTo>
                  <a:cubicBezTo>
                    <a:pt x="1228" y="215"/>
                    <a:pt x="1222" y="203"/>
                    <a:pt x="1222" y="193"/>
                  </a:cubicBezTo>
                  <a:cubicBezTo>
                    <a:pt x="1198" y="190"/>
                    <a:pt x="1176" y="175"/>
                    <a:pt x="1178" y="154"/>
                  </a:cubicBezTo>
                  <a:cubicBezTo>
                    <a:pt x="1190" y="157"/>
                    <a:pt x="1195" y="175"/>
                    <a:pt x="1210" y="168"/>
                  </a:cubicBezTo>
                  <a:cubicBezTo>
                    <a:pt x="1215" y="143"/>
                    <a:pt x="1172" y="104"/>
                    <a:pt x="1192" y="81"/>
                  </a:cubicBezTo>
                  <a:cubicBezTo>
                    <a:pt x="1208" y="104"/>
                    <a:pt x="1212" y="128"/>
                    <a:pt x="1226" y="156"/>
                  </a:cubicBezTo>
                  <a:cubicBezTo>
                    <a:pt x="1241" y="142"/>
                    <a:pt x="1237" y="108"/>
                    <a:pt x="1261" y="101"/>
                  </a:cubicBezTo>
                  <a:cubicBezTo>
                    <a:pt x="1262" y="142"/>
                    <a:pt x="1223" y="174"/>
                    <a:pt x="1242" y="216"/>
                  </a:cubicBezTo>
                  <a:cubicBezTo>
                    <a:pt x="1259" y="213"/>
                    <a:pt x="1261" y="195"/>
                    <a:pt x="1274" y="189"/>
                  </a:cubicBezTo>
                  <a:cubicBezTo>
                    <a:pt x="1296" y="211"/>
                    <a:pt x="1254" y="232"/>
                    <a:pt x="1242" y="237"/>
                  </a:cubicBezTo>
                  <a:cubicBezTo>
                    <a:pt x="1242" y="255"/>
                    <a:pt x="1224" y="283"/>
                    <a:pt x="1224" y="301"/>
                  </a:cubicBezTo>
                  <a:cubicBezTo>
                    <a:pt x="1251" y="270"/>
                    <a:pt x="1288" y="228"/>
                    <a:pt x="1290" y="175"/>
                  </a:cubicBezTo>
                  <a:cubicBezTo>
                    <a:pt x="1293" y="107"/>
                    <a:pt x="1237" y="75"/>
                    <a:pt x="1201" y="35"/>
                  </a:cubicBezTo>
                  <a:cubicBezTo>
                    <a:pt x="1187" y="64"/>
                    <a:pt x="1170" y="79"/>
                    <a:pt x="1164" y="113"/>
                  </a:cubicBezTo>
                  <a:close/>
                  <a:moveTo>
                    <a:pt x="1054" y="177"/>
                  </a:moveTo>
                  <a:cubicBezTo>
                    <a:pt x="1027" y="172"/>
                    <a:pt x="1017" y="183"/>
                    <a:pt x="1017" y="205"/>
                  </a:cubicBezTo>
                  <a:cubicBezTo>
                    <a:pt x="1024" y="208"/>
                    <a:pt x="1027" y="216"/>
                    <a:pt x="1040" y="214"/>
                  </a:cubicBezTo>
                  <a:cubicBezTo>
                    <a:pt x="1065" y="235"/>
                    <a:pt x="1096" y="250"/>
                    <a:pt x="1118" y="274"/>
                  </a:cubicBezTo>
                  <a:cubicBezTo>
                    <a:pt x="1134" y="295"/>
                    <a:pt x="1143" y="322"/>
                    <a:pt x="1160" y="342"/>
                  </a:cubicBezTo>
                  <a:cubicBezTo>
                    <a:pt x="1159" y="354"/>
                    <a:pt x="1163" y="362"/>
                    <a:pt x="1169" y="368"/>
                  </a:cubicBezTo>
                  <a:cubicBezTo>
                    <a:pt x="1176" y="283"/>
                    <a:pt x="1119" y="212"/>
                    <a:pt x="1054" y="177"/>
                  </a:cubicBezTo>
                  <a:close/>
                  <a:moveTo>
                    <a:pt x="1440" y="439"/>
                  </a:moveTo>
                  <a:cubicBezTo>
                    <a:pt x="1439" y="433"/>
                    <a:pt x="1432" y="430"/>
                    <a:pt x="1431" y="425"/>
                  </a:cubicBezTo>
                  <a:cubicBezTo>
                    <a:pt x="1428" y="419"/>
                    <a:pt x="1431" y="412"/>
                    <a:pt x="1428" y="407"/>
                  </a:cubicBezTo>
                  <a:cubicBezTo>
                    <a:pt x="1410" y="371"/>
                    <a:pt x="1367" y="336"/>
                    <a:pt x="1323" y="326"/>
                  </a:cubicBezTo>
                  <a:cubicBezTo>
                    <a:pt x="1223" y="306"/>
                    <a:pt x="1185" y="467"/>
                    <a:pt x="1100" y="407"/>
                  </a:cubicBezTo>
                  <a:cubicBezTo>
                    <a:pt x="1099" y="390"/>
                    <a:pt x="1087" y="382"/>
                    <a:pt x="1097" y="370"/>
                  </a:cubicBezTo>
                  <a:cubicBezTo>
                    <a:pt x="1111" y="384"/>
                    <a:pt x="1122" y="413"/>
                    <a:pt x="1150" y="398"/>
                  </a:cubicBezTo>
                  <a:cubicBezTo>
                    <a:pt x="1157" y="380"/>
                    <a:pt x="1150" y="378"/>
                    <a:pt x="1146" y="359"/>
                  </a:cubicBezTo>
                  <a:cubicBezTo>
                    <a:pt x="1050" y="300"/>
                    <a:pt x="919" y="371"/>
                    <a:pt x="914" y="473"/>
                  </a:cubicBezTo>
                  <a:cubicBezTo>
                    <a:pt x="913" y="480"/>
                    <a:pt x="915" y="495"/>
                    <a:pt x="916" y="508"/>
                  </a:cubicBezTo>
                  <a:cubicBezTo>
                    <a:pt x="919" y="544"/>
                    <a:pt x="931" y="592"/>
                    <a:pt x="951" y="620"/>
                  </a:cubicBezTo>
                  <a:cubicBezTo>
                    <a:pt x="960" y="635"/>
                    <a:pt x="988" y="664"/>
                    <a:pt x="1003" y="664"/>
                  </a:cubicBezTo>
                  <a:cubicBezTo>
                    <a:pt x="1012" y="664"/>
                    <a:pt x="1028" y="651"/>
                    <a:pt x="1042" y="646"/>
                  </a:cubicBezTo>
                  <a:cubicBezTo>
                    <a:pt x="1155" y="602"/>
                    <a:pt x="1290" y="588"/>
                    <a:pt x="1419" y="584"/>
                  </a:cubicBezTo>
                  <a:cubicBezTo>
                    <a:pt x="1431" y="542"/>
                    <a:pt x="1451" y="498"/>
                    <a:pt x="1440" y="439"/>
                  </a:cubicBezTo>
                  <a:close/>
                  <a:moveTo>
                    <a:pt x="1196" y="352"/>
                  </a:moveTo>
                  <a:cubicBezTo>
                    <a:pt x="1199" y="359"/>
                    <a:pt x="1189" y="366"/>
                    <a:pt x="1196" y="370"/>
                  </a:cubicBezTo>
                  <a:cubicBezTo>
                    <a:pt x="1203" y="357"/>
                    <a:pt x="1222" y="344"/>
                    <a:pt x="1226" y="336"/>
                  </a:cubicBezTo>
                  <a:cubicBezTo>
                    <a:pt x="1216" y="340"/>
                    <a:pt x="1209" y="349"/>
                    <a:pt x="1196" y="352"/>
                  </a:cubicBezTo>
                  <a:close/>
                  <a:moveTo>
                    <a:pt x="1495" y="618"/>
                  </a:moveTo>
                  <a:cubicBezTo>
                    <a:pt x="1462" y="612"/>
                    <a:pt x="1428" y="599"/>
                    <a:pt x="1396" y="600"/>
                  </a:cubicBezTo>
                  <a:cubicBezTo>
                    <a:pt x="1331" y="602"/>
                    <a:pt x="1262" y="611"/>
                    <a:pt x="1199" y="620"/>
                  </a:cubicBezTo>
                  <a:cubicBezTo>
                    <a:pt x="1127" y="631"/>
                    <a:pt x="1059" y="655"/>
                    <a:pt x="1006" y="687"/>
                  </a:cubicBezTo>
                  <a:cubicBezTo>
                    <a:pt x="956" y="737"/>
                    <a:pt x="914" y="795"/>
                    <a:pt x="875" y="857"/>
                  </a:cubicBezTo>
                  <a:cubicBezTo>
                    <a:pt x="836" y="918"/>
                    <a:pt x="791" y="979"/>
                    <a:pt x="764" y="1045"/>
                  </a:cubicBezTo>
                  <a:cubicBezTo>
                    <a:pt x="817" y="1009"/>
                    <a:pt x="892" y="975"/>
                    <a:pt x="983" y="970"/>
                  </a:cubicBezTo>
                  <a:cubicBezTo>
                    <a:pt x="1005" y="968"/>
                    <a:pt x="1029" y="971"/>
                    <a:pt x="1052" y="970"/>
                  </a:cubicBezTo>
                  <a:cubicBezTo>
                    <a:pt x="1164" y="964"/>
                    <a:pt x="1270" y="971"/>
                    <a:pt x="1350" y="997"/>
                  </a:cubicBezTo>
                  <a:cubicBezTo>
                    <a:pt x="1415" y="860"/>
                    <a:pt x="1513" y="757"/>
                    <a:pt x="1598" y="641"/>
                  </a:cubicBezTo>
                  <a:cubicBezTo>
                    <a:pt x="1568" y="628"/>
                    <a:pt x="1531" y="625"/>
                    <a:pt x="1495" y="618"/>
                  </a:cubicBezTo>
                  <a:close/>
                  <a:moveTo>
                    <a:pt x="806" y="662"/>
                  </a:moveTo>
                  <a:cubicBezTo>
                    <a:pt x="758" y="638"/>
                    <a:pt x="719" y="630"/>
                    <a:pt x="654" y="623"/>
                  </a:cubicBezTo>
                  <a:cubicBezTo>
                    <a:pt x="629" y="620"/>
                    <a:pt x="602" y="614"/>
                    <a:pt x="578" y="614"/>
                  </a:cubicBezTo>
                  <a:cubicBezTo>
                    <a:pt x="507" y="612"/>
                    <a:pt x="434" y="625"/>
                    <a:pt x="376" y="623"/>
                  </a:cubicBezTo>
                  <a:cubicBezTo>
                    <a:pt x="341" y="621"/>
                    <a:pt x="305" y="605"/>
                    <a:pt x="275" y="604"/>
                  </a:cubicBezTo>
                  <a:cubicBezTo>
                    <a:pt x="275" y="603"/>
                    <a:pt x="275" y="602"/>
                    <a:pt x="273" y="602"/>
                  </a:cubicBezTo>
                  <a:cubicBezTo>
                    <a:pt x="272" y="617"/>
                    <a:pt x="262" y="622"/>
                    <a:pt x="257" y="632"/>
                  </a:cubicBezTo>
                  <a:cubicBezTo>
                    <a:pt x="247" y="652"/>
                    <a:pt x="242" y="671"/>
                    <a:pt x="232" y="689"/>
                  </a:cubicBezTo>
                  <a:cubicBezTo>
                    <a:pt x="213" y="723"/>
                    <a:pt x="187" y="753"/>
                    <a:pt x="167" y="788"/>
                  </a:cubicBezTo>
                  <a:cubicBezTo>
                    <a:pt x="158" y="804"/>
                    <a:pt x="144" y="819"/>
                    <a:pt x="135" y="834"/>
                  </a:cubicBezTo>
                  <a:cubicBezTo>
                    <a:pt x="125" y="852"/>
                    <a:pt x="121" y="865"/>
                    <a:pt x="108" y="880"/>
                  </a:cubicBezTo>
                  <a:cubicBezTo>
                    <a:pt x="96" y="893"/>
                    <a:pt x="79" y="903"/>
                    <a:pt x="78" y="924"/>
                  </a:cubicBezTo>
                  <a:cubicBezTo>
                    <a:pt x="99" y="934"/>
                    <a:pt x="112" y="960"/>
                    <a:pt x="142" y="949"/>
                  </a:cubicBezTo>
                  <a:cubicBezTo>
                    <a:pt x="140" y="956"/>
                    <a:pt x="139" y="957"/>
                    <a:pt x="144" y="960"/>
                  </a:cubicBezTo>
                  <a:cubicBezTo>
                    <a:pt x="166" y="962"/>
                    <a:pt x="184" y="970"/>
                    <a:pt x="204" y="972"/>
                  </a:cubicBezTo>
                  <a:cubicBezTo>
                    <a:pt x="264" y="976"/>
                    <a:pt x="323" y="956"/>
                    <a:pt x="383" y="953"/>
                  </a:cubicBezTo>
                  <a:cubicBezTo>
                    <a:pt x="521" y="947"/>
                    <a:pt x="644" y="994"/>
                    <a:pt x="748" y="1041"/>
                  </a:cubicBezTo>
                  <a:cubicBezTo>
                    <a:pt x="797" y="944"/>
                    <a:pt x="856" y="859"/>
                    <a:pt x="914" y="772"/>
                  </a:cubicBezTo>
                  <a:cubicBezTo>
                    <a:pt x="902" y="706"/>
                    <a:pt x="859" y="688"/>
                    <a:pt x="806" y="662"/>
                  </a:cubicBezTo>
                  <a:close/>
                  <a:moveTo>
                    <a:pt x="1557" y="724"/>
                  </a:moveTo>
                  <a:cubicBezTo>
                    <a:pt x="1487" y="816"/>
                    <a:pt x="1405" y="909"/>
                    <a:pt x="1364" y="1022"/>
                  </a:cubicBezTo>
                  <a:cubicBezTo>
                    <a:pt x="1378" y="1025"/>
                    <a:pt x="1391" y="1029"/>
                    <a:pt x="1405" y="1032"/>
                  </a:cubicBezTo>
                  <a:cubicBezTo>
                    <a:pt x="1409" y="1029"/>
                    <a:pt x="1411" y="1025"/>
                    <a:pt x="1417" y="1025"/>
                  </a:cubicBezTo>
                  <a:cubicBezTo>
                    <a:pt x="1471" y="924"/>
                    <a:pt x="1537" y="835"/>
                    <a:pt x="1591" y="735"/>
                  </a:cubicBezTo>
                  <a:cubicBezTo>
                    <a:pt x="1582" y="729"/>
                    <a:pt x="1568" y="728"/>
                    <a:pt x="1557" y="724"/>
                  </a:cubicBezTo>
                  <a:close/>
                  <a:moveTo>
                    <a:pt x="1578" y="800"/>
                  </a:moveTo>
                  <a:cubicBezTo>
                    <a:pt x="1573" y="807"/>
                    <a:pt x="1564" y="811"/>
                    <a:pt x="1559" y="818"/>
                  </a:cubicBezTo>
                  <a:cubicBezTo>
                    <a:pt x="1540" y="846"/>
                    <a:pt x="1527" y="880"/>
                    <a:pt x="1509" y="910"/>
                  </a:cubicBezTo>
                  <a:cubicBezTo>
                    <a:pt x="1479" y="959"/>
                    <a:pt x="1440" y="1003"/>
                    <a:pt x="1431" y="1061"/>
                  </a:cubicBezTo>
                  <a:cubicBezTo>
                    <a:pt x="1432" y="1067"/>
                    <a:pt x="1439" y="1066"/>
                    <a:pt x="1437" y="1075"/>
                  </a:cubicBezTo>
                  <a:cubicBezTo>
                    <a:pt x="1435" y="1081"/>
                    <a:pt x="1425" y="1091"/>
                    <a:pt x="1433" y="1098"/>
                  </a:cubicBezTo>
                  <a:cubicBezTo>
                    <a:pt x="1499" y="1018"/>
                    <a:pt x="1538" y="910"/>
                    <a:pt x="1607" y="832"/>
                  </a:cubicBezTo>
                  <a:cubicBezTo>
                    <a:pt x="1583" y="813"/>
                    <a:pt x="1615" y="785"/>
                    <a:pt x="1605" y="751"/>
                  </a:cubicBezTo>
                  <a:cubicBezTo>
                    <a:pt x="1593" y="765"/>
                    <a:pt x="1588" y="784"/>
                    <a:pt x="1578" y="800"/>
                  </a:cubicBezTo>
                  <a:close/>
                  <a:moveTo>
                    <a:pt x="546" y="986"/>
                  </a:moveTo>
                  <a:cubicBezTo>
                    <a:pt x="501" y="975"/>
                    <a:pt x="440" y="968"/>
                    <a:pt x="390" y="970"/>
                  </a:cubicBezTo>
                  <a:cubicBezTo>
                    <a:pt x="342" y="971"/>
                    <a:pt x="298" y="990"/>
                    <a:pt x="250" y="988"/>
                  </a:cubicBezTo>
                  <a:cubicBezTo>
                    <a:pt x="209" y="986"/>
                    <a:pt x="164" y="985"/>
                    <a:pt x="133" y="970"/>
                  </a:cubicBezTo>
                  <a:cubicBezTo>
                    <a:pt x="118" y="982"/>
                    <a:pt x="105" y="997"/>
                    <a:pt x="89" y="1009"/>
                  </a:cubicBezTo>
                  <a:cubicBezTo>
                    <a:pt x="258" y="1015"/>
                    <a:pt x="459" y="999"/>
                    <a:pt x="636" y="1018"/>
                  </a:cubicBezTo>
                  <a:cubicBezTo>
                    <a:pt x="609" y="1003"/>
                    <a:pt x="573" y="992"/>
                    <a:pt x="546" y="986"/>
                  </a:cubicBezTo>
                  <a:close/>
                  <a:moveTo>
                    <a:pt x="1235" y="993"/>
                  </a:moveTo>
                  <a:cubicBezTo>
                    <a:pt x="1109" y="993"/>
                    <a:pt x="958" y="967"/>
                    <a:pt x="861" y="1015"/>
                  </a:cubicBezTo>
                  <a:cubicBezTo>
                    <a:pt x="1015" y="1001"/>
                    <a:pt x="1155" y="1016"/>
                    <a:pt x="1290" y="1013"/>
                  </a:cubicBezTo>
                  <a:cubicBezTo>
                    <a:pt x="1313" y="1013"/>
                    <a:pt x="1316" y="1013"/>
                    <a:pt x="1332" y="1018"/>
                  </a:cubicBezTo>
                  <a:cubicBezTo>
                    <a:pt x="1313" y="993"/>
                    <a:pt x="1271" y="992"/>
                    <a:pt x="1235" y="993"/>
                  </a:cubicBezTo>
                  <a:close/>
                  <a:moveTo>
                    <a:pt x="567" y="1034"/>
                  </a:moveTo>
                  <a:cubicBezTo>
                    <a:pt x="407" y="1018"/>
                    <a:pt x="257" y="1033"/>
                    <a:pt x="91" y="1029"/>
                  </a:cubicBezTo>
                  <a:cubicBezTo>
                    <a:pt x="93" y="1038"/>
                    <a:pt x="94" y="1047"/>
                    <a:pt x="96" y="1055"/>
                  </a:cubicBezTo>
                  <a:cubicBezTo>
                    <a:pt x="120" y="1058"/>
                    <a:pt x="149" y="1057"/>
                    <a:pt x="165" y="1068"/>
                  </a:cubicBezTo>
                  <a:cubicBezTo>
                    <a:pt x="145" y="1071"/>
                    <a:pt x="102" y="1070"/>
                    <a:pt x="78" y="1073"/>
                  </a:cubicBezTo>
                  <a:cubicBezTo>
                    <a:pt x="93" y="1096"/>
                    <a:pt x="119" y="1084"/>
                    <a:pt x="149" y="1087"/>
                  </a:cubicBezTo>
                  <a:cubicBezTo>
                    <a:pt x="232" y="1093"/>
                    <a:pt x="322" y="1084"/>
                    <a:pt x="404" y="1087"/>
                  </a:cubicBezTo>
                  <a:cubicBezTo>
                    <a:pt x="443" y="1088"/>
                    <a:pt x="478" y="1098"/>
                    <a:pt x="512" y="1091"/>
                  </a:cubicBezTo>
                  <a:cubicBezTo>
                    <a:pt x="508" y="1091"/>
                    <a:pt x="506" y="1090"/>
                    <a:pt x="505" y="1087"/>
                  </a:cubicBezTo>
                  <a:cubicBezTo>
                    <a:pt x="552" y="1077"/>
                    <a:pt x="612" y="1093"/>
                    <a:pt x="654" y="1078"/>
                  </a:cubicBezTo>
                  <a:cubicBezTo>
                    <a:pt x="619" y="1073"/>
                    <a:pt x="584" y="1069"/>
                    <a:pt x="549" y="1064"/>
                  </a:cubicBezTo>
                  <a:cubicBezTo>
                    <a:pt x="517" y="1059"/>
                    <a:pt x="481" y="1055"/>
                    <a:pt x="452" y="1041"/>
                  </a:cubicBezTo>
                  <a:cubicBezTo>
                    <a:pt x="532" y="1039"/>
                    <a:pt x="622" y="1070"/>
                    <a:pt x="707" y="1059"/>
                  </a:cubicBezTo>
                  <a:cubicBezTo>
                    <a:pt x="664" y="1033"/>
                    <a:pt x="612" y="1038"/>
                    <a:pt x="567" y="1034"/>
                  </a:cubicBezTo>
                  <a:close/>
                  <a:moveTo>
                    <a:pt x="1375" y="1043"/>
                  </a:moveTo>
                  <a:cubicBezTo>
                    <a:pt x="1326" y="1034"/>
                    <a:pt x="1276" y="1029"/>
                    <a:pt x="1224" y="1029"/>
                  </a:cubicBezTo>
                  <a:cubicBezTo>
                    <a:pt x="1119" y="1029"/>
                    <a:pt x="989" y="1014"/>
                    <a:pt x="875" y="1029"/>
                  </a:cubicBezTo>
                  <a:cubicBezTo>
                    <a:pt x="837" y="1034"/>
                    <a:pt x="797" y="1044"/>
                    <a:pt x="769" y="1066"/>
                  </a:cubicBezTo>
                  <a:cubicBezTo>
                    <a:pt x="776" y="1071"/>
                    <a:pt x="779" y="1081"/>
                    <a:pt x="787" y="1084"/>
                  </a:cubicBezTo>
                  <a:cubicBezTo>
                    <a:pt x="840" y="1066"/>
                    <a:pt x="888" y="1046"/>
                    <a:pt x="951" y="1043"/>
                  </a:cubicBezTo>
                  <a:cubicBezTo>
                    <a:pt x="966" y="1042"/>
                    <a:pt x="990" y="1038"/>
                    <a:pt x="994" y="1055"/>
                  </a:cubicBezTo>
                  <a:cubicBezTo>
                    <a:pt x="926" y="1058"/>
                    <a:pt x="858" y="1066"/>
                    <a:pt x="808" y="1094"/>
                  </a:cubicBezTo>
                  <a:cubicBezTo>
                    <a:pt x="994" y="1073"/>
                    <a:pt x="1183" y="1111"/>
                    <a:pt x="1336" y="1123"/>
                  </a:cubicBezTo>
                  <a:cubicBezTo>
                    <a:pt x="1365" y="1126"/>
                    <a:pt x="1395" y="1134"/>
                    <a:pt x="1412" y="1119"/>
                  </a:cubicBezTo>
                  <a:cubicBezTo>
                    <a:pt x="1388" y="1114"/>
                    <a:pt x="1362" y="1117"/>
                    <a:pt x="1346" y="1100"/>
                  </a:cubicBezTo>
                  <a:cubicBezTo>
                    <a:pt x="1372" y="1092"/>
                    <a:pt x="1407" y="1116"/>
                    <a:pt x="1417" y="1089"/>
                  </a:cubicBezTo>
                  <a:cubicBezTo>
                    <a:pt x="1380" y="1073"/>
                    <a:pt x="1309" y="1101"/>
                    <a:pt x="1286" y="1073"/>
                  </a:cubicBezTo>
                  <a:cubicBezTo>
                    <a:pt x="1323" y="1073"/>
                    <a:pt x="1369" y="1071"/>
                    <a:pt x="1410" y="1068"/>
                  </a:cubicBezTo>
                  <a:cubicBezTo>
                    <a:pt x="1403" y="1063"/>
                    <a:pt x="1384" y="1054"/>
                    <a:pt x="1375" y="1043"/>
                  </a:cubicBezTo>
                  <a:close/>
                  <a:moveTo>
                    <a:pt x="705" y="1098"/>
                  </a:moveTo>
                  <a:cubicBezTo>
                    <a:pt x="731" y="1106"/>
                    <a:pt x="751" y="1097"/>
                    <a:pt x="764" y="1084"/>
                  </a:cubicBezTo>
                  <a:cubicBezTo>
                    <a:pt x="759" y="1083"/>
                    <a:pt x="759" y="1076"/>
                    <a:pt x="755" y="1073"/>
                  </a:cubicBezTo>
                  <a:cubicBezTo>
                    <a:pt x="736" y="1076"/>
                    <a:pt x="717" y="1079"/>
                    <a:pt x="705" y="1098"/>
                  </a:cubicBezTo>
                  <a:close/>
                  <a:moveTo>
                    <a:pt x="677" y="1091"/>
                  </a:moveTo>
                  <a:cubicBezTo>
                    <a:pt x="661" y="1097"/>
                    <a:pt x="632" y="1091"/>
                    <a:pt x="620" y="1100"/>
                  </a:cubicBezTo>
                  <a:cubicBezTo>
                    <a:pt x="644" y="1105"/>
                    <a:pt x="668" y="1092"/>
                    <a:pt x="682" y="1100"/>
                  </a:cubicBezTo>
                  <a:cubicBezTo>
                    <a:pt x="684" y="1092"/>
                    <a:pt x="703" y="1083"/>
                    <a:pt x="693" y="1078"/>
                  </a:cubicBezTo>
                  <a:cubicBezTo>
                    <a:pt x="693" y="1081"/>
                    <a:pt x="684" y="1075"/>
                    <a:pt x="677" y="1078"/>
                  </a:cubicBezTo>
                  <a:cubicBezTo>
                    <a:pt x="677" y="1082"/>
                    <a:pt x="677" y="1087"/>
                    <a:pt x="677" y="1091"/>
                  </a:cubicBezTo>
                  <a:close/>
                  <a:moveTo>
                    <a:pt x="553" y="1096"/>
                  </a:moveTo>
                  <a:cubicBezTo>
                    <a:pt x="550" y="1096"/>
                    <a:pt x="549" y="1092"/>
                    <a:pt x="544" y="1094"/>
                  </a:cubicBezTo>
                  <a:cubicBezTo>
                    <a:pt x="559" y="1104"/>
                    <a:pt x="588" y="1095"/>
                    <a:pt x="553" y="1096"/>
                  </a:cubicBezTo>
                  <a:close/>
                  <a:moveTo>
                    <a:pt x="429" y="1110"/>
                  </a:moveTo>
                  <a:cubicBezTo>
                    <a:pt x="392" y="1107"/>
                    <a:pt x="355" y="1114"/>
                    <a:pt x="319" y="1112"/>
                  </a:cubicBezTo>
                  <a:cubicBezTo>
                    <a:pt x="224" y="1107"/>
                    <a:pt x="118" y="1104"/>
                    <a:pt x="46" y="1107"/>
                  </a:cubicBezTo>
                  <a:cubicBezTo>
                    <a:pt x="37" y="1114"/>
                    <a:pt x="30" y="1121"/>
                    <a:pt x="25" y="1130"/>
                  </a:cubicBezTo>
                  <a:cubicBezTo>
                    <a:pt x="43" y="1142"/>
                    <a:pt x="62" y="1134"/>
                    <a:pt x="80" y="1133"/>
                  </a:cubicBezTo>
                  <a:cubicBezTo>
                    <a:pt x="178" y="1126"/>
                    <a:pt x="265" y="1133"/>
                    <a:pt x="362" y="1140"/>
                  </a:cubicBezTo>
                  <a:cubicBezTo>
                    <a:pt x="455" y="1146"/>
                    <a:pt x="569" y="1141"/>
                    <a:pt x="668" y="1146"/>
                  </a:cubicBezTo>
                  <a:cubicBezTo>
                    <a:pt x="669" y="1132"/>
                    <a:pt x="656" y="1132"/>
                    <a:pt x="654" y="1121"/>
                  </a:cubicBezTo>
                  <a:cubicBezTo>
                    <a:pt x="580" y="1118"/>
                    <a:pt x="502" y="1116"/>
                    <a:pt x="429" y="1110"/>
                  </a:cubicBezTo>
                  <a:close/>
                  <a:moveTo>
                    <a:pt x="712" y="1126"/>
                  </a:moveTo>
                  <a:cubicBezTo>
                    <a:pt x="701" y="1125"/>
                    <a:pt x="691" y="1115"/>
                    <a:pt x="682" y="1123"/>
                  </a:cubicBezTo>
                  <a:cubicBezTo>
                    <a:pt x="691" y="1165"/>
                    <a:pt x="796" y="1164"/>
                    <a:pt x="783" y="1114"/>
                  </a:cubicBezTo>
                  <a:cubicBezTo>
                    <a:pt x="761" y="1115"/>
                    <a:pt x="738" y="1128"/>
                    <a:pt x="712" y="1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18306" y="4026517"/>
              <a:ext cx="1079500" cy="1274763"/>
              <a:chOff x="3279775" y="2938463"/>
              <a:chExt cx="1079500" cy="1274763"/>
            </a:xfrm>
          </p:grpSpPr>
          <p:sp>
            <p:nvSpPr>
              <p:cNvPr id="59" name="Freeform 167"/>
              <p:cNvSpPr>
                <a:spLocks noEditPoints="1"/>
              </p:cNvSpPr>
              <p:nvPr/>
            </p:nvSpPr>
            <p:spPr bwMode="auto">
              <a:xfrm>
                <a:off x="3319463" y="3351213"/>
                <a:ext cx="80963" cy="80963"/>
              </a:xfrm>
              <a:custGeom>
                <a:avLst/>
                <a:gdLst>
                  <a:gd name="T0" fmla="*/ 15 w 125"/>
                  <a:gd name="T1" fmla="*/ 20 h 126"/>
                  <a:gd name="T2" fmla="*/ 31 w 125"/>
                  <a:gd name="T3" fmla="*/ 11 h 126"/>
                  <a:gd name="T4" fmla="*/ 121 w 125"/>
                  <a:gd name="T5" fmla="*/ 66 h 126"/>
                  <a:gd name="T6" fmla="*/ 22 w 125"/>
                  <a:gd name="T7" fmla="*/ 96 h 126"/>
                  <a:gd name="T8" fmla="*/ 15 w 125"/>
                  <a:gd name="T9" fmla="*/ 20 h 126"/>
                  <a:gd name="T10" fmla="*/ 59 w 125"/>
                  <a:gd name="T11" fmla="*/ 89 h 126"/>
                  <a:gd name="T12" fmla="*/ 52 w 125"/>
                  <a:gd name="T13" fmla="*/ 33 h 126"/>
                  <a:gd name="T14" fmla="*/ 59 w 125"/>
                  <a:gd name="T15" fmla="*/ 8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6">
                    <a:moveTo>
                      <a:pt x="15" y="20"/>
                    </a:moveTo>
                    <a:cubicBezTo>
                      <a:pt x="21" y="24"/>
                      <a:pt x="29" y="16"/>
                      <a:pt x="31" y="11"/>
                    </a:cubicBezTo>
                    <a:cubicBezTo>
                      <a:pt x="71" y="0"/>
                      <a:pt x="125" y="29"/>
                      <a:pt x="121" y="66"/>
                    </a:cubicBezTo>
                    <a:cubicBezTo>
                      <a:pt x="117" y="98"/>
                      <a:pt x="52" y="126"/>
                      <a:pt x="22" y="96"/>
                    </a:cubicBezTo>
                    <a:cubicBezTo>
                      <a:pt x="0" y="71"/>
                      <a:pt x="2" y="48"/>
                      <a:pt x="15" y="20"/>
                    </a:cubicBezTo>
                    <a:close/>
                    <a:moveTo>
                      <a:pt x="59" y="89"/>
                    </a:moveTo>
                    <a:cubicBezTo>
                      <a:pt x="107" y="87"/>
                      <a:pt x="97" y="25"/>
                      <a:pt x="52" y="33"/>
                    </a:cubicBezTo>
                    <a:cubicBezTo>
                      <a:pt x="12" y="45"/>
                      <a:pt x="33" y="89"/>
                      <a:pt x="59" y="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168"/>
              <p:cNvSpPr>
                <a:spLocks noEditPoints="1"/>
              </p:cNvSpPr>
              <p:nvPr/>
            </p:nvSpPr>
            <p:spPr bwMode="auto">
              <a:xfrm>
                <a:off x="3279775" y="2938463"/>
                <a:ext cx="1079500" cy="1274763"/>
              </a:xfrm>
              <a:custGeom>
                <a:avLst/>
                <a:gdLst>
                  <a:gd name="T0" fmla="*/ 135 w 1672"/>
                  <a:gd name="T1" fmla="*/ 1706 h 1974"/>
                  <a:gd name="T2" fmla="*/ 50 w 1672"/>
                  <a:gd name="T3" fmla="*/ 803 h 1974"/>
                  <a:gd name="T4" fmla="*/ 162 w 1672"/>
                  <a:gd name="T5" fmla="*/ 588 h 1974"/>
                  <a:gd name="T6" fmla="*/ 1444 w 1672"/>
                  <a:gd name="T7" fmla="*/ 259 h 1974"/>
                  <a:gd name="T8" fmla="*/ 1329 w 1672"/>
                  <a:gd name="T9" fmla="*/ 783 h 1974"/>
                  <a:gd name="T10" fmla="*/ 785 w 1672"/>
                  <a:gd name="T11" fmla="*/ 826 h 1974"/>
                  <a:gd name="T12" fmla="*/ 231 w 1672"/>
                  <a:gd name="T13" fmla="*/ 780 h 1974"/>
                  <a:gd name="T14" fmla="*/ 720 w 1672"/>
                  <a:gd name="T15" fmla="*/ 1619 h 1974"/>
                  <a:gd name="T16" fmla="*/ 617 w 1672"/>
                  <a:gd name="T17" fmla="*/ 964 h 1974"/>
                  <a:gd name="T18" fmla="*/ 893 w 1672"/>
                  <a:gd name="T19" fmla="*/ 1068 h 1974"/>
                  <a:gd name="T20" fmla="*/ 1237 w 1672"/>
                  <a:gd name="T21" fmla="*/ 1038 h 1974"/>
                  <a:gd name="T22" fmla="*/ 909 w 1672"/>
                  <a:gd name="T23" fmla="*/ 1715 h 1974"/>
                  <a:gd name="T24" fmla="*/ 194 w 1672"/>
                  <a:gd name="T25" fmla="*/ 636 h 1974"/>
                  <a:gd name="T26" fmla="*/ 1118 w 1672"/>
                  <a:gd name="T27" fmla="*/ 34 h 1974"/>
                  <a:gd name="T28" fmla="*/ 1324 w 1672"/>
                  <a:gd name="T29" fmla="*/ 248 h 1974"/>
                  <a:gd name="T30" fmla="*/ 814 w 1672"/>
                  <a:gd name="T31" fmla="*/ 613 h 1974"/>
                  <a:gd name="T32" fmla="*/ 817 w 1672"/>
                  <a:gd name="T33" fmla="*/ 404 h 1974"/>
                  <a:gd name="T34" fmla="*/ 594 w 1672"/>
                  <a:gd name="T35" fmla="*/ 404 h 1974"/>
                  <a:gd name="T36" fmla="*/ 789 w 1672"/>
                  <a:gd name="T37" fmla="*/ 342 h 1974"/>
                  <a:gd name="T38" fmla="*/ 785 w 1672"/>
                  <a:gd name="T39" fmla="*/ 362 h 1974"/>
                  <a:gd name="T40" fmla="*/ 812 w 1672"/>
                  <a:gd name="T41" fmla="*/ 429 h 1974"/>
                  <a:gd name="T42" fmla="*/ 1572 w 1672"/>
                  <a:gd name="T43" fmla="*/ 604 h 1974"/>
                  <a:gd name="T44" fmla="*/ 259 w 1672"/>
                  <a:gd name="T45" fmla="*/ 702 h 1974"/>
                  <a:gd name="T46" fmla="*/ 1352 w 1672"/>
                  <a:gd name="T47" fmla="*/ 606 h 1974"/>
                  <a:gd name="T48" fmla="*/ 1306 w 1672"/>
                  <a:gd name="T49" fmla="*/ 723 h 1974"/>
                  <a:gd name="T50" fmla="*/ 1099 w 1672"/>
                  <a:gd name="T51" fmla="*/ 560 h 1974"/>
                  <a:gd name="T52" fmla="*/ 1384 w 1672"/>
                  <a:gd name="T53" fmla="*/ 769 h 1974"/>
                  <a:gd name="T54" fmla="*/ 1283 w 1672"/>
                  <a:gd name="T55" fmla="*/ 617 h 1974"/>
                  <a:gd name="T56" fmla="*/ 1184 w 1672"/>
                  <a:gd name="T57" fmla="*/ 576 h 1974"/>
                  <a:gd name="T58" fmla="*/ 589 w 1672"/>
                  <a:gd name="T59" fmla="*/ 1559 h 1974"/>
                  <a:gd name="T60" fmla="*/ 213 w 1672"/>
                  <a:gd name="T61" fmla="*/ 801 h 1974"/>
                  <a:gd name="T62" fmla="*/ 589 w 1672"/>
                  <a:gd name="T63" fmla="*/ 1559 h 1974"/>
                  <a:gd name="T64" fmla="*/ 449 w 1672"/>
                  <a:gd name="T65" fmla="*/ 1520 h 1974"/>
                  <a:gd name="T66" fmla="*/ 82 w 1672"/>
                  <a:gd name="T67" fmla="*/ 817 h 1974"/>
                  <a:gd name="T68" fmla="*/ 511 w 1672"/>
                  <a:gd name="T69" fmla="*/ 1506 h 1974"/>
                  <a:gd name="T70" fmla="*/ 911 w 1672"/>
                  <a:gd name="T71" fmla="*/ 1336 h 1974"/>
                  <a:gd name="T72" fmla="*/ 879 w 1672"/>
                  <a:gd name="T73" fmla="*/ 1240 h 1974"/>
                  <a:gd name="T74" fmla="*/ 835 w 1672"/>
                  <a:gd name="T75" fmla="*/ 1155 h 1974"/>
                  <a:gd name="T76" fmla="*/ 791 w 1672"/>
                  <a:gd name="T77" fmla="*/ 1070 h 1974"/>
                  <a:gd name="T78" fmla="*/ 766 w 1672"/>
                  <a:gd name="T79" fmla="*/ 1024 h 1974"/>
                  <a:gd name="T80" fmla="*/ 681 w 1672"/>
                  <a:gd name="T81" fmla="*/ 992 h 1974"/>
                  <a:gd name="T82" fmla="*/ 1170 w 1672"/>
                  <a:gd name="T83" fmla="*/ 996 h 1974"/>
                  <a:gd name="T84" fmla="*/ 968 w 1672"/>
                  <a:gd name="T85" fmla="*/ 1049 h 1974"/>
                  <a:gd name="T86" fmla="*/ 1152 w 1672"/>
                  <a:gd name="T87" fmla="*/ 1148 h 1974"/>
                  <a:gd name="T88" fmla="*/ 1159 w 1672"/>
                  <a:gd name="T89" fmla="*/ 1196 h 1974"/>
                  <a:gd name="T90" fmla="*/ 1021 w 1672"/>
                  <a:gd name="T91" fmla="*/ 1086 h 1974"/>
                  <a:gd name="T92" fmla="*/ 1143 w 1672"/>
                  <a:gd name="T93" fmla="*/ 1176 h 1974"/>
                  <a:gd name="T94" fmla="*/ 803 w 1672"/>
                  <a:gd name="T95" fmla="*/ 1437 h 1974"/>
                  <a:gd name="T96" fmla="*/ 1067 w 1672"/>
                  <a:gd name="T97" fmla="*/ 1453 h 1974"/>
                  <a:gd name="T98" fmla="*/ 1042 w 1672"/>
                  <a:gd name="T99" fmla="*/ 1453 h 1974"/>
                  <a:gd name="T100" fmla="*/ 973 w 1672"/>
                  <a:gd name="T101" fmla="*/ 1470 h 1974"/>
                  <a:gd name="T102" fmla="*/ 913 w 1672"/>
                  <a:gd name="T103" fmla="*/ 1472 h 1974"/>
                  <a:gd name="T104" fmla="*/ 936 w 1672"/>
                  <a:gd name="T105" fmla="*/ 1470 h 1974"/>
                  <a:gd name="T106" fmla="*/ 948 w 1672"/>
                  <a:gd name="T107" fmla="*/ 1692 h 1974"/>
                  <a:gd name="T108" fmla="*/ 403 w 1672"/>
                  <a:gd name="T109" fmla="*/ 1552 h 1974"/>
                  <a:gd name="T110" fmla="*/ 525 w 1672"/>
                  <a:gd name="T111" fmla="*/ 1532 h 1974"/>
                  <a:gd name="T112" fmla="*/ 500 w 1672"/>
                  <a:gd name="T113" fmla="*/ 1715 h 1974"/>
                  <a:gd name="T114" fmla="*/ 84 w 1672"/>
                  <a:gd name="T115" fmla="*/ 1773 h 1974"/>
                  <a:gd name="T116" fmla="*/ 975 w 1672"/>
                  <a:gd name="T117" fmla="*/ 1823 h 1974"/>
                  <a:gd name="T118" fmla="*/ 311 w 1672"/>
                  <a:gd name="T119" fmla="*/ 1644 h 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72" h="1974">
                    <a:moveTo>
                      <a:pt x="909" y="1715"/>
                    </a:moveTo>
                    <a:cubicBezTo>
                      <a:pt x="941" y="1755"/>
                      <a:pt x="1005" y="1780"/>
                      <a:pt x="998" y="1844"/>
                    </a:cubicBezTo>
                    <a:cubicBezTo>
                      <a:pt x="918" y="1889"/>
                      <a:pt x="831" y="1928"/>
                      <a:pt x="723" y="1945"/>
                    </a:cubicBezTo>
                    <a:cubicBezTo>
                      <a:pt x="514" y="1966"/>
                      <a:pt x="296" y="1974"/>
                      <a:pt x="114" y="1897"/>
                    </a:cubicBezTo>
                    <a:cubicBezTo>
                      <a:pt x="73" y="1893"/>
                      <a:pt x="61" y="1861"/>
                      <a:pt x="29" y="1849"/>
                    </a:cubicBezTo>
                    <a:cubicBezTo>
                      <a:pt x="9" y="1812"/>
                      <a:pt x="58" y="1783"/>
                      <a:pt x="84" y="1754"/>
                    </a:cubicBezTo>
                    <a:cubicBezTo>
                      <a:pt x="100" y="1737"/>
                      <a:pt x="111" y="1722"/>
                      <a:pt x="135" y="1706"/>
                    </a:cubicBezTo>
                    <a:cubicBezTo>
                      <a:pt x="171" y="1681"/>
                      <a:pt x="221" y="1655"/>
                      <a:pt x="263" y="1637"/>
                    </a:cubicBezTo>
                    <a:cubicBezTo>
                      <a:pt x="274" y="1633"/>
                      <a:pt x="286" y="1633"/>
                      <a:pt x="295" y="1628"/>
                    </a:cubicBezTo>
                    <a:cubicBezTo>
                      <a:pt x="306" y="1623"/>
                      <a:pt x="313" y="1612"/>
                      <a:pt x="325" y="1612"/>
                    </a:cubicBezTo>
                    <a:cubicBezTo>
                      <a:pt x="330" y="1571"/>
                      <a:pt x="359" y="1546"/>
                      <a:pt x="399" y="1534"/>
                    </a:cubicBezTo>
                    <a:cubicBezTo>
                      <a:pt x="340" y="1391"/>
                      <a:pt x="267" y="1249"/>
                      <a:pt x="201" y="1102"/>
                    </a:cubicBezTo>
                    <a:cubicBezTo>
                      <a:pt x="169" y="1029"/>
                      <a:pt x="128" y="961"/>
                      <a:pt x="93" y="888"/>
                    </a:cubicBezTo>
                    <a:cubicBezTo>
                      <a:pt x="80" y="860"/>
                      <a:pt x="68" y="826"/>
                      <a:pt x="50" y="803"/>
                    </a:cubicBezTo>
                    <a:cubicBezTo>
                      <a:pt x="44" y="797"/>
                      <a:pt x="47" y="800"/>
                      <a:pt x="43" y="792"/>
                    </a:cubicBezTo>
                    <a:cubicBezTo>
                      <a:pt x="38" y="783"/>
                      <a:pt x="26" y="777"/>
                      <a:pt x="22" y="769"/>
                    </a:cubicBezTo>
                    <a:cubicBezTo>
                      <a:pt x="19" y="764"/>
                      <a:pt x="17" y="748"/>
                      <a:pt x="13" y="735"/>
                    </a:cubicBezTo>
                    <a:cubicBezTo>
                      <a:pt x="3" y="702"/>
                      <a:pt x="0" y="674"/>
                      <a:pt x="17" y="640"/>
                    </a:cubicBezTo>
                    <a:cubicBezTo>
                      <a:pt x="25" y="631"/>
                      <a:pt x="36" y="624"/>
                      <a:pt x="43" y="613"/>
                    </a:cubicBezTo>
                    <a:cubicBezTo>
                      <a:pt x="71" y="597"/>
                      <a:pt x="102" y="588"/>
                      <a:pt x="132" y="581"/>
                    </a:cubicBezTo>
                    <a:cubicBezTo>
                      <a:pt x="141" y="584"/>
                      <a:pt x="154" y="583"/>
                      <a:pt x="162" y="588"/>
                    </a:cubicBezTo>
                    <a:cubicBezTo>
                      <a:pt x="224" y="546"/>
                      <a:pt x="280" y="521"/>
                      <a:pt x="353" y="491"/>
                    </a:cubicBezTo>
                    <a:cubicBezTo>
                      <a:pt x="521" y="403"/>
                      <a:pt x="716" y="341"/>
                      <a:pt x="872" y="241"/>
                    </a:cubicBezTo>
                    <a:cubicBezTo>
                      <a:pt x="873" y="189"/>
                      <a:pt x="859" y="123"/>
                      <a:pt x="874" y="80"/>
                    </a:cubicBezTo>
                    <a:cubicBezTo>
                      <a:pt x="908" y="46"/>
                      <a:pt x="981" y="30"/>
                      <a:pt x="1028" y="16"/>
                    </a:cubicBezTo>
                    <a:cubicBezTo>
                      <a:pt x="1067" y="4"/>
                      <a:pt x="1102" y="0"/>
                      <a:pt x="1138" y="22"/>
                    </a:cubicBezTo>
                    <a:cubicBezTo>
                      <a:pt x="1188" y="80"/>
                      <a:pt x="1232" y="145"/>
                      <a:pt x="1276" y="209"/>
                    </a:cubicBezTo>
                    <a:cubicBezTo>
                      <a:pt x="1332" y="232"/>
                      <a:pt x="1391" y="236"/>
                      <a:pt x="1444" y="259"/>
                    </a:cubicBezTo>
                    <a:cubicBezTo>
                      <a:pt x="1455" y="264"/>
                      <a:pt x="1464" y="276"/>
                      <a:pt x="1476" y="282"/>
                    </a:cubicBezTo>
                    <a:cubicBezTo>
                      <a:pt x="1550" y="316"/>
                      <a:pt x="1611" y="377"/>
                      <a:pt x="1667" y="431"/>
                    </a:cubicBezTo>
                    <a:cubicBezTo>
                      <a:pt x="1660" y="451"/>
                      <a:pt x="1672" y="483"/>
                      <a:pt x="1664" y="509"/>
                    </a:cubicBezTo>
                    <a:cubicBezTo>
                      <a:pt x="1653" y="552"/>
                      <a:pt x="1612" y="588"/>
                      <a:pt x="1579" y="624"/>
                    </a:cubicBezTo>
                    <a:cubicBezTo>
                      <a:pt x="1543" y="663"/>
                      <a:pt x="1517" y="682"/>
                      <a:pt x="1471" y="709"/>
                    </a:cubicBezTo>
                    <a:cubicBezTo>
                      <a:pt x="1451" y="721"/>
                      <a:pt x="1435" y="737"/>
                      <a:pt x="1409" y="741"/>
                    </a:cubicBezTo>
                    <a:cubicBezTo>
                      <a:pt x="1417" y="795"/>
                      <a:pt x="1373" y="796"/>
                      <a:pt x="1329" y="783"/>
                    </a:cubicBezTo>
                    <a:cubicBezTo>
                      <a:pt x="1310" y="803"/>
                      <a:pt x="1309" y="840"/>
                      <a:pt x="1281" y="849"/>
                    </a:cubicBezTo>
                    <a:cubicBezTo>
                      <a:pt x="1256" y="857"/>
                      <a:pt x="1231" y="839"/>
                      <a:pt x="1205" y="831"/>
                    </a:cubicBezTo>
                    <a:cubicBezTo>
                      <a:pt x="1172" y="831"/>
                      <a:pt x="1139" y="854"/>
                      <a:pt x="1104" y="863"/>
                    </a:cubicBezTo>
                    <a:cubicBezTo>
                      <a:pt x="1102" y="863"/>
                      <a:pt x="1099" y="865"/>
                      <a:pt x="1099" y="865"/>
                    </a:cubicBezTo>
                    <a:cubicBezTo>
                      <a:pt x="1028" y="868"/>
                      <a:pt x="938" y="881"/>
                      <a:pt x="849" y="879"/>
                    </a:cubicBezTo>
                    <a:cubicBezTo>
                      <a:pt x="831" y="866"/>
                      <a:pt x="797" y="870"/>
                      <a:pt x="782" y="854"/>
                    </a:cubicBezTo>
                    <a:cubicBezTo>
                      <a:pt x="782" y="840"/>
                      <a:pt x="779" y="836"/>
                      <a:pt x="785" y="826"/>
                    </a:cubicBezTo>
                    <a:cubicBezTo>
                      <a:pt x="758" y="711"/>
                      <a:pt x="797" y="588"/>
                      <a:pt x="831" y="493"/>
                    </a:cubicBezTo>
                    <a:cubicBezTo>
                      <a:pt x="819" y="492"/>
                      <a:pt x="800" y="504"/>
                      <a:pt x="791" y="514"/>
                    </a:cubicBezTo>
                    <a:cubicBezTo>
                      <a:pt x="765" y="523"/>
                      <a:pt x="737" y="530"/>
                      <a:pt x="711" y="539"/>
                    </a:cubicBezTo>
                    <a:cubicBezTo>
                      <a:pt x="639" y="565"/>
                      <a:pt x="556" y="603"/>
                      <a:pt x="484" y="638"/>
                    </a:cubicBezTo>
                    <a:cubicBezTo>
                      <a:pt x="451" y="654"/>
                      <a:pt x="415" y="666"/>
                      <a:pt x="383" y="682"/>
                    </a:cubicBezTo>
                    <a:cubicBezTo>
                      <a:pt x="346" y="700"/>
                      <a:pt x="314" y="718"/>
                      <a:pt x="279" y="739"/>
                    </a:cubicBezTo>
                    <a:cubicBezTo>
                      <a:pt x="259" y="751"/>
                      <a:pt x="245" y="762"/>
                      <a:pt x="231" y="780"/>
                    </a:cubicBezTo>
                    <a:cubicBezTo>
                      <a:pt x="259" y="894"/>
                      <a:pt x="326" y="988"/>
                      <a:pt x="369" y="1095"/>
                    </a:cubicBezTo>
                    <a:cubicBezTo>
                      <a:pt x="389" y="1134"/>
                      <a:pt x="405" y="1173"/>
                      <a:pt x="426" y="1212"/>
                    </a:cubicBezTo>
                    <a:cubicBezTo>
                      <a:pt x="433" y="1224"/>
                      <a:pt x="442" y="1234"/>
                      <a:pt x="449" y="1247"/>
                    </a:cubicBezTo>
                    <a:cubicBezTo>
                      <a:pt x="481" y="1300"/>
                      <a:pt x="503" y="1357"/>
                      <a:pt x="537" y="1407"/>
                    </a:cubicBezTo>
                    <a:cubicBezTo>
                      <a:pt x="549" y="1427"/>
                      <a:pt x="558" y="1447"/>
                      <a:pt x="569" y="1467"/>
                    </a:cubicBezTo>
                    <a:cubicBezTo>
                      <a:pt x="576" y="1480"/>
                      <a:pt x="592" y="1492"/>
                      <a:pt x="589" y="1511"/>
                    </a:cubicBezTo>
                    <a:cubicBezTo>
                      <a:pt x="641" y="1551"/>
                      <a:pt x="716" y="1558"/>
                      <a:pt x="720" y="1619"/>
                    </a:cubicBezTo>
                    <a:cubicBezTo>
                      <a:pt x="750" y="1641"/>
                      <a:pt x="785" y="1645"/>
                      <a:pt x="819" y="1656"/>
                    </a:cubicBezTo>
                    <a:cubicBezTo>
                      <a:pt x="798" y="1534"/>
                      <a:pt x="789" y="1437"/>
                      <a:pt x="762" y="1318"/>
                    </a:cubicBezTo>
                    <a:cubicBezTo>
                      <a:pt x="761" y="1308"/>
                      <a:pt x="770" y="1308"/>
                      <a:pt x="773" y="1302"/>
                    </a:cubicBezTo>
                    <a:cubicBezTo>
                      <a:pt x="738" y="1247"/>
                      <a:pt x="701" y="1165"/>
                      <a:pt x="667" y="1091"/>
                    </a:cubicBezTo>
                    <a:cubicBezTo>
                      <a:pt x="660" y="1075"/>
                      <a:pt x="649" y="1059"/>
                      <a:pt x="644" y="1045"/>
                    </a:cubicBezTo>
                    <a:cubicBezTo>
                      <a:pt x="640" y="1030"/>
                      <a:pt x="639" y="1010"/>
                      <a:pt x="631" y="992"/>
                    </a:cubicBezTo>
                    <a:cubicBezTo>
                      <a:pt x="627" y="983"/>
                      <a:pt x="621" y="975"/>
                      <a:pt x="617" y="964"/>
                    </a:cubicBezTo>
                    <a:cubicBezTo>
                      <a:pt x="611" y="950"/>
                      <a:pt x="595" y="922"/>
                      <a:pt x="596" y="904"/>
                    </a:cubicBezTo>
                    <a:cubicBezTo>
                      <a:pt x="599" y="875"/>
                      <a:pt x="664" y="837"/>
                      <a:pt x="697" y="842"/>
                    </a:cubicBezTo>
                    <a:cubicBezTo>
                      <a:pt x="702" y="846"/>
                      <a:pt x="708" y="858"/>
                      <a:pt x="702" y="865"/>
                    </a:cubicBezTo>
                    <a:cubicBezTo>
                      <a:pt x="738" y="931"/>
                      <a:pt x="770" y="1001"/>
                      <a:pt x="805" y="1068"/>
                    </a:cubicBezTo>
                    <a:cubicBezTo>
                      <a:pt x="832" y="1113"/>
                      <a:pt x="861" y="1165"/>
                      <a:pt x="883" y="1217"/>
                    </a:cubicBezTo>
                    <a:cubicBezTo>
                      <a:pt x="890" y="1232"/>
                      <a:pt x="894" y="1257"/>
                      <a:pt x="913" y="1258"/>
                    </a:cubicBezTo>
                    <a:cubicBezTo>
                      <a:pt x="907" y="1196"/>
                      <a:pt x="911" y="1120"/>
                      <a:pt x="893" y="1068"/>
                    </a:cubicBezTo>
                    <a:cubicBezTo>
                      <a:pt x="910" y="1039"/>
                      <a:pt x="938" y="991"/>
                      <a:pt x="934" y="948"/>
                    </a:cubicBezTo>
                    <a:cubicBezTo>
                      <a:pt x="961" y="941"/>
                      <a:pt x="971" y="975"/>
                      <a:pt x="982" y="992"/>
                    </a:cubicBezTo>
                    <a:cubicBezTo>
                      <a:pt x="1001" y="1019"/>
                      <a:pt x="1017" y="1045"/>
                      <a:pt x="1046" y="1061"/>
                    </a:cubicBezTo>
                    <a:cubicBezTo>
                      <a:pt x="1040" y="1104"/>
                      <a:pt x="1052" y="1143"/>
                      <a:pt x="1049" y="1185"/>
                    </a:cubicBezTo>
                    <a:cubicBezTo>
                      <a:pt x="1071" y="1110"/>
                      <a:pt x="1103" y="1036"/>
                      <a:pt x="1127" y="971"/>
                    </a:cubicBezTo>
                    <a:cubicBezTo>
                      <a:pt x="1144" y="958"/>
                      <a:pt x="1180" y="973"/>
                      <a:pt x="1196" y="983"/>
                    </a:cubicBezTo>
                    <a:cubicBezTo>
                      <a:pt x="1189" y="1016"/>
                      <a:pt x="1216" y="1025"/>
                      <a:pt x="1237" y="1038"/>
                    </a:cubicBezTo>
                    <a:cubicBezTo>
                      <a:pt x="1239" y="1100"/>
                      <a:pt x="1188" y="1142"/>
                      <a:pt x="1207" y="1203"/>
                    </a:cubicBezTo>
                    <a:cubicBezTo>
                      <a:pt x="1204" y="1239"/>
                      <a:pt x="1153" y="1253"/>
                      <a:pt x="1154" y="1212"/>
                    </a:cubicBezTo>
                    <a:cubicBezTo>
                      <a:pt x="1146" y="1238"/>
                      <a:pt x="1139" y="1266"/>
                      <a:pt x="1125" y="1286"/>
                    </a:cubicBezTo>
                    <a:cubicBezTo>
                      <a:pt x="1153" y="1303"/>
                      <a:pt x="1123" y="1357"/>
                      <a:pt x="1120" y="1391"/>
                    </a:cubicBezTo>
                    <a:cubicBezTo>
                      <a:pt x="1117" y="1416"/>
                      <a:pt x="1121" y="1442"/>
                      <a:pt x="1120" y="1467"/>
                    </a:cubicBezTo>
                    <a:cubicBezTo>
                      <a:pt x="1115" y="1543"/>
                      <a:pt x="1104" y="1618"/>
                      <a:pt x="1097" y="1679"/>
                    </a:cubicBezTo>
                    <a:cubicBezTo>
                      <a:pt x="1049" y="1716"/>
                      <a:pt x="965" y="1721"/>
                      <a:pt x="909" y="1715"/>
                    </a:cubicBezTo>
                    <a:close/>
                    <a:moveTo>
                      <a:pt x="27" y="693"/>
                    </a:moveTo>
                    <a:cubicBezTo>
                      <a:pt x="23" y="709"/>
                      <a:pt x="42" y="754"/>
                      <a:pt x="50" y="762"/>
                    </a:cubicBezTo>
                    <a:cubicBezTo>
                      <a:pt x="52" y="765"/>
                      <a:pt x="69" y="778"/>
                      <a:pt x="77" y="783"/>
                    </a:cubicBezTo>
                    <a:cubicBezTo>
                      <a:pt x="132" y="816"/>
                      <a:pt x="213" y="776"/>
                      <a:pt x="215" y="732"/>
                    </a:cubicBezTo>
                    <a:cubicBezTo>
                      <a:pt x="217" y="732"/>
                      <a:pt x="220" y="732"/>
                      <a:pt x="222" y="732"/>
                    </a:cubicBezTo>
                    <a:cubicBezTo>
                      <a:pt x="224" y="724"/>
                      <a:pt x="220" y="700"/>
                      <a:pt x="220" y="700"/>
                    </a:cubicBezTo>
                    <a:cubicBezTo>
                      <a:pt x="224" y="672"/>
                      <a:pt x="208" y="660"/>
                      <a:pt x="194" y="636"/>
                    </a:cubicBezTo>
                    <a:cubicBezTo>
                      <a:pt x="175" y="626"/>
                      <a:pt x="149" y="625"/>
                      <a:pt x="121" y="613"/>
                    </a:cubicBezTo>
                    <a:cubicBezTo>
                      <a:pt x="84" y="615"/>
                      <a:pt x="41" y="636"/>
                      <a:pt x="31" y="670"/>
                    </a:cubicBezTo>
                    <a:cubicBezTo>
                      <a:pt x="34" y="670"/>
                      <a:pt x="37" y="671"/>
                      <a:pt x="36" y="675"/>
                    </a:cubicBezTo>
                    <a:cubicBezTo>
                      <a:pt x="33" y="675"/>
                      <a:pt x="31" y="676"/>
                      <a:pt x="29" y="677"/>
                    </a:cubicBezTo>
                    <a:cubicBezTo>
                      <a:pt x="35" y="686"/>
                      <a:pt x="27" y="691"/>
                      <a:pt x="27" y="693"/>
                    </a:cubicBezTo>
                    <a:close/>
                    <a:moveTo>
                      <a:pt x="1170" y="91"/>
                    </a:moveTo>
                    <a:cubicBezTo>
                      <a:pt x="1153" y="70"/>
                      <a:pt x="1141" y="47"/>
                      <a:pt x="1118" y="34"/>
                    </a:cubicBezTo>
                    <a:cubicBezTo>
                      <a:pt x="1082" y="14"/>
                      <a:pt x="1052" y="30"/>
                      <a:pt x="1019" y="41"/>
                    </a:cubicBezTo>
                    <a:cubicBezTo>
                      <a:pt x="951" y="64"/>
                      <a:pt x="884" y="69"/>
                      <a:pt x="883" y="149"/>
                    </a:cubicBezTo>
                    <a:cubicBezTo>
                      <a:pt x="883" y="210"/>
                      <a:pt x="903" y="286"/>
                      <a:pt x="904" y="342"/>
                    </a:cubicBezTo>
                    <a:cubicBezTo>
                      <a:pt x="972" y="243"/>
                      <a:pt x="1099" y="215"/>
                      <a:pt x="1244" y="199"/>
                    </a:cubicBezTo>
                    <a:cubicBezTo>
                      <a:pt x="1227" y="161"/>
                      <a:pt x="1196" y="122"/>
                      <a:pt x="1170" y="91"/>
                    </a:cubicBezTo>
                    <a:close/>
                    <a:moveTo>
                      <a:pt x="1359" y="252"/>
                    </a:moveTo>
                    <a:cubicBezTo>
                      <a:pt x="1348" y="250"/>
                      <a:pt x="1336" y="251"/>
                      <a:pt x="1324" y="248"/>
                    </a:cubicBezTo>
                    <a:cubicBezTo>
                      <a:pt x="1293" y="238"/>
                      <a:pt x="1258" y="222"/>
                      <a:pt x="1228" y="222"/>
                    </a:cubicBezTo>
                    <a:cubicBezTo>
                      <a:pt x="1180" y="223"/>
                      <a:pt x="1123" y="236"/>
                      <a:pt x="1083" y="248"/>
                    </a:cubicBezTo>
                    <a:cubicBezTo>
                      <a:pt x="1027" y="264"/>
                      <a:pt x="975" y="297"/>
                      <a:pt x="941" y="333"/>
                    </a:cubicBezTo>
                    <a:cubicBezTo>
                      <a:pt x="934" y="340"/>
                      <a:pt x="925" y="345"/>
                      <a:pt x="920" y="351"/>
                    </a:cubicBezTo>
                    <a:cubicBezTo>
                      <a:pt x="891" y="383"/>
                      <a:pt x="883" y="428"/>
                      <a:pt x="865" y="470"/>
                    </a:cubicBezTo>
                    <a:cubicBezTo>
                      <a:pt x="855" y="495"/>
                      <a:pt x="840" y="518"/>
                      <a:pt x="831" y="544"/>
                    </a:cubicBezTo>
                    <a:cubicBezTo>
                      <a:pt x="823" y="566"/>
                      <a:pt x="820" y="591"/>
                      <a:pt x="814" y="613"/>
                    </a:cubicBezTo>
                    <a:cubicBezTo>
                      <a:pt x="799" y="673"/>
                      <a:pt x="788" y="733"/>
                      <a:pt x="798" y="808"/>
                    </a:cubicBezTo>
                    <a:cubicBezTo>
                      <a:pt x="796" y="791"/>
                      <a:pt x="809" y="788"/>
                      <a:pt x="810" y="774"/>
                    </a:cubicBezTo>
                    <a:cubicBezTo>
                      <a:pt x="857" y="734"/>
                      <a:pt x="891" y="683"/>
                      <a:pt x="943" y="640"/>
                    </a:cubicBezTo>
                    <a:cubicBezTo>
                      <a:pt x="991" y="601"/>
                      <a:pt x="1047" y="570"/>
                      <a:pt x="1106" y="537"/>
                    </a:cubicBezTo>
                    <a:cubicBezTo>
                      <a:pt x="1255" y="455"/>
                      <a:pt x="1440" y="385"/>
                      <a:pt x="1621" y="415"/>
                    </a:cubicBezTo>
                    <a:cubicBezTo>
                      <a:pt x="1555" y="343"/>
                      <a:pt x="1471" y="279"/>
                      <a:pt x="1359" y="252"/>
                    </a:cubicBezTo>
                    <a:close/>
                    <a:moveTo>
                      <a:pt x="817" y="404"/>
                    </a:moveTo>
                    <a:cubicBezTo>
                      <a:pt x="837" y="414"/>
                      <a:pt x="832" y="422"/>
                      <a:pt x="856" y="429"/>
                    </a:cubicBezTo>
                    <a:cubicBezTo>
                      <a:pt x="864" y="420"/>
                      <a:pt x="862" y="410"/>
                      <a:pt x="867" y="401"/>
                    </a:cubicBezTo>
                    <a:cubicBezTo>
                      <a:pt x="823" y="382"/>
                      <a:pt x="825" y="316"/>
                      <a:pt x="883" y="312"/>
                    </a:cubicBezTo>
                    <a:cubicBezTo>
                      <a:pt x="879" y="299"/>
                      <a:pt x="883" y="283"/>
                      <a:pt x="876" y="277"/>
                    </a:cubicBezTo>
                    <a:cubicBezTo>
                      <a:pt x="821" y="290"/>
                      <a:pt x="798" y="341"/>
                      <a:pt x="817" y="404"/>
                    </a:cubicBezTo>
                    <a:close/>
                    <a:moveTo>
                      <a:pt x="649" y="372"/>
                    </a:moveTo>
                    <a:cubicBezTo>
                      <a:pt x="630" y="381"/>
                      <a:pt x="614" y="395"/>
                      <a:pt x="594" y="404"/>
                    </a:cubicBezTo>
                    <a:cubicBezTo>
                      <a:pt x="453" y="466"/>
                      <a:pt x="311" y="521"/>
                      <a:pt x="183" y="594"/>
                    </a:cubicBezTo>
                    <a:cubicBezTo>
                      <a:pt x="191" y="593"/>
                      <a:pt x="186" y="607"/>
                      <a:pt x="201" y="606"/>
                    </a:cubicBezTo>
                    <a:cubicBezTo>
                      <a:pt x="208" y="606"/>
                      <a:pt x="219" y="594"/>
                      <a:pt x="226" y="590"/>
                    </a:cubicBezTo>
                    <a:cubicBezTo>
                      <a:pt x="250" y="576"/>
                      <a:pt x="291" y="556"/>
                      <a:pt x="311" y="546"/>
                    </a:cubicBezTo>
                    <a:cubicBezTo>
                      <a:pt x="347" y="530"/>
                      <a:pt x="386" y="515"/>
                      <a:pt x="424" y="498"/>
                    </a:cubicBezTo>
                    <a:cubicBezTo>
                      <a:pt x="484" y="471"/>
                      <a:pt x="550" y="450"/>
                      <a:pt x="605" y="424"/>
                    </a:cubicBezTo>
                    <a:cubicBezTo>
                      <a:pt x="669" y="395"/>
                      <a:pt x="730" y="367"/>
                      <a:pt x="789" y="342"/>
                    </a:cubicBezTo>
                    <a:cubicBezTo>
                      <a:pt x="791" y="328"/>
                      <a:pt x="805" y="315"/>
                      <a:pt x="801" y="303"/>
                    </a:cubicBezTo>
                    <a:cubicBezTo>
                      <a:pt x="755" y="335"/>
                      <a:pt x="699" y="346"/>
                      <a:pt x="649" y="372"/>
                    </a:cubicBezTo>
                    <a:close/>
                    <a:moveTo>
                      <a:pt x="879" y="381"/>
                    </a:moveTo>
                    <a:cubicBezTo>
                      <a:pt x="887" y="364"/>
                      <a:pt x="894" y="345"/>
                      <a:pt x="881" y="330"/>
                    </a:cubicBezTo>
                    <a:cubicBezTo>
                      <a:pt x="864" y="336"/>
                      <a:pt x="856" y="371"/>
                      <a:pt x="879" y="381"/>
                    </a:cubicBezTo>
                    <a:close/>
                    <a:moveTo>
                      <a:pt x="787" y="388"/>
                    </a:moveTo>
                    <a:cubicBezTo>
                      <a:pt x="790" y="378"/>
                      <a:pt x="783" y="374"/>
                      <a:pt x="785" y="362"/>
                    </a:cubicBezTo>
                    <a:cubicBezTo>
                      <a:pt x="783" y="362"/>
                      <a:pt x="782" y="362"/>
                      <a:pt x="780" y="362"/>
                    </a:cubicBezTo>
                    <a:cubicBezTo>
                      <a:pt x="700" y="399"/>
                      <a:pt x="629" y="439"/>
                      <a:pt x="543" y="466"/>
                    </a:cubicBezTo>
                    <a:cubicBezTo>
                      <a:pt x="522" y="482"/>
                      <a:pt x="490" y="490"/>
                      <a:pt x="458" y="503"/>
                    </a:cubicBezTo>
                    <a:cubicBezTo>
                      <a:pt x="432" y="513"/>
                      <a:pt x="405" y="530"/>
                      <a:pt x="376" y="542"/>
                    </a:cubicBezTo>
                    <a:cubicBezTo>
                      <a:pt x="334" y="559"/>
                      <a:pt x="278" y="581"/>
                      <a:pt x="240" y="601"/>
                    </a:cubicBezTo>
                    <a:cubicBezTo>
                      <a:pt x="198" y="624"/>
                      <a:pt x="251" y="654"/>
                      <a:pt x="254" y="684"/>
                    </a:cubicBezTo>
                    <a:cubicBezTo>
                      <a:pt x="440" y="594"/>
                      <a:pt x="638" y="531"/>
                      <a:pt x="812" y="429"/>
                    </a:cubicBezTo>
                    <a:cubicBezTo>
                      <a:pt x="798" y="427"/>
                      <a:pt x="800" y="397"/>
                      <a:pt x="787" y="388"/>
                    </a:cubicBezTo>
                    <a:close/>
                    <a:moveTo>
                      <a:pt x="1572" y="604"/>
                    </a:moveTo>
                    <a:cubicBezTo>
                      <a:pt x="1614" y="557"/>
                      <a:pt x="1658" y="510"/>
                      <a:pt x="1637" y="445"/>
                    </a:cubicBezTo>
                    <a:cubicBezTo>
                      <a:pt x="1624" y="437"/>
                      <a:pt x="1614" y="431"/>
                      <a:pt x="1598" y="429"/>
                    </a:cubicBezTo>
                    <a:cubicBezTo>
                      <a:pt x="1502" y="415"/>
                      <a:pt x="1393" y="440"/>
                      <a:pt x="1324" y="461"/>
                    </a:cubicBezTo>
                    <a:cubicBezTo>
                      <a:pt x="1346" y="559"/>
                      <a:pt x="1397" y="634"/>
                      <a:pt x="1407" y="723"/>
                    </a:cubicBezTo>
                    <a:cubicBezTo>
                      <a:pt x="1472" y="688"/>
                      <a:pt x="1525" y="657"/>
                      <a:pt x="1572" y="604"/>
                    </a:cubicBezTo>
                    <a:close/>
                    <a:moveTo>
                      <a:pt x="828" y="452"/>
                    </a:moveTo>
                    <a:cubicBezTo>
                      <a:pt x="830" y="452"/>
                      <a:pt x="831" y="450"/>
                      <a:pt x="828" y="450"/>
                    </a:cubicBezTo>
                    <a:cubicBezTo>
                      <a:pt x="817" y="458"/>
                      <a:pt x="800" y="461"/>
                      <a:pt x="789" y="463"/>
                    </a:cubicBezTo>
                    <a:cubicBezTo>
                      <a:pt x="749" y="474"/>
                      <a:pt x="701" y="519"/>
                      <a:pt x="663" y="530"/>
                    </a:cubicBezTo>
                    <a:cubicBezTo>
                      <a:pt x="621" y="543"/>
                      <a:pt x="585" y="561"/>
                      <a:pt x="546" y="578"/>
                    </a:cubicBezTo>
                    <a:cubicBezTo>
                      <a:pt x="501" y="598"/>
                      <a:pt x="452" y="616"/>
                      <a:pt x="415" y="633"/>
                    </a:cubicBezTo>
                    <a:cubicBezTo>
                      <a:pt x="363" y="658"/>
                      <a:pt x="306" y="671"/>
                      <a:pt x="259" y="702"/>
                    </a:cubicBezTo>
                    <a:cubicBezTo>
                      <a:pt x="260" y="710"/>
                      <a:pt x="265" y="719"/>
                      <a:pt x="256" y="730"/>
                    </a:cubicBezTo>
                    <a:cubicBezTo>
                      <a:pt x="346" y="673"/>
                      <a:pt x="444" y="633"/>
                      <a:pt x="543" y="592"/>
                    </a:cubicBezTo>
                    <a:cubicBezTo>
                      <a:pt x="606" y="566"/>
                      <a:pt x="664" y="530"/>
                      <a:pt x="734" y="516"/>
                    </a:cubicBezTo>
                    <a:cubicBezTo>
                      <a:pt x="771" y="497"/>
                      <a:pt x="810" y="479"/>
                      <a:pt x="847" y="459"/>
                    </a:cubicBezTo>
                    <a:cubicBezTo>
                      <a:pt x="845" y="451"/>
                      <a:pt x="833" y="460"/>
                      <a:pt x="828" y="452"/>
                    </a:cubicBezTo>
                    <a:close/>
                    <a:moveTo>
                      <a:pt x="1386" y="702"/>
                    </a:moveTo>
                    <a:cubicBezTo>
                      <a:pt x="1381" y="674"/>
                      <a:pt x="1366" y="640"/>
                      <a:pt x="1352" y="606"/>
                    </a:cubicBezTo>
                    <a:cubicBezTo>
                      <a:pt x="1347" y="594"/>
                      <a:pt x="1347" y="580"/>
                      <a:pt x="1343" y="567"/>
                    </a:cubicBezTo>
                    <a:cubicBezTo>
                      <a:pt x="1337" y="550"/>
                      <a:pt x="1325" y="535"/>
                      <a:pt x="1320" y="521"/>
                    </a:cubicBezTo>
                    <a:cubicBezTo>
                      <a:pt x="1312" y="500"/>
                      <a:pt x="1312" y="483"/>
                      <a:pt x="1295" y="473"/>
                    </a:cubicBezTo>
                    <a:cubicBezTo>
                      <a:pt x="1284" y="477"/>
                      <a:pt x="1270" y="478"/>
                      <a:pt x="1265" y="486"/>
                    </a:cubicBezTo>
                    <a:cubicBezTo>
                      <a:pt x="1276" y="539"/>
                      <a:pt x="1313" y="609"/>
                      <a:pt x="1338" y="668"/>
                    </a:cubicBezTo>
                    <a:cubicBezTo>
                      <a:pt x="1346" y="686"/>
                      <a:pt x="1346" y="701"/>
                      <a:pt x="1345" y="712"/>
                    </a:cubicBezTo>
                    <a:cubicBezTo>
                      <a:pt x="1341" y="728"/>
                      <a:pt x="1320" y="736"/>
                      <a:pt x="1306" y="723"/>
                    </a:cubicBezTo>
                    <a:cubicBezTo>
                      <a:pt x="1278" y="641"/>
                      <a:pt x="1238" y="583"/>
                      <a:pt x="1205" y="509"/>
                    </a:cubicBezTo>
                    <a:cubicBezTo>
                      <a:pt x="1197" y="510"/>
                      <a:pt x="1191" y="514"/>
                      <a:pt x="1187" y="519"/>
                    </a:cubicBezTo>
                    <a:cubicBezTo>
                      <a:pt x="1196" y="562"/>
                      <a:pt x="1221" y="607"/>
                      <a:pt x="1242" y="652"/>
                    </a:cubicBezTo>
                    <a:cubicBezTo>
                      <a:pt x="1256" y="684"/>
                      <a:pt x="1278" y="725"/>
                      <a:pt x="1258" y="757"/>
                    </a:cubicBezTo>
                    <a:cubicBezTo>
                      <a:pt x="1230" y="763"/>
                      <a:pt x="1204" y="721"/>
                      <a:pt x="1193" y="700"/>
                    </a:cubicBezTo>
                    <a:cubicBezTo>
                      <a:pt x="1169" y="654"/>
                      <a:pt x="1150" y="588"/>
                      <a:pt x="1129" y="546"/>
                    </a:cubicBezTo>
                    <a:cubicBezTo>
                      <a:pt x="1118" y="549"/>
                      <a:pt x="1109" y="555"/>
                      <a:pt x="1099" y="560"/>
                    </a:cubicBezTo>
                    <a:cubicBezTo>
                      <a:pt x="1098" y="568"/>
                      <a:pt x="1109" y="566"/>
                      <a:pt x="1106" y="576"/>
                    </a:cubicBezTo>
                    <a:cubicBezTo>
                      <a:pt x="1101" y="599"/>
                      <a:pt x="1124" y="624"/>
                      <a:pt x="1141" y="650"/>
                    </a:cubicBezTo>
                    <a:cubicBezTo>
                      <a:pt x="1157" y="675"/>
                      <a:pt x="1168" y="708"/>
                      <a:pt x="1184" y="737"/>
                    </a:cubicBezTo>
                    <a:cubicBezTo>
                      <a:pt x="1191" y="749"/>
                      <a:pt x="1203" y="762"/>
                      <a:pt x="1212" y="776"/>
                    </a:cubicBezTo>
                    <a:cubicBezTo>
                      <a:pt x="1227" y="799"/>
                      <a:pt x="1237" y="832"/>
                      <a:pt x="1265" y="831"/>
                    </a:cubicBezTo>
                    <a:cubicBezTo>
                      <a:pt x="1296" y="829"/>
                      <a:pt x="1288" y="789"/>
                      <a:pt x="1308" y="771"/>
                    </a:cubicBezTo>
                    <a:cubicBezTo>
                      <a:pt x="1331" y="751"/>
                      <a:pt x="1364" y="769"/>
                      <a:pt x="1384" y="769"/>
                    </a:cubicBezTo>
                    <a:cubicBezTo>
                      <a:pt x="1391" y="749"/>
                      <a:pt x="1391" y="724"/>
                      <a:pt x="1386" y="702"/>
                    </a:cubicBezTo>
                    <a:close/>
                    <a:moveTo>
                      <a:pt x="1301" y="638"/>
                    </a:moveTo>
                    <a:cubicBezTo>
                      <a:pt x="1280" y="593"/>
                      <a:pt x="1272" y="539"/>
                      <a:pt x="1239" y="505"/>
                    </a:cubicBezTo>
                    <a:cubicBezTo>
                      <a:pt x="1240" y="499"/>
                      <a:pt x="1236" y="500"/>
                      <a:pt x="1239" y="496"/>
                    </a:cubicBezTo>
                    <a:cubicBezTo>
                      <a:pt x="1238" y="496"/>
                      <a:pt x="1236" y="496"/>
                      <a:pt x="1235" y="496"/>
                    </a:cubicBezTo>
                    <a:cubicBezTo>
                      <a:pt x="1230" y="497"/>
                      <a:pt x="1231" y="502"/>
                      <a:pt x="1223" y="500"/>
                    </a:cubicBezTo>
                    <a:cubicBezTo>
                      <a:pt x="1238" y="542"/>
                      <a:pt x="1263" y="578"/>
                      <a:pt x="1283" y="617"/>
                    </a:cubicBezTo>
                    <a:cubicBezTo>
                      <a:pt x="1298" y="646"/>
                      <a:pt x="1299" y="682"/>
                      <a:pt x="1320" y="700"/>
                    </a:cubicBezTo>
                    <a:cubicBezTo>
                      <a:pt x="1327" y="676"/>
                      <a:pt x="1311" y="658"/>
                      <a:pt x="1301" y="638"/>
                    </a:cubicBezTo>
                    <a:close/>
                    <a:moveTo>
                      <a:pt x="1184" y="576"/>
                    </a:moveTo>
                    <a:cubicBezTo>
                      <a:pt x="1178" y="557"/>
                      <a:pt x="1177" y="535"/>
                      <a:pt x="1161" y="528"/>
                    </a:cubicBezTo>
                    <a:cubicBezTo>
                      <a:pt x="1158" y="535"/>
                      <a:pt x="1143" y="531"/>
                      <a:pt x="1143" y="542"/>
                    </a:cubicBezTo>
                    <a:cubicBezTo>
                      <a:pt x="1177" y="596"/>
                      <a:pt x="1194" y="688"/>
                      <a:pt x="1244" y="735"/>
                    </a:cubicBezTo>
                    <a:cubicBezTo>
                      <a:pt x="1241" y="675"/>
                      <a:pt x="1202" y="627"/>
                      <a:pt x="1184" y="576"/>
                    </a:cubicBezTo>
                    <a:close/>
                    <a:moveTo>
                      <a:pt x="840" y="774"/>
                    </a:moveTo>
                    <a:cubicBezTo>
                      <a:pt x="824" y="792"/>
                      <a:pt x="812" y="817"/>
                      <a:pt x="805" y="840"/>
                    </a:cubicBezTo>
                    <a:cubicBezTo>
                      <a:pt x="874" y="868"/>
                      <a:pt x="966" y="861"/>
                      <a:pt x="1037" y="852"/>
                    </a:cubicBezTo>
                    <a:cubicBezTo>
                      <a:pt x="1095" y="844"/>
                      <a:pt x="1145" y="831"/>
                      <a:pt x="1189" y="810"/>
                    </a:cubicBezTo>
                    <a:cubicBezTo>
                      <a:pt x="1151" y="740"/>
                      <a:pt x="1110" y="644"/>
                      <a:pt x="1076" y="571"/>
                    </a:cubicBezTo>
                    <a:cubicBezTo>
                      <a:pt x="983" y="622"/>
                      <a:pt x="908" y="696"/>
                      <a:pt x="840" y="774"/>
                    </a:cubicBezTo>
                    <a:close/>
                    <a:moveTo>
                      <a:pt x="589" y="1559"/>
                    </a:moveTo>
                    <a:cubicBezTo>
                      <a:pt x="584" y="1554"/>
                      <a:pt x="579" y="1534"/>
                      <a:pt x="569" y="1527"/>
                    </a:cubicBezTo>
                    <a:cubicBezTo>
                      <a:pt x="564" y="1483"/>
                      <a:pt x="544" y="1466"/>
                      <a:pt x="532" y="1428"/>
                    </a:cubicBezTo>
                    <a:cubicBezTo>
                      <a:pt x="519" y="1419"/>
                      <a:pt x="513" y="1403"/>
                      <a:pt x="502" y="1391"/>
                    </a:cubicBezTo>
                    <a:cubicBezTo>
                      <a:pt x="502" y="1385"/>
                      <a:pt x="498" y="1382"/>
                      <a:pt x="497" y="1375"/>
                    </a:cubicBezTo>
                    <a:cubicBezTo>
                      <a:pt x="473" y="1348"/>
                      <a:pt x="466" y="1302"/>
                      <a:pt x="440" y="1277"/>
                    </a:cubicBezTo>
                    <a:cubicBezTo>
                      <a:pt x="406" y="1214"/>
                      <a:pt x="375" y="1150"/>
                      <a:pt x="346" y="1084"/>
                    </a:cubicBezTo>
                    <a:cubicBezTo>
                      <a:pt x="305" y="988"/>
                      <a:pt x="248" y="901"/>
                      <a:pt x="213" y="801"/>
                    </a:cubicBezTo>
                    <a:cubicBezTo>
                      <a:pt x="203" y="803"/>
                      <a:pt x="197" y="810"/>
                      <a:pt x="185" y="810"/>
                    </a:cubicBezTo>
                    <a:cubicBezTo>
                      <a:pt x="201" y="859"/>
                      <a:pt x="230" y="908"/>
                      <a:pt x="252" y="950"/>
                    </a:cubicBezTo>
                    <a:cubicBezTo>
                      <a:pt x="263" y="972"/>
                      <a:pt x="270" y="997"/>
                      <a:pt x="282" y="1019"/>
                    </a:cubicBezTo>
                    <a:cubicBezTo>
                      <a:pt x="362" y="1172"/>
                      <a:pt x="425" y="1336"/>
                      <a:pt x="518" y="1472"/>
                    </a:cubicBezTo>
                    <a:cubicBezTo>
                      <a:pt x="528" y="1503"/>
                      <a:pt x="546" y="1526"/>
                      <a:pt x="557" y="1557"/>
                    </a:cubicBezTo>
                    <a:cubicBezTo>
                      <a:pt x="558" y="1564"/>
                      <a:pt x="549" y="1565"/>
                      <a:pt x="555" y="1571"/>
                    </a:cubicBezTo>
                    <a:cubicBezTo>
                      <a:pt x="574" y="1579"/>
                      <a:pt x="579" y="1567"/>
                      <a:pt x="589" y="1559"/>
                    </a:cubicBezTo>
                    <a:close/>
                    <a:moveTo>
                      <a:pt x="105" y="875"/>
                    </a:moveTo>
                    <a:cubicBezTo>
                      <a:pt x="112" y="889"/>
                      <a:pt x="120" y="904"/>
                      <a:pt x="128" y="918"/>
                    </a:cubicBezTo>
                    <a:cubicBezTo>
                      <a:pt x="143" y="946"/>
                      <a:pt x="156" y="977"/>
                      <a:pt x="171" y="1003"/>
                    </a:cubicBezTo>
                    <a:cubicBezTo>
                      <a:pt x="237" y="1118"/>
                      <a:pt x="284" y="1244"/>
                      <a:pt x="344" y="1359"/>
                    </a:cubicBezTo>
                    <a:cubicBezTo>
                      <a:pt x="374" y="1418"/>
                      <a:pt x="387" y="1482"/>
                      <a:pt x="424" y="1534"/>
                    </a:cubicBezTo>
                    <a:cubicBezTo>
                      <a:pt x="421" y="1545"/>
                      <a:pt x="432" y="1586"/>
                      <a:pt x="458" y="1575"/>
                    </a:cubicBezTo>
                    <a:cubicBezTo>
                      <a:pt x="462" y="1554"/>
                      <a:pt x="455" y="1542"/>
                      <a:pt x="449" y="1520"/>
                    </a:cubicBezTo>
                    <a:cubicBezTo>
                      <a:pt x="420" y="1479"/>
                      <a:pt x="403" y="1430"/>
                      <a:pt x="380" y="1387"/>
                    </a:cubicBezTo>
                    <a:cubicBezTo>
                      <a:pt x="369" y="1366"/>
                      <a:pt x="359" y="1347"/>
                      <a:pt x="350" y="1325"/>
                    </a:cubicBezTo>
                    <a:cubicBezTo>
                      <a:pt x="342" y="1303"/>
                      <a:pt x="327" y="1284"/>
                      <a:pt x="316" y="1263"/>
                    </a:cubicBezTo>
                    <a:cubicBezTo>
                      <a:pt x="305" y="1241"/>
                      <a:pt x="298" y="1217"/>
                      <a:pt x="288" y="1194"/>
                    </a:cubicBezTo>
                    <a:cubicBezTo>
                      <a:pt x="270" y="1148"/>
                      <a:pt x="249" y="1104"/>
                      <a:pt x="229" y="1061"/>
                    </a:cubicBezTo>
                    <a:cubicBezTo>
                      <a:pt x="208" y="1017"/>
                      <a:pt x="180" y="978"/>
                      <a:pt x="160" y="937"/>
                    </a:cubicBezTo>
                    <a:cubicBezTo>
                      <a:pt x="141" y="897"/>
                      <a:pt x="124" y="814"/>
                      <a:pt x="82" y="817"/>
                    </a:cubicBezTo>
                    <a:cubicBezTo>
                      <a:pt x="88" y="838"/>
                      <a:pt x="95" y="855"/>
                      <a:pt x="105" y="875"/>
                    </a:cubicBezTo>
                    <a:close/>
                    <a:moveTo>
                      <a:pt x="162" y="822"/>
                    </a:moveTo>
                    <a:cubicBezTo>
                      <a:pt x="154" y="823"/>
                      <a:pt x="148" y="818"/>
                      <a:pt x="135" y="822"/>
                    </a:cubicBezTo>
                    <a:cubicBezTo>
                      <a:pt x="153" y="889"/>
                      <a:pt x="189" y="950"/>
                      <a:pt x="222" y="1010"/>
                    </a:cubicBezTo>
                    <a:cubicBezTo>
                      <a:pt x="295" y="1145"/>
                      <a:pt x="337" y="1285"/>
                      <a:pt x="419" y="1417"/>
                    </a:cubicBezTo>
                    <a:cubicBezTo>
                      <a:pt x="431" y="1449"/>
                      <a:pt x="446" y="1479"/>
                      <a:pt x="465" y="1509"/>
                    </a:cubicBezTo>
                    <a:cubicBezTo>
                      <a:pt x="482" y="1502"/>
                      <a:pt x="498" y="1515"/>
                      <a:pt x="511" y="1506"/>
                    </a:cubicBezTo>
                    <a:cubicBezTo>
                      <a:pt x="384" y="1289"/>
                      <a:pt x="282" y="1046"/>
                      <a:pt x="162" y="822"/>
                    </a:cubicBezTo>
                    <a:close/>
                    <a:moveTo>
                      <a:pt x="672" y="863"/>
                    </a:moveTo>
                    <a:cubicBezTo>
                      <a:pt x="634" y="876"/>
                      <a:pt x="615" y="902"/>
                      <a:pt x="628" y="944"/>
                    </a:cubicBezTo>
                    <a:cubicBezTo>
                      <a:pt x="634" y="961"/>
                      <a:pt x="646" y="976"/>
                      <a:pt x="654" y="996"/>
                    </a:cubicBezTo>
                    <a:cubicBezTo>
                      <a:pt x="668" y="1036"/>
                      <a:pt x="678" y="1074"/>
                      <a:pt x="695" y="1111"/>
                    </a:cubicBezTo>
                    <a:cubicBezTo>
                      <a:pt x="727" y="1181"/>
                      <a:pt x="765" y="1257"/>
                      <a:pt x="803" y="1320"/>
                    </a:cubicBezTo>
                    <a:cubicBezTo>
                      <a:pt x="824" y="1339"/>
                      <a:pt x="873" y="1342"/>
                      <a:pt x="911" y="1336"/>
                    </a:cubicBezTo>
                    <a:cubicBezTo>
                      <a:pt x="912" y="1331"/>
                      <a:pt x="907" y="1331"/>
                      <a:pt x="909" y="1325"/>
                    </a:cubicBezTo>
                    <a:cubicBezTo>
                      <a:pt x="901" y="1326"/>
                      <a:pt x="892" y="1337"/>
                      <a:pt x="883" y="1329"/>
                    </a:cubicBezTo>
                    <a:cubicBezTo>
                      <a:pt x="886" y="1315"/>
                      <a:pt x="900" y="1312"/>
                      <a:pt x="902" y="1297"/>
                    </a:cubicBezTo>
                    <a:cubicBezTo>
                      <a:pt x="888" y="1287"/>
                      <a:pt x="877" y="1315"/>
                      <a:pt x="867" y="1302"/>
                    </a:cubicBezTo>
                    <a:cubicBezTo>
                      <a:pt x="868" y="1284"/>
                      <a:pt x="898" y="1279"/>
                      <a:pt x="886" y="1263"/>
                    </a:cubicBezTo>
                    <a:cubicBezTo>
                      <a:pt x="878" y="1270"/>
                      <a:pt x="866" y="1282"/>
                      <a:pt x="856" y="1279"/>
                    </a:cubicBezTo>
                    <a:cubicBezTo>
                      <a:pt x="855" y="1257"/>
                      <a:pt x="873" y="1255"/>
                      <a:pt x="879" y="1240"/>
                    </a:cubicBezTo>
                    <a:cubicBezTo>
                      <a:pt x="873" y="1232"/>
                      <a:pt x="871" y="1220"/>
                      <a:pt x="865" y="1212"/>
                    </a:cubicBezTo>
                    <a:cubicBezTo>
                      <a:pt x="846" y="1217"/>
                      <a:pt x="823" y="1242"/>
                      <a:pt x="805" y="1233"/>
                    </a:cubicBezTo>
                    <a:cubicBezTo>
                      <a:pt x="818" y="1217"/>
                      <a:pt x="836" y="1205"/>
                      <a:pt x="856" y="1196"/>
                    </a:cubicBezTo>
                    <a:cubicBezTo>
                      <a:pt x="856" y="1189"/>
                      <a:pt x="850" y="1188"/>
                      <a:pt x="849" y="1182"/>
                    </a:cubicBezTo>
                    <a:cubicBezTo>
                      <a:pt x="839" y="1182"/>
                      <a:pt x="830" y="1194"/>
                      <a:pt x="821" y="1187"/>
                    </a:cubicBezTo>
                    <a:cubicBezTo>
                      <a:pt x="818" y="1177"/>
                      <a:pt x="833" y="1168"/>
                      <a:pt x="840" y="1162"/>
                    </a:cubicBezTo>
                    <a:cubicBezTo>
                      <a:pt x="836" y="1161"/>
                      <a:pt x="837" y="1157"/>
                      <a:pt x="835" y="1155"/>
                    </a:cubicBezTo>
                    <a:cubicBezTo>
                      <a:pt x="834" y="1153"/>
                      <a:pt x="809" y="1169"/>
                      <a:pt x="808" y="1153"/>
                    </a:cubicBezTo>
                    <a:cubicBezTo>
                      <a:pt x="808" y="1141"/>
                      <a:pt x="824" y="1145"/>
                      <a:pt x="824" y="1132"/>
                    </a:cubicBezTo>
                    <a:cubicBezTo>
                      <a:pt x="814" y="1134"/>
                      <a:pt x="803" y="1146"/>
                      <a:pt x="791" y="1139"/>
                    </a:cubicBezTo>
                    <a:cubicBezTo>
                      <a:pt x="792" y="1123"/>
                      <a:pt x="811" y="1116"/>
                      <a:pt x="810" y="1107"/>
                    </a:cubicBezTo>
                    <a:cubicBezTo>
                      <a:pt x="803" y="1104"/>
                      <a:pt x="786" y="1130"/>
                      <a:pt x="775" y="1116"/>
                    </a:cubicBezTo>
                    <a:cubicBezTo>
                      <a:pt x="782" y="1104"/>
                      <a:pt x="790" y="1095"/>
                      <a:pt x="798" y="1086"/>
                    </a:cubicBezTo>
                    <a:cubicBezTo>
                      <a:pt x="795" y="1082"/>
                      <a:pt x="793" y="1076"/>
                      <a:pt x="791" y="1070"/>
                    </a:cubicBezTo>
                    <a:cubicBezTo>
                      <a:pt x="770" y="1072"/>
                      <a:pt x="760" y="1086"/>
                      <a:pt x="746" y="1095"/>
                    </a:cubicBezTo>
                    <a:cubicBezTo>
                      <a:pt x="745" y="1092"/>
                      <a:pt x="742" y="1091"/>
                      <a:pt x="741" y="1088"/>
                    </a:cubicBezTo>
                    <a:cubicBezTo>
                      <a:pt x="747" y="1066"/>
                      <a:pt x="770" y="1062"/>
                      <a:pt x="780" y="1049"/>
                    </a:cubicBezTo>
                    <a:cubicBezTo>
                      <a:pt x="778" y="1049"/>
                      <a:pt x="777" y="1047"/>
                      <a:pt x="778" y="1045"/>
                    </a:cubicBezTo>
                    <a:cubicBezTo>
                      <a:pt x="772" y="1040"/>
                      <a:pt x="763" y="1049"/>
                      <a:pt x="755" y="1049"/>
                    </a:cubicBezTo>
                    <a:cubicBezTo>
                      <a:pt x="754" y="1045"/>
                      <a:pt x="748" y="1045"/>
                      <a:pt x="750" y="1038"/>
                    </a:cubicBezTo>
                    <a:cubicBezTo>
                      <a:pt x="754" y="1031"/>
                      <a:pt x="764" y="1031"/>
                      <a:pt x="766" y="1024"/>
                    </a:cubicBezTo>
                    <a:cubicBezTo>
                      <a:pt x="758" y="1012"/>
                      <a:pt x="745" y="1038"/>
                      <a:pt x="729" y="1026"/>
                    </a:cubicBezTo>
                    <a:cubicBezTo>
                      <a:pt x="735" y="1017"/>
                      <a:pt x="740" y="1006"/>
                      <a:pt x="755" y="1006"/>
                    </a:cubicBezTo>
                    <a:cubicBezTo>
                      <a:pt x="753" y="1000"/>
                      <a:pt x="752" y="995"/>
                      <a:pt x="746" y="994"/>
                    </a:cubicBezTo>
                    <a:cubicBezTo>
                      <a:pt x="740" y="1000"/>
                      <a:pt x="735" y="1006"/>
                      <a:pt x="723" y="1006"/>
                    </a:cubicBezTo>
                    <a:cubicBezTo>
                      <a:pt x="724" y="993"/>
                      <a:pt x="726" y="982"/>
                      <a:pt x="741" y="983"/>
                    </a:cubicBezTo>
                    <a:cubicBezTo>
                      <a:pt x="739" y="975"/>
                      <a:pt x="736" y="969"/>
                      <a:pt x="732" y="964"/>
                    </a:cubicBezTo>
                    <a:cubicBezTo>
                      <a:pt x="716" y="974"/>
                      <a:pt x="696" y="1002"/>
                      <a:pt x="681" y="992"/>
                    </a:cubicBezTo>
                    <a:cubicBezTo>
                      <a:pt x="693" y="975"/>
                      <a:pt x="706" y="960"/>
                      <a:pt x="727" y="953"/>
                    </a:cubicBezTo>
                    <a:cubicBezTo>
                      <a:pt x="713" y="920"/>
                      <a:pt x="697" y="878"/>
                      <a:pt x="672" y="863"/>
                    </a:cubicBezTo>
                    <a:close/>
                    <a:moveTo>
                      <a:pt x="938" y="1019"/>
                    </a:moveTo>
                    <a:cubicBezTo>
                      <a:pt x="951" y="1015"/>
                      <a:pt x="959" y="1006"/>
                      <a:pt x="966" y="996"/>
                    </a:cubicBezTo>
                    <a:cubicBezTo>
                      <a:pt x="961" y="989"/>
                      <a:pt x="957" y="981"/>
                      <a:pt x="950" y="976"/>
                    </a:cubicBezTo>
                    <a:cubicBezTo>
                      <a:pt x="952" y="996"/>
                      <a:pt x="940" y="1003"/>
                      <a:pt x="938" y="1019"/>
                    </a:cubicBezTo>
                    <a:close/>
                    <a:moveTo>
                      <a:pt x="1170" y="996"/>
                    </a:moveTo>
                    <a:cubicBezTo>
                      <a:pt x="1163" y="995"/>
                      <a:pt x="1155" y="993"/>
                      <a:pt x="1150" y="989"/>
                    </a:cubicBezTo>
                    <a:cubicBezTo>
                      <a:pt x="1148" y="996"/>
                      <a:pt x="1140" y="995"/>
                      <a:pt x="1141" y="1003"/>
                    </a:cubicBezTo>
                    <a:cubicBezTo>
                      <a:pt x="1152" y="1008"/>
                      <a:pt x="1164" y="1009"/>
                      <a:pt x="1173" y="1010"/>
                    </a:cubicBezTo>
                    <a:cubicBezTo>
                      <a:pt x="1175" y="995"/>
                      <a:pt x="1166" y="1008"/>
                      <a:pt x="1170" y="996"/>
                    </a:cubicBezTo>
                    <a:close/>
                    <a:moveTo>
                      <a:pt x="932" y="1026"/>
                    </a:moveTo>
                    <a:cubicBezTo>
                      <a:pt x="930" y="1040"/>
                      <a:pt x="916" y="1079"/>
                      <a:pt x="918" y="1081"/>
                    </a:cubicBezTo>
                    <a:cubicBezTo>
                      <a:pt x="937" y="1112"/>
                      <a:pt x="949" y="1054"/>
                      <a:pt x="968" y="1049"/>
                    </a:cubicBezTo>
                    <a:cubicBezTo>
                      <a:pt x="982" y="1054"/>
                      <a:pt x="986" y="1068"/>
                      <a:pt x="998" y="1074"/>
                    </a:cubicBezTo>
                    <a:cubicBezTo>
                      <a:pt x="999" y="1065"/>
                      <a:pt x="1011" y="1067"/>
                      <a:pt x="1010" y="1056"/>
                    </a:cubicBezTo>
                    <a:cubicBezTo>
                      <a:pt x="997" y="1042"/>
                      <a:pt x="989" y="1023"/>
                      <a:pt x="973" y="1012"/>
                    </a:cubicBezTo>
                    <a:cubicBezTo>
                      <a:pt x="966" y="1025"/>
                      <a:pt x="945" y="1039"/>
                      <a:pt x="932" y="1026"/>
                    </a:cubicBezTo>
                    <a:close/>
                    <a:moveTo>
                      <a:pt x="1129" y="1019"/>
                    </a:moveTo>
                    <a:cubicBezTo>
                      <a:pt x="1113" y="1062"/>
                      <a:pt x="1091" y="1099"/>
                      <a:pt x="1081" y="1148"/>
                    </a:cubicBezTo>
                    <a:cubicBezTo>
                      <a:pt x="1100" y="1160"/>
                      <a:pt x="1134" y="1163"/>
                      <a:pt x="1152" y="1148"/>
                    </a:cubicBezTo>
                    <a:cubicBezTo>
                      <a:pt x="1161" y="1115"/>
                      <a:pt x="1166" y="1078"/>
                      <a:pt x="1173" y="1038"/>
                    </a:cubicBezTo>
                    <a:cubicBezTo>
                      <a:pt x="1164" y="1026"/>
                      <a:pt x="1149" y="1020"/>
                      <a:pt x="1129" y="1019"/>
                    </a:cubicBezTo>
                    <a:close/>
                    <a:moveTo>
                      <a:pt x="1159" y="1196"/>
                    </a:moveTo>
                    <a:cubicBezTo>
                      <a:pt x="1165" y="1199"/>
                      <a:pt x="1164" y="1209"/>
                      <a:pt x="1175" y="1208"/>
                    </a:cubicBezTo>
                    <a:cubicBezTo>
                      <a:pt x="1180" y="1162"/>
                      <a:pt x="1199" y="1106"/>
                      <a:pt x="1219" y="1056"/>
                    </a:cubicBezTo>
                    <a:cubicBezTo>
                      <a:pt x="1213" y="1046"/>
                      <a:pt x="1204" y="1040"/>
                      <a:pt x="1191" y="1038"/>
                    </a:cubicBezTo>
                    <a:cubicBezTo>
                      <a:pt x="1186" y="1088"/>
                      <a:pt x="1171" y="1148"/>
                      <a:pt x="1159" y="1196"/>
                    </a:cubicBezTo>
                    <a:close/>
                    <a:moveTo>
                      <a:pt x="918" y="1107"/>
                    </a:moveTo>
                    <a:cubicBezTo>
                      <a:pt x="928" y="1191"/>
                      <a:pt x="930" y="1277"/>
                      <a:pt x="948" y="1339"/>
                    </a:cubicBezTo>
                    <a:cubicBezTo>
                      <a:pt x="952" y="1335"/>
                      <a:pt x="978" y="1335"/>
                      <a:pt x="989" y="1339"/>
                    </a:cubicBezTo>
                    <a:cubicBezTo>
                      <a:pt x="994" y="1328"/>
                      <a:pt x="984" y="1307"/>
                      <a:pt x="991" y="1290"/>
                    </a:cubicBezTo>
                    <a:cubicBezTo>
                      <a:pt x="1010" y="1295"/>
                      <a:pt x="996" y="1331"/>
                      <a:pt x="1012" y="1339"/>
                    </a:cubicBezTo>
                    <a:cubicBezTo>
                      <a:pt x="1029" y="1322"/>
                      <a:pt x="1027" y="1282"/>
                      <a:pt x="1026" y="1249"/>
                    </a:cubicBezTo>
                    <a:cubicBezTo>
                      <a:pt x="1037" y="1194"/>
                      <a:pt x="1023" y="1143"/>
                      <a:pt x="1021" y="1086"/>
                    </a:cubicBezTo>
                    <a:cubicBezTo>
                      <a:pt x="1012" y="1090"/>
                      <a:pt x="999" y="1096"/>
                      <a:pt x="987" y="1091"/>
                    </a:cubicBezTo>
                    <a:cubicBezTo>
                      <a:pt x="989" y="1139"/>
                      <a:pt x="997" y="1197"/>
                      <a:pt x="994" y="1249"/>
                    </a:cubicBezTo>
                    <a:cubicBezTo>
                      <a:pt x="969" y="1206"/>
                      <a:pt x="989" y="1127"/>
                      <a:pt x="964" y="1081"/>
                    </a:cubicBezTo>
                    <a:cubicBezTo>
                      <a:pt x="959" y="1100"/>
                      <a:pt x="937" y="1110"/>
                      <a:pt x="918" y="1107"/>
                    </a:cubicBezTo>
                    <a:close/>
                    <a:moveTo>
                      <a:pt x="1040" y="1336"/>
                    </a:moveTo>
                    <a:cubicBezTo>
                      <a:pt x="1054" y="1331"/>
                      <a:pt x="1067" y="1325"/>
                      <a:pt x="1083" y="1323"/>
                    </a:cubicBezTo>
                    <a:cubicBezTo>
                      <a:pt x="1112" y="1278"/>
                      <a:pt x="1131" y="1232"/>
                      <a:pt x="1143" y="1176"/>
                    </a:cubicBezTo>
                    <a:cubicBezTo>
                      <a:pt x="1115" y="1177"/>
                      <a:pt x="1089" y="1176"/>
                      <a:pt x="1076" y="1162"/>
                    </a:cubicBezTo>
                    <a:cubicBezTo>
                      <a:pt x="1057" y="1222"/>
                      <a:pt x="1046" y="1272"/>
                      <a:pt x="1040" y="1336"/>
                    </a:cubicBezTo>
                    <a:close/>
                    <a:moveTo>
                      <a:pt x="911" y="1277"/>
                    </a:moveTo>
                    <a:cubicBezTo>
                      <a:pt x="916" y="1288"/>
                      <a:pt x="914" y="1294"/>
                      <a:pt x="922" y="1300"/>
                    </a:cubicBezTo>
                    <a:cubicBezTo>
                      <a:pt x="919" y="1289"/>
                      <a:pt x="922" y="1277"/>
                      <a:pt x="916" y="1274"/>
                    </a:cubicBezTo>
                    <a:cubicBezTo>
                      <a:pt x="915" y="1276"/>
                      <a:pt x="914" y="1277"/>
                      <a:pt x="911" y="1277"/>
                    </a:cubicBezTo>
                    <a:close/>
                    <a:moveTo>
                      <a:pt x="803" y="1437"/>
                    </a:moveTo>
                    <a:cubicBezTo>
                      <a:pt x="889" y="1451"/>
                      <a:pt x="951" y="1459"/>
                      <a:pt x="1030" y="1430"/>
                    </a:cubicBezTo>
                    <a:cubicBezTo>
                      <a:pt x="1072" y="1435"/>
                      <a:pt x="1079" y="1419"/>
                      <a:pt x="1104" y="1407"/>
                    </a:cubicBezTo>
                    <a:cubicBezTo>
                      <a:pt x="1101" y="1373"/>
                      <a:pt x="1115" y="1355"/>
                      <a:pt x="1118" y="1325"/>
                    </a:cubicBezTo>
                    <a:cubicBezTo>
                      <a:pt x="1072" y="1366"/>
                      <a:pt x="996" y="1352"/>
                      <a:pt x="925" y="1359"/>
                    </a:cubicBezTo>
                    <a:cubicBezTo>
                      <a:pt x="887" y="1363"/>
                      <a:pt x="811" y="1356"/>
                      <a:pt x="785" y="1339"/>
                    </a:cubicBezTo>
                    <a:cubicBezTo>
                      <a:pt x="793" y="1374"/>
                      <a:pt x="796" y="1404"/>
                      <a:pt x="803" y="1437"/>
                    </a:cubicBezTo>
                    <a:close/>
                    <a:moveTo>
                      <a:pt x="1067" y="1453"/>
                    </a:moveTo>
                    <a:cubicBezTo>
                      <a:pt x="1071" y="1475"/>
                      <a:pt x="1071" y="1487"/>
                      <a:pt x="1072" y="1511"/>
                    </a:cubicBezTo>
                    <a:cubicBezTo>
                      <a:pt x="1084" y="1513"/>
                      <a:pt x="1086" y="1504"/>
                      <a:pt x="1097" y="1504"/>
                    </a:cubicBezTo>
                    <a:cubicBezTo>
                      <a:pt x="1096" y="1472"/>
                      <a:pt x="1107" y="1459"/>
                      <a:pt x="1102" y="1435"/>
                    </a:cubicBezTo>
                    <a:cubicBezTo>
                      <a:pt x="1092" y="1443"/>
                      <a:pt x="1074" y="1442"/>
                      <a:pt x="1067" y="1453"/>
                    </a:cubicBezTo>
                    <a:close/>
                    <a:moveTo>
                      <a:pt x="1042" y="1525"/>
                    </a:moveTo>
                    <a:cubicBezTo>
                      <a:pt x="1044" y="1522"/>
                      <a:pt x="1046" y="1524"/>
                      <a:pt x="1053" y="1522"/>
                    </a:cubicBezTo>
                    <a:cubicBezTo>
                      <a:pt x="1057" y="1501"/>
                      <a:pt x="1061" y="1460"/>
                      <a:pt x="1042" y="1453"/>
                    </a:cubicBezTo>
                    <a:cubicBezTo>
                      <a:pt x="1036" y="1471"/>
                      <a:pt x="1039" y="1500"/>
                      <a:pt x="1042" y="1525"/>
                    </a:cubicBezTo>
                    <a:close/>
                    <a:moveTo>
                      <a:pt x="805" y="1458"/>
                    </a:moveTo>
                    <a:cubicBezTo>
                      <a:pt x="808" y="1484"/>
                      <a:pt x="815" y="1503"/>
                      <a:pt x="817" y="1529"/>
                    </a:cubicBezTo>
                    <a:cubicBezTo>
                      <a:pt x="825" y="1529"/>
                      <a:pt x="832" y="1538"/>
                      <a:pt x="837" y="1534"/>
                    </a:cubicBezTo>
                    <a:cubicBezTo>
                      <a:pt x="842" y="1514"/>
                      <a:pt x="836" y="1494"/>
                      <a:pt x="835" y="1465"/>
                    </a:cubicBezTo>
                    <a:cubicBezTo>
                      <a:pt x="823" y="1459"/>
                      <a:pt x="818" y="1457"/>
                      <a:pt x="805" y="1458"/>
                    </a:cubicBezTo>
                    <a:close/>
                    <a:moveTo>
                      <a:pt x="973" y="1470"/>
                    </a:moveTo>
                    <a:cubicBezTo>
                      <a:pt x="972" y="1497"/>
                      <a:pt x="969" y="1517"/>
                      <a:pt x="975" y="1545"/>
                    </a:cubicBezTo>
                    <a:cubicBezTo>
                      <a:pt x="991" y="1540"/>
                      <a:pt x="1012" y="1541"/>
                      <a:pt x="1023" y="1532"/>
                    </a:cubicBezTo>
                    <a:cubicBezTo>
                      <a:pt x="1026" y="1503"/>
                      <a:pt x="1024" y="1489"/>
                      <a:pt x="1019" y="1460"/>
                    </a:cubicBezTo>
                    <a:cubicBezTo>
                      <a:pt x="1005" y="1458"/>
                      <a:pt x="988" y="1466"/>
                      <a:pt x="973" y="1470"/>
                    </a:cubicBezTo>
                    <a:close/>
                    <a:moveTo>
                      <a:pt x="854" y="1541"/>
                    </a:moveTo>
                    <a:cubicBezTo>
                      <a:pt x="876" y="1546"/>
                      <a:pt x="890" y="1545"/>
                      <a:pt x="916" y="1548"/>
                    </a:cubicBezTo>
                    <a:cubicBezTo>
                      <a:pt x="915" y="1523"/>
                      <a:pt x="921" y="1496"/>
                      <a:pt x="913" y="1472"/>
                    </a:cubicBezTo>
                    <a:cubicBezTo>
                      <a:pt x="894" y="1468"/>
                      <a:pt x="867" y="1468"/>
                      <a:pt x="854" y="1465"/>
                    </a:cubicBezTo>
                    <a:cubicBezTo>
                      <a:pt x="855" y="1482"/>
                      <a:pt x="852" y="1524"/>
                      <a:pt x="854" y="1541"/>
                    </a:cubicBezTo>
                    <a:close/>
                    <a:moveTo>
                      <a:pt x="936" y="1470"/>
                    </a:moveTo>
                    <a:cubicBezTo>
                      <a:pt x="929" y="1493"/>
                      <a:pt x="932" y="1521"/>
                      <a:pt x="934" y="1550"/>
                    </a:cubicBezTo>
                    <a:cubicBezTo>
                      <a:pt x="942" y="1549"/>
                      <a:pt x="954" y="1552"/>
                      <a:pt x="959" y="1548"/>
                    </a:cubicBezTo>
                    <a:cubicBezTo>
                      <a:pt x="955" y="1526"/>
                      <a:pt x="961" y="1496"/>
                      <a:pt x="952" y="1470"/>
                    </a:cubicBezTo>
                    <a:cubicBezTo>
                      <a:pt x="947" y="1470"/>
                      <a:pt x="942" y="1470"/>
                      <a:pt x="936" y="1470"/>
                    </a:cubicBezTo>
                    <a:close/>
                    <a:moveTo>
                      <a:pt x="1026" y="1561"/>
                    </a:moveTo>
                    <a:cubicBezTo>
                      <a:pt x="1021" y="1560"/>
                      <a:pt x="1022" y="1555"/>
                      <a:pt x="1014" y="1557"/>
                    </a:cubicBezTo>
                    <a:cubicBezTo>
                      <a:pt x="959" y="1579"/>
                      <a:pt x="886" y="1572"/>
                      <a:pt x="821" y="1552"/>
                    </a:cubicBezTo>
                    <a:cubicBezTo>
                      <a:pt x="829" y="1584"/>
                      <a:pt x="834" y="1634"/>
                      <a:pt x="842" y="1669"/>
                    </a:cubicBezTo>
                    <a:cubicBezTo>
                      <a:pt x="848" y="1675"/>
                      <a:pt x="854" y="1680"/>
                      <a:pt x="860" y="1685"/>
                    </a:cubicBezTo>
                    <a:cubicBezTo>
                      <a:pt x="877" y="1683"/>
                      <a:pt x="893" y="1698"/>
                      <a:pt x="911" y="1699"/>
                    </a:cubicBezTo>
                    <a:cubicBezTo>
                      <a:pt x="923" y="1700"/>
                      <a:pt x="935" y="1692"/>
                      <a:pt x="948" y="1692"/>
                    </a:cubicBezTo>
                    <a:cubicBezTo>
                      <a:pt x="987" y="1692"/>
                      <a:pt x="1031" y="1702"/>
                      <a:pt x="1065" y="1679"/>
                    </a:cubicBezTo>
                    <a:cubicBezTo>
                      <a:pt x="1088" y="1638"/>
                      <a:pt x="1091" y="1567"/>
                      <a:pt x="1090" y="1527"/>
                    </a:cubicBezTo>
                    <a:cubicBezTo>
                      <a:pt x="1071" y="1541"/>
                      <a:pt x="1041" y="1544"/>
                      <a:pt x="1026" y="1561"/>
                    </a:cubicBezTo>
                    <a:close/>
                    <a:moveTo>
                      <a:pt x="481" y="1534"/>
                    </a:moveTo>
                    <a:cubicBezTo>
                      <a:pt x="493" y="1554"/>
                      <a:pt x="500" y="1597"/>
                      <a:pt x="452" y="1600"/>
                    </a:cubicBezTo>
                    <a:cubicBezTo>
                      <a:pt x="442" y="1593"/>
                      <a:pt x="437" y="1594"/>
                      <a:pt x="424" y="1598"/>
                    </a:cubicBezTo>
                    <a:cubicBezTo>
                      <a:pt x="417" y="1581"/>
                      <a:pt x="419" y="1554"/>
                      <a:pt x="403" y="1552"/>
                    </a:cubicBezTo>
                    <a:cubicBezTo>
                      <a:pt x="390" y="1566"/>
                      <a:pt x="340" y="1581"/>
                      <a:pt x="360" y="1610"/>
                    </a:cubicBezTo>
                    <a:cubicBezTo>
                      <a:pt x="442" y="1626"/>
                      <a:pt x="562" y="1633"/>
                      <a:pt x="658" y="1610"/>
                    </a:cubicBezTo>
                    <a:cubicBezTo>
                      <a:pt x="657" y="1602"/>
                      <a:pt x="665" y="1604"/>
                      <a:pt x="663" y="1596"/>
                    </a:cubicBezTo>
                    <a:cubicBezTo>
                      <a:pt x="653" y="1575"/>
                      <a:pt x="629" y="1554"/>
                      <a:pt x="612" y="1555"/>
                    </a:cubicBezTo>
                    <a:cubicBezTo>
                      <a:pt x="641" y="1578"/>
                      <a:pt x="584" y="1605"/>
                      <a:pt x="557" y="1596"/>
                    </a:cubicBezTo>
                    <a:cubicBezTo>
                      <a:pt x="537" y="1589"/>
                      <a:pt x="531" y="1568"/>
                      <a:pt x="534" y="1548"/>
                    </a:cubicBezTo>
                    <a:cubicBezTo>
                      <a:pt x="529" y="1545"/>
                      <a:pt x="528" y="1537"/>
                      <a:pt x="525" y="1532"/>
                    </a:cubicBezTo>
                    <a:cubicBezTo>
                      <a:pt x="512" y="1536"/>
                      <a:pt x="502" y="1528"/>
                      <a:pt x="481" y="1534"/>
                    </a:cubicBezTo>
                    <a:close/>
                    <a:moveTo>
                      <a:pt x="686" y="1607"/>
                    </a:moveTo>
                    <a:cubicBezTo>
                      <a:pt x="679" y="1617"/>
                      <a:pt x="668" y="1626"/>
                      <a:pt x="658" y="1630"/>
                    </a:cubicBezTo>
                    <a:cubicBezTo>
                      <a:pt x="582" y="1662"/>
                      <a:pt x="481" y="1632"/>
                      <a:pt x="385" y="1642"/>
                    </a:cubicBezTo>
                    <a:cubicBezTo>
                      <a:pt x="378" y="1635"/>
                      <a:pt x="358" y="1633"/>
                      <a:pt x="344" y="1630"/>
                    </a:cubicBezTo>
                    <a:cubicBezTo>
                      <a:pt x="339" y="1642"/>
                      <a:pt x="336" y="1655"/>
                      <a:pt x="334" y="1669"/>
                    </a:cubicBezTo>
                    <a:cubicBezTo>
                      <a:pt x="361" y="1696"/>
                      <a:pt x="432" y="1706"/>
                      <a:pt x="500" y="1715"/>
                    </a:cubicBezTo>
                    <a:cubicBezTo>
                      <a:pt x="540" y="1721"/>
                      <a:pt x="564" y="1718"/>
                      <a:pt x="605" y="1711"/>
                    </a:cubicBezTo>
                    <a:cubicBezTo>
                      <a:pt x="629" y="1706"/>
                      <a:pt x="696" y="1690"/>
                      <a:pt x="704" y="1674"/>
                    </a:cubicBezTo>
                    <a:cubicBezTo>
                      <a:pt x="714" y="1652"/>
                      <a:pt x="696" y="1625"/>
                      <a:pt x="693" y="1607"/>
                    </a:cubicBezTo>
                    <a:cubicBezTo>
                      <a:pt x="690" y="1607"/>
                      <a:pt x="688" y="1607"/>
                      <a:pt x="686" y="1607"/>
                    </a:cubicBezTo>
                    <a:close/>
                    <a:moveTo>
                      <a:pt x="261" y="1662"/>
                    </a:moveTo>
                    <a:cubicBezTo>
                      <a:pt x="229" y="1676"/>
                      <a:pt x="207" y="1688"/>
                      <a:pt x="178" y="1704"/>
                    </a:cubicBezTo>
                    <a:cubicBezTo>
                      <a:pt x="137" y="1727"/>
                      <a:pt x="116" y="1739"/>
                      <a:pt x="84" y="1773"/>
                    </a:cubicBezTo>
                    <a:cubicBezTo>
                      <a:pt x="70" y="1787"/>
                      <a:pt x="45" y="1813"/>
                      <a:pt x="47" y="1830"/>
                    </a:cubicBezTo>
                    <a:cubicBezTo>
                      <a:pt x="51" y="1857"/>
                      <a:pt x="107" y="1874"/>
                      <a:pt x="130" y="1883"/>
                    </a:cubicBezTo>
                    <a:cubicBezTo>
                      <a:pt x="205" y="1912"/>
                      <a:pt x="288" y="1931"/>
                      <a:pt x="376" y="1940"/>
                    </a:cubicBezTo>
                    <a:cubicBezTo>
                      <a:pt x="450" y="1948"/>
                      <a:pt x="484" y="1935"/>
                      <a:pt x="555" y="1936"/>
                    </a:cubicBezTo>
                    <a:cubicBezTo>
                      <a:pt x="600" y="1936"/>
                      <a:pt x="638" y="1933"/>
                      <a:pt x="681" y="1927"/>
                    </a:cubicBezTo>
                    <a:cubicBezTo>
                      <a:pt x="760" y="1915"/>
                      <a:pt x="822" y="1904"/>
                      <a:pt x="883" y="1878"/>
                    </a:cubicBezTo>
                    <a:cubicBezTo>
                      <a:pt x="919" y="1864"/>
                      <a:pt x="953" y="1847"/>
                      <a:pt x="975" y="1823"/>
                    </a:cubicBezTo>
                    <a:cubicBezTo>
                      <a:pt x="941" y="1751"/>
                      <a:pt x="866" y="1720"/>
                      <a:pt x="808" y="1672"/>
                    </a:cubicBezTo>
                    <a:cubicBezTo>
                      <a:pt x="780" y="1669"/>
                      <a:pt x="762" y="1656"/>
                      <a:pt x="734" y="1653"/>
                    </a:cubicBezTo>
                    <a:cubicBezTo>
                      <a:pt x="731" y="1660"/>
                      <a:pt x="734" y="1668"/>
                      <a:pt x="736" y="1679"/>
                    </a:cubicBezTo>
                    <a:cubicBezTo>
                      <a:pt x="695" y="1707"/>
                      <a:pt x="639" y="1727"/>
                      <a:pt x="580" y="1734"/>
                    </a:cubicBezTo>
                    <a:cubicBezTo>
                      <a:pt x="537" y="1739"/>
                      <a:pt x="498" y="1730"/>
                      <a:pt x="463" y="1727"/>
                    </a:cubicBezTo>
                    <a:cubicBezTo>
                      <a:pt x="401" y="1721"/>
                      <a:pt x="349" y="1721"/>
                      <a:pt x="311" y="1688"/>
                    </a:cubicBezTo>
                    <a:cubicBezTo>
                      <a:pt x="309" y="1681"/>
                      <a:pt x="325" y="1654"/>
                      <a:pt x="311" y="1644"/>
                    </a:cubicBezTo>
                    <a:cubicBezTo>
                      <a:pt x="301" y="1650"/>
                      <a:pt x="280" y="1654"/>
                      <a:pt x="261" y="16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170"/>
              <p:cNvSpPr/>
              <p:nvPr/>
            </p:nvSpPr>
            <p:spPr bwMode="auto">
              <a:xfrm>
                <a:off x="3695700" y="3516313"/>
                <a:ext cx="44450" cy="44450"/>
              </a:xfrm>
              <a:custGeom>
                <a:avLst/>
                <a:gdLst>
                  <a:gd name="T0" fmla="*/ 35 w 68"/>
                  <a:gd name="T1" fmla="*/ 4 h 69"/>
                  <a:gd name="T2" fmla="*/ 3 w 68"/>
                  <a:gd name="T3" fmla="*/ 31 h 69"/>
                  <a:gd name="T4" fmla="*/ 35 w 68"/>
                  <a:gd name="T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69">
                    <a:moveTo>
                      <a:pt x="35" y="4"/>
                    </a:moveTo>
                    <a:cubicBezTo>
                      <a:pt x="68" y="35"/>
                      <a:pt x="9" y="69"/>
                      <a:pt x="3" y="31"/>
                    </a:cubicBezTo>
                    <a:cubicBezTo>
                      <a:pt x="0" y="12"/>
                      <a:pt x="20" y="0"/>
                      <a:pt x="3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5048949" y="4796004"/>
            <a:ext cx="461387" cy="432550"/>
            <a:chOff x="5370513" y="4511675"/>
            <a:chExt cx="1371600" cy="1285875"/>
          </a:xfrm>
        </p:grpSpPr>
        <p:sp>
          <p:nvSpPr>
            <p:cNvPr id="63" name="Freeform 226"/>
            <p:cNvSpPr/>
            <p:nvPr/>
          </p:nvSpPr>
          <p:spPr bwMode="auto">
            <a:xfrm>
              <a:off x="5507038" y="5324475"/>
              <a:ext cx="22225" cy="31750"/>
            </a:xfrm>
            <a:custGeom>
              <a:avLst/>
              <a:gdLst>
                <a:gd name="T0" fmla="*/ 36 w 36"/>
                <a:gd name="T1" fmla="*/ 6 h 49"/>
                <a:gd name="T2" fmla="*/ 0 w 36"/>
                <a:gd name="T3" fmla="*/ 49 h 49"/>
                <a:gd name="T4" fmla="*/ 36 w 36"/>
                <a:gd name="T5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9">
                  <a:moveTo>
                    <a:pt x="36" y="6"/>
                  </a:moveTo>
                  <a:cubicBezTo>
                    <a:pt x="31" y="27"/>
                    <a:pt x="22" y="44"/>
                    <a:pt x="0" y="49"/>
                  </a:cubicBezTo>
                  <a:cubicBezTo>
                    <a:pt x="2" y="35"/>
                    <a:pt x="14" y="0"/>
                    <a:pt x="3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27"/>
            <p:cNvSpPr/>
            <p:nvPr/>
          </p:nvSpPr>
          <p:spPr bwMode="auto">
            <a:xfrm>
              <a:off x="5554663" y="5335588"/>
              <a:ext cx="31750" cy="44450"/>
            </a:xfrm>
            <a:custGeom>
              <a:avLst/>
              <a:gdLst>
                <a:gd name="T0" fmla="*/ 28 w 50"/>
                <a:gd name="T1" fmla="*/ 0 h 67"/>
                <a:gd name="T2" fmla="*/ 35 w 50"/>
                <a:gd name="T3" fmla="*/ 64 h 67"/>
                <a:gd name="T4" fmla="*/ 30 w 50"/>
                <a:gd name="T5" fmla="*/ 67 h 67"/>
                <a:gd name="T6" fmla="*/ 28 w 50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7">
                  <a:moveTo>
                    <a:pt x="28" y="0"/>
                  </a:moveTo>
                  <a:cubicBezTo>
                    <a:pt x="50" y="12"/>
                    <a:pt x="38" y="48"/>
                    <a:pt x="35" y="64"/>
                  </a:cubicBezTo>
                  <a:cubicBezTo>
                    <a:pt x="32" y="64"/>
                    <a:pt x="30" y="65"/>
                    <a:pt x="30" y="67"/>
                  </a:cubicBezTo>
                  <a:cubicBezTo>
                    <a:pt x="2" y="59"/>
                    <a:pt x="0" y="11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28"/>
            <p:cNvSpPr>
              <a:spLocks noEditPoints="1"/>
            </p:cNvSpPr>
            <p:nvPr/>
          </p:nvSpPr>
          <p:spPr bwMode="auto">
            <a:xfrm>
              <a:off x="5370513" y="4511675"/>
              <a:ext cx="1371600" cy="1285875"/>
            </a:xfrm>
            <a:custGeom>
              <a:avLst/>
              <a:gdLst>
                <a:gd name="T0" fmla="*/ 1393 w 2123"/>
                <a:gd name="T1" fmla="*/ 1747 h 1991"/>
                <a:gd name="T2" fmla="*/ 977 w 2123"/>
                <a:gd name="T3" fmla="*/ 1625 h 1991"/>
                <a:gd name="T4" fmla="*/ 412 w 2123"/>
                <a:gd name="T5" fmla="*/ 1618 h 1991"/>
                <a:gd name="T6" fmla="*/ 28 w 2123"/>
                <a:gd name="T7" fmla="*/ 1843 h 1991"/>
                <a:gd name="T8" fmla="*/ 152 w 2123"/>
                <a:gd name="T9" fmla="*/ 859 h 1991"/>
                <a:gd name="T10" fmla="*/ 469 w 2123"/>
                <a:gd name="T11" fmla="*/ 41 h 1991"/>
                <a:gd name="T12" fmla="*/ 1760 w 2123"/>
                <a:gd name="T13" fmla="*/ 57 h 1991"/>
                <a:gd name="T14" fmla="*/ 2051 w 2123"/>
                <a:gd name="T15" fmla="*/ 1263 h 1991"/>
                <a:gd name="T16" fmla="*/ 2109 w 2123"/>
                <a:gd name="T17" fmla="*/ 1809 h 1991"/>
                <a:gd name="T18" fmla="*/ 1908 w 2123"/>
                <a:gd name="T19" fmla="*/ 640 h 1991"/>
                <a:gd name="T20" fmla="*/ 1789 w 2123"/>
                <a:gd name="T21" fmla="*/ 843 h 1991"/>
                <a:gd name="T22" fmla="*/ 1889 w 2123"/>
                <a:gd name="T23" fmla="*/ 1919 h 1991"/>
                <a:gd name="T24" fmla="*/ 440 w 2123"/>
                <a:gd name="T25" fmla="*/ 821 h 1991"/>
                <a:gd name="T26" fmla="*/ 1662 w 2123"/>
                <a:gd name="T27" fmla="*/ 346 h 1991"/>
                <a:gd name="T28" fmla="*/ 1605 w 2123"/>
                <a:gd name="T29" fmla="*/ 489 h 1991"/>
                <a:gd name="T30" fmla="*/ 1686 w 2123"/>
                <a:gd name="T31" fmla="*/ 955 h 1991"/>
                <a:gd name="T32" fmla="*/ 1760 w 2123"/>
                <a:gd name="T33" fmla="*/ 1186 h 1991"/>
                <a:gd name="T34" fmla="*/ 1381 w 2123"/>
                <a:gd name="T35" fmla="*/ 1308 h 1991"/>
                <a:gd name="T36" fmla="*/ 1822 w 2123"/>
                <a:gd name="T37" fmla="*/ 1525 h 1991"/>
                <a:gd name="T38" fmla="*/ 211 w 2123"/>
                <a:gd name="T39" fmla="*/ 804 h 1991"/>
                <a:gd name="T40" fmla="*/ 309 w 2123"/>
                <a:gd name="T41" fmla="*/ 60 h 1991"/>
                <a:gd name="T42" fmla="*/ 1197 w 2123"/>
                <a:gd name="T43" fmla="*/ 184 h 1991"/>
                <a:gd name="T44" fmla="*/ 1397 w 2123"/>
                <a:gd name="T45" fmla="*/ 415 h 1991"/>
                <a:gd name="T46" fmla="*/ 495 w 2123"/>
                <a:gd name="T47" fmla="*/ 275 h 1991"/>
                <a:gd name="T48" fmla="*/ 1111 w 2123"/>
                <a:gd name="T49" fmla="*/ 513 h 1991"/>
                <a:gd name="T50" fmla="*/ 569 w 2123"/>
                <a:gd name="T51" fmla="*/ 449 h 1991"/>
                <a:gd name="T52" fmla="*/ 1409 w 2123"/>
                <a:gd name="T53" fmla="*/ 547 h 1991"/>
                <a:gd name="T54" fmla="*/ 1281 w 2123"/>
                <a:gd name="T55" fmla="*/ 645 h 1991"/>
                <a:gd name="T56" fmla="*/ 1133 w 2123"/>
                <a:gd name="T57" fmla="*/ 597 h 1991"/>
                <a:gd name="T58" fmla="*/ 1596 w 2123"/>
                <a:gd name="T59" fmla="*/ 511 h 1991"/>
                <a:gd name="T60" fmla="*/ 1109 w 2123"/>
                <a:gd name="T61" fmla="*/ 535 h 1991"/>
                <a:gd name="T62" fmla="*/ 677 w 2123"/>
                <a:gd name="T63" fmla="*/ 625 h 1991"/>
                <a:gd name="T64" fmla="*/ 758 w 2123"/>
                <a:gd name="T65" fmla="*/ 900 h 1991"/>
                <a:gd name="T66" fmla="*/ 1369 w 2123"/>
                <a:gd name="T67" fmla="*/ 664 h 1991"/>
                <a:gd name="T68" fmla="*/ 937 w 2123"/>
                <a:gd name="T69" fmla="*/ 1055 h 1991"/>
                <a:gd name="T70" fmla="*/ 894 w 2123"/>
                <a:gd name="T71" fmla="*/ 828 h 1991"/>
                <a:gd name="T72" fmla="*/ 221 w 2123"/>
                <a:gd name="T73" fmla="*/ 867 h 1991"/>
                <a:gd name="T74" fmla="*/ 428 w 2123"/>
                <a:gd name="T75" fmla="*/ 1427 h 1991"/>
                <a:gd name="T76" fmla="*/ 1042 w 2123"/>
                <a:gd name="T77" fmla="*/ 955 h 1991"/>
                <a:gd name="T78" fmla="*/ 569 w 2123"/>
                <a:gd name="T79" fmla="*/ 929 h 1991"/>
                <a:gd name="T80" fmla="*/ 901 w 2123"/>
                <a:gd name="T81" fmla="*/ 1031 h 1991"/>
                <a:gd name="T82" fmla="*/ 870 w 2123"/>
                <a:gd name="T83" fmla="*/ 1139 h 1991"/>
                <a:gd name="T84" fmla="*/ 1364 w 2123"/>
                <a:gd name="T85" fmla="*/ 1210 h 1991"/>
                <a:gd name="T86" fmla="*/ 1524 w 2123"/>
                <a:gd name="T87" fmla="*/ 1215 h 1991"/>
                <a:gd name="T88" fmla="*/ 868 w 2123"/>
                <a:gd name="T89" fmla="*/ 1349 h 1991"/>
                <a:gd name="T90" fmla="*/ 1092 w 2123"/>
                <a:gd name="T91" fmla="*/ 1205 h 1991"/>
                <a:gd name="T92" fmla="*/ 1092 w 2123"/>
                <a:gd name="T93" fmla="*/ 1205 h 1991"/>
                <a:gd name="T94" fmla="*/ 1238 w 2123"/>
                <a:gd name="T95" fmla="*/ 1303 h 1991"/>
                <a:gd name="T96" fmla="*/ 827 w 2123"/>
                <a:gd name="T97" fmla="*/ 1256 h 1991"/>
                <a:gd name="T98" fmla="*/ 584 w 2123"/>
                <a:gd name="T99" fmla="*/ 1320 h 1991"/>
                <a:gd name="T100" fmla="*/ 667 w 2123"/>
                <a:gd name="T101" fmla="*/ 1547 h 1991"/>
                <a:gd name="T102" fmla="*/ 1073 w 2123"/>
                <a:gd name="T103" fmla="*/ 1475 h 1991"/>
                <a:gd name="T104" fmla="*/ 71 w 2123"/>
                <a:gd name="T105" fmla="*/ 1611 h 1991"/>
                <a:gd name="T106" fmla="*/ 85 w 2123"/>
                <a:gd name="T107" fmla="*/ 1356 h 1991"/>
                <a:gd name="T108" fmla="*/ 405 w 2123"/>
                <a:gd name="T109" fmla="*/ 1456 h 1991"/>
                <a:gd name="T110" fmla="*/ 1378 w 2123"/>
                <a:gd name="T111" fmla="*/ 1492 h 1991"/>
                <a:gd name="T112" fmla="*/ 650 w 2123"/>
                <a:gd name="T113" fmla="*/ 1559 h 1991"/>
                <a:gd name="T114" fmla="*/ 507 w 2123"/>
                <a:gd name="T115" fmla="*/ 1451 h 1991"/>
                <a:gd name="T116" fmla="*/ 1419 w 2123"/>
                <a:gd name="T117" fmla="*/ 1602 h 1991"/>
                <a:gd name="T118" fmla="*/ 431 w 2123"/>
                <a:gd name="T119" fmla="*/ 1549 h 1991"/>
                <a:gd name="T120" fmla="*/ 822 w 2123"/>
                <a:gd name="T121" fmla="*/ 1561 h 1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3" h="1991">
                  <a:moveTo>
                    <a:pt x="2063" y="1878"/>
                  </a:moveTo>
                  <a:cubicBezTo>
                    <a:pt x="2087" y="1908"/>
                    <a:pt x="2074" y="1931"/>
                    <a:pt x="2032" y="1945"/>
                  </a:cubicBezTo>
                  <a:cubicBezTo>
                    <a:pt x="1973" y="1965"/>
                    <a:pt x="1887" y="1991"/>
                    <a:pt x="1825" y="1964"/>
                  </a:cubicBezTo>
                  <a:cubicBezTo>
                    <a:pt x="1826" y="1953"/>
                    <a:pt x="1822" y="1948"/>
                    <a:pt x="1822" y="1938"/>
                  </a:cubicBezTo>
                  <a:cubicBezTo>
                    <a:pt x="1761" y="1948"/>
                    <a:pt x="1728" y="1923"/>
                    <a:pt x="1681" y="1895"/>
                  </a:cubicBezTo>
                  <a:cubicBezTo>
                    <a:pt x="1605" y="1850"/>
                    <a:pt x="1514" y="1819"/>
                    <a:pt x="1438" y="1773"/>
                  </a:cubicBezTo>
                  <a:cubicBezTo>
                    <a:pt x="1422" y="1764"/>
                    <a:pt x="1407" y="1753"/>
                    <a:pt x="1393" y="1747"/>
                  </a:cubicBezTo>
                  <a:cubicBezTo>
                    <a:pt x="1376" y="1740"/>
                    <a:pt x="1353" y="1739"/>
                    <a:pt x="1340" y="1728"/>
                  </a:cubicBezTo>
                  <a:cubicBezTo>
                    <a:pt x="1333" y="1722"/>
                    <a:pt x="1317" y="1698"/>
                    <a:pt x="1316" y="1695"/>
                  </a:cubicBezTo>
                  <a:cubicBezTo>
                    <a:pt x="1313" y="1686"/>
                    <a:pt x="1318" y="1677"/>
                    <a:pt x="1316" y="1668"/>
                  </a:cubicBezTo>
                  <a:cubicBezTo>
                    <a:pt x="1313" y="1649"/>
                    <a:pt x="1299" y="1636"/>
                    <a:pt x="1297" y="1618"/>
                  </a:cubicBezTo>
                  <a:cubicBezTo>
                    <a:pt x="1239" y="1622"/>
                    <a:pt x="1167" y="1627"/>
                    <a:pt x="1097" y="1625"/>
                  </a:cubicBezTo>
                  <a:cubicBezTo>
                    <a:pt x="1097" y="1651"/>
                    <a:pt x="1085" y="1694"/>
                    <a:pt x="1071" y="1719"/>
                  </a:cubicBezTo>
                  <a:cubicBezTo>
                    <a:pt x="1017" y="1728"/>
                    <a:pt x="997" y="1666"/>
                    <a:pt x="977" y="1625"/>
                  </a:cubicBezTo>
                  <a:cubicBezTo>
                    <a:pt x="941" y="1628"/>
                    <a:pt x="893" y="1629"/>
                    <a:pt x="844" y="1625"/>
                  </a:cubicBezTo>
                  <a:cubicBezTo>
                    <a:pt x="792" y="1621"/>
                    <a:pt x="721" y="1637"/>
                    <a:pt x="670" y="1630"/>
                  </a:cubicBezTo>
                  <a:cubicBezTo>
                    <a:pt x="654" y="1668"/>
                    <a:pt x="647" y="1704"/>
                    <a:pt x="629" y="1735"/>
                  </a:cubicBezTo>
                  <a:cubicBezTo>
                    <a:pt x="581" y="1759"/>
                    <a:pt x="558" y="1720"/>
                    <a:pt x="543" y="1690"/>
                  </a:cubicBezTo>
                  <a:cubicBezTo>
                    <a:pt x="525" y="1707"/>
                    <a:pt x="495" y="1741"/>
                    <a:pt x="469" y="1733"/>
                  </a:cubicBezTo>
                  <a:cubicBezTo>
                    <a:pt x="451" y="1727"/>
                    <a:pt x="438" y="1678"/>
                    <a:pt x="431" y="1654"/>
                  </a:cubicBezTo>
                  <a:cubicBezTo>
                    <a:pt x="427" y="1640"/>
                    <a:pt x="427" y="1621"/>
                    <a:pt x="412" y="1618"/>
                  </a:cubicBezTo>
                  <a:cubicBezTo>
                    <a:pt x="391" y="1714"/>
                    <a:pt x="425" y="1846"/>
                    <a:pt x="352" y="1900"/>
                  </a:cubicBezTo>
                  <a:cubicBezTo>
                    <a:pt x="355" y="1919"/>
                    <a:pt x="371" y="1925"/>
                    <a:pt x="369" y="1943"/>
                  </a:cubicBezTo>
                  <a:cubicBezTo>
                    <a:pt x="350" y="1970"/>
                    <a:pt x="317" y="1965"/>
                    <a:pt x="278" y="1967"/>
                  </a:cubicBezTo>
                  <a:cubicBezTo>
                    <a:pt x="232" y="1969"/>
                    <a:pt x="155" y="1969"/>
                    <a:pt x="99" y="1960"/>
                  </a:cubicBezTo>
                  <a:cubicBezTo>
                    <a:pt x="70" y="1954"/>
                    <a:pt x="36" y="1951"/>
                    <a:pt x="23" y="1938"/>
                  </a:cubicBezTo>
                  <a:cubicBezTo>
                    <a:pt x="25" y="1910"/>
                    <a:pt x="38" y="1891"/>
                    <a:pt x="51" y="1866"/>
                  </a:cubicBezTo>
                  <a:cubicBezTo>
                    <a:pt x="49" y="1853"/>
                    <a:pt x="35" y="1851"/>
                    <a:pt x="28" y="1843"/>
                  </a:cubicBezTo>
                  <a:cubicBezTo>
                    <a:pt x="22" y="1785"/>
                    <a:pt x="38" y="1708"/>
                    <a:pt x="47" y="1640"/>
                  </a:cubicBezTo>
                  <a:cubicBezTo>
                    <a:pt x="54" y="1580"/>
                    <a:pt x="52" y="1516"/>
                    <a:pt x="59" y="1463"/>
                  </a:cubicBezTo>
                  <a:cubicBezTo>
                    <a:pt x="62" y="1432"/>
                    <a:pt x="74" y="1384"/>
                    <a:pt x="59" y="1353"/>
                  </a:cubicBezTo>
                  <a:cubicBezTo>
                    <a:pt x="58" y="1343"/>
                    <a:pt x="63" y="1345"/>
                    <a:pt x="68" y="1337"/>
                  </a:cubicBezTo>
                  <a:cubicBezTo>
                    <a:pt x="52" y="1314"/>
                    <a:pt x="36" y="1286"/>
                    <a:pt x="25" y="1256"/>
                  </a:cubicBezTo>
                  <a:cubicBezTo>
                    <a:pt x="15" y="1227"/>
                    <a:pt x="2" y="1189"/>
                    <a:pt x="1" y="1160"/>
                  </a:cubicBezTo>
                  <a:cubicBezTo>
                    <a:pt x="0" y="1032"/>
                    <a:pt x="60" y="916"/>
                    <a:pt x="152" y="859"/>
                  </a:cubicBezTo>
                  <a:cubicBezTo>
                    <a:pt x="162" y="786"/>
                    <a:pt x="172" y="725"/>
                    <a:pt x="180" y="652"/>
                  </a:cubicBezTo>
                  <a:cubicBezTo>
                    <a:pt x="184" y="621"/>
                    <a:pt x="193" y="592"/>
                    <a:pt x="197" y="561"/>
                  </a:cubicBezTo>
                  <a:cubicBezTo>
                    <a:pt x="201" y="530"/>
                    <a:pt x="199" y="499"/>
                    <a:pt x="204" y="468"/>
                  </a:cubicBezTo>
                  <a:cubicBezTo>
                    <a:pt x="215" y="400"/>
                    <a:pt x="230" y="309"/>
                    <a:pt x="245" y="234"/>
                  </a:cubicBezTo>
                  <a:cubicBezTo>
                    <a:pt x="258" y="163"/>
                    <a:pt x="262" y="89"/>
                    <a:pt x="307" y="36"/>
                  </a:cubicBezTo>
                  <a:cubicBezTo>
                    <a:pt x="322" y="35"/>
                    <a:pt x="329" y="33"/>
                    <a:pt x="338" y="22"/>
                  </a:cubicBezTo>
                  <a:cubicBezTo>
                    <a:pt x="389" y="13"/>
                    <a:pt x="432" y="23"/>
                    <a:pt x="469" y="41"/>
                  </a:cubicBezTo>
                  <a:cubicBezTo>
                    <a:pt x="474" y="50"/>
                    <a:pt x="479" y="57"/>
                    <a:pt x="488" y="62"/>
                  </a:cubicBezTo>
                  <a:cubicBezTo>
                    <a:pt x="502" y="111"/>
                    <a:pt x="511" y="144"/>
                    <a:pt x="500" y="182"/>
                  </a:cubicBezTo>
                  <a:cubicBezTo>
                    <a:pt x="592" y="167"/>
                    <a:pt x="745" y="169"/>
                    <a:pt x="872" y="170"/>
                  </a:cubicBezTo>
                  <a:cubicBezTo>
                    <a:pt x="1014" y="170"/>
                    <a:pt x="1167" y="167"/>
                    <a:pt x="1314" y="165"/>
                  </a:cubicBezTo>
                  <a:cubicBezTo>
                    <a:pt x="1370" y="164"/>
                    <a:pt x="1431" y="172"/>
                    <a:pt x="1481" y="160"/>
                  </a:cubicBezTo>
                  <a:cubicBezTo>
                    <a:pt x="1501" y="115"/>
                    <a:pt x="1504" y="45"/>
                    <a:pt x="1560" y="29"/>
                  </a:cubicBezTo>
                  <a:cubicBezTo>
                    <a:pt x="1616" y="32"/>
                    <a:pt x="1719" y="0"/>
                    <a:pt x="1760" y="57"/>
                  </a:cubicBezTo>
                  <a:cubicBezTo>
                    <a:pt x="1777" y="81"/>
                    <a:pt x="1789" y="130"/>
                    <a:pt x="1798" y="165"/>
                  </a:cubicBezTo>
                  <a:cubicBezTo>
                    <a:pt x="1809" y="202"/>
                    <a:pt x="1820" y="241"/>
                    <a:pt x="1829" y="277"/>
                  </a:cubicBezTo>
                  <a:cubicBezTo>
                    <a:pt x="1840" y="318"/>
                    <a:pt x="1843" y="356"/>
                    <a:pt x="1851" y="394"/>
                  </a:cubicBezTo>
                  <a:cubicBezTo>
                    <a:pt x="1874" y="504"/>
                    <a:pt x="1917" y="606"/>
                    <a:pt x="1942" y="728"/>
                  </a:cubicBezTo>
                  <a:cubicBezTo>
                    <a:pt x="1968" y="859"/>
                    <a:pt x="1998" y="964"/>
                    <a:pt x="2023" y="1096"/>
                  </a:cubicBezTo>
                  <a:cubicBezTo>
                    <a:pt x="2031" y="1138"/>
                    <a:pt x="2037" y="1178"/>
                    <a:pt x="2047" y="1222"/>
                  </a:cubicBezTo>
                  <a:cubicBezTo>
                    <a:pt x="2051" y="1242"/>
                    <a:pt x="2049" y="1237"/>
                    <a:pt x="2051" y="1263"/>
                  </a:cubicBezTo>
                  <a:cubicBezTo>
                    <a:pt x="2053" y="1276"/>
                    <a:pt x="2055" y="1290"/>
                    <a:pt x="2061" y="1298"/>
                  </a:cubicBezTo>
                  <a:cubicBezTo>
                    <a:pt x="2068" y="1363"/>
                    <a:pt x="2078" y="1425"/>
                    <a:pt x="2090" y="1489"/>
                  </a:cubicBezTo>
                  <a:cubicBezTo>
                    <a:pt x="2097" y="1533"/>
                    <a:pt x="2110" y="1578"/>
                    <a:pt x="2111" y="1618"/>
                  </a:cubicBezTo>
                  <a:cubicBezTo>
                    <a:pt x="2111" y="1625"/>
                    <a:pt x="2108" y="1631"/>
                    <a:pt x="2109" y="1637"/>
                  </a:cubicBezTo>
                  <a:cubicBezTo>
                    <a:pt x="2112" y="1667"/>
                    <a:pt x="2123" y="1699"/>
                    <a:pt x="2123" y="1728"/>
                  </a:cubicBezTo>
                  <a:cubicBezTo>
                    <a:pt x="2123" y="1754"/>
                    <a:pt x="2112" y="1780"/>
                    <a:pt x="2113" y="1809"/>
                  </a:cubicBezTo>
                  <a:cubicBezTo>
                    <a:pt x="2111" y="1811"/>
                    <a:pt x="2109" y="1812"/>
                    <a:pt x="2109" y="1809"/>
                  </a:cubicBezTo>
                  <a:cubicBezTo>
                    <a:pt x="2099" y="1799"/>
                    <a:pt x="2112" y="1815"/>
                    <a:pt x="2106" y="1821"/>
                  </a:cubicBezTo>
                  <a:cubicBezTo>
                    <a:pt x="2095" y="1843"/>
                    <a:pt x="2086" y="1868"/>
                    <a:pt x="2063" y="1878"/>
                  </a:cubicBezTo>
                  <a:close/>
                  <a:moveTo>
                    <a:pt x="2097" y="1804"/>
                  </a:moveTo>
                  <a:cubicBezTo>
                    <a:pt x="2118" y="1738"/>
                    <a:pt x="2098" y="1667"/>
                    <a:pt x="2092" y="1606"/>
                  </a:cubicBezTo>
                  <a:cubicBezTo>
                    <a:pt x="2080" y="1490"/>
                    <a:pt x="2060" y="1390"/>
                    <a:pt x="2042" y="1279"/>
                  </a:cubicBezTo>
                  <a:cubicBezTo>
                    <a:pt x="2013" y="1105"/>
                    <a:pt x="1973" y="919"/>
                    <a:pt x="1930" y="745"/>
                  </a:cubicBezTo>
                  <a:cubicBezTo>
                    <a:pt x="1921" y="709"/>
                    <a:pt x="1918" y="673"/>
                    <a:pt x="1908" y="640"/>
                  </a:cubicBezTo>
                  <a:cubicBezTo>
                    <a:pt x="1888" y="573"/>
                    <a:pt x="1863" y="510"/>
                    <a:pt x="1846" y="439"/>
                  </a:cubicBezTo>
                  <a:cubicBezTo>
                    <a:pt x="1830" y="371"/>
                    <a:pt x="1821" y="310"/>
                    <a:pt x="1803" y="241"/>
                  </a:cubicBezTo>
                  <a:cubicBezTo>
                    <a:pt x="1789" y="189"/>
                    <a:pt x="1764" y="80"/>
                    <a:pt x="1732" y="55"/>
                  </a:cubicBezTo>
                  <a:cubicBezTo>
                    <a:pt x="1702" y="32"/>
                    <a:pt x="1640" y="39"/>
                    <a:pt x="1600" y="43"/>
                  </a:cubicBezTo>
                  <a:cubicBezTo>
                    <a:pt x="1656" y="123"/>
                    <a:pt x="1661" y="249"/>
                    <a:pt x="1686" y="368"/>
                  </a:cubicBezTo>
                  <a:cubicBezTo>
                    <a:pt x="1703" y="446"/>
                    <a:pt x="1733" y="525"/>
                    <a:pt x="1748" y="604"/>
                  </a:cubicBezTo>
                  <a:cubicBezTo>
                    <a:pt x="1763" y="682"/>
                    <a:pt x="1774" y="763"/>
                    <a:pt x="1789" y="843"/>
                  </a:cubicBezTo>
                  <a:cubicBezTo>
                    <a:pt x="1832" y="1076"/>
                    <a:pt x="1879" y="1301"/>
                    <a:pt x="1915" y="1516"/>
                  </a:cubicBezTo>
                  <a:cubicBezTo>
                    <a:pt x="1919" y="1535"/>
                    <a:pt x="1929" y="1555"/>
                    <a:pt x="1932" y="1573"/>
                  </a:cubicBezTo>
                  <a:cubicBezTo>
                    <a:pt x="1935" y="1593"/>
                    <a:pt x="1933" y="1618"/>
                    <a:pt x="1934" y="1640"/>
                  </a:cubicBezTo>
                  <a:cubicBezTo>
                    <a:pt x="1937" y="1686"/>
                    <a:pt x="1944" y="1749"/>
                    <a:pt x="1939" y="1790"/>
                  </a:cubicBezTo>
                  <a:cubicBezTo>
                    <a:pt x="1938" y="1804"/>
                    <a:pt x="1928" y="1817"/>
                    <a:pt x="1925" y="1833"/>
                  </a:cubicBezTo>
                  <a:cubicBezTo>
                    <a:pt x="1919" y="1861"/>
                    <a:pt x="1921" y="1874"/>
                    <a:pt x="1906" y="1895"/>
                  </a:cubicBezTo>
                  <a:cubicBezTo>
                    <a:pt x="1900" y="1904"/>
                    <a:pt x="1884" y="1910"/>
                    <a:pt x="1889" y="1919"/>
                  </a:cubicBezTo>
                  <a:cubicBezTo>
                    <a:pt x="1980" y="1900"/>
                    <a:pt x="2070" y="1886"/>
                    <a:pt x="2097" y="1804"/>
                  </a:cubicBezTo>
                  <a:close/>
                  <a:moveTo>
                    <a:pt x="474" y="263"/>
                  </a:moveTo>
                  <a:cubicBezTo>
                    <a:pt x="464" y="240"/>
                    <a:pt x="478" y="213"/>
                    <a:pt x="479" y="179"/>
                  </a:cubicBezTo>
                  <a:cubicBezTo>
                    <a:pt x="479" y="146"/>
                    <a:pt x="487" y="90"/>
                    <a:pt x="462" y="62"/>
                  </a:cubicBezTo>
                  <a:cubicBezTo>
                    <a:pt x="441" y="39"/>
                    <a:pt x="358" y="33"/>
                    <a:pt x="335" y="50"/>
                  </a:cubicBezTo>
                  <a:cubicBezTo>
                    <a:pt x="270" y="283"/>
                    <a:pt x="274" y="553"/>
                    <a:pt x="230" y="802"/>
                  </a:cubicBezTo>
                  <a:cubicBezTo>
                    <a:pt x="305" y="800"/>
                    <a:pt x="380" y="792"/>
                    <a:pt x="440" y="821"/>
                  </a:cubicBezTo>
                  <a:cubicBezTo>
                    <a:pt x="451" y="621"/>
                    <a:pt x="459" y="426"/>
                    <a:pt x="474" y="263"/>
                  </a:cubicBezTo>
                  <a:close/>
                  <a:moveTo>
                    <a:pt x="1794" y="1924"/>
                  </a:moveTo>
                  <a:cubicBezTo>
                    <a:pt x="1856" y="1920"/>
                    <a:pt x="1888" y="1894"/>
                    <a:pt x="1908" y="1845"/>
                  </a:cubicBezTo>
                  <a:cubicBezTo>
                    <a:pt x="1938" y="1688"/>
                    <a:pt x="1908" y="1517"/>
                    <a:pt x="1875" y="1372"/>
                  </a:cubicBezTo>
                  <a:cubicBezTo>
                    <a:pt x="1836" y="1205"/>
                    <a:pt x="1807" y="1027"/>
                    <a:pt x="1775" y="859"/>
                  </a:cubicBezTo>
                  <a:cubicBezTo>
                    <a:pt x="1757" y="772"/>
                    <a:pt x="1746" y="684"/>
                    <a:pt x="1729" y="602"/>
                  </a:cubicBezTo>
                  <a:cubicBezTo>
                    <a:pt x="1712" y="516"/>
                    <a:pt x="1681" y="437"/>
                    <a:pt x="1662" y="346"/>
                  </a:cubicBezTo>
                  <a:cubicBezTo>
                    <a:pt x="1654" y="305"/>
                    <a:pt x="1645" y="258"/>
                    <a:pt x="1636" y="210"/>
                  </a:cubicBezTo>
                  <a:cubicBezTo>
                    <a:pt x="1622" y="139"/>
                    <a:pt x="1625" y="64"/>
                    <a:pt x="1567" y="50"/>
                  </a:cubicBezTo>
                  <a:cubicBezTo>
                    <a:pt x="1527" y="67"/>
                    <a:pt x="1509" y="110"/>
                    <a:pt x="1512" y="158"/>
                  </a:cubicBezTo>
                  <a:cubicBezTo>
                    <a:pt x="1545" y="141"/>
                    <a:pt x="1592" y="191"/>
                    <a:pt x="1591" y="220"/>
                  </a:cubicBezTo>
                  <a:cubicBezTo>
                    <a:pt x="1589" y="255"/>
                    <a:pt x="1544" y="249"/>
                    <a:pt x="1500" y="248"/>
                  </a:cubicBezTo>
                  <a:cubicBezTo>
                    <a:pt x="1476" y="320"/>
                    <a:pt x="1502" y="430"/>
                    <a:pt x="1471" y="499"/>
                  </a:cubicBezTo>
                  <a:cubicBezTo>
                    <a:pt x="1513" y="497"/>
                    <a:pt x="1563" y="479"/>
                    <a:pt x="1605" y="489"/>
                  </a:cubicBezTo>
                  <a:cubicBezTo>
                    <a:pt x="1634" y="519"/>
                    <a:pt x="1626" y="565"/>
                    <a:pt x="1586" y="578"/>
                  </a:cubicBezTo>
                  <a:cubicBezTo>
                    <a:pt x="1571" y="582"/>
                    <a:pt x="1559" y="577"/>
                    <a:pt x="1548" y="590"/>
                  </a:cubicBezTo>
                  <a:cubicBezTo>
                    <a:pt x="1522" y="586"/>
                    <a:pt x="1509" y="588"/>
                    <a:pt x="1488" y="590"/>
                  </a:cubicBezTo>
                  <a:cubicBezTo>
                    <a:pt x="1488" y="619"/>
                    <a:pt x="1473" y="651"/>
                    <a:pt x="1455" y="676"/>
                  </a:cubicBezTo>
                  <a:cubicBezTo>
                    <a:pt x="1437" y="748"/>
                    <a:pt x="1451" y="796"/>
                    <a:pt x="1438" y="862"/>
                  </a:cubicBezTo>
                  <a:cubicBezTo>
                    <a:pt x="1512" y="865"/>
                    <a:pt x="1595" y="871"/>
                    <a:pt x="1667" y="855"/>
                  </a:cubicBezTo>
                  <a:cubicBezTo>
                    <a:pt x="1692" y="875"/>
                    <a:pt x="1716" y="928"/>
                    <a:pt x="1686" y="955"/>
                  </a:cubicBezTo>
                  <a:cubicBezTo>
                    <a:pt x="1602" y="962"/>
                    <a:pt x="1489" y="954"/>
                    <a:pt x="1419" y="955"/>
                  </a:cubicBezTo>
                  <a:cubicBezTo>
                    <a:pt x="1410" y="995"/>
                    <a:pt x="1406" y="1036"/>
                    <a:pt x="1402" y="1079"/>
                  </a:cubicBezTo>
                  <a:cubicBezTo>
                    <a:pt x="1398" y="1121"/>
                    <a:pt x="1391" y="1166"/>
                    <a:pt x="1393" y="1205"/>
                  </a:cubicBezTo>
                  <a:cubicBezTo>
                    <a:pt x="1404" y="1157"/>
                    <a:pt x="1413" y="1088"/>
                    <a:pt x="1464" y="1096"/>
                  </a:cubicBezTo>
                  <a:cubicBezTo>
                    <a:pt x="1506" y="1102"/>
                    <a:pt x="1534" y="1169"/>
                    <a:pt x="1538" y="1201"/>
                  </a:cubicBezTo>
                  <a:cubicBezTo>
                    <a:pt x="1578" y="1184"/>
                    <a:pt x="1647" y="1197"/>
                    <a:pt x="1701" y="1186"/>
                  </a:cubicBezTo>
                  <a:cubicBezTo>
                    <a:pt x="1728" y="1181"/>
                    <a:pt x="1745" y="1166"/>
                    <a:pt x="1760" y="1186"/>
                  </a:cubicBezTo>
                  <a:cubicBezTo>
                    <a:pt x="1763" y="1215"/>
                    <a:pt x="1784" y="1272"/>
                    <a:pt x="1746" y="1282"/>
                  </a:cubicBezTo>
                  <a:cubicBezTo>
                    <a:pt x="1736" y="1284"/>
                    <a:pt x="1718" y="1279"/>
                    <a:pt x="1708" y="1279"/>
                  </a:cubicBezTo>
                  <a:cubicBezTo>
                    <a:pt x="1653" y="1282"/>
                    <a:pt x="1595" y="1290"/>
                    <a:pt x="1545" y="1294"/>
                  </a:cubicBezTo>
                  <a:cubicBezTo>
                    <a:pt x="1542" y="1317"/>
                    <a:pt x="1526" y="1328"/>
                    <a:pt x="1522" y="1351"/>
                  </a:cubicBezTo>
                  <a:cubicBezTo>
                    <a:pt x="1502" y="1365"/>
                    <a:pt x="1499" y="1398"/>
                    <a:pt x="1471" y="1396"/>
                  </a:cubicBezTo>
                  <a:cubicBezTo>
                    <a:pt x="1448" y="1395"/>
                    <a:pt x="1422" y="1336"/>
                    <a:pt x="1417" y="1310"/>
                  </a:cubicBezTo>
                  <a:cubicBezTo>
                    <a:pt x="1403" y="1307"/>
                    <a:pt x="1395" y="1306"/>
                    <a:pt x="1381" y="1308"/>
                  </a:cubicBezTo>
                  <a:cubicBezTo>
                    <a:pt x="1376" y="1344"/>
                    <a:pt x="1365" y="1395"/>
                    <a:pt x="1362" y="1437"/>
                  </a:cubicBezTo>
                  <a:cubicBezTo>
                    <a:pt x="1371" y="1435"/>
                    <a:pt x="1375" y="1440"/>
                    <a:pt x="1378" y="1444"/>
                  </a:cubicBezTo>
                  <a:cubicBezTo>
                    <a:pt x="1384" y="1477"/>
                    <a:pt x="1403" y="1495"/>
                    <a:pt x="1407" y="1530"/>
                  </a:cubicBezTo>
                  <a:cubicBezTo>
                    <a:pt x="1503" y="1514"/>
                    <a:pt x="1615" y="1522"/>
                    <a:pt x="1717" y="1509"/>
                  </a:cubicBezTo>
                  <a:cubicBezTo>
                    <a:pt x="1741" y="1505"/>
                    <a:pt x="1775" y="1495"/>
                    <a:pt x="1791" y="1499"/>
                  </a:cubicBezTo>
                  <a:cubicBezTo>
                    <a:pt x="1802" y="1501"/>
                    <a:pt x="1802" y="1508"/>
                    <a:pt x="1808" y="1513"/>
                  </a:cubicBezTo>
                  <a:cubicBezTo>
                    <a:pt x="1816" y="1520"/>
                    <a:pt x="1820" y="1520"/>
                    <a:pt x="1822" y="1525"/>
                  </a:cubicBezTo>
                  <a:cubicBezTo>
                    <a:pt x="1832" y="1548"/>
                    <a:pt x="1820" y="1584"/>
                    <a:pt x="1801" y="1594"/>
                  </a:cubicBezTo>
                  <a:cubicBezTo>
                    <a:pt x="1655" y="1590"/>
                    <a:pt x="1556" y="1614"/>
                    <a:pt x="1419" y="1621"/>
                  </a:cubicBezTo>
                  <a:cubicBezTo>
                    <a:pt x="1417" y="1665"/>
                    <a:pt x="1395" y="1691"/>
                    <a:pt x="1376" y="1719"/>
                  </a:cubicBezTo>
                  <a:cubicBezTo>
                    <a:pt x="1510" y="1792"/>
                    <a:pt x="1652" y="1858"/>
                    <a:pt x="1794" y="1924"/>
                  </a:cubicBezTo>
                  <a:close/>
                  <a:moveTo>
                    <a:pt x="230" y="442"/>
                  </a:moveTo>
                  <a:cubicBezTo>
                    <a:pt x="213" y="572"/>
                    <a:pt x="193" y="713"/>
                    <a:pt x="173" y="843"/>
                  </a:cubicBezTo>
                  <a:cubicBezTo>
                    <a:pt x="185" y="830"/>
                    <a:pt x="205" y="818"/>
                    <a:pt x="211" y="804"/>
                  </a:cubicBezTo>
                  <a:cubicBezTo>
                    <a:pt x="219" y="788"/>
                    <a:pt x="220" y="759"/>
                    <a:pt x="223" y="738"/>
                  </a:cubicBezTo>
                  <a:cubicBezTo>
                    <a:pt x="227" y="716"/>
                    <a:pt x="231" y="691"/>
                    <a:pt x="233" y="671"/>
                  </a:cubicBezTo>
                  <a:cubicBezTo>
                    <a:pt x="238" y="624"/>
                    <a:pt x="236" y="571"/>
                    <a:pt x="240" y="530"/>
                  </a:cubicBezTo>
                  <a:cubicBezTo>
                    <a:pt x="242" y="505"/>
                    <a:pt x="251" y="481"/>
                    <a:pt x="254" y="456"/>
                  </a:cubicBezTo>
                  <a:cubicBezTo>
                    <a:pt x="257" y="435"/>
                    <a:pt x="255" y="412"/>
                    <a:pt x="257" y="389"/>
                  </a:cubicBezTo>
                  <a:cubicBezTo>
                    <a:pt x="260" y="334"/>
                    <a:pt x="273" y="277"/>
                    <a:pt x="281" y="222"/>
                  </a:cubicBezTo>
                  <a:cubicBezTo>
                    <a:pt x="288" y="168"/>
                    <a:pt x="299" y="105"/>
                    <a:pt x="309" y="60"/>
                  </a:cubicBezTo>
                  <a:cubicBezTo>
                    <a:pt x="257" y="172"/>
                    <a:pt x="249" y="302"/>
                    <a:pt x="230" y="442"/>
                  </a:cubicBezTo>
                  <a:close/>
                  <a:moveTo>
                    <a:pt x="784" y="248"/>
                  </a:moveTo>
                  <a:cubicBezTo>
                    <a:pt x="885" y="246"/>
                    <a:pt x="1065" y="247"/>
                    <a:pt x="1183" y="248"/>
                  </a:cubicBezTo>
                  <a:cubicBezTo>
                    <a:pt x="1267" y="249"/>
                    <a:pt x="1390" y="245"/>
                    <a:pt x="1479" y="234"/>
                  </a:cubicBezTo>
                  <a:cubicBezTo>
                    <a:pt x="1509" y="230"/>
                    <a:pt x="1577" y="233"/>
                    <a:pt x="1557" y="198"/>
                  </a:cubicBezTo>
                  <a:cubicBezTo>
                    <a:pt x="1510" y="176"/>
                    <a:pt x="1455" y="186"/>
                    <a:pt x="1393" y="186"/>
                  </a:cubicBezTo>
                  <a:cubicBezTo>
                    <a:pt x="1327" y="186"/>
                    <a:pt x="1268" y="182"/>
                    <a:pt x="1197" y="184"/>
                  </a:cubicBezTo>
                  <a:cubicBezTo>
                    <a:pt x="1154" y="185"/>
                    <a:pt x="1101" y="183"/>
                    <a:pt x="1047" y="184"/>
                  </a:cubicBezTo>
                  <a:cubicBezTo>
                    <a:pt x="973" y="185"/>
                    <a:pt x="891" y="191"/>
                    <a:pt x="810" y="189"/>
                  </a:cubicBezTo>
                  <a:cubicBezTo>
                    <a:pt x="712" y="186"/>
                    <a:pt x="627" y="188"/>
                    <a:pt x="550" y="198"/>
                  </a:cubicBezTo>
                  <a:cubicBezTo>
                    <a:pt x="531" y="201"/>
                    <a:pt x="512" y="205"/>
                    <a:pt x="498" y="215"/>
                  </a:cubicBezTo>
                  <a:cubicBezTo>
                    <a:pt x="496" y="232"/>
                    <a:pt x="498" y="238"/>
                    <a:pt x="495" y="258"/>
                  </a:cubicBezTo>
                  <a:cubicBezTo>
                    <a:pt x="593" y="260"/>
                    <a:pt x="690" y="250"/>
                    <a:pt x="784" y="248"/>
                  </a:cubicBezTo>
                  <a:close/>
                  <a:moveTo>
                    <a:pt x="1397" y="415"/>
                  </a:moveTo>
                  <a:cubicBezTo>
                    <a:pt x="1401" y="415"/>
                    <a:pt x="1408" y="424"/>
                    <a:pt x="1419" y="425"/>
                  </a:cubicBezTo>
                  <a:cubicBezTo>
                    <a:pt x="1424" y="425"/>
                    <a:pt x="1429" y="422"/>
                    <a:pt x="1433" y="423"/>
                  </a:cubicBezTo>
                  <a:cubicBezTo>
                    <a:pt x="1449" y="425"/>
                    <a:pt x="1451" y="458"/>
                    <a:pt x="1462" y="466"/>
                  </a:cubicBezTo>
                  <a:cubicBezTo>
                    <a:pt x="1462" y="467"/>
                    <a:pt x="1464" y="468"/>
                    <a:pt x="1464" y="466"/>
                  </a:cubicBezTo>
                  <a:cubicBezTo>
                    <a:pt x="1468" y="398"/>
                    <a:pt x="1472" y="311"/>
                    <a:pt x="1474" y="253"/>
                  </a:cubicBezTo>
                  <a:cubicBezTo>
                    <a:pt x="1270" y="271"/>
                    <a:pt x="1070" y="260"/>
                    <a:pt x="868" y="265"/>
                  </a:cubicBezTo>
                  <a:cubicBezTo>
                    <a:pt x="739" y="269"/>
                    <a:pt x="621" y="271"/>
                    <a:pt x="495" y="275"/>
                  </a:cubicBezTo>
                  <a:cubicBezTo>
                    <a:pt x="484" y="361"/>
                    <a:pt x="483" y="463"/>
                    <a:pt x="474" y="542"/>
                  </a:cubicBezTo>
                  <a:cubicBezTo>
                    <a:pt x="492" y="543"/>
                    <a:pt x="505" y="539"/>
                    <a:pt x="519" y="532"/>
                  </a:cubicBezTo>
                  <a:cubicBezTo>
                    <a:pt x="521" y="500"/>
                    <a:pt x="521" y="479"/>
                    <a:pt x="529" y="456"/>
                  </a:cubicBezTo>
                  <a:cubicBezTo>
                    <a:pt x="549" y="443"/>
                    <a:pt x="559" y="419"/>
                    <a:pt x="581" y="408"/>
                  </a:cubicBezTo>
                  <a:cubicBezTo>
                    <a:pt x="649" y="416"/>
                    <a:pt x="651" y="488"/>
                    <a:pt x="677" y="537"/>
                  </a:cubicBezTo>
                  <a:cubicBezTo>
                    <a:pt x="703" y="520"/>
                    <a:pt x="749" y="526"/>
                    <a:pt x="786" y="525"/>
                  </a:cubicBezTo>
                  <a:cubicBezTo>
                    <a:pt x="877" y="524"/>
                    <a:pt x="1004" y="525"/>
                    <a:pt x="1111" y="513"/>
                  </a:cubicBezTo>
                  <a:cubicBezTo>
                    <a:pt x="1110" y="459"/>
                    <a:pt x="1152" y="427"/>
                    <a:pt x="1209" y="444"/>
                  </a:cubicBezTo>
                  <a:cubicBezTo>
                    <a:pt x="1216" y="458"/>
                    <a:pt x="1226" y="469"/>
                    <a:pt x="1235" y="482"/>
                  </a:cubicBezTo>
                  <a:cubicBezTo>
                    <a:pt x="1228" y="420"/>
                    <a:pt x="1326" y="410"/>
                    <a:pt x="1352" y="456"/>
                  </a:cubicBezTo>
                  <a:cubicBezTo>
                    <a:pt x="1355" y="431"/>
                    <a:pt x="1377" y="415"/>
                    <a:pt x="1397" y="415"/>
                  </a:cubicBezTo>
                  <a:close/>
                  <a:moveTo>
                    <a:pt x="658" y="547"/>
                  </a:moveTo>
                  <a:cubicBezTo>
                    <a:pt x="653" y="516"/>
                    <a:pt x="627" y="433"/>
                    <a:pt x="600" y="432"/>
                  </a:cubicBezTo>
                  <a:cubicBezTo>
                    <a:pt x="588" y="432"/>
                    <a:pt x="580" y="448"/>
                    <a:pt x="569" y="449"/>
                  </a:cubicBezTo>
                  <a:cubicBezTo>
                    <a:pt x="522" y="523"/>
                    <a:pt x="547" y="644"/>
                    <a:pt x="603" y="697"/>
                  </a:cubicBezTo>
                  <a:cubicBezTo>
                    <a:pt x="647" y="675"/>
                    <a:pt x="667" y="606"/>
                    <a:pt x="658" y="547"/>
                  </a:cubicBezTo>
                  <a:close/>
                  <a:moveTo>
                    <a:pt x="1429" y="446"/>
                  </a:moveTo>
                  <a:cubicBezTo>
                    <a:pt x="1399" y="421"/>
                    <a:pt x="1361" y="447"/>
                    <a:pt x="1366" y="487"/>
                  </a:cubicBezTo>
                  <a:cubicBezTo>
                    <a:pt x="1357" y="484"/>
                    <a:pt x="1360" y="494"/>
                    <a:pt x="1357" y="497"/>
                  </a:cubicBezTo>
                  <a:cubicBezTo>
                    <a:pt x="1357" y="554"/>
                    <a:pt x="1361" y="636"/>
                    <a:pt x="1405" y="671"/>
                  </a:cubicBezTo>
                  <a:cubicBezTo>
                    <a:pt x="1411" y="627"/>
                    <a:pt x="1414" y="587"/>
                    <a:pt x="1409" y="547"/>
                  </a:cubicBezTo>
                  <a:cubicBezTo>
                    <a:pt x="1405" y="509"/>
                    <a:pt x="1383" y="473"/>
                    <a:pt x="1395" y="442"/>
                  </a:cubicBezTo>
                  <a:cubicBezTo>
                    <a:pt x="1407" y="450"/>
                    <a:pt x="1411" y="467"/>
                    <a:pt x="1414" y="482"/>
                  </a:cubicBezTo>
                  <a:cubicBezTo>
                    <a:pt x="1424" y="540"/>
                    <a:pt x="1436" y="609"/>
                    <a:pt x="1424" y="676"/>
                  </a:cubicBezTo>
                  <a:cubicBezTo>
                    <a:pt x="1487" y="629"/>
                    <a:pt x="1470" y="505"/>
                    <a:pt x="1429" y="446"/>
                  </a:cubicBezTo>
                  <a:close/>
                  <a:moveTo>
                    <a:pt x="1247" y="499"/>
                  </a:moveTo>
                  <a:cubicBezTo>
                    <a:pt x="1246" y="522"/>
                    <a:pt x="1250" y="569"/>
                    <a:pt x="1259" y="599"/>
                  </a:cubicBezTo>
                  <a:cubicBezTo>
                    <a:pt x="1264" y="615"/>
                    <a:pt x="1275" y="629"/>
                    <a:pt x="1281" y="645"/>
                  </a:cubicBezTo>
                  <a:cubicBezTo>
                    <a:pt x="1288" y="666"/>
                    <a:pt x="1292" y="685"/>
                    <a:pt x="1302" y="690"/>
                  </a:cubicBezTo>
                  <a:cubicBezTo>
                    <a:pt x="1340" y="708"/>
                    <a:pt x="1343" y="660"/>
                    <a:pt x="1366" y="652"/>
                  </a:cubicBezTo>
                  <a:cubicBezTo>
                    <a:pt x="1338" y="600"/>
                    <a:pt x="1327" y="524"/>
                    <a:pt x="1345" y="466"/>
                  </a:cubicBezTo>
                  <a:cubicBezTo>
                    <a:pt x="1295" y="428"/>
                    <a:pt x="1249" y="440"/>
                    <a:pt x="1247" y="499"/>
                  </a:cubicBezTo>
                  <a:close/>
                  <a:moveTo>
                    <a:pt x="1197" y="461"/>
                  </a:moveTo>
                  <a:cubicBezTo>
                    <a:pt x="1180" y="455"/>
                    <a:pt x="1145" y="471"/>
                    <a:pt x="1137" y="487"/>
                  </a:cubicBezTo>
                  <a:cubicBezTo>
                    <a:pt x="1128" y="507"/>
                    <a:pt x="1126" y="563"/>
                    <a:pt x="1133" y="597"/>
                  </a:cubicBezTo>
                  <a:cubicBezTo>
                    <a:pt x="1141" y="641"/>
                    <a:pt x="1163" y="686"/>
                    <a:pt x="1187" y="704"/>
                  </a:cubicBezTo>
                  <a:cubicBezTo>
                    <a:pt x="1223" y="691"/>
                    <a:pt x="1233" y="653"/>
                    <a:pt x="1250" y="621"/>
                  </a:cubicBezTo>
                  <a:cubicBezTo>
                    <a:pt x="1236" y="572"/>
                    <a:pt x="1229" y="533"/>
                    <a:pt x="1233" y="487"/>
                  </a:cubicBezTo>
                  <a:cubicBezTo>
                    <a:pt x="1216" y="483"/>
                    <a:pt x="1213" y="466"/>
                    <a:pt x="1197" y="461"/>
                  </a:cubicBezTo>
                  <a:close/>
                  <a:moveTo>
                    <a:pt x="1479" y="513"/>
                  </a:moveTo>
                  <a:cubicBezTo>
                    <a:pt x="1482" y="538"/>
                    <a:pt x="1489" y="556"/>
                    <a:pt x="1491" y="571"/>
                  </a:cubicBezTo>
                  <a:cubicBezTo>
                    <a:pt x="1540" y="567"/>
                    <a:pt x="1610" y="563"/>
                    <a:pt x="1596" y="511"/>
                  </a:cubicBezTo>
                  <a:cubicBezTo>
                    <a:pt x="1556" y="503"/>
                    <a:pt x="1516" y="519"/>
                    <a:pt x="1479" y="513"/>
                  </a:cubicBezTo>
                  <a:close/>
                  <a:moveTo>
                    <a:pt x="908" y="544"/>
                  </a:moveTo>
                  <a:cubicBezTo>
                    <a:pt x="886" y="546"/>
                    <a:pt x="862" y="550"/>
                    <a:pt x="841" y="549"/>
                  </a:cubicBezTo>
                  <a:cubicBezTo>
                    <a:pt x="787" y="547"/>
                    <a:pt x="731" y="535"/>
                    <a:pt x="677" y="549"/>
                  </a:cubicBezTo>
                  <a:cubicBezTo>
                    <a:pt x="680" y="568"/>
                    <a:pt x="678" y="589"/>
                    <a:pt x="681" y="609"/>
                  </a:cubicBezTo>
                  <a:cubicBezTo>
                    <a:pt x="828" y="599"/>
                    <a:pt x="961" y="611"/>
                    <a:pt x="1111" y="590"/>
                  </a:cubicBezTo>
                  <a:cubicBezTo>
                    <a:pt x="1110" y="575"/>
                    <a:pt x="1113" y="553"/>
                    <a:pt x="1109" y="535"/>
                  </a:cubicBezTo>
                  <a:cubicBezTo>
                    <a:pt x="1041" y="537"/>
                    <a:pt x="969" y="541"/>
                    <a:pt x="908" y="544"/>
                  </a:cubicBezTo>
                  <a:close/>
                  <a:moveTo>
                    <a:pt x="474" y="563"/>
                  </a:moveTo>
                  <a:cubicBezTo>
                    <a:pt x="476" y="577"/>
                    <a:pt x="471" y="585"/>
                    <a:pt x="471" y="597"/>
                  </a:cubicBezTo>
                  <a:cubicBezTo>
                    <a:pt x="489" y="604"/>
                    <a:pt x="509" y="597"/>
                    <a:pt x="534" y="604"/>
                  </a:cubicBezTo>
                  <a:cubicBezTo>
                    <a:pt x="534" y="583"/>
                    <a:pt x="517" y="580"/>
                    <a:pt x="514" y="563"/>
                  </a:cubicBezTo>
                  <a:cubicBezTo>
                    <a:pt x="499" y="559"/>
                    <a:pt x="487" y="565"/>
                    <a:pt x="474" y="563"/>
                  </a:cubicBezTo>
                  <a:close/>
                  <a:moveTo>
                    <a:pt x="677" y="625"/>
                  </a:moveTo>
                  <a:cubicBezTo>
                    <a:pt x="664" y="651"/>
                    <a:pt x="655" y="696"/>
                    <a:pt x="631" y="711"/>
                  </a:cubicBezTo>
                  <a:cubicBezTo>
                    <a:pt x="595" y="735"/>
                    <a:pt x="575" y="703"/>
                    <a:pt x="560" y="676"/>
                  </a:cubicBezTo>
                  <a:cubicBezTo>
                    <a:pt x="548" y="655"/>
                    <a:pt x="548" y="636"/>
                    <a:pt x="534" y="621"/>
                  </a:cubicBezTo>
                  <a:cubicBezTo>
                    <a:pt x="511" y="626"/>
                    <a:pt x="501" y="614"/>
                    <a:pt x="471" y="618"/>
                  </a:cubicBezTo>
                  <a:cubicBezTo>
                    <a:pt x="473" y="692"/>
                    <a:pt x="461" y="749"/>
                    <a:pt x="457" y="833"/>
                  </a:cubicBezTo>
                  <a:cubicBezTo>
                    <a:pt x="502" y="847"/>
                    <a:pt x="523" y="885"/>
                    <a:pt x="557" y="909"/>
                  </a:cubicBezTo>
                  <a:cubicBezTo>
                    <a:pt x="614" y="889"/>
                    <a:pt x="689" y="915"/>
                    <a:pt x="758" y="900"/>
                  </a:cubicBezTo>
                  <a:cubicBezTo>
                    <a:pt x="770" y="828"/>
                    <a:pt x="802" y="741"/>
                    <a:pt x="870" y="781"/>
                  </a:cubicBezTo>
                  <a:cubicBezTo>
                    <a:pt x="887" y="790"/>
                    <a:pt x="897" y="800"/>
                    <a:pt x="903" y="814"/>
                  </a:cubicBezTo>
                  <a:cubicBezTo>
                    <a:pt x="916" y="797"/>
                    <a:pt x="920" y="777"/>
                    <a:pt x="937" y="769"/>
                  </a:cubicBezTo>
                  <a:cubicBezTo>
                    <a:pt x="998" y="737"/>
                    <a:pt x="1012" y="834"/>
                    <a:pt x="1028" y="876"/>
                  </a:cubicBezTo>
                  <a:cubicBezTo>
                    <a:pt x="1167" y="866"/>
                    <a:pt x="1288" y="855"/>
                    <a:pt x="1414" y="862"/>
                  </a:cubicBezTo>
                  <a:cubicBezTo>
                    <a:pt x="1426" y="812"/>
                    <a:pt x="1420" y="757"/>
                    <a:pt x="1429" y="709"/>
                  </a:cubicBezTo>
                  <a:cubicBezTo>
                    <a:pt x="1395" y="707"/>
                    <a:pt x="1387" y="680"/>
                    <a:pt x="1369" y="664"/>
                  </a:cubicBezTo>
                  <a:cubicBezTo>
                    <a:pt x="1360" y="680"/>
                    <a:pt x="1356" y="696"/>
                    <a:pt x="1343" y="704"/>
                  </a:cubicBezTo>
                  <a:cubicBezTo>
                    <a:pt x="1298" y="732"/>
                    <a:pt x="1267" y="685"/>
                    <a:pt x="1257" y="647"/>
                  </a:cubicBezTo>
                  <a:cubicBezTo>
                    <a:pt x="1250" y="676"/>
                    <a:pt x="1217" y="723"/>
                    <a:pt x="1192" y="726"/>
                  </a:cubicBezTo>
                  <a:cubicBezTo>
                    <a:pt x="1147" y="730"/>
                    <a:pt x="1133" y="648"/>
                    <a:pt x="1118" y="614"/>
                  </a:cubicBezTo>
                  <a:cubicBezTo>
                    <a:pt x="972" y="621"/>
                    <a:pt x="841" y="620"/>
                    <a:pt x="677" y="625"/>
                  </a:cubicBezTo>
                  <a:close/>
                  <a:moveTo>
                    <a:pt x="946" y="788"/>
                  </a:moveTo>
                  <a:cubicBezTo>
                    <a:pt x="879" y="843"/>
                    <a:pt x="884" y="990"/>
                    <a:pt x="937" y="1055"/>
                  </a:cubicBezTo>
                  <a:cubicBezTo>
                    <a:pt x="967" y="1092"/>
                    <a:pt x="990" y="1061"/>
                    <a:pt x="1006" y="1026"/>
                  </a:cubicBezTo>
                  <a:cubicBezTo>
                    <a:pt x="1043" y="948"/>
                    <a:pt x="1005" y="856"/>
                    <a:pt x="977" y="785"/>
                  </a:cubicBezTo>
                  <a:cubicBezTo>
                    <a:pt x="966" y="785"/>
                    <a:pt x="956" y="786"/>
                    <a:pt x="946" y="788"/>
                  </a:cubicBezTo>
                  <a:close/>
                  <a:moveTo>
                    <a:pt x="775" y="907"/>
                  </a:moveTo>
                  <a:cubicBezTo>
                    <a:pt x="762" y="976"/>
                    <a:pt x="807" y="1036"/>
                    <a:pt x="839" y="1069"/>
                  </a:cubicBezTo>
                  <a:cubicBezTo>
                    <a:pt x="873" y="1064"/>
                    <a:pt x="885" y="1036"/>
                    <a:pt x="892" y="1003"/>
                  </a:cubicBezTo>
                  <a:cubicBezTo>
                    <a:pt x="874" y="948"/>
                    <a:pt x="874" y="875"/>
                    <a:pt x="894" y="828"/>
                  </a:cubicBezTo>
                  <a:cubicBezTo>
                    <a:pt x="878" y="810"/>
                    <a:pt x="859" y="795"/>
                    <a:pt x="827" y="793"/>
                  </a:cubicBezTo>
                  <a:cubicBezTo>
                    <a:pt x="800" y="813"/>
                    <a:pt x="783" y="860"/>
                    <a:pt x="775" y="907"/>
                  </a:cubicBezTo>
                  <a:close/>
                  <a:moveTo>
                    <a:pt x="500" y="914"/>
                  </a:moveTo>
                  <a:cubicBezTo>
                    <a:pt x="483" y="899"/>
                    <a:pt x="448" y="873"/>
                    <a:pt x="428" y="867"/>
                  </a:cubicBezTo>
                  <a:cubicBezTo>
                    <a:pt x="415" y="862"/>
                    <a:pt x="399" y="864"/>
                    <a:pt x="383" y="862"/>
                  </a:cubicBezTo>
                  <a:cubicBezTo>
                    <a:pt x="362" y="858"/>
                    <a:pt x="341" y="849"/>
                    <a:pt x="323" y="847"/>
                  </a:cubicBezTo>
                  <a:cubicBezTo>
                    <a:pt x="292" y="845"/>
                    <a:pt x="251" y="854"/>
                    <a:pt x="221" y="867"/>
                  </a:cubicBezTo>
                  <a:cubicBezTo>
                    <a:pt x="144" y="898"/>
                    <a:pt x="101" y="949"/>
                    <a:pt x="59" y="1005"/>
                  </a:cubicBezTo>
                  <a:cubicBezTo>
                    <a:pt x="37" y="1051"/>
                    <a:pt x="27" y="1107"/>
                    <a:pt x="37" y="1170"/>
                  </a:cubicBezTo>
                  <a:cubicBezTo>
                    <a:pt x="44" y="1216"/>
                    <a:pt x="68" y="1280"/>
                    <a:pt x="87" y="1313"/>
                  </a:cubicBezTo>
                  <a:cubicBezTo>
                    <a:pt x="118" y="1364"/>
                    <a:pt x="189" y="1419"/>
                    <a:pt x="259" y="1439"/>
                  </a:cubicBezTo>
                  <a:cubicBezTo>
                    <a:pt x="303" y="1452"/>
                    <a:pt x="349" y="1446"/>
                    <a:pt x="395" y="1439"/>
                  </a:cubicBezTo>
                  <a:cubicBezTo>
                    <a:pt x="403" y="1439"/>
                    <a:pt x="400" y="1427"/>
                    <a:pt x="409" y="1427"/>
                  </a:cubicBezTo>
                  <a:cubicBezTo>
                    <a:pt x="418" y="1420"/>
                    <a:pt x="420" y="1433"/>
                    <a:pt x="428" y="1427"/>
                  </a:cubicBezTo>
                  <a:cubicBezTo>
                    <a:pt x="581" y="1381"/>
                    <a:pt x="666" y="1135"/>
                    <a:pt x="572" y="995"/>
                  </a:cubicBezTo>
                  <a:cubicBezTo>
                    <a:pt x="564" y="991"/>
                    <a:pt x="554" y="993"/>
                    <a:pt x="550" y="991"/>
                  </a:cubicBezTo>
                  <a:cubicBezTo>
                    <a:pt x="549" y="981"/>
                    <a:pt x="564" y="981"/>
                    <a:pt x="557" y="974"/>
                  </a:cubicBezTo>
                  <a:cubicBezTo>
                    <a:pt x="541" y="953"/>
                    <a:pt x="521" y="932"/>
                    <a:pt x="500" y="914"/>
                  </a:cubicBezTo>
                  <a:close/>
                  <a:moveTo>
                    <a:pt x="1216" y="881"/>
                  </a:moveTo>
                  <a:cubicBezTo>
                    <a:pt x="1159" y="885"/>
                    <a:pt x="1096" y="896"/>
                    <a:pt x="1035" y="895"/>
                  </a:cubicBezTo>
                  <a:cubicBezTo>
                    <a:pt x="1039" y="913"/>
                    <a:pt x="1042" y="932"/>
                    <a:pt x="1042" y="955"/>
                  </a:cubicBezTo>
                  <a:cubicBezTo>
                    <a:pt x="1156" y="940"/>
                    <a:pt x="1274" y="937"/>
                    <a:pt x="1400" y="936"/>
                  </a:cubicBezTo>
                  <a:cubicBezTo>
                    <a:pt x="1408" y="934"/>
                    <a:pt x="1404" y="919"/>
                    <a:pt x="1417" y="921"/>
                  </a:cubicBezTo>
                  <a:cubicBezTo>
                    <a:pt x="1426" y="922"/>
                    <a:pt x="1421" y="938"/>
                    <a:pt x="1431" y="938"/>
                  </a:cubicBezTo>
                  <a:cubicBezTo>
                    <a:pt x="1504" y="933"/>
                    <a:pt x="1599" y="944"/>
                    <a:pt x="1667" y="933"/>
                  </a:cubicBezTo>
                  <a:cubicBezTo>
                    <a:pt x="1678" y="921"/>
                    <a:pt x="1678" y="897"/>
                    <a:pt x="1665" y="883"/>
                  </a:cubicBezTo>
                  <a:cubicBezTo>
                    <a:pt x="1515" y="894"/>
                    <a:pt x="1373" y="870"/>
                    <a:pt x="1216" y="881"/>
                  </a:cubicBezTo>
                  <a:close/>
                  <a:moveTo>
                    <a:pt x="569" y="929"/>
                  </a:moveTo>
                  <a:cubicBezTo>
                    <a:pt x="584" y="940"/>
                    <a:pt x="584" y="960"/>
                    <a:pt x="600" y="969"/>
                  </a:cubicBezTo>
                  <a:cubicBezTo>
                    <a:pt x="628" y="985"/>
                    <a:pt x="718" y="966"/>
                    <a:pt x="755" y="967"/>
                  </a:cubicBezTo>
                  <a:cubicBezTo>
                    <a:pt x="756" y="952"/>
                    <a:pt x="751" y="942"/>
                    <a:pt x="753" y="926"/>
                  </a:cubicBezTo>
                  <a:cubicBezTo>
                    <a:pt x="691" y="928"/>
                    <a:pt x="627" y="918"/>
                    <a:pt x="569" y="929"/>
                  </a:cubicBezTo>
                  <a:close/>
                  <a:moveTo>
                    <a:pt x="1042" y="974"/>
                  </a:moveTo>
                  <a:cubicBezTo>
                    <a:pt x="1035" y="1014"/>
                    <a:pt x="1020" y="1062"/>
                    <a:pt x="992" y="1086"/>
                  </a:cubicBezTo>
                  <a:cubicBezTo>
                    <a:pt x="951" y="1122"/>
                    <a:pt x="923" y="1058"/>
                    <a:pt x="901" y="1031"/>
                  </a:cubicBezTo>
                  <a:cubicBezTo>
                    <a:pt x="893" y="1068"/>
                    <a:pt x="866" y="1096"/>
                    <a:pt x="825" y="1091"/>
                  </a:cubicBezTo>
                  <a:cubicBezTo>
                    <a:pt x="799" y="1062"/>
                    <a:pt x="782" y="1026"/>
                    <a:pt x="765" y="988"/>
                  </a:cubicBezTo>
                  <a:cubicBezTo>
                    <a:pt x="723" y="991"/>
                    <a:pt x="669" y="992"/>
                    <a:pt x="619" y="993"/>
                  </a:cubicBezTo>
                  <a:cubicBezTo>
                    <a:pt x="645" y="1061"/>
                    <a:pt x="653" y="1164"/>
                    <a:pt x="619" y="1246"/>
                  </a:cubicBezTo>
                  <a:cubicBezTo>
                    <a:pt x="682" y="1220"/>
                    <a:pt x="771" y="1245"/>
                    <a:pt x="832" y="1229"/>
                  </a:cubicBezTo>
                  <a:cubicBezTo>
                    <a:pt x="830" y="1218"/>
                    <a:pt x="836" y="1213"/>
                    <a:pt x="832" y="1205"/>
                  </a:cubicBezTo>
                  <a:cubicBezTo>
                    <a:pt x="839" y="1177"/>
                    <a:pt x="857" y="1160"/>
                    <a:pt x="870" y="1139"/>
                  </a:cubicBezTo>
                  <a:cubicBezTo>
                    <a:pt x="878" y="1125"/>
                    <a:pt x="878" y="1111"/>
                    <a:pt x="889" y="1108"/>
                  </a:cubicBezTo>
                  <a:cubicBezTo>
                    <a:pt x="918" y="1098"/>
                    <a:pt x="940" y="1153"/>
                    <a:pt x="965" y="1165"/>
                  </a:cubicBezTo>
                  <a:cubicBezTo>
                    <a:pt x="972" y="1153"/>
                    <a:pt x="975" y="1123"/>
                    <a:pt x="992" y="1117"/>
                  </a:cubicBezTo>
                  <a:cubicBezTo>
                    <a:pt x="1043" y="1099"/>
                    <a:pt x="1074" y="1169"/>
                    <a:pt x="1099" y="1186"/>
                  </a:cubicBezTo>
                  <a:cubicBezTo>
                    <a:pt x="1111" y="1121"/>
                    <a:pt x="1180" y="1079"/>
                    <a:pt x="1211" y="1143"/>
                  </a:cubicBezTo>
                  <a:cubicBezTo>
                    <a:pt x="1224" y="1169"/>
                    <a:pt x="1224" y="1202"/>
                    <a:pt x="1233" y="1224"/>
                  </a:cubicBezTo>
                  <a:cubicBezTo>
                    <a:pt x="1282" y="1216"/>
                    <a:pt x="1317" y="1221"/>
                    <a:pt x="1364" y="1210"/>
                  </a:cubicBezTo>
                  <a:cubicBezTo>
                    <a:pt x="1382" y="1122"/>
                    <a:pt x="1385" y="1050"/>
                    <a:pt x="1397" y="955"/>
                  </a:cubicBezTo>
                  <a:cubicBezTo>
                    <a:pt x="1248" y="956"/>
                    <a:pt x="1166" y="960"/>
                    <a:pt x="1042" y="974"/>
                  </a:cubicBezTo>
                  <a:close/>
                  <a:moveTo>
                    <a:pt x="1524" y="1215"/>
                  </a:moveTo>
                  <a:cubicBezTo>
                    <a:pt x="1519" y="1175"/>
                    <a:pt x="1492" y="1131"/>
                    <a:pt x="1467" y="1117"/>
                  </a:cubicBezTo>
                  <a:cubicBezTo>
                    <a:pt x="1439" y="1124"/>
                    <a:pt x="1422" y="1152"/>
                    <a:pt x="1417" y="1184"/>
                  </a:cubicBezTo>
                  <a:cubicBezTo>
                    <a:pt x="1406" y="1245"/>
                    <a:pt x="1439" y="1344"/>
                    <a:pt x="1471" y="1370"/>
                  </a:cubicBezTo>
                  <a:cubicBezTo>
                    <a:pt x="1514" y="1340"/>
                    <a:pt x="1532" y="1279"/>
                    <a:pt x="1524" y="1215"/>
                  </a:cubicBezTo>
                  <a:close/>
                  <a:moveTo>
                    <a:pt x="1209" y="1191"/>
                  </a:moveTo>
                  <a:cubicBezTo>
                    <a:pt x="1204" y="1173"/>
                    <a:pt x="1180" y="1123"/>
                    <a:pt x="1166" y="1129"/>
                  </a:cubicBezTo>
                  <a:cubicBezTo>
                    <a:pt x="1097" y="1160"/>
                    <a:pt x="1100" y="1272"/>
                    <a:pt x="1130" y="1332"/>
                  </a:cubicBezTo>
                  <a:cubicBezTo>
                    <a:pt x="1142" y="1354"/>
                    <a:pt x="1154" y="1388"/>
                    <a:pt x="1183" y="1384"/>
                  </a:cubicBezTo>
                  <a:cubicBezTo>
                    <a:pt x="1229" y="1358"/>
                    <a:pt x="1224" y="1246"/>
                    <a:pt x="1209" y="1191"/>
                  </a:cubicBezTo>
                  <a:close/>
                  <a:moveTo>
                    <a:pt x="851" y="1220"/>
                  </a:moveTo>
                  <a:cubicBezTo>
                    <a:pt x="846" y="1259"/>
                    <a:pt x="864" y="1341"/>
                    <a:pt x="868" y="1349"/>
                  </a:cubicBezTo>
                  <a:cubicBezTo>
                    <a:pt x="873" y="1360"/>
                    <a:pt x="877" y="1374"/>
                    <a:pt x="882" y="1382"/>
                  </a:cubicBezTo>
                  <a:cubicBezTo>
                    <a:pt x="913" y="1431"/>
                    <a:pt x="951" y="1352"/>
                    <a:pt x="954" y="1322"/>
                  </a:cubicBezTo>
                  <a:cubicBezTo>
                    <a:pt x="955" y="1308"/>
                    <a:pt x="947" y="1282"/>
                    <a:pt x="946" y="1267"/>
                  </a:cubicBezTo>
                  <a:cubicBezTo>
                    <a:pt x="946" y="1234"/>
                    <a:pt x="958" y="1193"/>
                    <a:pt x="956" y="1184"/>
                  </a:cubicBezTo>
                  <a:cubicBezTo>
                    <a:pt x="951" y="1163"/>
                    <a:pt x="918" y="1145"/>
                    <a:pt x="901" y="1134"/>
                  </a:cubicBezTo>
                  <a:cubicBezTo>
                    <a:pt x="884" y="1148"/>
                    <a:pt x="856" y="1182"/>
                    <a:pt x="851" y="1220"/>
                  </a:cubicBezTo>
                  <a:close/>
                  <a:moveTo>
                    <a:pt x="1092" y="1205"/>
                  </a:moveTo>
                  <a:cubicBezTo>
                    <a:pt x="1066" y="1182"/>
                    <a:pt x="1049" y="1139"/>
                    <a:pt x="1006" y="1141"/>
                  </a:cubicBezTo>
                  <a:cubicBezTo>
                    <a:pt x="1005" y="1160"/>
                    <a:pt x="986" y="1166"/>
                    <a:pt x="977" y="1182"/>
                  </a:cubicBezTo>
                  <a:cubicBezTo>
                    <a:pt x="953" y="1228"/>
                    <a:pt x="969" y="1321"/>
                    <a:pt x="994" y="1363"/>
                  </a:cubicBezTo>
                  <a:cubicBezTo>
                    <a:pt x="1016" y="1398"/>
                    <a:pt x="1033" y="1433"/>
                    <a:pt x="1068" y="1403"/>
                  </a:cubicBezTo>
                  <a:cubicBezTo>
                    <a:pt x="1086" y="1389"/>
                    <a:pt x="1094" y="1363"/>
                    <a:pt x="1097" y="1337"/>
                  </a:cubicBezTo>
                  <a:cubicBezTo>
                    <a:pt x="1097" y="1330"/>
                    <a:pt x="1106" y="1331"/>
                    <a:pt x="1109" y="1327"/>
                  </a:cubicBezTo>
                  <a:cubicBezTo>
                    <a:pt x="1090" y="1294"/>
                    <a:pt x="1084" y="1241"/>
                    <a:pt x="1092" y="1205"/>
                  </a:cubicBezTo>
                  <a:close/>
                  <a:moveTo>
                    <a:pt x="1543" y="1213"/>
                  </a:moveTo>
                  <a:cubicBezTo>
                    <a:pt x="1546" y="1232"/>
                    <a:pt x="1544" y="1256"/>
                    <a:pt x="1545" y="1277"/>
                  </a:cubicBezTo>
                  <a:cubicBezTo>
                    <a:pt x="1612" y="1261"/>
                    <a:pt x="1672" y="1261"/>
                    <a:pt x="1739" y="1258"/>
                  </a:cubicBezTo>
                  <a:cubicBezTo>
                    <a:pt x="1754" y="1246"/>
                    <a:pt x="1749" y="1213"/>
                    <a:pt x="1736" y="1203"/>
                  </a:cubicBezTo>
                  <a:cubicBezTo>
                    <a:pt x="1674" y="1201"/>
                    <a:pt x="1601" y="1221"/>
                    <a:pt x="1543" y="1213"/>
                  </a:cubicBezTo>
                  <a:close/>
                  <a:moveTo>
                    <a:pt x="1233" y="1244"/>
                  </a:moveTo>
                  <a:cubicBezTo>
                    <a:pt x="1237" y="1263"/>
                    <a:pt x="1238" y="1276"/>
                    <a:pt x="1238" y="1303"/>
                  </a:cubicBezTo>
                  <a:cubicBezTo>
                    <a:pt x="1304" y="1285"/>
                    <a:pt x="1347" y="1304"/>
                    <a:pt x="1407" y="1282"/>
                  </a:cubicBezTo>
                  <a:cubicBezTo>
                    <a:pt x="1404" y="1262"/>
                    <a:pt x="1399" y="1245"/>
                    <a:pt x="1395" y="1227"/>
                  </a:cubicBezTo>
                  <a:cubicBezTo>
                    <a:pt x="1349" y="1236"/>
                    <a:pt x="1294" y="1241"/>
                    <a:pt x="1233" y="1244"/>
                  </a:cubicBezTo>
                  <a:close/>
                  <a:moveTo>
                    <a:pt x="617" y="1263"/>
                  </a:moveTo>
                  <a:cubicBezTo>
                    <a:pt x="613" y="1275"/>
                    <a:pt x="601" y="1291"/>
                    <a:pt x="603" y="1301"/>
                  </a:cubicBezTo>
                  <a:cubicBezTo>
                    <a:pt x="678" y="1300"/>
                    <a:pt x="749" y="1302"/>
                    <a:pt x="834" y="1291"/>
                  </a:cubicBezTo>
                  <a:cubicBezTo>
                    <a:pt x="832" y="1276"/>
                    <a:pt x="836" y="1266"/>
                    <a:pt x="827" y="1256"/>
                  </a:cubicBezTo>
                  <a:cubicBezTo>
                    <a:pt x="760" y="1257"/>
                    <a:pt x="677" y="1251"/>
                    <a:pt x="617" y="1263"/>
                  </a:cubicBezTo>
                  <a:close/>
                  <a:moveTo>
                    <a:pt x="1028" y="1435"/>
                  </a:moveTo>
                  <a:cubicBezTo>
                    <a:pt x="1001" y="1414"/>
                    <a:pt x="984" y="1384"/>
                    <a:pt x="968" y="1353"/>
                  </a:cubicBezTo>
                  <a:cubicBezTo>
                    <a:pt x="950" y="1398"/>
                    <a:pt x="904" y="1465"/>
                    <a:pt x="872" y="1406"/>
                  </a:cubicBezTo>
                  <a:cubicBezTo>
                    <a:pt x="858" y="1379"/>
                    <a:pt x="847" y="1346"/>
                    <a:pt x="841" y="1315"/>
                  </a:cubicBezTo>
                  <a:cubicBezTo>
                    <a:pt x="805" y="1306"/>
                    <a:pt x="761" y="1321"/>
                    <a:pt x="715" y="1322"/>
                  </a:cubicBezTo>
                  <a:cubicBezTo>
                    <a:pt x="668" y="1324"/>
                    <a:pt x="627" y="1320"/>
                    <a:pt x="584" y="1320"/>
                  </a:cubicBezTo>
                  <a:cubicBezTo>
                    <a:pt x="545" y="1378"/>
                    <a:pt x="500" y="1430"/>
                    <a:pt x="421" y="1449"/>
                  </a:cubicBezTo>
                  <a:cubicBezTo>
                    <a:pt x="423" y="1473"/>
                    <a:pt x="418" y="1505"/>
                    <a:pt x="414" y="1530"/>
                  </a:cubicBezTo>
                  <a:cubicBezTo>
                    <a:pt x="424" y="1528"/>
                    <a:pt x="431" y="1525"/>
                    <a:pt x="440" y="1523"/>
                  </a:cubicBezTo>
                  <a:cubicBezTo>
                    <a:pt x="446" y="1494"/>
                    <a:pt x="469" y="1422"/>
                    <a:pt x="517" y="1430"/>
                  </a:cubicBezTo>
                  <a:cubicBezTo>
                    <a:pt x="531" y="1432"/>
                    <a:pt x="534" y="1444"/>
                    <a:pt x="550" y="1449"/>
                  </a:cubicBezTo>
                  <a:cubicBezTo>
                    <a:pt x="570" y="1435"/>
                    <a:pt x="588" y="1421"/>
                    <a:pt x="617" y="1423"/>
                  </a:cubicBezTo>
                  <a:cubicBezTo>
                    <a:pt x="640" y="1457"/>
                    <a:pt x="660" y="1492"/>
                    <a:pt x="667" y="1547"/>
                  </a:cubicBezTo>
                  <a:cubicBezTo>
                    <a:pt x="782" y="1530"/>
                    <a:pt x="858" y="1544"/>
                    <a:pt x="963" y="1528"/>
                  </a:cubicBezTo>
                  <a:cubicBezTo>
                    <a:pt x="967" y="1479"/>
                    <a:pt x="984" y="1428"/>
                    <a:pt x="1028" y="1435"/>
                  </a:cubicBezTo>
                  <a:close/>
                  <a:moveTo>
                    <a:pt x="1238" y="1318"/>
                  </a:moveTo>
                  <a:cubicBezTo>
                    <a:pt x="1230" y="1355"/>
                    <a:pt x="1215" y="1411"/>
                    <a:pt x="1185" y="1420"/>
                  </a:cubicBezTo>
                  <a:cubicBezTo>
                    <a:pt x="1146" y="1433"/>
                    <a:pt x="1138" y="1364"/>
                    <a:pt x="1116" y="1349"/>
                  </a:cubicBezTo>
                  <a:cubicBezTo>
                    <a:pt x="1106" y="1393"/>
                    <a:pt x="1081" y="1434"/>
                    <a:pt x="1044" y="1444"/>
                  </a:cubicBezTo>
                  <a:cubicBezTo>
                    <a:pt x="1046" y="1460"/>
                    <a:pt x="1065" y="1462"/>
                    <a:pt x="1073" y="1475"/>
                  </a:cubicBezTo>
                  <a:cubicBezTo>
                    <a:pt x="1085" y="1494"/>
                    <a:pt x="1083" y="1522"/>
                    <a:pt x="1094" y="1544"/>
                  </a:cubicBezTo>
                  <a:cubicBezTo>
                    <a:pt x="1171" y="1539"/>
                    <a:pt x="1227" y="1557"/>
                    <a:pt x="1278" y="1528"/>
                  </a:cubicBezTo>
                  <a:cubicBezTo>
                    <a:pt x="1285" y="1525"/>
                    <a:pt x="1289" y="1542"/>
                    <a:pt x="1290" y="1530"/>
                  </a:cubicBezTo>
                  <a:cubicBezTo>
                    <a:pt x="1301" y="1486"/>
                    <a:pt x="1300" y="1432"/>
                    <a:pt x="1345" y="1423"/>
                  </a:cubicBezTo>
                  <a:cubicBezTo>
                    <a:pt x="1348" y="1379"/>
                    <a:pt x="1351" y="1348"/>
                    <a:pt x="1359" y="1313"/>
                  </a:cubicBezTo>
                  <a:cubicBezTo>
                    <a:pt x="1325" y="1315"/>
                    <a:pt x="1276" y="1319"/>
                    <a:pt x="1238" y="1318"/>
                  </a:cubicBezTo>
                  <a:close/>
                  <a:moveTo>
                    <a:pt x="71" y="1611"/>
                  </a:moveTo>
                  <a:cubicBezTo>
                    <a:pt x="68" y="1685"/>
                    <a:pt x="43" y="1747"/>
                    <a:pt x="47" y="1809"/>
                  </a:cubicBezTo>
                  <a:cubicBezTo>
                    <a:pt x="48" y="1835"/>
                    <a:pt x="61" y="1850"/>
                    <a:pt x="85" y="1859"/>
                  </a:cubicBezTo>
                  <a:cubicBezTo>
                    <a:pt x="106" y="1849"/>
                    <a:pt x="108" y="1825"/>
                    <a:pt x="111" y="1802"/>
                  </a:cubicBezTo>
                  <a:cubicBezTo>
                    <a:pt x="115" y="1778"/>
                    <a:pt x="123" y="1752"/>
                    <a:pt x="125" y="1728"/>
                  </a:cubicBezTo>
                  <a:cubicBezTo>
                    <a:pt x="130" y="1688"/>
                    <a:pt x="128" y="1648"/>
                    <a:pt x="133" y="1614"/>
                  </a:cubicBezTo>
                  <a:cubicBezTo>
                    <a:pt x="141" y="1549"/>
                    <a:pt x="161" y="1480"/>
                    <a:pt x="154" y="1411"/>
                  </a:cubicBezTo>
                  <a:cubicBezTo>
                    <a:pt x="132" y="1391"/>
                    <a:pt x="104" y="1378"/>
                    <a:pt x="85" y="1356"/>
                  </a:cubicBezTo>
                  <a:cubicBezTo>
                    <a:pt x="76" y="1434"/>
                    <a:pt x="73" y="1519"/>
                    <a:pt x="71" y="1611"/>
                  </a:cubicBezTo>
                  <a:close/>
                  <a:moveTo>
                    <a:pt x="168" y="1509"/>
                  </a:moveTo>
                  <a:cubicBezTo>
                    <a:pt x="166" y="1529"/>
                    <a:pt x="162" y="1551"/>
                    <a:pt x="159" y="1573"/>
                  </a:cubicBezTo>
                  <a:cubicBezTo>
                    <a:pt x="152" y="1617"/>
                    <a:pt x="156" y="1664"/>
                    <a:pt x="149" y="1709"/>
                  </a:cubicBezTo>
                  <a:cubicBezTo>
                    <a:pt x="141" y="1764"/>
                    <a:pt x="123" y="1816"/>
                    <a:pt x="137" y="1869"/>
                  </a:cubicBezTo>
                  <a:cubicBezTo>
                    <a:pt x="207" y="1885"/>
                    <a:pt x="309" y="1913"/>
                    <a:pt x="364" y="1864"/>
                  </a:cubicBezTo>
                  <a:cubicBezTo>
                    <a:pt x="401" y="1732"/>
                    <a:pt x="383" y="1600"/>
                    <a:pt x="405" y="1456"/>
                  </a:cubicBezTo>
                  <a:cubicBezTo>
                    <a:pt x="323" y="1482"/>
                    <a:pt x="230" y="1453"/>
                    <a:pt x="180" y="1423"/>
                  </a:cubicBezTo>
                  <a:cubicBezTo>
                    <a:pt x="176" y="1442"/>
                    <a:pt x="172" y="1477"/>
                    <a:pt x="168" y="1509"/>
                  </a:cubicBezTo>
                  <a:close/>
                  <a:moveTo>
                    <a:pt x="1362" y="1692"/>
                  </a:moveTo>
                  <a:cubicBezTo>
                    <a:pt x="1375" y="1676"/>
                    <a:pt x="1403" y="1652"/>
                    <a:pt x="1397" y="1623"/>
                  </a:cubicBezTo>
                  <a:cubicBezTo>
                    <a:pt x="1396" y="1617"/>
                    <a:pt x="1388" y="1613"/>
                    <a:pt x="1388" y="1609"/>
                  </a:cubicBezTo>
                  <a:cubicBezTo>
                    <a:pt x="1388" y="1609"/>
                    <a:pt x="1398" y="1598"/>
                    <a:pt x="1397" y="1599"/>
                  </a:cubicBezTo>
                  <a:cubicBezTo>
                    <a:pt x="1403" y="1581"/>
                    <a:pt x="1391" y="1523"/>
                    <a:pt x="1378" y="1492"/>
                  </a:cubicBezTo>
                  <a:cubicBezTo>
                    <a:pt x="1369" y="1469"/>
                    <a:pt x="1353" y="1451"/>
                    <a:pt x="1338" y="1444"/>
                  </a:cubicBezTo>
                  <a:cubicBezTo>
                    <a:pt x="1296" y="1518"/>
                    <a:pt x="1299" y="1642"/>
                    <a:pt x="1362" y="1692"/>
                  </a:cubicBezTo>
                  <a:close/>
                  <a:moveTo>
                    <a:pt x="650" y="1559"/>
                  </a:moveTo>
                  <a:cubicBezTo>
                    <a:pt x="649" y="1541"/>
                    <a:pt x="627" y="1441"/>
                    <a:pt x="600" y="1446"/>
                  </a:cubicBezTo>
                  <a:cubicBezTo>
                    <a:pt x="508" y="1465"/>
                    <a:pt x="522" y="1668"/>
                    <a:pt x="586" y="1716"/>
                  </a:cubicBezTo>
                  <a:cubicBezTo>
                    <a:pt x="595" y="1710"/>
                    <a:pt x="605" y="1713"/>
                    <a:pt x="617" y="1707"/>
                  </a:cubicBezTo>
                  <a:cubicBezTo>
                    <a:pt x="638" y="1668"/>
                    <a:pt x="655" y="1623"/>
                    <a:pt x="650" y="1559"/>
                  </a:cubicBezTo>
                  <a:close/>
                  <a:moveTo>
                    <a:pt x="507" y="1451"/>
                  </a:moveTo>
                  <a:cubicBezTo>
                    <a:pt x="461" y="1469"/>
                    <a:pt x="444" y="1572"/>
                    <a:pt x="445" y="1640"/>
                  </a:cubicBezTo>
                  <a:cubicBezTo>
                    <a:pt x="457" y="1660"/>
                    <a:pt x="463" y="1685"/>
                    <a:pt x="476" y="1704"/>
                  </a:cubicBezTo>
                  <a:cubicBezTo>
                    <a:pt x="501" y="1699"/>
                    <a:pt x="531" y="1690"/>
                    <a:pt x="534" y="1666"/>
                  </a:cubicBezTo>
                  <a:cubicBezTo>
                    <a:pt x="535" y="1652"/>
                    <a:pt x="520" y="1634"/>
                    <a:pt x="517" y="1618"/>
                  </a:cubicBezTo>
                  <a:cubicBezTo>
                    <a:pt x="505" y="1564"/>
                    <a:pt x="521" y="1510"/>
                    <a:pt x="541" y="1466"/>
                  </a:cubicBezTo>
                  <a:cubicBezTo>
                    <a:pt x="524" y="1472"/>
                    <a:pt x="522" y="1446"/>
                    <a:pt x="507" y="1451"/>
                  </a:cubicBezTo>
                  <a:close/>
                  <a:moveTo>
                    <a:pt x="1032" y="1461"/>
                  </a:moveTo>
                  <a:cubicBezTo>
                    <a:pt x="1020" y="1459"/>
                    <a:pt x="1006" y="1476"/>
                    <a:pt x="994" y="1482"/>
                  </a:cubicBezTo>
                  <a:cubicBezTo>
                    <a:pt x="967" y="1553"/>
                    <a:pt x="985" y="1655"/>
                    <a:pt x="1051" y="1695"/>
                  </a:cubicBezTo>
                  <a:cubicBezTo>
                    <a:pt x="1099" y="1619"/>
                    <a:pt x="1080" y="1507"/>
                    <a:pt x="1032" y="1461"/>
                  </a:cubicBezTo>
                  <a:close/>
                  <a:moveTo>
                    <a:pt x="1610" y="1535"/>
                  </a:moveTo>
                  <a:cubicBezTo>
                    <a:pt x="1540" y="1538"/>
                    <a:pt x="1472" y="1540"/>
                    <a:pt x="1412" y="1551"/>
                  </a:cubicBezTo>
                  <a:cubicBezTo>
                    <a:pt x="1413" y="1569"/>
                    <a:pt x="1411" y="1591"/>
                    <a:pt x="1419" y="1602"/>
                  </a:cubicBezTo>
                  <a:cubicBezTo>
                    <a:pt x="1482" y="1596"/>
                    <a:pt x="1546" y="1587"/>
                    <a:pt x="1622" y="1580"/>
                  </a:cubicBezTo>
                  <a:cubicBezTo>
                    <a:pt x="1689" y="1574"/>
                    <a:pt x="1763" y="1587"/>
                    <a:pt x="1803" y="1556"/>
                  </a:cubicBezTo>
                  <a:cubicBezTo>
                    <a:pt x="1804" y="1541"/>
                    <a:pt x="1798" y="1533"/>
                    <a:pt x="1794" y="1523"/>
                  </a:cubicBezTo>
                  <a:cubicBezTo>
                    <a:pt x="1730" y="1526"/>
                    <a:pt x="1668" y="1532"/>
                    <a:pt x="1610" y="1535"/>
                  </a:cubicBezTo>
                  <a:close/>
                  <a:moveTo>
                    <a:pt x="409" y="1599"/>
                  </a:moveTo>
                  <a:cubicBezTo>
                    <a:pt x="414" y="1596"/>
                    <a:pt x="423" y="1599"/>
                    <a:pt x="426" y="1594"/>
                  </a:cubicBezTo>
                  <a:cubicBezTo>
                    <a:pt x="424" y="1585"/>
                    <a:pt x="429" y="1563"/>
                    <a:pt x="431" y="1549"/>
                  </a:cubicBezTo>
                  <a:cubicBezTo>
                    <a:pt x="401" y="1537"/>
                    <a:pt x="415" y="1580"/>
                    <a:pt x="409" y="1599"/>
                  </a:cubicBezTo>
                  <a:close/>
                  <a:moveTo>
                    <a:pt x="822" y="1561"/>
                  </a:moveTo>
                  <a:cubicBezTo>
                    <a:pt x="770" y="1561"/>
                    <a:pt x="719" y="1554"/>
                    <a:pt x="670" y="1566"/>
                  </a:cubicBezTo>
                  <a:cubicBezTo>
                    <a:pt x="669" y="1590"/>
                    <a:pt x="672" y="1595"/>
                    <a:pt x="670" y="1614"/>
                  </a:cubicBezTo>
                  <a:cubicBezTo>
                    <a:pt x="773" y="1598"/>
                    <a:pt x="864" y="1618"/>
                    <a:pt x="970" y="1602"/>
                  </a:cubicBezTo>
                  <a:cubicBezTo>
                    <a:pt x="967" y="1588"/>
                    <a:pt x="960" y="1568"/>
                    <a:pt x="963" y="1556"/>
                  </a:cubicBezTo>
                  <a:cubicBezTo>
                    <a:pt x="921" y="1546"/>
                    <a:pt x="871" y="1561"/>
                    <a:pt x="822" y="1561"/>
                  </a:cubicBezTo>
                  <a:close/>
                  <a:moveTo>
                    <a:pt x="1099" y="1563"/>
                  </a:moveTo>
                  <a:cubicBezTo>
                    <a:pt x="1099" y="1579"/>
                    <a:pt x="1099" y="1594"/>
                    <a:pt x="1099" y="1609"/>
                  </a:cubicBezTo>
                  <a:cubicBezTo>
                    <a:pt x="1177" y="1598"/>
                    <a:pt x="1224" y="1609"/>
                    <a:pt x="1292" y="1594"/>
                  </a:cubicBezTo>
                  <a:cubicBezTo>
                    <a:pt x="1288" y="1579"/>
                    <a:pt x="1297" y="1566"/>
                    <a:pt x="1288" y="1554"/>
                  </a:cubicBezTo>
                  <a:cubicBezTo>
                    <a:pt x="1242" y="1571"/>
                    <a:pt x="1153" y="1565"/>
                    <a:pt x="1099" y="15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29"/>
            <p:cNvSpPr>
              <a:spLocks noEditPoints="1"/>
            </p:cNvSpPr>
            <p:nvPr/>
          </p:nvSpPr>
          <p:spPr bwMode="auto">
            <a:xfrm>
              <a:off x="5426075" y="5075238"/>
              <a:ext cx="290513" cy="327025"/>
            </a:xfrm>
            <a:custGeom>
              <a:avLst/>
              <a:gdLst>
                <a:gd name="T0" fmla="*/ 438 w 450"/>
                <a:gd name="T1" fmla="*/ 328 h 506"/>
                <a:gd name="T2" fmla="*/ 235 w 450"/>
                <a:gd name="T3" fmla="*/ 497 h 506"/>
                <a:gd name="T4" fmla="*/ 75 w 450"/>
                <a:gd name="T5" fmla="*/ 425 h 506"/>
                <a:gd name="T6" fmla="*/ 78 w 450"/>
                <a:gd name="T7" fmla="*/ 82 h 506"/>
                <a:gd name="T8" fmla="*/ 235 w 450"/>
                <a:gd name="T9" fmla="*/ 56 h 506"/>
                <a:gd name="T10" fmla="*/ 247 w 450"/>
                <a:gd name="T11" fmla="*/ 163 h 506"/>
                <a:gd name="T12" fmla="*/ 276 w 450"/>
                <a:gd name="T13" fmla="*/ 270 h 506"/>
                <a:gd name="T14" fmla="*/ 388 w 450"/>
                <a:gd name="T15" fmla="*/ 397 h 506"/>
                <a:gd name="T16" fmla="*/ 357 w 450"/>
                <a:gd name="T17" fmla="*/ 318 h 506"/>
                <a:gd name="T18" fmla="*/ 414 w 450"/>
                <a:gd name="T19" fmla="*/ 244 h 506"/>
                <a:gd name="T20" fmla="*/ 350 w 450"/>
                <a:gd name="T21" fmla="*/ 237 h 506"/>
                <a:gd name="T22" fmla="*/ 395 w 450"/>
                <a:gd name="T23" fmla="*/ 158 h 506"/>
                <a:gd name="T24" fmla="*/ 388 w 450"/>
                <a:gd name="T25" fmla="*/ 144 h 506"/>
                <a:gd name="T26" fmla="*/ 295 w 450"/>
                <a:gd name="T27" fmla="*/ 134 h 506"/>
                <a:gd name="T28" fmla="*/ 235 w 450"/>
                <a:gd name="T29" fmla="*/ 56 h 506"/>
                <a:gd name="T30" fmla="*/ 140 w 450"/>
                <a:gd name="T31" fmla="*/ 82 h 506"/>
                <a:gd name="T32" fmla="*/ 209 w 450"/>
                <a:gd name="T33" fmla="*/ 63 h 506"/>
                <a:gd name="T34" fmla="*/ 230 w 450"/>
                <a:gd name="T35" fmla="*/ 478 h 506"/>
                <a:gd name="T36" fmla="*/ 302 w 450"/>
                <a:gd name="T37" fmla="*/ 414 h 506"/>
                <a:gd name="T38" fmla="*/ 316 w 450"/>
                <a:gd name="T39" fmla="*/ 390 h 506"/>
                <a:gd name="T40" fmla="*/ 185 w 450"/>
                <a:gd name="T41" fmla="*/ 280 h 506"/>
                <a:gd name="T42" fmla="*/ 202 w 450"/>
                <a:gd name="T43" fmla="*/ 170 h 506"/>
                <a:gd name="T44" fmla="*/ 116 w 450"/>
                <a:gd name="T45" fmla="*/ 91 h 506"/>
                <a:gd name="T46" fmla="*/ 125 w 450"/>
                <a:gd name="T47" fmla="*/ 175 h 506"/>
                <a:gd name="T48" fmla="*/ 35 w 450"/>
                <a:gd name="T49" fmla="*/ 218 h 506"/>
                <a:gd name="T50" fmla="*/ 30 w 450"/>
                <a:gd name="T51" fmla="*/ 249 h 506"/>
                <a:gd name="T52" fmla="*/ 111 w 450"/>
                <a:gd name="T53" fmla="*/ 320 h 506"/>
                <a:gd name="T54" fmla="*/ 63 w 450"/>
                <a:gd name="T55" fmla="*/ 371 h 506"/>
                <a:gd name="T56" fmla="*/ 185 w 450"/>
                <a:gd name="T57" fmla="*/ 139 h 506"/>
                <a:gd name="T58" fmla="*/ 223 w 450"/>
                <a:gd name="T59" fmla="*/ 96 h 506"/>
                <a:gd name="T60" fmla="*/ 223 w 450"/>
                <a:gd name="T61" fmla="*/ 215 h 506"/>
                <a:gd name="T62" fmla="*/ 223 w 450"/>
                <a:gd name="T63" fmla="*/ 215 h 506"/>
                <a:gd name="T64" fmla="*/ 247 w 450"/>
                <a:gd name="T65" fmla="*/ 242 h 506"/>
                <a:gd name="T66" fmla="*/ 304 w 450"/>
                <a:gd name="T67" fmla="*/ 342 h 506"/>
                <a:gd name="T68" fmla="*/ 259 w 450"/>
                <a:gd name="T69" fmla="*/ 297 h 506"/>
                <a:gd name="T70" fmla="*/ 350 w 450"/>
                <a:gd name="T71" fmla="*/ 404 h 506"/>
                <a:gd name="T72" fmla="*/ 371 w 450"/>
                <a:gd name="T73" fmla="*/ 402 h 506"/>
                <a:gd name="T74" fmla="*/ 350 w 450"/>
                <a:gd name="T75" fmla="*/ 40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0" h="506">
                  <a:moveTo>
                    <a:pt x="316" y="46"/>
                  </a:moveTo>
                  <a:cubicBezTo>
                    <a:pt x="405" y="87"/>
                    <a:pt x="450" y="203"/>
                    <a:pt x="438" y="328"/>
                  </a:cubicBezTo>
                  <a:cubicBezTo>
                    <a:pt x="435" y="364"/>
                    <a:pt x="413" y="405"/>
                    <a:pt x="395" y="428"/>
                  </a:cubicBezTo>
                  <a:cubicBezTo>
                    <a:pt x="365" y="466"/>
                    <a:pt x="297" y="506"/>
                    <a:pt x="235" y="497"/>
                  </a:cubicBezTo>
                  <a:cubicBezTo>
                    <a:pt x="216" y="494"/>
                    <a:pt x="189" y="485"/>
                    <a:pt x="166" y="478"/>
                  </a:cubicBezTo>
                  <a:cubicBezTo>
                    <a:pt x="127" y="467"/>
                    <a:pt x="101" y="447"/>
                    <a:pt x="75" y="425"/>
                  </a:cubicBezTo>
                  <a:cubicBezTo>
                    <a:pt x="60" y="401"/>
                    <a:pt x="43" y="378"/>
                    <a:pt x="25" y="356"/>
                  </a:cubicBezTo>
                  <a:cubicBezTo>
                    <a:pt x="0" y="249"/>
                    <a:pt x="16" y="145"/>
                    <a:pt x="78" y="82"/>
                  </a:cubicBezTo>
                  <a:cubicBezTo>
                    <a:pt x="137" y="40"/>
                    <a:pt x="234" y="0"/>
                    <a:pt x="316" y="46"/>
                  </a:cubicBezTo>
                  <a:close/>
                  <a:moveTo>
                    <a:pt x="235" y="56"/>
                  </a:moveTo>
                  <a:cubicBezTo>
                    <a:pt x="237" y="99"/>
                    <a:pt x="266" y="122"/>
                    <a:pt x="285" y="153"/>
                  </a:cubicBezTo>
                  <a:cubicBezTo>
                    <a:pt x="277" y="166"/>
                    <a:pt x="268" y="163"/>
                    <a:pt x="247" y="163"/>
                  </a:cubicBezTo>
                  <a:cubicBezTo>
                    <a:pt x="245" y="185"/>
                    <a:pt x="241" y="197"/>
                    <a:pt x="247" y="218"/>
                  </a:cubicBezTo>
                  <a:cubicBezTo>
                    <a:pt x="264" y="231"/>
                    <a:pt x="280" y="248"/>
                    <a:pt x="276" y="270"/>
                  </a:cubicBezTo>
                  <a:cubicBezTo>
                    <a:pt x="294" y="311"/>
                    <a:pt x="334" y="332"/>
                    <a:pt x="359" y="366"/>
                  </a:cubicBezTo>
                  <a:cubicBezTo>
                    <a:pt x="372" y="331"/>
                    <a:pt x="400" y="368"/>
                    <a:pt x="388" y="397"/>
                  </a:cubicBezTo>
                  <a:cubicBezTo>
                    <a:pt x="403" y="388"/>
                    <a:pt x="404" y="364"/>
                    <a:pt x="414" y="349"/>
                  </a:cubicBezTo>
                  <a:cubicBezTo>
                    <a:pt x="398" y="336"/>
                    <a:pt x="367" y="337"/>
                    <a:pt x="357" y="318"/>
                  </a:cubicBezTo>
                  <a:cubicBezTo>
                    <a:pt x="379" y="320"/>
                    <a:pt x="400" y="324"/>
                    <a:pt x="419" y="330"/>
                  </a:cubicBezTo>
                  <a:cubicBezTo>
                    <a:pt x="416" y="296"/>
                    <a:pt x="420" y="280"/>
                    <a:pt x="414" y="244"/>
                  </a:cubicBezTo>
                  <a:cubicBezTo>
                    <a:pt x="406" y="262"/>
                    <a:pt x="366" y="257"/>
                    <a:pt x="350" y="249"/>
                  </a:cubicBezTo>
                  <a:cubicBezTo>
                    <a:pt x="350" y="245"/>
                    <a:pt x="350" y="241"/>
                    <a:pt x="350" y="237"/>
                  </a:cubicBezTo>
                  <a:cubicBezTo>
                    <a:pt x="373" y="229"/>
                    <a:pt x="398" y="214"/>
                    <a:pt x="416" y="232"/>
                  </a:cubicBezTo>
                  <a:cubicBezTo>
                    <a:pt x="415" y="209"/>
                    <a:pt x="405" y="179"/>
                    <a:pt x="395" y="158"/>
                  </a:cubicBezTo>
                  <a:cubicBezTo>
                    <a:pt x="374" y="168"/>
                    <a:pt x="351" y="188"/>
                    <a:pt x="328" y="189"/>
                  </a:cubicBezTo>
                  <a:cubicBezTo>
                    <a:pt x="337" y="163"/>
                    <a:pt x="367" y="158"/>
                    <a:pt x="388" y="144"/>
                  </a:cubicBezTo>
                  <a:cubicBezTo>
                    <a:pt x="371" y="122"/>
                    <a:pt x="362" y="92"/>
                    <a:pt x="331" y="84"/>
                  </a:cubicBezTo>
                  <a:cubicBezTo>
                    <a:pt x="318" y="100"/>
                    <a:pt x="318" y="129"/>
                    <a:pt x="295" y="134"/>
                  </a:cubicBezTo>
                  <a:cubicBezTo>
                    <a:pt x="288" y="116"/>
                    <a:pt x="310" y="93"/>
                    <a:pt x="316" y="72"/>
                  </a:cubicBezTo>
                  <a:cubicBezTo>
                    <a:pt x="290" y="59"/>
                    <a:pt x="273" y="51"/>
                    <a:pt x="235" y="56"/>
                  </a:cubicBezTo>
                  <a:close/>
                  <a:moveTo>
                    <a:pt x="209" y="63"/>
                  </a:moveTo>
                  <a:cubicBezTo>
                    <a:pt x="187" y="61"/>
                    <a:pt x="159" y="74"/>
                    <a:pt x="140" y="82"/>
                  </a:cubicBezTo>
                  <a:cubicBezTo>
                    <a:pt x="145" y="102"/>
                    <a:pt x="158" y="114"/>
                    <a:pt x="168" y="130"/>
                  </a:cubicBezTo>
                  <a:cubicBezTo>
                    <a:pt x="187" y="108"/>
                    <a:pt x="209" y="92"/>
                    <a:pt x="209" y="63"/>
                  </a:cubicBezTo>
                  <a:close/>
                  <a:moveTo>
                    <a:pt x="109" y="430"/>
                  </a:moveTo>
                  <a:cubicBezTo>
                    <a:pt x="142" y="456"/>
                    <a:pt x="190" y="457"/>
                    <a:pt x="230" y="478"/>
                  </a:cubicBezTo>
                  <a:cubicBezTo>
                    <a:pt x="276" y="476"/>
                    <a:pt x="323" y="467"/>
                    <a:pt x="357" y="437"/>
                  </a:cubicBezTo>
                  <a:cubicBezTo>
                    <a:pt x="352" y="411"/>
                    <a:pt x="321" y="425"/>
                    <a:pt x="302" y="414"/>
                  </a:cubicBezTo>
                  <a:cubicBezTo>
                    <a:pt x="301" y="410"/>
                    <a:pt x="298" y="408"/>
                    <a:pt x="297" y="404"/>
                  </a:cubicBezTo>
                  <a:cubicBezTo>
                    <a:pt x="299" y="395"/>
                    <a:pt x="312" y="396"/>
                    <a:pt x="316" y="390"/>
                  </a:cubicBezTo>
                  <a:cubicBezTo>
                    <a:pt x="295" y="356"/>
                    <a:pt x="261" y="334"/>
                    <a:pt x="235" y="304"/>
                  </a:cubicBezTo>
                  <a:cubicBezTo>
                    <a:pt x="213" y="301"/>
                    <a:pt x="198" y="292"/>
                    <a:pt x="185" y="280"/>
                  </a:cubicBezTo>
                  <a:cubicBezTo>
                    <a:pt x="173" y="257"/>
                    <a:pt x="179" y="231"/>
                    <a:pt x="204" y="227"/>
                  </a:cubicBezTo>
                  <a:cubicBezTo>
                    <a:pt x="201" y="207"/>
                    <a:pt x="203" y="186"/>
                    <a:pt x="202" y="170"/>
                  </a:cubicBezTo>
                  <a:cubicBezTo>
                    <a:pt x="190" y="158"/>
                    <a:pt x="167" y="163"/>
                    <a:pt x="159" y="153"/>
                  </a:cubicBezTo>
                  <a:cubicBezTo>
                    <a:pt x="159" y="118"/>
                    <a:pt x="126" y="116"/>
                    <a:pt x="116" y="91"/>
                  </a:cubicBezTo>
                  <a:cubicBezTo>
                    <a:pt x="106" y="108"/>
                    <a:pt x="83" y="111"/>
                    <a:pt x="75" y="130"/>
                  </a:cubicBezTo>
                  <a:cubicBezTo>
                    <a:pt x="91" y="146"/>
                    <a:pt x="113" y="155"/>
                    <a:pt x="125" y="175"/>
                  </a:cubicBezTo>
                  <a:cubicBezTo>
                    <a:pt x="96" y="174"/>
                    <a:pt x="91" y="149"/>
                    <a:pt x="61" y="149"/>
                  </a:cubicBezTo>
                  <a:cubicBezTo>
                    <a:pt x="46" y="165"/>
                    <a:pt x="39" y="191"/>
                    <a:pt x="35" y="218"/>
                  </a:cubicBezTo>
                  <a:cubicBezTo>
                    <a:pt x="53" y="218"/>
                    <a:pt x="83" y="205"/>
                    <a:pt x="94" y="225"/>
                  </a:cubicBezTo>
                  <a:cubicBezTo>
                    <a:pt x="88" y="248"/>
                    <a:pt x="45" y="249"/>
                    <a:pt x="30" y="249"/>
                  </a:cubicBezTo>
                  <a:cubicBezTo>
                    <a:pt x="20" y="297"/>
                    <a:pt x="42" y="343"/>
                    <a:pt x="59" y="366"/>
                  </a:cubicBezTo>
                  <a:cubicBezTo>
                    <a:pt x="69" y="344"/>
                    <a:pt x="93" y="335"/>
                    <a:pt x="111" y="320"/>
                  </a:cubicBezTo>
                  <a:cubicBezTo>
                    <a:pt x="112" y="325"/>
                    <a:pt x="120" y="322"/>
                    <a:pt x="118" y="330"/>
                  </a:cubicBezTo>
                  <a:cubicBezTo>
                    <a:pt x="107" y="351"/>
                    <a:pt x="84" y="359"/>
                    <a:pt x="63" y="371"/>
                  </a:cubicBezTo>
                  <a:cubicBezTo>
                    <a:pt x="77" y="392"/>
                    <a:pt x="89" y="415"/>
                    <a:pt x="109" y="430"/>
                  </a:cubicBezTo>
                  <a:close/>
                  <a:moveTo>
                    <a:pt x="185" y="139"/>
                  </a:moveTo>
                  <a:cubicBezTo>
                    <a:pt x="208" y="152"/>
                    <a:pt x="226" y="150"/>
                    <a:pt x="252" y="141"/>
                  </a:cubicBezTo>
                  <a:cubicBezTo>
                    <a:pt x="242" y="126"/>
                    <a:pt x="236" y="108"/>
                    <a:pt x="223" y="96"/>
                  </a:cubicBezTo>
                  <a:cubicBezTo>
                    <a:pt x="215" y="115"/>
                    <a:pt x="195" y="122"/>
                    <a:pt x="185" y="139"/>
                  </a:cubicBezTo>
                  <a:close/>
                  <a:moveTo>
                    <a:pt x="223" y="215"/>
                  </a:moveTo>
                  <a:cubicBezTo>
                    <a:pt x="228" y="199"/>
                    <a:pt x="230" y="180"/>
                    <a:pt x="223" y="165"/>
                  </a:cubicBezTo>
                  <a:cubicBezTo>
                    <a:pt x="222" y="188"/>
                    <a:pt x="216" y="197"/>
                    <a:pt x="223" y="215"/>
                  </a:cubicBezTo>
                  <a:close/>
                  <a:moveTo>
                    <a:pt x="204" y="270"/>
                  </a:moveTo>
                  <a:cubicBezTo>
                    <a:pt x="227" y="299"/>
                    <a:pt x="272" y="275"/>
                    <a:pt x="247" y="242"/>
                  </a:cubicBezTo>
                  <a:cubicBezTo>
                    <a:pt x="232" y="244"/>
                    <a:pt x="197" y="235"/>
                    <a:pt x="204" y="270"/>
                  </a:cubicBezTo>
                  <a:close/>
                  <a:moveTo>
                    <a:pt x="304" y="342"/>
                  </a:moveTo>
                  <a:cubicBezTo>
                    <a:pt x="317" y="356"/>
                    <a:pt x="321" y="385"/>
                    <a:pt x="347" y="383"/>
                  </a:cubicBezTo>
                  <a:cubicBezTo>
                    <a:pt x="321" y="351"/>
                    <a:pt x="293" y="321"/>
                    <a:pt x="259" y="297"/>
                  </a:cubicBezTo>
                  <a:cubicBezTo>
                    <a:pt x="267" y="317"/>
                    <a:pt x="289" y="325"/>
                    <a:pt x="304" y="342"/>
                  </a:cubicBezTo>
                  <a:close/>
                  <a:moveTo>
                    <a:pt x="350" y="404"/>
                  </a:moveTo>
                  <a:cubicBezTo>
                    <a:pt x="358" y="403"/>
                    <a:pt x="361" y="408"/>
                    <a:pt x="369" y="409"/>
                  </a:cubicBezTo>
                  <a:cubicBezTo>
                    <a:pt x="369" y="405"/>
                    <a:pt x="370" y="404"/>
                    <a:pt x="371" y="402"/>
                  </a:cubicBezTo>
                  <a:cubicBezTo>
                    <a:pt x="365" y="399"/>
                    <a:pt x="354" y="399"/>
                    <a:pt x="350" y="394"/>
                  </a:cubicBezTo>
                  <a:cubicBezTo>
                    <a:pt x="350" y="398"/>
                    <a:pt x="350" y="401"/>
                    <a:pt x="350" y="4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390485" y="2513630"/>
            <a:ext cx="673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90484" y="1794181"/>
            <a:ext cx="6739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180" dirty="0">
                <a:solidFill>
                  <a:schemeClr val="bg1"/>
                </a:solidFill>
                <a:latin typeface="Showcard Gothic" panose="04020904020102020604" pitchFamily="82" charset="0"/>
                <a:ea typeface="华康少女文字W5" panose="040F0509000000000000" pitchFamily="81" charset="-122"/>
              </a:rPr>
              <a:t>PART  03</a:t>
            </a:r>
            <a:endParaRPr lang="zh-CN" altLang="en-US" sz="3600" spc="180" dirty="0">
              <a:solidFill>
                <a:schemeClr val="bg1"/>
              </a:solidFill>
              <a:latin typeface="Showcard Gothic" panose="04020904020102020604" pitchFamily="82" charset="0"/>
              <a:ea typeface="华康少女文字W5" panose="040F0509000000000000" pitchFamily="8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15032" y="3999874"/>
            <a:ext cx="5290098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点击此出编辑文本内容，以表达您的项目详细资料，建议您在展示时采用微软雅黑字体</a:t>
            </a:r>
            <a:endParaRPr lang="en-US" altLang="zh-CN" sz="14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286121" y="3378494"/>
            <a:ext cx="4947920" cy="0"/>
          </a:xfrm>
          <a:prstGeom prst="line">
            <a:avLst/>
          </a:prstGeom>
          <a:ln w="19050">
            <a:solidFill>
              <a:srgbClr val="FF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627660" y="3451613"/>
            <a:ext cx="4264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PLEASE ADD YOUR TITLE HERE</a:t>
            </a:r>
            <a:endParaRPr lang="zh-CN" altLang="en-US" sz="16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1"/>
          <a:stretch>
            <a:fillRect/>
          </a:stretch>
        </p:blipFill>
        <p:spPr>
          <a:xfrm>
            <a:off x="9578109" y="2440512"/>
            <a:ext cx="2613891" cy="378126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33" r="77121"/>
          <a:stretch>
            <a:fillRect/>
          </a:stretch>
        </p:blipFill>
        <p:spPr>
          <a:xfrm>
            <a:off x="0" y="5297566"/>
            <a:ext cx="2789382" cy="1560434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152596" y="2706490"/>
            <a:ext cx="2276830" cy="1828800"/>
            <a:chOff x="418306" y="4026517"/>
            <a:chExt cx="1804988" cy="1274763"/>
          </a:xfrm>
        </p:grpSpPr>
        <p:sp>
          <p:nvSpPr>
            <p:cNvPr id="17" name="Freeform 169"/>
            <p:cNvSpPr>
              <a:spLocks noEditPoints="1"/>
            </p:cNvSpPr>
            <p:nvPr/>
          </p:nvSpPr>
          <p:spPr bwMode="auto">
            <a:xfrm>
              <a:off x="1129506" y="4523404"/>
              <a:ext cx="1093788" cy="776288"/>
            </a:xfrm>
            <a:custGeom>
              <a:avLst/>
              <a:gdLst>
                <a:gd name="T0" fmla="*/ 1219 w 1692"/>
                <a:gd name="T1" fmla="*/ 7 h 1199"/>
                <a:gd name="T2" fmla="*/ 1405 w 1692"/>
                <a:gd name="T3" fmla="*/ 349 h 1199"/>
                <a:gd name="T4" fmla="*/ 1573 w 1692"/>
                <a:gd name="T5" fmla="*/ 705 h 1199"/>
                <a:gd name="T6" fmla="*/ 1692 w 1692"/>
                <a:gd name="T7" fmla="*/ 806 h 1199"/>
                <a:gd name="T8" fmla="*/ 1442 w 1692"/>
                <a:gd name="T9" fmla="*/ 1199 h 1199"/>
                <a:gd name="T10" fmla="*/ 746 w 1692"/>
                <a:gd name="T11" fmla="*/ 1179 h 1199"/>
                <a:gd name="T12" fmla="*/ 197 w 1692"/>
                <a:gd name="T13" fmla="*/ 1153 h 1199"/>
                <a:gd name="T14" fmla="*/ 59 w 1692"/>
                <a:gd name="T15" fmla="*/ 1084 h 1199"/>
                <a:gd name="T16" fmla="*/ 91 w 1692"/>
                <a:gd name="T17" fmla="*/ 871 h 1199"/>
                <a:gd name="T18" fmla="*/ 411 w 1692"/>
                <a:gd name="T19" fmla="*/ 602 h 1199"/>
                <a:gd name="T20" fmla="*/ 962 w 1692"/>
                <a:gd name="T21" fmla="*/ 666 h 1199"/>
                <a:gd name="T22" fmla="*/ 1006 w 1692"/>
                <a:gd name="T23" fmla="*/ 225 h 1199"/>
                <a:gd name="T24" fmla="*/ 1173 w 1692"/>
                <a:gd name="T25" fmla="*/ 280 h 1199"/>
                <a:gd name="T26" fmla="*/ 1479 w 1692"/>
                <a:gd name="T27" fmla="*/ 1071 h 1199"/>
                <a:gd name="T28" fmla="*/ 1277 w 1692"/>
                <a:gd name="T29" fmla="*/ 1137 h 1199"/>
                <a:gd name="T30" fmla="*/ 1238 w 1692"/>
                <a:gd name="T31" fmla="*/ 1169 h 1199"/>
                <a:gd name="T32" fmla="*/ 1506 w 1692"/>
                <a:gd name="T33" fmla="*/ 1073 h 1199"/>
                <a:gd name="T34" fmla="*/ 1164 w 1692"/>
                <a:gd name="T35" fmla="*/ 113 h 1199"/>
                <a:gd name="T36" fmla="*/ 1224 w 1692"/>
                <a:gd name="T37" fmla="*/ 223 h 1199"/>
                <a:gd name="T38" fmla="*/ 1192 w 1692"/>
                <a:gd name="T39" fmla="*/ 81 h 1199"/>
                <a:gd name="T40" fmla="*/ 1274 w 1692"/>
                <a:gd name="T41" fmla="*/ 189 h 1199"/>
                <a:gd name="T42" fmla="*/ 1201 w 1692"/>
                <a:gd name="T43" fmla="*/ 35 h 1199"/>
                <a:gd name="T44" fmla="*/ 1040 w 1692"/>
                <a:gd name="T45" fmla="*/ 214 h 1199"/>
                <a:gd name="T46" fmla="*/ 1054 w 1692"/>
                <a:gd name="T47" fmla="*/ 177 h 1199"/>
                <a:gd name="T48" fmla="*/ 1323 w 1692"/>
                <a:gd name="T49" fmla="*/ 326 h 1199"/>
                <a:gd name="T50" fmla="*/ 1146 w 1692"/>
                <a:gd name="T51" fmla="*/ 359 h 1199"/>
                <a:gd name="T52" fmla="*/ 1003 w 1692"/>
                <a:gd name="T53" fmla="*/ 664 h 1199"/>
                <a:gd name="T54" fmla="*/ 1196 w 1692"/>
                <a:gd name="T55" fmla="*/ 352 h 1199"/>
                <a:gd name="T56" fmla="*/ 1495 w 1692"/>
                <a:gd name="T57" fmla="*/ 618 h 1199"/>
                <a:gd name="T58" fmla="*/ 875 w 1692"/>
                <a:gd name="T59" fmla="*/ 857 h 1199"/>
                <a:gd name="T60" fmla="*/ 1350 w 1692"/>
                <a:gd name="T61" fmla="*/ 997 h 1199"/>
                <a:gd name="T62" fmla="*/ 654 w 1692"/>
                <a:gd name="T63" fmla="*/ 623 h 1199"/>
                <a:gd name="T64" fmla="*/ 273 w 1692"/>
                <a:gd name="T65" fmla="*/ 602 h 1199"/>
                <a:gd name="T66" fmla="*/ 135 w 1692"/>
                <a:gd name="T67" fmla="*/ 834 h 1199"/>
                <a:gd name="T68" fmla="*/ 144 w 1692"/>
                <a:gd name="T69" fmla="*/ 960 h 1199"/>
                <a:gd name="T70" fmla="*/ 914 w 1692"/>
                <a:gd name="T71" fmla="*/ 772 h 1199"/>
                <a:gd name="T72" fmla="*/ 1405 w 1692"/>
                <a:gd name="T73" fmla="*/ 1032 h 1199"/>
                <a:gd name="T74" fmla="*/ 1578 w 1692"/>
                <a:gd name="T75" fmla="*/ 800 h 1199"/>
                <a:gd name="T76" fmla="*/ 1437 w 1692"/>
                <a:gd name="T77" fmla="*/ 1075 h 1199"/>
                <a:gd name="T78" fmla="*/ 1578 w 1692"/>
                <a:gd name="T79" fmla="*/ 800 h 1199"/>
                <a:gd name="T80" fmla="*/ 133 w 1692"/>
                <a:gd name="T81" fmla="*/ 970 h 1199"/>
                <a:gd name="T82" fmla="*/ 1235 w 1692"/>
                <a:gd name="T83" fmla="*/ 993 h 1199"/>
                <a:gd name="T84" fmla="*/ 1235 w 1692"/>
                <a:gd name="T85" fmla="*/ 993 h 1199"/>
                <a:gd name="T86" fmla="*/ 165 w 1692"/>
                <a:gd name="T87" fmla="*/ 1068 h 1199"/>
                <a:gd name="T88" fmla="*/ 512 w 1692"/>
                <a:gd name="T89" fmla="*/ 1091 h 1199"/>
                <a:gd name="T90" fmla="*/ 452 w 1692"/>
                <a:gd name="T91" fmla="*/ 1041 h 1199"/>
                <a:gd name="T92" fmla="*/ 1224 w 1692"/>
                <a:gd name="T93" fmla="*/ 1029 h 1199"/>
                <a:gd name="T94" fmla="*/ 951 w 1692"/>
                <a:gd name="T95" fmla="*/ 1043 h 1199"/>
                <a:gd name="T96" fmla="*/ 1412 w 1692"/>
                <a:gd name="T97" fmla="*/ 1119 h 1199"/>
                <a:gd name="T98" fmla="*/ 1410 w 1692"/>
                <a:gd name="T99" fmla="*/ 1068 h 1199"/>
                <a:gd name="T100" fmla="*/ 755 w 1692"/>
                <a:gd name="T101" fmla="*/ 1073 h 1199"/>
                <a:gd name="T102" fmla="*/ 682 w 1692"/>
                <a:gd name="T103" fmla="*/ 1100 h 1199"/>
                <a:gd name="T104" fmla="*/ 553 w 1692"/>
                <a:gd name="T105" fmla="*/ 1096 h 1199"/>
                <a:gd name="T106" fmla="*/ 319 w 1692"/>
                <a:gd name="T107" fmla="*/ 1112 h 1199"/>
                <a:gd name="T108" fmla="*/ 362 w 1692"/>
                <a:gd name="T109" fmla="*/ 1140 h 1199"/>
                <a:gd name="T110" fmla="*/ 712 w 1692"/>
                <a:gd name="T111" fmla="*/ 1126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2" h="1199">
                  <a:moveTo>
                    <a:pt x="1173" y="280"/>
                  </a:moveTo>
                  <a:cubicBezTo>
                    <a:pt x="1178" y="256"/>
                    <a:pt x="1155" y="232"/>
                    <a:pt x="1148" y="202"/>
                  </a:cubicBezTo>
                  <a:cubicBezTo>
                    <a:pt x="1130" y="126"/>
                    <a:pt x="1166" y="46"/>
                    <a:pt x="1203" y="3"/>
                  </a:cubicBezTo>
                  <a:cubicBezTo>
                    <a:pt x="1213" y="0"/>
                    <a:pt x="1212" y="7"/>
                    <a:pt x="1219" y="7"/>
                  </a:cubicBezTo>
                  <a:cubicBezTo>
                    <a:pt x="1224" y="12"/>
                    <a:pt x="1217" y="17"/>
                    <a:pt x="1219" y="26"/>
                  </a:cubicBezTo>
                  <a:cubicBezTo>
                    <a:pt x="1236" y="54"/>
                    <a:pt x="1274" y="71"/>
                    <a:pt x="1290" y="101"/>
                  </a:cubicBezTo>
                  <a:cubicBezTo>
                    <a:pt x="1331" y="178"/>
                    <a:pt x="1290" y="252"/>
                    <a:pt x="1240" y="310"/>
                  </a:cubicBezTo>
                  <a:cubicBezTo>
                    <a:pt x="1301" y="304"/>
                    <a:pt x="1363" y="314"/>
                    <a:pt x="1405" y="349"/>
                  </a:cubicBezTo>
                  <a:cubicBezTo>
                    <a:pt x="1469" y="403"/>
                    <a:pt x="1472" y="496"/>
                    <a:pt x="1437" y="584"/>
                  </a:cubicBezTo>
                  <a:cubicBezTo>
                    <a:pt x="1504" y="602"/>
                    <a:pt x="1581" y="611"/>
                    <a:pt x="1637" y="627"/>
                  </a:cubicBezTo>
                  <a:cubicBezTo>
                    <a:pt x="1633" y="645"/>
                    <a:pt x="1616" y="654"/>
                    <a:pt x="1605" y="666"/>
                  </a:cubicBezTo>
                  <a:cubicBezTo>
                    <a:pt x="1594" y="679"/>
                    <a:pt x="1586" y="694"/>
                    <a:pt x="1573" y="705"/>
                  </a:cubicBezTo>
                  <a:cubicBezTo>
                    <a:pt x="1590" y="719"/>
                    <a:pt x="1614" y="712"/>
                    <a:pt x="1630" y="724"/>
                  </a:cubicBezTo>
                  <a:cubicBezTo>
                    <a:pt x="1631" y="738"/>
                    <a:pt x="1623" y="757"/>
                    <a:pt x="1623" y="777"/>
                  </a:cubicBezTo>
                  <a:cubicBezTo>
                    <a:pt x="1636" y="774"/>
                    <a:pt x="1646" y="792"/>
                    <a:pt x="1660" y="797"/>
                  </a:cubicBezTo>
                  <a:cubicBezTo>
                    <a:pt x="1672" y="802"/>
                    <a:pt x="1688" y="795"/>
                    <a:pt x="1692" y="806"/>
                  </a:cubicBezTo>
                  <a:cubicBezTo>
                    <a:pt x="1689" y="835"/>
                    <a:pt x="1650" y="861"/>
                    <a:pt x="1646" y="889"/>
                  </a:cubicBezTo>
                  <a:cubicBezTo>
                    <a:pt x="1591" y="979"/>
                    <a:pt x="1520" y="1066"/>
                    <a:pt x="1486" y="1169"/>
                  </a:cubicBezTo>
                  <a:cubicBezTo>
                    <a:pt x="1475" y="1172"/>
                    <a:pt x="1476" y="1185"/>
                    <a:pt x="1467" y="1190"/>
                  </a:cubicBezTo>
                  <a:cubicBezTo>
                    <a:pt x="1459" y="1196"/>
                    <a:pt x="1449" y="1192"/>
                    <a:pt x="1442" y="1199"/>
                  </a:cubicBezTo>
                  <a:cubicBezTo>
                    <a:pt x="1375" y="1174"/>
                    <a:pt x="1303" y="1193"/>
                    <a:pt x="1212" y="1188"/>
                  </a:cubicBezTo>
                  <a:cubicBezTo>
                    <a:pt x="1133" y="1183"/>
                    <a:pt x="1055" y="1193"/>
                    <a:pt x="976" y="1188"/>
                  </a:cubicBezTo>
                  <a:cubicBezTo>
                    <a:pt x="936" y="1185"/>
                    <a:pt x="897" y="1180"/>
                    <a:pt x="861" y="1179"/>
                  </a:cubicBezTo>
                  <a:cubicBezTo>
                    <a:pt x="816" y="1177"/>
                    <a:pt x="775" y="1162"/>
                    <a:pt x="746" y="1179"/>
                  </a:cubicBezTo>
                  <a:cubicBezTo>
                    <a:pt x="726" y="1171"/>
                    <a:pt x="705" y="1176"/>
                    <a:pt x="686" y="1174"/>
                  </a:cubicBezTo>
                  <a:cubicBezTo>
                    <a:pt x="664" y="1172"/>
                    <a:pt x="641" y="1164"/>
                    <a:pt x="615" y="1162"/>
                  </a:cubicBezTo>
                  <a:cubicBezTo>
                    <a:pt x="588" y="1161"/>
                    <a:pt x="559" y="1163"/>
                    <a:pt x="530" y="1162"/>
                  </a:cubicBezTo>
                  <a:cubicBezTo>
                    <a:pt x="410" y="1161"/>
                    <a:pt x="311" y="1154"/>
                    <a:pt x="197" y="1153"/>
                  </a:cubicBezTo>
                  <a:cubicBezTo>
                    <a:pt x="188" y="1153"/>
                    <a:pt x="177" y="1149"/>
                    <a:pt x="167" y="1149"/>
                  </a:cubicBezTo>
                  <a:cubicBezTo>
                    <a:pt x="130" y="1149"/>
                    <a:pt x="93" y="1158"/>
                    <a:pt x="55" y="1160"/>
                  </a:cubicBezTo>
                  <a:cubicBezTo>
                    <a:pt x="29" y="1161"/>
                    <a:pt x="13" y="1163"/>
                    <a:pt x="0" y="1144"/>
                  </a:cubicBezTo>
                  <a:cubicBezTo>
                    <a:pt x="11" y="1113"/>
                    <a:pt x="26" y="1080"/>
                    <a:pt x="59" y="1084"/>
                  </a:cubicBezTo>
                  <a:cubicBezTo>
                    <a:pt x="59" y="1066"/>
                    <a:pt x="67" y="1057"/>
                    <a:pt x="75" y="1048"/>
                  </a:cubicBezTo>
                  <a:cubicBezTo>
                    <a:pt x="18" y="1032"/>
                    <a:pt x="90" y="986"/>
                    <a:pt x="112" y="967"/>
                  </a:cubicBezTo>
                  <a:cubicBezTo>
                    <a:pt x="102" y="946"/>
                    <a:pt x="46" y="941"/>
                    <a:pt x="46" y="924"/>
                  </a:cubicBezTo>
                  <a:cubicBezTo>
                    <a:pt x="45" y="906"/>
                    <a:pt x="78" y="886"/>
                    <a:pt x="91" y="871"/>
                  </a:cubicBezTo>
                  <a:cubicBezTo>
                    <a:pt x="109" y="851"/>
                    <a:pt x="123" y="834"/>
                    <a:pt x="128" y="811"/>
                  </a:cubicBezTo>
                  <a:cubicBezTo>
                    <a:pt x="179" y="737"/>
                    <a:pt x="232" y="665"/>
                    <a:pt x="266" y="574"/>
                  </a:cubicBezTo>
                  <a:cubicBezTo>
                    <a:pt x="282" y="574"/>
                    <a:pt x="290" y="579"/>
                    <a:pt x="300" y="588"/>
                  </a:cubicBezTo>
                  <a:cubicBezTo>
                    <a:pt x="337" y="595"/>
                    <a:pt x="372" y="603"/>
                    <a:pt x="411" y="602"/>
                  </a:cubicBezTo>
                  <a:cubicBezTo>
                    <a:pt x="541" y="598"/>
                    <a:pt x="673" y="583"/>
                    <a:pt x="781" y="627"/>
                  </a:cubicBezTo>
                  <a:cubicBezTo>
                    <a:pt x="842" y="653"/>
                    <a:pt x="903" y="681"/>
                    <a:pt x="928" y="747"/>
                  </a:cubicBezTo>
                  <a:cubicBezTo>
                    <a:pt x="946" y="725"/>
                    <a:pt x="970" y="708"/>
                    <a:pt x="985" y="682"/>
                  </a:cubicBezTo>
                  <a:cubicBezTo>
                    <a:pt x="980" y="674"/>
                    <a:pt x="970" y="671"/>
                    <a:pt x="962" y="666"/>
                  </a:cubicBezTo>
                  <a:cubicBezTo>
                    <a:pt x="951" y="644"/>
                    <a:pt x="931" y="630"/>
                    <a:pt x="918" y="607"/>
                  </a:cubicBezTo>
                  <a:cubicBezTo>
                    <a:pt x="880" y="534"/>
                    <a:pt x="886" y="418"/>
                    <a:pt x="955" y="359"/>
                  </a:cubicBezTo>
                  <a:cubicBezTo>
                    <a:pt x="991" y="328"/>
                    <a:pt x="1065" y="303"/>
                    <a:pt x="1127" y="329"/>
                  </a:cubicBezTo>
                  <a:cubicBezTo>
                    <a:pt x="1116" y="281"/>
                    <a:pt x="1057" y="241"/>
                    <a:pt x="1006" y="225"/>
                  </a:cubicBezTo>
                  <a:cubicBezTo>
                    <a:pt x="989" y="207"/>
                    <a:pt x="1002" y="179"/>
                    <a:pt x="1006" y="161"/>
                  </a:cubicBezTo>
                  <a:cubicBezTo>
                    <a:pt x="1021" y="155"/>
                    <a:pt x="1040" y="152"/>
                    <a:pt x="1054" y="156"/>
                  </a:cubicBezTo>
                  <a:cubicBezTo>
                    <a:pt x="1084" y="166"/>
                    <a:pt x="1146" y="224"/>
                    <a:pt x="1166" y="258"/>
                  </a:cubicBezTo>
                  <a:cubicBezTo>
                    <a:pt x="1171" y="265"/>
                    <a:pt x="1173" y="273"/>
                    <a:pt x="1173" y="280"/>
                  </a:cubicBezTo>
                  <a:close/>
                  <a:moveTo>
                    <a:pt x="1619" y="804"/>
                  </a:moveTo>
                  <a:cubicBezTo>
                    <a:pt x="1616" y="815"/>
                    <a:pt x="1630" y="816"/>
                    <a:pt x="1630" y="829"/>
                  </a:cubicBezTo>
                  <a:cubicBezTo>
                    <a:pt x="1631" y="838"/>
                    <a:pt x="1623" y="843"/>
                    <a:pt x="1621" y="852"/>
                  </a:cubicBezTo>
                  <a:cubicBezTo>
                    <a:pt x="1556" y="907"/>
                    <a:pt x="1522" y="994"/>
                    <a:pt x="1479" y="1071"/>
                  </a:cubicBezTo>
                  <a:cubicBezTo>
                    <a:pt x="1458" y="1084"/>
                    <a:pt x="1452" y="1111"/>
                    <a:pt x="1435" y="1128"/>
                  </a:cubicBezTo>
                  <a:cubicBezTo>
                    <a:pt x="1431" y="1140"/>
                    <a:pt x="1440" y="1127"/>
                    <a:pt x="1435" y="1140"/>
                  </a:cubicBezTo>
                  <a:cubicBezTo>
                    <a:pt x="1417" y="1156"/>
                    <a:pt x="1403" y="1144"/>
                    <a:pt x="1385" y="1142"/>
                  </a:cubicBezTo>
                  <a:cubicBezTo>
                    <a:pt x="1352" y="1139"/>
                    <a:pt x="1307" y="1139"/>
                    <a:pt x="1277" y="1137"/>
                  </a:cubicBezTo>
                  <a:cubicBezTo>
                    <a:pt x="1250" y="1135"/>
                    <a:pt x="1224" y="1126"/>
                    <a:pt x="1196" y="1123"/>
                  </a:cubicBezTo>
                  <a:cubicBezTo>
                    <a:pt x="1074" y="1113"/>
                    <a:pt x="924" y="1096"/>
                    <a:pt x="813" y="1112"/>
                  </a:cubicBezTo>
                  <a:cubicBezTo>
                    <a:pt x="808" y="1126"/>
                    <a:pt x="800" y="1148"/>
                    <a:pt x="806" y="1153"/>
                  </a:cubicBezTo>
                  <a:cubicBezTo>
                    <a:pt x="949" y="1170"/>
                    <a:pt x="1082" y="1168"/>
                    <a:pt x="1238" y="1169"/>
                  </a:cubicBezTo>
                  <a:cubicBezTo>
                    <a:pt x="1261" y="1170"/>
                    <a:pt x="1301" y="1163"/>
                    <a:pt x="1341" y="1165"/>
                  </a:cubicBezTo>
                  <a:cubicBezTo>
                    <a:pt x="1418" y="1169"/>
                    <a:pt x="1450" y="1182"/>
                    <a:pt x="1479" y="1128"/>
                  </a:cubicBezTo>
                  <a:cubicBezTo>
                    <a:pt x="1482" y="1123"/>
                    <a:pt x="1479" y="1118"/>
                    <a:pt x="1481" y="1112"/>
                  </a:cubicBezTo>
                  <a:cubicBezTo>
                    <a:pt x="1486" y="1100"/>
                    <a:pt x="1499" y="1087"/>
                    <a:pt x="1506" y="1073"/>
                  </a:cubicBezTo>
                  <a:cubicBezTo>
                    <a:pt x="1536" y="1020"/>
                    <a:pt x="1573" y="964"/>
                    <a:pt x="1603" y="917"/>
                  </a:cubicBezTo>
                  <a:cubicBezTo>
                    <a:pt x="1625" y="882"/>
                    <a:pt x="1642" y="851"/>
                    <a:pt x="1663" y="818"/>
                  </a:cubicBezTo>
                  <a:cubicBezTo>
                    <a:pt x="1651" y="816"/>
                    <a:pt x="1634" y="797"/>
                    <a:pt x="1619" y="804"/>
                  </a:cubicBezTo>
                  <a:close/>
                  <a:moveTo>
                    <a:pt x="1164" y="113"/>
                  </a:moveTo>
                  <a:cubicBezTo>
                    <a:pt x="1152" y="186"/>
                    <a:pt x="1187" y="238"/>
                    <a:pt x="1201" y="303"/>
                  </a:cubicBezTo>
                  <a:cubicBezTo>
                    <a:pt x="1208" y="286"/>
                    <a:pt x="1218" y="272"/>
                    <a:pt x="1222" y="251"/>
                  </a:cubicBezTo>
                  <a:cubicBezTo>
                    <a:pt x="1209" y="231"/>
                    <a:pt x="1176" y="219"/>
                    <a:pt x="1176" y="195"/>
                  </a:cubicBezTo>
                  <a:cubicBezTo>
                    <a:pt x="1194" y="203"/>
                    <a:pt x="1210" y="219"/>
                    <a:pt x="1224" y="223"/>
                  </a:cubicBezTo>
                  <a:cubicBezTo>
                    <a:pt x="1228" y="215"/>
                    <a:pt x="1222" y="203"/>
                    <a:pt x="1222" y="193"/>
                  </a:cubicBezTo>
                  <a:cubicBezTo>
                    <a:pt x="1198" y="190"/>
                    <a:pt x="1176" y="175"/>
                    <a:pt x="1178" y="154"/>
                  </a:cubicBezTo>
                  <a:cubicBezTo>
                    <a:pt x="1190" y="157"/>
                    <a:pt x="1195" y="175"/>
                    <a:pt x="1210" y="168"/>
                  </a:cubicBezTo>
                  <a:cubicBezTo>
                    <a:pt x="1215" y="143"/>
                    <a:pt x="1172" y="104"/>
                    <a:pt x="1192" y="81"/>
                  </a:cubicBezTo>
                  <a:cubicBezTo>
                    <a:pt x="1208" y="104"/>
                    <a:pt x="1212" y="128"/>
                    <a:pt x="1226" y="156"/>
                  </a:cubicBezTo>
                  <a:cubicBezTo>
                    <a:pt x="1241" y="142"/>
                    <a:pt x="1237" y="108"/>
                    <a:pt x="1261" y="101"/>
                  </a:cubicBezTo>
                  <a:cubicBezTo>
                    <a:pt x="1262" y="142"/>
                    <a:pt x="1223" y="174"/>
                    <a:pt x="1242" y="216"/>
                  </a:cubicBezTo>
                  <a:cubicBezTo>
                    <a:pt x="1259" y="213"/>
                    <a:pt x="1261" y="195"/>
                    <a:pt x="1274" y="189"/>
                  </a:cubicBezTo>
                  <a:cubicBezTo>
                    <a:pt x="1296" y="211"/>
                    <a:pt x="1254" y="232"/>
                    <a:pt x="1242" y="237"/>
                  </a:cubicBezTo>
                  <a:cubicBezTo>
                    <a:pt x="1242" y="255"/>
                    <a:pt x="1224" y="283"/>
                    <a:pt x="1224" y="301"/>
                  </a:cubicBezTo>
                  <a:cubicBezTo>
                    <a:pt x="1251" y="270"/>
                    <a:pt x="1288" y="228"/>
                    <a:pt x="1290" y="175"/>
                  </a:cubicBezTo>
                  <a:cubicBezTo>
                    <a:pt x="1293" y="107"/>
                    <a:pt x="1237" y="75"/>
                    <a:pt x="1201" y="35"/>
                  </a:cubicBezTo>
                  <a:cubicBezTo>
                    <a:pt x="1187" y="64"/>
                    <a:pt x="1170" y="79"/>
                    <a:pt x="1164" y="113"/>
                  </a:cubicBezTo>
                  <a:close/>
                  <a:moveTo>
                    <a:pt x="1054" y="177"/>
                  </a:moveTo>
                  <a:cubicBezTo>
                    <a:pt x="1027" y="172"/>
                    <a:pt x="1017" y="183"/>
                    <a:pt x="1017" y="205"/>
                  </a:cubicBezTo>
                  <a:cubicBezTo>
                    <a:pt x="1024" y="208"/>
                    <a:pt x="1027" y="216"/>
                    <a:pt x="1040" y="214"/>
                  </a:cubicBezTo>
                  <a:cubicBezTo>
                    <a:pt x="1065" y="235"/>
                    <a:pt x="1096" y="250"/>
                    <a:pt x="1118" y="274"/>
                  </a:cubicBezTo>
                  <a:cubicBezTo>
                    <a:pt x="1134" y="295"/>
                    <a:pt x="1143" y="322"/>
                    <a:pt x="1160" y="342"/>
                  </a:cubicBezTo>
                  <a:cubicBezTo>
                    <a:pt x="1159" y="354"/>
                    <a:pt x="1163" y="362"/>
                    <a:pt x="1169" y="368"/>
                  </a:cubicBezTo>
                  <a:cubicBezTo>
                    <a:pt x="1176" y="283"/>
                    <a:pt x="1119" y="212"/>
                    <a:pt x="1054" y="177"/>
                  </a:cubicBezTo>
                  <a:close/>
                  <a:moveTo>
                    <a:pt x="1440" y="439"/>
                  </a:moveTo>
                  <a:cubicBezTo>
                    <a:pt x="1439" y="433"/>
                    <a:pt x="1432" y="430"/>
                    <a:pt x="1431" y="425"/>
                  </a:cubicBezTo>
                  <a:cubicBezTo>
                    <a:pt x="1428" y="419"/>
                    <a:pt x="1431" y="412"/>
                    <a:pt x="1428" y="407"/>
                  </a:cubicBezTo>
                  <a:cubicBezTo>
                    <a:pt x="1410" y="371"/>
                    <a:pt x="1367" y="336"/>
                    <a:pt x="1323" y="326"/>
                  </a:cubicBezTo>
                  <a:cubicBezTo>
                    <a:pt x="1223" y="306"/>
                    <a:pt x="1185" y="467"/>
                    <a:pt x="1100" y="407"/>
                  </a:cubicBezTo>
                  <a:cubicBezTo>
                    <a:pt x="1099" y="390"/>
                    <a:pt x="1087" y="382"/>
                    <a:pt x="1097" y="370"/>
                  </a:cubicBezTo>
                  <a:cubicBezTo>
                    <a:pt x="1111" y="384"/>
                    <a:pt x="1122" y="413"/>
                    <a:pt x="1150" y="398"/>
                  </a:cubicBezTo>
                  <a:cubicBezTo>
                    <a:pt x="1157" y="380"/>
                    <a:pt x="1150" y="378"/>
                    <a:pt x="1146" y="359"/>
                  </a:cubicBezTo>
                  <a:cubicBezTo>
                    <a:pt x="1050" y="300"/>
                    <a:pt x="919" y="371"/>
                    <a:pt x="914" y="473"/>
                  </a:cubicBezTo>
                  <a:cubicBezTo>
                    <a:pt x="913" y="480"/>
                    <a:pt x="915" y="495"/>
                    <a:pt x="916" y="508"/>
                  </a:cubicBezTo>
                  <a:cubicBezTo>
                    <a:pt x="919" y="544"/>
                    <a:pt x="931" y="592"/>
                    <a:pt x="951" y="620"/>
                  </a:cubicBezTo>
                  <a:cubicBezTo>
                    <a:pt x="960" y="635"/>
                    <a:pt x="988" y="664"/>
                    <a:pt x="1003" y="664"/>
                  </a:cubicBezTo>
                  <a:cubicBezTo>
                    <a:pt x="1012" y="664"/>
                    <a:pt x="1028" y="651"/>
                    <a:pt x="1042" y="646"/>
                  </a:cubicBezTo>
                  <a:cubicBezTo>
                    <a:pt x="1155" y="602"/>
                    <a:pt x="1290" y="588"/>
                    <a:pt x="1419" y="584"/>
                  </a:cubicBezTo>
                  <a:cubicBezTo>
                    <a:pt x="1431" y="542"/>
                    <a:pt x="1451" y="498"/>
                    <a:pt x="1440" y="439"/>
                  </a:cubicBezTo>
                  <a:close/>
                  <a:moveTo>
                    <a:pt x="1196" y="352"/>
                  </a:moveTo>
                  <a:cubicBezTo>
                    <a:pt x="1199" y="359"/>
                    <a:pt x="1189" y="366"/>
                    <a:pt x="1196" y="370"/>
                  </a:cubicBezTo>
                  <a:cubicBezTo>
                    <a:pt x="1203" y="357"/>
                    <a:pt x="1222" y="344"/>
                    <a:pt x="1226" y="336"/>
                  </a:cubicBezTo>
                  <a:cubicBezTo>
                    <a:pt x="1216" y="340"/>
                    <a:pt x="1209" y="349"/>
                    <a:pt x="1196" y="352"/>
                  </a:cubicBezTo>
                  <a:close/>
                  <a:moveTo>
                    <a:pt x="1495" y="618"/>
                  </a:moveTo>
                  <a:cubicBezTo>
                    <a:pt x="1462" y="612"/>
                    <a:pt x="1428" y="599"/>
                    <a:pt x="1396" y="600"/>
                  </a:cubicBezTo>
                  <a:cubicBezTo>
                    <a:pt x="1331" y="602"/>
                    <a:pt x="1262" y="611"/>
                    <a:pt x="1199" y="620"/>
                  </a:cubicBezTo>
                  <a:cubicBezTo>
                    <a:pt x="1127" y="631"/>
                    <a:pt x="1059" y="655"/>
                    <a:pt x="1006" y="687"/>
                  </a:cubicBezTo>
                  <a:cubicBezTo>
                    <a:pt x="956" y="737"/>
                    <a:pt x="914" y="795"/>
                    <a:pt x="875" y="857"/>
                  </a:cubicBezTo>
                  <a:cubicBezTo>
                    <a:pt x="836" y="918"/>
                    <a:pt x="791" y="979"/>
                    <a:pt x="764" y="1045"/>
                  </a:cubicBezTo>
                  <a:cubicBezTo>
                    <a:pt x="817" y="1009"/>
                    <a:pt x="892" y="975"/>
                    <a:pt x="983" y="970"/>
                  </a:cubicBezTo>
                  <a:cubicBezTo>
                    <a:pt x="1005" y="968"/>
                    <a:pt x="1029" y="971"/>
                    <a:pt x="1052" y="970"/>
                  </a:cubicBezTo>
                  <a:cubicBezTo>
                    <a:pt x="1164" y="964"/>
                    <a:pt x="1270" y="971"/>
                    <a:pt x="1350" y="997"/>
                  </a:cubicBezTo>
                  <a:cubicBezTo>
                    <a:pt x="1415" y="860"/>
                    <a:pt x="1513" y="757"/>
                    <a:pt x="1598" y="641"/>
                  </a:cubicBezTo>
                  <a:cubicBezTo>
                    <a:pt x="1568" y="628"/>
                    <a:pt x="1531" y="625"/>
                    <a:pt x="1495" y="618"/>
                  </a:cubicBezTo>
                  <a:close/>
                  <a:moveTo>
                    <a:pt x="806" y="662"/>
                  </a:moveTo>
                  <a:cubicBezTo>
                    <a:pt x="758" y="638"/>
                    <a:pt x="719" y="630"/>
                    <a:pt x="654" y="623"/>
                  </a:cubicBezTo>
                  <a:cubicBezTo>
                    <a:pt x="629" y="620"/>
                    <a:pt x="602" y="614"/>
                    <a:pt x="578" y="614"/>
                  </a:cubicBezTo>
                  <a:cubicBezTo>
                    <a:pt x="507" y="612"/>
                    <a:pt x="434" y="625"/>
                    <a:pt x="376" y="623"/>
                  </a:cubicBezTo>
                  <a:cubicBezTo>
                    <a:pt x="341" y="621"/>
                    <a:pt x="305" y="605"/>
                    <a:pt x="275" y="604"/>
                  </a:cubicBezTo>
                  <a:cubicBezTo>
                    <a:pt x="275" y="603"/>
                    <a:pt x="275" y="602"/>
                    <a:pt x="273" y="602"/>
                  </a:cubicBezTo>
                  <a:cubicBezTo>
                    <a:pt x="272" y="617"/>
                    <a:pt x="262" y="622"/>
                    <a:pt x="257" y="632"/>
                  </a:cubicBezTo>
                  <a:cubicBezTo>
                    <a:pt x="247" y="652"/>
                    <a:pt x="242" y="671"/>
                    <a:pt x="232" y="689"/>
                  </a:cubicBezTo>
                  <a:cubicBezTo>
                    <a:pt x="213" y="723"/>
                    <a:pt x="187" y="753"/>
                    <a:pt x="167" y="788"/>
                  </a:cubicBezTo>
                  <a:cubicBezTo>
                    <a:pt x="158" y="804"/>
                    <a:pt x="144" y="819"/>
                    <a:pt x="135" y="834"/>
                  </a:cubicBezTo>
                  <a:cubicBezTo>
                    <a:pt x="125" y="852"/>
                    <a:pt x="121" y="865"/>
                    <a:pt x="108" y="880"/>
                  </a:cubicBezTo>
                  <a:cubicBezTo>
                    <a:pt x="96" y="893"/>
                    <a:pt x="79" y="903"/>
                    <a:pt x="78" y="924"/>
                  </a:cubicBezTo>
                  <a:cubicBezTo>
                    <a:pt x="99" y="934"/>
                    <a:pt x="112" y="960"/>
                    <a:pt x="142" y="949"/>
                  </a:cubicBezTo>
                  <a:cubicBezTo>
                    <a:pt x="140" y="956"/>
                    <a:pt x="139" y="957"/>
                    <a:pt x="144" y="960"/>
                  </a:cubicBezTo>
                  <a:cubicBezTo>
                    <a:pt x="166" y="962"/>
                    <a:pt x="184" y="970"/>
                    <a:pt x="204" y="972"/>
                  </a:cubicBezTo>
                  <a:cubicBezTo>
                    <a:pt x="264" y="976"/>
                    <a:pt x="323" y="956"/>
                    <a:pt x="383" y="953"/>
                  </a:cubicBezTo>
                  <a:cubicBezTo>
                    <a:pt x="521" y="947"/>
                    <a:pt x="644" y="994"/>
                    <a:pt x="748" y="1041"/>
                  </a:cubicBezTo>
                  <a:cubicBezTo>
                    <a:pt x="797" y="944"/>
                    <a:pt x="856" y="859"/>
                    <a:pt x="914" y="772"/>
                  </a:cubicBezTo>
                  <a:cubicBezTo>
                    <a:pt x="902" y="706"/>
                    <a:pt x="859" y="688"/>
                    <a:pt x="806" y="662"/>
                  </a:cubicBezTo>
                  <a:close/>
                  <a:moveTo>
                    <a:pt x="1557" y="724"/>
                  </a:moveTo>
                  <a:cubicBezTo>
                    <a:pt x="1487" y="816"/>
                    <a:pt x="1405" y="909"/>
                    <a:pt x="1364" y="1022"/>
                  </a:cubicBezTo>
                  <a:cubicBezTo>
                    <a:pt x="1378" y="1025"/>
                    <a:pt x="1391" y="1029"/>
                    <a:pt x="1405" y="1032"/>
                  </a:cubicBezTo>
                  <a:cubicBezTo>
                    <a:pt x="1409" y="1029"/>
                    <a:pt x="1411" y="1025"/>
                    <a:pt x="1417" y="1025"/>
                  </a:cubicBezTo>
                  <a:cubicBezTo>
                    <a:pt x="1471" y="924"/>
                    <a:pt x="1537" y="835"/>
                    <a:pt x="1591" y="735"/>
                  </a:cubicBezTo>
                  <a:cubicBezTo>
                    <a:pt x="1582" y="729"/>
                    <a:pt x="1568" y="728"/>
                    <a:pt x="1557" y="724"/>
                  </a:cubicBezTo>
                  <a:close/>
                  <a:moveTo>
                    <a:pt x="1578" y="800"/>
                  </a:moveTo>
                  <a:cubicBezTo>
                    <a:pt x="1573" y="807"/>
                    <a:pt x="1564" y="811"/>
                    <a:pt x="1559" y="818"/>
                  </a:cubicBezTo>
                  <a:cubicBezTo>
                    <a:pt x="1540" y="846"/>
                    <a:pt x="1527" y="880"/>
                    <a:pt x="1509" y="910"/>
                  </a:cubicBezTo>
                  <a:cubicBezTo>
                    <a:pt x="1479" y="959"/>
                    <a:pt x="1440" y="1003"/>
                    <a:pt x="1431" y="1061"/>
                  </a:cubicBezTo>
                  <a:cubicBezTo>
                    <a:pt x="1432" y="1067"/>
                    <a:pt x="1439" y="1066"/>
                    <a:pt x="1437" y="1075"/>
                  </a:cubicBezTo>
                  <a:cubicBezTo>
                    <a:pt x="1435" y="1081"/>
                    <a:pt x="1425" y="1091"/>
                    <a:pt x="1433" y="1098"/>
                  </a:cubicBezTo>
                  <a:cubicBezTo>
                    <a:pt x="1499" y="1018"/>
                    <a:pt x="1538" y="910"/>
                    <a:pt x="1607" y="832"/>
                  </a:cubicBezTo>
                  <a:cubicBezTo>
                    <a:pt x="1583" y="813"/>
                    <a:pt x="1615" y="785"/>
                    <a:pt x="1605" y="751"/>
                  </a:cubicBezTo>
                  <a:cubicBezTo>
                    <a:pt x="1593" y="765"/>
                    <a:pt x="1588" y="784"/>
                    <a:pt x="1578" y="800"/>
                  </a:cubicBezTo>
                  <a:close/>
                  <a:moveTo>
                    <a:pt x="546" y="986"/>
                  </a:moveTo>
                  <a:cubicBezTo>
                    <a:pt x="501" y="975"/>
                    <a:pt x="440" y="968"/>
                    <a:pt x="390" y="970"/>
                  </a:cubicBezTo>
                  <a:cubicBezTo>
                    <a:pt x="342" y="971"/>
                    <a:pt x="298" y="990"/>
                    <a:pt x="250" y="988"/>
                  </a:cubicBezTo>
                  <a:cubicBezTo>
                    <a:pt x="209" y="986"/>
                    <a:pt x="164" y="985"/>
                    <a:pt x="133" y="970"/>
                  </a:cubicBezTo>
                  <a:cubicBezTo>
                    <a:pt x="118" y="982"/>
                    <a:pt x="105" y="997"/>
                    <a:pt x="89" y="1009"/>
                  </a:cubicBezTo>
                  <a:cubicBezTo>
                    <a:pt x="258" y="1015"/>
                    <a:pt x="459" y="999"/>
                    <a:pt x="636" y="1018"/>
                  </a:cubicBezTo>
                  <a:cubicBezTo>
                    <a:pt x="609" y="1003"/>
                    <a:pt x="573" y="992"/>
                    <a:pt x="546" y="986"/>
                  </a:cubicBezTo>
                  <a:close/>
                  <a:moveTo>
                    <a:pt x="1235" y="993"/>
                  </a:moveTo>
                  <a:cubicBezTo>
                    <a:pt x="1109" y="993"/>
                    <a:pt x="958" y="967"/>
                    <a:pt x="861" y="1015"/>
                  </a:cubicBezTo>
                  <a:cubicBezTo>
                    <a:pt x="1015" y="1001"/>
                    <a:pt x="1155" y="1016"/>
                    <a:pt x="1290" y="1013"/>
                  </a:cubicBezTo>
                  <a:cubicBezTo>
                    <a:pt x="1313" y="1013"/>
                    <a:pt x="1316" y="1013"/>
                    <a:pt x="1332" y="1018"/>
                  </a:cubicBezTo>
                  <a:cubicBezTo>
                    <a:pt x="1313" y="993"/>
                    <a:pt x="1271" y="992"/>
                    <a:pt x="1235" y="993"/>
                  </a:cubicBezTo>
                  <a:close/>
                  <a:moveTo>
                    <a:pt x="567" y="1034"/>
                  </a:moveTo>
                  <a:cubicBezTo>
                    <a:pt x="407" y="1018"/>
                    <a:pt x="257" y="1033"/>
                    <a:pt x="91" y="1029"/>
                  </a:cubicBezTo>
                  <a:cubicBezTo>
                    <a:pt x="93" y="1038"/>
                    <a:pt x="94" y="1047"/>
                    <a:pt x="96" y="1055"/>
                  </a:cubicBezTo>
                  <a:cubicBezTo>
                    <a:pt x="120" y="1058"/>
                    <a:pt x="149" y="1057"/>
                    <a:pt x="165" y="1068"/>
                  </a:cubicBezTo>
                  <a:cubicBezTo>
                    <a:pt x="145" y="1071"/>
                    <a:pt x="102" y="1070"/>
                    <a:pt x="78" y="1073"/>
                  </a:cubicBezTo>
                  <a:cubicBezTo>
                    <a:pt x="93" y="1096"/>
                    <a:pt x="119" y="1084"/>
                    <a:pt x="149" y="1087"/>
                  </a:cubicBezTo>
                  <a:cubicBezTo>
                    <a:pt x="232" y="1093"/>
                    <a:pt x="322" y="1084"/>
                    <a:pt x="404" y="1087"/>
                  </a:cubicBezTo>
                  <a:cubicBezTo>
                    <a:pt x="443" y="1088"/>
                    <a:pt x="478" y="1098"/>
                    <a:pt x="512" y="1091"/>
                  </a:cubicBezTo>
                  <a:cubicBezTo>
                    <a:pt x="508" y="1091"/>
                    <a:pt x="506" y="1090"/>
                    <a:pt x="505" y="1087"/>
                  </a:cubicBezTo>
                  <a:cubicBezTo>
                    <a:pt x="552" y="1077"/>
                    <a:pt x="612" y="1093"/>
                    <a:pt x="654" y="1078"/>
                  </a:cubicBezTo>
                  <a:cubicBezTo>
                    <a:pt x="619" y="1073"/>
                    <a:pt x="584" y="1069"/>
                    <a:pt x="549" y="1064"/>
                  </a:cubicBezTo>
                  <a:cubicBezTo>
                    <a:pt x="517" y="1059"/>
                    <a:pt x="481" y="1055"/>
                    <a:pt x="452" y="1041"/>
                  </a:cubicBezTo>
                  <a:cubicBezTo>
                    <a:pt x="532" y="1039"/>
                    <a:pt x="622" y="1070"/>
                    <a:pt x="707" y="1059"/>
                  </a:cubicBezTo>
                  <a:cubicBezTo>
                    <a:pt x="664" y="1033"/>
                    <a:pt x="612" y="1038"/>
                    <a:pt x="567" y="1034"/>
                  </a:cubicBezTo>
                  <a:close/>
                  <a:moveTo>
                    <a:pt x="1375" y="1043"/>
                  </a:moveTo>
                  <a:cubicBezTo>
                    <a:pt x="1326" y="1034"/>
                    <a:pt x="1276" y="1029"/>
                    <a:pt x="1224" y="1029"/>
                  </a:cubicBezTo>
                  <a:cubicBezTo>
                    <a:pt x="1119" y="1029"/>
                    <a:pt x="989" y="1014"/>
                    <a:pt x="875" y="1029"/>
                  </a:cubicBezTo>
                  <a:cubicBezTo>
                    <a:pt x="837" y="1034"/>
                    <a:pt x="797" y="1044"/>
                    <a:pt x="769" y="1066"/>
                  </a:cubicBezTo>
                  <a:cubicBezTo>
                    <a:pt x="776" y="1071"/>
                    <a:pt x="779" y="1081"/>
                    <a:pt x="787" y="1084"/>
                  </a:cubicBezTo>
                  <a:cubicBezTo>
                    <a:pt x="840" y="1066"/>
                    <a:pt x="888" y="1046"/>
                    <a:pt x="951" y="1043"/>
                  </a:cubicBezTo>
                  <a:cubicBezTo>
                    <a:pt x="966" y="1042"/>
                    <a:pt x="990" y="1038"/>
                    <a:pt x="994" y="1055"/>
                  </a:cubicBezTo>
                  <a:cubicBezTo>
                    <a:pt x="926" y="1058"/>
                    <a:pt x="858" y="1066"/>
                    <a:pt x="808" y="1094"/>
                  </a:cubicBezTo>
                  <a:cubicBezTo>
                    <a:pt x="994" y="1073"/>
                    <a:pt x="1183" y="1111"/>
                    <a:pt x="1336" y="1123"/>
                  </a:cubicBezTo>
                  <a:cubicBezTo>
                    <a:pt x="1365" y="1126"/>
                    <a:pt x="1395" y="1134"/>
                    <a:pt x="1412" y="1119"/>
                  </a:cubicBezTo>
                  <a:cubicBezTo>
                    <a:pt x="1388" y="1114"/>
                    <a:pt x="1362" y="1117"/>
                    <a:pt x="1346" y="1100"/>
                  </a:cubicBezTo>
                  <a:cubicBezTo>
                    <a:pt x="1372" y="1092"/>
                    <a:pt x="1407" y="1116"/>
                    <a:pt x="1417" y="1089"/>
                  </a:cubicBezTo>
                  <a:cubicBezTo>
                    <a:pt x="1380" y="1073"/>
                    <a:pt x="1309" y="1101"/>
                    <a:pt x="1286" y="1073"/>
                  </a:cubicBezTo>
                  <a:cubicBezTo>
                    <a:pt x="1323" y="1073"/>
                    <a:pt x="1369" y="1071"/>
                    <a:pt x="1410" y="1068"/>
                  </a:cubicBezTo>
                  <a:cubicBezTo>
                    <a:pt x="1403" y="1063"/>
                    <a:pt x="1384" y="1054"/>
                    <a:pt x="1375" y="1043"/>
                  </a:cubicBezTo>
                  <a:close/>
                  <a:moveTo>
                    <a:pt x="705" y="1098"/>
                  </a:moveTo>
                  <a:cubicBezTo>
                    <a:pt x="731" y="1106"/>
                    <a:pt x="751" y="1097"/>
                    <a:pt x="764" y="1084"/>
                  </a:cubicBezTo>
                  <a:cubicBezTo>
                    <a:pt x="759" y="1083"/>
                    <a:pt x="759" y="1076"/>
                    <a:pt x="755" y="1073"/>
                  </a:cubicBezTo>
                  <a:cubicBezTo>
                    <a:pt x="736" y="1076"/>
                    <a:pt x="717" y="1079"/>
                    <a:pt x="705" y="1098"/>
                  </a:cubicBezTo>
                  <a:close/>
                  <a:moveTo>
                    <a:pt x="677" y="1091"/>
                  </a:moveTo>
                  <a:cubicBezTo>
                    <a:pt x="661" y="1097"/>
                    <a:pt x="632" y="1091"/>
                    <a:pt x="620" y="1100"/>
                  </a:cubicBezTo>
                  <a:cubicBezTo>
                    <a:pt x="644" y="1105"/>
                    <a:pt x="668" y="1092"/>
                    <a:pt x="682" y="1100"/>
                  </a:cubicBezTo>
                  <a:cubicBezTo>
                    <a:pt x="684" y="1092"/>
                    <a:pt x="703" y="1083"/>
                    <a:pt x="693" y="1078"/>
                  </a:cubicBezTo>
                  <a:cubicBezTo>
                    <a:pt x="693" y="1081"/>
                    <a:pt x="684" y="1075"/>
                    <a:pt x="677" y="1078"/>
                  </a:cubicBezTo>
                  <a:cubicBezTo>
                    <a:pt x="677" y="1082"/>
                    <a:pt x="677" y="1087"/>
                    <a:pt x="677" y="1091"/>
                  </a:cubicBezTo>
                  <a:close/>
                  <a:moveTo>
                    <a:pt x="553" y="1096"/>
                  </a:moveTo>
                  <a:cubicBezTo>
                    <a:pt x="550" y="1096"/>
                    <a:pt x="549" y="1092"/>
                    <a:pt x="544" y="1094"/>
                  </a:cubicBezTo>
                  <a:cubicBezTo>
                    <a:pt x="559" y="1104"/>
                    <a:pt x="588" y="1095"/>
                    <a:pt x="553" y="1096"/>
                  </a:cubicBezTo>
                  <a:close/>
                  <a:moveTo>
                    <a:pt x="429" y="1110"/>
                  </a:moveTo>
                  <a:cubicBezTo>
                    <a:pt x="392" y="1107"/>
                    <a:pt x="355" y="1114"/>
                    <a:pt x="319" y="1112"/>
                  </a:cubicBezTo>
                  <a:cubicBezTo>
                    <a:pt x="224" y="1107"/>
                    <a:pt x="118" y="1104"/>
                    <a:pt x="46" y="1107"/>
                  </a:cubicBezTo>
                  <a:cubicBezTo>
                    <a:pt x="37" y="1114"/>
                    <a:pt x="30" y="1121"/>
                    <a:pt x="25" y="1130"/>
                  </a:cubicBezTo>
                  <a:cubicBezTo>
                    <a:pt x="43" y="1142"/>
                    <a:pt x="62" y="1134"/>
                    <a:pt x="80" y="1133"/>
                  </a:cubicBezTo>
                  <a:cubicBezTo>
                    <a:pt x="178" y="1126"/>
                    <a:pt x="265" y="1133"/>
                    <a:pt x="362" y="1140"/>
                  </a:cubicBezTo>
                  <a:cubicBezTo>
                    <a:pt x="455" y="1146"/>
                    <a:pt x="569" y="1141"/>
                    <a:pt x="668" y="1146"/>
                  </a:cubicBezTo>
                  <a:cubicBezTo>
                    <a:pt x="669" y="1132"/>
                    <a:pt x="656" y="1132"/>
                    <a:pt x="654" y="1121"/>
                  </a:cubicBezTo>
                  <a:cubicBezTo>
                    <a:pt x="580" y="1118"/>
                    <a:pt x="502" y="1116"/>
                    <a:pt x="429" y="1110"/>
                  </a:cubicBezTo>
                  <a:close/>
                  <a:moveTo>
                    <a:pt x="712" y="1126"/>
                  </a:moveTo>
                  <a:cubicBezTo>
                    <a:pt x="701" y="1125"/>
                    <a:pt x="691" y="1115"/>
                    <a:pt x="682" y="1123"/>
                  </a:cubicBezTo>
                  <a:cubicBezTo>
                    <a:pt x="691" y="1165"/>
                    <a:pt x="796" y="1164"/>
                    <a:pt x="783" y="1114"/>
                  </a:cubicBezTo>
                  <a:cubicBezTo>
                    <a:pt x="761" y="1115"/>
                    <a:pt x="738" y="1128"/>
                    <a:pt x="712" y="1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18306" y="4026517"/>
              <a:ext cx="1079500" cy="1274763"/>
              <a:chOff x="3279775" y="2938463"/>
              <a:chExt cx="1079500" cy="1274763"/>
            </a:xfrm>
          </p:grpSpPr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3319463" y="3351213"/>
                <a:ext cx="80963" cy="80963"/>
              </a:xfrm>
              <a:custGeom>
                <a:avLst/>
                <a:gdLst>
                  <a:gd name="T0" fmla="*/ 15 w 125"/>
                  <a:gd name="T1" fmla="*/ 20 h 126"/>
                  <a:gd name="T2" fmla="*/ 31 w 125"/>
                  <a:gd name="T3" fmla="*/ 11 h 126"/>
                  <a:gd name="T4" fmla="*/ 121 w 125"/>
                  <a:gd name="T5" fmla="*/ 66 h 126"/>
                  <a:gd name="T6" fmla="*/ 22 w 125"/>
                  <a:gd name="T7" fmla="*/ 96 h 126"/>
                  <a:gd name="T8" fmla="*/ 15 w 125"/>
                  <a:gd name="T9" fmla="*/ 20 h 126"/>
                  <a:gd name="T10" fmla="*/ 59 w 125"/>
                  <a:gd name="T11" fmla="*/ 89 h 126"/>
                  <a:gd name="T12" fmla="*/ 52 w 125"/>
                  <a:gd name="T13" fmla="*/ 33 h 126"/>
                  <a:gd name="T14" fmla="*/ 59 w 125"/>
                  <a:gd name="T15" fmla="*/ 8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6">
                    <a:moveTo>
                      <a:pt x="15" y="20"/>
                    </a:moveTo>
                    <a:cubicBezTo>
                      <a:pt x="21" y="24"/>
                      <a:pt x="29" y="16"/>
                      <a:pt x="31" y="11"/>
                    </a:cubicBezTo>
                    <a:cubicBezTo>
                      <a:pt x="71" y="0"/>
                      <a:pt x="125" y="29"/>
                      <a:pt x="121" y="66"/>
                    </a:cubicBezTo>
                    <a:cubicBezTo>
                      <a:pt x="117" y="98"/>
                      <a:pt x="52" y="126"/>
                      <a:pt x="22" y="96"/>
                    </a:cubicBezTo>
                    <a:cubicBezTo>
                      <a:pt x="0" y="71"/>
                      <a:pt x="2" y="48"/>
                      <a:pt x="15" y="20"/>
                    </a:cubicBezTo>
                    <a:close/>
                    <a:moveTo>
                      <a:pt x="59" y="89"/>
                    </a:moveTo>
                    <a:cubicBezTo>
                      <a:pt x="107" y="87"/>
                      <a:pt x="97" y="25"/>
                      <a:pt x="52" y="33"/>
                    </a:cubicBezTo>
                    <a:cubicBezTo>
                      <a:pt x="12" y="45"/>
                      <a:pt x="33" y="89"/>
                      <a:pt x="59" y="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3279775" y="2938463"/>
                <a:ext cx="1079500" cy="1274763"/>
              </a:xfrm>
              <a:custGeom>
                <a:avLst/>
                <a:gdLst>
                  <a:gd name="T0" fmla="*/ 135 w 1672"/>
                  <a:gd name="T1" fmla="*/ 1706 h 1974"/>
                  <a:gd name="T2" fmla="*/ 50 w 1672"/>
                  <a:gd name="T3" fmla="*/ 803 h 1974"/>
                  <a:gd name="T4" fmla="*/ 162 w 1672"/>
                  <a:gd name="T5" fmla="*/ 588 h 1974"/>
                  <a:gd name="T6" fmla="*/ 1444 w 1672"/>
                  <a:gd name="T7" fmla="*/ 259 h 1974"/>
                  <a:gd name="T8" fmla="*/ 1329 w 1672"/>
                  <a:gd name="T9" fmla="*/ 783 h 1974"/>
                  <a:gd name="T10" fmla="*/ 785 w 1672"/>
                  <a:gd name="T11" fmla="*/ 826 h 1974"/>
                  <a:gd name="T12" fmla="*/ 231 w 1672"/>
                  <a:gd name="T13" fmla="*/ 780 h 1974"/>
                  <a:gd name="T14" fmla="*/ 720 w 1672"/>
                  <a:gd name="T15" fmla="*/ 1619 h 1974"/>
                  <a:gd name="T16" fmla="*/ 617 w 1672"/>
                  <a:gd name="T17" fmla="*/ 964 h 1974"/>
                  <a:gd name="T18" fmla="*/ 893 w 1672"/>
                  <a:gd name="T19" fmla="*/ 1068 h 1974"/>
                  <a:gd name="T20" fmla="*/ 1237 w 1672"/>
                  <a:gd name="T21" fmla="*/ 1038 h 1974"/>
                  <a:gd name="T22" fmla="*/ 909 w 1672"/>
                  <a:gd name="T23" fmla="*/ 1715 h 1974"/>
                  <a:gd name="T24" fmla="*/ 194 w 1672"/>
                  <a:gd name="T25" fmla="*/ 636 h 1974"/>
                  <a:gd name="T26" fmla="*/ 1118 w 1672"/>
                  <a:gd name="T27" fmla="*/ 34 h 1974"/>
                  <a:gd name="T28" fmla="*/ 1324 w 1672"/>
                  <a:gd name="T29" fmla="*/ 248 h 1974"/>
                  <a:gd name="T30" fmla="*/ 814 w 1672"/>
                  <a:gd name="T31" fmla="*/ 613 h 1974"/>
                  <a:gd name="T32" fmla="*/ 817 w 1672"/>
                  <a:gd name="T33" fmla="*/ 404 h 1974"/>
                  <a:gd name="T34" fmla="*/ 594 w 1672"/>
                  <a:gd name="T35" fmla="*/ 404 h 1974"/>
                  <a:gd name="T36" fmla="*/ 789 w 1672"/>
                  <a:gd name="T37" fmla="*/ 342 h 1974"/>
                  <a:gd name="T38" fmla="*/ 785 w 1672"/>
                  <a:gd name="T39" fmla="*/ 362 h 1974"/>
                  <a:gd name="T40" fmla="*/ 812 w 1672"/>
                  <a:gd name="T41" fmla="*/ 429 h 1974"/>
                  <a:gd name="T42" fmla="*/ 1572 w 1672"/>
                  <a:gd name="T43" fmla="*/ 604 h 1974"/>
                  <a:gd name="T44" fmla="*/ 259 w 1672"/>
                  <a:gd name="T45" fmla="*/ 702 h 1974"/>
                  <a:gd name="T46" fmla="*/ 1352 w 1672"/>
                  <a:gd name="T47" fmla="*/ 606 h 1974"/>
                  <a:gd name="T48" fmla="*/ 1306 w 1672"/>
                  <a:gd name="T49" fmla="*/ 723 h 1974"/>
                  <a:gd name="T50" fmla="*/ 1099 w 1672"/>
                  <a:gd name="T51" fmla="*/ 560 h 1974"/>
                  <a:gd name="T52" fmla="*/ 1384 w 1672"/>
                  <a:gd name="T53" fmla="*/ 769 h 1974"/>
                  <a:gd name="T54" fmla="*/ 1283 w 1672"/>
                  <a:gd name="T55" fmla="*/ 617 h 1974"/>
                  <a:gd name="T56" fmla="*/ 1184 w 1672"/>
                  <a:gd name="T57" fmla="*/ 576 h 1974"/>
                  <a:gd name="T58" fmla="*/ 589 w 1672"/>
                  <a:gd name="T59" fmla="*/ 1559 h 1974"/>
                  <a:gd name="T60" fmla="*/ 213 w 1672"/>
                  <a:gd name="T61" fmla="*/ 801 h 1974"/>
                  <a:gd name="T62" fmla="*/ 589 w 1672"/>
                  <a:gd name="T63" fmla="*/ 1559 h 1974"/>
                  <a:gd name="T64" fmla="*/ 449 w 1672"/>
                  <a:gd name="T65" fmla="*/ 1520 h 1974"/>
                  <a:gd name="T66" fmla="*/ 82 w 1672"/>
                  <a:gd name="T67" fmla="*/ 817 h 1974"/>
                  <a:gd name="T68" fmla="*/ 511 w 1672"/>
                  <a:gd name="T69" fmla="*/ 1506 h 1974"/>
                  <a:gd name="T70" fmla="*/ 911 w 1672"/>
                  <a:gd name="T71" fmla="*/ 1336 h 1974"/>
                  <a:gd name="T72" fmla="*/ 879 w 1672"/>
                  <a:gd name="T73" fmla="*/ 1240 h 1974"/>
                  <a:gd name="T74" fmla="*/ 835 w 1672"/>
                  <a:gd name="T75" fmla="*/ 1155 h 1974"/>
                  <a:gd name="T76" fmla="*/ 791 w 1672"/>
                  <a:gd name="T77" fmla="*/ 1070 h 1974"/>
                  <a:gd name="T78" fmla="*/ 766 w 1672"/>
                  <a:gd name="T79" fmla="*/ 1024 h 1974"/>
                  <a:gd name="T80" fmla="*/ 681 w 1672"/>
                  <a:gd name="T81" fmla="*/ 992 h 1974"/>
                  <a:gd name="T82" fmla="*/ 1170 w 1672"/>
                  <a:gd name="T83" fmla="*/ 996 h 1974"/>
                  <a:gd name="T84" fmla="*/ 968 w 1672"/>
                  <a:gd name="T85" fmla="*/ 1049 h 1974"/>
                  <a:gd name="T86" fmla="*/ 1152 w 1672"/>
                  <a:gd name="T87" fmla="*/ 1148 h 1974"/>
                  <a:gd name="T88" fmla="*/ 1159 w 1672"/>
                  <a:gd name="T89" fmla="*/ 1196 h 1974"/>
                  <a:gd name="T90" fmla="*/ 1021 w 1672"/>
                  <a:gd name="T91" fmla="*/ 1086 h 1974"/>
                  <a:gd name="T92" fmla="*/ 1143 w 1672"/>
                  <a:gd name="T93" fmla="*/ 1176 h 1974"/>
                  <a:gd name="T94" fmla="*/ 803 w 1672"/>
                  <a:gd name="T95" fmla="*/ 1437 h 1974"/>
                  <a:gd name="T96" fmla="*/ 1067 w 1672"/>
                  <a:gd name="T97" fmla="*/ 1453 h 1974"/>
                  <a:gd name="T98" fmla="*/ 1042 w 1672"/>
                  <a:gd name="T99" fmla="*/ 1453 h 1974"/>
                  <a:gd name="T100" fmla="*/ 973 w 1672"/>
                  <a:gd name="T101" fmla="*/ 1470 h 1974"/>
                  <a:gd name="T102" fmla="*/ 913 w 1672"/>
                  <a:gd name="T103" fmla="*/ 1472 h 1974"/>
                  <a:gd name="T104" fmla="*/ 936 w 1672"/>
                  <a:gd name="T105" fmla="*/ 1470 h 1974"/>
                  <a:gd name="T106" fmla="*/ 948 w 1672"/>
                  <a:gd name="T107" fmla="*/ 1692 h 1974"/>
                  <a:gd name="T108" fmla="*/ 403 w 1672"/>
                  <a:gd name="T109" fmla="*/ 1552 h 1974"/>
                  <a:gd name="T110" fmla="*/ 525 w 1672"/>
                  <a:gd name="T111" fmla="*/ 1532 h 1974"/>
                  <a:gd name="T112" fmla="*/ 500 w 1672"/>
                  <a:gd name="T113" fmla="*/ 1715 h 1974"/>
                  <a:gd name="T114" fmla="*/ 84 w 1672"/>
                  <a:gd name="T115" fmla="*/ 1773 h 1974"/>
                  <a:gd name="T116" fmla="*/ 975 w 1672"/>
                  <a:gd name="T117" fmla="*/ 1823 h 1974"/>
                  <a:gd name="T118" fmla="*/ 311 w 1672"/>
                  <a:gd name="T119" fmla="*/ 1644 h 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72" h="1974">
                    <a:moveTo>
                      <a:pt x="909" y="1715"/>
                    </a:moveTo>
                    <a:cubicBezTo>
                      <a:pt x="941" y="1755"/>
                      <a:pt x="1005" y="1780"/>
                      <a:pt x="998" y="1844"/>
                    </a:cubicBezTo>
                    <a:cubicBezTo>
                      <a:pt x="918" y="1889"/>
                      <a:pt x="831" y="1928"/>
                      <a:pt x="723" y="1945"/>
                    </a:cubicBezTo>
                    <a:cubicBezTo>
                      <a:pt x="514" y="1966"/>
                      <a:pt x="296" y="1974"/>
                      <a:pt x="114" y="1897"/>
                    </a:cubicBezTo>
                    <a:cubicBezTo>
                      <a:pt x="73" y="1893"/>
                      <a:pt x="61" y="1861"/>
                      <a:pt x="29" y="1849"/>
                    </a:cubicBezTo>
                    <a:cubicBezTo>
                      <a:pt x="9" y="1812"/>
                      <a:pt x="58" y="1783"/>
                      <a:pt x="84" y="1754"/>
                    </a:cubicBezTo>
                    <a:cubicBezTo>
                      <a:pt x="100" y="1737"/>
                      <a:pt x="111" y="1722"/>
                      <a:pt x="135" y="1706"/>
                    </a:cubicBezTo>
                    <a:cubicBezTo>
                      <a:pt x="171" y="1681"/>
                      <a:pt x="221" y="1655"/>
                      <a:pt x="263" y="1637"/>
                    </a:cubicBezTo>
                    <a:cubicBezTo>
                      <a:pt x="274" y="1633"/>
                      <a:pt x="286" y="1633"/>
                      <a:pt x="295" y="1628"/>
                    </a:cubicBezTo>
                    <a:cubicBezTo>
                      <a:pt x="306" y="1623"/>
                      <a:pt x="313" y="1612"/>
                      <a:pt x="325" y="1612"/>
                    </a:cubicBezTo>
                    <a:cubicBezTo>
                      <a:pt x="330" y="1571"/>
                      <a:pt x="359" y="1546"/>
                      <a:pt x="399" y="1534"/>
                    </a:cubicBezTo>
                    <a:cubicBezTo>
                      <a:pt x="340" y="1391"/>
                      <a:pt x="267" y="1249"/>
                      <a:pt x="201" y="1102"/>
                    </a:cubicBezTo>
                    <a:cubicBezTo>
                      <a:pt x="169" y="1029"/>
                      <a:pt x="128" y="961"/>
                      <a:pt x="93" y="888"/>
                    </a:cubicBezTo>
                    <a:cubicBezTo>
                      <a:pt x="80" y="860"/>
                      <a:pt x="68" y="826"/>
                      <a:pt x="50" y="803"/>
                    </a:cubicBezTo>
                    <a:cubicBezTo>
                      <a:pt x="44" y="797"/>
                      <a:pt x="47" y="800"/>
                      <a:pt x="43" y="792"/>
                    </a:cubicBezTo>
                    <a:cubicBezTo>
                      <a:pt x="38" y="783"/>
                      <a:pt x="26" y="777"/>
                      <a:pt x="22" y="769"/>
                    </a:cubicBezTo>
                    <a:cubicBezTo>
                      <a:pt x="19" y="764"/>
                      <a:pt x="17" y="748"/>
                      <a:pt x="13" y="735"/>
                    </a:cubicBezTo>
                    <a:cubicBezTo>
                      <a:pt x="3" y="702"/>
                      <a:pt x="0" y="674"/>
                      <a:pt x="17" y="640"/>
                    </a:cubicBezTo>
                    <a:cubicBezTo>
                      <a:pt x="25" y="631"/>
                      <a:pt x="36" y="624"/>
                      <a:pt x="43" y="613"/>
                    </a:cubicBezTo>
                    <a:cubicBezTo>
                      <a:pt x="71" y="597"/>
                      <a:pt x="102" y="588"/>
                      <a:pt x="132" y="581"/>
                    </a:cubicBezTo>
                    <a:cubicBezTo>
                      <a:pt x="141" y="584"/>
                      <a:pt x="154" y="583"/>
                      <a:pt x="162" y="588"/>
                    </a:cubicBezTo>
                    <a:cubicBezTo>
                      <a:pt x="224" y="546"/>
                      <a:pt x="280" y="521"/>
                      <a:pt x="353" y="491"/>
                    </a:cubicBezTo>
                    <a:cubicBezTo>
                      <a:pt x="521" y="403"/>
                      <a:pt x="716" y="341"/>
                      <a:pt x="872" y="241"/>
                    </a:cubicBezTo>
                    <a:cubicBezTo>
                      <a:pt x="873" y="189"/>
                      <a:pt x="859" y="123"/>
                      <a:pt x="874" y="80"/>
                    </a:cubicBezTo>
                    <a:cubicBezTo>
                      <a:pt x="908" y="46"/>
                      <a:pt x="981" y="30"/>
                      <a:pt x="1028" y="16"/>
                    </a:cubicBezTo>
                    <a:cubicBezTo>
                      <a:pt x="1067" y="4"/>
                      <a:pt x="1102" y="0"/>
                      <a:pt x="1138" y="22"/>
                    </a:cubicBezTo>
                    <a:cubicBezTo>
                      <a:pt x="1188" y="80"/>
                      <a:pt x="1232" y="145"/>
                      <a:pt x="1276" y="209"/>
                    </a:cubicBezTo>
                    <a:cubicBezTo>
                      <a:pt x="1332" y="232"/>
                      <a:pt x="1391" y="236"/>
                      <a:pt x="1444" y="259"/>
                    </a:cubicBezTo>
                    <a:cubicBezTo>
                      <a:pt x="1455" y="264"/>
                      <a:pt x="1464" y="276"/>
                      <a:pt x="1476" y="282"/>
                    </a:cubicBezTo>
                    <a:cubicBezTo>
                      <a:pt x="1550" y="316"/>
                      <a:pt x="1611" y="377"/>
                      <a:pt x="1667" y="431"/>
                    </a:cubicBezTo>
                    <a:cubicBezTo>
                      <a:pt x="1660" y="451"/>
                      <a:pt x="1672" y="483"/>
                      <a:pt x="1664" y="509"/>
                    </a:cubicBezTo>
                    <a:cubicBezTo>
                      <a:pt x="1653" y="552"/>
                      <a:pt x="1612" y="588"/>
                      <a:pt x="1579" y="624"/>
                    </a:cubicBezTo>
                    <a:cubicBezTo>
                      <a:pt x="1543" y="663"/>
                      <a:pt x="1517" y="682"/>
                      <a:pt x="1471" y="709"/>
                    </a:cubicBezTo>
                    <a:cubicBezTo>
                      <a:pt x="1451" y="721"/>
                      <a:pt x="1435" y="737"/>
                      <a:pt x="1409" y="741"/>
                    </a:cubicBezTo>
                    <a:cubicBezTo>
                      <a:pt x="1417" y="795"/>
                      <a:pt x="1373" y="796"/>
                      <a:pt x="1329" y="783"/>
                    </a:cubicBezTo>
                    <a:cubicBezTo>
                      <a:pt x="1310" y="803"/>
                      <a:pt x="1309" y="840"/>
                      <a:pt x="1281" y="849"/>
                    </a:cubicBezTo>
                    <a:cubicBezTo>
                      <a:pt x="1256" y="857"/>
                      <a:pt x="1231" y="839"/>
                      <a:pt x="1205" y="831"/>
                    </a:cubicBezTo>
                    <a:cubicBezTo>
                      <a:pt x="1172" y="831"/>
                      <a:pt x="1139" y="854"/>
                      <a:pt x="1104" y="863"/>
                    </a:cubicBezTo>
                    <a:cubicBezTo>
                      <a:pt x="1102" y="863"/>
                      <a:pt x="1099" y="865"/>
                      <a:pt x="1099" y="865"/>
                    </a:cubicBezTo>
                    <a:cubicBezTo>
                      <a:pt x="1028" y="868"/>
                      <a:pt x="938" y="881"/>
                      <a:pt x="849" y="879"/>
                    </a:cubicBezTo>
                    <a:cubicBezTo>
                      <a:pt x="831" y="866"/>
                      <a:pt x="797" y="870"/>
                      <a:pt x="782" y="854"/>
                    </a:cubicBezTo>
                    <a:cubicBezTo>
                      <a:pt x="782" y="840"/>
                      <a:pt x="779" y="836"/>
                      <a:pt x="785" y="826"/>
                    </a:cubicBezTo>
                    <a:cubicBezTo>
                      <a:pt x="758" y="711"/>
                      <a:pt x="797" y="588"/>
                      <a:pt x="831" y="493"/>
                    </a:cubicBezTo>
                    <a:cubicBezTo>
                      <a:pt x="819" y="492"/>
                      <a:pt x="800" y="504"/>
                      <a:pt x="791" y="514"/>
                    </a:cubicBezTo>
                    <a:cubicBezTo>
                      <a:pt x="765" y="523"/>
                      <a:pt x="737" y="530"/>
                      <a:pt x="711" y="539"/>
                    </a:cubicBezTo>
                    <a:cubicBezTo>
                      <a:pt x="639" y="565"/>
                      <a:pt x="556" y="603"/>
                      <a:pt x="484" y="638"/>
                    </a:cubicBezTo>
                    <a:cubicBezTo>
                      <a:pt x="451" y="654"/>
                      <a:pt x="415" y="666"/>
                      <a:pt x="383" y="682"/>
                    </a:cubicBezTo>
                    <a:cubicBezTo>
                      <a:pt x="346" y="700"/>
                      <a:pt x="314" y="718"/>
                      <a:pt x="279" y="739"/>
                    </a:cubicBezTo>
                    <a:cubicBezTo>
                      <a:pt x="259" y="751"/>
                      <a:pt x="245" y="762"/>
                      <a:pt x="231" y="780"/>
                    </a:cubicBezTo>
                    <a:cubicBezTo>
                      <a:pt x="259" y="894"/>
                      <a:pt x="326" y="988"/>
                      <a:pt x="369" y="1095"/>
                    </a:cubicBezTo>
                    <a:cubicBezTo>
                      <a:pt x="389" y="1134"/>
                      <a:pt x="405" y="1173"/>
                      <a:pt x="426" y="1212"/>
                    </a:cubicBezTo>
                    <a:cubicBezTo>
                      <a:pt x="433" y="1224"/>
                      <a:pt x="442" y="1234"/>
                      <a:pt x="449" y="1247"/>
                    </a:cubicBezTo>
                    <a:cubicBezTo>
                      <a:pt x="481" y="1300"/>
                      <a:pt x="503" y="1357"/>
                      <a:pt x="537" y="1407"/>
                    </a:cubicBezTo>
                    <a:cubicBezTo>
                      <a:pt x="549" y="1427"/>
                      <a:pt x="558" y="1447"/>
                      <a:pt x="569" y="1467"/>
                    </a:cubicBezTo>
                    <a:cubicBezTo>
                      <a:pt x="576" y="1480"/>
                      <a:pt x="592" y="1492"/>
                      <a:pt x="589" y="1511"/>
                    </a:cubicBezTo>
                    <a:cubicBezTo>
                      <a:pt x="641" y="1551"/>
                      <a:pt x="716" y="1558"/>
                      <a:pt x="720" y="1619"/>
                    </a:cubicBezTo>
                    <a:cubicBezTo>
                      <a:pt x="750" y="1641"/>
                      <a:pt x="785" y="1645"/>
                      <a:pt x="819" y="1656"/>
                    </a:cubicBezTo>
                    <a:cubicBezTo>
                      <a:pt x="798" y="1534"/>
                      <a:pt x="789" y="1437"/>
                      <a:pt x="762" y="1318"/>
                    </a:cubicBezTo>
                    <a:cubicBezTo>
                      <a:pt x="761" y="1308"/>
                      <a:pt x="770" y="1308"/>
                      <a:pt x="773" y="1302"/>
                    </a:cubicBezTo>
                    <a:cubicBezTo>
                      <a:pt x="738" y="1247"/>
                      <a:pt x="701" y="1165"/>
                      <a:pt x="667" y="1091"/>
                    </a:cubicBezTo>
                    <a:cubicBezTo>
                      <a:pt x="660" y="1075"/>
                      <a:pt x="649" y="1059"/>
                      <a:pt x="644" y="1045"/>
                    </a:cubicBezTo>
                    <a:cubicBezTo>
                      <a:pt x="640" y="1030"/>
                      <a:pt x="639" y="1010"/>
                      <a:pt x="631" y="992"/>
                    </a:cubicBezTo>
                    <a:cubicBezTo>
                      <a:pt x="627" y="983"/>
                      <a:pt x="621" y="975"/>
                      <a:pt x="617" y="964"/>
                    </a:cubicBezTo>
                    <a:cubicBezTo>
                      <a:pt x="611" y="950"/>
                      <a:pt x="595" y="922"/>
                      <a:pt x="596" y="904"/>
                    </a:cubicBezTo>
                    <a:cubicBezTo>
                      <a:pt x="599" y="875"/>
                      <a:pt x="664" y="837"/>
                      <a:pt x="697" y="842"/>
                    </a:cubicBezTo>
                    <a:cubicBezTo>
                      <a:pt x="702" y="846"/>
                      <a:pt x="708" y="858"/>
                      <a:pt x="702" y="865"/>
                    </a:cubicBezTo>
                    <a:cubicBezTo>
                      <a:pt x="738" y="931"/>
                      <a:pt x="770" y="1001"/>
                      <a:pt x="805" y="1068"/>
                    </a:cubicBezTo>
                    <a:cubicBezTo>
                      <a:pt x="832" y="1113"/>
                      <a:pt x="861" y="1165"/>
                      <a:pt x="883" y="1217"/>
                    </a:cubicBezTo>
                    <a:cubicBezTo>
                      <a:pt x="890" y="1232"/>
                      <a:pt x="894" y="1257"/>
                      <a:pt x="913" y="1258"/>
                    </a:cubicBezTo>
                    <a:cubicBezTo>
                      <a:pt x="907" y="1196"/>
                      <a:pt x="911" y="1120"/>
                      <a:pt x="893" y="1068"/>
                    </a:cubicBezTo>
                    <a:cubicBezTo>
                      <a:pt x="910" y="1039"/>
                      <a:pt x="938" y="991"/>
                      <a:pt x="934" y="948"/>
                    </a:cubicBezTo>
                    <a:cubicBezTo>
                      <a:pt x="961" y="941"/>
                      <a:pt x="971" y="975"/>
                      <a:pt x="982" y="992"/>
                    </a:cubicBezTo>
                    <a:cubicBezTo>
                      <a:pt x="1001" y="1019"/>
                      <a:pt x="1017" y="1045"/>
                      <a:pt x="1046" y="1061"/>
                    </a:cubicBezTo>
                    <a:cubicBezTo>
                      <a:pt x="1040" y="1104"/>
                      <a:pt x="1052" y="1143"/>
                      <a:pt x="1049" y="1185"/>
                    </a:cubicBezTo>
                    <a:cubicBezTo>
                      <a:pt x="1071" y="1110"/>
                      <a:pt x="1103" y="1036"/>
                      <a:pt x="1127" y="971"/>
                    </a:cubicBezTo>
                    <a:cubicBezTo>
                      <a:pt x="1144" y="958"/>
                      <a:pt x="1180" y="973"/>
                      <a:pt x="1196" y="983"/>
                    </a:cubicBezTo>
                    <a:cubicBezTo>
                      <a:pt x="1189" y="1016"/>
                      <a:pt x="1216" y="1025"/>
                      <a:pt x="1237" y="1038"/>
                    </a:cubicBezTo>
                    <a:cubicBezTo>
                      <a:pt x="1239" y="1100"/>
                      <a:pt x="1188" y="1142"/>
                      <a:pt x="1207" y="1203"/>
                    </a:cubicBezTo>
                    <a:cubicBezTo>
                      <a:pt x="1204" y="1239"/>
                      <a:pt x="1153" y="1253"/>
                      <a:pt x="1154" y="1212"/>
                    </a:cubicBezTo>
                    <a:cubicBezTo>
                      <a:pt x="1146" y="1238"/>
                      <a:pt x="1139" y="1266"/>
                      <a:pt x="1125" y="1286"/>
                    </a:cubicBezTo>
                    <a:cubicBezTo>
                      <a:pt x="1153" y="1303"/>
                      <a:pt x="1123" y="1357"/>
                      <a:pt x="1120" y="1391"/>
                    </a:cubicBezTo>
                    <a:cubicBezTo>
                      <a:pt x="1117" y="1416"/>
                      <a:pt x="1121" y="1442"/>
                      <a:pt x="1120" y="1467"/>
                    </a:cubicBezTo>
                    <a:cubicBezTo>
                      <a:pt x="1115" y="1543"/>
                      <a:pt x="1104" y="1618"/>
                      <a:pt x="1097" y="1679"/>
                    </a:cubicBezTo>
                    <a:cubicBezTo>
                      <a:pt x="1049" y="1716"/>
                      <a:pt x="965" y="1721"/>
                      <a:pt x="909" y="1715"/>
                    </a:cubicBezTo>
                    <a:close/>
                    <a:moveTo>
                      <a:pt x="27" y="693"/>
                    </a:moveTo>
                    <a:cubicBezTo>
                      <a:pt x="23" y="709"/>
                      <a:pt x="42" y="754"/>
                      <a:pt x="50" y="762"/>
                    </a:cubicBezTo>
                    <a:cubicBezTo>
                      <a:pt x="52" y="765"/>
                      <a:pt x="69" y="778"/>
                      <a:pt x="77" y="783"/>
                    </a:cubicBezTo>
                    <a:cubicBezTo>
                      <a:pt x="132" y="816"/>
                      <a:pt x="213" y="776"/>
                      <a:pt x="215" y="732"/>
                    </a:cubicBezTo>
                    <a:cubicBezTo>
                      <a:pt x="217" y="732"/>
                      <a:pt x="220" y="732"/>
                      <a:pt x="222" y="732"/>
                    </a:cubicBezTo>
                    <a:cubicBezTo>
                      <a:pt x="224" y="724"/>
                      <a:pt x="220" y="700"/>
                      <a:pt x="220" y="700"/>
                    </a:cubicBezTo>
                    <a:cubicBezTo>
                      <a:pt x="224" y="672"/>
                      <a:pt x="208" y="660"/>
                      <a:pt x="194" y="636"/>
                    </a:cubicBezTo>
                    <a:cubicBezTo>
                      <a:pt x="175" y="626"/>
                      <a:pt x="149" y="625"/>
                      <a:pt x="121" y="613"/>
                    </a:cubicBezTo>
                    <a:cubicBezTo>
                      <a:pt x="84" y="615"/>
                      <a:pt x="41" y="636"/>
                      <a:pt x="31" y="670"/>
                    </a:cubicBezTo>
                    <a:cubicBezTo>
                      <a:pt x="34" y="670"/>
                      <a:pt x="37" y="671"/>
                      <a:pt x="36" y="675"/>
                    </a:cubicBezTo>
                    <a:cubicBezTo>
                      <a:pt x="33" y="675"/>
                      <a:pt x="31" y="676"/>
                      <a:pt x="29" y="677"/>
                    </a:cubicBezTo>
                    <a:cubicBezTo>
                      <a:pt x="35" y="686"/>
                      <a:pt x="27" y="691"/>
                      <a:pt x="27" y="693"/>
                    </a:cubicBezTo>
                    <a:close/>
                    <a:moveTo>
                      <a:pt x="1170" y="91"/>
                    </a:moveTo>
                    <a:cubicBezTo>
                      <a:pt x="1153" y="70"/>
                      <a:pt x="1141" y="47"/>
                      <a:pt x="1118" y="34"/>
                    </a:cubicBezTo>
                    <a:cubicBezTo>
                      <a:pt x="1082" y="14"/>
                      <a:pt x="1052" y="30"/>
                      <a:pt x="1019" y="41"/>
                    </a:cubicBezTo>
                    <a:cubicBezTo>
                      <a:pt x="951" y="64"/>
                      <a:pt x="884" y="69"/>
                      <a:pt x="883" y="149"/>
                    </a:cubicBezTo>
                    <a:cubicBezTo>
                      <a:pt x="883" y="210"/>
                      <a:pt x="903" y="286"/>
                      <a:pt x="904" y="342"/>
                    </a:cubicBezTo>
                    <a:cubicBezTo>
                      <a:pt x="972" y="243"/>
                      <a:pt x="1099" y="215"/>
                      <a:pt x="1244" y="199"/>
                    </a:cubicBezTo>
                    <a:cubicBezTo>
                      <a:pt x="1227" y="161"/>
                      <a:pt x="1196" y="122"/>
                      <a:pt x="1170" y="91"/>
                    </a:cubicBezTo>
                    <a:close/>
                    <a:moveTo>
                      <a:pt x="1359" y="252"/>
                    </a:moveTo>
                    <a:cubicBezTo>
                      <a:pt x="1348" y="250"/>
                      <a:pt x="1336" y="251"/>
                      <a:pt x="1324" y="248"/>
                    </a:cubicBezTo>
                    <a:cubicBezTo>
                      <a:pt x="1293" y="238"/>
                      <a:pt x="1258" y="222"/>
                      <a:pt x="1228" y="222"/>
                    </a:cubicBezTo>
                    <a:cubicBezTo>
                      <a:pt x="1180" y="223"/>
                      <a:pt x="1123" y="236"/>
                      <a:pt x="1083" y="248"/>
                    </a:cubicBezTo>
                    <a:cubicBezTo>
                      <a:pt x="1027" y="264"/>
                      <a:pt x="975" y="297"/>
                      <a:pt x="941" y="333"/>
                    </a:cubicBezTo>
                    <a:cubicBezTo>
                      <a:pt x="934" y="340"/>
                      <a:pt x="925" y="345"/>
                      <a:pt x="920" y="351"/>
                    </a:cubicBezTo>
                    <a:cubicBezTo>
                      <a:pt x="891" y="383"/>
                      <a:pt x="883" y="428"/>
                      <a:pt x="865" y="470"/>
                    </a:cubicBezTo>
                    <a:cubicBezTo>
                      <a:pt x="855" y="495"/>
                      <a:pt x="840" y="518"/>
                      <a:pt x="831" y="544"/>
                    </a:cubicBezTo>
                    <a:cubicBezTo>
                      <a:pt x="823" y="566"/>
                      <a:pt x="820" y="591"/>
                      <a:pt x="814" y="613"/>
                    </a:cubicBezTo>
                    <a:cubicBezTo>
                      <a:pt x="799" y="673"/>
                      <a:pt x="788" y="733"/>
                      <a:pt x="798" y="808"/>
                    </a:cubicBezTo>
                    <a:cubicBezTo>
                      <a:pt x="796" y="791"/>
                      <a:pt x="809" y="788"/>
                      <a:pt x="810" y="774"/>
                    </a:cubicBezTo>
                    <a:cubicBezTo>
                      <a:pt x="857" y="734"/>
                      <a:pt x="891" y="683"/>
                      <a:pt x="943" y="640"/>
                    </a:cubicBezTo>
                    <a:cubicBezTo>
                      <a:pt x="991" y="601"/>
                      <a:pt x="1047" y="570"/>
                      <a:pt x="1106" y="537"/>
                    </a:cubicBezTo>
                    <a:cubicBezTo>
                      <a:pt x="1255" y="455"/>
                      <a:pt x="1440" y="385"/>
                      <a:pt x="1621" y="415"/>
                    </a:cubicBezTo>
                    <a:cubicBezTo>
                      <a:pt x="1555" y="343"/>
                      <a:pt x="1471" y="279"/>
                      <a:pt x="1359" y="252"/>
                    </a:cubicBezTo>
                    <a:close/>
                    <a:moveTo>
                      <a:pt x="817" y="404"/>
                    </a:moveTo>
                    <a:cubicBezTo>
                      <a:pt x="837" y="414"/>
                      <a:pt x="832" y="422"/>
                      <a:pt x="856" y="429"/>
                    </a:cubicBezTo>
                    <a:cubicBezTo>
                      <a:pt x="864" y="420"/>
                      <a:pt x="862" y="410"/>
                      <a:pt x="867" y="401"/>
                    </a:cubicBezTo>
                    <a:cubicBezTo>
                      <a:pt x="823" y="382"/>
                      <a:pt x="825" y="316"/>
                      <a:pt x="883" y="312"/>
                    </a:cubicBezTo>
                    <a:cubicBezTo>
                      <a:pt x="879" y="299"/>
                      <a:pt x="883" y="283"/>
                      <a:pt x="876" y="277"/>
                    </a:cubicBezTo>
                    <a:cubicBezTo>
                      <a:pt x="821" y="290"/>
                      <a:pt x="798" y="341"/>
                      <a:pt x="817" y="404"/>
                    </a:cubicBezTo>
                    <a:close/>
                    <a:moveTo>
                      <a:pt x="649" y="372"/>
                    </a:moveTo>
                    <a:cubicBezTo>
                      <a:pt x="630" y="381"/>
                      <a:pt x="614" y="395"/>
                      <a:pt x="594" y="404"/>
                    </a:cubicBezTo>
                    <a:cubicBezTo>
                      <a:pt x="453" y="466"/>
                      <a:pt x="311" y="521"/>
                      <a:pt x="183" y="594"/>
                    </a:cubicBezTo>
                    <a:cubicBezTo>
                      <a:pt x="191" y="593"/>
                      <a:pt x="186" y="607"/>
                      <a:pt x="201" y="606"/>
                    </a:cubicBezTo>
                    <a:cubicBezTo>
                      <a:pt x="208" y="606"/>
                      <a:pt x="219" y="594"/>
                      <a:pt x="226" y="590"/>
                    </a:cubicBezTo>
                    <a:cubicBezTo>
                      <a:pt x="250" y="576"/>
                      <a:pt x="291" y="556"/>
                      <a:pt x="311" y="546"/>
                    </a:cubicBezTo>
                    <a:cubicBezTo>
                      <a:pt x="347" y="530"/>
                      <a:pt x="386" y="515"/>
                      <a:pt x="424" y="498"/>
                    </a:cubicBezTo>
                    <a:cubicBezTo>
                      <a:pt x="484" y="471"/>
                      <a:pt x="550" y="450"/>
                      <a:pt x="605" y="424"/>
                    </a:cubicBezTo>
                    <a:cubicBezTo>
                      <a:pt x="669" y="395"/>
                      <a:pt x="730" y="367"/>
                      <a:pt x="789" y="342"/>
                    </a:cubicBezTo>
                    <a:cubicBezTo>
                      <a:pt x="791" y="328"/>
                      <a:pt x="805" y="315"/>
                      <a:pt x="801" y="303"/>
                    </a:cubicBezTo>
                    <a:cubicBezTo>
                      <a:pt x="755" y="335"/>
                      <a:pt x="699" y="346"/>
                      <a:pt x="649" y="372"/>
                    </a:cubicBezTo>
                    <a:close/>
                    <a:moveTo>
                      <a:pt x="879" y="381"/>
                    </a:moveTo>
                    <a:cubicBezTo>
                      <a:pt x="887" y="364"/>
                      <a:pt x="894" y="345"/>
                      <a:pt x="881" y="330"/>
                    </a:cubicBezTo>
                    <a:cubicBezTo>
                      <a:pt x="864" y="336"/>
                      <a:pt x="856" y="371"/>
                      <a:pt x="879" y="381"/>
                    </a:cubicBezTo>
                    <a:close/>
                    <a:moveTo>
                      <a:pt x="787" y="388"/>
                    </a:moveTo>
                    <a:cubicBezTo>
                      <a:pt x="790" y="378"/>
                      <a:pt x="783" y="374"/>
                      <a:pt x="785" y="362"/>
                    </a:cubicBezTo>
                    <a:cubicBezTo>
                      <a:pt x="783" y="362"/>
                      <a:pt x="782" y="362"/>
                      <a:pt x="780" y="362"/>
                    </a:cubicBezTo>
                    <a:cubicBezTo>
                      <a:pt x="700" y="399"/>
                      <a:pt x="629" y="439"/>
                      <a:pt x="543" y="466"/>
                    </a:cubicBezTo>
                    <a:cubicBezTo>
                      <a:pt x="522" y="482"/>
                      <a:pt x="490" y="490"/>
                      <a:pt x="458" y="503"/>
                    </a:cubicBezTo>
                    <a:cubicBezTo>
                      <a:pt x="432" y="513"/>
                      <a:pt x="405" y="530"/>
                      <a:pt x="376" y="542"/>
                    </a:cubicBezTo>
                    <a:cubicBezTo>
                      <a:pt x="334" y="559"/>
                      <a:pt x="278" y="581"/>
                      <a:pt x="240" y="601"/>
                    </a:cubicBezTo>
                    <a:cubicBezTo>
                      <a:pt x="198" y="624"/>
                      <a:pt x="251" y="654"/>
                      <a:pt x="254" y="684"/>
                    </a:cubicBezTo>
                    <a:cubicBezTo>
                      <a:pt x="440" y="594"/>
                      <a:pt x="638" y="531"/>
                      <a:pt x="812" y="429"/>
                    </a:cubicBezTo>
                    <a:cubicBezTo>
                      <a:pt x="798" y="427"/>
                      <a:pt x="800" y="397"/>
                      <a:pt x="787" y="388"/>
                    </a:cubicBezTo>
                    <a:close/>
                    <a:moveTo>
                      <a:pt x="1572" y="604"/>
                    </a:moveTo>
                    <a:cubicBezTo>
                      <a:pt x="1614" y="557"/>
                      <a:pt x="1658" y="510"/>
                      <a:pt x="1637" y="445"/>
                    </a:cubicBezTo>
                    <a:cubicBezTo>
                      <a:pt x="1624" y="437"/>
                      <a:pt x="1614" y="431"/>
                      <a:pt x="1598" y="429"/>
                    </a:cubicBezTo>
                    <a:cubicBezTo>
                      <a:pt x="1502" y="415"/>
                      <a:pt x="1393" y="440"/>
                      <a:pt x="1324" y="461"/>
                    </a:cubicBezTo>
                    <a:cubicBezTo>
                      <a:pt x="1346" y="559"/>
                      <a:pt x="1397" y="634"/>
                      <a:pt x="1407" y="723"/>
                    </a:cubicBezTo>
                    <a:cubicBezTo>
                      <a:pt x="1472" y="688"/>
                      <a:pt x="1525" y="657"/>
                      <a:pt x="1572" y="604"/>
                    </a:cubicBezTo>
                    <a:close/>
                    <a:moveTo>
                      <a:pt x="828" y="452"/>
                    </a:moveTo>
                    <a:cubicBezTo>
                      <a:pt x="830" y="452"/>
                      <a:pt x="831" y="450"/>
                      <a:pt x="828" y="450"/>
                    </a:cubicBezTo>
                    <a:cubicBezTo>
                      <a:pt x="817" y="458"/>
                      <a:pt x="800" y="461"/>
                      <a:pt x="789" y="463"/>
                    </a:cubicBezTo>
                    <a:cubicBezTo>
                      <a:pt x="749" y="474"/>
                      <a:pt x="701" y="519"/>
                      <a:pt x="663" y="530"/>
                    </a:cubicBezTo>
                    <a:cubicBezTo>
                      <a:pt x="621" y="543"/>
                      <a:pt x="585" y="561"/>
                      <a:pt x="546" y="578"/>
                    </a:cubicBezTo>
                    <a:cubicBezTo>
                      <a:pt x="501" y="598"/>
                      <a:pt x="452" y="616"/>
                      <a:pt x="415" y="633"/>
                    </a:cubicBezTo>
                    <a:cubicBezTo>
                      <a:pt x="363" y="658"/>
                      <a:pt x="306" y="671"/>
                      <a:pt x="259" y="702"/>
                    </a:cubicBezTo>
                    <a:cubicBezTo>
                      <a:pt x="260" y="710"/>
                      <a:pt x="265" y="719"/>
                      <a:pt x="256" y="730"/>
                    </a:cubicBezTo>
                    <a:cubicBezTo>
                      <a:pt x="346" y="673"/>
                      <a:pt x="444" y="633"/>
                      <a:pt x="543" y="592"/>
                    </a:cubicBezTo>
                    <a:cubicBezTo>
                      <a:pt x="606" y="566"/>
                      <a:pt x="664" y="530"/>
                      <a:pt x="734" y="516"/>
                    </a:cubicBezTo>
                    <a:cubicBezTo>
                      <a:pt x="771" y="497"/>
                      <a:pt x="810" y="479"/>
                      <a:pt x="847" y="459"/>
                    </a:cubicBezTo>
                    <a:cubicBezTo>
                      <a:pt x="845" y="451"/>
                      <a:pt x="833" y="460"/>
                      <a:pt x="828" y="452"/>
                    </a:cubicBezTo>
                    <a:close/>
                    <a:moveTo>
                      <a:pt x="1386" y="702"/>
                    </a:moveTo>
                    <a:cubicBezTo>
                      <a:pt x="1381" y="674"/>
                      <a:pt x="1366" y="640"/>
                      <a:pt x="1352" y="606"/>
                    </a:cubicBezTo>
                    <a:cubicBezTo>
                      <a:pt x="1347" y="594"/>
                      <a:pt x="1347" y="580"/>
                      <a:pt x="1343" y="567"/>
                    </a:cubicBezTo>
                    <a:cubicBezTo>
                      <a:pt x="1337" y="550"/>
                      <a:pt x="1325" y="535"/>
                      <a:pt x="1320" y="521"/>
                    </a:cubicBezTo>
                    <a:cubicBezTo>
                      <a:pt x="1312" y="500"/>
                      <a:pt x="1312" y="483"/>
                      <a:pt x="1295" y="473"/>
                    </a:cubicBezTo>
                    <a:cubicBezTo>
                      <a:pt x="1284" y="477"/>
                      <a:pt x="1270" y="478"/>
                      <a:pt x="1265" y="486"/>
                    </a:cubicBezTo>
                    <a:cubicBezTo>
                      <a:pt x="1276" y="539"/>
                      <a:pt x="1313" y="609"/>
                      <a:pt x="1338" y="668"/>
                    </a:cubicBezTo>
                    <a:cubicBezTo>
                      <a:pt x="1346" y="686"/>
                      <a:pt x="1346" y="701"/>
                      <a:pt x="1345" y="712"/>
                    </a:cubicBezTo>
                    <a:cubicBezTo>
                      <a:pt x="1341" y="728"/>
                      <a:pt x="1320" y="736"/>
                      <a:pt x="1306" y="723"/>
                    </a:cubicBezTo>
                    <a:cubicBezTo>
                      <a:pt x="1278" y="641"/>
                      <a:pt x="1238" y="583"/>
                      <a:pt x="1205" y="509"/>
                    </a:cubicBezTo>
                    <a:cubicBezTo>
                      <a:pt x="1197" y="510"/>
                      <a:pt x="1191" y="514"/>
                      <a:pt x="1187" y="519"/>
                    </a:cubicBezTo>
                    <a:cubicBezTo>
                      <a:pt x="1196" y="562"/>
                      <a:pt x="1221" y="607"/>
                      <a:pt x="1242" y="652"/>
                    </a:cubicBezTo>
                    <a:cubicBezTo>
                      <a:pt x="1256" y="684"/>
                      <a:pt x="1278" y="725"/>
                      <a:pt x="1258" y="757"/>
                    </a:cubicBezTo>
                    <a:cubicBezTo>
                      <a:pt x="1230" y="763"/>
                      <a:pt x="1204" y="721"/>
                      <a:pt x="1193" y="700"/>
                    </a:cubicBezTo>
                    <a:cubicBezTo>
                      <a:pt x="1169" y="654"/>
                      <a:pt x="1150" y="588"/>
                      <a:pt x="1129" y="546"/>
                    </a:cubicBezTo>
                    <a:cubicBezTo>
                      <a:pt x="1118" y="549"/>
                      <a:pt x="1109" y="555"/>
                      <a:pt x="1099" y="560"/>
                    </a:cubicBezTo>
                    <a:cubicBezTo>
                      <a:pt x="1098" y="568"/>
                      <a:pt x="1109" y="566"/>
                      <a:pt x="1106" y="576"/>
                    </a:cubicBezTo>
                    <a:cubicBezTo>
                      <a:pt x="1101" y="599"/>
                      <a:pt x="1124" y="624"/>
                      <a:pt x="1141" y="650"/>
                    </a:cubicBezTo>
                    <a:cubicBezTo>
                      <a:pt x="1157" y="675"/>
                      <a:pt x="1168" y="708"/>
                      <a:pt x="1184" y="737"/>
                    </a:cubicBezTo>
                    <a:cubicBezTo>
                      <a:pt x="1191" y="749"/>
                      <a:pt x="1203" y="762"/>
                      <a:pt x="1212" y="776"/>
                    </a:cubicBezTo>
                    <a:cubicBezTo>
                      <a:pt x="1227" y="799"/>
                      <a:pt x="1237" y="832"/>
                      <a:pt x="1265" y="831"/>
                    </a:cubicBezTo>
                    <a:cubicBezTo>
                      <a:pt x="1296" y="829"/>
                      <a:pt x="1288" y="789"/>
                      <a:pt x="1308" y="771"/>
                    </a:cubicBezTo>
                    <a:cubicBezTo>
                      <a:pt x="1331" y="751"/>
                      <a:pt x="1364" y="769"/>
                      <a:pt x="1384" y="769"/>
                    </a:cubicBezTo>
                    <a:cubicBezTo>
                      <a:pt x="1391" y="749"/>
                      <a:pt x="1391" y="724"/>
                      <a:pt x="1386" y="702"/>
                    </a:cubicBezTo>
                    <a:close/>
                    <a:moveTo>
                      <a:pt x="1301" y="638"/>
                    </a:moveTo>
                    <a:cubicBezTo>
                      <a:pt x="1280" y="593"/>
                      <a:pt x="1272" y="539"/>
                      <a:pt x="1239" y="505"/>
                    </a:cubicBezTo>
                    <a:cubicBezTo>
                      <a:pt x="1240" y="499"/>
                      <a:pt x="1236" y="500"/>
                      <a:pt x="1239" y="496"/>
                    </a:cubicBezTo>
                    <a:cubicBezTo>
                      <a:pt x="1238" y="496"/>
                      <a:pt x="1236" y="496"/>
                      <a:pt x="1235" y="496"/>
                    </a:cubicBezTo>
                    <a:cubicBezTo>
                      <a:pt x="1230" y="497"/>
                      <a:pt x="1231" y="502"/>
                      <a:pt x="1223" y="500"/>
                    </a:cubicBezTo>
                    <a:cubicBezTo>
                      <a:pt x="1238" y="542"/>
                      <a:pt x="1263" y="578"/>
                      <a:pt x="1283" y="617"/>
                    </a:cubicBezTo>
                    <a:cubicBezTo>
                      <a:pt x="1298" y="646"/>
                      <a:pt x="1299" y="682"/>
                      <a:pt x="1320" y="700"/>
                    </a:cubicBezTo>
                    <a:cubicBezTo>
                      <a:pt x="1327" y="676"/>
                      <a:pt x="1311" y="658"/>
                      <a:pt x="1301" y="638"/>
                    </a:cubicBezTo>
                    <a:close/>
                    <a:moveTo>
                      <a:pt x="1184" y="576"/>
                    </a:moveTo>
                    <a:cubicBezTo>
                      <a:pt x="1178" y="557"/>
                      <a:pt x="1177" y="535"/>
                      <a:pt x="1161" y="528"/>
                    </a:cubicBezTo>
                    <a:cubicBezTo>
                      <a:pt x="1158" y="535"/>
                      <a:pt x="1143" y="531"/>
                      <a:pt x="1143" y="542"/>
                    </a:cubicBezTo>
                    <a:cubicBezTo>
                      <a:pt x="1177" y="596"/>
                      <a:pt x="1194" y="688"/>
                      <a:pt x="1244" y="735"/>
                    </a:cubicBezTo>
                    <a:cubicBezTo>
                      <a:pt x="1241" y="675"/>
                      <a:pt x="1202" y="627"/>
                      <a:pt x="1184" y="576"/>
                    </a:cubicBezTo>
                    <a:close/>
                    <a:moveTo>
                      <a:pt x="840" y="774"/>
                    </a:moveTo>
                    <a:cubicBezTo>
                      <a:pt x="824" y="792"/>
                      <a:pt x="812" y="817"/>
                      <a:pt x="805" y="840"/>
                    </a:cubicBezTo>
                    <a:cubicBezTo>
                      <a:pt x="874" y="868"/>
                      <a:pt x="966" y="861"/>
                      <a:pt x="1037" y="852"/>
                    </a:cubicBezTo>
                    <a:cubicBezTo>
                      <a:pt x="1095" y="844"/>
                      <a:pt x="1145" y="831"/>
                      <a:pt x="1189" y="810"/>
                    </a:cubicBezTo>
                    <a:cubicBezTo>
                      <a:pt x="1151" y="740"/>
                      <a:pt x="1110" y="644"/>
                      <a:pt x="1076" y="571"/>
                    </a:cubicBezTo>
                    <a:cubicBezTo>
                      <a:pt x="983" y="622"/>
                      <a:pt x="908" y="696"/>
                      <a:pt x="840" y="774"/>
                    </a:cubicBezTo>
                    <a:close/>
                    <a:moveTo>
                      <a:pt x="589" y="1559"/>
                    </a:moveTo>
                    <a:cubicBezTo>
                      <a:pt x="584" y="1554"/>
                      <a:pt x="579" y="1534"/>
                      <a:pt x="569" y="1527"/>
                    </a:cubicBezTo>
                    <a:cubicBezTo>
                      <a:pt x="564" y="1483"/>
                      <a:pt x="544" y="1466"/>
                      <a:pt x="532" y="1428"/>
                    </a:cubicBezTo>
                    <a:cubicBezTo>
                      <a:pt x="519" y="1419"/>
                      <a:pt x="513" y="1403"/>
                      <a:pt x="502" y="1391"/>
                    </a:cubicBezTo>
                    <a:cubicBezTo>
                      <a:pt x="502" y="1385"/>
                      <a:pt x="498" y="1382"/>
                      <a:pt x="497" y="1375"/>
                    </a:cubicBezTo>
                    <a:cubicBezTo>
                      <a:pt x="473" y="1348"/>
                      <a:pt x="466" y="1302"/>
                      <a:pt x="440" y="1277"/>
                    </a:cubicBezTo>
                    <a:cubicBezTo>
                      <a:pt x="406" y="1214"/>
                      <a:pt x="375" y="1150"/>
                      <a:pt x="346" y="1084"/>
                    </a:cubicBezTo>
                    <a:cubicBezTo>
                      <a:pt x="305" y="988"/>
                      <a:pt x="248" y="901"/>
                      <a:pt x="213" y="801"/>
                    </a:cubicBezTo>
                    <a:cubicBezTo>
                      <a:pt x="203" y="803"/>
                      <a:pt x="197" y="810"/>
                      <a:pt x="185" y="810"/>
                    </a:cubicBezTo>
                    <a:cubicBezTo>
                      <a:pt x="201" y="859"/>
                      <a:pt x="230" y="908"/>
                      <a:pt x="252" y="950"/>
                    </a:cubicBezTo>
                    <a:cubicBezTo>
                      <a:pt x="263" y="972"/>
                      <a:pt x="270" y="997"/>
                      <a:pt x="282" y="1019"/>
                    </a:cubicBezTo>
                    <a:cubicBezTo>
                      <a:pt x="362" y="1172"/>
                      <a:pt x="425" y="1336"/>
                      <a:pt x="518" y="1472"/>
                    </a:cubicBezTo>
                    <a:cubicBezTo>
                      <a:pt x="528" y="1503"/>
                      <a:pt x="546" y="1526"/>
                      <a:pt x="557" y="1557"/>
                    </a:cubicBezTo>
                    <a:cubicBezTo>
                      <a:pt x="558" y="1564"/>
                      <a:pt x="549" y="1565"/>
                      <a:pt x="555" y="1571"/>
                    </a:cubicBezTo>
                    <a:cubicBezTo>
                      <a:pt x="574" y="1579"/>
                      <a:pt x="579" y="1567"/>
                      <a:pt x="589" y="1559"/>
                    </a:cubicBezTo>
                    <a:close/>
                    <a:moveTo>
                      <a:pt x="105" y="875"/>
                    </a:moveTo>
                    <a:cubicBezTo>
                      <a:pt x="112" y="889"/>
                      <a:pt x="120" y="904"/>
                      <a:pt x="128" y="918"/>
                    </a:cubicBezTo>
                    <a:cubicBezTo>
                      <a:pt x="143" y="946"/>
                      <a:pt x="156" y="977"/>
                      <a:pt x="171" y="1003"/>
                    </a:cubicBezTo>
                    <a:cubicBezTo>
                      <a:pt x="237" y="1118"/>
                      <a:pt x="284" y="1244"/>
                      <a:pt x="344" y="1359"/>
                    </a:cubicBezTo>
                    <a:cubicBezTo>
                      <a:pt x="374" y="1418"/>
                      <a:pt x="387" y="1482"/>
                      <a:pt x="424" y="1534"/>
                    </a:cubicBezTo>
                    <a:cubicBezTo>
                      <a:pt x="421" y="1545"/>
                      <a:pt x="432" y="1586"/>
                      <a:pt x="458" y="1575"/>
                    </a:cubicBezTo>
                    <a:cubicBezTo>
                      <a:pt x="462" y="1554"/>
                      <a:pt x="455" y="1542"/>
                      <a:pt x="449" y="1520"/>
                    </a:cubicBezTo>
                    <a:cubicBezTo>
                      <a:pt x="420" y="1479"/>
                      <a:pt x="403" y="1430"/>
                      <a:pt x="380" y="1387"/>
                    </a:cubicBezTo>
                    <a:cubicBezTo>
                      <a:pt x="369" y="1366"/>
                      <a:pt x="359" y="1347"/>
                      <a:pt x="350" y="1325"/>
                    </a:cubicBezTo>
                    <a:cubicBezTo>
                      <a:pt x="342" y="1303"/>
                      <a:pt x="327" y="1284"/>
                      <a:pt x="316" y="1263"/>
                    </a:cubicBezTo>
                    <a:cubicBezTo>
                      <a:pt x="305" y="1241"/>
                      <a:pt x="298" y="1217"/>
                      <a:pt x="288" y="1194"/>
                    </a:cubicBezTo>
                    <a:cubicBezTo>
                      <a:pt x="270" y="1148"/>
                      <a:pt x="249" y="1104"/>
                      <a:pt x="229" y="1061"/>
                    </a:cubicBezTo>
                    <a:cubicBezTo>
                      <a:pt x="208" y="1017"/>
                      <a:pt x="180" y="978"/>
                      <a:pt x="160" y="937"/>
                    </a:cubicBezTo>
                    <a:cubicBezTo>
                      <a:pt x="141" y="897"/>
                      <a:pt x="124" y="814"/>
                      <a:pt x="82" y="817"/>
                    </a:cubicBezTo>
                    <a:cubicBezTo>
                      <a:pt x="88" y="838"/>
                      <a:pt x="95" y="855"/>
                      <a:pt x="105" y="875"/>
                    </a:cubicBezTo>
                    <a:close/>
                    <a:moveTo>
                      <a:pt x="162" y="822"/>
                    </a:moveTo>
                    <a:cubicBezTo>
                      <a:pt x="154" y="823"/>
                      <a:pt x="148" y="818"/>
                      <a:pt x="135" y="822"/>
                    </a:cubicBezTo>
                    <a:cubicBezTo>
                      <a:pt x="153" y="889"/>
                      <a:pt x="189" y="950"/>
                      <a:pt x="222" y="1010"/>
                    </a:cubicBezTo>
                    <a:cubicBezTo>
                      <a:pt x="295" y="1145"/>
                      <a:pt x="337" y="1285"/>
                      <a:pt x="419" y="1417"/>
                    </a:cubicBezTo>
                    <a:cubicBezTo>
                      <a:pt x="431" y="1449"/>
                      <a:pt x="446" y="1479"/>
                      <a:pt x="465" y="1509"/>
                    </a:cubicBezTo>
                    <a:cubicBezTo>
                      <a:pt x="482" y="1502"/>
                      <a:pt x="498" y="1515"/>
                      <a:pt x="511" y="1506"/>
                    </a:cubicBezTo>
                    <a:cubicBezTo>
                      <a:pt x="384" y="1289"/>
                      <a:pt x="282" y="1046"/>
                      <a:pt x="162" y="822"/>
                    </a:cubicBezTo>
                    <a:close/>
                    <a:moveTo>
                      <a:pt x="672" y="863"/>
                    </a:moveTo>
                    <a:cubicBezTo>
                      <a:pt x="634" y="876"/>
                      <a:pt x="615" y="902"/>
                      <a:pt x="628" y="944"/>
                    </a:cubicBezTo>
                    <a:cubicBezTo>
                      <a:pt x="634" y="961"/>
                      <a:pt x="646" y="976"/>
                      <a:pt x="654" y="996"/>
                    </a:cubicBezTo>
                    <a:cubicBezTo>
                      <a:pt x="668" y="1036"/>
                      <a:pt x="678" y="1074"/>
                      <a:pt x="695" y="1111"/>
                    </a:cubicBezTo>
                    <a:cubicBezTo>
                      <a:pt x="727" y="1181"/>
                      <a:pt x="765" y="1257"/>
                      <a:pt x="803" y="1320"/>
                    </a:cubicBezTo>
                    <a:cubicBezTo>
                      <a:pt x="824" y="1339"/>
                      <a:pt x="873" y="1342"/>
                      <a:pt x="911" y="1336"/>
                    </a:cubicBezTo>
                    <a:cubicBezTo>
                      <a:pt x="912" y="1331"/>
                      <a:pt x="907" y="1331"/>
                      <a:pt x="909" y="1325"/>
                    </a:cubicBezTo>
                    <a:cubicBezTo>
                      <a:pt x="901" y="1326"/>
                      <a:pt x="892" y="1337"/>
                      <a:pt x="883" y="1329"/>
                    </a:cubicBezTo>
                    <a:cubicBezTo>
                      <a:pt x="886" y="1315"/>
                      <a:pt x="900" y="1312"/>
                      <a:pt x="902" y="1297"/>
                    </a:cubicBezTo>
                    <a:cubicBezTo>
                      <a:pt x="888" y="1287"/>
                      <a:pt x="877" y="1315"/>
                      <a:pt x="867" y="1302"/>
                    </a:cubicBezTo>
                    <a:cubicBezTo>
                      <a:pt x="868" y="1284"/>
                      <a:pt x="898" y="1279"/>
                      <a:pt x="886" y="1263"/>
                    </a:cubicBezTo>
                    <a:cubicBezTo>
                      <a:pt x="878" y="1270"/>
                      <a:pt x="866" y="1282"/>
                      <a:pt x="856" y="1279"/>
                    </a:cubicBezTo>
                    <a:cubicBezTo>
                      <a:pt x="855" y="1257"/>
                      <a:pt x="873" y="1255"/>
                      <a:pt x="879" y="1240"/>
                    </a:cubicBezTo>
                    <a:cubicBezTo>
                      <a:pt x="873" y="1232"/>
                      <a:pt x="871" y="1220"/>
                      <a:pt x="865" y="1212"/>
                    </a:cubicBezTo>
                    <a:cubicBezTo>
                      <a:pt x="846" y="1217"/>
                      <a:pt x="823" y="1242"/>
                      <a:pt x="805" y="1233"/>
                    </a:cubicBezTo>
                    <a:cubicBezTo>
                      <a:pt x="818" y="1217"/>
                      <a:pt x="836" y="1205"/>
                      <a:pt x="856" y="1196"/>
                    </a:cubicBezTo>
                    <a:cubicBezTo>
                      <a:pt x="856" y="1189"/>
                      <a:pt x="850" y="1188"/>
                      <a:pt x="849" y="1182"/>
                    </a:cubicBezTo>
                    <a:cubicBezTo>
                      <a:pt x="839" y="1182"/>
                      <a:pt x="830" y="1194"/>
                      <a:pt x="821" y="1187"/>
                    </a:cubicBezTo>
                    <a:cubicBezTo>
                      <a:pt x="818" y="1177"/>
                      <a:pt x="833" y="1168"/>
                      <a:pt x="840" y="1162"/>
                    </a:cubicBezTo>
                    <a:cubicBezTo>
                      <a:pt x="836" y="1161"/>
                      <a:pt x="837" y="1157"/>
                      <a:pt x="835" y="1155"/>
                    </a:cubicBezTo>
                    <a:cubicBezTo>
                      <a:pt x="834" y="1153"/>
                      <a:pt x="809" y="1169"/>
                      <a:pt x="808" y="1153"/>
                    </a:cubicBezTo>
                    <a:cubicBezTo>
                      <a:pt x="808" y="1141"/>
                      <a:pt x="824" y="1145"/>
                      <a:pt x="824" y="1132"/>
                    </a:cubicBezTo>
                    <a:cubicBezTo>
                      <a:pt x="814" y="1134"/>
                      <a:pt x="803" y="1146"/>
                      <a:pt x="791" y="1139"/>
                    </a:cubicBezTo>
                    <a:cubicBezTo>
                      <a:pt x="792" y="1123"/>
                      <a:pt x="811" y="1116"/>
                      <a:pt x="810" y="1107"/>
                    </a:cubicBezTo>
                    <a:cubicBezTo>
                      <a:pt x="803" y="1104"/>
                      <a:pt x="786" y="1130"/>
                      <a:pt x="775" y="1116"/>
                    </a:cubicBezTo>
                    <a:cubicBezTo>
                      <a:pt x="782" y="1104"/>
                      <a:pt x="790" y="1095"/>
                      <a:pt x="798" y="1086"/>
                    </a:cubicBezTo>
                    <a:cubicBezTo>
                      <a:pt x="795" y="1082"/>
                      <a:pt x="793" y="1076"/>
                      <a:pt x="791" y="1070"/>
                    </a:cubicBezTo>
                    <a:cubicBezTo>
                      <a:pt x="770" y="1072"/>
                      <a:pt x="760" y="1086"/>
                      <a:pt x="746" y="1095"/>
                    </a:cubicBezTo>
                    <a:cubicBezTo>
                      <a:pt x="745" y="1092"/>
                      <a:pt x="742" y="1091"/>
                      <a:pt x="741" y="1088"/>
                    </a:cubicBezTo>
                    <a:cubicBezTo>
                      <a:pt x="747" y="1066"/>
                      <a:pt x="770" y="1062"/>
                      <a:pt x="780" y="1049"/>
                    </a:cubicBezTo>
                    <a:cubicBezTo>
                      <a:pt x="778" y="1049"/>
                      <a:pt x="777" y="1047"/>
                      <a:pt x="778" y="1045"/>
                    </a:cubicBezTo>
                    <a:cubicBezTo>
                      <a:pt x="772" y="1040"/>
                      <a:pt x="763" y="1049"/>
                      <a:pt x="755" y="1049"/>
                    </a:cubicBezTo>
                    <a:cubicBezTo>
                      <a:pt x="754" y="1045"/>
                      <a:pt x="748" y="1045"/>
                      <a:pt x="750" y="1038"/>
                    </a:cubicBezTo>
                    <a:cubicBezTo>
                      <a:pt x="754" y="1031"/>
                      <a:pt x="764" y="1031"/>
                      <a:pt x="766" y="1024"/>
                    </a:cubicBezTo>
                    <a:cubicBezTo>
                      <a:pt x="758" y="1012"/>
                      <a:pt x="745" y="1038"/>
                      <a:pt x="729" y="1026"/>
                    </a:cubicBezTo>
                    <a:cubicBezTo>
                      <a:pt x="735" y="1017"/>
                      <a:pt x="740" y="1006"/>
                      <a:pt x="755" y="1006"/>
                    </a:cubicBezTo>
                    <a:cubicBezTo>
                      <a:pt x="753" y="1000"/>
                      <a:pt x="752" y="995"/>
                      <a:pt x="746" y="994"/>
                    </a:cubicBezTo>
                    <a:cubicBezTo>
                      <a:pt x="740" y="1000"/>
                      <a:pt x="735" y="1006"/>
                      <a:pt x="723" y="1006"/>
                    </a:cubicBezTo>
                    <a:cubicBezTo>
                      <a:pt x="724" y="993"/>
                      <a:pt x="726" y="982"/>
                      <a:pt x="741" y="983"/>
                    </a:cubicBezTo>
                    <a:cubicBezTo>
                      <a:pt x="739" y="975"/>
                      <a:pt x="736" y="969"/>
                      <a:pt x="732" y="964"/>
                    </a:cubicBezTo>
                    <a:cubicBezTo>
                      <a:pt x="716" y="974"/>
                      <a:pt x="696" y="1002"/>
                      <a:pt x="681" y="992"/>
                    </a:cubicBezTo>
                    <a:cubicBezTo>
                      <a:pt x="693" y="975"/>
                      <a:pt x="706" y="960"/>
                      <a:pt x="727" y="953"/>
                    </a:cubicBezTo>
                    <a:cubicBezTo>
                      <a:pt x="713" y="920"/>
                      <a:pt x="697" y="878"/>
                      <a:pt x="672" y="863"/>
                    </a:cubicBezTo>
                    <a:close/>
                    <a:moveTo>
                      <a:pt x="938" y="1019"/>
                    </a:moveTo>
                    <a:cubicBezTo>
                      <a:pt x="951" y="1015"/>
                      <a:pt x="959" y="1006"/>
                      <a:pt x="966" y="996"/>
                    </a:cubicBezTo>
                    <a:cubicBezTo>
                      <a:pt x="961" y="989"/>
                      <a:pt x="957" y="981"/>
                      <a:pt x="950" y="976"/>
                    </a:cubicBezTo>
                    <a:cubicBezTo>
                      <a:pt x="952" y="996"/>
                      <a:pt x="940" y="1003"/>
                      <a:pt x="938" y="1019"/>
                    </a:cubicBezTo>
                    <a:close/>
                    <a:moveTo>
                      <a:pt x="1170" y="996"/>
                    </a:moveTo>
                    <a:cubicBezTo>
                      <a:pt x="1163" y="995"/>
                      <a:pt x="1155" y="993"/>
                      <a:pt x="1150" y="989"/>
                    </a:cubicBezTo>
                    <a:cubicBezTo>
                      <a:pt x="1148" y="996"/>
                      <a:pt x="1140" y="995"/>
                      <a:pt x="1141" y="1003"/>
                    </a:cubicBezTo>
                    <a:cubicBezTo>
                      <a:pt x="1152" y="1008"/>
                      <a:pt x="1164" y="1009"/>
                      <a:pt x="1173" y="1010"/>
                    </a:cubicBezTo>
                    <a:cubicBezTo>
                      <a:pt x="1175" y="995"/>
                      <a:pt x="1166" y="1008"/>
                      <a:pt x="1170" y="996"/>
                    </a:cubicBezTo>
                    <a:close/>
                    <a:moveTo>
                      <a:pt x="932" y="1026"/>
                    </a:moveTo>
                    <a:cubicBezTo>
                      <a:pt x="930" y="1040"/>
                      <a:pt x="916" y="1079"/>
                      <a:pt x="918" y="1081"/>
                    </a:cubicBezTo>
                    <a:cubicBezTo>
                      <a:pt x="937" y="1112"/>
                      <a:pt x="949" y="1054"/>
                      <a:pt x="968" y="1049"/>
                    </a:cubicBezTo>
                    <a:cubicBezTo>
                      <a:pt x="982" y="1054"/>
                      <a:pt x="986" y="1068"/>
                      <a:pt x="998" y="1074"/>
                    </a:cubicBezTo>
                    <a:cubicBezTo>
                      <a:pt x="999" y="1065"/>
                      <a:pt x="1011" y="1067"/>
                      <a:pt x="1010" y="1056"/>
                    </a:cubicBezTo>
                    <a:cubicBezTo>
                      <a:pt x="997" y="1042"/>
                      <a:pt x="989" y="1023"/>
                      <a:pt x="973" y="1012"/>
                    </a:cubicBezTo>
                    <a:cubicBezTo>
                      <a:pt x="966" y="1025"/>
                      <a:pt x="945" y="1039"/>
                      <a:pt x="932" y="1026"/>
                    </a:cubicBezTo>
                    <a:close/>
                    <a:moveTo>
                      <a:pt x="1129" y="1019"/>
                    </a:moveTo>
                    <a:cubicBezTo>
                      <a:pt x="1113" y="1062"/>
                      <a:pt x="1091" y="1099"/>
                      <a:pt x="1081" y="1148"/>
                    </a:cubicBezTo>
                    <a:cubicBezTo>
                      <a:pt x="1100" y="1160"/>
                      <a:pt x="1134" y="1163"/>
                      <a:pt x="1152" y="1148"/>
                    </a:cubicBezTo>
                    <a:cubicBezTo>
                      <a:pt x="1161" y="1115"/>
                      <a:pt x="1166" y="1078"/>
                      <a:pt x="1173" y="1038"/>
                    </a:cubicBezTo>
                    <a:cubicBezTo>
                      <a:pt x="1164" y="1026"/>
                      <a:pt x="1149" y="1020"/>
                      <a:pt x="1129" y="1019"/>
                    </a:cubicBezTo>
                    <a:close/>
                    <a:moveTo>
                      <a:pt x="1159" y="1196"/>
                    </a:moveTo>
                    <a:cubicBezTo>
                      <a:pt x="1165" y="1199"/>
                      <a:pt x="1164" y="1209"/>
                      <a:pt x="1175" y="1208"/>
                    </a:cubicBezTo>
                    <a:cubicBezTo>
                      <a:pt x="1180" y="1162"/>
                      <a:pt x="1199" y="1106"/>
                      <a:pt x="1219" y="1056"/>
                    </a:cubicBezTo>
                    <a:cubicBezTo>
                      <a:pt x="1213" y="1046"/>
                      <a:pt x="1204" y="1040"/>
                      <a:pt x="1191" y="1038"/>
                    </a:cubicBezTo>
                    <a:cubicBezTo>
                      <a:pt x="1186" y="1088"/>
                      <a:pt x="1171" y="1148"/>
                      <a:pt x="1159" y="1196"/>
                    </a:cubicBezTo>
                    <a:close/>
                    <a:moveTo>
                      <a:pt x="918" y="1107"/>
                    </a:moveTo>
                    <a:cubicBezTo>
                      <a:pt x="928" y="1191"/>
                      <a:pt x="930" y="1277"/>
                      <a:pt x="948" y="1339"/>
                    </a:cubicBezTo>
                    <a:cubicBezTo>
                      <a:pt x="952" y="1335"/>
                      <a:pt x="978" y="1335"/>
                      <a:pt x="989" y="1339"/>
                    </a:cubicBezTo>
                    <a:cubicBezTo>
                      <a:pt x="994" y="1328"/>
                      <a:pt x="984" y="1307"/>
                      <a:pt x="991" y="1290"/>
                    </a:cubicBezTo>
                    <a:cubicBezTo>
                      <a:pt x="1010" y="1295"/>
                      <a:pt x="996" y="1331"/>
                      <a:pt x="1012" y="1339"/>
                    </a:cubicBezTo>
                    <a:cubicBezTo>
                      <a:pt x="1029" y="1322"/>
                      <a:pt x="1027" y="1282"/>
                      <a:pt x="1026" y="1249"/>
                    </a:cubicBezTo>
                    <a:cubicBezTo>
                      <a:pt x="1037" y="1194"/>
                      <a:pt x="1023" y="1143"/>
                      <a:pt x="1021" y="1086"/>
                    </a:cubicBezTo>
                    <a:cubicBezTo>
                      <a:pt x="1012" y="1090"/>
                      <a:pt x="999" y="1096"/>
                      <a:pt x="987" y="1091"/>
                    </a:cubicBezTo>
                    <a:cubicBezTo>
                      <a:pt x="989" y="1139"/>
                      <a:pt x="997" y="1197"/>
                      <a:pt x="994" y="1249"/>
                    </a:cubicBezTo>
                    <a:cubicBezTo>
                      <a:pt x="969" y="1206"/>
                      <a:pt x="989" y="1127"/>
                      <a:pt x="964" y="1081"/>
                    </a:cubicBezTo>
                    <a:cubicBezTo>
                      <a:pt x="959" y="1100"/>
                      <a:pt x="937" y="1110"/>
                      <a:pt x="918" y="1107"/>
                    </a:cubicBezTo>
                    <a:close/>
                    <a:moveTo>
                      <a:pt x="1040" y="1336"/>
                    </a:moveTo>
                    <a:cubicBezTo>
                      <a:pt x="1054" y="1331"/>
                      <a:pt x="1067" y="1325"/>
                      <a:pt x="1083" y="1323"/>
                    </a:cubicBezTo>
                    <a:cubicBezTo>
                      <a:pt x="1112" y="1278"/>
                      <a:pt x="1131" y="1232"/>
                      <a:pt x="1143" y="1176"/>
                    </a:cubicBezTo>
                    <a:cubicBezTo>
                      <a:pt x="1115" y="1177"/>
                      <a:pt x="1089" y="1176"/>
                      <a:pt x="1076" y="1162"/>
                    </a:cubicBezTo>
                    <a:cubicBezTo>
                      <a:pt x="1057" y="1222"/>
                      <a:pt x="1046" y="1272"/>
                      <a:pt x="1040" y="1336"/>
                    </a:cubicBezTo>
                    <a:close/>
                    <a:moveTo>
                      <a:pt x="911" y="1277"/>
                    </a:moveTo>
                    <a:cubicBezTo>
                      <a:pt x="916" y="1288"/>
                      <a:pt x="914" y="1294"/>
                      <a:pt x="922" y="1300"/>
                    </a:cubicBezTo>
                    <a:cubicBezTo>
                      <a:pt x="919" y="1289"/>
                      <a:pt x="922" y="1277"/>
                      <a:pt x="916" y="1274"/>
                    </a:cubicBezTo>
                    <a:cubicBezTo>
                      <a:pt x="915" y="1276"/>
                      <a:pt x="914" y="1277"/>
                      <a:pt x="911" y="1277"/>
                    </a:cubicBezTo>
                    <a:close/>
                    <a:moveTo>
                      <a:pt x="803" y="1437"/>
                    </a:moveTo>
                    <a:cubicBezTo>
                      <a:pt x="889" y="1451"/>
                      <a:pt x="951" y="1459"/>
                      <a:pt x="1030" y="1430"/>
                    </a:cubicBezTo>
                    <a:cubicBezTo>
                      <a:pt x="1072" y="1435"/>
                      <a:pt x="1079" y="1419"/>
                      <a:pt x="1104" y="1407"/>
                    </a:cubicBezTo>
                    <a:cubicBezTo>
                      <a:pt x="1101" y="1373"/>
                      <a:pt x="1115" y="1355"/>
                      <a:pt x="1118" y="1325"/>
                    </a:cubicBezTo>
                    <a:cubicBezTo>
                      <a:pt x="1072" y="1366"/>
                      <a:pt x="996" y="1352"/>
                      <a:pt x="925" y="1359"/>
                    </a:cubicBezTo>
                    <a:cubicBezTo>
                      <a:pt x="887" y="1363"/>
                      <a:pt x="811" y="1356"/>
                      <a:pt x="785" y="1339"/>
                    </a:cubicBezTo>
                    <a:cubicBezTo>
                      <a:pt x="793" y="1374"/>
                      <a:pt x="796" y="1404"/>
                      <a:pt x="803" y="1437"/>
                    </a:cubicBezTo>
                    <a:close/>
                    <a:moveTo>
                      <a:pt x="1067" y="1453"/>
                    </a:moveTo>
                    <a:cubicBezTo>
                      <a:pt x="1071" y="1475"/>
                      <a:pt x="1071" y="1487"/>
                      <a:pt x="1072" y="1511"/>
                    </a:cubicBezTo>
                    <a:cubicBezTo>
                      <a:pt x="1084" y="1513"/>
                      <a:pt x="1086" y="1504"/>
                      <a:pt x="1097" y="1504"/>
                    </a:cubicBezTo>
                    <a:cubicBezTo>
                      <a:pt x="1096" y="1472"/>
                      <a:pt x="1107" y="1459"/>
                      <a:pt x="1102" y="1435"/>
                    </a:cubicBezTo>
                    <a:cubicBezTo>
                      <a:pt x="1092" y="1443"/>
                      <a:pt x="1074" y="1442"/>
                      <a:pt x="1067" y="1453"/>
                    </a:cubicBezTo>
                    <a:close/>
                    <a:moveTo>
                      <a:pt x="1042" y="1525"/>
                    </a:moveTo>
                    <a:cubicBezTo>
                      <a:pt x="1044" y="1522"/>
                      <a:pt x="1046" y="1524"/>
                      <a:pt x="1053" y="1522"/>
                    </a:cubicBezTo>
                    <a:cubicBezTo>
                      <a:pt x="1057" y="1501"/>
                      <a:pt x="1061" y="1460"/>
                      <a:pt x="1042" y="1453"/>
                    </a:cubicBezTo>
                    <a:cubicBezTo>
                      <a:pt x="1036" y="1471"/>
                      <a:pt x="1039" y="1500"/>
                      <a:pt x="1042" y="1525"/>
                    </a:cubicBezTo>
                    <a:close/>
                    <a:moveTo>
                      <a:pt x="805" y="1458"/>
                    </a:moveTo>
                    <a:cubicBezTo>
                      <a:pt x="808" y="1484"/>
                      <a:pt x="815" y="1503"/>
                      <a:pt x="817" y="1529"/>
                    </a:cubicBezTo>
                    <a:cubicBezTo>
                      <a:pt x="825" y="1529"/>
                      <a:pt x="832" y="1538"/>
                      <a:pt x="837" y="1534"/>
                    </a:cubicBezTo>
                    <a:cubicBezTo>
                      <a:pt x="842" y="1514"/>
                      <a:pt x="836" y="1494"/>
                      <a:pt x="835" y="1465"/>
                    </a:cubicBezTo>
                    <a:cubicBezTo>
                      <a:pt x="823" y="1459"/>
                      <a:pt x="818" y="1457"/>
                      <a:pt x="805" y="1458"/>
                    </a:cubicBezTo>
                    <a:close/>
                    <a:moveTo>
                      <a:pt x="973" y="1470"/>
                    </a:moveTo>
                    <a:cubicBezTo>
                      <a:pt x="972" y="1497"/>
                      <a:pt x="969" y="1517"/>
                      <a:pt x="975" y="1545"/>
                    </a:cubicBezTo>
                    <a:cubicBezTo>
                      <a:pt x="991" y="1540"/>
                      <a:pt x="1012" y="1541"/>
                      <a:pt x="1023" y="1532"/>
                    </a:cubicBezTo>
                    <a:cubicBezTo>
                      <a:pt x="1026" y="1503"/>
                      <a:pt x="1024" y="1489"/>
                      <a:pt x="1019" y="1460"/>
                    </a:cubicBezTo>
                    <a:cubicBezTo>
                      <a:pt x="1005" y="1458"/>
                      <a:pt x="988" y="1466"/>
                      <a:pt x="973" y="1470"/>
                    </a:cubicBezTo>
                    <a:close/>
                    <a:moveTo>
                      <a:pt x="854" y="1541"/>
                    </a:moveTo>
                    <a:cubicBezTo>
                      <a:pt x="876" y="1546"/>
                      <a:pt x="890" y="1545"/>
                      <a:pt x="916" y="1548"/>
                    </a:cubicBezTo>
                    <a:cubicBezTo>
                      <a:pt x="915" y="1523"/>
                      <a:pt x="921" y="1496"/>
                      <a:pt x="913" y="1472"/>
                    </a:cubicBezTo>
                    <a:cubicBezTo>
                      <a:pt x="894" y="1468"/>
                      <a:pt x="867" y="1468"/>
                      <a:pt x="854" y="1465"/>
                    </a:cubicBezTo>
                    <a:cubicBezTo>
                      <a:pt x="855" y="1482"/>
                      <a:pt x="852" y="1524"/>
                      <a:pt x="854" y="1541"/>
                    </a:cubicBezTo>
                    <a:close/>
                    <a:moveTo>
                      <a:pt x="936" y="1470"/>
                    </a:moveTo>
                    <a:cubicBezTo>
                      <a:pt x="929" y="1493"/>
                      <a:pt x="932" y="1521"/>
                      <a:pt x="934" y="1550"/>
                    </a:cubicBezTo>
                    <a:cubicBezTo>
                      <a:pt x="942" y="1549"/>
                      <a:pt x="954" y="1552"/>
                      <a:pt x="959" y="1548"/>
                    </a:cubicBezTo>
                    <a:cubicBezTo>
                      <a:pt x="955" y="1526"/>
                      <a:pt x="961" y="1496"/>
                      <a:pt x="952" y="1470"/>
                    </a:cubicBezTo>
                    <a:cubicBezTo>
                      <a:pt x="947" y="1470"/>
                      <a:pt x="942" y="1470"/>
                      <a:pt x="936" y="1470"/>
                    </a:cubicBezTo>
                    <a:close/>
                    <a:moveTo>
                      <a:pt x="1026" y="1561"/>
                    </a:moveTo>
                    <a:cubicBezTo>
                      <a:pt x="1021" y="1560"/>
                      <a:pt x="1022" y="1555"/>
                      <a:pt x="1014" y="1557"/>
                    </a:cubicBezTo>
                    <a:cubicBezTo>
                      <a:pt x="959" y="1579"/>
                      <a:pt x="886" y="1572"/>
                      <a:pt x="821" y="1552"/>
                    </a:cubicBezTo>
                    <a:cubicBezTo>
                      <a:pt x="829" y="1584"/>
                      <a:pt x="834" y="1634"/>
                      <a:pt x="842" y="1669"/>
                    </a:cubicBezTo>
                    <a:cubicBezTo>
                      <a:pt x="848" y="1675"/>
                      <a:pt x="854" y="1680"/>
                      <a:pt x="860" y="1685"/>
                    </a:cubicBezTo>
                    <a:cubicBezTo>
                      <a:pt x="877" y="1683"/>
                      <a:pt x="893" y="1698"/>
                      <a:pt x="911" y="1699"/>
                    </a:cubicBezTo>
                    <a:cubicBezTo>
                      <a:pt x="923" y="1700"/>
                      <a:pt x="935" y="1692"/>
                      <a:pt x="948" y="1692"/>
                    </a:cubicBezTo>
                    <a:cubicBezTo>
                      <a:pt x="987" y="1692"/>
                      <a:pt x="1031" y="1702"/>
                      <a:pt x="1065" y="1679"/>
                    </a:cubicBezTo>
                    <a:cubicBezTo>
                      <a:pt x="1088" y="1638"/>
                      <a:pt x="1091" y="1567"/>
                      <a:pt x="1090" y="1527"/>
                    </a:cubicBezTo>
                    <a:cubicBezTo>
                      <a:pt x="1071" y="1541"/>
                      <a:pt x="1041" y="1544"/>
                      <a:pt x="1026" y="1561"/>
                    </a:cubicBezTo>
                    <a:close/>
                    <a:moveTo>
                      <a:pt x="481" y="1534"/>
                    </a:moveTo>
                    <a:cubicBezTo>
                      <a:pt x="493" y="1554"/>
                      <a:pt x="500" y="1597"/>
                      <a:pt x="452" y="1600"/>
                    </a:cubicBezTo>
                    <a:cubicBezTo>
                      <a:pt x="442" y="1593"/>
                      <a:pt x="437" y="1594"/>
                      <a:pt x="424" y="1598"/>
                    </a:cubicBezTo>
                    <a:cubicBezTo>
                      <a:pt x="417" y="1581"/>
                      <a:pt x="419" y="1554"/>
                      <a:pt x="403" y="1552"/>
                    </a:cubicBezTo>
                    <a:cubicBezTo>
                      <a:pt x="390" y="1566"/>
                      <a:pt x="340" y="1581"/>
                      <a:pt x="360" y="1610"/>
                    </a:cubicBezTo>
                    <a:cubicBezTo>
                      <a:pt x="442" y="1626"/>
                      <a:pt x="562" y="1633"/>
                      <a:pt x="658" y="1610"/>
                    </a:cubicBezTo>
                    <a:cubicBezTo>
                      <a:pt x="657" y="1602"/>
                      <a:pt x="665" y="1604"/>
                      <a:pt x="663" y="1596"/>
                    </a:cubicBezTo>
                    <a:cubicBezTo>
                      <a:pt x="653" y="1575"/>
                      <a:pt x="629" y="1554"/>
                      <a:pt x="612" y="1555"/>
                    </a:cubicBezTo>
                    <a:cubicBezTo>
                      <a:pt x="641" y="1578"/>
                      <a:pt x="584" y="1605"/>
                      <a:pt x="557" y="1596"/>
                    </a:cubicBezTo>
                    <a:cubicBezTo>
                      <a:pt x="537" y="1589"/>
                      <a:pt x="531" y="1568"/>
                      <a:pt x="534" y="1548"/>
                    </a:cubicBezTo>
                    <a:cubicBezTo>
                      <a:pt x="529" y="1545"/>
                      <a:pt x="528" y="1537"/>
                      <a:pt x="525" y="1532"/>
                    </a:cubicBezTo>
                    <a:cubicBezTo>
                      <a:pt x="512" y="1536"/>
                      <a:pt x="502" y="1528"/>
                      <a:pt x="481" y="1534"/>
                    </a:cubicBezTo>
                    <a:close/>
                    <a:moveTo>
                      <a:pt x="686" y="1607"/>
                    </a:moveTo>
                    <a:cubicBezTo>
                      <a:pt x="679" y="1617"/>
                      <a:pt x="668" y="1626"/>
                      <a:pt x="658" y="1630"/>
                    </a:cubicBezTo>
                    <a:cubicBezTo>
                      <a:pt x="582" y="1662"/>
                      <a:pt x="481" y="1632"/>
                      <a:pt x="385" y="1642"/>
                    </a:cubicBezTo>
                    <a:cubicBezTo>
                      <a:pt x="378" y="1635"/>
                      <a:pt x="358" y="1633"/>
                      <a:pt x="344" y="1630"/>
                    </a:cubicBezTo>
                    <a:cubicBezTo>
                      <a:pt x="339" y="1642"/>
                      <a:pt x="336" y="1655"/>
                      <a:pt x="334" y="1669"/>
                    </a:cubicBezTo>
                    <a:cubicBezTo>
                      <a:pt x="361" y="1696"/>
                      <a:pt x="432" y="1706"/>
                      <a:pt x="500" y="1715"/>
                    </a:cubicBezTo>
                    <a:cubicBezTo>
                      <a:pt x="540" y="1721"/>
                      <a:pt x="564" y="1718"/>
                      <a:pt x="605" y="1711"/>
                    </a:cubicBezTo>
                    <a:cubicBezTo>
                      <a:pt x="629" y="1706"/>
                      <a:pt x="696" y="1690"/>
                      <a:pt x="704" y="1674"/>
                    </a:cubicBezTo>
                    <a:cubicBezTo>
                      <a:pt x="714" y="1652"/>
                      <a:pt x="696" y="1625"/>
                      <a:pt x="693" y="1607"/>
                    </a:cubicBezTo>
                    <a:cubicBezTo>
                      <a:pt x="690" y="1607"/>
                      <a:pt x="688" y="1607"/>
                      <a:pt x="686" y="1607"/>
                    </a:cubicBezTo>
                    <a:close/>
                    <a:moveTo>
                      <a:pt x="261" y="1662"/>
                    </a:moveTo>
                    <a:cubicBezTo>
                      <a:pt x="229" y="1676"/>
                      <a:pt x="207" y="1688"/>
                      <a:pt x="178" y="1704"/>
                    </a:cubicBezTo>
                    <a:cubicBezTo>
                      <a:pt x="137" y="1727"/>
                      <a:pt x="116" y="1739"/>
                      <a:pt x="84" y="1773"/>
                    </a:cubicBezTo>
                    <a:cubicBezTo>
                      <a:pt x="70" y="1787"/>
                      <a:pt x="45" y="1813"/>
                      <a:pt x="47" y="1830"/>
                    </a:cubicBezTo>
                    <a:cubicBezTo>
                      <a:pt x="51" y="1857"/>
                      <a:pt x="107" y="1874"/>
                      <a:pt x="130" y="1883"/>
                    </a:cubicBezTo>
                    <a:cubicBezTo>
                      <a:pt x="205" y="1912"/>
                      <a:pt x="288" y="1931"/>
                      <a:pt x="376" y="1940"/>
                    </a:cubicBezTo>
                    <a:cubicBezTo>
                      <a:pt x="450" y="1948"/>
                      <a:pt x="484" y="1935"/>
                      <a:pt x="555" y="1936"/>
                    </a:cubicBezTo>
                    <a:cubicBezTo>
                      <a:pt x="600" y="1936"/>
                      <a:pt x="638" y="1933"/>
                      <a:pt x="681" y="1927"/>
                    </a:cubicBezTo>
                    <a:cubicBezTo>
                      <a:pt x="760" y="1915"/>
                      <a:pt x="822" y="1904"/>
                      <a:pt x="883" y="1878"/>
                    </a:cubicBezTo>
                    <a:cubicBezTo>
                      <a:pt x="919" y="1864"/>
                      <a:pt x="953" y="1847"/>
                      <a:pt x="975" y="1823"/>
                    </a:cubicBezTo>
                    <a:cubicBezTo>
                      <a:pt x="941" y="1751"/>
                      <a:pt x="866" y="1720"/>
                      <a:pt x="808" y="1672"/>
                    </a:cubicBezTo>
                    <a:cubicBezTo>
                      <a:pt x="780" y="1669"/>
                      <a:pt x="762" y="1656"/>
                      <a:pt x="734" y="1653"/>
                    </a:cubicBezTo>
                    <a:cubicBezTo>
                      <a:pt x="731" y="1660"/>
                      <a:pt x="734" y="1668"/>
                      <a:pt x="736" y="1679"/>
                    </a:cubicBezTo>
                    <a:cubicBezTo>
                      <a:pt x="695" y="1707"/>
                      <a:pt x="639" y="1727"/>
                      <a:pt x="580" y="1734"/>
                    </a:cubicBezTo>
                    <a:cubicBezTo>
                      <a:pt x="537" y="1739"/>
                      <a:pt x="498" y="1730"/>
                      <a:pt x="463" y="1727"/>
                    </a:cubicBezTo>
                    <a:cubicBezTo>
                      <a:pt x="401" y="1721"/>
                      <a:pt x="349" y="1721"/>
                      <a:pt x="311" y="1688"/>
                    </a:cubicBezTo>
                    <a:cubicBezTo>
                      <a:pt x="309" y="1681"/>
                      <a:pt x="325" y="1654"/>
                      <a:pt x="311" y="1644"/>
                    </a:cubicBezTo>
                    <a:cubicBezTo>
                      <a:pt x="301" y="1650"/>
                      <a:pt x="280" y="1654"/>
                      <a:pt x="261" y="16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70"/>
              <p:cNvSpPr/>
              <p:nvPr/>
            </p:nvSpPr>
            <p:spPr bwMode="auto">
              <a:xfrm>
                <a:off x="3695700" y="3516313"/>
                <a:ext cx="44450" cy="44450"/>
              </a:xfrm>
              <a:custGeom>
                <a:avLst/>
                <a:gdLst>
                  <a:gd name="T0" fmla="*/ 35 w 68"/>
                  <a:gd name="T1" fmla="*/ 4 h 69"/>
                  <a:gd name="T2" fmla="*/ 3 w 68"/>
                  <a:gd name="T3" fmla="*/ 31 h 69"/>
                  <a:gd name="T4" fmla="*/ 35 w 68"/>
                  <a:gd name="T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69">
                    <a:moveTo>
                      <a:pt x="35" y="4"/>
                    </a:moveTo>
                    <a:cubicBezTo>
                      <a:pt x="68" y="35"/>
                      <a:pt x="9" y="69"/>
                      <a:pt x="3" y="31"/>
                    </a:cubicBezTo>
                    <a:cubicBezTo>
                      <a:pt x="0" y="12"/>
                      <a:pt x="20" y="0"/>
                      <a:pt x="3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Isosceles Triangle 186"/>
          <p:cNvSpPr/>
          <p:nvPr/>
        </p:nvSpPr>
        <p:spPr>
          <a:xfrm>
            <a:off x="4147427" y="2721189"/>
            <a:ext cx="2544985" cy="2193952"/>
          </a:xfrm>
          <a:prstGeom prst="triangl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12" name="Title 1"/>
          <p:cNvSpPr txBox="1"/>
          <p:nvPr/>
        </p:nvSpPr>
        <p:spPr>
          <a:xfrm>
            <a:off x="5083742" y="3710824"/>
            <a:ext cx="672354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cs typeface="+mn-cs"/>
              </a:rPr>
              <a:t>P</a:t>
            </a:r>
          </a:p>
        </p:txBody>
      </p:sp>
      <p:sp>
        <p:nvSpPr>
          <p:cNvPr id="165" name="Isosceles Triangle 164"/>
          <p:cNvSpPr/>
          <p:nvPr/>
        </p:nvSpPr>
        <p:spPr>
          <a:xfrm>
            <a:off x="6842569" y="2721189"/>
            <a:ext cx="2544985" cy="2193952"/>
          </a:xfrm>
          <a:prstGeom prst="triangl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68" name="Rectangle 9"/>
          <p:cNvSpPr>
            <a:spLocks noChangeArrowheads="1"/>
          </p:cNvSpPr>
          <p:nvPr/>
        </p:nvSpPr>
        <p:spPr bwMode="auto">
          <a:xfrm>
            <a:off x="8244586" y="4296484"/>
            <a:ext cx="2786" cy="2786"/>
          </a:xfrm>
          <a:prstGeom prst="rect">
            <a:avLst/>
          </a:prstGeom>
          <a:solidFill>
            <a:srgbClr val="8958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3" name="Title 1"/>
          <p:cNvSpPr txBox="1"/>
          <p:nvPr/>
        </p:nvSpPr>
        <p:spPr>
          <a:xfrm>
            <a:off x="7778885" y="3710824"/>
            <a:ext cx="672354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cs typeface="+mn-cs"/>
              </a:rPr>
              <a:t>R</a:t>
            </a:r>
          </a:p>
        </p:txBody>
      </p:sp>
      <p:sp>
        <p:nvSpPr>
          <p:cNvPr id="174" name="Isosceles Triangle 173"/>
          <p:cNvSpPr/>
          <p:nvPr/>
        </p:nvSpPr>
        <p:spPr>
          <a:xfrm flipV="1">
            <a:off x="2799855" y="2314350"/>
            <a:ext cx="2544985" cy="2193950"/>
          </a:xfrm>
          <a:prstGeom prst="triangl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14" name="Title 1"/>
          <p:cNvSpPr txBox="1"/>
          <p:nvPr/>
        </p:nvSpPr>
        <p:spPr>
          <a:xfrm>
            <a:off x="3736171" y="2973094"/>
            <a:ext cx="672354" cy="6294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cs typeface="+mn-cs"/>
              </a:rPr>
              <a:t>E</a:t>
            </a:r>
          </a:p>
        </p:txBody>
      </p:sp>
      <p:sp>
        <p:nvSpPr>
          <p:cNvPr id="162" name="Isosceles Triangle 161"/>
          <p:cNvSpPr/>
          <p:nvPr/>
        </p:nvSpPr>
        <p:spPr>
          <a:xfrm flipV="1">
            <a:off x="5494998" y="2314353"/>
            <a:ext cx="2544985" cy="2193952"/>
          </a:xfrm>
          <a:prstGeom prst="triangl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15" name="Title 1"/>
          <p:cNvSpPr txBox="1"/>
          <p:nvPr/>
        </p:nvSpPr>
        <p:spPr>
          <a:xfrm>
            <a:off x="6431313" y="2973094"/>
            <a:ext cx="672354" cy="6294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cs typeface="+mn-cs"/>
              </a:rPr>
              <a:t>O</a:t>
            </a:r>
          </a:p>
        </p:txBody>
      </p:sp>
      <p:sp>
        <p:nvSpPr>
          <p:cNvPr id="177" name="Isosceles Triangle 176"/>
          <p:cNvSpPr/>
          <p:nvPr/>
        </p:nvSpPr>
        <p:spPr>
          <a:xfrm flipV="1">
            <a:off x="8190141" y="2314353"/>
            <a:ext cx="2544985" cy="2193952"/>
          </a:xfrm>
          <a:prstGeom prst="triangl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17" name="Title 1"/>
          <p:cNvSpPr txBox="1"/>
          <p:nvPr/>
        </p:nvSpPr>
        <p:spPr>
          <a:xfrm>
            <a:off x="9108140" y="2973094"/>
            <a:ext cx="672354" cy="6294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dirty="0">
                <a:solidFill>
                  <a:schemeClr val="bg1"/>
                </a:solidFill>
                <a:latin typeface="Arial" panose="020B0604020202020204" pitchFamily="34" charset="0"/>
                <a:ea typeface="Fira Sans Heavy Italic" panose="00000A00000000000000" pitchFamily="50" charset="0"/>
                <a:cs typeface="Arial" panose="020B0604020202020204" pitchFamily="34" charset="0"/>
              </a:rPr>
              <a:t>T</a:t>
            </a:r>
          </a:p>
        </p:txBody>
      </p:sp>
      <p:sp>
        <p:nvSpPr>
          <p:cNvPr id="182" name="Isosceles Triangle 181"/>
          <p:cNvSpPr/>
          <p:nvPr/>
        </p:nvSpPr>
        <p:spPr>
          <a:xfrm>
            <a:off x="1452284" y="2721189"/>
            <a:ext cx="2544985" cy="2193952"/>
          </a:xfrm>
          <a:prstGeom prst="triangl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11" name="Title 1"/>
          <p:cNvSpPr txBox="1"/>
          <p:nvPr/>
        </p:nvSpPr>
        <p:spPr>
          <a:xfrm>
            <a:off x="2395658" y="3710824"/>
            <a:ext cx="672354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cs typeface="+mn-cs"/>
              </a:rPr>
              <a:t>R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3364394" y="2358158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1452283" y="4989957"/>
            <a:ext cx="2544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b="1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4147427" y="4989957"/>
            <a:ext cx="2544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b="1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842569" y="4989957"/>
            <a:ext cx="2544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b="1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07" name="Rectangle 206"/>
          <p:cNvSpPr/>
          <p:nvPr/>
        </p:nvSpPr>
        <p:spPr>
          <a:xfrm>
            <a:off x="2799855" y="1791905"/>
            <a:ext cx="2544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b="1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5494997" y="1791905"/>
            <a:ext cx="2544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b="1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8190141" y="1791905"/>
            <a:ext cx="2544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b="1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TextBox 198"/>
          <p:cNvSpPr txBox="1"/>
          <p:nvPr/>
        </p:nvSpPr>
        <p:spPr>
          <a:xfrm>
            <a:off x="6059537" y="2358158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35" name="TextBox 198"/>
          <p:cNvSpPr txBox="1"/>
          <p:nvPr/>
        </p:nvSpPr>
        <p:spPr>
          <a:xfrm>
            <a:off x="8736430" y="2358158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37" name="TextBox 198"/>
          <p:cNvSpPr txBox="1"/>
          <p:nvPr/>
        </p:nvSpPr>
        <p:spPr>
          <a:xfrm>
            <a:off x="2031179" y="4512612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38" name="TextBox 198"/>
          <p:cNvSpPr txBox="1"/>
          <p:nvPr/>
        </p:nvSpPr>
        <p:spPr>
          <a:xfrm>
            <a:off x="4726322" y="4512612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39" name="TextBox 198"/>
          <p:cNvSpPr txBox="1"/>
          <p:nvPr/>
        </p:nvSpPr>
        <p:spPr>
          <a:xfrm>
            <a:off x="7403215" y="4512612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618505" y="1786397"/>
          <a:ext cx="3028950" cy="2019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图表 2"/>
          <p:cNvGraphicFramePr/>
          <p:nvPr/>
        </p:nvGraphicFramePr>
        <p:xfrm>
          <a:off x="3298282" y="1786397"/>
          <a:ext cx="3028950" cy="2019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图表 3"/>
          <p:cNvGraphicFramePr/>
          <p:nvPr/>
        </p:nvGraphicFramePr>
        <p:xfrm>
          <a:off x="5978059" y="1786397"/>
          <a:ext cx="3028950" cy="2019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图表 4"/>
          <p:cNvGraphicFramePr/>
          <p:nvPr/>
        </p:nvGraphicFramePr>
        <p:xfrm>
          <a:off x="8671777" y="1786397"/>
          <a:ext cx="3028950" cy="2019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70981" y="2498657"/>
            <a:ext cx="152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22%</a:t>
            </a:r>
            <a:endParaRPr lang="zh-CN" altLang="en-US" sz="4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104733" y="2498657"/>
            <a:ext cx="152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48%</a:t>
            </a:r>
            <a:endParaRPr lang="zh-CN" altLang="en-US" sz="4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765382" y="2498656"/>
            <a:ext cx="152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61%</a:t>
            </a:r>
            <a:endParaRPr lang="zh-CN" altLang="en-US" sz="4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9586177" y="2498657"/>
            <a:ext cx="152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74%</a:t>
            </a:r>
            <a:endParaRPr lang="zh-CN" altLang="en-US" sz="4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323629" y="380569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3" name="Text Placeholder 1"/>
          <p:cNvSpPr txBox="1"/>
          <p:nvPr/>
        </p:nvSpPr>
        <p:spPr>
          <a:xfrm>
            <a:off x="1166993" y="414754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003406" y="380569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5" name="Text Placeholder 1"/>
          <p:cNvSpPr txBox="1"/>
          <p:nvPr/>
        </p:nvSpPr>
        <p:spPr>
          <a:xfrm>
            <a:off x="3846770" y="414754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637167" y="380569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7" name="Text Placeholder 1"/>
          <p:cNvSpPr txBox="1"/>
          <p:nvPr/>
        </p:nvSpPr>
        <p:spPr>
          <a:xfrm>
            <a:off x="6480531" y="414754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379975" y="380569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9" name="Text Placeholder 1"/>
          <p:cNvSpPr txBox="1"/>
          <p:nvPr/>
        </p:nvSpPr>
        <p:spPr>
          <a:xfrm>
            <a:off x="9223339" y="414754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1207456" y="5369961"/>
            <a:ext cx="9777087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三更精品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9"/>
          <p:cNvSpPr/>
          <p:nvPr/>
        </p:nvSpPr>
        <p:spPr bwMode="auto">
          <a:xfrm>
            <a:off x="3716874" y="1811799"/>
            <a:ext cx="4762500" cy="5046204"/>
          </a:xfrm>
          <a:custGeom>
            <a:avLst/>
            <a:gdLst>
              <a:gd name="connsiteX0" fmla="*/ 2953 w 10000"/>
              <a:gd name="connsiteY0" fmla="*/ 1410 h 9051"/>
              <a:gd name="connsiteX1" fmla="*/ 3446 w 10000"/>
              <a:gd name="connsiteY1" fmla="*/ 1622 h 9051"/>
              <a:gd name="connsiteX2" fmla="*/ 3451 w 10000"/>
              <a:gd name="connsiteY2" fmla="*/ 1622 h 9051"/>
              <a:gd name="connsiteX3" fmla="*/ 3455 w 10000"/>
              <a:gd name="connsiteY3" fmla="*/ 1625 h 9051"/>
              <a:gd name="connsiteX4" fmla="*/ 3835 w 10000"/>
              <a:gd name="connsiteY4" fmla="*/ 1897 h 9051"/>
              <a:gd name="connsiteX5" fmla="*/ 3885 w 10000"/>
              <a:gd name="connsiteY5" fmla="*/ 1957 h 9051"/>
              <a:gd name="connsiteX6" fmla="*/ 3890 w 10000"/>
              <a:gd name="connsiteY6" fmla="*/ 1957 h 9051"/>
              <a:gd name="connsiteX7" fmla="*/ 4337 w 10000"/>
              <a:gd name="connsiteY7" fmla="*/ 2704 h 9051"/>
              <a:gd name="connsiteX8" fmla="*/ 4342 w 10000"/>
              <a:gd name="connsiteY8" fmla="*/ 2718 h 9051"/>
              <a:gd name="connsiteX9" fmla="*/ 4414 w 10000"/>
              <a:gd name="connsiteY9" fmla="*/ 2919 h 9051"/>
              <a:gd name="connsiteX10" fmla="*/ 4414 w 10000"/>
              <a:gd name="connsiteY10" fmla="*/ 2919 h 9051"/>
              <a:gd name="connsiteX11" fmla="*/ 4763 w 10000"/>
              <a:gd name="connsiteY11" fmla="*/ 4217 h 9051"/>
              <a:gd name="connsiteX12" fmla="*/ 4853 w 10000"/>
              <a:gd name="connsiteY12" fmla="*/ 4756 h 9051"/>
              <a:gd name="connsiteX13" fmla="*/ 4996 w 10000"/>
              <a:gd name="connsiteY13" fmla="*/ 0 h 9051"/>
              <a:gd name="connsiteX14" fmla="*/ 5152 w 10000"/>
              <a:gd name="connsiteY14" fmla="*/ 4756 h 9051"/>
              <a:gd name="connsiteX15" fmla="*/ 5242 w 10000"/>
              <a:gd name="connsiteY15" fmla="*/ 4217 h 9051"/>
              <a:gd name="connsiteX16" fmla="*/ 5590 w 10000"/>
              <a:gd name="connsiteY16" fmla="*/ 2919 h 9051"/>
              <a:gd name="connsiteX17" fmla="*/ 5590 w 10000"/>
              <a:gd name="connsiteY17" fmla="*/ 2919 h 9051"/>
              <a:gd name="connsiteX18" fmla="*/ 5663 w 10000"/>
              <a:gd name="connsiteY18" fmla="*/ 2718 h 9051"/>
              <a:gd name="connsiteX19" fmla="*/ 5667 w 10000"/>
              <a:gd name="connsiteY19" fmla="*/ 2704 h 9051"/>
              <a:gd name="connsiteX20" fmla="*/ 6115 w 10000"/>
              <a:gd name="connsiteY20" fmla="*/ 1957 h 9051"/>
              <a:gd name="connsiteX21" fmla="*/ 6115 w 10000"/>
              <a:gd name="connsiteY21" fmla="*/ 1957 h 9051"/>
              <a:gd name="connsiteX22" fmla="*/ 6119 w 10000"/>
              <a:gd name="connsiteY22" fmla="*/ 1953 h 9051"/>
              <a:gd name="connsiteX23" fmla="*/ 6128 w 10000"/>
              <a:gd name="connsiteY23" fmla="*/ 1939 h 9051"/>
              <a:gd name="connsiteX24" fmla="*/ 6169 w 10000"/>
              <a:gd name="connsiteY24" fmla="*/ 1897 h 9051"/>
              <a:gd name="connsiteX25" fmla="*/ 7051 w 10000"/>
              <a:gd name="connsiteY25" fmla="*/ 1410 h 9051"/>
              <a:gd name="connsiteX26" fmla="*/ 7056 w 10000"/>
              <a:gd name="connsiteY26" fmla="*/ 1410 h 9051"/>
              <a:gd name="connsiteX27" fmla="*/ 7399 w 10000"/>
              <a:gd name="connsiteY27" fmla="*/ 1361 h 9051"/>
              <a:gd name="connsiteX28" fmla="*/ 7417 w 10000"/>
              <a:gd name="connsiteY28" fmla="*/ 1361 h 9051"/>
              <a:gd name="connsiteX29" fmla="*/ 7544 w 10000"/>
              <a:gd name="connsiteY29" fmla="*/ 1354 h 9051"/>
              <a:gd name="connsiteX30" fmla="*/ 8824 w 10000"/>
              <a:gd name="connsiteY30" fmla="*/ 698 h 9051"/>
              <a:gd name="connsiteX31" fmla="*/ 7562 w 10000"/>
              <a:gd name="connsiteY31" fmla="*/ 1424 h 9051"/>
              <a:gd name="connsiteX32" fmla="*/ 7558 w 10000"/>
              <a:gd name="connsiteY32" fmla="*/ 1424 h 9051"/>
              <a:gd name="connsiteX33" fmla="*/ 7553 w 10000"/>
              <a:gd name="connsiteY33" fmla="*/ 1424 h 9051"/>
              <a:gd name="connsiteX34" fmla="*/ 7540 w 10000"/>
              <a:gd name="connsiteY34" fmla="*/ 1428 h 9051"/>
              <a:gd name="connsiteX35" fmla="*/ 7531 w 10000"/>
              <a:gd name="connsiteY35" fmla="*/ 1428 h 9051"/>
              <a:gd name="connsiteX36" fmla="*/ 7526 w 10000"/>
              <a:gd name="connsiteY36" fmla="*/ 1428 h 9051"/>
              <a:gd name="connsiteX37" fmla="*/ 7521 w 10000"/>
              <a:gd name="connsiteY37" fmla="*/ 1428 h 9051"/>
              <a:gd name="connsiteX38" fmla="*/ 7517 w 10000"/>
              <a:gd name="connsiteY38" fmla="*/ 1428 h 9051"/>
              <a:gd name="connsiteX39" fmla="*/ 7508 w 10000"/>
              <a:gd name="connsiteY39" fmla="*/ 1431 h 9051"/>
              <a:gd name="connsiteX40" fmla="*/ 7503 w 10000"/>
              <a:gd name="connsiteY40" fmla="*/ 1431 h 9051"/>
              <a:gd name="connsiteX41" fmla="*/ 7422 w 10000"/>
              <a:gd name="connsiteY41" fmla="*/ 1442 h 9051"/>
              <a:gd name="connsiteX42" fmla="*/ 6232 w 10000"/>
              <a:gd name="connsiteY42" fmla="*/ 2016 h 9051"/>
              <a:gd name="connsiteX43" fmla="*/ 5753 w 10000"/>
              <a:gd name="connsiteY43" fmla="*/ 2951 h 9051"/>
              <a:gd name="connsiteX44" fmla="*/ 5355 w 10000"/>
              <a:gd name="connsiteY44" fmla="*/ 4799 h 9051"/>
              <a:gd name="connsiteX45" fmla="*/ 6395 w 10000"/>
              <a:gd name="connsiteY45" fmla="*/ 3177 h 9051"/>
              <a:gd name="connsiteX46" fmla="*/ 6395 w 10000"/>
              <a:gd name="connsiteY46" fmla="*/ 3177 h 9051"/>
              <a:gd name="connsiteX47" fmla="*/ 6400 w 10000"/>
              <a:gd name="connsiteY47" fmla="*/ 3173 h 9051"/>
              <a:gd name="connsiteX48" fmla="*/ 6563 w 10000"/>
              <a:gd name="connsiteY48" fmla="*/ 3071 h 9051"/>
              <a:gd name="connsiteX49" fmla="*/ 7065 w 10000"/>
              <a:gd name="connsiteY49" fmla="*/ 2849 h 9051"/>
              <a:gd name="connsiteX50" fmla="*/ 7983 w 10000"/>
              <a:gd name="connsiteY50" fmla="*/ 2824 h 9051"/>
              <a:gd name="connsiteX51" fmla="*/ 7983 w 10000"/>
              <a:gd name="connsiteY51" fmla="*/ 2824 h 9051"/>
              <a:gd name="connsiteX52" fmla="*/ 8024 w 10000"/>
              <a:gd name="connsiteY52" fmla="*/ 2831 h 9051"/>
              <a:gd name="connsiteX53" fmla="*/ 10000 w 10000"/>
              <a:gd name="connsiteY53" fmla="*/ 2464 h 9051"/>
              <a:gd name="connsiteX54" fmla="*/ 8114 w 10000"/>
              <a:gd name="connsiteY54" fmla="*/ 2919 h 9051"/>
              <a:gd name="connsiteX55" fmla="*/ 8005 w 10000"/>
              <a:gd name="connsiteY55" fmla="*/ 2905 h 9051"/>
              <a:gd name="connsiteX56" fmla="*/ 7965 w 10000"/>
              <a:gd name="connsiteY56" fmla="*/ 2898 h 9051"/>
              <a:gd name="connsiteX57" fmla="*/ 7155 w 10000"/>
              <a:gd name="connsiteY57" fmla="*/ 2937 h 9051"/>
              <a:gd name="connsiteX58" fmla="*/ 6630 w 10000"/>
              <a:gd name="connsiteY58" fmla="*/ 3152 h 9051"/>
              <a:gd name="connsiteX59" fmla="*/ 6481 w 10000"/>
              <a:gd name="connsiteY59" fmla="*/ 3251 h 9051"/>
              <a:gd name="connsiteX60" fmla="*/ 5473 w 10000"/>
              <a:gd name="connsiteY60" fmla="*/ 5303 h 9051"/>
              <a:gd name="connsiteX61" fmla="*/ 5427 w 10000"/>
              <a:gd name="connsiteY61" fmla="*/ 6304 h 9051"/>
              <a:gd name="connsiteX62" fmla="*/ 6811 w 10000"/>
              <a:gd name="connsiteY62" fmla="*/ 4079 h 9051"/>
              <a:gd name="connsiteX63" fmla="*/ 6870 w 10000"/>
              <a:gd name="connsiteY63" fmla="*/ 4037 h 9051"/>
              <a:gd name="connsiteX64" fmla="*/ 6870 w 10000"/>
              <a:gd name="connsiteY64" fmla="*/ 4037 h 9051"/>
              <a:gd name="connsiteX65" fmla="*/ 9091 w 10000"/>
              <a:gd name="connsiteY65" fmla="*/ 3755 h 9051"/>
              <a:gd name="connsiteX66" fmla="*/ 6979 w 10000"/>
              <a:gd name="connsiteY66" fmla="*/ 4118 h 9051"/>
              <a:gd name="connsiteX67" fmla="*/ 6974 w 10000"/>
              <a:gd name="connsiteY67" fmla="*/ 4122 h 9051"/>
              <a:gd name="connsiteX68" fmla="*/ 6938 w 10000"/>
              <a:gd name="connsiteY68" fmla="*/ 4160 h 9051"/>
              <a:gd name="connsiteX69" fmla="*/ 5785 w 10000"/>
              <a:gd name="connsiteY69" fmla="*/ 8148 h 9051"/>
              <a:gd name="connsiteX70" fmla="*/ 6160 w 10000"/>
              <a:gd name="connsiteY70" fmla="*/ 9051 h 9051"/>
              <a:gd name="connsiteX71" fmla="*/ 3844 w 10000"/>
              <a:gd name="connsiteY71" fmla="*/ 9051 h 9051"/>
              <a:gd name="connsiteX72" fmla="*/ 4215 w 10000"/>
              <a:gd name="connsiteY72" fmla="*/ 8148 h 9051"/>
              <a:gd name="connsiteX73" fmla="*/ 3066 w 10000"/>
              <a:gd name="connsiteY73" fmla="*/ 4160 h 9051"/>
              <a:gd name="connsiteX74" fmla="*/ 3057 w 10000"/>
              <a:gd name="connsiteY74" fmla="*/ 4150 h 9051"/>
              <a:gd name="connsiteX75" fmla="*/ 3048 w 10000"/>
              <a:gd name="connsiteY75" fmla="*/ 4143 h 9051"/>
              <a:gd name="connsiteX76" fmla="*/ 3035 w 10000"/>
              <a:gd name="connsiteY76" fmla="*/ 4129 h 9051"/>
              <a:gd name="connsiteX77" fmla="*/ 3026 w 10000"/>
              <a:gd name="connsiteY77" fmla="*/ 4122 h 9051"/>
              <a:gd name="connsiteX78" fmla="*/ 3021 w 10000"/>
              <a:gd name="connsiteY78" fmla="*/ 4118 h 9051"/>
              <a:gd name="connsiteX79" fmla="*/ 914 w 10000"/>
              <a:gd name="connsiteY79" fmla="*/ 3755 h 9051"/>
              <a:gd name="connsiteX80" fmla="*/ 3130 w 10000"/>
              <a:gd name="connsiteY80" fmla="*/ 4033 h 9051"/>
              <a:gd name="connsiteX81" fmla="*/ 3130 w 10000"/>
              <a:gd name="connsiteY81" fmla="*/ 4033 h 9051"/>
              <a:gd name="connsiteX82" fmla="*/ 3134 w 10000"/>
              <a:gd name="connsiteY82" fmla="*/ 4037 h 9051"/>
              <a:gd name="connsiteX83" fmla="*/ 3134 w 10000"/>
              <a:gd name="connsiteY83" fmla="*/ 4037 h 9051"/>
              <a:gd name="connsiteX84" fmla="*/ 3180 w 10000"/>
              <a:gd name="connsiteY84" fmla="*/ 4072 h 9051"/>
              <a:gd name="connsiteX85" fmla="*/ 3180 w 10000"/>
              <a:gd name="connsiteY85" fmla="*/ 4072 h 9051"/>
              <a:gd name="connsiteX86" fmla="*/ 3189 w 10000"/>
              <a:gd name="connsiteY86" fmla="*/ 4079 h 9051"/>
              <a:gd name="connsiteX87" fmla="*/ 4573 w 10000"/>
              <a:gd name="connsiteY87" fmla="*/ 6304 h 9051"/>
              <a:gd name="connsiteX88" fmla="*/ 4532 w 10000"/>
              <a:gd name="connsiteY88" fmla="*/ 5303 h 9051"/>
              <a:gd name="connsiteX89" fmla="*/ 3523 w 10000"/>
              <a:gd name="connsiteY89" fmla="*/ 3251 h 9051"/>
              <a:gd name="connsiteX90" fmla="*/ 3370 w 10000"/>
              <a:gd name="connsiteY90" fmla="*/ 3152 h 9051"/>
              <a:gd name="connsiteX91" fmla="*/ 2845 w 10000"/>
              <a:gd name="connsiteY91" fmla="*/ 2937 h 9051"/>
              <a:gd name="connsiteX92" fmla="*/ 2035 w 10000"/>
              <a:gd name="connsiteY92" fmla="*/ 2898 h 9051"/>
              <a:gd name="connsiteX93" fmla="*/ 1999 w 10000"/>
              <a:gd name="connsiteY93" fmla="*/ 2905 h 9051"/>
              <a:gd name="connsiteX94" fmla="*/ 1891 w 10000"/>
              <a:gd name="connsiteY94" fmla="*/ 2919 h 9051"/>
              <a:gd name="connsiteX95" fmla="*/ 0 w 10000"/>
              <a:gd name="connsiteY95" fmla="*/ 2464 h 9051"/>
              <a:gd name="connsiteX96" fmla="*/ 1981 w 10000"/>
              <a:gd name="connsiteY96" fmla="*/ 2831 h 9051"/>
              <a:gd name="connsiteX97" fmla="*/ 2017 w 10000"/>
              <a:gd name="connsiteY97" fmla="*/ 2824 h 9051"/>
              <a:gd name="connsiteX98" fmla="*/ 2022 w 10000"/>
              <a:gd name="connsiteY98" fmla="*/ 2824 h 9051"/>
              <a:gd name="connsiteX99" fmla="*/ 2022 w 10000"/>
              <a:gd name="connsiteY99" fmla="*/ 2824 h 9051"/>
              <a:gd name="connsiteX100" fmla="*/ 2935 w 10000"/>
              <a:gd name="connsiteY100" fmla="*/ 2849 h 9051"/>
              <a:gd name="connsiteX101" fmla="*/ 3442 w 10000"/>
              <a:gd name="connsiteY101" fmla="*/ 3071 h 9051"/>
              <a:gd name="connsiteX102" fmla="*/ 3605 w 10000"/>
              <a:gd name="connsiteY102" fmla="*/ 3173 h 9051"/>
              <a:gd name="connsiteX103" fmla="*/ 3609 w 10000"/>
              <a:gd name="connsiteY103" fmla="*/ 3177 h 9051"/>
              <a:gd name="connsiteX104" fmla="*/ 3609 w 10000"/>
              <a:gd name="connsiteY104" fmla="*/ 3177 h 9051"/>
              <a:gd name="connsiteX105" fmla="*/ 4649 w 10000"/>
              <a:gd name="connsiteY105" fmla="*/ 4799 h 9051"/>
              <a:gd name="connsiteX106" fmla="*/ 4251 w 10000"/>
              <a:gd name="connsiteY106" fmla="*/ 2951 h 9051"/>
              <a:gd name="connsiteX107" fmla="*/ 3772 w 10000"/>
              <a:gd name="connsiteY107" fmla="*/ 2016 h 9051"/>
              <a:gd name="connsiteX108" fmla="*/ 3379 w 10000"/>
              <a:gd name="connsiteY108" fmla="*/ 1699 h 9051"/>
              <a:gd name="connsiteX109" fmla="*/ 2583 w 10000"/>
              <a:gd name="connsiteY109" fmla="*/ 1442 h 9051"/>
              <a:gd name="connsiteX110" fmla="*/ 2492 w 10000"/>
              <a:gd name="connsiteY110" fmla="*/ 1431 h 9051"/>
              <a:gd name="connsiteX111" fmla="*/ 2488 w 10000"/>
              <a:gd name="connsiteY111" fmla="*/ 1428 h 9051"/>
              <a:gd name="connsiteX112" fmla="*/ 2474 w 10000"/>
              <a:gd name="connsiteY112" fmla="*/ 1428 h 9051"/>
              <a:gd name="connsiteX113" fmla="*/ 2465 w 10000"/>
              <a:gd name="connsiteY113" fmla="*/ 1428 h 9051"/>
              <a:gd name="connsiteX114" fmla="*/ 2460 w 10000"/>
              <a:gd name="connsiteY114" fmla="*/ 1428 h 9051"/>
              <a:gd name="connsiteX115" fmla="*/ 2460 w 10000"/>
              <a:gd name="connsiteY115" fmla="*/ 1424 h 9051"/>
              <a:gd name="connsiteX116" fmla="*/ 2447 w 10000"/>
              <a:gd name="connsiteY116" fmla="*/ 1424 h 9051"/>
              <a:gd name="connsiteX117" fmla="*/ 2442 w 10000"/>
              <a:gd name="connsiteY117" fmla="*/ 1424 h 9051"/>
              <a:gd name="connsiteX118" fmla="*/ 2442 w 10000"/>
              <a:gd name="connsiteY118" fmla="*/ 1424 h 9051"/>
              <a:gd name="connsiteX119" fmla="*/ 1180 w 10000"/>
              <a:gd name="connsiteY119" fmla="*/ 698 h 9051"/>
              <a:gd name="connsiteX120" fmla="*/ 2456 w 10000"/>
              <a:gd name="connsiteY120" fmla="*/ 1354 h 9051"/>
              <a:gd name="connsiteX121" fmla="*/ 2587 w 10000"/>
              <a:gd name="connsiteY121" fmla="*/ 1361 h 9051"/>
              <a:gd name="connsiteX122" fmla="*/ 2601 w 10000"/>
              <a:gd name="connsiteY122" fmla="*/ 1361 h 9051"/>
              <a:gd name="connsiteX123" fmla="*/ 2949 w 10000"/>
              <a:gd name="connsiteY123" fmla="*/ 1410 h 9051"/>
              <a:gd name="connsiteX124" fmla="*/ 2953 w 10000"/>
              <a:gd name="connsiteY124" fmla="*/ 1410 h 9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0000" h="9051">
                <a:moveTo>
                  <a:pt x="2953" y="1410"/>
                </a:moveTo>
                <a:cubicBezTo>
                  <a:pt x="3121" y="1456"/>
                  <a:pt x="3288" y="1526"/>
                  <a:pt x="3446" y="1622"/>
                </a:cubicBezTo>
                <a:lnTo>
                  <a:pt x="3451" y="1622"/>
                </a:lnTo>
                <a:lnTo>
                  <a:pt x="3455" y="1625"/>
                </a:lnTo>
                <a:cubicBezTo>
                  <a:pt x="3582" y="1699"/>
                  <a:pt x="3709" y="1791"/>
                  <a:pt x="3835" y="1897"/>
                </a:cubicBezTo>
                <a:cubicBezTo>
                  <a:pt x="3853" y="1918"/>
                  <a:pt x="3867" y="1935"/>
                  <a:pt x="3885" y="1957"/>
                </a:cubicBezTo>
                <a:lnTo>
                  <a:pt x="3890" y="1957"/>
                </a:lnTo>
                <a:cubicBezTo>
                  <a:pt x="4102" y="2200"/>
                  <a:pt x="4251" y="2450"/>
                  <a:pt x="4337" y="2704"/>
                </a:cubicBezTo>
                <a:cubicBezTo>
                  <a:pt x="4337" y="2708"/>
                  <a:pt x="4337" y="2711"/>
                  <a:pt x="4342" y="2718"/>
                </a:cubicBezTo>
                <a:cubicBezTo>
                  <a:pt x="4365" y="2785"/>
                  <a:pt x="4387" y="2852"/>
                  <a:pt x="4414" y="2919"/>
                </a:cubicBezTo>
                <a:lnTo>
                  <a:pt x="4414" y="2919"/>
                </a:lnTo>
                <a:cubicBezTo>
                  <a:pt x="4582" y="3409"/>
                  <a:pt x="4699" y="3839"/>
                  <a:pt x="4763" y="4217"/>
                </a:cubicBezTo>
                <a:lnTo>
                  <a:pt x="4853" y="4756"/>
                </a:lnTo>
                <a:cubicBezTo>
                  <a:pt x="4901" y="3171"/>
                  <a:pt x="4948" y="1585"/>
                  <a:pt x="4996" y="0"/>
                </a:cubicBezTo>
                <a:lnTo>
                  <a:pt x="5152" y="4756"/>
                </a:lnTo>
                <a:lnTo>
                  <a:pt x="5242" y="4217"/>
                </a:lnTo>
                <a:cubicBezTo>
                  <a:pt x="5305" y="3839"/>
                  <a:pt x="5423" y="3409"/>
                  <a:pt x="5590" y="2919"/>
                </a:cubicBezTo>
                <a:lnTo>
                  <a:pt x="5590" y="2919"/>
                </a:lnTo>
                <a:cubicBezTo>
                  <a:pt x="5613" y="2852"/>
                  <a:pt x="5635" y="2785"/>
                  <a:pt x="5663" y="2718"/>
                </a:cubicBezTo>
                <a:cubicBezTo>
                  <a:pt x="5663" y="2711"/>
                  <a:pt x="5667" y="2708"/>
                  <a:pt x="5667" y="2704"/>
                </a:cubicBezTo>
                <a:cubicBezTo>
                  <a:pt x="5753" y="2450"/>
                  <a:pt x="5902" y="2200"/>
                  <a:pt x="6115" y="1957"/>
                </a:cubicBezTo>
                <a:lnTo>
                  <a:pt x="6115" y="1957"/>
                </a:lnTo>
                <a:cubicBezTo>
                  <a:pt x="6115" y="1957"/>
                  <a:pt x="6119" y="1957"/>
                  <a:pt x="6119" y="1953"/>
                </a:cubicBezTo>
                <a:cubicBezTo>
                  <a:pt x="6124" y="1949"/>
                  <a:pt x="6124" y="1946"/>
                  <a:pt x="6128" y="1939"/>
                </a:cubicBezTo>
                <a:lnTo>
                  <a:pt x="6169" y="1897"/>
                </a:lnTo>
                <a:cubicBezTo>
                  <a:pt x="6450" y="1657"/>
                  <a:pt x="6744" y="1495"/>
                  <a:pt x="7051" y="1410"/>
                </a:cubicBezTo>
                <a:lnTo>
                  <a:pt x="7056" y="1410"/>
                </a:lnTo>
                <a:cubicBezTo>
                  <a:pt x="7173" y="1378"/>
                  <a:pt x="7291" y="1361"/>
                  <a:pt x="7399" y="1361"/>
                </a:cubicBezTo>
                <a:lnTo>
                  <a:pt x="7417" y="1361"/>
                </a:lnTo>
                <a:cubicBezTo>
                  <a:pt x="7458" y="1357"/>
                  <a:pt x="7503" y="1357"/>
                  <a:pt x="7544" y="1354"/>
                </a:cubicBezTo>
                <a:cubicBezTo>
                  <a:pt x="8064" y="1315"/>
                  <a:pt x="8489" y="1096"/>
                  <a:pt x="8824" y="698"/>
                </a:cubicBezTo>
                <a:cubicBezTo>
                  <a:pt x="8598" y="1107"/>
                  <a:pt x="8177" y="1350"/>
                  <a:pt x="7562" y="1424"/>
                </a:cubicBezTo>
                <a:lnTo>
                  <a:pt x="7558" y="1424"/>
                </a:lnTo>
                <a:lnTo>
                  <a:pt x="7553" y="1424"/>
                </a:lnTo>
                <a:cubicBezTo>
                  <a:pt x="7549" y="1424"/>
                  <a:pt x="7544" y="1424"/>
                  <a:pt x="7540" y="1428"/>
                </a:cubicBezTo>
                <a:lnTo>
                  <a:pt x="7531" y="1428"/>
                </a:lnTo>
                <a:lnTo>
                  <a:pt x="7526" y="1428"/>
                </a:lnTo>
                <a:lnTo>
                  <a:pt x="7521" y="1428"/>
                </a:lnTo>
                <a:lnTo>
                  <a:pt x="7517" y="1428"/>
                </a:lnTo>
                <a:lnTo>
                  <a:pt x="7508" y="1431"/>
                </a:lnTo>
                <a:lnTo>
                  <a:pt x="7503" y="1431"/>
                </a:lnTo>
                <a:cubicBezTo>
                  <a:pt x="7476" y="1435"/>
                  <a:pt x="7449" y="1435"/>
                  <a:pt x="7422" y="1442"/>
                </a:cubicBezTo>
                <a:cubicBezTo>
                  <a:pt x="6906" y="1509"/>
                  <a:pt x="6508" y="1703"/>
                  <a:pt x="6232" y="2016"/>
                </a:cubicBezTo>
                <a:cubicBezTo>
                  <a:pt x="6047" y="2256"/>
                  <a:pt x="5889" y="2567"/>
                  <a:pt x="5753" y="2951"/>
                </a:cubicBezTo>
                <a:cubicBezTo>
                  <a:pt x="5577" y="3448"/>
                  <a:pt x="5445" y="4062"/>
                  <a:pt x="5355" y="4799"/>
                </a:cubicBezTo>
                <a:cubicBezTo>
                  <a:pt x="5522" y="4076"/>
                  <a:pt x="5871" y="3533"/>
                  <a:pt x="6395" y="3177"/>
                </a:cubicBezTo>
                <a:lnTo>
                  <a:pt x="6395" y="3177"/>
                </a:lnTo>
                <a:cubicBezTo>
                  <a:pt x="6395" y="3173"/>
                  <a:pt x="6400" y="3173"/>
                  <a:pt x="6400" y="3173"/>
                </a:cubicBezTo>
                <a:cubicBezTo>
                  <a:pt x="6450" y="3138"/>
                  <a:pt x="6504" y="3102"/>
                  <a:pt x="6563" y="3071"/>
                </a:cubicBezTo>
                <a:cubicBezTo>
                  <a:pt x="6716" y="2983"/>
                  <a:pt x="6884" y="2909"/>
                  <a:pt x="7065" y="2849"/>
                </a:cubicBezTo>
                <a:cubicBezTo>
                  <a:pt x="7295" y="2778"/>
                  <a:pt x="7603" y="2771"/>
                  <a:pt x="7983" y="2824"/>
                </a:cubicBezTo>
                <a:lnTo>
                  <a:pt x="7983" y="2824"/>
                </a:lnTo>
                <a:cubicBezTo>
                  <a:pt x="7996" y="2827"/>
                  <a:pt x="8010" y="2827"/>
                  <a:pt x="8024" y="2831"/>
                </a:cubicBezTo>
                <a:cubicBezTo>
                  <a:pt x="8797" y="2926"/>
                  <a:pt x="9457" y="2803"/>
                  <a:pt x="10000" y="2464"/>
                </a:cubicBezTo>
                <a:cubicBezTo>
                  <a:pt x="9512" y="2859"/>
                  <a:pt x="8878" y="3011"/>
                  <a:pt x="8114" y="2919"/>
                </a:cubicBezTo>
                <a:cubicBezTo>
                  <a:pt x="8078" y="2912"/>
                  <a:pt x="8042" y="2909"/>
                  <a:pt x="8005" y="2905"/>
                </a:cubicBezTo>
                <a:cubicBezTo>
                  <a:pt x="7992" y="2901"/>
                  <a:pt x="7978" y="2901"/>
                  <a:pt x="7965" y="2898"/>
                </a:cubicBezTo>
                <a:cubicBezTo>
                  <a:pt x="7635" y="2863"/>
                  <a:pt x="7363" y="2873"/>
                  <a:pt x="7155" y="2937"/>
                </a:cubicBezTo>
                <a:cubicBezTo>
                  <a:pt x="6965" y="2990"/>
                  <a:pt x="6789" y="3064"/>
                  <a:pt x="6630" y="3152"/>
                </a:cubicBezTo>
                <a:cubicBezTo>
                  <a:pt x="6581" y="3184"/>
                  <a:pt x="6526" y="3215"/>
                  <a:pt x="6481" y="3251"/>
                </a:cubicBezTo>
                <a:cubicBezTo>
                  <a:pt x="5889" y="3656"/>
                  <a:pt x="5550" y="4340"/>
                  <a:pt x="5473" y="5303"/>
                </a:cubicBezTo>
                <a:cubicBezTo>
                  <a:pt x="5400" y="5662"/>
                  <a:pt x="5387" y="5997"/>
                  <a:pt x="5427" y="6304"/>
                </a:cubicBezTo>
                <a:cubicBezTo>
                  <a:pt x="5717" y="5324"/>
                  <a:pt x="6178" y="4583"/>
                  <a:pt x="6811" y="4079"/>
                </a:cubicBezTo>
                <a:cubicBezTo>
                  <a:pt x="6829" y="4065"/>
                  <a:pt x="6852" y="4051"/>
                  <a:pt x="6870" y="4037"/>
                </a:cubicBezTo>
                <a:lnTo>
                  <a:pt x="6870" y="4037"/>
                </a:lnTo>
                <a:cubicBezTo>
                  <a:pt x="7494" y="3571"/>
                  <a:pt x="8236" y="3476"/>
                  <a:pt x="9091" y="3755"/>
                </a:cubicBezTo>
                <a:cubicBezTo>
                  <a:pt x="8204" y="3547"/>
                  <a:pt x="7499" y="3670"/>
                  <a:pt x="6979" y="4118"/>
                </a:cubicBezTo>
                <a:cubicBezTo>
                  <a:pt x="6979" y="4122"/>
                  <a:pt x="6979" y="4122"/>
                  <a:pt x="6974" y="4122"/>
                </a:cubicBezTo>
                <a:cubicBezTo>
                  <a:pt x="6961" y="4136"/>
                  <a:pt x="6947" y="4146"/>
                  <a:pt x="6938" y="4160"/>
                </a:cubicBezTo>
                <a:cubicBezTo>
                  <a:pt x="5699" y="5313"/>
                  <a:pt x="5319" y="6643"/>
                  <a:pt x="5785" y="8148"/>
                </a:cubicBezTo>
                <a:cubicBezTo>
                  <a:pt x="5880" y="8445"/>
                  <a:pt x="6002" y="8744"/>
                  <a:pt x="6160" y="9051"/>
                </a:cubicBezTo>
                <a:lnTo>
                  <a:pt x="3844" y="9051"/>
                </a:lnTo>
                <a:cubicBezTo>
                  <a:pt x="4003" y="8744"/>
                  <a:pt x="4125" y="8445"/>
                  <a:pt x="4215" y="8148"/>
                </a:cubicBezTo>
                <a:cubicBezTo>
                  <a:pt x="4686" y="6643"/>
                  <a:pt x="4301" y="5313"/>
                  <a:pt x="3066" y="4160"/>
                </a:cubicBezTo>
                <a:lnTo>
                  <a:pt x="3057" y="4150"/>
                </a:lnTo>
                <a:cubicBezTo>
                  <a:pt x="3053" y="4146"/>
                  <a:pt x="3053" y="4143"/>
                  <a:pt x="3048" y="4143"/>
                </a:cubicBezTo>
                <a:lnTo>
                  <a:pt x="3035" y="4129"/>
                </a:lnTo>
                <a:cubicBezTo>
                  <a:pt x="3030" y="4125"/>
                  <a:pt x="3030" y="4125"/>
                  <a:pt x="3026" y="4122"/>
                </a:cubicBezTo>
                <a:lnTo>
                  <a:pt x="3021" y="4118"/>
                </a:lnTo>
                <a:cubicBezTo>
                  <a:pt x="2506" y="3670"/>
                  <a:pt x="1800" y="3547"/>
                  <a:pt x="914" y="3755"/>
                </a:cubicBezTo>
                <a:cubicBezTo>
                  <a:pt x="1768" y="3480"/>
                  <a:pt x="2506" y="3571"/>
                  <a:pt x="3130" y="4033"/>
                </a:cubicBezTo>
                <a:lnTo>
                  <a:pt x="3130" y="4033"/>
                </a:lnTo>
                <a:lnTo>
                  <a:pt x="3134" y="4037"/>
                </a:lnTo>
                <a:lnTo>
                  <a:pt x="3134" y="4037"/>
                </a:lnTo>
                <a:cubicBezTo>
                  <a:pt x="3148" y="4047"/>
                  <a:pt x="3161" y="4062"/>
                  <a:pt x="3180" y="4072"/>
                </a:cubicBezTo>
                <a:lnTo>
                  <a:pt x="3180" y="4072"/>
                </a:lnTo>
                <a:cubicBezTo>
                  <a:pt x="3184" y="4076"/>
                  <a:pt x="3184" y="4079"/>
                  <a:pt x="3189" y="4079"/>
                </a:cubicBezTo>
                <a:cubicBezTo>
                  <a:pt x="3826" y="4583"/>
                  <a:pt x="4288" y="5324"/>
                  <a:pt x="4573" y="6304"/>
                </a:cubicBezTo>
                <a:cubicBezTo>
                  <a:pt x="4618" y="5997"/>
                  <a:pt x="4604" y="5662"/>
                  <a:pt x="4532" y="5303"/>
                </a:cubicBezTo>
                <a:cubicBezTo>
                  <a:pt x="4450" y="4340"/>
                  <a:pt x="4116" y="3656"/>
                  <a:pt x="3523" y="3251"/>
                </a:cubicBezTo>
                <a:cubicBezTo>
                  <a:pt x="3474" y="3215"/>
                  <a:pt x="3424" y="3184"/>
                  <a:pt x="3370" y="3152"/>
                </a:cubicBezTo>
                <a:cubicBezTo>
                  <a:pt x="3211" y="3064"/>
                  <a:pt x="3039" y="2990"/>
                  <a:pt x="2845" y="2937"/>
                </a:cubicBezTo>
                <a:cubicBezTo>
                  <a:pt x="2637" y="2873"/>
                  <a:pt x="2365" y="2863"/>
                  <a:pt x="2035" y="2898"/>
                </a:cubicBezTo>
                <a:cubicBezTo>
                  <a:pt x="2022" y="2901"/>
                  <a:pt x="2013" y="2901"/>
                  <a:pt x="1999" y="2905"/>
                </a:cubicBezTo>
                <a:cubicBezTo>
                  <a:pt x="1963" y="2909"/>
                  <a:pt x="1927" y="2912"/>
                  <a:pt x="1891" y="2919"/>
                </a:cubicBezTo>
                <a:cubicBezTo>
                  <a:pt x="1122" y="3011"/>
                  <a:pt x="493" y="2859"/>
                  <a:pt x="0" y="2464"/>
                </a:cubicBezTo>
                <a:cubicBezTo>
                  <a:pt x="543" y="2803"/>
                  <a:pt x="1203" y="2926"/>
                  <a:pt x="1981" y="2831"/>
                </a:cubicBezTo>
                <a:cubicBezTo>
                  <a:pt x="1995" y="2827"/>
                  <a:pt x="2008" y="2827"/>
                  <a:pt x="2017" y="2824"/>
                </a:cubicBezTo>
                <a:lnTo>
                  <a:pt x="2022" y="2824"/>
                </a:lnTo>
                <a:lnTo>
                  <a:pt x="2022" y="2824"/>
                </a:lnTo>
                <a:cubicBezTo>
                  <a:pt x="2402" y="2771"/>
                  <a:pt x="2705" y="2778"/>
                  <a:pt x="2935" y="2849"/>
                </a:cubicBezTo>
                <a:cubicBezTo>
                  <a:pt x="3121" y="2909"/>
                  <a:pt x="3288" y="2983"/>
                  <a:pt x="3442" y="3071"/>
                </a:cubicBezTo>
                <a:cubicBezTo>
                  <a:pt x="3501" y="3102"/>
                  <a:pt x="3555" y="3138"/>
                  <a:pt x="3605" y="3173"/>
                </a:cubicBezTo>
                <a:cubicBezTo>
                  <a:pt x="3605" y="3173"/>
                  <a:pt x="3609" y="3173"/>
                  <a:pt x="3609" y="3177"/>
                </a:cubicBezTo>
                <a:lnTo>
                  <a:pt x="3609" y="3177"/>
                </a:lnTo>
                <a:cubicBezTo>
                  <a:pt x="4134" y="3533"/>
                  <a:pt x="4478" y="4076"/>
                  <a:pt x="4649" y="4799"/>
                </a:cubicBezTo>
                <a:cubicBezTo>
                  <a:pt x="4559" y="4062"/>
                  <a:pt x="4423" y="3448"/>
                  <a:pt x="4251" y="2951"/>
                </a:cubicBezTo>
                <a:cubicBezTo>
                  <a:pt x="4116" y="2567"/>
                  <a:pt x="3957" y="2256"/>
                  <a:pt x="3772" y="2016"/>
                </a:cubicBezTo>
                <a:cubicBezTo>
                  <a:pt x="3659" y="1890"/>
                  <a:pt x="3528" y="1784"/>
                  <a:pt x="3379" y="1699"/>
                </a:cubicBezTo>
                <a:cubicBezTo>
                  <a:pt x="3157" y="1569"/>
                  <a:pt x="2890" y="1480"/>
                  <a:pt x="2583" y="1442"/>
                </a:cubicBezTo>
                <a:cubicBezTo>
                  <a:pt x="2551" y="1435"/>
                  <a:pt x="2524" y="1431"/>
                  <a:pt x="2492" y="1431"/>
                </a:cubicBezTo>
                <a:lnTo>
                  <a:pt x="2488" y="1428"/>
                </a:lnTo>
                <a:lnTo>
                  <a:pt x="2474" y="1428"/>
                </a:lnTo>
                <a:lnTo>
                  <a:pt x="2465" y="1428"/>
                </a:lnTo>
                <a:lnTo>
                  <a:pt x="2460" y="1428"/>
                </a:lnTo>
                <a:lnTo>
                  <a:pt x="2460" y="1424"/>
                </a:lnTo>
                <a:lnTo>
                  <a:pt x="2447" y="1424"/>
                </a:lnTo>
                <a:lnTo>
                  <a:pt x="2442" y="1424"/>
                </a:lnTo>
                <a:lnTo>
                  <a:pt x="2442" y="1424"/>
                </a:lnTo>
                <a:cubicBezTo>
                  <a:pt x="1823" y="1350"/>
                  <a:pt x="1407" y="1107"/>
                  <a:pt x="1180" y="698"/>
                </a:cubicBezTo>
                <a:cubicBezTo>
                  <a:pt x="1511" y="1096"/>
                  <a:pt x="1940" y="1315"/>
                  <a:pt x="2456" y="1354"/>
                </a:cubicBezTo>
                <a:cubicBezTo>
                  <a:pt x="2501" y="1357"/>
                  <a:pt x="2542" y="1357"/>
                  <a:pt x="2587" y="1361"/>
                </a:cubicBezTo>
                <a:lnTo>
                  <a:pt x="2601" y="1361"/>
                </a:lnTo>
                <a:cubicBezTo>
                  <a:pt x="2714" y="1361"/>
                  <a:pt x="2827" y="1378"/>
                  <a:pt x="2949" y="1410"/>
                </a:cubicBezTo>
                <a:lnTo>
                  <a:pt x="2953" y="14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Teardrop 34"/>
          <p:cNvSpPr/>
          <p:nvPr/>
        </p:nvSpPr>
        <p:spPr>
          <a:xfrm>
            <a:off x="5481532" y="1587940"/>
            <a:ext cx="1228953" cy="1228949"/>
          </a:xfrm>
          <a:prstGeom prst="teardrop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Teardrop 35"/>
          <p:cNvSpPr/>
          <p:nvPr/>
        </p:nvSpPr>
        <p:spPr>
          <a:xfrm flipH="1">
            <a:off x="7324955" y="1909193"/>
            <a:ext cx="907703" cy="907699"/>
          </a:xfrm>
          <a:prstGeom prst="teardrop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7" name="Teardrop 36"/>
          <p:cNvSpPr/>
          <p:nvPr/>
        </p:nvSpPr>
        <p:spPr>
          <a:xfrm>
            <a:off x="3352803" y="2800661"/>
            <a:ext cx="814069" cy="814067"/>
          </a:xfrm>
          <a:prstGeom prst="teardrop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Teardrop 37"/>
          <p:cNvSpPr/>
          <p:nvPr/>
        </p:nvSpPr>
        <p:spPr>
          <a:xfrm>
            <a:off x="4022154" y="1909193"/>
            <a:ext cx="907703" cy="907699"/>
          </a:xfrm>
          <a:prstGeom prst="teardrop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9" name="Teardrop 38"/>
          <p:cNvSpPr/>
          <p:nvPr/>
        </p:nvSpPr>
        <p:spPr>
          <a:xfrm flipH="1">
            <a:off x="8025134" y="2851461"/>
            <a:ext cx="814069" cy="814067"/>
          </a:xfrm>
          <a:prstGeom prst="teardrop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0" name="Teardrop 39"/>
          <p:cNvSpPr/>
          <p:nvPr/>
        </p:nvSpPr>
        <p:spPr>
          <a:xfrm>
            <a:off x="3982423" y="3614730"/>
            <a:ext cx="629615" cy="629612"/>
          </a:xfrm>
          <a:prstGeom prst="teardrop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1" name="Teardrop 40"/>
          <p:cNvSpPr/>
          <p:nvPr/>
        </p:nvSpPr>
        <p:spPr>
          <a:xfrm flipH="1">
            <a:off x="7603043" y="3614730"/>
            <a:ext cx="629615" cy="629612"/>
          </a:xfrm>
          <a:prstGeom prst="teardrop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6" name="Teardrop 45"/>
          <p:cNvSpPr/>
          <p:nvPr/>
        </p:nvSpPr>
        <p:spPr>
          <a:xfrm>
            <a:off x="5558332" y="3505809"/>
            <a:ext cx="1075336" cy="1075331"/>
          </a:xfrm>
          <a:prstGeom prst="teardrop">
            <a:avLst/>
          </a:prstGeom>
          <a:solidFill>
            <a:schemeClr val="bg1"/>
          </a:solidFill>
          <a:ln w="38100">
            <a:solidFill>
              <a:srgbClr val="244242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7" name="Freeform 24"/>
          <p:cNvSpPr>
            <a:spLocks noEditPoints="1"/>
          </p:cNvSpPr>
          <p:nvPr/>
        </p:nvSpPr>
        <p:spPr bwMode="auto">
          <a:xfrm>
            <a:off x="4291316" y="2099033"/>
            <a:ext cx="406139" cy="441043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rgbClr val="24424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5"/>
          <p:cNvSpPr>
            <a:spLocks noEditPoints="1"/>
          </p:cNvSpPr>
          <p:nvPr/>
        </p:nvSpPr>
        <p:spPr bwMode="auto">
          <a:xfrm>
            <a:off x="5794004" y="1861913"/>
            <a:ext cx="606323" cy="606323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244242"/>
          </a:solidFill>
          <a:ln w="9525">
            <a:solidFill>
              <a:srgbClr val="404040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56"/>
          <p:cNvSpPr>
            <a:spLocks noEditPoints="1"/>
          </p:cNvSpPr>
          <p:nvPr/>
        </p:nvSpPr>
        <p:spPr bwMode="auto">
          <a:xfrm>
            <a:off x="7557154" y="2104423"/>
            <a:ext cx="481684" cy="481684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rgbClr val="24424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0" name="Freeform 126"/>
          <p:cNvSpPr/>
          <p:nvPr/>
        </p:nvSpPr>
        <p:spPr bwMode="auto">
          <a:xfrm>
            <a:off x="5855974" y="3673585"/>
            <a:ext cx="516785" cy="665123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rgbClr val="24424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1" name="Freeform 127"/>
          <p:cNvSpPr/>
          <p:nvPr/>
        </p:nvSpPr>
        <p:spPr bwMode="auto">
          <a:xfrm>
            <a:off x="8232652" y="3010481"/>
            <a:ext cx="393728" cy="433831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rgbClr val="24424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2" name="Freeform 66"/>
          <p:cNvSpPr>
            <a:spLocks noEditPoints="1"/>
          </p:cNvSpPr>
          <p:nvPr/>
        </p:nvSpPr>
        <p:spPr bwMode="auto">
          <a:xfrm>
            <a:off x="3551768" y="3036490"/>
            <a:ext cx="440555" cy="341713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244242"/>
          </a:solidFill>
          <a:ln w="9525">
            <a:solidFill>
              <a:srgbClr val="404040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3" name="Freeform 74"/>
          <p:cNvSpPr>
            <a:spLocks noEditPoints="1"/>
          </p:cNvSpPr>
          <p:nvPr/>
        </p:nvSpPr>
        <p:spPr bwMode="auto">
          <a:xfrm>
            <a:off x="4141472" y="3800348"/>
            <a:ext cx="330200" cy="256117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rgbClr val="24424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4" name="Freeform 152"/>
          <p:cNvSpPr>
            <a:spLocks noEditPoints="1"/>
          </p:cNvSpPr>
          <p:nvPr/>
        </p:nvSpPr>
        <p:spPr bwMode="auto">
          <a:xfrm>
            <a:off x="7756316" y="3762489"/>
            <a:ext cx="306917" cy="283633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24424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36800" y="2890886"/>
            <a:ext cx="8533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80%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125100" y="1980923"/>
            <a:ext cx="8533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60%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315037" y="2010525"/>
            <a:ext cx="8533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90%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895448" y="2941687"/>
            <a:ext cx="95975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40%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790277" y="4468424"/>
            <a:ext cx="81276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80%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100436" y="3700330"/>
            <a:ext cx="8533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80%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315037" y="3700330"/>
            <a:ext cx="8533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80%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60801" y="1380710"/>
            <a:ext cx="8533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80%</a:t>
            </a:r>
          </a:p>
        </p:txBody>
      </p:sp>
      <p:sp>
        <p:nvSpPr>
          <p:cNvPr id="32" name="Rectangle 71"/>
          <p:cNvSpPr/>
          <p:nvPr/>
        </p:nvSpPr>
        <p:spPr>
          <a:xfrm>
            <a:off x="2481023" y="5709240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2"/>
          <p:cNvSpPr txBox="1"/>
          <p:nvPr/>
        </p:nvSpPr>
        <p:spPr>
          <a:xfrm>
            <a:off x="2876325" y="5427986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 Placeholder 1"/>
          <p:cNvSpPr txBox="1"/>
          <p:nvPr/>
        </p:nvSpPr>
        <p:spPr>
          <a:xfrm>
            <a:off x="7852600" y="5688938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6" name="Text Placeholder 2"/>
          <p:cNvSpPr txBox="1"/>
          <p:nvPr/>
        </p:nvSpPr>
        <p:spPr>
          <a:xfrm>
            <a:off x="7756316" y="549100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131637" y="535661"/>
            <a:ext cx="1928725" cy="1261884"/>
            <a:chOff x="2384656" y="2440512"/>
            <a:chExt cx="1928725" cy="1261884"/>
          </a:xfrm>
        </p:grpSpPr>
        <p:sp>
          <p:nvSpPr>
            <p:cNvPr id="2" name="文本框 1"/>
            <p:cNvSpPr txBox="1"/>
            <p:nvPr/>
          </p:nvSpPr>
          <p:spPr>
            <a:xfrm>
              <a:off x="2384656" y="2440512"/>
              <a:ext cx="19287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目录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73405" y="3363842"/>
              <a:ext cx="1551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spc="180" dirty="0">
                  <a:solidFill>
                    <a:schemeClr val="bg1"/>
                  </a:solidFill>
                  <a:latin typeface="Showcard Gothic" panose="04020904020102020604" pitchFamily="82" charset="0"/>
                  <a:ea typeface="华康少女文字W5" panose="040F0509000000000000" pitchFamily="81" charset="-122"/>
                </a:rPr>
                <a:t>CONTENTS</a:t>
              </a:r>
              <a:endParaRPr lang="zh-CN" altLang="en-US" sz="1600" spc="180" dirty="0">
                <a:solidFill>
                  <a:schemeClr val="bg1"/>
                </a:solidFill>
                <a:latin typeface="Showcard Gothic" panose="04020904020102020604" pitchFamily="82" charset="0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403734" y="2286959"/>
            <a:ext cx="5560021" cy="646331"/>
            <a:chOff x="4507346" y="1620478"/>
            <a:chExt cx="5560021" cy="646331"/>
          </a:xfrm>
        </p:grpSpPr>
        <p:sp>
          <p:nvSpPr>
            <p:cNvPr id="8" name="文本框 7"/>
            <p:cNvSpPr txBox="1"/>
            <p:nvPr/>
          </p:nvSpPr>
          <p:spPr>
            <a:xfrm>
              <a:off x="4507346" y="1620478"/>
              <a:ext cx="101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01</a:t>
              </a:r>
              <a:endParaRPr lang="zh-CN" altLang="en-US" sz="36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5703455" y="1720021"/>
              <a:ext cx="133927" cy="44724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6096000" y="1651255"/>
              <a:ext cx="39713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03734" y="3088264"/>
            <a:ext cx="5560021" cy="646331"/>
            <a:chOff x="4507346" y="1620478"/>
            <a:chExt cx="5560021" cy="646331"/>
          </a:xfrm>
        </p:grpSpPr>
        <p:sp>
          <p:nvSpPr>
            <p:cNvPr id="15" name="文本框 14"/>
            <p:cNvSpPr txBox="1"/>
            <p:nvPr/>
          </p:nvSpPr>
          <p:spPr>
            <a:xfrm>
              <a:off x="4507346" y="1620478"/>
              <a:ext cx="101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02</a:t>
              </a:r>
              <a:endParaRPr lang="zh-CN" altLang="en-US" sz="36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5703455" y="1720021"/>
              <a:ext cx="133927" cy="44724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6096000" y="1651255"/>
              <a:ext cx="39713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403734" y="3917987"/>
            <a:ext cx="5560021" cy="646331"/>
            <a:chOff x="4507346" y="1620478"/>
            <a:chExt cx="5560021" cy="646331"/>
          </a:xfrm>
        </p:grpSpPr>
        <p:sp>
          <p:nvSpPr>
            <p:cNvPr id="19" name="文本框 18"/>
            <p:cNvSpPr txBox="1"/>
            <p:nvPr/>
          </p:nvSpPr>
          <p:spPr>
            <a:xfrm>
              <a:off x="4507346" y="1620478"/>
              <a:ext cx="101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03</a:t>
              </a:r>
              <a:endParaRPr lang="zh-CN" altLang="en-US" sz="36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>
              <a:off x="5703455" y="1720021"/>
              <a:ext cx="133927" cy="44724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6096000" y="1651255"/>
              <a:ext cx="39713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403734" y="4779297"/>
            <a:ext cx="5560021" cy="646331"/>
            <a:chOff x="4507346" y="1620478"/>
            <a:chExt cx="5560021" cy="646331"/>
          </a:xfrm>
        </p:grpSpPr>
        <p:sp>
          <p:nvSpPr>
            <p:cNvPr id="23" name="文本框 22"/>
            <p:cNvSpPr txBox="1"/>
            <p:nvPr/>
          </p:nvSpPr>
          <p:spPr>
            <a:xfrm>
              <a:off x="4507346" y="1620478"/>
              <a:ext cx="101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04</a:t>
              </a:r>
              <a:endParaRPr lang="zh-CN" altLang="en-US" sz="36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>
              <a:off x="5703455" y="1720021"/>
              <a:ext cx="133927" cy="44724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/>
            <p:cNvSpPr txBox="1"/>
            <p:nvPr/>
          </p:nvSpPr>
          <p:spPr>
            <a:xfrm>
              <a:off x="6096000" y="1651255"/>
              <a:ext cx="39713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燕尾形 2"/>
          <p:cNvSpPr/>
          <p:nvPr/>
        </p:nvSpPr>
        <p:spPr>
          <a:xfrm>
            <a:off x="3365959" y="2532888"/>
            <a:ext cx="2084832" cy="813816"/>
          </a:xfrm>
          <a:prstGeom prst="chevron">
            <a:avLst>
              <a:gd name="adj" fmla="val 34270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6" name="燕尾形 5"/>
          <p:cNvSpPr/>
          <p:nvPr/>
        </p:nvSpPr>
        <p:spPr>
          <a:xfrm>
            <a:off x="7067471" y="2532888"/>
            <a:ext cx="2084832" cy="813816"/>
          </a:xfrm>
          <a:prstGeom prst="chevron">
            <a:avLst>
              <a:gd name="adj" fmla="val 34270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22" name="燕尾形 21"/>
          <p:cNvSpPr/>
          <p:nvPr/>
        </p:nvSpPr>
        <p:spPr>
          <a:xfrm>
            <a:off x="5211239" y="2532888"/>
            <a:ext cx="2084832" cy="813816"/>
          </a:xfrm>
          <a:prstGeom prst="chevron">
            <a:avLst>
              <a:gd name="adj" fmla="val 34270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27" name="燕尾形 26"/>
          <p:cNvSpPr/>
          <p:nvPr/>
        </p:nvSpPr>
        <p:spPr>
          <a:xfrm>
            <a:off x="1509727" y="2532888"/>
            <a:ext cx="2084832" cy="813816"/>
          </a:xfrm>
          <a:prstGeom prst="chevron">
            <a:avLst>
              <a:gd name="adj" fmla="val 34270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49" name="燕尾形 48"/>
          <p:cNvSpPr/>
          <p:nvPr/>
        </p:nvSpPr>
        <p:spPr>
          <a:xfrm>
            <a:off x="8922799" y="2532888"/>
            <a:ext cx="2084832" cy="813816"/>
          </a:xfrm>
          <a:prstGeom prst="chevron">
            <a:avLst>
              <a:gd name="adj" fmla="val 34270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53" name="文本框 52"/>
          <p:cNvSpPr txBox="1"/>
          <p:nvPr/>
        </p:nvSpPr>
        <p:spPr>
          <a:xfrm>
            <a:off x="1732577" y="393018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4" name="Text Placeholder 1"/>
          <p:cNvSpPr txBox="1"/>
          <p:nvPr/>
        </p:nvSpPr>
        <p:spPr>
          <a:xfrm>
            <a:off x="1575941" y="4272027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522595" y="393018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6" name="Text Placeholder 1"/>
          <p:cNvSpPr txBox="1"/>
          <p:nvPr/>
        </p:nvSpPr>
        <p:spPr>
          <a:xfrm>
            <a:off x="3365959" y="4272027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313948" y="393018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8" name="Text Placeholder 1"/>
          <p:cNvSpPr txBox="1"/>
          <p:nvPr/>
        </p:nvSpPr>
        <p:spPr>
          <a:xfrm>
            <a:off x="5157312" y="4272027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187835" y="393018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0" name="Text Placeholder 1"/>
          <p:cNvSpPr txBox="1"/>
          <p:nvPr/>
        </p:nvSpPr>
        <p:spPr>
          <a:xfrm>
            <a:off x="7031199" y="4272027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061724" y="393018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2" name="Text Placeholder 1"/>
          <p:cNvSpPr txBox="1"/>
          <p:nvPr/>
        </p:nvSpPr>
        <p:spPr>
          <a:xfrm>
            <a:off x="8905088" y="4272027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139131" y="2564021"/>
            <a:ext cx="352947" cy="724217"/>
            <a:chOff x="4751388" y="812800"/>
            <a:chExt cx="703263" cy="1443038"/>
          </a:xfrm>
        </p:grpSpPr>
        <p:sp>
          <p:nvSpPr>
            <p:cNvPr id="40" name="Freeform 20"/>
            <p:cNvSpPr>
              <a:spLocks noEditPoints="1"/>
            </p:cNvSpPr>
            <p:nvPr/>
          </p:nvSpPr>
          <p:spPr bwMode="auto">
            <a:xfrm>
              <a:off x="4865688" y="871538"/>
              <a:ext cx="55563" cy="49213"/>
            </a:xfrm>
            <a:custGeom>
              <a:avLst/>
              <a:gdLst>
                <a:gd name="T0" fmla="*/ 17 w 87"/>
                <a:gd name="T1" fmla="*/ 13 h 76"/>
                <a:gd name="T2" fmla="*/ 38 w 87"/>
                <a:gd name="T3" fmla="*/ 9 h 76"/>
                <a:gd name="T4" fmla="*/ 42 w 87"/>
                <a:gd name="T5" fmla="*/ 3 h 76"/>
                <a:gd name="T6" fmla="*/ 56 w 87"/>
                <a:gd name="T7" fmla="*/ 67 h 76"/>
                <a:gd name="T8" fmla="*/ 17 w 87"/>
                <a:gd name="T9" fmla="*/ 13 h 76"/>
                <a:gd name="T10" fmla="*/ 26 w 87"/>
                <a:gd name="T11" fmla="*/ 21 h 76"/>
                <a:gd name="T12" fmla="*/ 38 w 87"/>
                <a:gd name="T13" fmla="*/ 52 h 76"/>
                <a:gd name="T14" fmla="*/ 56 w 87"/>
                <a:gd name="T15" fmla="*/ 48 h 76"/>
                <a:gd name="T16" fmla="*/ 26 w 87"/>
                <a:gd name="T17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76">
                  <a:moveTo>
                    <a:pt x="17" y="13"/>
                  </a:moveTo>
                  <a:cubicBezTo>
                    <a:pt x="25" y="9"/>
                    <a:pt x="30" y="11"/>
                    <a:pt x="38" y="9"/>
                  </a:cubicBezTo>
                  <a:cubicBezTo>
                    <a:pt x="39" y="9"/>
                    <a:pt x="38" y="4"/>
                    <a:pt x="42" y="3"/>
                  </a:cubicBezTo>
                  <a:cubicBezTo>
                    <a:pt x="70" y="0"/>
                    <a:pt x="87" y="59"/>
                    <a:pt x="56" y="67"/>
                  </a:cubicBezTo>
                  <a:cubicBezTo>
                    <a:pt x="24" y="76"/>
                    <a:pt x="0" y="40"/>
                    <a:pt x="17" y="13"/>
                  </a:cubicBezTo>
                  <a:close/>
                  <a:moveTo>
                    <a:pt x="26" y="21"/>
                  </a:moveTo>
                  <a:cubicBezTo>
                    <a:pt x="25" y="29"/>
                    <a:pt x="32" y="45"/>
                    <a:pt x="38" y="52"/>
                  </a:cubicBezTo>
                  <a:cubicBezTo>
                    <a:pt x="46" y="52"/>
                    <a:pt x="52" y="52"/>
                    <a:pt x="56" y="48"/>
                  </a:cubicBezTo>
                  <a:cubicBezTo>
                    <a:pt x="56" y="30"/>
                    <a:pt x="44" y="14"/>
                    <a:pt x="2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1"/>
            <p:cNvSpPr>
              <a:spLocks noEditPoints="1"/>
            </p:cNvSpPr>
            <p:nvPr/>
          </p:nvSpPr>
          <p:spPr bwMode="auto">
            <a:xfrm>
              <a:off x="4962525" y="1177925"/>
              <a:ext cx="131763" cy="252413"/>
            </a:xfrm>
            <a:custGeom>
              <a:avLst/>
              <a:gdLst>
                <a:gd name="T0" fmla="*/ 126 w 203"/>
                <a:gd name="T1" fmla="*/ 22 h 391"/>
                <a:gd name="T2" fmla="*/ 203 w 203"/>
                <a:gd name="T3" fmla="*/ 273 h 391"/>
                <a:gd name="T4" fmla="*/ 192 w 203"/>
                <a:gd name="T5" fmla="*/ 321 h 391"/>
                <a:gd name="T6" fmla="*/ 170 w 203"/>
                <a:gd name="T7" fmla="*/ 342 h 391"/>
                <a:gd name="T8" fmla="*/ 93 w 203"/>
                <a:gd name="T9" fmla="*/ 381 h 391"/>
                <a:gd name="T10" fmla="*/ 68 w 203"/>
                <a:gd name="T11" fmla="*/ 362 h 391"/>
                <a:gd name="T12" fmla="*/ 52 w 203"/>
                <a:gd name="T13" fmla="*/ 321 h 391"/>
                <a:gd name="T14" fmla="*/ 15 w 203"/>
                <a:gd name="T15" fmla="*/ 181 h 391"/>
                <a:gd name="T16" fmla="*/ 13 w 203"/>
                <a:gd name="T17" fmla="*/ 57 h 391"/>
                <a:gd name="T18" fmla="*/ 126 w 203"/>
                <a:gd name="T19" fmla="*/ 22 h 391"/>
                <a:gd name="T20" fmla="*/ 66 w 203"/>
                <a:gd name="T21" fmla="*/ 36 h 391"/>
                <a:gd name="T22" fmla="*/ 64 w 203"/>
                <a:gd name="T23" fmla="*/ 46 h 391"/>
                <a:gd name="T24" fmla="*/ 31 w 203"/>
                <a:gd name="T25" fmla="*/ 65 h 391"/>
                <a:gd name="T26" fmla="*/ 23 w 203"/>
                <a:gd name="T27" fmla="*/ 119 h 391"/>
                <a:gd name="T28" fmla="*/ 58 w 203"/>
                <a:gd name="T29" fmla="*/ 251 h 391"/>
                <a:gd name="T30" fmla="*/ 48 w 203"/>
                <a:gd name="T31" fmla="*/ 139 h 391"/>
                <a:gd name="T32" fmla="*/ 56 w 203"/>
                <a:gd name="T33" fmla="*/ 80 h 391"/>
                <a:gd name="T34" fmla="*/ 85 w 203"/>
                <a:gd name="T35" fmla="*/ 112 h 391"/>
                <a:gd name="T36" fmla="*/ 155 w 203"/>
                <a:gd name="T37" fmla="*/ 224 h 391"/>
                <a:gd name="T38" fmla="*/ 178 w 203"/>
                <a:gd name="T39" fmla="*/ 284 h 391"/>
                <a:gd name="T40" fmla="*/ 178 w 203"/>
                <a:gd name="T41" fmla="*/ 205 h 391"/>
                <a:gd name="T42" fmla="*/ 159 w 203"/>
                <a:gd name="T43" fmla="*/ 203 h 391"/>
                <a:gd name="T44" fmla="*/ 172 w 203"/>
                <a:gd name="T45" fmla="*/ 189 h 391"/>
                <a:gd name="T46" fmla="*/ 165 w 203"/>
                <a:gd name="T47" fmla="*/ 162 h 391"/>
                <a:gd name="T48" fmla="*/ 143 w 203"/>
                <a:gd name="T49" fmla="*/ 160 h 391"/>
                <a:gd name="T50" fmla="*/ 159 w 203"/>
                <a:gd name="T51" fmla="*/ 144 h 391"/>
                <a:gd name="T52" fmla="*/ 149 w 203"/>
                <a:gd name="T53" fmla="*/ 125 h 391"/>
                <a:gd name="T54" fmla="*/ 130 w 203"/>
                <a:gd name="T55" fmla="*/ 127 h 391"/>
                <a:gd name="T56" fmla="*/ 136 w 203"/>
                <a:gd name="T57" fmla="*/ 92 h 391"/>
                <a:gd name="T58" fmla="*/ 104 w 203"/>
                <a:gd name="T59" fmla="*/ 100 h 391"/>
                <a:gd name="T60" fmla="*/ 132 w 203"/>
                <a:gd name="T61" fmla="*/ 79 h 391"/>
                <a:gd name="T62" fmla="*/ 122 w 203"/>
                <a:gd name="T63" fmla="*/ 53 h 391"/>
                <a:gd name="T64" fmla="*/ 77 w 203"/>
                <a:gd name="T65" fmla="*/ 61 h 391"/>
                <a:gd name="T66" fmla="*/ 112 w 203"/>
                <a:gd name="T67" fmla="*/ 42 h 391"/>
                <a:gd name="T68" fmla="*/ 66 w 203"/>
                <a:gd name="T69" fmla="*/ 36 h 391"/>
                <a:gd name="T70" fmla="*/ 64 w 203"/>
                <a:gd name="T71" fmla="*/ 137 h 391"/>
                <a:gd name="T72" fmla="*/ 77 w 203"/>
                <a:gd name="T73" fmla="*/ 133 h 391"/>
                <a:gd name="T74" fmla="*/ 62 w 203"/>
                <a:gd name="T75" fmla="*/ 106 h 391"/>
                <a:gd name="T76" fmla="*/ 64 w 203"/>
                <a:gd name="T77" fmla="*/ 137 h 391"/>
                <a:gd name="T78" fmla="*/ 62 w 203"/>
                <a:gd name="T79" fmla="*/ 150 h 391"/>
                <a:gd name="T80" fmla="*/ 87 w 203"/>
                <a:gd name="T81" fmla="*/ 265 h 391"/>
                <a:gd name="T82" fmla="*/ 97 w 203"/>
                <a:gd name="T83" fmla="*/ 242 h 391"/>
                <a:gd name="T84" fmla="*/ 108 w 203"/>
                <a:gd name="T85" fmla="*/ 240 h 391"/>
                <a:gd name="T86" fmla="*/ 134 w 203"/>
                <a:gd name="T87" fmla="*/ 273 h 391"/>
                <a:gd name="T88" fmla="*/ 85 w 203"/>
                <a:gd name="T89" fmla="*/ 139 h 391"/>
                <a:gd name="T90" fmla="*/ 62 w 203"/>
                <a:gd name="T91" fmla="*/ 150 h 391"/>
                <a:gd name="T92" fmla="*/ 83 w 203"/>
                <a:gd name="T93" fmla="*/ 276 h 391"/>
                <a:gd name="T94" fmla="*/ 114 w 203"/>
                <a:gd name="T95" fmla="*/ 362 h 391"/>
                <a:gd name="T96" fmla="*/ 176 w 203"/>
                <a:gd name="T97" fmla="*/ 309 h 391"/>
                <a:gd name="T98" fmla="*/ 147 w 203"/>
                <a:gd name="T99" fmla="*/ 259 h 391"/>
                <a:gd name="T100" fmla="*/ 132 w 203"/>
                <a:gd name="T101" fmla="*/ 286 h 391"/>
                <a:gd name="T102" fmla="*/ 104 w 203"/>
                <a:gd name="T103" fmla="*/ 255 h 391"/>
                <a:gd name="T104" fmla="*/ 83 w 203"/>
                <a:gd name="T105" fmla="*/ 276 h 391"/>
                <a:gd name="T106" fmla="*/ 70 w 203"/>
                <a:gd name="T107" fmla="*/ 325 h 391"/>
                <a:gd name="T108" fmla="*/ 101 w 203"/>
                <a:gd name="T109" fmla="*/ 360 h 391"/>
                <a:gd name="T110" fmla="*/ 68 w 203"/>
                <a:gd name="T111" fmla="*/ 273 h 391"/>
                <a:gd name="T112" fmla="*/ 50 w 203"/>
                <a:gd name="T113" fmla="*/ 267 h 391"/>
                <a:gd name="T114" fmla="*/ 70 w 203"/>
                <a:gd name="T115" fmla="*/ 325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3" h="391">
                  <a:moveTo>
                    <a:pt x="126" y="22"/>
                  </a:moveTo>
                  <a:cubicBezTo>
                    <a:pt x="160" y="105"/>
                    <a:pt x="196" y="181"/>
                    <a:pt x="203" y="273"/>
                  </a:cubicBezTo>
                  <a:cubicBezTo>
                    <a:pt x="197" y="285"/>
                    <a:pt x="201" y="305"/>
                    <a:pt x="192" y="321"/>
                  </a:cubicBezTo>
                  <a:cubicBezTo>
                    <a:pt x="189" y="325"/>
                    <a:pt x="178" y="333"/>
                    <a:pt x="170" y="342"/>
                  </a:cubicBezTo>
                  <a:cubicBezTo>
                    <a:pt x="156" y="361"/>
                    <a:pt x="130" y="391"/>
                    <a:pt x="93" y="381"/>
                  </a:cubicBezTo>
                  <a:cubicBezTo>
                    <a:pt x="81" y="378"/>
                    <a:pt x="78" y="369"/>
                    <a:pt x="68" y="362"/>
                  </a:cubicBezTo>
                  <a:cubicBezTo>
                    <a:pt x="72" y="346"/>
                    <a:pt x="58" y="335"/>
                    <a:pt x="52" y="321"/>
                  </a:cubicBezTo>
                  <a:cubicBezTo>
                    <a:pt x="35" y="283"/>
                    <a:pt x="24" y="228"/>
                    <a:pt x="15" y="181"/>
                  </a:cubicBezTo>
                  <a:cubicBezTo>
                    <a:pt x="7" y="141"/>
                    <a:pt x="0" y="103"/>
                    <a:pt x="13" y="57"/>
                  </a:cubicBezTo>
                  <a:cubicBezTo>
                    <a:pt x="40" y="36"/>
                    <a:pt x="80" y="0"/>
                    <a:pt x="126" y="22"/>
                  </a:cubicBezTo>
                  <a:close/>
                  <a:moveTo>
                    <a:pt x="66" y="36"/>
                  </a:moveTo>
                  <a:cubicBezTo>
                    <a:pt x="68" y="42"/>
                    <a:pt x="67" y="41"/>
                    <a:pt x="64" y="46"/>
                  </a:cubicBezTo>
                  <a:cubicBezTo>
                    <a:pt x="49" y="41"/>
                    <a:pt x="45" y="62"/>
                    <a:pt x="31" y="65"/>
                  </a:cubicBezTo>
                  <a:cubicBezTo>
                    <a:pt x="23" y="83"/>
                    <a:pt x="22" y="101"/>
                    <a:pt x="23" y="119"/>
                  </a:cubicBezTo>
                  <a:cubicBezTo>
                    <a:pt x="24" y="148"/>
                    <a:pt x="27" y="237"/>
                    <a:pt x="58" y="251"/>
                  </a:cubicBezTo>
                  <a:cubicBezTo>
                    <a:pt x="52" y="220"/>
                    <a:pt x="47" y="175"/>
                    <a:pt x="48" y="139"/>
                  </a:cubicBezTo>
                  <a:cubicBezTo>
                    <a:pt x="49" y="121"/>
                    <a:pt x="49" y="94"/>
                    <a:pt x="56" y="80"/>
                  </a:cubicBezTo>
                  <a:cubicBezTo>
                    <a:pt x="69" y="87"/>
                    <a:pt x="77" y="101"/>
                    <a:pt x="85" y="112"/>
                  </a:cubicBezTo>
                  <a:cubicBezTo>
                    <a:pt x="111" y="146"/>
                    <a:pt x="131" y="187"/>
                    <a:pt x="155" y="224"/>
                  </a:cubicBezTo>
                  <a:cubicBezTo>
                    <a:pt x="157" y="242"/>
                    <a:pt x="172" y="264"/>
                    <a:pt x="178" y="284"/>
                  </a:cubicBezTo>
                  <a:cubicBezTo>
                    <a:pt x="193" y="266"/>
                    <a:pt x="179" y="230"/>
                    <a:pt x="178" y="205"/>
                  </a:cubicBezTo>
                  <a:cubicBezTo>
                    <a:pt x="173" y="207"/>
                    <a:pt x="161" y="209"/>
                    <a:pt x="159" y="203"/>
                  </a:cubicBezTo>
                  <a:cubicBezTo>
                    <a:pt x="163" y="198"/>
                    <a:pt x="168" y="194"/>
                    <a:pt x="172" y="189"/>
                  </a:cubicBezTo>
                  <a:cubicBezTo>
                    <a:pt x="171" y="179"/>
                    <a:pt x="167" y="171"/>
                    <a:pt x="165" y="162"/>
                  </a:cubicBezTo>
                  <a:cubicBezTo>
                    <a:pt x="157" y="164"/>
                    <a:pt x="147" y="169"/>
                    <a:pt x="143" y="160"/>
                  </a:cubicBezTo>
                  <a:cubicBezTo>
                    <a:pt x="148" y="154"/>
                    <a:pt x="156" y="152"/>
                    <a:pt x="159" y="144"/>
                  </a:cubicBezTo>
                  <a:cubicBezTo>
                    <a:pt x="154" y="139"/>
                    <a:pt x="154" y="130"/>
                    <a:pt x="149" y="125"/>
                  </a:cubicBezTo>
                  <a:cubicBezTo>
                    <a:pt x="144" y="131"/>
                    <a:pt x="134" y="136"/>
                    <a:pt x="130" y="127"/>
                  </a:cubicBezTo>
                  <a:cubicBezTo>
                    <a:pt x="139" y="121"/>
                    <a:pt x="151" y="101"/>
                    <a:pt x="136" y="92"/>
                  </a:cubicBezTo>
                  <a:cubicBezTo>
                    <a:pt x="126" y="94"/>
                    <a:pt x="112" y="108"/>
                    <a:pt x="104" y="100"/>
                  </a:cubicBezTo>
                  <a:cubicBezTo>
                    <a:pt x="111" y="90"/>
                    <a:pt x="120" y="84"/>
                    <a:pt x="132" y="79"/>
                  </a:cubicBezTo>
                  <a:cubicBezTo>
                    <a:pt x="130" y="68"/>
                    <a:pt x="126" y="61"/>
                    <a:pt x="122" y="53"/>
                  </a:cubicBezTo>
                  <a:cubicBezTo>
                    <a:pt x="116" y="56"/>
                    <a:pt x="85" y="85"/>
                    <a:pt x="77" y="61"/>
                  </a:cubicBezTo>
                  <a:cubicBezTo>
                    <a:pt x="93" y="59"/>
                    <a:pt x="104" y="52"/>
                    <a:pt x="112" y="42"/>
                  </a:cubicBezTo>
                  <a:cubicBezTo>
                    <a:pt x="99" y="27"/>
                    <a:pt x="83" y="31"/>
                    <a:pt x="66" y="36"/>
                  </a:cubicBezTo>
                  <a:close/>
                  <a:moveTo>
                    <a:pt x="64" y="137"/>
                  </a:moveTo>
                  <a:cubicBezTo>
                    <a:pt x="67" y="134"/>
                    <a:pt x="73" y="138"/>
                    <a:pt x="77" y="133"/>
                  </a:cubicBezTo>
                  <a:cubicBezTo>
                    <a:pt x="75" y="121"/>
                    <a:pt x="68" y="114"/>
                    <a:pt x="62" y="106"/>
                  </a:cubicBezTo>
                  <a:cubicBezTo>
                    <a:pt x="63" y="115"/>
                    <a:pt x="59" y="130"/>
                    <a:pt x="64" y="137"/>
                  </a:cubicBezTo>
                  <a:close/>
                  <a:moveTo>
                    <a:pt x="62" y="150"/>
                  </a:moveTo>
                  <a:cubicBezTo>
                    <a:pt x="69" y="190"/>
                    <a:pt x="53" y="242"/>
                    <a:pt x="87" y="265"/>
                  </a:cubicBezTo>
                  <a:cubicBezTo>
                    <a:pt x="93" y="256"/>
                    <a:pt x="90" y="248"/>
                    <a:pt x="97" y="242"/>
                  </a:cubicBezTo>
                  <a:cubicBezTo>
                    <a:pt x="99" y="239"/>
                    <a:pt x="104" y="239"/>
                    <a:pt x="108" y="240"/>
                  </a:cubicBezTo>
                  <a:cubicBezTo>
                    <a:pt x="119" y="248"/>
                    <a:pt x="122" y="264"/>
                    <a:pt x="134" y="273"/>
                  </a:cubicBezTo>
                  <a:cubicBezTo>
                    <a:pt x="145" y="208"/>
                    <a:pt x="108" y="176"/>
                    <a:pt x="85" y="139"/>
                  </a:cubicBezTo>
                  <a:cubicBezTo>
                    <a:pt x="82" y="147"/>
                    <a:pt x="69" y="145"/>
                    <a:pt x="62" y="150"/>
                  </a:cubicBezTo>
                  <a:close/>
                  <a:moveTo>
                    <a:pt x="83" y="276"/>
                  </a:moveTo>
                  <a:cubicBezTo>
                    <a:pt x="91" y="304"/>
                    <a:pt x="103" y="332"/>
                    <a:pt x="114" y="362"/>
                  </a:cubicBezTo>
                  <a:cubicBezTo>
                    <a:pt x="145" y="354"/>
                    <a:pt x="161" y="332"/>
                    <a:pt x="176" y="309"/>
                  </a:cubicBezTo>
                  <a:cubicBezTo>
                    <a:pt x="165" y="294"/>
                    <a:pt x="162" y="271"/>
                    <a:pt x="147" y="259"/>
                  </a:cubicBezTo>
                  <a:cubicBezTo>
                    <a:pt x="148" y="268"/>
                    <a:pt x="147" y="287"/>
                    <a:pt x="132" y="286"/>
                  </a:cubicBezTo>
                  <a:cubicBezTo>
                    <a:pt x="119" y="280"/>
                    <a:pt x="118" y="261"/>
                    <a:pt x="104" y="255"/>
                  </a:cubicBezTo>
                  <a:cubicBezTo>
                    <a:pt x="103" y="268"/>
                    <a:pt x="96" y="286"/>
                    <a:pt x="83" y="276"/>
                  </a:cubicBezTo>
                  <a:close/>
                  <a:moveTo>
                    <a:pt x="70" y="325"/>
                  </a:moveTo>
                  <a:cubicBezTo>
                    <a:pt x="75" y="338"/>
                    <a:pt x="84" y="359"/>
                    <a:pt x="101" y="360"/>
                  </a:cubicBezTo>
                  <a:cubicBezTo>
                    <a:pt x="89" y="332"/>
                    <a:pt x="77" y="303"/>
                    <a:pt x="68" y="273"/>
                  </a:cubicBezTo>
                  <a:cubicBezTo>
                    <a:pt x="57" y="277"/>
                    <a:pt x="54" y="263"/>
                    <a:pt x="50" y="267"/>
                  </a:cubicBezTo>
                  <a:cubicBezTo>
                    <a:pt x="60" y="287"/>
                    <a:pt x="62" y="306"/>
                    <a:pt x="70" y="3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2"/>
            <p:cNvSpPr>
              <a:spLocks noEditPoints="1"/>
            </p:cNvSpPr>
            <p:nvPr/>
          </p:nvSpPr>
          <p:spPr bwMode="auto">
            <a:xfrm>
              <a:off x="4799013" y="1243013"/>
              <a:ext cx="133350" cy="220663"/>
            </a:xfrm>
            <a:custGeom>
              <a:avLst/>
              <a:gdLst>
                <a:gd name="T0" fmla="*/ 97 w 207"/>
                <a:gd name="T1" fmla="*/ 5 h 341"/>
                <a:gd name="T2" fmla="*/ 147 w 207"/>
                <a:gd name="T3" fmla="*/ 59 h 341"/>
                <a:gd name="T4" fmla="*/ 170 w 207"/>
                <a:gd name="T5" fmla="*/ 100 h 341"/>
                <a:gd name="T6" fmla="*/ 170 w 207"/>
                <a:gd name="T7" fmla="*/ 111 h 341"/>
                <a:gd name="T8" fmla="*/ 184 w 207"/>
                <a:gd name="T9" fmla="*/ 150 h 341"/>
                <a:gd name="T10" fmla="*/ 205 w 207"/>
                <a:gd name="T11" fmla="*/ 278 h 341"/>
                <a:gd name="T12" fmla="*/ 168 w 207"/>
                <a:gd name="T13" fmla="*/ 329 h 341"/>
                <a:gd name="T14" fmla="*/ 83 w 207"/>
                <a:gd name="T15" fmla="*/ 317 h 341"/>
                <a:gd name="T16" fmla="*/ 79 w 207"/>
                <a:gd name="T17" fmla="*/ 313 h 341"/>
                <a:gd name="T18" fmla="*/ 13 w 207"/>
                <a:gd name="T19" fmla="*/ 63 h 341"/>
                <a:gd name="T20" fmla="*/ 64 w 207"/>
                <a:gd name="T21" fmla="*/ 1 h 341"/>
                <a:gd name="T22" fmla="*/ 97 w 207"/>
                <a:gd name="T23" fmla="*/ 5 h 341"/>
                <a:gd name="T24" fmla="*/ 36 w 207"/>
                <a:gd name="T25" fmla="*/ 47 h 341"/>
                <a:gd name="T26" fmla="*/ 25 w 207"/>
                <a:gd name="T27" fmla="*/ 140 h 341"/>
                <a:gd name="T28" fmla="*/ 50 w 207"/>
                <a:gd name="T29" fmla="*/ 224 h 341"/>
                <a:gd name="T30" fmla="*/ 91 w 207"/>
                <a:gd name="T31" fmla="*/ 300 h 341"/>
                <a:gd name="T32" fmla="*/ 143 w 207"/>
                <a:gd name="T33" fmla="*/ 317 h 341"/>
                <a:gd name="T34" fmla="*/ 188 w 207"/>
                <a:gd name="T35" fmla="*/ 278 h 341"/>
                <a:gd name="T36" fmla="*/ 172 w 207"/>
                <a:gd name="T37" fmla="*/ 175 h 341"/>
                <a:gd name="T38" fmla="*/ 153 w 207"/>
                <a:gd name="T39" fmla="*/ 111 h 341"/>
                <a:gd name="T40" fmla="*/ 114 w 207"/>
                <a:gd name="T41" fmla="*/ 34 h 341"/>
                <a:gd name="T42" fmla="*/ 62 w 207"/>
                <a:gd name="T43" fmla="*/ 18 h 341"/>
                <a:gd name="T44" fmla="*/ 36 w 207"/>
                <a:gd name="T45" fmla="*/ 4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7" h="341">
                  <a:moveTo>
                    <a:pt x="97" y="5"/>
                  </a:moveTo>
                  <a:cubicBezTo>
                    <a:pt x="123" y="15"/>
                    <a:pt x="132" y="28"/>
                    <a:pt x="147" y="59"/>
                  </a:cubicBezTo>
                  <a:cubicBezTo>
                    <a:pt x="154" y="73"/>
                    <a:pt x="166" y="88"/>
                    <a:pt x="170" y="100"/>
                  </a:cubicBezTo>
                  <a:cubicBezTo>
                    <a:pt x="172" y="103"/>
                    <a:pt x="169" y="108"/>
                    <a:pt x="170" y="111"/>
                  </a:cubicBezTo>
                  <a:cubicBezTo>
                    <a:pt x="177" y="127"/>
                    <a:pt x="180" y="131"/>
                    <a:pt x="184" y="150"/>
                  </a:cubicBezTo>
                  <a:cubicBezTo>
                    <a:pt x="191" y="188"/>
                    <a:pt x="207" y="235"/>
                    <a:pt x="205" y="278"/>
                  </a:cubicBezTo>
                  <a:cubicBezTo>
                    <a:pt x="204" y="296"/>
                    <a:pt x="179" y="316"/>
                    <a:pt x="168" y="329"/>
                  </a:cubicBezTo>
                  <a:cubicBezTo>
                    <a:pt x="141" y="341"/>
                    <a:pt x="107" y="338"/>
                    <a:pt x="83" y="317"/>
                  </a:cubicBezTo>
                  <a:cubicBezTo>
                    <a:pt x="82" y="317"/>
                    <a:pt x="80" y="314"/>
                    <a:pt x="79" y="313"/>
                  </a:cubicBezTo>
                  <a:cubicBezTo>
                    <a:pt x="33" y="262"/>
                    <a:pt x="0" y="141"/>
                    <a:pt x="13" y="63"/>
                  </a:cubicBezTo>
                  <a:cubicBezTo>
                    <a:pt x="17" y="38"/>
                    <a:pt x="41" y="3"/>
                    <a:pt x="64" y="1"/>
                  </a:cubicBezTo>
                  <a:cubicBezTo>
                    <a:pt x="78" y="0"/>
                    <a:pt x="82" y="11"/>
                    <a:pt x="97" y="5"/>
                  </a:cubicBezTo>
                  <a:close/>
                  <a:moveTo>
                    <a:pt x="36" y="47"/>
                  </a:moveTo>
                  <a:cubicBezTo>
                    <a:pt x="32" y="74"/>
                    <a:pt x="22" y="107"/>
                    <a:pt x="25" y="140"/>
                  </a:cubicBezTo>
                  <a:cubicBezTo>
                    <a:pt x="27" y="167"/>
                    <a:pt x="39" y="199"/>
                    <a:pt x="50" y="224"/>
                  </a:cubicBezTo>
                  <a:cubicBezTo>
                    <a:pt x="61" y="249"/>
                    <a:pt x="73" y="282"/>
                    <a:pt x="91" y="300"/>
                  </a:cubicBezTo>
                  <a:cubicBezTo>
                    <a:pt x="108" y="316"/>
                    <a:pt x="124" y="315"/>
                    <a:pt x="143" y="317"/>
                  </a:cubicBezTo>
                  <a:cubicBezTo>
                    <a:pt x="162" y="309"/>
                    <a:pt x="176" y="295"/>
                    <a:pt x="188" y="278"/>
                  </a:cubicBezTo>
                  <a:cubicBezTo>
                    <a:pt x="196" y="237"/>
                    <a:pt x="182" y="211"/>
                    <a:pt x="172" y="175"/>
                  </a:cubicBezTo>
                  <a:cubicBezTo>
                    <a:pt x="166" y="154"/>
                    <a:pt x="161" y="132"/>
                    <a:pt x="153" y="111"/>
                  </a:cubicBezTo>
                  <a:cubicBezTo>
                    <a:pt x="142" y="84"/>
                    <a:pt x="129" y="47"/>
                    <a:pt x="114" y="34"/>
                  </a:cubicBezTo>
                  <a:cubicBezTo>
                    <a:pt x="97" y="20"/>
                    <a:pt x="77" y="26"/>
                    <a:pt x="62" y="18"/>
                  </a:cubicBezTo>
                  <a:cubicBezTo>
                    <a:pt x="56" y="25"/>
                    <a:pt x="45" y="38"/>
                    <a:pt x="36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3"/>
            <p:cNvSpPr>
              <a:spLocks noEditPoints="1"/>
            </p:cNvSpPr>
            <p:nvPr/>
          </p:nvSpPr>
          <p:spPr bwMode="auto">
            <a:xfrm>
              <a:off x="5037138" y="1643063"/>
              <a:ext cx="58738" cy="60325"/>
            </a:xfrm>
            <a:custGeom>
              <a:avLst/>
              <a:gdLst>
                <a:gd name="T0" fmla="*/ 51 w 93"/>
                <a:gd name="T1" fmla="*/ 3 h 94"/>
                <a:gd name="T2" fmla="*/ 72 w 93"/>
                <a:gd name="T3" fmla="*/ 16 h 94"/>
                <a:gd name="T4" fmla="*/ 87 w 93"/>
                <a:gd name="T5" fmla="*/ 59 h 94"/>
                <a:gd name="T6" fmla="*/ 39 w 93"/>
                <a:gd name="T7" fmla="*/ 90 h 94"/>
                <a:gd name="T8" fmla="*/ 8 w 93"/>
                <a:gd name="T9" fmla="*/ 24 h 94"/>
                <a:gd name="T10" fmla="*/ 51 w 93"/>
                <a:gd name="T11" fmla="*/ 3 h 94"/>
                <a:gd name="T12" fmla="*/ 31 w 93"/>
                <a:gd name="T13" fmla="*/ 32 h 94"/>
                <a:gd name="T14" fmla="*/ 35 w 93"/>
                <a:gd name="T15" fmla="*/ 65 h 94"/>
                <a:gd name="T16" fmla="*/ 47 w 93"/>
                <a:gd name="T17" fmla="*/ 28 h 94"/>
                <a:gd name="T18" fmla="*/ 31 w 93"/>
                <a:gd name="T19" fmla="*/ 32 h 94"/>
                <a:gd name="T20" fmla="*/ 53 w 93"/>
                <a:gd name="T21" fmla="*/ 73 h 94"/>
                <a:gd name="T22" fmla="*/ 62 w 93"/>
                <a:gd name="T23" fmla="*/ 36 h 94"/>
                <a:gd name="T24" fmla="*/ 53 w 93"/>
                <a:gd name="T25" fmla="*/ 7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94">
                  <a:moveTo>
                    <a:pt x="51" y="3"/>
                  </a:moveTo>
                  <a:cubicBezTo>
                    <a:pt x="53" y="6"/>
                    <a:pt x="69" y="15"/>
                    <a:pt x="72" y="16"/>
                  </a:cubicBezTo>
                  <a:cubicBezTo>
                    <a:pt x="71" y="32"/>
                    <a:pt x="93" y="36"/>
                    <a:pt x="87" y="59"/>
                  </a:cubicBezTo>
                  <a:cubicBezTo>
                    <a:pt x="85" y="68"/>
                    <a:pt x="62" y="94"/>
                    <a:pt x="39" y="90"/>
                  </a:cubicBezTo>
                  <a:cubicBezTo>
                    <a:pt x="11" y="85"/>
                    <a:pt x="0" y="53"/>
                    <a:pt x="8" y="24"/>
                  </a:cubicBezTo>
                  <a:cubicBezTo>
                    <a:pt x="21" y="13"/>
                    <a:pt x="28" y="0"/>
                    <a:pt x="51" y="3"/>
                  </a:cubicBezTo>
                  <a:close/>
                  <a:moveTo>
                    <a:pt x="31" y="32"/>
                  </a:moveTo>
                  <a:cubicBezTo>
                    <a:pt x="29" y="37"/>
                    <a:pt x="19" y="60"/>
                    <a:pt x="35" y="65"/>
                  </a:cubicBezTo>
                  <a:cubicBezTo>
                    <a:pt x="35" y="53"/>
                    <a:pt x="39" y="37"/>
                    <a:pt x="47" y="28"/>
                  </a:cubicBezTo>
                  <a:cubicBezTo>
                    <a:pt x="41" y="23"/>
                    <a:pt x="36" y="30"/>
                    <a:pt x="31" y="32"/>
                  </a:cubicBezTo>
                  <a:close/>
                  <a:moveTo>
                    <a:pt x="53" y="73"/>
                  </a:moveTo>
                  <a:cubicBezTo>
                    <a:pt x="66" y="71"/>
                    <a:pt x="79" y="44"/>
                    <a:pt x="62" y="36"/>
                  </a:cubicBezTo>
                  <a:cubicBezTo>
                    <a:pt x="52" y="40"/>
                    <a:pt x="49" y="61"/>
                    <a:pt x="5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4"/>
            <p:cNvSpPr>
              <a:spLocks noEditPoints="1"/>
            </p:cNvSpPr>
            <p:nvPr/>
          </p:nvSpPr>
          <p:spPr bwMode="auto">
            <a:xfrm>
              <a:off x="4751388" y="812800"/>
              <a:ext cx="703263" cy="1443038"/>
            </a:xfrm>
            <a:custGeom>
              <a:avLst/>
              <a:gdLst>
                <a:gd name="T0" fmla="*/ 289 w 1090"/>
                <a:gd name="T1" fmla="*/ 1217 h 2232"/>
                <a:gd name="T2" fmla="*/ 258 w 1090"/>
                <a:gd name="T3" fmla="*/ 672 h 2232"/>
                <a:gd name="T4" fmla="*/ 207 w 1090"/>
                <a:gd name="T5" fmla="*/ 284 h 2232"/>
                <a:gd name="T6" fmla="*/ 595 w 1090"/>
                <a:gd name="T7" fmla="*/ 763 h 2232"/>
                <a:gd name="T8" fmla="*/ 658 w 1090"/>
                <a:gd name="T9" fmla="*/ 615 h 2232"/>
                <a:gd name="T10" fmla="*/ 683 w 1090"/>
                <a:gd name="T11" fmla="*/ 99 h 2232"/>
                <a:gd name="T12" fmla="*/ 776 w 1090"/>
                <a:gd name="T13" fmla="*/ 437 h 2232"/>
                <a:gd name="T14" fmla="*/ 824 w 1090"/>
                <a:gd name="T15" fmla="*/ 895 h 2232"/>
                <a:gd name="T16" fmla="*/ 923 w 1090"/>
                <a:gd name="T17" fmla="*/ 414 h 2232"/>
                <a:gd name="T18" fmla="*/ 1024 w 1090"/>
                <a:gd name="T19" fmla="*/ 650 h 2232"/>
                <a:gd name="T20" fmla="*/ 1059 w 1090"/>
                <a:gd name="T21" fmla="*/ 1091 h 2232"/>
                <a:gd name="T22" fmla="*/ 768 w 1090"/>
                <a:gd name="T23" fmla="*/ 2226 h 2232"/>
                <a:gd name="T24" fmla="*/ 650 w 1090"/>
                <a:gd name="T25" fmla="*/ 231 h 2232"/>
                <a:gd name="T26" fmla="*/ 768 w 1090"/>
                <a:gd name="T27" fmla="*/ 398 h 2232"/>
                <a:gd name="T28" fmla="*/ 178 w 1090"/>
                <a:gd name="T29" fmla="*/ 251 h 2232"/>
                <a:gd name="T30" fmla="*/ 304 w 1090"/>
                <a:gd name="T31" fmla="*/ 526 h 2232"/>
                <a:gd name="T32" fmla="*/ 361 w 1090"/>
                <a:gd name="T33" fmla="*/ 384 h 2232"/>
                <a:gd name="T34" fmla="*/ 326 w 1090"/>
                <a:gd name="T35" fmla="*/ 285 h 2232"/>
                <a:gd name="T36" fmla="*/ 324 w 1090"/>
                <a:gd name="T37" fmla="*/ 177 h 2232"/>
                <a:gd name="T38" fmla="*/ 984 w 1090"/>
                <a:gd name="T39" fmla="*/ 427 h 2232"/>
                <a:gd name="T40" fmla="*/ 985 w 1090"/>
                <a:gd name="T41" fmla="*/ 287 h 2232"/>
                <a:gd name="T42" fmla="*/ 702 w 1090"/>
                <a:gd name="T43" fmla="*/ 419 h 2232"/>
                <a:gd name="T44" fmla="*/ 958 w 1090"/>
                <a:gd name="T45" fmla="*/ 448 h 2232"/>
                <a:gd name="T46" fmla="*/ 953 w 1090"/>
                <a:gd name="T47" fmla="*/ 468 h 2232"/>
                <a:gd name="T48" fmla="*/ 526 w 1090"/>
                <a:gd name="T49" fmla="*/ 967 h 2232"/>
                <a:gd name="T50" fmla="*/ 291 w 1090"/>
                <a:gd name="T51" fmla="*/ 761 h 2232"/>
                <a:gd name="T52" fmla="*/ 679 w 1090"/>
                <a:gd name="T53" fmla="*/ 575 h 2232"/>
                <a:gd name="T54" fmla="*/ 221 w 1090"/>
                <a:gd name="T55" fmla="*/ 635 h 2232"/>
                <a:gd name="T56" fmla="*/ 440 w 1090"/>
                <a:gd name="T57" fmla="*/ 1240 h 2232"/>
                <a:gd name="T58" fmla="*/ 650 w 1090"/>
                <a:gd name="T59" fmla="*/ 778 h 2232"/>
                <a:gd name="T60" fmla="*/ 692 w 1090"/>
                <a:gd name="T61" fmla="*/ 1450 h 2232"/>
                <a:gd name="T62" fmla="*/ 673 w 1090"/>
                <a:gd name="T63" fmla="*/ 623 h 2232"/>
                <a:gd name="T64" fmla="*/ 999 w 1090"/>
                <a:gd name="T65" fmla="*/ 656 h 2232"/>
                <a:gd name="T66" fmla="*/ 960 w 1090"/>
                <a:gd name="T67" fmla="*/ 681 h 2232"/>
                <a:gd name="T68" fmla="*/ 943 w 1090"/>
                <a:gd name="T69" fmla="*/ 811 h 2232"/>
                <a:gd name="T70" fmla="*/ 902 w 1090"/>
                <a:gd name="T71" fmla="*/ 1097 h 2232"/>
                <a:gd name="T72" fmla="*/ 758 w 1090"/>
                <a:gd name="T73" fmla="*/ 792 h 2232"/>
                <a:gd name="T74" fmla="*/ 978 w 1090"/>
                <a:gd name="T75" fmla="*/ 926 h 2232"/>
                <a:gd name="T76" fmla="*/ 733 w 1090"/>
                <a:gd name="T77" fmla="*/ 860 h 2232"/>
                <a:gd name="T78" fmla="*/ 954 w 1090"/>
                <a:gd name="T79" fmla="*/ 994 h 2232"/>
                <a:gd name="T80" fmla="*/ 958 w 1090"/>
                <a:gd name="T81" fmla="*/ 932 h 2232"/>
                <a:gd name="T82" fmla="*/ 710 w 1090"/>
                <a:gd name="T83" fmla="*/ 1405 h 2232"/>
                <a:gd name="T84" fmla="*/ 718 w 1090"/>
                <a:gd name="T85" fmla="*/ 953 h 2232"/>
                <a:gd name="T86" fmla="*/ 611 w 1090"/>
                <a:gd name="T87" fmla="*/ 1203 h 2232"/>
                <a:gd name="T88" fmla="*/ 570 w 1090"/>
                <a:gd name="T89" fmla="*/ 1013 h 2232"/>
                <a:gd name="T90" fmla="*/ 914 w 1090"/>
                <a:gd name="T91" fmla="*/ 1174 h 2232"/>
                <a:gd name="T92" fmla="*/ 588 w 1090"/>
                <a:gd name="T93" fmla="*/ 1079 h 2232"/>
                <a:gd name="T94" fmla="*/ 510 w 1090"/>
                <a:gd name="T95" fmla="*/ 1157 h 2232"/>
                <a:gd name="T96" fmla="*/ 366 w 1090"/>
                <a:gd name="T97" fmla="*/ 1232 h 2232"/>
                <a:gd name="T98" fmla="*/ 896 w 1090"/>
                <a:gd name="T99" fmla="*/ 1450 h 2232"/>
                <a:gd name="T100" fmla="*/ 415 w 1090"/>
                <a:gd name="T101" fmla="*/ 1384 h 2232"/>
                <a:gd name="T102" fmla="*/ 399 w 1090"/>
                <a:gd name="T103" fmla="*/ 1444 h 2232"/>
                <a:gd name="T104" fmla="*/ 415 w 1090"/>
                <a:gd name="T105" fmla="*/ 1281 h 2232"/>
                <a:gd name="T106" fmla="*/ 764 w 1090"/>
                <a:gd name="T107" fmla="*/ 1562 h 2232"/>
                <a:gd name="T108" fmla="*/ 776 w 1090"/>
                <a:gd name="T109" fmla="*/ 1419 h 2232"/>
                <a:gd name="T110" fmla="*/ 564 w 1090"/>
                <a:gd name="T111" fmla="*/ 1510 h 2232"/>
                <a:gd name="T112" fmla="*/ 343 w 1090"/>
                <a:gd name="T113" fmla="*/ 1438 h 2232"/>
                <a:gd name="T114" fmla="*/ 929 w 1090"/>
                <a:gd name="T115" fmla="*/ 2170 h 2232"/>
                <a:gd name="T116" fmla="*/ 883 w 1090"/>
                <a:gd name="T117" fmla="*/ 1469 h 2232"/>
                <a:gd name="T118" fmla="*/ 564 w 1090"/>
                <a:gd name="T119" fmla="*/ 1954 h 2232"/>
                <a:gd name="T120" fmla="*/ 576 w 1090"/>
                <a:gd name="T121" fmla="*/ 1522 h 2232"/>
                <a:gd name="T122" fmla="*/ 656 w 1090"/>
                <a:gd name="T123" fmla="*/ 1859 h 2232"/>
                <a:gd name="T124" fmla="*/ 807 w 1090"/>
                <a:gd name="T125" fmla="*/ 1607 h 2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0" h="2232">
                  <a:moveTo>
                    <a:pt x="388" y="2162"/>
                  </a:moveTo>
                  <a:cubicBezTo>
                    <a:pt x="384" y="2048"/>
                    <a:pt x="361" y="1942"/>
                    <a:pt x="353" y="1816"/>
                  </a:cubicBezTo>
                  <a:cubicBezTo>
                    <a:pt x="351" y="1790"/>
                    <a:pt x="355" y="1764"/>
                    <a:pt x="351" y="1737"/>
                  </a:cubicBezTo>
                  <a:cubicBezTo>
                    <a:pt x="340" y="1661"/>
                    <a:pt x="325" y="1562"/>
                    <a:pt x="320" y="1490"/>
                  </a:cubicBezTo>
                  <a:cubicBezTo>
                    <a:pt x="320" y="1485"/>
                    <a:pt x="322" y="1480"/>
                    <a:pt x="322" y="1475"/>
                  </a:cubicBezTo>
                  <a:cubicBezTo>
                    <a:pt x="321" y="1461"/>
                    <a:pt x="315" y="1449"/>
                    <a:pt x="316" y="1438"/>
                  </a:cubicBezTo>
                  <a:cubicBezTo>
                    <a:pt x="318" y="1422"/>
                    <a:pt x="327" y="1407"/>
                    <a:pt x="343" y="1399"/>
                  </a:cubicBezTo>
                  <a:cubicBezTo>
                    <a:pt x="323" y="1343"/>
                    <a:pt x="309" y="1281"/>
                    <a:pt x="281" y="1232"/>
                  </a:cubicBezTo>
                  <a:cubicBezTo>
                    <a:pt x="283" y="1226"/>
                    <a:pt x="288" y="1223"/>
                    <a:pt x="289" y="1217"/>
                  </a:cubicBezTo>
                  <a:cubicBezTo>
                    <a:pt x="283" y="1173"/>
                    <a:pt x="304" y="1139"/>
                    <a:pt x="301" y="1104"/>
                  </a:cubicBezTo>
                  <a:cubicBezTo>
                    <a:pt x="270" y="1083"/>
                    <a:pt x="210" y="1083"/>
                    <a:pt x="176" y="1083"/>
                  </a:cubicBezTo>
                  <a:cubicBezTo>
                    <a:pt x="155" y="1078"/>
                    <a:pt x="143" y="1063"/>
                    <a:pt x="122" y="1058"/>
                  </a:cubicBezTo>
                  <a:cubicBezTo>
                    <a:pt x="68" y="1020"/>
                    <a:pt x="24" y="946"/>
                    <a:pt x="11" y="860"/>
                  </a:cubicBezTo>
                  <a:cubicBezTo>
                    <a:pt x="4" y="811"/>
                    <a:pt x="0" y="740"/>
                    <a:pt x="11" y="683"/>
                  </a:cubicBezTo>
                  <a:cubicBezTo>
                    <a:pt x="18" y="650"/>
                    <a:pt x="34" y="630"/>
                    <a:pt x="50" y="610"/>
                  </a:cubicBezTo>
                  <a:cubicBezTo>
                    <a:pt x="70" y="605"/>
                    <a:pt x="85" y="589"/>
                    <a:pt x="103" y="584"/>
                  </a:cubicBezTo>
                  <a:cubicBezTo>
                    <a:pt x="129" y="577"/>
                    <a:pt x="164" y="574"/>
                    <a:pt x="186" y="586"/>
                  </a:cubicBezTo>
                  <a:cubicBezTo>
                    <a:pt x="218" y="604"/>
                    <a:pt x="244" y="638"/>
                    <a:pt x="258" y="672"/>
                  </a:cubicBezTo>
                  <a:cubicBezTo>
                    <a:pt x="256" y="619"/>
                    <a:pt x="268" y="575"/>
                    <a:pt x="293" y="542"/>
                  </a:cubicBezTo>
                  <a:cubicBezTo>
                    <a:pt x="286" y="529"/>
                    <a:pt x="269" y="536"/>
                    <a:pt x="264" y="526"/>
                  </a:cubicBezTo>
                  <a:cubicBezTo>
                    <a:pt x="258" y="515"/>
                    <a:pt x="280" y="501"/>
                    <a:pt x="277" y="481"/>
                  </a:cubicBezTo>
                  <a:cubicBezTo>
                    <a:pt x="264" y="472"/>
                    <a:pt x="243" y="470"/>
                    <a:pt x="233" y="458"/>
                  </a:cubicBezTo>
                  <a:cubicBezTo>
                    <a:pt x="232" y="448"/>
                    <a:pt x="242" y="432"/>
                    <a:pt x="244" y="419"/>
                  </a:cubicBezTo>
                  <a:cubicBezTo>
                    <a:pt x="236" y="407"/>
                    <a:pt x="219" y="404"/>
                    <a:pt x="207" y="394"/>
                  </a:cubicBezTo>
                  <a:cubicBezTo>
                    <a:pt x="215" y="381"/>
                    <a:pt x="221" y="367"/>
                    <a:pt x="225" y="349"/>
                  </a:cubicBezTo>
                  <a:cubicBezTo>
                    <a:pt x="218" y="332"/>
                    <a:pt x="195" y="332"/>
                    <a:pt x="184" y="318"/>
                  </a:cubicBezTo>
                  <a:cubicBezTo>
                    <a:pt x="187" y="302"/>
                    <a:pt x="199" y="294"/>
                    <a:pt x="207" y="284"/>
                  </a:cubicBezTo>
                  <a:cubicBezTo>
                    <a:pt x="200" y="274"/>
                    <a:pt x="188" y="269"/>
                    <a:pt x="176" y="264"/>
                  </a:cubicBezTo>
                  <a:cubicBezTo>
                    <a:pt x="161" y="220"/>
                    <a:pt x="125" y="181"/>
                    <a:pt x="128" y="136"/>
                  </a:cubicBezTo>
                  <a:cubicBezTo>
                    <a:pt x="142" y="127"/>
                    <a:pt x="144" y="102"/>
                    <a:pt x="147" y="88"/>
                  </a:cubicBezTo>
                  <a:cubicBezTo>
                    <a:pt x="177" y="78"/>
                    <a:pt x="188" y="52"/>
                    <a:pt x="221" y="49"/>
                  </a:cubicBezTo>
                  <a:cubicBezTo>
                    <a:pt x="261" y="45"/>
                    <a:pt x="285" y="72"/>
                    <a:pt x="312" y="93"/>
                  </a:cubicBezTo>
                  <a:cubicBezTo>
                    <a:pt x="345" y="236"/>
                    <a:pt x="421" y="351"/>
                    <a:pt x="452" y="487"/>
                  </a:cubicBezTo>
                  <a:cubicBezTo>
                    <a:pt x="468" y="494"/>
                    <a:pt x="481" y="503"/>
                    <a:pt x="497" y="511"/>
                  </a:cubicBezTo>
                  <a:cubicBezTo>
                    <a:pt x="516" y="550"/>
                    <a:pt x="538" y="593"/>
                    <a:pt x="561" y="635"/>
                  </a:cubicBezTo>
                  <a:cubicBezTo>
                    <a:pt x="572" y="677"/>
                    <a:pt x="585" y="719"/>
                    <a:pt x="595" y="763"/>
                  </a:cubicBezTo>
                  <a:cubicBezTo>
                    <a:pt x="588" y="808"/>
                    <a:pt x="609" y="869"/>
                    <a:pt x="582" y="922"/>
                  </a:cubicBezTo>
                  <a:cubicBezTo>
                    <a:pt x="596" y="933"/>
                    <a:pt x="592" y="977"/>
                    <a:pt x="609" y="992"/>
                  </a:cubicBezTo>
                  <a:cubicBezTo>
                    <a:pt x="605" y="1001"/>
                    <a:pt x="607" y="1009"/>
                    <a:pt x="613" y="1017"/>
                  </a:cubicBezTo>
                  <a:cubicBezTo>
                    <a:pt x="626" y="977"/>
                    <a:pt x="619" y="925"/>
                    <a:pt x="623" y="885"/>
                  </a:cubicBezTo>
                  <a:cubicBezTo>
                    <a:pt x="624" y="865"/>
                    <a:pt x="631" y="845"/>
                    <a:pt x="632" y="823"/>
                  </a:cubicBezTo>
                  <a:cubicBezTo>
                    <a:pt x="634" y="787"/>
                    <a:pt x="630" y="749"/>
                    <a:pt x="636" y="718"/>
                  </a:cubicBezTo>
                  <a:cubicBezTo>
                    <a:pt x="637" y="713"/>
                    <a:pt x="643" y="709"/>
                    <a:pt x="644" y="705"/>
                  </a:cubicBezTo>
                  <a:cubicBezTo>
                    <a:pt x="649" y="687"/>
                    <a:pt x="642" y="667"/>
                    <a:pt x="654" y="652"/>
                  </a:cubicBezTo>
                  <a:cubicBezTo>
                    <a:pt x="651" y="637"/>
                    <a:pt x="650" y="627"/>
                    <a:pt x="658" y="615"/>
                  </a:cubicBezTo>
                  <a:cubicBezTo>
                    <a:pt x="654" y="610"/>
                    <a:pt x="650" y="606"/>
                    <a:pt x="648" y="600"/>
                  </a:cubicBezTo>
                  <a:cubicBezTo>
                    <a:pt x="647" y="580"/>
                    <a:pt x="665" y="579"/>
                    <a:pt x="671" y="567"/>
                  </a:cubicBezTo>
                  <a:cubicBezTo>
                    <a:pt x="666" y="537"/>
                    <a:pt x="689" y="493"/>
                    <a:pt x="687" y="447"/>
                  </a:cubicBezTo>
                  <a:cubicBezTo>
                    <a:pt x="689" y="442"/>
                    <a:pt x="692" y="439"/>
                    <a:pt x="696" y="437"/>
                  </a:cubicBezTo>
                  <a:cubicBezTo>
                    <a:pt x="687" y="431"/>
                    <a:pt x="686" y="421"/>
                    <a:pt x="687" y="414"/>
                  </a:cubicBezTo>
                  <a:cubicBezTo>
                    <a:pt x="665" y="393"/>
                    <a:pt x="647" y="369"/>
                    <a:pt x="627" y="348"/>
                  </a:cubicBezTo>
                  <a:cubicBezTo>
                    <a:pt x="623" y="326"/>
                    <a:pt x="608" y="310"/>
                    <a:pt x="605" y="287"/>
                  </a:cubicBezTo>
                  <a:cubicBezTo>
                    <a:pt x="599" y="243"/>
                    <a:pt x="621" y="190"/>
                    <a:pt x="640" y="154"/>
                  </a:cubicBezTo>
                  <a:cubicBezTo>
                    <a:pt x="648" y="140"/>
                    <a:pt x="688" y="124"/>
                    <a:pt x="683" y="99"/>
                  </a:cubicBezTo>
                  <a:cubicBezTo>
                    <a:pt x="695" y="103"/>
                    <a:pt x="695" y="80"/>
                    <a:pt x="706" y="76"/>
                  </a:cubicBezTo>
                  <a:cubicBezTo>
                    <a:pt x="707" y="68"/>
                    <a:pt x="712" y="65"/>
                    <a:pt x="712" y="56"/>
                  </a:cubicBezTo>
                  <a:cubicBezTo>
                    <a:pt x="745" y="52"/>
                    <a:pt x="739" y="10"/>
                    <a:pt x="766" y="0"/>
                  </a:cubicBezTo>
                  <a:cubicBezTo>
                    <a:pt x="776" y="21"/>
                    <a:pt x="766" y="41"/>
                    <a:pt x="772" y="66"/>
                  </a:cubicBezTo>
                  <a:cubicBezTo>
                    <a:pt x="779" y="98"/>
                    <a:pt x="807" y="126"/>
                    <a:pt x="821" y="157"/>
                  </a:cubicBezTo>
                  <a:cubicBezTo>
                    <a:pt x="847" y="220"/>
                    <a:pt x="847" y="278"/>
                    <a:pt x="830" y="336"/>
                  </a:cubicBezTo>
                  <a:cubicBezTo>
                    <a:pt x="813" y="356"/>
                    <a:pt x="802" y="383"/>
                    <a:pt x="784" y="402"/>
                  </a:cubicBezTo>
                  <a:cubicBezTo>
                    <a:pt x="788" y="411"/>
                    <a:pt x="792" y="415"/>
                    <a:pt x="791" y="425"/>
                  </a:cubicBezTo>
                  <a:cubicBezTo>
                    <a:pt x="790" y="433"/>
                    <a:pt x="780" y="432"/>
                    <a:pt x="776" y="437"/>
                  </a:cubicBezTo>
                  <a:cubicBezTo>
                    <a:pt x="786" y="465"/>
                    <a:pt x="781" y="516"/>
                    <a:pt x="784" y="553"/>
                  </a:cubicBezTo>
                  <a:cubicBezTo>
                    <a:pt x="784" y="561"/>
                    <a:pt x="791" y="567"/>
                    <a:pt x="784" y="573"/>
                  </a:cubicBezTo>
                  <a:cubicBezTo>
                    <a:pt x="792" y="578"/>
                    <a:pt x="796" y="587"/>
                    <a:pt x="801" y="596"/>
                  </a:cubicBezTo>
                  <a:cubicBezTo>
                    <a:pt x="799" y="608"/>
                    <a:pt x="792" y="611"/>
                    <a:pt x="790" y="621"/>
                  </a:cubicBezTo>
                  <a:cubicBezTo>
                    <a:pt x="786" y="636"/>
                    <a:pt x="795" y="651"/>
                    <a:pt x="795" y="666"/>
                  </a:cubicBezTo>
                  <a:cubicBezTo>
                    <a:pt x="796" y="677"/>
                    <a:pt x="791" y="688"/>
                    <a:pt x="791" y="699"/>
                  </a:cubicBezTo>
                  <a:cubicBezTo>
                    <a:pt x="792" y="731"/>
                    <a:pt x="798" y="761"/>
                    <a:pt x="793" y="790"/>
                  </a:cubicBezTo>
                  <a:cubicBezTo>
                    <a:pt x="796" y="799"/>
                    <a:pt x="787" y="796"/>
                    <a:pt x="786" y="802"/>
                  </a:cubicBezTo>
                  <a:cubicBezTo>
                    <a:pt x="796" y="835"/>
                    <a:pt x="811" y="864"/>
                    <a:pt x="824" y="895"/>
                  </a:cubicBezTo>
                  <a:cubicBezTo>
                    <a:pt x="832" y="884"/>
                    <a:pt x="833" y="857"/>
                    <a:pt x="832" y="844"/>
                  </a:cubicBezTo>
                  <a:cubicBezTo>
                    <a:pt x="841" y="814"/>
                    <a:pt x="854" y="775"/>
                    <a:pt x="852" y="745"/>
                  </a:cubicBezTo>
                  <a:cubicBezTo>
                    <a:pt x="855" y="742"/>
                    <a:pt x="857" y="736"/>
                    <a:pt x="861" y="734"/>
                  </a:cubicBezTo>
                  <a:cubicBezTo>
                    <a:pt x="857" y="710"/>
                    <a:pt x="871" y="668"/>
                    <a:pt x="865" y="637"/>
                  </a:cubicBezTo>
                  <a:cubicBezTo>
                    <a:pt x="872" y="634"/>
                    <a:pt x="874" y="618"/>
                    <a:pt x="883" y="623"/>
                  </a:cubicBezTo>
                  <a:cubicBezTo>
                    <a:pt x="910" y="574"/>
                    <a:pt x="919" y="510"/>
                    <a:pt x="939" y="462"/>
                  </a:cubicBezTo>
                  <a:cubicBezTo>
                    <a:pt x="936" y="458"/>
                    <a:pt x="933" y="454"/>
                    <a:pt x="931" y="448"/>
                  </a:cubicBezTo>
                  <a:cubicBezTo>
                    <a:pt x="933" y="443"/>
                    <a:pt x="936" y="439"/>
                    <a:pt x="939" y="435"/>
                  </a:cubicBezTo>
                  <a:cubicBezTo>
                    <a:pt x="935" y="427"/>
                    <a:pt x="930" y="420"/>
                    <a:pt x="923" y="414"/>
                  </a:cubicBezTo>
                  <a:cubicBezTo>
                    <a:pt x="919" y="387"/>
                    <a:pt x="918" y="374"/>
                    <a:pt x="912" y="351"/>
                  </a:cubicBezTo>
                  <a:cubicBezTo>
                    <a:pt x="916" y="317"/>
                    <a:pt x="927" y="266"/>
                    <a:pt x="943" y="231"/>
                  </a:cubicBezTo>
                  <a:cubicBezTo>
                    <a:pt x="966" y="216"/>
                    <a:pt x="1000" y="236"/>
                    <a:pt x="1024" y="229"/>
                  </a:cubicBezTo>
                  <a:cubicBezTo>
                    <a:pt x="1035" y="239"/>
                    <a:pt x="1052" y="243"/>
                    <a:pt x="1065" y="251"/>
                  </a:cubicBezTo>
                  <a:cubicBezTo>
                    <a:pt x="1071" y="315"/>
                    <a:pt x="1063" y="393"/>
                    <a:pt x="1018" y="443"/>
                  </a:cubicBezTo>
                  <a:cubicBezTo>
                    <a:pt x="1019" y="452"/>
                    <a:pt x="1033" y="449"/>
                    <a:pt x="1034" y="458"/>
                  </a:cubicBezTo>
                  <a:cubicBezTo>
                    <a:pt x="1030" y="468"/>
                    <a:pt x="1026" y="477"/>
                    <a:pt x="1011" y="476"/>
                  </a:cubicBezTo>
                  <a:cubicBezTo>
                    <a:pt x="1007" y="522"/>
                    <a:pt x="1009" y="588"/>
                    <a:pt x="1007" y="637"/>
                  </a:cubicBezTo>
                  <a:cubicBezTo>
                    <a:pt x="1012" y="638"/>
                    <a:pt x="1023" y="643"/>
                    <a:pt x="1024" y="650"/>
                  </a:cubicBezTo>
                  <a:cubicBezTo>
                    <a:pt x="1026" y="659"/>
                    <a:pt x="1015" y="664"/>
                    <a:pt x="1011" y="672"/>
                  </a:cubicBezTo>
                  <a:cubicBezTo>
                    <a:pt x="992" y="707"/>
                    <a:pt x="999" y="744"/>
                    <a:pt x="991" y="778"/>
                  </a:cubicBezTo>
                  <a:cubicBezTo>
                    <a:pt x="983" y="814"/>
                    <a:pt x="964" y="843"/>
                    <a:pt x="964" y="875"/>
                  </a:cubicBezTo>
                  <a:cubicBezTo>
                    <a:pt x="984" y="863"/>
                    <a:pt x="995" y="839"/>
                    <a:pt x="1009" y="817"/>
                  </a:cubicBezTo>
                  <a:cubicBezTo>
                    <a:pt x="1015" y="807"/>
                    <a:pt x="1023" y="795"/>
                    <a:pt x="1028" y="784"/>
                  </a:cubicBezTo>
                  <a:cubicBezTo>
                    <a:pt x="1033" y="775"/>
                    <a:pt x="1036" y="755"/>
                    <a:pt x="1051" y="761"/>
                  </a:cubicBezTo>
                  <a:cubicBezTo>
                    <a:pt x="1059" y="828"/>
                    <a:pt x="1071" y="882"/>
                    <a:pt x="1090" y="934"/>
                  </a:cubicBezTo>
                  <a:cubicBezTo>
                    <a:pt x="1075" y="973"/>
                    <a:pt x="1073" y="1026"/>
                    <a:pt x="1063" y="1060"/>
                  </a:cubicBezTo>
                  <a:cubicBezTo>
                    <a:pt x="1067" y="1072"/>
                    <a:pt x="1060" y="1081"/>
                    <a:pt x="1059" y="1091"/>
                  </a:cubicBezTo>
                  <a:cubicBezTo>
                    <a:pt x="1048" y="1195"/>
                    <a:pt x="1037" y="1291"/>
                    <a:pt x="1020" y="1378"/>
                  </a:cubicBezTo>
                  <a:cubicBezTo>
                    <a:pt x="1027" y="1386"/>
                    <a:pt x="1036" y="1392"/>
                    <a:pt x="1042" y="1401"/>
                  </a:cubicBezTo>
                  <a:cubicBezTo>
                    <a:pt x="1040" y="1511"/>
                    <a:pt x="1023" y="1591"/>
                    <a:pt x="1022" y="1704"/>
                  </a:cubicBezTo>
                  <a:cubicBezTo>
                    <a:pt x="1022" y="1737"/>
                    <a:pt x="1025" y="1769"/>
                    <a:pt x="1022" y="1801"/>
                  </a:cubicBezTo>
                  <a:cubicBezTo>
                    <a:pt x="1020" y="1833"/>
                    <a:pt x="1013" y="1866"/>
                    <a:pt x="1011" y="1900"/>
                  </a:cubicBezTo>
                  <a:cubicBezTo>
                    <a:pt x="1005" y="1985"/>
                    <a:pt x="999" y="2073"/>
                    <a:pt x="982" y="2158"/>
                  </a:cubicBezTo>
                  <a:cubicBezTo>
                    <a:pt x="981" y="2166"/>
                    <a:pt x="972" y="2162"/>
                    <a:pt x="970" y="2174"/>
                  </a:cubicBezTo>
                  <a:cubicBezTo>
                    <a:pt x="946" y="2176"/>
                    <a:pt x="926" y="2193"/>
                    <a:pt x="902" y="2201"/>
                  </a:cubicBezTo>
                  <a:cubicBezTo>
                    <a:pt x="864" y="2213"/>
                    <a:pt x="815" y="2216"/>
                    <a:pt x="768" y="2226"/>
                  </a:cubicBezTo>
                  <a:cubicBezTo>
                    <a:pt x="746" y="2231"/>
                    <a:pt x="724" y="2232"/>
                    <a:pt x="698" y="2230"/>
                  </a:cubicBezTo>
                  <a:cubicBezTo>
                    <a:pt x="608" y="2223"/>
                    <a:pt x="511" y="2210"/>
                    <a:pt x="429" y="2189"/>
                  </a:cubicBezTo>
                  <a:cubicBezTo>
                    <a:pt x="415" y="2180"/>
                    <a:pt x="401" y="2171"/>
                    <a:pt x="388" y="2162"/>
                  </a:cubicBezTo>
                  <a:close/>
                  <a:moveTo>
                    <a:pt x="778" y="175"/>
                  </a:moveTo>
                  <a:cubicBezTo>
                    <a:pt x="760" y="151"/>
                    <a:pt x="765" y="116"/>
                    <a:pt x="753" y="89"/>
                  </a:cubicBezTo>
                  <a:cubicBezTo>
                    <a:pt x="753" y="105"/>
                    <a:pt x="751" y="142"/>
                    <a:pt x="749" y="167"/>
                  </a:cubicBezTo>
                  <a:cubicBezTo>
                    <a:pt x="742" y="132"/>
                    <a:pt x="736" y="82"/>
                    <a:pt x="747" y="51"/>
                  </a:cubicBezTo>
                  <a:cubicBezTo>
                    <a:pt x="711" y="105"/>
                    <a:pt x="659" y="155"/>
                    <a:pt x="658" y="231"/>
                  </a:cubicBezTo>
                  <a:cubicBezTo>
                    <a:pt x="652" y="231"/>
                    <a:pt x="654" y="228"/>
                    <a:pt x="650" y="231"/>
                  </a:cubicBezTo>
                  <a:cubicBezTo>
                    <a:pt x="648" y="250"/>
                    <a:pt x="654" y="263"/>
                    <a:pt x="652" y="282"/>
                  </a:cubicBezTo>
                  <a:cubicBezTo>
                    <a:pt x="629" y="265"/>
                    <a:pt x="640" y="218"/>
                    <a:pt x="640" y="187"/>
                  </a:cubicBezTo>
                  <a:cubicBezTo>
                    <a:pt x="591" y="264"/>
                    <a:pt x="635" y="360"/>
                    <a:pt x="692" y="400"/>
                  </a:cubicBezTo>
                  <a:cubicBezTo>
                    <a:pt x="700" y="399"/>
                    <a:pt x="707" y="397"/>
                    <a:pt x="716" y="398"/>
                  </a:cubicBezTo>
                  <a:cubicBezTo>
                    <a:pt x="707" y="358"/>
                    <a:pt x="696" y="305"/>
                    <a:pt x="720" y="280"/>
                  </a:cubicBezTo>
                  <a:cubicBezTo>
                    <a:pt x="716" y="317"/>
                    <a:pt x="714" y="362"/>
                    <a:pt x="733" y="390"/>
                  </a:cubicBezTo>
                  <a:cubicBezTo>
                    <a:pt x="742" y="359"/>
                    <a:pt x="738" y="326"/>
                    <a:pt x="751" y="293"/>
                  </a:cubicBezTo>
                  <a:cubicBezTo>
                    <a:pt x="756" y="325"/>
                    <a:pt x="751" y="363"/>
                    <a:pt x="749" y="394"/>
                  </a:cubicBezTo>
                  <a:cubicBezTo>
                    <a:pt x="757" y="393"/>
                    <a:pt x="763" y="396"/>
                    <a:pt x="768" y="398"/>
                  </a:cubicBezTo>
                  <a:cubicBezTo>
                    <a:pt x="804" y="360"/>
                    <a:pt x="834" y="304"/>
                    <a:pt x="826" y="235"/>
                  </a:cubicBezTo>
                  <a:cubicBezTo>
                    <a:pt x="820" y="182"/>
                    <a:pt x="791" y="133"/>
                    <a:pt x="768" y="103"/>
                  </a:cubicBezTo>
                  <a:cubicBezTo>
                    <a:pt x="774" y="123"/>
                    <a:pt x="781" y="153"/>
                    <a:pt x="778" y="175"/>
                  </a:cubicBezTo>
                  <a:close/>
                  <a:moveTo>
                    <a:pt x="293" y="109"/>
                  </a:moveTo>
                  <a:cubicBezTo>
                    <a:pt x="293" y="106"/>
                    <a:pt x="287" y="108"/>
                    <a:pt x="287" y="105"/>
                  </a:cubicBezTo>
                  <a:cubicBezTo>
                    <a:pt x="272" y="64"/>
                    <a:pt x="211" y="58"/>
                    <a:pt x="184" y="82"/>
                  </a:cubicBezTo>
                  <a:cubicBezTo>
                    <a:pt x="181" y="84"/>
                    <a:pt x="176" y="84"/>
                    <a:pt x="174" y="86"/>
                  </a:cubicBezTo>
                  <a:cubicBezTo>
                    <a:pt x="151" y="109"/>
                    <a:pt x="155" y="140"/>
                    <a:pt x="149" y="171"/>
                  </a:cubicBezTo>
                  <a:cubicBezTo>
                    <a:pt x="159" y="201"/>
                    <a:pt x="173" y="219"/>
                    <a:pt x="178" y="251"/>
                  </a:cubicBezTo>
                  <a:cubicBezTo>
                    <a:pt x="191" y="262"/>
                    <a:pt x="212" y="266"/>
                    <a:pt x="223" y="280"/>
                  </a:cubicBezTo>
                  <a:cubicBezTo>
                    <a:pt x="221" y="296"/>
                    <a:pt x="206" y="297"/>
                    <a:pt x="207" y="311"/>
                  </a:cubicBezTo>
                  <a:cubicBezTo>
                    <a:pt x="209" y="326"/>
                    <a:pt x="233" y="330"/>
                    <a:pt x="240" y="344"/>
                  </a:cubicBezTo>
                  <a:cubicBezTo>
                    <a:pt x="235" y="362"/>
                    <a:pt x="227" y="369"/>
                    <a:pt x="227" y="390"/>
                  </a:cubicBezTo>
                  <a:cubicBezTo>
                    <a:pt x="237" y="403"/>
                    <a:pt x="257" y="398"/>
                    <a:pt x="264" y="415"/>
                  </a:cubicBezTo>
                  <a:cubicBezTo>
                    <a:pt x="256" y="423"/>
                    <a:pt x="250" y="433"/>
                    <a:pt x="250" y="448"/>
                  </a:cubicBezTo>
                  <a:cubicBezTo>
                    <a:pt x="260" y="464"/>
                    <a:pt x="279" y="466"/>
                    <a:pt x="297" y="470"/>
                  </a:cubicBezTo>
                  <a:cubicBezTo>
                    <a:pt x="298" y="485"/>
                    <a:pt x="281" y="501"/>
                    <a:pt x="283" y="518"/>
                  </a:cubicBezTo>
                  <a:cubicBezTo>
                    <a:pt x="292" y="519"/>
                    <a:pt x="295" y="525"/>
                    <a:pt x="304" y="526"/>
                  </a:cubicBezTo>
                  <a:cubicBezTo>
                    <a:pt x="329" y="484"/>
                    <a:pt x="401" y="489"/>
                    <a:pt x="427" y="448"/>
                  </a:cubicBezTo>
                  <a:cubicBezTo>
                    <a:pt x="422" y="445"/>
                    <a:pt x="422" y="438"/>
                    <a:pt x="421" y="431"/>
                  </a:cubicBezTo>
                  <a:cubicBezTo>
                    <a:pt x="405" y="429"/>
                    <a:pt x="391" y="446"/>
                    <a:pt x="380" y="437"/>
                  </a:cubicBezTo>
                  <a:cubicBezTo>
                    <a:pt x="386" y="424"/>
                    <a:pt x="401" y="420"/>
                    <a:pt x="415" y="415"/>
                  </a:cubicBezTo>
                  <a:cubicBezTo>
                    <a:pt x="416" y="410"/>
                    <a:pt x="412" y="410"/>
                    <a:pt x="413" y="404"/>
                  </a:cubicBezTo>
                  <a:cubicBezTo>
                    <a:pt x="398" y="405"/>
                    <a:pt x="379" y="429"/>
                    <a:pt x="366" y="414"/>
                  </a:cubicBezTo>
                  <a:cubicBezTo>
                    <a:pt x="379" y="405"/>
                    <a:pt x="392" y="396"/>
                    <a:pt x="407" y="390"/>
                  </a:cubicBezTo>
                  <a:cubicBezTo>
                    <a:pt x="407" y="385"/>
                    <a:pt x="404" y="382"/>
                    <a:pt x="403" y="377"/>
                  </a:cubicBezTo>
                  <a:cubicBezTo>
                    <a:pt x="386" y="375"/>
                    <a:pt x="375" y="390"/>
                    <a:pt x="361" y="384"/>
                  </a:cubicBezTo>
                  <a:cubicBezTo>
                    <a:pt x="364" y="369"/>
                    <a:pt x="381" y="367"/>
                    <a:pt x="394" y="361"/>
                  </a:cubicBezTo>
                  <a:cubicBezTo>
                    <a:pt x="395" y="351"/>
                    <a:pt x="388" y="350"/>
                    <a:pt x="388" y="342"/>
                  </a:cubicBezTo>
                  <a:cubicBezTo>
                    <a:pt x="358" y="346"/>
                    <a:pt x="337" y="360"/>
                    <a:pt x="306" y="363"/>
                  </a:cubicBezTo>
                  <a:cubicBezTo>
                    <a:pt x="306" y="359"/>
                    <a:pt x="302" y="358"/>
                    <a:pt x="302" y="353"/>
                  </a:cubicBezTo>
                  <a:cubicBezTo>
                    <a:pt x="329" y="342"/>
                    <a:pt x="360" y="332"/>
                    <a:pt x="380" y="324"/>
                  </a:cubicBezTo>
                  <a:cubicBezTo>
                    <a:pt x="378" y="317"/>
                    <a:pt x="375" y="310"/>
                    <a:pt x="370" y="305"/>
                  </a:cubicBezTo>
                  <a:cubicBezTo>
                    <a:pt x="361" y="306"/>
                    <a:pt x="341" y="325"/>
                    <a:pt x="337" y="307"/>
                  </a:cubicBezTo>
                  <a:cubicBezTo>
                    <a:pt x="346" y="298"/>
                    <a:pt x="368" y="296"/>
                    <a:pt x="363" y="280"/>
                  </a:cubicBezTo>
                  <a:cubicBezTo>
                    <a:pt x="349" y="279"/>
                    <a:pt x="337" y="290"/>
                    <a:pt x="326" y="285"/>
                  </a:cubicBezTo>
                  <a:cubicBezTo>
                    <a:pt x="326" y="284"/>
                    <a:pt x="324" y="283"/>
                    <a:pt x="324" y="282"/>
                  </a:cubicBezTo>
                  <a:cubicBezTo>
                    <a:pt x="329" y="270"/>
                    <a:pt x="348" y="272"/>
                    <a:pt x="355" y="262"/>
                  </a:cubicBezTo>
                  <a:cubicBezTo>
                    <a:pt x="350" y="244"/>
                    <a:pt x="329" y="269"/>
                    <a:pt x="318" y="262"/>
                  </a:cubicBezTo>
                  <a:cubicBezTo>
                    <a:pt x="316" y="241"/>
                    <a:pt x="348" y="253"/>
                    <a:pt x="345" y="231"/>
                  </a:cubicBezTo>
                  <a:cubicBezTo>
                    <a:pt x="331" y="233"/>
                    <a:pt x="319" y="248"/>
                    <a:pt x="306" y="245"/>
                  </a:cubicBezTo>
                  <a:cubicBezTo>
                    <a:pt x="310" y="231"/>
                    <a:pt x="323" y="219"/>
                    <a:pt x="337" y="221"/>
                  </a:cubicBezTo>
                  <a:cubicBezTo>
                    <a:pt x="337" y="212"/>
                    <a:pt x="332" y="206"/>
                    <a:pt x="332" y="196"/>
                  </a:cubicBezTo>
                  <a:cubicBezTo>
                    <a:pt x="298" y="199"/>
                    <a:pt x="276" y="225"/>
                    <a:pt x="250" y="229"/>
                  </a:cubicBezTo>
                  <a:cubicBezTo>
                    <a:pt x="260" y="197"/>
                    <a:pt x="299" y="195"/>
                    <a:pt x="324" y="177"/>
                  </a:cubicBezTo>
                  <a:cubicBezTo>
                    <a:pt x="311" y="157"/>
                    <a:pt x="301" y="128"/>
                    <a:pt x="293" y="109"/>
                  </a:cubicBezTo>
                  <a:close/>
                  <a:moveTo>
                    <a:pt x="954" y="239"/>
                  </a:moveTo>
                  <a:cubicBezTo>
                    <a:pt x="940" y="254"/>
                    <a:pt x="947" y="273"/>
                    <a:pt x="945" y="289"/>
                  </a:cubicBezTo>
                  <a:cubicBezTo>
                    <a:pt x="944" y="293"/>
                    <a:pt x="940" y="297"/>
                    <a:pt x="939" y="301"/>
                  </a:cubicBezTo>
                  <a:cubicBezTo>
                    <a:pt x="926" y="354"/>
                    <a:pt x="938" y="378"/>
                    <a:pt x="947" y="419"/>
                  </a:cubicBezTo>
                  <a:cubicBezTo>
                    <a:pt x="953" y="418"/>
                    <a:pt x="952" y="425"/>
                    <a:pt x="956" y="425"/>
                  </a:cubicBezTo>
                  <a:cubicBezTo>
                    <a:pt x="958" y="410"/>
                    <a:pt x="960" y="395"/>
                    <a:pt x="970" y="388"/>
                  </a:cubicBezTo>
                  <a:cubicBezTo>
                    <a:pt x="977" y="402"/>
                    <a:pt x="972" y="412"/>
                    <a:pt x="970" y="427"/>
                  </a:cubicBezTo>
                  <a:cubicBezTo>
                    <a:pt x="974" y="427"/>
                    <a:pt x="979" y="427"/>
                    <a:pt x="984" y="427"/>
                  </a:cubicBezTo>
                  <a:cubicBezTo>
                    <a:pt x="990" y="418"/>
                    <a:pt x="991" y="404"/>
                    <a:pt x="997" y="394"/>
                  </a:cubicBezTo>
                  <a:cubicBezTo>
                    <a:pt x="1006" y="404"/>
                    <a:pt x="993" y="425"/>
                    <a:pt x="999" y="429"/>
                  </a:cubicBezTo>
                  <a:cubicBezTo>
                    <a:pt x="1052" y="414"/>
                    <a:pt x="1054" y="315"/>
                    <a:pt x="1046" y="256"/>
                  </a:cubicBezTo>
                  <a:cubicBezTo>
                    <a:pt x="1036" y="256"/>
                    <a:pt x="1034" y="250"/>
                    <a:pt x="1026" y="252"/>
                  </a:cubicBezTo>
                  <a:cubicBezTo>
                    <a:pt x="1020" y="271"/>
                    <a:pt x="1029" y="293"/>
                    <a:pt x="1017" y="303"/>
                  </a:cubicBezTo>
                  <a:cubicBezTo>
                    <a:pt x="1003" y="289"/>
                    <a:pt x="1016" y="253"/>
                    <a:pt x="1011" y="243"/>
                  </a:cubicBezTo>
                  <a:cubicBezTo>
                    <a:pt x="1003" y="259"/>
                    <a:pt x="999" y="291"/>
                    <a:pt x="997" y="313"/>
                  </a:cubicBezTo>
                  <a:cubicBezTo>
                    <a:pt x="997" y="320"/>
                    <a:pt x="1003" y="333"/>
                    <a:pt x="989" y="332"/>
                  </a:cubicBezTo>
                  <a:cubicBezTo>
                    <a:pt x="980" y="322"/>
                    <a:pt x="985" y="302"/>
                    <a:pt x="985" y="287"/>
                  </a:cubicBezTo>
                  <a:cubicBezTo>
                    <a:pt x="971" y="300"/>
                    <a:pt x="984" y="341"/>
                    <a:pt x="968" y="348"/>
                  </a:cubicBezTo>
                  <a:cubicBezTo>
                    <a:pt x="958" y="341"/>
                    <a:pt x="965" y="328"/>
                    <a:pt x="966" y="317"/>
                  </a:cubicBezTo>
                  <a:cubicBezTo>
                    <a:pt x="969" y="289"/>
                    <a:pt x="970" y="258"/>
                    <a:pt x="974" y="239"/>
                  </a:cubicBezTo>
                  <a:cubicBezTo>
                    <a:pt x="967" y="239"/>
                    <a:pt x="961" y="239"/>
                    <a:pt x="954" y="239"/>
                  </a:cubicBezTo>
                  <a:close/>
                  <a:moveTo>
                    <a:pt x="985" y="285"/>
                  </a:moveTo>
                  <a:cubicBezTo>
                    <a:pt x="985" y="276"/>
                    <a:pt x="993" y="264"/>
                    <a:pt x="987" y="256"/>
                  </a:cubicBezTo>
                  <a:cubicBezTo>
                    <a:pt x="985" y="263"/>
                    <a:pt x="981" y="278"/>
                    <a:pt x="985" y="285"/>
                  </a:cubicBezTo>
                  <a:close/>
                  <a:moveTo>
                    <a:pt x="706" y="410"/>
                  </a:moveTo>
                  <a:cubicBezTo>
                    <a:pt x="710" y="418"/>
                    <a:pt x="709" y="416"/>
                    <a:pt x="702" y="419"/>
                  </a:cubicBezTo>
                  <a:cubicBezTo>
                    <a:pt x="728" y="419"/>
                    <a:pt x="746" y="417"/>
                    <a:pt x="772" y="419"/>
                  </a:cubicBezTo>
                  <a:cubicBezTo>
                    <a:pt x="761" y="399"/>
                    <a:pt x="733" y="416"/>
                    <a:pt x="706" y="410"/>
                  </a:cubicBezTo>
                  <a:close/>
                  <a:moveTo>
                    <a:pt x="714" y="437"/>
                  </a:moveTo>
                  <a:cubicBezTo>
                    <a:pt x="704" y="487"/>
                    <a:pt x="689" y="524"/>
                    <a:pt x="681" y="565"/>
                  </a:cubicBezTo>
                  <a:cubicBezTo>
                    <a:pt x="687" y="572"/>
                    <a:pt x="695" y="577"/>
                    <a:pt x="702" y="582"/>
                  </a:cubicBezTo>
                  <a:cubicBezTo>
                    <a:pt x="726" y="582"/>
                    <a:pt x="757" y="588"/>
                    <a:pt x="770" y="573"/>
                  </a:cubicBezTo>
                  <a:cubicBezTo>
                    <a:pt x="775" y="529"/>
                    <a:pt x="764" y="471"/>
                    <a:pt x="758" y="431"/>
                  </a:cubicBezTo>
                  <a:cubicBezTo>
                    <a:pt x="743" y="429"/>
                    <a:pt x="729" y="434"/>
                    <a:pt x="714" y="437"/>
                  </a:cubicBezTo>
                  <a:close/>
                  <a:moveTo>
                    <a:pt x="958" y="448"/>
                  </a:moveTo>
                  <a:cubicBezTo>
                    <a:pt x="966" y="463"/>
                    <a:pt x="1002" y="461"/>
                    <a:pt x="1013" y="456"/>
                  </a:cubicBezTo>
                  <a:cubicBezTo>
                    <a:pt x="1002" y="438"/>
                    <a:pt x="978" y="447"/>
                    <a:pt x="958" y="448"/>
                  </a:cubicBezTo>
                  <a:close/>
                  <a:moveTo>
                    <a:pt x="902" y="617"/>
                  </a:moveTo>
                  <a:cubicBezTo>
                    <a:pt x="905" y="623"/>
                    <a:pt x="911" y="625"/>
                    <a:pt x="916" y="629"/>
                  </a:cubicBezTo>
                  <a:cubicBezTo>
                    <a:pt x="922" y="619"/>
                    <a:pt x="927" y="598"/>
                    <a:pt x="939" y="600"/>
                  </a:cubicBezTo>
                  <a:cubicBezTo>
                    <a:pt x="948" y="610"/>
                    <a:pt x="946" y="630"/>
                    <a:pt x="953" y="643"/>
                  </a:cubicBezTo>
                  <a:cubicBezTo>
                    <a:pt x="968" y="640"/>
                    <a:pt x="976" y="643"/>
                    <a:pt x="987" y="639"/>
                  </a:cubicBezTo>
                  <a:cubicBezTo>
                    <a:pt x="996" y="584"/>
                    <a:pt x="994" y="527"/>
                    <a:pt x="997" y="476"/>
                  </a:cubicBezTo>
                  <a:cubicBezTo>
                    <a:pt x="987" y="474"/>
                    <a:pt x="964" y="474"/>
                    <a:pt x="953" y="468"/>
                  </a:cubicBezTo>
                  <a:cubicBezTo>
                    <a:pt x="936" y="518"/>
                    <a:pt x="913" y="568"/>
                    <a:pt x="902" y="617"/>
                  </a:cubicBezTo>
                  <a:close/>
                  <a:moveTo>
                    <a:pt x="415" y="480"/>
                  </a:moveTo>
                  <a:cubicBezTo>
                    <a:pt x="421" y="480"/>
                    <a:pt x="425" y="483"/>
                    <a:pt x="432" y="481"/>
                  </a:cubicBezTo>
                  <a:cubicBezTo>
                    <a:pt x="432" y="476"/>
                    <a:pt x="433" y="470"/>
                    <a:pt x="427" y="470"/>
                  </a:cubicBezTo>
                  <a:cubicBezTo>
                    <a:pt x="424" y="474"/>
                    <a:pt x="416" y="474"/>
                    <a:pt x="415" y="480"/>
                  </a:cubicBezTo>
                  <a:close/>
                  <a:moveTo>
                    <a:pt x="471" y="1023"/>
                  </a:moveTo>
                  <a:cubicBezTo>
                    <a:pt x="465" y="1024"/>
                    <a:pt x="468" y="1019"/>
                    <a:pt x="469" y="1017"/>
                  </a:cubicBezTo>
                  <a:cubicBezTo>
                    <a:pt x="475" y="1013"/>
                    <a:pt x="463" y="1020"/>
                    <a:pt x="469" y="1013"/>
                  </a:cubicBezTo>
                  <a:cubicBezTo>
                    <a:pt x="496" y="1004"/>
                    <a:pt x="509" y="984"/>
                    <a:pt x="526" y="967"/>
                  </a:cubicBezTo>
                  <a:cubicBezTo>
                    <a:pt x="532" y="960"/>
                    <a:pt x="543" y="958"/>
                    <a:pt x="549" y="951"/>
                  </a:cubicBezTo>
                  <a:cubicBezTo>
                    <a:pt x="554" y="946"/>
                    <a:pt x="560" y="934"/>
                    <a:pt x="564" y="926"/>
                  </a:cubicBezTo>
                  <a:cubicBezTo>
                    <a:pt x="577" y="902"/>
                    <a:pt x="582" y="872"/>
                    <a:pt x="582" y="846"/>
                  </a:cubicBezTo>
                  <a:cubicBezTo>
                    <a:pt x="581" y="779"/>
                    <a:pt x="569" y="697"/>
                    <a:pt x="543" y="643"/>
                  </a:cubicBezTo>
                  <a:cubicBezTo>
                    <a:pt x="535" y="599"/>
                    <a:pt x="509" y="575"/>
                    <a:pt x="495" y="538"/>
                  </a:cubicBezTo>
                  <a:cubicBezTo>
                    <a:pt x="466" y="519"/>
                    <a:pt x="433" y="485"/>
                    <a:pt x="388" y="493"/>
                  </a:cubicBezTo>
                  <a:cubicBezTo>
                    <a:pt x="367" y="497"/>
                    <a:pt x="361" y="515"/>
                    <a:pt x="339" y="520"/>
                  </a:cubicBezTo>
                  <a:cubicBezTo>
                    <a:pt x="302" y="557"/>
                    <a:pt x="275" y="596"/>
                    <a:pt x="273" y="652"/>
                  </a:cubicBezTo>
                  <a:cubicBezTo>
                    <a:pt x="272" y="686"/>
                    <a:pt x="281" y="726"/>
                    <a:pt x="291" y="761"/>
                  </a:cubicBezTo>
                  <a:cubicBezTo>
                    <a:pt x="304" y="809"/>
                    <a:pt x="321" y="854"/>
                    <a:pt x="334" y="893"/>
                  </a:cubicBezTo>
                  <a:cubicBezTo>
                    <a:pt x="336" y="901"/>
                    <a:pt x="339" y="911"/>
                    <a:pt x="341" y="918"/>
                  </a:cubicBezTo>
                  <a:cubicBezTo>
                    <a:pt x="358" y="982"/>
                    <a:pt x="386" y="1044"/>
                    <a:pt x="411" y="1102"/>
                  </a:cubicBezTo>
                  <a:cubicBezTo>
                    <a:pt x="411" y="1111"/>
                    <a:pt x="416" y="1115"/>
                    <a:pt x="415" y="1124"/>
                  </a:cubicBezTo>
                  <a:cubicBezTo>
                    <a:pt x="416" y="1127"/>
                    <a:pt x="421" y="1127"/>
                    <a:pt x="423" y="1130"/>
                  </a:cubicBezTo>
                  <a:cubicBezTo>
                    <a:pt x="432" y="1171"/>
                    <a:pt x="441" y="1213"/>
                    <a:pt x="467" y="1238"/>
                  </a:cubicBezTo>
                  <a:cubicBezTo>
                    <a:pt x="473" y="1232"/>
                    <a:pt x="485" y="1234"/>
                    <a:pt x="498" y="1230"/>
                  </a:cubicBezTo>
                  <a:cubicBezTo>
                    <a:pt x="482" y="1164"/>
                    <a:pt x="431" y="1091"/>
                    <a:pt x="471" y="1023"/>
                  </a:cubicBezTo>
                  <a:close/>
                  <a:moveTo>
                    <a:pt x="679" y="575"/>
                  </a:moveTo>
                  <a:cubicBezTo>
                    <a:pt x="674" y="581"/>
                    <a:pt x="668" y="586"/>
                    <a:pt x="665" y="594"/>
                  </a:cubicBezTo>
                  <a:cubicBezTo>
                    <a:pt x="666" y="602"/>
                    <a:pt x="673" y="602"/>
                    <a:pt x="675" y="608"/>
                  </a:cubicBezTo>
                  <a:cubicBezTo>
                    <a:pt x="712" y="610"/>
                    <a:pt x="760" y="623"/>
                    <a:pt x="784" y="596"/>
                  </a:cubicBezTo>
                  <a:cubicBezTo>
                    <a:pt x="748" y="588"/>
                    <a:pt x="703" y="607"/>
                    <a:pt x="679" y="575"/>
                  </a:cubicBezTo>
                  <a:close/>
                  <a:moveTo>
                    <a:pt x="411" y="1170"/>
                  </a:moveTo>
                  <a:cubicBezTo>
                    <a:pt x="401" y="1089"/>
                    <a:pt x="351" y="1033"/>
                    <a:pt x="337" y="953"/>
                  </a:cubicBezTo>
                  <a:cubicBezTo>
                    <a:pt x="329" y="941"/>
                    <a:pt x="323" y="926"/>
                    <a:pt x="322" y="906"/>
                  </a:cubicBezTo>
                  <a:cubicBezTo>
                    <a:pt x="297" y="842"/>
                    <a:pt x="270" y="780"/>
                    <a:pt x="264" y="697"/>
                  </a:cubicBezTo>
                  <a:cubicBezTo>
                    <a:pt x="244" y="682"/>
                    <a:pt x="236" y="655"/>
                    <a:pt x="221" y="635"/>
                  </a:cubicBezTo>
                  <a:cubicBezTo>
                    <a:pt x="193" y="604"/>
                    <a:pt x="151" y="585"/>
                    <a:pt x="101" y="600"/>
                  </a:cubicBezTo>
                  <a:cubicBezTo>
                    <a:pt x="2" y="637"/>
                    <a:pt x="8" y="773"/>
                    <a:pt x="31" y="885"/>
                  </a:cubicBezTo>
                  <a:cubicBezTo>
                    <a:pt x="34" y="900"/>
                    <a:pt x="41" y="919"/>
                    <a:pt x="46" y="936"/>
                  </a:cubicBezTo>
                  <a:cubicBezTo>
                    <a:pt x="68" y="999"/>
                    <a:pt x="118" y="1049"/>
                    <a:pt x="182" y="1071"/>
                  </a:cubicBezTo>
                  <a:cubicBezTo>
                    <a:pt x="215" y="1050"/>
                    <a:pt x="254" y="1063"/>
                    <a:pt x="297" y="1067"/>
                  </a:cubicBezTo>
                  <a:cubicBezTo>
                    <a:pt x="329" y="1090"/>
                    <a:pt x="353" y="1122"/>
                    <a:pt x="374" y="1155"/>
                  </a:cubicBezTo>
                  <a:cubicBezTo>
                    <a:pt x="376" y="1174"/>
                    <a:pt x="392" y="1196"/>
                    <a:pt x="401" y="1215"/>
                  </a:cubicBezTo>
                  <a:cubicBezTo>
                    <a:pt x="392" y="1229"/>
                    <a:pt x="407" y="1247"/>
                    <a:pt x="415" y="1256"/>
                  </a:cubicBezTo>
                  <a:cubicBezTo>
                    <a:pt x="424" y="1249"/>
                    <a:pt x="435" y="1253"/>
                    <a:pt x="440" y="1240"/>
                  </a:cubicBezTo>
                  <a:cubicBezTo>
                    <a:pt x="433" y="1225"/>
                    <a:pt x="426" y="1189"/>
                    <a:pt x="411" y="1170"/>
                  </a:cubicBezTo>
                  <a:close/>
                  <a:moveTo>
                    <a:pt x="912" y="668"/>
                  </a:moveTo>
                  <a:cubicBezTo>
                    <a:pt x="922" y="668"/>
                    <a:pt x="927" y="673"/>
                    <a:pt x="935" y="676"/>
                  </a:cubicBezTo>
                  <a:cubicBezTo>
                    <a:pt x="939" y="671"/>
                    <a:pt x="936" y="661"/>
                    <a:pt x="945" y="662"/>
                  </a:cubicBezTo>
                  <a:cubicBezTo>
                    <a:pt x="939" y="650"/>
                    <a:pt x="940" y="630"/>
                    <a:pt x="933" y="619"/>
                  </a:cubicBezTo>
                  <a:cubicBezTo>
                    <a:pt x="925" y="635"/>
                    <a:pt x="920" y="652"/>
                    <a:pt x="912" y="668"/>
                  </a:cubicBezTo>
                  <a:close/>
                  <a:moveTo>
                    <a:pt x="675" y="644"/>
                  </a:moveTo>
                  <a:cubicBezTo>
                    <a:pt x="659" y="678"/>
                    <a:pt x="664" y="716"/>
                    <a:pt x="658" y="751"/>
                  </a:cubicBezTo>
                  <a:cubicBezTo>
                    <a:pt x="656" y="760"/>
                    <a:pt x="651" y="769"/>
                    <a:pt x="650" y="778"/>
                  </a:cubicBezTo>
                  <a:cubicBezTo>
                    <a:pt x="648" y="791"/>
                    <a:pt x="652" y="804"/>
                    <a:pt x="652" y="817"/>
                  </a:cubicBezTo>
                  <a:cubicBezTo>
                    <a:pt x="651" y="834"/>
                    <a:pt x="643" y="850"/>
                    <a:pt x="642" y="868"/>
                  </a:cubicBezTo>
                  <a:cubicBezTo>
                    <a:pt x="642" y="872"/>
                    <a:pt x="646" y="878"/>
                    <a:pt x="646" y="883"/>
                  </a:cubicBezTo>
                  <a:cubicBezTo>
                    <a:pt x="645" y="889"/>
                    <a:pt x="641" y="896"/>
                    <a:pt x="640" y="903"/>
                  </a:cubicBezTo>
                  <a:cubicBezTo>
                    <a:pt x="637" y="937"/>
                    <a:pt x="634" y="980"/>
                    <a:pt x="638" y="1013"/>
                  </a:cubicBezTo>
                  <a:cubicBezTo>
                    <a:pt x="627" y="1120"/>
                    <a:pt x="627" y="1212"/>
                    <a:pt x="625" y="1324"/>
                  </a:cubicBezTo>
                  <a:cubicBezTo>
                    <a:pt x="624" y="1334"/>
                    <a:pt x="619" y="1343"/>
                    <a:pt x="619" y="1353"/>
                  </a:cubicBezTo>
                  <a:cubicBezTo>
                    <a:pt x="617" y="1388"/>
                    <a:pt x="625" y="1422"/>
                    <a:pt x="627" y="1456"/>
                  </a:cubicBezTo>
                  <a:cubicBezTo>
                    <a:pt x="646" y="1460"/>
                    <a:pt x="675" y="1448"/>
                    <a:pt x="692" y="1450"/>
                  </a:cubicBezTo>
                  <a:cubicBezTo>
                    <a:pt x="697" y="1418"/>
                    <a:pt x="694" y="1400"/>
                    <a:pt x="694" y="1376"/>
                  </a:cubicBezTo>
                  <a:cubicBezTo>
                    <a:pt x="696" y="1250"/>
                    <a:pt x="689" y="1090"/>
                    <a:pt x="692" y="972"/>
                  </a:cubicBezTo>
                  <a:cubicBezTo>
                    <a:pt x="682" y="964"/>
                    <a:pt x="692" y="946"/>
                    <a:pt x="687" y="937"/>
                  </a:cubicBezTo>
                  <a:cubicBezTo>
                    <a:pt x="703" y="913"/>
                    <a:pt x="716" y="853"/>
                    <a:pt x="731" y="815"/>
                  </a:cubicBezTo>
                  <a:cubicBezTo>
                    <a:pt x="735" y="806"/>
                    <a:pt x="741" y="800"/>
                    <a:pt x="743" y="794"/>
                  </a:cubicBezTo>
                  <a:cubicBezTo>
                    <a:pt x="748" y="778"/>
                    <a:pt x="744" y="763"/>
                    <a:pt x="760" y="763"/>
                  </a:cubicBezTo>
                  <a:cubicBezTo>
                    <a:pt x="773" y="763"/>
                    <a:pt x="774" y="778"/>
                    <a:pt x="782" y="784"/>
                  </a:cubicBezTo>
                  <a:cubicBezTo>
                    <a:pt x="782" y="729"/>
                    <a:pt x="777" y="678"/>
                    <a:pt x="774" y="625"/>
                  </a:cubicBezTo>
                  <a:cubicBezTo>
                    <a:pt x="733" y="634"/>
                    <a:pt x="705" y="626"/>
                    <a:pt x="673" y="623"/>
                  </a:cubicBezTo>
                  <a:cubicBezTo>
                    <a:pt x="676" y="630"/>
                    <a:pt x="669" y="636"/>
                    <a:pt x="675" y="644"/>
                  </a:cubicBezTo>
                  <a:close/>
                  <a:moveTo>
                    <a:pt x="881" y="635"/>
                  </a:moveTo>
                  <a:cubicBezTo>
                    <a:pt x="882" y="641"/>
                    <a:pt x="879" y="642"/>
                    <a:pt x="879" y="646"/>
                  </a:cubicBezTo>
                  <a:cubicBezTo>
                    <a:pt x="885" y="654"/>
                    <a:pt x="892" y="660"/>
                    <a:pt x="904" y="662"/>
                  </a:cubicBezTo>
                  <a:cubicBezTo>
                    <a:pt x="903" y="652"/>
                    <a:pt x="914" y="643"/>
                    <a:pt x="910" y="637"/>
                  </a:cubicBezTo>
                  <a:cubicBezTo>
                    <a:pt x="904" y="638"/>
                    <a:pt x="891" y="625"/>
                    <a:pt x="881" y="635"/>
                  </a:cubicBezTo>
                  <a:close/>
                  <a:moveTo>
                    <a:pt x="956" y="656"/>
                  </a:moveTo>
                  <a:cubicBezTo>
                    <a:pt x="951" y="659"/>
                    <a:pt x="959" y="664"/>
                    <a:pt x="956" y="670"/>
                  </a:cubicBezTo>
                  <a:cubicBezTo>
                    <a:pt x="970" y="665"/>
                    <a:pt x="995" y="672"/>
                    <a:pt x="999" y="656"/>
                  </a:cubicBezTo>
                  <a:cubicBezTo>
                    <a:pt x="985" y="652"/>
                    <a:pt x="966" y="656"/>
                    <a:pt x="956" y="656"/>
                  </a:cubicBezTo>
                  <a:close/>
                  <a:moveTo>
                    <a:pt x="875" y="714"/>
                  </a:moveTo>
                  <a:cubicBezTo>
                    <a:pt x="880" y="698"/>
                    <a:pt x="893" y="690"/>
                    <a:pt x="896" y="672"/>
                  </a:cubicBezTo>
                  <a:cubicBezTo>
                    <a:pt x="890" y="673"/>
                    <a:pt x="887" y="670"/>
                    <a:pt x="883" y="670"/>
                  </a:cubicBezTo>
                  <a:cubicBezTo>
                    <a:pt x="877" y="684"/>
                    <a:pt x="875" y="701"/>
                    <a:pt x="875" y="714"/>
                  </a:cubicBezTo>
                  <a:close/>
                  <a:moveTo>
                    <a:pt x="960" y="681"/>
                  </a:moveTo>
                  <a:cubicBezTo>
                    <a:pt x="967" y="703"/>
                    <a:pt x="970" y="723"/>
                    <a:pt x="978" y="741"/>
                  </a:cubicBezTo>
                  <a:cubicBezTo>
                    <a:pt x="980" y="711"/>
                    <a:pt x="988" y="704"/>
                    <a:pt x="991" y="677"/>
                  </a:cubicBezTo>
                  <a:cubicBezTo>
                    <a:pt x="980" y="678"/>
                    <a:pt x="973" y="683"/>
                    <a:pt x="960" y="681"/>
                  </a:cubicBezTo>
                  <a:close/>
                  <a:moveTo>
                    <a:pt x="933" y="695"/>
                  </a:moveTo>
                  <a:cubicBezTo>
                    <a:pt x="928" y="687"/>
                    <a:pt x="915" y="687"/>
                    <a:pt x="906" y="683"/>
                  </a:cubicBezTo>
                  <a:cubicBezTo>
                    <a:pt x="902" y="711"/>
                    <a:pt x="877" y="724"/>
                    <a:pt x="877" y="749"/>
                  </a:cubicBezTo>
                  <a:cubicBezTo>
                    <a:pt x="900" y="748"/>
                    <a:pt x="889" y="780"/>
                    <a:pt x="900" y="790"/>
                  </a:cubicBezTo>
                  <a:cubicBezTo>
                    <a:pt x="904" y="775"/>
                    <a:pt x="905" y="756"/>
                    <a:pt x="925" y="757"/>
                  </a:cubicBezTo>
                  <a:cubicBezTo>
                    <a:pt x="935" y="762"/>
                    <a:pt x="933" y="780"/>
                    <a:pt x="945" y="784"/>
                  </a:cubicBezTo>
                  <a:cubicBezTo>
                    <a:pt x="974" y="762"/>
                    <a:pt x="960" y="712"/>
                    <a:pt x="947" y="681"/>
                  </a:cubicBezTo>
                  <a:cubicBezTo>
                    <a:pt x="948" y="692"/>
                    <a:pt x="940" y="692"/>
                    <a:pt x="933" y="695"/>
                  </a:cubicBezTo>
                  <a:close/>
                  <a:moveTo>
                    <a:pt x="943" y="811"/>
                  </a:moveTo>
                  <a:cubicBezTo>
                    <a:pt x="924" y="812"/>
                    <a:pt x="933" y="788"/>
                    <a:pt x="918" y="782"/>
                  </a:cubicBezTo>
                  <a:cubicBezTo>
                    <a:pt x="908" y="792"/>
                    <a:pt x="910" y="815"/>
                    <a:pt x="892" y="817"/>
                  </a:cubicBezTo>
                  <a:cubicBezTo>
                    <a:pt x="881" y="800"/>
                    <a:pt x="883" y="769"/>
                    <a:pt x="869" y="755"/>
                  </a:cubicBezTo>
                  <a:cubicBezTo>
                    <a:pt x="859" y="798"/>
                    <a:pt x="848" y="844"/>
                    <a:pt x="844" y="899"/>
                  </a:cubicBezTo>
                  <a:cubicBezTo>
                    <a:pt x="843" y="906"/>
                    <a:pt x="831" y="902"/>
                    <a:pt x="832" y="910"/>
                  </a:cubicBezTo>
                  <a:cubicBezTo>
                    <a:pt x="842" y="926"/>
                    <a:pt x="843" y="940"/>
                    <a:pt x="842" y="955"/>
                  </a:cubicBezTo>
                  <a:cubicBezTo>
                    <a:pt x="829" y="1070"/>
                    <a:pt x="842" y="1216"/>
                    <a:pt x="834" y="1331"/>
                  </a:cubicBezTo>
                  <a:cubicBezTo>
                    <a:pt x="854" y="1277"/>
                    <a:pt x="868" y="1213"/>
                    <a:pt x="871" y="1149"/>
                  </a:cubicBezTo>
                  <a:cubicBezTo>
                    <a:pt x="882" y="1132"/>
                    <a:pt x="892" y="1115"/>
                    <a:pt x="902" y="1097"/>
                  </a:cubicBezTo>
                  <a:cubicBezTo>
                    <a:pt x="911" y="1080"/>
                    <a:pt x="926" y="1063"/>
                    <a:pt x="933" y="1044"/>
                  </a:cubicBezTo>
                  <a:cubicBezTo>
                    <a:pt x="941" y="1023"/>
                    <a:pt x="935" y="993"/>
                    <a:pt x="939" y="963"/>
                  </a:cubicBezTo>
                  <a:cubicBezTo>
                    <a:pt x="947" y="899"/>
                    <a:pt x="953" y="837"/>
                    <a:pt x="964" y="780"/>
                  </a:cubicBezTo>
                  <a:cubicBezTo>
                    <a:pt x="958" y="794"/>
                    <a:pt x="955" y="811"/>
                    <a:pt x="943" y="811"/>
                  </a:cubicBezTo>
                  <a:close/>
                  <a:moveTo>
                    <a:pt x="737" y="848"/>
                  </a:moveTo>
                  <a:cubicBezTo>
                    <a:pt x="743" y="848"/>
                    <a:pt x="743" y="853"/>
                    <a:pt x="749" y="852"/>
                  </a:cubicBezTo>
                  <a:cubicBezTo>
                    <a:pt x="757" y="845"/>
                    <a:pt x="759" y="829"/>
                    <a:pt x="776" y="835"/>
                  </a:cubicBezTo>
                  <a:cubicBezTo>
                    <a:pt x="779" y="838"/>
                    <a:pt x="778" y="845"/>
                    <a:pt x="782" y="846"/>
                  </a:cubicBezTo>
                  <a:cubicBezTo>
                    <a:pt x="778" y="824"/>
                    <a:pt x="770" y="806"/>
                    <a:pt x="758" y="792"/>
                  </a:cubicBezTo>
                  <a:cubicBezTo>
                    <a:pt x="753" y="815"/>
                    <a:pt x="742" y="831"/>
                    <a:pt x="737" y="848"/>
                  </a:cubicBezTo>
                  <a:close/>
                  <a:moveTo>
                    <a:pt x="1018" y="829"/>
                  </a:moveTo>
                  <a:cubicBezTo>
                    <a:pt x="1025" y="833"/>
                    <a:pt x="1039" y="828"/>
                    <a:pt x="1048" y="823"/>
                  </a:cubicBezTo>
                  <a:cubicBezTo>
                    <a:pt x="1045" y="812"/>
                    <a:pt x="1043" y="801"/>
                    <a:pt x="1040" y="792"/>
                  </a:cubicBezTo>
                  <a:cubicBezTo>
                    <a:pt x="1035" y="806"/>
                    <a:pt x="1022" y="812"/>
                    <a:pt x="1018" y="829"/>
                  </a:cubicBezTo>
                  <a:close/>
                  <a:moveTo>
                    <a:pt x="1011" y="840"/>
                  </a:moveTo>
                  <a:cubicBezTo>
                    <a:pt x="997" y="862"/>
                    <a:pt x="989" y="890"/>
                    <a:pt x="962" y="899"/>
                  </a:cubicBezTo>
                  <a:cubicBezTo>
                    <a:pt x="962" y="905"/>
                    <a:pt x="962" y="912"/>
                    <a:pt x="962" y="918"/>
                  </a:cubicBezTo>
                  <a:cubicBezTo>
                    <a:pt x="973" y="915"/>
                    <a:pt x="970" y="926"/>
                    <a:pt x="978" y="926"/>
                  </a:cubicBezTo>
                  <a:cubicBezTo>
                    <a:pt x="986" y="921"/>
                    <a:pt x="987" y="909"/>
                    <a:pt x="999" y="908"/>
                  </a:cubicBezTo>
                  <a:cubicBezTo>
                    <a:pt x="1009" y="915"/>
                    <a:pt x="1011" y="930"/>
                    <a:pt x="1020" y="937"/>
                  </a:cubicBezTo>
                  <a:cubicBezTo>
                    <a:pt x="1031" y="928"/>
                    <a:pt x="1025" y="913"/>
                    <a:pt x="1038" y="910"/>
                  </a:cubicBezTo>
                  <a:cubicBezTo>
                    <a:pt x="1052" y="907"/>
                    <a:pt x="1052" y="924"/>
                    <a:pt x="1067" y="926"/>
                  </a:cubicBezTo>
                  <a:cubicBezTo>
                    <a:pt x="1063" y="900"/>
                    <a:pt x="1058" y="863"/>
                    <a:pt x="1048" y="838"/>
                  </a:cubicBezTo>
                  <a:cubicBezTo>
                    <a:pt x="1038" y="842"/>
                    <a:pt x="1020" y="848"/>
                    <a:pt x="1011" y="840"/>
                  </a:cubicBezTo>
                  <a:close/>
                  <a:moveTo>
                    <a:pt x="790" y="873"/>
                  </a:moveTo>
                  <a:cubicBezTo>
                    <a:pt x="776" y="872"/>
                    <a:pt x="777" y="857"/>
                    <a:pt x="766" y="854"/>
                  </a:cubicBezTo>
                  <a:cubicBezTo>
                    <a:pt x="764" y="872"/>
                    <a:pt x="742" y="872"/>
                    <a:pt x="733" y="860"/>
                  </a:cubicBezTo>
                  <a:cubicBezTo>
                    <a:pt x="727" y="885"/>
                    <a:pt x="709" y="909"/>
                    <a:pt x="708" y="934"/>
                  </a:cubicBezTo>
                  <a:cubicBezTo>
                    <a:pt x="719" y="932"/>
                    <a:pt x="716" y="933"/>
                    <a:pt x="727" y="934"/>
                  </a:cubicBezTo>
                  <a:cubicBezTo>
                    <a:pt x="731" y="939"/>
                    <a:pt x="733" y="945"/>
                    <a:pt x="737" y="949"/>
                  </a:cubicBezTo>
                  <a:cubicBezTo>
                    <a:pt x="754" y="934"/>
                    <a:pt x="771" y="949"/>
                    <a:pt x="778" y="965"/>
                  </a:cubicBezTo>
                  <a:cubicBezTo>
                    <a:pt x="778" y="948"/>
                    <a:pt x="800" y="934"/>
                    <a:pt x="815" y="951"/>
                  </a:cubicBezTo>
                  <a:cubicBezTo>
                    <a:pt x="809" y="936"/>
                    <a:pt x="821" y="923"/>
                    <a:pt x="821" y="914"/>
                  </a:cubicBezTo>
                  <a:cubicBezTo>
                    <a:pt x="820" y="897"/>
                    <a:pt x="799" y="883"/>
                    <a:pt x="799" y="866"/>
                  </a:cubicBezTo>
                  <a:cubicBezTo>
                    <a:pt x="797" y="869"/>
                    <a:pt x="795" y="873"/>
                    <a:pt x="790" y="873"/>
                  </a:cubicBezTo>
                  <a:close/>
                  <a:moveTo>
                    <a:pt x="954" y="994"/>
                  </a:moveTo>
                  <a:cubicBezTo>
                    <a:pt x="960" y="982"/>
                    <a:pt x="973" y="955"/>
                    <a:pt x="989" y="972"/>
                  </a:cubicBezTo>
                  <a:cubicBezTo>
                    <a:pt x="984" y="1037"/>
                    <a:pt x="991" y="1106"/>
                    <a:pt x="1007" y="1170"/>
                  </a:cubicBezTo>
                  <a:cubicBezTo>
                    <a:pt x="973" y="1262"/>
                    <a:pt x="969" y="1346"/>
                    <a:pt x="945" y="1436"/>
                  </a:cubicBezTo>
                  <a:cubicBezTo>
                    <a:pt x="961" y="1438"/>
                    <a:pt x="978" y="1424"/>
                    <a:pt x="995" y="1421"/>
                  </a:cubicBezTo>
                  <a:cubicBezTo>
                    <a:pt x="1022" y="1274"/>
                    <a:pt x="1042" y="1103"/>
                    <a:pt x="1067" y="945"/>
                  </a:cubicBezTo>
                  <a:cubicBezTo>
                    <a:pt x="1057" y="946"/>
                    <a:pt x="1047" y="934"/>
                    <a:pt x="1040" y="926"/>
                  </a:cubicBezTo>
                  <a:cubicBezTo>
                    <a:pt x="1046" y="961"/>
                    <a:pt x="997" y="955"/>
                    <a:pt x="1001" y="926"/>
                  </a:cubicBezTo>
                  <a:cubicBezTo>
                    <a:pt x="994" y="932"/>
                    <a:pt x="987" y="939"/>
                    <a:pt x="978" y="939"/>
                  </a:cubicBezTo>
                  <a:cubicBezTo>
                    <a:pt x="968" y="940"/>
                    <a:pt x="965" y="932"/>
                    <a:pt x="958" y="932"/>
                  </a:cubicBezTo>
                  <a:cubicBezTo>
                    <a:pt x="961" y="952"/>
                    <a:pt x="952" y="980"/>
                    <a:pt x="954" y="994"/>
                  </a:cubicBezTo>
                  <a:close/>
                  <a:moveTo>
                    <a:pt x="555" y="970"/>
                  </a:moveTo>
                  <a:cubicBezTo>
                    <a:pt x="563" y="969"/>
                    <a:pt x="571" y="967"/>
                    <a:pt x="574" y="961"/>
                  </a:cubicBezTo>
                  <a:cubicBezTo>
                    <a:pt x="568" y="960"/>
                    <a:pt x="573" y="949"/>
                    <a:pt x="568" y="947"/>
                  </a:cubicBezTo>
                  <a:cubicBezTo>
                    <a:pt x="563" y="954"/>
                    <a:pt x="557" y="960"/>
                    <a:pt x="555" y="970"/>
                  </a:cubicBezTo>
                  <a:close/>
                  <a:moveTo>
                    <a:pt x="718" y="953"/>
                  </a:moveTo>
                  <a:cubicBezTo>
                    <a:pt x="717" y="956"/>
                    <a:pt x="713" y="955"/>
                    <a:pt x="712" y="957"/>
                  </a:cubicBezTo>
                  <a:cubicBezTo>
                    <a:pt x="705" y="1015"/>
                    <a:pt x="713" y="1113"/>
                    <a:pt x="714" y="1201"/>
                  </a:cubicBezTo>
                  <a:cubicBezTo>
                    <a:pt x="714" y="1273"/>
                    <a:pt x="708" y="1343"/>
                    <a:pt x="710" y="1405"/>
                  </a:cubicBezTo>
                  <a:cubicBezTo>
                    <a:pt x="758" y="1387"/>
                    <a:pt x="807" y="1404"/>
                    <a:pt x="805" y="1440"/>
                  </a:cubicBezTo>
                  <a:cubicBezTo>
                    <a:pt x="814" y="1418"/>
                    <a:pt x="826" y="1394"/>
                    <a:pt x="828" y="1368"/>
                  </a:cubicBezTo>
                  <a:cubicBezTo>
                    <a:pt x="831" y="1344"/>
                    <a:pt x="820" y="1319"/>
                    <a:pt x="821" y="1296"/>
                  </a:cubicBezTo>
                  <a:cubicBezTo>
                    <a:pt x="821" y="1290"/>
                    <a:pt x="824" y="1283"/>
                    <a:pt x="824" y="1277"/>
                  </a:cubicBezTo>
                  <a:cubicBezTo>
                    <a:pt x="833" y="1180"/>
                    <a:pt x="813" y="1061"/>
                    <a:pt x="824" y="970"/>
                  </a:cubicBezTo>
                  <a:cubicBezTo>
                    <a:pt x="813" y="969"/>
                    <a:pt x="806" y="965"/>
                    <a:pt x="799" y="959"/>
                  </a:cubicBezTo>
                  <a:cubicBezTo>
                    <a:pt x="797" y="989"/>
                    <a:pt x="761" y="987"/>
                    <a:pt x="757" y="959"/>
                  </a:cubicBezTo>
                  <a:cubicBezTo>
                    <a:pt x="748" y="964"/>
                    <a:pt x="745" y="973"/>
                    <a:pt x="733" y="970"/>
                  </a:cubicBezTo>
                  <a:cubicBezTo>
                    <a:pt x="726" y="967"/>
                    <a:pt x="728" y="954"/>
                    <a:pt x="718" y="953"/>
                  </a:cubicBezTo>
                  <a:close/>
                  <a:moveTo>
                    <a:pt x="559" y="984"/>
                  </a:moveTo>
                  <a:cubicBezTo>
                    <a:pt x="563" y="988"/>
                    <a:pt x="561" y="999"/>
                    <a:pt x="568" y="1002"/>
                  </a:cubicBezTo>
                  <a:cubicBezTo>
                    <a:pt x="571" y="998"/>
                    <a:pt x="575" y="997"/>
                    <a:pt x="580" y="996"/>
                  </a:cubicBezTo>
                  <a:cubicBezTo>
                    <a:pt x="579" y="988"/>
                    <a:pt x="583" y="986"/>
                    <a:pt x="582" y="978"/>
                  </a:cubicBezTo>
                  <a:cubicBezTo>
                    <a:pt x="577" y="976"/>
                    <a:pt x="563" y="979"/>
                    <a:pt x="559" y="984"/>
                  </a:cubicBezTo>
                  <a:close/>
                  <a:moveTo>
                    <a:pt x="491" y="1044"/>
                  </a:moveTo>
                  <a:cubicBezTo>
                    <a:pt x="497" y="1056"/>
                    <a:pt x="503" y="1066"/>
                    <a:pt x="506" y="1077"/>
                  </a:cubicBezTo>
                  <a:cubicBezTo>
                    <a:pt x="533" y="1171"/>
                    <a:pt x="570" y="1249"/>
                    <a:pt x="605" y="1337"/>
                  </a:cubicBezTo>
                  <a:cubicBezTo>
                    <a:pt x="608" y="1299"/>
                    <a:pt x="608" y="1247"/>
                    <a:pt x="611" y="1203"/>
                  </a:cubicBezTo>
                  <a:cubicBezTo>
                    <a:pt x="608" y="1201"/>
                    <a:pt x="604" y="1198"/>
                    <a:pt x="603" y="1194"/>
                  </a:cubicBezTo>
                  <a:cubicBezTo>
                    <a:pt x="581" y="1120"/>
                    <a:pt x="565" y="1047"/>
                    <a:pt x="541" y="978"/>
                  </a:cubicBezTo>
                  <a:cubicBezTo>
                    <a:pt x="524" y="1000"/>
                    <a:pt x="506" y="1021"/>
                    <a:pt x="491" y="1044"/>
                  </a:cubicBezTo>
                  <a:close/>
                  <a:moveTo>
                    <a:pt x="949" y="1033"/>
                  </a:moveTo>
                  <a:cubicBezTo>
                    <a:pt x="951" y="1043"/>
                    <a:pt x="954" y="1052"/>
                    <a:pt x="964" y="1054"/>
                  </a:cubicBezTo>
                  <a:cubicBezTo>
                    <a:pt x="962" y="1048"/>
                    <a:pt x="970" y="1051"/>
                    <a:pt x="972" y="1048"/>
                  </a:cubicBezTo>
                  <a:cubicBezTo>
                    <a:pt x="970" y="1034"/>
                    <a:pt x="969" y="1010"/>
                    <a:pt x="966" y="1003"/>
                  </a:cubicBezTo>
                  <a:cubicBezTo>
                    <a:pt x="960" y="1013"/>
                    <a:pt x="955" y="1023"/>
                    <a:pt x="949" y="1033"/>
                  </a:cubicBezTo>
                  <a:close/>
                  <a:moveTo>
                    <a:pt x="570" y="1013"/>
                  </a:moveTo>
                  <a:cubicBezTo>
                    <a:pt x="570" y="1024"/>
                    <a:pt x="574" y="1029"/>
                    <a:pt x="576" y="1036"/>
                  </a:cubicBezTo>
                  <a:cubicBezTo>
                    <a:pt x="591" y="1036"/>
                    <a:pt x="596" y="1016"/>
                    <a:pt x="586" y="1005"/>
                  </a:cubicBezTo>
                  <a:cubicBezTo>
                    <a:pt x="582" y="1010"/>
                    <a:pt x="577" y="1012"/>
                    <a:pt x="570" y="1013"/>
                  </a:cubicBezTo>
                  <a:close/>
                  <a:moveTo>
                    <a:pt x="580" y="1048"/>
                  </a:moveTo>
                  <a:cubicBezTo>
                    <a:pt x="580" y="1056"/>
                    <a:pt x="580" y="1065"/>
                    <a:pt x="586" y="1067"/>
                  </a:cubicBezTo>
                  <a:cubicBezTo>
                    <a:pt x="591" y="1064"/>
                    <a:pt x="597" y="1062"/>
                    <a:pt x="603" y="1060"/>
                  </a:cubicBezTo>
                  <a:cubicBezTo>
                    <a:pt x="601" y="1052"/>
                    <a:pt x="599" y="1046"/>
                    <a:pt x="595" y="1040"/>
                  </a:cubicBezTo>
                  <a:cubicBezTo>
                    <a:pt x="593" y="1045"/>
                    <a:pt x="585" y="1046"/>
                    <a:pt x="580" y="1048"/>
                  </a:cubicBezTo>
                  <a:close/>
                  <a:moveTo>
                    <a:pt x="914" y="1174"/>
                  </a:moveTo>
                  <a:cubicBezTo>
                    <a:pt x="932" y="1172"/>
                    <a:pt x="925" y="1148"/>
                    <a:pt x="939" y="1145"/>
                  </a:cubicBezTo>
                  <a:cubicBezTo>
                    <a:pt x="961" y="1140"/>
                    <a:pt x="950" y="1170"/>
                    <a:pt x="970" y="1176"/>
                  </a:cubicBezTo>
                  <a:cubicBezTo>
                    <a:pt x="993" y="1148"/>
                    <a:pt x="972" y="1103"/>
                    <a:pt x="974" y="1071"/>
                  </a:cubicBezTo>
                  <a:cubicBezTo>
                    <a:pt x="955" y="1073"/>
                    <a:pt x="950" y="1062"/>
                    <a:pt x="937" y="1058"/>
                  </a:cubicBezTo>
                  <a:cubicBezTo>
                    <a:pt x="926" y="1093"/>
                    <a:pt x="872" y="1139"/>
                    <a:pt x="914" y="1174"/>
                  </a:cubicBezTo>
                  <a:close/>
                  <a:moveTo>
                    <a:pt x="588" y="1079"/>
                  </a:moveTo>
                  <a:cubicBezTo>
                    <a:pt x="590" y="1091"/>
                    <a:pt x="595" y="1100"/>
                    <a:pt x="597" y="1112"/>
                  </a:cubicBezTo>
                  <a:cubicBezTo>
                    <a:pt x="620" y="1108"/>
                    <a:pt x="611" y="1084"/>
                    <a:pt x="609" y="1073"/>
                  </a:cubicBezTo>
                  <a:cubicBezTo>
                    <a:pt x="597" y="1075"/>
                    <a:pt x="597" y="1076"/>
                    <a:pt x="588" y="1079"/>
                  </a:cubicBezTo>
                  <a:close/>
                  <a:moveTo>
                    <a:pt x="516" y="1221"/>
                  </a:moveTo>
                  <a:cubicBezTo>
                    <a:pt x="531" y="1233"/>
                    <a:pt x="538" y="1258"/>
                    <a:pt x="545" y="1283"/>
                  </a:cubicBezTo>
                  <a:cubicBezTo>
                    <a:pt x="561" y="1338"/>
                    <a:pt x="580" y="1405"/>
                    <a:pt x="594" y="1458"/>
                  </a:cubicBezTo>
                  <a:cubicBezTo>
                    <a:pt x="594" y="1453"/>
                    <a:pt x="602" y="1457"/>
                    <a:pt x="605" y="1456"/>
                  </a:cubicBezTo>
                  <a:cubicBezTo>
                    <a:pt x="603" y="1437"/>
                    <a:pt x="609" y="1423"/>
                    <a:pt x="607" y="1405"/>
                  </a:cubicBezTo>
                  <a:cubicBezTo>
                    <a:pt x="606" y="1396"/>
                    <a:pt x="600" y="1389"/>
                    <a:pt x="597" y="1380"/>
                  </a:cubicBezTo>
                  <a:cubicBezTo>
                    <a:pt x="592" y="1359"/>
                    <a:pt x="582" y="1331"/>
                    <a:pt x="570" y="1304"/>
                  </a:cubicBezTo>
                  <a:cubicBezTo>
                    <a:pt x="561" y="1283"/>
                    <a:pt x="548" y="1261"/>
                    <a:pt x="543" y="1240"/>
                  </a:cubicBezTo>
                  <a:cubicBezTo>
                    <a:pt x="534" y="1205"/>
                    <a:pt x="520" y="1187"/>
                    <a:pt x="510" y="1157"/>
                  </a:cubicBezTo>
                  <a:cubicBezTo>
                    <a:pt x="501" y="1131"/>
                    <a:pt x="491" y="1101"/>
                    <a:pt x="481" y="1081"/>
                  </a:cubicBezTo>
                  <a:cubicBezTo>
                    <a:pt x="478" y="1136"/>
                    <a:pt x="507" y="1172"/>
                    <a:pt x="516" y="1221"/>
                  </a:cubicBezTo>
                  <a:close/>
                  <a:moveTo>
                    <a:pt x="611" y="1157"/>
                  </a:moveTo>
                  <a:cubicBezTo>
                    <a:pt x="611" y="1144"/>
                    <a:pt x="611" y="1132"/>
                    <a:pt x="611" y="1120"/>
                  </a:cubicBezTo>
                  <a:cubicBezTo>
                    <a:pt x="592" y="1122"/>
                    <a:pt x="606" y="1147"/>
                    <a:pt x="611" y="1157"/>
                  </a:cubicBezTo>
                  <a:close/>
                  <a:moveTo>
                    <a:pt x="312" y="1153"/>
                  </a:moveTo>
                  <a:cubicBezTo>
                    <a:pt x="313" y="1182"/>
                    <a:pt x="295" y="1219"/>
                    <a:pt x="306" y="1240"/>
                  </a:cubicBezTo>
                  <a:cubicBezTo>
                    <a:pt x="322" y="1244"/>
                    <a:pt x="325" y="1219"/>
                    <a:pt x="341" y="1217"/>
                  </a:cubicBezTo>
                  <a:cubicBezTo>
                    <a:pt x="351" y="1220"/>
                    <a:pt x="356" y="1236"/>
                    <a:pt x="366" y="1232"/>
                  </a:cubicBezTo>
                  <a:cubicBezTo>
                    <a:pt x="378" y="1199"/>
                    <a:pt x="345" y="1178"/>
                    <a:pt x="339" y="1149"/>
                  </a:cubicBezTo>
                  <a:cubicBezTo>
                    <a:pt x="328" y="1148"/>
                    <a:pt x="320" y="1150"/>
                    <a:pt x="312" y="1153"/>
                  </a:cubicBezTo>
                  <a:close/>
                  <a:moveTo>
                    <a:pt x="821" y="1454"/>
                  </a:moveTo>
                  <a:cubicBezTo>
                    <a:pt x="845" y="1456"/>
                    <a:pt x="842" y="1454"/>
                    <a:pt x="873" y="1454"/>
                  </a:cubicBezTo>
                  <a:cubicBezTo>
                    <a:pt x="900" y="1378"/>
                    <a:pt x="906" y="1263"/>
                    <a:pt x="931" y="1180"/>
                  </a:cubicBezTo>
                  <a:cubicBezTo>
                    <a:pt x="923" y="1181"/>
                    <a:pt x="919" y="1186"/>
                    <a:pt x="910" y="1186"/>
                  </a:cubicBezTo>
                  <a:cubicBezTo>
                    <a:pt x="900" y="1182"/>
                    <a:pt x="896" y="1161"/>
                    <a:pt x="887" y="1163"/>
                  </a:cubicBezTo>
                  <a:cubicBezTo>
                    <a:pt x="874" y="1252"/>
                    <a:pt x="839" y="1370"/>
                    <a:pt x="821" y="1454"/>
                  </a:cubicBezTo>
                  <a:close/>
                  <a:moveTo>
                    <a:pt x="896" y="1450"/>
                  </a:moveTo>
                  <a:cubicBezTo>
                    <a:pt x="908" y="1447"/>
                    <a:pt x="921" y="1446"/>
                    <a:pt x="931" y="1442"/>
                  </a:cubicBezTo>
                  <a:cubicBezTo>
                    <a:pt x="945" y="1351"/>
                    <a:pt x="969" y="1276"/>
                    <a:pt x="985" y="1184"/>
                  </a:cubicBezTo>
                  <a:cubicBezTo>
                    <a:pt x="977" y="1186"/>
                    <a:pt x="974" y="1194"/>
                    <a:pt x="960" y="1192"/>
                  </a:cubicBezTo>
                  <a:cubicBezTo>
                    <a:pt x="956" y="1188"/>
                    <a:pt x="955" y="1181"/>
                    <a:pt x="951" y="1178"/>
                  </a:cubicBezTo>
                  <a:cubicBezTo>
                    <a:pt x="926" y="1271"/>
                    <a:pt x="910" y="1350"/>
                    <a:pt x="896" y="1450"/>
                  </a:cubicBezTo>
                  <a:close/>
                  <a:moveTo>
                    <a:pt x="353" y="1246"/>
                  </a:moveTo>
                  <a:cubicBezTo>
                    <a:pt x="372" y="1314"/>
                    <a:pt x="402" y="1376"/>
                    <a:pt x="413" y="1446"/>
                  </a:cubicBezTo>
                  <a:cubicBezTo>
                    <a:pt x="418" y="1448"/>
                    <a:pt x="428" y="1452"/>
                    <a:pt x="434" y="1448"/>
                  </a:cubicBezTo>
                  <a:cubicBezTo>
                    <a:pt x="428" y="1422"/>
                    <a:pt x="427" y="1402"/>
                    <a:pt x="415" y="1384"/>
                  </a:cubicBezTo>
                  <a:cubicBezTo>
                    <a:pt x="424" y="1363"/>
                    <a:pt x="408" y="1327"/>
                    <a:pt x="401" y="1300"/>
                  </a:cubicBezTo>
                  <a:cubicBezTo>
                    <a:pt x="399" y="1292"/>
                    <a:pt x="401" y="1281"/>
                    <a:pt x="398" y="1277"/>
                  </a:cubicBezTo>
                  <a:cubicBezTo>
                    <a:pt x="396" y="1275"/>
                    <a:pt x="391" y="1276"/>
                    <a:pt x="390" y="1273"/>
                  </a:cubicBezTo>
                  <a:cubicBezTo>
                    <a:pt x="384" y="1260"/>
                    <a:pt x="390" y="1243"/>
                    <a:pt x="378" y="1236"/>
                  </a:cubicBezTo>
                  <a:cubicBezTo>
                    <a:pt x="375" y="1247"/>
                    <a:pt x="364" y="1252"/>
                    <a:pt x="353" y="1246"/>
                  </a:cubicBezTo>
                  <a:close/>
                  <a:moveTo>
                    <a:pt x="308" y="1256"/>
                  </a:moveTo>
                  <a:cubicBezTo>
                    <a:pt x="330" y="1303"/>
                    <a:pt x="337" y="1357"/>
                    <a:pt x="365" y="1401"/>
                  </a:cubicBezTo>
                  <a:cubicBezTo>
                    <a:pt x="356" y="1407"/>
                    <a:pt x="372" y="1416"/>
                    <a:pt x="366" y="1430"/>
                  </a:cubicBezTo>
                  <a:cubicBezTo>
                    <a:pt x="381" y="1432"/>
                    <a:pt x="386" y="1442"/>
                    <a:pt x="399" y="1444"/>
                  </a:cubicBezTo>
                  <a:cubicBezTo>
                    <a:pt x="381" y="1372"/>
                    <a:pt x="363" y="1304"/>
                    <a:pt x="335" y="1238"/>
                  </a:cubicBezTo>
                  <a:cubicBezTo>
                    <a:pt x="331" y="1249"/>
                    <a:pt x="320" y="1253"/>
                    <a:pt x="308" y="1256"/>
                  </a:cubicBezTo>
                  <a:close/>
                  <a:moveTo>
                    <a:pt x="415" y="1281"/>
                  </a:moveTo>
                  <a:cubicBezTo>
                    <a:pt x="430" y="1311"/>
                    <a:pt x="418" y="1344"/>
                    <a:pt x="438" y="1366"/>
                  </a:cubicBezTo>
                  <a:cubicBezTo>
                    <a:pt x="454" y="1383"/>
                    <a:pt x="487" y="1389"/>
                    <a:pt x="506" y="1403"/>
                  </a:cubicBezTo>
                  <a:cubicBezTo>
                    <a:pt x="523" y="1416"/>
                    <a:pt x="531" y="1433"/>
                    <a:pt x="541" y="1452"/>
                  </a:cubicBezTo>
                  <a:cubicBezTo>
                    <a:pt x="552" y="1456"/>
                    <a:pt x="558" y="1455"/>
                    <a:pt x="574" y="1456"/>
                  </a:cubicBezTo>
                  <a:cubicBezTo>
                    <a:pt x="558" y="1391"/>
                    <a:pt x="543" y="1318"/>
                    <a:pt x="512" y="1250"/>
                  </a:cubicBezTo>
                  <a:cubicBezTo>
                    <a:pt x="474" y="1262"/>
                    <a:pt x="443" y="1261"/>
                    <a:pt x="415" y="1281"/>
                  </a:cubicBezTo>
                  <a:close/>
                  <a:moveTo>
                    <a:pt x="450" y="1450"/>
                  </a:moveTo>
                  <a:cubicBezTo>
                    <a:pt x="480" y="1451"/>
                    <a:pt x="495" y="1451"/>
                    <a:pt x="524" y="1450"/>
                  </a:cubicBezTo>
                  <a:cubicBezTo>
                    <a:pt x="508" y="1416"/>
                    <a:pt x="477" y="1398"/>
                    <a:pt x="440" y="1386"/>
                  </a:cubicBezTo>
                  <a:cubicBezTo>
                    <a:pt x="437" y="1407"/>
                    <a:pt x="460" y="1433"/>
                    <a:pt x="450" y="1450"/>
                  </a:cubicBezTo>
                  <a:close/>
                  <a:moveTo>
                    <a:pt x="786" y="1537"/>
                  </a:moveTo>
                  <a:cubicBezTo>
                    <a:pt x="775" y="1579"/>
                    <a:pt x="810" y="1625"/>
                    <a:pt x="772" y="1653"/>
                  </a:cubicBezTo>
                  <a:cubicBezTo>
                    <a:pt x="757" y="1652"/>
                    <a:pt x="733" y="1678"/>
                    <a:pt x="724" y="1655"/>
                  </a:cubicBezTo>
                  <a:cubicBezTo>
                    <a:pt x="722" y="1631"/>
                    <a:pt x="724" y="1601"/>
                    <a:pt x="722" y="1574"/>
                  </a:cubicBezTo>
                  <a:cubicBezTo>
                    <a:pt x="719" y="1539"/>
                    <a:pt x="747" y="1534"/>
                    <a:pt x="764" y="1562"/>
                  </a:cubicBezTo>
                  <a:cubicBezTo>
                    <a:pt x="757" y="1586"/>
                    <a:pt x="751" y="1617"/>
                    <a:pt x="762" y="1640"/>
                  </a:cubicBezTo>
                  <a:cubicBezTo>
                    <a:pt x="778" y="1618"/>
                    <a:pt x="765" y="1573"/>
                    <a:pt x="770" y="1539"/>
                  </a:cubicBezTo>
                  <a:cubicBezTo>
                    <a:pt x="762" y="1527"/>
                    <a:pt x="744" y="1524"/>
                    <a:pt x="725" y="1522"/>
                  </a:cubicBezTo>
                  <a:cubicBezTo>
                    <a:pt x="721" y="1529"/>
                    <a:pt x="715" y="1536"/>
                    <a:pt x="708" y="1541"/>
                  </a:cubicBezTo>
                  <a:cubicBezTo>
                    <a:pt x="710" y="1571"/>
                    <a:pt x="702" y="1637"/>
                    <a:pt x="710" y="1661"/>
                  </a:cubicBezTo>
                  <a:cubicBezTo>
                    <a:pt x="720" y="1691"/>
                    <a:pt x="774" y="1683"/>
                    <a:pt x="790" y="1663"/>
                  </a:cubicBezTo>
                  <a:cubicBezTo>
                    <a:pt x="794" y="1644"/>
                    <a:pt x="797" y="1608"/>
                    <a:pt x="790" y="1589"/>
                  </a:cubicBezTo>
                  <a:cubicBezTo>
                    <a:pt x="797" y="1583"/>
                    <a:pt x="792" y="1574"/>
                    <a:pt x="791" y="1566"/>
                  </a:cubicBezTo>
                  <a:cubicBezTo>
                    <a:pt x="790" y="1513"/>
                    <a:pt x="802" y="1458"/>
                    <a:pt x="776" y="1419"/>
                  </a:cubicBezTo>
                  <a:cubicBezTo>
                    <a:pt x="761" y="1419"/>
                    <a:pt x="746" y="1409"/>
                    <a:pt x="729" y="1413"/>
                  </a:cubicBezTo>
                  <a:cubicBezTo>
                    <a:pt x="711" y="1417"/>
                    <a:pt x="711" y="1434"/>
                    <a:pt x="704" y="1452"/>
                  </a:cubicBezTo>
                  <a:cubicBezTo>
                    <a:pt x="714" y="1451"/>
                    <a:pt x="716" y="1458"/>
                    <a:pt x="727" y="1456"/>
                  </a:cubicBezTo>
                  <a:cubicBezTo>
                    <a:pt x="730" y="1429"/>
                    <a:pt x="745" y="1423"/>
                    <a:pt x="764" y="1428"/>
                  </a:cubicBezTo>
                  <a:cubicBezTo>
                    <a:pt x="757" y="1435"/>
                    <a:pt x="766" y="1431"/>
                    <a:pt x="770" y="1436"/>
                  </a:cubicBezTo>
                  <a:cubicBezTo>
                    <a:pt x="766" y="1445"/>
                    <a:pt x="777" y="1452"/>
                    <a:pt x="780" y="1459"/>
                  </a:cubicBezTo>
                  <a:cubicBezTo>
                    <a:pt x="770" y="1481"/>
                    <a:pt x="786" y="1505"/>
                    <a:pt x="776" y="1527"/>
                  </a:cubicBezTo>
                  <a:cubicBezTo>
                    <a:pt x="780" y="1530"/>
                    <a:pt x="784" y="1532"/>
                    <a:pt x="786" y="1537"/>
                  </a:cubicBezTo>
                  <a:close/>
                  <a:moveTo>
                    <a:pt x="564" y="1510"/>
                  </a:moveTo>
                  <a:cubicBezTo>
                    <a:pt x="617" y="1499"/>
                    <a:pt x="637" y="1553"/>
                    <a:pt x="656" y="1589"/>
                  </a:cubicBezTo>
                  <a:cubicBezTo>
                    <a:pt x="651" y="1595"/>
                    <a:pt x="655" y="1596"/>
                    <a:pt x="650" y="1601"/>
                  </a:cubicBezTo>
                  <a:cubicBezTo>
                    <a:pt x="650" y="1602"/>
                    <a:pt x="650" y="1603"/>
                    <a:pt x="652" y="1603"/>
                  </a:cubicBezTo>
                  <a:cubicBezTo>
                    <a:pt x="664" y="1593"/>
                    <a:pt x="675" y="1576"/>
                    <a:pt x="692" y="1578"/>
                  </a:cubicBezTo>
                  <a:cubicBezTo>
                    <a:pt x="687" y="1529"/>
                    <a:pt x="711" y="1501"/>
                    <a:pt x="760" y="1514"/>
                  </a:cubicBezTo>
                  <a:cubicBezTo>
                    <a:pt x="760" y="1496"/>
                    <a:pt x="763" y="1493"/>
                    <a:pt x="758" y="1475"/>
                  </a:cubicBezTo>
                  <a:cubicBezTo>
                    <a:pt x="724" y="1467"/>
                    <a:pt x="675" y="1473"/>
                    <a:pt x="623" y="1471"/>
                  </a:cubicBezTo>
                  <a:cubicBezTo>
                    <a:pt x="561" y="1469"/>
                    <a:pt x="494" y="1461"/>
                    <a:pt x="440" y="1463"/>
                  </a:cubicBezTo>
                  <a:cubicBezTo>
                    <a:pt x="412" y="1460"/>
                    <a:pt x="373" y="1450"/>
                    <a:pt x="343" y="1438"/>
                  </a:cubicBezTo>
                  <a:cubicBezTo>
                    <a:pt x="334" y="1478"/>
                    <a:pt x="342" y="1522"/>
                    <a:pt x="347" y="1568"/>
                  </a:cubicBezTo>
                  <a:cubicBezTo>
                    <a:pt x="351" y="1606"/>
                    <a:pt x="356" y="1646"/>
                    <a:pt x="361" y="1686"/>
                  </a:cubicBezTo>
                  <a:cubicBezTo>
                    <a:pt x="369" y="1755"/>
                    <a:pt x="366" y="1834"/>
                    <a:pt x="380" y="1894"/>
                  </a:cubicBezTo>
                  <a:cubicBezTo>
                    <a:pt x="373" y="1914"/>
                    <a:pt x="384" y="1934"/>
                    <a:pt x="386" y="1952"/>
                  </a:cubicBezTo>
                  <a:cubicBezTo>
                    <a:pt x="394" y="2021"/>
                    <a:pt x="395" y="2086"/>
                    <a:pt x="407" y="2160"/>
                  </a:cubicBezTo>
                  <a:cubicBezTo>
                    <a:pt x="432" y="2174"/>
                    <a:pt x="464" y="2176"/>
                    <a:pt x="485" y="2189"/>
                  </a:cubicBezTo>
                  <a:cubicBezTo>
                    <a:pt x="539" y="2194"/>
                    <a:pt x="591" y="2207"/>
                    <a:pt x="646" y="2208"/>
                  </a:cubicBezTo>
                  <a:cubicBezTo>
                    <a:pt x="679" y="2210"/>
                    <a:pt x="712" y="2216"/>
                    <a:pt x="745" y="2214"/>
                  </a:cubicBezTo>
                  <a:cubicBezTo>
                    <a:pt x="807" y="2210"/>
                    <a:pt x="863" y="2184"/>
                    <a:pt x="929" y="2170"/>
                  </a:cubicBezTo>
                  <a:cubicBezTo>
                    <a:pt x="943" y="2159"/>
                    <a:pt x="959" y="2150"/>
                    <a:pt x="972" y="2139"/>
                  </a:cubicBezTo>
                  <a:cubicBezTo>
                    <a:pt x="983" y="2073"/>
                    <a:pt x="986" y="1997"/>
                    <a:pt x="995" y="1935"/>
                  </a:cubicBezTo>
                  <a:cubicBezTo>
                    <a:pt x="1001" y="1898"/>
                    <a:pt x="999" y="1861"/>
                    <a:pt x="1003" y="1824"/>
                  </a:cubicBezTo>
                  <a:cubicBezTo>
                    <a:pt x="1005" y="1808"/>
                    <a:pt x="1001" y="1792"/>
                    <a:pt x="1001" y="1776"/>
                  </a:cubicBezTo>
                  <a:cubicBezTo>
                    <a:pt x="1001" y="1767"/>
                    <a:pt x="1006" y="1758"/>
                    <a:pt x="1007" y="1749"/>
                  </a:cubicBezTo>
                  <a:cubicBezTo>
                    <a:pt x="1010" y="1702"/>
                    <a:pt x="1004" y="1644"/>
                    <a:pt x="1009" y="1584"/>
                  </a:cubicBezTo>
                  <a:cubicBezTo>
                    <a:pt x="1010" y="1565"/>
                    <a:pt x="1016" y="1549"/>
                    <a:pt x="1018" y="1535"/>
                  </a:cubicBezTo>
                  <a:cubicBezTo>
                    <a:pt x="1024" y="1499"/>
                    <a:pt x="1018" y="1462"/>
                    <a:pt x="1026" y="1425"/>
                  </a:cubicBezTo>
                  <a:cubicBezTo>
                    <a:pt x="979" y="1444"/>
                    <a:pt x="936" y="1454"/>
                    <a:pt x="883" y="1469"/>
                  </a:cubicBezTo>
                  <a:cubicBezTo>
                    <a:pt x="864" y="1464"/>
                    <a:pt x="828" y="1468"/>
                    <a:pt x="809" y="1469"/>
                  </a:cubicBezTo>
                  <a:cubicBezTo>
                    <a:pt x="804" y="1514"/>
                    <a:pt x="807" y="1541"/>
                    <a:pt x="807" y="1582"/>
                  </a:cubicBezTo>
                  <a:cubicBezTo>
                    <a:pt x="845" y="1604"/>
                    <a:pt x="862" y="1633"/>
                    <a:pt x="873" y="1671"/>
                  </a:cubicBezTo>
                  <a:cubicBezTo>
                    <a:pt x="868" y="1672"/>
                    <a:pt x="868" y="1677"/>
                    <a:pt x="873" y="1673"/>
                  </a:cubicBezTo>
                  <a:cubicBezTo>
                    <a:pt x="869" y="1702"/>
                    <a:pt x="866" y="1726"/>
                    <a:pt x="859" y="1754"/>
                  </a:cubicBezTo>
                  <a:cubicBezTo>
                    <a:pt x="842" y="1831"/>
                    <a:pt x="805" y="1870"/>
                    <a:pt x="762" y="1915"/>
                  </a:cubicBezTo>
                  <a:cubicBezTo>
                    <a:pt x="736" y="1944"/>
                    <a:pt x="701" y="1968"/>
                    <a:pt x="685" y="2001"/>
                  </a:cubicBezTo>
                  <a:cubicBezTo>
                    <a:pt x="677" y="2017"/>
                    <a:pt x="681" y="2044"/>
                    <a:pt x="659" y="2051"/>
                  </a:cubicBezTo>
                  <a:cubicBezTo>
                    <a:pt x="627" y="2024"/>
                    <a:pt x="593" y="1991"/>
                    <a:pt x="564" y="1954"/>
                  </a:cubicBezTo>
                  <a:cubicBezTo>
                    <a:pt x="556" y="1943"/>
                    <a:pt x="542" y="1927"/>
                    <a:pt x="535" y="1914"/>
                  </a:cubicBezTo>
                  <a:cubicBezTo>
                    <a:pt x="523" y="1886"/>
                    <a:pt x="530" y="1845"/>
                    <a:pt x="531" y="1815"/>
                  </a:cubicBezTo>
                  <a:cubicBezTo>
                    <a:pt x="532" y="1805"/>
                    <a:pt x="529" y="1795"/>
                    <a:pt x="529" y="1785"/>
                  </a:cubicBezTo>
                  <a:cubicBezTo>
                    <a:pt x="535" y="1715"/>
                    <a:pt x="582" y="1656"/>
                    <a:pt x="630" y="1624"/>
                  </a:cubicBezTo>
                  <a:cubicBezTo>
                    <a:pt x="616" y="1586"/>
                    <a:pt x="583" y="1563"/>
                    <a:pt x="551" y="1549"/>
                  </a:cubicBezTo>
                  <a:cubicBezTo>
                    <a:pt x="553" y="1534"/>
                    <a:pt x="564" y="1527"/>
                    <a:pt x="564" y="1510"/>
                  </a:cubicBezTo>
                  <a:close/>
                  <a:moveTo>
                    <a:pt x="570" y="1539"/>
                  </a:moveTo>
                  <a:cubicBezTo>
                    <a:pt x="595" y="1555"/>
                    <a:pt x="617" y="1574"/>
                    <a:pt x="634" y="1597"/>
                  </a:cubicBezTo>
                  <a:cubicBezTo>
                    <a:pt x="640" y="1573"/>
                    <a:pt x="601" y="1527"/>
                    <a:pt x="576" y="1522"/>
                  </a:cubicBezTo>
                  <a:cubicBezTo>
                    <a:pt x="577" y="1530"/>
                    <a:pt x="569" y="1530"/>
                    <a:pt x="570" y="1539"/>
                  </a:cubicBezTo>
                  <a:close/>
                  <a:moveTo>
                    <a:pt x="743" y="1615"/>
                  </a:moveTo>
                  <a:cubicBezTo>
                    <a:pt x="745" y="1600"/>
                    <a:pt x="750" y="1577"/>
                    <a:pt x="739" y="1568"/>
                  </a:cubicBezTo>
                  <a:cubicBezTo>
                    <a:pt x="744" y="1586"/>
                    <a:pt x="735" y="1600"/>
                    <a:pt x="743" y="1615"/>
                  </a:cubicBezTo>
                  <a:close/>
                  <a:moveTo>
                    <a:pt x="809" y="1653"/>
                  </a:moveTo>
                  <a:cubicBezTo>
                    <a:pt x="800" y="1671"/>
                    <a:pt x="788" y="1691"/>
                    <a:pt x="762" y="1694"/>
                  </a:cubicBezTo>
                  <a:cubicBezTo>
                    <a:pt x="694" y="1703"/>
                    <a:pt x="689" y="1650"/>
                    <a:pt x="694" y="1591"/>
                  </a:cubicBezTo>
                  <a:cubicBezTo>
                    <a:pt x="692" y="1591"/>
                    <a:pt x="692" y="1589"/>
                    <a:pt x="689" y="1589"/>
                  </a:cubicBezTo>
                  <a:cubicBezTo>
                    <a:pt x="615" y="1651"/>
                    <a:pt x="631" y="1766"/>
                    <a:pt x="656" y="1859"/>
                  </a:cubicBezTo>
                  <a:cubicBezTo>
                    <a:pt x="638" y="1845"/>
                    <a:pt x="627" y="1813"/>
                    <a:pt x="623" y="1789"/>
                  </a:cubicBezTo>
                  <a:cubicBezTo>
                    <a:pt x="613" y="1739"/>
                    <a:pt x="619" y="1691"/>
                    <a:pt x="630" y="1646"/>
                  </a:cubicBezTo>
                  <a:cubicBezTo>
                    <a:pt x="610" y="1650"/>
                    <a:pt x="595" y="1667"/>
                    <a:pt x="595" y="1685"/>
                  </a:cubicBezTo>
                  <a:cubicBezTo>
                    <a:pt x="554" y="1729"/>
                    <a:pt x="538" y="1814"/>
                    <a:pt x="549" y="1881"/>
                  </a:cubicBezTo>
                  <a:cubicBezTo>
                    <a:pt x="547" y="1885"/>
                    <a:pt x="543" y="1886"/>
                    <a:pt x="543" y="1892"/>
                  </a:cubicBezTo>
                  <a:cubicBezTo>
                    <a:pt x="572" y="1950"/>
                    <a:pt x="615" y="1994"/>
                    <a:pt x="663" y="2032"/>
                  </a:cubicBezTo>
                  <a:cubicBezTo>
                    <a:pt x="679" y="1931"/>
                    <a:pt x="779" y="1908"/>
                    <a:pt x="815" y="1830"/>
                  </a:cubicBezTo>
                  <a:cubicBezTo>
                    <a:pt x="837" y="1781"/>
                    <a:pt x="869" y="1708"/>
                    <a:pt x="846" y="1636"/>
                  </a:cubicBezTo>
                  <a:cubicBezTo>
                    <a:pt x="831" y="1628"/>
                    <a:pt x="830" y="1606"/>
                    <a:pt x="807" y="1607"/>
                  </a:cubicBezTo>
                  <a:cubicBezTo>
                    <a:pt x="810" y="1627"/>
                    <a:pt x="805" y="1638"/>
                    <a:pt x="809" y="16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895867" y="2682854"/>
            <a:ext cx="637715" cy="479939"/>
            <a:chOff x="5541963" y="495300"/>
            <a:chExt cx="1071563" cy="806450"/>
          </a:xfrm>
        </p:grpSpPr>
        <p:sp>
          <p:nvSpPr>
            <p:cNvPr id="46" name="Freeform 28"/>
            <p:cNvSpPr/>
            <p:nvPr/>
          </p:nvSpPr>
          <p:spPr bwMode="auto">
            <a:xfrm>
              <a:off x="6230938" y="571500"/>
              <a:ext cx="17463" cy="44450"/>
            </a:xfrm>
            <a:custGeom>
              <a:avLst/>
              <a:gdLst>
                <a:gd name="T0" fmla="*/ 2 w 29"/>
                <a:gd name="T1" fmla="*/ 2 h 68"/>
                <a:gd name="T2" fmla="*/ 15 w 29"/>
                <a:gd name="T3" fmla="*/ 6 h 68"/>
                <a:gd name="T4" fmla="*/ 25 w 29"/>
                <a:gd name="T5" fmla="*/ 68 h 68"/>
                <a:gd name="T6" fmla="*/ 0 w 29"/>
                <a:gd name="T7" fmla="*/ 10 h 68"/>
                <a:gd name="T8" fmla="*/ 2 w 29"/>
                <a:gd name="T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8">
                  <a:moveTo>
                    <a:pt x="2" y="2"/>
                  </a:moveTo>
                  <a:cubicBezTo>
                    <a:pt x="10" y="0"/>
                    <a:pt x="9" y="6"/>
                    <a:pt x="15" y="6"/>
                  </a:cubicBezTo>
                  <a:cubicBezTo>
                    <a:pt x="15" y="28"/>
                    <a:pt x="29" y="54"/>
                    <a:pt x="25" y="68"/>
                  </a:cubicBezTo>
                  <a:cubicBezTo>
                    <a:pt x="8" y="57"/>
                    <a:pt x="13" y="25"/>
                    <a:pt x="0" y="10"/>
                  </a:cubicBezTo>
                  <a:cubicBezTo>
                    <a:pt x="0" y="6"/>
                    <a:pt x="2" y="6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9"/>
            <p:cNvSpPr/>
            <p:nvPr/>
          </p:nvSpPr>
          <p:spPr bwMode="auto">
            <a:xfrm>
              <a:off x="6257925" y="573088"/>
              <a:ext cx="14288" cy="34925"/>
            </a:xfrm>
            <a:custGeom>
              <a:avLst/>
              <a:gdLst>
                <a:gd name="T0" fmla="*/ 15 w 22"/>
                <a:gd name="T1" fmla="*/ 6 h 55"/>
                <a:gd name="T2" fmla="*/ 14 w 22"/>
                <a:gd name="T3" fmla="*/ 55 h 55"/>
                <a:gd name="T4" fmla="*/ 0 w 22"/>
                <a:gd name="T5" fmla="*/ 4 h 55"/>
                <a:gd name="T6" fmla="*/ 15 w 22"/>
                <a:gd name="T7" fmla="*/ 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55">
                  <a:moveTo>
                    <a:pt x="15" y="6"/>
                  </a:moveTo>
                  <a:cubicBezTo>
                    <a:pt x="14" y="26"/>
                    <a:pt x="22" y="41"/>
                    <a:pt x="14" y="55"/>
                  </a:cubicBezTo>
                  <a:cubicBezTo>
                    <a:pt x="1" y="46"/>
                    <a:pt x="7" y="19"/>
                    <a:pt x="0" y="4"/>
                  </a:cubicBezTo>
                  <a:cubicBezTo>
                    <a:pt x="5" y="0"/>
                    <a:pt x="13" y="2"/>
                    <a:pt x="1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0"/>
            <p:cNvSpPr/>
            <p:nvPr/>
          </p:nvSpPr>
          <p:spPr bwMode="auto">
            <a:xfrm>
              <a:off x="6323013" y="581025"/>
              <a:ext cx="15875" cy="33338"/>
            </a:xfrm>
            <a:custGeom>
              <a:avLst/>
              <a:gdLst>
                <a:gd name="T0" fmla="*/ 12 w 24"/>
                <a:gd name="T1" fmla="*/ 0 h 52"/>
                <a:gd name="T2" fmla="*/ 19 w 24"/>
                <a:gd name="T3" fmla="*/ 0 h 52"/>
                <a:gd name="T4" fmla="*/ 17 w 24"/>
                <a:gd name="T5" fmla="*/ 52 h 52"/>
                <a:gd name="T6" fmla="*/ 12 w 2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52">
                  <a:moveTo>
                    <a:pt x="12" y="0"/>
                  </a:moveTo>
                  <a:cubicBezTo>
                    <a:pt x="14" y="0"/>
                    <a:pt x="17" y="0"/>
                    <a:pt x="19" y="0"/>
                  </a:cubicBezTo>
                  <a:cubicBezTo>
                    <a:pt x="24" y="20"/>
                    <a:pt x="19" y="33"/>
                    <a:pt x="17" y="52"/>
                  </a:cubicBezTo>
                  <a:cubicBezTo>
                    <a:pt x="0" y="50"/>
                    <a:pt x="13" y="15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31"/>
            <p:cNvSpPr/>
            <p:nvPr/>
          </p:nvSpPr>
          <p:spPr bwMode="auto">
            <a:xfrm>
              <a:off x="6208713" y="582613"/>
              <a:ext cx="20638" cy="34925"/>
            </a:xfrm>
            <a:custGeom>
              <a:avLst/>
              <a:gdLst>
                <a:gd name="T0" fmla="*/ 2 w 32"/>
                <a:gd name="T1" fmla="*/ 0 h 53"/>
                <a:gd name="T2" fmla="*/ 10 w 32"/>
                <a:gd name="T3" fmla="*/ 0 h 53"/>
                <a:gd name="T4" fmla="*/ 26 w 32"/>
                <a:gd name="T5" fmla="*/ 53 h 53"/>
                <a:gd name="T6" fmla="*/ 23 w 32"/>
                <a:gd name="T7" fmla="*/ 53 h 53"/>
                <a:gd name="T8" fmla="*/ 2 w 3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3">
                  <a:moveTo>
                    <a:pt x="2" y="0"/>
                  </a:moveTo>
                  <a:cubicBezTo>
                    <a:pt x="5" y="0"/>
                    <a:pt x="7" y="0"/>
                    <a:pt x="10" y="0"/>
                  </a:cubicBezTo>
                  <a:cubicBezTo>
                    <a:pt x="14" y="17"/>
                    <a:pt x="32" y="38"/>
                    <a:pt x="26" y="53"/>
                  </a:cubicBezTo>
                  <a:cubicBezTo>
                    <a:pt x="25" y="52"/>
                    <a:pt x="23" y="51"/>
                    <a:pt x="23" y="53"/>
                  </a:cubicBezTo>
                  <a:cubicBezTo>
                    <a:pt x="15" y="38"/>
                    <a:pt x="0" y="19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32"/>
            <p:cNvSpPr/>
            <p:nvPr/>
          </p:nvSpPr>
          <p:spPr bwMode="auto">
            <a:xfrm>
              <a:off x="6346825" y="584200"/>
              <a:ext cx="12700" cy="33338"/>
            </a:xfrm>
            <a:custGeom>
              <a:avLst/>
              <a:gdLst>
                <a:gd name="T0" fmla="*/ 11 w 22"/>
                <a:gd name="T1" fmla="*/ 0 h 51"/>
                <a:gd name="T2" fmla="*/ 21 w 22"/>
                <a:gd name="T3" fmla="*/ 0 h 51"/>
                <a:gd name="T4" fmla="*/ 2 w 22"/>
                <a:gd name="T5" fmla="*/ 51 h 51"/>
                <a:gd name="T6" fmla="*/ 11 w 2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51">
                  <a:moveTo>
                    <a:pt x="11" y="0"/>
                  </a:moveTo>
                  <a:cubicBezTo>
                    <a:pt x="14" y="0"/>
                    <a:pt x="18" y="0"/>
                    <a:pt x="21" y="0"/>
                  </a:cubicBezTo>
                  <a:cubicBezTo>
                    <a:pt x="22" y="19"/>
                    <a:pt x="20" y="46"/>
                    <a:pt x="2" y="51"/>
                  </a:cubicBezTo>
                  <a:cubicBezTo>
                    <a:pt x="0" y="36"/>
                    <a:pt x="13" y="21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33"/>
            <p:cNvSpPr/>
            <p:nvPr/>
          </p:nvSpPr>
          <p:spPr bwMode="auto">
            <a:xfrm>
              <a:off x="6191250" y="590550"/>
              <a:ext cx="23813" cy="26988"/>
            </a:xfrm>
            <a:custGeom>
              <a:avLst/>
              <a:gdLst>
                <a:gd name="T0" fmla="*/ 3 w 37"/>
                <a:gd name="T1" fmla="*/ 0 h 40"/>
                <a:gd name="T2" fmla="*/ 6 w 37"/>
                <a:gd name="T3" fmla="*/ 0 h 40"/>
                <a:gd name="T4" fmla="*/ 18 w 37"/>
                <a:gd name="T5" fmla="*/ 40 h 40"/>
                <a:gd name="T6" fmla="*/ 3 w 3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3" y="0"/>
                  </a:moveTo>
                  <a:cubicBezTo>
                    <a:pt x="4" y="0"/>
                    <a:pt x="5" y="0"/>
                    <a:pt x="6" y="0"/>
                  </a:cubicBezTo>
                  <a:cubicBezTo>
                    <a:pt x="15" y="9"/>
                    <a:pt x="37" y="33"/>
                    <a:pt x="18" y="40"/>
                  </a:cubicBezTo>
                  <a:cubicBezTo>
                    <a:pt x="10" y="30"/>
                    <a:pt x="0" y="15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4"/>
            <p:cNvSpPr/>
            <p:nvPr/>
          </p:nvSpPr>
          <p:spPr bwMode="auto">
            <a:xfrm>
              <a:off x="6367463" y="592138"/>
              <a:ext cx="15875" cy="30163"/>
            </a:xfrm>
            <a:custGeom>
              <a:avLst/>
              <a:gdLst>
                <a:gd name="T0" fmla="*/ 19 w 25"/>
                <a:gd name="T1" fmla="*/ 0 h 47"/>
                <a:gd name="T2" fmla="*/ 0 w 25"/>
                <a:gd name="T3" fmla="*/ 47 h 47"/>
                <a:gd name="T4" fmla="*/ 19 w 25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47">
                  <a:moveTo>
                    <a:pt x="19" y="0"/>
                  </a:moveTo>
                  <a:cubicBezTo>
                    <a:pt x="25" y="14"/>
                    <a:pt x="19" y="46"/>
                    <a:pt x="0" y="47"/>
                  </a:cubicBezTo>
                  <a:cubicBezTo>
                    <a:pt x="8" y="34"/>
                    <a:pt x="8" y="11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5"/>
            <p:cNvSpPr/>
            <p:nvPr/>
          </p:nvSpPr>
          <p:spPr bwMode="auto">
            <a:xfrm>
              <a:off x="6388100" y="600075"/>
              <a:ext cx="19050" cy="30163"/>
            </a:xfrm>
            <a:custGeom>
              <a:avLst/>
              <a:gdLst>
                <a:gd name="T0" fmla="*/ 30 w 30"/>
                <a:gd name="T1" fmla="*/ 0 h 47"/>
                <a:gd name="T2" fmla="*/ 0 w 30"/>
                <a:gd name="T3" fmla="*/ 47 h 47"/>
                <a:gd name="T4" fmla="*/ 30 w 30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47">
                  <a:moveTo>
                    <a:pt x="30" y="0"/>
                  </a:moveTo>
                  <a:cubicBezTo>
                    <a:pt x="27" y="22"/>
                    <a:pt x="17" y="37"/>
                    <a:pt x="0" y="47"/>
                  </a:cubicBezTo>
                  <a:cubicBezTo>
                    <a:pt x="5" y="28"/>
                    <a:pt x="15" y="3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6"/>
            <p:cNvSpPr/>
            <p:nvPr/>
          </p:nvSpPr>
          <p:spPr bwMode="auto">
            <a:xfrm>
              <a:off x="6134100" y="600075"/>
              <a:ext cx="23813" cy="33338"/>
            </a:xfrm>
            <a:custGeom>
              <a:avLst/>
              <a:gdLst>
                <a:gd name="T0" fmla="*/ 13 w 38"/>
                <a:gd name="T1" fmla="*/ 1 h 50"/>
                <a:gd name="T2" fmla="*/ 38 w 38"/>
                <a:gd name="T3" fmla="*/ 50 h 50"/>
                <a:gd name="T4" fmla="*/ 0 w 38"/>
                <a:gd name="T5" fmla="*/ 6 h 50"/>
                <a:gd name="T6" fmla="*/ 13 w 38"/>
                <a:gd name="T7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0">
                  <a:moveTo>
                    <a:pt x="13" y="1"/>
                  </a:moveTo>
                  <a:cubicBezTo>
                    <a:pt x="21" y="16"/>
                    <a:pt x="37" y="33"/>
                    <a:pt x="38" y="50"/>
                  </a:cubicBezTo>
                  <a:cubicBezTo>
                    <a:pt x="20" y="40"/>
                    <a:pt x="12" y="21"/>
                    <a:pt x="0" y="6"/>
                  </a:cubicBezTo>
                  <a:cubicBezTo>
                    <a:pt x="0" y="0"/>
                    <a:pt x="7" y="1"/>
                    <a:pt x="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7"/>
            <p:cNvSpPr/>
            <p:nvPr/>
          </p:nvSpPr>
          <p:spPr bwMode="auto">
            <a:xfrm>
              <a:off x="6116638" y="608013"/>
              <a:ext cx="22225" cy="31750"/>
            </a:xfrm>
            <a:custGeom>
              <a:avLst/>
              <a:gdLst>
                <a:gd name="T0" fmla="*/ 32 w 34"/>
                <a:gd name="T1" fmla="*/ 49 h 49"/>
                <a:gd name="T2" fmla="*/ 0 w 34"/>
                <a:gd name="T3" fmla="*/ 24 h 49"/>
                <a:gd name="T4" fmla="*/ 32 w 34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49">
                  <a:moveTo>
                    <a:pt x="32" y="49"/>
                  </a:moveTo>
                  <a:cubicBezTo>
                    <a:pt x="22" y="49"/>
                    <a:pt x="0" y="33"/>
                    <a:pt x="0" y="24"/>
                  </a:cubicBezTo>
                  <a:cubicBezTo>
                    <a:pt x="0" y="0"/>
                    <a:pt x="34" y="39"/>
                    <a:pt x="3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38"/>
            <p:cNvSpPr/>
            <p:nvPr/>
          </p:nvSpPr>
          <p:spPr bwMode="auto">
            <a:xfrm>
              <a:off x="6099175" y="623888"/>
              <a:ext cx="25400" cy="30163"/>
            </a:xfrm>
            <a:custGeom>
              <a:avLst/>
              <a:gdLst>
                <a:gd name="T0" fmla="*/ 39 w 39"/>
                <a:gd name="T1" fmla="*/ 46 h 47"/>
                <a:gd name="T2" fmla="*/ 0 w 39"/>
                <a:gd name="T3" fmla="*/ 15 h 47"/>
                <a:gd name="T4" fmla="*/ 39 w 39"/>
                <a:gd name="T5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47">
                  <a:moveTo>
                    <a:pt x="39" y="46"/>
                  </a:moveTo>
                  <a:cubicBezTo>
                    <a:pt x="22" y="47"/>
                    <a:pt x="10" y="27"/>
                    <a:pt x="0" y="15"/>
                  </a:cubicBezTo>
                  <a:cubicBezTo>
                    <a:pt x="17" y="0"/>
                    <a:pt x="31" y="32"/>
                    <a:pt x="39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9"/>
            <p:cNvSpPr/>
            <p:nvPr/>
          </p:nvSpPr>
          <p:spPr bwMode="auto">
            <a:xfrm>
              <a:off x="6429375" y="631825"/>
              <a:ext cx="25400" cy="30163"/>
            </a:xfrm>
            <a:custGeom>
              <a:avLst/>
              <a:gdLst>
                <a:gd name="T0" fmla="*/ 36 w 40"/>
                <a:gd name="T1" fmla="*/ 0 h 47"/>
                <a:gd name="T2" fmla="*/ 0 w 40"/>
                <a:gd name="T3" fmla="*/ 47 h 47"/>
                <a:gd name="T4" fmla="*/ 36 w 40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7">
                  <a:moveTo>
                    <a:pt x="36" y="0"/>
                  </a:moveTo>
                  <a:cubicBezTo>
                    <a:pt x="40" y="20"/>
                    <a:pt x="16" y="35"/>
                    <a:pt x="0" y="47"/>
                  </a:cubicBezTo>
                  <a:cubicBezTo>
                    <a:pt x="5" y="31"/>
                    <a:pt x="14" y="4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0"/>
            <p:cNvSpPr/>
            <p:nvPr/>
          </p:nvSpPr>
          <p:spPr bwMode="auto">
            <a:xfrm>
              <a:off x="6086475" y="639763"/>
              <a:ext cx="26988" cy="25400"/>
            </a:xfrm>
            <a:custGeom>
              <a:avLst/>
              <a:gdLst>
                <a:gd name="T0" fmla="*/ 41 w 41"/>
                <a:gd name="T1" fmla="*/ 38 h 38"/>
                <a:gd name="T2" fmla="*/ 0 w 41"/>
                <a:gd name="T3" fmla="*/ 4 h 38"/>
                <a:gd name="T4" fmla="*/ 5 w 41"/>
                <a:gd name="T5" fmla="*/ 0 h 38"/>
                <a:gd name="T6" fmla="*/ 41 w 41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8">
                  <a:moveTo>
                    <a:pt x="41" y="38"/>
                  </a:moveTo>
                  <a:cubicBezTo>
                    <a:pt x="26" y="35"/>
                    <a:pt x="8" y="19"/>
                    <a:pt x="0" y="4"/>
                  </a:cubicBezTo>
                  <a:cubicBezTo>
                    <a:pt x="1" y="2"/>
                    <a:pt x="5" y="2"/>
                    <a:pt x="5" y="0"/>
                  </a:cubicBezTo>
                  <a:cubicBezTo>
                    <a:pt x="23" y="5"/>
                    <a:pt x="37" y="24"/>
                    <a:pt x="41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1"/>
            <p:cNvSpPr/>
            <p:nvPr/>
          </p:nvSpPr>
          <p:spPr bwMode="auto">
            <a:xfrm>
              <a:off x="6448425" y="650875"/>
              <a:ext cx="25400" cy="28575"/>
            </a:xfrm>
            <a:custGeom>
              <a:avLst/>
              <a:gdLst>
                <a:gd name="T0" fmla="*/ 40 w 40"/>
                <a:gd name="T1" fmla="*/ 7 h 43"/>
                <a:gd name="T2" fmla="*/ 0 w 40"/>
                <a:gd name="T3" fmla="*/ 43 h 43"/>
                <a:gd name="T4" fmla="*/ 30 w 40"/>
                <a:gd name="T5" fmla="*/ 0 h 43"/>
                <a:gd name="T6" fmla="*/ 40 w 40"/>
                <a:gd name="T7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3">
                  <a:moveTo>
                    <a:pt x="40" y="7"/>
                  </a:moveTo>
                  <a:cubicBezTo>
                    <a:pt x="32" y="24"/>
                    <a:pt x="18" y="43"/>
                    <a:pt x="0" y="43"/>
                  </a:cubicBezTo>
                  <a:cubicBezTo>
                    <a:pt x="5" y="30"/>
                    <a:pt x="21" y="14"/>
                    <a:pt x="30" y="0"/>
                  </a:cubicBezTo>
                  <a:cubicBezTo>
                    <a:pt x="36" y="0"/>
                    <a:pt x="37" y="4"/>
                    <a:pt x="4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6118225" y="655638"/>
              <a:ext cx="349250" cy="260350"/>
            </a:xfrm>
            <a:custGeom>
              <a:avLst/>
              <a:gdLst>
                <a:gd name="T0" fmla="*/ 484 w 541"/>
                <a:gd name="T1" fmla="*/ 402 h 402"/>
                <a:gd name="T2" fmla="*/ 405 w 541"/>
                <a:gd name="T3" fmla="*/ 362 h 402"/>
                <a:gd name="T4" fmla="*/ 263 w 541"/>
                <a:gd name="T5" fmla="*/ 294 h 402"/>
                <a:gd name="T6" fmla="*/ 165 w 541"/>
                <a:gd name="T7" fmla="*/ 243 h 402"/>
                <a:gd name="T8" fmla="*/ 100 w 541"/>
                <a:gd name="T9" fmla="*/ 209 h 402"/>
                <a:gd name="T10" fmla="*/ 49 w 541"/>
                <a:gd name="T11" fmla="*/ 183 h 402"/>
                <a:gd name="T12" fmla="*/ 20 w 541"/>
                <a:gd name="T13" fmla="*/ 164 h 402"/>
                <a:gd name="T14" fmla="*/ 2 w 541"/>
                <a:gd name="T15" fmla="*/ 164 h 402"/>
                <a:gd name="T16" fmla="*/ 24 w 541"/>
                <a:gd name="T17" fmla="*/ 125 h 402"/>
                <a:gd name="T18" fmla="*/ 237 w 541"/>
                <a:gd name="T19" fmla="*/ 6 h 402"/>
                <a:gd name="T20" fmla="*/ 245 w 541"/>
                <a:gd name="T21" fmla="*/ 0 h 402"/>
                <a:gd name="T22" fmla="*/ 393 w 541"/>
                <a:gd name="T23" fmla="*/ 30 h 402"/>
                <a:gd name="T24" fmla="*/ 399 w 541"/>
                <a:gd name="T25" fmla="*/ 40 h 402"/>
                <a:gd name="T26" fmla="*/ 527 w 541"/>
                <a:gd name="T27" fmla="*/ 266 h 402"/>
                <a:gd name="T28" fmla="*/ 484 w 541"/>
                <a:gd name="T29" fmla="*/ 402 h 402"/>
                <a:gd name="T30" fmla="*/ 499 w 541"/>
                <a:gd name="T31" fmla="*/ 309 h 402"/>
                <a:gd name="T32" fmla="*/ 508 w 541"/>
                <a:gd name="T33" fmla="*/ 200 h 402"/>
                <a:gd name="T34" fmla="*/ 499 w 541"/>
                <a:gd name="T35" fmla="*/ 185 h 402"/>
                <a:gd name="T36" fmla="*/ 490 w 541"/>
                <a:gd name="T37" fmla="*/ 155 h 402"/>
                <a:gd name="T38" fmla="*/ 426 w 541"/>
                <a:gd name="T39" fmla="*/ 79 h 402"/>
                <a:gd name="T40" fmla="*/ 388 w 541"/>
                <a:gd name="T41" fmla="*/ 61 h 402"/>
                <a:gd name="T42" fmla="*/ 354 w 541"/>
                <a:gd name="T43" fmla="*/ 38 h 402"/>
                <a:gd name="T44" fmla="*/ 230 w 541"/>
                <a:gd name="T45" fmla="*/ 25 h 402"/>
                <a:gd name="T46" fmla="*/ 83 w 541"/>
                <a:gd name="T47" fmla="*/ 78 h 402"/>
                <a:gd name="T48" fmla="*/ 24 w 541"/>
                <a:gd name="T49" fmla="*/ 155 h 402"/>
                <a:gd name="T50" fmla="*/ 173 w 541"/>
                <a:gd name="T51" fmla="*/ 223 h 402"/>
                <a:gd name="T52" fmla="*/ 241 w 541"/>
                <a:gd name="T53" fmla="*/ 258 h 402"/>
                <a:gd name="T54" fmla="*/ 294 w 541"/>
                <a:gd name="T55" fmla="*/ 290 h 402"/>
                <a:gd name="T56" fmla="*/ 352 w 541"/>
                <a:gd name="T57" fmla="*/ 317 h 402"/>
                <a:gd name="T58" fmla="*/ 365 w 541"/>
                <a:gd name="T59" fmla="*/ 328 h 402"/>
                <a:gd name="T60" fmla="*/ 392 w 541"/>
                <a:gd name="T61" fmla="*/ 336 h 402"/>
                <a:gd name="T62" fmla="*/ 410 w 541"/>
                <a:gd name="T63" fmla="*/ 351 h 402"/>
                <a:gd name="T64" fmla="*/ 426 w 541"/>
                <a:gd name="T65" fmla="*/ 355 h 402"/>
                <a:gd name="T66" fmla="*/ 478 w 541"/>
                <a:gd name="T67" fmla="*/ 383 h 402"/>
                <a:gd name="T68" fmla="*/ 499 w 541"/>
                <a:gd name="T69" fmla="*/ 309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1" h="402">
                  <a:moveTo>
                    <a:pt x="484" y="402"/>
                  </a:moveTo>
                  <a:cubicBezTo>
                    <a:pt x="453" y="396"/>
                    <a:pt x="431" y="376"/>
                    <a:pt x="405" y="362"/>
                  </a:cubicBezTo>
                  <a:cubicBezTo>
                    <a:pt x="359" y="339"/>
                    <a:pt x="310" y="319"/>
                    <a:pt x="263" y="294"/>
                  </a:cubicBezTo>
                  <a:cubicBezTo>
                    <a:pt x="231" y="277"/>
                    <a:pt x="202" y="252"/>
                    <a:pt x="165" y="243"/>
                  </a:cubicBezTo>
                  <a:cubicBezTo>
                    <a:pt x="151" y="224"/>
                    <a:pt x="121" y="222"/>
                    <a:pt x="100" y="209"/>
                  </a:cubicBezTo>
                  <a:cubicBezTo>
                    <a:pt x="83" y="200"/>
                    <a:pt x="70" y="184"/>
                    <a:pt x="49" y="183"/>
                  </a:cubicBezTo>
                  <a:cubicBezTo>
                    <a:pt x="43" y="174"/>
                    <a:pt x="28" y="172"/>
                    <a:pt x="20" y="164"/>
                  </a:cubicBezTo>
                  <a:cubicBezTo>
                    <a:pt x="12" y="163"/>
                    <a:pt x="8" y="168"/>
                    <a:pt x="2" y="164"/>
                  </a:cubicBezTo>
                  <a:cubicBezTo>
                    <a:pt x="0" y="148"/>
                    <a:pt x="14" y="134"/>
                    <a:pt x="24" y="125"/>
                  </a:cubicBezTo>
                  <a:cubicBezTo>
                    <a:pt x="67" y="56"/>
                    <a:pt x="140" y="4"/>
                    <a:pt x="237" y="6"/>
                  </a:cubicBezTo>
                  <a:cubicBezTo>
                    <a:pt x="241" y="5"/>
                    <a:pt x="241" y="1"/>
                    <a:pt x="245" y="0"/>
                  </a:cubicBezTo>
                  <a:cubicBezTo>
                    <a:pt x="303" y="2"/>
                    <a:pt x="346" y="9"/>
                    <a:pt x="393" y="30"/>
                  </a:cubicBezTo>
                  <a:cubicBezTo>
                    <a:pt x="396" y="33"/>
                    <a:pt x="396" y="38"/>
                    <a:pt x="399" y="40"/>
                  </a:cubicBezTo>
                  <a:cubicBezTo>
                    <a:pt x="473" y="83"/>
                    <a:pt x="541" y="171"/>
                    <a:pt x="527" y="266"/>
                  </a:cubicBezTo>
                  <a:cubicBezTo>
                    <a:pt x="521" y="310"/>
                    <a:pt x="507" y="361"/>
                    <a:pt x="484" y="402"/>
                  </a:cubicBezTo>
                  <a:close/>
                  <a:moveTo>
                    <a:pt x="499" y="309"/>
                  </a:moveTo>
                  <a:cubicBezTo>
                    <a:pt x="510" y="278"/>
                    <a:pt x="520" y="236"/>
                    <a:pt x="508" y="200"/>
                  </a:cubicBezTo>
                  <a:cubicBezTo>
                    <a:pt x="507" y="195"/>
                    <a:pt x="501" y="190"/>
                    <a:pt x="499" y="185"/>
                  </a:cubicBezTo>
                  <a:cubicBezTo>
                    <a:pt x="495" y="175"/>
                    <a:pt x="494" y="164"/>
                    <a:pt x="490" y="155"/>
                  </a:cubicBezTo>
                  <a:cubicBezTo>
                    <a:pt x="476" y="128"/>
                    <a:pt x="449" y="96"/>
                    <a:pt x="426" y="79"/>
                  </a:cubicBezTo>
                  <a:cubicBezTo>
                    <a:pt x="415" y="72"/>
                    <a:pt x="400" y="68"/>
                    <a:pt x="388" y="61"/>
                  </a:cubicBezTo>
                  <a:cubicBezTo>
                    <a:pt x="376" y="54"/>
                    <a:pt x="365" y="43"/>
                    <a:pt x="354" y="38"/>
                  </a:cubicBezTo>
                  <a:cubicBezTo>
                    <a:pt x="325" y="26"/>
                    <a:pt x="268" y="22"/>
                    <a:pt x="230" y="25"/>
                  </a:cubicBezTo>
                  <a:cubicBezTo>
                    <a:pt x="173" y="29"/>
                    <a:pt x="129" y="59"/>
                    <a:pt x="83" y="78"/>
                  </a:cubicBezTo>
                  <a:cubicBezTo>
                    <a:pt x="59" y="100"/>
                    <a:pt x="40" y="125"/>
                    <a:pt x="24" y="155"/>
                  </a:cubicBezTo>
                  <a:cubicBezTo>
                    <a:pt x="77" y="173"/>
                    <a:pt x="122" y="208"/>
                    <a:pt x="173" y="223"/>
                  </a:cubicBezTo>
                  <a:cubicBezTo>
                    <a:pt x="190" y="243"/>
                    <a:pt x="217" y="247"/>
                    <a:pt x="241" y="258"/>
                  </a:cubicBezTo>
                  <a:cubicBezTo>
                    <a:pt x="258" y="267"/>
                    <a:pt x="275" y="280"/>
                    <a:pt x="294" y="290"/>
                  </a:cubicBezTo>
                  <a:cubicBezTo>
                    <a:pt x="313" y="301"/>
                    <a:pt x="334" y="307"/>
                    <a:pt x="352" y="317"/>
                  </a:cubicBezTo>
                  <a:cubicBezTo>
                    <a:pt x="357" y="319"/>
                    <a:pt x="360" y="326"/>
                    <a:pt x="365" y="328"/>
                  </a:cubicBezTo>
                  <a:cubicBezTo>
                    <a:pt x="374" y="332"/>
                    <a:pt x="383" y="331"/>
                    <a:pt x="392" y="336"/>
                  </a:cubicBezTo>
                  <a:cubicBezTo>
                    <a:pt x="399" y="339"/>
                    <a:pt x="403" y="347"/>
                    <a:pt x="410" y="351"/>
                  </a:cubicBezTo>
                  <a:cubicBezTo>
                    <a:pt x="415" y="353"/>
                    <a:pt x="421" y="353"/>
                    <a:pt x="426" y="355"/>
                  </a:cubicBezTo>
                  <a:cubicBezTo>
                    <a:pt x="444" y="363"/>
                    <a:pt x="459" y="377"/>
                    <a:pt x="478" y="383"/>
                  </a:cubicBezTo>
                  <a:cubicBezTo>
                    <a:pt x="487" y="360"/>
                    <a:pt x="503" y="337"/>
                    <a:pt x="499" y="3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3"/>
            <p:cNvSpPr/>
            <p:nvPr/>
          </p:nvSpPr>
          <p:spPr bwMode="auto">
            <a:xfrm>
              <a:off x="6049963" y="669925"/>
              <a:ext cx="25400" cy="19050"/>
            </a:xfrm>
            <a:custGeom>
              <a:avLst/>
              <a:gdLst>
                <a:gd name="T0" fmla="*/ 0 w 38"/>
                <a:gd name="T1" fmla="*/ 0 h 30"/>
                <a:gd name="T2" fmla="*/ 38 w 38"/>
                <a:gd name="T3" fmla="*/ 23 h 30"/>
                <a:gd name="T4" fmla="*/ 0 w 38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0">
                  <a:moveTo>
                    <a:pt x="0" y="0"/>
                  </a:moveTo>
                  <a:cubicBezTo>
                    <a:pt x="18" y="2"/>
                    <a:pt x="28" y="13"/>
                    <a:pt x="38" y="23"/>
                  </a:cubicBezTo>
                  <a:cubicBezTo>
                    <a:pt x="25" y="30"/>
                    <a:pt x="8" y="1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4"/>
            <p:cNvSpPr/>
            <p:nvPr/>
          </p:nvSpPr>
          <p:spPr bwMode="auto">
            <a:xfrm>
              <a:off x="6467475" y="669925"/>
              <a:ext cx="22225" cy="23813"/>
            </a:xfrm>
            <a:custGeom>
              <a:avLst/>
              <a:gdLst>
                <a:gd name="T0" fmla="*/ 35 w 35"/>
                <a:gd name="T1" fmla="*/ 6 h 39"/>
                <a:gd name="T2" fmla="*/ 0 w 35"/>
                <a:gd name="T3" fmla="*/ 38 h 39"/>
                <a:gd name="T4" fmla="*/ 26 w 35"/>
                <a:gd name="T5" fmla="*/ 2 h 39"/>
                <a:gd name="T6" fmla="*/ 35 w 35"/>
                <a:gd name="T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9">
                  <a:moveTo>
                    <a:pt x="35" y="6"/>
                  </a:moveTo>
                  <a:cubicBezTo>
                    <a:pt x="32" y="24"/>
                    <a:pt x="16" y="39"/>
                    <a:pt x="0" y="38"/>
                  </a:cubicBezTo>
                  <a:cubicBezTo>
                    <a:pt x="5" y="23"/>
                    <a:pt x="17" y="14"/>
                    <a:pt x="26" y="2"/>
                  </a:cubicBezTo>
                  <a:cubicBezTo>
                    <a:pt x="32" y="0"/>
                    <a:pt x="32" y="5"/>
                    <a:pt x="3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5"/>
            <p:cNvSpPr/>
            <p:nvPr/>
          </p:nvSpPr>
          <p:spPr bwMode="auto">
            <a:xfrm>
              <a:off x="6045200" y="684213"/>
              <a:ext cx="23813" cy="14288"/>
            </a:xfrm>
            <a:custGeom>
              <a:avLst/>
              <a:gdLst>
                <a:gd name="T0" fmla="*/ 0 w 35"/>
                <a:gd name="T1" fmla="*/ 0 h 22"/>
                <a:gd name="T2" fmla="*/ 35 w 35"/>
                <a:gd name="T3" fmla="*/ 20 h 22"/>
                <a:gd name="T4" fmla="*/ 0 w 35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6" y="2"/>
                    <a:pt x="30" y="7"/>
                    <a:pt x="35" y="20"/>
                  </a:cubicBezTo>
                  <a:cubicBezTo>
                    <a:pt x="22" y="22"/>
                    <a:pt x="6" y="1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6"/>
            <p:cNvSpPr/>
            <p:nvPr/>
          </p:nvSpPr>
          <p:spPr bwMode="auto">
            <a:xfrm>
              <a:off x="6043613" y="690563"/>
              <a:ext cx="20638" cy="17463"/>
            </a:xfrm>
            <a:custGeom>
              <a:avLst/>
              <a:gdLst>
                <a:gd name="T0" fmla="*/ 32 w 33"/>
                <a:gd name="T1" fmla="*/ 26 h 26"/>
                <a:gd name="T2" fmla="*/ 0 w 33"/>
                <a:gd name="T3" fmla="*/ 9 h 26"/>
                <a:gd name="T4" fmla="*/ 32 w 33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6">
                  <a:moveTo>
                    <a:pt x="32" y="26"/>
                  </a:moveTo>
                  <a:cubicBezTo>
                    <a:pt x="16" y="26"/>
                    <a:pt x="12" y="14"/>
                    <a:pt x="0" y="9"/>
                  </a:cubicBezTo>
                  <a:cubicBezTo>
                    <a:pt x="7" y="0"/>
                    <a:pt x="33" y="10"/>
                    <a:pt x="32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47"/>
            <p:cNvSpPr/>
            <p:nvPr/>
          </p:nvSpPr>
          <p:spPr bwMode="auto">
            <a:xfrm>
              <a:off x="6500813" y="725488"/>
              <a:ext cx="25400" cy="22225"/>
            </a:xfrm>
            <a:custGeom>
              <a:avLst/>
              <a:gdLst>
                <a:gd name="T0" fmla="*/ 40 w 40"/>
                <a:gd name="T1" fmla="*/ 16 h 35"/>
                <a:gd name="T2" fmla="*/ 0 w 40"/>
                <a:gd name="T3" fmla="*/ 35 h 35"/>
                <a:gd name="T4" fmla="*/ 40 w 40"/>
                <a:gd name="T5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5">
                  <a:moveTo>
                    <a:pt x="40" y="16"/>
                  </a:moveTo>
                  <a:cubicBezTo>
                    <a:pt x="34" y="30"/>
                    <a:pt x="17" y="32"/>
                    <a:pt x="0" y="35"/>
                  </a:cubicBezTo>
                  <a:cubicBezTo>
                    <a:pt x="7" y="24"/>
                    <a:pt x="30" y="0"/>
                    <a:pt x="4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48"/>
            <p:cNvSpPr/>
            <p:nvPr/>
          </p:nvSpPr>
          <p:spPr bwMode="auto">
            <a:xfrm>
              <a:off x="6507163" y="739775"/>
              <a:ext cx="25400" cy="26988"/>
            </a:xfrm>
            <a:custGeom>
              <a:avLst/>
              <a:gdLst>
                <a:gd name="T0" fmla="*/ 39 w 39"/>
                <a:gd name="T1" fmla="*/ 25 h 41"/>
                <a:gd name="T2" fmla="*/ 0 w 39"/>
                <a:gd name="T3" fmla="*/ 32 h 41"/>
                <a:gd name="T4" fmla="*/ 39 w 39"/>
                <a:gd name="T5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41">
                  <a:moveTo>
                    <a:pt x="39" y="25"/>
                  </a:moveTo>
                  <a:cubicBezTo>
                    <a:pt x="29" y="28"/>
                    <a:pt x="10" y="41"/>
                    <a:pt x="0" y="32"/>
                  </a:cubicBezTo>
                  <a:cubicBezTo>
                    <a:pt x="10" y="26"/>
                    <a:pt x="33" y="0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49"/>
            <p:cNvSpPr/>
            <p:nvPr/>
          </p:nvSpPr>
          <p:spPr bwMode="auto">
            <a:xfrm>
              <a:off x="6510338" y="765175"/>
              <a:ext cx="26988" cy="19050"/>
            </a:xfrm>
            <a:custGeom>
              <a:avLst/>
              <a:gdLst>
                <a:gd name="T0" fmla="*/ 42 w 42"/>
                <a:gd name="T1" fmla="*/ 4 h 28"/>
                <a:gd name="T2" fmla="*/ 0 w 42"/>
                <a:gd name="T3" fmla="*/ 28 h 28"/>
                <a:gd name="T4" fmla="*/ 42 w 42"/>
                <a:gd name="T5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8">
                  <a:moveTo>
                    <a:pt x="42" y="4"/>
                  </a:moveTo>
                  <a:cubicBezTo>
                    <a:pt x="41" y="25"/>
                    <a:pt x="14" y="20"/>
                    <a:pt x="0" y="28"/>
                  </a:cubicBezTo>
                  <a:cubicBezTo>
                    <a:pt x="8" y="15"/>
                    <a:pt x="24" y="0"/>
                    <a:pt x="4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50"/>
            <p:cNvSpPr/>
            <p:nvPr/>
          </p:nvSpPr>
          <p:spPr bwMode="auto">
            <a:xfrm>
              <a:off x="5970588" y="771525"/>
              <a:ext cx="38100" cy="71438"/>
            </a:xfrm>
            <a:custGeom>
              <a:avLst/>
              <a:gdLst>
                <a:gd name="T0" fmla="*/ 53 w 59"/>
                <a:gd name="T1" fmla="*/ 0 h 110"/>
                <a:gd name="T2" fmla="*/ 48 w 59"/>
                <a:gd name="T3" fmla="*/ 40 h 110"/>
                <a:gd name="T4" fmla="*/ 5 w 59"/>
                <a:gd name="T5" fmla="*/ 110 h 110"/>
                <a:gd name="T6" fmla="*/ 18 w 59"/>
                <a:gd name="T7" fmla="*/ 79 h 110"/>
                <a:gd name="T8" fmla="*/ 46 w 59"/>
                <a:gd name="T9" fmla="*/ 0 h 110"/>
                <a:gd name="T10" fmla="*/ 53 w 59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110">
                  <a:moveTo>
                    <a:pt x="53" y="0"/>
                  </a:moveTo>
                  <a:cubicBezTo>
                    <a:pt x="59" y="13"/>
                    <a:pt x="41" y="26"/>
                    <a:pt x="48" y="40"/>
                  </a:cubicBezTo>
                  <a:cubicBezTo>
                    <a:pt x="30" y="63"/>
                    <a:pt x="36" y="104"/>
                    <a:pt x="5" y="110"/>
                  </a:cubicBezTo>
                  <a:cubicBezTo>
                    <a:pt x="0" y="97"/>
                    <a:pt x="11" y="86"/>
                    <a:pt x="18" y="79"/>
                  </a:cubicBezTo>
                  <a:cubicBezTo>
                    <a:pt x="27" y="53"/>
                    <a:pt x="39" y="29"/>
                    <a:pt x="46" y="0"/>
                  </a:cubicBezTo>
                  <a:cubicBezTo>
                    <a:pt x="48" y="0"/>
                    <a:pt x="51" y="0"/>
                    <a:pt x="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51"/>
            <p:cNvSpPr/>
            <p:nvPr/>
          </p:nvSpPr>
          <p:spPr bwMode="auto">
            <a:xfrm>
              <a:off x="6516688" y="779463"/>
              <a:ext cx="26988" cy="19050"/>
            </a:xfrm>
            <a:custGeom>
              <a:avLst/>
              <a:gdLst>
                <a:gd name="T0" fmla="*/ 43 w 43"/>
                <a:gd name="T1" fmla="*/ 20 h 31"/>
                <a:gd name="T2" fmla="*/ 0 w 43"/>
                <a:gd name="T3" fmla="*/ 28 h 31"/>
                <a:gd name="T4" fmla="*/ 43 w 43"/>
                <a:gd name="T5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43" y="20"/>
                  </a:moveTo>
                  <a:cubicBezTo>
                    <a:pt x="36" y="28"/>
                    <a:pt x="15" y="31"/>
                    <a:pt x="0" y="28"/>
                  </a:cubicBezTo>
                  <a:cubicBezTo>
                    <a:pt x="8" y="18"/>
                    <a:pt x="37" y="0"/>
                    <a:pt x="43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52"/>
            <p:cNvSpPr/>
            <p:nvPr/>
          </p:nvSpPr>
          <p:spPr bwMode="auto">
            <a:xfrm>
              <a:off x="5951538" y="804863"/>
              <a:ext cx="20638" cy="25400"/>
            </a:xfrm>
            <a:custGeom>
              <a:avLst/>
              <a:gdLst>
                <a:gd name="T0" fmla="*/ 15 w 32"/>
                <a:gd name="T1" fmla="*/ 0 h 40"/>
                <a:gd name="T2" fmla="*/ 24 w 32"/>
                <a:gd name="T3" fmla="*/ 0 h 40"/>
                <a:gd name="T4" fmla="*/ 0 w 32"/>
                <a:gd name="T5" fmla="*/ 28 h 40"/>
                <a:gd name="T6" fmla="*/ 15 w 3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40">
                  <a:moveTo>
                    <a:pt x="15" y="0"/>
                  </a:moveTo>
                  <a:cubicBezTo>
                    <a:pt x="18" y="0"/>
                    <a:pt x="21" y="0"/>
                    <a:pt x="24" y="0"/>
                  </a:cubicBezTo>
                  <a:cubicBezTo>
                    <a:pt x="32" y="8"/>
                    <a:pt x="16" y="40"/>
                    <a:pt x="0" y="28"/>
                  </a:cubicBezTo>
                  <a:cubicBezTo>
                    <a:pt x="6" y="20"/>
                    <a:pt x="11" y="11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3"/>
            <p:cNvSpPr/>
            <p:nvPr/>
          </p:nvSpPr>
          <p:spPr bwMode="auto">
            <a:xfrm>
              <a:off x="6072188" y="828675"/>
              <a:ext cx="34925" cy="68263"/>
            </a:xfrm>
            <a:custGeom>
              <a:avLst/>
              <a:gdLst>
                <a:gd name="T0" fmla="*/ 53 w 53"/>
                <a:gd name="T1" fmla="*/ 0 h 105"/>
                <a:gd name="T2" fmla="*/ 17 w 53"/>
                <a:gd name="T3" fmla="*/ 102 h 105"/>
                <a:gd name="T4" fmla="*/ 0 w 53"/>
                <a:gd name="T5" fmla="*/ 98 h 105"/>
                <a:gd name="T6" fmla="*/ 53 w 53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105">
                  <a:moveTo>
                    <a:pt x="53" y="0"/>
                  </a:moveTo>
                  <a:cubicBezTo>
                    <a:pt x="42" y="33"/>
                    <a:pt x="32" y="70"/>
                    <a:pt x="17" y="102"/>
                  </a:cubicBezTo>
                  <a:cubicBezTo>
                    <a:pt x="11" y="105"/>
                    <a:pt x="2" y="104"/>
                    <a:pt x="0" y="98"/>
                  </a:cubicBezTo>
                  <a:cubicBezTo>
                    <a:pt x="27" y="75"/>
                    <a:pt x="18" y="4"/>
                    <a:pt x="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4"/>
            <p:cNvSpPr/>
            <p:nvPr/>
          </p:nvSpPr>
          <p:spPr bwMode="auto">
            <a:xfrm>
              <a:off x="5997575" y="833438"/>
              <a:ext cx="15875" cy="23813"/>
            </a:xfrm>
            <a:custGeom>
              <a:avLst/>
              <a:gdLst>
                <a:gd name="T0" fmla="*/ 25 w 25"/>
                <a:gd name="T1" fmla="*/ 0 h 36"/>
                <a:gd name="T2" fmla="*/ 13 w 25"/>
                <a:gd name="T3" fmla="*/ 34 h 36"/>
                <a:gd name="T4" fmla="*/ 0 w 25"/>
                <a:gd name="T5" fmla="*/ 36 h 36"/>
                <a:gd name="T6" fmla="*/ 25 w 25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6">
                  <a:moveTo>
                    <a:pt x="25" y="0"/>
                  </a:moveTo>
                  <a:cubicBezTo>
                    <a:pt x="25" y="16"/>
                    <a:pt x="18" y="24"/>
                    <a:pt x="13" y="34"/>
                  </a:cubicBezTo>
                  <a:cubicBezTo>
                    <a:pt x="7" y="33"/>
                    <a:pt x="5" y="36"/>
                    <a:pt x="0" y="36"/>
                  </a:cubicBezTo>
                  <a:cubicBezTo>
                    <a:pt x="2" y="25"/>
                    <a:pt x="10" y="5"/>
                    <a:pt x="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55"/>
            <p:cNvSpPr/>
            <p:nvPr/>
          </p:nvSpPr>
          <p:spPr bwMode="auto">
            <a:xfrm>
              <a:off x="6508750" y="838200"/>
              <a:ext cx="36513" cy="15875"/>
            </a:xfrm>
            <a:custGeom>
              <a:avLst/>
              <a:gdLst>
                <a:gd name="T0" fmla="*/ 57 w 57"/>
                <a:gd name="T1" fmla="*/ 11 h 23"/>
                <a:gd name="T2" fmla="*/ 0 w 57"/>
                <a:gd name="T3" fmla="*/ 15 h 23"/>
                <a:gd name="T4" fmla="*/ 57 w 57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23">
                  <a:moveTo>
                    <a:pt x="57" y="11"/>
                  </a:moveTo>
                  <a:cubicBezTo>
                    <a:pt x="46" y="23"/>
                    <a:pt x="16" y="12"/>
                    <a:pt x="0" y="15"/>
                  </a:cubicBezTo>
                  <a:cubicBezTo>
                    <a:pt x="13" y="5"/>
                    <a:pt x="43" y="0"/>
                    <a:pt x="57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56"/>
            <p:cNvSpPr/>
            <p:nvPr/>
          </p:nvSpPr>
          <p:spPr bwMode="auto">
            <a:xfrm>
              <a:off x="6016625" y="836613"/>
              <a:ext cx="19050" cy="30163"/>
            </a:xfrm>
            <a:custGeom>
              <a:avLst/>
              <a:gdLst>
                <a:gd name="T0" fmla="*/ 31 w 31"/>
                <a:gd name="T1" fmla="*/ 16 h 46"/>
                <a:gd name="T2" fmla="*/ 0 w 31"/>
                <a:gd name="T3" fmla="*/ 46 h 46"/>
                <a:gd name="T4" fmla="*/ 31 w 31"/>
                <a:gd name="T5" fmla="*/ 1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46">
                  <a:moveTo>
                    <a:pt x="31" y="16"/>
                  </a:moveTo>
                  <a:cubicBezTo>
                    <a:pt x="23" y="29"/>
                    <a:pt x="20" y="45"/>
                    <a:pt x="0" y="46"/>
                  </a:cubicBezTo>
                  <a:cubicBezTo>
                    <a:pt x="6" y="33"/>
                    <a:pt x="13" y="0"/>
                    <a:pt x="3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57"/>
            <p:cNvSpPr/>
            <p:nvPr/>
          </p:nvSpPr>
          <p:spPr bwMode="auto">
            <a:xfrm>
              <a:off x="6032500" y="847725"/>
              <a:ext cx="17463" cy="26988"/>
            </a:xfrm>
            <a:custGeom>
              <a:avLst/>
              <a:gdLst>
                <a:gd name="T0" fmla="*/ 23 w 26"/>
                <a:gd name="T1" fmla="*/ 6 h 41"/>
                <a:gd name="T2" fmla="*/ 5 w 26"/>
                <a:gd name="T3" fmla="*/ 41 h 41"/>
                <a:gd name="T4" fmla="*/ 23 w 26"/>
                <a:gd name="T5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1">
                  <a:moveTo>
                    <a:pt x="23" y="6"/>
                  </a:moveTo>
                  <a:cubicBezTo>
                    <a:pt x="26" y="22"/>
                    <a:pt x="18" y="36"/>
                    <a:pt x="5" y="41"/>
                  </a:cubicBezTo>
                  <a:cubicBezTo>
                    <a:pt x="0" y="32"/>
                    <a:pt x="8" y="0"/>
                    <a:pt x="2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58"/>
            <p:cNvSpPr/>
            <p:nvPr/>
          </p:nvSpPr>
          <p:spPr bwMode="auto">
            <a:xfrm>
              <a:off x="6507163" y="855663"/>
              <a:ext cx="31750" cy="17463"/>
            </a:xfrm>
            <a:custGeom>
              <a:avLst/>
              <a:gdLst>
                <a:gd name="T0" fmla="*/ 49 w 49"/>
                <a:gd name="T1" fmla="*/ 14 h 27"/>
                <a:gd name="T2" fmla="*/ 0 w 49"/>
                <a:gd name="T3" fmla="*/ 15 h 27"/>
                <a:gd name="T4" fmla="*/ 49 w 49"/>
                <a:gd name="T5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7">
                  <a:moveTo>
                    <a:pt x="49" y="14"/>
                  </a:moveTo>
                  <a:cubicBezTo>
                    <a:pt x="40" y="27"/>
                    <a:pt x="16" y="16"/>
                    <a:pt x="0" y="15"/>
                  </a:cubicBezTo>
                  <a:cubicBezTo>
                    <a:pt x="11" y="5"/>
                    <a:pt x="39" y="0"/>
                    <a:pt x="4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59"/>
            <p:cNvSpPr/>
            <p:nvPr/>
          </p:nvSpPr>
          <p:spPr bwMode="auto">
            <a:xfrm>
              <a:off x="6051550" y="857250"/>
              <a:ext cx="15875" cy="28575"/>
            </a:xfrm>
            <a:custGeom>
              <a:avLst/>
              <a:gdLst>
                <a:gd name="T0" fmla="*/ 25 w 25"/>
                <a:gd name="T1" fmla="*/ 5 h 43"/>
                <a:gd name="T2" fmla="*/ 0 w 25"/>
                <a:gd name="T3" fmla="*/ 39 h 43"/>
                <a:gd name="T4" fmla="*/ 25 w 25"/>
                <a:gd name="T5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43">
                  <a:moveTo>
                    <a:pt x="25" y="5"/>
                  </a:moveTo>
                  <a:cubicBezTo>
                    <a:pt x="22" y="20"/>
                    <a:pt x="21" y="43"/>
                    <a:pt x="0" y="39"/>
                  </a:cubicBezTo>
                  <a:cubicBezTo>
                    <a:pt x="8" y="28"/>
                    <a:pt x="7" y="0"/>
                    <a:pt x="2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60"/>
            <p:cNvSpPr/>
            <p:nvPr/>
          </p:nvSpPr>
          <p:spPr bwMode="auto">
            <a:xfrm>
              <a:off x="6173788" y="874713"/>
              <a:ext cx="30163" cy="65088"/>
            </a:xfrm>
            <a:custGeom>
              <a:avLst/>
              <a:gdLst>
                <a:gd name="T0" fmla="*/ 48 w 48"/>
                <a:gd name="T1" fmla="*/ 6 h 101"/>
                <a:gd name="T2" fmla="*/ 13 w 48"/>
                <a:gd name="T3" fmla="*/ 100 h 101"/>
                <a:gd name="T4" fmla="*/ 0 w 48"/>
                <a:gd name="T5" fmla="*/ 95 h 101"/>
                <a:gd name="T6" fmla="*/ 32 w 48"/>
                <a:gd name="T7" fmla="*/ 6 h 101"/>
                <a:gd name="T8" fmla="*/ 48 w 48"/>
                <a:gd name="T9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01">
                  <a:moveTo>
                    <a:pt x="48" y="6"/>
                  </a:moveTo>
                  <a:cubicBezTo>
                    <a:pt x="33" y="38"/>
                    <a:pt x="33" y="74"/>
                    <a:pt x="13" y="100"/>
                  </a:cubicBezTo>
                  <a:cubicBezTo>
                    <a:pt x="6" y="101"/>
                    <a:pt x="4" y="97"/>
                    <a:pt x="0" y="95"/>
                  </a:cubicBezTo>
                  <a:cubicBezTo>
                    <a:pt x="16" y="72"/>
                    <a:pt x="25" y="32"/>
                    <a:pt x="32" y="6"/>
                  </a:cubicBezTo>
                  <a:cubicBezTo>
                    <a:pt x="37" y="3"/>
                    <a:pt x="44" y="0"/>
                    <a:pt x="4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61"/>
            <p:cNvSpPr/>
            <p:nvPr/>
          </p:nvSpPr>
          <p:spPr bwMode="auto">
            <a:xfrm>
              <a:off x="6099175" y="877888"/>
              <a:ext cx="17463" cy="26988"/>
            </a:xfrm>
            <a:custGeom>
              <a:avLst/>
              <a:gdLst>
                <a:gd name="T0" fmla="*/ 24 w 28"/>
                <a:gd name="T1" fmla="*/ 0 h 42"/>
                <a:gd name="T2" fmla="*/ 0 w 28"/>
                <a:gd name="T3" fmla="*/ 42 h 42"/>
                <a:gd name="T4" fmla="*/ 24 w 28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42">
                  <a:moveTo>
                    <a:pt x="24" y="0"/>
                  </a:moveTo>
                  <a:cubicBezTo>
                    <a:pt x="28" y="18"/>
                    <a:pt x="20" y="35"/>
                    <a:pt x="0" y="42"/>
                  </a:cubicBezTo>
                  <a:cubicBezTo>
                    <a:pt x="0" y="27"/>
                    <a:pt x="7" y="5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62"/>
            <p:cNvSpPr/>
            <p:nvPr/>
          </p:nvSpPr>
          <p:spPr bwMode="auto">
            <a:xfrm>
              <a:off x="6499225" y="874713"/>
              <a:ext cx="34925" cy="15875"/>
            </a:xfrm>
            <a:custGeom>
              <a:avLst/>
              <a:gdLst>
                <a:gd name="T0" fmla="*/ 49 w 54"/>
                <a:gd name="T1" fmla="*/ 7 h 26"/>
                <a:gd name="T2" fmla="*/ 53 w 54"/>
                <a:gd name="T3" fmla="*/ 22 h 26"/>
                <a:gd name="T4" fmla="*/ 0 w 54"/>
                <a:gd name="T5" fmla="*/ 11 h 26"/>
                <a:gd name="T6" fmla="*/ 49 w 54"/>
                <a:gd name="T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6">
                  <a:moveTo>
                    <a:pt x="49" y="7"/>
                  </a:moveTo>
                  <a:cubicBezTo>
                    <a:pt x="53" y="10"/>
                    <a:pt x="54" y="15"/>
                    <a:pt x="53" y="22"/>
                  </a:cubicBezTo>
                  <a:cubicBezTo>
                    <a:pt x="34" y="26"/>
                    <a:pt x="19" y="13"/>
                    <a:pt x="0" y="11"/>
                  </a:cubicBezTo>
                  <a:cubicBezTo>
                    <a:pt x="12" y="0"/>
                    <a:pt x="31" y="13"/>
                    <a:pt x="4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63"/>
            <p:cNvSpPr/>
            <p:nvPr/>
          </p:nvSpPr>
          <p:spPr bwMode="auto">
            <a:xfrm>
              <a:off x="6115050" y="890588"/>
              <a:ext cx="26988" cy="26988"/>
            </a:xfrm>
            <a:custGeom>
              <a:avLst/>
              <a:gdLst>
                <a:gd name="T0" fmla="*/ 18 w 41"/>
                <a:gd name="T1" fmla="*/ 0 h 41"/>
                <a:gd name="T2" fmla="*/ 1 w 41"/>
                <a:gd name="T3" fmla="*/ 41 h 41"/>
                <a:gd name="T4" fmla="*/ 18 w 41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1">
                  <a:moveTo>
                    <a:pt x="18" y="0"/>
                  </a:moveTo>
                  <a:cubicBezTo>
                    <a:pt x="41" y="9"/>
                    <a:pt x="19" y="39"/>
                    <a:pt x="1" y="41"/>
                  </a:cubicBezTo>
                  <a:cubicBezTo>
                    <a:pt x="0" y="29"/>
                    <a:pt x="16" y="17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64"/>
            <p:cNvSpPr/>
            <p:nvPr/>
          </p:nvSpPr>
          <p:spPr bwMode="auto">
            <a:xfrm>
              <a:off x="6132513" y="895350"/>
              <a:ext cx="19050" cy="26988"/>
            </a:xfrm>
            <a:custGeom>
              <a:avLst/>
              <a:gdLst>
                <a:gd name="T0" fmla="*/ 17 w 30"/>
                <a:gd name="T1" fmla="*/ 0 h 41"/>
                <a:gd name="T2" fmla="*/ 14 w 30"/>
                <a:gd name="T3" fmla="*/ 40 h 41"/>
                <a:gd name="T4" fmla="*/ 0 w 30"/>
                <a:gd name="T5" fmla="*/ 33 h 41"/>
                <a:gd name="T6" fmla="*/ 17 w 3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41">
                  <a:moveTo>
                    <a:pt x="17" y="0"/>
                  </a:moveTo>
                  <a:cubicBezTo>
                    <a:pt x="30" y="11"/>
                    <a:pt x="24" y="31"/>
                    <a:pt x="14" y="40"/>
                  </a:cubicBezTo>
                  <a:cubicBezTo>
                    <a:pt x="6" y="41"/>
                    <a:pt x="4" y="36"/>
                    <a:pt x="0" y="33"/>
                  </a:cubicBezTo>
                  <a:cubicBezTo>
                    <a:pt x="14" y="30"/>
                    <a:pt x="8" y="7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65"/>
            <p:cNvSpPr/>
            <p:nvPr/>
          </p:nvSpPr>
          <p:spPr bwMode="auto">
            <a:xfrm>
              <a:off x="6497638" y="895350"/>
              <a:ext cx="31750" cy="22225"/>
            </a:xfrm>
            <a:custGeom>
              <a:avLst/>
              <a:gdLst>
                <a:gd name="T0" fmla="*/ 49 w 49"/>
                <a:gd name="T1" fmla="*/ 13 h 36"/>
                <a:gd name="T2" fmla="*/ 0 w 49"/>
                <a:gd name="T3" fmla="*/ 3 h 36"/>
                <a:gd name="T4" fmla="*/ 49 w 49"/>
                <a:gd name="T5" fmla="*/ 1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36">
                  <a:moveTo>
                    <a:pt x="49" y="13"/>
                  </a:moveTo>
                  <a:cubicBezTo>
                    <a:pt x="40" y="36"/>
                    <a:pt x="12" y="11"/>
                    <a:pt x="0" y="3"/>
                  </a:cubicBezTo>
                  <a:cubicBezTo>
                    <a:pt x="15" y="0"/>
                    <a:pt x="36" y="7"/>
                    <a:pt x="49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66"/>
            <p:cNvSpPr/>
            <p:nvPr/>
          </p:nvSpPr>
          <p:spPr bwMode="auto">
            <a:xfrm>
              <a:off x="6153150" y="908050"/>
              <a:ext cx="14288" cy="22225"/>
            </a:xfrm>
            <a:custGeom>
              <a:avLst/>
              <a:gdLst>
                <a:gd name="T0" fmla="*/ 21 w 21"/>
                <a:gd name="T1" fmla="*/ 4 h 36"/>
                <a:gd name="T2" fmla="*/ 0 w 21"/>
                <a:gd name="T3" fmla="*/ 29 h 36"/>
                <a:gd name="T4" fmla="*/ 21 w 21"/>
                <a:gd name="T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36">
                  <a:moveTo>
                    <a:pt x="21" y="4"/>
                  </a:moveTo>
                  <a:cubicBezTo>
                    <a:pt x="19" y="16"/>
                    <a:pt x="16" y="36"/>
                    <a:pt x="0" y="29"/>
                  </a:cubicBezTo>
                  <a:cubicBezTo>
                    <a:pt x="6" y="20"/>
                    <a:pt x="9" y="0"/>
                    <a:pt x="2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67"/>
            <p:cNvSpPr/>
            <p:nvPr/>
          </p:nvSpPr>
          <p:spPr bwMode="auto">
            <a:xfrm>
              <a:off x="6276975" y="920750"/>
              <a:ext cx="31750" cy="68263"/>
            </a:xfrm>
            <a:custGeom>
              <a:avLst/>
              <a:gdLst>
                <a:gd name="T0" fmla="*/ 51 w 51"/>
                <a:gd name="T1" fmla="*/ 8 h 104"/>
                <a:gd name="T2" fmla="*/ 42 w 51"/>
                <a:gd name="T3" fmla="*/ 26 h 104"/>
                <a:gd name="T4" fmla="*/ 44 w 51"/>
                <a:gd name="T5" fmla="*/ 38 h 104"/>
                <a:gd name="T6" fmla="*/ 35 w 51"/>
                <a:gd name="T7" fmla="*/ 70 h 104"/>
                <a:gd name="T8" fmla="*/ 6 w 51"/>
                <a:gd name="T9" fmla="*/ 104 h 104"/>
                <a:gd name="T10" fmla="*/ 35 w 51"/>
                <a:gd name="T11" fmla="*/ 2 h 104"/>
                <a:gd name="T12" fmla="*/ 51 w 51"/>
                <a:gd name="T13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04">
                  <a:moveTo>
                    <a:pt x="51" y="8"/>
                  </a:moveTo>
                  <a:cubicBezTo>
                    <a:pt x="50" y="15"/>
                    <a:pt x="45" y="20"/>
                    <a:pt x="42" y="26"/>
                  </a:cubicBezTo>
                  <a:cubicBezTo>
                    <a:pt x="41" y="32"/>
                    <a:pt x="44" y="33"/>
                    <a:pt x="44" y="38"/>
                  </a:cubicBezTo>
                  <a:cubicBezTo>
                    <a:pt x="41" y="47"/>
                    <a:pt x="36" y="54"/>
                    <a:pt x="35" y="70"/>
                  </a:cubicBezTo>
                  <a:cubicBezTo>
                    <a:pt x="22" y="78"/>
                    <a:pt x="24" y="100"/>
                    <a:pt x="6" y="104"/>
                  </a:cubicBezTo>
                  <a:cubicBezTo>
                    <a:pt x="0" y="69"/>
                    <a:pt x="34" y="43"/>
                    <a:pt x="35" y="2"/>
                  </a:cubicBezTo>
                  <a:cubicBezTo>
                    <a:pt x="44" y="0"/>
                    <a:pt x="46" y="6"/>
                    <a:pt x="5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68"/>
            <p:cNvSpPr/>
            <p:nvPr/>
          </p:nvSpPr>
          <p:spPr bwMode="auto">
            <a:xfrm>
              <a:off x="6191250" y="927100"/>
              <a:ext cx="22225" cy="22225"/>
            </a:xfrm>
            <a:custGeom>
              <a:avLst/>
              <a:gdLst>
                <a:gd name="T0" fmla="*/ 19 w 35"/>
                <a:gd name="T1" fmla="*/ 0 h 35"/>
                <a:gd name="T2" fmla="*/ 7 w 35"/>
                <a:gd name="T3" fmla="*/ 35 h 35"/>
                <a:gd name="T4" fmla="*/ 19 w 35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35">
                  <a:moveTo>
                    <a:pt x="19" y="0"/>
                  </a:moveTo>
                  <a:cubicBezTo>
                    <a:pt x="35" y="8"/>
                    <a:pt x="26" y="33"/>
                    <a:pt x="7" y="35"/>
                  </a:cubicBezTo>
                  <a:cubicBezTo>
                    <a:pt x="0" y="24"/>
                    <a:pt x="15" y="11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69"/>
            <p:cNvSpPr/>
            <p:nvPr/>
          </p:nvSpPr>
          <p:spPr bwMode="auto">
            <a:xfrm>
              <a:off x="6211888" y="935038"/>
              <a:ext cx="17463" cy="23813"/>
            </a:xfrm>
            <a:custGeom>
              <a:avLst/>
              <a:gdLst>
                <a:gd name="T0" fmla="*/ 15 w 27"/>
                <a:gd name="T1" fmla="*/ 0 h 36"/>
                <a:gd name="T2" fmla="*/ 5 w 27"/>
                <a:gd name="T3" fmla="*/ 36 h 36"/>
                <a:gd name="T4" fmla="*/ 15 w 27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6">
                  <a:moveTo>
                    <a:pt x="15" y="0"/>
                  </a:moveTo>
                  <a:cubicBezTo>
                    <a:pt x="27" y="8"/>
                    <a:pt x="25" y="33"/>
                    <a:pt x="5" y="36"/>
                  </a:cubicBezTo>
                  <a:cubicBezTo>
                    <a:pt x="0" y="27"/>
                    <a:pt x="11" y="11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70"/>
            <p:cNvSpPr/>
            <p:nvPr/>
          </p:nvSpPr>
          <p:spPr bwMode="auto">
            <a:xfrm>
              <a:off x="6489700" y="938213"/>
              <a:ext cx="33338" cy="20638"/>
            </a:xfrm>
            <a:custGeom>
              <a:avLst/>
              <a:gdLst>
                <a:gd name="T0" fmla="*/ 51 w 51"/>
                <a:gd name="T1" fmla="*/ 29 h 33"/>
                <a:gd name="T2" fmla="*/ 0 w 51"/>
                <a:gd name="T3" fmla="*/ 0 h 33"/>
                <a:gd name="T4" fmla="*/ 51 w 51"/>
                <a:gd name="T5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33">
                  <a:moveTo>
                    <a:pt x="51" y="29"/>
                  </a:moveTo>
                  <a:cubicBezTo>
                    <a:pt x="34" y="33"/>
                    <a:pt x="16" y="10"/>
                    <a:pt x="0" y="0"/>
                  </a:cubicBezTo>
                  <a:cubicBezTo>
                    <a:pt x="18" y="2"/>
                    <a:pt x="44" y="10"/>
                    <a:pt x="5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71"/>
            <p:cNvSpPr/>
            <p:nvPr/>
          </p:nvSpPr>
          <p:spPr bwMode="auto">
            <a:xfrm>
              <a:off x="6229350" y="942975"/>
              <a:ext cx="17463" cy="26988"/>
            </a:xfrm>
            <a:custGeom>
              <a:avLst/>
              <a:gdLst>
                <a:gd name="T0" fmla="*/ 27 w 27"/>
                <a:gd name="T1" fmla="*/ 4 h 41"/>
                <a:gd name="T2" fmla="*/ 8 w 27"/>
                <a:gd name="T3" fmla="*/ 41 h 41"/>
                <a:gd name="T4" fmla="*/ 0 w 27"/>
                <a:gd name="T5" fmla="*/ 38 h 41"/>
                <a:gd name="T6" fmla="*/ 27 w 27"/>
                <a:gd name="T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41">
                  <a:moveTo>
                    <a:pt x="27" y="4"/>
                  </a:moveTo>
                  <a:cubicBezTo>
                    <a:pt x="25" y="21"/>
                    <a:pt x="18" y="33"/>
                    <a:pt x="8" y="41"/>
                  </a:cubicBezTo>
                  <a:cubicBezTo>
                    <a:pt x="5" y="40"/>
                    <a:pt x="3" y="39"/>
                    <a:pt x="0" y="38"/>
                  </a:cubicBezTo>
                  <a:cubicBezTo>
                    <a:pt x="7" y="25"/>
                    <a:pt x="10" y="0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2"/>
            <p:cNvSpPr/>
            <p:nvPr/>
          </p:nvSpPr>
          <p:spPr bwMode="auto">
            <a:xfrm>
              <a:off x="6248400" y="949325"/>
              <a:ext cx="19050" cy="34925"/>
            </a:xfrm>
            <a:custGeom>
              <a:avLst/>
              <a:gdLst>
                <a:gd name="T0" fmla="*/ 29 w 29"/>
                <a:gd name="T1" fmla="*/ 6 h 55"/>
                <a:gd name="T2" fmla="*/ 0 w 29"/>
                <a:gd name="T3" fmla="*/ 42 h 55"/>
                <a:gd name="T4" fmla="*/ 29 w 29"/>
                <a:gd name="T5" fmla="*/ 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55">
                  <a:moveTo>
                    <a:pt x="29" y="6"/>
                  </a:moveTo>
                  <a:cubicBezTo>
                    <a:pt x="21" y="18"/>
                    <a:pt x="21" y="55"/>
                    <a:pt x="0" y="42"/>
                  </a:cubicBezTo>
                  <a:cubicBezTo>
                    <a:pt x="10" y="31"/>
                    <a:pt x="9" y="0"/>
                    <a:pt x="2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3"/>
            <p:cNvSpPr/>
            <p:nvPr/>
          </p:nvSpPr>
          <p:spPr bwMode="auto">
            <a:xfrm>
              <a:off x="6302375" y="981075"/>
              <a:ext cx="15875" cy="28575"/>
            </a:xfrm>
            <a:custGeom>
              <a:avLst/>
              <a:gdLst>
                <a:gd name="T0" fmla="*/ 25 w 25"/>
                <a:gd name="T1" fmla="*/ 4 h 44"/>
                <a:gd name="T2" fmla="*/ 0 w 25"/>
                <a:gd name="T3" fmla="*/ 40 h 44"/>
                <a:gd name="T4" fmla="*/ 10 w 25"/>
                <a:gd name="T5" fmla="*/ 2 h 44"/>
                <a:gd name="T6" fmla="*/ 25 w 25"/>
                <a:gd name="T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4">
                  <a:moveTo>
                    <a:pt x="25" y="4"/>
                  </a:moveTo>
                  <a:cubicBezTo>
                    <a:pt x="15" y="14"/>
                    <a:pt x="18" y="44"/>
                    <a:pt x="0" y="40"/>
                  </a:cubicBezTo>
                  <a:cubicBezTo>
                    <a:pt x="5" y="29"/>
                    <a:pt x="4" y="13"/>
                    <a:pt x="10" y="2"/>
                  </a:cubicBezTo>
                  <a:cubicBezTo>
                    <a:pt x="17" y="1"/>
                    <a:pt x="19" y="0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74"/>
            <p:cNvSpPr/>
            <p:nvPr/>
          </p:nvSpPr>
          <p:spPr bwMode="auto">
            <a:xfrm>
              <a:off x="6319838" y="982663"/>
              <a:ext cx="15875" cy="28575"/>
            </a:xfrm>
            <a:custGeom>
              <a:avLst/>
              <a:gdLst>
                <a:gd name="T0" fmla="*/ 25 w 25"/>
                <a:gd name="T1" fmla="*/ 8 h 44"/>
                <a:gd name="T2" fmla="*/ 0 w 25"/>
                <a:gd name="T3" fmla="*/ 42 h 44"/>
                <a:gd name="T4" fmla="*/ 25 w 25"/>
                <a:gd name="T5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44">
                  <a:moveTo>
                    <a:pt x="25" y="8"/>
                  </a:moveTo>
                  <a:cubicBezTo>
                    <a:pt x="22" y="23"/>
                    <a:pt x="15" y="44"/>
                    <a:pt x="0" y="42"/>
                  </a:cubicBezTo>
                  <a:cubicBezTo>
                    <a:pt x="2" y="32"/>
                    <a:pt x="6" y="0"/>
                    <a:pt x="2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75"/>
            <p:cNvSpPr/>
            <p:nvPr/>
          </p:nvSpPr>
          <p:spPr bwMode="auto">
            <a:xfrm>
              <a:off x="6338888" y="989013"/>
              <a:ext cx="14288" cy="31750"/>
            </a:xfrm>
            <a:custGeom>
              <a:avLst/>
              <a:gdLst>
                <a:gd name="T0" fmla="*/ 22 w 22"/>
                <a:gd name="T1" fmla="*/ 12 h 50"/>
                <a:gd name="T2" fmla="*/ 2 w 22"/>
                <a:gd name="T3" fmla="*/ 50 h 50"/>
                <a:gd name="T4" fmla="*/ 22 w 22"/>
                <a:gd name="T5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50">
                  <a:moveTo>
                    <a:pt x="22" y="12"/>
                  </a:moveTo>
                  <a:cubicBezTo>
                    <a:pt x="20" y="29"/>
                    <a:pt x="15" y="44"/>
                    <a:pt x="2" y="50"/>
                  </a:cubicBezTo>
                  <a:cubicBezTo>
                    <a:pt x="0" y="37"/>
                    <a:pt x="6" y="0"/>
                    <a:pt x="2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76"/>
            <p:cNvSpPr/>
            <p:nvPr/>
          </p:nvSpPr>
          <p:spPr bwMode="auto">
            <a:xfrm>
              <a:off x="6359525" y="1003300"/>
              <a:ext cx="17463" cy="28575"/>
            </a:xfrm>
            <a:custGeom>
              <a:avLst/>
              <a:gdLst>
                <a:gd name="T0" fmla="*/ 26 w 26"/>
                <a:gd name="T1" fmla="*/ 10 h 46"/>
                <a:gd name="T2" fmla="*/ 0 w 26"/>
                <a:gd name="T3" fmla="*/ 46 h 46"/>
                <a:gd name="T4" fmla="*/ 26 w 26"/>
                <a:gd name="T5" fmla="*/ 1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6">
                  <a:moveTo>
                    <a:pt x="26" y="10"/>
                  </a:moveTo>
                  <a:cubicBezTo>
                    <a:pt x="20" y="25"/>
                    <a:pt x="20" y="45"/>
                    <a:pt x="0" y="46"/>
                  </a:cubicBezTo>
                  <a:cubicBezTo>
                    <a:pt x="6" y="31"/>
                    <a:pt x="8" y="0"/>
                    <a:pt x="2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77"/>
            <p:cNvSpPr/>
            <p:nvPr/>
          </p:nvSpPr>
          <p:spPr bwMode="auto">
            <a:xfrm>
              <a:off x="6478588" y="1027113"/>
              <a:ext cx="31750" cy="66675"/>
            </a:xfrm>
            <a:custGeom>
              <a:avLst/>
              <a:gdLst>
                <a:gd name="T0" fmla="*/ 48 w 50"/>
                <a:gd name="T1" fmla="*/ 3 h 102"/>
                <a:gd name="T2" fmla="*/ 26 w 50"/>
                <a:gd name="T3" fmla="*/ 74 h 102"/>
                <a:gd name="T4" fmla="*/ 0 w 50"/>
                <a:gd name="T5" fmla="*/ 101 h 102"/>
                <a:gd name="T6" fmla="*/ 43 w 50"/>
                <a:gd name="T7" fmla="*/ 1 h 102"/>
                <a:gd name="T8" fmla="*/ 48 w 50"/>
                <a:gd name="T9" fmla="*/ 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02">
                  <a:moveTo>
                    <a:pt x="48" y="3"/>
                  </a:moveTo>
                  <a:cubicBezTo>
                    <a:pt x="50" y="28"/>
                    <a:pt x="25" y="49"/>
                    <a:pt x="26" y="74"/>
                  </a:cubicBezTo>
                  <a:cubicBezTo>
                    <a:pt x="13" y="79"/>
                    <a:pt x="19" y="102"/>
                    <a:pt x="0" y="101"/>
                  </a:cubicBezTo>
                  <a:cubicBezTo>
                    <a:pt x="13" y="67"/>
                    <a:pt x="25" y="31"/>
                    <a:pt x="43" y="1"/>
                  </a:cubicBezTo>
                  <a:cubicBezTo>
                    <a:pt x="46" y="0"/>
                    <a:pt x="46" y="3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78"/>
            <p:cNvSpPr/>
            <p:nvPr/>
          </p:nvSpPr>
          <p:spPr bwMode="auto">
            <a:xfrm>
              <a:off x="6413500" y="1031875"/>
              <a:ext cx="15875" cy="23813"/>
            </a:xfrm>
            <a:custGeom>
              <a:avLst/>
              <a:gdLst>
                <a:gd name="T0" fmla="*/ 25 w 25"/>
                <a:gd name="T1" fmla="*/ 4 h 36"/>
                <a:gd name="T2" fmla="*/ 1 w 25"/>
                <a:gd name="T3" fmla="*/ 36 h 36"/>
                <a:gd name="T4" fmla="*/ 25 w 25"/>
                <a:gd name="T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6">
                  <a:moveTo>
                    <a:pt x="25" y="4"/>
                  </a:moveTo>
                  <a:cubicBezTo>
                    <a:pt x="22" y="20"/>
                    <a:pt x="16" y="33"/>
                    <a:pt x="1" y="36"/>
                  </a:cubicBezTo>
                  <a:cubicBezTo>
                    <a:pt x="0" y="27"/>
                    <a:pt x="7" y="0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79"/>
            <p:cNvSpPr/>
            <p:nvPr/>
          </p:nvSpPr>
          <p:spPr bwMode="auto">
            <a:xfrm>
              <a:off x="6427788" y="1041400"/>
              <a:ext cx="17463" cy="23813"/>
            </a:xfrm>
            <a:custGeom>
              <a:avLst/>
              <a:gdLst>
                <a:gd name="T0" fmla="*/ 26 w 26"/>
                <a:gd name="T1" fmla="*/ 11 h 37"/>
                <a:gd name="T2" fmla="*/ 3 w 26"/>
                <a:gd name="T3" fmla="*/ 37 h 37"/>
                <a:gd name="T4" fmla="*/ 26 w 26"/>
                <a:gd name="T5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37">
                  <a:moveTo>
                    <a:pt x="26" y="11"/>
                  </a:moveTo>
                  <a:cubicBezTo>
                    <a:pt x="24" y="25"/>
                    <a:pt x="19" y="37"/>
                    <a:pt x="3" y="37"/>
                  </a:cubicBezTo>
                  <a:cubicBezTo>
                    <a:pt x="0" y="26"/>
                    <a:pt x="12" y="0"/>
                    <a:pt x="2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80"/>
            <p:cNvSpPr/>
            <p:nvPr/>
          </p:nvSpPr>
          <p:spPr bwMode="auto">
            <a:xfrm>
              <a:off x="6440488" y="1050925"/>
              <a:ext cx="19050" cy="22225"/>
            </a:xfrm>
            <a:custGeom>
              <a:avLst/>
              <a:gdLst>
                <a:gd name="T0" fmla="*/ 19 w 28"/>
                <a:gd name="T1" fmla="*/ 2 h 34"/>
                <a:gd name="T2" fmla="*/ 28 w 28"/>
                <a:gd name="T3" fmla="*/ 4 h 34"/>
                <a:gd name="T4" fmla="*/ 6 w 28"/>
                <a:gd name="T5" fmla="*/ 34 h 34"/>
                <a:gd name="T6" fmla="*/ 19 w 28"/>
                <a:gd name="T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4">
                  <a:moveTo>
                    <a:pt x="19" y="2"/>
                  </a:moveTo>
                  <a:cubicBezTo>
                    <a:pt x="24" y="0"/>
                    <a:pt x="24" y="4"/>
                    <a:pt x="28" y="4"/>
                  </a:cubicBezTo>
                  <a:cubicBezTo>
                    <a:pt x="24" y="16"/>
                    <a:pt x="23" y="34"/>
                    <a:pt x="6" y="34"/>
                  </a:cubicBezTo>
                  <a:cubicBezTo>
                    <a:pt x="0" y="20"/>
                    <a:pt x="17" y="14"/>
                    <a:pt x="1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81"/>
            <p:cNvSpPr/>
            <p:nvPr/>
          </p:nvSpPr>
          <p:spPr bwMode="auto">
            <a:xfrm>
              <a:off x="6454775" y="1050925"/>
              <a:ext cx="22225" cy="31750"/>
            </a:xfrm>
            <a:custGeom>
              <a:avLst/>
              <a:gdLst>
                <a:gd name="T0" fmla="*/ 33 w 33"/>
                <a:gd name="T1" fmla="*/ 12 h 48"/>
                <a:gd name="T2" fmla="*/ 10 w 33"/>
                <a:gd name="T3" fmla="*/ 48 h 48"/>
                <a:gd name="T4" fmla="*/ 33 w 33"/>
                <a:gd name="T5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48">
                  <a:moveTo>
                    <a:pt x="33" y="12"/>
                  </a:moveTo>
                  <a:cubicBezTo>
                    <a:pt x="27" y="25"/>
                    <a:pt x="19" y="37"/>
                    <a:pt x="10" y="48"/>
                  </a:cubicBezTo>
                  <a:cubicBezTo>
                    <a:pt x="0" y="40"/>
                    <a:pt x="17" y="0"/>
                    <a:pt x="3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82"/>
            <p:cNvSpPr/>
            <p:nvPr/>
          </p:nvSpPr>
          <p:spPr bwMode="auto">
            <a:xfrm>
              <a:off x="6496050" y="1065213"/>
              <a:ext cx="20638" cy="39688"/>
            </a:xfrm>
            <a:custGeom>
              <a:avLst/>
              <a:gdLst>
                <a:gd name="T0" fmla="*/ 18 w 33"/>
                <a:gd name="T1" fmla="*/ 33 h 62"/>
                <a:gd name="T2" fmla="*/ 5 w 33"/>
                <a:gd name="T3" fmla="*/ 46 h 62"/>
                <a:gd name="T4" fmla="*/ 14 w 33"/>
                <a:gd name="T5" fmla="*/ 1 h 62"/>
                <a:gd name="T6" fmla="*/ 23 w 33"/>
                <a:gd name="T7" fmla="*/ 5 h 62"/>
                <a:gd name="T8" fmla="*/ 20 w 33"/>
                <a:gd name="T9" fmla="*/ 26 h 62"/>
                <a:gd name="T10" fmla="*/ 29 w 33"/>
                <a:gd name="T11" fmla="*/ 18 h 62"/>
                <a:gd name="T12" fmla="*/ 12 w 33"/>
                <a:gd name="T13" fmla="*/ 62 h 62"/>
                <a:gd name="T14" fmla="*/ 18 w 33"/>
                <a:gd name="T15" fmla="*/ 3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62">
                  <a:moveTo>
                    <a:pt x="18" y="33"/>
                  </a:moveTo>
                  <a:cubicBezTo>
                    <a:pt x="11" y="35"/>
                    <a:pt x="14" y="47"/>
                    <a:pt x="5" y="46"/>
                  </a:cubicBezTo>
                  <a:cubicBezTo>
                    <a:pt x="0" y="36"/>
                    <a:pt x="11" y="16"/>
                    <a:pt x="14" y="1"/>
                  </a:cubicBezTo>
                  <a:cubicBezTo>
                    <a:pt x="20" y="0"/>
                    <a:pt x="20" y="4"/>
                    <a:pt x="23" y="5"/>
                  </a:cubicBezTo>
                  <a:cubicBezTo>
                    <a:pt x="23" y="13"/>
                    <a:pt x="17" y="15"/>
                    <a:pt x="20" y="26"/>
                  </a:cubicBezTo>
                  <a:cubicBezTo>
                    <a:pt x="23" y="24"/>
                    <a:pt x="23" y="17"/>
                    <a:pt x="29" y="18"/>
                  </a:cubicBezTo>
                  <a:cubicBezTo>
                    <a:pt x="33" y="30"/>
                    <a:pt x="31" y="58"/>
                    <a:pt x="12" y="62"/>
                  </a:cubicBezTo>
                  <a:cubicBezTo>
                    <a:pt x="7" y="52"/>
                    <a:pt x="17" y="43"/>
                    <a:pt x="18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83"/>
            <p:cNvSpPr/>
            <p:nvPr/>
          </p:nvSpPr>
          <p:spPr bwMode="auto">
            <a:xfrm>
              <a:off x="6518275" y="1085850"/>
              <a:ext cx="12700" cy="20638"/>
            </a:xfrm>
            <a:custGeom>
              <a:avLst/>
              <a:gdLst>
                <a:gd name="T0" fmla="*/ 13 w 19"/>
                <a:gd name="T1" fmla="*/ 0 h 32"/>
                <a:gd name="T2" fmla="*/ 19 w 19"/>
                <a:gd name="T3" fmla="*/ 2 h 32"/>
                <a:gd name="T4" fmla="*/ 11 w 19"/>
                <a:gd name="T5" fmla="*/ 32 h 32"/>
                <a:gd name="T6" fmla="*/ 0 w 19"/>
                <a:gd name="T7" fmla="*/ 32 h 32"/>
                <a:gd name="T8" fmla="*/ 13 w 1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2">
                  <a:moveTo>
                    <a:pt x="13" y="0"/>
                  </a:moveTo>
                  <a:cubicBezTo>
                    <a:pt x="16" y="0"/>
                    <a:pt x="16" y="2"/>
                    <a:pt x="19" y="2"/>
                  </a:cubicBezTo>
                  <a:cubicBezTo>
                    <a:pt x="18" y="14"/>
                    <a:pt x="17" y="23"/>
                    <a:pt x="11" y="32"/>
                  </a:cubicBezTo>
                  <a:cubicBezTo>
                    <a:pt x="7" y="32"/>
                    <a:pt x="3" y="32"/>
                    <a:pt x="0" y="32"/>
                  </a:cubicBezTo>
                  <a:cubicBezTo>
                    <a:pt x="3" y="20"/>
                    <a:pt x="8" y="11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84"/>
            <p:cNvSpPr/>
            <p:nvPr/>
          </p:nvSpPr>
          <p:spPr bwMode="auto">
            <a:xfrm>
              <a:off x="5786438" y="1116013"/>
              <a:ext cx="239713" cy="71438"/>
            </a:xfrm>
            <a:custGeom>
              <a:avLst/>
              <a:gdLst>
                <a:gd name="T0" fmla="*/ 373 w 373"/>
                <a:gd name="T1" fmla="*/ 21 h 112"/>
                <a:gd name="T2" fmla="*/ 373 w 373"/>
                <a:gd name="T3" fmla="*/ 25 h 112"/>
                <a:gd name="T4" fmla="*/ 332 w 373"/>
                <a:gd name="T5" fmla="*/ 57 h 112"/>
                <a:gd name="T6" fmla="*/ 145 w 373"/>
                <a:gd name="T7" fmla="*/ 110 h 112"/>
                <a:gd name="T8" fmla="*/ 53 w 373"/>
                <a:gd name="T9" fmla="*/ 98 h 112"/>
                <a:gd name="T10" fmla="*/ 0 w 373"/>
                <a:gd name="T11" fmla="*/ 82 h 112"/>
                <a:gd name="T12" fmla="*/ 206 w 373"/>
                <a:gd name="T13" fmla="*/ 91 h 112"/>
                <a:gd name="T14" fmla="*/ 232 w 373"/>
                <a:gd name="T15" fmla="*/ 85 h 112"/>
                <a:gd name="T16" fmla="*/ 258 w 373"/>
                <a:gd name="T17" fmla="*/ 70 h 112"/>
                <a:gd name="T18" fmla="*/ 289 w 373"/>
                <a:gd name="T19" fmla="*/ 65 h 112"/>
                <a:gd name="T20" fmla="*/ 353 w 373"/>
                <a:gd name="T21" fmla="*/ 31 h 112"/>
                <a:gd name="T22" fmla="*/ 309 w 373"/>
                <a:gd name="T23" fmla="*/ 6 h 112"/>
                <a:gd name="T24" fmla="*/ 311 w 373"/>
                <a:gd name="T25" fmla="*/ 4 h 112"/>
                <a:gd name="T26" fmla="*/ 373 w 373"/>
                <a:gd name="T27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3" h="112">
                  <a:moveTo>
                    <a:pt x="373" y="21"/>
                  </a:moveTo>
                  <a:cubicBezTo>
                    <a:pt x="372" y="23"/>
                    <a:pt x="371" y="25"/>
                    <a:pt x="373" y="25"/>
                  </a:cubicBezTo>
                  <a:cubicBezTo>
                    <a:pt x="367" y="39"/>
                    <a:pt x="348" y="49"/>
                    <a:pt x="332" y="57"/>
                  </a:cubicBezTo>
                  <a:cubicBezTo>
                    <a:pt x="279" y="85"/>
                    <a:pt x="214" y="105"/>
                    <a:pt x="145" y="110"/>
                  </a:cubicBezTo>
                  <a:cubicBezTo>
                    <a:pt x="111" y="112"/>
                    <a:pt x="83" y="104"/>
                    <a:pt x="53" y="98"/>
                  </a:cubicBezTo>
                  <a:cubicBezTo>
                    <a:pt x="35" y="95"/>
                    <a:pt x="15" y="92"/>
                    <a:pt x="0" y="82"/>
                  </a:cubicBezTo>
                  <a:cubicBezTo>
                    <a:pt x="73" y="92"/>
                    <a:pt x="142" y="100"/>
                    <a:pt x="206" y="91"/>
                  </a:cubicBezTo>
                  <a:cubicBezTo>
                    <a:pt x="214" y="90"/>
                    <a:pt x="225" y="88"/>
                    <a:pt x="232" y="85"/>
                  </a:cubicBezTo>
                  <a:cubicBezTo>
                    <a:pt x="242" y="82"/>
                    <a:pt x="249" y="74"/>
                    <a:pt x="258" y="70"/>
                  </a:cubicBezTo>
                  <a:cubicBezTo>
                    <a:pt x="268" y="67"/>
                    <a:pt x="278" y="68"/>
                    <a:pt x="289" y="65"/>
                  </a:cubicBezTo>
                  <a:cubicBezTo>
                    <a:pt x="312" y="58"/>
                    <a:pt x="332" y="40"/>
                    <a:pt x="353" y="31"/>
                  </a:cubicBezTo>
                  <a:cubicBezTo>
                    <a:pt x="345" y="15"/>
                    <a:pt x="327" y="12"/>
                    <a:pt x="309" y="6"/>
                  </a:cubicBezTo>
                  <a:cubicBezTo>
                    <a:pt x="309" y="5"/>
                    <a:pt x="310" y="4"/>
                    <a:pt x="311" y="4"/>
                  </a:cubicBezTo>
                  <a:cubicBezTo>
                    <a:pt x="334" y="0"/>
                    <a:pt x="354" y="15"/>
                    <a:pt x="37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5"/>
            <p:cNvSpPr/>
            <p:nvPr/>
          </p:nvSpPr>
          <p:spPr bwMode="auto">
            <a:xfrm>
              <a:off x="5740400" y="1149350"/>
              <a:ext cx="33338" cy="30163"/>
            </a:xfrm>
            <a:custGeom>
              <a:avLst/>
              <a:gdLst>
                <a:gd name="T0" fmla="*/ 51 w 51"/>
                <a:gd name="T1" fmla="*/ 19 h 46"/>
                <a:gd name="T2" fmla="*/ 0 w 51"/>
                <a:gd name="T3" fmla="*/ 13 h 46"/>
                <a:gd name="T4" fmla="*/ 51 w 51"/>
                <a:gd name="T5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6">
                  <a:moveTo>
                    <a:pt x="51" y="19"/>
                  </a:moveTo>
                  <a:cubicBezTo>
                    <a:pt x="43" y="46"/>
                    <a:pt x="18" y="11"/>
                    <a:pt x="0" y="13"/>
                  </a:cubicBezTo>
                  <a:cubicBezTo>
                    <a:pt x="11" y="0"/>
                    <a:pt x="39" y="14"/>
                    <a:pt x="5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86"/>
            <p:cNvSpPr/>
            <p:nvPr/>
          </p:nvSpPr>
          <p:spPr bwMode="auto">
            <a:xfrm>
              <a:off x="6338888" y="1235075"/>
              <a:ext cx="14288" cy="14288"/>
            </a:xfrm>
            <a:custGeom>
              <a:avLst/>
              <a:gdLst>
                <a:gd name="T0" fmla="*/ 20 w 21"/>
                <a:gd name="T1" fmla="*/ 9 h 23"/>
                <a:gd name="T2" fmla="*/ 19 w 21"/>
                <a:gd name="T3" fmla="*/ 20 h 23"/>
                <a:gd name="T4" fmla="*/ 20 w 21"/>
                <a:gd name="T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3">
                  <a:moveTo>
                    <a:pt x="20" y="9"/>
                  </a:moveTo>
                  <a:cubicBezTo>
                    <a:pt x="21" y="13"/>
                    <a:pt x="21" y="18"/>
                    <a:pt x="19" y="20"/>
                  </a:cubicBezTo>
                  <a:cubicBezTo>
                    <a:pt x="0" y="23"/>
                    <a:pt x="5" y="0"/>
                    <a:pt x="2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87"/>
            <p:cNvSpPr/>
            <p:nvPr/>
          </p:nvSpPr>
          <p:spPr bwMode="auto">
            <a:xfrm>
              <a:off x="6323013" y="1247775"/>
              <a:ext cx="12700" cy="12700"/>
            </a:xfrm>
            <a:custGeom>
              <a:avLst/>
              <a:gdLst>
                <a:gd name="T0" fmla="*/ 20 w 20"/>
                <a:gd name="T1" fmla="*/ 6 h 19"/>
                <a:gd name="T2" fmla="*/ 5 w 20"/>
                <a:gd name="T3" fmla="*/ 17 h 19"/>
                <a:gd name="T4" fmla="*/ 1 w 20"/>
                <a:gd name="T5" fmla="*/ 4 h 19"/>
                <a:gd name="T6" fmla="*/ 20 w 20"/>
                <a:gd name="T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9">
                  <a:moveTo>
                    <a:pt x="20" y="6"/>
                  </a:moveTo>
                  <a:cubicBezTo>
                    <a:pt x="19" y="13"/>
                    <a:pt x="15" y="19"/>
                    <a:pt x="5" y="17"/>
                  </a:cubicBezTo>
                  <a:cubicBezTo>
                    <a:pt x="2" y="14"/>
                    <a:pt x="0" y="11"/>
                    <a:pt x="1" y="4"/>
                  </a:cubicBezTo>
                  <a:cubicBezTo>
                    <a:pt x="6" y="0"/>
                    <a:pt x="17" y="1"/>
                    <a:pt x="2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88"/>
            <p:cNvSpPr/>
            <p:nvPr/>
          </p:nvSpPr>
          <p:spPr bwMode="auto">
            <a:xfrm>
              <a:off x="6340475" y="1254125"/>
              <a:ext cx="12700" cy="11113"/>
            </a:xfrm>
            <a:custGeom>
              <a:avLst/>
              <a:gdLst>
                <a:gd name="T0" fmla="*/ 19 w 19"/>
                <a:gd name="T1" fmla="*/ 8 h 19"/>
                <a:gd name="T2" fmla="*/ 17 w 19"/>
                <a:gd name="T3" fmla="*/ 17 h 19"/>
                <a:gd name="T4" fmla="*/ 6 w 19"/>
                <a:gd name="T5" fmla="*/ 19 h 19"/>
                <a:gd name="T6" fmla="*/ 0 w 19"/>
                <a:gd name="T7" fmla="*/ 12 h 19"/>
                <a:gd name="T8" fmla="*/ 19 w 1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8"/>
                  </a:moveTo>
                  <a:cubicBezTo>
                    <a:pt x="18" y="10"/>
                    <a:pt x="17" y="13"/>
                    <a:pt x="17" y="17"/>
                  </a:cubicBezTo>
                  <a:cubicBezTo>
                    <a:pt x="13" y="19"/>
                    <a:pt x="13" y="18"/>
                    <a:pt x="6" y="19"/>
                  </a:cubicBezTo>
                  <a:cubicBezTo>
                    <a:pt x="4" y="17"/>
                    <a:pt x="3" y="14"/>
                    <a:pt x="0" y="12"/>
                  </a:cubicBezTo>
                  <a:cubicBezTo>
                    <a:pt x="1" y="0"/>
                    <a:pt x="14" y="1"/>
                    <a:pt x="1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89"/>
            <p:cNvSpPr>
              <a:spLocks noEditPoints="1"/>
            </p:cNvSpPr>
            <p:nvPr/>
          </p:nvSpPr>
          <p:spPr bwMode="auto">
            <a:xfrm>
              <a:off x="5541963" y="495300"/>
              <a:ext cx="1071563" cy="806450"/>
            </a:xfrm>
            <a:custGeom>
              <a:avLst/>
              <a:gdLst>
                <a:gd name="T0" fmla="*/ 235 w 1658"/>
                <a:gd name="T1" fmla="*/ 146 h 1248"/>
                <a:gd name="T2" fmla="*/ 597 w 1658"/>
                <a:gd name="T3" fmla="*/ 246 h 1248"/>
                <a:gd name="T4" fmla="*/ 944 w 1658"/>
                <a:gd name="T5" fmla="*/ 121 h 1248"/>
                <a:gd name="T6" fmla="*/ 1077 w 1658"/>
                <a:gd name="T7" fmla="*/ 93 h 1248"/>
                <a:gd name="T8" fmla="*/ 1401 w 1658"/>
                <a:gd name="T9" fmla="*/ 174 h 1248"/>
                <a:gd name="T10" fmla="*/ 1577 w 1658"/>
                <a:gd name="T11" fmla="*/ 434 h 1248"/>
                <a:gd name="T12" fmla="*/ 1658 w 1658"/>
                <a:gd name="T13" fmla="*/ 786 h 1248"/>
                <a:gd name="T14" fmla="*/ 1332 w 1658"/>
                <a:gd name="T15" fmla="*/ 907 h 1248"/>
                <a:gd name="T16" fmla="*/ 962 w 1658"/>
                <a:gd name="T17" fmla="*/ 720 h 1248"/>
                <a:gd name="T18" fmla="*/ 814 w 1658"/>
                <a:gd name="T19" fmla="*/ 641 h 1248"/>
                <a:gd name="T20" fmla="*/ 955 w 1658"/>
                <a:gd name="T21" fmla="*/ 815 h 1248"/>
                <a:gd name="T22" fmla="*/ 1196 w 1658"/>
                <a:gd name="T23" fmla="*/ 1046 h 1248"/>
                <a:gd name="T24" fmla="*/ 1156 w 1658"/>
                <a:gd name="T25" fmla="*/ 1188 h 1248"/>
                <a:gd name="T26" fmla="*/ 1023 w 1658"/>
                <a:gd name="T27" fmla="*/ 1052 h 1248"/>
                <a:gd name="T28" fmla="*/ 435 w 1658"/>
                <a:gd name="T29" fmla="*/ 506 h 1248"/>
                <a:gd name="T30" fmla="*/ 297 w 1658"/>
                <a:gd name="T31" fmla="*/ 379 h 1248"/>
                <a:gd name="T32" fmla="*/ 54 w 1658"/>
                <a:gd name="T33" fmla="*/ 89 h 1248"/>
                <a:gd name="T34" fmla="*/ 697 w 1658"/>
                <a:gd name="T35" fmla="*/ 575 h 1248"/>
                <a:gd name="T36" fmla="*/ 1010 w 1658"/>
                <a:gd name="T37" fmla="*/ 724 h 1248"/>
                <a:gd name="T38" fmla="*/ 1543 w 1658"/>
                <a:gd name="T39" fmla="*/ 984 h 1248"/>
                <a:gd name="T40" fmla="*/ 1441 w 1658"/>
                <a:gd name="T41" fmla="*/ 637 h 1248"/>
                <a:gd name="T42" fmla="*/ 1558 w 1658"/>
                <a:gd name="T43" fmla="*/ 496 h 1248"/>
                <a:gd name="T44" fmla="*/ 1518 w 1658"/>
                <a:gd name="T45" fmla="*/ 321 h 1248"/>
                <a:gd name="T46" fmla="*/ 1313 w 1658"/>
                <a:gd name="T47" fmla="*/ 266 h 1248"/>
                <a:gd name="T48" fmla="*/ 1173 w 1658"/>
                <a:gd name="T49" fmla="*/ 229 h 1248"/>
                <a:gd name="T50" fmla="*/ 996 w 1658"/>
                <a:gd name="T51" fmla="*/ 219 h 1248"/>
                <a:gd name="T52" fmla="*/ 789 w 1658"/>
                <a:gd name="T53" fmla="*/ 257 h 1248"/>
                <a:gd name="T54" fmla="*/ 861 w 1658"/>
                <a:gd name="T55" fmla="*/ 393 h 1248"/>
                <a:gd name="T56" fmla="*/ 725 w 1658"/>
                <a:gd name="T57" fmla="*/ 328 h 1248"/>
                <a:gd name="T58" fmla="*/ 559 w 1658"/>
                <a:gd name="T59" fmla="*/ 379 h 1248"/>
                <a:gd name="T60" fmla="*/ 574 w 1658"/>
                <a:gd name="T61" fmla="*/ 457 h 1248"/>
                <a:gd name="T62" fmla="*/ 631 w 1658"/>
                <a:gd name="T63" fmla="*/ 460 h 1248"/>
                <a:gd name="T64" fmla="*/ 132 w 1658"/>
                <a:gd name="T65" fmla="*/ 210 h 1248"/>
                <a:gd name="T66" fmla="*/ 105 w 1658"/>
                <a:gd name="T67" fmla="*/ 102 h 1248"/>
                <a:gd name="T68" fmla="*/ 137 w 1658"/>
                <a:gd name="T69" fmla="*/ 99 h 1248"/>
                <a:gd name="T70" fmla="*/ 282 w 1658"/>
                <a:gd name="T71" fmla="*/ 232 h 1248"/>
                <a:gd name="T72" fmla="*/ 621 w 1658"/>
                <a:gd name="T73" fmla="*/ 549 h 1248"/>
                <a:gd name="T74" fmla="*/ 983 w 1658"/>
                <a:gd name="T75" fmla="*/ 877 h 1248"/>
                <a:gd name="T76" fmla="*/ 1055 w 1658"/>
                <a:gd name="T77" fmla="*/ 948 h 1248"/>
                <a:gd name="T78" fmla="*/ 1068 w 1658"/>
                <a:gd name="T79" fmla="*/ 939 h 1248"/>
                <a:gd name="T80" fmla="*/ 544 w 1658"/>
                <a:gd name="T81" fmla="*/ 449 h 1248"/>
                <a:gd name="T82" fmla="*/ 218 w 1658"/>
                <a:gd name="T83" fmla="*/ 178 h 1248"/>
                <a:gd name="T84" fmla="*/ 371 w 1658"/>
                <a:gd name="T85" fmla="*/ 379 h 1248"/>
                <a:gd name="T86" fmla="*/ 910 w 1658"/>
                <a:gd name="T87" fmla="*/ 882 h 1248"/>
                <a:gd name="T88" fmla="*/ 627 w 1658"/>
                <a:gd name="T89" fmla="*/ 577 h 1248"/>
                <a:gd name="T90" fmla="*/ 190 w 1658"/>
                <a:gd name="T91" fmla="*/ 212 h 1248"/>
                <a:gd name="T92" fmla="*/ 567 w 1658"/>
                <a:gd name="T93" fmla="*/ 588 h 1248"/>
                <a:gd name="T94" fmla="*/ 141 w 1658"/>
                <a:gd name="T95" fmla="*/ 219 h 1248"/>
                <a:gd name="T96" fmla="*/ 327 w 1658"/>
                <a:gd name="T97" fmla="*/ 383 h 1248"/>
                <a:gd name="T98" fmla="*/ 985 w 1658"/>
                <a:gd name="T99" fmla="*/ 995 h 1248"/>
                <a:gd name="T100" fmla="*/ 1030 w 1658"/>
                <a:gd name="T101" fmla="*/ 1056 h 1248"/>
                <a:gd name="T102" fmla="*/ 1124 w 1658"/>
                <a:gd name="T103" fmla="*/ 977 h 1248"/>
                <a:gd name="T104" fmla="*/ 1100 w 1658"/>
                <a:gd name="T105" fmla="*/ 1097 h 1248"/>
                <a:gd name="T106" fmla="*/ 1068 w 1658"/>
                <a:gd name="T107" fmla="*/ 1076 h 1248"/>
                <a:gd name="T108" fmla="*/ 1175 w 1658"/>
                <a:gd name="T109" fmla="*/ 1048 h 1248"/>
                <a:gd name="T110" fmla="*/ 1204 w 1658"/>
                <a:gd name="T111" fmla="*/ 1073 h 1248"/>
                <a:gd name="T112" fmla="*/ 1138 w 1658"/>
                <a:gd name="T113" fmla="*/ 1165 h 1248"/>
                <a:gd name="T114" fmla="*/ 1226 w 1658"/>
                <a:gd name="T115" fmla="*/ 1133 h 1248"/>
                <a:gd name="T116" fmla="*/ 1243 w 1658"/>
                <a:gd name="T117" fmla="*/ 110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58" h="1248">
                  <a:moveTo>
                    <a:pt x="34" y="3"/>
                  </a:moveTo>
                  <a:cubicBezTo>
                    <a:pt x="47" y="15"/>
                    <a:pt x="56" y="33"/>
                    <a:pt x="77" y="38"/>
                  </a:cubicBezTo>
                  <a:cubicBezTo>
                    <a:pt x="106" y="85"/>
                    <a:pt x="180" y="112"/>
                    <a:pt x="233" y="134"/>
                  </a:cubicBezTo>
                  <a:cubicBezTo>
                    <a:pt x="235" y="137"/>
                    <a:pt x="235" y="141"/>
                    <a:pt x="235" y="146"/>
                  </a:cubicBezTo>
                  <a:cubicBezTo>
                    <a:pt x="260" y="157"/>
                    <a:pt x="267" y="185"/>
                    <a:pt x="294" y="195"/>
                  </a:cubicBezTo>
                  <a:cubicBezTo>
                    <a:pt x="289" y="199"/>
                    <a:pt x="296" y="198"/>
                    <a:pt x="295" y="204"/>
                  </a:cubicBezTo>
                  <a:cubicBezTo>
                    <a:pt x="375" y="269"/>
                    <a:pt x="449" y="346"/>
                    <a:pt x="525" y="413"/>
                  </a:cubicBezTo>
                  <a:cubicBezTo>
                    <a:pt x="541" y="356"/>
                    <a:pt x="575" y="302"/>
                    <a:pt x="597" y="246"/>
                  </a:cubicBezTo>
                  <a:cubicBezTo>
                    <a:pt x="606" y="242"/>
                    <a:pt x="616" y="249"/>
                    <a:pt x="621" y="255"/>
                  </a:cubicBezTo>
                  <a:cubicBezTo>
                    <a:pt x="658" y="270"/>
                    <a:pt x="691" y="285"/>
                    <a:pt x="727" y="304"/>
                  </a:cubicBezTo>
                  <a:cubicBezTo>
                    <a:pt x="773" y="247"/>
                    <a:pt x="839" y="161"/>
                    <a:pt x="930" y="131"/>
                  </a:cubicBezTo>
                  <a:cubicBezTo>
                    <a:pt x="936" y="129"/>
                    <a:pt x="937" y="124"/>
                    <a:pt x="944" y="121"/>
                  </a:cubicBezTo>
                  <a:cubicBezTo>
                    <a:pt x="961" y="113"/>
                    <a:pt x="996" y="103"/>
                    <a:pt x="1015" y="97"/>
                  </a:cubicBezTo>
                  <a:cubicBezTo>
                    <a:pt x="1023" y="94"/>
                    <a:pt x="1029" y="98"/>
                    <a:pt x="1038" y="97"/>
                  </a:cubicBezTo>
                  <a:cubicBezTo>
                    <a:pt x="1045" y="96"/>
                    <a:pt x="1052" y="92"/>
                    <a:pt x="1060" y="91"/>
                  </a:cubicBezTo>
                  <a:cubicBezTo>
                    <a:pt x="1066" y="90"/>
                    <a:pt x="1070" y="93"/>
                    <a:pt x="1077" y="93"/>
                  </a:cubicBezTo>
                  <a:cubicBezTo>
                    <a:pt x="1106" y="93"/>
                    <a:pt x="1137" y="79"/>
                    <a:pt x="1158" y="91"/>
                  </a:cubicBezTo>
                  <a:cubicBezTo>
                    <a:pt x="1218" y="87"/>
                    <a:pt x="1263" y="106"/>
                    <a:pt x="1307" y="112"/>
                  </a:cubicBezTo>
                  <a:cubicBezTo>
                    <a:pt x="1314" y="120"/>
                    <a:pt x="1327" y="121"/>
                    <a:pt x="1330" y="133"/>
                  </a:cubicBezTo>
                  <a:cubicBezTo>
                    <a:pt x="1360" y="138"/>
                    <a:pt x="1377" y="158"/>
                    <a:pt x="1401" y="174"/>
                  </a:cubicBezTo>
                  <a:cubicBezTo>
                    <a:pt x="1411" y="180"/>
                    <a:pt x="1424" y="182"/>
                    <a:pt x="1433" y="189"/>
                  </a:cubicBezTo>
                  <a:cubicBezTo>
                    <a:pt x="1444" y="197"/>
                    <a:pt x="1456" y="214"/>
                    <a:pt x="1471" y="229"/>
                  </a:cubicBezTo>
                  <a:cubicBezTo>
                    <a:pt x="1501" y="257"/>
                    <a:pt x="1520" y="283"/>
                    <a:pt x="1539" y="325"/>
                  </a:cubicBezTo>
                  <a:cubicBezTo>
                    <a:pt x="1553" y="356"/>
                    <a:pt x="1571" y="396"/>
                    <a:pt x="1577" y="434"/>
                  </a:cubicBezTo>
                  <a:cubicBezTo>
                    <a:pt x="1578" y="447"/>
                    <a:pt x="1576" y="460"/>
                    <a:pt x="1579" y="474"/>
                  </a:cubicBezTo>
                  <a:cubicBezTo>
                    <a:pt x="1590" y="551"/>
                    <a:pt x="1569" y="637"/>
                    <a:pt x="1545" y="718"/>
                  </a:cubicBezTo>
                  <a:cubicBezTo>
                    <a:pt x="1575" y="739"/>
                    <a:pt x="1611" y="756"/>
                    <a:pt x="1650" y="773"/>
                  </a:cubicBezTo>
                  <a:cubicBezTo>
                    <a:pt x="1652" y="778"/>
                    <a:pt x="1655" y="782"/>
                    <a:pt x="1658" y="786"/>
                  </a:cubicBezTo>
                  <a:cubicBezTo>
                    <a:pt x="1615" y="850"/>
                    <a:pt x="1579" y="938"/>
                    <a:pt x="1539" y="1010"/>
                  </a:cubicBezTo>
                  <a:cubicBezTo>
                    <a:pt x="1533" y="1009"/>
                    <a:pt x="1523" y="1009"/>
                    <a:pt x="1522" y="997"/>
                  </a:cubicBezTo>
                  <a:cubicBezTo>
                    <a:pt x="1474" y="976"/>
                    <a:pt x="1430" y="942"/>
                    <a:pt x="1379" y="929"/>
                  </a:cubicBezTo>
                  <a:cubicBezTo>
                    <a:pt x="1365" y="920"/>
                    <a:pt x="1354" y="908"/>
                    <a:pt x="1332" y="907"/>
                  </a:cubicBezTo>
                  <a:cubicBezTo>
                    <a:pt x="1282" y="873"/>
                    <a:pt x="1219" y="851"/>
                    <a:pt x="1168" y="818"/>
                  </a:cubicBezTo>
                  <a:cubicBezTo>
                    <a:pt x="1144" y="817"/>
                    <a:pt x="1113" y="796"/>
                    <a:pt x="1091" y="783"/>
                  </a:cubicBezTo>
                  <a:cubicBezTo>
                    <a:pt x="1078" y="775"/>
                    <a:pt x="1060" y="774"/>
                    <a:pt x="1049" y="767"/>
                  </a:cubicBezTo>
                  <a:cubicBezTo>
                    <a:pt x="1023" y="753"/>
                    <a:pt x="991" y="736"/>
                    <a:pt x="962" y="720"/>
                  </a:cubicBezTo>
                  <a:cubicBezTo>
                    <a:pt x="941" y="708"/>
                    <a:pt x="919" y="702"/>
                    <a:pt x="902" y="690"/>
                  </a:cubicBezTo>
                  <a:cubicBezTo>
                    <a:pt x="891" y="682"/>
                    <a:pt x="874" y="671"/>
                    <a:pt x="861" y="664"/>
                  </a:cubicBezTo>
                  <a:cubicBezTo>
                    <a:pt x="849" y="658"/>
                    <a:pt x="835" y="657"/>
                    <a:pt x="823" y="651"/>
                  </a:cubicBezTo>
                  <a:cubicBezTo>
                    <a:pt x="820" y="649"/>
                    <a:pt x="817" y="643"/>
                    <a:pt x="814" y="641"/>
                  </a:cubicBezTo>
                  <a:cubicBezTo>
                    <a:pt x="788" y="626"/>
                    <a:pt x="759" y="617"/>
                    <a:pt x="733" y="602"/>
                  </a:cubicBezTo>
                  <a:cubicBezTo>
                    <a:pt x="756" y="636"/>
                    <a:pt x="796" y="654"/>
                    <a:pt x="819" y="688"/>
                  </a:cubicBezTo>
                  <a:cubicBezTo>
                    <a:pt x="829" y="691"/>
                    <a:pt x="832" y="700"/>
                    <a:pt x="844" y="702"/>
                  </a:cubicBezTo>
                  <a:cubicBezTo>
                    <a:pt x="877" y="743"/>
                    <a:pt x="922" y="773"/>
                    <a:pt x="955" y="815"/>
                  </a:cubicBezTo>
                  <a:cubicBezTo>
                    <a:pt x="960" y="816"/>
                    <a:pt x="963" y="819"/>
                    <a:pt x="968" y="820"/>
                  </a:cubicBezTo>
                  <a:cubicBezTo>
                    <a:pt x="1012" y="871"/>
                    <a:pt x="1069" y="907"/>
                    <a:pt x="1111" y="960"/>
                  </a:cubicBezTo>
                  <a:cubicBezTo>
                    <a:pt x="1139" y="957"/>
                    <a:pt x="1155" y="973"/>
                    <a:pt x="1151" y="997"/>
                  </a:cubicBezTo>
                  <a:cubicBezTo>
                    <a:pt x="1164" y="1014"/>
                    <a:pt x="1181" y="1035"/>
                    <a:pt x="1196" y="1046"/>
                  </a:cubicBezTo>
                  <a:cubicBezTo>
                    <a:pt x="1210" y="1057"/>
                    <a:pt x="1229" y="1046"/>
                    <a:pt x="1243" y="1059"/>
                  </a:cubicBezTo>
                  <a:cubicBezTo>
                    <a:pt x="1244" y="1071"/>
                    <a:pt x="1253" y="1074"/>
                    <a:pt x="1251" y="1090"/>
                  </a:cubicBezTo>
                  <a:cubicBezTo>
                    <a:pt x="1271" y="1101"/>
                    <a:pt x="1276" y="1122"/>
                    <a:pt x="1298" y="1135"/>
                  </a:cubicBezTo>
                  <a:cubicBezTo>
                    <a:pt x="1312" y="1228"/>
                    <a:pt x="1184" y="1248"/>
                    <a:pt x="1156" y="1188"/>
                  </a:cubicBezTo>
                  <a:cubicBezTo>
                    <a:pt x="1135" y="1192"/>
                    <a:pt x="1109" y="1177"/>
                    <a:pt x="1117" y="1152"/>
                  </a:cubicBezTo>
                  <a:cubicBezTo>
                    <a:pt x="1088" y="1125"/>
                    <a:pt x="1068" y="1088"/>
                    <a:pt x="1021" y="1080"/>
                  </a:cubicBezTo>
                  <a:cubicBezTo>
                    <a:pt x="1020" y="1073"/>
                    <a:pt x="1016" y="1069"/>
                    <a:pt x="1013" y="1063"/>
                  </a:cubicBezTo>
                  <a:cubicBezTo>
                    <a:pt x="1014" y="1057"/>
                    <a:pt x="1018" y="1054"/>
                    <a:pt x="1023" y="1052"/>
                  </a:cubicBezTo>
                  <a:cubicBezTo>
                    <a:pt x="1016" y="1045"/>
                    <a:pt x="1011" y="1036"/>
                    <a:pt x="1000" y="1033"/>
                  </a:cubicBezTo>
                  <a:cubicBezTo>
                    <a:pt x="1001" y="1029"/>
                    <a:pt x="999" y="1028"/>
                    <a:pt x="998" y="1026"/>
                  </a:cubicBezTo>
                  <a:cubicBezTo>
                    <a:pt x="926" y="958"/>
                    <a:pt x="853" y="894"/>
                    <a:pt x="782" y="826"/>
                  </a:cubicBezTo>
                  <a:cubicBezTo>
                    <a:pt x="669" y="719"/>
                    <a:pt x="545" y="617"/>
                    <a:pt x="435" y="506"/>
                  </a:cubicBezTo>
                  <a:cubicBezTo>
                    <a:pt x="426" y="497"/>
                    <a:pt x="416" y="488"/>
                    <a:pt x="407" y="479"/>
                  </a:cubicBezTo>
                  <a:cubicBezTo>
                    <a:pt x="392" y="466"/>
                    <a:pt x="378" y="453"/>
                    <a:pt x="363" y="440"/>
                  </a:cubicBezTo>
                  <a:cubicBezTo>
                    <a:pt x="349" y="426"/>
                    <a:pt x="331" y="417"/>
                    <a:pt x="316" y="404"/>
                  </a:cubicBezTo>
                  <a:cubicBezTo>
                    <a:pt x="309" y="397"/>
                    <a:pt x="305" y="387"/>
                    <a:pt x="297" y="379"/>
                  </a:cubicBezTo>
                  <a:cubicBezTo>
                    <a:pt x="281" y="363"/>
                    <a:pt x="257" y="348"/>
                    <a:pt x="239" y="330"/>
                  </a:cubicBezTo>
                  <a:cubicBezTo>
                    <a:pt x="204" y="298"/>
                    <a:pt x="170" y="260"/>
                    <a:pt x="130" y="230"/>
                  </a:cubicBezTo>
                  <a:cubicBezTo>
                    <a:pt x="113" y="240"/>
                    <a:pt x="100" y="222"/>
                    <a:pt x="107" y="206"/>
                  </a:cubicBezTo>
                  <a:cubicBezTo>
                    <a:pt x="92" y="161"/>
                    <a:pt x="77" y="127"/>
                    <a:pt x="54" y="89"/>
                  </a:cubicBezTo>
                  <a:cubicBezTo>
                    <a:pt x="33" y="76"/>
                    <a:pt x="26" y="48"/>
                    <a:pt x="7" y="33"/>
                  </a:cubicBezTo>
                  <a:cubicBezTo>
                    <a:pt x="13" y="25"/>
                    <a:pt x="0" y="25"/>
                    <a:pt x="5" y="19"/>
                  </a:cubicBezTo>
                  <a:cubicBezTo>
                    <a:pt x="11" y="12"/>
                    <a:pt x="19" y="0"/>
                    <a:pt x="34" y="3"/>
                  </a:cubicBezTo>
                  <a:close/>
                  <a:moveTo>
                    <a:pt x="697" y="575"/>
                  </a:moveTo>
                  <a:cubicBezTo>
                    <a:pt x="724" y="576"/>
                    <a:pt x="753" y="596"/>
                    <a:pt x="770" y="607"/>
                  </a:cubicBezTo>
                  <a:cubicBezTo>
                    <a:pt x="796" y="615"/>
                    <a:pt x="820" y="625"/>
                    <a:pt x="840" y="636"/>
                  </a:cubicBezTo>
                  <a:cubicBezTo>
                    <a:pt x="870" y="652"/>
                    <a:pt x="901" y="677"/>
                    <a:pt x="942" y="683"/>
                  </a:cubicBezTo>
                  <a:cubicBezTo>
                    <a:pt x="957" y="704"/>
                    <a:pt x="985" y="710"/>
                    <a:pt x="1010" y="724"/>
                  </a:cubicBezTo>
                  <a:cubicBezTo>
                    <a:pt x="1028" y="734"/>
                    <a:pt x="1046" y="746"/>
                    <a:pt x="1066" y="750"/>
                  </a:cubicBezTo>
                  <a:cubicBezTo>
                    <a:pt x="1085" y="764"/>
                    <a:pt x="1105" y="777"/>
                    <a:pt x="1130" y="784"/>
                  </a:cubicBezTo>
                  <a:cubicBezTo>
                    <a:pt x="1245" y="849"/>
                    <a:pt x="1373" y="903"/>
                    <a:pt x="1488" y="965"/>
                  </a:cubicBezTo>
                  <a:cubicBezTo>
                    <a:pt x="1504" y="974"/>
                    <a:pt x="1523" y="987"/>
                    <a:pt x="1543" y="984"/>
                  </a:cubicBezTo>
                  <a:cubicBezTo>
                    <a:pt x="1571" y="916"/>
                    <a:pt x="1605" y="854"/>
                    <a:pt x="1637" y="790"/>
                  </a:cubicBezTo>
                  <a:cubicBezTo>
                    <a:pt x="1601" y="769"/>
                    <a:pt x="1560" y="743"/>
                    <a:pt x="1516" y="724"/>
                  </a:cubicBezTo>
                  <a:cubicBezTo>
                    <a:pt x="1522" y="714"/>
                    <a:pt x="1529" y="706"/>
                    <a:pt x="1531" y="692"/>
                  </a:cubicBezTo>
                  <a:cubicBezTo>
                    <a:pt x="1503" y="674"/>
                    <a:pt x="1458" y="662"/>
                    <a:pt x="1441" y="637"/>
                  </a:cubicBezTo>
                  <a:cubicBezTo>
                    <a:pt x="1479" y="643"/>
                    <a:pt x="1499" y="666"/>
                    <a:pt x="1537" y="671"/>
                  </a:cubicBezTo>
                  <a:cubicBezTo>
                    <a:pt x="1556" y="619"/>
                    <a:pt x="1554" y="570"/>
                    <a:pt x="1558" y="513"/>
                  </a:cubicBezTo>
                  <a:cubicBezTo>
                    <a:pt x="1531" y="492"/>
                    <a:pt x="1477" y="531"/>
                    <a:pt x="1456" y="511"/>
                  </a:cubicBezTo>
                  <a:cubicBezTo>
                    <a:pt x="1488" y="506"/>
                    <a:pt x="1521" y="484"/>
                    <a:pt x="1558" y="496"/>
                  </a:cubicBezTo>
                  <a:cubicBezTo>
                    <a:pt x="1560" y="441"/>
                    <a:pt x="1553" y="384"/>
                    <a:pt x="1526" y="340"/>
                  </a:cubicBezTo>
                  <a:cubicBezTo>
                    <a:pt x="1512" y="349"/>
                    <a:pt x="1496" y="363"/>
                    <a:pt x="1481" y="377"/>
                  </a:cubicBezTo>
                  <a:cubicBezTo>
                    <a:pt x="1469" y="388"/>
                    <a:pt x="1449" y="419"/>
                    <a:pt x="1435" y="398"/>
                  </a:cubicBezTo>
                  <a:cubicBezTo>
                    <a:pt x="1461" y="378"/>
                    <a:pt x="1493" y="348"/>
                    <a:pt x="1518" y="321"/>
                  </a:cubicBezTo>
                  <a:cubicBezTo>
                    <a:pt x="1510" y="312"/>
                    <a:pt x="1501" y="301"/>
                    <a:pt x="1501" y="289"/>
                  </a:cubicBezTo>
                  <a:cubicBezTo>
                    <a:pt x="1469" y="246"/>
                    <a:pt x="1430" y="210"/>
                    <a:pt x="1381" y="185"/>
                  </a:cubicBezTo>
                  <a:cubicBezTo>
                    <a:pt x="1370" y="197"/>
                    <a:pt x="1360" y="215"/>
                    <a:pt x="1351" y="232"/>
                  </a:cubicBezTo>
                  <a:cubicBezTo>
                    <a:pt x="1343" y="248"/>
                    <a:pt x="1332" y="273"/>
                    <a:pt x="1313" y="266"/>
                  </a:cubicBezTo>
                  <a:cubicBezTo>
                    <a:pt x="1332" y="237"/>
                    <a:pt x="1347" y="203"/>
                    <a:pt x="1367" y="176"/>
                  </a:cubicBezTo>
                  <a:cubicBezTo>
                    <a:pt x="1319" y="135"/>
                    <a:pt x="1252" y="116"/>
                    <a:pt x="1173" y="110"/>
                  </a:cubicBezTo>
                  <a:cubicBezTo>
                    <a:pt x="1173" y="131"/>
                    <a:pt x="1167" y="168"/>
                    <a:pt x="1173" y="202"/>
                  </a:cubicBezTo>
                  <a:cubicBezTo>
                    <a:pt x="1175" y="212"/>
                    <a:pt x="1187" y="223"/>
                    <a:pt x="1173" y="229"/>
                  </a:cubicBezTo>
                  <a:cubicBezTo>
                    <a:pt x="1153" y="201"/>
                    <a:pt x="1165" y="143"/>
                    <a:pt x="1158" y="110"/>
                  </a:cubicBezTo>
                  <a:cubicBezTo>
                    <a:pt x="1077" y="109"/>
                    <a:pt x="1034" y="114"/>
                    <a:pt x="966" y="134"/>
                  </a:cubicBezTo>
                  <a:cubicBezTo>
                    <a:pt x="976" y="177"/>
                    <a:pt x="1006" y="201"/>
                    <a:pt x="1019" y="240"/>
                  </a:cubicBezTo>
                  <a:cubicBezTo>
                    <a:pt x="1005" y="243"/>
                    <a:pt x="1001" y="227"/>
                    <a:pt x="996" y="219"/>
                  </a:cubicBezTo>
                  <a:cubicBezTo>
                    <a:pt x="980" y="192"/>
                    <a:pt x="965" y="163"/>
                    <a:pt x="944" y="142"/>
                  </a:cubicBezTo>
                  <a:cubicBezTo>
                    <a:pt x="888" y="167"/>
                    <a:pt x="836" y="197"/>
                    <a:pt x="800" y="242"/>
                  </a:cubicBezTo>
                  <a:cubicBezTo>
                    <a:pt x="826" y="264"/>
                    <a:pt x="871" y="278"/>
                    <a:pt x="887" y="304"/>
                  </a:cubicBezTo>
                  <a:cubicBezTo>
                    <a:pt x="851" y="292"/>
                    <a:pt x="820" y="268"/>
                    <a:pt x="789" y="257"/>
                  </a:cubicBezTo>
                  <a:cubicBezTo>
                    <a:pt x="772" y="276"/>
                    <a:pt x="753" y="293"/>
                    <a:pt x="744" y="319"/>
                  </a:cubicBezTo>
                  <a:cubicBezTo>
                    <a:pt x="750" y="316"/>
                    <a:pt x="752" y="320"/>
                    <a:pt x="761" y="319"/>
                  </a:cubicBezTo>
                  <a:cubicBezTo>
                    <a:pt x="781" y="328"/>
                    <a:pt x="798" y="340"/>
                    <a:pt x="815" y="353"/>
                  </a:cubicBezTo>
                  <a:cubicBezTo>
                    <a:pt x="832" y="365"/>
                    <a:pt x="853" y="374"/>
                    <a:pt x="861" y="393"/>
                  </a:cubicBezTo>
                  <a:cubicBezTo>
                    <a:pt x="833" y="399"/>
                    <a:pt x="817" y="363"/>
                    <a:pt x="787" y="359"/>
                  </a:cubicBezTo>
                  <a:cubicBezTo>
                    <a:pt x="784" y="356"/>
                    <a:pt x="785" y="351"/>
                    <a:pt x="780" y="351"/>
                  </a:cubicBezTo>
                  <a:cubicBezTo>
                    <a:pt x="767" y="345"/>
                    <a:pt x="755" y="338"/>
                    <a:pt x="744" y="330"/>
                  </a:cubicBezTo>
                  <a:cubicBezTo>
                    <a:pt x="735" y="332"/>
                    <a:pt x="733" y="328"/>
                    <a:pt x="725" y="328"/>
                  </a:cubicBezTo>
                  <a:cubicBezTo>
                    <a:pt x="691" y="300"/>
                    <a:pt x="648" y="281"/>
                    <a:pt x="603" y="264"/>
                  </a:cubicBezTo>
                  <a:cubicBezTo>
                    <a:pt x="602" y="278"/>
                    <a:pt x="594" y="286"/>
                    <a:pt x="589" y="298"/>
                  </a:cubicBezTo>
                  <a:cubicBezTo>
                    <a:pt x="581" y="319"/>
                    <a:pt x="571" y="341"/>
                    <a:pt x="563" y="360"/>
                  </a:cubicBezTo>
                  <a:cubicBezTo>
                    <a:pt x="561" y="366"/>
                    <a:pt x="562" y="374"/>
                    <a:pt x="559" y="379"/>
                  </a:cubicBezTo>
                  <a:cubicBezTo>
                    <a:pt x="558" y="381"/>
                    <a:pt x="553" y="381"/>
                    <a:pt x="552" y="383"/>
                  </a:cubicBezTo>
                  <a:cubicBezTo>
                    <a:pt x="550" y="386"/>
                    <a:pt x="552" y="392"/>
                    <a:pt x="550" y="396"/>
                  </a:cubicBezTo>
                  <a:cubicBezTo>
                    <a:pt x="546" y="406"/>
                    <a:pt x="535" y="412"/>
                    <a:pt x="540" y="426"/>
                  </a:cubicBezTo>
                  <a:cubicBezTo>
                    <a:pt x="548" y="430"/>
                    <a:pt x="562" y="454"/>
                    <a:pt x="574" y="457"/>
                  </a:cubicBezTo>
                  <a:cubicBezTo>
                    <a:pt x="587" y="457"/>
                    <a:pt x="583" y="440"/>
                    <a:pt x="599" y="443"/>
                  </a:cubicBezTo>
                  <a:cubicBezTo>
                    <a:pt x="600" y="459"/>
                    <a:pt x="589" y="461"/>
                    <a:pt x="582" y="468"/>
                  </a:cubicBezTo>
                  <a:cubicBezTo>
                    <a:pt x="592" y="474"/>
                    <a:pt x="599" y="485"/>
                    <a:pt x="610" y="490"/>
                  </a:cubicBezTo>
                  <a:cubicBezTo>
                    <a:pt x="619" y="482"/>
                    <a:pt x="617" y="463"/>
                    <a:pt x="631" y="460"/>
                  </a:cubicBezTo>
                  <a:cubicBezTo>
                    <a:pt x="642" y="473"/>
                    <a:pt x="624" y="485"/>
                    <a:pt x="620" y="498"/>
                  </a:cubicBezTo>
                  <a:cubicBezTo>
                    <a:pt x="644" y="525"/>
                    <a:pt x="670" y="550"/>
                    <a:pt x="697" y="575"/>
                  </a:cubicBezTo>
                  <a:close/>
                  <a:moveTo>
                    <a:pt x="73" y="91"/>
                  </a:moveTo>
                  <a:cubicBezTo>
                    <a:pt x="98" y="128"/>
                    <a:pt x="120" y="181"/>
                    <a:pt x="132" y="210"/>
                  </a:cubicBezTo>
                  <a:cubicBezTo>
                    <a:pt x="132" y="200"/>
                    <a:pt x="139" y="198"/>
                    <a:pt x="143" y="191"/>
                  </a:cubicBezTo>
                  <a:cubicBezTo>
                    <a:pt x="134" y="179"/>
                    <a:pt x="119" y="163"/>
                    <a:pt x="118" y="149"/>
                  </a:cubicBezTo>
                  <a:cubicBezTo>
                    <a:pt x="145" y="161"/>
                    <a:pt x="147" y="196"/>
                    <a:pt x="181" y="200"/>
                  </a:cubicBezTo>
                  <a:cubicBezTo>
                    <a:pt x="186" y="147"/>
                    <a:pt x="127" y="139"/>
                    <a:pt x="105" y="102"/>
                  </a:cubicBezTo>
                  <a:cubicBezTo>
                    <a:pt x="147" y="113"/>
                    <a:pt x="161" y="152"/>
                    <a:pt x="203" y="163"/>
                  </a:cubicBezTo>
                  <a:cubicBezTo>
                    <a:pt x="208" y="153"/>
                    <a:pt x="205" y="148"/>
                    <a:pt x="209" y="138"/>
                  </a:cubicBezTo>
                  <a:cubicBezTo>
                    <a:pt x="189" y="126"/>
                    <a:pt x="168" y="124"/>
                    <a:pt x="148" y="112"/>
                  </a:cubicBezTo>
                  <a:cubicBezTo>
                    <a:pt x="144" y="109"/>
                    <a:pt x="142" y="103"/>
                    <a:pt x="137" y="99"/>
                  </a:cubicBezTo>
                  <a:cubicBezTo>
                    <a:pt x="118" y="84"/>
                    <a:pt x="97" y="73"/>
                    <a:pt x="77" y="68"/>
                  </a:cubicBezTo>
                  <a:cubicBezTo>
                    <a:pt x="78" y="81"/>
                    <a:pt x="73" y="83"/>
                    <a:pt x="73" y="91"/>
                  </a:cubicBezTo>
                  <a:close/>
                  <a:moveTo>
                    <a:pt x="218" y="178"/>
                  </a:moveTo>
                  <a:cubicBezTo>
                    <a:pt x="243" y="192"/>
                    <a:pt x="253" y="222"/>
                    <a:pt x="282" y="232"/>
                  </a:cubicBezTo>
                  <a:cubicBezTo>
                    <a:pt x="291" y="256"/>
                    <a:pt x="321" y="264"/>
                    <a:pt x="335" y="281"/>
                  </a:cubicBezTo>
                  <a:cubicBezTo>
                    <a:pt x="336" y="283"/>
                    <a:pt x="335" y="287"/>
                    <a:pt x="337" y="289"/>
                  </a:cubicBezTo>
                  <a:cubicBezTo>
                    <a:pt x="343" y="295"/>
                    <a:pt x="351" y="298"/>
                    <a:pt x="358" y="304"/>
                  </a:cubicBezTo>
                  <a:cubicBezTo>
                    <a:pt x="441" y="387"/>
                    <a:pt x="532" y="471"/>
                    <a:pt x="621" y="549"/>
                  </a:cubicBezTo>
                  <a:cubicBezTo>
                    <a:pt x="636" y="574"/>
                    <a:pt x="666" y="584"/>
                    <a:pt x="680" y="609"/>
                  </a:cubicBezTo>
                  <a:cubicBezTo>
                    <a:pt x="713" y="633"/>
                    <a:pt x="743" y="662"/>
                    <a:pt x="776" y="686"/>
                  </a:cubicBezTo>
                  <a:cubicBezTo>
                    <a:pt x="832" y="751"/>
                    <a:pt x="903" y="799"/>
                    <a:pt x="959" y="864"/>
                  </a:cubicBezTo>
                  <a:cubicBezTo>
                    <a:pt x="972" y="865"/>
                    <a:pt x="973" y="878"/>
                    <a:pt x="983" y="877"/>
                  </a:cubicBezTo>
                  <a:cubicBezTo>
                    <a:pt x="984" y="882"/>
                    <a:pt x="985" y="883"/>
                    <a:pt x="989" y="888"/>
                  </a:cubicBezTo>
                  <a:cubicBezTo>
                    <a:pt x="1006" y="895"/>
                    <a:pt x="1021" y="915"/>
                    <a:pt x="1034" y="928"/>
                  </a:cubicBezTo>
                  <a:cubicBezTo>
                    <a:pt x="1038" y="931"/>
                    <a:pt x="1046" y="934"/>
                    <a:pt x="1049" y="937"/>
                  </a:cubicBezTo>
                  <a:cubicBezTo>
                    <a:pt x="1052" y="940"/>
                    <a:pt x="1052" y="946"/>
                    <a:pt x="1055" y="948"/>
                  </a:cubicBezTo>
                  <a:cubicBezTo>
                    <a:pt x="1057" y="951"/>
                    <a:pt x="1066" y="954"/>
                    <a:pt x="1070" y="958"/>
                  </a:cubicBezTo>
                  <a:cubicBezTo>
                    <a:pt x="1085" y="973"/>
                    <a:pt x="1104" y="1009"/>
                    <a:pt x="1108" y="969"/>
                  </a:cubicBezTo>
                  <a:cubicBezTo>
                    <a:pt x="1099" y="966"/>
                    <a:pt x="1096" y="957"/>
                    <a:pt x="1085" y="956"/>
                  </a:cubicBezTo>
                  <a:cubicBezTo>
                    <a:pt x="1086" y="950"/>
                    <a:pt x="1076" y="942"/>
                    <a:pt x="1068" y="939"/>
                  </a:cubicBezTo>
                  <a:cubicBezTo>
                    <a:pt x="1026" y="891"/>
                    <a:pt x="977" y="850"/>
                    <a:pt x="929" y="809"/>
                  </a:cubicBezTo>
                  <a:cubicBezTo>
                    <a:pt x="921" y="795"/>
                    <a:pt x="909" y="785"/>
                    <a:pt x="895" y="779"/>
                  </a:cubicBezTo>
                  <a:cubicBezTo>
                    <a:pt x="875" y="754"/>
                    <a:pt x="851" y="734"/>
                    <a:pt x="827" y="715"/>
                  </a:cubicBezTo>
                  <a:cubicBezTo>
                    <a:pt x="736" y="623"/>
                    <a:pt x="637" y="539"/>
                    <a:pt x="544" y="449"/>
                  </a:cubicBezTo>
                  <a:cubicBezTo>
                    <a:pt x="535" y="447"/>
                    <a:pt x="525" y="445"/>
                    <a:pt x="522" y="438"/>
                  </a:cubicBezTo>
                  <a:cubicBezTo>
                    <a:pt x="521" y="432"/>
                    <a:pt x="528" y="433"/>
                    <a:pt x="523" y="428"/>
                  </a:cubicBezTo>
                  <a:cubicBezTo>
                    <a:pt x="421" y="337"/>
                    <a:pt x="324" y="243"/>
                    <a:pt x="224" y="155"/>
                  </a:cubicBezTo>
                  <a:cubicBezTo>
                    <a:pt x="223" y="164"/>
                    <a:pt x="222" y="168"/>
                    <a:pt x="218" y="178"/>
                  </a:cubicBezTo>
                  <a:close/>
                  <a:moveTo>
                    <a:pt x="190" y="212"/>
                  </a:moveTo>
                  <a:cubicBezTo>
                    <a:pt x="226" y="239"/>
                    <a:pt x="256" y="275"/>
                    <a:pt x="288" y="304"/>
                  </a:cubicBezTo>
                  <a:cubicBezTo>
                    <a:pt x="302" y="317"/>
                    <a:pt x="325" y="332"/>
                    <a:pt x="333" y="342"/>
                  </a:cubicBezTo>
                  <a:cubicBezTo>
                    <a:pt x="344" y="356"/>
                    <a:pt x="358" y="367"/>
                    <a:pt x="371" y="379"/>
                  </a:cubicBezTo>
                  <a:cubicBezTo>
                    <a:pt x="422" y="430"/>
                    <a:pt x="476" y="476"/>
                    <a:pt x="527" y="524"/>
                  </a:cubicBezTo>
                  <a:cubicBezTo>
                    <a:pt x="550" y="546"/>
                    <a:pt x="584" y="572"/>
                    <a:pt x="601" y="590"/>
                  </a:cubicBezTo>
                  <a:cubicBezTo>
                    <a:pt x="627" y="620"/>
                    <a:pt x="660" y="653"/>
                    <a:pt x="691" y="675"/>
                  </a:cubicBezTo>
                  <a:cubicBezTo>
                    <a:pt x="759" y="749"/>
                    <a:pt x="845" y="805"/>
                    <a:pt x="910" y="882"/>
                  </a:cubicBezTo>
                  <a:cubicBezTo>
                    <a:pt x="965" y="922"/>
                    <a:pt x="1019" y="979"/>
                    <a:pt x="1072" y="1027"/>
                  </a:cubicBezTo>
                  <a:cubicBezTo>
                    <a:pt x="1078" y="1018"/>
                    <a:pt x="1089" y="1014"/>
                    <a:pt x="1092" y="1003"/>
                  </a:cubicBezTo>
                  <a:cubicBezTo>
                    <a:pt x="986" y="909"/>
                    <a:pt x="887" y="809"/>
                    <a:pt x="778" y="718"/>
                  </a:cubicBezTo>
                  <a:cubicBezTo>
                    <a:pt x="733" y="665"/>
                    <a:pt x="674" y="627"/>
                    <a:pt x="627" y="577"/>
                  </a:cubicBezTo>
                  <a:cubicBezTo>
                    <a:pt x="507" y="466"/>
                    <a:pt x="390" y="350"/>
                    <a:pt x="265" y="244"/>
                  </a:cubicBezTo>
                  <a:cubicBezTo>
                    <a:pt x="246" y="220"/>
                    <a:pt x="224" y="199"/>
                    <a:pt x="199" y="181"/>
                  </a:cubicBezTo>
                  <a:cubicBezTo>
                    <a:pt x="199" y="180"/>
                    <a:pt x="198" y="179"/>
                    <a:pt x="196" y="180"/>
                  </a:cubicBezTo>
                  <a:cubicBezTo>
                    <a:pt x="198" y="194"/>
                    <a:pt x="195" y="201"/>
                    <a:pt x="190" y="212"/>
                  </a:cubicBezTo>
                  <a:close/>
                  <a:moveTo>
                    <a:pt x="927" y="916"/>
                  </a:moveTo>
                  <a:cubicBezTo>
                    <a:pt x="928" y="910"/>
                    <a:pt x="924" y="909"/>
                    <a:pt x="923" y="905"/>
                  </a:cubicBezTo>
                  <a:cubicBezTo>
                    <a:pt x="875" y="861"/>
                    <a:pt x="826" y="820"/>
                    <a:pt x="780" y="777"/>
                  </a:cubicBezTo>
                  <a:cubicBezTo>
                    <a:pt x="710" y="712"/>
                    <a:pt x="641" y="647"/>
                    <a:pt x="567" y="588"/>
                  </a:cubicBezTo>
                  <a:cubicBezTo>
                    <a:pt x="567" y="585"/>
                    <a:pt x="567" y="581"/>
                    <a:pt x="567" y="577"/>
                  </a:cubicBezTo>
                  <a:cubicBezTo>
                    <a:pt x="435" y="457"/>
                    <a:pt x="305" y="335"/>
                    <a:pt x="175" y="214"/>
                  </a:cubicBezTo>
                  <a:cubicBezTo>
                    <a:pt x="161" y="220"/>
                    <a:pt x="156" y="206"/>
                    <a:pt x="148" y="208"/>
                  </a:cubicBezTo>
                  <a:cubicBezTo>
                    <a:pt x="149" y="212"/>
                    <a:pt x="141" y="216"/>
                    <a:pt x="141" y="219"/>
                  </a:cubicBezTo>
                  <a:cubicBezTo>
                    <a:pt x="141" y="221"/>
                    <a:pt x="176" y="253"/>
                    <a:pt x="179" y="255"/>
                  </a:cubicBezTo>
                  <a:cubicBezTo>
                    <a:pt x="192" y="269"/>
                    <a:pt x="205" y="277"/>
                    <a:pt x="218" y="289"/>
                  </a:cubicBezTo>
                  <a:cubicBezTo>
                    <a:pt x="243" y="312"/>
                    <a:pt x="269" y="342"/>
                    <a:pt x="295" y="357"/>
                  </a:cubicBezTo>
                  <a:cubicBezTo>
                    <a:pt x="299" y="371"/>
                    <a:pt x="318" y="376"/>
                    <a:pt x="327" y="383"/>
                  </a:cubicBezTo>
                  <a:cubicBezTo>
                    <a:pt x="338" y="391"/>
                    <a:pt x="346" y="407"/>
                    <a:pt x="358" y="419"/>
                  </a:cubicBezTo>
                  <a:cubicBezTo>
                    <a:pt x="412" y="475"/>
                    <a:pt x="473" y="527"/>
                    <a:pt x="529" y="579"/>
                  </a:cubicBezTo>
                  <a:cubicBezTo>
                    <a:pt x="554" y="602"/>
                    <a:pt x="586" y="626"/>
                    <a:pt x="604" y="651"/>
                  </a:cubicBezTo>
                  <a:cubicBezTo>
                    <a:pt x="729" y="756"/>
                    <a:pt x="861" y="883"/>
                    <a:pt x="985" y="995"/>
                  </a:cubicBezTo>
                  <a:cubicBezTo>
                    <a:pt x="992" y="1002"/>
                    <a:pt x="1003" y="1008"/>
                    <a:pt x="1013" y="1018"/>
                  </a:cubicBezTo>
                  <a:cubicBezTo>
                    <a:pt x="1030" y="1034"/>
                    <a:pt x="1037" y="1053"/>
                    <a:pt x="1055" y="1035"/>
                  </a:cubicBezTo>
                  <a:cubicBezTo>
                    <a:pt x="1015" y="992"/>
                    <a:pt x="973" y="953"/>
                    <a:pt x="927" y="916"/>
                  </a:cubicBezTo>
                  <a:close/>
                  <a:moveTo>
                    <a:pt x="1030" y="1056"/>
                  </a:moveTo>
                  <a:cubicBezTo>
                    <a:pt x="1034" y="1088"/>
                    <a:pt x="1079" y="1064"/>
                    <a:pt x="1096" y="1050"/>
                  </a:cubicBezTo>
                  <a:cubicBezTo>
                    <a:pt x="1115" y="1035"/>
                    <a:pt x="1126" y="1011"/>
                    <a:pt x="1134" y="999"/>
                  </a:cubicBezTo>
                  <a:cubicBezTo>
                    <a:pt x="1127" y="996"/>
                    <a:pt x="1131" y="986"/>
                    <a:pt x="1136" y="984"/>
                  </a:cubicBezTo>
                  <a:cubicBezTo>
                    <a:pt x="1130" y="983"/>
                    <a:pt x="1133" y="974"/>
                    <a:pt x="1124" y="977"/>
                  </a:cubicBezTo>
                  <a:cubicBezTo>
                    <a:pt x="1112" y="1016"/>
                    <a:pt x="1076" y="1050"/>
                    <a:pt x="1030" y="1056"/>
                  </a:cubicBezTo>
                  <a:close/>
                  <a:moveTo>
                    <a:pt x="1068" y="1076"/>
                  </a:moveTo>
                  <a:cubicBezTo>
                    <a:pt x="1078" y="1084"/>
                    <a:pt x="1077" y="1103"/>
                    <a:pt x="1091" y="1105"/>
                  </a:cubicBezTo>
                  <a:cubicBezTo>
                    <a:pt x="1093" y="1105"/>
                    <a:pt x="1094" y="1099"/>
                    <a:pt x="1100" y="1097"/>
                  </a:cubicBezTo>
                  <a:cubicBezTo>
                    <a:pt x="1129" y="1086"/>
                    <a:pt x="1152" y="1071"/>
                    <a:pt x="1160" y="1048"/>
                  </a:cubicBezTo>
                  <a:cubicBezTo>
                    <a:pt x="1160" y="1041"/>
                    <a:pt x="1150" y="1034"/>
                    <a:pt x="1158" y="1029"/>
                  </a:cubicBezTo>
                  <a:cubicBezTo>
                    <a:pt x="1152" y="1024"/>
                    <a:pt x="1150" y="1016"/>
                    <a:pt x="1141" y="1012"/>
                  </a:cubicBezTo>
                  <a:cubicBezTo>
                    <a:pt x="1127" y="1044"/>
                    <a:pt x="1102" y="1064"/>
                    <a:pt x="1068" y="1076"/>
                  </a:cubicBezTo>
                  <a:close/>
                  <a:moveTo>
                    <a:pt x="1140" y="1095"/>
                  </a:moveTo>
                  <a:cubicBezTo>
                    <a:pt x="1128" y="1104"/>
                    <a:pt x="1106" y="1103"/>
                    <a:pt x="1098" y="1116"/>
                  </a:cubicBezTo>
                  <a:cubicBezTo>
                    <a:pt x="1106" y="1121"/>
                    <a:pt x="1123" y="1114"/>
                    <a:pt x="1132" y="1108"/>
                  </a:cubicBezTo>
                  <a:cubicBezTo>
                    <a:pt x="1155" y="1095"/>
                    <a:pt x="1177" y="1074"/>
                    <a:pt x="1175" y="1048"/>
                  </a:cubicBezTo>
                  <a:cubicBezTo>
                    <a:pt x="1166" y="1067"/>
                    <a:pt x="1153" y="1081"/>
                    <a:pt x="1140" y="1095"/>
                  </a:cubicBezTo>
                  <a:close/>
                  <a:moveTo>
                    <a:pt x="1115" y="1129"/>
                  </a:moveTo>
                  <a:cubicBezTo>
                    <a:pt x="1121" y="1136"/>
                    <a:pt x="1128" y="1143"/>
                    <a:pt x="1134" y="1150"/>
                  </a:cubicBezTo>
                  <a:cubicBezTo>
                    <a:pt x="1162" y="1129"/>
                    <a:pt x="1189" y="1107"/>
                    <a:pt x="1204" y="1073"/>
                  </a:cubicBezTo>
                  <a:cubicBezTo>
                    <a:pt x="1197" y="1072"/>
                    <a:pt x="1194" y="1072"/>
                    <a:pt x="1188" y="1067"/>
                  </a:cubicBezTo>
                  <a:cubicBezTo>
                    <a:pt x="1174" y="1097"/>
                    <a:pt x="1146" y="1115"/>
                    <a:pt x="1115" y="1129"/>
                  </a:cubicBezTo>
                  <a:close/>
                  <a:moveTo>
                    <a:pt x="1224" y="1075"/>
                  </a:moveTo>
                  <a:cubicBezTo>
                    <a:pt x="1203" y="1112"/>
                    <a:pt x="1172" y="1140"/>
                    <a:pt x="1138" y="1165"/>
                  </a:cubicBezTo>
                  <a:cubicBezTo>
                    <a:pt x="1164" y="1170"/>
                    <a:pt x="1181" y="1150"/>
                    <a:pt x="1200" y="1140"/>
                  </a:cubicBezTo>
                  <a:cubicBezTo>
                    <a:pt x="1210" y="1120"/>
                    <a:pt x="1241" y="1109"/>
                    <a:pt x="1234" y="1076"/>
                  </a:cubicBezTo>
                  <a:cubicBezTo>
                    <a:pt x="1228" y="1078"/>
                    <a:pt x="1229" y="1074"/>
                    <a:pt x="1224" y="1075"/>
                  </a:cubicBezTo>
                  <a:close/>
                  <a:moveTo>
                    <a:pt x="1226" y="1133"/>
                  </a:moveTo>
                  <a:cubicBezTo>
                    <a:pt x="1217" y="1150"/>
                    <a:pt x="1189" y="1159"/>
                    <a:pt x="1188" y="1169"/>
                  </a:cubicBezTo>
                  <a:cubicBezTo>
                    <a:pt x="1188" y="1174"/>
                    <a:pt x="1211" y="1189"/>
                    <a:pt x="1204" y="1193"/>
                  </a:cubicBezTo>
                  <a:cubicBezTo>
                    <a:pt x="1225" y="1228"/>
                    <a:pt x="1278" y="1192"/>
                    <a:pt x="1283" y="1156"/>
                  </a:cubicBezTo>
                  <a:cubicBezTo>
                    <a:pt x="1277" y="1138"/>
                    <a:pt x="1263" y="1117"/>
                    <a:pt x="1243" y="1108"/>
                  </a:cubicBezTo>
                  <a:cubicBezTo>
                    <a:pt x="1237" y="1115"/>
                    <a:pt x="1231" y="1125"/>
                    <a:pt x="1226" y="11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90"/>
            <p:cNvSpPr/>
            <p:nvPr/>
          </p:nvSpPr>
          <p:spPr bwMode="auto">
            <a:xfrm>
              <a:off x="6383338" y="973138"/>
              <a:ext cx="36513" cy="71438"/>
            </a:xfrm>
            <a:custGeom>
              <a:avLst/>
              <a:gdLst>
                <a:gd name="T0" fmla="*/ 46 w 55"/>
                <a:gd name="T1" fmla="*/ 2 h 111"/>
                <a:gd name="T2" fmla="*/ 55 w 55"/>
                <a:gd name="T3" fmla="*/ 4 h 111"/>
                <a:gd name="T4" fmla="*/ 17 w 55"/>
                <a:gd name="T5" fmla="*/ 104 h 111"/>
                <a:gd name="T6" fmla="*/ 0 w 55"/>
                <a:gd name="T7" fmla="*/ 107 h 111"/>
                <a:gd name="T8" fmla="*/ 21 w 55"/>
                <a:gd name="T9" fmla="*/ 66 h 111"/>
                <a:gd name="T10" fmla="*/ 21 w 55"/>
                <a:gd name="T11" fmla="*/ 64 h 111"/>
                <a:gd name="T12" fmla="*/ 46 w 55"/>
                <a:gd name="T13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1">
                  <a:moveTo>
                    <a:pt x="46" y="2"/>
                  </a:moveTo>
                  <a:cubicBezTo>
                    <a:pt x="51" y="0"/>
                    <a:pt x="51" y="5"/>
                    <a:pt x="55" y="4"/>
                  </a:cubicBezTo>
                  <a:cubicBezTo>
                    <a:pt x="41" y="40"/>
                    <a:pt x="31" y="69"/>
                    <a:pt x="17" y="104"/>
                  </a:cubicBezTo>
                  <a:cubicBezTo>
                    <a:pt x="10" y="106"/>
                    <a:pt x="9" y="111"/>
                    <a:pt x="0" y="107"/>
                  </a:cubicBezTo>
                  <a:cubicBezTo>
                    <a:pt x="9" y="96"/>
                    <a:pt x="18" y="74"/>
                    <a:pt x="21" y="66"/>
                  </a:cubicBezTo>
                  <a:cubicBezTo>
                    <a:pt x="21" y="67"/>
                    <a:pt x="18" y="54"/>
                    <a:pt x="21" y="64"/>
                  </a:cubicBezTo>
                  <a:cubicBezTo>
                    <a:pt x="27" y="47"/>
                    <a:pt x="33" y="17"/>
                    <a:pt x="4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91"/>
            <p:cNvSpPr/>
            <p:nvPr/>
          </p:nvSpPr>
          <p:spPr bwMode="auto">
            <a:xfrm>
              <a:off x="6480175" y="687388"/>
              <a:ext cx="26988" cy="23813"/>
            </a:xfrm>
            <a:custGeom>
              <a:avLst/>
              <a:gdLst>
                <a:gd name="T0" fmla="*/ 42 w 42"/>
                <a:gd name="T1" fmla="*/ 5 h 39"/>
                <a:gd name="T2" fmla="*/ 0 w 42"/>
                <a:gd name="T3" fmla="*/ 39 h 39"/>
                <a:gd name="T4" fmla="*/ 34 w 42"/>
                <a:gd name="T5" fmla="*/ 1 h 39"/>
                <a:gd name="T6" fmla="*/ 42 w 42"/>
                <a:gd name="T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39">
                  <a:moveTo>
                    <a:pt x="42" y="5"/>
                  </a:moveTo>
                  <a:cubicBezTo>
                    <a:pt x="37" y="25"/>
                    <a:pt x="18" y="38"/>
                    <a:pt x="0" y="39"/>
                  </a:cubicBezTo>
                  <a:cubicBezTo>
                    <a:pt x="10" y="25"/>
                    <a:pt x="23" y="14"/>
                    <a:pt x="34" y="1"/>
                  </a:cubicBezTo>
                  <a:cubicBezTo>
                    <a:pt x="39" y="0"/>
                    <a:pt x="38" y="5"/>
                    <a:pt x="4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92"/>
            <p:cNvSpPr>
              <a:spLocks noEditPoints="1"/>
            </p:cNvSpPr>
            <p:nvPr/>
          </p:nvSpPr>
          <p:spPr bwMode="auto">
            <a:xfrm>
              <a:off x="5554663" y="1020763"/>
              <a:ext cx="508000" cy="247650"/>
            </a:xfrm>
            <a:custGeom>
              <a:avLst/>
              <a:gdLst>
                <a:gd name="T0" fmla="*/ 781 w 787"/>
                <a:gd name="T1" fmla="*/ 246 h 384"/>
                <a:gd name="T2" fmla="*/ 770 w 787"/>
                <a:gd name="T3" fmla="*/ 286 h 384"/>
                <a:gd name="T4" fmla="*/ 454 w 787"/>
                <a:gd name="T5" fmla="*/ 384 h 384"/>
                <a:gd name="T6" fmla="*/ 378 w 787"/>
                <a:gd name="T7" fmla="*/ 367 h 384"/>
                <a:gd name="T8" fmla="*/ 327 w 787"/>
                <a:gd name="T9" fmla="*/ 360 h 384"/>
                <a:gd name="T10" fmla="*/ 301 w 787"/>
                <a:gd name="T11" fmla="*/ 348 h 384"/>
                <a:gd name="T12" fmla="*/ 203 w 787"/>
                <a:gd name="T13" fmla="*/ 327 h 384"/>
                <a:gd name="T14" fmla="*/ 109 w 787"/>
                <a:gd name="T15" fmla="*/ 301 h 384"/>
                <a:gd name="T16" fmla="*/ 52 w 787"/>
                <a:gd name="T17" fmla="*/ 256 h 384"/>
                <a:gd name="T18" fmla="*/ 5 w 787"/>
                <a:gd name="T19" fmla="*/ 133 h 384"/>
                <a:gd name="T20" fmla="*/ 3 w 787"/>
                <a:gd name="T21" fmla="*/ 94 h 384"/>
                <a:gd name="T22" fmla="*/ 39 w 787"/>
                <a:gd name="T23" fmla="*/ 58 h 384"/>
                <a:gd name="T24" fmla="*/ 135 w 787"/>
                <a:gd name="T25" fmla="*/ 35 h 384"/>
                <a:gd name="T26" fmla="*/ 160 w 787"/>
                <a:gd name="T27" fmla="*/ 26 h 384"/>
                <a:gd name="T28" fmla="*/ 177 w 787"/>
                <a:gd name="T29" fmla="*/ 24 h 384"/>
                <a:gd name="T30" fmla="*/ 207 w 787"/>
                <a:gd name="T31" fmla="*/ 11 h 384"/>
                <a:gd name="T32" fmla="*/ 324 w 787"/>
                <a:gd name="T33" fmla="*/ 19 h 384"/>
                <a:gd name="T34" fmla="*/ 363 w 787"/>
                <a:gd name="T35" fmla="*/ 32 h 384"/>
                <a:gd name="T36" fmla="*/ 405 w 787"/>
                <a:gd name="T37" fmla="*/ 43 h 384"/>
                <a:gd name="T38" fmla="*/ 433 w 787"/>
                <a:gd name="T39" fmla="*/ 62 h 384"/>
                <a:gd name="T40" fmla="*/ 572 w 787"/>
                <a:gd name="T41" fmla="*/ 101 h 384"/>
                <a:gd name="T42" fmla="*/ 627 w 787"/>
                <a:gd name="T43" fmla="*/ 111 h 384"/>
                <a:gd name="T44" fmla="*/ 653 w 787"/>
                <a:gd name="T45" fmla="*/ 122 h 384"/>
                <a:gd name="T46" fmla="*/ 742 w 787"/>
                <a:gd name="T47" fmla="*/ 135 h 384"/>
                <a:gd name="T48" fmla="*/ 781 w 787"/>
                <a:gd name="T49" fmla="*/ 246 h 384"/>
                <a:gd name="T50" fmla="*/ 471 w 787"/>
                <a:gd name="T51" fmla="*/ 369 h 384"/>
                <a:gd name="T52" fmla="*/ 604 w 787"/>
                <a:gd name="T53" fmla="*/ 348 h 384"/>
                <a:gd name="T54" fmla="*/ 759 w 787"/>
                <a:gd name="T55" fmla="*/ 275 h 384"/>
                <a:gd name="T56" fmla="*/ 747 w 787"/>
                <a:gd name="T57" fmla="*/ 154 h 384"/>
                <a:gd name="T58" fmla="*/ 670 w 787"/>
                <a:gd name="T59" fmla="*/ 137 h 384"/>
                <a:gd name="T60" fmla="*/ 499 w 787"/>
                <a:gd name="T61" fmla="*/ 103 h 384"/>
                <a:gd name="T62" fmla="*/ 374 w 787"/>
                <a:gd name="T63" fmla="*/ 54 h 384"/>
                <a:gd name="T64" fmla="*/ 320 w 787"/>
                <a:gd name="T65" fmla="*/ 35 h 384"/>
                <a:gd name="T66" fmla="*/ 58 w 787"/>
                <a:gd name="T67" fmla="*/ 69 h 384"/>
                <a:gd name="T68" fmla="*/ 18 w 787"/>
                <a:gd name="T69" fmla="*/ 86 h 384"/>
                <a:gd name="T70" fmla="*/ 54 w 787"/>
                <a:gd name="T71" fmla="*/ 139 h 384"/>
                <a:gd name="T72" fmla="*/ 118 w 787"/>
                <a:gd name="T73" fmla="*/ 162 h 384"/>
                <a:gd name="T74" fmla="*/ 171 w 787"/>
                <a:gd name="T75" fmla="*/ 173 h 384"/>
                <a:gd name="T76" fmla="*/ 218 w 787"/>
                <a:gd name="T77" fmla="*/ 190 h 384"/>
                <a:gd name="T78" fmla="*/ 267 w 787"/>
                <a:gd name="T79" fmla="*/ 205 h 384"/>
                <a:gd name="T80" fmla="*/ 26 w 787"/>
                <a:gd name="T81" fmla="*/ 141 h 384"/>
                <a:gd name="T82" fmla="*/ 47 w 787"/>
                <a:gd name="T83" fmla="*/ 220 h 384"/>
                <a:gd name="T84" fmla="*/ 88 w 787"/>
                <a:gd name="T85" fmla="*/ 269 h 384"/>
                <a:gd name="T86" fmla="*/ 113 w 787"/>
                <a:gd name="T87" fmla="*/ 284 h 384"/>
                <a:gd name="T88" fmla="*/ 214 w 787"/>
                <a:gd name="T89" fmla="*/ 316 h 384"/>
                <a:gd name="T90" fmla="*/ 295 w 787"/>
                <a:gd name="T91" fmla="*/ 329 h 384"/>
                <a:gd name="T92" fmla="*/ 378 w 787"/>
                <a:gd name="T93" fmla="*/ 352 h 384"/>
                <a:gd name="T94" fmla="*/ 380 w 787"/>
                <a:gd name="T95" fmla="*/ 297 h 384"/>
                <a:gd name="T96" fmla="*/ 471 w 787"/>
                <a:gd name="T97" fmla="*/ 36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7" h="384">
                  <a:moveTo>
                    <a:pt x="781" y="246"/>
                  </a:moveTo>
                  <a:cubicBezTo>
                    <a:pt x="787" y="260"/>
                    <a:pt x="771" y="267"/>
                    <a:pt x="770" y="286"/>
                  </a:cubicBezTo>
                  <a:cubicBezTo>
                    <a:pt x="686" y="341"/>
                    <a:pt x="574" y="383"/>
                    <a:pt x="454" y="384"/>
                  </a:cubicBezTo>
                  <a:cubicBezTo>
                    <a:pt x="425" y="384"/>
                    <a:pt x="404" y="373"/>
                    <a:pt x="378" y="367"/>
                  </a:cubicBezTo>
                  <a:cubicBezTo>
                    <a:pt x="362" y="363"/>
                    <a:pt x="343" y="364"/>
                    <a:pt x="327" y="360"/>
                  </a:cubicBezTo>
                  <a:cubicBezTo>
                    <a:pt x="318" y="357"/>
                    <a:pt x="310" y="351"/>
                    <a:pt x="301" y="348"/>
                  </a:cubicBezTo>
                  <a:cubicBezTo>
                    <a:pt x="268" y="340"/>
                    <a:pt x="235" y="337"/>
                    <a:pt x="203" y="327"/>
                  </a:cubicBezTo>
                  <a:cubicBezTo>
                    <a:pt x="171" y="318"/>
                    <a:pt x="140" y="307"/>
                    <a:pt x="109" y="301"/>
                  </a:cubicBezTo>
                  <a:cubicBezTo>
                    <a:pt x="88" y="288"/>
                    <a:pt x="68" y="276"/>
                    <a:pt x="52" y="256"/>
                  </a:cubicBezTo>
                  <a:cubicBezTo>
                    <a:pt x="26" y="223"/>
                    <a:pt x="20" y="178"/>
                    <a:pt x="5" y="133"/>
                  </a:cubicBezTo>
                  <a:cubicBezTo>
                    <a:pt x="10" y="118"/>
                    <a:pt x="0" y="109"/>
                    <a:pt x="3" y="94"/>
                  </a:cubicBezTo>
                  <a:cubicBezTo>
                    <a:pt x="5" y="83"/>
                    <a:pt x="27" y="65"/>
                    <a:pt x="39" y="58"/>
                  </a:cubicBezTo>
                  <a:cubicBezTo>
                    <a:pt x="65" y="44"/>
                    <a:pt x="103" y="42"/>
                    <a:pt x="135" y="35"/>
                  </a:cubicBezTo>
                  <a:cubicBezTo>
                    <a:pt x="144" y="34"/>
                    <a:pt x="152" y="28"/>
                    <a:pt x="160" y="26"/>
                  </a:cubicBezTo>
                  <a:cubicBezTo>
                    <a:pt x="166" y="25"/>
                    <a:pt x="172" y="25"/>
                    <a:pt x="177" y="24"/>
                  </a:cubicBezTo>
                  <a:cubicBezTo>
                    <a:pt x="188" y="21"/>
                    <a:pt x="199" y="13"/>
                    <a:pt x="207" y="11"/>
                  </a:cubicBezTo>
                  <a:cubicBezTo>
                    <a:pt x="247" y="1"/>
                    <a:pt x="285" y="14"/>
                    <a:pt x="324" y="19"/>
                  </a:cubicBezTo>
                  <a:cubicBezTo>
                    <a:pt x="338" y="20"/>
                    <a:pt x="351" y="27"/>
                    <a:pt x="363" y="32"/>
                  </a:cubicBezTo>
                  <a:cubicBezTo>
                    <a:pt x="375" y="36"/>
                    <a:pt x="395" y="39"/>
                    <a:pt x="405" y="43"/>
                  </a:cubicBezTo>
                  <a:cubicBezTo>
                    <a:pt x="415" y="48"/>
                    <a:pt x="422" y="57"/>
                    <a:pt x="433" y="62"/>
                  </a:cubicBezTo>
                  <a:cubicBezTo>
                    <a:pt x="472" y="79"/>
                    <a:pt x="523" y="92"/>
                    <a:pt x="572" y="101"/>
                  </a:cubicBezTo>
                  <a:cubicBezTo>
                    <a:pt x="591" y="105"/>
                    <a:pt x="610" y="106"/>
                    <a:pt x="627" y="111"/>
                  </a:cubicBezTo>
                  <a:cubicBezTo>
                    <a:pt x="634" y="113"/>
                    <a:pt x="640" y="121"/>
                    <a:pt x="653" y="122"/>
                  </a:cubicBezTo>
                  <a:cubicBezTo>
                    <a:pt x="689" y="126"/>
                    <a:pt x="724" y="119"/>
                    <a:pt x="742" y="135"/>
                  </a:cubicBezTo>
                  <a:cubicBezTo>
                    <a:pt x="776" y="156"/>
                    <a:pt x="782" y="213"/>
                    <a:pt x="781" y="246"/>
                  </a:cubicBezTo>
                  <a:close/>
                  <a:moveTo>
                    <a:pt x="471" y="369"/>
                  </a:moveTo>
                  <a:cubicBezTo>
                    <a:pt x="517" y="368"/>
                    <a:pt x="562" y="360"/>
                    <a:pt x="604" y="348"/>
                  </a:cubicBezTo>
                  <a:cubicBezTo>
                    <a:pt x="667" y="330"/>
                    <a:pt x="713" y="301"/>
                    <a:pt x="759" y="275"/>
                  </a:cubicBezTo>
                  <a:cubicBezTo>
                    <a:pt x="782" y="243"/>
                    <a:pt x="767" y="181"/>
                    <a:pt x="747" y="154"/>
                  </a:cubicBezTo>
                  <a:cubicBezTo>
                    <a:pt x="725" y="138"/>
                    <a:pt x="701" y="138"/>
                    <a:pt x="670" y="137"/>
                  </a:cubicBezTo>
                  <a:cubicBezTo>
                    <a:pt x="613" y="136"/>
                    <a:pt x="546" y="99"/>
                    <a:pt x="499" y="103"/>
                  </a:cubicBezTo>
                  <a:cubicBezTo>
                    <a:pt x="460" y="84"/>
                    <a:pt x="416" y="70"/>
                    <a:pt x="374" y="54"/>
                  </a:cubicBezTo>
                  <a:cubicBezTo>
                    <a:pt x="359" y="45"/>
                    <a:pt x="345" y="35"/>
                    <a:pt x="320" y="35"/>
                  </a:cubicBezTo>
                  <a:cubicBezTo>
                    <a:pt x="227" y="0"/>
                    <a:pt x="144" y="56"/>
                    <a:pt x="58" y="69"/>
                  </a:cubicBezTo>
                  <a:cubicBezTo>
                    <a:pt x="42" y="82"/>
                    <a:pt x="32" y="82"/>
                    <a:pt x="18" y="86"/>
                  </a:cubicBezTo>
                  <a:cubicBezTo>
                    <a:pt x="17" y="114"/>
                    <a:pt x="31" y="131"/>
                    <a:pt x="54" y="139"/>
                  </a:cubicBezTo>
                  <a:cubicBezTo>
                    <a:pt x="77" y="147"/>
                    <a:pt x="93" y="155"/>
                    <a:pt x="118" y="162"/>
                  </a:cubicBezTo>
                  <a:cubicBezTo>
                    <a:pt x="135" y="166"/>
                    <a:pt x="155" y="167"/>
                    <a:pt x="171" y="173"/>
                  </a:cubicBezTo>
                  <a:cubicBezTo>
                    <a:pt x="184" y="178"/>
                    <a:pt x="206" y="187"/>
                    <a:pt x="218" y="190"/>
                  </a:cubicBezTo>
                  <a:cubicBezTo>
                    <a:pt x="237" y="194"/>
                    <a:pt x="259" y="189"/>
                    <a:pt x="267" y="205"/>
                  </a:cubicBezTo>
                  <a:cubicBezTo>
                    <a:pt x="181" y="201"/>
                    <a:pt x="105" y="172"/>
                    <a:pt x="26" y="141"/>
                  </a:cubicBezTo>
                  <a:cubicBezTo>
                    <a:pt x="34" y="169"/>
                    <a:pt x="39" y="195"/>
                    <a:pt x="47" y="220"/>
                  </a:cubicBezTo>
                  <a:cubicBezTo>
                    <a:pt x="61" y="236"/>
                    <a:pt x="71" y="256"/>
                    <a:pt x="88" y="269"/>
                  </a:cubicBezTo>
                  <a:cubicBezTo>
                    <a:pt x="100" y="268"/>
                    <a:pt x="104" y="279"/>
                    <a:pt x="113" y="284"/>
                  </a:cubicBezTo>
                  <a:cubicBezTo>
                    <a:pt x="139" y="299"/>
                    <a:pt x="187" y="308"/>
                    <a:pt x="214" y="316"/>
                  </a:cubicBezTo>
                  <a:cubicBezTo>
                    <a:pt x="241" y="324"/>
                    <a:pt x="269" y="323"/>
                    <a:pt x="295" y="329"/>
                  </a:cubicBezTo>
                  <a:cubicBezTo>
                    <a:pt x="325" y="336"/>
                    <a:pt x="348" y="355"/>
                    <a:pt x="378" y="352"/>
                  </a:cubicBezTo>
                  <a:cubicBezTo>
                    <a:pt x="375" y="340"/>
                    <a:pt x="370" y="310"/>
                    <a:pt x="380" y="297"/>
                  </a:cubicBezTo>
                  <a:cubicBezTo>
                    <a:pt x="369" y="361"/>
                    <a:pt x="424" y="370"/>
                    <a:pt x="471" y="3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4" name="Freeform 119"/>
          <p:cNvSpPr>
            <a:spLocks noEditPoints="1"/>
          </p:cNvSpPr>
          <p:nvPr/>
        </p:nvSpPr>
        <p:spPr bwMode="auto">
          <a:xfrm>
            <a:off x="2144709" y="2765048"/>
            <a:ext cx="735388" cy="454977"/>
          </a:xfrm>
          <a:custGeom>
            <a:avLst/>
            <a:gdLst>
              <a:gd name="T0" fmla="*/ 1935 w 2288"/>
              <a:gd name="T1" fmla="*/ 291 h 1415"/>
              <a:gd name="T2" fmla="*/ 2219 w 2288"/>
              <a:gd name="T3" fmla="*/ 523 h 1415"/>
              <a:gd name="T4" fmla="*/ 1958 w 2288"/>
              <a:gd name="T5" fmla="*/ 1010 h 1415"/>
              <a:gd name="T6" fmla="*/ 1059 w 2288"/>
              <a:gd name="T7" fmla="*/ 1196 h 1415"/>
              <a:gd name="T8" fmla="*/ 919 w 2288"/>
              <a:gd name="T9" fmla="*/ 1219 h 1415"/>
              <a:gd name="T10" fmla="*/ 625 w 2288"/>
              <a:gd name="T11" fmla="*/ 922 h 1415"/>
              <a:gd name="T12" fmla="*/ 85 w 2288"/>
              <a:gd name="T13" fmla="*/ 817 h 1415"/>
              <a:gd name="T14" fmla="*/ 72 w 2288"/>
              <a:gd name="T15" fmla="*/ 608 h 1415"/>
              <a:gd name="T16" fmla="*/ 438 w 2288"/>
              <a:gd name="T17" fmla="*/ 330 h 1415"/>
              <a:gd name="T18" fmla="*/ 1357 w 2288"/>
              <a:gd name="T19" fmla="*/ 69 h 1415"/>
              <a:gd name="T20" fmla="*/ 1393 w 2288"/>
              <a:gd name="T21" fmla="*/ 147 h 1415"/>
              <a:gd name="T22" fmla="*/ 121 w 2288"/>
              <a:gd name="T23" fmla="*/ 595 h 1415"/>
              <a:gd name="T24" fmla="*/ 781 w 2288"/>
              <a:gd name="T25" fmla="*/ 785 h 1415"/>
              <a:gd name="T26" fmla="*/ 2010 w 2288"/>
              <a:gd name="T27" fmla="*/ 392 h 1415"/>
              <a:gd name="T28" fmla="*/ 1376 w 2288"/>
              <a:gd name="T29" fmla="*/ 216 h 1415"/>
              <a:gd name="T30" fmla="*/ 1144 w 2288"/>
              <a:gd name="T31" fmla="*/ 448 h 1415"/>
              <a:gd name="T32" fmla="*/ 1572 w 2288"/>
              <a:gd name="T33" fmla="*/ 1098 h 1415"/>
              <a:gd name="T34" fmla="*/ 2174 w 2288"/>
              <a:gd name="T35" fmla="*/ 409 h 1415"/>
              <a:gd name="T36" fmla="*/ 1782 w 2288"/>
              <a:gd name="T37" fmla="*/ 1049 h 1415"/>
              <a:gd name="T38" fmla="*/ 1736 w 2288"/>
              <a:gd name="T39" fmla="*/ 1147 h 1415"/>
              <a:gd name="T40" fmla="*/ 2112 w 2288"/>
              <a:gd name="T41" fmla="*/ 641 h 1415"/>
              <a:gd name="T42" fmla="*/ 2157 w 2288"/>
              <a:gd name="T43" fmla="*/ 500 h 1415"/>
              <a:gd name="T44" fmla="*/ 2007 w 2288"/>
              <a:gd name="T45" fmla="*/ 667 h 1415"/>
              <a:gd name="T46" fmla="*/ 1566 w 2288"/>
              <a:gd name="T47" fmla="*/ 1265 h 1415"/>
              <a:gd name="T48" fmla="*/ 1768 w 2288"/>
              <a:gd name="T49" fmla="*/ 1157 h 1415"/>
              <a:gd name="T50" fmla="*/ 1445 w 2288"/>
              <a:gd name="T51" fmla="*/ 1294 h 1415"/>
              <a:gd name="T52" fmla="*/ 1255 w 2288"/>
              <a:gd name="T53" fmla="*/ 1259 h 1415"/>
              <a:gd name="T54" fmla="*/ 1667 w 2288"/>
              <a:gd name="T55" fmla="*/ 1314 h 1415"/>
              <a:gd name="T56" fmla="*/ 1981 w 2288"/>
              <a:gd name="T57" fmla="*/ 932 h 1415"/>
              <a:gd name="T58" fmla="*/ 2242 w 2288"/>
              <a:gd name="T59" fmla="*/ 559 h 1415"/>
              <a:gd name="T60" fmla="*/ 327 w 2288"/>
              <a:gd name="T61" fmla="*/ 739 h 1415"/>
              <a:gd name="T62" fmla="*/ 625 w 2288"/>
              <a:gd name="T63" fmla="*/ 853 h 1415"/>
              <a:gd name="T64" fmla="*/ 680 w 2288"/>
              <a:gd name="T65" fmla="*/ 801 h 1415"/>
              <a:gd name="T66" fmla="*/ 752 w 2288"/>
              <a:gd name="T67" fmla="*/ 772 h 1415"/>
              <a:gd name="T68" fmla="*/ 141 w 2288"/>
              <a:gd name="T69" fmla="*/ 660 h 1415"/>
              <a:gd name="T70" fmla="*/ 30 w 2288"/>
              <a:gd name="T71" fmla="*/ 772 h 1415"/>
              <a:gd name="T72" fmla="*/ 540 w 2288"/>
              <a:gd name="T73" fmla="*/ 853 h 1415"/>
              <a:gd name="T74" fmla="*/ 30 w 2288"/>
              <a:gd name="T75" fmla="*/ 772 h 1415"/>
              <a:gd name="T76" fmla="*/ 821 w 2288"/>
              <a:gd name="T77" fmla="*/ 938 h 1415"/>
              <a:gd name="T78" fmla="*/ 1072 w 2288"/>
              <a:gd name="T79" fmla="*/ 909 h 1415"/>
              <a:gd name="T80" fmla="*/ 860 w 2288"/>
              <a:gd name="T81" fmla="*/ 879 h 1415"/>
              <a:gd name="T82" fmla="*/ 1121 w 2288"/>
              <a:gd name="T83" fmla="*/ 1043 h 1415"/>
              <a:gd name="T84" fmla="*/ 1533 w 2288"/>
              <a:gd name="T85" fmla="*/ 1281 h 1415"/>
              <a:gd name="T86" fmla="*/ 1311 w 2288"/>
              <a:gd name="T87" fmla="*/ 1170 h 1415"/>
              <a:gd name="T88" fmla="*/ 1432 w 2288"/>
              <a:gd name="T89" fmla="*/ 1174 h 1415"/>
              <a:gd name="T90" fmla="*/ 785 w 2288"/>
              <a:gd name="T91" fmla="*/ 961 h 1415"/>
              <a:gd name="T92" fmla="*/ 922 w 2288"/>
              <a:gd name="T93" fmla="*/ 1023 h 1415"/>
              <a:gd name="T94" fmla="*/ 906 w 2288"/>
              <a:gd name="T95" fmla="*/ 1193 h 1415"/>
              <a:gd name="T96" fmla="*/ 1027 w 2288"/>
              <a:gd name="T97" fmla="*/ 968 h 1415"/>
              <a:gd name="T98" fmla="*/ 919 w 2288"/>
              <a:gd name="T99" fmla="*/ 104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88" h="1415">
                <a:moveTo>
                  <a:pt x="1419" y="131"/>
                </a:moveTo>
                <a:cubicBezTo>
                  <a:pt x="1495" y="110"/>
                  <a:pt x="1551" y="76"/>
                  <a:pt x="1644" y="88"/>
                </a:cubicBezTo>
                <a:cubicBezTo>
                  <a:pt x="1718" y="98"/>
                  <a:pt x="1795" y="144"/>
                  <a:pt x="1847" y="183"/>
                </a:cubicBezTo>
                <a:cubicBezTo>
                  <a:pt x="1882" y="210"/>
                  <a:pt x="1905" y="256"/>
                  <a:pt x="1935" y="291"/>
                </a:cubicBezTo>
                <a:cubicBezTo>
                  <a:pt x="1991" y="356"/>
                  <a:pt x="2066" y="392"/>
                  <a:pt x="2184" y="389"/>
                </a:cubicBezTo>
                <a:cubicBezTo>
                  <a:pt x="2198" y="386"/>
                  <a:pt x="2197" y="368"/>
                  <a:pt x="2219" y="373"/>
                </a:cubicBezTo>
                <a:cubicBezTo>
                  <a:pt x="2219" y="416"/>
                  <a:pt x="2202" y="452"/>
                  <a:pt x="2193" y="494"/>
                </a:cubicBezTo>
                <a:cubicBezTo>
                  <a:pt x="2211" y="491"/>
                  <a:pt x="2204" y="512"/>
                  <a:pt x="2219" y="523"/>
                </a:cubicBezTo>
                <a:cubicBezTo>
                  <a:pt x="2246" y="543"/>
                  <a:pt x="2288" y="535"/>
                  <a:pt x="2288" y="582"/>
                </a:cubicBezTo>
                <a:cubicBezTo>
                  <a:pt x="2288" y="607"/>
                  <a:pt x="2249" y="654"/>
                  <a:pt x="2233" y="677"/>
                </a:cubicBezTo>
                <a:cubicBezTo>
                  <a:pt x="2193" y="732"/>
                  <a:pt x="2154" y="777"/>
                  <a:pt x="2112" y="830"/>
                </a:cubicBezTo>
                <a:cubicBezTo>
                  <a:pt x="2062" y="893"/>
                  <a:pt x="2008" y="944"/>
                  <a:pt x="1958" y="1010"/>
                </a:cubicBezTo>
                <a:cubicBezTo>
                  <a:pt x="1895" y="1094"/>
                  <a:pt x="1813" y="1169"/>
                  <a:pt x="1755" y="1255"/>
                </a:cubicBezTo>
                <a:cubicBezTo>
                  <a:pt x="1689" y="1283"/>
                  <a:pt x="1664" y="1415"/>
                  <a:pt x="1569" y="1402"/>
                </a:cubicBezTo>
                <a:cubicBezTo>
                  <a:pt x="1552" y="1400"/>
                  <a:pt x="1530" y="1392"/>
                  <a:pt x="1514" y="1386"/>
                </a:cubicBezTo>
                <a:cubicBezTo>
                  <a:pt x="1368" y="1337"/>
                  <a:pt x="1189" y="1248"/>
                  <a:pt x="1059" y="1196"/>
                </a:cubicBezTo>
                <a:cubicBezTo>
                  <a:pt x="1051" y="1218"/>
                  <a:pt x="1061" y="1249"/>
                  <a:pt x="1056" y="1275"/>
                </a:cubicBezTo>
                <a:cubicBezTo>
                  <a:pt x="1036" y="1282"/>
                  <a:pt x="1031" y="1259"/>
                  <a:pt x="1023" y="1242"/>
                </a:cubicBezTo>
                <a:cubicBezTo>
                  <a:pt x="1011" y="1216"/>
                  <a:pt x="983" y="1190"/>
                  <a:pt x="974" y="1167"/>
                </a:cubicBezTo>
                <a:cubicBezTo>
                  <a:pt x="949" y="1178"/>
                  <a:pt x="942" y="1207"/>
                  <a:pt x="919" y="1219"/>
                </a:cubicBezTo>
                <a:cubicBezTo>
                  <a:pt x="918" y="1238"/>
                  <a:pt x="911" y="1259"/>
                  <a:pt x="879" y="1255"/>
                </a:cubicBezTo>
                <a:cubicBezTo>
                  <a:pt x="876" y="1212"/>
                  <a:pt x="870" y="1155"/>
                  <a:pt x="893" y="1102"/>
                </a:cubicBezTo>
                <a:cubicBezTo>
                  <a:pt x="855" y="1060"/>
                  <a:pt x="802" y="1035"/>
                  <a:pt x="768" y="991"/>
                </a:cubicBezTo>
                <a:cubicBezTo>
                  <a:pt x="698" y="1006"/>
                  <a:pt x="651" y="967"/>
                  <a:pt x="625" y="922"/>
                </a:cubicBezTo>
                <a:cubicBezTo>
                  <a:pt x="542" y="903"/>
                  <a:pt x="448" y="900"/>
                  <a:pt x="366" y="876"/>
                </a:cubicBezTo>
                <a:cubicBezTo>
                  <a:pt x="343" y="869"/>
                  <a:pt x="324" y="856"/>
                  <a:pt x="301" y="853"/>
                </a:cubicBezTo>
                <a:cubicBezTo>
                  <a:pt x="289" y="852"/>
                  <a:pt x="277" y="855"/>
                  <a:pt x="265" y="853"/>
                </a:cubicBezTo>
                <a:cubicBezTo>
                  <a:pt x="203" y="842"/>
                  <a:pt x="147" y="811"/>
                  <a:pt x="85" y="817"/>
                </a:cubicBezTo>
                <a:cubicBezTo>
                  <a:pt x="67" y="806"/>
                  <a:pt x="41" y="803"/>
                  <a:pt x="17" y="798"/>
                </a:cubicBezTo>
                <a:cubicBezTo>
                  <a:pt x="6" y="787"/>
                  <a:pt x="9" y="780"/>
                  <a:pt x="0" y="765"/>
                </a:cubicBezTo>
                <a:cubicBezTo>
                  <a:pt x="19" y="726"/>
                  <a:pt x="56" y="705"/>
                  <a:pt x="98" y="690"/>
                </a:cubicBezTo>
                <a:cubicBezTo>
                  <a:pt x="96" y="656"/>
                  <a:pt x="98" y="635"/>
                  <a:pt x="72" y="608"/>
                </a:cubicBezTo>
                <a:cubicBezTo>
                  <a:pt x="101" y="559"/>
                  <a:pt x="154" y="538"/>
                  <a:pt x="200" y="510"/>
                </a:cubicBezTo>
                <a:cubicBezTo>
                  <a:pt x="232" y="490"/>
                  <a:pt x="263" y="464"/>
                  <a:pt x="294" y="441"/>
                </a:cubicBezTo>
                <a:cubicBezTo>
                  <a:pt x="325" y="419"/>
                  <a:pt x="350" y="390"/>
                  <a:pt x="379" y="366"/>
                </a:cubicBezTo>
                <a:cubicBezTo>
                  <a:pt x="397" y="352"/>
                  <a:pt x="421" y="344"/>
                  <a:pt x="438" y="330"/>
                </a:cubicBezTo>
                <a:cubicBezTo>
                  <a:pt x="464" y="310"/>
                  <a:pt x="488" y="283"/>
                  <a:pt x="513" y="258"/>
                </a:cubicBezTo>
                <a:cubicBezTo>
                  <a:pt x="587" y="189"/>
                  <a:pt x="663" y="113"/>
                  <a:pt x="726" y="30"/>
                </a:cubicBezTo>
                <a:cubicBezTo>
                  <a:pt x="753" y="21"/>
                  <a:pt x="780" y="34"/>
                  <a:pt x="804" y="36"/>
                </a:cubicBezTo>
                <a:cubicBezTo>
                  <a:pt x="989" y="53"/>
                  <a:pt x="1203" y="0"/>
                  <a:pt x="1357" y="69"/>
                </a:cubicBezTo>
                <a:cubicBezTo>
                  <a:pt x="1375" y="92"/>
                  <a:pt x="1407" y="101"/>
                  <a:pt x="1419" y="131"/>
                </a:cubicBezTo>
                <a:close/>
                <a:moveTo>
                  <a:pt x="1268" y="291"/>
                </a:moveTo>
                <a:cubicBezTo>
                  <a:pt x="1283" y="278"/>
                  <a:pt x="1293" y="257"/>
                  <a:pt x="1308" y="242"/>
                </a:cubicBezTo>
                <a:cubicBezTo>
                  <a:pt x="1328" y="221"/>
                  <a:pt x="1395" y="177"/>
                  <a:pt x="1393" y="147"/>
                </a:cubicBezTo>
                <a:cubicBezTo>
                  <a:pt x="1392" y="139"/>
                  <a:pt x="1366" y="113"/>
                  <a:pt x="1353" y="105"/>
                </a:cubicBezTo>
                <a:cubicBezTo>
                  <a:pt x="1322" y="83"/>
                  <a:pt x="1266" y="69"/>
                  <a:pt x="1239" y="66"/>
                </a:cubicBezTo>
                <a:cubicBezTo>
                  <a:pt x="1107" y="51"/>
                  <a:pt x="894" y="69"/>
                  <a:pt x="745" y="52"/>
                </a:cubicBezTo>
                <a:cubicBezTo>
                  <a:pt x="565" y="261"/>
                  <a:pt x="354" y="439"/>
                  <a:pt x="121" y="595"/>
                </a:cubicBezTo>
                <a:cubicBezTo>
                  <a:pt x="206" y="626"/>
                  <a:pt x="313" y="604"/>
                  <a:pt x="406" y="611"/>
                </a:cubicBezTo>
                <a:cubicBezTo>
                  <a:pt x="444" y="614"/>
                  <a:pt x="487" y="621"/>
                  <a:pt x="526" y="628"/>
                </a:cubicBezTo>
                <a:cubicBezTo>
                  <a:pt x="625" y="644"/>
                  <a:pt x="729" y="677"/>
                  <a:pt x="775" y="752"/>
                </a:cubicBezTo>
                <a:cubicBezTo>
                  <a:pt x="787" y="760"/>
                  <a:pt x="765" y="784"/>
                  <a:pt x="781" y="785"/>
                </a:cubicBezTo>
                <a:cubicBezTo>
                  <a:pt x="806" y="779"/>
                  <a:pt x="814" y="756"/>
                  <a:pt x="827" y="739"/>
                </a:cubicBezTo>
                <a:cubicBezTo>
                  <a:pt x="892" y="683"/>
                  <a:pt x="957" y="627"/>
                  <a:pt x="1004" y="553"/>
                </a:cubicBezTo>
                <a:cubicBezTo>
                  <a:pt x="1096" y="473"/>
                  <a:pt x="1180" y="370"/>
                  <a:pt x="1268" y="291"/>
                </a:cubicBezTo>
                <a:close/>
                <a:moveTo>
                  <a:pt x="2010" y="392"/>
                </a:moveTo>
                <a:cubicBezTo>
                  <a:pt x="1937" y="349"/>
                  <a:pt x="1896" y="268"/>
                  <a:pt x="1837" y="213"/>
                </a:cubicBezTo>
                <a:cubicBezTo>
                  <a:pt x="1776" y="156"/>
                  <a:pt x="1674" y="114"/>
                  <a:pt x="1579" y="115"/>
                </a:cubicBezTo>
                <a:cubicBezTo>
                  <a:pt x="1544" y="115"/>
                  <a:pt x="1522" y="128"/>
                  <a:pt x="1491" y="137"/>
                </a:cubicBezTo>
                <a:cubicBezTo>
                  <a:pt x="1427" y="157"/>
                  <a:pt x="1414" y="181"/>
                  <a:pt x="1376" y="216"/>
                </a:cubicBezTo>
                <a:cubicBezTo>
                  <a:pt x="1353" y="238"/>
                  <a:pt x="1331" y="261"/>
                  <a:pt x="1308" y="285"/>
                </a:cubicBezTo>
                <a:cubicBezTo>
                  <a:pt x="1285" y="309"/>
                  <a:pt x="1256" y="328"/>
                  <a:pt x="1236" y="350"/>
                </a:cubicBezTo>
                <a:cubicBezTo>
                  <a:pt x="1213" y="373"/>
                  <a:pt x="1196" y="405"/>
                  <a:pt x="1177" y="425"/>
                </a:cubicBezTo>
                <a:cubicBezTo>
                  <a:pt x="1168" y="434"/>
                  <a:pt x="1154" y="439"/>
                  <a:pt x="1144" y="448"/>
                </a:cubicBezTo>
                <a:cubicBezTo>
                  <a:pt x="1080" y="507"/>
                  <a:pt x="1020" y="580"/>
                  <a:pt x="964" y="644"/>
                </a:cubicBezTo>
                <a:cubicBezTo>
                  <a:pt x="915" y="702"/>
                  <a:pt x="858" y="746"/>
                  <a:pt x="814" y="801"/>
                </a:cubicBezTo>
                <a:cubicBezTo>
                  <a:pt x="926" y="781"/>
                  <a:pt x="1012" y="856"/>
                  <a:pt x="1098" y="892"/>
                </a:cubicBezTo>
                <a:cubicBezTo>
                  <a:pt x="1222" y="1004"/>
                  <a:pt x="1373" y="1093"/>
                  <a:pt x="1572" y="1098"/>
                </a:cubicBezTo>
                <a:cubicBezTo>
                  <a:pt x="1580" y="1097"/>
                  <a:pt x="1585" y="1111"/>
                  <a:pt x="1595" y="1115"/>
                </a:cubicBezTo>
                <a:cubicBezTo>
                  <a:pt x="1630" y="1084"/>
                  <a:pt x="1662" y="1051"/>
                  <a:pt x="1690" y="1013"/>
                </a:cubicBezTo>
                <a:cubicBezTo>
                  <a:pt x="1718" y="976"/>
                  <a:pt x="1755" y="943"/>
                  <a:pt x="1772" y="896"/>
                </a:cubicBezTo>
                <a:cubicBezTo>
                  <a:pt x="1912" y="739"/>
                  <a:pt x="2051" y="582"/>
                  <a:pt x="2174" y="409"/>
                </a:cubicBezTo>
                <a:cubicBezTo>
                  <a:pt x="2112" y="416"/>
                  <a:pt x="2053" y="418"/>
                  <a:pt x="2010" y="392"/>
                </a:cubicBezTo>
                <a:close/>
                <a:moveTo>
                  <a:pt x="1566" y="1265"/>
                </a:moveTo>
                <a:cubicBezTo>
                  <a:pt x="1622" y="1214"/>
                  <a:pt x="1683" y="1159"/>
                  <a:pt x="1729" y="1102"/>
                </a:cubicBezTo>
                <a:cubicBezTo>
                  <a:pt x="1745" y="1083"/>
                  <a:pt x="1755" y="1054"/>
                  <a:pt x="1782" y="1049"/>
                </a:cubicBezTo>
                <a:cubicBezTo>
                  <a:pt x="1747" y="1123"/>
                  <a:pt x="1682" y="1177"/>
                  <a:pt x="1631" y="1232"/>
                </a:cubicBezTo>
                <a:cubicBezTo>
                  <a:pt x="1615" y="1250"/>
                  <a:pt x="1591" y="1268"/>
                  <a:pt x="1585" y="1291"/>
                </a:cubicBezTo>
                <a:cubicBezTo>
                  <a:pt x="1607" y="1294"/>
                  <a:pt x="1621" y="1272"/>
                  <a:pt x="1634" y="1259"/>
                </a:cubicBezTo>
                <a:cubicBezTo>
                  <a:pt x="1671" y="1222"/>
                  <a:pt x="1705" y="1184"/>
                  <a:pt x="1736" y="1147"/>
                </a:cubicBezTo>
                <a:cubicBezTo>
                  <a:pt x="1797" y="1096"/>
                  <a:pt x="1846" y="1033"/>
                  <a:pt x="1889" y="964"/>
                </a:cubicBezTo>
                <a:cubicBezTo>
                  <a:pt x="1928" y="950"/>
                  <a:pt x="1934" y="902"/>
                  <a:pt x="1971" y="886"/>
                </a:cubicBezTo>
                <a:cubicBezTo>
                  <a:pt x="2030" y="778"/>
                  <a:pt x="2131" y="687"/>
                  <a:pt x="2190" y="569"/>
                </a:cubicBezTo>
                <a:cubicBezTo>
                  <a:pt x="2159" y="575"/>
                  <a:pt x="2143" y="624"/>
                  <a:pt x="2112" y="641"/>
                </a:cubicBezTo>
                <a:cubicBezTo>
                  <a:pt x="2118" y="598"/>
                  <a:pt x="2167" y="570"/>
                  <a:pt x="2184" y="526"/>
                </a:cubicBezTo>
                <a:cubicBezTo>
                  <a:pt x="2172" y="522"/>
                  <a:pt x="2161" y="530"/>
                  <a:pt x="2154" y="536"/>
                </a:cubicBezTo>
                <a:cubicBezTo>
                  <a:pt x="2101" y="580"/>
                  <a:pt x="2069" y="662"/>
                  <a:pt x="2007" y="700"/>
                </a:cubicBezTo>
                <a:cubicBezTo>
                  <a:pt x="2046" y="622"/>
                  <a:pt x="2112" y="571"/>
                  <a:pt x="2157" y="500"/>
                </a:cubicBezTo>
                <a:cubicBezTo>
                  <a:pt x="2163" y="500"/>
                  <a:pt x="2168" y="500"/>
                  <a:pt x="2170" y="497"/>
                </a:cubicBezTo>
                <a:cubicBezTo>
                  <a:pt x="2174" y="481"/>
                  <a:pt x="2179" y="467"/>
                  <a:pt x="2180" y="448"/>
                </a:cubicBezTo>
                <a:cubicBezTo>
                  <a:pt x="2157" y="462"/>
                  <a:pt x="2152" y="494"/>
                  <a:pt x="2128" y="507"/>
                </a:cubicBezTo>
                <a:cubicBezTo>
                  <a:pt x="2097" y="570"/>
                  <a:pt x="2037" y="603"/>
                  <a:pt x="2007" y="667"/>
                </a:cubicBezTo>
                <a:cubicBezTo>
                  <a:pt x="1852" y="823"/>
                  <a:pt x="1737" y="1018"/>
                  <a:pt x="1572" y="1164"/>
                </a:cubicBezTo>
                <a:cubicBezTo>
                  <a:pt x="1575" y="1174"/>
                  <a:pt x="1581" y="1192"/>
                  <a:pt x="1579" y="1196"/>
                </a:cubicBezTo>
                <a:cubicBezTo>
                  <a:pt x="1616" y="1177"/>
                  <a:pt x="1641" y="1128"/>
                  <a:pt x="1677" y="1118"/>
                </a:cubicBezTo>
                <a:cubicBezTo>
                  <a:pt x="1648" y="1173"/>
                  <a:pt x="1585" y="1211"/>
                  <a:pt x="1566" y="1265"/>
                </a:cubicBezTo>
                <a:close/>
                <a:moveTo>
                  <a:pt x="2190" y="628"/>
                </a:moveTo>
                <a:cubicBezTo>
                  <a:pt x="2146" y="685"/>
                  <a:pt x="2092" y="742"/>
                  <a:pt x="2066" y="798"/>
                </a:cubicBezTo>
                <a:cubicBezTo>
                  <a:pt x="2036" y="824"/>
                  <a:pt x="2014" y="859"/>
                  <a:pt x="1994" y="896"/>
                </a:cubicBezTo>
                <a:cubicBezTo>
                  <a:pt x="1913" y="974"/>
                  <a:pt x="1843" y="1066"/>
                  <a:pt x="1768" y="1157"/>
                </a:cubicBezTo>
                <a:cubicBezTo>
                  <a:pt x="1745" y="1186"/>
                  <a:pt x="1711" y="1209"/>
                  <a:pt x="1677" y="1245"/>
                </a:cubicBezTo>
                <a:cubicBezTo>
                  <a:pt x="1654" y="1270"/>
                  <a:pt x="1610" y="1324"/>
                  <a:pt x="1579" y="1327"/>
                </a:cubicBezTo>
                <a:cubicBezTo>
                  <a:pt x="1558" y="1329"/>
                  <a:pt x="1538" y="1313"/>
                  <a:pt x="1520" y="1308"/>
                </a:cubicBezTo>
                <a:cubicBezTo>
                  <a:pt x="1496" y="1301"/>
                  <a:pt x="1469" y="1302"/>
                  <a:pt x="1445" y="1294"/>
                </a:cubicBezTo>
                <a:cubicBezTo>
                  <a:pt x="1313" y="1256"/>
                  <a:pt x="1196" y="1176"/>
                  <a:pt x="1072" y="1131"/>
                </a:cubicBezTo>
                <a:cubicBezTo>
                  <a:pt x="1068" y="1141"/>
                  <a:pt x="1070" y="1157"/>
                  <a:pt x="1066" y="1167"/>
                </a:cubicBezTo>
                <a:cubicBezTo>
                  <a:pt x="1074" y="1167"/>
                  <a:pt x="1083" y="1167"/>
                  <a:pt x="1092" y="1167"/>
                </a:cubicBezTo>
                <a:cubicBezTo>
                  <a:pt x="1139" y="1203"/>
                  <a:pt x="1195" y="1232"/>
                  <a:pt x="1255" y="1259"/>
                </a:cubicBezTo>
                <a:cubicBezTo>
                  <a:pt x="1289" y="1273"/>
                  <a:pt x="1326" y="1278"/>
                  <a:pt x="1360" y="1291"/>
                </a:cubicBezTo>
                <a:cubicBezTo>
                  <a:pt x="1391" y="1303"/>
                  <a:pt x="1422" y="1320"/>
                  <a:pt x="1455" y="1334"/>
                </a:cubicBezTo>
                <a:cubicBezTo>
                  <a:pt x="1499" y="1352"/>
                  <a:pt x="1544" y="1372"/>
                  <a:pt x="1582" y="1379"/>
                </a:cubicBezTo>
                <a:cubicBezTo>
                  <a:pt x="1617" y="1364"/>
                  <a:pt x="1631" y="1328"/>
                  <a:pt x="1667" y="1314"/>
                </a:cubicBezTo>
                <a:cubicBezTo>
                  <a:pt x="1677" y="1277"/>
                  <a:pt x="1712" y="1265"/>
                  <a:pt x="1723" y="1229"/>
                </a:cubicBezTo>
                <a:cubicBezTo>
                  <a:pt x="1742" y="1236"/>
                  <a:pt x="1742" y="1199"/>
                  <a:pt x="1765" y="1200"/>
                </a:cubicBezTo>
                <a:cubicBezTo>
                  <a:pt x="1782" y="1170"/>
                  <a:pt x="1808" y="1151"/>
                  <a:pt x="1824" y="1121"/>
                </a:cubicBezTo>
                <a:cubicBezTo>
                  <a:pt x="1893" y="1075"/>
                  <a:pt x="1927" y="994"/>
                  <a:pt x="1981" y="932"/>
                </a:cubicBezTo>
                <a:cubicBezTo>
                  <a:pt x="2010" y="898"/>
                  <a:pt x="2053" y="873"/>
                  <a:pt x="2069" y="830"/>
                </a:cubicBezTo>
                <a:cubicBezTo>
                  <a:pt x="2105" y="802"/>
                  <a:pt x="2128" y="762"/>
                  <a:pt x="2161" y="723"/>
                </a:cubicBezTo>
                <a:cubicBezTo>
                  <a:pt x="2189" y="688"/>
                  <a:pt x="2211" y="655"/>
                  <a:pt x="2229" y="628"/>
                </a:cubicBezTo>
                <a:cubicBezTo>
                  <a:pt x="2246" y="602"/>
                  <a:pt x="2268" y="585"/>
                  <a:pt x="2242" y="559"/>
                </a:cubicBezTo>
                <a:cubicBezTo>
                  <a:pt x="2233" y="563"/>
                  <a:pt x="2220" y="554"/>
                  <a:pt x="2219" y="559"/>
                </a:cubicBezTo>
                <a:cubicBezTo>
                  <a:pt x="2238" y="575"/>
                  <a:pt x="2204" y="609"/>
                  <a:pt x="2190" y="628"/>
                </a:cubicBezTo>
                <a:close/>
                <a:moveTo>
                  <a:pt x="138" y="700"/>
                </a:moveTo>
                <a:cubicBezTo>
                  <a:pt x="193" y="720"/>
                  <a:pt x="280" y="709"/>
                  <a:pt x="327" y="739"/>
                </a:cubicBezTo>
                <a:cubicBezTo>
                  <a:pt x="266" y="753"/>
                  <a:pt x="209" y="727"/>
                  <a:pt x="131" y="726"/>
                </a:cubicBezTo>
                <a:cubicBezTo>
                  <a:pt x="128" y="750"/>
                  <a:pt x="159" y="749"/>
                  <a:pt x="173" y="752"/>
                </a:cubicBezTo>
                <a:cubicBezTo>
                  <a:pt x="267" y="771"/>
                  <a:pt x="351" y="781"/>
                  <a:pt x="428" y="798"/>
                </a:cubicBezTo>
                <a:cubicBezTo>
                  <a:pt x="494" y="816"/>
                  <a:pt x="547" y="847"/>
                  <a:pt x="625" y="853"/>
                </a:cubicBezTo>
                <a:cubicBezTo>
                  <a:pt x="627" y="839"/>
                  <a:pt x="638" y="834"/>
                  <a:pt x="644" y="824"/>
                </a:cubicBezTo>
                <a:cubicBezTo>
                  <a:pt x="614" y="801"/>
                  <a:pt x="565" y="809"/>
                  <a:pt x="523" y="794"/>
                </a:cubicBezTo>
                <a:cubicBezTo>
                  <a:pt x="546" y="783"/>
                  <a:pt x="591" y="784"/>
                  <a:pt x="625" y="791"/>
                </a:cubicBezTo>
                <a:cubicBezTo>
                  <a:pt x="648" y="796"/>
                  <a:pt x="665" y="818"/>
                  <a:pt x="680" y="801"/>
                </a:cubicBezTo>
                <a:cubicBezTo>
                  <a:pt x="639" y="765"/>
                  <a:pt x="575" y="745"/>
                  <a:pt x="510" y="739"/>
                </a:cubicBezTo>
                <a:cubicBezTo>
                  <a:pt x="496" y="738"/>
                  <a:pt x="468" y="747"/>
                  <a:pt x="461" y="729"/>
                </a:cubicBezTo>
                <a:cubicBezTo>
                  <a:pt x="563" y="714"/>
                  <a:pt x="641" y="752"/>
                  <a:pt x="706" y="785"/>
                </a:cubicBezTo>
                <a:cubicBezTo>
                  <a:pt x="720" y="777"/>
                  <a:pt x="747" y="779"/>
                  <a:pt x="752" y="772"/>
                </a:cubicBezTo>
                <a:cubicBezTo>
                  <a:pt x="751" y="752"/>
                  <a:pt x="731" y="752"/>
                  <a:pt x="729" y="732"/>
                </a:cubicBezTo>
                <a:cubicBezTo>
                  <a:pt x="559" y="618"/>
                  <a:pt x="343" y="653"/>
                  <a:pt x="121" y="624"/>
                </a:cubicBezTo>
                <a:cubicBezTo>
                  <a:pt x="127" y="641"/>
                  <a:pt x="129" y="661"/>
                  <a:pt x="131" y="673"/>
                </a:cubicBezTo>
                <a:cubicBezTo>
                  <a:pt x="130" y="665"/>
                  <a:pt x="136" y="663"/>
                  <a:pt x="141" y="660"/>
                </a:cubicBezTo>
                <a:cubicBezTo>
                  <a:pt x="182" y="681"/>
                  <a:pt x="269" y="679"/>
                  <a:pt x="317" y="703"/>
                </a:cubicBezTo>
                <a:cubicBezTo>
                  <a:pt x="262" y="706"/>
                  <a:pt x="170" y="685"/>
                  <a:pt x="134" y="680"/>
                </a:cubicBezTo>
                <a:cubicBezTo>
                  <a:pt x="141" y="680"/>
                  <a:pt x="136" y="694"/>
                  <a:pt x="138" y="700"/>
                </a:cubicBezTo>
                <a:close/>
                <a:moveTo>
                  <a:pt x="30" y="772"/>
                </a:moveTo>
                <a:cubicBezTo>
                  <a:pt x="106" y="800"/>
                  <a:pt x="238" y="821"/>
                  <a:pt x="321" y="830"/>
                </a:cubicBezTo>
                <a:cubicBezTo>
                  <a:pt x="397" y="860"/>
                  <a:pt x="480" y="873"/>
                  <a:pt x="566" y="883"/>
                </a:cubicBezTo>
                <a:cubicBezTo>
                  <a:pt x="583" y="885"/>
                  <a:pt x="605" y="894"/>
                  <a:pt x="618" y="879"/>
                </a:cubicBezTo>
                <a:cubicBezTo>
                  <a:pt x="598" y="858"/>
                  <a:pt x="566" y="859"/>
                  <a:pt x="540" y="853"/>
                </a:cubicBezTo>
                <a:cubicBezTo>
                  <a:pt x="409" y="824"/>
                  <a:pt x="299" y="791"/>
                  <a:pt x="157" y="765"/>
                </a:cubicBezTo>
                <a:cubicBezTo>
                  <a:pt x="143" y="772"/>
                  <a:pt x="128" y="765"/>
                  <a:pt x="115" y="762"/>
                </a:cubicBezTo>
                <a:cubicBezTo>
                  <a:pt x="111" y="741"/>
                  <a:pt x="105" y="728"/>
                  <a:pt x="98" y="716"/>
                </a:cubicBezTo>
                <a:cubicBezTo>
                  <a:pt x="70" y="730"/>
                  <a:pt x="36" y="745"/>
                  <a:pt x="30" y="772"/>
                </a:cubicBezTo>
                <a:close/>
                <a:moveTo>
                  <a:pt x="834" y="889"/>
                </a:moveTo>
                <a:cubicBezTo>
                  <a:pt x="828" y="794"/>
                  <a:pt x="687" y="777"/>
                  <a:pt x="654" y="866"/>
                </a:cubicBezTo>
                <a:cubicBezTo>
                  <a:pt x="699" y="862"/>
                  <a:pt x="745" y="808"/>
                  <a:pt x="798" y="847"/>
                </a:cubicBezTo>
                <a:cubicBezTo>
                  <a:pt x="822" y="873"/>
                  <a:pt x="818" y="911"/>
                  <a:pt x="821" y="938"/>
                </a:cubicBezTo>
                <a:cubicBezTo>
                  <a:pt x="822" y="917"/>
                  <a:pt x="835" y="906"/>
                  <a:pt x="834" y="889"/>
                </a:cubicBezTo>
                <a:close/>
                <a:moveTo>
                  <a:pt x="1340" y="1085"/>
                </a:moveTo>
                <a:cubicBezTo>
                  <a:pt x="1286" y="1064"/>
                  <a:pt x="1229" y="1022"/>
                  <a:pt x="1183" y="987"/>
                </a:cubicBezTo>
                <a:cubicBezTo>
                  <a:pt x="1146" y="959"/>
                  <a:pt x="1110" y="933"/>
                  <a:pt x="1072" y="909"/>
                </a:cubicBezTo>
                <a:cubicBezTo>
                  <a:pt x="1010" y="869"/>
                  <a:pt x="924" y="817"/>
                  <a:pt x="843" y="824"/>
                </a:cubicBezTo>
                <a:cubicBezTo>
                  <a:pt x="842" y="824"/>
                  <a:pt x="840" y="824"/>
                  <a:pt x="840" y="827"/>
                </a:cubicBezTo>
                <a:cubicBezTo>
                  <a:pt x="874" y="859"/>
                  <a:pt x="948" y="850"/>
                  <a:pt x="981" y="883"/>
                </a:cubicBezTo>
                <a:cubicBezTo>
                  <a:pt x="950" y="900"/>
                  <a:pt x="886" y="846"/>
                  <a:pt x="860" y="879"/>
                </a:cubicBezTo>
                <a:cubicBezTo>
                  <a:pt x="931" y="900"/>
                  <a:pt x="992" y="913"/>
                  <a:pt x="1046" y="948"/>
                </a:cubicBezTo>
                <a:cubicBezTo>
                  <a:pt x="1082" y="971"/>
                  <a:pt x="1107" y="1007"/>
                  <a:pt x="1144" y="1026"/>
                </a:cubicBezTo>
                <a:cubicBezTo>
                  <a:pt x="1149" y="1040"/>
                  <a:pt x="1169" y="1056"/>
                  <a:pt x="1161" y="1072"/>
                </a:cubicBezTo>
                <a:cubicBezTo>
                  <a:pt x="1135" y="1075"/>
                  <a:pt x="1137" y="1050"/>
                  <a:pt x="1121" y="1043"/>
                </a:cubicBezTo>
                <a:cubicBezTo>
                  <a:pt x="1106" y="1061"/>
                  <a:pt x="1081" y="1085"/>
                  <a:pt x="1082" y="1108"/>
                </a:cubicBezTo>
                <a:cubicBezTo>
                  <a:pt x="1101" y="1104"/>
                  <a:pt x="1118" y="1131"/>
                  <a:pt x="1144" y="1131"/>
                </a:cubicBezTo>
                <a:cubicBezTo>
                  <a:pt x="1252" y="1186"/>
                  <a:pt x="1376" y="1254"/>
                  <a:pt x="1504" y="1281"/>
                </a:cubicBezTo>
                <a:cubicBezTo>
                  <a:pt x="1517" y="1284"/>
                  <a:pt x="1527" y="1289"/>
                  <a:pt x="1533" y="1281"/>
                </a:cubicBezTo>
                <a:cubicBezTo>
                  <a:pt x="1514" y="1255"/>
                  <a:pt x="1477" y="1255"/>
                  <a:pt x="1448" y="1245"/>
                </a:cubicBezTo>
                <a:cubicBezTo>
                  <a:pt x="1384" y="1224"/>
                  <a:pt x="1329" y="1197"/>
                  <a:pt x="1278" y="1167"/>
                </a:cubicBezTo>
                <a:cubicBezTo>
                  <a:pt x="1252" y="1152"/>
                  <a:pt x="1217" y="1141"/>
                  <a:pt x="1206" y="1111"/>
                </a:cubicBezTo>
                <a:cubicBezTo>
                  <a:pt x="1248" y="1117"/>
                  <a:pt x="1275" y="1150"/>
                  <a:pt x="1311" y="1170"/>
                </a:cubicBezTo>
                <a:cubicBezTo>
                  <a:pt x="1381" y="1210"/>
                  <a:pt x="1465" y="1238"/>
                  <a:pt x="1549" y="1242"/>
                </a:cubicBezTo>
                <a:cubicBezTo>
                  <a:pt x="1551" y="1233"/>
                  <a:pt x="1557" y="1228"/>
                  <a:pt x="1559" y="1219"/>
                </a:cubicBezTo>
                <a:cubicBezTo>
                  <a:pt x="1540" y="1215"/>
                  <a:pt x="1519" y="1202"/>
                  <a:pt x="1497" y="1196"/>
                </a:cubicBezTo>
                <a:cubicBezTo>
                  <a:pt x="1474" y="1190"/>
                  <a:pt x="1443" y="1196"/>
                  <a:pt x="1432" y="1174"/>
                </a:cubicBezTo>
                <a:cubicBezTo>
                  <a:pt x="1476" y="1171"/>
                  <a:pt x="1509" y="1179"/>
                  <a:pt x="1543" y="1187"/>
                </a:cubicBezTo>
                <a:cubicBezTo>
                  <a:pt x="1551" y="1161"/>
                  <a:pt x="1545" y="1147"/>
                  <a:pt x="1553" y="1128"/>
                </a:cubicBezTo>
                <a:cubicBezTo>
                  <a:pt x="1476" y="1104"/>
                  <a:pt x="1409" y="1113"/>
                  <a:pt x="1340" y="1085"/>
                </a:cubicBezTo>
                <a:close/>
                <a:moveTo>
                  <a:pt x="785" y="961"/>
                </a:moveTo>
                <a:cubicBezTo>
                  <a:pt x="724" y="942"/>
                  <a:pt x="683" y="934"/>
                  <a:pt x="644" y="902"/>
                </a:cubicBezTo>
                <a:cubicBezTo>
                  <a:pt x="656" y="958"/>
                  <a:pt x="737" y="981"/>
                  <a:pt x="785" y="961"/>
                </a:cubicBezTo>
                <a:close/>
                <a:moveTo>
                  <a:pt x="843" y="958"/>
                </a:moveTo>
                <a:cubicBezTo>
                  <a:pt x="865" y="985"/>
                  <a:pt x="897" y="1000"/>
                  <a:pt x="922" y="1023"/>
                </a:cubicBezTo>
                <a:cubicBezTo>
                  <a:pt x="949" y="999"/>
                  <a:pt x="976" y="975"/>
                  <a:pt x="1004" y="951"/>
                </a:cubicBezTo>
                <a:cubicBezTo>
                  <a:pt x="965" y="934"/>
                  <a:pt x="854" y="878"/>
                  <a:pt x="843" y="958"/>
                </a:cubicBezTo>
                <a:close/>
                <a:moveTo>
                  <a:pt x="932" y="1098"/>
                </a:moveTo>
                <a:cubicBezTo>
                  <a:pt x="912" y="1120"/>
                  <a:pt x="892" y="1158"/>
                  <a:pt x="906" y="1193"/>
                </a:cubicBezTo>
                <a:cubicBezTo>
                  <a:pt x="933" y="1171"/>
                  <a:pt x="948" y="1137"/>
                  <a:pt x="987" y="1128"/>
                </a:cubicBezTo>
                <a:cubicBezTo>
                  <a:pt x="1012" y="1145"/>
                  <a:pt x="997" y="1192"/>
                  <a:pt x="1030" y="1206"/>
                </a:cubicBezTo>
                <a:cubicBezTo>
                  <a:pt x="1040" y="1129"/>
                  <a:pt x="1056" y="1069"/>
                  <a:pt x="1102" y="1023"/>
                </a:cubicBezTo>
                <a:cubicBezTo>
                  <a:pt x="1076" y="1006"/>
                  <a:pt x="1055" y="982"/>
                  <a:pt x="1027" y="968"/>
                </a:cubicBezTo>
                <a:cubicBezTo>
                  <a:pt x="984" y="1006"/>
                  <a:pt x="936" y="1026"/>
                  <a:pt x="932" y="1098"/>
                </a:cubicBezTo>
                <a:close/>
                <a:moveTo>
                  <a:pt x="801" y="981"/>
                </a:moveTo>
                <a:cubicBezTo>
                  <a:pt x="830" y="1018"/>
                  <a:pt x="862" y="1052"/>
                  <a:pt x="909" y="1072"/>
                </a:cubicBezTo>
                <a:cubicBezTo>
                  <a:pt x="907" y="1056"/>
                  <a:pt x="916" y="1051"/>
                  <a:pt x="919" y="1040"/>
                </a:cubicBezTo>
                <a:cubicBezTo>
                  <a:pt x="871" y="1030"/>
                  <a:pt x="849" y="969"/>
                  <a:pt x="801" y="9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5" name="组合 124"/>
          <p:cNvGrpSpPr/>
          <p:nvPr/>
        </p:nvGrpSpPr>
        <p:grpSpPr>
          <a:xfrm>
            <a:off x="7845119" y="2719821"/>
            <a:ext cx="543791" cy="480209"/>
            <a:chOff x="7280275" y="3238500"/>
            <a:chExt cx="515938" cy="455613"/>
          </a:xfrm>
        </p:grpSpPr>
        <p:sp>
          <p:nvSpPr>
            <p:cNvPr id="126" name="Freeform 137"/>
            <p:cNvSpPr>
              <a:spLocks noEditPoints="1"/>
            </p:cNvSpPr>
            <p:nvPr/>
          </p:nvSpPr>
          <p:spPr bwMode="auto">
            <a:xfrm>
              <a:off x="7280275" y="3238500"/>
              <a:ext cx="515938" cy="455613"/>
            </a:xfrm>
            <a:custGeom>
              <a:avLst/>
              <a:gdLst>
                <a:gd name="T0" fmla="*/ 706 w 797"/>
                <a:gd name="T1" fmla="*/ 355 h 706"/>
                <a:gd name="T2" fmla="*/ 619 w 797"/>
                <a:gd name="T3" fmla="*/ 410 h 706"/>
                <a:gd name="T4" fmla="*/ 560 w 797"/>
                <a:gd name="T5" fmla="*/ 468 h 706"/>
                <a:gd name="T6" fmla="*/ 401 w 797"/>
                <a:gd name="T7" fmla="*/ 705 h 706"/>
                <a:gd name="T8" fmla="*/ 193 w 797"/>
                <a:gd name="T9" fmla="*/ 631 h 706"/>
                <a:gd name="T10" fmla="*/ 61 w 797"/>
                <a:gd name="T11" fmla="*/ 584 h 706"/>
                <a:gd name="T12" fmla="*/ 3 w 797"/>
                <a:gd name="T13" fmla="*/ 413 h 706"/>
                <a:gd name="T14" fmla="*/ 133 w 797"/>
                <a:gd name="T15" fmla="*/ 230 h 706"/>
                <a:gd name="T16" fmla="*/ 249 w 797"/>
                <a:gd name="T17" fmla="*/ 176 h 706"/>
                <a:gd name="T18" fmla="*/ 314 w 797"/>
                <a:gd name="T19" fmla="*/ 99 h 706"/>
                <a:gd name="T20" fmla="*/ 418 w 797"/>
                <a:gd name="T21" fmla="*/ 12 h 706"/>
                <a:gd name="T22" fmla="*/ 558 w 797"/>
                <a:gd name="T23" fmla="*/ 70 h 706"/>
                <a:gd name="T24" fmla="*/ 602 w 797"/>
                <a:gd name="T25" fmla="*/ 82 h 706"/>
                <a:gd name="T26" fmla="*/ 691 w 797"/>
                <a:gd name="T27" fmla="*/ 350 h 706"/>
                <a:gd name="T28" fmla="*/ 778 w 797"/>
                <a:gd name="T29" fmla="*/ 183 h 706"/>
                <a:gd name="T30" fmla="*/ 771 w 797"/>
                <a:gd name="T31" fmla="*/ 160 h 706"/>
                <a:gd name="T32" fmla="*/ 655 w 797"/>
                <a:gd name="T33" fmla="*/ 165 h 706"/>
                <a:gd name="T34" fmla="*/ 548 w 797"/>
                <a:gd name="T35" fmla="*/ 280 h 706"/>
                <a:gd name="T36" fmla="*/ 353 w 797"/>
                <a:gd name="T37" fmla="*/ 418 h 706"/>
                <a:gd name="T38" fmla="*/ 234 w 797"/>
                <a:gd name="T39" fmla="*/ 276 h 706"/>
                <a:gd name="T40" fmla="*/ 493 w 797"/>
                <a:gd name="T41" fmla="*/ 46 h 706"/>
                <a:gd name="T42" fmla="*/ 372 w 797"/>
                <a:gd name="T43" fmla="*/ 31 h 706"/>
                <a:gd name="T44" fmla="*/ 305 w 797"/>
                <a:gd name="T45" fmla="*/ 121 h 706"/>
                <a:gd name="T46" fmla="*/ 210 w 797"/>
                <a:gd name="T47" fmla="*/ 220 h 706"/>
                <a:gd name="T48" fmla="*/ 239 w 797"/>
                <a:gd name="T49" fmla="*/ 423 h 706"/>
                <a:gd name="T50" fmla="*/ 471 w 797"/>
                <a:gd name="T51" fmla="*/ 452 h 706"/>
                <a:gd name="T52" fmla="*/ 502 w 797"/>
                <a:gd name="T53" fmla="*/ 413 h 706"/>
                <a:gd name="T54" fmla="*/ 551 w 797"/>
                <a:gd name="T55" fmla="*/ 309 h 706"/>
                <a:gd name="T56" fmla="*/ 637 w 797"/>
                <a:gd name="T57" fmla="*/ 254 h 706"/>
                <a:gd name="T58" fmla="*/ 650 w 797"/>
                <a:gd name="T59" fmla="*/ 282 h 706"/>
                <a:gd name="T60" fmla="*/ 652 w 797"/>
                <a:gd name="T61" fmla="*/ 270 h 706"/>
                <a:gd name="T62" fmla="*/ 485 w 797"/>
                <a:gd name="T63" fmla="*/ 164 h 706"/>
                <a:gd name="T64" fmla="*/ 249 w 797"/>
                <a:gd name="T65" fmla="*/ 377 h 706"/>
                <a:gd name="T66" fmla="*/ 418 w 797"/>
                <a:gd name="T67" fmla="*/ 377 h 706"/>
                <a:gd name="T68" fmla="*/ 674 w 797"/>
                <a:gd name="T69" fmla="*/ 130 h 706"/>
                <a:gd name="T70" fmla="*/ 635 w 797"/>
                <a:gd name="T71" fmla="*/ 290 h 706"/>
                <a:gd name="T72" fmla="*/ 640 w 797"/>
                <a:gd name="T73" fmla="*/ 370 h 706"/>
                <a:gd name="T74" fmla="*/ 587 w 797"/>
                <a:gd name="T75" fmla="*/ 300 h 706"/>
                <a:gd name="T76" fmla="*/ 575 w 797"/>
                <a:gd name="T77" fmla="*/ 319 h 706"/>
                <a:gd name="T78" fmla="*/ 589 w 797"/>
                <a:gd name="T79" fmla="*/ 416 h 706"/>
                <a:gd name="T80" fmla="*/ 527 w 797"/>
                <a:gd name="T81" fmla="*/ 375 h 706"/>
                <a:gd name="T82" fmla="*/ 375 w 797"/>
                <a:gd name="T83" fmla="*/ 230 h 706"/>
                <a:gd name="T84" fmla="*/ 468 w 797"/>
                <a:gd name="T85" fmla="*/ 155 h 706"/>
                <a:gd name="T86" fmla="*/ 500 w 797"/>
                <a:gd name="T87" fmla="*/ 123 h 706"/>
                <a:gd name="T88" fmla="*/ 510 w 797"/>
                <a:gd name="T89" fmla="*/ 60 h 706"/>
                <a:gd name="T90" fmla="*/ 374 w 797"/>
                <a:gd name="T91" fmla="*/ 174 h 706"/>
                <a:gd name="T92" fmla="*/ 246 w 797"/>
                <a:gd name="T93" fmla="*/ 290 h 706"/>
                <a:gd name="T94" fmla="*/ 268 w 797"/>
                <a:gd name="T95" fmla="*/ 312 h 706"/>
                <a:gd name="T96" fmla="*/ 324 w 797"/>
                <a:gd name="T97" fmla="*/ 266 h 706"/>
                <a:gd name="T98" fmla="*/ 370 w 797"/>
                <a:gd name="T99" fmla="*/ 205 h 706"/>
                <a:gd name="T100" fmla="*/ 507 w 797"/>
                <a:gd name="T101" fmla="*/ 427 h 706"/>
                <a:gd name="T102" fmla="*/ 459 w 797"/>
                <a:gd name="T103" fmla="*/ 631 h 706"/>
                <a:gd name="T104" fmla="*/ 500 w 797"/>
                <a:gd name="T105" fmla="*/ 452 h 706"/>
                <a:gd name="T106" fmla="*/ 210 w 797"/>
                <a:gd name="T107" fmla="*/ 439 h 706"/>
                <a:gd name="T108" fmla="*/ 29 w 797"/>
                <a:gd name="T109" fmla="*/ 546 h 706"/>
                <a:gd name="T110" fmla="*/ 285 w 797"/>
                <a:gd name="T111" fmla="*/ 659 h 706"/>
                <a:gd name="T112" fmla="*/ 399 w 797"/>
                <a:gd name="T113" fmla="*/ 584 h 706"/>
                <a:gd name="T114" fmla="*/ 408 w 797"/>
                <a:gd name="T115" fmla="*/ 686 h 706"/>
                <a:gd name="T116" fmla="*/ 227 w 797"/>
                <a:gd name="T117" fmla="*/ 312 h 706"/>
                <a:gd name="T118" fmla="*/ 223 w 797"/>
                <a:gd name="T119" fmla="*/ 319 h 706"/>
                <a:gd name="T120" fmla="*/ 223 w 797"/>
                <a:gd name="T121" fmla="*/ 319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7" h="706">
                  <a:moveTo>
                    <a:pt x="794" y="154"/>
                  </a:moveTo>
                  <a:cubicBezTo>
                    <a:pt x="787" y="201"/>
                    <a:pt x="797" y="242"/>
                    <a:pt x="785" y="280"/>
                  </a:cubicBezTo>
                  <a:cubicBezTo>
                    <a:pt x="758" y="304"/>
                    <a:pt x="727" y="324"/>
                    <a:pt x="706" y="355"/>
                  </a:cubicBezTo>
                  <a:cubicBezTo>
                    <a:pt x="699" y="357"/>
                    <a:pt x="696" y="364"/>
                    <a:pt x="688" y="365"/>
                  </a:cubicBezTo>
                  <a:cubicBezTo>
                    <a:pt x="685" y="372"/>
                    <a:pt x="679" y="376"/>
                    <a:pt x="674" y="381"/>
                  </a:cubicBezTo>
                  <a:cubicBezTo>
                    <a:pt x="648" y="376"/>
                    <a:pt x="634" y="393"/>
                    <a:pt x="619" y="410"/>
                  </a:cubicBezTo>
                  <a:cubicBezTo>
                    <a:pt x="616" y="410"/>
                    <a:pt x="613" y="410"/>
                    <a:pt x="609" y="410"/>
                  </a:cubicBezTo>
                  <a:cubicBezTo>
                    <a:pt x="600" y="420"/>
                    <a:pt x="599" y="437"/>
                    <a:pt x="580" y="437"/>
                  </a:cubicBezTo>
                  <a:cubicBezTo>
                    <a:pt x="578" y="451"/>
                    <a:pt x="574" y="465"/>
                    <a:pt x="560" y="468"/>
                  </a:cubicBezTo>
                  <a:cubicBezTo>
                    <a:pt x="560" y="486"/>
                    <a:pt x="549" y="515"/>
                    <a:pt x="538" y="532"/>
                  </a:cubicBezTo>
                  <a:cubicBezTo>
                    <a:pt x="542" y="549"/>
                    <a:pt x="533" y="556"/>
                    <a:pt x="529" y="573"/>
                  </a:cubicBezTo>
                  <a:cubicBezTo>
                    <a:pt x="481" y="612"/>
                    <a:pt x="454" y="671"/>
                    <a:pt x="401" y="705"/>
                  </a:cubicBezTo>
                  <a:cubicBezTo>
                    <a:pt x="389" y="706"/>
                    <a:pt x="375" y="700"/>
                    <a:pt x="365" y="705"/>
                  </a:cubicBezTo>
                  <a:cubicBezTo>
                    <a:pt x="333" y="685"/>
                    <a:pt x="294" y="675"/>
                    <a:pt x="258" y="660"/>
                  </a:cubicBezTo>
                  <a:cubicBezTo>
                    <a:pt x="236" y="652"/>
                    <a:pt x="214" y="641"/>
                    <a:pt x="193" y="631"/>
                  </a:cubicBezTo>
                  <a:cubicBezTo>
                    <a:pt x="187" y="629"/>
                    <a:pt x="182" y="622"/>
                    <a:pt x="176" y="620"/>
                  </a:cubicBezTo>
                  <a:cubicBezTo>
                    <a:pt x="159" y="613"/>
                    <a:pt x="139" y="612"/>
                    <a:pt x="123" y="604"/>
                  </a:cubicBezTo>
                  <a:cubicBezTo>
                    <a:pt x="108" y="598"/>
                    <a:pt x="83" y="588"/>
                    <a:pt x="61" y="584"/>
                  </a:cubicBezTo>
                  <a:cubicBezTo>
                    <a:pt x="43" y="566"/>
                    <a:pt x="17" y="560"/>
                    <a:pt x="8" y="536"/>
                  </a:cubicBezTo>
                  <a:cubicBezTo>
                    <a:pt x="0" y="511"/>
                    <a:pt x="1" y="455"/>
                    <a:pt x="0" y="430"/>
                  </a:cubicBezTo>
                  <a:cubicBezTo>
                    <a:pt x="0" y="425"/>
                    <a:pt x="3" y="418"/>
                    <a:pt x="3" y="413"/>
                  </a:cubicBezTo>
                  <a:cubicBezTo>
                    <a:pt x="3" y="389"/>
                    <a:pt x="0" y="368"/>
                    <a:pt x="5" y="348"/>
                  </a:cubicBezTo>
                  <a:cubicBezTo>
                    <a:pt x="7" y="346"/>
                    <a:pt x="15" y="346"/>
                    <a:pt x="17" y="348"/>
                  </a:cubicBezTo>
                  <a:cubicBezTo>
                    <a:pt x="48" y="302"/>
                    <a:pt x="97" y="265"/>
                    <a:pt x="133" y="230"/>
                  </a:cubicBezTo>
                  <a:cubicBezTo>
                    <a:pt x="161" y="226"/>
                    <a:pt x="185" y="239"/>
                    <a:pt x="196" y="212"/>
                  </a:cubicBezTo>
                  <a:cubicBezTo>
                    <a:pt x="215" y="212"/>
                    <a:pt x="228" y="200"/>
                    <a:pt x="232" y="177"/>
                  </a:cubicBezTo>
                  <a:cubicBezTo>
                    <a:pt x="239" y="176"/>
                    <a:pt x="245" y="177"/>
                    <a:pt x="249" y="176"/>
                  </a:cubicBezTo>
                  <a:cubicBezTo>
                    <a:pt x="257" y="170"/>
                    <a:pt x="256" y="157"/>
                    <a:pt x="261" y="148"/>
                  </a:cubicBezTo>
                  <a:cubicBezTo>
                    <a:pt x="292" y="148"/>
                    <a:pt x="290" y="124"/>
                    <a:pt x="299" y="102"/>
                  </a:cubicBezTo>
                  <a:cubicBezTo>
                    <a:pt x="305" y="102"/>
                    <a:pt x="307" y="100"/>
                    <a:pt x="314" y="99"/>
                  </a:cubicBezTo>
                  <a:cubicBezTo>
                    <a:pt x="317" y="83"/>
                    <a:pt x="317" y="75"/>
                    <a:pt x="316" y="60"/>
                  </a:cubicBezTo>
                  <a:cubicBezTo>
                    <a:pt x="336" y="36"/>
                    <a:pt x="365" y="22"/>
                    <a:pt x="387" y="0"/>
                  </a:cubicBezTo>
                  <a:cubicBezTo>
                    <a:pt x="396" y="4"/>
                    <a:pt x="412" y="0"/>
                    <a:pt x="418" y="12"/>
                  </a:cubicBezTo>
                  <a:cubicBezTo>
                    <a:pt x="447" y="19"/>
                    <a:pt x="483" y="23"/>
                    <a:pt x="510" y="41"/>
                  </a:cubicBezTo>
                  <a:cubicBezTo>
                    <a:pt x="518" y="41"/>
                    <a:pt x="519" y="33"/>
                    <a:pt x="527" y="32"/>
                  </a:cubicBezTo>
                  <a:cubicBezTo>
                    <a:pt x="541" y="43"/>
                    <a:pt x="542" y="59"/>
                    <a:pt x="558" y="70"/>
                  </a:cubicBezTo>
                  <a:cubicBezTo>
                    <a:pt x="562" y="70"/>
                    <a:pt x="563" y="67"/>
                    <a:pt x="568" y="68"/>
                  </a:cubicBezTo>
                  <a:cubicBezTo>
                    <a:pt x="578" y="79"/>
                    <a:pt x="591" y="79"/>
                    <a:pt x="604" y="84"/>
                  </a:cubicBezTo>
                  <a:cubicBezTo>
                    <a:pt x="604" y="82"/>
                    <a:pt x="603" y="82"/>
                    <a:pt x="602" y="82"/>
                  </a:cubicBezTo>
                  <a:cubicBezTo>
                    <a:pt x="653" y="100"/>
                    <a:pt x="729" y="123"/>
                    <a:pt x="794" y="154"/>
                  </a:cubicBezTo>
                  <a:close/>
                  <a:moveTo>
                    <a:pt x="683" y="271"/>
                  </a:moveTo>
                  <a:cubicBezTo>
                    <a:pt x="691" y="299"/>
                    <a:pt x="677" y="328"/>
                    <a:pt x="691" y="350"/>
                  </a:cubicBezTo>
                  <a:cubicBezTo>
                    <a:pt x="708" y="337"/>
                    <a:pt x="718" y="317"/>
                    <a:pt x="736" y="302"/>
                  </a:cubicBezTo>
                  <a:cubicBezTo>
                    <a:pt x="746" y="293"/>
                    <a:pt x="760" y="290"/>
                    <a:pt x="768" y="280"/>
                  </a:cubicBezTo>
                  <a:cubicBezTo>
                    <a:pt x="786" y="256"/>
                    <a:pt x="777" y="212"/>
                    <a:pt x="778" y="183"/>
                  </a:cubicBezTo>
                  <a:cubicBezTo>
                    <a:pt x="751" y="217"/>
                    <a:pt x="722" y="249"/>
                    <a:pt x="683" y="271"/>
                  </a:cubicBezTo>
                  <a:close/>
                  <a:moveTo>
                    <a:pt x="720" y="225"/>
                  </a:moveTo>
                  <a:cubicBezTo>
                    <a:pt x="740" y="204"/>
                    <a:pt x="768" y="193"/>
                    <a:pt x="771" y="160"/>
                  </a:cubicBezTo>
                  <a:cubicBezTo>
                    <a:pt x="747" y="150"/>
                    <a:pt x="725" y="137"/>
                    <a:pt x="696" y="131"/>
                  </a:cubicBezTo>
                  <a:cubicBezTo>
                    <a:pt x="694" y="137"/>
                    <a:pt x="686" y="139"/>
                    <a:pt x="686" y="147"/>
                  </a:cubicBezTo>
                  <a:cubicBezTo>
                    <a:pt x="675" y="148"/>
                    <a:pt x="663" y="157"/>
                    <a:pt x="655" y="165"/>
                  </a:cubicBezTo>
                  <a:cubicBezTo>
                    <a:pt x="644" y="177"/>
                    <a:pt x="637" y="194"/>
                    <a:pt x="626" y="205"/>
                  </a:cubicBezTo>
                  <a:cubicBezTo>
                    <a:pt x="621" y="204"/>
                    <a:pt x="620" y="207"/>
                    <a:pt x="616" y="208"/>
                  </a:cubicBezTo>
                  <a:cubicBezTo>
                    <a:pt x="596" y="235"/>
                    <a:pt x="574" y="259"/>
                    <a:pt x="548" y="280"/>
                  </a:cubicBezTo>
                  <a:cubicBezTo>
                    <a:pt x="528" y="300"/>
                    <a:pt x="515" y="327"/>
                    <a:pt x="488" y="340"/>
                  </a:cubicBezTo>
                  <a:cubicBezTo>
                    <a:pt x="482" y="358"/>
                    <a:pt x="462" y="362"/>
                    <a:pt x="452" y="375"/>
                  </a:cubicBezTo>
                  <a:cubicBezTo>
                    <a:pt x="421" y="395"/>
                    <a:pt x="397" y="417"/>
                    <a:pt x="353" y="418"/>
                  </a:cubicBezTo>
                  <a:cubicBezTo>
                    <a:pt x="315" y="419"/>
                    <a:pt x="285" y="411"/>
                    <a:pt x="251" y="399"/>
                  </a:cubicBezTo>
                  <a:cubicBezTo>
                    <a:pt x="235" y="386"/>
                    <a:pt x="218" y="374"/>
                    <a:pt x="203" y="360"/>
                  </a:cubicBezTo>
                  <a:cubicBezTo>
                    <a:pt x="184" y="324"/>
                    <a:pt x="224" y="298"/>
                    <a:pt x="234" y="276"/>
                  </a:cubicBezTo>
                  <a:cubicBezTo>
                    <a:pt x="290" y="233"/>
                    <a:pt x="336" y="180"/>
                    <a:pt x="398" y="142"/>
                  </a:cubicBezTo>
                  <a:cubicBezTo>
                    <a:pt x="414" y="126"/>
                    <a:pt x="432" y="112"/>
                    <a:pt x="449" y="97"/>
                  </a:cubicBezTo>
                  <a:cubicBezTo>
                    <a:pt x="465" y="83"/>
                    <a:pt x="488" y="70"/>
                    <a:pt x="493" y="46"/>
                  </a:cubicBezTo>
                  <a:cubicBezTo>
                    <a:pt x="482" y="38"/>
                    <a:pt x="469" y="41"/>
                    <a:pt x="454" y="37"/>
                  </a:cubicBezTo>
                  <a:cubicBezTo>
                    <a:pt x="435" y="33"/>
                    <a:pt x="402" y="16"/>
                    <a:pt x="389" y="19"/>
                  </a:cubicBezTo>
                  <a:cubicBezTo>
                    <a:pt x="383" y="20"/>
                    <a:pt x="379" y="26"/>
                    <a:pt x="372" y="31"/>
                  </a:cubicBezTo>
                  <a:cubicBezTo>
                    <a:pt x="355" y="43"/>
                    <a:pt x="341" y="52"/>
                    <a:pt x="331" y="66"/>
                  </a:cubicBezTo>
                  <a:cubicBezTo>
                    <a:pt x="332" y="85"/>
                    <a:pt x="327" y="93"/>
                    <a:pt x="324" y="111"/>
                  </a:cubicBezTo>
                  <a:cubicBezTo>
                    <a:pt x="318" y="117"/>
                    <a:pt x="312" y="118"/>
                    <a:pt x="305" y="121"/>
                  </a:cubicBezTo>
                  <a:cubicBezTo>
                    <a:pt x="310" y="142"/>
                    <a:pt x="293" y="154"/>
                    <a:pt x="275" y="157"/>
                  </a:cubicBezTo>
                  <a:cubicBezTo>
                    <a:pt x="266" y="169"/>
                    <a:pt x="269" y="193"/>
                    <a:pt x="242" y="188"/>
                  </a:cubicBezTo>
                  <a:cubicBezTo>
                    <a:pt x="236" y="202"/>
                    <a:pt x="227" y="222"/>
                    <a:pt x="210" y="220"/>
                  </a:cubicBezTo>
                  <a:cubicBezTo>
                    <a:pt x="200" y="240"/>
                    <a:pt x="167" y="242"/>
                    <a:pt x="143" y="242"/>
                  </a:cubicBezTo>
                  <a:cubicBezTo>
                    <a:pt x="100" y="274"/>
                    <a:pt x="62" y="310"/>
                    <a:pt x="29" y="352"/>
                  </a:cubicBezTo>
                  <a:cubicBezTo>
                    <a:pt x="95" y="372"/>
                    <a:pt x="166" y="404"/>
                    <a:pt x="239" y="423"/>
                  </a:cubicBezTo>
                  <a:cubicBezTo>
                    <a:pt x="242" y="427"/>
                    <a:pt x="245" y="430"/>
                    <a:pt x="251" y="432"/>
                  </a:cubicBezTo>
                  <a:cubicBezTo>
                    <a:pt x="300" y="448"/>
                    <a:pt x="365" y="471"/>
                    <a:pt x="416" y="485"/>
                  </a:cubicBezTo>
                  <a:cubicBezTo>
                    <a:pt x="433" y="473"/>
                    <a:pt x="456" y="468"/>
                    <a:pt x="471" y="452"/>
                  </a:cubicBezTo>
                  <a:cubicBezTo>
                    <a:pt x="476" y="447"/>
                    <a:pt x="478" y="439"/>
                    <a:pt x="483" y="435"/>
                  </a:cubicBezTo>
                  <a:cubicBezTo>
                    <a:pt x="486" y="433"/>
                    <a:pt x="489" y="436"/>
                    <a:pt x="491" y="433"/>
                  </a:cubicBezTo>
                  <a:cubicBezTo>
                    <a:pt x="496" y="429"/>
                    <a:pt x="501" y="418"/>
                    <a:pt x="502" y="413"/>
                  </a:cubicBezTo>
                  <a:cubicBezTo>
                    <a:pt x="503" y="403"/>
                    <a:pt x="496" y="393"/>
                    <a:pt x="498" y="384"/>
                  </a:cubicBezTo>
                  <a:cubicBezTo>
                    <a:pt x="501" y="371"/>
                    <a:pt x="514" y="369"/>
                    <a:pt x="527" y="363"/>
                  </a:cubicBezTo>
                  <a:cubicBezTo>
                    <a:pt x="538" y="345"/>
                    <a:pt x="532" y="320"/>
                    <a:pt x="551" y="309"/>
                  </a:cubicBezTo>
                  <a:cubicBezTo>
                    <a:pt x="555" y="309"/>
                    <a:pt x="559" y="309"/>
                    <a:pt x="563" y="309"/>
                  </a:cubicBezTo>
                  <a:cubicBezTo>
                    <a:pt x="575" y="298"/>
                    <a:pt x="585" y="276"/>
                    <a:pt x="609" y="282"/>
                  </a:cubicBezTo>
                  <a:cubicBezTo>
                    <a:pt x="619" y="273"/>
                    <a:pt x="622" y="258"/>
                    <a:pt x="637" y="254"/>
                  </a:cubicBezTo>
                  <a:cubicBezTo>
                    <a:pt x="648" y="258"/>
                    <a:pt x="665" y="251"/>
                    <a:pt x="681" y="259"/>
                  </a:cubicBezTo>
                  <a:cubicBezTo>
                    <a:pt x="694" y="252"/>
                    <a:pt x="707" y="239"/>
                    <a:pt x="720" y="225"/>
                  </a:cubicBezTo>
                  <a:close/>
                  <a:moveTo>
                    <a:pt x="650" y="282"/>
                  </a:moveTo>
                  <a:cubicBezTo>
                    <a:pt x="644" y="305"/>
                    <a:pt x="663" y="338"/>
                    <a:pt x="667" y="365"/>
                  </a:cubicBezTo>
                  <a:cubicBezTo>
                    <a:pt x="674" y="367"/>
                    <a:pt x="672" y="360"/>
                    <a:pt x="679" y="362"/>
                  </a:cubicBezTo>
                  <a:cubicBezTo>
                    <a:pt x="662" y="336"/>
                    <a:pt x="694" y="262"/>
                    <a:pt x="652" y="270"/>
                  </a:cubicBezTo>
                  <a:cubicBezTo>
                    <a:pt x="651" y="274"/>
                    <a:pt x="651" y="278"/>
                    <a:pt x="650" y="282"/>
                  </a:cubicBezTo>
                  <a:close/>
                  <a:moveTo>
                    <a:pt x="558" y="89"/>
                  </a:moveTo>
                  <a:cubicBezTo>
                    <a:pt x="535" y="115"/>
                    <a:pt x="502" y="138"/>
                    <a:pt x="485" y="164"/>
                  </a:cubicBezTo>
                  <a:cubicBezTo>
                    <a:pt x="454" y="180"/>
                    <a:pt x="429" y="202"/>
                    <a:pt x="408" y="227"/>
                  </a:cubicBezTo>
                  <a:cubicBezTo>
                    <a:pt x="357" y="259"/>
                    <a:pt x="313" y="298"/>
                    <a:pt x="266" y="333"/>
                  </a:cubicBezTo>
                  <a:cubicBezTo>
                    <a:pt x="257" y="344"/>
                    <a:pt x="253" y="360"/>
                    <a:pt x="249" y="377"/>
                  </a:cubicBezTo>
                  <a:cubicBezTo>
                    <a:pt x="268" y="393"/>
                    <a:pt x="292" y="402"/>
                    <a:pt x="319" y="404"/>
                  </a:cubicBezTo>
                  <a:cubicBezTo>
                    <a:pt x="346" y="407"/>
                    <a:pt x="380" y="405"/>
                    <a:pt x="403" y="391"/>
                  </a:cubicBezTo>
                  <a:cubicBezTo>
                    <a:pt x="408" y="387"/>
                    <a:pt x="413" y="381"/>
                    <a:pt x="418" y="377"/>
                  </a:cubicBezTo>
                  <a:cubicBezTo>
                    <a:pt x="430" y="369"/>
                    <a:pt x="444" y="364"/>
                    <a:pt x="456" y="357"/>
                  </a:cubicBezTo>
                  <a:cubicBezTo>
                    <a:pt x="474" y="344"/>
                    <a:pt x="483" y="323"/>
                    <a:pt x="502" y="314"/>
                  </a:cubicBezTo>
                  <a:cubicBezTo>
                    <a:pt x="555" y="249"/>
                    <a:pt x="619" y="194"/>
                    <a:pt x="674" y="130"/>
                  </a:cubicBezTo>
                  <a:cubicBezTo>
                    <a:pt x="675" y="130"/>
                    <a:pt x="676" y="129"/>
                    <a:pt x="676" y="128"/>
                  </a:cubicBezTo>
                  <a:cubicBezTo>
                    <a:pt x="636" y="116"/>
                    <a:pt x="607" y="95"/>
                    <a:pt x="558" y="89"/>
                  </a:cubicBezTo>
                  <a:close/>
                  <a:moveTo>
                    <a:pt x="635" y="290"/>
                  </a:moveTo>
                  <a:cubicBezTo>
                    <a:pt x="631" y="291"/>
                    <a:pt x="631" y="288"/>
                    <a:pt x="630" y="287"/>
                  </a:cubicBezTo>
                  <a:cubicBezTo>
                    <a:pt x="626" y="289"/>
                    <a:pt x="624" y="291"/>
                    <a:pt x="619" y="292"/>
                  </a:cubicBezTo>
                  <a:cubicBezTo>
                    <a:pt x="625" y="316"/>
                    <a:pt x="624" y="352"/>
                    <a:pt x="640" y="370"/>
                  </a:cubicBezTo>
                  <a:cubicBezTo>
                    <a:pt x="661" y="345"/>
                    <a:pt x="635" y="323"/>
                    <a:pt x="635" y="290"/>
                  </a:cubicBezTo>
                  <a:close/>
                  <a:moveTo>
                    <a:pt x="604" y="293"/>
                  </a:moveTo>
                  <a:cubicBezTo>
                    <a:pt x="600" y="294"/>
                    <a:pt x="591" y="295"/>
                    <a:pt x="587" y="300"/>
                  </a:cubicBezTo>
                  <a:cubicBezTo>
                    <a:pt x="585" y="337"/>
                    <a:pt x="589" y="378"/>
                    <a:pt x="613" y="394"/>
                  </a:cubicBezTo>
                  <a:cubicBezTo>
                    <a:pt x="632" y="365"/>
                    <a:pt x="611" y="327"/>
                    <a:pt x="604" y="293"/>
                  </a:cubicBezTo>
                  <a:close/>
                  <a:moveTo>
                    <a:pt x="575" y="319"/>
                  </a:moveTo>
                  <a:cubicBezTo>
                    <a:pt x="567" y="321"/>
                    <a:pt x="559" y="321"/>
                    <a:pt x="553" y="324"/>
                  </a:cubicBezTo>
                  <a:cubicBezTo>
                    <a:pt x="547" y="359"/>
                    <a:pt x="565" y="394"/>
                    <a:pt x="578" y="420"/>
                  </a:cubicBezTo>
                  <a:cubicBezTo>
                    <a:pt x="585" y="422"/>
                    <a:pt x="583" y="416"/>
                    <a:pt x="589" y="416"/>
                  </a:cubicBezTo>
                  <a:cubicBezTo>
                    <a:pt x="597" y="384"/>
                    <a:pt x="573" y="359"/>
                    <a:pt x="575" y="319"/>
                  </a:cubicBezTo>
                  <a:close/>
                  <a:moveTo>
                    <a:pt x="544" y="362"/>
                  </a:moveTo>
                  <a:cubicBezTo>
                    <a:pt x="538" y="360"/>
                    <a:pt x="532" y="370"/>
                    <a:pt x="527" y="375"/>
                  </a:cubicBezTo>
                  <a:cubicBezTo>
                    <a:pt x="536" y="402"/>
                    <a:pt x="540" y="434"/>
                    <a:pt x="556" y="452"/>
                  </a:cubicBezTo>
                  <a:cubicBezTo>
                    <a:pt x="579" y="428"/>
                    <a:pt x="547" y="392"/>
                    <a:pt x="544" y="362"/>
                  </a:cubicBezTo>
                  <a:close/>
                  <a:moveTo>
                    <a:pt x="375" y="230"/>
                  </a:moveTo>
                  <a:cubicBezTo>
                    <a:pt x="399" y="208"/>
                    <a:pt x="426" y="187"/>
                    <a:pt x="454" y="165"/>
                  </a:cubicBezTo>
                  <a:cubicBezTo>
                    <a:pt x="461" y="153"/>
                    <a:pt x="454" y="131"/>
                    <a:pt x="461" y="123"/>
                  </a:cubicBezTo>
                  <a:cubicBezTo>
                    <a:pt x="469" y="131"/>
                    <a:pt x="466" y="141"/>
                    <a:pt x="468" y="155"/>
                  </a:cubicBezTo>
                  <a:cubicBezTo>
                    <a:pt x="479" y="153"/>
                    <a:pt x="478" y="137"/>
                    <a:pt x="490" y="135"/>
                  </a:cubicBezTo>
                  <a:cubicBezTo>
                    <a:pt x="487" y="123"/>
                    <a:pt x="488" y="97"/>
                    <a:pt x="493" y="85"/>
                  </a:cubicBezTo>
                  <a:cubicBezTo>
                    <a:pt x="498" y="98"/>
                    <a:pt x="501" y="111"/>
                    <a:pt x="500" y="123"/>
                  </a:cubicBezTo>
                  <a:cubicBezTo>
                    <a:pt x="517" y="111"/>
                    <a:pt x="528" y="93"/>
                    <a:pt x="544" y="80"/>
                  </a:cubicBezTo>
                  <a:cubicBezTo>
                    <a:pt x="541" y="71"/>
                    <a:pt x="532" y="68"/>
                    <a:pt x="527" y="60"/>
                  </a:cubicBezTo>
                  <a:cubicBezTo>
                    <a:pt x="521" y="60"/>
                    <a:pt x="514" y="57"/>
                    <a:pt x="510" y="60"/>
                  </a:cubicBezTo>
                  <a:cubicBezTo>
                    <a:pt x="493" y="71"/>
                    <a:pt x="475" y="93"/>
                    <a:pt x="454" y="111"/>
                  </a:cubicBezTo>
                  <a:cubicBezTo>
                    <a:pt x="428" y="134"/>
                    <a:pt x="402" y="153"/>
                    <a:pt x="380" y="172"/>
                  </a:cubicBezTo>
                  <a:cubicBezTo>
                    <a:pt x="379" y="174"/>
                    <a:pt x="376" y="172"/>
                    <a:pt x="374" y="174"/>
                  </a:cubicBezTo>
                  <a:cubicBezTo>
                    <a:pt x="364" y="181"/>
                    <a:pt x="358" y="192"/>
                    <a:pt x="348" y="200"/>
                  </a:cubicBezTo>
                  <a:cubicBezTo>
                    <a:pt x="323" y="221"/>
                    <a:pt x="297" y="240"/>
                    <a:pt x="276" y="261"/>
                  </a:cubicBezTo>
                  <a:cubicBezTo>
                    <a:pt x="266" y="271"/>
                    <a:pt x="254" y="279"/>
                    <a:pt x="246" y="290"/>
                  </a:cubicBezTo>
                  <a:cubicBezTo>
                    <a:pt x="247" y="309"/>
                    <a:pt x="246" y="317"/>
                    <a:pt x="252" y="331"/>
                  </a:cubicBezTo>
                  <a:cubicBezTo>
                    <a:pt x="265" y="323"/>
                    <a:pt x="250" y="288"/>
                    <a:pt x="264" y="283"/>
                  </a:cubicBezTo>
                  <a:cubicBezTo>
                    <a:pt x="267" y="292"/>
                    <a:pt x="268" y="301"/>
                    <a:pt x="268" y="312"/>
                  </a:cubicBezTo>
                  <a:cubicBezTo>
                    <a:pt x="283" y="301"/>
                    <a:pt x="296" y="288"/>
                    <a:pt x="312" y="278"/>
                  </a:cubicBezTo>
                  <a:cubicBezTo>
                    <a:pt x="315" y="266"/>
                    <a:pt x="312" y="247"/>
                    <a:pt x="322" y="242"/>
                  </a:cubicBezTo>
                  <a:cubicBezTo>
                    <a:pt x="324" y="249"/>
                    <a:pt x="328" y="260"/>
                    <a:pt x="324" y="266"/>
                  </a:cubicBezTo>
                  <a:cubicBezTo>
                    <a:pt x="347" y="265"/>
                    <a:pt x="328" y="227"/>
                    <a:pt x="338" y="220"/>
                  </a:cubicBezTo>
                  <a:cubicBezTo>
                    <a:pt x="345" y="225"/>
                    <a:pt x="345" y="237"/>
                    <a:pt x="346" y="247"/>
                  </a:cubicBezTo>
                  <a:cubicBezTo>
                    <a:pt x="374" y="245"/>
                    <a:pt x="356" y="214"/>
                    <a:pt x="370" y="205"/>
                  </a:cubicBezTo>
                  <a:cubicBezTo>
                    <a:pt x="374" y="211"/>
                    <a:pt x="373" y="227"/>
                    <a:pt x="375" y="230"/>
                  </a:cubicBezTo>
                  <a:close/>
                  <a:moveTo>
                    <a:pt x="515" y="379"/>
                  </a:moveTo>
                  <a:cubicBezTo>
                    <a:pt x="501" y="390"/>
                    <a:pt x="520" y="414"/>
                    <a:pt x="507" y="427"/>
                  </a:cubicBezTo>
                  <a:cubicBezTo>
                    <a:pt x="513" y="455"/>
                    <a:pt x="525" y="484"/>
                    <a:pt x="534" y="510"/>
                  </a:cubicBezTo>
                  <a:cubicBezTo>
                    <a:pt x="559" y="471"/>
                    <a:pt x="524" y="415"/>
                    <a:pt x="515" y="379"/>
                  </a:cubicBezTo>
                  <a:close/>
                  <a:moveTo>
                    <a:pt x="459" y="631"/>
                  </a:moveTo>
                  <a:cubicBezTo>
                    <a:pt x="466" y="623"/>
                    <a:pt x="471" y="614"/>
                    <a:pt x="478" y="606"/>
                  </a:cubicBezTo>
                  <a:cubicBezTo>
                    <a:pt x="492" y="589"/>
                    <a:pt x="512" y="575"/>
                    <a:pt x="519" y="558"/>
                  </a:cubicBezTo>
                  <a:cubicBezTo>
                    <a:pt x="533" y="527"/>
                    <a:pt x="508" y="489"/>
                    <a:pt x="500" y="452"/>
                  </a:cubicBezTo>
                  <a:cubicBezTo>
                    <a:pt x="487" y="454"/>
                    <a:pt x="480" y="467"/>
                    <a:pt x="471" y="468"/>
                  </a:cubicBezTo>
                  <a:cubicBezTo>
                    <a:pt x="461" y="492"/>
                    <a:pt x="431" y="504"/>
                    <a:pt x="404" y="502"/>
                  </a:cubicBezTo>
                  <a:cubicBezTo>
                    <a:pt x="340" y="473"/>
                    <a:pt x="280" y="459"/>
                    <a:pt x="210" y="439"/>
                  </a:cubicBezTo>
                  <a:cubicBezTo>
                    <a:pt x="209" y="436"/>
                    <a:pt x="212" y="430"/>
                    <a:pt x="206" y="432"/>
                  </a:cubicBezTo>
                  <a:cubicBezTo>
                    <a:pt x="150" y="412"/>
                    <a:pt x="78" y="388"/>
                    <a:pt x="15" y="362"/>
                  </a:cubicBezTo>
                  <a:cubicBezTo>
                    <a:pt x="17" y="429"/>
                    <a:pt x="8" y="494"/>
                    <a:pt x="29" y="546"/>
                  </a:cubicBezTo>
                  <a:cubicBezTo>
                    <a:pt x="60" y="569"/>
                    <a:pt x="97" y="578"/>
                    <a:pt x="131" y="592"/>
                  </a:cubicBezTo>
                  <a:cubicBezTo>
                    <a:pt x="146" y="598"/>
                    <a:pt x="161" y="600"/>
                    <a:pt x="176" y="606"/>
                  </a:cubicBezTo>
                  <a:cubicBezTo>
                    <a:pt x="214" y="620"/>
                    <a:pt x="247" y="648"/>
                    <a:pt x="285" y="659"/>
                  </a:cubicBezTo>
                  <a:cubicBezTo>
                    <a:pt x="289" y="659"/>
                    <a:pt x="293" y="659"/>
                    <a:pt x="297" y="659"/>
                  </a:cubicBezTo>
                  <a:cubicBezTo>
                    <a:pt x="325" y="670"/>
                    <a:pt x="352" y="685"/>
                    <a:pt x="386" y="690"/>
                  </a:cubicBezTo>
                  <a:cubicBezTo>
                    <a:pt x="406" y="667"/>
                    <a:pt x="396" y="620"/>
                    <a:pt x="399" y="584"/>
                  </a:cubicBezTo>
                  <a:cubicBezTo>
                    <a:pt x="401" y="566"/>
                    <a:pt x="404" y="550"/>
                    <a:pt x="408" y="536"/>
                  </a:cubicBezTo>
                  <a:cubicBezTo>
                    <a:pt x="419" y="565"/>
                    <a:pt x="401" y="620"/>
                    <a:pt x="411" y="657"/>
                  </a:cubicBezTo>
                  <a:cubicBezTo>
                    <a:pt x="406" y="666"/>
                    <a:pt x="405" y="677"/>
                    <a:pt x="408" y="686"/>
                  </a:cubicBezTo>
                  <a:cubicBezTo>
                    <a:pt x="426" y="669"/>
                    <a:pt x="443" y="650"/>
                    <a:pt x="459" y="631"/>
                  </a:cubicBezTo>
                  <a:close/>
                  <a:moveTo>
                    <a:pt x="237" y="300"/>
                  </a:moveTo>
                  <a:cubicBezTo>
                    <a:pt x="231" y="302"/>
                    <a:pt x="231" y="309"/>
                    <a:pt x="227" y="312"/>
                  </a:cubicBezTo>
                  <a:cubicBezTo>
                    <a:pt x="238" y="312"/>
                    <a:pt x="231" y="330"/>
                    <a:pt x="239" y="333"/>
                  </a:cubicBezTo>
                  <a:cubicBezTo>
                    <a:pt x="237" y="322"/>
                    <a:pt x="236" y="310"/>
                    <a:pt x="237" y="300"/>
                  </a:cubicBezTo>
                  <a:close/>
                  <a:moveTo>
                    <a:pt x="223" y="319"/>
                  </a:moveTo>
                  <a:cubicBezTo>
                    <a:pt x="220" y="324"/>
                    <a:pt x="218" y="334"/>
                    <a:pt x="210" y="329"/>
                  </a:cubicBezTo>
                  <a:cubicBezTo>
                    <a:pt x="211" y="348"/>
                    <a:pt x="216" y="356"/>
                    <a:pt x="229" y="365"/>
                  </a:cubicBezTo>
                  <a:cubicBezTo>
                    <a:pt x="229" y="348"/>
                    <a:pt x="230" y="330"/>
                    <a:pt x="223" y="3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8"/>
            <p:cNvSpPr>
              <a:spLocks noEditPoints="1"/>
            </p:cNvSpPr>
            <p:nvPr/>
          </p:nvSpPr>
          <p:spPr bwMode="auto">
            <a:xfrm>
              <a:off x="7551738" y="3370263"/>
              <a:ext cx="82550" cy="58738"/>
            </a:xfrm>
            <a:custGeom>
              <a:avLst/>
              <a:gdLst>
                <a:gd name="T0" fmla="*/ 95 w 127"/>
                <a:gd name="T1" fmla="*/ 0 h 92"/>
                <a:gd name="T2" fmla="*/ 118 w 127"/>
                <a:gd name="T3" fmla="*/ 56 h 92"/>
                <a:gd name="T4" fmla="*/ 5 w 127"/>
                <a:gd name="T5" fmla="*/ 65 h 92"/>
                <a:gd name="T6" fmla="*/ 0 w 127"/>
                <a:gd name="T7" fmla="*/ 34 h 92"/>
                <a:gd name="T8" fmla="*/ 95 w 127"/>
                <a:gd name="T9" fmla="*/ 0 h 92"/>
                <a:gd name="T10" fmla="*/ 71 w 127"/>
                <a:gd name="T11" fmla="*/ 41 h 92"/>
                <a:gd name="T12" fmla="*/ 82 w 127"/>
                <a:gd name="T13" fmla="*/ 56 h 92"/>
                <a:gd name="T14" fmla="*/ 97 w 127"/>
                <a:gd name="T15" fmla="*/ 46 h 92"/>
                <a:gd name="T16" fmla="*/ 97 w 127"/>
                <a:gd name="T17" fmla="*/ 36 h 92"/>
                <a:gd name="T18" fmla="*/ 99 w 127"/>
                <a:gd name="T19" fmla="*/ 34 h 92"/>
                <a:gd name="T20" fmla="*/ 71 w 127"/>
                <a:gd name="T21" fmla="*/ 41 h 92"/>
                <a:gd name="T22" fmla="*/ 68 w 127"/>
                <a:gd name="T23" fmla="*/ 21 h 92"/>
                <a:gd name="T24" fmla="*/ 68 w 127"/>
                <a:gd name="T25" fmla="*/ 31 h 92"/>
                <a:gd name="T26" fmla="*/ 89 w 127"/>
                <a:gd name="T27" fmla="*/ 21 h 92"/>
                <a:gd name="T28" fmla="*/ 68 w 127"/>
                <a:gd name="T29" fmla="*/ 21 h 92"/>
                <a:gd name="T30" fmla="*/ 54 w 127"/>
                <a:gd name="T31" fmla="*/ 44 h 92"/>
                <a:gd name="T32" fmla="*/ 37 w 127"/>
                <a:gd name="T33" fmla="*/ 58 h 92"/>
                <a:gd name="T34" fmla="*/ 63 w 127"/>
                <a:gd name="T35" fmla="*/ 60 h 92"/>
                <a:gd name="T36" fmla="*/ 54 w 127"/>
                <a:gd name="T37" fmla="*/ 44 h 92"/>
                <a:gd name="T38" fmla="*/ 56 w 127"/>
                <a:gd name="T39" fmla="*/ 19 h 92"/>
                <a:gd name="T40" fmla="*/ 13 w 127"/>
                <a:gd name="T41" fmla="*/ 50 h 92"/>
                <a:gd name="T42" fmla="*/ 58 w 127"/>
                <a:gd name="T43" fmla="*/ 32 h 92"/>
                <a:gd name="T44" fmla="*/ 56 w 127"/>
                <a:gd name="T45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92">
                  <a:moveTo>
                    <a:pt x="95" y="0"/>
                  </a:moveTo>
                  <a:cubicBezTo>
                    <a:pt x="118" y="12"/>
                    <a:pt x="127" y="35"/>
                    <a:pt x="118" y="56"/>
                  </a:cubicBezTo>
                  <a:cubicBezTo>
                    <a:pt x="102" y="91"/>
                    <a:pt x="23" y="92"/>
                    <a:pt x="5" y="65"/>
                  </a:cubicBezTo>
                  <a:cubicBezTo>
                    <a:pt x="0" y="57"/>
                    <a:pt x="0" y="46"/>
                    <a:pt x="0" y="34"/>
                  </a:cubicBezTo>
                  <a:cubicBezTo>
                    <a:pt x="17" y="4"/>
                    <a:pt x="63" y="3"/>
                    <a:pt x="95" y="0"/>
                  </a:cubicBezTo>
                  <a:close/>
                  <a:moveTo>
                    <a:pt x="71" y="41"/>
                  </a:moveTo>
                  <a:cubicBezTo>
                    <a:pt x="71" y="50"/>
                    <a:pt x="75" y="55"/>
                    <a:pt x="82" y="56"/>
                  </a:cubicBezTo>
                  <a:cubicBezTo>
                    <a:pt x="87" y="53"/>
                    <a:pt x="93" y="50"/>
                    <a:pt x="97" y="46"/>
                  </a:cubicBezTo>
                  <a:cubicBezTo>
                    <a:pt x="99" y="41"/>
                    <a:pt x="92" y="37"/>
                    <a:pt x="97" y="36"/>
                  </a:cubicBezTo>
                  <a:cubicBezTo>
                    <a:pt x="97" y="38"/>
                    <a:pt x="99" y="37"/>
                    <a:pt x="99" y="34"/>
                  </a:cubicBezTo>
                  <a:cubicBezTo>
                    <a:pt x="87" y="34"/>
                    <a:pt x="80" y="39"/>
                    <a:pt x="71" y="41"/>
                  </a:cubicBezTo>
                  <a:close/>
                  <a:moveTo>
                    <a:pt x="68" y="21"/>
                  </a:moveTo>
                  <a:cubicBezTo>
                    <a:pt x="68" y="24"/>
                    <a:pt x="68" y="27"/>
                    <a:pt x="68" y="31"/>
                  </a:cubicBezTo>
                  <a:cubicBezTo>
                    <a:pt x="75" y="27"/>
                    <a:pt x="85" y="27"/>
                    <a:pt x="89" y="21"/>
                  </a:cubicBezTo>
                  <a:cubicBezTo>
                    <a:pt x="86" y="15"/>
                    <a:pt x="75" y="17"/>
                    <a:pt x="68" y="21"/>
                  </a:cubicBezTo>
                  <a:close/>
                  <a:moveTo>
                    <a:pt x="54" y="44"/>
                  </a:moveTo>
                  <a:cubicBezTo>
                    <a:pt x="49" y="53"/>
                    <a:pt x="40" y="47"/>
                    <a:pt x="37" y="58"/>
                  </a:cubicBezTo>
                  <a:cubicBezTo>
                    <a:pt x="49" y="58"/>
                    <a:pt x="50" y="59"/>
                    <a:pt x="63" y="60"/>
                  </a:cubicBezTo>
                  <a:cubicBezTo>
                    <a:pt x="64" y="51"/>
                    <a:pt x="60" y="47"/>
                    <a:pt x="54" y="44"/>
                  </a:cubicBezTo>
                  <a:close/>
                  <a:moveTo>
                    <a:pt x="56" y="19"/>
                  </a:moveTo>
                  <a:cubicBezTo>
                    <a:pt x="36" y="25"/>
                    <a:pt x="14" y="30"/>
                    <a:pt x="13" y="50"/>
                  </a:cubicBezTo>
                  <a:cubicBezTo>
                    <a:pt x="30" y="42"/>
                    <a:pt x="41" y="38"/>
                    <a:pt x="58" y="32"/>
                  </a:cubicBezTo>
                  <a:cubicBezTo>
                    <a:pt x="57" y="28"/>
                    <a:pt x="55" y="25"/>
                    <a:pt x="5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9"/>
            <p:cNvSpPr>
              <a:spLocks noEditPoints="1"/>
            </p:cNvSpPr>
            <p:nvPr/>
          </p:nvSpPr>
          <p:spPr bwMode="auto">
            <a:xfrm>
              <a:off x="7294563" y="3516313"/>
              <a:ext cx="165100" cy="103188"/>
            </a:xfrm>
            <a:custGeom>
              <a:avLst/>
              <a:gdLst>
                <a:gd name="T0" fmla="*/ 206 w 256"/>
                <a:gd name="T1" fmla="*/ 147 h 160"/>
                <a:gd name="T2" fmla="*/ 134 w 256"/>
                <a:gd name="T3" fmla="*/ 155 h 160"/>
                <a:gd name="T4" fmla="*/ 33 w 256"/>
                <a:gd name="T5" fmla="*/ 104 h 160"/>
                <a:gd name="T6" fmla="*/ 20 w 256"/>
                <a:gd name="T7" fmla="*/ 29 h 160"/>
                <a:gd name="T8" fmla="*/ 73 w 256"/>
                <a:gd name="T9" fmla="*/ 0 h 160"/>
                <a:gd name="T10" fmla="*/ 175 w 256"/>
                <a:gd name="T11" fmla="*/ 38 h 160"/>
                <a:gd name="T12" fmla="*/ 206 w 256"/>
                <a:gd name="T13" fmla="*/ 147 h 160"/>
                <a:gd name="T14" fmla="*/ 209 w 256"/>
                <a:gd name="T15" fmla="*/ 99 h 160"/>
                <a:gd name="T16" fmla="*/ 173 w 256"/>
                <a:gd name="T17" fmla="*/ 120 h 160"/>
                <a:gd name="T18" fmla="*/ 213 w 256"/>
                <a:gd name="T19" fmla="*/ 104 h 160"/>
                <a:gd name="T20" fmla="*/ 209 w 256"/>
                <a:gd name="T21" fmla="*/ 99 h 160"/>
                <a:gd name="T22" fmla="*/ 197 w 256"/>
                <a:gd name="T23" fmla="*/ 79 h 160"/>
                <a:gd name="T24" fmla="*/ 146 w 256"/>
                <a:gd name="T25" fmla="*/ 111 h 160"/>
                <a:gd name="T26" fmla="*/ 204 w 256"/>
                <a:gd name="T27" fmla="*/ 82 h 160"/>
                <a:gd name="T28" fmla="*/ 197 w 256"/>
                <a:gd name="T29" fmla="*/ 79 h 160"/>
                <a:gd name="T30" fmla="*/ 177 w 256"/>
                <a:gd name="T31" fmla="*/ 60 h 160"/>
                <a:gd name="T32" fmla="*/ 119 w 256"/>
                <a:gd name="T33" fmla="*/ 97 h 160"/>
                <a:gd name="T34" fmla="*/ 189 w 256"/>
                <a:gd name="T35" fmla="*/ 67 h 160"/>
                <a:gd name="T36" fmla="*/ 177 w 256"/>
                <a:gd name="T37" fmla="*/ 60 h 160"/>
                <a:gd name="T38" fmla="*/ 76 w 256"/>
                <a:gd name="T39" fmla="*/ 50 h 160"/>
                <a:gd name="T40" fmla="*/ 103 w 256"/>
                <a:gd name="T41" fmla="*/ 22 h 160"/>
                <a:gd name="T42" fmla="*/ 30 w 256"/>
                <a:gd name="T43" fmla="*/ 70 h 160"/>
                <a:gd name="T44" fmla="*/ 83 w 256"/>
                <a:gd name="T45" fmla="*/ 123 h 160"/>
                <a:gd name="T46" fmla="*/ 93 w 256"/>
                <a:gd name="T47" fmla="*/ 123 h 160"/>
                <a:gd name="T48" fmla="*/ 97 w 256"/>
                <a:gd name="T49" fmla="*/ 128 h 160"/>
                <a:gd name="T50" fmla="*/ 179 w 256"/>
                <a:gd name="T51" fmla="*/ 135 h 160"/>
                <a:gd name="T52" fmla="*/ 76 w 256"/>
                <a:gd name="T53" fmla="*/ 50 h 160"/>
                <a:gd name="T54" fmla="*/ 151 w 256"/>
                <a:gd name="T55" fmla="*/ 41 h 160"/>
                <a:gd name="T56" fmla="*/ 95 w 256"/>
                <a:gd name="T57" fmla="*/ 77 h 160"/>
                <a:gd name="T58" fmla="*/ 102 w 256"/>
                <a:gd name="T59" fmla="*/ 85 h 160"/>
                <a:gd name="T60" fmla="*/ 163 w 256"/>
                <a:gd name="T61" fmla="*/ 48 h 160"/>
                <a:gd name="T62" fmla="*/ 151 w 256"/>
                <a:gd name="T63" fmla="*/ 41 h 160"/>
                <a:gd name="T64" fmla="*/ 126 w 256"/>
                <a:gd name="T65" fmla="*/ 44 h 160"/>
                <a:gd name="T66" fmla="*/ 134 w 256"/>
                <a:gd name="T67" fmla="*/ 32 h 160"/>
                <a:gd name="T68" fmla="*/ 129 w 256"/>
                <a:gd name="T69" fmla="*/ 38 h 160"/>
                <a:gd name="T70" fmla="*/ 93 w 256"/>
                <a:gd name="T71" fmla="*/ 67 h 160"/>
                <a:gd name="T72" fmla="*/ 126 w 256"/>
                <a:gd name="T73" fmla="*/ 4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6" h="160">
                  <a:moveTo>
                    <a:pt x="206" y="147"/>
                  </a:moveTo>
                  <a:cubicBezTo>
                    <a:pt x="184" y="151"/>
                    <a:pt x="161" y="160"/>
                    <a:pt x="134" y="155"/>
                  </a:cubicBezTo>
                  <a:cubicBezTo>
                    <a:pt x="98" y="149"/>
                    <a:pt x="57" y="127"/>
                    <a:pt x="33" y="104"/>
                  </a:cubicBezTo>
                  <a:cubicBezTo>
                    <a:pt x="16" y="87"/>
                    <a:pt x="0" y="56"/>
                    <a:pt x="20" y="29"/>
                  </a:cubicBezTo>
                  <a:cubicBezTo>
                    <a:pt x="32" y="13"/>
                    <a:pt x="48" y="9"/>
                    <a:pt x="73" y="0"/>
                  </a:cubicBezTo>
                  <a:cubicBezTo>
                    <a:pt x="111" y="2"/>
                    <a:pt x="138" y="25"/>
                    <a:pt x="175" y="38"/>
                  </a:cubicBezTo>
                  <a:cubicBezTo>
                    <a:pt x="202" y="61"/>
                    <a:pt x="256" y="114"/>
                    <a:pt x="206" y="147"/>
                  </a:cubicBezTo>
                  <a:close/>
                  <a:moveTo>
                    <a:pt x="209" y="99"/>
                  </a:moveTo>
                  <a:cubicBezTo>
                    <a:pt x="198" y="107"/>
                    <a:pt x="182" y="109"/>
                    <a:pt x="173" y="120"/>
                  </a:cubicBezTo>
                  <a:cubicBezTo>
                    <a:pt x="188" y="121"/>
                    <a:pt x="202" y="112"/>
                    <a:pt x="213" y="104"/>
                  </a:cubicBezTo>
                  <a:cubicBezTo>
                    <a:pt x="210" y="104"/>
                    <a:pt x="212" y="99"/>
                    <a:pt x="209" y="99"/>
                  </a:cubicBezTo>
                  <a:close/>
                  <a:moveTo>
                    <a:pt x="197" y="79"/>
                  </a:moveTo>
                  <a:cubicBezTo>
                    <a:pt x="182" y="90"/>
                    <a:pt x="161" y="95"/>
                    <a:pt x="146" y="111"/>
                  </a:cubicBezTo>
                  <a:cubicBezTo>
                    <a:pt x="174" y="113"/>
                    <a:pt x="188" y="92"/>
                    <a:pt x="204" y="82"/>
                  </a:cubicBezTo>
                  <a:cubicBezTo>
                    <a:pt x="201" y="82"/>
                    <a:pt x="202" y="77"/>
                    <a:pt x="197" y="79"/>
                  </a:cubicBezTo>
                  <a:close/>
                  <a:moveTo>
                    <a:pt x="177" y="60"/>
                  </a:moveTo>
                  <a:cubicBezTo>
                    <a:pt x="157" y="72"/>
                    <a:pt x="137" y="84"/>
                    <a:pt x="119" y="97"/>
                  </a:cubicBezTo>
                  <a:cubicBezTo>
                    <a:pt x="150" y="107"/>
                    <a:pt x="171" y="81"/>
                    <a:pt x="189" y="67"/>
                  </a:cubicBezTo>
                  <a:cubicBezTo>
                    <a:pt x="185" y="65"/>
                    <a:pt x="183" y="60"/>
                    <a:pt x="177" y="60"/>
                  </a:cubicBezTo>
                  <a:close/>
                  <a:moveTo>
                    <a:pt x="76" y="50"/>
                  </a:moveTo>
                  <a:cubicBezTo>
                    <a:pt x="79" y="35"/>
                    <a:pt x="94" y="33"/>
                    <a:pt x="103" y="22"/>
                  </a:cubicBezTo>
                  <a:cubicBezTo>
                    <a:pt x="75" y="17"/>
                    <a:pt x="21" y="23"/>
                    <a:pt x="30" y="70"/>
                  </a:cubicBezTo>
                  <a:cubicBezTo>
                    <a:pt x="46" y="85"/>
                    <a:pt x="58" y="111"/>
                    <a:pt x="83" y="123"/>
                  </a:cubicBezTo>
                  <a:cubicBezTo>
                    <a:pt x="86" y="124"/>
                    <a:pt x="90" y="122"/>
                    <a:pt x="93" y="123"/>
                  </a:cubicBezTo>
                  <a:cubicBezTo>
                    <a:pt x="94" y="123"/>
                    <a:pt x="95" y="127"/>
                    <a:pt x="97" y="128"/>
                  </a:cubicBezTo>
                  <a:cubicBezTo>
                    <a:pt x="121" y="137"/>
                    <a:pt x="154" y="148"/>
                    <a:pt x="179" y="135"/>
                  </a:cubicBezTo>
                  <a:cubicBezTo>
                    <a:pt x="139" y="128"/>
                    <a:pt x="65" y="98"/>
                    <a:pt x="76" y="50"/>
                  </a:cubicBezTo>
                  <a:close/>
                  <a:moveTo>
                    <a:pt x="151" y="41"/>
                  </a:moveTo>
                  <a:cubicBezTo>
                    <a:pt x="136" y="56"/>
                    <a:pt x="112" y="63"/>
                    <a:pt x="95" y="77"/>
                  </a:cubicBezTo>
                  <a:cubicBezTo>
                    <a:pt x="99" y="78"/>
                    <a:pt x="99" y="83"/>
                    <a:pt x="102" y="85"/>
                  </a:cubicBezTo>
                  <a:cubicBezTo>
                    <a:pt x="130" y="81"/>
                    <a:pt x="145" y="63"/>
                    <a:pt x="163" y="48"/>
                  </a:cubicBezTo>
                  <a:cubicBezTo>
                    <a:pt x="159" y="46"/>
                    <a:pt x="157" y="42"/>
                    <a:pt x="151" y="41"/>
                  </a:cubicBezTo>
                  <a:close/>
                  <a:moveTo>
                    <a:pt x="126" y="44"/>
                  </a:moveTo>
                  <a:cubicBezTo>
                    <a:pt x="129" y="41"/>
                    <a:pt x="142" y="36"/>
                    <a:pt x="134" y="32"/>
                  </a:cubicBezTo>
                  <a:cubicBezTo>
                    <a:pt x="132" y="34"/>
                    <a:pt x="134" y="39"/>
                    <a:pt x="129" y="38"/>
                  </a:cubicBezTo>
                  <a:cubicBezTo>
                    <a:pt x="111" y="31"/>
                    <a:pt x="83" y="47"/>
                    <a:pt x="93" y="67"/>
                  </a:cubicBezTo>
                  <a:cubicBezTo>
                    <a:pt x="103" y="58"/>
                    <a:pt x="117" y="54"/>
                    <a:pt x="126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9641959" y="2648116"/>
            <a:ext cx="646511" cy="583360"/>
            <a:chOff x="7764463" y="536575"/>
            <a:chExt cx="1300163" cy="1173163"/>
          </a:xfrm>
        </p:grpSpPr>
        <p:sp>
          <p:nvSpPr>
            <p:cNvPr id="130" name="Freeform 140"/>
            <p:cNvSpPr/>
            <p:nvPr/>
          </p:nvSpPr>
          <p:spPr bwMode="auto">
            <a:xfrm>
              <a:off x="8623300" y="860425"/>
              <a:ext cx="200025" cy="92075"/>
            </a:xfrm>
            <a:custGeom>
              <a:avLst/>
              <a:gdLst>
                <a:gd name="T0" fmla="*/ 309 w 309"/>
                <a:gd name="T1" fmla="*/ 134 h 143"/>
                <a:gd name="T2" fmla="*/ 271 w 309"/>
                <a:gd name="T3" fmla="*/ 126 h 143"/>
                <a:gd name="T4" fmla="*/ 165 w 309"/>
                <a:gd name="T5" fmla="*/ 82 h 143"/>
                <a:gd name="T6" fmla="*/ 108 w 309"/>
                <a:gd name="T7" fmla="*/ 64 h 143"/>
                <a:gd name="T8" fmla="*/ 0 w 309"/>
                <a:gd name="T9" fmla="*/ 18 h 143"/>
                <a:gd name="T10" fmla="*/ 54 w 309"/>
                <a:gd name="T11" fmla="*/ 23 h 143"/>
                <a:gd name="T12" fmla="*/ 108 w 309"/>
                <a:gd name="T13" fmla="*/ 46 h 143"/>
                <a:gd name="T14" fmla="*/ 211 w 309"/>
                <a:gd name="T15" fmla="*/ 80 h 143"/>
                <a:gd name="T16" fmla="*/ 224 w 309"/>
                <a:gd name="T17" fmla="*/ 93 h 143"/>
                <a:gd name="T18" fmla="*/ 309 w 309"/>
                <a:gd name="T19" fmla="*/ 121 h 143"/>
                <a:gd name="T20" fmla="*/ 309 w 309"/>
                <a:gd name="T21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9" h="143">
                  <a:moveTo>
                    <a:pt x="309" y="134"/>
                  </a:moveTo>
                  <a:cubicBezTo>
                    <a:pt x="297" y="143"/>
                    <a:pt x="280" y="134"/>
                    <a:pt x="271" y="126"/>
                  </a:cubicBezTo>
                  <a:cubicBezTo>
                    <a:pt x="226" y="124"/>
                    <a:pt x="199" y="97"/>
                    <a:pt x="165" y="82"/>
                  </a:cubicBezTo>
                  <a:cubicBezTo>
                    <a:pt x="147" y="74"/>
                    <a:pt x="126" y="72"/>
                    <a:pt x="108" y="64"/>
                  </a:cubicBezTo>
                  <a:cubicBezTo>
                    <a:pt x="77" y="51"/>
                    <a:pt x="42" y="28"/>
                    <a:pt x="0" y="18"/>
                  </a:cubicBezTo>
                  <a:cubicBezTo>
                    <a:pt x="16" y="0"/>
                    <a:pt x="38" y="17"/>
                    <a:pt x="54" y="23"/>
                  </a:cubicBezTo>
                  <a:cubicBezTo>
                    <a:pt x="71" y="29"/>
                    <a:pt x="90" y="40"/>
                    <a:pt x="108" y="46"/>
                  </a:cubicBezTo>
                  <a:cubicBezTo>
                    <a:pt x="142" y="57"/>
                    <a:pt x="178" y="60"/>
                    <a:pt x="211" y="80"/>
                  </a:cubicBezTo>
                  <a:cubicBezTo>
                    <a:pt x="217" y="83"/>
                    <a:pt x="218" y="90"/>
                    <a:pt x="224" y="93"/>
                  </a:cubicBezTo>
                  <a:cubicBezTo>
                    <a:pt x="255" y="106"/>
                    <a:pt x="286" y="99"/>
                    <a:pt x="309" y="121"/>
                  </a:cubicBezTo>
                  <a:cubicBezTo>
                    <a:pt x="309" y="125"/>
                    <a:pt x="309" y="130"/>
                    <a:pt x="309" y="1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1"/>
            <p:cNvSpPr>
              <a:spLocks noEditPoints="1"/>
            </p:cNvSpPr>
            <p:nvPr/>
          </p:nvSpPr>
          <p:spPr bwMode="auto">
            <a:xfrm>
              <a:off x="7975600" y="925513"/>
              <a:ext cx="363538" cy="300038"/>
            </a:xfrm>
            <a:custGeom>
              <a:avLst/>
              <a:gdLst>
                <a:gd name="T0" fmla="*/ 66 w 563"/>
                <a:gd name="T1" fmla="*/ 436 h 465"/>
                <a:gd name="T2" fmla="*/ 32 w 563"/>
                <a:gd name="T3" fmla="*/ 299 h 465"/>
                <a:gd name="T4" fmla="*/ 12 w 563"/>
                <a:gd name="T5" fmla="*/ 230 h 465"/>
                <a:gd name="T6" fmla="*/ 141 w 563"/>
                <a:gd name="T7" fmla="*/ 145 h 465"/>
                <a:gd name="T8" fmla="*/ 177 w 563"/>
                <a:gd name="T9" fmla="*/ 127 h 465"/>
                <a:gd name="T10" fmla="*/ 269 w 563"/>
                <a:gd name="T11" fmla="*/ 98 h 465"/>
                <a:gd name="T12" fmla="*/ 311 w 563"/>
                <a:gd name="T13" fmla="*/ 75 h 465"/>
                <a:gd name="T14" fmla="*/ 414 w 563"/>
                <a:gd name="T15" fmla="*/ 36 h 465"/>
                <a:gd name="T16" fmla="*/ 434 w 563"/>
                <a:gd name="T17" fmla="*/ 39 h 465"/>
                <a:gd name="T18" fmla="*/ 501 w 563"/>
                <a:gd name="T19" fmla="*/ 98 h 465"/>
                <a:gd name="T20" fmla="*/ 545 w 563"/>
                <a:gd name="T21" fmla="*/ 253 h 465"/>
                <a:gd name="T22" fmla="*/ 393 w 563"/>
                <a:gd name="T23" fmla="*/ 371 h 465"/>
                <a:gd name="T24" fmla="*/ 306 w 563"/>
                <a:gd name="T25" fmla="*/ 413 h 465"/>
                <a:gd name="T26" fmla="*/ 251 w 563"/>
                <a:gd name="T27" fmla="*/ 415 h 465"/>
                <a:gd name="T28" fmla="*/ 231 w 563"/>
                <a:gd name="T29" fmla="*/ 431 h 465"/>
                <a:gd name="T30" fmla="*/ 66 w 563"/>
                <a:gd name="T31" fmla="*/ 436 h 465"/>
                <a:gd name="T32" fmla="*/ 223 w 563"/>
                <a:gd name="T33" fmla="*/ 400 h 465"/>
                <a:gd name="T34" fmla="*/ 246 w 563"/>
                <a:gd name="T35" fmla="*/ 400 h 465"/>
                <a:gd name="T36" fmla="*/ 288 w 563"/>
                <a:gd name="T37" fmla="*/ 384 h 465"/>
                <a:gd name="T38" fmla="*/ 527 w 563"/>
                <a:gd name="T39" fmla="*/ 281 h 465"/>
                <a:gd name="T40" fmla="*/ 468 w 563"/>
                <a:gd name="T41" fmla="*/ 49 h 465"/>
                <a:gd name="T42" fmla="*/ 416 w 563"/>
                <a:gd name="T43" fmla="*/ 60 h 465"/>
                <a:gd name="T44" fmla="*/ 357 w 563"/>
                <a:gd name="T45" fmla="*/ 88 h 465"/>
                <a:gd name="T46" fmla="*/ 329 w 563"/>
                <a:gd name="T47" fmla="*/ 93 h 465"/>
                <a:gd name="T48" fmla="*/ 306 w 563"/>
                <a:gd name="T49" fmla="*/ 109 h 465"/>
                <a:gd name="T50" fmla="*/ 239 w 563"/>
                <a:gd name="T51" fmla="*/ 134 h 465"/>
                <a:gd name="T52" fmla="*/ 120 w 563"/>
                <a:gd name="T53" fmla="*/ 173 h 465"/>
                <a:gd name="T54" fmla="*/ 32 w 563"/>
                <a:gd name="T55" fmla="*/ 207 h 465"/>
                <a:gd name="T56" fmla="*/ 86 w 563"/>
                <a:gd name="T57" fmla="*/ 426 h 465"/>
                <a:gd name="T58" fmla="*/ 223 w 563"/>
                <a:gd name="T59" fmla="*/ 40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3" h="465">
                  <a:moveTo>
                    <a:pt x="66" y="436"/>
                  </a:moveTo>
                  <a:cubicBezTo>
                    <a:pt x="59" y="394"/>
                    <a:pt x="47" y="346"/>
                    <a:pt x="32" y="299"/>
                  </a:cubicBezTo>
                  <a:cubicBezTo>
                    <a:pt x="25" y="276"/>
                    <a:pt x="14" y="249"/>
                    <a:pt x="12" y="230"/>
                  </a:cubicBezTo>
                  <a:cubicBezTo>
                    <a:pt x="0" y="148"/>
                    <a:pt x="85" y="164"/>
                    <a:pt x="141" y="145"/>
                  </a:cubicBezTo>
                  <a:cubicBezTo>
                    <a:pt x="153" y="140"/>
                    <a:pt x="164" y="131"/>
                    <a:pt x="177" y="127"/>
                  </a:cubicBezTo>
                  <a:cubicBezTo>
                    <a:pt x="207" y="116"/>
                    <a:pt x="240" y="110"/>
                    <a:pt x="269" y="98"/>
                  </a:cubicBezTo>
                  <a:cubicBezTo>
                    <a:pt x="284" y="92"/>
                    <a:pt x="296" y="81"/>
                    <a:pt x="311" y="75"/>
                  </a:cubicBezTo>
                  <a:cubicBezTo>
                    <a:pt x="347" y="60"/>
                    <a:pt x="387" y="57"/>
                    <a:pt x="414" y="36"/>
                  </a:cubicBezTo>
                  <a:cubicBezTo>
                    <a:pt x="420" y="43"/>
                    <a:pt x="431" y="34"/>
                    <a:pt x="434" y="39"/>
                  </a:cubicBezTo>
                  <a:cubicBezTo>
                    <a:pt x="481" y="0"/>
                    <a:pt x="491" y="46"/>
                    <a:pt x="501" y="98"/>
                  </a:cubicBezTo>
                  <a:cubicBezTo>
                    <a:pt x="512" y="151"/>
                    <a:pt x="537" y="217"/>
                    <a:pt x="545" y="253"/>
                  </a:cubicBezTo>
                  <a:cubicBezTo>
                    <a:pt x="563" y="332"/>
                    <a:pt x="450" y="349"/>
                    <a:pt x="393" y="371"/>
                  </a:cubicBezTo>
                  <a:cubicBezTo>
                    <a:pt x="360" y="385"/>
                    <a:pt x="336" y="396"/>
                    <a:pt x="306" y="413"/>
                  </a:cubicBezTo>
                  <a:cubicBezTo>
                    <a:pt x="288" y="397"/>
                    <a:pt x="267" y="430"/>
                    <a:pt x="251" y="415"/>
                  </a:cubicBezTo>
                  <a:cubicBezTo>
                    <a:pt x="247" y="423"/>
                    <a:pt x="237" y="425"/>
                    <a:pt x="231" y="431"/>
                  </a:cubicBezTo>
                  <a:cubicBezTo>
                    <a:pt x="171" y="430"/>
                    <a:pt x="117" y="465"/>
                    <a:pt x="66" y="436"/>
                  </a:cubicBezTo>
                  <a:close/>
                  <a:moveTo>
                    <a:pt x="223" y="400"/>
                  </a:moveTo>
                  <a:cubicBezTo>
                    <a:pt x="231" y="398"/>
                    <a:pt x="239" y="402"/>
                    <a:pt x="246" y="400"/>
                  </a:cubicBezTo>
                  <a:cubicBezTo>
                    <a:pt x="260" y="397"/>
                    <a:pt x="273" y="389"/>
                    <a:pt x="288" y="384"/>
                  </a:cubicBezTo>
                  <a:cubicBezTo>
                    <a:pt x="381" y="357"/>
                    <a:pt x="449" y="325"/>
                    <a:pt x="527" y="281"/>
                  </a:cubicBezTo>
                  <a:cubicBezTo>
                    <a:pt x="506" y="214"/>
                    <a:pt x="498" y="120"/>
                    <a:pt x="468" y="49"/>
                  </a:cubicBezTo>
                  <a:cubicBezTo>
                    <a:pt x="446" y="54"/>
                    <a:pt x="441" y="60"/>
                    <a:pt x="416" y="60"/>
                  </a:cubicBezTo>
                  <a:cubicBezTo>
                    <a:pt x="396" y="70"/>
                    <a:pt x="374" y="81"/>
                    <a:pt x="357" y="88"/>
                  </a:cubicBezTo>
                  <a:cubicBezTo>
                    <a:pt x="348" y="92"/>
                    <a:pt x="337" y="90"/>
                    <a:pt x="329" y="93"/>
                  </a:cubicBezTo>
                  <a:cubicBezTo>
                    <a:pt x="320" y="96"/>
                    <a:pt x="314" y="105"/>
                    <a:pt x="306" y="109"/>
                  </a:cubicBezTo>
                  <a:cubicBezTo>
                    <a:pt x="280" y="119"/>
                    <a:pt x="260" y="128"/>
                    <a:pt x="239" y="134"/>
                  </a:cubicBezTo>
                  <a:cubicBezTo>
                    <a:pt x="199" y="147"/>
                    <a:pt x="155" y="164"/>
                    <a:pt x="120" y="173"/>
                  </a:cubicBezTo>
                  <a:cubicBezTo>
                    <a:pt x="84" y="182"/>
                    <a:pt x="51" y="181"/>
                    <a:pt x="32" y="207"/>
                  </a:cubicBezTo>
                  <a:cubicBezTo>
                    <a:pt x="42" y="271"/>
                    <a:pt x="69" y="359"/>
                    <a:pt x="86" y="426"/>
                  </a:cubicBezTo>
                  <a:cubicBezTo>
                    <a:pt x="140" y="436"/>
                    <a:pt x="182" y="407"/>
                    <a:pt x="223" y="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2"/>
            <p:cNvSpPr/>
            <p:nvPr/>
          </p:nvSpPr>
          <p:spPr bwMode="auto">
            <a:xfrm>
              <a:off x="8083550" y="1089025"/>
              <a:ext cx="188913" cy="74613"/>
            </a:xfrm>
            <a:custGeom>
              <a:avLst/>
              <a:gdLst>
                <a:gd name="T0" fmla="*/ 0 w 291"/>
                <a:gd name="T1" fmla="*/ 100 h 116"/>
                <a:gd name="T2" fmla="*/ 273 w 291"/>
                <a:gd name="T3" fmla="*/ 0 h 116"/>
                <a:gd name="T4" fmla="*/ 291 w 291"/>
                <a:gd name="T5" fmla="*/ 8 h 116"/>
                <a:gd name="T6" fmla="*/ 160 w 291"/>
                <a:gd name="T7" fmla="*/ 62 h 116"/>
                <a:gd name="T8" fmla="*/ 90 w 291"/>
                <a:gd name="T9" fmla="*/ 88 h 116"/>
                <a:gd name="T10" fmla="*/ 0 w 291"/>
                <a:gd name="T11" fmla="*/ 10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" h="116">
                  <a:moveTo>
                    <a:pt x="0" y="100"/>
                  </a:moveTo>
                  <a:cubicBezTo>
                    <a:pt x="77" y="48"/>
                    <a:pt x="200" y="51"/>
                    <a:pt x="273" y="0"/>
                  </a:cubicBezTo>
                  <a:cubicBezTo>
                    <a:pt x="279" y="3"/>
                    <a:pt x="288" y="3"/>
                    <a:pt x="291" y="8"/>
                  </a:cubicBezTo>
                  <a:cubicBezTo>
                    <a:pt x="275" y="45"/>
                    <a:pt x="200" y="49"/>
                    <a:pt x="160" y="62"/>
                  </a:cubicBezTo>
                  <a:cubicBezTo>
                    <a:pt x="133" y="70"/>
                    <a:pt x="109" y="76"/>
                    <a:pt x="90" y="88"/>
                  </a:cubicBezTo>
                  <a:cubicBezTo>
                    <a:pt x="64" y="83"/>
                    <a:pt x="28" y="116"/>
                    <a:pt x="0" y="1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3"/>
            <p:cNvSpPr/>
            <p:nvPr/>
          </p:nvSpPr>
          <p:spPr bwMode="auto">
            <a:xfrm>
              <a:off x="8074025" y="1055688"/>
              <a:ext cx="179388" cy="66675"/>
            </a:xfrm>
            <a:custGeom>
              <a:avLst/>
              <a:gdLst>
                <a:gd name="T0" fmla="*/ 275 w 276"/>
                <a:gd name="T1" fmla="*/ 0 h 105"/>
                <a:gd name="T2" fmla="*/ 273 w 276"/>
                <a:gd name="T3" fmla="*/ 6 h 105"/>
                <a:gd name="T4" fmla="*/ 198 w 276"/>
                <a:gd name="T5" fmla="*/ 42 h 105"/>
                <a:gd name="T6" fmla="*/ 177 w 276"/>
                <a:gd name="T7" fmla="*/ 54 h 105"/>
                <a:gd name="T8" fmla="*/ 131 w 276"/>
                <a:gd name="T9" fmla="*/ 62 h 105"/>
                <a:gd name="T10" fmla="*/ 72 w 276"/>
                <a:gd name="T11" fmla="*/ 85 h 105"/>
                <a:gd name="T12" fmla="*/ 51 w 276"/>
                <a:gd name="T13" fmla="*/ 85 h 105"/>
                <a:gd name="T14" fmla="*/ 0 w 276"/>
                <a:gd name="T15" fmla="*/ 85 h 105"/>
                <a:gd name="T16" fmla="*/ 131 w 276"/>
                <a:gd name="T17" fmla="*/ 42 h 105"/>
                <a:gd name="T18" fmla="*/ 149 w 276"/>
                <a:gd name="T19" fmla="*/ 44 h 105"/>
                <a:gd name="T20" fmla="*/ 275 w 276"/>
                <a:gd name="T2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6" h="105">
                  <a:moveTo>
                    <a:pt x="275" y="0"/>
                  </a:moveTo>
                  <a:cubicBezTo>
                    <a:pt x="276" y="3"/>
                    <a:pt x="275" y="5"/>
                    <a:pt x="273" y="6"/>
                  </a:cubicBezTo>
                  <a:cubicBezTo>
                    <a:pt x="259" y="30"/>
                    <a:pt x="225" y="31"/>
                    <a:pt x="198" y="42"/>
                  </a:cubicBezTo>
                  <a:cubicBezTo>
                    <a:pt x="190" y="45"/>
                    <a:pt x="184" y="52"/>
                    <a:pt x="177" y="54"/>
                  </a:cubicBezTo>
                  <a:cubicBezTo>
                    <a:pt x="162" y="61"/>
                    <a:pt x="147" y="58"/>
                    <a:pt x="131" y="62"/>
                  </a:cubicBezTo>
                  <a:cubicBezTo>
                    <a:pt x="112" y="67"/>
                    <a:pt x="97" y="81"/>
                    <a:pt x="72" y="85"/>
                  </a:cubicBezTo>
                  <a:cubicBezTo>
                    <a:pt x="65" y="86"/>
                    <a:pt x="58" y="84"/>
                    <a:pt x="51" y="85"/>
                  </a:cubicBezTo>
                  <a:cubicBezTo>
                    <a:pt x="32" y="89"/>
                    <a:pt x="11" y="105"/>
                    <a:pt x="0" y="85"/>
                  </a:cubicBezTo>
                  <a:cubicBezTo>
                    <a:pt x="36" y="55"/>
                    <a:pt x="96" y="65"/>
                    <a:pt x="131" y="42"/>
                  </a:cubicBezTo>
                  <a:cubicBezTo>
                    <a:pt x="136" y="43"/>
                    <a:pt x="148" y="38"/>
                    <a:pt x="149" y="44"/>
                  </a:cubicBezTo>
                  <a:cubicBezTo>
                    <a:pt x="191" y="31"/>
                    <a:pt x="230" y="2"/>
                    <a:pt x="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4"/>
            <p:cNvSpPr/>
            <p:nvPr/>
          </p:nvSpPr>
          <p:spPr bwMode="auto">
            <a:xfrm>
              <a:off x="8074025" y="1009650"/>
              <a:ext cx="171450" cy="74613"/>
            </a:xfrm>
            <a:custGeom>
              <a:avLst/>
              <a:gdLst>
                <a:gd name="T0" fmla="*/ 265 w 265"/>
                <a:gd name="T1" fmla="*/ 19 h 114"/>
                <a:gd name="T2" fmla="*/ 239 w 265"/>
                <a:gd name="T3" fmla="*/ 19 h 114"/>
                <a:gd name="T4" fmla="*/ 113 w 265"/>
                <a:gd name="T5" fmla="*/ 63 h 114"/>
                <a:gd name="T6" fmla="*/ 0 w 265"/>
                <a:gd name="T7" fmla="*/ 106 h 114"/>
                <a:gd name="T8" fmla="*/ 36 w 265"/>
                <a:gd name="T9" fmla="*/ 78 h 114"/>
                <a:gd name="T10" fmla="*/ 67 w 265"/>
                <a:gd name="T11" fmla="*/ 55 h 114"/>
                <a:gd name="T12" fmla="*/ 167 w 265"/>
                <a:gd name="T13" fmla="*/ 27 h 114"/>
                <a:gd name="T14" fmla="*/ 257 w 265"/>
                <a:gd name="T15" fmla="*/ 1 h 114"/>
                <a:gd name="T16" fmla="*/ 265 w 265"/>
                <a:gd name="T17" fmla="*/ 6 h 114"/>
                <a:gd name="T18" fmla="*/ 265 w 265"/>
                <a:gd name="T19" fmla="*/ 1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114">
                  <a:moveTo>
                    <a:pt x="265" y="19"/>
                  </a:moveTo>
                  <a:cubicBezTo>
                    <a:pt x="253" y="19"/>
                    <a:pt x="251" y="22"/>
                    <a:pt x="239" y="19"/>
                  </a:cubicBezTo>
                  <a:cubicBezTo>
                    <a:pt x="199" y="37"/>
                    <a:pt x="155" y="48"/>
                    <a:pt x="113" y="63"/>
                  </a:cubicBezTo>
                  <a:cubicBezTo>
                    <a:pt x="73" y="77"/>
                    <a:pt x="40" y="114"/>
                    <a:pt x="0" y="106"/>
                  </a:cubicBezTo>
                  <a:cubicBezTo>
                    <a:pt x="3" y="90"/>
                    <a:pt x="22" y="86"/>
                    <a:pt x="36" y="78"/>
                  </a:cubicBezTo>
                  <a:cubicBezTo>
                    <a:pt x="46" y="71"/>
                    <a:pt x="55" y="60"/>
                    <a:pt x="67" y="55"/>
                  </a:cubicBezTo>
                  <a:cubicBezTo>
                    <a:pt x="92" y="42"/>
                    <a:pt x="132" y="39"/>
                    <a:pt x="167" y="27"/>
                  </a:cubicBezTo>
                  <a:cubicBezTo>
                    <a:pt x="199" y="15"/>
                    <a:pt x="220" y="0"/>
                    <a:pt x="257" y="1"/>
                  </a:cubicBezTo>
                  <a:cubicBezTo>
                    <a:pt x="259" y="3"/>
                    <a:pt x="262" y="5"/>
                    <a:pt x="265" y="6"/>
                  </a:cubicBezTo>
                  <a:cubicBezTo>
                    <a:pt x="265" y="10"/>
                    <a:pt x="265" y="15"/>
                    <a:pt x="26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5"/>
            <p:cNvSpPr>
              <a:spLocks noEditPoints="1"/>
            </p:cNvSpPr>
            <p:nvPr/>
          </p:nvSpPr>
          <p:spPr bwMode="auto">
            <a:xfrm>
              <a:off x="7764463" y="536575"/>
              <a:ext cx="1300163" cy="1173163"/>
            </a:xfrm>
            <a:custGeom>
              <a:avLst/>
              <a:gdLst>
                <a:gd name="T0" fmla="*/ 253 w 2013"/>
                <a:gd name="T1" fmla="*/ 1523 h 1814"/>
                <a:gd name="T2" fmla="*/ 196 w 2013"/>
                <a:gd name="T3" fmla="*/ 1221 h 1814"/>
                <a:gd name="T4" fmla="*/ 67 w 2013"/>
                <a:gd name="T5" fmla="*/ 879 h 1814"/>
                <a:gd name="T6" fmla="*/ 49 w 2013"/>
                <a:gd name="T7" fmla="*/ 608 h 1814"/>
                <a:gd name="T8" fmla="*/ 907 w 2013"/>
                <a:gd name="T9" fmla="*/ 350 h 1814"/>
                <a:gd name="T10" fmla="*/ 1204 w 2013"/>
                <a:gd name="T11" fmla="*/ 8 h 1814"/>
                <a:gd name="T12" fmla="*/ 1977 w 2013"/>
                <a:gd name="T13" fmla="*/ 371 h 1814"/>
                <a:gd name="T14" fmla="*/ 1616 w 2013"/>
                <a:gd name="T15" fmla="*/ 1337 h 1814"/>
                <a:gd name="T16" fmla="*/ 1193 w 2013"/>
                <a:gd name="T17" fmla="*/ 1477 h 1814"/>
                <a:gd name="T18" fmla="*/ 822 w 2013"/>
                <a:gd name="T19" fmla="*/ 1703 h 1814"/>
                <a:gd name="T20" fmla="*/ 1691 w 2013"/>
                <a:gd name="T21" fmla="*/ 1077 h 1814"/>
                <a:gd name="T22" fmla="*/ 1910 w 2013"/>
                <a:gd name="T23" fmla="*/ 319 h 1814"/>
                <a:gd name="T24" fmla="*/ 1132 w 2013"/>
                <a:gd name="T25" fmla="*/ 198 h 1814"/>
                <a:gd name="T26" fmla="*/ 1188 w 2013"/>
                <a:gd name="T27" fmla="*/ 237 h 1814"/>
                <a:gd name="T28" fmla="*/ 1614 w 2013"/>
                <a:gd name="T29" fmla="*/ 268 h 1814"/>
                <a:gd name="T30" fmla="*/ 1925 w 2013"/>
                <a:gd name="T31" fmla="*/ 397 h 1814"/>
                <a:gd name="T32" fmla="*/ 1668 w 2013"/>
                <a:gd name="T33" fmla="*/ 1008 h 1814"/>
                <a:gd name="T34" fmla="*/ 1500 w 2013"/>
                <a:gd name="T35" fmla="*/ 1415 h 1814"/>
                <a:gd name="T36" fmla="*/ 1536 w 2013"/>
                <a:gd name="T37" fmla="*/ 1479 h 1814"/>
                <a:gd name="T38" fmla="*/ 1791 w 2013"/>
                <a:gd name="T39" fmla="*/ 654 h 1814"/>
                <a:gd name="T40" fmla="*/ 1567 w 2013"/>
                <a:gd name="T41" fmla="*/ 265 h 1814"/>
                <a:gd name="T42" fmla="*/ 1230 w 2013"/>
                <a:gd name="T43" fmla="*/ 214 h 1814"/>
                <a:gd name="T44" fmla="*/ 1090 w 2013"/>
                <a:gd name="T45" fmla="*/ 600 h 1814"/>
                <a:gd name="T46" fmla="*/ 1384 w 2013"/>
                <a:gd name="T47" fmla="*/ 1350 h 1814"/>
                <a:gd name="T48" fmla="*/ 438 w 2013"/>
                <a:gd name="T49" fmla="*/ 1714 h 1814"/>
                <a:gd name="T50" fmla="*/ 717 w 2013"/>
                <a:gd name="T51" fmla="*/ 1711 h 1814"/>
                <a:gd name="T52" fmla="*/ 1152 w 2013"/>
                <a:gd name="T53" fmla="*/ 1348 h 1814"/>
                <a:gd name="T54" fmla="*/ 508 w 2013"/>
                <a:gd name="T55" fmla="*/ 461 h 1814"/>
                <a:gd name="T56" fmla="*/ 75 w 2013"/>
                <a:gd name="T57" fmla="*/ 673 h 1814"/>
                <a:gd name="T58" fmla="*/ 209 w 2013"/>
                <a:gd name="T59" fmla="*/ 930 h 1814"/>
                <a:gd name="T60" fmla="*/ 271 w 2013"/>
                <a:gd name="T61" fmla="*/ 1183 h 1814"/>
                <a:gd name="T62" fmla="*/ 340 w 2013"/>
                <a:gd name="T63" fmla="*/ 1384 h 1814"/>
                <a:gd name="T64" fmla="*/ 423 w 2013"/>
                <a:gd name="T65" fmla="*/ 1667 h 1814"/>
                <a:gd name="T66" fmla="*/ 1021 w 2013"/>
                <a:gd name="T67" fmla="*/ 474 h 1814"/>
                <a:gd name="T68" fmla="*/ 415 w 2013"/>
                <a:gd name="T69" fmla="*/ 1711 h 1814"/>
                <a:gd name="T70" fmla="*/ 376 w 2013"/>
                <a:gd name="T71" fmla="*/ 1734 h 1814"/>
                <a:gd name="T72" fmla="*/ 353 w 2013"/>
                <a:gd name="T73" fmla="*/ 1600 h 1814"/>
                <a:gd name="T74" fmla="*/ 353 w 2013"/>
                <a:gd name="T75" fmla="*/ 1600 h 1814"/>
                <a:gd name="T76" fmla="*/ 268 w 2013"/>
                <a:gd name="T77" fmla="*/ 1528 h 1814"/>
                <a:gd name="T78" fmla="*/ 343 w 2013"/>
                <a:gd name="T79" fmla="*/ 1453 h 1814"/>
                <a:gd name="T80" fmla="*/ 320 w 2013"/>
                <a:gd name="T81" fmla="*/ 1430 h 1814"/>
                <a:gd name="T82" fmla="*/ 248 w 2013"/>
                <a:gd name="T83" fmla="*/ 1394 h 1814"/>
                <a:gd name="T84" fmla="*/ 299 w 2013"/>
                <a:gd name="T85" fmla="*/ 1307 h 1814"/>
                <a:gd name="T86" fmla="*/ 222 w 2013"/>
                <a:gd name="T87" fmla="*/ 1307 h 1814"/>
                <a:gd name="T88" fmla="*/ 281 w 2013"/>
                <a:gd name="T89" fmla="*/ 1211 h 1814"/>
                <a:gd name="T90" fmla="*/ 181 w 2013"/>
                <a:gd name="T91" fmla="*/ 1180 h 1814"/>
                <a:gd name="T92" fmla="*/ 206 w 2013"/>
                <a:gd name="T93" fmla="*/ 1087 h 1814"/>
                <a:gd name="T94" fmla="*/ 147 w 2013"/>
                <a:gd name="T95" fmla="*/ 1046 h 1814"/>
                <a:gd name="T96" fmla="*/ 137 w 2013"/>
                <a:gd name="T97" fmla="*/ 992 h 1814"/>
                <a:gd name="T98" fmla="*/ 108 w 2013"/>
                <a:gd name="T99" fmla="*/ 946 h 1814"/>
                <a:gd name="T100" fmla="*/ 134 w 2013"/>
                <a:gd name="T101" fmla="*/ 853 h 1814"/>
                <a:gd name="T102" fmla="*/ 75 w 2013"/>
                <a:gd name="T103" fmla="*/ 804 h 1814"/>
                <a:gd name="T104" fmla="*/ 72 w 2013"/>
                <a:gd name="T105" fmla="*/ 758 h 1814"/>
                <a:gd name="T106" fmla="*/ 34 w 2013"/>
                <a:gd name="T107" fmla="*/ 642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13" h="1814">
                  <a:moveTo>
                    <a:pt x="369" y="1783"/>
                  </a:moveTo>
                  <a:cubicBezTo>
                    <a:pt x="350" y="1800"/>
                    <a:pt x="317" y="1804"/>
                    <a:pt x="302" y="1778"/>
                  </a:cubicBezTo>
                  <a:cubicBezTo>
                    <a:pt x="308" y="1724"/>
                    <a:pt x="267" y="1725"/>
                    <a:pt x="284" y="1680"/>
                  </a:cubicBezTo>
                  <a:cubicBezTo>
                    <a:pt x="255" y="1668"/>
                    <a:pt x="272" y="1626"/>
                    <a:pt x="255" y="1603"/>
                  </a:cubicBezTo>
                  <a:cubicBezTo>
                    <a:pt x="256" y="1593"/>
                    <a:pt x="258" y="1585"/>
                    <a:pt x="266" y="1582"/>
                  </a:cubicBezTo>
                  <a:cubicBezTo>
                    <a:pt x="255" y="1570"/>
                    <a:pt x="244" y="1545"/>
                    <a:pt x="253" y="1523"/>
                  </a:cubicBezTo>
                  <a:cubicBezTo>
                    <a:pt x="236" y="1495"/>
                    <a:pt x="196" y="1465"/>
                    <a:pt x="230" y="1430"/>
                  </a:cubicBezTo>
                  <a:cubicBezTo>
                    <a:pt x="230" y="1421"/>
                    <a:pt x="222" y="1415"/>
                    <a:pt x="217" y="1404"/>
                  </a:cubicBezTo>
                  <a:cubicBezTo>
                    <a:pt x="218" y="1391"/>
                    <a:pt x="225" y="1384"/>
                    <a:pt x="232" y="1376"/>
                  </a:cubicBezTo>
                  <a:cubicBezTo>
                    <a:pt x="228" y="1366"/>
                    <a:pt x="219" y="1362"/>
                    <a:pt x="214" y="1353"/>
                  </a:cubicBezTo>
                  <a:cubicBezTo>
                    <a:pt x="227" y="1329"/>
                    <a:pt x="171" y="1304"/>
                    <a:pt x="201" y="1281"/>
                  </a:cubicBezTo>
                  <a:cubicBezTo>
                    <a:pt x="182" y="1269"/>
                    <a:pt x="179" y="1238"/>
                    <a:pt x="196" y="1221"/>
                  </a:cubicBezTo>
                  <a:cubicBezTo>
                    <a:pt x="178" y="1215"/>
                    <a:pt x="144" y="1192"/>
                    <a:pt x="170" y="1170"/>
                  </a:cubicBezTo>
                  <a:cubicBezTo>
                    <a:pt x="157" y="1159"/>
                    <a:pt x="145" y="1142"/>
                    <a:pt x="157" y="1121"/>
                  </a:cubicBezTo>
                  <a:cubicBezTo>
                    <a:pt x="141" y="1113"/>
                    <a:pt x="128" y="1087"/>
                    <a:pt x="144" y="1069"/>
                  </a:cubicBezTo>
                  <a:cubicBezTo>
                    <a:pt x="123" y="1063"/>
                    <a:pt x="115" y="1036"/>
                    <a:pt x="126" y="1018"/>
                  </a:cubicBezTo>
                  <a:cubicBezTo>
                    <a:pt x="119" y="1004"/>
                    <a:pt x="105" y="996"/>
                    <a:pt x="108" y="971"/>
                  </a:cubicBezTo>
                  <a:cubicBezTo>
                    <a:pt x="59" y="960"/>
                    <a:pt x="119" y="883"/>
                    <a:pt x="67" y="879"/>
                  </a:cubicBezTo>
                  <a:cubicBezTo>
                    <a:pt x="65" y="860"/>
                    <a:pt x="54" y="834"/>
                    <a:pt x="77" y="830"/>
                  </a:cubicBezTo>
                  <a:cubicBezTo>
                    <a:pt x="67" y="819"/>
                    <a:pt x="50" y="805"/>
                    <a:pt x="59" y="783"/>
                  </a:cubicBezTo>
                  <a:cubicBezTo>
                    <a:pt x="50" y="773"/>
                    <a:pt x="31" y="757"/>
                    <a:pt x="31" y="729"/>
                  </a:cubicBezTo>
                  <a:cubicBezTo>
                    <a:pt x="31" y="725"/>
                    <a:pt x="35" y="718"/>
                    <a:pt x="34" y="714"/>
                  </a:cubicBezTo>
                  <a:cubicBezTo>
                    <a:pt x="27" y="681"/>
                    <a:pt x="0" y="659"/>
                    <a:pt x="16" y="631"/>
                  </a:cubicBezTo>
                  <a:cubicBezTo>
                    <a:pt x="22" y="619"/>
                    <a:pt x="38" y="618"/>
                    <a:pt x="49" y="608"/>
                  </a:cubicBezTo>
                  <a:cubicBezTo>
                    <a:pt x="43" y="599"/>
                    <a:pt x="53" y="591"/>
                    <a:pt x="54" y="577"/>
                  </a:cubicBezTo>
                  <a:cubicBezTo>
                    <a:pt x="200" y="522"/>
                    <a:pt x="361" y="489"/>
                    <a:pt x="518" y="433"/>
                  </a:cubicBezTo>
                  <a:cubicBezTo>
                    <a:pt x="548" y="440"/>
                    <a:pt x="570" y="426"/>
                    <a:pt x="598" y="415"/>
                  </a:cubicBezTo>
                  <a:cubicBezTo>
                    <a:pt x="632" y="402"/>
                    <a:pt x="674" y="393"/>
                    <a:pt x="714" y="379"/>
                  </a:cubicBezTo>
                  <a:cubicBezTo>
                    <a:pt x="774" y="357"/>
                    <a:pt x="826" y="324"/>
                    <a:pt x="879" y="325"/>
                  </a:cubicBezTo>
                  <a:cubicBezTo>
                    <a:pt x="887" y="332"/>
                    <a:pt x="894" y="342"/>
                    <a:pt x="907" y="350"/>
                  </a:cubicBezTo>
                  <a:cubicBezTo>
                    <a:pt x="917" y="400"/>
                    <a:pt x="940" y="458"/>
                    <a:pt x="951" y="515"/>
                  </a:cubicBezTo>
                  <a:cubicBezTo>
                    <a:pt x="995" y="401"/>
                    <a:pt x="1039" y="270"/>
                    <a:pt x="1085" y="144"/>
                  </a:cubicBezTo>
                  <a:cubicBezTo>
                    <a:pt x="1096" y="115"/>
                    <a:pt x="1109" y="85"/>
                    <a:pt x="1116" y="59"/>
                  </a:cubicBezTo>
                  <a:cubicBezTo>
                    <a:pt x="1119" y="50"/>
                    <a:pt x="1115" y="39"/>
                    <a:pt x="1119" y="31"/>
                  </a:cubicBezTo>
                  <a:cubicBezTo>
                    <a:pt x="1126" y="16"/>
                    <a:pt x="1151" y="0"/>
                    <a:pt x="1165" y="0"/>
                  </a:cubicBezTo>
                  <a:cubicBezTo>
                    <a:pt x="1179" y="0"/>
                    <a:pt x="1192" y="17"/>
                    <a:pt x="1204" y="8"/>
                  </a:cubicBezTo>
                  <a:cubicBezTo>
                    <a:pt x="1206" y="16"/>
                    <a:pt x="1216" y="16"/>
                    <a:pt x="1217" y="26"/>
                  </a:cubicBezTo>
                  <a:cubicBezTo>
                    <a:pt x="1322" y="71"/>
                    <a:pt x="1422" y="93"/>
                    <a:pt x="1536" y="131"/>
                  </a:cubicBezTo>
                  <a:cubicBezTo>
                    <a:pt x="1621" y="186"/>
                    <a:pt x="1752" y="215"/>
                    <a:pt x="1827" y="263"/>
                  </a:cubicBezTo>
                  <a:cubicBezTo>
                    <a:pt x="1845" y="264"/>
                    <a:pt x="1873" y="273"/>
                    <a:pt x="1884" y="288"/>
                  </a:cubicBezTo>
                  <a:cubicBezTo>
                    <a:pt x="1910" y="287"/>
                    <a:pt x="1921" y="305"/>
                    <a:pt x="1941" y="314"/>
                  </a:cubicBezTo>
                  <a:cubicBezTo>
                    <a:pt x="1965" y="325"/>
                    <a:pt x="2013" y="338"/>
                    <a:pt x="1977" y="371"/>
                  </a:cubicBezTo>
                  <a:cubicBezTo>
                    <a:pt x="1965" y="428"/>
                    <a:pt x="1945" y="466"/>
                    <a:pt x="1931" y="523"/>
                  </a:cubicBezTo>
                  <a:cubicBezTo>
                    <a:pt x="1921" y="534"/>
                    <a:pt x="1912" y="546"/>
                    <a:pt x="1910" y="564"/>
                  </a:cubicBezTo>
                  <a:cubicBezTo>
                    <a:pt x="1843" y="685"/>
                    <a:pt x="1811" y="820"/>
                    <a:pt x="1760" y="956"/>
                  </a:cubicBezTo>
                  <a:cubicBezTo>
                    <a:pt x="1742" y="1005"/>
                    <a:pt x="1721" y="1054"/>
                    <a:pt x="1701" y="1103"/>
                  </a:cubicBezTo>
                  <a:cubicBezTo>
                    <a:pt x="1681" y="1152"/>
                    <a:pt x="1662" y="1202"/>
                    <a:pt x="1642" y="1250"/>
                  </a:cubicBezTo>
                  <a:cubicBezTo>
                    <a:pt x="1630" y="1278"/>
                    <a:pt x="1625" y="1309"/>
                    <a:pt x="1616" y="1337"/>
                  </a:cubicBezTo>
                  <a:cubicBezTo>
                    <a:pt x="1603" y="1378"/>
                    <a:pt x="1573" y="1412"/>
                    <a:pt x="1572" y="1456"/>
                  </a:cubicBezTo>
                  <a:cubicBezTo>
                    <a:pt x="1560" y="1457"/>
                    <a:pt x="1562" y="1472"/>
                    <a:pt x="1559" y="1482"/>
                  </a:cubicBezTo>
                  <a:cubicBezTo>
                    <a:pt x="1550" y="1491"/>
                    <a:pt x="1541" y="1500"/>
                    <a:pt x="1534" y="1510"/>
                  </a:cubicBezTo>
                  <a:cubicBezTo>
                    <a:pt x="1481" y="1502"/>
                    <a:pt x="1401" y="1460"/>
                    <a:pt x="1335" y="1443"/>
                  </a:cubicBezTo>
                  <a:cubicBezTo>
                    <a:pt x="1276" y="1428"/>
                    <a:pt x="1229" y="1390"/>
                    <a:pt x="1175" y="1374"/>
                  </a:cubicBezTo>
                  <a:cubicBezTo>
                    <a:pt x="1189" y="1409"/>
                    <a:pt x="1185" y="1443"/>
                    <a:pt x="1193" y="1477"/>
                  </a:cubicBezTo>
                  <a:cubicBezTo>
                    <a:pt x="1205" y="1521"/>
                    <a:pt x="1231" y="1567"/>
                    <a:pt x="1181" y="1595"/>
                  </a:cubicBezTo>
                  <a:cubicBezTo>
                    <a:pt x="1156" y="1609"/>
                    <a:pt x="1106" y="1610"/>
                    <a:pt x="1062" y="1626"/>
                  </a:cubicBezTo>
                  <a:cubicBezTo>
                    <a:pt x="1048" y="1631"/>
                    <a:pt x="1037" y="1641"/>
                    <a:pt x="1026" y="1644"/>
                  </a:cubicBezTo>
                  <a:cubicBezTo>
                    <a:pt x="1009" y="1648"/>
                    <a:pt x="991" y="1652"/>
                    <a:pt x="977" y="1654"/>
                  </a:cubicBezTo>
                  <a:cubicBezTo>
                    <a:pt x="920" y="1666"/>
                    <a:pt x="871" y="1680"/>
                    <a:pt x="833" y="1693"/>
                  </a:cubicBezTo>
                  <a:cubicBezTo>
                    <a:pt x="830" y="1698"/>
                    <a:pt x="824" y="1698"/>
                    <a:pt x="822" y="1703"/>
                  </a:cubicBezTo>
                  <a:cubicBezTo>
                    <a:pt x="775" y="1719"/>
                    <a:pt x="728" y="1725"/>
                    <a:pt x="681" y="1737"/>
                  </a:cubicBezTo>
                  <a:cubicBezTo>
                    <a:pt x="587" y="1760"/>
                    <a:pt x="517" y="1800"/>
                    <a:pt x="405" y="1796"/>
                  </a:cubicBezTo>
                  <a:cubicBezTo>
                    <a:pt x="403" y="1804"/>
                    <a:pt x="397" y="1809"/>
                    <a:pt x="392" y="1814"/>
                  </a:cubicBezTo>
                  <a:cubicBezTo>
                    <a:pt x="371" y="1804"/>
                    <a:pt x="377" y="1802"/>
                    <a:pt x="369" y="1783"/>
                  </a:cubicBezTo>
                  <a:close/>
                  <a:moveTo>
                    <a:pt x="1580" y="1376"/>
                  </a:moveTo>
                  <a:cubicBezTo>
                    <a:pt x="1610" y="1267"/>
                    <a:pt x="1655" y="1178"/>
                    <a:pt x="1691" y="1077"/>
                  </a:cubicBezTo>
                  <a:cubicBezTo>
                    <a:pt x="1713" y="1016"/>
                    <a:pt x="1730" y="952"/>
                    <a:pt x="1753" y="889"/>
                  </a:cubicBezTo>
                  <a:cubicBezTo>
                    <a:pt x="1769" y="844"/>
                    <a:pt x="1793" y="802"/>
                    <a:pt x="1802" y="755"/>
                  </a:cubicBezTo>
                  <a:cubicBezTo>
                    <a:pt x="1824" y="728"/>
                    <a:pt x="1827" y="693"/>
                    <a:pt x="1840" y="657"/>
                  </a:cubicBezTo>
                  <a:cubicBezTo>
                    <a:pt x="1862" y="599"/>
                    <a:pt x="1899" y="535"/>
                    <a:pt x="1925" y="482"/>
                  </a:cubicBezTo>
                  <a:cubicBezTo>
                    <a:pt x="1942" y="449"/>
                    <a:pt x="1962" y="373"/>
                    <a:pt x="1951" y="345"/>
                  </a:cubicBezTo>
                  <a:cubicBezTo>
                    <a:pt x="1932" y="335"/>
                    <a:pt x="1918" y="331"/>
                    <a:pt x="1910" y="319"/>
                  </a:cubicBezTo>
                  <a:cubicBezTo>
                    <a:pt x="1899" y="324"/>
                    <a:pt x="1902" y="315"/>
                    <a:pt x="1889" y="319"/>
                  </a:cubicBezTo>
                  <a:cubicBezTo>
                    <a:pt x="1852" y="293"/>
                    <a:pt x="1796" y="285"/>
                    <a:pt x="1760" y="252"/>
                  </a:cubicBezTo>
                  <a:cubicBezTo>
                    <a:pt x="1667" y="223"/>
                    <a:pt x="1567" y="164"/>
                    <a:pt x="1472" y="136"/>
                  </a:cubicBezTo>
                  <a:cubicBezTo>
                    <a:pt x="1386" y="99"/>
                    <a:pt x="1280" y="89"/>
                    <a:pt x="1204" y="36"/>
                  </a:cubicBezTo>
                  <a:cubicBezTo>
                    <a:pt x="1188" y="37"/>
                    <a:pt x="1186" y="52"/>
                    <a:pt x="1181" y="64"/>
                  </a:cubicBezTo>
                  <a:cubicBezTo>
                    <a:pt x="1162" y="106"/>
                    <a:pt x="1151" y="151"/>
                    <a:pt x="1132" y="198"/>
                  </a:cubicBezTo>
                  <a:cubicBezTo>
                    <a:pt x="1102" y="272"/>
                    <a:pt x="1088" y="344"/>
                    <a:pt x="1059" y="404"/>
                  </a:cubicBezTo>
                  <a:cubicBezTo>
                    <a:pt x="1059" y="411"/>
                    <a:pt x="1059" y="418"/>
                    <a:pt x="1059" y="425"/>
                  </a:cubicBezTo>
                  <a:cubicBezTo>
                    <a:pt x="1024" y="497"/>
                    <a:pt x="1012" y="567"/>
                    <a:pt x="982" y="639"/>
                  </a:cubicBezTo>
                  <a:cubicBezTo>
                    <a:pt x="995" y="669"/>
                    <a:pt x="999" y="708"/>
                    <a:pt x="1013" y="737"/>
                  </a:cubicBezTo>
                  <a:cubicBezTo>
                    <a:pt x="1054" y="603"/>
                    <a:pt x="1118" y="478"/>
                    <a:pt x="1152" y="345"/>
                  </a:cubicBezTo>
                  <a:cubicBezTo>
                    <a:pt x="1170" y="317"/>
                    <a:pt x="1175" y="275"/>
                    <a:pt x="1188" y="237"/>
                  </a:cubicBezTo>
                  <a:cubicBezTo>
                    <a:pt x="1189" y="232"/>
                    <a:pt x="1197" y="235"/>
                    <a:pt x="1199" y="232"/>
                  </a:cubicBezTo>
                  <a:cubicBezTo>
                    <a:pt x="1199" y="196"/>
                    <a:pt x="1224" y="173"/>
                    <a:pt x="1224" y="139"/>
                  </a:cubicBezTo>
                  <a:cubicBezTo>
                    <a:pt x="1244" y="144"/>
                    <a:pt x="1236" y="122"/>
                    <a:pt x="1250" y="121"/>
                  </a:cubicBezTo>
                  <a:cubicBezTo>
                    <a:pt x="1300" y="145"/>
                    <a:pt x="1351" y="168"/>
                    <a:pt x="1402" y="185"/>
                  </a:cubicBezTo>
                  <a:cubicBezTo>
                    <a:pt x="1465" y="207"/>
                    <a:pt x="1528" y="226"/>
                    <a:pt x="1585" y="250"/>
                  </a:cubicBezTo>
                  <a:cubicBezTo>
                    <a:pt x="1596" y="254"/>
                    <a:pt x="1603" y="264"/>
                    <a:pt x="1614" y="268"/>
                  </a:cubicBezTo>
                  <a:cubicBezTo>
                    <a:pt x="1635" y="276"/>
                    <a:pt x="1661" y="275"/>
                    <a:pt x="1683" y="283"/>
                  </a:cubicBezTo>
                  <a:cubicBezTo>
                    <a:pt x="1689" y="286"/>
                    <a:pt x="1693" y="294"/>
                    <a:pt x="1699" y="296"/>
                  </a:cubicBezTo>
                  <a:cubicBezTo>
                    <a:pt x="1723" y="307"/>
                    <a:pt x="1746" y="305"/>
                    <a:pt x="1766" y="314"/>
                  </a:cubicBezTo>
                  <a:cubicBezTo>
                    <a:pt x="1766" y="329"/>
                    <a:pt x="1788" y="323"/>
                    <a:pt x="1791" y="335"/>
                  </a:cubicBezTo>
                  <a:cubicBezTo>
                    <a:pt x="1834" y="337"/>
                    <a:pt x="1867" y="366"/>
                    <a:pt x="1910" y="376"/>
                  </a:cubicBezTo>
                  <a:cubicBezTo>
                    <a:pt x="1912" y="386"/>
                    <a:pt x="1923" y="387"/>
                    <a:pt x="1925" y="397"/>
                  </a:cubicBezTo>
                  <a:cubicBezTo>
                    <a:pt x="1910" y="426"/>
                    <a:pt x="1902" y="453"/>
                    <a:pt x="1889" y="482"/>
                  </a:cubicBezTo>
                  <a:cubicBezTo>
                    <a:pt x="1856" y="559"/>
                    <a:pt x="1816" y="645"/>
                    <a:pt x="1786" y="724"/>
                  </a:cubicBezTo>
                  <a:cubicBezTo>
                    <a:pt x="1769" y="771"/>
                    <a:pt x="1748" y="807"/>
                    <a:pt x="1732" y="850"/>
                  </a:cubicBezTo>
                  <a:cubicBezTo>
                    <a:pt x="1726" y="868"/>
                    <a:pt x="1722" y="892"/>
                    <a:pt x="1714" y="910"/>
                  </a:cubicBezTo>
                  <a:cubicBezTo>
                    <a:pt x="1704" y="934"/>
                    <a:pt x="1685" y="955"/>
                    <a:pt x="1675" y="979"/>
                  </a:cubicBezTo>
                  <a:cubicBezTo>
                    <a:pt x="1670" y="992"/>
                    <a:pt x="1671" y="999"/>
                    <a:pt x="1668" y="1008"/>
                  </a:cubicBezTo>
                  <a:cubicBezTo>
                    <a:pt x="1651" y="1046"/>
                    <a:pt x="1646" y="1081"/>
                    <a:pt x="1634" y="1124"/>
                  </a:cubicBezTo>
                  <a:cubicBezTo>
                    <a:pt x="1626" y="1151"/>
                    <a:pt x="1610" y="1178"/>
                    <a:pt x="1601" y="1206"/>
                  </a:cubicBezTo>
                  <a:cubicBezTo>
                    <a:pt x="1597" y="1217"/>
                    <a:pt x="1599" y="1229"/>
                    <a:pt x="1595" y="1240"/>
                  </a:cubicBezTo>
                  <a:cubicBezTo>
                    <a:pt x="1580" y="1288"/>
                    <a:pt x="1552" y="1332"/>
                    <a:pt x="1547" y="1384"/>
                  </a:cubicBezTo>
                  <a:cubicBezTo>
                    <a:pt x="1540" y="1392"/>
                    <a:pt x="1532" y="1399"/>
                    <a:pt x="1526" y="1407"/>
                  </a:cubicBezTo>
                  <a:cubicBezTo>
                    <a:pt x="1512" y="1410"/>
                    <a:pt x="1511" y="1411"/>
                    <a:pt x="1500" y="1415"/>
                  </a:cubicBezTo>
                  <a:cubicBezTo>
                    <a:pt x="1393" y="1386"/>
                    <a:pt x="1296" y="1347"/>
                    <a:pt x="1188" y="1301"/>
                  </a:cubicBezTo>
                  <a:cubicBezTo>
                    <a:pt x="1177" y="1296"/>
                    <a:pt x="1168" y="1283"/>
                    <a:pt x="1152" y="1288"/>
                  </a:cubicBezTo>
                  <a:cubicBezTo>
                    <a:pt x="1157" y="1312"/>
                    <a:pt x="1166" y="1332"/>
                    <a:pt x="1170" y="1355"/>
                  </a:cubicBezTo>
                  <a:cubicBezTo>
                    <a:pt x="1223" y="1363"/>
                    <a:pt x="1267" y="1392"/>
                    <a:pt x="1315" y="1415"/>
                  </a:cubicBezTo>
                  <a:cubicBezTo>
                    <a:pt x="1353" y="1434"/>
                    <a:pt x="1400" y="1440"/>
                    <a:pt x="1446" y="1453"/>
                  </a:cubicBezTo>
                  <a:cubicBezTo>
                    <a:pt x="1466" y="1467"/>
                    <a:pt x="1500" y="1492"/>
                    <a:pt x="1536" y="1479"/>
                  </a:cubicBezTo>
                  <a:cubicBezTo>
                    <a:pt x="1545" y="1448"/>
                    <a:pt x="1551" y="1409"/>
                    <a:pt x="1580" y="1376"/>
                  </a:cubicBezTo>
                  <a:close/>
                  <a:moveTo>
                    <a:pt x="1523" y="1340"/>
                  </a:moveTo>
                  <a:cubicBezTo>
                    <a:pt x="1551" y="1279"/>
                    <a:pt x="1572" y="1212"/>
                    <a:pt x="1590" y="1142"/>
                  </a:cubicBezTo>
                  <a:cubicBezTo>
                    <a:pt x="1630" y="1073"/>
                    <a:pt x="1653" y="988"/>
                    <a:pt x="1683" y="912"/>
                  </a:cubicBezTo>
                  <a:cubicBezTo>
                    <a:pt x="1695" y="883"/>
                    <a:pt x="1720" y="858"/>
                    <a:pt x="1724" y="822"/>
                  </a:cubicBezTo>
                  <a:cubicBezTo>
                    <a:pt x="1756" y="776"/>
                    <a:pt x="1771" y="712"/>
                    <a:pt x="1791" y="654"/>
                  </a:cubicBezTo>
                  <a:cubicBezTo>
                    <a:pt x="1818" y="611"/>
                    <a:pt x="1836" y="560"/>
                    <a:pt x="1853" y="508"/>
                  </a:cubicBezTo>
                  <a:cubicBezTo>
                    <a:pt x="1873" y="481"/>
                    <a:pt x="1882" y="444"/>
                    <a:pt x="1897" y="412"/>
                  </a:cubicBezTo>
                  <a:cubicBezTo>
                    <a:pt x="1899" y="412"/>
                    <a:pt x="1900" y="412"/>
                    <a:pt x="1900" y="410"/>
                  </a:cubicBezTo>
                  <a:cubicBezTo>
                    <a:pt x="1839" y="368"/>
                    <a:pt x="1776" y="349"/>
                    <a:pt x="1701" y="325"/>
                  </a:cubicBezTo>
                  <a:cubicBezTo>
                    <a:pt x="1684" y="301"/>
                    <a:pt x="1660" y="307"/>
                    <a:pt x="1626" y="296"/>
                  </a:cubicBezTo>
                  <a:cubicBezTo>
                    <a:pt x="1609" y="290"/>
                    <a:pt x="1589" y="275"/>
                    <a:pt x="1567" y="265"/>
                  </a:cubicBezTo>
                  <a:cubicBezTo>
                    <a:pt x="1547" y="256"/>
                    <a:pt x="1524" y="250"/>
                    <a:pt x="1500" y="242"/>
                  </a:cubicBezTo>
                  <a:cubicBezTo>
                    <a:pt x="1478" y="235"/>
                    <a:pt x="1460" y="223"/>
                    <a:pt x="1438" y="214"/>
                  </a:cubicBezTo>
                  <a:cubicBezTo>
                    <a:pt x="1415" y="203"/>
                    <a:pt x="1389" y="201"/>
                    <a:pt x="1369" y="193"/>
                  </a:cubicBezTo>
                  <a:cubicBezTo>
                    <a:pt x="1356" y="188"/>
                    <a:pt x="1338" y="178"/>
                    <a:pt x="1317" y="170"/>
                  </a:cubicBezTo>
                  <a:cubicBezTo>
                    <a:pt x="1312" y="168"/>
                    <a:pt x="1266" y="147"/>
                    <a:pt x="1266" y="147"/>
                  </a:cubicBezTo>
                  <a:cubicBezTo>
                    <a:pt x="1253" y="149"/>
                    <a:pt x="1234" y="202"/>
                    <a:pt x="1230" y="214"/>
                  </a:cubicBezTo>
                  <a:cubicBezTo>
                    <a:pt x="1219" y="239"/>
                    <a:pt x="1213" y="262"/>
                    <a:pt x="1211" y="283"/>
                  </a:cubicBezTo>
                  <a:cubicBezTo>
                    <a:pt x="1205" y="280"/>
                    <a:pt x="1207" y="291"/>
                    <a:pt x="1199" y="296"/>
                  </a:cubicBezTo>
                  <a:cubicBezTo>
                    <a:pt x="1198" y="312"/>
                    <a:pt x="1189" y="328"/>
                    <a:pt x="1183" y="343"/>
                  </a:cubicBezTo>
                  <a:cubicBezTo>
                    <a:pt x="1169" y="379"/>
                    <a:pt x="1160" y="424"/>
                    <a:pt x="1142" y="466"/>
                  </a:cubicBezTo>
                  <a:cubicBezTo>
                    <a:pt x="1138" y="476"/>
                    <a:pt x="1128" y="483"/>
                    <a:pt x="1124" y="492"/>
                  </a:cubicBezTo>
                  <a:cubicBezTo>
                    <a:pt x="1109" y="526"/>
                    <a:pt x="1103" y="565"/>
                    <a:pt x="1090" y="600"/>
                  </a:cubicBezTo>
                  <a:cubicBezTo>
                    <a:pt x="1076" y="640"/>
                    <a:pt x="1047" y="680"/>
                    <a:pt x="1039" y="721"/>
                  </a:cubicBezTo>
                  <a:cubicBezTo>
                    <a:pt x="1037" y="736"/>
                    <a:pt x="1032" y="760"/>
                    <a:pt x="1018" y="770"/>
                  </a:cubicBezTo>
                  <a:cubicBezTo>
                    <a:pt x="1065" y="944"/>
                    <a:pt x="1097" y="1097"/>
                    <a:pt x="1147" y="1265"/>
                  </a:cubicBezTo>
                  <a:cubicBezTo>
                    <a:pt x="1164" y="1271"/>
                    <a:pt x="1183" y="1274"/>
                    <a:pt x="1201" y="1281"/>
                  </a:cubicBezTo>
                  <a:cubicBezTo>
                    <a:pt x="1251" y="1300"/>
                    <a:pt x="1309" y="1335"/>
                    <a:pt x="1358" y="1348"/>
                  </a:cubicBezTo>
                  <a:cubicBezTo>
                    <a:pt x="1366" y="1350"/>
                    <a:pt x="1375" y="1348"/>
                    <a:pt x="1384" y="1350"/>
                  </a:cubicBezTo>
                  <a:cubicBezTo>
                    <a:pt x="1410" y="1357"/>
                    <a:pt x="1434" y="1377"/>
                    <a:pt x="1456" y="1379"/>
                  </a:cubicBezTo>
                  <a:cubicBezTo>
                    <a:pt x="1486" y="1381"/>
                    <a:pt x="1491" y="1368"/>
                    <a:pt x="1516" y="1374"/>
                  </a:cubicBezTo>
                  <a:cubicBezTo>
                    <a:pt x="1518" y="1361"/>
                    <a:pt x="1528" y="1354"/>
                    <a:pt x="1523" y="1340"/>
                  </a:cubicBezTo>
                  <a:close/>
                  <a:moveTo>
                    <a:pt x="423" y="1667"/>
                  </a:moveTo>
                  <a:cubicBezTo>
                    <a:pt x="425" y="1675"/>
                    <a:pt x="420" y="1677"/>
                    <a:pt x="420" y="1683"/>
                  </a:cubicBezTo>
                  <a:cubicBezTo>
                    <a:pt x="427" y="1693"/>
                    <a:pt x="438" y="1698"/>
                    <a:pt x="438" y="1714"/>
                  </a:cubicBezTo>
                  <a:cubicBezTo>
                    <a:pt x="439" y="1722"/>
                    <a:pt x="435" y="1726"/>
                    <a:pt x="428" y="1727"/>
                  </a:cubicBezTo>
                  <a:cubicBezTo>
                    <a:pt x="429" y="1737"/>
                    <a:pt x="440" y="1737"/>
                    <a:pt x="438" y="1750"/>
                  </a:cubicBezTo>
                  <a:cubicBezTo>
                    <a:pt x="437" y="1775"/>
                    <a:pt x="398" y="1770"/>
                    <a:pt x="384" y="1776"/>
                  </a:cubicBezTo>
                  <a:cubicBezTo>
                    <a:pt x="397" y="1773"/>
                    <a:pt x="397" y="1783"/>
                    <a:pt x="405" y="1786"/>
                  </a:cubicBezTo>
                  <a:cubicBezTo>
                    <a:pt x="488" y="1764"/>
                    <a:pt x="578" y="1739"/>
                    <a:pt x="660" y="1721"/>
                  </a:cubicBezTo>
                  <a:cubicBezTo>
                    <a:pt x="683" y="1716"/>
                    <a:pt x="701" y="1704"/>
                    <a:pt x="717" y="1711"/>
                  </a:cubicBezTo>
                  <a:cubicBezTo>
                    <a:pt x="822" y="1685"/>
                    <a:pt x="892" y="1624"/>
                    <a:pt x="1005" y="1624"/>
                  </a:cubicBezTo>
                  <a:cubicBezTo>
                    <a:pt x="1011" y="1619"/>
                    <a:pt x="1016" y="1615"/>
                    <a:pt x="1023" y="1613"/>
                  </a:cubicBezTo>
                  <a:cubicBezTo>
                    <a:pt x="1029" y="1613"/>
                    <a:pt x="1035" y="1613"/>
                    <a:pt x="1041" y="1613"/>
                  </a:cubicBezTo>
                  <a:cubicBezTo>
                    <a:pt x="1082" y="1593"/>
                    <a:pt x="1132" y="1583"/>
                    <a:pt x="1178" y="1572"/>
                  </a:cubicBezTo>
                  <a:cubicBezTo>
                    <a:pt x="1191" y="1555"/>
                    <a:pt x="1185" y="1554"/>
                    <a:pt x="1181" y="1533"/>
                  </a:cubicBezTo>
                  <a:cubicBezTo>
                    <a:pt x="1168" y="1475"/>
                    <a:pt x="1165" y="1397"/>
                    <a:pt x="1152" y="1348"/>
                  </a:cubicBezTo>
                  <a:cubicBezTo>
                    <a:pt x="1116" y="1213"/>
                    <a:pt x="1070" y="1055"/>
                    <a:pt x="1028" y="897"/>
                  </a:cubicBezTo>
                  <a:cubicBezTo>
                    <a:pt x="1021" y="869"/>
                    <a:pt x="1020" y="842"/>
                    <a:pt x="1013" y="814"/>
                  </a:cubicBezTo>
                  <a:cubicBezTo>
                    <a:pt x="991" y="724"/>
                    <a:pt x="962" y="638"/>
                    <a:pt x="941" y="557"/>
                  </a:cubicBezTo>
                  <a:cubicBezTo>
                    <a:pt x="933" y="527"/>
                    <a:pt x="932" y="493"/>
                    <a:pt x="923" y="461"/>
                  </a:cubicBezTo>
                  <a:cubicBezTo>
                    <a:pt x="910" y="415"/>
                    <a:pt x="899" y="360"/>
                    <a:pt x="856" y="348"/>
                  </a:cubicBezTo>
                  <a:cubicBezTo>
                    <a:pt x="748" y="398"/>
                    <a:pt x="620" y="435"/>
                    <a:pt x="508" y="461"/>
                  </a:cubicBezTo>
                  <a:cubicBezTo>
                    <a:pt x="505" y="464"/>
                    <a:pt x="503" y="466"/>
                    <a:pt x="500" y="469"/>
                  </a:cubicBezTo>
                  <a:cubicBezTo>
                    <a:pt x="427" y="487"/>
                    <a:pt x="347" y="510"/>
                    <a:pt x="273" y="533"/>
                  </a:cubicBezTo>
                  <a:cubicBezTo>
                    <a:pt x="198" y="557"/>
                    <a:pt x="116" y="569"/>
                    <a:pt x="67" y="608"/>
                  </a:cubicBezTo>
                  <a:cubicBezTo>
                    <a:pt x="90" y="608"/>
                    <a:pt x="132" y="633"/>
                    <a:pt x="108" y="670"/>
                  </a:cubicBezTo>
                  <a:cubicBezTo>
                    <a:pt x="94" y="677"/>
                    <a:pt x="63" y="667"/>
                    <a:pt x="72" y="680"/>
                  </a:cubicBezTo>
                  <a:cubicBezTo>
                    <a:pt x="75" y="680"/>
                    <a:pt x="75" y="676"/>
                    <a:pt x="75" y="673"/>
                  </a:cubicBezTo>
                  <a:cubicBezTo>
                    <a:pt x="97" y="677"/>
                    <a:pt x="159" y="688"/>
                    <a:pt x="157" y="724"/>
                  </a:cubicBezTo>
                  <a:cubicBezTo>
                    <a:pt x="157" y="739"/>
                    <a:pt x="142" y="743"/>
                    <a:pt x="129" y="750"/>
                  </a:cubicBezTo>
                  <a:cubicBezTo>
                    <a:pt x="154" y="752"/>
                    <a:pt x="168" y="766"/>
                    <a:pt x="165" y="796"/>
                  </a:cubicBezTo>
                  <a:cubicBezTo>
                    <a:pt x="177" y="798"/>
                    <a:pt x="181" y="808"/>
                    <a:pt x="186" y="817"/>
                  </a:cubicBezTo>
                  <a:cubicBezTo>
                    <a:pt x="164" y="841"/>
                    <a:pt x="195" y="851"/>
                    <a:pt x="211" y="879"/>
                  </a:cubicBezTo>
                  <a:cubicBezTo>
                    <a:pt x="227" y="905"/>
                    <a:pt x="214" y="911"/>
                    <a:pt x="209" y="930"/>
                  </a:cubicBezTo>
                  <a:cubicBezTo>
                    <a:pt x="227" y="939"/>
                    <a:pt x="224" y="962"/>
                    <a:pt x="217" y="979"/>
                  </a:cubicBezTo>
                  <a:cubicBezTo>
                    <a:pt x="234" y="984"/>
                    <a:pt x="227" y="1002"/>
                    <a:pt x="232" y="1018"/>
                  </a:cubicBezTo>
                  <a:cubicBezTo>
                    <a:pt x="237" y="1034"/>
                    <a:pt x="250" y="1049"/>
                    <a:pt x="235" y="1067"/>
                  </a:cubicBezTo>
                  <a:cubicBezTo>
                    <a:pt x="257" y="1076"/>
                    <a:pt x="276" y="1105"/>
                    <a:pt x="258" y="1131"/>
                  </a:cubicBezTo>
                  <a:cubicBezTo>
                    <a:pt x="270" y="1139"/>
                    <a:pt x="282" y="1147"/>
                    <a:pt x="284" y="1165"/>
                  </a:cubicBezTo>
                  <a:cubicBezTo>
                    <a:pt x="281" y="1173"/>
                    <a:pt x="271" y="1173"/>
                    <a:pt x="271" y="1183"/>
                  </a:cubicBezTo>
                  <a:cubicBezTo>
                    <a:pt x="293" y="1183"/>
                    <a:pt x="301" y="1198"/>
                    <a:pt x="304" y="1216"/>
                  </a:cubicBezTo>
                  <a:cubicBezTo>
                    <a:pt x="299" y="1220"/>
                    <a:pt x="297" y="1228"/>
                    <a:pt x="297" y="1237"/>
                  </a:cubicBezTo>
                  <a:cubicBezTo>
                    <a:pt x="314" y="1251"/>
                    <a:pt x="308" y="1269"/>
                    <a:pt x="312" y="1288"/>
                  </a:cubicBezTo>
                  <a:cubicBezTo>
                    <a:pt x="313" y="1294"/>
                    <a:pt x="322" y="1299"/>
                    <a:pt x="325" y="1309"/>
                  </a:cubicBezTo>
                  <a:cubicBezTo>
                    <a:pt x="327" y="1317"/>
                    <a:pt x="324" y="1327"/>
                    <a:pt x="325" y="1330"/>
                  </a:cubicBezTo>
                  <a:cubicBezTo>
                    <a:pt x="333" y="1348"/>
                    <a:pt x="359" y="1357"/>
                    <a:pt x="340" y="1384"/>
                  </a:cubicBezTo>
                  <a:cubicBezTo>
                    <a:pt x="347" y="1393"/>
                    <a:pt x="358" y="1397"/>
                    <a:pt x="361" y="1410"/>
                  </a:cubicBezTo>
                  <a:cubicBezTo>
                    <a:pt x="347" y="1435"/>
                    <a:pt x="378" y="1453"/>
                    <a:pt x="358" y="1477"/>
                  </a:cubicBezTo>
                  <a:cubicBezTo>
                    <a:pt x="374" y="1488"/>
                    <a:pt x="399" y="1512"/>
                    <a:pt x="382" y="1533"/>
                  </a:cubicBezTo>
                  <a:cubicBezTo>
                    <a:pt x="388" y="1545"/>
                    <a:pt x="399" y="1552"/>
                    <a:pt x="402" y="1567"/>
                  </a:cubicBezTo>
                  <a:cubicBezTo>
                    <a:pt x="400" y="1574"/>
                    <a:pt x="397" y="1579"/>
                    <a:pt x="394" y="1585"/>
                  </a:cubicBezTo>
                  <a:cubicBezTo>
                    <a:pt x="409" y="1612"/>
                    <a:pt x="401" y="1646"/>
                    <a:pt x="423" y="1667"/>
                  </a:cubicBezTo>
                  <a:close/>
                  <a:moveTo>
                    <a:pt x="1157" y="31"/>
                  </a:moveTo>
                  <a:cubicBezTo>
                    <a:pt x="1116" y="73"/>
                    <a:pt x="1115" y="150"/>
                    <a:pt x="1083" y="201"/>
                  </a:cubicBezTo>
                  <a:cubicBezTo>
                    <a:pt x="1051" y="325"/>
                    <a:pt x="994" y="426"/>
                    <a:pt x="961" y="557"/>
                  </a:cubicBezTo>
                  <a:cubicBezTo>
                    <a:pt x="962" y="563"/>
                    <a:pt x="969" y="578"/>
                    <a:pt x="972" y="590"/>
                  </a:cubicBezTo>
                  <a:cubicBezTo>
                    <a:pt x="995" y="571"/>
                    <a:pt x="994" y="537"/>
                    <a:pt x="1003" y="510"/>
                  </a:cubicBezTo>
                  <a:cubicBezTo>
                    <a:pt x="1007" y="497"/>
                    <a:pt x="1017" y="487"/>
                    <a:pt x="1021" y="474"/>
                  </a:cubicBezTo>
                  <a:cubicBezTo>
                    <a:pt x="1068" y="329"/>
                    <a:pt x="1111" y="175"/>
                    <a:pt x="1168" y="38"/>
                  </a:cubicBezTo>
                  <a:cubicBezTo>
                    <a:pt x="1168" y="36"/>
                    <a:pt x="1168" y="33"/>
                    <a:pt x="1168" y="31"/>
                  </a:cubicBezTo>
                  <a:cubicBezTo>
                    <a:pt x="1161" y="31"/>
                    <a:pt x="1162" y="26"/>
                    <a:pt x="1157" y="31"/>
                  </a:cubicBezTo>
                  <a:close/>
                  <a:moveTo>
                    <a:pt x="315" y="1734"/>
                  </a:moveTo>
                  <a:cubicBezTo>
                    <a:pt x="327" y="1733"/>
                    <a:pt x="331" y="1740"/>
                    <a:pt x="340" y="1742"/>
                  </a:cubicBezTo>
                  <a:cubicBezTo>
                    <a:pt x="356" y="1712"/>
                    <a:pt x="401" y="1727"/>
                    <a:pt x="415" y="1711"/>
                  </a:cubicBezTo>
                  <a:cubicBezTo>
                    <a:pt x="386" y="1703"/>
                    <a:pt x="339" y="1709"/>
                    <a:pt x="315" y="1734"/>
                  </a:cubicBezTo>
                  <a:close/>
                  <a:moveTo>
                    <a:pt x="376" y="1734"/>
                  </a:moveTo>
                  <a:cubicBezTo>
                    <a:pt x="360" y="1746"/>
                    <a:pt x="342" y="1755"/>
                    <a:pt x="330" y="1770"/>
                  </a:cubicBezTo>
                  <a:cubicBezTo>
                    <a:pt x="352" y="1763"/>
                    <a:pt x="380" y="1757"/>
                    <a:pt x="415" y="1750"/>
                  </a:cubicBezTo>
                  <a:cubicBezTo>
                    <a:pt x="415" y="1746"/>
                    <a:pt x="415" y="1743"/>
                    <a:pt x="415" y="1740"/>
                  </a:cubicBezTo>
                  <a:cubicBezTo>
                    <a:pt x="397" y="1743"/>
                    <a:pt x="393" y="1732"/>
                    <a:pt x="376" y="1734"/>
                  </a:cubicBezTo>
                  <a:close/>
                  <a:moveTo>
                    <a:pt x="400" y="1665"/>
                  </a:moveTo>
                  <a:cubicBezTo>
                    <a:pt x="386" y="1664"/>
                    <a:pt x="386" y="1663"/>
                    <a:pt x="374" y="1665"/>
                  </a:cubicBezTo>
                  <a:cubicBezTo>
                    <a:pt x="359" y="1630"/>
                    <a:pt x="326" y="1663"/>
                    <a:pt x="309" y="1678"/>
                  </a:cubicBezTo>
                  <a:cubicBezTo>
                    <a:pt x="314" y="1685"/>
                    <a:pt x="311" y="1700"/>
                    <a:pt x="320" y="1703"/>
                  </a:cubicBezTo>
                  <a:cubicBezTo>
                    <a:pt x="342" y="1674"/>
                    <a:pt x="400" y="1696"/>
                    <a:pt x="400" y="1665"/>
                  </a:cubicBezTo>
                  <a:close/>
                  <a:moveTo>
                    <a:pt x="353" y="1600"/>
                  </a:moveTo>
                  <a:cubicBezTo>
                    <a:pt x="325" y="1610"/>
                    <a:pt x="311" y="1625"/>
                    <a:pt x="278" y="1636"/>
                  </a:cubicBezTo>
                  <a:cubicBezTo>
                    <a:pt x="278" y="1648"/>
                    <a:pt x="284" y="1653"/>
                    <a:pt x="289" y="1660"/>
                  </a:cubicBezTo>
                  <a:cubicBezTo>
                    <a:pt x="318" y="1649"/>
                    <a:pt x="333" y="1620"/>
                    <a:pt x="374" y="1629"/>
                  </a:cubicBezTo>
                  <a:cubicBezTo>
                    <a:pt x="376" y="1625"/>
                    <a:pt x="381" y="1624"/>
                    <a:pt x="384" y="1621"/>
                  </a:cubicBezTo>
                  <a:cubicBezTo>
                    <a:pt x="384" y="1617"/>
                    <a:pt x="384" y="1612"/>
                    <a:pt x="384" y="1608"/>
                  </a:cubicBezTo>
                  <a:cubicBezTo>
                    <a:pt x="375" y="1606"/>
                    <a:pt x="362" y="1605"/>
                    <a:pt x="353" y="1600"/>
                  </a:cubicBezTo>
                  <a:close/>
                  <a:moveTo>
                    <a:pt x="376" y="1562"/>
                  </a:moveTo>
                  <a:cubicBezTo>
                    <a:pt x="372" y="1561"/>
                    <a:pt x="371" y="1557"/>
                    <a:pt x="371" y="1551"/>
                  </a:cubicBezTo>
                  <a:cubicBezTo>
                    <a:pt x="323" y="1543"/>
                    <a:pt x="277" y="1580"/>
                    <a:pt x="276" y="1611"/>
                  </a:cubicBezTo>
                  <a:cubicBezTo>
                    <a:pt x="307" y="1597"/>
                    <a:pt x="351" y="1584"/>
                    <a:pt x="376" y="1562"/>
                  </a:cubicBezTo>
                  <a:close/>
                  <a:moveTo>
                    <a:pt x="348" y="1500"/>
                  </a:moveTo>
                  <a:cubicBezTo>
                    <a:pt x="319" y="1501"/>
                    <a:pt x="293" y="1516"/>
                    <a:pt x="268" y="1528"/>
                  </a:cubicBezTo>
                  <a:cubicBezTo>
                    <a:pt x="270" y="1540"/>
                    <a:pt x="266" y="1556"/>
                    <a:pt x="281" y="1559"/>
                  </a:cubicBezTo>
                  <a:cubicBezTo>
                    <a:pt x="301" y="1533"/>
                    <a:pt x="349" y="1535"/>
                    <a:pt x="364" y="1510"/>
                  </a:cubicBezTo>
                  <a:cubicBezTo>
                    <a:pt x="354" y="1511"/>
                    <a:pt x="357" y="1500"/>
                    <a:pt x="348" y="1500"/>
                  </a:cubicBezTo>
                  <a:close/>
                  <a:moveTo>
                    <a:pt x="258" y="1490"/>
                  </a:moveTo>
                  <a:cubicBezTo>
                    <a:pt x="257" y="1498"/>
                    <a:pt x="266" y="1497"/>
                    <a:pt x="268" y="1502"/>
                  </a:cubicBezTo>
                  <a:cubicBezTo>
                    <a:pt x="294" y="1487"/>
                    <a:pt x="336" y="1488"/>
                    <a:pt x="343" y="1453"/>
                  </a:cubicBezTo>
                  <a:cubicBezTo>
                    <a:pt x="308" y="1442"/>
                    <a:pt x="281" y="1473"/>
                    <a:pt x="258" y="1490"/>
                  </a:cubicBezTo>
                  <a:close/>
                  <a:moveTo>
                    <a:pt x="330" y="1407"/>
                  </a:moveTo>
                  <a:cubicBezTo>
                    <a:pt x="315" y="1416"/>
                    <a:pt x="299" y="1409"/>
                    <a:pt x="289" y="1399"/>
                  </a:cubicBezTo>
                  <a:cubicBezTo>
                    <a:pt x="283" y="1416"/>
                    <a:pt x="260" y="1415"/>
                    <a:pt x="248" y="1425"/>
                  </a:cubicBezTo>
                  <a:cubicBezTo>
                    <a:pt x="252" y="1442"/>
                    <a:pt x="241" y="1449"/>
                    <a:pt x="237" y="1464"/>
                  </a:cubicBezTo>
                  <a:cubicBezTo>
                    <a:pt x="270" y="1475"/>
                    <a:pt x="289" y="1422"/>
                    <a:pt x="320" y="1430"/>
                  </a:cubicBezTo>
                  <a:cubicBezTo>
                    <a:pt x="317" y="1416"/>
                    <a:pt x="336" y="1428"/>
                    <a:pt x="335" y="1417"/>
                  </a:cubicBezTo>
                  <a:cubicBezTo>
                    <a:pt x="330" y="1417"/>
                    <a:pt x="334" y="1409"/>
                    <a:pt x="330" y="1407"/>
                  </a:cubicBezTo>
                  <a:close/>
                  <a:moveTo>
                    <a:pt x="248" y="1394"/>
                  </a:moveTo>
                  <a:cubicBezTo>
                    <a:pt x="272" y="1396"/>
                    <a:pt x="296" y="1350"/>
                    <a:pt x="322" y="1376"/>
                  </a:cubicBezTo>
                  <a:cubicBezTo>
                    <a:pt x="323" y="1373"/>
                    <a:pt x="326" y="1373"/>
                    <a:pt x="330" y="1374"/>
                  </a:cubicBezTo>
                  <a:cubicBezTo>
                    <a:pt x="313" y="1326"/>
                    <a:pt x="259" y="1362"/>
                    <a:pt x="248" y="1394"/>
                  </a:cubicBezTo>
                  <a:close/>
                  <a:moveTo>
                    <a:pt x="299" y="1307"/>
                  </a:moveTo>
                  <a:cubicBezTo>
                    <a:pt x="286" y="1306"/>
                    <a:pt x="274" y="1308"/>
                    <a:pt x="263" y="1314"/>
                  </a:cubicBezTo>
                  <a:cubicBezTo>
                    <a:pt x="259" y="1311"/>
                    <a:pt x="256" y="1308"/>
                    <a:pt x="253" y="1304"/>
                  </a:cubicBezTo>
                  <a:cubicBezTo>
                    <a:pt x="240" y="1318"/>
                    <a:pt x="217" y="1339"/>
                    <a:pt x="240" y="1355"/>
                  </a:cubicBezTo>
                  <a:cubicBezTo>
                    <a:pt x="263" y="1344"/>
                    <a:pt x="282" y="1313"/>
                    <a:pt x="304" y="1317"/>
                  </a:cubicBezTo>
                  <a:cubicBezTo>
                    <a:pt x="300" y="1316"/>
                    <a:pt x="303" y="1308"/>
                    <a:pt x="299" y="1307"/>
                  </a:cubicBezTo>
                  <a:close/>
                  <a:moveTo>
                    <a:pt x="278" y="1250"/>
                  </a:moveTo>
                  <a:cubicBezTo>
                    <a:pt x="269" y="1259"/>
                    <a:pt x="262" y="1258"/>
                    <a:pt x="250" y="1252"/>
                  </a:cubicBezTo>
                  <a:cubicBezTo>
                    <a:pt x="243" y="1256"/>
                    <a:pt x="235" y="1259"/>
                    <a:pt x="230" y="1265"/>
                  </a:cubicBezTo>
                  <a:cubicBezTo>
                    <a:pt x="233" y="1266"/>
                    <a:pt x="239" y="1264"/>
                    <a:pt x="240" y="1268"/>
                  </a:cubicBezTo>
                  <a:cubicBezTo>
                    <a:pt x="230" y="1279"/>
                    <a:pt x="208" y="1278"/>
                    <a:pt x="206" y="1296"/>
                  </a:cubicBezTo>
                  <a:cubicBezTo>
                    <a:pt x="209" y="1302"/>
                    <a:pt x="214" y="1306"/>
                    <a:pt x="222" y="1307"/>
                  </a:cubicBezTo>
                  <a:cubicBezTo>
                    <a:pt x="238" y="1284"/>
                    <a:pt x="266" y="1288"/>
                    <a:pt x="297" y="1278"/>
                  </a:cubicBezTo>
                  <a:cubicBezTo>
                    <a:pt x="296" y="1263"/>
                    <a:pt x="291" y="1253"/>
                    <a:pt x="278" y="1250"/>
                  </a:cubicBezTo>
                  <a:close/>
                  <a:moveTo>
                    <a:pt x="268" y="1201"/>
                  </a:moveTo>
                  <a:cubicBezTo>
                    <a:pt x="248" y="1206"/>
                    <a:pt x="227" y="1210"/>
                    <a:pt x="209" y="1216"/>
                  </a:cubicBezTo>
                  <a:cubicBezTo>
                    <a:pt x="206" y="1227"/>
                    <a:pt x="196" y="1242"/>
                    <a:pt x="204" y="1255"/>
                  </a:cubicBezTo>
                  <a:cubicBezTo>
                    <a:pt x="225" y="1246"/>
                    <a:pt x="261" y="1229"/>
                    <a:pt x="281" y="1211"/>
                  </a:cubicBezTo>
                  <a:cubicBezTo>
                    <a:pt x="273" y="1212"/>
                    <a:pt x="274" y="1203"/>
                    <a:pt x="268" y="1201"/>
                  </a:cubicBezTo>
                  <a:close/>
                  <a:moveTo>
                    <a:pt x="181" y="1180"/>
                  </a:moveTo>
                  <a:cubicBezTo>
                    <a:pt x="191" y="1195"/>
                    <a:pt x="201" y="1187"/>
                    <a:pt x="214" y="1193"/>
                  </a:cubicBezTo>
                  <a:cubicBezTo>
                    <a:pt x="222" y="1183"/>
                    <a:pt x="236" y="1181"/>
                    <a:pt x="242" y="1170"/>
                  </a:cubicBezTo>
                  <a:cubicBezTo>
                    <a:pt x="252" y="1174"/>
                    <a:pt x="256" y="1167"/>
                    <a:pt x="263" y="1160"/>
                  </a:cubicBezTo>
                  <a:cubicBezTo>
                    <a:pt x="235" y="1128"/>
                    <a:pt x="201" y="1149"/>
                    <a:pt x="181" y="1180"/>
                  </a:cubicBezTo>
                  <a:close/>
                  <a:moveTo>
                    <a:pt x="206" y="1087"/>
                  </a:moveTo>
                  <a:cubicBezTo>
                    <a:pt x="183" y="1100"/>
                    <a:pt x="179" y="1118"/>
                    <a:pt x="168" y="1142"/>
                  </a:cubicBezTo>
                  <a:cubicBezTo>
                    <a:pt x="175" y="1143"/>
                    <a:pt x="172" y="1143"/>
                    <a:pt x="181" y="1147"/>
                  </a:cubicBezTo>
                  <a:cubicBezTo>
                    <a:pt x="198" y="1130"/>
                    <a:pt x="226" y="1123"/>
                    <a:pt x="248" y="1111"/>
                  </a:cubicBezTo>
                  <a:cubicBezTo>
                    <a:pt x="245" y="1097"/>
                    <a:pt x="236" y="1089"/>
                    <a:pt x="224" y="1085"/>
                  </a:cubicBezTo>
                  <a:cubicBezTo>
                    <a:pt x="216" y="1090"/>
                    <a:pt x="205" y="1100"/>
                    <a:pt x="206" y="1087"/>
                  </a:cubicBezTo>
                  <a:close/>
                  <a:moveTo>
                    <a:pt x="155" y="1090"/>
                  </a:moveTo>
                  <a:cubicBezTo>
                    <a:pt x="183" y="1089"/>
                    <a:pt x="210" y="1067"/>
                    <a:pt x="222" y="1041"/>
                  </a:cubicBezTo>
                  <a:cubicBezTo>
                    <a:pt x="195" y="1032"/>
                    <a:pt x="152" y="1061"/>
                    <a:pt x="155" y="1090"/>
                  </a:cubicBezTo>
                  <a:close/>
                  <a:moveTo>
                    <a:pt x="191" y="1008"/>
                  </a:moveTo>
                  <a:cubicBezTo>
                    <a:pt x="184" y="1004"/>
                    <a:pt x="182" y="996"/>
                    <a:pt x="173" y="995"/>
                  </a:cubicBezTo>
                  <a:cubicBezTo>
                    <a:pt x="161" y="1008"/>
                    <a:pt x="127" y="1025"/>
                    <a:pt x="147" y="1046"/>
                  </a:cubicBezTo>
                  <a:cubicBezTo>
                    <a:pt x="171" y="1030"/>
                    <a:pt x="189" y="1025"/>
                    <a:pt x="209" y="1005"/>
                  </a:cubicBezTo>
                  <a:cubicBezTo>
                    <a:pt x="203" y="999"/>
                    <a:pt x="194" y="1004"/>
                    <a:pt x="191" y="1008"/>
                  </a:cubicBezTo>
                  <a:close/>
                  <a:moveTo>
                    <a:pt x="193" y="941"/>
                  </a:moveTo>
                  <a:cubicBezTo>
                    <a:pt x="187" y="936"/>
                    <a:pt x="165" y="940"/>
                    <a:pt x="152" y="948"/>
                  </a:cubicBezTo>
                  <a:cubicBezTo>
                    <a:pt x="142" y="955"/>
                    <a:pt x="142" y="971"/>
                    <a:pt x="129" y="971"/>
                  </a:cubicBezTo>
                  <a:cubicBezTo>
                    <a:pt x="127" y="983"/>
                    <a:pt x="131" y="988"/>
                    <a:pt x="137" y="992"/>
                  </a:cubicBezTo>
                  <a:cubicBezTo>
                    <a:pt x="151" y="971"/>
                    <a:pt x="232" y="970"/>
                    <a:pt x="193" y="941"/>
                  </a:cubicBezTo>
                  <a:close/>
                  <a:moveTo>
                    <a:pt x="196" y="899"/>
                  </a:moveTo>
                  <a:cubicBezTo>
                    <a:pt x="192" y="892"/>
                    <a:pt x="183" y="888"/>
                    <a:pt x="173" y="886"/>
                  </a:cubicBezTo>
                  <a:cubicBezTo>
                    <a:pt x="162" y="894"/>
                    <a:pt x="156" y="895"/>
                    <a:pt x="139" y="892"/>
                  </a:cubicBezTo>
                  <a:cubicBezTo>
                    <a:pt x="127" y="902"/>
                    <a:pt x="116" y="913"/>
                    <a:pt x="103" y="923"/>
                  </a:cubicBezTo>
                  <a:cubicBezTo>
                    <a:pt x="106" y="931"/>
                    <a:pt x="104" y="936"/>
                    <a:pt x="108" y="946"/>
                  </a:cubicBezTo>
                  <a:cubicBezTo>
                    <a:pt x="138" y="931"/>
                    <a:pt x="178" y="918"/>
                    <a:pt x="196" y="899"/>
                  </a:cubicBezTo>
                  <a:close/>
                  <a:moveTo>
                    <a:pt x="134" y="853"/>
                  </a:moveTo>
                  <a:cubicBezTo>
                    <a:pt x="131" y="872"/>
                    <a:pt x="89" y="864"/>
                    <a:pt x="101" y="894"/>
                  </a:cubicBezTo>
                  <a:cubicBezTo>
                    <a:pt x="128" y="890"/>
                    <a:pt x="136" y="872"/>
                    <a:pt x="147" y="858"/>
                  </a:cubicBezTo>
                  <a:cubicBezTo>
                    <a:pt x="152" y="858"/>
                    <a:pt x="162" y="864"/>
                    <a:pt x="165" y="855"/>
                  </a:cubicBezTo>
                  <a:cubicBezTo>
                    <a:pt x="152" y="853"/>
                    <a:pt x="146" y="858"/>
                    <a:pt x="134" y="853"/>
                  </a:cubicBezTo>
                  <a:close/>
                  <a:moveTo>
                    <a:pt x="121" y="812"/>
                  </a:moveTo>
                  <a:cubicBezTo>
                    <a:pt x="105" y="823"/>
                    <a:pt x="83" y="842"/>
                    <a:pt x="85" y="863"/>
                  </a:cubicBezTo>
                  <a:cubicBezTo>
                    <a:pt x="107" y="845"/>
                    <a:pt x="125" y="823"/>
                    <a:pt x="157" y="822"/>
                  </a:cubicBezTo>
                  <a:cubicBezTo>
                    <a:pt x="157" y="819"/>
                    <a:pt x="161" y="818"/>
                    <a:pt x="160" y="814"/>
                  </a:cubicBezTo>
                  <a:cubicBezTo>
                    <a:pt x="143" y="811"/>
                    <a:pt x="136" y="819"/>
                    <a:pt x="121" y="812"/>
                  </a:cubicBezTo>
                  <a:close/>
                  <a:moveTo>
                    <a:pt x="75" y="804"/>
                  </a:moveTo>
                  <a:cubicBezTo>
                    <a:pt x="97" y="794"/>
                    <a:pt x="109" y="774"/>
                    <a:pt x="137" y="781"/>
                  </a:cubicBezTo>
                  <a:cubicBezTo>
                    <a:pt x="137" y="778"/>
                    <a:pt x="137" y="776"/>
                    <a:pt x="137" y="773"/>
                  </a:cubicBezTo>
                  <a:cubicBezTo>
                    <a:pt x="114" y="754"/>
                    <a:pt x="70" y="771"/>
                    <a:pt x="75" y="804"/>
                  </a:cubicBezTo>
                  <a:close/>
                  <a:moveTo>
                    <a:pt x="134" y="719"/>
                  </a:moveTo>
                  <a:cubicBezTo>
                    <a:pt x="113" y="681"/>
                    <a:pt x="56" y="707"/>
                    <a:pt x="49" y="732"/>
                  </a:cubicBezTo>
                  <a:cubicBezTo>
                    <a:pt x="56" y="742"/>
                    <a:pt x="56" y="758"/>
                    <a:pt x="72" y="758"/>
                  </a:cubicBezTo>
                  <a:cubicBezTo>
                    <a:pt x="74" y="729"/>
                    <a:pt x="101" y="726"/>
                    <a:pt x="132" y="727"/>
                  </a:cubicBezTo>
                  <a:cubicBezTo>
                    <a:pt x="132" y="723"/>
                    <a:pt x="135" y="723"/>
                    <a:pt x="134" y="719"/>
                  </a:cubicBezTo>
                  <a:close/>
                  <a:moveTo>
                    <a:pt x="34" y="642"/>
                  </a:moveTo>
                  <a:cubicBezTo>
                    <a:pt x="28" y="657"/>
                    <a:pt x="32" y="675"/>
                    <a:pt x="47" y="678"/>
                  </a:cubicBezTo>
                  <a:cubicBezTo>
                    <a:pt x="45" y="649"/>
                    <a:pt x="81" y="652"/>
                    <a:pt x="93" y="644"/>
                  </a:cubicBezTo>
                  <a:cubicBezTo>
                    <a:pt x="81" y="623"/>
                    <a:pt x="52" y="644"/>
                    <a:pt x="34" y="6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6"/>
            <p:cNvSpPr>
              <a:spLocks noEditPoints="1"/>
            </p:cNvSpPr>
            <p:nvPr/>
          </p:nvSpPr>
          <p:spPr bwMode="auto">
            <a:xfrm>
              <a:off x="8531225" y="735013"/>
              <a:ext cx="377825" cy="306388"/>
            </a:xfrm>
            <a:custGeom>
              <a:avLst/>
              <a:gdLst>
                <a:gd name="T0" fmla="*/ 142 w 583"/>
                <a:gd name="T1" fmla="*/ 0 h 474"/>
                <a:gd name="T2" fmla="*/ 163 w 583"/>
                <a:gd name="T3" fmla="*/ 18 h 474"/>
                <a:gd name="T4" fmla="*/ 250 w 583"/>
                <a:gd name="T5" fmla="*/ 54 h 474"/>
                <a:gd name="T6" fmla="*/ 325 w 583"/>
                <a:gd name="T7" fmla="*/ 85 h 474"/>
                <a:gd name="T8" fmla="*/ 351 w 583"/>
                <a:gd name="T9" fmla="*/ 87 h 474"/>
                <a:gd name="T10" fmla="*/ 374 w 583"/>
                <a:gd name="T11" fmla="*/ 103 h 474"/>
                <a:gd name="T12" fmla="*/ 436 w 583"/>
                <a:gd name="T13" fmla="*/ 126 h 474"/>
                <a:gd name="T14" fmla="*/ 474 w 583"/>
                <a:gd name="T15" fmla="*/ 141 h 474"/>
                <a:gd name="T16" fmla="*/ 487 w 583"/>
                <a:gd name="T17" fmla="*/ 154 h 474"/>
                <a:gd name="T18" fmla="*/ 565 w 583"/>
                <a:gd name="T19" fmla="*/ 175 h 474"/>
                <a:gd name="T20" fmla="*/ 583 w 583"/>
                <a:gd name="T21" fmla="*/ 206 h 474"/>
                <a:gd name="T22" fmla="*/ 482 w 583"/>
                <a:gd name="T23" fmla="*/ 417 h 474"/>
                <a:gd name="T24" fmla="*/ 459 w 583"/>
                <a:gd name="T25" fmla="*/ 471 h 474"/>
                <a:gd name="T26" fmla="*/ 268 w 583"/>
                <a:gd name="T27" fmla="*/ 430 h 474"/>
                <a:gd name="T28" fmla="*/ 0 w 583"/>
                <a:gd name="T29" fmla="*/ 255 h 474"/>
                <a:gd name="T30" fmla="*/ 93 w 583"/>
                <a:gd name="T31" fmla="*/ 69 h 474"/>
                <a:gd name="T32" fmla="*/ 142 w 583"/>
                <a:gd name="T33" fmla="*/ 0 h 474"/>
                <a:gd name="T34" fmla="*/ 356 w 583"/>
                <a:gd name="T35" fmla="*/ 433 h 474"/>
                <a:gd name="T36" fmla="*/ 444 w 583"/>
                <a:gd name="T37" fmla="*/ 451 h 474"/>
                <a:gd name="T38" fmla="*/ 482 w 583"/>
                <a:gd name="T39" fmla="*/ 381 h 474"/>
                <a:gd name="T40" fmla="*/ 560 w 583"/>
                <a:gd name="T41" fmla="*/ 198 h 474"/>
                <a:gd name="T42" fmla="*/ 459 w 583"/>
                <a:gd name="T43" fmla="*/ 152 h 474"/>
                <a:gd name="T44" fmla="*/ 423 w 583"/>
                <a:gd name="T45" fmla="*/ 134 h 474"/>
                <a:gd name="T46" fmla="*/ 230 w 583"/>
                <a:gd name="T47" fmla="*/ 56 h 474"/>
                <a:gd name="T48" fmla="*/ 142 w 583"/>
                <a:gd name="T49" fmla="*/ 51 h 474"/>
                <a:gd name="T50" fmla="*/ 119 w 583"/>
                <a:gd name="T51" fmla="*/ 59 h 474"/>
                <a:gd name="T52" fmla="*/ 85 w 583"/>
                <a:gd name="T53" fmla="*/ 105 h 474"/>
                <a:gd name="T54" fmla="*/ 21 w 583"/>
                <a:gd name="T55" fmla="*/ 273 h 474"/>
                <a:gd name="T56" fmla="*/ 255 w 583"/>
                <a:gd name="T57" fmla="*/ 394 h 474"/>
                <a:gd name="T58" fmla="*/ 276 w 583"/>
                <a:gd name="T59" fmla="*/ 394 h 474"/>
                <a:gd name="T60" fmla="*/ 317 w 583"/>
                <a:gd name="T61" fmla="*/ 412 h 474"/>
                <a:gd name="T62" fmla="*/ 312 w 583"/>
                <a:gd name="T63" fmla="*/ 414 h 474"/>
                <a:gd name="T64" fmla="*/ 356 w 583"/>
                <a:gd name="T65" fmla="*/ 433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3" h="474">
                  <a:moveTo>
                    <a:pt x="142" y="0"/>
                  </a:moveTo>
                  <a:cubicBezTo>
                    <a:pt x="153" y="2"/>
                    <a:pt x="155" y="12"/>
                    <a:pt x="163" y="18"/>
                  </a:cubicBezTo>
                  <a:cubicBezTo>
                    <a:pt x="195" y="18"/>
                    <a:pt x="229" y="29"/>
                    <a:pt x="250" y="54"/>
                  </a:cubicBezTo>
                  <a:cubicBezTo>
                    <a:pt x="277" y="55"/>
                    <a:pt x="299" y="76"/>
                    <a:pt x="325" y="85"/>
                  </a:cubicBezTo>
                  <a:cubicBezTo>
                    <a:pt x="334" y="87"/>
                    <a:pt x="343" y="85"/>
                    <a:pt x="351" y="87"/>
                  </a:cubicBezTo>
                  <a:cubicBezTo>
                    <a:pt x="359" y="90"/>
                    <a:pt x="365" y="99"/>
                    <a:pt x="374" y="103"/>
                  </a:cubicBezTo>
                  <a:cubicBezTo>
                    <a:pt x="395" y="111"/>
                    <a:pt x="416" y="116"/>
                    <a:pt x="436" y="126"/>
                  </a:cubicBezTo>
                  <a:cubicBezTo>
                    <a:pt x="448" y="132"/>
                    <a:pt x="460" y="133"/>
                    <a:pt x="474" y="141"/>
                  </a:cubicBezTo>
                  <a:cubicBezTo>
                    <a:pt x="478" y="143"/>
                    <a:pt x="483" y="152"/>
                    <a:pt x="487" y="154"/>
                  </a:cubicBezTo>
                  <a:cubicBezTo>
                    <a:pt x="512" y="164"/>
                    <a:pt x="541" y="162"/>
                    <a:pt x="565" y="175"/>
                  </a:cubicBezTo>
                  <a:cubicBezTo>
                    <a:pt x="565" y="187"/>
                    <a:pt x="583" y="193"/>
                    <a:pt x="583" y="206"/>
                  </a:cubicBezTo>
                  <a:cubicBezTo>
                    <a:pt x="579" y="269"/>
                    <a:pt x="507" y="343"/>
                    <a:pt x="482" y="417"/>
                  </a:cubicBezTo>
                  <a:cubicBezTo>
                    <a:pt x="474" y="440"/>
                    <a:pt x="477" y="458"/>
                    <a:pt x="459" y="471"/>
                  </a:cubicBezTo>
                  <a:cubicBezTo>
                    <a:pt x="391" y="474"/>
                    <a:pt x="325" y="456"/>
                    <a:pt x="268" y="430"/>
                  </a:cubicBezTo>
                  <a:cubicBezTo>
                    <a:pt x="186" y="356"/>
                    <a:pt x="30" y="378"/>
                    <a:pt x="0" y="255"/>
                  </a:cubicBezTo>
                  <a:cubicBezTo>
                    <a:pt x="22" y="195"/>
                    <a:pt x="63" y="127"/>
                    <a:pt x="93" y="69"/>
                  </a:cubicBezTo>
                  <a:cubicBezTo>
                    <a:pt x="107" y="42"/>
                    <a:pt x="109" y="8"/>
                    <a:pt x="142" y="0"/>
                  </a:cubicBezTo>
                  <a:close/>
                  <a:moveTo>
                    <a:pt x="356" y="433"/>
                  </a:moveTo>
                  <a:cubicBezTo>
                    <a:pt x="373" y="440"/>
                    <a:pt x="408" y="446"/>
                    <a:pt x="444" y="451"/>
                  </a:cubicBezTo>
                  <a:cubicBezTo>
                    <a:pt x="465" y="435"/>
                    <a:pt x="470" y="410"/>
                    <a:pt x="482" y="381"/>
                  </a:cubicBezTo>
                  <a:cubicBezTo>
                    <a:pt x="508" y="319"/>
                    <a:pt x="558" y="264"/>
                    <a:pt x="560" y="198"/>
                  </a:cubicBezTo>
                  <a:cubicBezTo>
                    <a:pt x="529" y="166"/>
                    <a:pt x="487" y="184"/>
                    <a:pt x="459" y="152"/>
                  </a:cubicBezTo>
                  <a:cubicBezTo>
                    <a:pt x="443" y="150"/>
                    <a:pt x="432" y="143"/>
                    <a:pt x="423" y="134"/>
                  </a:cubicBezTo>
                  <a:cubicBezTo>
                    <a:pt x="349" y="122"/>
                    <a:pt x="287" y="82"/>
                    <a:pt x="230" y="56"/>
                  </a:cubicBezTo>
                  <a:cubicBezTo>
                    <a:pt x="204" y="45"/>
                    <a:pt x="155" y="32"/>
                    <a:pt x="142" y="51"/>
                  </a:cubicBezTo>
                  <a:cubicBezTo>
                    <a:pt x="134" y="45"/>
                    <a:pt x="129" y="59"/>
                    <a:pt x="119" y="59"/>
                  </a:cubicBezTo>
                  <a:cubicBezTo>
                    <a:pt x="107" y="73"/>
                    <a:pt x="104" y="97"/>
                    <a:pt x="85" y="105"/>
                  </a:cubicBezTo>
                  <a:cubicBezTo>
                    <a:pt x="73" y="181"/>
                    <a:pt x="23" y="193"/>
                    <a:pt x="21" y="273"/>
                  </a:cubicBezTo>
                  <a:cubicBezTo>
                    <a:pt x="73" y="343"/>
                    <a:pt x="187" y="345"/>
                    <a:pt x="255" y="394"/>
                  </a:cubicBezTo>
                  <a:cubicBezTo>
                    <a:pt x="267" y="394"/>
                    <a:pt x="266" y="396"/>
                    <a:pt x="276" y="394"/>
                  </a:cubicBezTo>
                  <a:cubicBezTo>
                    <a:pt x="277" y="408"/>
                    <a:pt x="307" y="401"/>
                    <a:pt x="317" y="412"/>
                  </a:cubicBezTo>
                  <a:cubicBezTo>
                    <a:pt x="315" y="412"/>
                    <a:pt x="312" y="412"/>
                    <a:pt x="312" y="414"/>
                  </a:cubicBezTo>
                  <a:cubicBezTo>
                    <a:pt x="331" y="415"/>
                    <a:pt x="343" y="426"/>
                    <a:pt x="356" y="4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7"/>
            <p:cNvSpPr/>
            <p:nvPr/>
          </p:nvSpPr>
          <p:spPr bwMode="auto">
            <a:xfrm>
              <a:off x="8642350" y="822325"/>
              <a:ext cx="201613" cy="80963"/>
            </a:xfrm>
            <a:custGeom>
              <a:avLst/>
              <a:gdLst>
                <a:gd name="T0" fmla="*/ 0 w 314"/>
                <a:gd name="T1" fmla="*/ 3 h 127"/>
                <a:gd name="T2" fmla="*/ 129 w 314"/>
                <a:gd name="T3" fmla="*/ 37 h 127"/>
                <a:gd name="T4" fmla="*/ 178 w 314"/>
                <a:gd name="T5" fmla="*/ 68 h 127"/>
                <a:gd name="T6" fmla="*/ 256 w 314"/>
                <a:gd name="T7" fmla="*/ 96 h 127"/>
                <a:gd name="T8" fmla="*/ 297 w 314"/>
                <a:gd name="T9" fmla="*/ 127 h 127"/>
                <a:gd name="T10" fmla="*/ 91 w 314"/>
                <a:gd name="T11" fmla="*/ 42 h 127"/>
                <a:gd name="T12" fmla="*/ 93 w 314"/>
                <a:gd name="T13" fmla="*/ 44 h 127"/>
                <a:gd name="T14" fmla="*/ 0 w 314"/>
                <a:gd name="T15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4" h="127">
                  <a:moveTo>
                    <a:pt x="0" y="3"/>
                  </a:moveTo>
                  <a:cubicBezTo>
                    <a:pt x="35" y="0"/>
                    <a:pt x="88" y="37"/>
                    <a:pt x="129" y="37"/>
                  </a:cubicBezTo>
                  <a:cubicBezTo>
                    <a:pt x="144" y="48"/>
                    <a:pt x="164" y="55"/>
                    <a:pt x="178" y="68"/>
                  </a:cubicBezTo>
                  <a:cubicBezTo>
                    <a:pt x="205" y="70"/>
                    <a:pt x="229" y="86"/>
                    <a:pt x="256" y="96"/>
                  </a:cubicBezTo>
                  <a:cubicBezTo>
                    <a:pt x="273" y="92"/>
                    <a:pt x="314" y="105"/>
                    <a:pt x="297" y="127"/>
                  </a:cubicBezTo>
                  <a:cubicBezTo>
                    <a:pt x="225" y="99"/>
                    <a:pt x="148" y="68"/>
                    <a:pt x="91" y="42"/>
                  </a:cubicBezTo>
                  <a:cubicBezTo>
                    <a:pt x="90" y="44"/>
                    <a:pt x="92" y="44"/>
                    <a:pt x="93" y="44"/>
                  </a:cubicBezTo>
                  <a:cubicBezTo>
                    <a:pt x="70" y="33"/>
                    <a:pt x="28" y="19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48"/>
            <p:cNvSpPr/>
            <p:nvPr/>
          </p:nvSpPr>
          <p:spPr bwMode="auto">
            <a:xfrm>
              <a:off x="8578850" y="900113"/>
              <a:ext cx="214313" cy="93663"/>
            </a:xfrm>
            <a:custGeom>
              <a:avLst/>
              <a:gdLst>
                <a:gd name="T0" fmla="*/ 333 w 333"/>
                <a:gd name="T1" fmla="*/ 134 h 143"/>
                <a:gd name="T2" fmla="*/ 328 w 333"/>
                <a:gd name="T3" fmla="*/ 139 h 143"/>
                <a:gd name="T4" fmla="*/ 299 w 333"/>
                <a:gd name="T5" fmla="*/ 129 h 143"/>
                <a:gd name="T6" fmla="*/ 158 w 333"/>
                <a:gd name="T7" fmla="*/ 69 h 143"/>
                <a:gd name="T8" fmla="*/ 0 w 333"/>
                <a:gd name="T9" fmla="*/ 18 h 143"/>
                <a:gd name="T10" fmla="*/ 83 w 333"/>
                <a:gd name="T11" fmla="*/ 20 h 143"/>
                <a:gd name="T12" fmla="*/ 330 w 333"/>
                <a:gd name="T13" fmla="*/ 126 h 143"/>
                <a:gd name="T14" fmla="*/ 333 w 333"/>
                <a:gd name="T15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3" h="143">
                  <a:moveTo>
                    <a:pt x="333" y="134"/>
                  </a:moveTo>
                  <a:cubicBezTo>
                    <a:pt x="332" y="136"/>
                    <a:pt x="331" y="138"/>
                    <a:pt x="328" y="139"/>
                  </a:cubicBezTo>
                  <a:cubicBezTo>
                    <a:pt x="320" y="143"/>
                    <a:pt x="305" y="136"/>
                    <a:pt x="299" y="129"/>
                  </a:cubicBezTo>
                  <a:cubicBezTo>
                    <a:pt x="247" y="109"/>
                    <a:pt x="200" y="95"/>
                    <a:pt x="158" y="69"/>
                  </a:cubicBezTo>
                  <a:cubicBezTo>
                    <a:pt x="107" y="51"/>
                    <a:pt x="49" y="30"/>
                    <a:pt x="0" y="18"/>
                  </a:cubicBezTo>
                  <a:cubicBezTo>
                    <a:pt x="15" y="0"/>
                    <a:pt x="50" y="18"/>
                    <a:pt x="83" y="20"/>
                  </a:cubicBezTo>
                  <a:cubicBezTo>
                    <a:pt x="161" y="70"/>
                    <a:pt x="241" y="91"/>
                    <a:pt x="330" y="126"/>
                  </a:cubicBezTo>
                  <a:cubicBezTo>
                    <a:pt x="330" y="130"/>
                    <a:pt x="330" y="133"/>
                    <a:pt x="333" y="1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9" name="文本框 138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2"/>
          <p:cNvCxnSpPr/>
          <p:nvPr/>
        </p:nvCxnSpPr>
        <p:spPr>
          <a:xfrm>
            <a:off x="0" y="3489679"/>
            <a:ext cx="12192000" cy="0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sp>
        <p:nvSpPr>
          <p:cNvPr id="3" name="Oval 4"/>
          <p:cNvSpPr/>
          <p:nvPr/>
        </p:nvSpPr>
        <p:spPr>
          <a:xfrm>
            <a:off x="1489554" y="2972101"/>
            <a:ext cx="1034554" cy="10404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4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  <a:sym typeface="Arial" panose="020B0604020202020204" pitchFamily="34" charset="0"/>
            </a:endParaRPr>
          </a:p>
        </p:txBody>
      </p:sp>
      <p:sp>
        <p:nvSpPr>
          <p:cNvPr id="4" name="Oval 5"/>
          <p:cNvSpPr/>
          <p:nvPr/>
        </p:nvSpPr>
        <p:spPr>
          <a:xfrm>
            <a:off x="2857543" y="2692017"/>
            <a:ext cx="1594407" cy="160355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sym typeface="Arial" panose="020B0604020202020204" pitchFamily="34" charset="0"/>
              </a:rPr>
              <a:t>82%</a:t>
            </a:r>
          </a:p>
        </p:txBody>
      </p:sp>
      <p:sp>
        <p:nvSpPr>
          <p:cNvPr id="5" name="Oval 6"/>
          <p:cNvSpPr/>
          <p:nvPr/>
        </p:nvSpPr>
        <p:spPr>
          <a:xfrm>
            <a:off x="4785385" y="2974997"/>
            <a:ext cx="1031675" cy="103759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spc="180" dirty="0">
              <a:solidFill>
                <a:srgbClr val="244242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  <a:sym typeface="Arial" panose="020B0604020202020204" pitchFamily="34" charset="0"/>
            </a:endParaRPr>
          </a:p>
        </p:txBody>
      </p:sp>
      <p:sp>
        <p:nvSpPr>
          <p:cNvPr id="6" name="Oval 8"/>
          <p:cNvSpPr/>
          <p:nvPr/>
        </p:nvSpPr>
        <p:spPr>
          <a:xfrm>
            <a:off x="8078337" y="2974997"/>
            <a:ext cx="1031675" cy="103759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4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  <a:sym typeface="Arial" panose="020B0604020202020204" pitchFamily="34" charset="0"/>
            </a:endParaRPr>
          </a:p>
        </p:txBody>
      </p:sp>
      <p:sp>
        <p:nvSpPr>
          <p:cNvPr id="7" name="Oval 9"/>
          <p:cNvSpPr/>
          <p:nvPr/>
        </p:nvSpPr>
        <p:spPr>
          <a:xfrm>
            <a:off x="9443446" y="2683789"/>
            <a:ext cx="1610767" cy="162001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8" name="Oval 5"/>
          <p:cNvSpPr/>
          <p:nvPr/>
        </p:nvSpPr>
        <p:spPr>
          <a:xfrm>
            <a:off x="6150495" y="2692017"/>
            <a:ext cx="1594407" cy="160355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sym typeface="Arial" panose="020B0604020202020204" pitchFamily="34" charset="0"/>
              </a:rPr>
              <a:t>49%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136804" y="452727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4" name="Text Placeholder 1"/>
          <p:cNvSpPr txBox="1"/>
          <p:nvPr/>
        </p:nvSpPr>
        <p:spPr>
          <a:xfrm>
            <a:off x="980168" y="486911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531895" y="452727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6" name="Text Placeholder 1"/>
          <p:cNvSpPr txBox="1"/>
          <p:nvPr/>
        </p:nvSpPr>
        <p:spPr>
          <a:xfrm>
            <a:off x="4375259" y="486911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879341" y="452318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8" name="Text Placeholder 1"/>
          <p:cNvSpPr txBox="1"/>
          <p:nvPr/>
        </p:nvSpPr>
        <p:spPr>
          <a:xfrm>
            <a:off x="7722705" y="486503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763509" y="164499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0" name="Text Placeholder 1"/>
          <p:cNvSpPr txBox="1"/>
          <p:nvPr/>
        </p:nvSpPr>
        <p:spPr>
          <a:xfrm>
            <a:off x="2606873" y="1986834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58600" y="164499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2" name="Text Placeholder 1"/>
          <p:cNvSpPr txBox="1"/>
          <p:nvPr/>
        </p:nvSpPr>
        <p:spPr>
          <a:xfrm>
            <a:off x="6001964" y="1986834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506046" y="1640906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4" name="Text Placeholder 1"/>
          <p:cNvSpPr txBox="1"/>
          <p:nvPr/>
        </p:nvSpPr>
        <p:spPr>
          <a:xfrm>
            <a:off x="9349410" y="1982748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29151" y="3223647"/>
            <a:ext cx="1158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180" dirty="0">
                <a:solidFill>
                  <a:srgbClr val="24424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sym typeface="Arial" panose="020B0604020202020204" pitchFamily="34" charset="0"/>
              </a:rPr>
              <a:t>55%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075626" y="3230736"/>
            <a:ext cx="1158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180" dirty="0">
                <a:solidFill>
                  <a:srgbClr val="24424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sym typeface="Arial" panose="020B0604020202020204" pitchFamily="34" charset="0"/>
              </a:rPr>
              <a:t>76%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734826" y="3230736"/>
            <a:ext cx="1158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180" dirty="0">
                <a:solidFill>
                  <a:srgbClr val="24424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385877" y="3223647"/>
            <a:ext cx="1158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180" dirty="0">
                <a:solidFill>
                  <a:srgbClr val="24424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sym typeface="Arial" panose="020B0604020202020204" pitchFamily="34" charset="0"/>
              </a:rPr>
              <a:t>92%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067122" y="3221460"/>
            <a:ext cx="1158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180" dirty="0">
                <a:solidFill>
                  <a:srgbClr val="24424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sym typeface="Arial" panose="020B0604020202020204" pitchFamily="34" charset="0"/>
              </a:rPr>
              <a:t>83%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708977" y="3233663"/>
            <a:ext cx="1158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180" dirty="0">
                <a:solidFill>
                  <a:srgbClr val="24424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  <a:sym typeface="Arial" panose="020B0604020202020204" pitchFamily="34" charset="0"/>
              </a:rPr>
              <a:t>67%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390485" y="2513630"/>
            <a:ext cx="673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90484" y="1794181"/>
            <a:ext cx="6739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180" dirty="0">
                <a:solidFill>
                  <a:schemeClr val="bg1"/>
                </a:solidFill>
                <a:latin typeface="Showcard Gothic" panose="04020904020102020604" pitchFamily="82" charset="0"/>
                <a:ea typeface="华康少女文字W5" panose="040F0509000000000000" pitchFamily="81" charset="-122"/>
              </a:rPr>
              <a:t>PART  04</a:t>
            </a:r>
            <a:endParaRPr lang="zh-CN" altLang="en-US" sz="3600" spc="180" dirty="0">
              <a:solidFill>
                <a:schemeClr val="bg1"/>
              </a:solidFill>
              <a:latin typeface="Showcard Gothic" panose="04020904020102020604" pitchFamily="82" charset="0"/>
              <a:ea typeface="华康少女文字W5" panose="040F0509000000000000" pitchFamily="8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15032" y="3999874"/>
            <a:ext cx="5290098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点击此出编辑文本内容，以表达您的项目详细资料，建议您在展示时采用微软雅黑字体</a:t>
            </a:r>
            <a:endParaRPr lang="en-US" altLang="zh-CN" sz="14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286121" y="3378494"/>
            <a:ext cx="4947920" cy="0"/>
          </a:xfrm>
          <a:prstGeom prst="line">
            <a:avLst/>
          </a:prstGeom>
          <a:ln w="19050">
            <a:solidFill>
              <a:srgbClr val="FF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627660" y="3451613"/>
            <a:ext cx="4264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PLEASE ADD YOUR TITLE HERE</a:t>
            </a:r>
            <a:endParaRPr lang="zh-CN" altLang="en-US" sz="16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1"/>
          <a:stretch>
            <a:fillRect/>
          </a:stretch>
        </p:blipFill>
        <p:spPr>
          <a:xfrm>
            <a:off x="9578109" y="2440512"/>
            <a:ext cx="2613891" cy="378126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33" r="77121"/>
          <a:stretch>
            <a:fillRect/>
          </a:stretch>
        </p:blipFill>
        <p:spPr>
          <a:xfrm>
            <a:off x="0" y="5297566"/>
            <a:ext cx="2789382" cy="1560434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408523" y="2349582"/>
            <a:ext cx="1809927" cy="2204061"/>
            <a:chOff x="2987676" y="1887538"/>
            <a:chExt cx="1858963" cy="2263775"/>
          </a:xfrm>
        </p:grpSpPr>
        <p:sp>
          <p:nvSpPr>
            <p:cNvPr id="18" name="Freeform 43"/>
            <p:cNvSpPr/>
            <p:nvPr/>
          </p:nvSpPr>
          <p:spPr bwMode="auto">
            <a:xfrm>
              <a:off x="3954463" y="1970088"/>
              <a:ext cx="488950" cy="192088"/>
            </a:xfrm>
            <a:custGeom>
              <a:avLst/>
              <a:gdLst>
                <a:gd name="T0" fmla="*/ 627 w 627"/>
                <a:gd name="T1" fmla="*/ 246 h 246"/>
                <a:gd name="T2" fmla="*/ 532 w 627"/>
                <a:gd name="T3" fmla="*/ 184 h 246"/>
                <a:gd name="T4" fmla="*/ 523 w 627"/>
                <a:gd name="T5" fmla="*/ 172 h 246"/>
                <a:gd name="T6" fmla="*/ 77 w 627"/>
                <a:gd name="T7" fmla="*/ 21 h 246"/>
                <a:gd name="T8" fmla="*/ 0 w 627"/>
                <a:gd name="T9" fmla="*/ 17 h 246"/>
                <a:gd name="T10" fmla="*/ 4 w 627"/>
                <a:gd name="T11" fmla="*/ 13 h 246"/>
                <a:gd name="T12" fmla="*/ 337 w 627"/>
                <a:gd name="T13" fmla="*/ 70 h 246"/>
                <a:gd name="T14" fmla="*/ 497 w 627"/>
                <a:gd name="T15" fmla="*/ 145 h 246"/>
                <a:gd name="T16" fmla="*/ 627 w 627"/>
                <a:gd name="T17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7" h="246">
                  <a:moveTo>
                    <a:pt x="627" y="246"/>
                  </a:moveTo>
                  <a:cubicBezTo>
                    <a:pt x="593" y="236"/>
                    <a:pt x="570" y="197"/>
                    <a:pt x="532" y="184"/>
                  </a:cubicBezTo>
                  <a:cubicBezTo>
                    <a:pt x="529" y="180"/>
                    <a:pt x="524" y="178"/>
                    <a:pt x="523" y="172"/>
                  </a:cubicBezTo>
                  <a:cubicBezTo>
                    <a:pt x="395" y="103"/>
                    <a:pt x="245" y="29"/>
                    <a:pt x="77" y="21"/>
                  </a:cubicBezTo>
                  <a:cubicBezTo>
                    <a:pt x="49" y="19"/>
                    <a:pt x="17" y="27"/>
                    <a:pt x="0" y="17"/>
                  </a:cubicBezTo>
                  <a:cubicBezTo>
                    <a:pt x="3" y="16"/>
                    <a:pt x="2" y="13"/>
                    <a:pt x="4" y="13"/>
                  </a:cubicBezTo>
                  <a:cubicBezTo>
                    <a:pt x="137" y="0"/>
                    <a:pt x="239" y="35"/>
                    <a:pt x="337" y="70"/>
                  </a:cubicBezTo>
                  <a:cubicBezTo>
                    <a:pt x="395" y="91"/>
                    <a:pt x="448" y="113"/>
                    <a:pt x="497" y="145"/>
                  </a:cubicBezTo>
                  <a:cubicBezTo>
                    <a:pt x="544" y="177"/>
                    <a:pt x="595" y="203"/>
                    <a:pt x="627" y="2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4"/>
            <p:cNvSpPr/>
            <p:nvPr/>
          </p:nvSpPr>
          <p:spPr bwMode="auto">
            <a:xfrm>
              <a:off x="3271838" y="1982788"/>
              <a:ext cx="569913" cy="292100"/>
            </a:xfrm>
            <a:custGeom>
              <a:avLst/>
              <a:gdLst>
                <a:gd name="T0" fmla="*/ 733 w 733"/>
                <a:gd name="T1" fmla="*/ 6 h 376"/>
                <a:gd name="T2" fmla="*/ 602 w 733"/>
                <a:gd name="T3" fmla="*/ 26 h 376"/>
                <a:gd name="T4" fmla="*/ 573 w 733"/>
                <a:gd name="T5" fmla="*/ 37 h 376"/>
                <a:gd name="T6" fmla="*/ 478 w 733"/>
                <a:gd name="T7" fmla="*/ 58 h 376"/>
                <a:gd name="T8" fmla="*/ 247 w 733"/>
                <a:gd name="T9" fmla="*/ 167 h 376"/>
                <a:gd name="T10" fmla="*/ 120 w 733"/>
                <a:gd name="T11" fmla="*/ 268 h 376"/>
                <a:gd name="T12" fmla="*/ 60 w 733"/>
                <a:gd name="T13" fmla="*/ 322 h 376"/>
                <a:gd name="T14" fmla="*/ 2 w 733"/>
                <a:gd name="T15" fmla="*/ 376 h 376"/>
                <a:gd name="T16" fmla="*/ 21 w 733"/>
                <a:gd name="T17" fmla="*/ 343 h 376"/>
                <a:gd name="T18" fmla="*/ 104 w 733"/>
                <a:gd name="T19" fmla="*/ 262 h 376"/>
                <a:gd name="T20" fmla="*/ 526 w 733"/>
                <a:gd name="T21" fmla="*/ 31 h 376"/>
                <a:gd name="T22" fmla="*/ 733 w 733"/>
                <a:gd name="T23" fmla="*/ 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3" h="376">
                  <a:moveTo>
                    <a:pt x="733" y="6"/>
                  </a:moveTo>
                  <a:cubicBezTo>
                    <a:pt x="691" y="21"/>
                    <a:pt x="643" y="18"/>
                    <a:pt x="602" y="26"/>
                  </a:cubicBezTo>
                  <a:cubicBezTo>
                    <a:pt x="592" y="29"/>
                    <a:pt x="582" y="35"/>
                    <a:pt x="573" y="37"/>
                  </a:cubicBezTo>
                  <a:cubicBezTo>
                    <a:pt x="539" y="45"/>
                    <a:pt x="508" y="47"/>
                    <a:pt x="478" y="58"/>
                  </a:cubicBezTo>
                  <a:cubicBezTo>
                    <a:pt x="399" y="85"/>
                    <a:pt x="315" y="123"/>
                    <a:pt x="247" y="167"/>
                  </a:cubicBezTo>
                  <a:cubicBezTo>
                    <a:pt x="201" y="197"/>
                    <a:pt x="160" y="233"/>
                    <a:pt x="120" y="268"/>
                  </a:cubicBezTo>
                  <a:cubicBezTo>
                    <a:pt x="100" y="287"/>
                    <a:pt x="79" y="303"/>
                    <a:pt x="60" y="322"/>
                  </a:cubicBezTo>
                  <a:cubicBezTo>
                    <a:pt x="42" y="341"/>
                    <a:pt x="28" y="365"/>
                    <a:pt x="2" y="376"/>
                  </a:cubicBezTo>
                  <a:cubicBezTo>
                    <a:pt x="0" y="363"/>
                    <a:pt x="14" y="351"/>
                    <a:pt x="21" y="343"/>
                  </a:cubicBezTo>
                  <a:cubicBezTo>
                    <a:pt x="45" y="314"/>
                    <a:pt x="75" y="288"/>
                    <a:pt x="104" y="262"/>
                  </a:cubicBezTo>
                  <a:cubicBezTo>
                    <a:pt x="217" y="161"/>
                    <a:pt x="360" y="81"/>
                    <a:pt x="526" y="31"/>
                  </a:cubicBezTo>
                  <a:cubicBezTo>
                    <a:pt x="595" y="21"/>
                    <a:pt x="660" y="0"/>
                    <a:pt x="7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5"/>
            <p:cNvSpPr/>
            <p:nvPr/>
          </p:nvSpPr>
          <p:spPr bwMode="auto">
            <a:xfrm>
              <a:off x="4525963" y="2244726"/>
              <a:ext cx="250825" cy="596900"/>
            </a:xfrm>
            <a:custGeom>
              <a:avLst/>
              <a:gdLst>
                <a:gd name="T0" fmla="*/ 0 w 321"/>
                <a:gd name="T1" fmla="*/ 0 h 767"/>
                <a:gd name="T2" fmla="*/ 5 w 321"/>
                <a:gd name="T3" fmla="*/ 0 h 767"/>
                <a:gd name="T4" fmla="*/ 218 w 321"/>
                <a:gd name="T5" fmla="*/ 295 h 767"/>
                <a:gd name="T6" fmla="*/ 319 w 321"/>
                <a:gd name="T7" fmla="*/ 674 h 767"/>
                <a:gd name="T8" fmla="*/ 315 w 321"/>
                <a:gd name="T9" fmla="*/ 767 h 767"/>
                <a:gd name="T10" fmla="*/ 306 w 321"/>
                <a:gd name="T11" fmla="*/ 699 h 767"/>
                <a:gd name="T12" fmla="*/ 286 w 321"/>
                <a:gd name="T13" fmla="*/ 573 h 767"/>
                <a:gd name="T14" fmla="*/ 251 w 321"/>
                <a:gd name="T15" fmla="*/ 415 h 767"/>
                <a:gd name="T16" fmla="*/ 0 w 321"/>
                <a:gd name="T17" fmla="*/ 8 h 767"/>
                <a:gd name="T18" fmla="*/ 0 w 321"/>
                <a:gd name="T19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767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97" y="67"/>
                    <a:pt x="161" y="182"/>
                    <a:pt x="218" y="295"/>
                  </a:cubicBezTo>
                  <a:cubicBezTo>
                    <a:pt x="269" y="397"/>
                    <a:pt x="308" y="536"/>
                    <a:pt x="319" y="674"/>
                  </a:cubicBezTo>
                  <a:cubicBezTo>
                    <a:pt x="321" y="702"/>
                    <a:pt x="315" y="740"/>
                    <a:pt x="315" y="767"/>
                  </a:cubicBezTo>
                  <a:cubicBezTo>
                    <a:pt x="294" y="750"/>
                    <a:pt x="309" y="723"/>
                    <a:pt x="306" y="699"/>
                  </a:cubicBezTo>
                  <a:cubicBezTo>
                    <a:pt x="303" y="662"/>
                    <a:pt x="293" y="617"/>
                    <a:pt x="286" y="573"/>
                  </a:cubicBezTo>
                  <a:cubicBezTo>
                    <a:pt x="277" y="519"/>
                    <a:pt x="267" y="464"/>
                    <a:pt x="251" y="415"/>
                  </a:cubicBezTo>
                  <a:cubicBezTo>
                    <a:pt x="198" y="254"/>
                    <a:pt x="106" y="113"/>
                    <a:pt x="0" y="8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46"/>
            <p:cNvSpPr/>
            <p:nvPr/>
          </p:nvSpPr>
          <p:spPr bwMode="auto">
            <a:xfrm>
              <a:off x="3057526" y="2325688"/>
              <a:ext cx="158750" cy="800100"/>
            </a:xfrm>
            <a:custGeom>
              <a:avLst/>
              <a:gdLst>
                <a:gd name="T0" fmla="*/ 201 w 205"/>
                <a:gd name="T1" fmla="*/ 0 h 1028"/>
                <a:gd name="T2" fmla="*/ 205 w 205"/>
                <a:gd name="T3" fmla="*/ 2 h 1028"/>
                <a:gd name="T4" fmla="*/ 116 w 205"/>
                <a:gd name="T5" fmla="*/ 188 h 1028"/>
                <a:gd name="T6" fmla="*/ 87 w 205"/>
                <a:gd name="T7" fmla="*/ 248 h 1028"/>
                <a:gd name="T8" fmla="*/ 50 w 205"/>
                <a:gd name="T9" fmla="*/ 416 h 1028"/>
                <a:gd name="T10" fmla="*/ 46 w 205"/>
                <a:gd name="T11" fmla="*/ 796 h 1028"/>
                <a:gd name="T12" fmla="*/ 71 w 205"/>
                <a:gd name="T13" fmla="*/ 883 h 1028"/>
                <a:gd name="T14" fmla="*/ 133 w 205"/>
                <a:gd name="T15" fmla="*/ 1028 h 1028"/>
                <a:gd name="T16" fmla="*/ 89 w 205"/>
                <a:gd name="T17" fmla="*/ 964 h 1028"/>
                <a:gd name="T18" fmla="*/ 25 w 205"/>
                <a:gd name="T19" fmla="*/ 451 h 1028"/>
                <a:gd name="T20" fmla="*/ 73 w 205"/>
                <a:gd name="T21" fmla="*/ 242 h 1028"/>
                <a:gd name="T22" fmla="*/ 100 w 205"/>
                <a:gd name="T23" fmla="*/ 178 h 1028"/>
                <a:gd name="T24" fmla="*/ 201 w 205"/>
                <a:gd name="T25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" h="1028">
                  <a:moveTo>
                    <a:pt x="201" y="0"/>
                  </a:moveTo>
                  <a:cubicBezTo>
                    <a:pt x="203" y="0"/>
                    <a:pt x="205" y="1"/>
                    <a:pt x="205" y="2"/>
                  </a:cubicBezTo>
                  <a:cubicBezTo>
                    <a:pt x="173" y="60"/>
                    <a:pt x="142" y="119"/>
                    <a:pt x="116" y="188"/>
                  </a:cubicBezTo>
                  <a:cubicBezTo>
                    <a:pt x="109" y="209"/>
                    <a:pt x="95" y="228"/>
                    <a:pt x="87" y="248"/>
                  </a:cubicBezTo>
                  <a:cubicBezTo>
                    <a:pt x="69" y="295"/>
                    <a:pt x="60" y="357"/>
                    <a:pt x="50" y="416"/>
                  </a:cubicBezTo>
                  <a:cubicBezTo>
                    <a:pt x="30" y="541"/>
                    <a:pt x="19" y="666"/>
                    <a:pt x="46" y="796"/>
                  </a:cubicBezTo>
                  <a:cubicBezTo>
                    <a:pt x="52" y="825"/>
                    <a:pt x="61" y="855"/>
                    <a:pt x="71" y="883"/>
                  </a:cubicBezTo>
                  <a:cubicBezTo>
                    <a:pt x="89" y="933"/>
                    <a:pt x="119" y="976"/>
                    <a:pt x="133" y="1028"/>
                  </a:cubicBezTo>
                  <a:cubicBezTo>
                    <a:pt x="110" y="1023"/>
                    <a:pt x="100" y="986"/>
                    <a:pt x="89" y="964"/>
                  </a:cubicBezTo>
                  <a:cubicBezTo>
                    <a:pt x="20" y="815"/>
                    <a:pt x="0" y="625"/>
                    <a:pt x="25" y="451"/>
                  </a:cubicBezTo>
                  <a:cubicBezTo>
                    <a:pt x="36" y="380"/>
                    <a:pt x="48" y="308"/>
                    <a:pt x="73" y="242"/>
                  </a:cubicBezTo>
                  <a:cubicBezTo>
                    <a:pt x="81" y="220"/>
                    <a:pt x="92" y="199"/>
                    <a:pt x="100" y="178"/>
                  </a:cubicBezTo>
                  <a:cubicBezTo>
                    <a:pt x="122" y="115"/>
                    <a:pt x="159" y="49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7"/>
            <p:cNvSpPr>
              <a:spLocks noEditPoints="1"/>
            </p:cNvSpPr>
            <p:nvPr/>
          </p:nvSpPr>
          <p:spPr bwMode="auto">
            <a:xfrm>
              <a:off x="3827463" y="2667001"/>
              <a:ext cx="252413" cy="120650"/>
            </a:xfrm>
            <a:custGeom>
              <a:avLst/>
              <a:gdLst>
                <a:gd name="T0" fmla="*/ 323 w 323"/>
                <a:gd name="T1" fmla="*/ 145 h 155"/>
                <a:gd name="T2" fmla="*/ 0 w 323"/>
                <a:gd name="T3" fmla="*/ 151 h 155"/>
                <a:gd name="T4" fmla="*/ 126 w 323"/>
                <a:gd name="T5" fmla="*/ 13 h 155"/>
                <a:gd name="T6" fmla="*/ 323 w 323"/>
                <a:gd name="T7" fmla="*/ 145 h 155"/>
                <a:gd name="T8" fmla="*/ 60 w 323"/>
                <a:gd name="T9" fmla="*/ 56 h 155"/>
                <a:gd name="T10" fmla="*/ 159 w 323"/>
                <a:gd name="T11" fmla="*/ 125 h 155"/>
                <a:gd name="T12" fmla="*/ 153 w 323"/>
                <a:gd name="T13" fmla="*/ 25 h 155"/>
                <a:gd name="T14" fmla="*/ 60 w 323"/>
                <a:gd name="T15" fmla="*/ 56 h 155"/>
                <a:gd name="T16" fmla="*/ 169 w 323"/>
                <a:gd name="T17" fmla="*/ 118 h 155"/>
                <a:gd name="T18" fmla="*/ 265 w 323"/>
                <a:gd name="T19" fmla="*/ 67 h 155"/>
                <a:gd name="T20" fmla="*/ 165 w 323"/>
                <a:gd name="T21" fmla="*/ 25 h 155"/>
                <a:gd name="T22" fmla="*/ 169 w 323"/>
                <a:gd name="T23" fmla="*/ 118 h 155"/>
                <a:gd name="T24" fmla="*/ 10 w 323"/>
                <a:gd name="T25" fmla="*/ 141 h 155"/>
                <a:gd name="T26" fmla="*/ 147 w 323"/>
                <a:gd name="T27" fmla="*/ 135 h 155"/>
                <a:gd name="T28" fmla="*/ 50 w 323"/>
                <a:gd name="T29" fmla="*/ 65 h 155"/>
                <a:gd name="T30" fmla="*/ 10 w 323"/>
                <a:gd name="T31" fmla="*/ 141 h 155"/>
                <a:gd name="T32" fmla="*/ 271 w 323"/>
                <a:gd name="T33" fmla="*/ 77 h 155"/>
                <a:gd name="T34" fmla="*/ 169 w 323"/>
                <a:gd name="T35" fmla="*/ 137 h 155"/>
                <a:gd name="T36" fmla="*/ 308 w 323"/>
                <a:gd name="T37" fmla="*/ 137 h 155"/>
                <a:gd name="T38" fmla="*/ 271 w 323"/>
                <a:gd name="T39" fmla="*/ 7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3" h="155">
                  <a:moveTo>
                    <a:pt x="323" y="145"/>
                  </a:moveTo>
                  <a:cubicBezTo>
                    <a:pt x="219" y="151"/>
                    <a:pt x="112" y="155"/>
                    <a:pt x="0" y="151"/>
                  </a:cubicBezTo>
                  <a:cubicBezTo>
                    <a:pt x="1" y="82"/>
                    <a:pt x="54" y="22"/>
                    <a:pt x="126" y="13"/>
                  </a:cubicBezTo>
                  <a:cubicBezTo>
                    <a:pt x="235" y="0"/>
                    <a:pt x="302" y="66"/>
                    <a:pt x="323" y="145"/>
                  </a:cubicBezTo>
                  <a:close/>
                  <a:moveTo>
                    <a:pt x="60" y="56"/>
                  </a:moveTo>
                  <a:cubicBezTo>
                    <a:pt x="88" y="82"/>
                    <a:pt x="128" y="108"/>
                    <a:pt x="159" y="125"/>
                  </a:cubicBezTo>
                  <a:cubicBezTo>
                    <a:pt x="159" y="91"/>
                    <a:pt x="158" y="63"/>
                    <a:pt x="153" y="25"/>
                  </a:cubicBezTo>
                  <a:cubicBezTo>
                    <a:pt x="113" y="23"/>
                    <a:pt x="87" y="41"/>
                    <a:pt x="60" y="56"/>
                  </a:cubicBezTo>
                  <a:close/>
                  <a:moveTo>
                    <a:pt x="169" y="118"/>
                  </a:moveTo>
                  <a:cubicBezTo>
                    <a:pt x="205" y="105"/>
                    <a:pt x="235" y="86"/>
                    <a:pt x="265" y="67"/>
                  </a:cubicBezTo>
                  <a:cubicBezTo>
                    <a:pt x="243" y="41"/>
                    <a:pt x="207" y="31"/>
                    <a:pt x="165" y="25"/>
                  </a:cubicBezTo>
                  <a:cubicBezTo>
                    <a:pt x="164" y="54"/>
                    <a:pt x="173" y="90"/>
                    <a:pt x="169" y="118"/>
                  </a:cubicBezTo>
                  <a:close/>
                  <a:moveTo>
                    <a:pt x="10" y="141"/>
                  </a:moveTo>
                  <a:cubicBezTo>
                    <a:pt x="60" y="145"/>
                    <a:pt x="100" y="140"/>
                    <a:pt x="147" y="135"/>
                  </a:cubicBezTo>
                  <a:cubicBezTo>
                    <a:pt x="117" y="108"/>
                    <a:pt x="79" y="91"/>
                    <a:pt x="50" y="65"/>
                  </a:cubicBezTo>
                  <a:cubicBezTo>
                    <a:pt x="32" y="84"/>
                    <a:pt x="12" y="119"/>
                    <a:pt x="10" y="141"/>
                  </a:cubicBezTo>
                  <a:close/>
                  <a:moveTo>
                    <a:pt x="271" y="77"/>
                  </a:moveTo>
                  <a:cubicBezTo>
                    <a:pt x="240" y="100"/>
                    <a:pt x="200" y="113"/>
                    <a:pt x="169" y="137"/>
                  </a:cubicBezTo>
                  <a:cubicBezTo>
                    <a:pt x="205" y="137"/>
                    <a:pt x="259" y="139"/>
                    <a:pt x="308" y="137"/>
                  </a:cubicBezTo>
                  <a:cubicBezTo>
                    <a:pt x="302" y="110"/>
                    <a:pt x="288" y="93"/>
                    <a:pt x="271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48"/>
            <p:cNvSpPr>
              <a:spLocks noEditPoints="1"/>
            </p:cNvSpPr>
            <p:nvPr/>
          </p:nvSpPr>
          <p:spPr bwMode="auto">
            <a:xfrm>
              <a:off x="4073526" y="2873376"/>
              <a:ext cx="122238" cy="214313"/>
            </a:xfrm>
            <a:custGeom>
              <a:avLst/>
              <a:gdLst>
                <a:gd name="T0" fmla="*/ 129 w 157"/>
                <a:gd name="T1" fmla="*/ 211 h 276"/>
                <a:gd name="T2" fmla="*/ 149 w 157"/>
                <a:gd name="T3" fmla="*/ 259 h 276"/>
                <a:gd name="T4" fmla="*/ 13 w 157"/>
                <a:gd name="T5" fmla="*/ 250 h 276"/>
                <a:gd name="T6" fmla="*/ 25 w 157"/>
                <a:gd name="T7" fmla="*/ 207 h 276"/>
                <a:gd name="T8" fmla="*/ 50 w 157"/>
                <a:gd name="T9" fmla="*/ 31 h 276"/>
                <a:gd name="T10" fmla="*/ 110 w 157"/>
                <a:gd name="T11" fmla="*/ 15 h 276"/>
                <a:gd name="T12" fmla="*/ 129 w 157"/>
                <a:gd name="T13" fmla="*/ 211 h 276"/>
                <a:gd name="T14" fmla="*/ 93 w 157"/>
                <a:gd name="T15" fmla="*/ 106 h 276"/>
                <a:gd name="T16" fmla="*/ 126 w 157"/>
                <a:gd name="T17" fmla="*/ 106 h 276"/>
                <a:gd name="T18" fmla="*/ 91 w 157"/>
                <a:gd name="T19" fmla="*/ 21 h 276"/>
                <a:gd name="T20" fmla="*/ 93 w 157"/>
                <a:gd name="T21" fmla="*/ 106 h 276"/>
                <a:gd name="T22" fmla="*/ 42 w 157"/>
                <a:gd name="T23" fmla="*/ 106 h 276"/>
                <a:gd name="T24" fmla="*/ 83 w 157"/>
                <a:gd name="T25" fmla="*/ 104 h 276"/>
                <a:gd name="T26" fmla="*/ 77 w 157"/>
                <a:gd name="T27" fmla="*/ 23 h 276"/>
                <a:gd name="T28" fmla="*/ 42 w 157"/>
                <a:gd name="T29" fmla="*/ 106 h 276"/>
                <a:gd name="T30" fmla="*/ 93 w 157"/>
                <a:gd name="T31" fmla="*/ 118 h 276"/>
                <a:gd name="T32" fmla="*/ 98 w 157"/>
                <a:gd name="T33" fmla="*/ 213 h 276"/>
                <a:gd name="T34" fmla="*/ 122 w 157"/>
                <a:gd name="T35" fmla="*/ 213 h 276"/>
                <a:gd name="T36" fmla="*/ 131 w 157"/>
                <a:gd name="T37" fmla="*/ 120 h 276"/>
                <a:gd name="T38" fmla="*/ 93 w 157"/>
                <a:gd name="T39" fmla="*/ 118 h 276"/>
                <a:gd name="T40" fmla="*/ 40 w 157"/>
                <a:gd name="T41" fmla="*/ 122 h 276"/>
                <a:gd name="T42" fmla="*/ 38 w 157"/>
                <a:gd name="T43" fmla="*/ 207 h 276"/>
                <a:gd name="T44" fmla="*/ 87 w 157"/>
                <a:gd name="T45" fmla="*/ 211 h 276"/>
                <a:gd name="T46" fmla="*/ 81 w 157"/>
                <a:gd name="T47" fmla="*/ 118 h 276"/>
                <a:gd name="T48" fmla="*/ 40 w 157"/>
                <a:gd name="T49" fmla="*/ 122 h 276"/>
                <a:gd name="T50" fmla="*/ 87 w 157"/>
                <a:gd name="T51" fmla="*/ 226 h 276"/>
                <a:gd name="T52" fmla="*/ 21 w 157"/>
                <a:gd name="T53" fmla="*/ 222 h 276"/>
                <a:gd name="T54" fmla="*/ 23 w 157"/>
                <a:gd name="T55" fmla="*/ 244 h 276"/>
                <a:gd name="T56" fmla="*/ 135 w 157"/>
                <a:gd name="T57" fmla="*/ 250 h 276"/>
                <a:gd name="T58" fmla="*/ 87 w 157"/>
                <a:gd name="T59" fmla="*/ 22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7" h="276">
                  <a:moveTo>
                    <a:pt x="129" y="211"/>
                  </a:moveTo>
                  <a:cubicBezTo>
                    <a:pt x="143" y="220"/>
                    <a:pt x="148" y="237"/>
                    <a:pt x="149" y="259"/>
                  </a:cubicBezTo>
                  <a:cubicBezTo>
                    <a:pt x="107" y="276"/>
                    <a:pt x="54" y="261"/>
                    <a:pt x="13" y="250"/>
                  </a:cubicBezTo>
                  <a:cubicBezTo>
                    <a:pt x="0" y="235"/>
                    <a:pt x="7" y="210"/>
                    <a:pt x="25" y="207"/>
                  </a:cubicBezTo>
                  <a:cubicBezTo>
                    <a:pt x="34" y="154"/>
                    <a:pt x="19" y="73"/>
                    <a:pt x="50" y="31"/>
                  </a:cubicBezTo>
                  <a:cubicBezTo>
                    <a:pt x="62" y="15"/>
                    <a:pt x="91" y="0"/>
                    <a:pt x="110" y="15"/>
                  </a:cubicBezTo>
                  <a:cubicBezTo>
                    <a:pt x="157" y="52"/>
                    <a:pt x="141" y="162"/>
                    <a:pt x="129" y="211"/>
                  </a:cubicBezTo>
                  <a:close/>
                  <a:moveTo>
                    <a:pt x="93" y="106"/>
                  </a:moveTo>
                  <a:cubicBezTo>
                    <a:pt x="106" y="110"/>
                    <a:pt x="114" y="105"/>
                    <a:pt x="126" y="106"/>
                  </a:cubicBezTo>
                  <a:cubicBezTo>
                    <a:pt x="132" y="69"/>
                    <a:pt x="120" y="38"/>
                    <a:pt x="91" y="21"/>
                  </a:cubicBezTo>
                  <a:cubicBezTo>
                    <a:pt x="88" y="53"/>
                    <a:pt x="91" y="75"/>
                    <a:pt x="93" y="106"/>
                  </a:cubicBezTo>
                  <a:close/>
                  <a:moveTo>
                    <a:pt x="42" y="106"/>
                  </a:moveTo>
                  <a:cubicBezTo>
                    <a:pt x="58" y="109"/>
                    <a:pt x="76" y="108"/>
                    <a:pt x="83" y="104"/>
                  </a:cubicBezTo>
                  <a:cubicBezTo>
                    <a:pt x="76" y="76"/>
                    <a:pt x="83" y="44"/>
                    <a:pt x="77" y="23"/>
                  </a:cubicBezTo>
                  <a:cubicBezTo>
                    <a:pt x="52" y="38"/>
                    <a:pt x="46" y="76"/>
                    <a:pt x="42" y="106"/>
                  </a:cubicBezTo>
                  <a:close/>
                  <a:moveTo>
                    <a:pt x="93" y="118"/>
                  </a:moveTo>
                  <a:cubicBezTo>
                    <a:pt x="92" y="156"/>
                    <a:pt x="99" y="178"/>
                    <a:pt x="98" y="213"/>
                  </a:cubicBezTo>
                  <a:cubicBezTo>
                    <a:pt x="106" y="213"/>
                    <a:pt x="114" y="213"/>
                    <a:pt x="122" y="213"/>
                  </a:cubicBezTo>
                  <a:cubicBezTo>
                    <a:pt x="121" y="183"/>
                    <a:pt x="127" y="140"/>
                    <a:pt x="131" y="120"/>
                  </a:cubicBezTo>
                  <a:cubicBezTo>
                    <a:pt x="118" y="113"/>
                    <a:pt x="113" y="120"/>
                    <a:pt x="93" y="118"/>
                  </a:cubicBezTo>
                  <a:close/>
                  <a:moveTo>
                    <a:pt x="40" y="122"/>
                  </a:moveTo>
                  <a:cubicBezTo>
                    <a:pt x="46" y="148"/>
                    <a:pt x="39" y="188"/>
                    <a:pt x="38" y="207"/>
                  </a:cubicBezTo>
                  <a:cubicBezTo>
                    <a:pt x="50" y="208"/>
                    <a:pt x="70" y="214"/>
                    <a:pt x="87" y="211"/>
                  </a:cubicBezTo>
                  <a:cubicBezTo>
                    <a:pt x="83" y="190"/>
                    <a:pt x="86" y="144"/>
                    <a:pt x="81" y="118"/>
                  </a:cubicBezTo>
                  <a:cubicBezTo>
                    <a:pt x="69" y="122"/>
                    <a:pt x="48" y="116"/>
                    <a:pt x="40" y="122"/>
                  </a:cubicBezTo>
                  <a:close/>
                  <a:moveTo>
                    <a:pt x="87" y="226"/>
                  </a:moveTo>
                  <a:cubicBezTo>
                    <a:pt x="60" y="223"/>
                    <a:pt x="38" y="216"/>
                    <a:pt x="21" y="222"/>
                  </a:cubicBezTo>
                  <a:cubicBezTo>
                    <a:pt x="16" y="229"/>
                    <a:pt x="19" y="236"/>
                    <a:pt x="23" y="244"/>
                  </a:cubicBezTo>
                  <a:cubicBezTo>
                    <a:pt x="54" y="245"/>
                    <a:pt x="97" y="263"/>
                    <a:pt x="135" y="250"/>
                  </a:cubicBezTo>
                  <a:cubicBezTo>
                    <a:pt x="139" y="216"/>
                    <a:pt x="110" y="228"/>
                    <a:pt x="87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49"/>
            <p:cNvSpPr>
              <a:spLocks noEditPoints="1"/>
            </p:cNvSpPr>
            <p:nvPr/>
          </p:nvSpPr>
          <p:spPr bwMode="auto">
            <a:xfrm>
              <a:off x="3852863" y="2881313"/>
              <a:ext cx="77788" cy="112713"/>
            </a:xfrm>
            <a:custGeom>
              <a:avLst/>
              <a:gdLst>
                <a:gd name="T0" fmla="*/ 84 w 101"/>
                <a:gd name="T1" fmla="*/ 0 h 145"/>
                <a:gd name="T2" fmla="*/ 88 w 101"/>
                <a:gd name="T3" fmla="*/ 138 h 145"/>
                <a:gd name="T4" fmla="*/ 24 w 101"/>
                <a:gd name="T5" fmla="*/ 142 h 145"/>
                <a:gd name="T6" fmla="*/ 11 w 101"/>
                <a:gd name="T7" fmla="*/ 4 h 145"/>
                <a:gd name="T8" fmla="*/ 84 w 101"/>
                <a:gd name="T9" fmla="*/ 0 h 145"/>
                <a:gd name="T10" fmla="*/ 28 w 101"/>
                <a:gd name="T11" fmla="*/ 130 h 145"/>
                <a:gd name="T12" fmla="*/ 80 w 101"/>
                <a:gd name="T13" fmla="*/ 130 h 145"/>
                <a:gd name="T14" fmla="*/ 75 w 101"/>
                <a:gd name="T15" fmla="*/ 10 h 145"/>
                <a:gd name="T16" fmla="*/ 20 w 101"/>
                <a:gd name="T17" fmla="*/ 10 h 145"/>
                <a:gd name="T18" fmla="*/ 28 w 101"/>
                <a:gd name="T19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45">
                  <a:moveTo>
                    <a:pt x="84" y="0"/>
                  </a:moveTo>
                  <a:cubicBezTo>
                    <a:pt x="89" y="44"/>
                    <a:pt x="101" y="90"/>
                    <a:pt x="88" y="138"/>
                  </a:cubicBezTo>
                  <a:cubicBezTo>
                    <a:pt x="72" y="145"/>
                    <a:pt x="41" y="143"/>
                    <a:pt x="24" y="142"/>
                  </a:cubicBezTo>
                  <a:cubicBezTo>
                    <a:pt x="3" y="109"/>
                    <a:pt x="0" y="51"/>
                    <a:pt x="11" y="4"/>
                  </a:cubicBezTo>
                  <a:cubicBezTo>
                    <a:pt x="40" y="3"/>
                    <a:pt x="54" y="2"/>
                    <a:pt x="84" y="0"/>
                  </a:cubicBezTo>
                  <a:close/>
                  <a:moveTo>
                    <a:pt x="28" y="130"/>
                  </a:moveTo>
                  <a:cubicBezTo>
                    <a:pt x="45" y="133"/>
                    <a:pt x="60" y="132"/>
                    <a:pt x="80" y="130"/>
                  </a:cubicBezTo>
                  <a:cubicBezTo>
                    <a:pt x="88" y="93"/>
                    <a:pt x="78" y="56"/>
                    <a:pt x="75" y="10"/>
                  </a:cubicBezTo>
                  <a:cubicBezTo>
                    <a:pt x="53" y="15"/>
                    <a:pt x="37" y="13"/>
                    <a:pt x="20" y="10"/>
                  </a:cubicBezTo>
                  <a:cubicBezTo>
                    <a:pt x="16" y="43"/>
                    <a:pt x="14" y="92"/>
                    <a:pt x="28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50"/>
            <p:cNvSpPr>
              <a:spLocks noEditPoints="1"/>
            </p:cNvSpPr>
            <p:nvPr/>
          </p:nvSpPr>
          <p:spPr bwMode="auto">
            <a:xfrm>
              <a:off x="3968751" y="2882901"/>
              <a:ext cx="82550" cy="109538"/>
            </a:xfrm>
            <a:custGeom>
              <a:avLst/>
              <a:gdLst>
                <a:gd name="T0" fmla="*/ 91 w 106"/>
                <a:gd name="T1" fmla="*/ 4 h 141"/>
                <a:gd name="T2" fmla="*/ 89 w 106"/>
                <a:gd name="T3" fmla="*/ 134 h 141"/>
                <a:gd name="T4" fmla="*/ 16 w 106"/>
                <a:gd name="T5" fmla="*/ 138 h 141"/>
                <a:gd name="T6" fmla="*/ 12 w 106"/>
                <a:gd name="T7" fmla="*/ 4 h 141"/>
                <a:gd name="T8" fmla="*/ 91 w 106"/>
                <a:gd name="T9" fmla="*/ 4 h 141"/>
                <a:gd name="T10" fmla="*/ 23 w 106"/>
                <a:gd name="T11" fmla="*/ 14 h 141"/>
                <a:gd name="T12" fmla="*/ 25 w 106"/>
                <a:gd name="T13" fmla="*/ 128 h 141"/>
                <a:gd name="T14" fmla="*/ 76 w 106"/>
                <a:gd name="T15" fmla="*/ 126 h 141"/>
                <a:gd name="T16" fmla="*/ 85 w 106"/>
                <a:gd name="T17" fmla="*/ 16 h 141"/>
                <a:gd name="T18" fmla="*/ 23 w 106"/>
                <a:gd name="T19" fmla="*/ 1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1">
                  <a:moveTo>
                    <a:pt x="91" y="4"/>
                  </a:moveTo>
                  <a:cubicBezTo>
                    <a:pt x="106" y="44"/>
                    <a:pt x="88" y="88"/>
                    <a:pt x="89" y="134"/>
                  </a:cubicBezTo>
                  <a:cubicBezTo>
                    <a:pt x="63" y="141"/>
                    <a:pt x="43" y="138"/>
                    <a:pt x="16" y="138"/>
                  </a:cubicBezTo>
                  <a:cubicBezTo>
                    <a:pt x="0" y="92"/>
                    <a:pt x="14" y="49"/>
                    <a:pt x="12" y="4"/>
                  </a:cubicBezTo>
                  <a:cubicBezTo>
                    <a:pt x="40" y="2"/>
                    <a:pt x="63" y="0"/>
                    <a:pt x="91" y="4"/>
                  </a:cubicBezTo>
                  <a:close/>
                  <a:moveTo>
                    <a:pt x="23" y="14"/>
                  </a:moveTo>
                  <a:cubicBezTo>
                    <a:pt x="26" y="59"/>
                    <a:pt x="11" y="84"/>
                    <a:pt x="25" y="128"/>
                  </a:cubicBezTo>
                  <a:cubicBezTo>
                    <a:pt x="51" y="128"/>
                    <a:pt x="55" y="126"/>
                    <a:pt x="76" y="126"/>
                  </a:cubicBezTo>
                  <a:cubicBezTo>
                    <a:pt x="82" y="81"/>
                    <a:pt x="85" y="47"/>
                    <a:pt x="85" y="16"/>
                  </a:cubicBezTo>
                  <a:cubicBezTo>
                    <a:pt x="63" y="10"/>
                    <a:pt x="42" y="11"/>
                    <a:pt x="23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51"/>
            <p:cNvSpPr>
              <a:spLocks noEditPoints="1"/>
            </p:cNvSpPr>
            <p:nvPr/>
          </p:nvSpPr>
          <p:spPr bwMode="auto">
            <a:xfrm>
              <a:off x="3689351" y="2894013"/>
              <a:ext cx="125413" cy="206375"/>
            </a:xfrm>
            <a:custGeom>
              <a:avLst/>
              <a:gdLst>
                <a:gd name="T0" fmla="*/ 153 w 161"/>
                <a:gd name="T1" fmla="*/ 240 h 265"/>
                <a:gd name="T2" fmla="*/ 23 w 161"/>
                <a:gd name="T3" fmla="*/ 248 h 265"/>
                <a:gd name="T4" fmla="*/ 25 w 161"/>
                <a:gd name="T5" fmla="*/ 207 h 265"/>
                <a:gd name="T6" fmla="*/ 10 w 161"/>
                <a:gd name="T7" fmla="*/ 159 h 265"/>
                <a:gd name="T8" fmla="*/ 17 w 161"/>
                <a:gd name="T9" fmla="*/ 27 h 265"/>
                <a:gd name="T10" fmla="*/ 95 w 161"/>
                <a:gd name="T11" fmla="*/ 33 h 265"/>
                <a:gd name="T12" fmla="*/ 161 w 161"/>
                <a:gd name="T13" fmla="*/ 209 h 265"/>
                <a:gd name="T14" fmla="*/ 153 w 161"/>
                <a:gd name="T15" fmla="*/ 240 h 265"/>
                <a:gd name="T16" fmla="*/ 66 w 161"/>
                <a:gd name="T17" fmla="*/ 91 h 265"/>
                <a:gd name="T18" fmla="*/ 108 w 161"/>
                <a:gd name="T19" fmla="*/ 85 h 265"/>
                <a:gd name="T20" fmla="*/ 54 w 161"/>
                <a:gd name="T21" fmla="*/ 25 h 265"/>
                <a:gd name="T22" fmla="*/ 66 w 161"/>
                <a:gd name="T23" fmla="*/ 91 h 265"/>
                <a:gd name="T24" fmla="*/ 17 w 161"/>
                <a:gd name="T25" fmla="*/ 108 h 265"/>
                <a:gd name="T26" fmla="*/ 54 w 161"/>
                <a:gd name="T27" fmla="*/ 93 h 265"/>
                <a:gd name="T28" fmla="*/ 37 w 161"/>
                <a:gd name="T29" fmla="*/ 27 h 265"/>
                <a:gd name="T30" fmla="*/ 17 w 161"/>
                <a:gd name="T31" fmla="*/ 108 h 265"/>
                <a:gd name="T32" fmla="*/ 70 w 161"/>
                <a:gd name="T33" fmla="*/ 101 h 265"/>
                <a:gd name="T34" fmla="*/ 99 w 161"/>
                <a:gd name="T35" fmla="*/ 199 h 265"/>
                <a:gd name="T36" fmla="*/ 128 w 161"/>
                <a:gd name="T37" fmla="*/ 190 h 265"/>
                <a:gd name="T38" fmla="*/ 112 w 161"/>
                <a:gd name="T39" fmla="*/ 97 h 265"/>
                <a:gd name="T40" fmla="*/ 70 w 161"/>
                <a:gd name="T41" fmla="*/ 101 h 265"/>
                <a:gd name="T42" fmla="*/ 19 w 161"/>
                <a:gd name="T43" fmla="*/ 124 h 265"/>
                <a:gd name="T44" fmla="*/ 39 w 161"/>
                <a:gd name="T45" fmla="*/ 207 h 265"/>
                <a:gd name="T46" fmla="*/ 83 w 161"/>
                <a:gd name="T47" fmla="*/ 203 h 265"/>
                <a:gd name="T48" fmla="*/ 56 w 161"/>
                <a:gd name="T49" fmla="*/ 104 h 265"/>
                <a:gd name="T50" fmla="*/ 19 w 161"/>
                <a:gd name="T51" fmla="*/ 124 h 265"/>
                <a:gd name="T52" fmla="*/ 41 w 161"/>
                <a:gd name="T53" fmla="*/ 244 h 265"/>
                <a:gd name="T54" fmla="*/ 145 w 161"/>
                <a:gd name="T55" fmla="*/ 226 h 265"/>
                <a:gd name="T56" fmla="*/ 128 w 161"/>
                <a:gd name="T57" fmla="*/ 201 h 265"/>
                <a:gd name="T58" fmla="*/ 31 w 161"/>
                <a:gd name="T59" fmla="*/ 219 h 265"/>
                <a:gd name="T60" fmla="*/ 41 w 161"/>
                <a:gd name="T61" fmla="*/ 24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1" h="265">
                  <a:moveTo>
                    <a:pt x="153" y="240"/>
                  </a:moveTo>
                  <a:cubicBezTo>
                    <a:pt x="119" y="246"/>
                    <a:pt x="62" y="265"/>
                    <a:pt x="23" y="248"/>
                  </a:cubicBezTo>
                  <a:cubicBezTo>
                    <a:pt x="9" y="234"/>
                    <a:pt x="23" y="223"/>
                    <a:pt x="25" y="207"/>
                  </a:cubicBezTo>
                  <a:cubicBezTo>
                    <a:pt x="26" y="192"/>
                    <a:pt x="15" y="177"/>
                    <a:pt x="10" y="159"/>
                  </a:cubicBezTo>
                  <a:cubicBezTo>
                    <a:pt x="0" y="114"/>
                    <a:pt x="6" y="68"/>
                    <a:pt x="17" y="27"/>
                  </a:cubicBezTo>
                  <a:cubicBezTo>
                    <a:pt x="40" y="0"/>
                    <a:pt x="81" y="18"/>
                    <a:pt x="95" y="33"/>
                  </a:cubicBezTo>
                  <a:cubicBezTo>
                    <a:pt x="136" y="76"/>
                    <a:pt x="116" y="173"/>
                    <a:pt x="161" y="209"/>
                  </a:cubicBezTo>
                  <a:cubicBezTo>
                    <a:pt x="159" y="220"/>
                    <a:pt x="159" y="233"/>
                    <a:pt x="153" y="240"/>
                  </a:cubicBezTo>
                  <a:close/>
                  <a:moveTo>
                    <a:pt x="66" y="91"/>
                  </a:moveTo>
                  <a:cubicBezTo>
                    <a:pt x="81" y="90"/>
                    <a:pt x="95" y="88"/>
                    <a:pt x="108" y="85"/>
                  </a:cubicBezTo>
                  <a:cubicBezTo>
                    <a:pt x="100" y="65"/>
                    <a:pt x="87" y="31"/>
                    <a:pt x="54" y="25"/>
                  </a:cubicBezTo>
                  <a:cubicBezTo>
                    <a:pt x="53" y="48"/>
                    <a:pt x="59" y="69"/>
                    <a:pt x="66" y="91"/>
                  </a:cubicBezTo>
                  <a:close/>
                  <a:moveTo>
                    <a:pt x="17" y="108"/>
                  </a:moveTo>
                  <a:cubicBezTo>
                    <a:pt x="31" y="104"/>
                    <a:pt x="40" y="96"/>
                    <a:pt x="54" y="93"/>
                  </a:cubicBezTo>
                  <a:cubicBezTo>
                    <a:pt x="47" y="68"/>
                    <a:pt x="48" y="47"/>
                    <a:pt x="37" y="27"/>
                  </a:cubicBezTo>
                  <a:cubicBezTo>
                    <a:pt x="19" y="43"/>
                    <a:pt x="16" y="73"/>
                    <a:pt x="17" y="108"/>
                  </a:cubicBezTo>
                  <a:close/>
                  <a:moveTo>
                    <a:pt x="70" y="101"/>
                  </a:moveTo>
                  <a:cubicBezTo>
                    <a:pt x="81" y="140"/>
                    <a:pt x="87" y="168"/>
                    <a:pt x="99" y="199"/>
                  </a:cubicBezTo>
                  <a:cubicBezTo>
                    <a:pt x="108" y="195"/>
                    <a:pt x="116" y="191"/>
                    <a:pt x="128" y="190"/>
                  </a:cubicBezTo>
                  <a:cubicBezTo>
                    <a:pt x="127" y="160"/>
                    <a:pt x="112" y="128"/>
                    <a:pt x="112" y="97"/>
                  </a:cubicBezTo>
                  <a:cubicBezTo>
                    <a:pt x="94" y="95"/>
                    <a:pt x="87" y="103"/>
                    <a:pt x="70" y="101"/>
                  </a:cubicBezTo>
                  <a:close/>
                  <a:moveTo>
                    <a:pt x="19" y="124"/>
                  </a:moveTo>
                  <a:cubicBezTo>
                    <a:pt x="23" y="150"/>
                    <a:pt x="30" y="180"/>
                    <a:pt x="39" y="207"/>
                  </a:cubicBezTo>
                  <a:cubicBezTo>
                    <a:pt x="57" y="209"/>
                    <a:pt x="69" y="205"/>
                    <a:pt x="83" y="203"/>
                  </a:cubicBezTo>
                  <a:cubicBezTo>
                    <a:pt x="78" y="165"/>
                    <a:pt x="69" y="136"/>
                    <a:pt x="56" y="104"/>
                  </a:cubicBezTo>
                  <a:cubicBezTo>
                    <a:pt x="44" y="111"/>
                    <a:pt x="27" y="113"/>
                    <a:pt x="19" y="124"/>
                  </a:cubicBezTo>
                  <a:close/>
                  <a:moveTo>
                    <a:pt x="41" y="244"/>
                  </a:moveTo>
                  <a:cubicBezTo>
                    <a:pt x="57" y="251"/>
                    <a:pt x="136" y="235"/>
                    <a:pt x="145" y="226"/>
                  </a:cubicBezTo>
                  <a:cubicBezTo>
                    <a:pt x="153" y="217"/>
                    <a:pt x="141" y="198"/>
                    <a:pt x="128" y="201"/>
                  </a:cubicBezTo>
                  <a:cubicBezTo>
                    <a:pt x="106" y="205"/>
                    <a:pt x="55" y="222"/>
                    <a:pt x="31" y="219"/>
                  </a:cubicBezTo>
                  <a:cubicBezTo>
                    <a:pt x="25" y="229"/>
                    <a:pt x="32" y="240"/>
                    <a:pt x="4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52"/>
            <p:cNvSpPr>
              <a:spLocks noEditPoints="1"/>
            </p:cNvSpPr>
            <p:nvPr/>
          </p:nvSpPr>
          <p:spPr bwMode="auto">
            <a:xfrm>
              <a:off x="3886201" y="3009901"/>
              <a:ext cx="65088" cy="73025"/>
            </a:xfrm>
            <a:custGeom>
              <a:avLst/>
              <a:gdLst>
                <a:gd name="T0" fmla="*/ 42 w 82"/>
                <a:gd name="T1" fmla="*/ 9 h 92"/>
                <a:gd name="T2" fmla="*/ 0 w 82"/>
                <a:gd name="T3" fmla="*/ 34 h 92"/>
                <a:gd name="T4" fmla="*/ 42 w 82"/>
                <a:gd name="T5" fmla="*/ 9 h 92"/>
                <a:gd name="T6" fmla="*/ 15 w 82"/>
                <a:gd name="T7" fmla="*/ 28 h 92"/>
                <a:gd name="T8" fmla="*/ 25 w 82"/>
                <a:gd name="T9" fmla="*/ 53 h 92"/>
                <a:gd name="T10" fmla="*/ 15 w 82"/>
                <a:gd name="T11" fmla="*/ 2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92">
                  <a:moveTo>
                    <a:pt x="42" y="9"/>
                  </a:moveTo>
                  <a:cubicBezTo>
                    <a:pt x="82" y="47"/>
                    <a:pt x="7" y="92"/>
                    <a:pt x="0" y="34"/>
                  </a:cubicBezTo>
                  <a:cubicBezTo>
                    <a:pt x="8" y="17"/>
                    <a:pt x="18" y="4"/>
                    <a:pt x="42" y="9"/>
                  </a:cubicBezTo>
                  <a:close/>
                  <a:moveTo>
                    <a:pt x="15" y="28"/>
                  </a:moveTo>
                  <a:cubicBezTo>
                    <a:pt x="14" y="41"/>
                    <a:pt x="17" y="49"/>
                    <a:pt x="25" y="53"/>
                  </a:cubicBezTo>
                  <a:cubicBezTo>
                    <a:pt x="54" y="55"/>
                    <a:pt x="39" y="0"/>
                    <a:pt x="1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53"/>
            <p:cNvSpPr>
              <a:spLocks noEditPoints="1"/>
            </p:cNvSpPr>
            <p:nvPr/>
          </p:nvSpPr>
          <p:spPr bwMode="auto">
            <a:xfrm>
              <a:off x="3965576" y="3005138"/>
              <a:ext cx="60325" cy="61913"/>
            </a:xfrm>
            <a:custGeom>
              <a:avLst/>
              <a:gdLst>
                <a:gd name="T0" fmla="*/ 12 w 78"/>
                <a:gd name="T1" fmla="*/ 34 h 81"/>
                <a:gd name="T2" fmla="*/ 37 w 78"/>
                <a:gd name="T3" fmla="*/ 77 h 81"/>
                <a:gd name="T4" fmla="*/ 12 w 78"/>
                <a:gd name="T5" fmla="*/ 34 h 81"/>
                <a:gd name="T6" fmla="*/ 22 w 78"/>
                <a:gd name="T7" fmla="*/ 40 h 81"/>
                <a:gd name="T8" fmla="*/ 22 w 78"/>
                <a:gd name="T9" fmla="*/ 63 h 81"/>
                <a:gd name="T10" fmla="*/ 22 w 78"/>
                <a:gd name="T11" fmla="*/ 4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12" y="34"/>
                  </a:moveTo>
                  <a:cubicBezTo>
                    <a:pt x="55" y="0"/>
                    <a:pt x="78" y="70"/>
                    <a:pt x="37" y="77"/>
                  </a:cubicBezTo>
                  <a:cubicBezTo>
                    <a:pt x="16" y="81"/>
                    <a:pt x="0" y="57"/>
                    <a:pt x="12" y="34"/>
                  </a:cubicBezTo>
                  <a:close/>
                  <a:moveTo>
                    <a:pt x="22" y="40"/>
                  </a:moveTo>
                  <a:cubicBezTo>
                    <a:pt x="21" y="48"/>
                    <a:pt x="19" y="56"/>
                    <a:pt x="22" y="63"/>
                  </a:cubicBezTo>
                  <a:cubicBezTo>
                    <a:pt x="57" y="75"/>
                    <a:pt x="53" y="18"/>
                    <a:pt x="22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54"/>
            <p:cNvSpPr>
              <a:spLocks noEditPoints="1"/>
            </p:cNvSpPr>
            <p:nvPr/>
          </p:nvSpPr>
          <p:spPr bwMode="auto">
            <a:xfrm>
              <a:off x="4203701" y="3025776"/>
              <a:ext cx="88900" cy="157163"/>
            </a:xfrm>
            <a:custGeom>
              <a:avLst/>
              <a:gdLst>
                <a:gd name="T0" fmla="*/ 99 w 114"/>
                <a:gd name="T1" fmla="*/ 22 h 202"/>
                <a:gd name="T2" fmla="*/ 82 w 114"/>
                <a:gd name="T3" fmla="*/ 169 h 202"/>
                <a:gd name="T4" fmla="*/ 78 w 114"/>
                <a:gd name="T5" fmla="*/ 202 h 202"/>
                <a:gd name="T6" fmla="*/ 0 w 114"/>
                <a:gd name="T7" fmla="*/ 163 h 202"/>
                <a:gd name="T8" fmla="*/ 33 w 114"/>
                <a:gd name="T9" fmla="*/ 43 h 202"/>
                <a:gd name="T10" fmla="*/ 99 w 114"/>
                <a:gd name="T11" fmla="*/ 22 h 202"/>
                <a:gd name="T12" fmla="*/ 45 w 114"/>
                <a:gd name="T13" fmla="*/ 51 h 202"/>
                <a:gd name="T14" fmla="*/ 64 w 114"/>
                <a:gd name="T15" fmla="*/ 62 h 202"/>
                <a:gd name="T16" fmla="*/ 74 w 114"/>
                <a:gd name="T17" fmla="*/ 25 h 202"/>
                <a:gd name="T18" fmla="*/ 45 w 114"/>
                <a:gd name="T19" fmla="*/ 51 h 202"/>
                <a:gd name="T20" fmla="*/ 72 w 114"/>
                <a:gd name="T21" fmla="*/ 68 h 202"/>
                <a:gd name="T22" fmla="*/ 93 w 114"/>
                <a:gd name="T23" fmla="*/ 80 h 202"/>
                <a:gd name="T24" fmla="*/ 85 w 114"/>
                <a:gd name="T25" fmla="*/ 27 h 202"/>
                <a:gd name="T26" fmla="*/ 72 w 114"/>
                <a:gd name="T27" fmla="*/ 68 h 202"/>
                <a:gd name="T28" fmla="*/ 27 w 114"/>
                <a:gd name="T29" fmla="*/ 149 h 202"/>
                <a:gd name="T30" fmla="*/ 49 w 114"/>
                <a:gd name="T31" fmla="*/ 157 h 202"/>
                <a:gd name="T32" fmla="*/ 60 w 114"/>
                <a:gd name="T33" fmla="*/ 72 h 202"/>
                <a:gd name="T34" fmla="*/ 41 w 114"/>
                <a:gd name="T35" fmla="*/ 64 h 202"/>
                <a:gd name="T36" fmla="*/ 27 w 114"/>
                <a:gd name="T37" fmla="*/ 149 h 202"/>
                <a:gd name="T38" fmla="*/ 60 w 114"/>
                <a:gd name="T39" fmla="*/ 165 h 202"/>
                <a:gd name="T40" fmla="*/ 72 w 114"/>
                <a:gd name="T41" fmla="*/ 167 h 202"/>
                <a:gd name="T42" fmla="*/ 89 w 114"/>
                <a:gd name="T43" fmla="*/ 91 h 202"/>
                <a:gd name="T44" fmla="*/ 72 w 114"/>
                <a:gd name="T45" fmla="*/ 80 h 202"/>
                <a:gd name="T46" fmla="*/ 60 w 114"/>
                <a:gd name="T47" fmla="*/ 165 h 202"/>
                <a:gd name="T48" fmla="*/ 66 w 114"/>
                <a:gd name="T49" fmla="*/ 175 h 202"/>
                <a:gd name="T50" fmla="*/ 12 w 114"/>
                <a:gd name="T51" fmla="*/ 159 h 202"/>
                <a:gd name="T52" fmla="*/ 72 w 114"/>
                <a:gd name="T53" fmla="*/ 192 h 202"/>
                <a:gd name="T54" fmla="*/ 66 w 114"/>
                <a:gd name="T55" fmla="*/ 17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202">
                  <a:moveTo>
                    <a:pt x="99" y="22"/>
                  </a:moveTo>
                  <a:cubicBezTo>
                    <a:pt x="114" y="74"/>
                    <a:pt x="92" y="126"/>
                    <a:pt x="82" y="169"/>
                  </a:cubicBezTo>
                  <a:cubicBezTo>
                    <a:pt x="87" y="182"/>
                    <a:pt x="87" y="193"/>
                    <a:pt x="78" y="202"/>
                  </a:cubicBezTo>
                  <a:cubicBezTo>
                    <a:pt x="44" y="197"/>
                    <a:pt x="21" y="181"/>
                    <a:pt x="0" y="163"/>
                  </a:cubicBezTo>
                  <a:cubicBezTo>
                    <a:pt x="14" y="132"/>
                    <a:pt x="30" y="75"/>
                    <a:pt x="33" y="43"/>
                  </a:cubicBezTo>
                  <a:cubicBezTo>
                    <a:pt x="45" y="24"/>
                    <a:pt x="75" y="0"/>
                    <a:pt x="99" y="22"/>
                  </a:cubicBezTo>
                  <a:close/>
                  <a:moveTo>
                    <a:pt x="45" y="51"/>
                  </a:moveTo>
                  <a:cubicBezTo>
                    <a:pt x="49" y="57"/>
                    <a:pt x="57" y="59"/>
                    <a:pt x="64" y="62"/>
                  </a:cubicBezTo>
                  <a:cubicBezTo>
                    <a:pt x="64" y="46"/>
                    <a:pt x="74" y="35"/>
                    <a:pt x="74" y="25"/>
                  </a:cubicBezTo>
                  <a:cubicBezTo>
                    <a:pt x="55" y="24"/>
                    <a:pt x="51" y="38"/>
                    <a:pt x="45" y="51"/>
                  </a:cubicBezTo>
                  <a:close/>
                  <a:moveTo>
                    <a:pt x="72" y="68"/>
                  </a:moveTo>
                  <a:cubicBezTo>
                    <a:pt x="80" y="71"/>
                    <a:pt x="83" y="79"/>
                    <a:pt x="93" y="80"/>
                  </a:cubicBezTo>
                  <a:cubicBezTo>
                    <a:pt x="92" y="57"/>
                    <a:pt x="98" y="39"/>
                    <a:pt x="85" y="27"/>
                  </a:cubicBezTo>
                  <a:cubicBezTo>
                    <a:pt x="80" y="40"/>
                    <a:pt x="75" y="53"/>
                    <a:pt x="72" y="68"/>
                  </a:cubicBezTo>
                  <a:close/>
                  <a:moveTo>
                    <a:pt x="27" y="149"/>
                  </a:moveTo>
                  <a:cubicBezTo>
                    <a:pt x="36" y="150"/>
                    <a:pt x="41" y="155"/>
                    <a:pt x="49" y="157"/>
                  </a:cubicBezTo>
                  <a:cubicBezTo>
                    <a:pt x="53" y="130"/>
                    <a:pt x="60" y="96"/>
                    <a:pt x="60" y="72"/>
                  </a:cubicBezTo>
                  <a:cubicBezTo>
                    <a:pt x="55" y="67"/>
                    <a:pt x="48" y="66"/>
                    <a:pt x="41" y="64"/>
                  </a:cubicBezTo>
                  <a:cubicBezTo>
                    <a:pt x="33" y="91"/>
                    <a:pt x="27" y="118"/>
                    <a:pt x="27" y="149"/>
                  </a:cubicBezTo>
                  <a:close/>
                  <a:moveTo>
                    <a:pt x="60" y="165"/>
                  </a:moveTo>
                  <a:cubicBezTo>
                    <a:pt x="66" y="164"/>
                    <a:pt x="66" y="169"/>
                    <a:pt x="72" y="167"/>
                  </a:cubicBezTo>
                  <a:cubicBezTo>
                    <a:pt x="80" y="143"/>
                    <a:pt x="87" y="116"/>
                    <a:pt x="89" y="91"/>
                  </a:cubicBezTo>
                  <a:cubicBezTo>
                    <a:pt x="82" y="88"/>
                    <a:pt x="77" y="84"/>
                    <a:pt x="72" y="80"/>
                  </a:cubicBezTo>
                  <a:cubicBezTo>
                    <a:pt x="66" y="106"/>
                    <a:pt x="62" y="139"/>
                    <a:pt x="60" y="165"/>
                  </a:cubicBezTo>
                  <a:close/>
                  <a:moveTo>
                    <a:pt x="66" y="175"/>
                  </a:moveTo>
                  <a:cubicBezTo>
                    <a:pt x="44" y="177"/>
                    <a:pt x="30" y="148"/>
                    <a:pt x="12" y="159"/>
                  </a:cubicBezTo>
                  <a:cubicBezTo>
                    <a:pt x="22" y="172"/>
                    <a:pt x="50" y="185"/>
                    <a:pt x="72" y="192"/>
                  </a:cubicBezTo>
                  <a:cubicBezTo>
                    <a:pt x="77" y="183"/>
                    <a:pt x="69" y="182"/>
                    <a:pt x="66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5"/>
            <p:cNvSpPr>
              <a:spLocks noEditPoints="1"/>
            </p:cNvSpPr>
            <p:nvPr/>
          </p:nvSpPr>
          <p:spPr bwMode="auto">
            <a:xfrm>
              <a:off x="3541713" y="3043238"/>
              <a:ext cx="131763" cy="155575"/>
            </a:xfrm>
            <a:custGeom>
              <a:avLst/>
              <a:gdLst>
                <a:gd name="T0" fmla="*/ 65 w 170"/>
                <a:gd name="T1" fmla="*/ 158 h 199"/>
                <a:gd name="T2" fmla="*/ 69 w 170"/>
                <a:gd name="T3" fmla="*/ 0 h 199"/>
                <a:gd name="T4" fmla="*/ 131 w 170"/>
                <a:gd name="T5" fmla="*/ 104 h 199"/>
                <a:gd name="T6" fmla="*/ 148 w 170"/>
                <a:gd name="T7" fmla="*/ 162 h 199"/>
                <a:gd name="T8" fmla="*/ 125 w 170"/>
                <a:gd name="T9" fmla="*/ 174 h 199"/>
                <a:gd name="T10" fmla="*/ 86 w 170"/>
                <a:gd name="T11" fmla="*/ 197 h 199"/>
                <a:gd name="T12" fmla="*/ 65 w 170"/>
                <a:gd name="T13" fmla="*/ 158 h 199"/>
                <a:gd name="T14" fmla="*/ 82 w 170"/>
                <a:gd name="T15" fmla="*/ 69 h 199"/>
                <a:gd name="T16" fmla="*/ 98 w 170"/>
                <a:gd name="T17" fmla="*/ 56 h 199"/>
                <a:gd name="T18" fmla="*/ 63 w 170"/>
                <a:gd name="T19" fmla="*/ 11 h 199"/>
                <a:gd name="T20" fmla="*/ 82 w 170"/>
                <a:gd name="T21" fmla="*/ 69 h 199"/>
                <a:gd name="T22" fmla="*/ 53 w 170"/>
                <a:gd name="T23" fmla="*/ 87 h 199"/>
                <a:gd name="T24" fmla="*/ 71 w 170"/>
                <a:gd name="T25" fmla="*/ 71 h 199"/>
                <a:gd name="T26" fmla="*/ 50 w 170"/>
                <a:gd name="T27" fmla="*/ 23 h 199"/>
                <a:gd name="T28" fmla="*/ 53 w 170"/>
                <a:gd name="T29" fmla="*/ 87 h 199"/>
                <a:gd name="T30" fmla="*/ 88 w 170"/>
                <a:gd name="T31" fmla="*/ 77 h 199"/>
                <a:gd name="T32" fmla="*/ 106 w 170"/>
                <a:gd name="T33" fmla="*/ 125 h 199"/>
                <a:gd name="T34" fmla="*/ 123 w 170"/>
                <a:gd name="T35" fmla="*/ 110 h 199"/>
                <a:gd name="T36" fmla="*/ 102 w 170"/>
                <a:gd name="T37" fmla="*/ 69 h 199"/>
                <a:gd name="T38" fmla="*/ 88 w 170"/>
                <a:gd name="T39" fmla="*/ 77 h 199"/>
                <a:gd name="T40" fmla="*/ 73 w 170"/>
                <a:gd name="T41" fmla="*/ 85 h 199"/>
                <a:gd name="T42" fmla="*/ 73 w 170"/>
                <a:gd name="T43" fmla="*/ 147 h 199"/>
                <a:gd name="T44" fmla="*/ 100 w 170"/>
                <a:gd name="T45" fmla="*/ 135 h 199"/>
                <a:gd name="T46" fmla="*/ 73 w 170"/>
                <a:gd name="T47" fmla="*/ 85 h 199"/>
                <a:gd name="T48" fmla="*/ 75 w 170"/>
                <a:gd name="T49" fmla="*/ 164 h 199"/>
                <a:gd name="T50" fmla="*/ 88 w 170"/>
                <a:gd name="T51" fmla="*/ 184 h 199"/>
                <a:gd name="T52" fmla="*/ 144 w 170"/>
                <a:gd name="T53" fmla="*/ 137 h 199"/>
                <a:gd name="T54" fmla="*/ 75 w 170"/>
                <a:gd name="T55" fmla="*/ 16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199">
                  <a:moveTo>
                    <a:pt x="65" y="158"/>
                  </a:moveTo>
                  <a:cubicBezTo>
                    <a:pt x="49" y="115"/>
                    <a:pt x="0" y="23"/>
                    <a:pt x="69" y="0"/>
                  </a:cubicBezTo>
                  <a:cubicBezTo>
                    <a:pt x="100" y="18"/>
                    <a:pt x="108" y="68"/>
                    <a:pt x="131" y="104"/>
                  </a:cubicBezTo>
                  <a:cubicBezTo>
                    <a:pt x="143" y="122"/>
                    <a:pt x="170" y="136"/>
                    <a:pt x="148" y="162"/>
                  </a:cubicBezTo>
                  <a:cubicBezTo>
                    <a:pt x="144" y="166"/>
                    <a:pt x="132" y="169"/>
                    <a:pt x="125" y="174"/>
                  </a:cubicBezTo>
                  <a:cubicBezTo>
                    <a:pt x="113" y="182"/>
                    <a:pt x="97" y="199"/>
                    <a:pt x="86" y="197"/>
                  </a:cubicBezTo>
                  <a:cubicBezTo>
                    <a:pt x="69" y="194"/>
                    <a:pt x="66" y="175"/>
                    <a:pt x="65" y="158"/>
                  </a:cubicBezTo>
                  <a:close/>
                  <a:moveTo>
                    <a:pt x="82" y="69"/>
                  </a:moveTo>
                  <a:cubicBezTo>
                    <a:pt x="89" y="66"/>
                    <a:pt x="97" y="65"/>
                    <a:pt x="98" y="56"/>
                  </a:cubicBezTo>
                  <a:cubicBezTo>
                    <a:pt x="87" y="41"/>
                    <a:pt x="79" y="22"/>
                    <a:pt x="63" y="11"/>
                  </a:cubicBezTo>
                  <a:cubicBezTo>
                    <a:pt x="62" y="29"/>
                    <a:pt x="75" y="51"/>
                    <a:pt x="82" y="69"/>
                  </a:cubicBezTo>
                  <a:close/>
                  <a:moveTo>
                    <a:pt x="53" y="87"/>
                  </a:moveTo>
                  <a:cubicBezTo>
                    <a:pt x="57" y="80"/>
                    <a:pt x="70" y="81"/>
                    <a:pt x="71" y="71"/>
                  </a:cubicBezTo>
                  <a:cubicBezTo>
                    <a:pt x="63" y="56"/>
                    <a:pt x="59" y="37"/>
                    <a:pt x="50" y="23"/>
                  </a:cubicBezTo>
                  <a:cubicBezTo>
                    <a:pt x="42" y="38"/>
                    <a:pt x="45" y="71"/>
                    <a:pt x="53" y="87"/>
                  </a:cubicBezTo>
                  <a:close/>
                  <a:moveTo>
                    <a:pt x="88" y="77"/>
                  </a:moveTo>
                  <a:cubicBezTo>
                    <a:pt x="96" y="92"/>
                    <a:pt x="102" y="111"/>
                    <a:pt x="106" y="125"/>
                  </a:cubicBezTo>
                  <a:cubicBezTo>
                    <a:pt x="114" y="122"/>
                    <a:pt x="119" y="116"/>
                    <a:pt x="123" y="110"/>
                  </a:cubicBezTo>
                  <a:cubicBezTo>
                    <a:pt x="115" y="97"/>
                    <a:pt x="112" y="80"/>
                    <a:pt x="102" y="69"/>
                  </a:cubicBezTo>
                  <a:cubicBezTo>
                    <a:pt x="98" y="72"/>
                    <a:pt x="95" y="76"/>
                    <a:pt x="88" y="77"/>
                  </a:cubicBezTo>
                  <a:close/>
                  <a:moveTo>
                    <a:pt x="73" y="85"/>
                  </a:moveTo>
                  <a:cubicBezTo>
                    <a:pt x="44" y="96"/>
                    <a:pt x="67" y="126"/>
                    <a:pt x="73" y="147"/>
                  </a:cubicBezTo>
                  <a:cubicBezTo>
                    <a:pt x="88" y="149"/>
                    <a:pt x="92" y="140"/>
                    <a:pt x="100" y="135"/>
                  </a:cubicBezTo>
                  <a:cubicBezTo>
                    <a:pt x="88" y="122"/>
                    <a:pt x="89" y="95"/>
                    <a:pt x="73" y="85"/>
                  </a:cubicBezTo>
                  <a:close/>
                  <a:moveTo>
                    <a:pt x="75" y="164"/>
                  </a:moveTo>
                  <a:cubicBezTo>
                    <a:pt x="77" y="173"/>
                    <a:pt x="80" y="181"/>
                    <a:pt x="88" y="184"/>
                  </a:cubicBezTo>
                  <a:cubicBezTo>
                    <a:pt x="109" y="171"/>
                    <a:pt x="138" y="166"/>
                    <a:pt x="144" y="137"/>
                  </a:cubicBezTo>
                  <a:cubicBezTo>
                    <a:pt x="124" y="102"/>
                    <a:pt x="105" y="160"/>
                    <a:pt x="75" y="1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6"/>
            <p:cNvSpPr/>
            <p:nvPr/>
          </p:nvSpPr>
          <p:spPr bwMode="auto">
            <a:xfrm>
              <a:off x="4229101" y="3344863"/>
              <a:ext cx="14288" cy="30163"/>
            </a:xfrm>
            <a:custGeom>
              <a:avLst/>
              <a:gdLst>
                <a:gd name="T0" fmla="*/ 4 w 19"/>
                <a:gd name="T1" fmla="*/ 0 h 39"/>
                <a:gd name="T2" fmla="*/ 0 w 19"/>
                <a:gd name="T3" fmla="*/ 39 h 39"/>
                <a:gd name="T4" fmla="*/ 4 w 19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9">
                  <a:moveTo>
                    <a:pt x="4" y="0"/>
                  </a:moveTo>
                  <a:cubicBezTo>
                    <a:pt x="14" y="10"/>
                    <a:pt x="19" y="39"/>
                    <a:pt x="0" y="39"/>
                  </a:cubicBezTo>
                  <a:cubicBezTo>
                    <a:pt x="0" y="25"/>
                    <a:pt x="1" y="12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7"/>
            <p:cNvSpPr/>
            <p:nvPr/>
          </p:nvSpPr>
          <p:spPr bwMode="auto">
            <a:xfrm>
              <a:off x="4238626" y="3355976"/>
              <a:ext cx="25400" cy="31750"/>
            </a:xfrm>
            <a:custGeom>
              <a:avLst/>
              <a:gdLst>
                <a:gd name="T0" fmla="*/ 23 w 33"/>
                <a:gd name="T1" fmla="*/ 0 h 41"/>
                <a:gd name="T2" fmla="*/ 4 w 33"/>
                <a:gd name="T3" fmla="*/ 41 h 41"/>
                <a:gd name="T4" fmla="*/ 0 w 33"/>
                <a:gd name="T5" fmla="*/ 35 h 41"/>
                <a:gd name="T6" fmla="*/ 23 w 33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1">
                  <a:moveTo>
                    <a:pt x="23" y="0"/>
                  </a:moveTo>
                  <a:cubicBezTo>
                    <a:pt x="33" y="15"/>
                    <a:pt x="20" y="38"/>
                    <a:pt x="4" y="41"/>
                  </a:cubicBezTo>
                  <a:cubicBezTo>
                    <a:pt x="6" y="36"/>
                    <a:pt x="0" y="38"/>
                    <a:pt x="0" y="35"/>
                  </a:cubicBezTo>
                  <a:cubicBezTo>
                    <a:pt x="10" y="26"/>
                    <a:pt x="17" y="13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8"/>
            <p:cNvSpPr/>
            <p:nvPr/>
          </p:nvSpPr>
          <p:spPr bwMode="auto">
            <a:xfrm>
              <a:off x="3597276" y="3363913"/>
              <a:ext cx="15875" cy="31750"/>
            </a:xfrm>
            <a:custGeom>
              <a:avLst/>
              <a:gdLst>
                <a:gd name="T0" fmla="*/ 8 w 21"/>
                <a:gd name="T1" fmla="*/ 0 h 40"/>
                <a:gd name="T2" fmla="*/ 0 w 21"/>
                <a:gd name="T3" fmla="*/ 37 h 40"/>
                <a:gd name="T4" fmla="*/ 8 w 21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40">
                  <a:moveTo>
                    <a:pt x="8" y="0"/>
                  </a:moveTo>
                  <a:cubicBezTo>
                    <a:pt x="21" y="9"/>
                    <a:pt x="13" y="40"/>
                    <a:pt x="0" y="37"/>
                  </a:cubicBezTo>
                  <a:cubicBezTo>
                    <a:pt x="5" y="26"/>
                    <a:pt x="3" y="1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9"/>
            <p:cNvSpPr/>
            <p:nvPr/>
          </p:nvSpPr>
          <p:spPr bwMode="auto">
            <a:xfrm>
              <a:off x="4251326" y="3370263"/>
              <a:ext cx="28575" cy="23813"/>
            </a:xfrm>
            <a:custGeom>
              <a:avLst/>
              <a:gdLst>
                <a:gd name="T0" fmla="*/ 27 w 36"/>
                <a:gd name="T1" fmla="*/ 0 h 31"/>
                <a:gd name="T2" fmla="*/ 0 w 36"/>
                <a:gd name="T3" fmla="*/ 31 h 31"/>
                <a:gd name="T4" fmla="*/ 27 w 36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1">
                  <a:moveTo>
                    <a:pt x="27" y="0"/>
                  </a:moveTo>
                  <a:cubicBezTo>
                    <a:pt x="36" y="13"/>
                    <a:pt x="13" y="27"/>
                    <a:pt x="0" y="31"/>
                  </a:cubicBezTo>
                  <a:cubicBezTo>
                    <a:pt x="3" y="15"/>
                    <a:pt x="21" y="13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0"/>
            <p:cNvSpPr/>
            <p:nvPr/>
          </p:nvSpPr>
          <p:spPr bwMode="auto">
            <a:xfrm>
              <a:off x="3548063" y="3373438"/>
              <a:ext cx="23813" cy="19050"/>
            </a:xfrm>
            <a:custGeom>
              <a:avLst/>
              <a:gdLst>
                <a:gd name="T0" fmla="*/ 0 w 30"/>
                <a:gd name="T1" fmla="*/ 0 h 25"/>
                <a:gd name="T2" fmla="*/ 27 w 30"/>
                <a:gd name="T3" fmla="*/ 25 h 25"/>
                <a:gd name="T4" fmla="*/ 0 w 3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5">
                  <a:moveTo>
                    <a:pt x="0" y="0"/>
                  </a:moveTo>
                  <a:cubicBezTo>
                    <a:pt x="16" y="1"/>
                    <a:pt x="30" y="13"/>
                    <a:pt x="27" y="25"/>
                  </a:cubicBezTo>
                  <a:cubicBezTo>
                    <a:pt x="16" y="19"/>
                    <a:pt x="7" y="1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61"/>
            <p:cNvSpPr/>
            <p:nvPr/>
          </p:nvSpPr>
          <p:spPr bwMode="auto">
            <a:xfrm>
              <a:off x="3530601" y="3378201"/>
              <a:ext cx="23813" cy="19050"/>
            </a:xfrm>
            <a:custGeom>
              <a:avLst/>
              <a:gdLst>
                <a:gd name="T0" fmla="*/ 10 w 32"/>
                <a:gd name="T1" fmla="*/ 2 h 25"/>
                <a:gd name="T2" fmla="*/ 32 w 32"/>
                <a:gd name="T3" fmla="*/ 22 h 25"/>
                <a:gd name="T4" fmla="*/ 1 w 32"/>
                <a:gd name="T5" fmla="*/ 6 h 25"/>
                <a:gd name="T6" fmla="*/ 10 w 32"/>
                <a:gd name="T7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5">
                  <a:moveTo>
                    <a:pt x="10" y="2"/>
                  </a:moveTo>
                  <a:cubicBezTo>
                    <a:pt x="15" y="11"/>
                    <a:pt x="31" y="9"/>
                    <a:pt x="32" y="22"/>
                  </a:cubicBezTo>
                  <a:cubicBezTo>
                    <a:pt x="21" y="25"/>
                    <a:pt x="11" y="11"/>
                    <a:pt x="1" y="6"/>
                  </a:cubicBezTo>
                  <a:cubicBezTo>
                    <a:pt x="0" y="0"/>
                    <a:pt x="11" y="7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2"/>
            <p:cNvSpPr/>
            <p:nvPr/>
          </p:nvSpPr>
          <p:spPr bwMode="auto">
            <a:xfrm>
              <a:off x="4276726" y="3379788"/>
              <a:ext cx="20638" cy="22225"/>
            </a:xfrm>
            <a:custGeom>
              <a:avLst/>
              <a:gdLst>
                <a:gd name="T0" fmla="*/ 23 w 25"/>
                <a:gd name="T1" fmla="*/ 0 h 29"/>
                <a:gd name="T2" fmla="*/ 0 w 25"/>
                <a:gd name="T3" fmla="*/ 24 h 29"/>
                <a:gd name="T4" fmla="*/ 23 w 2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9">
                  <a:moveTo>
                    <a:pt x="23" y="0"/>
                  </a:moveTo>
                  <a:cubicBezTo>
                    <a:pt x="25" y="8"/>
                    <a:pt x="11" y="29"/>
                    <a:pt x="0" y="24"/>
                  </a:cubicBezTo>
                  <a:cubicBezTo>
                    <a:pt x="3" y="11"/>
                    <a:pt x="13" y="6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3"/>
            <p:cNvSpPr/>
            <p:nvPr/>
          </p:nvSpPr>
          <p:spPr bwMode="auto">
            <a:xfrm>
              <a:off x="3419476" y="3454401"/>
              <a:ext cx="22225" cy="19050"/>
            </a:xfrm>
            <a:custGeom>
              <a:avLst/>
              <a:gdLst>
                <a:gd name="T0" fmla="*/ 2 w 29"/>
                <a:gd name="T1" fmla="*/ 0 h 25"/>
                <a:gd name="T2" fmla="*/ 24 w 29"/>
                <a:gd name="T3" fmla="*/ 25 h 25"/>
                <a:gd name="T4" fmla="*/ 2 w 29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5">
                  <a:moveTo>
                    <a:pt x="2" y="0"/>
                  </a:moveTo>
                  <a:cubicBezTo>
                    <a:pt x="9" y="8"/>
                    <a:pt x="29" y="11"/>
                    <a:pt x="24" y="25"/>
                  </a:cubicBezTo>
                  <a:cubicBezTo>
                    <a:pt x="14" y="20"/>
                    <a:pt x="0" y="9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4"/>
            <p:cNvSpPr/>
            <p:nvPr/>
          </p:nvSpPr>
          <p:spPr bwMode="auto">
            <a:xfrm>
              <a:off x="3470276" y="3459163"/>
              <a:ext cx="19050" cy="20638"/>
            </a:xfrm>
            <a:custGeom>
              <a:avLst/>
              <a:gdLst>
                <a:gd name="T0" fmla="*/ 20 w 25"/>
                <a:gd name="T1" fmla="*/ 0 h 27"/>
                <a:gd name="T2" fmla="*/ 2 w 25"/>
                <a:gd name="T3" fmla="*/ 27 h 27"/>
                <a:gd name="T4" fmla="*/ 20 w 25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7">
                  <a:moveTo>
                    <a:pt x="20" y="0"/>
                  </a:moveTo>
                  <a:cubicBezTo>
                    <a:pt x="25" y="5"/>
                    <a:pt x="13" y="25"/>
                    <a:pt x="2" y="27"/>
                  </a:cubicBezTo>
                  <a:cubicBezTo>
                    <a:pt x="0" y="17"/>
                    <a:pt x="12" y="6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5"/>
            <p:cNvSpPr/>
            <p:nvPr/>
          </p:nvSpPr>
          <p:spPr bwMode="auto">
            <a:xfrm>
              <a:off x="3306763" y="3687763"/>
              <a:ext cx="169863" cy="254000"/>
            </a:xfrm>
            <a:custGeom>
              <a:avLst/>
              <a:gdLst>
                <a:gd name="T0" fmla="*/ 183 w 218"/>
                <a:gd name="T1" fmla="*/ 51 h 326"/>
                <a:gd name="T2" fmla="*/ 199 w 218"/>
                <a:gd name="T3" fmla="*/ 39 h 326"/>
                <a:gd name="T4" fmla="*/ 183 w 218"/>
                <a:gd name="T5" fmla="*/ 84 h 326"/>
                <a:gd name="T6" fmla="*/ 94 w 218"/>
                <a:gd name="T7" fmla="*/ 149 h 326"/>
                <a:gd name="T8" fmla="*/ 187 w 218"/>
                <a:gd name="T9" fmla="*/ 237 h 326"/>
                <a:gd name="T10" fmla="*/ 177 w 218"/>
                <a:gd name="T11" fmla="*/ 266 h 326"/>
                <a:gd name="T12" fmla="*/ 168 w 218"/>
                <a:gd name="T13" fmla="*/ 277 h 326"/>
                <a:gd name="T14" fmla="*/ 15 w 218"/>
                <a:gd name="T15" fmla="*/ 250 h 326"/>
                <a:gd name="T16" fmla="*/ 5 w 218"/>
                <a:gd name="T17" fmla="*/ 248 h 326"/>
                <a:gd name="T18" fmla="*/ 24 w 218"/>
                <a:gd name="T19" fmla="*/ 209 h 326"/>
                <a:gd name="T20" fmla="*/ 40 w 218"/>
                <a:gd name="T21" fmla="*/ 219 h 326"/>
                <a:gd name="T22" fmla="*/ 32 w 218"/>
                <a:gd name="T23" fmla="*/ 240 h 326"/>
                <a:gd name="T24" fmla="*/ 162 w 218"/>
                <a:gd name="T25" fmla="*/ 206 h 326"/>
                <a:gd name="T26" fmla="*/ 67 w 218"/>
                <a:gd name="T27" fmla="*/ 149 h 326"/>
                <a:gd name="T28" fmla="*/ 80 w 218"/>
                <a:gd name="T29" fmla="*/ 53 h 326"/>
                <a:gd name="T30" fmla="*/ 183 w 218"/>
                <a:gd name="T31" fmla="*/ 5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8" h="326">
                  <a:moveTo>
                    <a:pt x="183" y="51"/>
                  </a:moveTo>
                  <a:cubicBezTo>
                    <a:pt x="192" y="51"/>
                    <a:pt x="187" y="37"/>
                    <a:pt x="199" y="39"/>
                  </a:cubicBezTo>
                  <a:cubicBezTo>
                    <a:pt x="218" y="47"/>
                    <a:pt x="201" y="92"/>
                    <a:pt x="183" y="84"/>
                  </a:cubicBezTo>
                  <a:cubicBezTo>
                    <a:pt x="155" y="0"/>
                    <a:pt x="38" y="86"/>
                    <a:pt x="94" y="149"/>
                  </a:cubicBezTo>
                  <a:cubicBezTo>
                    <a:pt x="136" y="167"/>
                    <a:pt x="193" y="183"/>
                    <a:pt x="187" y="237"/>
                  </a:cubicBezTo>
                  <a:cubicBezTo>
                    <a:pt x="183" y="247"/>
                    <a:pt x="177" y="253"/>
                    <a:pt x="177" y="266"/>
                  </a:cubicBezTo>
                  <a:cubicBezTo>
                    <a:pt x="170" y="270"/>
                    <a:pt x="169" y="271"/>
                    <a:pt x="168" y="277"/>
                  </a:cubicBezTo>
                  <a:cubicBezTo>
                    <a:pt x="131" y="326"/>
                    <a:pt x="35" y="300"/>
                    <a:pt x="15" y="250"/>
                  </a:cubicBezTo>
                  <a:cubicBezTo>
                    <a:pt x="12" y="244"/>
                    <a:pt x="7" y="253"/>
                    <a:pt x="5" y="248"/>
                  </a:cubicBezTo>
                  <a:cubicBezTo>
                    <a:pt x="0" y="231"/>
                    <a:pt x="15" y="218"/>
                    <a:pt x="24" y="209"/>
                  </a:cubicBezTo>
                  <a:cubicBezTo>
                    <a:pt x="31" y="210"/>
                    <a:pt x="37" y="213"/>
                    <a:pt x="40" y="219"/>
                  </a:cubicBezTo>
                  <a:cubicBezTo>
                    <a:pt x="39" y="230"/>
                    <a:pt x="35" y="234"/>
                    <a:pt x="32" y="240"/>
                  </a:cubicBezTo>
                  <a:cubicBezTo>
                    <a:pt x="54" y="309"/>
                    <a:pt x="184" y="291"/>
                    <a:pt x="162" y="206"/>
                  </a:cubicBezTo>
                  <a:cubicBezTo>
                    <a:pt x="141" y="175"/>
                    <a:pt x="85" y="179"/>
                    <a:pt x="67" y="149"/>
                  </a:cubicBezTo>
                  <a:cubicBezTo>
                    <a:pt x="51" y="120"/>
                    <a:pt x="65" y="70"/>
                    <a:pt x="80" y="53"/>
                  </a:cubicBezTo>
                  <a:cubicBezTo>
                    <a:pt x="103" y="27"/>
                    <a:pt x="165" y="16"/>
                    <a:pt x="183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6"/>
            <p:cNvSpPr/>
            <p:nvPr/>
          </p:nvSpPr>
          <p:spPr bwMode="auto">
            <a:xfrm>
              <a:off x="4383088" y="3709988"/>
              <a:ext cx="179388" cy="187325"/>
            </a:xfrm>
            <a:custGeom>
              <a:avLst/>
              <a:gdLst>
                <a:gd name="T0" fmla="*/ 62 w 231"/>
                <a:gd name="T1" fmla="*/ 5 h 241"/>
                <a:gd name="T2" fmla="*/ 44 w 231"/>
                <a:gd name="T3" fmla="*/ 25 h 241"/>
                <a:gd name="T4" fmla="*/ 67 w 231"/>
                <a:gd name="T5" fmla="*/ 96 h 241"/>
                <a:gd name="T6" fmla="*/ 73 w 231"/>
                <a:gd name="T7" fmla="*/ 96 h 241"/>
                <a:gd name="T8" fmla="*/ 83 w 231"/>
                <a:gd name="T9" fmla="*/ 205 h 241"/>
                <a:gd name="T10" fmla="*/ 195 w 231"/>
                <a:gd name="T11" fmla="*/ 174 h 241"/>
                <a:gd name="T12" fmla="*/ 178 w 231"/>
                <a:gd name="T13" fmla="*/ 131 h 241"/>
                <a:gd name="T14" fmla="*/ 211 w 231"/>
                <a:gd name="T15" fmla="*/ 166 h 241"/>
                <a:gd name="T16" fmla="*/ 230 w 231"/>
                <a:gd name="T17" fmla="*/ 176 h 241"/>
                <a:gd name="T18" fmla="*/ 224 w 231"/>
                <a:gd name="T19" fmla="*/ 191 h 241"/>
                <a:gd name="T20" fmla="*/ 93 w 231"/>
                <a:gd name="T21" fmla="*/ 220 h 241"/>
                <a:gd name="T22" fmla="*/ 58 w 231"/>
                <a:gd name="T23" fmla="*/ 224 h 241"/>
                <a:gd name="T24" fmla="*/ 25 w 231"/>
                <a:gd name="T25" fmla="*/ 27 h 241"/>
                <a:gd name="T26" fmla="*/ 0 w 231"/>
                <a:gd name="T27" fmla="*/ 23 h 241"/>
                <a:gd name="T28" fmla="*/ 62 w 231"/>
                <a:gd name="T29" fmla="*/ 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1" h="241">
                  <a:moveTo>
                    <a:pt x="62" y="5"/>
                  </a:moveTo>
                  <a:cubicBezTo>
                    <a:pt x="62" y="17"/>
                    <a:pt x="51" y="19"/>
                    <a:pt x="44" y="25"/>
                  </a:cubicBezTo>
                  <a:cubicBezTo>
                    <a:pt x="52" y="47"/>
                    <a:pt x="72" y="71"/>
                    <a:pt x="67" y="96"/>
                  </a:cubicBezTo>
                  <a:cubicBezTo>
                    <a:pt x="67" y="99"/>
                    <a:pt x="69" y="95"/>
                    <a:pt x="73" y="96"/>
                  </a:cubicBezTo>
                  <a:cubicBezTo>
                    <a:pt x="80" y="136"/>
                    <a:pt x="87" y="169"/>
                    <a:pt x="83" y="205"/>
                  </a:cubicBezTo>
                  <a:cubicBezTo>
                    <a:pt x="118" y="192"/>
                    <a:pt x="151" y="178"/>
                    <a:pt x="195" y="174"/>
                  </a:cubicBezTo>
                  <a:cubicBezTo>
                    <a:pt x="190" y="160"/>
                    <a:pt x="168" y="147"/>
                    <a:pt x="178" y="131"/>
                  </a:cubicBezTo>
                  <a:cubicBezTo>
                    <a:pt x="197" y="135"/>
                    <a:pt x="199" y="156"/>
                    <a:pt x="211" y="166"/>
                  </a:cubicBezTo>
                  <a:cubicBezTo>
                    <a:pt x="223" y="164"/>
                    <a:pt x="226" y="171"/>
                    <a:pt x="230" y="176"/>
                  </a:cubicBezTo>
                  <a:cubicBezTo>
                    <a:pt x="231" y="184"/>
                    <a:pt x="225" y="185"/>
                    <a:pt x="224" y="191"/>
                  </a:cubicBezTo>
                  <a:cubicBezTo>
                    <a:pt x="181" y="192"/>
                    <a:pt x="127" y="202"/>
                    <a:pt x="93" y="220"/>
                  </a:cubicBezTo>
                  <a:cubicBezTo>
                    <a:pt x="81" y="226"/>
                    <a:pt x="72" y="241"/>
                    <a:pt x="58" y="224"/>
                  </a:cubicBezTo>
                  <a:cubicBezTo>
                    <a:pt x="76" y="159"/>
                    <a:pt x="56" y="77"/>
                    <a:pt x="25" y="27"/>
                  </a:cubicBezTo>
                  <a:cubicBezTo>
                    <a:pt x="14" y="28"/>
                    <a:pt x="8" y="30"/>
                    <a:pt x="0" y="23"/>
                  </a:cubicBezTo>
                  <a:cubicBezTo>
                    <a:pt x="9" y="0"/>
                    <a:pt x="37" y="7"/>
                    <a:pt x="6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7"/>
            <p:cNvSpPr>
              <a:spLocks noEditPoints="1"/>
            </p:cNvSpPr>
            <p:nvPr/>
          </p:nvSpPr>
          <p:spPr bwMode="auto">
            <a:xfrm>
              <a:off x="4205288" y="3722688"/>
              <a:ext cx="160338" cy="220663"/>
            </a:xfrm>
            <a:custGeom>
              <a:avLst/>
              <a:gdLst>
                <a:gd name="T0" fmla="*/ 59 w 206"/>
                <a:gd name="T1" fmla="*/ 22 h 284"/>
                <a:gd name="T2" fmla="*/ 61 w 206"/>
                <a:gd name="T3" fmla="*/ 20 h 284"/>
                <a:gd name="T4" fmla="*/ 100 w 206"/>
                <a:gd name="T5" fmla="*/ 20 h 284"/>
                <a:gd name="T6" fmla="*/ 127 w 206"/>
                <a:gd name="T7" fmla="*/ 30 h 284"/>
                <a:gd name="T8" fmla="*/ 148 w 206"/>
                <a:gd name="T9" fmla="*/ 53 h 284"/>
                <a:gd name="T10" fmla="*/ 183 w 206"/>
                <a:gd name="T11" fmla="*/ 165 h 284"/>
                <a:gd name="T12" fmla="*/ 65 w 206"/>
                <a:gd name="T13" fmla="*/ 249 h 284"/>
                <a:gd name="T14" fmla="*/ 30 w 206"/>
                <a:gd name="T15" fmla="*/ 216 h 284"/>
                <a:gd name="T16" fmla="*/ 5 w 206"/>
                <a:gd name="T17" fmla="*/ 105 h 284"/>
                <a:gd name="T18" fmla="*/ 59 w 206"/>
                <a:gd name="T19" fmla="*/ 22 h 284"/>
                <a:gd name="T20" fmla="*/ 123 w 206"/>
                <a:gd name="T21" fmla="*/ 233 h 284"/>
                <a:gd name="T22" fmla="*/ 53 w 206"/>
                <a:gd name="T23" fmla="*/ 47 h 284"/>
                <a:gd name="T24" fmla="*/ 24 w 206"/>
                <a:gd name="T25" fmla="*/ 94 h 284"/>
                <a:gd name="T26" fmla="*/ 123 w 206"/>
                <a:gd name="T27" fmla="*/ 23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84">
                  <a:moveTo>
                    <a:pt x="59" y="22"/>
                  </a:moveTo>
                  <a:cubicBezTo>
                    <a:pt x="58" y="20"/>
                    <a:pt x="60" y="20"/>
                    <a:pt x="61" y="20"/>
                  </a:cubicBezTo>
                  <a:cubicBezTo>
                    <a:pt x="76" y="21"/>
                    <a:pt x="88" y="17"/>
                    <a:pt x="100" y="20"/>
                  </a:cubicBezTo>
                  <a:cubicBezTo>
                    <a:pt x="106" y="21"/>
                    <a:pt x="123" y="27"/>
                    <a:pt x="127" y="30"/>
                  </a:cubicBezTo>
                  <a:cubicBezTo>
                    <a:pt x="125" y="28"/>
                    <a:pt x="146" y="50"/>
                    <a:pt x="148" y="53"/>
                  </a:cubicBezTo>
                  <a:cubicBezTo>
                    <a:pt x="170" y="80"/>
                    <a:pt x="187" y="130"/>
                    <a:pt x="183" y="165"/>
                  </a:cubicBezTo>
                  <a:cubicBezTo>
                    <a:pt x="178" y="213"/>
                    <a:pt x="131" y="284"/>
                    <a:pt x="65" y="249"/>
                  </a:cubicBezTo>
                  <a:cubicBezTo>
                    <a:pt x="51" y="242"/>
                    <a:pt x="47" y="225"/>
                    <a:pt x="30" y="216"/>
                  </a:cubicBezTo>
                  <a:cubicBezTo>
                    <a:pt x="17" y="185"/>
                    <a:pt x="0" y="146"/>
                    <a:pt x="5" y="105"/>
                  </a:cubicBezTo>
                  <a:cubicBezTo>
                    <a:pt x="9" y="66"/>
                    <a:pt x="35" y="40"/>
                    <a:pt x="59" y="22"/>
                  </a:cubicBezTo>
                  <a:close/>
                  <a:moveTo>
                    <a:pt x="123" y="233"/>
                  </a:moveTo>
                  <a:cubicBezTo>
                    <a:pt x="206" y="191"/>
                    <a:pt x="149" y="0"/>
                    <a:pt x="53" y="47"/>
                  </a:cubicBezTo>
                  <a:cubicBezTo>
                    <a:pt x="41" y="65"/>
                    <a:pt x="35" y="77"/>
                    <a:pt x="24" y="94"/>
                  </a:cubicBezTo>
                  <a:cubicBezTo>
                    <a:pt x="9" y="161"/>
                    <a:pt x="53" y="268"/>
                    <a:pt x="123" y="2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68"/>
            <p:cNvSpPr/>
            <p:nvPr/>
          </p:nvSpPr>
          <p:spPr bwMode="auto">
            <a:xfrm>
              <a:off x="3519488" y="3732213"/>
              <a:ext cx="141288" cy="206375"/>
            </a:xfrm>
            <a:custGeom>
              <a:avLst/>
              <a:gdLst>
                <a:gd name="T0" fmla="*/ 162 w 181"/>
                <a:gd name="T1" fmla="*/ 20 h 266"/>
                <a:gd name="T2" fmla="*/ 129 w 181"/>
                <a:gd name="T3" fmla="*/ 47 h 266"/>
                <a:gd name="T4" fmla="*/ 36 w 181"/>
                <a:gd name="T5" fmla="*/ 173 h 266"/>
                <a:gd name="T6" fmla="*/ 102 w 181"/>
                <a:gd name="T7" fmla="*/ 239 h 266"/>
                <a:gd name="T8" fmla="*/ 181 w 181"/>
                <a:gd name="T9" fmla="*/ 215 h 266"/>
                <a:gd name="T10" fmla="*/ 106 w 181"/>
                <a:gd name="T11" fmla="*/ 260 h 266"/>
                <a:gd name="T12" fmla="*/ 84 w 181"/>
                <a:gd name="T13" fmla="*/ 248 h 266"/>
                <a:gd name="T14" fmla="*/ 15 w 181"/>
                <a:gd name="T15" fmla="*/ 169 h 266"/>
                <a:gd name="T16" fmla="*/ 144 w 181"/>
                <a:gd name="T17" fmla="*/ 37 h 266"/>
                <a:gd name="T18" fmla="*/ 162 w 181"/>
                <a:gd name="T19" fmla="*/ 2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66">
                  <a:moveTo>
                    <a:pt x="162" y="20"/>
                  </a:moveTo>
                  <a:cubicBezTo>
                    <a:pt x="172" y="53"/>
                    <a:pt x="152" y="85"/>
                    <a:pt x="129" y="47"/>
                  </a:cubicBezTo>
                  <a:cubicBezTo>
                    <a:pt x="61" y="39"/>
                    <a:pt x="17" y="121"/>
                    <a:pt x="36" y="173"/>
                  </a:cubicBezTo>
                  <a:cubicBezTo>
                    <a:pt x="46" y="201"/>
                    <a:pt x="76" y="235"/>
                    <a:pt x="102" y="239"/>
                  </a:cubicBezTo>
                  <a:cubicBezTo>
                    <a:pt x="138" y="245"/>
                    <a:pt x="152" y="221"/>
                    <a:pt x="181" y="215"/>
                  </a:cubicBezTo>
                  <a:cubicBezTo>
                    <a:pt x="180" y="243"/>
                    <a:pt x="137" y="266"/>
                    <a:pt x="106" y="260"/>
                  </a:cubicBezTo>
                  <a:cubicBezTo>
                    <a:pt x="101" y="259"/>
                    <a:pt x="92" y="252"/>
                    <a:pt x="84" y="248"/>
                  </a:cubicBezTo>
                  <a:cubicBezTo>
                    <a:pt x="59" y="235"/>
                    <a:pt x="23" y="204"/>
                    <a:pt x="15" y="169"/>
                  </a:cubicBezTo>
                  <a:cubicBezTo>
                    <a:pt x="0" y="103"/>
                    <a:pt x="63" y="0"/>
                    <a:pt x="144" y="37"/>
                  </a:cubicBezTo>
                  <a:cubicBezTo>
                    <a:pt x="145" y="27"/>
                    <a:pt x="149" y="11"/>
                    <a:pt x="16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9"/>
            <p:cNvSpPr>
              <a:spLocks noEditPoints="1"/>
            </p:cNvSpPr>
            <p:nvPr/>
          </p:nvSpPr>
          <p:spPr bwMode="auto">
            <a:xfrm>
              <a:off x="3997326" y="3748088"/>
              <a:ext cx="144463" cy="190500"/>
            </a:xfrm>
            <a:custGeom>
              <a:avLst/>
              <a:gdLst>
                <a:gd name="T0" fmla="*/ 39 w 187"/>
                <a:gd name="T1" fmla="*/ 22 h 245"/>
                <a:gd name="T2" fmla="*/ 139 w 187"/>
                <a:gd name="T3" fmla="*/ 30 h 245"/>
                <a:gd name="T4" fmla="*/ 182 w 187"/>
                <a:gd name="T5" fmla="*/ 107 h 245"/>
                <a:gd name="T6" fmla="*/ 85 w 187"/>
                <a:gd name="T7" fmla="*/ 239 h 245"/>
                <a:gd name="T8" fmla="*/ 54 w 187"/>
                <a:gd name="T9" fmla="*/ 229 h 245"/>
                <a:gd name="T10" fmla="*/ 6 w 187"/>
                <a:gd name="T11" fmla="*/ 100 h 245"/>
                <a:gd name="T12" fmla="*/ 39 w 187"/>
                <a:gd name="T13" fmla="*/ 22 h 245"/>
                <a:gd name="T14" fmla="*/ 23 w 187"/>
                <a:gd name="T15" fmla="*/ 109 h 245"/>
                <a:gd name="T16" fmla="*/ 39 w 187"/>
                <a:gd name="T17" fmla="*/ 194 h 245"/>
                <a:gd name="T18" fmla="*/ 149 w 187"/>
                <a:gd name="T19" fmla="*/ 196 h 245"/>
                <a:gd name="T20" fmla="*/ 163 w 187"/>
                <a:gd name="T21" fmla="*/ 136 h 245"/>
                <a:gd name="T22" fmla="*/ 75 w 187"/>
                <a:gd name="T23" fmla="*/ 28 h 245"/>
                <a:gd name="T24" fmla="*/ 72 w 187"/>
                <a:gd name="T25" fmla="*/ 28 h 245"/>
                <a:gd name="T26" fmla="*/ 23 w 187"/>
                <a:gd name="T27" fmla="*/ 10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245">
                  <a:moveTo>
                    <a:pt x="39" y="22"/>
                  </a:moveTo>
                  <a:cubicBezTo>
                    <a:pt x="71" y="0"/>
                    <a:pt x="114" y="10"/>
                    <a:pt x="139" y="30"/>
                  </a:cubicBezTo>
                  <a:cubicBezTo>
                    <a:pt x="155" y="53"/>
                    <a:pt x="172" y="85"/>
                    <a:pt x="182" y="107"/>
                  </a:cubicBezTo>
                  <a:cubicBezTo>
                    <a:pt x="187" y="177"/>
                    <a:pt x="163" y="245"/>
                    <a:pt x="85" y="239"/>
                  </a:cubicBezTo>
                  <a:cubicBezTo>
                    <a:pt x="75" y="238"/>
                    <a:pt x="69" y="231"/>
                    <a:pt x="54" y="229"/>
                  </a:cubicBezTo>
                  <a:cubicBezTo>
                    <a:pt x="19" y="201"/>
                    <a:pt x="0" y="157"/>
                    <a:pt x="6" y="100"/>
                  </a:cubicBezTo>
                  <a:cubicBezTo>
                    <a:pt x="10" y="69"/>
                    <a:pt x="35" y="49"/>
                    <a:pt x="39" y="22"/>
                  </a:cubicBezTo>
                  <a:close/>
                  <a:moveTo>
                    <a:pt x="23" y="109"/>
                  </a:moveTo>
                  <a:cubicBezTo>
                    <a:pt x="25" y="137"/>
                    <a:pt x="21" y="169"/>
                    <a:pt x="39" y="194"/>
                  </a:cubicBezTo>
                  <a:cubicBezTo>
                    <a:pt x="66" y="229"/>
                    <a:pt x="123" y="231"/>
                    <a:pt x="149" y="196"/>
                  </a:cubicBezTo>
                  <a:cubicBezTo>
                    <a:pt x="160" y="181"/>
                    <a:pt x="163" y="154"/>
                    <a:pt x="163" y="136"/>
                  </a:cubicBezTo>
                  <a:cubicBezTo>
                    <a:pt x="164" y="85"/>
                    <a:pt x="129" y="30"/>
                    <a:pt x="75" y="28"/>
                  </a:cubicBezTo>
                  <a:cubicBezTo>
                    <a:pt x="75" y="27"/>
                    <a:pt x="73" y="26"/>
                    <a:pt x="72" y="28"/>
                  </a:cubicBezTo>
                  <a:cubicBezTo>
                    <a:pt x="41" y="44"/>
                    <a:pt x="31" y="80"/>
                    <a:pt x="23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70"/>
            <p:cNvSpPr/>
            <p:nvPr/>
          </p:nvSpPr>
          <p:spPr bwMode="auto">
            <a:xfrm>
              <a:off x="3752851" y="3751263"/>
              <a:ext cx="169863" cy="190500"/>
            </a:xfrm>
            <a:custGeom>
              <a:avLst/>
              <a:gdLst>
                <a:gd name="T0" fmla="*/ 56 w 219"/>
                <a:gd name="T1" fmla="*/ 14 h 245"/>
                <a:gd name="T2" fmla="*/ 35 w 219"/>
                <a:gd name="T3" fmla="*/ 28 h 245"/>
                <a:gd name="T4" fmla="*/ 49 w 219"/>
                <a:gd name="T5" fmla="*/ 107 h 245"/>
                <a:gd name="T6" fmla="*/ 167 w 219"/>
                <a:gd name="T7" fmla="*/ 113 h 245"/>
                <a:gd name="T8" fmla="*/ 173 w 219"/>
                <a:gd name="T9" fmla="*/ 32 h 245"/>
                <a:gd name="T10" fmla="*/ 157 w 219"/>
                <a:gd name="T11" fmla="*/ 22 h 245"/>
                <a:gd name="T12" fmla="*/ 207 w 219"/>
                <a:gd name="T13" fmla="*/ 20 h 245"/>
                <a:gd name="T14" fmla="*/ 192 w 219"/>
                <a:gd name="T15" fmla="*/ 32 h 245"/>
                <a:gd name="T16" fmla="*/ 198 w 219"/>
                <a:gd name="T17" fmla="*/ 225 h 245"/>
                <a:gd name="T18" fmla="*/ 217 w 219"/>
                <a:gd name="T19" fmla="*/ 227 h 245"/>
                <a:gd name="T20" fmla="*/ 217 w 219"/>
                <a:gd name="T21" fmla="*/ 243 h 245"/>
                <a:gd name="T22" fmla="*/ 165 w 219"/>
                <a:gd name="T23" fmla="*/ 237 h 245"/>
                <a:gd name="T24" fmla="*/ 182 w 219"/>
                <a:gd name="T25" fmla="*/ 229 h 245"/>
                <a:gd name="T26" fmla="*/ 165 w 219"/>
                <a:gd name="T27" fmla="*/ 132 h 245"/>
                <a:gd name="T28" fmla="*/ 47 w 219"/>
                <a:gd name="T29" fmla="*/ 130 h 245"/>
                <a:gd name="T30" fmla="*/ 45 w 219"/>
                <a:gd name="T31" fmla="*/ 233 h 245"/>
                <a:gd name="T32" fmla="*/ 4 w 219"/>
                <a:gd name="T33" fmla="*/ 233 h 245"/>
                <a:gd name="T34" fmla="*/ 18 w 219"/>
                <a:gd name="T35" fmla="*/ 216 h 245"/>
                <a:gd name="T36" fmla="*/ 16 w 219"/>
                <a:gd name="T37" fmla="*/ 204 h 245"/>
                <a:gd name="T38" fmla="*/ 16 w 219"/>
                <a:gd name="T39" fmla="*/ 32 h 245"/>
                <a:gd name="T40" fmla="*/ 0 w 219"/>
                <a:gd name="T41" fmla="*/ 32 h 245"/>
                <a:gd name="T42" fmla="*/ 56 w 219"/>
                <a:gd name="T43" fmla="*/ 1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9" h="245">
                  <a:moveTo>
                    <a:pt x="56" y="14"/>
                  </a:moveTo>
                  <a:cubicBezTo>
                    <a:pt x="56" y="26"/>
                    <a:pt x="43" y="25"/>
                    <a:pt x="35" y="28"/>
                  </a:cubicBezTo>
                  <a:cubicBezTo>
                    <a:pt x="40" y="54"/>
                    <a:pt x="44" y="81"/>
                    <a:pt x="49" y="107"/>
                  </a:cubicBezTo>
                  <a:cubicBezTo>
                    <a:pt x="82" y="125"/>
                    <a:pt x="130" y="127"/>
                    <a:pt x="167" y="113"/>
                  </a:cubicBezTo>
                  <a:cubicBezTo>
                    <a:pt x="167" y="78"/>
                    <a:pt x="176" y="57"/>
                    <a:pt x="173" y="32"/>
                  </a:cubicBezTo>
                  <a:cubicBezTo>
                    <a:pt x="172" y="25"/>
                    <a:pt x="160" y="28"/>
                    <a:pt x="157" y="22"/>
                  </a:cubicBezTo>
                  <a:cubicBezTo>
                    <a:pt x="160" y="6"/>
                    <a:pt x="198" y="15"/>
                    <a:pt x="207" y="20"/>
                  </a:cubicBezTo>
                  <a:cubicBezTo>
                    <a:pt x="210" y="25"/>
                    <a:pt x="202" y="34"/>
                    <a:pt x="192" y="32"/>
                  </a:cubicBezTo>
                  <a:cubicBezTo>
                    <a:pt x="184" y="109"/>
                    <a:pt x="175" y="158"/>
                    <a:pt x="198" y="225"/>
                  </a:cubicBezTo>
                  <a:cubicBezTo>
                    <a:pt x="205" y="228"/>
                    <a:pt x="207" y="225"/>
                    <a:pt x="217" y="227"/>
                  </a:cubicBezTo>
                  <a:cubicBezTo>
                    <a:pt x="219" y="233"/>
                    <a:pt x="219" y="238"/>
                    <a:pt x="217" y="243"/>
                  </a:cubicBezTo>
                  <a:cubicBezTo>
                    <a:pt x="201" y="245"/>
                    <a:pt x="186" y="243"/>
                    <a:pt x="165" y="237"/>
                  </a:cubicBezTo>
                  <a:cubicBezTo>
                    <a:pt x="168" y="231"/>
                    <a:pt x="174" y="229"/>
                    <a:pt x="182" y="229"/>
                  </a:cubicBezTo>
                  <a:cubicBezTo>
                    <a:pt x="172" y="202"/>
                    <a:pt x="162" y="173"/>
                    <a:pt x="165" y="132"/>
                  </a:cubicBezTo>
                  <a:cubicBezTo>
                    <a:pt x="124" y="148"/>
                    <a:pt x="85" y="138"/>
                    <a:pt x="47" y="130"/>
                  </a:cubicBezTo>
                  <a:cubicBezTo>
                    <a:pt x="54" y="168"/>
                    <a:pt x="26" y="205"/>
                    <a:pt x="45" y="233"/>
                  </a:cubicBezTo>
                  <a:cubicBezTo>
                    <a:pt x="37" y="243"/>
                    <a:pt x="12" y="244"/>
                    <a:pt x="4" y="233"/>
                  </a:cubicBezTo>
                  <a:cubicBezTo>
                    <a:pt x="4" y="223"/>
                    <a:pt x="15" y="224"/>
                    <a:pt x="18" y="216"/>
                  </a:cubicBezTo>
                  <a:cubicBezTo>
                    <a:pt x="15" y="210"/>
                    <a:pt x="19" y="208"/>
                    <a:pt x="16" y="204"/>
                  </a:cubicBezTo>
                  <a:cubicBezTo>
                    <a:pt x="32" y="157"/>
                    <a:pt x="37" y="83"/>
                    <a:pt x="16" y="32"/>
                  </a:cubicBezTo>
                  <a:cubicBezTo>
                    <a:pt x="13" y="29"/>
                    <a:pt x="8" y="34"/>
                    <a:pt x="0" y="32"/>
                  </a:cubicBezTo>
                  <a:cubicBezTo>
                    <a:pt x="8" y="18"/>
                    <a:pt x="39" y="0"/>
                    <a:pt x="5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71"/>
            <p:cNvSpPr>
              <a:spLocks noEditPoints="1"/>
            </p:cNvSpPr>
            <p:nvPr/>
          </p:nvSpPr>
          <p:spPr bwMode="auto">
            <a:xfrm>
              <a:off x="2987676" y="1887538"/>
              <a:ext cx="1858963" cy="2263775"/>
            </a:xfrm>
            <a:custGeom>
              <a:avLst/>
              <a:gdLst>
                <a:gd name="T0" fmla="*/ 490 w 2388"/>
                <a:gd name="T1" fmla="*/ 2831 h 2907"/>
                <a:gd name="T2" fmla="*/ 37 w 2388"/>
                <a:gd name="T3" fmla="*/ 1371 h 2907"/>
                <a:gd name="T4" fmla="*/ 1195 w 2388"/>
                <a:gd name="T5" fmla="*/ 2 h 2907"/>
                <a:gd name="T6" fmla="*/ 1958 w 2388"/>
                <a:gd name="T7" fmla="*/ 2076 h 2907"/>
                <a:gd name="T8" fmla="*/ 2202 w 2388"/>
                <a:gd name="T9" fmla="*/ 1590 h 2907"/>
                <a:gd name="T10" fmla="*/ 2146 w 2388"/>
                <a:gd name="T11" fmla="*/ 527 h 2907"/>
                <a:gd name="T12" fmla="*/ 86 w 2388"/>
                <a:gd name="T13" fmla="*/ 796 h 2907"/>
                <a:gd name="T14" fmla="*/ 359 w 2388"/>
                <a:gd name="T15" fmla="*/ 1795 h 2907"/>
                <a:gd name="T16" fmla="*/ 310 w 2388"/>
                <a:gd name="T17" fmla="*/ 1464 h 2907"/>
                <a:gd name="T18" fmla="*/ 609 w 2388"/>
                <a:gd name="T19" fmla="*/ 771 h 2907"/>
                <a:gd name="T20" fmla="*/ 1135 w 2388"/>
                <a:gd name="T21" fmla="*/ 810 h 2907"/>
                <a:gd name="T22" fmla="*/ 1023 w 2388"/>
                <a:gd name="T23" fmla="*/ 734 h 2907"/>
                <a:gd name="T24" fmla="*/ 1284 w 2388"/>
                <a:gd name="T25" fmla="*/ 237 h 2907"/>
                <a:gd name="T26" fmla="*/ 1604 w 2388"/>
                <a:gd name="T27" fmla="*/ 998 h 2907"/>
                <a:gd name="T28" fmla="*/ 1739 w 2388"/>
                <a:gd name="T29" fmla="*/ 1441 h 2907"/>
                <a:gd name="T30" fmla="*/ 1881 w 2388"/>
                <a:gd name="T31" fmla="*/ 1927 h 2907"/>
                <a:gd name="T32" fmla="*/ 1807 w 2388"/>
                <a:gd name="T33" fmla="*/ 1671 h 2907"/>
                <a:gd name="T34" fmla="*/ 1960 w 2388"/>
                <a:gd name="T35" fmla="*/ 1840 h 2907"/>
                <a:gd name="T36" fmla="*/ 1389 w 2388"/>
                <a:gd name="T37" fmla="*/ 413 h 2907"/>
                <a:gd name="T38" fmla="*/ 1160 w 2388"/>
                <a:gd name="T39" fmla="*/ 233 h 2907"/>
                <a:gd name="T40" fmla="*/ 1064 w 2388"/>
                <a:gd name="T41" fmla="*/ 291 h 2907"/>
                <a:gd name="T42" fmla="*/ 1406 w 2388"/>
                <a:gd name="T43" fmla="*/ 345 h 2907"/>
                <a:gd name="T44" fmla="*/ 380 w 2388"/>
                <a:gd name="T45" fmla="*/ 752 h 2907"/>
                <a:gd name="T46" fmla="*/ 225 w 2388"/>
                <a:gd name="T47" fmla="*/ 1286 h 2907"/>
                <a:gd name="T48" fmla="*/ 463 w 2388"/>
                <a:gd name="T49" fmla="*/ 1406 h 2907"/>
                <a:gd name="T50" fmla="*/ 510 w 2388"/>
                <a:gd name="T51" fmla="*/ 1232 h 2907"/>
                <a:gd name="T52" fmla="*/ 537 w 2388"/>
                <a:gd name="T53" fmla="*/ 1085 h 2907"/>
                <a:gd name="T54" fmla="*/ 715 w 2388"/>
                <a:gd name="T55" fmla="*/ 1340 h 2907"/>
                <a:gd name="T56" fmla="*/ 597 w 2388"/>
                <a:gd name="T57" fmla="*/ 790 h 2907"/>
                <a:gd name="T58" fmla="*/ 1234 w 2388"/>
                <a:gd name="T59" fmla="*/ 802 h 2907"/>
                <a:gd name="T60" fmla="*/ 1342 w 2388"/>
                <a:gd name="T61" fmla="*/ 831 h 2907"/>
                <a:gd name="T62" fmla="*/ 1286 w 2388"/>
                <a:gd name="T63" fmla="*/ 920 h 2907"/>
                <a:gd name="T64" fmla="*/ 1306 w 2388"/>
                <a:gd name="T65" fmla="*/ 860 h 2907"/>
                <a:gd name="T66" fmla="*/ 1081 w 2388"/>
                <a:gd name="T67" fmla="*/ 1201 h 2907"/>
                <a:gd name="T68" fmla="*/ 1470 w 2388"/>
                <a:gd name="T69" fmla="*/ 916 h 2907"/>
                <a:gd name="T70" fmla="*/ 957 w 2388"/>
                <a:gd name="T71" fmla="*/ 1034 h 2907"/>
                <a:gd name="T72" fmla="*/ 539 w 2388"/>
                <a:gd name="T73" fmla="*/ 1143 h 2907"/>
                <a:gd name="T74" fmla="*/ 531 w 2388"/>
                <a:gd name="T75" fmla="*/ 1151 h 2907"/>
                <a:gd name="T76" fmla="*/ 674 w 2388"/>
                <a:gd name="T77" fmla="*/ 1414 h 2907"/>
                <a:gd name="T78" fmla="*/ 1085 w 2388"/>
                <a:gd name="T79" fmla="*/ 1255 h 2907"/>
                <a:gd name="T80" fmla="*/ 1658 w 2388"/>
                <a:gd name="T81" fmla="*/ 1356 h 2907"/>
                <a:gd name="T82" fmla="*/ 769 w 2388"/>
                <a:gd name="T83" fmla="*/ 1344 h 2907"/>
                <a:gd name="T84" fmla="*/ 1648 w 2388"/>
                <a:gd name="T85" fmla="*/ 1710 h 2907"/>
                <a:gd name="T86" fmla="*/ 822 w 2388"/>
                <a:gd name="T87" fmla="*/ 1369 h 2907"/>
                <a:gd name="T88" fmla="*/ 798 w 2388"/>
                <a:gd name="T89" fmla="*/ 1418 h 2907"/>
                <a:gd name="T90" fmla="*/ 581 w 2388"/>
                <a:gd name="T91" fmla="*/ 1588 h 2907"/>
                <a:gd name="T92" fmla="*/ 678 w 2388"/>
                <a:gd name="T93" fmla="*/ 1611 h 2907"/>
                <a:gd name="T94" fmla="*/ 467 w 2388"/>
                <a:gd name="T95" fmla="*/ 1656 h 2907"/>
                <a:gd name="T96" fmla="*/ 645 w 2388"/>
                <a:gd name="T97" fmla="*/ 1822 h 2907"/>
                <a:gd name="T98" fmla="*/ 640 w 2388"/>
                <a:gd name="T99" fmla="*/ 1782 h 2907"/>
                <a:gd name="T100" fmla="*/ 1832 w 2388"/>
                <a:gd name="T101" fmla="*/ 1708 h 2907"/>
                <a:gd name="T102" fmla="*/ 487 w 2388"/>
                <a:gd name="T103" fmla="*/ 1737 h 2907"/>
                <a:gd name="T104" fmla="*/ 942 w 2388"/>
                <a:gd name="T105" fmla="*/ 1768 h 2907"/>
                <a:gd name="T106" fmla="*/ 913 w 2388"/>
                <a:gd name="T107" fmla="*/ 1840 h 2907"/>
                <a:gd name="T108" fmla="*/ 1058 w 2388"/>
                <a:gd name="T109" fmla="*/ 1774 h 2907"/>
                <a:gd name="T110" fmla="*/ 982 w 2388"/>
                <a:gd name="T111" fmla="*/ 2183 h 2907"/>
                <a:gd name="T112" fmla="*/ 1457 w 2388"/>
                <a:gd name="T113" fmla="*/ 2303 h 2907"/>
                <a:gd name="T114" fmla="*/ 471 w 2388"/>
                <a:gd name="T115" fmla="*/ 2200 h 2907"/>
                <a:gd name="T116" fmla="*/ 680 w 2388"/>
                <a:gd name="T117" fmla="*/ 2750 h 2907"/>
                <a:gd name="T118" fmla="*/ 461 w 2388"/>
                <a:gd name="T119" fmla="*/ 2806 h 2907"/>
                <a:gd name="T120" fmla="*/ 2125 w 2388"/>
                <a:gd name="T121" fmla="*/ 2705 h 2907"/>
                <a:gd name="T122" fmla="*/ 115 w 2388"/>
                <a:gd name="T123" fmla="*/ 262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8" h="2907">
                  <a:moveTo>
                    <a:pt x="1958" y="2076"/>
                  </a:moveTo>
                  <a:cubicBezTo>
                    <a:pt x="2008" y="2088"/>
                    <a:pt x="2018" y="2168"/>
                    <a:pt x="1972" y="2192"/>
                  </a:cubicBezTo>
                  <a:cubicBezTo>
                    <a:pt x="1987" y="2249"/>
                    <a:pt x="2016" y="2295"/>
                    <a:pt x="2041" y="2353"/>
                  </a:cubicBezTo>
                  <a:cubicBezTo>
                    <a:pt x="2072" y="2428"/>
                    <a:pt x="2103" y="2505"/>
                    <a:pt x="2134" y="2583"/>
                  </a:cubicBezTo>
                  <a:cubicBezTo>
                    <a:pt x="2202" y="2576"/>
                    <a:pt x="2235" y="2655"/>
                    <a:pt x="2187" y="2690"/>
                  </a:cubicBezTo>
                  <a:cubicBezTo>
                    <a:pt x="2166" y="2694"/>
                    <a:pt x="2154" y="2712"/>
                    <a:pt x="2136" y="2721"/>
                  </a:cubicBezTo>
                  <a:cubicBezTo>
                    <a:pt x="2094" y="2742"/>
                    <a:pt x="2046" y="2753"/>
                    <a:pt x="2001" y="2769"/>
                  </a:cubicBezTo>
                  <a:cubicBezTo>
                    <a:pt x="1974" y="2778"/>
                    <a:pt x="1947" y="2792"/>
                    <a:pt x="1919" y="2800"/>
                  </a:cubicBezTo>
                  <a:cubicBezTo>
                    <a:pt x="1879" y="2810"/>
                    <a:pt x="1838" y="2819"/>
                    <a:pt x="1797" y="2829"/>
                  </a:cubicBezTo>
                  <a:cubicBezTo>
                    <a:pt x="1709" y="2849"/>
                    <a:pt x="1608" y="2874"/>
                    <a:pt x="1499" y="2885"/>
                  </a:cubicBezTo>
                  <a:cubicBezTo>
                    <a:pt x="1471" y="2887"/>
                    <a:pt x="1443" y="2893"/>
                    <a:pt x="1416" y="2895"/>
                  </a:cubicBezTo>
                  <a:cubicBezTo>
                    <a:pt x="1250" y="2907"/>
                    <a:pt x="1097" y="2897"/>
                    <a:pt x="918" y="2889"/>
                  </a:cubicBezTo>
                  <a:cubicBezTo>
                    <a:pt x="857" y="2886"/>
                    <a:pt x="797" y="2880"/>
                    <a:pt x="740" y="2872"/>
                  </a:cubicBezTo>
                  <a:cubicBezTo>
                    <a:pt x="682" y="2865"/>
                    <a:pt x="627" y="2849"/>
                    <a:pt x="570" y="2843"/>
                  </a:cubicBezTo>
                  <a:cubicBezTo>
                    <a:pt x="550" y="2841"/>
                    <a:pt x="538" y="2836"/>
                    <a:pt x="523" y="2833"/>
                  </a:cubicBezTo>
                  <a:cubicBezTo>
                    <a:pt x="512" y="2830"/>
                    <a:pt x="501" y="2833"/>
                    <a:pt x="490" y="2831"/>
                  </a:cubicBezTo>
                  <a:cubicBezTo>
                    <a:pt x="465" y="2826"/>
                    <a:pt x="442" y="2813"/>
                    <a:pt x="419" y="2810"/>
                  </a:cubicBezTo>
                  <a:cubicBezTo>
                    <a:pt x="354" y="2802"/>
                    <a:pt x="298" y="2777"/>
                    <a:pt x="233" y="2756"/>
                  </a:cubicBezTo>
                  <a:cubicBezTo>
                    <a:pt x="203" y="2747"/>
                    <a:pt x="172" y="2731"/>
                    <a:pt x="146" y="2715"/>
                  </a:cubicBezTo>
                  <a:cubicBezTo>
                    <a:pt x="129" y="2704"/>
                    <a:pt x="115" y="2697"/>
                    <a:pt x="101" y="2684"/>
                  </a:cubicBezTo>
                  <a:cubicBezTo>
                    <a:pt x="98" y="2672"/>
                    <a:pt x="86" y="2660"/>
                    <a:pt x="86" y="2649"/>
                  </a:cubicBezTo>
                  <a:cubicBezTo>
                    <a:pt x="86" y="2612"/>
                    <a:pt x="114" y="2589"/>
                    <a:pt x="161" y="2593"/>
                  </a:cubicBezTo>
                  <a:cubicBezTo>
                    <a:pt x="237" y="2455"/>
                    <a:pt x="312" y="2309"/>
                    <a:pt x="376" y="2152"/>
                  </a:cubicBezTo>
                  <a:cubicBezTo>
                    <a:pt x="361" y="2117"/>
                    <a:pt x="375" y="2066"/>
                    <a:pt x="413" y="2059"/>
                  </a:cubicBezTo>
                  <a:cubicBezTo>
                    <a:pt x="387" y="2037"/>
                    <a:pt x="367" y="2013"/>
                    <a:pt x="341" y="1987"/>
                  </a:cubicBezTo>
                  <a:cubicBezTo>
                    <a:pt x="310" y="1957"/>
                    <a:pt x="279" y="1924"/>
                    <a:pt x="254" y="1886"/>
                  </a:cubicBezTo>
                  <a:cubicBezTo>
                    <a:pt x="224" y="1841"/>
                    <a:pt x="197" y="1795"/>
                    <a:pt x="171" y="1749"/>
                  </a:cubicBezTo>
                  <a:cubicBezTo>
                    <a:pt x="159" y="1728"/>
                    <a:pt x="151" y="1706"/>
                    <a:pt x="138" y="1683"/>
                  </a:cubicBezTo>
                  <a:cubicBezTo>
                    <a:pt x="131" y="1670"/>
                    <a:pt x="127" y="1646"/>
                    <a:pt x="117" y="1627"/>
                  </a:cubicBezTo>
                  <a:cubicBezTo>
                    <a:pt x="111" y="1615"/>
                    <a:pt x="101" y="1599"/>
                    <a:pt x="92" y="1582"/>
                  </a:cubicBezTo>
                  <a:cubicBezTo>
                    <a:pt x="80" y="1554"/>
                    <a:pt x="73" y="1525"/>
                    <a:pt x="63" y="1495"/>
                  </a:cubicBezTo>
                  <a:cubicBezTo>
                    <a:pt x="51" y="1454"/>
                    <a:pt x="42" y="1417"/>
                    <a:pt x="37" y="1371"/>
                  </a:cubicBezTo>
                  <a:cubicBezTo>
                    <a:pt x="31" y="1321"/>
                    <a:pt x="20" y="1274"/>
                    <a:pt x="12" y="1226"/>
                  </a:cubicBezTo>
                  <a:cubicBezTo>
                    <a:pt x="0" y="1160"/>
                    <a:pt x="12" y="1091"/>
                    <a:pt x="18" y="1034"/>
                  </a:cubicBezTo>
                  <a:cubicBezTo>
                    <a:pt x="21" y="1000"/>
                    <a:pt x="29" y="971"/>
                    <a:pt x="32" y="947"/>
                  </a:cubicBezTo>
                  <a:cubicBezTo>
                    <a:pt x="36" y="920"/>
                    <a:pt x="45" y="889"/>
                    <a:pt x="51" y="862"/>
                  </a:cubicBezTo>
                  <a:cubicBezTo>
                    <a:pt x="54" y="847"/>
                    <a:pt x="53" y="832"/>
                    <a:pt x="57" y="821"/>
                  </a:cubicBezTo>
                  <a:cubicBezTo>
                    <a:pt x="60" y="813"/>
                    <a:pt x="67" y="807"/>
                    <a:pt x="70" y="800"/>
                  </a:cubicBezTo>
                  <a:cubicBezTo>
                    <a:pt x="86" y="755"/>
                    <a:pt x="99" y="713"/>
                    <a:pt x="117" y="674"/>
                  </a:cubicBezTo>
                  <a:cubicBezTo>
                    <a:pt x="151" y="599"/>
                    <a:pt x="202" y="526"/>
                    <a:pt x="254" y="463"/>
                  </a:cubicBezTo>
                  <a:cubicBezTo>
                    <a:pt x="267" y="447"/>
                    <a:pt x="279" y="432"/>
                    <a:pt x="293" y="415"/>
                  </a:cubicBezTo>
                  <a:cubicBezTo>
                    <a:pt x="306" y="401"/>
                    <a:pt x="320" y="383"/>
                    <a:pt x="328" y="364"/>
                  </a:cubicBezTo>
                  <a:cubicBezTo>
                    <a:pt x="333" y="358"/>
                    <a:pt x="333" y="370"/>
                    <a:pt x="339" y="364"/>
                  </a:cubicBezTo>
                  <a:cubicBezTo>
                    <a:pt x="386" y="308"/>
                    <a:pt x="444" y="265"/>
                    <a:pt x="502" y="219"/>
                  </a:cubicBezTo>
                  <a:cubicBezTo>
                    <a:pt x="513" y="210"/>
                    <a:pt x="520" y="196"/>
                    <a:pt x="531" y="188"/>
                  </a:cubicBezTo>
                  <a:cubicBezTo>
                    <a:pt x="573" y="155"/>
                    <a:pt x="628" y="133"/>
                    <a:pt x="684" y="107"/>
                  </a:cubicBezTo>
                  <a:cubicBezTo>
                    <a:pt x="776" y="65"/>
                    <a:pt x="887" y="39"/>
                    <a:pt x="1002" y="20"/>
                  </a:cubicBezTo>
                  <a:cubicBezTo>
                    <a:pt x="1069" y="9"/>
                    <a:pt x="1136" y="5"/>
                    <a:pt x="1195" y="2"/>
                  </a:cubicBezTo>
                  <a:cubicBezTo>
                    <a:pt x="1224" y="0"/>
                    <a:pt x="1263" y="0"/>
                    <a:pt x="1292" y="4"/>
                  </a:cubicBezTo>
                  <a:cubicBezTo>
                    <a:pt x="1309" y="6"/>
                    <a:pt x="1324" y="13"/>
                    <a:pt x="1342" y="16"/>
                  </a:cubicBezTo>
                  <a:cubicBezTo>
                    <a:pt x="1395" y="24"/>
                    <a:pt x="1440" y="29"/>
                    <a:pt x="1484" y="41"/>
                  </a:cubicBezTo>
                  <a:cubicBezTo>
                    <a:pt x="1532" y="53"/>
                    <a:pt x="1576" y="73"/>
                    <a:pt x="1627" y="93"/>
                  </a:cubicBezTo>
                  <a:cubicBezTo>
                    <a:pt x="1696" y="119"/>
                    <a:pt x="1763" y="152"/>
                    <a:pt x="1823" y="190"/>
                  </a:cubicBezTo>
                  <a:cubicBezTo>
                    <a:pt x="1885" y="214"/>
                    <a:pt x="1936" y="264"/>
                    <a:pt x="1985" y="306"/>
                  </a:cubicBezTo>
                  <a:cubicBezTo>
                    <a:pt x="2012" y="329"/>
                    <a:pt x="2030" y="347"/>
                    <a:pt x="2055" y="372"/>
                  </a:cubicBezTo>
                  <a:cubicBezTo>
                    <a:pt x="2110" y="427"/>
                    <a:pt x="2160" y="500"/>
                    <a:pt x="2204" y="566"/>
                  </a:cubicBezTo>
                  <a:cubicBezTo>
                    <a:pt x="2285" y="724"/>
                    <a:pt x="2359" y="911"/>
                    <a:pt x="2378" y="1112"/>
                  </a:cubicBezTo>
                  <a:cubicBezTo>
                    <a:pt x="2388" y="1225"/>
                    <a:pt x="2365" y="1326"/>
                    <a:pt x="2363" y="1435"/>
                  </a:cubicBezTo>
                  <a:cubicBezTo>
                    <a:pt x="2354" y="1447"/>
                    <a:pt x="2352" y="1456"/>
                    <a:pt x="2355" y="1474"/>
                  </a:cubicBezTo>
                  <a:cubicBezTo>
                    <a:pt x="2327" y="1539"/>
                    <a:pt x="2310" y="1605"/>
                    <a:pt x="2280" y="1664"/>
                  </a:cubicBezTo>
                  <a:cubicBezTo>
                    <a:pt x="2251" y="1724"/>
                    <a:pt x="2216" y="1777"/>
                    <a:pt x="2185" y="1834"/>
                  </a:cubicBezTo>
                  <a:cubicBezTo>
                    <a:pt x="2158" y="1862"/>
                    <a:pt x="2140" y="1897"/>
                    <a:pt x="2113" y="1925"/>
                  </a:cubicBezTo>
                  <a:cubicBezTo>
                    <a:pt x="2086" y="1953"/>
                    <a:pt x="2057" y="1978"/>
                    <a:pt x="2034" y="2010"/>
                  </a:cubicBezTo>
                  <a:cubicBezTo>
                    <a:pt x="2003" y="2026"/>
                    <a:pt x="1987" y="2058"/>
                    <a:pt x="1958" y="2076"/>
                  </a:cubicBezTo>
                  <a:close/>
                  <a:moveTo>
                    <a:pt x="1643" y="1780"/>
                  </a:moveTo>
                  <a:cubicBezTo>
                    <a:pt x="1619" y="1826"/>
                    <a:pt x="1564" y="1761"/>
                    <a:pt x="1526" y="1762"/>
                  </a:cubicBezTo>
                  <a:cubicBezTo>
                    <a:pt x="1535" y="1780"/>
                    <a:pt x="1556" y="1792"/>
                    <a:pt x="1550" y="1813"/>
                  </a:cubicBezTo>
                  <a:cubicBezTo>
                    <a:pt x="1546" y="1830"/>
                    <a:pt x="1526" y="1837"/>
                    <a:pt x="1509" y="1846"/>
                  </a:cubicBezTo>
                  <a:cubicBezTo>
                    <a:pt x="1515" y="1887"/>
                    <a:pt x="1537" y="1914"/>
                    <a:pt x="1563" y="1933"/>
                  </a:cubicBezTo>
                  <a:cubicBezTo>
                    <a:pt x="1636" y="1987"/>
                    <a:pt x="1739" y="1995"/>
                    <a:pt x="1805" y="2049"/>
                  </a:cubicBezTo>
                  <a:cubicBezTo>
                    <a:pt x="1806" y="2056"/>
                    <a:pt x="1808" y="2061"/>
                    <a:pt x="1811" y="2066"/>
                  </a:cubicBezTo>
                  <a:cubicBezTo>
                    <a:pt x="1868" y="2029"/>
                    <a:pt x="1925" y="1992"/>
                    <a:pt x="1962" y="1935"/>
                  </a:cubicBezTo>
                  <a:cubicBezTo>
                    <a:pt x="2035" y="1855"/>
                    <a:pt x="2097" y="1763"/>
                    <a:pt x="2144" y="1656"/>
                  </a:cubicBezTo>
                  <a:cubicBezTo>
                    <a:pt x="2152" y="1658"/>
                    <a:pt x="2148" y="1648"/>
                    <a:pt x="2154" y="1648"/>
                  </a:cubicBezTo>
                  <a:cubicBezTo>
                    <a:pt x="2181" y="1588"/>
                    <a:pt x="2220" y="1529"/>
                    <a:pt x="2239" y="1460"/>
                  </a:cubicBezTo>
                  <a:cubicBezTo>
                    <a:pt x="2250" y="1420"/>
                    <a:pt x="2249" y="1379"/>
                    <a:pt x="2268" y="1342"/>
                  </a:cubicBezTo>
                  <a:cubicBezTo>
                    <a:pt x="2278" y="1404"/>
                    <a:pt x="2252" y="1449"/>
                    <a:pt x="2239" y="1497"/>
                  </a:cubicBezTo>
                  <a:cubicBezTo>
                    <a:pt x="2234" y="1515"/>
                    <a:pt x="2229" y="1522"/>
                    <a:pt x="2225" y="1534"/>
                  </a:cubicBezTo>
                  <a:cubicBezTo>
                    <a:pt x="2223" y="1538"/>
                    <a:pt x="2226" y="1542"/>
                    <a:pt x="2225" y="1546"/>
                  </a:cubicBezTo>
                  <a:cubicBezTo>
                    <a:pt x="2220" y="1561"/>
                    <a:pt x="2209" y="1576"/>
                    <a:pt x="2202" y="1590"/>
                  </a:cubicBezTo>
                  <a:cubicBezTo>
                    <a:pt x="2186" y="1619"/>
                    <a:pt x="2172" y="1644"/>
                    <a:pt x="2156" y="1673"/>
                  </a:cubicBezTo>
                  <a:cubicBezTo>
                    <a:pt x="2147" y="1689"/>
                    <a:pt x="2139" y="1707"/>
                    <a:pt x="2134" y="1724"/>
                  </a:cubicBezTo>
                  <a:cubicBezTo>
                    <a:pt x="2118" y="1738"/>
                    <a:pt x="2110" y="1760"/>
                    <a:pt x="2101" y="1780"/>
                  </a:cubicBezTo>
                  <a:cubicBezTo>
                    <a:pt x="2037" y="1863"/>
                    <a:pt x="1992" y="1953"/>
                    <a:pt x="1906" y="2014"/>
                  </a:cubicBezTo>
                  <a:cubicBezTo>
                    <a:pt x="1853" y="2073"/>
                    <a:pt x="1771" y="2102"/>
                    <a:pt x="1708" y="2150"/>
                  </a:cubicBezTo>
                  <a:cubicBezTo>
                    <a:pt x="1785" y="2132"/>
                    <a:pt x="1865" y="2112"/>
                    <a:pt x="1929" y="2086"/>
                  </a:cubicBezTo>
                  <a:cubicBezTo>
                    <a:pt x="1938" y="2051"/>
                    <a:pt x="1977" y="2045"/>
                    <a:pt x="1991" y="2014"/>
                  </a:cubicBezTo>
                  <a:cubicBezTo>
                    <a:pt x="2077" y="1943"/>
                    <a:pt x="2150" y="1859"/>
                    <a:pt x="2204" y="1755"/>
                  </a:cubicBezTo>
                  <a:cubicBezTo>
                    <a:pt x="2211" y="1758"/>
                    <a:pt x="2205" y="1749"/>
                    <a:pt x="2212" y="1751"/>
                  </a:cubicBezTo>
                  <a:cubicBezTo>
                    <a:pt x="2236" y="1701"/>
                    <a:pt x="2272" y="1643"/>
                    <a:pt x="2293" y="1590"/>
                  </a:cubicBezTo>
                  <a:cubicBezTo>
                    <a:pt x="2303" y="1534"/>
                    <a:pt x="2328" y="1483"/>
                    <a:pt x="2334" y="1420"/>
                  </a:cubicBezTo>
                  <a:cubicBezTo>
                    <a:pt x="2346" y="1369"/>
                    <a:pt x="2357" y="1313"/>
                    <a:pt x="2361" y="1259"/>
                  </a:cubicBezTo>
                  <a:cubicBezTo>
                    <a:pt x="2376" y="1087"/>
                    <a:pt x="2334" y="918"/>
                    <a:pt x="2280" y="775"/>
                  </a:cubicBezTo>
                  <a:cubicBezTo>
                    <a:pt x="2277" y="767"/>
                    <a:pt x="2271" y="759"/>
                    <a:pt x="2268" y="750"/>
                  </a:cubicBezTo>
                  <a:cubicBezTo>
                    <a:pt x="2257" y="719"/>
                    <a:pt x="2246" y="687"/>
                    <a:pt x="2229" y="661"/>
                  </a:cubicBezTo>
                  <a:cubicBezTo>
                    <a:pt x="2213" y="609"/>
                    <a:pt x="2176" y="570"/>
                    <a:pt x="2146" y="527"/>
                  </a:cubicBezTo>
                  <a:cubicBezTo>
                    <a:pt x="2124" y="495"/>
                    <a:pt x="2106" y="458"/>
                    <a:pt x="2082" y="428"/>
                  </a:cubicBezTo>
                  <a:cubicBezTo>
                    <a:pt x="2072" y="415"/>
                    <a:pt x="2058" y="404"/>
                    <a:pt x="2047" y="390"/>
                  </a:cubicBezTo>
                  <a:cubicBezTo>
                    <a:pt x="2017" y="355"/>
                    <a:pt x="1987" y="332"/>
                    <a:pt x="1952" y="304"/>
                  </a:cubicBezTo>
                  <a:cubicBezTo>
                    <a:pt x="1932" y="288"/>
                    <a:pt x="1914" y="269"/>
                    <a:pt x="1894" y="254"/>
                  </a:cubicBezTo>
                  <a:cubicBezTo>
                    <a:pt x="1775" y="167"/>
                    <a:pt x="1633" y="115"/>
                    <a:pt x="1486" y="58"/>
                  </a:cubicBezTo>
                  <a:cubicBezTo>
                    <a:pt x="1480" y="56"/>
                    <a:pt x="1479" y="61"/>
                    <a:pt x="1472" y="60"/>
                  </a:cubicBezTo>
                  <a:cubicBezTo>
                    <a:pt x="1445" y="43"/>
                    <a:pt x="1413" y="48"/>
                    <a:pt x="1383" y="43"/>
                  </a:cubicBezTo>
                  <a:cubicBezTo>
                    <a:pt x="1348" y="37"/>
                    <a:pt x="1314" y="23"/>
                    <a:pt x="1280" y="18"/>
                  </a:cubicBezTo>
                  <a:cubicBezTo>
                    <a:pt x="1187" y="4"/>
                    <a:pt x="1093" y="31"/>
                    <a:pt x="1000" y="35"/>
                  </a:cubicBezTo>
                  <a:cubicBezTo>
                    <a:pt x="997" y="35"/>
                    <a:pt x="999" y="40"/>
                    <a:pt x="994" y="39"/>
                  </a:cubicBezTo>
                  <a:cubicBezTo>
                    <a:pt x="870" y="60"/>
                    <a:pt x="764" y="90"/>
                    <a:pt x="663" y="132"/>
                  </a:cubicBezTo>
                  <a:cubicBezTo>
                    <a:pt x="638" y="160"/>
                    <a:pt x="592" y="167"/>
                    <a:pt x="562" y="190"/>
                  </a:cubicBezTo>
                  <a:cubicBezTo>
                    <a:pt x="500" y="243"/>
                    <a:pt x="430" y="289"/>
                    <a:pt x="378" y="351"/>
                  </a:cubicBezTo>
                  <a:cubicBezTo>
                    <a:pt x="273" y="449"/>
                    <a:pt x="176" y="575"/>
                    <a:pt x="117" y="715"/>
                  </a:cubicBezTo>
                  <a:cubicBezTo>
                    <a:pt x="112" y="727"/>
                    <a:pt x="111" y="742"/>
                    <a:pt x="107" y="754"/>
                  </a:cubicBezTo>
                  <a:cubicBezTo>
                    <a:pt x="102" y="769"/>
                    <a:pt x="92" y="782"/>
                    <a:pt x="86" y="796"/>
                  </a:cubicBezTo>
                  <a:cubicBezTo>
                    <a:pt x="72" y="835"/>
                    <a:pt x="63" y="893"/>
                    <a:pt x="53" y="947"/>
                  </a:cubicBezTo>
                  <a:cubicBezTo>
                    <a:pt x="47" y="979"/>
                    <a:pt x="38" y="1016"/>
                    <a:pt x="37" y="1050"/>
                  </a:cubicBezTo>
                  <a:cubicBezTo>
                    <a:pt x="36" y="1060"/>
                    <a:pt x="39" y="1071"/>
                    <a:pt x="39" y="1081"/>
                  </a:cubicBezTo>
                  <a:cubicBezTo>
                    <a:pt x="38" y="1087"/>
                    <a:pt x="33" y="1093"/>
                    <a:pt x="32" y="1100"/>
                  </a:cubicBezTo>
                  <a:cubicBezTo>
                    <a:pt x="27" y="1142"/>
                    <a:pt x="40" y="1182"/>
                    <a:pt x="41" y="1222"/>
                  </a:cubicBezTo>
                  <a:cubicBezTo>
                    <a:pt x="44" y="1489"/>
                    <a:pt x="162" y="1721"/>
                    <a:pt x="295" y="1906"/>
                  </a:cubicBezTo>
                  <a:cubicBezTo>
                    <a:pt x="297" y="1911"/>
                    <a:pt x="299" y="1914"/>
                    <a:pt x="299" y="1921"/>
                  </a:cubicBezTo>
                  <a:cubicBezTo>
                    <a:pt x="308" y="1928"/>
                    <a:pt x="315" y="1936"/>
                    <a:pt x="320" y="1948"/>
                  </a:cubicBezTo>
                  <a:cubicBezTo>
                    <a:pt x="335" y="1956"/>
                    <a:pt x="343" y="1972"/>
                    <a:pt x="357" y="1981"/>
                  </a:cubicBezTo>
                  <a:cubicBezTo>
                    <a:pt x="379" y="2019"/>
                    <a:pt x="422" y="2036"/>
                    <a:pt x="448" y="2070"/>
                  </a:cubicBezTo>
                  <a:cubicBezTo>
                    <a:pt x="505" y="2086"/>
                    <a:pt x="557" y="2115"/>
                    <a:pt x="614" y="2119"/>
                  </a:cubicBezTo>
                  <a:cubicBezTo>
                    <a:pt x="458" y="2000"/>
                    <a:pt x="336" y="1837"/>
                    <a:pt x="248" y="1658"/>
                  </a:cubicBezTo>
                  <a:cubicBezTo>
                    <a:pt x="286" y="1713"/>
                    <a:pt x="319" y="1771"/>
                    <a:pt x="361" y="1824"/>
                  </a:cubicBezTo>
                  <a:cubicBezTo>
                    <a:pt x="397" y="1868"/>
                    <a:pt x="430" y="1913"/>
                    <a:pt x="467" y="1956"/>
                  </a:cubicBezTo>
                  <a:cubicBezTo>
                    <a:pt x="475" y="1954"/>
                    <a:pt x="478" y="1938"/>
                    <a:pt x="487" y="1944"/>
                  </a:cubicBezTo>
                  <a:cubicBezTo>
                    <a:pt x="454" y="1890"/>
                    <a:pt x="394" y="1853"/>
                    <a:pt x="359" y="1795"/>
                  </a:cubicBezTo>
                  <a:cubicBezTo>
                    <a:pt x="372" y="1754"/>
                    <a:pt x="359" y="1718"/>
                    <a:pt x="372" y="1683"/>
                  </a:cubicBezTo>
                  <a:cubicBezTo>
                    <a:pt x="398" y="1683"/>
                    <a:pt x="422" y="1703"/>
                    <a:pt x="452" y="1706"/>
                  </a:cubicBezTo>
                  <a:cubicBezTo>
                    <a:pt x="451" y="1670"/>
                    <a:pt x="463" y="1636"/>
                    <a:pt x="459" y="1611"/>
                  </a:cubicBezTo>
                  <a:cubicBezTo>
                    <a:pt x="469" y="1597"/>
                    <a:pt x="485" y="1606"/>
                    <a:pt x="506" y="1615"/>
                  </a:cubicBezTo>
                  <a:cubicBezTo>
                    <a:pt x="529" y="1624"/>
                    <a:pt x="546" y="1637"/>
                    <a:pt x="564" y="1644"/>
                  </a:cubicBezTo>
                  <a:cubicBezTo>
                    <a:pt x="573" y="1608"/>
                    <a:pt x="562" y="1569"/>
                    <a:pt x="578" y="1540"/>
                  </a:cubicBezTo>
                  <a:cubicBezTo>
                    <a:pt x="605" y="1550"/>
                    <a:pt x="627" y="1565"/>
                    <a:pt x="655" y="1573"/>
                  </a:cubicBezTo>
                  <a:cubicBezTo>
                    <a:pt x="646" y="1551"/>
                    <a:pt x="643" y="1532"/>
                    <a:pt x="634" y="1513"/>
                  </a:cubicBezTo>
                  <a:cubicBezTo>
                    <a:pt x="616" y="1518"/>
                    <a:pt x="605" y="1514"/>
                    <a:pt x="591" y="1505"/>
                  </a:cubicBezTo>
                  <a:cubicBezTo>
                    <a:pt x="583" y="1529"/>
                    <a:pt x="562" y="1528"/>
                    <a:pt x="537" y="1520"/>
                  </a:cubicBezTo>
                  <a:cubicBezTo>
                    <a:pt x="532" y="1518"/>
                    <a:pt x="527" y="1511"/>
                    <a:pt x="525" y="1511"/>
                  </a:cubicBezTo>
                  <a:cubicBezTo>
                    <a:pt x="521" y="1511"/>
                    <a:pt x="513" y="1521"/>
                    <a:pt x="506" y="1522"/>
                  </a:cubicBezTo>
                  <a:cubicBezTo>
                    <a:pt x="496" y="1523"/>
                    <a:pt x="491" y="1517"/>
                    <a:pt x="481" y="1520"/>
                  </a:cubicBezTo>
                  <a:cubicBezTo>
                    <a:pt x="482" y="1542"/>
                    <a:pt x="468" y="1559"/>
                    <a:pt x="440" y="1563"/>
                  </a:cubicBezTo>
                  <a:cubicBezTo>
                    <a:pt x="429" y="1557"/>
                    <a:pt x="422" y="1547"/>
                    <a:pt x="411" y="1540"/>
                  </a:cubicBezTo>
                  <a:cubicBezTo>
                    <a:pt x="364" y="1573"/>
                    <a:pt x="302" y="1512"/>
                    <a:pt x="310" y="1464"/>
                  </a:cubicBezTo>
                  <a:cubicBezTo>
                    <a:pt x="270" y="1457"/>
                    <a:pt x="253" y="1397"/>
                    <a:pt x="274" y="1367"/>
                  </a:cubicBezTo>
                  <a:cubicBezTo>
                    <a:pt x="263" y="1367"/>
                    <a:pt x="255" y="1362"/>
                    <a:pt x="250" y="1356"/>
                  </a:cubicBezTo>
                  <a:cubicBezTo>
                    <a:pt x="247" y="1338"/>
                    <a:pt x="242" y="1316"/>
                    <a:pt x="254" y="1305"/>
                  </a:cubicBezTo>
                  <a:cubicBezTo>
                    <a:pt x="196" y="1311"/>
                    <a:pt x="177" y="1214"/>
                    <a:pt x="212" y="1180"/>
                  </a:cubicBezTo>
                  <a:cubicBezTo>
                    <a:pt x="199" y="1176"/>
                    <a:pt x="191" y="1167"/>
                    <a:pt x="186" y="1156"/>
                  </a:cubicBezTo>
                  <a:cubicBezTo>
                    <a:pt x="189" y="1133"/>
                    <a:pt x="195" y="1113"/>
                    <a:pt x="214" y="1106"/>
                  </a:cubicBezTo>
                  <a:cubicBezTo>
                    <a:pt x="193" y="1082"/>
                    <a:pt x="203" y="1041"/>
                    <a:pt x="221" y="1019"/>
                  </a:cubicBezTo>
                  <a:cubicBezTo>
                    <a:pt x="192" y="965"/>
                    <a:pt x="234" y="887"/>
                    <a:pt x="293" y="901"/>
                  </a:cubicBezTo>
                  <a:cubicBezTo>
                    <a:pt x="290" y="864"/>
                    <a:pt x="332" y="860"/>
                    <a:pt x="353" y="860"/>
                  </a:cubicBezTo>
                  <a:cubicBezTo>
                    <a:pt x="325" y="849"/>
                    <a:pt x="318" y="796"/>
                    <a:pt x="361" y="790"/>
                  </a:cubicBezTo>
                  <a:cubicBezTo>
                    <a:pt x="352" y="754"/>
                    <a:pt x="376" y="733"/>
                    <a:pt x="405" y="746"/>
                  </a:cubicBezTo>
                  <a:cubicBezTo>
                    <a:pt x="402" y="707"/>
                    <a:pt x="428" y="660"/>
                    <a:pt x="471" y="655"/>
                  </a:cubicBezTo>
                  <a:cubicBezTo>
                    <a:pt x="503" y="651"/>
                    <a:pt x="514" y="673"/>
                    <a:pt x="525" y="705"/>
                  </a:cubicBezTo>
                  <a:cubicBezTo>
                    <a:pt x="530" y="699"/>
                    <a:pt x="540" y="700"/>
                    <a:pt x="547" y="697"/>
                  </a:cubicBezTo>
                  <a:cubicBezTo>
                    <a:pt x="557" y="707"/>
                    <a:pt x="567" y="716"/>
                    <a:pt x="570" y="734"/>
                  </a:cubicBezTo>
                  <a:cubicBezTo>
                    <a:pt x="590" y="725"/>
                    <a:pt x="610" y="747"/>
                    <a:pt x="609" y="771"/>
                  </a:cubicBezTo>
                  <a:cubicBezTo>
                    <a:pt x="631" y="764"/>
                    <a:pt x="642" y="748"/>
                    <a:pt x="665" y="750"/>
                  </a:cubicBezTo>
                  <a:cubicBezTo>
                    <a:pt x="682" y="752"/>
                    <a:pt x="718" y="774"/>
                    <a:pt x="727" y="794"/>
                  </a:cubicBezTo>
                  <a:cubicBezTo>
                    <a:pt x="741" y="823"/>
                    <a:pt x="725" y="844"/>
                    <a:pt x="721" y="870"/>
                  </a:cubicBezTo>
                  <a:cubicBezTo>
                    <a:pt x="742" y="873"/>
                    <a:pt x="771" y="883"/>
                    <a:pt x="760" y="916"/>
                  </a:cubicBezTo>
                  <a:cubicBezTo>
                    <a:pt x="779" y="935"/>
                    <a:pt x="793" y="959"/>
                    <a:pt x="787" y="992"/>
                  </a:cubicBezTo>
                  <a:cubicBezTo>
                    <a:pt x="823" y="989"/>
                    <a:pt x="844" y="1018"/>
                    <a:pt x="847" y="1054"/>
                  </a:cubicBezTo>
                  <a:cubicBezTo>
                    <a:pt x="866" y="1051"/>
                    <a:pt x="884" y="1047"/>
                    <a:pt x="903" y="1044"/>
                  </a:cubicBezTo>
                  <a:cubicBezTo>
                    <a:pt x="889" y="1034"/>
                    <a:pt x="899" y="1018"/>
                    <a:pt x="901" y="1003"/>
                  </a:cubicBezTo>
                  <a:cubicBezTo>
                    <a:pt x="920" y="994"/>
                    <a:pt x="932" y="998"/>
                    <a:pt x="955" y="996"/>
                  </a:cubicBezTo>
                  <a:cubicBezTo>
                    <a:pt x="955" y="985"/>
                    <a:pt x="955" y="973"/>
                    <a:pt x="955" y="961"/>
                  </a:cubicBezTo>
                  <a:cubicBezTo>
                    <a:pt x="971" y="953"/>
                    <a:pt x="982" y="953"/>
                    <a:pt x="1004" y="951"/>
                  </a:cubicBezTo>
                  <a:cubicBezTo>
                    <a:pt x="1005" y="928"/>
                    <a:pt x="1013" y="920"/>
                    <a:pt x="1013" y="903"/>
                  </a:cubicBezTo>
                  <a:cubicBezTo>
                    <a:pt x="1031" y="901"/>
                    <a:pt x="1053" y="898"/>
                    <a:pt x="1077" y="893"/>
                  </a:cubicBezTo>
                  <a:cubicBezTo>
                    <a:pt x="1070" y="879"/>
                    <a:pt x="1091" y="863"/>
                    <a:pt x="1098" y="850"/>
                  </a:cubicBezTo>
                  <a:cubicBezTo>
                    <a:pt x="1108" y="849"/>
                    <a:pt x="1122" y="852"/>
                    <a:pt x="1129" y="847"/>
                  </a:cubicBezTo>
                  <a:cubicBezTo>
                    <a:pt x="1136" y="831"/>
                    <a:pt x="1127" y="822"/>
                    <a:pt x="1135" y="810"/>
                  </a:cubicBezTo>
                  <a:cubicBezTo>
                    <a:pt x="1142" y="816"/>
                    <a:pt x="1161" y="809"/>
                    <a:pt x="1168" y="814"/>
                  </a:cubicBezTo>
                  <a:cubicBezTo>
                    <a:pt x="1155" y="809"/>
                    <a:pt x="1156" y="790"/>
                    <a:pt x="1147" y="781"/>
                  </a:cubicBezTo>
                  <a:cubicBezTo>
                    <a:pt x="1164" y="768"/>
                    <a:pt x="1189" y="774"/>
                    <a:pt x="1207" y="767"/>
                  </a:cubicBezTo>
                  <a:cubicBezTo>
                    <a:pt x="1216" y="763"/>
                    <a:pt x="1220" y="753"/>
                    <a:pt x="1230" y="752"/>
                  </a:cubicBezTo>
                  <a:cubicBezTo>
                    <a:pt x="1246" y="751"/>
                    <a:pt x="1260" y="769"/>
                    <a:pt x="1277" y="775"/>
                  </a:cubicBezTo>
                  <a:cubicBezTo>
                    <a:pt x="1289" y="779"/>
                    <a:pt x="1298" y="775"/>
                    <a:pt x="1308" y="783"/>
                  </a:cubicBezTo>
                  <a:cubicBezTo>
                    <a:pt x="1309" y="799"/>
                    <a:pt x="1304" y="809"/>
                    <a:pt x="1298" y="819"/>
                  </a:cubicBezTo>
                  <a:cubicBezTo>
                    <a:pt x="1320" y="824"/>
                    <a:pt x="1324" y="822"/>
                    <a:pt x="1348" y="819"/>
                  </a:cubicBezTo>
                  <a:cubicBezTo>
                    <a:pt x="1357" y="828"/>
                    <a:pt x="1368" y="837"/>
                    <a:pt x="1366" y="858"/>
                  </a:cubicBezTo>
                  <a:cubicBezTo>
                    <a:pt x="1379" y="854"/>
                    <a:pt x="1386" y="856"/>
                    <a:pt x="1399" y="852"/>
                  </a:cubicBezTo>
                  <a:cubicBezTo>
                    <a:pt x="1395" y="822"/>
                    <a:pt x="1388" y="759"/>
                    <a:pt x="1391" y="723"/>
                  </a:cubicBezTo>
                  <a:cubicBezTo>
                    <a:pt x="1300" y="726"/>
                    <a:pt x="1138" y="741"/>
                    <a:pt x="1067" y="734"/>
                  </a:cubicBezTo>
                  <a:cubicBezTo>
                    <a:pt x="1059" y="744"/>
                    <a:pt x="1042" y="736"/>
                    <a:pt x="1035" y="742"/>
                  </a:cubicBezTo>
                  <a:cubicBezTo>
                    <a:pt x="1035" y="779"/>
                    <a:pt x="1043" y="849"/>
                    <a:pt x="1038" y="887"/>
                  </a:cubicBezTo>
                  <a:cubicBezTo>
                    <a:pt x="1021" y="874"/>
                    <a:pt x="1026" y="848"/>
                    <a:pt x="1025" y="829"/>
                  </a:cubicBezTo>
                  <a:cubicBezTo>
                    <a:pt x="1023" y="798"/>
                    <a:pt x="1027" y="764"/>
                    <a:pt x="1023" y="734"/>
                  </a:cubicBezTo>
                  <a:cubicBezTo>
                    <a:pt x="1017" y="730"/>
                    <a:pt x="1013" y="724"/>
                    <a:pt x="1011" y="717"/>
                  </a:cubicBezTo>
                  <a:cubicBezTo>
                    <a:pt x="1015" y="709"/>
                    <a:pt x="1015" y="696"/>
                    <a:pt x="1023" y="690"/>
                  </a:cubicBezTo>
                  <a:cubicBezTo>
                    <a:pt x="1004" y="617"/>
                    <a:pt x="1007" y="515"/>
                    <a:pt x="998" y="442"/>
                  </a:cubicBezTo>
                  <a:cubicBezTo>
                    <a:pt x="992" y="451"/>
                    <a:pt x="978" y="465"/>
                    <a:pt x="965" y="463"/>
                  </a:cubicBezTo>
                  <a:cubicBezTo>
                    <a:pt x="954" y="461"/>
                    <a:pt x="956" y="450"/>
                    <a:pt x="947" y="436"/>
                  </a:cubicBezTo>
                  <a:cubicBezTo>
                    <a:pt x="937" y="421"/>
                    <a:pt x="922" y="414"/>
                    <a:pt x="922" y="397"/>
                  </a:cubicBezTo>
                  <a:cubicBezTo>
                    <a:pt x="937" y="378"/>
                    <a:pt x="955" y="362"/>
                    <a:pt x="973" y="347"/>
                  </a:cubicBezTo>
                  <a:cubicBezTo>
                    <a:pt x="982" y="348"/>
                    <a:pt x="989" y="351"/>
                    <a:pt x="1002" y="347"/>
                  </a:cubicBezTo>
                  <a:cubicBezTo>
                    <a:pt x="994" y="321"/>
                    <a:pt x="1039" y="316"/>
                    <a:pt x="1062" y="308"/>
                  </a:cubicBezTo>
                  <a:cubicBezTo>
                    <a:pt x="1061" y="299"/>
                    <a:pt x="1053" y="297"/>
                    <a:pt x="1054" y="287"/>
                  </a:cubicBezTo>
                  <a:cubicBezTo>
                    <a:pt x="1070" y="268"/>
                    <a:pt x="1100" y="273"/>
                    <a:pt x="1116" y="258"/>
                  </a:cubicBezTo>
                  <a:cubicBezTo>
                    <a:pt x="1111" y="255"/>
                    <a:pt x="1105" y="253"/>
                    <a:pt x="1106" y="244"/>
                  </a:cubicBezTo>
                  <a:cubicBezTo>
                    <a:pt x="1115" y="231"/>
                    <a:pt x="1133" y="227"/>
                    <a:pt x="1151" y="223"/>
                  </a:cubicBezTo>
                  <a:cubicBezTo>
                    <a:pt x="1156" y="217"/>
                    <a:pt x="1148" y="211"/>
                    <a:pt x="1157" y="208"/>
                  </a:cubicBezTo>
                  <a:cubicBezTo>
                    <a:pt x="1179" y="211"/>
                    <a:pt x="1185" y="191"/>
                    <a:pt x="1203" y="196"/>
                  </a:cubicBezTo>
                  <a:cubicBezTo>
                    <a:pt x="1226" y="217"/>
                    <a:pt x="1270" y="206"/>
                    <a:pt x="1284" y="237"/>
                  </a:cubicBezTo>
                  <a:cubicBezTo>
                    <a:pt x="1301" y="236"/>
                    <a:pt x="1308" y="245"/>
                    <a:pt x="1317" y="252"/>
                  </a:cubicBezTo>
                  <a:cubicBezTo>
                    <a:pt x="1319" y="260"/>
                    <a:pt x="1312" y="264"/>
                    <a:pt x="1317" y="268"/>
                  </a:cubicBezTo>
                  <a:cubicBezTo>
                    <a:pt x="1339" y="266"/>
                    <a:pt x="1351" y="279"/>
                    <a:pt x="1344" y="299"/>
                  </a:cubicBezTo>
                  <a:cubicBezTo>
                    <a:pt x="1371" y="292"/>
                    <a:pt x="1393" y="308"/>
                    <a:pt x="1391" y="335"/>
                  </a:cubicBezTo>
                  <a:cubicBezTo>
                    <a:pt x="1415" y="324"/>
                    <a:pt x="1429" y="352"/>
                    <a:pt x="1418" y="370"/>
                  </a:cubicBezTo>
                  <a:cubicBezTo>
                    <a:pt x="1431" y="378"/>
                    <a:pt x="1448" y="371"/>
                    <a:pt x="1453" y="380"/>
                  </a:cubicBezTo>
                  <a:cubicBezTo>
                    <a:pt x="1458" y="390"/>
                    <a:pt x="1446" y="410"/>
                    <a:pt x="1433" y="417"/>
                  </a:cubicBezTo>
                  <a:cubicBezTo>
                    <a:pt x="1444" y="442"/>
                    <a:pt x="1399" y="467"/>
                    <a:pt x="1393" y="436"/>
                  </a:cubicBezTo>
                  <a:cubicBezTo>
                    <a:pt x="1387" y="517"/>
                    <a:pt x="1409" y="595"/>
                    <a:pt x="1404" y="684"/>
                  </a:cubicBezTo>
                  <a:cubicBezTo>
                    <a:pt x="1405" y="689"/>
                    <a:pt x="1411" y="689"/>
                    <a:pt x="1412" y="694"/>
                  </a:cubicBezTo>
                  <a:cubicBezTo>
                    <a:pt x="1411" y="699"/>
                    <a:pt x="1409" y="713"/>
                    <a:pt x="1402" y="721"/>
                  </a:cubicBezTo>
                  <a:cubicBezTo>
                    <a:pt x="1400" y="785"/>
                    <a:pt x="1402" y="852"/>
                    <a:pt x="1428" y="901"/>
                  </a:cubicBezTo>
                  <a:cubicBezTo>
                    <a:pt x="1443" y="903"/>
                    <a:pt x="1460" y="906"/>
                    <a:pt x="1474" y="899"/>
                  </a:cubicBezTo>
                  <a:cubicBezTo>
                    <a:pt x="1489" y="909"/>
                    <a:pt x="1483" y="937"/>
                    <a:pt x="1486" y="949"/>
                  </a:cubicBezTo>
                  <a:cubicBezTo>
                    <a:pt x="1528" y="936"/>
                    <a:pt x="1569" y="953"/>
                    <a:pt x="1563" y="998"/>
                  </a:cubicBezTo>
                  <a:cubicBezTo>
                    <a:pt x="1573" y="998"/>
                    <a:pt x="1590" y="1003"/>
                    <a:pt x="1604" y="998"/>
                  </a:cubicBezTo>
                  <a:cubicBezTo>
                    <a:pt x="1619" y="1010"/>
                    <a:pt x="1633" y="1037"/>
                    <a:pt x="1621" y="1052"/>
                  </a:cubicBezTo>
                  <a:cubicBezTo>
                    <a:pt x="1640" y="1050"/>
                    <a:pt x="1650" y="1061"/>
                    <a:pt x="1670" y="1052"/>
                  </a:cubicBezTo>
                  <a:cubicBezTo>
                    <a:pt x="1684" y="1065"/>
                    <a:pt x="1698" y="1086"/>
                    <a:pt x="1685" y="1104"/>
                  </a:cubicBezTo>
                  <a:cubicBezTo>
                    <a:pt x="1700" y="1107"/>
                    <a:pt x="1717" y="1108"/>
                    <a:pt x="1728" y="1114"/>
                  </a:cubicBezTo>
                  <a:cubicBezTo>
                    <a:pt x="1732" y="1131"/>
                    <a:pt x="1726" y="1149"/>
                    <a:pt x="1714" y="1156"/>
                  </a:cubicBezTo>
                  <a:cubicBezTo>
                    <a:pt x="1728" y="1182"/>
                    <a:pt x="1704" y="1215"/>
                    <a:pt x="1679" y="1222"/>
                  </a:cubicBezTo>
                  <a:cubicBezTo>
                    <a:pt x="1652" y="1207"/>
                    <a:pt x="1625" y="1194"/>
                    <a:pt x="1600" y="1178"/>
                  </a:cubicBezTo>
                  <a:cubicBezTo>
                    <a:pt x="1598" y="1195"/>
                    <a:pt x="1596" y="1209"/>
                    <a:pt x="1594" y="1228"/>
                  </a:cubicBezTo>
                  <a:cubicBezTo>
                    <a:pt x="1609" y="1233"/>
                    <a:pt x="1641" y="1234"/>
                    <a:pt x="1629" y="1265"/>
                  </a:cubicBezTo>
                  <a:cubicBezTo>
                    <a:pt x="1641" y="1275"/>
                    <a:pt x="1668" y="1269"/>
                    <a:pt x="1674" y="1280"/>
                  </a:cubicBezTo>
                  <a:cubicBezTo>
                    <a:pt x="1675" y="1289"/>
                    <a:pt x="1669" y="1293"/>
                    <a:pt x="1668" y="1300"/>
                  </a:cubicBezTo>
                  <a:cubicBezTo>
                    <a:pt x="1678" y="1307"/>
                    <a:pt x="1689" y="1300"/>
                    <a:pt x="1701" y="1305"/>
                  </a:cubicBezTo>
                  <a:cubicBezTo>
                    <a:pt x="1707" y="1317"/>
                    <a:pt x="1704" y="1326"/>
                    <a:pt x="1710" y="1331"/>
                  </a:cubicBezTo>
                  <a:cubicBezTo>
                    <a:pt x="1733" y="1320"/>
                    <a:pt x="1754" y="1334"/>
                    <a:pt x="1747" y="1360"/>
                  </a:cubicBezTo>
                  <a:cubicBezTo>
                    <a:pt x="1758" y="1364"/>
                    <a:pt x="1763" y="1359"/>
                    <a:pt x="1776" y="1362"/>
                  </a:cubicBezTo>
                  <a:cubicBezTo>
                    <a:pt x="1780" y="1390"/>
                    <a:pt x="1772" y="1438"/>
                    <a:pt x="1739" y="1441"/>
                  </a:cubicBezTo>
                  <a:cubicBezTo>
                    <a:pt x="1713" y="1549"/>
                    <a:pt x="1675" y="1657"/>
                    <a:pt x="1648" y="1770"/>
                  </a:cubicBezTo>
                  <a:cubicBezTo>
                    <a:pt x="1657" y="1769"/>
                    <a:pt x="1662" y="1762"/>
                    <a:pt x="1666" y="1772"/>
                  </a:cubicBezTo>
                  <a:cubicBezTo>
                    <a:pt x="1653" y="1781"/>
                    <a:pt x="1654" y="1802"/>
                    <a:pt x="1668" y="1809"/>
                  </a:cubicBezTo>
                  <a:cubicBezTo>
                    <a:pt x="1678" y="1809"/>
                    <a:pt x="1681" y="1803"/>
                    <a:pt x="1689" y="1807"/>
                  </a:cubicBezTo>
                  <a:cubicBezTo>
                    <a:pt x="1707" y="1772"/>
                    <a:pt x="1770" y="1765"/>
                    <a:pt x="1772" y="1819"/>
                  </a:cubicBezTo>
                  <a:cubicBezTo>
                    <a:pt x="1809" y="1816"/>
                    <a:pt x="1805" y="1884"/>
                    <a:pt x="1774" y="1855"/>
                  </a:cubicBezTo>
                  <a:cubicBezTo>
                    <a:pt x="1775" y="1850"/>
                    <a:pt x="1785" y="1855"/>
                    <a:pt x="1786" y="1850"/>
                  </a:cubicBezTo>
                  <a:cubicBezTo>
                    <a:pt x="1785" y="1841"/>
                    <a:pt x="1778" y="1837"/>
                    <a:pt x="1772" y="1832"/>
                  </a:cubicBezTo>
                  <a:cubicBezTo>
                    <a:pt x="1763" y="1833"/>
                    <a:pt x="1758" y="1842"/>
                    <a:pt x="1751" y="1834"/>
                  </a:cubicBezTo>
                  <a:cubicBezTo>
                    <a:pt x="1748" y="1823"/>
                    <a:pt x="1761" y="1828"/>
                    <a:pt x="1759" y="1817"/>
                  </a:cubicBezTo>
                  <a:cubicBezTo>
                    <a:pt x="1755" y="1801"/>
                    <a:pt x="1745" y="1792"/>
                    <a:pt x="1728" y="1788"/>
                  </a:cubicBezTo>
                  <a:cubicBezTo>
                    <a:pt x="1696" y="1798"/>
                    <a:pt x="1657" y="1869"/>
                    <a:pt x="1722" y="1871"/>
                  </a:cubicBezTo>
                  <a:cubicBezTo>
                    <a:pt x="1722" y="1902"/>
                    <a:pt x="1744" y="1922"/>
                    <a:pt x="1770" y="1919"/>
                  </a:cubicBezTo>
                  <a:cubicBezTo>
                    <a:pt x="1784" y="1917"/>
                    <a:pt x="1792" y="1896"/>
                    <a:pt x="1805" y="1908"/>
                  </a:cubicBezTo>
                  <a:cubicBezTo>
                    <a:pt x="1780" y="1937"/>
                    <a:pt x="1808" y="1974"/>
                    <a:pt x="1840" y="1977"/>
                  </a:cubicBezTo>
                  <a:cubicBezTo>
                    <a:pt x="1863" y="1969"/>
                    <a:pt x="1863" y="1939"/>
                    <a:pt x="1881" y="1927"/>
                  </a:cubicBezTo>
                  <a:cubicBezTo>
                    <a:pt x="1896" y="1959"/>
                    <a:pt x="1954" y="1940"/>
                    <a:pt x="1931" y="1904"/>
                  </a:cubicBezTo>
                  <a:cubicBezTo>
                    <a:pt x="1924" y="1903"/>
                    <a:pt x="1913" y="1910"/>
                    <a:pt x="1908" y="1898"/>
                  </a:cubicBezTo>
                  <a:cubicBezTo>
                    <a:pt x="1919" y="1894"/>
                    <a:pt x="1921" y="1880"/>
                    <a:pt x="1927" y="1871"/>
                  </a:cubicBezTo>
                  <a:cubicBezTo>
                    <a:pt x="1921" y="1860"/>
                    <a:pt x="1907" y="1857"/>
                    <a:pt x="1900" y="1846"/>
                  </a:cubicBezTo>
                  <a:cubicBezTo>
                    <a:pt x="1910" y="1836"/>
                    <a:pt x="1929" y="1823"/>
                    <a:pt x="1916" y="1803"/>
                  </a:cubicBezTo>
                  <a:cubicBezTo>
                    <a:pt x="1895" y="1790"/>
                    <a:pt x="1873" y="1813"/>
                    <a:pt x="1856" y="1811"/>
                  </a:cubicBezTo>
                  <a:cubicBezTo>
                    <a:pt x="1871" y="1776"/>
                    <a:pt x="1831" y="1769"/>
                    <a:pt x="1809" y="1778"/>
                  </a:cubicBezTo>
                  <a:cubicBezTo>
                    <a:pt x="1807" y="1765"/>
                    <a:pt x="1815" y="1750"/>
                    <a:pt x="1803" y="1741"/>
                  </a:cubicBezTo>
                  <a:cubicBezTo>
                    <a:pt x="1809" y="1735"/>
                    <a:pt x="1815" y="1728"/>
                    <a:pt x="1821" y="1722"/>
                  </a:cubicBezTo>
                  <a:cubicBezTo>
                    <a:pt x="1827" y="1690"/>
                    <a:pt x="1791" y="1695"/>
                    <a:pt x="1770" y="1693"/>
                  </a:cubicBezTo>
                  <a:cubicBezTo>
                    <a:pt x="1763" y="1711"/>
                    <a:pt x="1757" y="1729"/>
                    <a:pt x="1739" y="1731"/>
                  </a:cubicBezTo>
                  <a:cubicBezTo>
                    <a:pt x="1711" y="1733"/>
                    <a:pt x="1693" y="1689"/>
                    <a:pt x="1728" y="1697"/>
                  </a:cubicBezTo>
                  <a:cubicBezTo>
                    <a:pt x="1728" y="1703"/>
                    <a:pt x="1718" y="1700"/>
                    <a:pt x="1720" y="1708"/>
                  </a:cubicBezTo>
                  <a:cubicBezTo>
                    <a:pt x="1744" y="1736"/>
                    <a:pt x="1759" y="1694"/>
                    <a:pt x="1759" y="1677"/>
                  </a:cubicBezTo>
                  <a:cubicBezTo>
                    <a:pt x="1767" y="1680"/>
                    <a:pt x="1774" y="1684"/>
                    <a:pt x="1782" y="1687"/>
                  </a:cubicBezTo>
                  <a:cubicBezTo>
                    <a:pt x="1792" y="1684"/>
                    <a:pt x="1801" y="1678"/>
                    <a:pt x="1807" y="1671"/>
                  </a:cubicBezTo>
                  <a:cubicBezTo>
                    <a:pt x="1808" y="1644"/>
                    <a:pt x="1790" y="1634"/>
                    <a:pt x="1770" y="1635"/>
                  </a:cubicBezTo>
                  <a:cubicBezTo>
                    <a:pt x="1771" y="1622"/>
                    <a:pt x="1784" y="1619"/>
                    <a:pt x="1786" y="1606"/>
                  </a:cubicBezTo>
                  <a:cubicBezTo>
                    <a:pt x="1784" y="1593"/>
                    <a:pt x="1768" y="1593"/>
                    <a:pt x="1755" y="1590"/>
                  </a:cubicBezTo>
                  <a:cubicBezTo>
                    <a:pt x="1754" y="1580"/>
                    <a:pt x="1758" y="1577"/>
                    <a:pt x="1757" y="1567"/>
                  </a:cubicBezTo>
                  <a:cubicBezTo>
                    <a:pt x="1746" y="1566"/>
                    <a:pt x="1740" y="1561"/>
                    <a:pt x="1730" y="1559"/>
                  </a:cubicBezTo>
                  <a:cubicBezTo>
                    <a:pt x="1722" y="1561"/>
                    <a:pt x="1715" y="1577"/>
                    <a:pt x="1706" y="1571"/>
                  </a:cubicBezTo>
                  <a:cubicBezTo>
                    <a:pt x="1712" y="1560"/>
                    <a:pt x="1723" y="1552"/>
                    <a:pt x="1737" y="1549"/>
                  </a:cubicBezTo>
                  <a:cubicBezTo>
                    <a:pt x="1750" y="1556"/>
                    <a:pt x="1777" y="1558"/>
                    <a:pt x="1768" y="1582"/>
                  </a:cubicBezTo>
                  <a:cubicBezTo>
                    <a:pt x="1796" y="1578"/>
                    <a:pt x="1805" y="1609"/>
                    <a:pt x="1790" y="1625"/>
                  </a:cubicBezTo>
                  <a:cubicBezTo>
                    <a:pt x="1816" y="1632"/>
                    <a:pt x="1826" y="1659"/>
                    <a:pt x="1813" y="1683"/>
                  </a:cubicBezTo>
                  <a:cubicBezTo>
                    <a:pt x="1821" y="1686"/>
                    <a:pt x="1823" y="1695"/>
                    <a:pt x="1830" y="1700"/>
                  </a:cubicBezTo>
                  <a:cubicBezTo>
                    <a:pt x="1845" y="1670"/>
                    <a:pt x="1918" y="1687"/>
                    <a:pt x="1898" y="1733"/>
                  </a:cubicBezTo>
                  <a:cubicBezTo>
                    <a:pt x="1909" y="1729"/>
                    <a:pt x="1920" y="1732"/>
                    <a:pt x="1931" y="1735"/>
                  </a:cubicBezTo>
                  <a:cubicBezTo>
                    <a:pt x="1935" y="1741"/>
                    <a:pt x="1940" y="1747"/>
                    <a:pt x="1939" y="1757"/>
                  </a:cubicBezTo>
                  <a:cubicBezTo>
                    <a:pt x="1972" y="1751"/>
                    <a:pt x="1990" y="1777"/>
                    <a:pt x="1987" y="1803"/>
                  </a:cubicBezTo>
                  <a:cubicBezTo>
                    <a:pt x="1984" y="1820"/>
                    <a:pt x="1965" y="1827"/>
                    <a:pt x="1960" y="1840"/>
                  </a:cubicBezTo>
                  <a:cubicBezTo>
                    <a:pt x="1958" y="1855"/>
                    <a:pt x="1974" y="1865"/>
                    <a:pt x="1976" y="1877"/>
                  </a:cubicBezTo>
                  <a:cubicBezTo>
                    <a:pt x="1980" y="1894"/>
                    <a:pt x="1970" y="1909"/>
                    <a:pt x="1950" y="1915"/>
                  </a:cubicBezTo>
                  <a:cubicBezTo>
                    <a:pt x="1953" y="1927"/>
                    <a:pt x="1938" y="1953"/>
                    <a:pt x="1919" y="1956"/>
                  </a:cubicBezTo>
                  <a:cubicBezTo>
                    <a:pt x="1919" y="1962"/>
                    <a:pt x="1931" y="1968"/>
                    <a:pt x="1921" y="1972"/>
                  </a:cubicBezTo>
                  <a:cubicBezTo>
                    <a:pt x="1907" y="1964"/>
                    <a:pt x="1900" y="1949"/>
                    <a:pt x="1881" y="1946"/>
                  </a:cubicBezTo>
                  <a:cubicBezTo>
                    <a:pt x="1871" y="1964"/>
                    <a:pt x="1860" y="1989"/>
                    <a:pt x="1838" y="1989"/>
                  </a:cubicBezTo>
                  <a:cubicBezTo>
                    <a:pt x="1811" y="1990"/>
                    <a:pt x="1782" y="1955"/>
                    <a:pt x="1784" y="1927"/>
                  </a:cubicBezTo>
                  <a:cubicBezTo>
                    <a:pt x="1748" y="1939"/>
                    <a:pt x="1714" y="1910"/>
                    <a:pt x="1712" y="1881"/>
                  </a:cubicBezTo>
                  <a:cubicBezTo>
                    <a:pt x="1672" y="1879"/>
                    <a:pt x="1669" y="1840"/>
                    <a:pt x="1679" y="1817"/>
                  </a:cubicBezTo>
                  <a:cubicBezTo>
                    <a:pt x="1654" y="1827"/>
                    <a:pt x="1645" y="1801"/>
                    <a:pt x="1643" y="1780"/>
                  </a:cubicBezTo>
                  <a:close/>
                  <a:moveTo>
                    <a:pt x="1166" y="219"/>
                  </a:moveTo>
                  <a:cubicBezTo>
                    <a:pt x="1165" y="224"/>
                    <a:pt x="1170" y="224"/>
                    <a:pt x="1174" y="225"/>
                  </a:cubicBezTo>
                  <a:cubicBezTo>
                    <a:pt x="1179" y="216"/>
                    <a:pt x="1193" y="216"/>
                    <a:pt x="1199" y="208"/>
                  </a:cubicBezTo>
                  <a:cubicBezTo>
                    <a:pt x="1183" y="207"/>
                    <a:pt x="1182" y="221"/>
                    <a:pt x="1166" y="219"/>
                  </a:cubicBezTo>
                  <a:close/>
                  <a:moveTo>
                    <a:pt x="1211" y="262"/>
                  </a:moveTo>
                  <a:cubicBezTo>
                    <a:pt x="1277" y="306"/>
                    <a:pt x="1323" y="370"/>
                    <a:pt x="1389" y="413"/>
                  </a:cubicBezTo>
                  <a:cubicBezTo>
                    <a:pt x="1395" y="425"/>
                    <a:pt x="1405" y="432"/>
                    <a:pt x="1414" y="440"/>
                  </a:cubicBezTo>
                  <a:cubicBezTo>
                    <a:pt x="1421" y="438"/>
                    <a:pt x="1413" y="427"/>
                    <a:pt x="1422" y="432"/>
                  </a:cubicBezTo>
                  <a:cubicBezTo>
                    <a:pt x="1419" y="395"/>
                    <a:pt x="1381" y="382"/>
                    <a:pt x="1364" y="353"/>
                  </a:cubicBezTo>
                  <a:cubicBezTo>
                    <a:pt x="1303" y="316"/>
                    <a:pt x="1268" y="252"/>
                    <a:pt x="1207" y="215"/>
                  </a:cubicBezTo>
                  <a:cubicBezTo>
                    <a:pt x="1199" y="232"/>
                    <a:pt x="1208" y="242"/>
                    <a:pt x="1211" y="262"/>
                  </a:cubicBezTo>
                  <a:close/>
                  <a:moveTo>
                    <a:pt x="1240" y="223"/>
                  </a:moveTo>
                  <a:cubicBezTo>
                    <a:pt x="1246" y="232"/>
                    <a:pt x="1252" y="240"/>
                    <a:pt x="1267" y="239"/>
                  </a:cubicBezTo>
                  <a:cubicBezTo>
                    <a:pt x="1263" y="228"/>
                    <a:pt x="1253" y="219"/>
                    <a:pt x="1240" y="223"/>
                  </a:cubicBezTo>
                  <a:close/>
                  <a:moveTo>
                    <a:pt x="1004" y="390"/>
                  </a:moveTo>
                  <a:cubicBezTo>
                    <a:pt x="989" y="404"/>
                    <a:pt x="945" y="423"/>
                    <a:pt x="969" y="450"/>
                  </a:cubicBezTo>
                  <a:cubicBezTo>
                    <a:pt x="1043" y="384"/>
                    <a:pt x="1122" y="322"/>
                    <a:pt x="1201" y="260"/>
                  </a:cubicBezTo>
                  <a:cubicBezTo>
                    <a:pt x="1198" y="248"/>
                    <a:pt x="1197" y="234"/>
                    <a:pt x="1191" y="225"/>
                  </a:cubicBezTo>
                  <a:cubicBezTo>
                    <a:pt x="1132" y="274"/>
                    <a:pt x="1064" y="337"/>
                    <a:pt x="1004" y="390"/>
                  </a:cubicBezTo>
                  <a:close/>
                  <a:moveTo>
                    <a:pt x="1118" y="248"/>
                  </a:moveTo>
                  <a:cubicBezTo>
                    <a:pt x="1129" y="246"/>
                    <a:pt x="1133" y="251"/>
                    <a:pt x="1141" y="252"/>
                  </a:cubicBezTo>
                  <a:cubicBezTo>
                    <a:pt x="1146" y="244"/>
                    <a:pt x="1157" y="243"/>
                    <a:pt x="1160" y="233"/>
                  </a:cubicBezTo>
                  <a:cubicBezTo>
                    <a:pt x="1142" y="234"/>
                    <a:pt x="1128" y="239"/>
                    <a:pt x="1118" y="248"/>
                  </a:cubicBezTo>
                  <a:close/>
                  <a:moveTo>
                    <a:pt x="1267" y="252"/>
                  </a:moveTo>
                  <a:cubicBezTo>
                    <a:pt x="1280" y="254"/>
                    <a:pt x="1286" y="263"/>
                    <a:pt x="1298" y="266"/>
                  </a:cubicBezTo>
                  <a:cubicBezTo>
                    <a:pt x="1299" y="261"/>
                    <a:pt x="1305" y="263"/>
                    <a:pt x="1304" y="256"/>
                  </a:cubicBezTo>
                  <a:cubicBezTo>
                    <a:pt x="1296" y="250"/>
                    <a:pt x="1277" y="244"/>
                    <a:pt x="1267" y="252"/>
                  </a:cubicBezTo>
                  <a:close/>
                  <a:moveTo>
                    <a:pt x="1377" y="459"/>
                  </a:moveTo>
                  <a:cubicBezTo>
                    <a:pt x="1374" y="423"/>
                    <a:pt x="1379" y="426"/>
                    <a:pt x="1356" y="405"/>
                  </a:cubicBezTo>
                  <a:cubicBezTo>
                    <a:pt x="1305" y="359"/>
                    <a:pt x="1259" y="315"/>
                    <a:pt x="1211" y="271"/>
                  </a:cubicBezTo>
                  <a:cubicBezTo>
                    <a:pt x="1211" y="269"/>
                    <a:pt x="1211" y="268"/>
                    <a:pt x="1209" y="268"/>
                  </a:cubicBezTo>
                  <a:cubicBezTo>
                    <a:pt x="1160" y="303"/>
                    <a:pt x="1112" y="352"/>
                    <a:pt x="1058" y="390"/>
                  </a:cubicBezTo>
                  <a:cubicBezTo>
                    <a:pt x="1042" y="402"/>
                    <a:pt x="1016" y="421"/>
                    <a:pt x="1013" y="434"/>
                  </a:cubicBezTo>
                  <a:cubicBezTo>
                    <a:pt x="1009" y="447"/>
                    <a:pt x="1014" y="465"/>
                    <a:pt x="1015" y="479"/>
                  </a:cubicBezTo>
                  <a:cubicBezTo>
                    <a:pt x="1018" y="547"/>
                    <a:pt x="1028" y="624"/>
                    <a:pt x="1038" y="692"/>
                  </a:cubicBezTo>
                  <a:cubicBezTo>
                    <a:pt x="1150" y="692"/>
                    <a:pt x="1273" y="682"/>
                    <a:pt x="1393" y="676"/>
                  </a:cubicBezTo>
                  <a:cubicBezTo>
                    <a:pt x="1390" y="606"/>
                    <a:pt x="1382" y="527"/>
                    <a:pt x="1377" y="459"/>
                  </a:cubicBezTo>
                  <a:close/>
                  <a:moveTo>
                    <a:pt x="1064" y="291"/>
                  </a:moveTo>
                  <a:cubicBezTo>
                    <a:pt x="1069" y="294"/>
                    <a:pt x="1069" y="301"/>
                    <a:pt x="1075" y="304"/>
                  </a:cubicBezTo>
                  <a:cubicBezTo>
                    <a:pt x="1090" y="299"/>
                    <a:pt x="1104" y="284"/>
                    <a:pt x="1108" y="275"/>
                  </a:cubicBezTo>
                  <a:cubicBezTo>
                    <a:pt x="1096" y="282"/>
                    <a:pt x="1076" y="283"/>
                    <a:pt x="1064" y="291"/>
                  </a:cubicBezTo>
                  <a:close/>
                  <a:moveTo>
                    <a:pt x="1333" y="297"/>
                  </a:moveTo>
                  <a:cubicBezTo>
                    <a:pt x="1333" y="292"/>
                    <a:pt x="1333" y="287"/>
                    <a:pt x="1335" y="285"/>
                  </a:cubicBezTo>
                  <a:cubicBezTo>
                    <a:pt x="1329" y="277"/>
                    <a:pt x="1305" y="277"/>
                    <a:pt x="1296" y="279"/>
                  </a:cubicBezTo>
                  <a:cubicBezTo>
                    <a:pt x="1306" y="287"/>
                    <a:pt x="1316" y="296"/>
                    <a:pt x="1333" y="297"/>
                  </a:cubicBezTo>
                  <a:close/>
                  <a:moveTo>
                    <a:pt x="1379" y="328"/>
                  </a:moveTo>
                  <a:cubicBezTo>
                    <a:pt x="1377" y="322"/>
                    <a:pt x="1373" y="323"/>
                    <a:pt x="1377" y="316"/>
                  </a:cubicBezTo>
                  <a:cubicBezTo>
                    <a:pt x="1366" y="305"/>
                    <a:pt x="1337" y="313"/>
                    <a:pt x="1327" y="310"/>
                  </a:cubicBezTo>
                  <a:cubicBezTo>
                    <a:pt x="1343" y="318"/>
                    <a:pt x="1360" y="328"/>
                    <a:pt x="1379" y="328"/>
                  </a:cubicBezTo>
                  <a:close/>
                  <a:moveTo>
                    <a:pt x="1015" y="341"/>
                  </a:moveTo>
                  <a:cubicBezTo>
                    <a:pt x="1029" y="351"/>
                    <a:pt x="1062" y="326"/>
                    <a:pt x="1058" y="318"/>
                  </a:cubicBezTo>
                  <a:cubicBezTo>
                    <a:pt x="1048" y="330"/>
                    <a:pt x="1020" y="324"/>
                    <a:pt x="1015" y="341"/>
                  </a:cubicBezTo>
                  <a:close/>
                  <a:moveTo>
                    <a:pt x="1408" y="364"/>
                  </a:moveTo>
                  <a:cubicBezTo>
                    <a:pt x="1413" y="355"/>
                    <a:pt x="1405" y="350"/>
                    <a:pt x="1406" y="345"/>
                  </a:cubicBezTo>
                  <a:cubicBezTo>
                    <a:pt x="1387" y="347"/>
                    <a:pt x="1371" y="341"/>
                    <a:pt x="1360" y="339"/>
                  </a:cubicBezTo>
                  <a:cubicBezTo>
                    <a:pt x="1372" y="351"/>
                    <a:pt x="1388" y="359"/>
                    <a:pt x="1408" y="364"/>
                  </a:cubicBezTo>
                  <a:close/>
                  <a:moveTo>
                    <a:pt x="961" y="378"/>
                  </a:moveTo>
                  <a:cubicBezTo>
                    <a:pt x="986" y="379"/>
                    <a:pt x="999" y="375"/>
                    <a:pt x="1015" y="364"/>
                  </a:cubicBezTo>
                  <a:cubicBezTo>
                    <a:pt x="1015" y="360"/>
                    <a:pt x="1013" y="358"/>
                    <a:pt x="1011" y="357"/>
                  </a:cubicBezTo>
                  <a:cubicBezTo>
                    <a:pt x="986" y="364"/>
                    <a:pt x="968" y="353"/>
                    <a:pt x="961" y="378"/>
                  </a:cubicBezTo>
                  <a:close/>
                  <a:moveTo>
                    <a:pt x="1433" y="405"/>
                  </a:moveTo>
                  <a:cubicBezTo>
                    <a:pt x="1437" y="400"/>
                    <a:pt x="1440" y="394"/>
                    <a:pt x="1443" y="388"/>
                  </a:cubicBezTo>
                  <a:cubicBezTo>
                    <a:pt x="1427" y="388"/>
                    <a:pt x="1412" y="376"/>
                    <a:pt x="1402" y="378"/>
                  </a:cubicBezTo>
                  <a:cubicBezTo>
                    <a:pt x="1414" y="385"/>
                    <a:pt x="1420" y="399"/>
                    <a:pt x="1433" y="405"/>
                  </a:cubicBezTo>
                  <a:close/>
                  <a:moveTo>
                    <a:pt x="944" y="386"/>
                  </a:moveTo>
                  <a:cubicBezTo>
                    <a:pt x="931" y="396"/>
                    <a:pt x="936" y="416"/>
                    <a:pt x="951" y="421"/>
                  </a:cubicBezTo>
                  <a:cubicBezTo>
                    <a:pt x="956" y="406"/>
                    <a:pt x="971" y="401"/>
                    <a:pt x="982" y="390"/>
                  </a:cubicBezTo>
                  <a:cubicBezTo>
                    <a:pt x="966" y="392"/>
                    <a:pt x="956" y="392"/>
                    <a:pt x="944" y="386"/>
                  </a:cubicBezTo>
                  <a:close/>
                  <a:moveTo>
                    <a:pt x="413" y="761"/>
                  </a:moveTo>
                  <a:cubicBezTo>
                    <a:pt x="399" y="758"/>
                    <a:pt x="393" y="748"/>
                    <a:pt x="380" y="752"/>
                  </a:cubicBezTo>
                  <a:cubicBezTo>
                    <a:pt x="361" y="759"/>
                    <a:pt x="375" y="784"/>
                    <a:pt x="374" y="798"/>
                  </a:cubicBezTo>
                  <a:cubicBezTo>
                    <a:pt x="351" y="797"/>
                    <a:pt x="344" y="810"/>
                    <a:pt x="339" y="827"/>
                  </a:cubicBezTo>
                  <a:cubicBezTo>
                    <a:pt x="343" y="843"/>
                    <a:pt x="363" y="846"/>
                    <a:pt x="365" y="864"/>
                  </a:cubicBezTo>
                  <a:cubicBezTo>
                    <a:pt x="344" y="878"/>
                    <a:pt x="309" y="865"/>
                    <a:pt x="303" y="895"/>
                  </a:cubicBezTo>
                  <a:cubicBezTo>
                    <a:pt x="302" y="902"/>
                    <a:pt x="310" y="909"/>
                    <a:pt x="303" y="918"/>
                  </a:cubicBezTo>
                  <a:cubicBezTo>
                    <a:pt x="251" y="878"/>
                    <a:pt x="193" y="991"/>
                    <a:pt x="237" y="1011"/>
                  </a:cubicBezTo>
                  <a:cubicBezTo>
                    <a:pt x="249" y="1009"/>
                    <a:pt x="255" y="1006"/>
                    <a:pt x="266" y="1013"/>
                  </a:cubicBezTo>
                  <a:cubicBezTo>
                    <a:pt x="274" y="987"/>
                    <a:pt x="331" y="990"/>
                    <a:pt x="328" y="1017"/>
                  </a:cubicBezTo>
                  <a:cubicBezTo>
                    <a:pt x="314" y="1009"/>
                    <a:pt x="287" y="992"/>
                    <a:pt x="279" y="1017"/>
                  </a:cubicBezTo>
                  <a:cubicBezTo>
                    <a:pt x="277" y="1024"/>
                    <a:pt x="288" y="1030"/>
                    <a:pt x="281" y="1036"/>
                  </a:cubicBezTo>
                  <a:cubicBezTo>
                    <a:pt x="268" y="1037"/>
                    <a:pt x="261" y="1017"/>
                    <a:pt x="243" y="1017"/>
                  </a:cubicBezTo>
                  <a:cubicBezTo>
                    <a:pt x="216" y="1028"/>
                    <a:pt x="197" y="1084"/>
                    <a:pt x="235" y="1102"/>
                  </a:cubicBezTo>
                  <a:cubicBezTo>
                    <a:pt x="235" y="1105"/>
                    <a:pt x="235" y="1107"/>
                    <a:pt x="235" y="1110"/>
                  </a:cubicBezTo>
                  <a:cubicBezTo>
                    <a:pt x="193" y="1113"/>
                    <a:pt x="184" y="1174"/>
                    <a:pt x="231" y="1176"/>
                  </a:cubicBezTo>
                  <a:cubicBezTo>
                    <a:pt x="228" y="1192"/>
                    <a:pt x="211" y="1192"/>
                    <a:pt x="206" y="1205"/>
                  </a:cubicBezTo>
                  <a:cubicBezTo>
                    <a:pt x="207" y="1238"/>
                    <a:pt x="208" y="1271"/>
                    <a:pt x="225" y="1286"/>
                  </a:cubicBezTo>
                  <a:cubicBezTo>
                    <a:pt x="238" y="1298"/>
                    <a:pt x="255" y="1287"/>
                    <a:pt x="272" y="1296"/>
                  </a:cubicBezTo>
                  <a:cubicBezTo>
                    <a:pt x="265" y="1314"/>
                    <a:pt x="250" y="1325"/>
                    <a:pt x="260" y="1350"/>
                  </a:cubicBezTo>
                  <a:cubicBezTo>
                    <a:pt x="273" y="1363"/>
                    <a:pt x="290" y="1347"/>
                    <a:pt x="305" y="1356"/>
                  </a:cubicBezTo>
                  <a:cubicBezTo>
                    <a:pt x="305" y="1368"/>
                    <a:pt x="291" y="1367"/>
                    <a:pt x="285" y="1373"/>
                  </a:cubicBezTo>
                  <a:cubicBezTo>
                    <a:pt x="266" y="1398"/>
                    <a:pt x="282" y="1439"/>
                    <a:pt x="303" y="1449"/>
                  </a:cubicBezTo>
                  <a:cubicBezTo>
                    <a:pt x="312" y="1453"/>
                    <a:pt x="320" y="1446"/>
                    <a:pt x="324" y="1455"/>
                  </a:cubicBezTo>
                  <a:cubicBezTo>
                    <a:pt x="306" y="1510"/>
                    <a:pt x="376" y="1564"/>
                    <a:pt x="415" y="1524"/>
                  </a:cubicBezTo>
                  <a:cubicBezTo>
                    <a:pt x="428" y="1530"/>
                    <a:pt x="428" y="1547"/>
                    <a:pt x="442" y="1549"/>
                  </a:cubicBezTo>
                  <a:cubicBezTo>
                    <a:pt x="469" y="1552"/>
                    <a:pt x="471" y="1523"/>
                    <a:pt x="467" y="1501"/>
                  </a:cubicBezTo>
                  <a:cubicBezTo>
                    <a:pt x="486" y="1502"/>
                    <a:pt x="492" y="1512"/>
                    <a:pt x="510" y="1509"/>
                  </a:cubicBezTo>
                  <a:cubicBezTo>
                    <a:pt x="517" y="1504"/>
                    <a:pt x="514" y="1490"/>
                    <a:pt x="527" y="1491"/>
                  </a:cubicBezTo>
                  <a:cubicBezTo>
                    <a:pt x="533" y="1504"/>
                    <a:pt x="554" y="1518"/>
                    <a:pt x="570" y="1513"/>
                  </a:cubicBezTo>
                  <a:cubicBezTo>
                    <a:pt x="585" y="1509"/>
                    <a:pt x="578" y="1494"/>
                    <a:pt x="587" y="1484"/>
                  </a:cubicBezTo>
                  <a:cubicBezTo>
                    <a:pt x="603" y="1488"/>
                    <a:pt x="608" y="1511"/>
                    <a:pt x="632" y="1501"/>
                  </a:cubicBezTo>
                  <a:cubicBezTo>
                    <a:pt x="612" y="1460"/>
                    <a:pt x="588" y="1406"/>
                    <a:pt x="537" y="1398"/>
                  </a:cubicBezTo>
                  <a:cubicBezTo>
                    <a:pt x="512" y="1394"/>
                    <a:pt x="488" y="1402"/>
                    <a:pt x="463" y="1406"/>
                  </a:cubicBezTo>
                  <a:cubicBezTo>
                    <a:pt x="467" y="1421"/>
                    <a:pt x="457" y="1436"/>
                    <a:pt x="442" y="1439"/>
                  </a:cubicBezTo>
                  <a:cubicBezTo>
                    <a:pt x="463" y="1497"/>
                    <a:pt x="372" y="1508"/>
                    <a:pt x="370" y="1464"/>
                  </a:cubicBezTo>
                  <a:cubicBezTo>
                    <a:pt x="387" y="1484"/>
                    <a:pt x="429" y="1489"/>
                    <a:pt x="434" y="1453"/>
                  </a:cubicBezTo>
                  <a:cubicBezTo>
                    <a:pt x="431" y="1446"/>
                    <a:pt x="426" y="1441"/>
                    <a:pt x="423" y="1433"/>
                  </a:cubicBezTo>
                  <a:cubicBezTo>
                    <a:pt x="470" y="1431"/>
                    <a:pt x="448" y="1375"/>
                    <a:pt x="417" y="1371"/>
                  </a:cubicBezTo>
                  <a:cubicBezTo>
                    <a:pt x="422" y="1360"/>
                    <a:pt x="445" y="1350"/>
                    <a:pt x="446" y="1331"/>
                  </a:cubicBezTo>
                  <a:cubicBezTo>
                    <a:pt x="447" y="1322"/>
                    <a:pt x="442" y="1316"/>
                    <a:pt x="438" y="1307"/>
                  </a:cubicBezTo>
                  <a:cubicBezTo>
                    <a:pt x="418" y="1309"/>
                    <a:pt x="409" y="1291"/>
                    <a:pt x="403" y="1274"/>
                  </a:cubicBezTo>
                  <a:cubicBezTo>
                    <a:pt x="361" y="1318"/>
                    <a:pt x="313" y="1222"/>
                    <a:pt x="361" y="1205"/>
                  </a:cubicBezTo>
                  <a:cubicBezTo>
                    <a:pt x="346" y="1234"/>
                    <a:pt x="350" y="1275"/>
                    <a:pt x="386" y="1278"/>
                  </a:cubicBezTo>
                  <a:cubicBezTo>
                    <a:pt x="395" y="1273"/>
                    <a:pt x="394" y="1258"/>
                    <a:pt x="407" y="1257"/>
                  </a:cubicBezTo>
                  <a:cubicBezTo>
                    <a:pt x="416" y="1272"/>
                    <a:pt x="416" y="1283"/>
                    <a:pt x="425" y="1296"/>
                  </a:cubicBezTo>
                  <a:cubicBezTo>
                    <a:pt x="441" y="1289"/>
                    <a:pt x="449" y="1303"/>
                    <a:pt x="465" y="1292"/>
                  </a:cubicBezTo>
                  <a:cubicBezTo>
                    <a:pt x="472" y="1284"/>
                    <a:pt x="467" y="1272"/>
                    <a:pt x="473" y="1267"/>
                  </a:cubicBezTo>
                  <a:cubicBezTo>
                    <a:pt x="483" y="1272"/>
                    <a:pt x="486" y="1284"/>
                    <a:pt x="500" y="1284"/>
                  </a:cubicBezTo>
                  <a:cubicBezTo>
                    <a:pt x="524" y="1275"/>
                    <a:pt x="505" y="1245"/>
                    <a:pt x="510" y="1232"/>
                  </a:cubicBezTo>
                  <a:cubicBezTo>
                    <a:pt x="534" y="1246"/>
                    <a:pt x="522" y="1282"/>
                    <a:pt x="506" y="1294"/>
                  </a:cubicBezTo>
                  <a:cubicBezTo>
                    <a:pt x="522" y="1310"/>
                    <a:pt x="541" y="1323"/>
                    <a:pt x="556" y="1340"/>
                  </a:cubicBezTo>
                  <a:cubicBezTo>
                    <a:pt x="574" y="1343"/>
                    <a:pt x="592" y="1373"/>
                    <a:pt x="612" y="1356"/>
                  </a:cubicBezTo>
                  <a:cubicBezTo>
                    <a:pt x="612" y="1327"/>
                    <a:pt x="593" y="1301"/>
                    <a:pt x="581" y="1278"/>
                  </a:cubicBezTo>
                  <a:cubicBezTo>
                    <a:pt x="539" y="1249"/>
                    <a:pt x="524" y="1195"/>
                    <a:pt x="494" y="1156"/>
                  </a:cubicBezTo>
                  <a:cubicBezTo>
                    <a:pt x="477" y="1160"/>
                    <a:pt x="463" y="1148"/>
                    <a:pt x="456" y="1135"/>
                  </a:cubicBezTo>
                  <a:cubicBezTo>
                    <a:pt x="450" y="1138"/>
                    <a:pt x="447" y="1145"/>
                    <a:pt x="440" y="1147"/>
                  </a:cubicBezTo>
                  <a:cubicBezTo>
                    <a:pt x="418" y="1139"/>
                    <a:pt x="408" y="1126"/>
                    <a:pt x="405" y="1104"/>
                  </a:cubicBezTo>
                  <a:cubicBezTo>
                    <a:pt x="408" y="1100"/>
                    <a:pt x="406" y="1090"/>
                    <a:pt x="417" y="1094"/>
                  </a:cubicBezTo>
                  <a:cubicBezTo>
                    <a:pt x="412" y="1114"/>
                    <a:pt x="422" y="1134"/>
                    <a:pt x="442" y="1135"/>
                  </a:cubicBezTo>
                  <a:cubicBezTo>
                    <a:pt x="449" y="1133"/>
                    <a:pt x="444" y="1119"/>
                    <a:pt x="452" y="1118"/>
                  </a:cubicBezTo>
                  <a:cubicBezTo>
                    <a:pt x="467" y="1118"/>
                    <a:pt x="466" y="1150"/>
                    <a:pt x="490" y="1147"/>
                  </a:cubicBezTo>
                  <a:cubicBezTo>
                    <a:pt x="494" y="1148"/>
                    <a:pt x="488" y="1138"/>
                    <a:pt x="496" y="1141"/>
                  </a:cubicBezTo>
                  <a:cubicBezTo>
                    <a:pt x="503" y="1140"/>
                    <a:pt x="501" y="1150"/>
                    <a:pt x="510" y="1147"/>
                  </a:cubicBezTo>
                  <a:cubicBezTo>
                    <a:pt x="544" y="1141"/>
                    <a:pt x="524" y="1108"/>
                    <a:pt x="516" y="1087"/>
                  </a:cubicBezTo>
                  <a:cubicBezTo>
                    <a:pt x="524" y="1083"/>
                    <a:pt x="529" y="1088"/>
                    <a:pt x="537" y="1085"/>
                  </a:cubicBezTo>
                  <a:cubicBezTo>
                    <a:pt x="546" y="1103"/>
                    <a:pt x="567" y="1109"/>
                    <a:pt x="589" y="1114"/>
                  </a:cubicBezTo>
                  <a:cubicBezTo>
                    <a:pt x="595" y="1107"/>
                    <a:pt x="580" y="1098"/>
                    <a:pt x="587" y="1089"/>
                  </a:cubicBezTo>
                  <a:cubicBezTo>
                    <a:pt x="604" y="1093"/>
                    <a:pt x="604" y="1109"/>
                    <a:pt x="620" y="1110"/>
                  </a:cubicBezTo>
                  <a:cubicBezTo>
                    <a:pt x="648" y="1113"/>
                    <a:pt x="672" y="1075"/>
                    <a:pt x="669" y="1046"/>
                  </a:cubicBezTo>
                  <a:cubicBezTo>
                    <a:pt x="668" y="1040"/>
                    <a:pt x="655" y="1045"/>
                    <a:pt x="655" y="1038"/>
                  </a:cubicBezTo>
                  <a:cubicBezTo>
                    <a:pt x="674" y="1023"/>
                    <a:pt x="708" y="1018"/>
                    <a:pt x="709" y="988"/>
                  </a:cubicBezTo>
                  <a:cubicBezTo>
                    <a:pt x="709" y="979"/>
                    <a:pt x="700" y="978"/>
                    <a:pt x="705" y="967"/>
                  </a:cubicBezTo>
                  <a:cubicBezTo>
                    <a:pt x="694" y="955"/>
                    <a:pt x="674" y="960"/>
                    <a:pt x="663" y="957"/>
                  </a:cubicBezTo>
                  <a:cubicBezTo>
                    <a:pt x="666" y="949"/>
                    <a:pt x="671" y="945"/>
                    <a:pt x="676" y="938"/>
                  </a:cubicBezTo>
                  <a:cubicBezTo>
                    <a:pt x="672" y="919"/>
                    <a:pt x="649" y="915"/>
                    <a:pt x="634" y="918"/>
                  </a:cubicBezTo>
                  <a:cubicBezTo>
                    <a:pt x="655" y="892"/>
                    <a:pt x="700" y="922"/>
                    <a:pt x="682" y="947"/>
                  </a:cubicBezTo>
                  <a:cubicBezTo>
                    <a:pt x="735" y="949"/>
                    <a:pt x="727" y="1026"/>
                    <a:pt x="680" y="1036"/>
                  </a:cubicBezTo>
                  <a:cubicBezTo>
                    <a:pt x="687" y="1077"/>
                    <a:pt x="660" y="1116"/>
                    <a:pt x="620" y="1123"/>
                  </a:cubicBezTo>
                  <a:cubicBezTo>
                    <a:pt x="608" y="1211"/>
                    <a:pt x="650" y="1288"/>
                    <a:pt x="682" y="1360"/>
                  </a:cubicBezTo>
                  <a:cubicBezTo>
                    <a:pt x="692" y="1350"/>
                    <a:pt x="686" y="1338"/>
                    <a:pt x="700" y="1333"/>
                  </a:cubicBezTo>
                  <a:cubicBezTo>
                    <a:pt x="708" y="1333"/>
                    <a:pt x="710" y="1338"/>
                    <a:pt x="715" y="1340"/>
                  </a:cubicBezTo>
                  <a:cubicBezTo>
                    <a:pt x="732" y="1325"/>
                    <a:pt x="732" y="1305"/>
                    <a:pt x="731" y="1280"/>
                  </a:cubicBezTo>
                  <a:cubicBezTo>
                    <a:pt x="737" y="1284"/>
                    <a:pt x="761" y="1289"/>
                    <a:pt x="777" y="1284"/>
                  </a:cubicBezTo>
                  <a:cubicBezTo>
                    <a:pt x="788" y="1270"/>
                    <a:pt x="791" y="1251"/>
                    <a:pt x="785" y="1230"/>
                  </a:cubicBezTo>
                  <a:cubicBezTo>
                    <a:pt x="758" y="1247"/>
                    <a:pt x="716" y="1251"/>
                    <a:pt x="686" y="1234"/>
                  </a:cubicBezTo>
                  <a:cubicBezTo>
                    <a:pt x="684" y="1206"/>
                    <a:pt x="647" y="1202"/>
                    <a:pt x="651" y="1174"/>
                  </a:cubicBezTo>
                  <a:cubicBezTo>
                    <a:pt x="655" y="1142"/>
                    <a:pt x="708" y="1165"/>
                    <a:pt x="725" y="1154"/>
                  </a:cubicBezTo>
                  <a:cubicBezTo>
                    <a:pt x="718" y="1105"/>
                    <a:pt x="775" y="1104"/>
                    <a:pt x="812" y="1100"/>
                  </a:cubicBezTo>
                  <a:cubicBezTo>
                    <a:pt x="811" y="1087"/>
                    <a:pt x="824" y="1065"/>
                    <a:pt x="835" y="1052"/>
                  </a:cubicBezTo>
                  <a:cubicBezTo>
                    <a:pt x="831" y="1025"/>
                    <a:pt x="817" y="1008"/>
                    <a:pt x="794" y="1001"/>
                  </a:cubicBezTo>
                  <a:cubicBezTo>
                    <a:pt x="784" y="1002"/>
                    <a:pt x="783" y="1012"/>
                    <a:pt x="771" y="1011"/>
                  </a:cubicBezTo>
                  <a:cubicBezTo>
                    <a:pt x="781" y="982"/>
                    <a:pt x="779" y="947"/>
                    <a:pt x="756" y="930"/>
                  </a:cubicBezTo>
                  <a:cubicBezTo>
                    <a:pt x="754" y="928"/>
                    <a:pt x="748" y="939"/>
                    <a:pt x="740" y="932"/>
                  </a:cubicBezTo>
                  <a:cubicBezTo>
                    <a:pt x="765" y="901"/>
                    <a:pt x="734" y="874"/>
                    <a:pt x="700" y="879"/>
                  </a:cubicBezTo>
                  <a:cubicBezTo>
                    <a:pt x="712" y="855"/>
                    <a:pt x="729" y="828"/>
                    <a:pt x="715" y="796"/>
                  </a:cubicBezTo>
                  <a:cubicBezTo>
                    <a:pt x="697" y="784"/>
                    <a:pt x="684" y="766"/>
                    <a:pt x="663" y="763"/>
                  </a:cubicBezTo>
                  <a:cubicBezTo>
                    <a:pt x="635" y="759"/>
                    <a:pt x="621" y="787"/>
                    <a:pt x="597" y="790"/>
                  </a:cubicBezTo>
                  <a:cubicBezTo>
                    <a:pt x="604" y="765"/>
                    <a:pt x="593" y="749"/>
                    <a:pt x="576" y="742"/>
                  </a:cubicBezTo>
                  <a:cubicBezTo>
                    <a:pt x="571" y="745"/>
                    <a:pt x="570" y="751"/>
                    <a:pt x="562" y="750"/>
                  </a:cubicBezTo>
                  <a:cubicBezTo>
                    <a:pt x="557" y="737"/>
                    <a:pt x="556" y="719"/>
                    <a:pt x="541" y="711"/>
                  </a:cubicBezTo>
                  <a:cubicBezTo>
                    <a:pt x="528" y="711"/>
                    <a:pt x="526" y="722"/>
                    <a:pt x="510" y="719"/>
                  </a:cubicBezTo>
                  <a:cubicBezTo>
                    <a:pt x="512" y="693"/>
                    <a:pt x="502" y="680"/>
                    <a:pt x="490" y="668"/>
                  </a:cubicBezTo>
                  <a:cubicBezTo>
                    <a:pt x="430" y="659"/>
                    <a:pt x="413" y="716"/>
                    <a:pt x="413" y="761"/>
                  </a:cubicBezTo>
                  <a:close/>
                  <a:moveTo>
                    <a:pt x="1060" y="725"/>
                  </a:moveTo>
                  <a:cubicBezTo>
                    <a:pt x="1107" y="722"/>
                    <a:pt x="1143" y="721"/>
                    <a:pt x="1176" y="721"/>
                  </a:cubicBezTo>
                  <a:cubicBezTo>
                    <a:pt x="1221" y="721"/>
                    <a:pt x="1252" y="715"/>
                    <a:pt x="1284" y="715"/>
                  </a:cubicBezTo>
                  <a:cubicBezTo>
                    <a:pt x="1309" y="715"/>
                    <a:pt x="1332" y="711"/>
                    <a:pt x="1360" y="709"/>
                  </a:cubicBezTo>
                  <a:cubicBezTo>
                    <a:pt x="1368" y="708"/>
                    <a:pt x="1400" y="715"/>
                    <a:pt x="1397" y="699"/>
                  </a:cubicBezTo>
                  <a:cubicBezTo>
                    <a:pt x="1396" y="687"/>
                    <a:pt x="1374" y="690"/>
                    <a:pt x="1360" y="690"/>
                  </a:cubicBezTo>
                  <a:cubicBezTo>
                    <a:pt x="1350" y="691"/>
                    <a:pt x="1324" y="693"/>
                    <a:pt x="1306" y="694"/>
                  </a:cubicBezTo>
                  <a:cubicBezTo>
                    <a:pt x="1217" y="700"/>
                    <a:pt x="1134" y="704"/>
                    <a:pt x="1029" y="703"/>
                  </a:cubicBezTo>
                  <a:cubicBezTo>
                    <a:pt x="1016" y="729"/>
                    <a:pt x="1036" y="727"/>
                    <a:pt x="1060" y="725"/>
                  </a:cubicBezTo>
                  <a:close/>
                  <a:moveTo>
                    <a:pt x="1234" y="802"/>
                  </a:moveTo>
                  <a:cubicBezTo>
                    <a:pt x="1255" y="807"/>
                    <a:pt x="1273" y="807"/>
                    <a:pt x="1288" y="814"/>
                  </a:cubicBezTo>
                  <a:cubicBezTo>
                    <a:pt x="1291" y="807"/>
                    <a:pt x="1297" y="803"/>
                    <a:pt x="1296" y="792"/>
                  </a:cubicBezTo>
                  <a:cubicBezTo>
                    <a:pt x="1272" y="787"/>
                    <a:pt x="1255" y="777"/>
                    <a:pt x="1236" y="767"/>
                  </a:cubicBezTo>
                  <a:cubicBezTo>
                    <a:pt x="1229" y="773"/>
                    <a:pt x="1232" y="792"/>
                    <a:pt x="1234" y="802"/>
                  </a:cubicBezTo>
                  <a:close/>
                  <a:moveTo>
                    <a:pt x="1166" y="785"/>
                  </a:moveTo>
                  <a:cubicBezTo>
                    <a:pt x="1165" y="796"/>
                    <a:pt x="1172" y="799"/>
                    <a:pt x="1170" y="812"/>
                  </a:cubicBezTo>
                  <a:cubicBezTo>
                    <a:pt x="1188" y="811"/>
                    <a:pt x="1209" y="804"/>
                    <a:pt x="1222" y="804"/>
                  </a:cubicBezTo>
                  <a:cubicBezTo>
                    <a:pt x="1219" y="789"/>
                    <a:pt x="1224" y="779"/>
                    <a:pt x="1217" y="769"/>
                  </a:cubicBezTo>
                  <a:cubicBezTo>
                    <a:pt x="1205" y="784"/>
                    <a:pt x="1184" y="778"/>
                    <a:pt x="1166" y="785"/>
                  </a:cubicBezTo>
                  <a:close/>
                  <a:moveTo>
                    <a:pt x="1145" y="823"/>
                  </a:moveTo>
                  <a:cubicBezTo>
                    <a:pt x="1141" y="832"/>
                    <a:pt x="1146" y="838"/>
                    <a:pt x="1143" y="847"/>
                  </a:cubicBezTo>
                  <a:cubicBezTo>
                    <a:pt x="1162" y="846"/>
                    <a:pt x="1175" y="838"/>
                    <a:pt x="1193" y="835"/>
                  </a:cubicBezTo>
                  <a:cubicBezTo>
                    <a:pt x="1194" y="825"/>
                    <a:pt x="1214" y="823"/>
                    <a:pt x="1209" y="814"/>
                  </a:cubicBezTo>
                  <a:cubicBezTo>
                    <a:pt x="1189" y="821"/>
                    <a:pt x="1174" y="823"/>
                    <a:pt x="1145" y="823"/>
                  </a:cubicBezTo>
                  <a:close/>
                  <a:moveTo>
                    <a:pt x="1358" y="858"/>
                  </a:moveTo>
                  <a:cubicBezTo>
                    <a:pt x="1356" y="845"/>
                    <a:pt x="1351" y="836"/>
                    <a:pt x="1342" y="831"/>
                  </a:cubicBezTo>
                  <a:cubicBezTo>
                    <a:pt x="1311" y="841"/>
                    <a:pt x="1286" y="824"/>
                    <a:pt x="1259" y="819"/>
                  </a:cubicBezTo>
                  <a:cubicBezTo>
                    <a:pt x="1285" y="848"/>
                    <a:pt x="1311" y="854"/>
                    <a:pt x="1358" y="858"/>
                  </a:cubicBezTo>
                  <a:close/>
                  <a:moveTo>
                    <a:pt x="690" y="1222"/>
                  </a:moveTo>
                  <a:cubicBezTo>
                    <a:pt x="700" y="1231"/>
                    <a:pt x="720" y="1231"/>
                    <a:pt x="734" y="1236"/>
                  </a:cubicBezTo>
                  <a:cubicBezTo>
                    <a:pt x="766" y="1227"/>
                    <a:pt x="790" y="1213"/>
                    <a:pt x="814" y="1201"/>
                  </a:cubicBezTo>
                  <a:cubicBezTo>
                    <a:pt x="835" y="1185"/>
                    <a:pt x="856" y="1171"/>
                    <a:pt x="876" y="1158"/>
                  </a:cubicBezTo>
                  <a:cubicBezTo>
                    <a:pt x="904" y="1140"/>
                    <a:pt x="927" y="1121"/>
                    <a:pt x="953" y="1104"/>
                  </a:cubicBezTo>
                  <a:cubicBezTo>
                    <a:pt x="988" y="1081"/>
                    <a:pt x="1022" y="1059"/>
                    <a:pt x="1054" y="1034"/>
                  </a:cubicBezTo>
                  <a:cubicBezTo>
                    <a:pt x="1118" y="983"/>
                    <a:pt x="1175" y="924"/>
                    <a:pt x="1232" y="866"/>
                  </a:cubicBezTo>
                  <a:cubicBezTo>
                    <a:pt x="1225" y="857"/>
                    <a:pt x="1227" y="829"/>
                    <a:pt x="1222" y="821"/>
                  </a:cubicBezTo>
                  <a:cubicBezTo>
                    <a:pt x="1058" y="968"/>
                    <a:pt x="894" y="1114"/>
                    <a:pt x="690" y="1222"/>
                  </a:cubicBezTo>
                  <a:close/>
                  <a:moveTo>
                    <a:pt x="1497" y="1027"/>
                  </a:moveTo>
                  <a:cubicBezTo>
                    <a:pt x="1403" y="967"/>
                    <a:pt x="1326" y="890"/>
                    <a:pt x="1240" y="823"/>
                  </a:cubicBezTo>
                  <a:cubicBezTo>
                    <a:pt x="1240" y="820"/>
                    <a:pt x="1238" y="821"/>
                    <a:pt x="1236" y="823"/>
                  </a:cubicBezTo>
                  <a:cubicBezTo>
                    <a:pt x="1234" y="847"/>
                    <a:pt x="1241" y="857"/>
                    <a:pt x="1242" y="874"/>
                  </a:cubicBezTo>
                  <a:cubicBezTo>
                    <a:pt x="1257" y="890"/>
                    <a:pt x="1271" y="905"/>
                    <a:pt x="1286" y="920"/>
                  </a:cubicBezTo>
                  <a:cubicBezTo>
                    <a:pt x="1301" y="935"/>
                    <a:pt x="1320" y="945"/>
                    <a:pt x="1337" y="959"/>
                  </a:cubicBezTo>
                  <a:cubicBezTo>
                    <a:pt x="1347" y="967"/>
                    <a:pt x="1354" y="980"/>
                    <a:pt x="1364" y="988"/>
                  </a:cubicBezTo>
                  <a:cubicBezTo>
                    <a:pt x="1389" y="1008"/>
                    <a:pt x="1416" y="1026"/>
                    <a:pt x="1441" y="1046"/>
                  </a:cubicBezTo>
                  <a:cubicBezTo>
                    <a:pt x="1516" y="1106"/>
                    <a:pt x="1593" y="1167"/>
                    <a:pt x="1685" y="1207"/>
                  </a:cubicBezTo>
                  <a:cubicBezTo>
                    <a:pt x="1697" y="1199"/>
                    <a:pt x="1704" y="1187"/>
                    <a:pt x="1706" y="1168"/>
                  </a:cubicBezTo>
                  <a:cubicBezTo>
                    <a:pt x="1675" y="1146"/>
                    <a:pt x="1644" y="1129"/>
                    <a:pt x="1612" y="1106"/>
                  </a:cubicBezTo>
                  <a:cubicBezTo>
                    <a:pt x="1579" y="1082"/>
                    <a:pt x="1535" y="1048"/>
                    <a:pt x="1497" y="1040"/>
                  </a:cubicBezTo>
                  <a:cubicBezTo>
                    <a:pt x="1497" y="1035"/>
                    <a:pt x="1501" y="1031"/>
                    <a:pt x="1497" y="1027"/>
                  </a:cubicBezTo>
                  <a:close/>
                  <a:moveTo>
                    <a:pt x="1166" y="858"/>
                  </a:moveTo>
                  <a:cubicBezTo>
                    <a:pt x="1166" y="855"/>
                    <a:pt x="1165" y="853"/>
                    <a:pt x="1162" y="854"/>
                  </a:cubicBezTo>
                  <a:cubicBezTo>
                    <a:pt x="1143" y="861"/>
                    <a:pt x="1130" y="859"/>
                    <a:pt x="1102" y="860"/>
                  </a:cubicBezTo>
                  <a:cubicBezTo>
                    <a:pt x="1097" y="872"/>
                    <a:pt x="1089" y="881"/>
                    <a:pt x="1083" y="891"/>
                  </a:cubicBezTo>
                  <a:cubicBezTo>
                    <a:pt x="1111" y="881"/>
                    <a:pt x="1145" y="876"/>
                    <a:pt x="1166" y="858"/>
                  </a:cubicBezTo>
                  <a:close/>
                  <a:moveTo>
                    <a:pt x="1414" y="899"/>
                  </a:moveTo>
                  <a:cubicBezTo>
                    <a:pt x="1411" y="883"/>
                    <a:pt x="1404" y="870"/>
                    <a:pt x="1391" y="864"/>
                  </a:cubicBezTo>
                  <a:cubicBezTo>
                    <a:pt x="1373" y="875"/>
                    <a:pt x="1329" y="872"/>
                    <a:pt x="1306" y="860"/>
                  </a:cubicBezTo>
                  <a:cubicBezTo>
                    <a:pt x="1325" y="890"/>
                    <a:pt x="1366" y="898"/>
                    <a:pt x="1414" y="899"/>
                  </a:cubicBezTo>
                  <a:close/>
                  <a:moveTo>
                    <a:pt x="1230" y="881"/>
                  </a:moveTo>
                  <a:cubicBezTo>
                    <a:pt x="1172" y="949"/>
                    <a:pt x="1100" y="1013"/>
                    <a:pt x="1029" y="1067"/>
                  </a:cubicBezTo>
                  <a:cubicBezTo>
                    <a:pt x="1005" y="1085"/>
                    <a:pt x="976" y="1098"/>
                    <a:pt x="951" y="1116"/>
                  </a:cubicBezTo>
                  <a:cubicBezTo>
                    <a:pt x="899" y="1154"/>
                    <a:pt x="849" y="1196"/>
                    <a:pt x="794" y="1224"/>
                  </a:cubicBezTo>
                  <a:cubicBezTo>
                    <a:pt x="845" y="1410"/>
                    <a:pt x="887" y="1555"/>
                    <a:pt x="913" y="1762"/>
                  </a:cubicBezTo>
                  <a:cubicBezTo>
                    <a:pt x="964" y="1754"/>
                    <a:pt x="1004" y="1730"/>
                    <a:pt x="1060" y="1720"/>
                  </a:cubicBezTo>
                  <a:cubicBezTo>
                    <a:pt x="1058" y="1706"/>
                    <a:pt x="1053" y="1698"/>
                    <a:pt x="1054" y="1689"/>
                  </a:cubicBezTo>
                  <a:cubicBezTo>
                    <a:pt x="1055" y="1683"/>
                    <a:pt x="1061" y="1678"/>
                    <a:pt x="1062" y="1675"/>
                  </a:cubicBezTo>
                  <a:cubicBezTo>
                    <a:pt x="1065" y="1668"/>
                    <a:pt x="1064" y="1655"/>
                    <a:pt x="1067" y="1650"/>
                  </a:cubicBezTo>
                  <a:cubicBezTo>
                    <a:pt x="1074" y="1634"/>
                    <a:pt x="1098" y="1628"/>
                    <a:pt x="1104" y="1613"/>
                  </a:cubicBezTo>
                  <a:cubicBezTo>
                    <a:pt x="1106" y="1606"/>
                    <a:pt x="1103" y="1587"/>
                    <a:pt x="1102" y="1571"/>
                  </a:cubicBezTo>
                  <a:cubicBezTo>
                    <a:pt x="1098" y="1510"/>
                    <a:pt x="1095" y="1434"/>
                    <a:pt x="1085" y="1356"/>
                  </a:cubicBezTo>
                  <a:cubicBezTo>
                    <a:pt x="1082" y="1328"/>
                    <a:pt x="1083" y="1287"/>
                    <a:pt x="1073" y="1263"/>
                  </a:cubicBezTo>
                  <a:cubicBezTo>
                    <a:pt x="1067" y="1251"/>
                    <a:pt x="1053" y="1244"/>
                    <a:pt x="1054" y="1230"/>
                  </a:cubicBezTo>
                  <a:cubicBezTo>
                    <a:pt x="1055" y="1219"/>
                    <a:pt x="1068" y="1207"/>
                    <a:pt x="1081" y="1201"/>
                  </a:cubicBezTo>
                  <a:cubicBezTo>
                    <a:pt x="1121" y="1184"/>
                    <a:pt x="1176" y="1190"/>
                    <a:pt x="1236" y="1187"/>
                  </a:cubicBezTo>
                  <a:cubicBezTo>
                    <a:pt x="1289" y="1184"/>
                    <a:pt x="1362" y="1189"/>
                    <a:pt x="1402" y="1195"/>
                  </a:cubicBezTo>
                  <a:cubicBezTo>
                    <a:pt x="1421" y="1212"/>
                    <a:pt x="1408" y="1242"/>
                    <a:pt x="1387" y="1247"/>
                  </a:cubicBezTo>
                  <a:cubicBezTo>
                    <a:pt x="1391" y="1381"/>
                    <a:pt x="1372" y="1505"/>
                    <a:pt x="1364" y="1619"/>
                  </a:cubicBezTo>
                  <a:cubicBezTo>
                    <a:pt x="1391" y="1633"/>
                    <a:pt x="1410" y="1679"/>
                    <a:pt x="1393" y="1708"/>
                  </a:cubicBezTo>
                  <a:cubicBezTo>
                    <a:pt x="1430" y="1723"/>
                    <a:pt x="1458" y="1746"/>
                    <a:pt x="1499" y="1757"/>
                  </a:cubicBezTo>
                  <a:cubicBezTo>
                    <a:pt x="1500" y="1760"/>
                    <a:pt x="1499" y="1769"/>
                    <a:pt x="1511" y="1766"/>
                  </a:cubicBezTo>
                  <a:cubicBezTo>
                    <a:pt x="1523" y="1708"/>
                    <a:pt x="1526" y="1662"/>
                    <a:pt x="1534" y="1606"/>
                  </a:cubicBezTo>
                  <a:cubicBezTo>
                    <a:pt x="1553" y="1463"/>
                    <a:pt x="1573" y="1307"/>
                    <a:pt x="1590" y="1170"/>
                  </a:cubicBezTo>
                  <a:cubicBezTo>
                    <a:pt x="1462" y="1082"/>
                    <a:pt x="1341" y="986"/>
                    <a:pt x="1230" y="881"/>
                  </a:cubicBezTo>
                  <a:close/>
                  <a:moveTo>
                    <a:pt x="1025" y="912"/>
                  </a:moveTo>
                  <a:cubicBezTo>
                    <a:pt x="1022" y="922"/>
                    <a:pt x="1018" y="932"/>
                    <a:pt x="1017" y="945"/>
                  </a:cubicBezTo>
                  <a:cubicBezTo>
                    <a:pt x="1069" y="948"/>
                    <a:pt x="1102" y="913"/>
                    <a:pt x="1126" y="887"/>
                  </a:cubicBezTo>
                  <a:cubicBezTo>
                    <a:pt x="1096" y="902"/>
                    <a:pt x="1064" y="908"/>
                    <a:pt x="1025" y="912"/>
                  </a:cubicBezTo>
                  <a:close/>
                  <a:moveTo>
                    <a:pt x="1472" y="947"/>
                  </a:moveTo>
                  <a:cubicBezTo>
                    <a:pt x="1474" y="936"/>
                    <a:pt x="1479" y="929"/>
                    <a:pt x="1470" y="916"/>
                  </a:cubicBezTo>
                  <a:cubicBezTo>
                    <a:pt x="1426" y="916"/>
                    <a:pt x="1398" y="904"/>
                    <a:pt x="1360" y="910"/>
                  </a:cubicBezTo>
                  <a:cubicBezTo>
                    <a:pt x="1390" y="930"/>
                    <a:pt x="1431" y="938"/>
                    <a:pt x="1472" y="947"/>
                  </a:cubicBezTo>
                  <a:close/>
                  <a:moveTo>
                    <a:pt x="1553" y="974"/>
                  </a:moveTo>
                  <a:cubicBezTo>
                    <a:pt x="1526" y="945"/>
                    <a:pt x="1440" y="964"/>
                    <a:pt x="1410" y="947"/>
                  </a:cubicBezTo>
                  <a:cubicBezTo>
                    <a:pt x="1443" y="981"/>
                    <a:pt x="1496" y="1006"/>
                    <a:pt x="1553" y="996"/>
                  </a:cubicBezTo>
                  <a:cubicBezTo>
                    <a:pt x="1546" y="996"/>
                    <a:pt x="1551" y="979"/>
                    <a:pt x="1553" y="974"/>
                  </a:cubicBezTo>
                  <a:close/>
                  <a:moveTo>
                    <a:pt x="965" y="967"/>
                  </a:moveTo>
                  <a:cubicBezTo>
                    <a:pt x="966" y="979"/>
                    <a:pt x="965" y="988"/>
                    <a:pt x="967" y="994"/>
                  </a:cubicBezTo>
                  <a:cubicBezTo>
                    <a:pt x="1002" y="985"/>
                    <a:pt x="1048" y="976"/>
                    <a:pt x="1056" y="947"/>
                  </a:cubicBezTo>
                  <a:cubicBezTo>
                    <a:pt x="1034" y="961"/>
                    <a:pt x="988" y="960"/>
                    <a:pt x="965" y="967"/>
                  </a:cubicBezTo>
                  <a:close/>
                  <a:moveTo>
                    <a:pt x="957" y="1034"/>
                  </a:moveTo>
                  <a:cubicBezTo>
                    <a:pt x="968" y="1023"/>
                    <a:pt x="984" y="1017"/>
                    <a:pt x="992" y="1003"/>
                  </a:cubicBezTo>
                  <a:cubicBezTo>
                    <a:pt x="997" y="1001"/>
                    <a:pt x="1013" y="993"/>
                    <a:pt x="1004" y="992"/>
                  </a:cubicBezTo>
                  <a:cubicBezTo>
                    <a:pt x="981" y="1003"/>
                    <a:pt x="944" y="1010"/>
                    <a:pt x="913" y="1007"/>
                  </a:cubicBezTo>
                  <a:cubicBezTo>
                    <a:pt x="912" y="1017"/>
                    <a:pt x="904" y="1020"/>
                    <a:pt x="905" y="1034"/>
                  </a:cubicBezTo>
                  <a:cubicBezTo>
                    <a:pt x="920" y="1046"/>
                    <a:pt x="936" y="1026"/>
                    <a:pt x="957" y="1034"/>
                  </a:cubicBezTo>
                  <a:close/>
                  <a:moveTo>
                    <a:pt x="1617" y="1052"/>
                  </a:moveTo>
                  <a:cubicBezTo>
                    <a:pt x="1620" y="981"/>
                    <a:pt x="1531" y="1026"/>
                    <a:pt x="1484" y="1003"/>
                  </a:cubicBezTo>
                  <a:cubicBezTo>
                    <a:pt x="1514" y="1038"/>
                    <a:pt x="1563" y="1043"/>
                    <a:pt x="1617" y="1052"/>
                  </a:cubicBezTo>
                  <a:close/>
                  <a:moveTo>
                    <a:pt x="835" y="1067"/>
                  </a:moveTo>
                  <a:cubicBezTo>
                    <a:pt x="832" y="1079"/>
                    <a:pt x="826" y="1087"/>
                    <a:pt x="822" y="1098"/>
                  </a:cubicBezTo>
                  <a:cubicBezTo>
                    <a:pt x="850" y="1100"/>
                    <a:pt x="869" y="1082"/>
                    <a:pt x="897" y="1079"/>
                  </a:cubicBezTo>
                  <a:cubicBezTo>
                    <a:pt x="902" y="1068"/>
                    <a:pt x="913" y="1063"/>
                    <a:pt x="926" y="1058"/>
                  </a:cubicBezTo>
                  <a:cubicBezTo>
                    <a:pt x="924" y="1050"/>
                    <a:pt x="944" y="1046"/>
                    <a:pt x="934" y="1044"/>
                  </a:cubicBezTo>
                  <a:cubicBezTo>
                    <a:pt x="905" y="1055"/>
                    <a:pt x="864" y="1063"/>
                    <a:pt x="835" y="1067"/>
                  </a:cubicBezTo>
                  <a:close/>
                  <a:moveTo>
                    <a:pt x="1579" y="1071"/>
                  </a:moveTo>
                  <a:cubicBezTo>
                    <a:pt x="1613" y="1077"/>
                    <a:pt x="1642" y="1096"/>
                    <a:pt x="1677" y="1098"/>
                  </a:cubicBezTo>
                  <a:cubicBezTo>
                    <a:pt x="1679" y="1086"/>
                    <a:pt x="1675" y="1069"/>
                    <a:pt x="1664" y="1065"/>
                  </a:cubicBezTo>
                  <a:cubicBezTo>
                    <a:pt x="1662" y="1064"/>
                    <a:pt x="1651" y="1067"/>
                    <a:pt x="1648" y="1067"/>
                  </a:cubicBezTo>
                  <a:cubicBezTo>
                    <a:pt x="1619" y="1065"/>
                    <a:pt x="1575" y="1053"/>
                    <a:pt x="1559" y="1056"/>
                  </a:cubicBezTo>
                  <a:cubicBezTo>
                    <a:pt x="1567" y="1060"/>
                    <a:pt x="1574" y="1064"/>
                    <a:pt x="1579" y="1071"/>
                  </a:cubicBezTo>
                  <a:close/>
                  <a:moveTo>
                    <a:pt x="539" y="1143"/>
                  </a:moveTo>
                  <a:cubicBezTo>
                    <a:pt x="554" y="1166"/>
                    <a:pt x="561" y="1223"/>
                    <a:pt x="591" y="1230"/>
                  </a:cubicBezTo>
                  <a:cubicBezTo>
                    <a:pt x="586" y="1198"/>
                    <a:pt x="574" y="1164"/>
                    <a:pt x="583" y="1123"/>
                  </a:cubicBezTo>
                  <a:cubicBezTo>
                    <a:pt x="557" y="1121"/>
                    <a:pt x="544" y="1107"/>
                    <a:pt x="531" y="1094"/>
                  </a:cubicBezTo>
                  <a:cubicBezTo>
                    <a:pt x="536" y="1110"/>
                    <a:pt x="548" y="1125"/>
                    <a:pt x="539" y="1143"/>
                  </a:cubicBezTo>
                  <a:close/>
                  <a:moveTo>
                    <a:pt x="744" y="1123"/>
                  </a:moveTo>
                  <a:cubicBezTo>
                    <a:pt x="740" y="1132"/>
                    <a:pt x="734" y="1140"/>
                    <a:pt x="736" y="1156"/>
                  </a:cubicBezTo>
                  <a:cubicBezTo>
                    <a:pt x="790" y="1148"/>
                    <a:pt x="838" y="1128"/>
                    <a:pt x="868" y="1096"/>
                  </a:cubicBezTo>
                  <a:cubicBezTo>
                    <a:pt x="831" y="1112"/>
                    <a:pt x="782" y="1111"/>
                    <a:pt x="744" y="1123"/>
                  </a:cubicBezTo>
                  <a:close/>
                  <a:moveTo>
                    <a:pt x="1706" y="1151"/>
                  </a:moveTo>
                  <a:cubicBezTo>
                    <a:pt x="1714" y="1140"/>
                    <a:pt x="1724" y="1133"/>
                    <a:pt x="1716" y="1118"/>
                  </a:cubicBezTo>
                  <a:cubicBezTo>
                    <a:pt x="1681" y="1121"/>
                    <a:pt x="1646" y="1099"/>
                    <a:pt x="1619" y="1098"/>
                  </a:cubicBezTo>
                  <a:cubicBezTo>
                    <a:pt x="1648" y="1115"/>
                    <a:pt x="1676" y="1134"/>
                    <a:pt x="1706" y="1151"/>
                  </a:cubicBezTo>
                  <a:close/>
                  <a:moveTo>
                    <a:pt x="591" y="1123"/>
                  </a:moveTo>
                  <a:cubicBezTo>
                    <a:pt x="581" y="1150"/>
                    <a:pt x="596" y="1188"/>
                    <a:pt x="601" y="1214"/>
                  </a:cubicBezTo>
                  <a:cubicBezTo>
                    <a:pt x="609" y="1253"/>
                    <a:pt x="574" y="1242"/>
                    <a:pt x="562" y="1222"/>
                  </a:cubicBezTo>
                  <a:cubicBezTo>
                    <a:pt x="549" y="1201"/>
                    <a:pt x="542" y="1171"/>
                    <a:pt x="531" y="1151"/>
                  </a:cubicBezTo>
                  <a:cubicBezTo>
                    <a:pt x="523" y="1153"/>
                    <a:pt x="517" y="1157"/>
                    <a:pt x="510" y="1160"/>
                  </a:cubicBezTo>
                  <a:cubicBezTo>
                    <a:pt x="529" y="1197"/>
                    <a:pt x="554" y="1228"/>
                    <a:pt x="574" y="1263"/>
                  </a:cubicBezTo>
                  <a:cubicBezTo>
                    <a:pt x="600" y="1276"/>
                    <a:pt x="645" y="1355"/>
                    <a:pt x="609" y="1375"/>
                  </a:cubicBezTo>
                  <a:cubicBezTo>
                    <a:pt x="552" y="1367"/>
                    <a:pt x="523" y="1313"/>
                    <a:pt x="477" y="1286"/>
                  </a:cubicBezTo>
                  <a:cubicBezTo>
                    <a:pt x="477" y="1294"/>
                    <a:pt x="471" y="1296"/>
                    <a:pt x="469" y="1302"/>
                  </a:cubicBezTo>
                  <a:cubicBezTo>
                    <a:pt x="484" y="1320"/>
                    <a:pt x="519" y="1333"/>
                    <a:pt x="514" y="1356"/>
                  </a:cubicBezTo>
                  <a:cubicBezTo>
                    <a:pt x="508" y="1386"/>
                    <a:pt x="467" y="1359"/>
                    <a:pt x="438" y="1367"/>
                  </a:cubicBezTo>
                  <a:cubicBezTo>
                    <a:pt x="445" y="1376"/>
                    <a:pt x="456" y="1382"/>
                    <a:pt x="459" y="1396"/>
                  </a:cubicBezTo>
                  <a:cubicBezTo>
                    <a:pt x="520" y="1382"/>
                    <a:pt x="568" y="1386"/>
                    <a:pt x="603" y="1424"/>
                  </a:cubicBezTo>
                  <a:cubicBezTo>
                    <a:pt x="633" y="1467"/>
                    <a:pt x="656" y="1527"/>
                    <a:pt x="667" y="1575"/>
                  </a:cubicBezTo>
                  <a:cubicBezTo>
                    <a:pt x="690" y="1597"/>
                    <a:pt x="694" y="1629"/>
                    <a:pt x="725" y="1644"/>
                  </a:cubicBezTo>
                  <a:cubicBezTo>
                    <a:pt x="713" y="1602"/>
                    <a:pt x="704" y="1551"/>
                    <a:pt x="694" y="1505"/>
                  </a:cubicBezTo>
                  <a:cubicBezTo>
                    <a:pt x="676" y="1511"/>
                    <a:pt x="648" y="1489"/>
                    <a:pt x="665" y="1472"/>
                  </a:cubicBezTo>
                  <a:cubicBezTo>
                    <a:pt x="652" y="1470"/>
                    <a:pt x="647" y="1460"/>
                    <a:pt x="645" y="1447"/>
                  </a:cubicBezTo>
                  <a:cubicBezTo>
                    <a:pt x="651" y="1442"/>
                    <a:pt x="661" y="1440"/>
                    <a:pt x="672" y="1439"/>
                  </a:cubicBezTo>
                  <a:cubicBezTo>
                    <a:pt x="670" y="1428"/>
                    <a:pt x="674" y="1424"/>
                    <a:pt x="674" y="1414"/>
                  </a:cubicBezTo>
                  <a:cubicBezTo>
                    <a:pt x="678" y="1411"/>
                    <a:pt x="689" y="1414"/>
                    <a:pt x="692" y="1410"/>
                  </a:cubicBezTo>
                  <a:cubicBezTo>
                    <a:pt x="678" y="1403"/>
                    <a:pt x="679" y="1391"/>
                    <a:pt x="676" y="1373"/>
                  </a:cubicBezTo>
                  <a:cubicBezTo>
                    <a:pt x="639" y="1299"/>
                    <a:pt x="601" y="1209"/>
                    <a:pt x="607" y="1116"/>
                  </a:cubicBezTo>
                  <a:cubicBezTo>
                    <a:pt x="598" y="1114"/>
                    <a:pt x="601" y="1125"/>
                    <a:pt x="591" y="1123"/>
                  </a:cubicBezTo>
                  <a:close/>
                  <a:moveTo>
                    <a:pt x="663" y="1172"/>
                  </a:moveTo>
                  <a:cubicBezTo>
                    <a:pt x="665" y="1191"/>
                    <a:pt x="675" y="1200"/>
                    <a:pt x="688" y="1207"/>
                  </a:cubicBezTo>
                  <a:cubicBezTo>
                    <a:pt x="723" y="1192"/>
                    <a:pt x="755" y="1174"/>
                    <a:pt x="785" y="1154"/>
                  </a:cubicBezTo>
                  <a:cubicBezTo>
                    <a:pt x="742" y="1170"/>
                    <a:pt x="706" y="1162"/>
                    <a:pt x="663" y="1172"/>
                  </a:cubicBezTo>
                  <a:close/>
                  <a:moveTo>
                    <a:pt x="1259" y="1197"/>
                  </a:moveTo>
                  <a:cubicBezTo>
                    <a:pt x="1215" y="1199"/>
                    <a:pt x="1146" y="1200"/>
                    <a:pt x="1106" y="1209"/>
                  </a:cubicBezTo>
                  <a:cubicBezTo>
                    <a:pt x="1089" y="1213"/>
                    <a:pt x="1062" y="1217"/>
                    <a:pt x="1069" y="1240"/>
                  </a:cubicBezTo>
                  <a:cubicBezTo>
                    <a:pt x="1093" y="1227"/>
                    <a:pt x="1130" y="1224"/>
                    <a:pt x="1172" y="1222"/>
                  </a:cubicBezTo>
                  <a:cubicBezTo>
                    <a:pt x="1252" y="1218"/>
                    <a:pt x="1323" y="1225"/>
                    <a:pt x="1397" y="1228"/>
                  </a:cubicBezTo>
                  <a:cubicBezTo>
                    <a:pt x="1403" y="1221"/>
                    <a:pt x="1396" y="1212"/>
                    <a:pt x="1397" y="1203"/>
                  </a:cubicBezTo>
                  <a:cubicBezTo>
                    <a:pt x="1351" y="1203"/>
                    <a:pt x="1301" y="1195"/>
                    <a:pt x="1259" y="1197"/>
                  </a:cubicBezTo>
                  <a:close/>
                  <a:moveTo>
                    <a:pt x="1085" y="1255"/>
                  </a:moveTo>
                  <a:cubicBezTo>
                    <a:pt x="1103" y="1364"/>
                    <a:pt x="1107" y="1504"/>
                    <a:pt x="1116" y="1611"/>
                  </a:cubicBezTo>
                  <a:cubicBezTo>
                    <a:pt x="1145" y="1611"/>
                    <a:pt x="1196" y="1605"/>
                    <a:pt x="1232" y="1606"/>
                  </a:cubicBezTo>
                  <a:cubicBezTo>
                    <a:pt x="1225" y="1483"/>
                    <a:pt x="1231" y="1341"/>
                    <a:pt x="1228" y="1234"/>
                  </a:cubicBezTo>
                  <a:cubicBezTo>
                    <a:pt x="1175" y="1238"/>
                    <a:pt x="1114" y="1227"/>
                    <a:pt x="1085" y="1255"/>
                  </a:cubicBezTo>
                  <a:close/>
                  <a:moveTo>
                    <a:pt x="1240" y="1234"/>
                  </a:moveTo>
                  <a:cubicBezTo>
                    <a:pt x="1241" y="1366"/>
                    <a:pt x="1239" y="1487"/>
                    <a:pt x="1242" y="1606"/>
                  </a:cubicBezTo>
                  <a:cubicBezTo>
                    <a:pt x="1283" y="1611"/>
                    <a:pt x="1312" y="1602"/>
                    <a:pt x="1352" y="1613"/>
                  </a:cubicBezTo>
                  <a:cubicBezTo>
                    <a:pt x="1361" y="1561"/>
                    <a:pt x="1354" y="1495"/>
                    <a:pt x="1371" y="1439"/>
                  </a:cubicBezTo>
                  <a:cubicBezTo>
                    <a:pt x="1369" y="1376"/>
                    <a:pt x="1376" y="1292"/>
                    <a:pt x="1373" y="1240"/>
                  </a:cubicBezTo>
                  <a:cubicBezTo>
                    <a:pt x="1328" y="1237"/>
                    <a:pt x="1285" y="1233"/>
                    <a:pt x="1240" y="1234"/>
                  </a:cubicBezTo>
                  <a:close/>
                  <a:moveTo>
                    <a:pt x="1592" y="1251"/>
                  </a:moveTo>
                  <a:cubicBezTo>
                    <a:pt x="1601" y="1252"/>
                    <a:pt x="1611" y="1262"/>
                    <a:pt x="1621" y="1257"/>
                  </a:cubicBezTo>
                  <a:cubicBezTo>
                    <a:pt x="1623" y="1241"/>
                    <a:pt x="1599" y="1241"/>
                    <a:pt x="1592" y="1242"/>
                  </a:cubicBezTo>
                  <a:cubicBezTo>
                    <a:pt x="1597" y="1243"/>
                    <a:pt x="1589" y="1246"/>
                    <a:pt x="1592" y="1251"/>
                  </a:cubicBezTo>
                  <a:close/>
                  <a:moveTo>
                    <a:pt x="1588" y="1294"/>
                  </a:moveTo>
                  <a:cubicBezTo>
                    <a:pt x="1609" y="1319"/>
                    <a:pt x="1637" y="1335"/>
                    <a:pt x="1658" y="1356"/>
                  </a:cubicBezTo>
                  <a:cubicBezTo>
                    <a:pt x="1684" y="1382"/>
                    <a:pt x="1709" y="1413"/>
                    <a:pt x="1747" y="1429"/>
                  </a:cubicBezTo>
                  <a:cubicBezTo>
                    <a:pt x="1752" y="1423"/>
                    <a:pt x="1754" y="1415"/>
                    <a:pt x="1759" y="1410"/>
                  </a:cubicBezTo>
                  <a:cubicBezTo>
                    <a:pt x="1700" y="1365"/>
                    <a:pt x="1635" y="1315"/>
                    <a:pt x="1590" y="1263"/>
                  </a:cubicBezTo>
                  <a:cubicBezTo>
                    <a:pt x="1591" y="1276"/>
                    <a:pt x="1583" y="1285"/>
                    <a:pt x="1588" y="1294"/>
                  </a:cubicBezTo>
                  <a:close/>
                  <a:moveTo>
                    <a:pt x="1658" y="1298"/>
                  </a:moveTo>
                  <a:cubicBezTo>
                    <a:pt x="1660" y="1294"/>
                    <a:pt x="1661" y="1291"/>
                    <a:pt x="1662" y="1286"/>
                  </a:cubicBezTo>
                  <a:cubicBezTo>
                    <a:pt x="1643" y="1285"/>
                    <a:pt x="1631" y="1277"/>
                    <a:pt x="1617" y="1271"/>
                  </a:cubicBezTo>
                  <a:cubicBezTo>
                    <a:pt x="1625" y="1286"/>
                    <a:pt x="1637" y="1296"/>
                    <a:pt x="1658" y="1298"/>
                  </a:cubicBezTo>
                  <a:close/>
                  <a:moveTo>
                    <a:pt x="742" y="1294"/>
                  </a:moveTo>
                  <a:cubicBezTo>
                    <a:pt x="747" y="1322"/>
                    <a:pt x="731" y="1354"/>
                    <a:pt x="703" y="1348"/>
                  </a:cubicBezTo>
                  <a:cubicBezTo>
                    <a:pt x="699" y="1358"/>
                    <a:pt x="695" y="1367"/>
                    <a:pt x="684" y="1369"/>
                  </a:cubicBezTo>
                  <a:cubicBezTo>
                    <a:pt x="684" y="1385"/>
                    <a:pt x="699" y="1395"/>
                    <a:pt x="694" y="1410"/>
                  </a:cubicBezTo>
                  <a:cubicBezTo>
                    <a:pt x="704" y="1411"/>
                    <a:pt x="711" y="1408"/>
                    <a:pt x="717" y="1406"/>
                  </a:cubicBezTo>
                  <a:cubicBezTo>
                    <a:pt x="715" y="1399"/>
                    <a:pt x="711" y="1394"/>
                    <a:pt x="713" y="1383"/>
                  </a:cubicBezTo>
                  <a:cubicBezTo>
                    <a:pt x="720" y="1375"/>
                    <a:pt x="750" y="1381"/>
                    <a:pt x="752" y="1375"/>
                  </a:cubicBezTo>
                  <a:cubicBezTo>
                    <a:pt x="719" y="1371"/>
                    <a:pt x="746" y="1329"/>
                    <a:pt x="769" y="1344"/>
                  </a:cubicBezTo>
                  <a:cubicBezTo>
                    <a:pt x="763" y="1321"/>
                    <a:pt x="782" y="1310"/>
                    <a:pt x="804" y="1309"/>
                  </a:cubicBezTo>
                  <a:cubicBezTo>
                    <a:pt x="803" y="1296"/>
                    <a:pt x="796" y="1287"/>
                    <a:pt x="794" y="1276"/>
                  </a:cubicBezTo>
                  <a:cubicBezTo>
                    <a:pt x="788" y="1293"/>
                    <a:pt x="765" y="1301"/>
                    <a:pt x="742" y="1294"/>
                  </a:cubicBezTo>
                  <a:close/>
                  <a:moveTo>
                    <a:pt x="448" y="1354"/>
                  </a:moveTo>
                  <a:cubicBezTo>
                    <a:pt x="467" y="1359"/>
                    <a:pt x="484" y="1361"/>
                    <a:pt x="502" y="1358"/>
                  </a:cubicBezTo>
                  <a:cubicBezTo>
                    <a:pt x="503" y="1344"/>
                    <a:pt x="491" y="1334"/>
                    <a:pt x="483" y="1327"/>
                  </a:cubicBezTo>
                  <a:cubicBezTo>
                    <a:pt x="475" y="1320"/>
                    <a:pt x="466" y="1310"/>
                    <a:pt x="454" y="1307"/>
                  </a:cubicBezTo>
                  <a:cubicBezTo>
                    <a:pt x="453" y="1307"/>
                    <a:pt x="450" y="1307"/>
                    <a:pt x="450" y="1309"/>
                  </a:cubicBezTo>
                  <a:cubicBezTo>
                    <a:pt x="461" y="1320"/>
                    <a:pt x="456" y="1344"/>
                    <a:pt x="448" y="1354"/>
                  </a:cubicBezTo>
                  <a:close/>
                  <a:moveTo>
                    <a:pt x="1648" y="1710"/>
                  </a:moveTo>
                  <a:cubicBezTo>
                    <a:pt x="1649" y="1704"/>
                    <a:pt x="1658" y="1691"/>
                    <a:pt x="1658" y="1691"/>
                  </a:cubicBezTo>
                  <a:cubicBezTo>
                    <a:pt x="1672" y="1610"/>
                    <a:pt x="1713" y="1524"/>
                    <a:pt x="1728" y="1437"/>
                  </a:cubicBezTo>
                  <a:cubicBezTo>
                    <a:pt x="1675" y="1398"/>
                    <a:pt x="1634" y="1348"/>
                    <a:pt x="1584" y="1307"/>
                  </a:cubicBezTo>
                  <a:cubicBezTo>
                    <a:pt x="1571" y="1451"/>
                    <a:pt x="1550" y="1591"/>
                    <a:pt x="1528" y="1747"/>
                  </a:cubicBezTo>
                  <a:cubicBezTo>
                    <a:pt x="1563" y="1756"/>
                    <a:pt x="1590" y="1774"/>
                    <a:pt x="1623" y="1786"/>
                  </a:cubicBezTo>
                  <a:cubicBezTo>
                    <a:pt x="1643" y="1769"/>
                    <a:pt x="1641" y="1738"/>
                    <a:pt x="1648" y="1710"/>
                  </a:cubicBezTo>
                  <a:close/>
                  <a:moveTo>
                    <a:pt x="1695" y="1327"/>
                  </a:moveTo>
                  <a:cubicBezTo>
                    <a:pt x="1692" y="1321"/>
                    <a:pt x="1696" y="1319"/>
                    <a:pt x="1693" y="1315"/>
                  </a:cubicBezTo>
                  <a:cubicBezTo>
                    <a:pt x="1682" y="1317"/>
                    <a:pt x="1666" y="1310"/>
                    <a:pt x="1656" y="1313"/>
                  </a:cubicBezTo>
                  <a:cubicBezTo>
                    <a:pt x="1668" y="1319"/>
                    <a:pt x="1681" y="1323"/>
                    <a:pt x="1695" y="1327"/>
                  </a:cubicBezTo>
                  <a:close/>
                  <a:moveTo>
                    <a:pt x="779" y="1329"/>
                  </a:moveTo>
                  <a:cubicBezTo>
                    <a:pt x="782" y="1331"/>
                    <a:pt x="782" y="1336"/>
                    <a:pt x="783" y="1340"/>
                  </a:cubicBezTo>
                  <a:cubicBezTo>
                    <a:pt x="795" y="1341"/>
                    <a:pt x="793" y="1329"/>
                    <a:pt x="806" y="1331"/>
                  </a:cubicBezTo>
                  <a:cubicBezTo>
                    <a:pt x="806" y="1334"/>
                    <a:pt x="805" y="1336"/>
                    <a:pt x="804" y="1338"/>
                  </a:cubicBezTo>
                  <a:cubicBezTo>
                    <a:pt x="827" y="1318"/>
                    <a:pt x="791" y="1314"/>
                    <a:pt x="779" y="1329"/>
                  </a:cubicBezTo>
                  <a:close/>
                  <a:moveTo>
                    <a:pt x="1734" y="1358"/>
                  </a:moveTo>
                  <a:cubicBezTo>
                    <a:pt x="1734" y="1352"/>
                    <a:pt x="1736" y="1343"/>
                    <a:pt x="1732" y="1340"/>
                  </a:cubicBezTo>
                  <a:cubicBezTo>
                    <a:pt x="1714" y="1338"/>
                    <a:pt x="1710" y="1344"/>
                    <a:pt x="1695" y="1340"/>
                  </a:cubicBezTo>
                  <a:cubicBezTo>
                    <a:pt x="1704" y="1354"/>
                    <a:pt x="1719" y="1354"/>
                    <a:pt x="1734" y="1358"/>
                  </a:cubicBezTo>
                  <a:close/>
                  <a:moveTo>
                    <a:pt x="674" y="1487"/>
                  </a:moveTo>
                  <a:cubicBezTo>
                    <a:pt x="681" y="1496"/>
                    <a:pt x="693" y="1488"/>
                    <a:pt x="700" y="1484"/>
                  </a:cubicBezTo>
                  <a:cubicBezTo>
                    <a:pt x="756" y="1460"/>
                    <a:pt x="791" y="1412"/>
                    <a:pt x="822" y="1369"/>
                  </a:cubicBezTo>
                  <a:cubicBezTo>
                    <a:pt x="815" y="1362"/>
                    <a:pt x="824" y="1349"/>
                    <a:pt x="812" y="1344"/>
                  </a:cubicBezTo>
                  <a:cubicBezTo>
                    <a:pt x="778" y="1403"/>
                    <a:pt x="721" y="1440"/>
                    <a:pt x="674" y="1487"/>
                  </a:cubicBezTo>
                  <a:close/>
                  <a:moveTo>
                    <a:pt x="750" y="1354"/>
                  </a:moveTo>
                  <a:cubicBezTo>
                    <a:pt x="749" y="1364"/>
                    <a:pt x="757" y="1365"/>
                    <a:pt x="756" y="1375"/>
                  </a:cubicBezTo>
                  <a:cubicBezTo>
                    <a:pt x="769" y="1368"/>
                    <a:pt x="791" y="1360"/>
                    <a:pt x="791" y="1348"/>
                  </a:cubicBezTo>
                  <a:cubicBezTo>
                    <a:pt x="779" y="1356"/>
                    <a:pt x="766" y="1353"/>
                    <a:pt x="750" y="1354"/>
                  </a:cubicBezTo>
                  <a:close/>
                  <a:moveTo>
                    <a:pt x="1763" y="1391"/>
                  </a:moveTo>
                  <a:cubicBezTo>
                    <a:pt x="1765" y="1386"/>
                    <a:pt x="1766" y="1380"/>
                    <a:pt x="1765" y="1373"/>
                  </a:cubicBezTo>
                  <a:cubicBezTo>
                    <a:pt x="1751" y="1377"/>
                    <a:pt x="1739" y="1368"/>
                    <a:pt x="1728" y="1371"/>
                  </a:cubicBezTo>
                  <a:cubicBezTo>
                    <a:pt x="1740" y="1377"/>
                    <a:pt x="1747" y="1389"/>
                    <a:pt x="1763" y="1391"/>
                  </a:cubicBezTo>
                  <a:close/>
                  <a:moveTo>
                    <a:pt x="725" y="1389"/>
                  </a:moveTo>
                  <a:cubicBezTo>
                    <a:pt x="725" y="1397"/>
                    <a:pt x="726" y="1403"/>
                    <a:pt x="729" y="1406"/>
                  </a:cubicBezTo>
                  <a:cubicBezTo>
                    <a:pt x="735" y="1402"/>
                    <a:pt x="746" y="1395"/>
                    <a:pt x="754" y="1400"/>
                  </a:cubicBezTo>
                  <a:cubicBezTo>
                    <a:pt x="755" y="1393"/>
                    <a:pt x="770" y="1383"/>
                    <a:pt x="765" y="1383"/>
                  </a:cubicBezTo>
                  <a:cubicBezTo>
                    <a:pt x="751" y="1387"/>
                    <a:pt x="744" y="1389"/>
                    <a:pt x="725" y="1389"/>
                  </a:cubicBezTo>
                  <a:close/>
                  <a:moveTo>
                    <a:pt x="798" y="1418"/>
                  </a:moveTo>
                  <a:cubicBezTo>
                    <a:pt x="789" y="1429"/>
                    <a:pt x="783" y="1441"/>
                    <a:pt x="775" y="1449"/>
                  </a:cubicBezTo>
                  <a:cubicBezTo>
                    <a:pt x="754" y="1470"/>
                    <a:pt x="729" y="1481"/>
                    <a:pt x="707" y="1499"/>
                  </a:cubicBezTo>
                  <a:cubicBezTo>
                    <a:pt x="710" y="1532"/>
                    <a:pt x="721" y="1564"/>
                    <a:pt x="727" y="1596"/>
                  </a:cubicBezTo>
                  <a:cubicBezTo>
                    <a:pt x="742" y="1664"/>
                    <a:pt x="760" y="1732"/>
                    <a:pt x="787" y="1776"/>
                  </a:cubicBezTo>
                  <a:cubicBezTo>
                    <a:pt x="823" y="1753"/>
                    <a:pt x="862" y="1733"/>
                    <a:pt x="893" y="1706"/>
                  </a:cubicBezTo>
                  <a:cubicBezTo>
                    <a:pt x="879" y="1589"/>
                    <a:pt x="849" y="1473"/>
                    <a:pt x="825" y="1383"/>
                  </a:cubicBezTo>
                  <a:cubicBezTo>
                    <a:pt x="819" y="1397"/>
                    <a:pt x="808" y="1406"/>
                    <a:pt x="798" y="1418"/>
                  </a:cubicBezTo>
                  <a:close/>
                  <a:moveTo>
                    <a:pt x="682" y="1424"/>
                  </a:moveTo>
                  <a:cubicBezTo>
                    <a:pt x="682" y="1430"/>
                    <a:pt x="682" y="1434"/>
                    <a:pt x="684" y="1437"/>
                  </a:cubicBezTo>
                  <a:cubicBezTo>
                    <a:pt x="702" y="1432"/>
                    <a:pt x="740" y="1425"/>
                    <a:pt x="736" y="1412"/>
                  </a:cubicBezTo>
                  <a:cubicBezTo>
                    <a:pt x="718" y="1420"/>
                    <a:pt x="699" y="1420"/>
                    <a:pt x="682" y="1424"/>
                  </a:cubicBezTo>
                  <a:close/>
                  <a:moveTo>
                    <a:pt x="659" y="1455"/>
                  </a:moveTo>
                  <a:cubicBezTo>
                    <a:pt x="663" y="1461"/>
                    <a:pt x="668" y="1465"/>
                    <a:pt x="676" y="1466"/>
                  </a:cubicBezTo>
                  <a:cubicBezTo>
                    <a:pt x="679" y="1457"/>
                    <a:pt x="698" y="1452"/>
                    <a:pt x="696" y="1445"/>
                  </a:cubicBezTo>
                  <a:cubicBezTo>
                    <a:pt x="688" y="1450"/>
                    <a:pt x="667" y="1446"/>
                    <a:pt x="659" y="1455"/>
                  </a:cubicBezTo>
                  <a:close/>
                  <a:moveTo>
                    <a:pt x="581" y="1588"/>
                  </a:moveTo>
                  <a:cubicBezTo>
                    <a:pt x="591" y="1586"/>
                    <a:pt x="597" y="1590"/>
                    <a:pt x="603" y="1588"/>
                  </a:cubicBezTo>
                  <a:cubicBezTo>
                    <a:pt x="608" y="1578"/>
                    <a:pt x="609" y="1576"/>
                    <a:pt x="609" y="1565"/>
                  </a:cubicBezTo>
                  <a:cubicBezTo>
                    <a:pt x="599" y="1563"/>
                    <a:pt x="594" y="1556"/>
                    <a:pt x="583" y="1555"/>
                  </a:cubicBezTo>
                  <a:cubicBezTo>
                    <a:pt x="581" y="1565"/>
                    <a:pt x="580" y="1575"/>
                    <a:pt x="581" y="1588"/>
                  </a:cubicBezTo>
                  <a:close/>
                  <a:moveTo>
                    <a:pt x="578" y="1596"/>
                  </a:moveTo>
                  <a:cubicBezTo>
                    <a:pt x="577" y="1620"/>
                    <a:pt x="579" y="1630"/>
                    <a:pt x="576" y="1648"/>
                  </a:cubicBezTo>
                  <a:cubicBezTo>
                    <a:pt x="596" y="1657"/>
                    <a:pt x="622" y="1659"/>
                    <a:pt x="630" y="1637"/>
                  </a:cubicBezTo>
                  <a:cubicBezTo>
                    <a:pt x="629" y="1626"/>
                    <a:pt x="622" y="1620"/>
                    <a:pt x="632" y="1613"/>
                  </a:cubicBezTo>
                  <a:cubicBezTo>
                    <a:pt x="640" y="1616"/>
                    <a:pt x="648" y="1619"/>
                    <a:pt x="657" y="1621"/>
                  </a:cubicBezTo>
                  <a:cubicBezTo>
                    <a:pt x="663" y="1617"/>
                    <a:pt x="668" y="1611"/>
                    <a:pt x="669" y="1602"/>
                  </a:cubicBezTo>
                  <a:cubicBezTo>
                    <a:pt x="656" y="1589"/>
                    <a:pt x="637" y="1572"/>
                    <a:pt x="616" y="1573"/>
                  </a:cubicBezTo>
                  <a:cubicBezTo>
                    <a:pt x="622" y="1595"/>
                    <a:pt x="599" y="1605"/>
                    <a:pt x="578" y="1596"/>
                  </a:cubicBezTo>
                  <a:close/>
                  <a:moveTo>
                    <a:pt x="647" y="1631"/>
                  </a:moveTo>
                  <a:cubicBezTo>
                    <a:pt x="664" y="1653"/>
                    <a:pt x="673" y="1683"/>
                    <a:pt x="696" y="1700"/>
                  </a:cubicBezTo>
                  <a:cubicBezTo>
                    <a:pt x="680" y="1686"/>
                    <a:pt x="685" y="1657"/>
                    <a:pt x="703" y="1642"/>
                  </a:cubicBezTo>
                  <a:cubicBezTo>
                    <a:pt x="693" y="1632"/>
                    <a:pt x="688" y="1619"/>
                    <a:pt x="678" y="1611"/>
                  </a:cubicBezTo>
                  <a:cubicBezTo>
                    <a:pt x="675" y="1627"/>
                    <a:pt x="662" y="1633"/>
                    <a:pt x="647" y="1631"/>
                  </a:cubicBezTo>
                  <a:close/>
                  <a:moveTo>
                    <a:pt x="469" y="1648"/>
                  </a:moveTo>
                  <a:cubicBezTo>
                    <a:pt x="488" y="1646"/>
                    <a:pt x="498" y="1648"/>
                    <a:pt x="504" y="1627"/>
                  </a:cubicBezTo>
                  <a:cubicBezTo>
                    <a:pt x="495" y="1622"/>
                    <a:pt x="482" y="1620"/>
                    <a:pt x="473" y="1615"/>
                  </a:cubicBezTo>
                  <a:cubicBezTo>
                    <a:pt x="470" y="1624"/>
                    <a:pt x="471" y="1638"/>
                    <a:pt x="469" y="1648"/>
                  </a:cubicBezTo>
                  <a:close/>
                  <a:moveTo>
                    <a:pt x="1255" y="1627"/>
                  </a:moveTo>
                  <a:cubicBezTo>
                    <a:pt x="1207" y="1627"/>
                    <a:pt x="1164" y="1616"/>
                    <a:pt x="1131" y="1621"/>
                  </a:cubicBezTo>
                  <a:cubicBezTo>
                    <a:pt x="1103" y="1625"/>
                    <a:pt x="1075" y="1648"/>
                    <a:pt x="1077" y="1668"/>
                  </a:cubicBezTo>
                  <a:cubicBezTo>
                    <a:pt x="1179" y="1652"/>
                    <a:pt x="1275" y="1670"/>
                    <a:pt x="1381" y="1656"/>
                  </a:cubicBezTo>
                  <a:cubicBezTo>
                    <a:pt x="1367" y="1609"/>
                    <a:pt x="1304" y="1628"/>
                    <a:pt x="1255" y="1627"/>
                  </a:cubicBezTo>
                  <a:close/>
                  <a:moveTo>
                    <a:pt x="467" y="1656"/>
                  </a:moveTo>
                  <a:cubicBezTo>
                    <a:pt x="465" y="1680"/>
                    <a:pt x="460" y="1711"/>
                    <a:pt x="475" y="1724"/>
                  </a:cubicBezTo>
                  <a:cubicBezTo>
                    <a:pt x="503" y="1734"/>
                    <a:pt x="514" y="1704"/>
                    <a:pt x="512" y="1683"/>
                  </a:cubicBezTo>
                  <a:cubicBezTo>
                    <a:pt x="522" y="1679"/>
                    <a:pt x="529" y="1688"/>
                    <a:pt x="541" y="1687"/>
                  </a:cubicBezTo>
                  <a:cubicBezTo>
                    <a:pt x="565" y="1662"/>
                    <a:pt x="544" y="1639"/>
                    <a:pt x="514" y="1633"/>
                  </a:cubicBezTo>
                  <a:cubicBezTo>
                    <a:pt x="512" y="1653"/>
                    <a:pt x="490" y="1663"/>
                    <a:pt x="467" y="1656"/>
                  </a:cubicBezTo>
                  <a:close/>
                  <a:moveTo>
                    <a:pt x="638" y="1648"/>
                  </a:moveTo>
                  <a:cubicBezTo>
                    <a:pt x="631" y="1658"/>
                    <a:pt x="621" y="1665"/>
                    <a:pt x="607" y="1666"/>
                  </a:cubicBezTo>
                  <a:cubicBezTo>
                    <a:pt x="593" y="1668"/>
                    <a:pt x="582" y="1657"/>
                    <a:pt x="574" y="1662"/>
                  </a:cubicBezTo>
                  <a:cubicBezTo>
                    <a:pt x="594" y="1702"/>
                    <a:pt x="635" y="1738"/>
                    <a:pt x="659" y="1780"/>
                  </a:cubicBezTo>
                  <a:cubicBezTo>
                    <a:pt x="669" y="1765"/>
                    <a:pt x="689" y="1781"/>
                    <a:pt x="700" y="1772"/>
                  </a:cubicBezTo>
                  <a:cubicBezTo>
                    <a:pt x="670" y="1761"/>
                    <a:pt x="656" y="1727"/>
                    <a:pt x="682" y="1704"/>
                  </a:cubicBezTo>
                  <a:cubicBezTo>
                    <a:pt x="666" y="1686"/>
                    <a:pt x="661" y="1659"/>
                    <a:pt x="638" y="1648"/>
                  </a:cubicBezTo>
                  <a:close/>
                  <a:moveTo>
                    <a:pt x="694" y="1673"/>
                  </a:moveTo>
                  <a:cubicBezTo>
                    <a:pt x="696" y="1686"/>
                    <a:pt x="709" y="1690"/>
                    <a:pt x="715" y="1700"/>
                  </a:cubicBezTo>
                  <a:cubicBezTo>
                    <a:pt x="714" y="1709"/>
                    <a:pt x="702" y="1707"/>
                    <a:pt x="696" y="1712"/>
                  </a:cubicBezTo>
                  <a:cubicBezTo>
                    <a:pt x="699" y="1716"/>
                    <a:pt x="703" y="1717"/>
                    <a:pt x="703" y="1724"/>
                  </a:cubicBezTo>
                  <a:cubicBezTo>
                    <a:pt x="696" y="1724"/>
                    <a:pt x="690" y="1721"/>
                    <a:pt x="684" y="1716"/>
                  </a:cubicBezTo>
                  <a:cubicBezTo>
                    <a:pt x="661" y="1748"/>
                    <a:pt x="709" y="1754"/>
                    <a:pt x="715" y="1776"/>
                  </a:cubicBezTo>
                  <a:cubicBezTo>
                    <a:pt x="708" y="1795"/>
                    <a:pt x="682" y="1777"/>
                    <a:pt x="669" y="1786"/>
                  </a:cubicBezTo>
                  <a:cubicBezTo>
                    <a:pt x="669" y="1798"/>
                    <a:pt x="676" y="1802"/>
                    <a:pt x="678" y="1811"/>
                  </a:cubicBezTo>
                  <a:cubicBezTo>
                    <a:pt x="666" y="1817"/>
                    <a:pt x="654" y="1812"/>
                    <a:pt x="645" y="1822"/>
                  </a:cubicBezTo>
                  <a:cubicBezTo>
                    <a:pt x="644" y="1843"/>
                    <a:pt x="654" y="1854"/>
                    <a:pt x="667" y="1861"/>
                  </a:cubicBezTo>
                  <a:cubicBezTo>
                    <a:pt x="663" y="1868"/>
                    <a:pt x="657" y="1875"/>
                    <a:pt x="659" y="1886"/>
                  </a:cubicBezTo>
                  <a:cubicBezTo>
                    <a:pt x="689" y="1894"/>
                    <a:pt x="689" y="1855"/>
                    <a:pt x="692" y="1840"/>
                  </a:cubicBezTo>
                  <a:cubicBezTo>
                    <a:pt x="709" y="1847"/>
                    <a:pt x="741" y="1850"/>
                    <a:pt x="740" y="1832"/>
                  </a:cubicBezTo>
                  <a:cubicBezTo>
                    <a:pt x="740" y="1822"/>
                    <a:pt x="728" y="1821"/>
                    <a:pt x="734" y="1811"/>
                  </a:cubicBezTo>
                  <a:cubicBezTo>
                    <a:pt x="745" y="1812"/>
                    <a:pt x="751" y="1814"/>
                    <a:pt x="762" y="1811"/>
                  </a:cubicBezTo>
                  <a:cubicBezTo>
                    <a:pt x="780" y="1780"/>
                    <a:pt x="753" y="1755"/>
                    <a:pt x="748" y="1718"/>
                  </a:cubicBezTo>
                  <a:cubicBezTo>
                    <a:pt x="737" y="1716"/>
                    <a:pt x="733" y="1722"/>
                    <a:pt x="731" y="1731"/>
                  </a:cubicBezTo>
                  <a:cubicBezTo>
                    <a:pt x="733" y="1738"/>
                    <a:pt x="752" y="1750"/>
                    <a:pt x="736" y="1755"/>
                  </a:cubicBezTo>
                  <a:cubicBezTo>
                    <a:pt x="717" y="1747"/>
                    <a:pt x="715" y="1706"/>
                    <a:pt x="744" y="1708"/>
                  </a:cubicBezTo>
                  <a:cubicBezTo>
                    <a:pt x="740" y="1690"/>
                    <a:pt x="733" y="1675"/>
                    <a:pt x="729" y="1658"/>
                  </a:cubicBezTo>
                  <a:cubicBezTo>
                    <a:pt x="713" y="1647"/>
                    <a:pt x="701" y="1662"/>
                    <a:pt x="694" y="1673"/>
                  </a:cubicBezTo>
                  <a:close/>
                  <a:moveTo>
                    <a:pt x="537" y="1697"/>
                  </a:moveTo>
                  <a:cubicBezTo>
                    <a:pt x="570" y="1741"/>
                    <a:pt x="595" y="1794"/>
                    <a:pt x="634" y="1832"/>
                  </a:cubicBezTo>
                  <a:cubicBezTo>
                    <a:pt x="630" y="1817"/>
                    <a:pt x="644" y="1804"/>
                    <a:pt x="663" y="1805"/>
                  </a:cubicBezTo>
                  <a:cubicBezTo>
                    <a:pt x="660" y="1793"/>
                    <a:pt x="647" y="1791"/>
                    <a:pt x="640" y="1782"/>
                  </a:cubicBezTo>
                  <a:cubicBezTo>
                    <a:pt x="642" y="1782"/>
                    <a:pt x="645" y="1782"/>
                    <a:pt x="645" y="1780"/>
                  </a:cubicBezTo>
                  <a:cubicBezTo>
                    <a:pt x="638" y="1760"/>
                    <a:pt x="612" y="1732"/>
                    <a:pt x="595" y="1716"/>
                  </a:cubicBezTo>
                  <a:cubicBezTo>
                    <a:pt x="585" y="1697"/>
                    <a:pt x="575" y="1680"/>
                    <a:pt x="562" y="1664"/>
                  </a:cubicBezTo>
                  <a:cubicBezTo>
                    <a:pt x="559" y="1681"/>
                    <a:pt x="559" y="1700"/>
                    <a:pt x="537" y="1697"/>
                  </a:cubicBezTo>
                  <a:close/>
                  <a:moveTo>
                    <a:pt x="1383" y="1668"/>
                  </a:moveTo>
                  <a:cubicBezTo>
                    <a:pt x="1382" y="1670"/>
                    <a:pt x="1381" y="1671"/>
                    <a:pt x="1379" y="1671"/>
                  </a:cubicBezTo>
                  <a:cubicBezTo>
                    <a:pt x="1322" y="1675"/>
                    <a:pt x="1273" y="1674"/>
                    <a:pt x="1213" y="1673"/>
                  </a:cubicBezTo>
                  <a:cubicBezTo>
                    <a:pt x="1162" y="1671"/>
                    <a:pt x="1113" y="1681"/>
                    <a:pt x="1069" y="1681"/>
                  </a:cubicBezTo>
                  <a:cubicBezTo>
                    <a:pt x="1068" y="1695"/>
                    <a:pt x="1068" y="1709"/>
                    <a:pt x="1075" y="1716"/>
                  </a:cubicBezTo>
                  <a:cubicBezTo>
                    <a:pt x="1177" y="1724"/>
                    <a:pt x="1283" y="1704"/>
                    <a:pt x="1381" y="1702"/>
                  </a:cubicBezTo>
                  <a:cubicBezTo>
                    <a:pt x="1387" y="1696"/>
                    <a:pt x="1390" y="1676"/>
                    <a:pt x="1383" y="1668"/>
                  </a:cubicBezTo>
                  <a:close/>
                  <a:moveTo>
                    <a:pt x="382" y="1726"/>
                  </a:moveTo>
                  <a:cubicBezTo>
                    <a:pt x="396" y="1725"/>
                    <a:pt x="408" y="1721"/>
                    <a:pt x="409" y="1706"/>
                  </a:cubicBezTo>
                  <a:cubicBezTo>
                    <a:pt x="402" y="1699"/>
                    <a:pt x="388" y="1699"/>
                    <a:pt x="380" y="1693"/>
                  </a:cubicBezTo>
                  <a:cubicBezTo>
                    <a:pt x="377" y="1705"/>
                    <a:pt x="373" y="1720"/>
                    <a:pt x="382" y="1726"/>
                  </a:cubicBezTo>
                  <a:close/>
                  <a:moveTo>
                    <a:pt x="1832" y="1708"/>
                  </a:moveTo>
                  <a:cubicBezTo>
                    <a:pt x="1841" y="1725"/>
                    <a:pt x="1821" y="1731"/>
                    <a:pt x="1819" y="1743"/>
                  </a:cubicBezTo>
                  <a:cubicBezTo>
                    <a:pt x="1820" y="1740"/>
                    <a:pt x="1826" y="1752"/>
                    <a:pt x="1825" y="1751"/>
                  </a:cubicBezTo>
                  <a:cubicBezTo>
                    <a:pt x="1827" y="1756"/>
                    <a:pt x="1820" y="1760"/>
                    <a:pt x="1823" y="1766"/>
                  </a:cubicBezTo>
                  <a:cubicBezTo>
                    <a:pt x="1851" y="1757"/>
                    <a:pt x="1872" y="1772"/>
                    <a:pt x="1875" y="1795"/>
                  </a:cubicBezTo>
                  <a:cubicBezTo>
                    <a:pt x="1920" y="1766"/>
                    <a:pt x="1957" y="1822"/>
                    <a:pt x="1919" y="1846"/>
                  </a:cubicBezTo>
                  <a:cubicBezTo>
                    <a:pt x="1934" y="1852"/>
                    <a:pt x="1942" y="1874"/>
                    <a:pt x="1931" y="1890"/>
                  </a:cubicBezTo>
                  <a:cubicBezTo>
                    <a:pt x="1939" y="1903"/>
                    <a:pt x="1967" y="1909"/>
                    <a:pt x="1962" y="1879"/>
                  </a:cubicBezTo>
                  <a:cubicBezTo>
                    <a:pt x="1958" y="1875"/>
                    <a:pt x="1949" y="1876"/>
                    <a:pt x="1947" y="1869"/>
                  </a:cubicBezTo>
                  <a:cubicBezTo>
                    <a:pt x="1958" y="1860"/>
                    <a:pt x="1946" y="1847"/>
                    <a:pt x="1945" y="1836"/>
                  </a:cubicBezTo>
                  <a:cubicBezTo>
                    <a:pt x="1954" y="1823"/>
                    <a:pt x="1970" y="1818"/>
                    <a:pt x="1972" y="1803"/>
                  </a:cubicBezTo>
                  <a:cubicBezTo>
                    <a:pt x="1978" y="1766"/>
                    <a:pt x="1946" y="1769"/>
                    <a:pt x="1923" y="1768"/>
                  </a:cubicBezTo>
                  <a:cubicBezTo>
                    <a:pt x="1925" y="1762"/>
                    <a:pt x="1928" y="1755"/>
                    <a:pt x="1925" y="1749"/>
                  </a:cubicBezTo>
                  <a:cubicBezTo>
                    <a:pt x="1916" y="1736"/>
                    <a:pt x="1896" y="1749"/>
                    <a:pt x="1881" y="1745"/>
                  </a:cubicBezTo>
                  <a:cubicBezTo>
                    <a:pt x="1884" y="1734"/>
                    <a:pt x="1889" y="1725"/>
                    <a:pt x="1892" y="1714"/>
                  </a:cubicBezTo>
                  <a:cubicBezTo>
                    <a:pt x="1881" y="1693"/>
                    <a:pt x="1847" y="1688"/>
                    <a:pt x="1832" y="1708"/>
                  </a:cubicBezTo>
                  <a:close/>
                  <a:moveTo>
                    <a:pt x="487" y="1737"/>
                  </a:moveTo>
                  <a:cubicBezTo>
                    <a:pt x="524" y="1791"/>
                    <a:pt x="561" y="1844"/>
                    <a:pt x="601" y="1894"/>
                  </a:cubicBezTo>
                  <a:cubicBezTo>
                    <a:pt x="623" y="1886"/>
                    <a:pt x="647" y="1881"/>
                    <a:pt x="649" y="1859"/>
                  </a:cubicBezTo>
                  <a:cubicBezTo>
                    <a:pt x="642" y="1857"/>
                    <a:pt x="642" y="1862"/>
                    <a:pt x="638" y="1863"/>
                  </a:cubicBezTo>
                  <a:cubicBezTo>
                    <a:pt x="598" y="1811"/>
                    <a:pt x="566" y="1751"/>
                    <a:pt x="523" y="1702"/>
                  </a:cubicBezTo>
                  <a:cubicBezTo>
                    <a:pt x="517" y="1719"/>
                    <a:pt x="512" y="1738"/>
                    <a:pt x="487" y="1737"/>
                  </a:cubicBezTo>
                  <a:close/>
                  <a:moveTo>
                    <a:pt x="378" y="1735"/>
                  </a:moveTo>
                  <a:cubicBezTo>
                    <a:pt x="379" y="1761"/>
                    <a:pt x="371" y="1776"/>
                    <a:pt x="374" y="1797"/>
                  </a:cubicBezTo>
                  <a:cubicBezTo>
                    <a:pt x="402" y="1796"/>
                    <a:pt x="411" y="1770"/>
                    <a:pt x="417" y="1753"/>
                  </a:cubicBezTo>
                  <a:cubicBezTo>
                    <a:pt x="429" y="1753"/>
                    <a:pt x="432" y="1761"/>
                    <a:pt x="444" y="1762"/>
                  </a:cubicBezTo>
                  <a:cubicBezTo>
                    <a:pt x="460" y="1755"/>
                    <a:pt x="461" y="1738"/>
                    <a:pt x="463" y="1722"/>
                  </a:cubicBezTo>
                  <a:cubicBezTo>
                    <a:pt x="450" y="1721"/>
                    <a:pt x="436" y="1712"/>
                    <a:pt x="421" y="1708"/>
                  </a:cubicBezTo>
                  <a:cubicBezTo>
                    <a:pt x="416" y="1726"/>
                    <a:pt x="405" y="1738"/>
                    <a:pt x="378" y="1735"/>
                  </a:cubicBezTo>
                  <a:close/>
                  <a:moveTo>
                    <a:pt x="1379" y="1718"/>
                  </a:moveTo>
                  <a:cubicBezTo>
                    <a:pt x="1350" y="1714"/>
                    <a:pt x="1320" y="1720"/>
                    <a:pt x="1292" y="1720"/>
                  </a:cubicBezTo>
                  <a:cubicBezTo>
                    <a:pt x="1215" y="1721"/>
                    <a:pt x="1141" y="1740"/>
                    <a:pt x="1069" y="1726"/>
                  </a:cubicBezTo>
                  <a:cubicBezTo>
                    <a:pt x="1024" y="1741"/>
                    <a:pt x="978" y="1755"/>
                    <a:pt x="942" y="1768"/>
                  </a:cubicBezTo>
                  <a:cubicBezTo>
                    <a:pt x="1106" y="1758"/>
                    <a:pt x="1295" y="1768"/>
                    <a:pt x="1480" y="1766"/>
                  </a:cubicBezTo>
                  <a:cubicBezTo>
                    <a:pt x="1443" y="1755"/>
                    <a:pt x="1417" y="1724"/>
                    <a:pt x="1379" y="1718"/>
                  </a:cubicBezTo>
                  <a:close/>
                  <a:moveTo>
                    <a:pt x="781" y="1791"/>
                  </a:moveTo>
                  <a:cubicBezTo>
                    <a:pt x="781" y="1802"/>
                    <a:pt x="775" y="1826"/>
                    <a:pt x="752" y="1822"/>
                  </a:cubicBezTo>
                  <a:cubicBezTo>
                    <a:pt x="757" y="1850"/>
                    <a:pt x="727" y="1863"/>
                    <a:pt x="703" y="1857"/>
                  </a:cubicBezTo>
                  <a:cubicBezTo>
                    <a:pt x="696" y="1878"/>
                    <a:pt x="689" y="1899"/>
                    <a:pt x="659" y="1898"/>
                  </a:cubicBezTo>
                  <a:cubicBezTo>
                    <a:pt x="655" y="1895"/>
                    <a:pt x="654" y="1888"/>
                    <a:pt x="647" y="1888"/>
                  </a:cubicBezTo>
                  <a:cubicBezTo>
                    <a:pt x="631" y="1894"/>
                    <a:pt x="618" y="1903"/>
                    <a:pt x="599" y="1906"/>
                  </a:cubicBezTo>
                  <a:cubicBezTo>
                    <a:pt x="585" y="1944"/>
                    <a:pt x="550" y="1969"/>
                    <a:pt x="508" y="1966"/>
                  </a:cubicBezTo>
                  <a:cubicBezTo>
                    <a:pt x="503" y="1960"/>
                    <a:pt x="500" y="1952"/>
                    <a:pt x="492" y="1950"/>
                  </a:cubicBezTo>
                  <a:cubicBezTo>
                    <a:pt x="487" y="1948"/>
                    <a:pt x="480" y="1962"/>
                    <a:pt x="471" y="1962"/>
                  </a:cubicBezTo>
                  <a:cubicBezTo>
                    <a:pt x="525" y="2026"/>
                    <a:pt x="589" y="2080"/>
                    <a:pt x="655" y="2132"/>
                  </a:cubicBezTo>
                  <a:cubicBezTo>
                    <a:pt x="669" y="2131"/>
                    <a:pt x="676" y="2137"/>
                    <a:pt x="688" y="2138"/>
                  </a:cubicBezTo>
                  <a:cubicBezTo>
                    <a:pt x="687" y="2130"/>
                    <a:pt x="690" y="2126"/>
                    <a:pt x="690" y="2119"/>
                  </a:cubicBezTo>
                  <a:cubicBezTo>
                    <a:pt x="718" y="2078"/>
                    <a:pt x="735" y="2037"/>
                    <a:pt x="773" y="2006"/>
                  </a:cubicBezTo>
                  <a:cubicBezTo>
                    <a:pt x="830" y="1958"/>
                    <a:pt x="906" y="1928"/>
                    <a:pt x="913" y="1840"/>
                  </a:cubicBezTo>
                  <a:cubicBezTo>
                    <a:pt x="876" y="1837"/>
                    <a:pt x="872" y="1777"/>
                    <a:pt x="899" y="1764"/>
                  </a:cubicBezTo>
                  <a:cubicBezTo>
                    <a:pt x="895" y="1750"/>
                    <a:pt x="898" y="1724"/>
                    <a:pt x="891" y="1720"/>
                  </a:cubicBezTo>
                  <a:cubicBezTo>
                    <a:pt x="858" y="1747"/>
                    <a:pt x="817" y="1775"/>
                    <a:pt x="781" y="1791"/>
                  </a:cubicBezTo>
                  <a:close/>
                  <a:moveTo>
                    <a:pt x="436" y="1772"/>
                  </a:moveTo>
                  <a:cubicBezTo>
                    <a:pt x="471" y="1833"/>
                    <a:pt x="518" y="1882"/>
                    <a:pt x="562" y="1935"/>
                  </a:cubicBezTo>
                  <a:cubicBezTo>
                    <a:pt x="575" y="1930"/>
                    <a:pt x="580" y="1916"/>
                    <a:pt x="587" y="1904"/>
                  </a:cubicBezTo>
                  <a:cubicBezTo>
                    <a:pt x="554" y="1848"/>
                    <a:pt x="513" y="1793"/>
                    <a:pt x="471" y="1741"/>
                  </a:cubicBezTo>
                  <a:cubicBezTo>
                    <a:pt x="469" y="1762"/>
                    <a:pt x="452" y="1772"/>
                    <a:pt x="436" y="1772"/>
                  </a:cubicBezTo>
                  <a:close/>
                  <a:moveTo>
                    <a:pt x="973" y="1838"/>
                  </a:moveTo>
                  <a:cubicBezTo>
                    <a:pt x="1044" y="1845"/>
                    <a:pt x="1100" y="1845"/>
                    <a:pt x="1164" y="1842"/>
                  </a:cubicBezTo>
                  <a:cubicBezTo>
                    <a:pt x="1260" y="1838"/>
                    <a:pt x="1363" y="1846"/>
                    <a:pt x="1470" y="1838"/>
                  </a:cubicBezTo>
                  <a:cubicBezTo>
                    <a:pt x="1500" y="1836"/>
                    <a:pt x="1534" y="1828"/>
                    <a:pt x="1536" y="1807"/>
                  </a:cubicBezTo>
                  <a:cubicBezTo>
                    <a:pt x="1540" y="1766"/>
                    <a:pt x="1471" y="1780"/>
                    <a:pt x="1441" y="1780"/>
                  </a:cubicBezTo>
                  <a:cubicBezTo>
                    <a:pt x="1375" y="1781"/>
                    <a:pt x="1325" y="1778"/>
                    <a:pt x="1257" y="1778"/>
                  </a:cubicBezTo>
                  <a:cubicBezTo>
                    <a:pt x="1204" y="1779"/>
                    <a:pt x="1158" y="1777"/>
                    <a:pt x="1110" y="1778"/>
                  </a:cubicBezTo>
                  <a:cubicBezTo>
                    <a:pt x="1089" y="1779"/>
                    <a:pt x="1071" y="1774"/>
                    <a:pt x="1058" y="1774"/>
                  </a:cubicBezTo>
                  <a:cubicBezTo>
                    <a:pt x="996" y="1773"/>
                    <a:pt x="936" y="1780"/>
                    <a:pt x="897" y="1782"/>
                  </a:cubicBezTo>
                  <a:cubicBezTo>
                    <a:pt x="873" y="1826"/>
                    <a:pt x="932" y="1834"/>
                    <a:pt x="973" y="1838"/>
                  </a:cubicBezTo>
                  <a:close/>
                  <a:moveTo>
                    <a:pt x="427" y="1780"/>
                  </a:moveTo>
                  <a:cubicBezTo>
                    <a:pt x="426" y="1780"/>
                    <a:pt x="425" y="1780"/>
                    <a:pt x="423" y="1780"/>
                  </a:cubicBezTo>
                  <a:cubicBezTo>
                    <a:pt x="423" y="1779"/>
                    <a:pt x="423" y="1778"/>
                    <a:pt x="421" y="1778"/>
                  </a:cubicBezTo>
                  <a:cubicBezTo>
                    <a:pt x="410" y="1787"/>
                    <a:pt x="401" y="1810"/>
                    <a:pt x="382" y="1805"/>
                  </a:cubicBezTo>
                  <a:cubicBezTo>
                    <a:pt x="401" y="1839"/>
                    <a:pt x="450" y="1872"/>
                    <a:pt x="477" y="1908"/>
                  </a:cubicBezTo>
                  <a:cubicBezTo>
                    <a:pt x="494" y="1932"/>
                    <a:pt x="514" y="1964"/>
                    <a:pt x="554" y="1948"/>
                  </a:cubicBezTo>
                  <a:cubicBezTo>
                    <a:pt x="517" y="1895"/>
                    <a:pt x="463" y="1841"/>
                    <a:pt x="427" y="1780"/>
                  </a:cubicBezTo>
                  <a:close/>
                  <a:moveTo>
                    <a:pt x="926" y="1844"/>
                  </a:moveTo>
                  <a:cubicBezTo>
                    <a:pt x="924" y="1872"/>
                    <a:pt x="907" y="1905"/>
                    <a:pt x="893" y="1925"/>
                  </a:cubicBezTo>
                  <a:cubicBezTo>
                    <a:pt x="868" y="1961"/>
                    <a:pt x="823" y="1982"/>
                    <a:pt x="787" y="2010"/>
                  </a:cubicBezTo>
                  <a:cubicBezTo>
                    <a:pt x="743" y="2045"/>
                    <a:pt x="723" y="2093"/>
                    <a:pt x="696" y="2140"/>
                  </a:cubicBezTo>
                  <a:cubicBezTo>
                    <a:pt x="724" y="2149"/>
                    <a:pt x="758" y="2146"/>
                    <a:pt x="789" y="2150"/>
                  </a:cubicBezTo>
                  <a:cubicBezTo>
                    <a:pt x="805" y="2153"/>
                    <a:pt x="819" y="2162"/>
                    <a:pt x="835" y="2165"/>
                  </a:cubicBezTo>
                  <a:cubicBezTo>
                    <a:pt x="884" y="2174"/>
                    <a:pt x="931" y="2180"/>
                    <a:pt x="982" y="2183"/>
                  </a:cubicBezTo>
                  <a:cubicBezTo>
                    <a:pt x="1077" y="2190"/>
                    <a:pt x="1178" y="2198"/>
                    <a:pt x="1273" y="2200"/>
                  </a:cubicBezTo>
                  <a:cubicBezTo>
                    <a:pt x="1299" y="2200"/>
                    <a:pt x="1324" y="2195"/>
                    <a:pt x="1350" y="2194"/>
                  </a:cubicBezTo>
                  <a:cubicBezTo>
                    <a:pt x="1395" y="2191"/>
                    <a:pt x="1443" y="2193"/>
                    <a:pt x="1488" y="2186"/>
                  </a:cubicBezTo>
                  <a:cubicBezTo>
                    <a:pt x="1513" y="2181"/>
                    <a:pt x="1538" y="2178"/>
                    <a:pt x="1563" y="2175"/>
                  </a:cubicBezTo>
                  <a:cubicBezTo>
                    <a:pt x="1588" y="2172"/>
                    <a:pt x="1615" y="2171"/>
                    <a:pt x="1635" y="2165"/>
                  </a:cubicBezTo>
                  <a:cubicBezTo>
                    <a:pt x="1667" y="2155"/>
                    <a:pt x="1695" y="2135"/>
                    <a:pt x="1722" y="2117"/>
                  </a:cubicBezTo>
                  <a:cubicBezTo>
                    <a:pt x="1749" y="2099"/>
                    <a:pt x="1782" y="2091"/>
                    <a:pt x="1805" y="2070"/>
                  </a:cubicBezTo>
                  <a:cubicBezTo>
                    <a:pt x="1720" y="1984"/>
                    <a:pt x="1523" y="1992"/>
                    <a:pt x="1497" y="1848"/>
                  </a:cubicBezTo>
                  <a:cubicBezTo>
                    <a:pt x="1308" y="1855"/>
                    <a:pt x="1108" y="1865"/>
                    <a:pt x="926" y="1844"/>
                  </a:cubicBezTo>
                  <a:close/>
                  <a:moveTo>
                    <a:pt x="549" y="2223"/>
                  </a:moveTo>
                  <a:cubicBezTo>
                    <a:pt x="578" y="2230"/>
                    <a:pt x="606" y="2242"/>
                    <a:pt x="636" y="2248"/>
                  </a:cubicBezTo>
                  <a:cubicBezTo>
                    <a:pt x="696" y="2259"/>
                    <a:pt x="759" y="2274"/>
                    <a:pt x="816" y="2285"/>
                  </a:cubicBezTo>
                  <a:cubicBezTo>
                    <a:pt x="831" y="2288"/>
                    <a:pt x="847" y="2284"/>
                    <a:pt x="864" y="2285"/>
                  </a:cubicBezTo>
                  <a:cubicBezTo>
                    <a:pt x="903" y="2286"/>
                    <a:pt x="944" y="2297"/>
                    <a:pt x="986" y="2301"/>
                  </a:cubicBezTo>
                  <a:cubicBezTo>
                    <a:pt x="1115" y="2313"/>
                    <a:pt x="1231" y="2308"/>
                    <a:pt x="1356" y="2310"/>
                  </a:cubicBezTo>
                  <a:cubicBezTo>
                    <a:pt x="1388" y="2310"/>
                    <a:pt x="1424" y="2307"/>
                    <a:pt x="1457" y="2303"/>
                  </a:cubicBezTo>
                  <a:cubicBezTo>
                    <a:pt x="1488" y="2300"/>
                    <a:pt x="1519" y="2299"/>
                    <a:pt x="1548" y="2295"/>
                  </a:cubicBezTo>
                  <a:cubicBezTo>
                    <a:pt x="1610" y="2286"/>
                    <a:pt x="1670" y="2269"/>
                    <a:pt x="1726" y="2258"/>
                  </a:cubicBezTo>
                  <a:cubicBezTo>
                    <a:pt x="1796" y="2245"/>
                    <a:pt x="1875" y="2234"/>
                    <a:pt x="1929" y="2204"/>
                  </a:cubicBezTo>
                  <a:cubicBezTo>
                    <a:pt x="1948" y="2194"/>
                    <a:pt x="1981" y="2170"/>
                    <a:pt x="1985" y="2152"/>
                  </a:cubicBezTo>
                  <a:cubicBezTo>
                    <a:pt x="1989" y="2130"/>
                    <a:pt x="1979" y="2099"/>
                    <a:pt x="1956" y="2097"/>
                  </a:cubicBezTo>
                  <a:cubicBezTo>
                    <a:pt x="1943" y="2095"/>
                    <a:pt x="1907" y="2112"/>
                    <a:pt x="1894" y="2117"/>
                  </a:cubicBezTo>
                  <a:cubicBezTo>
                    <a:pt x="1787" y="2155"/>
                    <a:pt x="1671" y="2172"/>
                    <a:pt x="1550" y="2192"/>
                  </a:cubicBezTo>
                  <a:cubicBezTo>
                    <a:pt x="1498" y="2200"/>
                    <a:pt x="1446" y="2209"/>
                    <a:pt x="1399" y="2212"/>
                  </a:cubicBezTo>
                  <a:cubicBezTo>
                    <a:pt x="1307" y="2219"/>
                    <a:pt x="1220" y="2215"/>
                    <a:pt x="1133" y="2214"/>
                  </a:cubicBezTo>
                  <a:cubicBezTo>
                    <a:pt x="1088" y="2214"/>
                    <a:pt x="1051" y="2210"/>
                    <a:pt x="1009" y="2206"/>
                  </a:cubicBezTo>
                  <a:cubicBezTo>
                    <a:pt x="951" y="2202"/>
                    <a:pt x="898" y="2198"/>
                    <a:pt x="845" y="2186"/>
                  </a:cubicBezTo>
                  <a:cubicBezTo>
                    <a:pt x="719" y="2156"/>
                    <a:pt x="586" y="2142"/>
                    <a:pt x="471" y="2094"/>
                  </a:cubicBezTo>
                  <a:cubicBezTo>
                    <a:pt x="451" y="2086"/>
                    <a:pt x="412" y="2072"/>
                    <a:pt x="396" y="2084"/>
                  </a:cubicBezTo>
                  <a:cubicBezTo>
                    <a:pt x="376" y="2100"/>
                    <a:pt x="386" y="2132"/>
                    <a:pt x="394" y="2154"/>
                  </a:cubicBezTo>
                  <a:cubicBezTo>
                    <a:pt x="415" y="2175"/>
                    <a:pt x="439" y="2191"/>
                    <a:pt x="469" y="2202"/>
                  </a:cubicBezTo>
                  <a:cubicBezTo>
                    <a:pt x="473" y="2204"/>
                    <a:pt x="473" y="2204"/>
                    <a:pt x="471" y="2200"/>
                  </a:cubicBezTo>
                  <a:cubicBezTo>
                    <a:pt x="493" y="2214"/>
                    <a:pt x="522" y="2216"/>
                    <a:pt x="549" y="2223"/>
                  </a:cubicBezTo>
                  <a:close/>
                  <a:moveTo>
                    <a:pt x="1728" y="2276"/>
                  </a:moveTo>
                  <a:cubicBezTo>
                    <a:pt x="1647" y="2292"/>
                    <a:pt x="1563" y="2309"/>
                    <a:pt x="1480" y="2316"/>
                  </a:cubicBezTo>
                  <a:cubicBezTo>
                    <a:pt x="1385" y="2324"/>
                    <a:pt x="1287" y="2329"/>
                    <a:pt x="1197" y="2328"/>
                  </a:cubicBezTo>
                  <a:cubicBezTo>
                    <a:pt x="986" y="2327"/>
                    <a:pt x="779" y="2303"/>
                    <a:pt x="587" y="2252"/>
                  </a:cubicBezTo>
                  <a:cubicBezTo>
                    <a:pt x="513" y="2232"/>
                    <a:pt x="440" y="2213"/>
                    <a:pt x="390" y="2173"/>
                  </a:cubicBezTo>
                  <a:cubicBezTo>
                    <a:pt x="368" y="2199"/>
                    <a:pt x="361" y="2245"/>
                    <a:pt x="343" y="2281"/>
                  </a:cubicBezTo>
                  <a:cubicBezTo>
                    <a:pt x="307" y="2351"/>
                    <a:pt x="258" y="2445"/>
                    <a:pt x="221" y="2518"/>
                  </a:cubicBezTo>
                  <a:cubicBezTo>
                    <a:pt x="210" y="2540"/>
                    <a:pt x="181" y="2588"/>
                    <a:pt x="183" y="2599"/>
                  </a:cubicBezTo>
                  <a:cubicBezTo>
                    <a:pt x="184" y="2601"/>
                    <a:pt x="194" y="2604"/>
                    <a:pt x="186" y="2607"/>
                  </a:cubicBezTo>
                  <a:cubicBezTo>
                    <a:pt x="198" y="2605"/>
                    <a:pt x="208" y="2617"/>
                    <a:pt x="225" y="2618"/>
                  </a:cubicBezTo>
                  <a:cubicBezTo>
                    <a:pt x="285" y="2658"/>
                    <a:pt x="381" y="2670"/>
                    <a:pt x="446" y="2700"/>
                  </a:cubicBezTo>
                  <a:cubicBezTo>
                    <a:pt x="465" y="2697"/>
                    <a:pt x="484" y="2707"/>
                    <a:pt x="508" y="2713"/>
                  </a:cubicBezTo>
                  <a:cubicBezTo>
                    <a:pt x="526" y="2717"/>
                    <a:pt x="546" y="2715"/>
                    <a:pt x="556" y="2719"/>
                  </a:cubicBezTo>
                  <a:cubicBezTo>
                    <a:pt x="562" y="2722"/>
                    <a:pt x="558" y="2726"/>
                    <a:pt x="564" y="2727"/>
                  </a:cubicBezTo>
                  <a:cubicBezTo>
                    <a:pt x="604" y="2730"/>
                    <a:pt x="648" y="2730"/>
                    <a:pt x="680" y="2750"/>
                  </a:cubicBezTo>
                  <a:cubicBezTo>
                    <a:pt x="701" y="2741"/>
                    <a:pt x="721" y="2753"/>
                    <a:pt x="742" y="2758"/>
                  </a:cubicBezTo>
                  <a:cubicBezTo>
                    <a:pt x="770" y="2765"/>
                    <a:pt x="802" y="2762"/>
                    <a:pt x="833" y="2767"/>
                  </a:cubicBezTo>
                  <a:cubicBezTo>
                    <a:pt x="922" y="2779"/>
                    <a:pt x="1004" y="2787"/>
                    <a:pt x="1079" y="2783"/>
                  </a:cubicBezTo>
                  <a:cubicBezTo>
                    <a:pt x="1089" y="2785"/>
                    <a:pt x="1092" y="2789"/>
                    <a:pt x="1102" y="2789"/>
                  </a:cubicBezTo>
                  <a:cubicBezTo>
                    <a:pt x="1216" y="2797"/>
                    <a:pt x="1309" y="2782"/>
                    <a:pt x="1412" y="2781"/>
                  </a:cubicBezTo>
                  <a:cubicBezTo>
                    <a:pt x="1473" y="2760"/>
                    <a:pt x="1543" y="2767"/>
                    <a:pt x="1600" y="2758"/>
                  </a:cubicBezTo>
                  <a:cubicBezTo>
                    <a:pt x="1647" y="2751"/>
                    <a:pt x="1694" y="2738"/>
                    <a:pt x="1741" y="2727"/>
                  </a:cubicBezTo>
                  <a:cubicBezTo>
                    <a:pt x="1807" y="2712"/>
                    <a:pt x="1874" y="2692"/>
                    <a:pt x="1939" y="2676"/>
                  </a:cubicBezTo>
                  <a:cubicBezTo>
                    <a:pt x="2004" y="2660"/>
                    <a:pt x="2067" y="2639"/>
                    <a:pt x="2121" y="2607"/>
                  </a:cubicBezTo>
                  <a:cubicBezTo>
                    <a:pt x="2071" y="2467"/>
                    <a:pt x="2017" y="2336"/>
                    <a:pt x="1954" y="2206"/>
                  </a:cubicBezTo>
                  <a:cubicBezTo>
                    <a:pt x="1892" y="2243"/>
                    <a:pt x="1810" y="2261"/>
                    <a:pt x="1728" y="2276"/>
                  </a:cubicBezTo>
                  <a:close/>
                  <a:moveTo>
                    <a:pt x="115" y="2622"/>
                  </a:moveTo>
                  <a:cubicBezTo>
                    <a:pt x="100" y="2642"/>
                    <a:pt x="115" y="2666"/>
                    <a:pt x="128" y="2682"/>
                  </a:cubicBezTo>
                  <a:cubicBezTo>
                    <a:pt x="198" y="2734"/>
                    <a:pt x="294" y="2751"/>
                    <a:pt x="376" y="2787"/>
                  </a:cubicBezTo>
                  <a:cubicBezTo>
                    <a:pt x="386" y="2786"/>
                    <a:pt x="390" y="2791"/>
                    <a:pt x="401" y="2789"/>
                  </a:cubicBezTo>
                  <a:cubicBezTo>
                    <a:pt x="414" y="2803"/>
                    <a:pt x="445" y="2801"/>
                    <a:pt x="461" y="2806"/>
                  </a:cubicBezTo>
                  <a:cubicBezTo>
                    <a:pt x="464" y="2807"/>
                    <a:pt x="466" y="2805"/>
                    <a:pt x="469" y="2806"/>
                  </a:cubicBezTo>
                  <a:cubicBezTo>
                    <a:pt x="530" y="2819"/>
                    <a:pt x="582" y="2836"/>
                    <a:pt x="657" y="2841"/>
                  </a:cubicBezTo>
                  <a:cubicBezTo>
                    <a:pt x="708" y="2851"/>
                    <a:pt x="762" y="2862"/>
                    <a:pt x="816" y="2866"/>
                  </a:cubicBezTo>
                  <a:cubicBezTo>
                    <a:pt x="830" y="2867"/>
                    <a:pt x="844" y="2863"/>
                    <a:pt x="858" y="2866"/>
                  </a:cubicBezTo>
                  <a:cubicBezTo>
                    <a:pt x="914" y="2876"/>
                    <a:pt x="966" y="2874"/>
                    <a:pt x="1019" y="2876"/>
                  </a:cubicBezTo>
                  <a:cubicBezTo>
                    <a:pt x="1040" y="2877"/>
                    <a:pt x="1061" y="2884"/>
                    <a:pt x="1081" y="2885"/>
                  </a:cubicBezTo>
                  <a:cubicBezTo>
                    <a:pt x="1159" y="2887"/>
                    <a:pt x="1245" y="2887"/>
                    <a:pt x="1335" y="2880"/>
                  </a:cubicBezTo>
                  <a:cubicBezTo>
                    <a:pt x="1357" y="2879"/>
                    <a:pt x="1381" y="2872"/>
                    <a:pt x="1397" y="2874"/>
                  </a:cubicBezTo>
                  <a:cubicBezTo>
                    <a:pt x="1408" y="2875"/>
                    <a:pt x="1398" y="2881"/>
                    <a:pt x="1406" y="2874"/>
                  </a:cubicBezTo>
                  <a:cubicBezTo>
                    <a:pt x="1411" y="2869"/>
                    <a:pt x="1442" y="2873"/>
                    <a:pt x="1449" y="2872"/>
                  </a:cubicBezTo>
                  <a:cubicBezTo>
                    <a:pt x="1492" y="2866"/>
                    <a:pt x="1557" y="2859"/>
                    <a:pt x="1584" y="2853"/>
                  </a:cubicBezTo>
                  <a:cubicBezTo>
                    <a:pt x="1618" y="2846"/>
                    <a:pt x="1656" y="2845"/>
                    <a:pt x="1693" y="2837"/>
                  </a:cubicBezTo>
                  <a:cubicBezTo>
                    <a:pt x="1727" y="2829"/>
                    <a:pt x="1761" y="2818"/>
                    <a:pt x="1794" y="2810"/>
                  </a:cubicBezTo>
                  <a:cubicBezTo>
                    <a:pt x="1853" y="2796"/>
                    <a:pt x="1924" y="2783"/>
                    <a:pt x="1974" y="2765"/>
                  </a:cubicBezTo>
                  <a:cubicBezTo>
                    <a:pt x="1992" y="2758"/>
                    <a:pt x="2011" y="2744"/>
                    <a:pt x="2032" y="2736"/>
                  </a:cubicBezTo>
                  <a:cubicBezTo>
                    <a:pt x="2063" y="2724"/>
                    <a:pt x="2096" y="2716"/>
                    <a:pt x="2125" y="2705"/>
                  </a:cubicBezTo>
                  <a:cubicBezTo>
                    <a:pt x="2144" y="2697"/>
                    <a:pt x="2181" y="2674"/>
                    <a:pt x="2185" y="2665"/>
                  </a:cubicBezTo>
                  <a:cubicBezTo>
                    <a:pt x="2189" y="2659"/>
                    <a:pt x="2188" y="2629"/>
                    <a:pt x="2183" y="2620"/>
                  </a:cubicBezTo>
                  <a:cubicBezTo>
                    <a:pt x="2176" y="2606"/>
                    <a:pt x="2158" y="2603"/>
                    <a:pt x="2144" y="2601"/>
                  </a:cubicBezTo>
                  <a:cubicBezTo>
                    <a:pt x="2144" y="2602"/>
                    <a:pt x="2148" y="2611"/>
                    <a:pt x="2144" y="2618"/>
                  </a:cubicBezTo>
                  <a:cubicBezTo>
                    <a:pt x="2021" y="2674"/>
                    <a:pt x="1877" y="2707"/>
                    <a:pt x="1737" y="2744"/>
                  </a:cubicBezTo>
                  <a:cubicBezTo>
                    <a:pt x="1675" y="2760"/>
                    <a:pt x="1612" y="2772"/>
                    <a:pt x="1550" y="2777"/>
                  </a:cubicBezTo>
                  <a:cubicBezTo>
                    <a:pt x="1458" y="2785"/>
                    <a:pt x="1363" y="2805"/>
                    <a:pt x="1267" y="2808"/>
                  </a:cubicBezTo>
                  <a:cubicBezTo>
                    <a:pt x="1244" y="2809"/>
                    <a:pt x="1221" y="2804"/>
                    <a:pt x="1199" y="2804"/>
                  </a:cubicBezTo>
                  <a:cubicBezTo>
                    <a:pt x="1138" y="2804"/>
                    <a:pt x="1081" y="2805"/>
                    <a:pt x="1017" y="2802"/>
                  </a:cubicBezTo>
                  <a:cubicBezTo>
                    <a:pt x="969" y="2799"/>
                    <a:pt x="922" y="2795"/>
                    <a:pt x="874" y="2789"/>
                  </a:cubicBezTo>
                  <a:cubicBezTo>
                    <a:pt x="803" y="2781"/>
                    <a:pt x="730" y="2774"/>
                    <a:pt x="659" y="2760"/>
                  </a:cubicBezTo>
                  <a:cubicBezTo>
                    <a:pt x="621" y="2753"/>
                    <a:pt x="585" y="2737"/>
                    <a:pt x="545" y="2740"/>
                  </a:cubicBezTo>
                  <a:cubicBezTo>
                    <a:pt x="458" y="2719"/>
                    <a:pt x="389" y="2697"/>
                    <a:pt x="295" y="2674"/>
                  </a:cubicBezTo>
                  <a:cubicBezTo>
                    <a:pt x="255" y="2647"/>
                    <a:pt x="204" y="2637"/>
                    <a:pt x="161" y="2618"/>
                  </a:cubicBezTo>
                  <a:cubicBezTo>
                    <a:pt x="156" y="2616"/>
                    <a:pt x="165" y="2606"/>
                    <a:pt x="154" y="2607"/>
                  </a:cubicBezTo>
                  <a:cubicBezTo>
                    <a:pt x="139" y="2613"/>
                    <a:pt x="124" y="2611"/>
                    <a:pt x="115" y="2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72"/>
            <p:cNvSpPr>
              <a:spLocks noEditPoints="1"/>
            </p:cNvSpPr>
            <p:nvPr/>
          </p:nvSpPr>
          <p:spPr bwMode="auto">
            <a:xfrm>
              <a:off x="4479926" y="2373313"/>
              <a:ext cx="204788" cy="496888"/>
            </a:xfrm>
            <a:custGeom>
              <a:avLst/>
              <a:gdLst>
                <a:gd name="T0" fmla="*/ 75 w 263"/>
                <a:gd name="T1" fmla="*/ 5 h 638"/>
                <a:gd name="T2" fmla="*/ 129 w 263"/>
                <a:gd name="T3" fmla="*/ 36 h 638"/>
                <a:gd name="T4" fmla="*/ 164 w 263"/>
                <a:gd name="T5" fmla="*/ 100 h 638"/>
                <a:gd name="T6" fmla="*/ 263 w 263"/>
                <a:gd name="T7" fmla="*/ 475 h 638"/>
                <a:gd name="T8" fmla="*/ 257 w 263"/>
                <a:gd name="T9" fmla="*/ 564 h 638"/>
                <a:gd name="T10" fmla="*/ 151 w 263"/>
                <a:gd name="T11" fmla="*/ 634 h 638"/>
                <a:gd name="T12" fmla="*/ 125 w 263"/>
                <a:gd name="T13" fmla="*/ 541 h 638"/>
                <a:gd name="T14" fmla="*/ 112 w 263"/>
                <a:gd name="T15" fmla="*/ 384 h 638"/>
                <a:gd name="T16" fmla="*/ 81 w 263"/>
                <a:gd name="T17" fmla="*/ 284 h 638"/>
                <a:gd name="T18" fmla="*/ 46 w 263"/>
                <a:gd name="T19" fmla="*/ 179 h 638"/>
                <a:gd name="T20" fmla="*/ 25 w 263"/>
                <a:gd name="T21" fmla="*/ 129 h 638"/>
                <a:gd name="T22" fmla="*/ 17 w 263"/>
                <a:gd name="T23" fmla="*/ 53 h 638"/>
                <a:gd name="T24" fmla="*/ 56 w 263"/>
                <a:gd name="T25" fmla="*/ 32 h 638"/>
                <a:gd name="T26" fmla="*/ 75 w 263"/>
                <a:gd name="T27" fmla="*/ 5 h 638"/>
                <a:gd name="T28" fmla="*/ 224 w 263"/>
                <a:gd name="T29" fmla="*/ 588 h 638"/>
                <a:gd name="T30" fmla="*/ 244 w 263"/>
                <a:gd name="T31" fmla="*/ 528 h 638"/>
                <a:gd name="T32" fmla="*/ 230 w 263"/>
                <a:gd name="T33" fmla="*/ 380 h 638"/>
                <a:gd name="T34" fmla="*/ 162 w 263"/>
                <a:gd name="T35" fmla="*/ 133 h 638"/>
                <a:gd name="T36" fmla="*/ 131 w 263"/>
                <a:gd name="T37" fmla="*/ 80 h 638"/>
                <a:gd name="T38" fmla="*/ 94 w 263"/>
                <a:gd name="T39" fmla="*/ 28 h 638"/>
                <a:gd name="T40" fmla="*/ 27 w 263"/>
                <a:gd name="T41" fmla="*/ 74 h 638"/>
                <a:gd name="T42" fmla="*/ 40 w 263"/>
                <a:gd name="T43" fmla="*/ 117 h 638"/>
                <a:gd name="T44" fmla="*/ 65 w 263"/>
                <a:gd name="T45" fmla="*/ 181 h 638"/>
                <a:gd name="T46" fmla="*/ 77 w 263"/>
                <a:gd name="T47" fmla="*/ 212 h 638"/>
                <a:gd name="T48" fmla="*/ 114 w 263"/>
                <a:gd name="T49" fmla="*/ 344 h 638"/>
                <a:gd name="T50" fmla="*/ 133 w 263"/>
                <a:gd name="T51" fmla="*/ 413 h 638"/>
                <a:gd name="T52" fmla="*/ 141 w 263"/>
                <a:gd name="T53" fmla="*/ 462 h 638"/>
                <a:gd name="T54" fmla="*/ 143 w 263"/>
                <a:gd name="T55" fmla="*/ 547 h 638"/>
                <a:gd name="T56" fmla="*/ 156 w 263"/>
                <a:gd name="T57" fmla="*/ 617 h 638"/>
                <a:gd name="T58" fmla="*/ 224 w 263"/>
                <a:gd name="T59" fmla="*/ 58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3" h="638">
                  <a:moveTo>
                    <a:pt x="75" y="5"/>
                  </a:moveTo>
                  <a:cubicBezTo>
                    <a:pt x="102" y="0"/>
                    <a:pt x="111" y="18"/>
                    <a:pt x="129" y="36"/>
                  </a:cubicBezTo>
                  <a:cubicBezTo>
                    <a:pt x="137" y="62"/>
                    <a:pt x="149" y="79"/>
                    <a:pt x="164" y="100"/>
                  </a:cubicBezTo>
                  <a:cubicBezTo>
                    <a:pt x="211" y="223"/>
                    <a:pt x="243" y="343"/>
                    <a:pt x="263" y="475"/>
                  </a:cubicBezTo>
                  <a:cubicBezTo>
                    <a:pt x="258" y="499"/>
                    <a:pt x="262" y="535"/>
                    <a:pt x="257" y="564"/>
                  </a:cubicBezTo>
                  <a:cubicBezTo>
                    <a:pt x="245" y="592"/>
                    <a:pt x="191" y="638"/>
                    <a:pt x="151" y="634"/>
                  </a:cubicBezTo>
                  <a:cubicBezTo>
                    <a:pt x="115" y="631"/>
                    <a:pt x="124" y="579"/>
                    <a:pt x="125" y="541"/>
                  </a:cubicBezTo>
                  <a:cubicBezTo>
                    <a:pt x="125" y="482"/>
                    <a:pt x="124" y="434"/>
                    <a:pt x="112" y="384"/>
                  </a:cubicBezTo>
                  <a:cubicBezTo>
                    <a:pt x="105" y="352"/>
                    <a:pt x="92" y="320"/>
                    <a:pt x="81" y="284"/>
                  </a:cubicBezTo>
                  <a:cubicBezTo>
                    <a:pt x="70" y="248"/>
                    <a:pt x="60" y="213"/>
                    <a:pt x="46" y="179"/>
                  </a:cubicBezTo>
                  <a:cubicBezTo>
                    <a:pt x="41" y="166"/>
                    <a:pt x="32" y="147"/>
                    <a:pt x="25" y="129"/>
                  </a:cubicBezTo>
                  <a:cubicBezTo>
                    <a:pt x="15" y="100"/>
                    <a:pt x="0" y="73"/>
                    <a:pt x="17" y="53"/>
                  </a:cubicBezTo>
                  <a:cubicBezTo>
                    <a:pt x="25" y="44"/>
                    <a:pt x="45" y="41"/>
                    <a:pt x="56" y="32"/>
                  </a:cubicBezTo>
                  <a:cubicBezTo>
                    <a:pt x="70" y="22"/>
                    <a:pt x="67" y="14"/>
                    <a:pt x="75" y="5"/>
                  </a:cubicBezTo>
                  <a:close/>
                  <a:moveTo>
                    <a:pt x="224" y="588"/>
                  </a:moveTo>
                  <a:cubicBezTo>
                    <a:pt x="234" y="569"/>
                    <a:pt x="243" y="550"/>
                    <a:pt x="244" y="528"/>
                  </a:cubicBezTo>
                  <a:cubicBezTo>
                    <a:pt x="248" y="472"/>
                    <a:pt x="242" y="433"/>
                    <a:pt x="230" y="380"/>
                  </a:cubicBezTo>
                  <a:cubicBezTo>
                    <a:pt x="213" y="305"/>
                    <a:pt x="192" y="198"/>
                    <a:pt x="162" y="133"/>
                  </a:cubicBezTo>
                  <a:cubicBezTo>
                    <a:pt x="155" y="118"/>
                    <a:pt x="141" y="100"/>
                    <a:pt x="131" y="80"/>
                  </a:cubicBezTo>
                  <a:cubicBezTo>
                    <a:pt x="119" y="59"/>
                    <a:pt x="110" y="29"/>
                    <a:pt x="94" y="28"/>
                  </a:cubicBezTo>
                  <a:cubicBezTo>
                    <a:pt x="84" y="32"/>
                    <a:pt x="32" y="58"/>
                    <a:pt x="27" y="74"/>
                  </a:cubicBezTo>
                  <a:cubicBezTo>
                    <a:pt x="25" y="82"/>
                    <a:pt x="34" y="101"/>
                    <a:pt x="40" y="117"/>
                  </a:cubicBezTo>
                  <a:cubicBezTo>
                    <a:pt x="51" y="148"/>
                    <a:pt x="56" y="156"/>
                    <a:pt x="65" y="181"/>
                  </a:cubicBezTo>
                  <a:cubicBezTo>
                    <a:pt x="68" y="191"/>
                    <a:pt x="73" y="201"/>
                    <a:pt x="77" y="212"/>
                  </a:cubicBezTo>
                  <a:cubicBezTo>
                    <a:pt x="93" y="255"/>
                    <a:pt x="104" y="299"/>
                    <a:pt x="114" y="344"/>
                  </a:cubicBezTo>
                  <a:cubicBezTo>
                    <a:pt x="120" y="369"/>
                    <a:pt x="132" y="392"/>
                    <a:pt x="133" y="413"/>
                  </a:cubicBezTo>
                  <a:cubicBezTo>
                    <a:pt x="134" y="431"/>
                    <a:pt x="139" y="446"/>
                    <a:pt x="141" y="462"/>
                  </a:cubicBezTo>
                  <a:cubicBezTo>
                    <a:pt x="144" y="494"/>
                    <a:pt x="142" y="522"/>
                    <a:pt x="143" y="547"/>
                  </a:cubicBezTo>
                  <a:cubicBezTo>
                    <a:pt x="144" y="569"/>
                    <a:pt x="137" y="595"/>
                    <a:pt x="156" y="617"/>
                  </a:cubicBezTo>
                  <a:cubicBezTo>
                    <a:pt x="180" y="616"/>
                    <a:pt x="204" y="601"/>
                    <a:pt x="224" y="5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73"/>
            <p:cNvSpPr>
              <a:spLocks noEditPoints="1"/>
            </p:cNvSpPr>
            <p:nvPr/>
          </p:nvSpPr>
          <p:spPr bwMode="auto">
            <a:xfrm>
              <a:off x="4335463" y="2446338"/>
              <a:ext cx="217488" cy="503238"/>
            </a:xfrm>
            <a:custGeom>
              <a:avLst/>
              <a:gdLst>
                <a:gd name="T0" fmla="*/ 138 w 279"/>
                <a:gd name="T1" fmla="*/ 1 h 645"/>
                <a:gd name="T2" fmla="*/ 196 w 279"/>
                <a:gd name="T3" fmla="*/ 80 h 645"/>
                <a:gd name="T4" fmla="*/ 216 w 279"/>
                <a:gd name="T5" fmla="*/ 175 h 645"/>
                <a:gd name="T6" fmla="*/ 268 w 279"/>
                <a:gd name="T7" fmla="*/ 394 h 645"/>
                <a:gd name="T8" fmla="*/ 270 w 279"/>
                <a:gd name="T9" fmla="*/ 438 h 645"/>
                <a:gd name="T10" fmla="*/ 256 w 279"/>
                <a:gd name="T11" fmla="*/ 564 h 645"/>
                <a:gd name="T12" fmla="*/ 138 w 279"/>
                <a:gd name="T13" fmla="*/ 634 h 645"/>
                <a:gd name="T14" fmla="*/ 84 w 279"/>
                <a:gd name="T15" fmla="*/ 622 h 645"/>
                <a:gd name="T16" fmla="*/ 76 w 279"/>
                <a:gd name="T17" fmla="*/ 316 h 645"/>
                <a:gd name="T18" fmla="*/ 66 w 279"/>
                <a:gd name="T19" fmla="*/ 258 h 645"/>
                <a:gd name="T20" fmla="*/ 26 w 279"/>
                <a:gd name="T21" fmla="*/ 123 h 645"/>
                <a:gd name="T22" fmla="*/ 3 w 279"/>
                <a:gd name="T23" fmla="*/ 61 h 645"/>
                <a:gd name="T24" fmla="*/ 34 w 279"/>
                <a:gd name="T25" fmla="*/ 43 h 645"/>
                <a:gd name="T26" fmla="*/ 138 w 279"/>
                <a:gd name="T27" fmla="*/ 1 h 645"/>
                <a:gd name="T28" fmla="*/ 175 w 279"/>
                <a:gd name="T29" fmla="*/ 595 h 645"/>
                <a:gd name="T30" fmla="*/ 256 w 279"/>
                <a:gd name="T31" fmla="*/ 493 h 645"/>
                <a:gd name="T32" fmla="*/ 219 w 279"/>
                <a:gd name="T33" fmla="*/ 251 h 645"/>
                <a:gd name="T34" fmla="*/ 169 w 279"/>
                <a:gd name="T35" fmla="*/ 72 h 645"/>
                <a:gd name="T36" fmla="*/ 144 w 279"/>
                <a:gd name="T37" fmla="*/ 28 h 645"/>
                <a:gd name="T38" fmla="*/ 130 w 279"/>
                <a:gd name="T39" fmla="*/ 24 h 645"/>
                <a:gd name="T40" fmla="*/ 28 w 279"/>
                <a:gd name="T41" fmla="*/ 65 h 645"/>
                <a:gd name="T42" fmla="*/ 94 w 279"/>
                <a:gd name="T43" fmla="*/ 307 h 645"/>
                <a:gd name="T44" fmla="*/ 111 w 279"/>
                <a:gd name="T45" fmla="*/ 506 h 645"/>
                <a:gd name="T46" fmla="*/ 113 w 279"/>
                <a:gd name="T47" fmla="*/ 618 h 645"/>
                <a:gd name="T48" fmla="*/ 175 w 279"/>
                <a:gd name="T49" fmla="*/ 59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9" h="645">
                  <a:moveTo>
                    <a:pt x="138" y="1"/>
                  </a:moveTo>
                  <a:cubicBezTo>
                    <a:pt x="156" y="8"/>
                    <a:pt x="187" y="58"/>
                    <a:pt x="196" y="80"/>
                  </a:cubicBezTo>
                  <a:cubicBezTo>
                    <a:pt x="206" y="104"/>
                    <a:pt x="209" y="140"/>
                    <a:pt x="216" y="175"/>
                  </a:cubicBezTo>
                  <a:cubicBezTo>
                    <a:pt x="231" y="245"/>
                    <a:pt x="259" y="323"/>
                    <a:pt x="268" y="394"/>
                  </a:cubicBezTo>
                  <a:cubicBezTo>
                    <a:pt x="270" y="410"/>
                    <a:pt x="270" y="426"/>
                    <a:pt x="270" y="438"/>
                  </a:cubicBezTo>
                  <a:cubicBezTo>
                    <a:pt x="273" y="473"/>
                    <a:pt x="279" y="534"/>
                    <a:pt x="256" y="564"/>
                  </a:cubicBezTo>
                  <a:cubicBezTo>
                    <a:pt x="226" y="601"/>
                    <a:pt x="177" y="605"/>
                    <a:pt x="138" y="634"/>
                  </a:cubicBezTo>
                  <a:cubicBezTo>
                    <a:pt x="117" y="634"/>
                    <a:pt x="92" y="645"/>
                    <a:pt x="84" y="622"/>
                  </a:cubicBezTo>
                  <a:cubicBezTo>
                    <a:pt x="98" y="529"/>
                    <a:pt x="93" y="402"/>
                    <a:pt x="76" y="316"/>
                  </a:cubicBezTo>
                  <a:cubicBezTo>
                    <a:pt x="72" y="296"/>
                    <a:pt x="71" y="277"/>
                    <a:pt x="66" y="258"/>
                  </a:cubicBezTo>
                  <a:cubicBezTo>
                    <a:pt x="53" y="211"/>
                    <a:pt x="43" y="175"/>
                    <a:pt x="26" y="123"/>
                  </a:cubicBezTo>
                  <a:cubicBezTo>
                    <a:pt x="21" y="108"/>
                    <a:pt x="0" y="74"/>
                    <a:pt x="3" y="61"/>
                  </a:cubicBezTo>
                  <a:cubicBezTo>
                    <a:pt x="6" y="50"/>
                    <a:pt x="22" y="49"/>
                    <a:pt x="34" y="43"/>
                  </a:cubicBezTo>
                  <a:cubicBezTo>
                    <a:pt x="64" y="29"/>
                    <a:pt x="111" y="0"/>
                    <a:pt x="138" y="1"/>
                  </a:cubicBezTo>
                  <a:close/>
                  <a:moveTo>
                    <a:pt x="175" y="595"/>
                  </a:moveTo>
                  <a:cubicBezTo>
                    <a:pt x="219" y="572"/>
                    <a:pt x="255" y="558"/>
                    <a:pt x="256" y="493"/>
                  </a:cubicBezTo>
                  <a:cubicBezTo>
                    <a:pt x="251" y="418"/>
                    <a:pt x="246" y="323"/>
                    <a:pt x="219" y="251"/>
                  </a:cubicBezTo>
                  <a:cubicBezTo>
                    <a:pt x="204" y="184"/>
                    <a:pt x="187" y="122"/>
                    <a:pt x="169" y="72"/>
                  </a:cubicBezTo>
                  <a:cubicBezTo>
                    <a:pt x="160" y="58"/>
                    <a:pt x="150" y="45"/>
                    <a:pt x="144" y="28"/>
                  </a:cubicBezTo>
                  <a:cubicBezTo>
                    <a:pt x="136" y="32"/>
                    <a:pt x="135" y="17"/>
                    <a:pt x="130" y="24"/>
                  </a:cubicBezTo>
                  <a:cubicBezTo>
                    <a:pt x="106" y="25"/>
                    <a:pt x="58" y="50"/>
                    <a:pt x="28" y="65"/>
                  </a:cubicBezTo>
                  <a:cubicBezTo>
                    <a:pt x="43" y="148"/>
                    <a:pt x="82" y="228"/>
                    <a:pt x="94" y="307"/>
                  </a:cubicBezTo>
                  <a:cubicBezTo>
                    <a:pt x="106" y="383"/>
                    <a:pt x="108" y="443"/>
                    <a:pt x="111" y="506"/>
                  </a:cubicBezTo>
                  <a:cubicBezTo>
                    <a:pt x="113" y="545"/>
                    <a:pt x="101" y="582"/>
                    <a:pt x="113" y="618"/>
                  </a:cubicBezTo>
                  <a:cubicBezTo>
                    <a:pt x="132" y="624"/>
                    <a:pt x="154" y="605"/>
                    <a:pt x="175" y="5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74"/>
            <p:cNvSpPr/>
            <p:nvPr/>
          </p:nvSpPr>
          <p:spPr bwMode="auto">
            <a:xfrm>
              <a:off x="3565526" y="3354388"/>
              <a:ext cx="17463" cy="33338"/>
            </a:xfrm>
            <a:custGeom>
              <a:avLst/>
              <a:gdLst>
                <a:gd name="T0" fmla="*/ 14 w 23"/>
                <a:gd name="T1" fmla="*/ 43 h 43"/>
                <a:gd name="T2" fmla="*/ 0 w 23"/>
                <a:gd name="T3" fmla="*/ 0 h 43"/>
                <a:gd name="T4" fmla="*/ 23 w 23"/>
                <a:gd name="T5" fmla="*/ 37 h 43"/>
                <a:gd name="T6" fmla="*/ 14 w 23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43">
                  <a:moveTo>
                    <a:pt x="14" y="43"/>
                  </a:moveTo>
                  <a:cubicBezTo>
                    <a:pt x="7" y="32"/>
                    <a:pt x="8" y="18"/>
                    <a:pt x="0" y="0"/>
                  </a:cubicBezTo>
                  <a:cubicBezTo>
                    <a:pt x="19" y="4"/>
                    <a:pt x="14" y="25"/>
                    <a:pt x="23" y="37"/>
                  </a:cubicBezTo>
                  <a:cubicBezTo>
                    <a:pt x="20" y="38"/>
                    <a:pt x="17" y="38"/>
                    <a:pt x="14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5"/>
            <p:cNvSpPr/>
            <p:nvPr/>
          </p:nvSpPr>
          <p:spPr bwMode="auto">
            <a:xfrm>
              <a:off x="3449638" y="3446463"/>
              <a:ext cx="14288" cy="26988"/>
            </a:xfrm>
            <a:custGeom>
              <a:avLst/>
              <a:gdLst>
                <a:gd name="T0" fmla="*/ 16 w 18"/>
                <a:gd name="T1" fmla="*/ 0 h 36"/>
                <a:gd name="T2" fmla="*/ 0 w 18"/>
                <a:gd name="T3" fmla="*/ 31 h 36"/>
                <a:gd name="T4" fmla="*/ 10 w 18"/>
                <a:gd name="T5" fmla="*/ 3 h 36"/>
                <a:gd name="T6" fmla="*/ 16 w 1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6">
                  <a:moveTo>
                    <a:pt x="16" y="0"/>
                  </a:moveTo>
                  <a:cubicBezTo>
                    <a:pt x="17" y="8"/>
                    <a:pt x="18" y="36"/>
                    <a:pt x="0" y="31"/>
                  </a:cubicBezTo>
                  <a:cubicBezTo>
                    <a:pt x="1" y="19"/>
                    <a:pt x="9" y="13"/>
                    <a:pt x="10" y="3"/>
                  </a:cubicBezTo>
                  <a:cubicBezTo>
                    <a:pt x="13" y="3"/>
                    <a:pt x="16" y="3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76"/>
            <p:cNvSpPr>
              <a:spLocks noEditPoints="1"/>
            </p:cNvSpPr>
            <p:nvPr/>
          </p:nvSpPr>
          <p:spPr bwMode="auto">
            <a:xfrm>
              <a:off x="4281488" y="2127251"/>
              <a:ext cx="225425" cy="254000"/>
            </a:xfrm>
            <a:custGeom>
              <a:avLst/>
              <a:gdLst>
                <a:gd name="T0" fmla="*/ 279 w 288"/>
                <a:gd name="T1" fmla="*/ 215 h 327"/>
                <a:gd name="T2" fmla="*/ 288 w 288"/>
                <a:gd name="T3" fmla="*/ 260 h 327"/>
                <a:gd name="T4" fmla="*/ 201 w 288"/>
                <a:gd name="T5" fmla="*/ 298 h 327"/>
                <a:gd name="T6" fmla="*/ 41 w 288"/>
                <a:gd name="T7" fmla="*/ 105 h 327"/>
                <a:gd name="T8" fmla="*/ 23 w 288"/>
                <a:gd name="T9" fmla="*/ 47 h 327"/>
                <a:gd name="T10" fmla="*/ 182 w 288"/>
                <a:gd name="T11" fmla="*/ 105 h 327"/>
                <a:gd name="T12" fmla="*/ 215 w 288"/>
                <a:gd name="T13" fmla="*/ 130 h 327"/>
                <a:gd name="T14" fmla="*/ 232 w 288"/>
                <a:gd name="T15" fmla="*/ 155 h 327"/>
                <a:gd name="T16" fmla="*/ 279 w 288"/>
                <a:gd name="T17" fmla="*/ 215 h 327"/>
                <a:gd name="T18" fmla="*/ 259 w 288"/>
                <a:gd name="T19" fmla="*/ 283 h 327"/>
                <a:gd name="T20" fmla="*/ 240 w 288"/>
                <a:gd name="T21" fmla="*/ 184 h 327"/>
                <a:gd name="T22" fmla="*/ 190 w 288"/>
                <a:gd name="T23" fmla="*/ 130 h 327"/>
                <a:gd name="T24" fmla="*/ 112 w 288"/>
                <a:gd name="T25" fmla="*/ 66 h 327"/>
                <a:gd name="T26" fmla="*/ 27 w 288"/>
                <a:gd name="T27" fmla="*/ 74 h 327"/>
                <a:gd name="T28" fmla="*/ 230 w 288"/>
                <a:gd name="T29" fmla="*/ 291 h 327"/>
                <a:gd name="T30" fmla="*/ 259 w 288"/>
                <a:gd name="T31" fmla="*/ 28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" h="327">
                  <a:moveTo>
                    <a:pt x="279" y="215"/>
                  </a:moveTo>
                  <a:cubicBezTo>
                    <a:pt x="272" y="234"/>
                    <a:pt x="288" y="241"/>
                    <a:pt x="288" y="260"/>
                  </a:cubicBezTo>
                  <a:cubicBezTo>
                    <a:pt x="286" y="301"/>
                    <a:pt x="229" y="327"/>
                    <a:pt x="201" y="298"/>
                  </a:cubicBezTo>
                  <a:cubicBezTo>
                    <a:pt x="159" y="222"/>
                    <a:pt x="98" y="166"/>
                    <a:pt x="41" y="105"/>
                  </a:cubicBezTo>
                  <a:cubicBezTo>
                    <a:pt x="15" y="98"/>
                    <a:pt x="0" y="68"/>
                    <a:pt x="23" y="47"/>
                  </a:cubicBezTo>
                  <a:cubicBezTo>
                    <a:pt x="76" y="0"/>
                    <a:pt x="148" y="76"/>
                    <a:pt x="182" y="105"/>
                  </a:cubicBezTo>
                  <a:cubicBezTo>
                    <a:pt x="193" y="114"/>
                    <a:pt x="207" y="122"/>
                    <a:pt x="215" y="130"/>
                  </a:cubicBezTo>
                  <a:cubicBezTo>
                    <a:pt x="222" y="137"/>
                    <a:pt x="225" y="148"/>
                    <a:pt x="232" y="155"/>
                  </a:cubicBezTo>
                  <a:cubicBezTo>
                    <a:pt x="248" y="173"/>
                    <a:pt x="271" y="190"/>
                    <a:pt x="279" y="215"/>
                  </a:cubicBezTo>
                  <a:close/>
                  <a:moveTo>
                    <a:pt x="259" y="283"/>
                  </a:moveTo>
                  <a:cubicBezTo>
                    <a:pt x="283" y="252"/>
                    <a:pt x="259" y="205"/>
                    <a:pt x="240" y="184"/>
                  </a:cubicBezTo>
                  <a:cubicBezTo>
                    <a:pt x="221" y="163"/>
                    <a:pt x="210" y="148"/>
                    <a:pt x="190" y="130"/>
                  </a:cubicBezTo>
                  <a:cubicBezTo>
                    <a:pt x="168" y="109"/>
                    <a:pt x="135" y="79"/>
                    <a:pt x="112" y="66"/>
                  </a:cubicBezTo>
                  <a:cubicBezTo>
                    <a:pt x="82" y="48"/>
                    <a:pt x="39" y="37"/>
                    <a:pt x="27" y="74"/>
                  </a:cubicBezTo>
                  <a:cubicBezTo>
                    <a:pt x="105" y="137"/>
                    <a:pt x="161" y="220"/>
                    <a:pt x="230" y="291"/>
                  </a:cubicBezTo>
                  <a:cubicBezTo>
                    <a:pt x="242" y="291"/>
                    <a:pt x="248" y="285"/>
                    <a:pt x="259" y="2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77"/>
            <p:cNvSpPr>
              <a:spLocks noEditPoints="1"/>
            </p:cNvSpPr>
            <p:nvPr/>
          </p:nvSpPr>
          <p:spPr bwMode="auto">
            <a:xfrm>
              <a:off x="3824288" y="2147888"/>
              <a:ext cx="201613" cy="249238"/>
            </a:xfrm>
            <a:custGeom>
              <a:avLst/>
              <a:gdLst>
                <a:gd name="T0" fmla="*/ 242 w 259"/>
                <a:gd name="T1" fmla="*/ 298 h 320"/>
                <a:gd name="T2" fmla="*/ 35 w 259"/>
                <a:gd name="T3" fmla="*/ 307 h 320"/>
                <a:gd name="T4" fmla="*/ 45 w 259"/>
                <a:gd name="T5" fmla="*/ 46 h 320"/>
                <a:gd name="T6" fmla="*/ 132 w 259"/>
                <a:gd name="T7" fmla="*/ 13 h 320"/>
                <a:gd name="T8" fmla="*/ 242 w 259"/>
                <a:gd name="T9" fmla="*/ 298 h 320"/>
                <a:gd name="T10" fmla="*/ 95 w 259"/>
                <a:gd name="T11" fmla="*/ 25 h 320"/>
                <a:gd name="T12" fmla="*/ 103 w 259"/>
                <a:gd name="T13" fmla="*/ 54 h 320"/>
                <a:gd name="T14" fmla="*/ 132 w 259"/>
                <a:gd name="T15" fmla="*/ 50 h 320"/>
                <a:gd name="T16" fmla="*/ 130 w 259"/>
                <a:gd name="T17" fmla="*/ 25 h 320"/>
                <a:gd name="T18" fmla="*/ 95 w 259"/>
                <a:gd name="T19" fmla="*/ 25 h 320"/>
                <a:gd name="T20" fmla="*/ 74 w 259"/>
                <a:gd name="T21" fmla="*/ 38 h 320"/>
                <a:gd name="T22" fmla="*/ 91 w 259"/>
                <a:gd name="T23" fmla="*/ 69 h 320"/>
                <a:gd name="T24" fmla="*/ 82 w 259"/>
                <a:gd name="T25" fmla="*/ 30 h 320"/>
                <a:gd name="T26" fmla="*/ 74 w 259"/>
                <a:gd name="T27" fmla="*/ 38 h 320"/>
                <a:gd name="T28" fmla="*/ 142 w 259"/>
                <a:gd name="T29" fmla="*/ 63 h 320"/>
                <a:gd name="T30" fmla="*/ 145 w 259"/>
                <a:gd name="T31" fmla="*/ 36 h 320"/>
                <a:gd name="T32" fmla="*/ 142 w 259"/>
                <a:gd name="T33" fmla="*/ 63 h 320"/>
                <a:gd name="T34" fmla="*/ 47 w 259"/>
                <a:gd name="T35" fmla="*/ 298 h 320"/>
                <a:gd name="T36" fmla="*/ 231 w 259"/>
                <a:gd name="T37" fmla="*/ 286 h 320"/>
                <a:gd name="T38" fmla="*/ 169 w 259"/>
                <a:gd name="T39" fmla="*/ 50 h 320"/>
                <a:gd name="T40" fmla="*/ 147 w 259"/>
                <a:gd name="T41" fmla="*/ 87 h 320"/>
                <a:gd name="T42" fmla="*/ 173 w 259"/>
                <a:gd name="T43" fmla="*/ 108 h 320"/>
                <a:gd name="T44" fmla="*/ 192 w 259"/>
                <a:gd name="T45" fmla="*/ 193 h 320"/>
                <a:gd name="T46" fmla="*/ 215 w 259"/>
                <a:gd name="T47" fmla="*/ 224 h 320"/>
                <a:gd name="T48" fmla="*/ 159 w 259"/>
                <a:gd name="T49" fmla="*/ 263 h 320"/>
                <a:gd name="T50" fmla="*/ 41 w 259"/>
                <a:gd name="T51" fmla="*/ 222 h 320"/>
                <a:gd name="T52" fmla="*/ 72 w 259"/>
                <a:gd name="T53" fmla="*/ 178 h 320"/>
                <a:gd name="T54" fmla="*/ 74 w 259"/>
                <a:gd name="T55" fmla="*/ 129 h 320"/>
                <a:gd name="T56" fmla="*/ 97 w 259"/>
                <a:gd name="T57" fmla="*/ 85 h 320"/>
                <a:gd name="T58" fmla="*/ 78 w 259"/>
                <a:gd name="T59" fmla="*/ 73 h 320"/>
                <a:gd name="T60" fmla="*/ 64 w 259"/>
                <a:gd name="T61" fmla="*/ 46 h 320"/>
                <a:gd name="T62" fmla="*/ 47 w 259"/>
                <a:gd name="T63" fmla="*/ 298 h 320"/>
                <a:gd name="T64" fmla="*/ 107 w 259"/>
                <a:gd name="T65" fmla="*/ 87 h 320"/>
                <a:gd name="T66" fmla="*/ 136 w 259"/>
                <a:gd name="T67" fmla="*/ 81 h 320"/>
                <a:gd name="T68" fmla="*/ 128 w 259"/>
                <a:gd name="T69" fmla="*/ 77 h 320"/>
                <a:gd name="T70" fmla="*/ 134 w 259"/>
                <a:gd name="T71" fmla="*/ 65 h 320"/>
                <a:gd name="T72" fmla="*/ 107 w 259"/>
                <a:gd name="T73" fmla="*/ 87 h 320"/>
                <a:gd name="T74" fmla="*/ 167 w 259"/>
                <a:gd name="T75" fmla="*/ 137 h 320"/>
                <a:gd name="T76" fmla="*/ 167 w 259"/>
                <a:gd name="T77" fmla="*/ 114 h 320"/>
                <a:gd name="T78" fmla="*/ 124 w 259"/>
                <a:gd name="T79" fmla="*/ 94 h 320"/>
                <a:gd name="T80" fmla="*/ 72 w 259"/>
                <a:gd name="T81" fmla="*/ 197 h 320"/>
                <a:gd name="T82" fmla="*/ 171 w 259"/>
                <a:gd name="T83" fmla="*/ 214 h 320"/>
                <a:gd name="T84" fmla="*/ 167 w 259"/>
                <a:gd name="T85" fmla="*/ 137 h 320"/>
                <a:gd name="T86" fmla="*/ 99 w 259"/>
                <a:gd name="T87" fmla="*/ 222 h 320"/>
                <a:gd name="T88" fmla="*/ 51 w 259"/>
                <a:gd name="T89" fmla="*/ 224 h 320"/>
                <a:gd name="T90" fmla="*/ 159 w 259"/>
                <a:gd name="T91" fmla="*/ 255 h 320"/>
                <a:gd name="T92" fmla="*/ 198 w 259"/>
                <a:gd name="T93" fmla="*/ 212 h 320"/>
                <a:gd name="T94" fmla="*/ 99 w 259"/>
                <a:gd name="T95" fmla="*/ 22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9" h="320">
                  <a:moveTo>
                    <a:pt x="242" y="298"/>
                  </a:moveTo>
                  <a:cubicBezTo>
                    <a:pt x="178" y="320"/>
                    <a:pt x="120" y="313"/>
                    <a:pt x="35" y="307"/>
                  </a:cubicBezTo>
                  <a:cubicBezTo>
                    <a:pt x="0" y="216"/>
                    <a:pt x="8" y="130"/>
                    <a:pt x="45" y="46"/>
                  </a:cubicBezTo>
                  <a:cubicBezTo>
                    <a:pt x="68" y="25"/>
                    <a:pt x="89" y="0"/>
                    <a:pt x="132" y="13"/>
                  </a:cubicBezTo>
                  <a:cubicBezTo>
                    <a:pt x="225" y="41"/>
                    <a:pt x="259" y="196"/>
                    <a:pt x="242" y="298"/>
                  </a:cubicBezTo>
                  <a:close/>
                  <a:moveTo>
                    <a:pt x="95" y="25"/>
                  </a:moveTo>
                  <a:cubicBezTo>
                    <a:pt x="95" y="37"/>
                    <a:pt x="101" y="44"/>
                    <a:pt x="103" y="54"/>
                  </a:cubicBezTo>
                  <a:cubicBezTo>
                    <a:pt x="114" y="50"/>
                    <a:pt x="123" y="53"/>
                    <a:pt x="132" y="50"/>
                  </a:cubicBezTo>
                  <a:cubicBezTo>
                    <a:pt x="136" y="42"/>
                    <a:pt x="133" y="32"/>
                    <a:pt x="130" y="25"/>
                  </a:cubicBezTo>
                  <a:cubicBezTo>
                    <a:pt x="113" y="27"/>
                    <a:pt x="107" y="21"/>
                    <a:pt x="95" y="25"/>
                  </a:cubicBezTo>
                  <a:close/>
                  <a:moveTo>
                    <a:pt x="74" y="38"/>
                  </a:moveTo>
                  <a:cubicBezTo>
                    <a:pt x="77" y="43"/>
                    <a:pt x="78" y="66"/>
                    <a:pt x="91" y="69"/>
                  </a:cubicBezTo>
                  <a:cubicBezTo>
                    <a:pt x="102" y="61"/>
                    <a:pt x="84" y="37"/>
                    <a:pt x="82" y="30"/>
                  </a:cubicBezTo>
                  <a:cubicBezTo>
                    <a:pt x="82" y="34"/>
                    <a:pt x="76" y="34"/>
                    <a:pt x="74" y="38"/>
                  </a:cubicBezTo>
                  <a:close/>
                  <a:moveTo>
                    <a:pt x="142" y="63"/>
                  </a:moveTo>
                  <a:cubicBezTo>
                    <a:pt x="157" y="59"/>
                    <a:pt x="163" y="38"/>
                    <a:pt x="145" y="36"/>
                  </a:cubicBezTo>
                  <a:cubicBezTo>
                    <a:pt x="148" y="49"/>
                    <a:pt x="137" y="55"/>
                    <a:pt x="142" y="63"/>
                  </a:cubicBezTo>
                  <a:close/>
                  <a:moveTo>
                    <a:pt x="47" y="298"/>
                  </a:moveTo>
                  <a:cubicBezTo>
                    <a:pt x="110" y="292"/>
                    <a:pt x="185" y="310"/>
                    <a:pt x="231" y="286"/>
                  </a:cubicBezTo>
                  <a:cubicBezTo>
                    <a:pt x="236" y="185"/>
                    <a:pt x="220" y="110"/>
                    <a:pt x="169" y="50"/>
                  </a:cubicBezTo>
                  <a:cubicBezTo>
                    <a:pt x="160" y="62"/>
                    <a:pt x="145" y="71"/>
                    <a:pt x="147" y="87"/>
                  </a:cubicBezTo>
                  <a:cubicBezTo>
                    <a:pt x="157" y="97"/>
                    <a:pt x="167" y="98"/>
                    <a:pt x="173" y="108"/>
                  </a:cubicBezTo>
                  <a:cubicBezTo>
                    <a:pt x="186" y="126"/>
                    <a:pt x="179" y="173"/>
                    <a:pt x="192" y="193"/>
                  </a:cubicBezTo>
                  <a:cubicBezTo>
                    <a:pt x="200" y="205"/>
                    <a:pt x="216" y="208"/>
                    <a:pt x="215" y="224"/>
                  </a:cubicBezTo>
                  <a:cubicBezTo>
                    <a:pt x="214" y="243"/>
                    <a:pt x="180" y="260"/>
                    <a:pt x="159" y="263"/>
                  </a:cubicBezTo>
                  <a:cubicBezTo>
                    <a:pt x="125" y="269"/>
                    <a:pt x="44" y="249"/>
                    <a:pt x="41" y="222"/>
                  </a:cubicBezTo>
                  <a:cubicBezTo>
                    <a:pt x="39" y="205"/>
                    <a:pt x="65" y="198"/>
                    <a:pt x="72" y="178"/>
                  </a:cubicBezTo>
                  <a:cubicBezTo>
                    <a:pt x="78" y="163"/>
                    <a:pt x="72" y="144"/>
                    <a:pt x="74" y="129"/>
                  </a:cubicBezTo>
                  <a:cubicBezTo>
                    <a:pt x="76" y="111"/>
                    <a:pt x="96" y="104"/>
                    <a:pt x="97" y="85"/>
                  </a:cubicBezTo>
                  <a:cubicBezTo>
                    <a:pt x="94" y="78"/>
                    <a:pt x="85" y="77"/>
                    <a:pt x="78" y="73"/>
                  </a:cubicBezTo>
                  <a:cubicBezTo>
                    <a:pt x="70" y="68"/>
                    <a:pt x="71" y="53"/>
                    <a:pt x="64" y="46"/>
                  </a:cubicBezTo>
                  <a:cubicBezTo>
                    <a:pt x="22" y="103"/>
                    <a:pt x="12" y="225"/>
                    <a:pt x="47" y="298"/>
                  </a:cubicBezTo>
                  <a:close/>
                  <a:moveTo>
                    <a:pt x="107" y="87"/>
                  </a:moveTo>
                  <a:cubicBezTo>
                    <a:pt x="115" y="84"/>
                    <a:pt x="133" y="90"/>
                    <a:pt x="136" y="81"/>
                  </a:cubicBezTo>
                  <a:cubicBezTo>
                    <a:pt x="138" y="76"/>
                    <a:pt x="127" y="83"/>
                    <a:pt x="128" y="77"/>
                  </a:cubicBezTo>
                  <a:cubicBezTo>
                    <a:pt x="129" y="72"/>
                    <a:pt x="136" y="73"/>
                    <a:pt x="134" y="65"/>
                  </a:cubicBezTo>
                  <a:cubicBezTo>
                    <a:pt x="114" y="56"/>
                    <a:pt x="96" y="66"/>
                    <a:pt x="107" y="87"/>
                  </a:cubicBezTo>
                  <a:close/>
                  <a:moveTo>
                    <a:pt x="167" y="137"/>
                  </a:moveTo>
                  <a:cubicBezTo>
                    <a:pt x="167" y="131"/>
                    <a:pt x="170" y="120"/>
                    <a:pt x="167" y="114"/>
                  </a:cubicBezTo>
                  <a:cubicBezTo>
                    <a:pt x="160" y="100"/>
                    <a:pt x="136" y="93"/>
                    <a:pt x="124" y="94"/>
                  </a:cubicBezTo>
                  <a:cubicBezTo>
                    <a:pt x="80" y="97"/>
                    <a:pt x="91" y="169"/>
                    <a:pt x="72" y="197"/>
                  </a:cubicBezTo>
                  <a:cubicBezTo>
                    <a:pt x="101" y="211"/>
                    <a:pt x="135" y="216"/>
                    <a:pt x="171" y="214"/>
                  </a:cubicBezTo>
                  <a:cubicBezTo>
                    <a:pt x="191" y="193"/>
                    <a:pt x="170" y="167"/>
                    <a:pt x="167" y="137"/>
                  </a:cubicBezTo>
                  <a:close/>
                  <a:moveTo>
                    <a:pt x="99" y="222"/>
                  </a:moveTo>
                  <a:cubicBezTo>
                    <a:pt x="78" y="217"/>
                    <a:pt x="53" y="192"/>
                    <a:pt x="51" y="224"/>
                  </a:cubicBezTo>
                  <a:cubicBezTo>
                    <a:pt x="69" y="240"/>
                    <a:pt x="121" y="261"/>
                    <a:pt x="159" y="255"/>
                  </a:cubicBezTo>
                  <a:cubicBezTo>
                    <a:pt x="178" y="252"/>
                    <a:pt x="209" y="234"/>
                    <a:pt x="198" y="212"/>
                  </a:cubicBezTo>
                  <a:cubicBezTo>
                    <a:pt x="169" y="229"/>
                    <a:pt x="136" y="230"/>
                    <a:pt x="99" y="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78"/>
            <p:cNvSpPr>
              <a:spLocks noEditPoints="1"/>
            </p:cNvSpPr>
            <p:nvPr/>
          </p:nvSpPr>
          <p:spPr bwMode="auto">
            <a:xfrm>
              <a:off x="4195763" y="2206626"/>
              <a:ext cx="233363" cy="233363"/>
            </a:xfrm>
            <a:custGeom>
              <a:avLst/>
              <a:gdLst>
                <a:gd name="T0" fmla="*/ 87 w 300"/>
                <a:gd name="T1" fmla="*/ 2 h 299"/>
                <a:gd name="T2" fmla="*/ 89 w 300"/>
                <a:gd name="T3" fmla="*/ 2 h 299"/>
                <a:gd name="T4" fmla="*/ 185 w 300"/>
                <a:gd name="T5" fmla="*/ 75 h 299"/>
                <a:gd name="T6" fmla="*/ 269 w 300"/>
                <a:gd name="T7" fmla="*/ 168 h 299"/>
                <a:gd name="T8" fmla="*/ 269 w 300"/>
                <a:gd name="T9" fmla="*/ 250 h 299"/>
                <a:gd name="T10" fmla="*/ 174 w 300"/>
                <a:gd name="T11" fmla="*/ 296 h 299"/>
                <a:gd name="T12" fmla="*/ 125 w 300"/>
                <a:gd name="T13" fmla="*/ 232 h 299"/>
                <a:gd name="T14" fmla="*/ 83 w 300"/>
                <a:gd name="T15" fmla="*/ 174 h 299"/>
                <a:gd name="T16" fmla="*/ 42 w 300"/>
                <a:gd name="T17" fmla="*/ 116 h 299"/>
                <a:gd name="T18" fmla="*/ 1 w 300"/>
                <a:gd name="T19" fmla="*/ 58 h 299"/>
                <a:gd name="T20" fmla="*/ 87 w 300"/>
                <a:gd name="T21" fmla="*/ 2 h 299"/>
                <a:gd name="T22" fmla="*/ 269 w 300"/>
                <a:gd name="T23" fmla="*/ 209 h 299"/>
                <a:gd name="T24" fmla="*/ 108 w 300"/>
                <a:gd name="T25" fmla="*/ 29 h 299"/>
                <a:gd name="T26" fmla="*/ 17 w 300"/>
                <a:gd name="T27" fmla="*/ 64 h 299"/>
                <a:gd name="T28" fmla="*/ 178 w 300"/>
                <a:gd name="T29" fmla="*/ 277 h 299"/>
                <a:gd name="T30" fmla="*/ 269 w 300"/>
                <a:gd name="T31" fmla="*/ 20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299">
                  <a:moveTo>
                    <a:pt x="87" y="2"/>
                  </a:moveTo>
                  <a:cubicBezTo>
                    <a:pt x="88" y="0"/>
                    <a:pt x="89" y="1"/>
                    <a:pt x="89" y="2"/>
                  </a:cubicBezTo>
                  <a:cubicBezTo>
                    <a:pt x="122" y="15"/>
                    <a:pt x="156" y="49"/>
                    <a:pt x="185" y="75"/>
                  </a:cubicBezTo>
                  <a:cubicBezTo>
                    <a:pt x="212" y="100"/>
                    <a:pt x="246" y="134"/>
                    <a:pt x="269" y="168"/>
                  </a:cubicBezTo>
                  <a:cubicBezTo>
                    <a:pt x="292" y="200"/>
                    <a:pt x="300" y="226"/>
                    <a:pt x="269" y="250"/>
                  </a:cubicBezTo>
                  <a:cubicBezTo>
                    <a:pt x="251" y="265"/>
                    <a:pt x="196" y="299"/>
                    <a:pt x="174" y="296"/>
                  </a:cubicBezTo>
                  <a:cubicBezTo>
                    <a:pt x="159" y="294"/>
                    <a:pt x="134" y="247"/>
                    <a:pt x="125" y="232"/>
                  </a:cubicBezTo>
                  <a:cubicBezTo>
                    <a:pt x="111" y="209"/>
                    <a:pt x="98" y="193"/>
                    <a:pt x="83" y="174"/>
                  </a:cubicBezTo>
                  <a:cubicBezTo>
                    <a:pt x="71" y="158"/>
                    <a:pt x="59" y="137"/>
                    <a:pt x="42" y="116"/>
                  </a:cubicBezTo>
                  <a:cubicBezTo>
                    <a:pt x="29" y="100"/>
                    <a:pt x="0" y="76"/>
                    <a:pt x="1" y="58"/>
                  </a:cubicBezTo>
                  <a:cubicBezTo>
                    <a:pt x="1" y="22"/>
                    <a:pt x="54" y="12"/>
                    <a:pt x="87" y="2"/>
                  </a:cubicBezTo>
                  <a:close/>
                  <a:moveTo>
                    <a:pt x="269" y="209"/>
                  </a:moveTo>
                  <a:cubicBezTo>
                    <a:pt x="237" y="143"/>
                    <a:pt x="167" y="73"/>
                    <a:pt x="108" y="29"/>
                  </a:cubicBezTo>
                  <a:cubicBezTo>
                    <a:pt x="78" y="7"/>
                    <a:pt x="25" y="37"/>
                    <a:pt x="17" y="64"/>
                  </a:cubicBezTo>
                  <a:cubicBezTo>
                    <a:pt x="75" y="131"/>
                    <a:pt x="126" y="204"/>
                    <a:pt x="178" y="277"/>
                  </a:cubicBezTo>
                  <a:cubicBezTo>
                    <a:pt x="210" y="255"/>
                    <a:pt x="258" y="251"/>
                    <a:pt x="269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/>
          <p:nvPr/>
        </p:nvSpPr>
        <p:spPr bwMode="auto">
          <a:xfrm>
            <a:off x="5733232" y="3480976"/>
            <a:ext cx="2152040" cy="1781715"/>
          </a:xfrm>
          <a:custGeom>
            <a:avLst/>
            <a:gdLst/>
            <a:ahLst/>
            <a:cxnLst>
              <a:cxn ang="0">
                <a:pos x="74" y="156"/>
              </a:cxn>
              <a:cxn ang="0">
                <a:pos x="185" y="110"/>
              </a:cxn>
              <a:cxn ang="0">
                <a:pos x="232" y="0"/>
              </a:cxn>
              <a:cxn ang="0">
                <a:pos x="274" y="0"/>
              </a:cxn>
              <a:cxn ang="0">
                <a:pos x="274" y="1"/>
              </a:cxn>
              <a:cxn ang="0">
                <a:pos x="262" y="30"/>
              </a:cxn>
              <a:cxn ang="0">
                <a:pos x="274" y="58"/>
              </a:cxn>
              <a:cxn ang="0">
                <a:pos x="302" y="70"/>
              </a:cxn>
              <a:cxn ang="0">
                <a:pos x="331" y="58"/>
              </a:cxn>
              <a:cxn ang="0">
                <a:pos x="343" y="30"/>
              </a:cxn>
              <a:cxn ang="0">
                <a:pos x="331" y="1"/>
              </a:cxn>
              <a:cxn ang="0">
                <a:pos x="330" y="0"/>
              </a:cxn>
              <a:cxn ang="0">
                <a:pos x="388" y="0"/>
              </a:cxn>
              <a:cxn ang="0">
                <a:pos x="387" y="32"/>
              </a:cxn>
              <a:cxn ang="0">
                <a:pos x="449" y="66"/>
              </a:cxn>
              <a:cxn ang="0">
                <a:pos x="435" y="121"/>
              </a:cxn>
              <a:cxn ang="0">
                <a:pos x="362" y="125"/>
              </a:cxn>
              <a:cxn ang="0">
                <a:pos x="328" y="183"/>
              </a:cxn>
              <a:cxn ang="0">
                <a:pos x="365" y="243"/>
              </a:cxn>
              <a:cxn ang="0">
                <a:pos x="344" y="266"/>
              </a:cxn>
              <a:cxn ang="0">
                <a:pos x="321" y="287"/>
              </a:cxn>
              <a:cxn ang="0">
                <a:pos x="260" y="251"/>
              </a:cxn>
              <a:cxn ang="0">
                <a:pos x="202" y="285"/>
              </a:cxn>
              <a:cxn ang="0">
                <a:pos x="202" y="356"/>
              </a:cxn>
              <a:cxn ang="0">
                <a:pos x="144" y="371"/>
              </a:cxn>
              <a:cxn ang="0">
                <a:pos x="108" y="309"/>
              </a:cxn>
              <a:cxn ang="0">
                <a:pos x="76" y="311"/>
              </a:cxn>
              <a:cxn ang="0">
                <a:pos x="74" y="311"/>
              </a:cxn>
              <a:cxn ang="0">
                <a:pos x="74" y="248"/>
              </a:cxn>
              <a:cxn ang="0">
                <a:pos x="69" y="254"/>
              </a:cxn>
              <a:cxn ang="0">
                <a:pos x="40" y="266"/>
              </a:cxn>
              <a:cxn ang="0">
                <a:pos x="11" y="254"/>
              </a:cxn>
              <a:cxn ang="0">
                <a:pos x="0" y="226"/>
              </a:cxn>
              <a:cxn ang="0">
                <a:pos x="11" y="197"/>
              </a:cxn>
              <a:cxn ang="0">
                <a:pos x="40" y="185"/>
              </a:cxn>
              <a:cxn ang="0">
                <a:pos x="69" y="197"/>
              </a:cxn>
              <a:cxn ang="0">
                <a:pos x="74" y="203"/>
              </a:cxn>
              <a:cxn ang="0">
                <a:pos x="74" y="156"/>
              </a:cxn>
            </a:cxnLst>
            <a:rect l="0" t="0" r="r" b="b"/>
            <a:pathLst>
              <a:path w="449" h="371">
                <a:moveTo>
                  <a:pt x="74" y="156"/>
                </a:moveTo>
                <a:cubicBezTo>
                  <a:pt x="117" y="156"/>
                  <a:pt x="155" y="141"/>
                  <a:pt x="185" y="110"/>
                </a:cubicBezTo>
                <a:cubicBezTo>
                  <a:pt x="216" y="80"/>
                  <a:pt x="231" y="43"/>
                  <a:pt x="232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4" y="0"/>
                  <a:pt x="274" y="1"/>
                  <a:pt x="274" y="1"/>
                </a:cubicBezTo>
                <a:cubicBezTo>
                  <a:pt x="266" y="9"/>
                  <a:pt x="262" y="19"/>
                  <a:pt x="262" y="30"/>
                </a:cubicBezTo>
                <a:cubicBezTo>
                  <a:pt x="262" y="41"/>
                  <a:pt x="266" y="51"/>
                  <a:pt x="274" y="58"/>
                </a:cubicBezTo>
                <a:cubicBezTo>
                  <a:pt x="282" y="66"/>
                  <a:pt x="291" y="70"/>
                  <a:pt x="302" y="70"/>
                </a:cubicBezTo>
                <a:cubicBezTo>
                  <a:pt x="314" y="70"/>
                  <a:pt x="323" y="66"/>
                  <a:pt x="331" y="58"/>
                </a:cubicBezTo>
                <a:cubicBezTo>
                  <a:pt x="339" y="51"/>
                  <a:pt x="343" y="41"/>
                  <a:pt x="343" y="30"/>
                </a:cubicBezTo>
                <a:cubicBezTo>
                  <a:pt x="343" y="19"/>
                  <a:pt x="339" y="9"/>
                  <a:pt x="331" y="1"/>
                </a:cubicBezTo>
                <a:cubicBezTo>
                  <a:pt x="331" y="1"/>
                  <a:pt x="330" y="0"/>
                  <a:pt x="330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1"/>
                  <a:pt x="388" y="22"/>
                  <a:pt x="387" y="32"/>
                </a:cubicBezTo>
                <a:cubicBezTo>
                  <a:pt x="449" y="66"/>
                  <a:pt x="449" y="66"/>
                  <a:pt x="449" y="66"/>
                </a:cubicBezTo>
                <a:cubicBezTo>
                  <a:pt x="446" y="85"/>
                  <a:pt x="441" y="103"/>
                  <a:pt x="435" y="121"/>
                </a:cubicBezTo>
                <a:cubicBezTo>
                  <a:pt x="362" y="125"/>
                  <a:pt x="362" y="125"/>
                  <a:pt x="362" y="125"/>
                </a:cubicBezTo>
                <a:cubicBezTo>
                  <a:pt x="353" y="145"/>
                  <a:pt x="342" y="164"/>
                  <a:pt x="328" y="183"/>
                </a:cubicBezTo>
                <a:cubicBezTo>
                  <a:pt x="365" y="243"/>
                  <a:pt x="365" y="243"/>
                  <a:pt x="365" y="243"/>
                </a:cubicBezTo>
                <a:cubicBezTo>
                  <a:pt x="358" y="251"/>
                  <a:pt x="351" y="258"/>
                  <a:pt x="344" y="266"/>
                </a:cubicBezTo>
                <a:cubicBezTo>
                  <a:pt x="336" y="273"/>
                  <a:pt x="329" y="280"/>
                  <a:pt x="321" y="287"/>
                </a:cubicBezTo>
                <a:cubicBezTo>
                  <a:pt x="260" y="251"/>
                  <a:pt x="260" y="251"/>
                  <a:pt x="260" y="251"/>
                </a:cubicBezTo>
                <a:cubicBezTo>
                  <a:pt x="241" y="265"/>
                  <a:pt x="222" y="276"/>
                  <a:pt x="202" y="285"/>
                </a:cubicBezTo>
                <a:cubicBezTo>
                  <a:pt x="202" y="356"/>
                  <a:pt x="202" y="356"/>
                  <a:pt x="202" y="356"/>
                </a:cubicBezTo>
                <a:cubicBezTo>
                  <a:pt x="183" y="363"/>
                  <a:pt x="164" y="368"/>
                  <a:pt x="144" y="371"/>
                </a:cubicBezTo>
                <a:cubicBezTo>
                  <a:pt x="108" y="309"/>
                  <a:pt x="108" y="309"/>
                  <a:pt x="108" y="309"/>
                </a:cubicBezTo>
                <a:cubicBezTo>
                  <a:pt x="97" y="310"/>
                  <a:pt x="86" y="311"/>
                  <a:pt x="76" y="311"/>
                </a:cubicBezTo>
                <a:cubicBezTo>
                  <a:pt x="75" y="311"/>
                  <a:pt x="75" y="311"/>
                  <a:pt x="74" y="311"/>
                </a:cubicBezTo>
                <a:cubicBezTo>
                  <a:pt x="74" y="248"/>
                  <a:pt x="74" y="248"/>
                  <a:pt x="74" y="248"/>
                </a:cubicBezTo>
                <a:cubicBezTo>
                  <a:pt x="73" y="250"/>
                  <a:pt x="71" y="252"/>
                  <a:pt x="69" y="254"/>
                </a:cubicBezTo>
                <a:cubicBezTo>
                  <a:pt x="61" y="262"/>
                  <a:pt x="51" y="266"/>
                  <a:pt x="40" y="266"/>
                </a:cubicBezTo>
                <a:cubicBezTo>
                  <a:pt x="29" y="266"/>
                  <a:pt x="19" y="262"/>
                  <a:pt x="11" y="254"/>
                </a:cubicBezTo>
                <a:cubicBezTo>
                  <a:pt x="4" y="247"/>
                  <a:pt x="0" y="237"/>
                  <a:pt x="0" y="226"/>
                </a:cubicBezTo>
                <a:cubicBezTo>
                  <a:pt x="0" y="215"/>
                  <a:pt x="4" y="205"/>
                  <a:pt x="11" y="197"/>
                </a:cubicBezTo>
                <a:cubicBezTo>
                  <a:pt x="19" y="189"/>
                  <a:pt x="29" y="185"/>
                  <a:pt x="40" y="185"/>
                </a:cubicBezTo>
                <a:cubicBezTo>
                  <a:pt x="51" y="185"/>
                  <a:pt x="61" y="189"/>
                  <a:pt x="69" y="197"/>
                </a:cubicBezTo>
                <a:cubicBezTo>
                  <a:pt x="71" y="199"/>
                  <a:pt x="73" y="201"/>
                  <a:pt x="74" y="203"/>
                </a:cubicBezTo>
                <a:lnTo>
                  <a:pt x="74" y="156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3" name="Freeform 10"/>
          <p:cNvSpPr/>
          <p:nvPr/>
        </p:nvSpPr>
        <p:spPr bwMode="auto">
          <a:xfrm>
            <a:off x="6088440" y="1676588"/>
            <a:ext cx="1791162" cy="2140703"/>
          </a:xfrm>
          <a:custGeom>
            <a:avLst/>
            <a:gdLst/>
            <a:ahLst/>
            <a:cxnLst>
              <a:cxn ang="0">
                <a:pos x="314" y="376"/>
              </a:cxn>
              <a:cxn ang="0">
                <a:pos x="256" y="376"/>
              </a:cxn>
              <a:cxn ang="0">
                <a:pos x="257" y="377"/>
              </a:cxn>
              <a:cxn ang="0">
                <a:pos x="269" y="406"/>
              </a:cxn>
              <a:cxn ang="0">
                <a:pos x="257" y="434"/>
              </a:cxn>
              <a:cxn ang="0">
                <a:pos x="228" y="446"/>
              </a:cxn>
              <a:cxn ang="0">
                <a:pos x="200" y="434"/>
              </a:cxn>
              <a:cxn ang="0">
                <a:pos x="188" y="406"/>
              </a:cxn>
              <a:cxn ang="0">
                <a:pos x="200" y="377"/>
              </a:cxn>
              <a:cxn ang="0">
                <a:pos x="200" y="376"/>
              </a:cxn>
              <a:cxn ang="0">
                <a:pos x="158" y="376"/>
              </a:cxn>
              <a:cxn ang="0">
                <a:pos x="158" y="374"/>
              </a:cxn>
              <a:cxn ang="0">
                <a:pos x="111" y="263"/>
              </a:cxn>
              <a:cxn ang="0">
                <a:pos x="0" y="216"/>
              </a:cxn>
              <a:cxn ang="0">
                <a:pos x="0" y="171"/>
              </a:cxn>
              <a:cxn ang="0">
                <a:pos x="3" y="175"/>
              </a:cxn>
              <a:cxn ang="0">
                <a:pos x="32" y="187"/>
              </a:cxn>
              <a:cxn ang="0">
                <a:pos x="61" y="175"/>
              </a:cxn>
              <a:cxn ang="0">
                <a:pos x="73" y="146"/>
              </a:cxn>
              <a:cxn ang="0">
                <a:pos x="61" y="118"/>
              </a:cxn>
              <a:cxn ang="0">
                <a:pos x="32" y="106"/>
              </a:cxn>
              <a:cxn ang="0">
                <a:pos x="3" y="118"/>
              </a:cxn>
              <a:cxn ang="0">
                <a:pos x="0" y="122"/>
              </a:cxn>
              <a:cxn ang="0">
                <a:pos x="0" y="61"/>
              </a:cxn>
              <a:cxn ang="0">
                <a:pos x="2" y="61"/>
              </a:cxn>
              <a:cxn ang="0">
                <a:pos x="32" y="62"/>
              </a:cxn>
              <a:cxn ang="0">
                <a:pos x="67" y="0"/>
              </a:cxn>
              <a:cxn ang="0">
                <a:pos x="126" y="15"/>
              </a:cxn>
              <a:cxn ang="0">
                <a:pos x="126" y="86"/>
              </a:cxn>
              <a:cxn ang="0">
                <a:pos x="186" y="120"/>
              </a:cxn>
              <a:cxn ang="0">
                <a:pos x="246" y="84"/>
              </a:cxn>
              <a:cxn ang="0">
                <a:pos x="270" y="106"/>
              </a:cxn>
              <a:cxn ang="0">
                <a:pos x="288" y="126"/>
              </a:cxn>
              <a:cxn ang="0">
                <a:pos x="252" y="186"/>
              </a:cxn>
              <a:cxn ang="0">
                <a:pos x="288" y="244"/>
              </a:cxn>
              <a:cxn ang="0">
                <a:pos x="359" y="244"/>
              </a:cxn>
              <a:cxn ang="0">
                <a:pos x="374" y="301"/>
              </a:cxn>
              <a:cxn ang="0">
                <a:pos x="313" y="341"/>
              </a:cxn>
              <a:cxn ang="0">
                <a:pos x="314" y="374"/>
              </a:cxn>
              <a:cxn ang="0">
                <a:pos x="314" y="376"/>
              </a:cxn>
            </a:cxnLst>
            <a:rect l="0" t="0" r="r" b="b"/>
            <a:pathLst>
              <a:path w="374" h="446">
                <a:moveTo>
                  <a:pt x="314" y="376"/>
                </a:moveTo>
                <a:cubicBezTo>
                  <a:pt x="256" y="376"/>
                  <a:pt x="256" y="376"/>
                  <a:pt x="256" y="376"/>
                </a:cubicBezTo>
                <a:cubicBezTo>
                  <a:pt x="256" y="376"/>
                  <a:pt x="257" y="377"/>
                  <a:pt x="257" y="377"/>
                </a:cubicBezTo>
                <a:cubicBezTo>
                  <a:pt x="265" y="385"/>
                  <a:pt x="269" y="395"/>
                  <a:pt x="269" y="406"/>
                </a:cubicBezTo>
                <a:cubicBezTo>
                  <a:pt x="269" y="417"/>
                  <a:pt x="265" y="427"/>
                  <a:pt x="257" y="434"/>
                </a:cubicBezTo>
                <a:cubicBezTo>
                  <a:pt x="249" y="442"/>
                  <a:pt x="240" y="446"/>
                  <a:pt x="228" y="446"/>
                </a:cubicBezTo>
                <a:cubicBezTo>
                  <a:pt x="217" y="446"/>
                  <a:pt x="208" y="442"/>
                  <a:pt x="200" y="434"/>
                </a:cubicBezTo>
                <a:cubicBezTo>
                  <a:pt x="192" y="427"/>
                  <a:pt x="188" y="417"/>
                  <a:pt x="188" y="406"/>
                </a:cubicBezTo>
                <a:cubicBezTo>
                  <a:pt x="188" y="395"/>
                  <a:pt x="192" y="385"/>
                  <a:pt x="200" y="377"/>
                </a:cubicBezTo>
                <a:cubicBezTo>
                  <a:pt x="200" y="377"/>
                  <a:pt x="200" y="376"/>
                  <a:pt x="200" y="376"/>
                </a:cubicBezTo>
                <a:cubicBezTo>
                  <a:pt x="158" y="376"/>
                  <a:pt x="158" y="376"/>
                  <a:pt x="158" y="376"/>
                </a:cubicBezTo>
                <a:cubicBezTo>
                  <a:pt x="158" y="376"/>
                  <a:pt x="158" y="375"/>
                  <a:pt x="158" y="374"/>
                </a:cubicBezTo>
                <a:cubicBezTo>
                  <a:pt x="158" y="331"/>
                  <a:pt x="142" y="293"/>
                  <a:pt x="111" y="263"/>
                </a:cubicBezTo>
                <a:cubicBezTo>
                  <a:pt x="81" y="232"/>
                  <a:pt x="43" y="216"/>
                  <a:pt x="0" y="216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3"/>
                  <a:pt x="2" y="174"/>
                  <a:pt x="3" y="175"/>
                </a:cubicBezTo>
                <a:cubicBezTo>
                  <a:pt x="11" y="183"/>
                  <a:pt x="21" y="187"/>
                  <a:pt x="32" y="187"/>
                </a:cubicBezTo>
                <a:cubicBezTo>
                  <a:pt x="43" y="187"/>
                  <a:pt x="53" y="183"/>
                  <a:pt x="61" y="175"/>
                </a:cubicBezTo>
                <a:cubicBezTo>
                  <a:pt x="69" y="167"/>
                  <a:pt x="73" y="158"/>
                  <a:pt x="73" y="146"/>
                </a:cubicBezTo>
                <a:cubicBezTo>
                  <a:pt x="73" y="135"/>
                  <a:pt x="69" y="126"/>
                  <a:pt x="61" y="118"/>
                </a:cubicBezTo>
                <a:cubicBezTo>
                  <a:pt x="53" y="110"/>
                  <a:pt x="43" y="106"/>
                  <a:pt x="32" y="106"/>
                </a:cubicBezTo>
                <a:cubicBezTo>
                  <a:pt x="21" y="106"/>
                  <a:pt x="11" y="110"/>
                  <a:pt x="3" y="118"/>
                </a:cubicBezTo>
                <a:cubicBezTo>
                  <a:pt x="2" y="119"/>
                  <a:pt x="1" y="120"/>
                  <a:pt x="0" y="122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1"/>
                  <a:pt x="1" y="61"/>
                  <a:pt x="2" y="61"/>
                </a:cubicBezTo>
                <a:cubicBezTo>
                  <a:pt x="12" y="61"/>
                  <a:pt x="22" y="61"/>
                  <a:pt x="32" y="62"/>
                </a:cubicBezTo>
                <a:cubicBezTo>
                  <a:pt x="67" y="0"/>
                  <a:pt x="67" y="0"/>
                  <a:pt x="67" y="0"/>
                </a:cubicBezTo>
                <a:cubicBezTo>
                  <a:pt x="87" y="4"/>
                  <a:pt x="107" y="8"/>
                  <a:pt x="126" y="15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47" y="95"/>
                  <a:pt x="167" y="106"/>
                  <a:pt x="186" y="120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54" y="91"/>
                  <a:pt x="262" y="98"/>
                  <a:pt x="270" y="106"/>
                </a:cubicBezTo>
                <a:cubicBezTo>
                  <a:pt x="276" y="113"/>
                  <a:pt x="282" y="119"/>
                  <a:pt x="288" y="126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66" y="204"/>
                  <a:pt x="278" y="224"/>
                  <a:pt x="288" y="244"/>
                </a:cubicBezTo>
                <a:cubicBezTo>
                  <a:pt x="359" y="244"/>
                  <a:pt x="359" y="244"/>
                  <a:pt x="359" y="244"/>
                </a:cubicBezTo>
                <a:cubicBezTo>
                  <a:pt x="365" y="263"/>
                  <a:pt x="370" y="282"/>
                  <a:pt x="374" y="301"/>
                </a:cubicBezTo>
                <a:cubicBezTo>
                  <a:pt x="313" y="341"/>
                  <a:pt x="313" y="341"/>
                  <a:pt x="313" y="341"/>
                </a:cubicBezTo>
                <a:cubicBezTo>
                  <a:pt x="314" y="352"/>
                  <a:pt x="314" y="363"/>
                  <a:pt x="314" y="374"/>
                </a:cubicBezTo>
                <a:cubicBezTo>
                  <a:pt x="314" y="375"/>
                  <a:pt x="314" y="375"/>
                  <a:pt x="314" y="376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5" name="Freeform 12"/>
          <p:cNvSpPr/>
          <p:nvPr/>
        </p:nvSpPr>
        <p:spPr bwMode="auto">
          <a:xfrm>
            <a:off x="4306727" y="3116319"/>
            <a:ext cx="1781716" cy="2140703"/>
          </a:xfrm>
          <a:custGeom>
            <a:avLst/>
            <a:gdLst/>
            <a:ahLst/>
            <a:cxnLst>
              <a:cxn ang="0">
                <a:pos x="372" y="232"/>
              </a:cxn>
              <a:cxn ang="0">
                <a:pos x="372" y="279"/>
              </a:cxn>
              <a:cxn ang="0">
                <a:pos x="367" y="273"/>
              </a:cxn>
              <a:cxn ang="0">
                <a:pos x="338" y="261"/>
              </a:cxn>
              <a:cxn ang="0">
                <a:pos x="309" y="273"/>
              </a:cxn>
              <a:cxn ang="0">
                <a:pos x="298" y="302"/>
              </a:cxn>
              <a:cxn ang="0">
                <a:pos x="309" y="330"/>
              </a:cxn>
              <a:cxn ang="0">
                <a:pos x="338" y="342"/>
              </a:cxn>
              <a:cxn ang="0">
                <a:pos x="367" y="330"/>
              </a:cxn>
              <a:cxn ang="0">
                <a:pos x="372" y="324"/>
              </a:cxn>
              <a:cxn ang="0">
                <a:pos x="372" y="387"/>
              </a:cxn>
              <a:cxn ang="0">
                <a:pos x="340" y="385"/>
              </a:cxn>
              <a:cxn ang="0">
                <a:pos x="302" y="446"/>
              </a:cxn>
              <a:cxn ang="0">
                <a:pos x="242" y="430"/>
              </a:cxn>
              <a:cxn ang="0">
                <a:pos x="247" y="361"/>
              </a:cxn>
              <a:cxn ang="0">
                <a:pos x="184" y="323"/>
              </a:cxn>
              <a:cxn ang="0">
                <a:pos x="129" y="363"/>
              </a:cxn>
              <a:cxn ang="0">
                <a:pos x="106" y="342"/>
              </a:cxn>
              <a:cxn ang="0">
                <a:pos x="82" y="316"/>
              </a:cxn>
              <a:cxn ang="0">
                <a:pos x="118" y="254"/>
              </a:cxn>
              <a:cxn ang="0">
                <a:pos x="86" y="199"/>
              </a:cxn>
              <a:cxn ang="0">
                <a:pos x="15" y="199"/>
              </a:cxn>
              <a:cxn ang="0">
                <a:pos x="0" y="141"/>
              </a:cxn>
              <a:cxn ang="0">
                <a:pos x="62" y="104"/>
              </a:cxn>
              <a:cxn ang="0">
                <a:pos x="61" y="84"/>
              </a:cxn>
              <a:cxn ang="0">
                <a:pos x="61" y="76"/>
              </a:cxn>
              <a:cxn ang="0">
                <a:pos x="118" y="76"/>
              </a:cxn>
              <a:cxn ang="0">
                <a:pos x="109" y="69"/>
              </a:cxn>
              <a:cxn ang="0">
                <a:pos x="97" y="41"/>
              </a:cxn>
              <a:cxn ang="0">
                <a:pos x="109" y="12"/>
              </a:cxn>
              <a:cxn ang="0">
                <a:pos x="138" y="0"/>
              </a:cxn>
              <a:cxn ang="0">
                <a:pos x="167" y="12"/>
              </a:cxn>
              <a:cxn ang="0">
                <a:pos x="179" y="41"/>
              </a:cxn>
              <a:cxn ang="0">
                <a:pos x="167" y="69"/>
              </a:cxn>
              <a:cxn ang="0">
                <a:pos x="158" y="76"/>
              </a:cxn>
              <a:cxn ang="0">
                <a:pos x="214" y="76"/>
              </a:cxn>
              <a:cxn ang="0">
                <a:pos x="260" y="186"/>
              </a:cxn>
              <a:cxn ang="0">
                <a:pos x="372" y="232"/>
              </a:cxn>
              <a:cxn ang="0">
                <a:pos x="372" y="232"/>
              </a:cxn>
            </a:cxnLst>
            <a:rect l="0" t="0" r="r" b="b"/>
            <a:pathLst>
              <a:path w="372" h="446">
                <a:moveTo>
                  <a:pt x="372" y="232"/>
                </a:moveTo>
                <a:cubicBezTo>
                  <a:pt x="372" y="279"/>
                  <a:pt x="372" y="279"/>
                  <a:pt x="372" y="279"/>
                </a:cubicBezTo>
                <a:cubicBezTo>
                  <a:pt x="371" y="277"/>
                  <a:pt x="369" y="275"/>
                  <a:pt x="367" y="273"/>
                </a:cubicBezTo>
                <a:cubicBezTo>
                  <a:pt x="359" y="265"/>
                  <a:pt x="349" y="261"/>
                  <a:pt x="338" y="261"/>
                </a:cubicBezTo>
                <a:cubicBezTo>
                  <a:pt x="327" y="261"/>
                  <a:pt x="317" y="265"/>
                  <a:pt x="309" y="273"/>
                </a:cubicBezTo>
                <a:cubicBezTo>
                  <a:pt x="302" y="281"/>
                  <a:pt x="298" y="291"/>
                  <a:pt x="298" y="302"/>
                </a:cubicBezTo>
                <a:cubicBezTo>
                  <a:pt x="298" y="313"/>
                  <a:pt x="302" y="323"/>
                  <a:pt x="309" y="330"/>
                </a:cubicBezTo>
                <a:cubicBezTo>
                  <a:pt x="317" y="338"/>
                  <a:pt x="327" y="342"/>
                  <a:pt x="338" y="342"/>
                </a:cubicBezTo>
                <a:cubicBezTo>
                  <a:pt x="349" y="342"/>
                  <a:pt x="359" y="338"/>
                  <a:pt x="367" y="330"/>
                </a:cubicBezTo>
                <a:cubicBezTo>
                  <a:pt x="369" y="328"/>
                  <a:pt x="371" y="326"/>
                  <a:pt x="372" y="324"/>
                </a:cubicBezTo>
                <a:cubicBezTo>
                  <a:pt x="372" y="387"/>
                  <a:pt x="372" y="387"/>
                  <a:pt x="372" y="387"/>
                </a:cubicBezTo>
                <a:cubicBezTo>
                  <a:pt x="361" y="387"/>
                  <a:pt x="351" y="386"/>
                  <a:pt x="340" y="385"/>
                </a:cubicBezTo>
                <a:cubicBezTo>
                  <a:pt x="302" y="446"/>
                  <a:pt x="302" y="446"/>
                  <a:pt x="302" y="446"/>
                </a:cubicBezTo>
                <a:cubicBezTo>
                  <a:pt x="281" y="443"/>
                  <a:pt x="261" y="437"/>
                  <a:pt x="242" y="430"/>
                </a:cubicBezTo>
                <a:cubicBezTo>
                  <a:pt x="247" y="361"/>
                  <a:pt x="247" y="361"/>
                  <a:pt x="247" y="361"/>
                </a:cubicBezTo>
                <a:cubicBezTo>
                  <a:pt x="225" y="351"/>
                  <a:pt x="204" y="338"/>
                  <a:pt x="184" y="323"/>
                </a:cubicBezTo>
                <a:cubicBezTo>
                  <a:pt x="129" y="363"/>
                  <a:pt x="129" y="363"/>
                  <a:pt x="129" y="363"/>
                </a:cubicBezTo>
                <a:cubicBezTo>
                  <a:pt x="121" y="356"/>
                  <a:pt x="113" y="349"/>
                  <a:pt x="106" y="342"/>
                </a:cubicBezTo>
                <a:cubicBezTo>
                  <a:pt x="97" y="333"/>
                  <a:pt x="89" y="325"/>
                  <a:pt x="82" y="316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05" y="237"/>
                  <a:pt x="95" y="219"/>
                  <a:pt x="86" y="199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8" y="180"/>
                  <a:pt x="4" y="161"/>
                  <a:pt x="0" y="141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98"/>
                  <a:pt x="61" y="91"/>
                  <a:pt x="61" y="84"/>
                </a:cubicBezTo>
                <a:cubicBezTo>
                  <a:pt x="61" y="82"/>
                  <a:pt x="61" y="79"/>
                  <a:pt x="61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5" y="74"/>
                  <a:pt x="112" y="72"/>
                  <a:pt x="109" y="69"/>
                </a:cubicBezTo>
                <a:cubicBezTo>
                  <a:pt x="101" y="61"/>
                  <a:pt x="97" y="52"/>
                  <a:pt x="97" y="41"/>
                </a:cubicBezTo>
                <a:cubicBezTo>
                  <a:pt x="97" y="29"/>
                  <a:pt x="101" y="20"/>
                  <a:pt x="109" y="12"/>
                </a:cubicBezTo>
                <a:cubicBezTo>
                  <a:pt x="117" y="4"/>
                  <a:pt x="127" y="0"/>
                  <a:pt x="138" y="0"/>
                </a:cubicBezTo>
                <a:cubicBezTo>
                  <a:pt x="149" y="0"/>
                  <a:pt x="159" y="4"/>
                  <a:pt x="167" y="12"/>
                </a:cubicBezTo>
                <a:cubicBezTo>
                  <a:pt x="175" y="20"/>
                  <a:pt x="179" y="29"/>
                  <a:pt x="179" y="41"/>
                </a:cubicBezTo>
                <a:cubicBezTo>
                  <a:pt x="179" y="52"/>
                  <a:pt x="175" y="61"/>
                  <a:pt x="167" y="69"/>
                </a:cubicBezTo>
                <a:cubicBezTo>
                  <a:pt x="164" y="72"/>
                  <a:pt x="161" y="74"/>
                  <a:pt x="158" y="76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4" y="119"/>
                  <a:pt x="229" y="156"/>
                  <a:pt x="260" y="186"/>
                </a:cubicBezTo>
                <a:cubicBezTo>
                  <a:pt x="291" y="217"/>
                  <a:pt x="328" y="232"/>
                  <a:pt x="372" y="232"/>
                </a:cubicBezTo>
                <a:cubicBezTo>
                  <a:pt x="372" y="232"/>
                  <a:pt x="372" y="232"/>
                  <a:pt x="372" y="232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" name="Freeform 9"/>
          <p:cNvSpPr/>
          <p:nvPr/>
        </p:nvSpPr>
        <p:spPr bwMode="auto">
          <a:xfrm>
            <a:off x="4306727" y="1682257"/>
            <a:ext cx="2131256" cy="1798719"/>
          </a:xfrm>
          <a:custGeom>
            <a:avLst/>
            <a:gdLst/>
            <a:ahLst/>
            <a:cxnLst>
              <a:cxn ang="0">
                <a:pos x="372" y="215"/>
              </a:cxn>
              <a:cxn ang="0">
                <a:pos x="372" y="215"/>
              </a:cxn>
              <a:cxn ang="0">
                <a:pos x="260" y="262"/>
              </a:cxn>
              <a:cxn ang="0">
                <a:pos x="214" y="373"/>
              </a:cxn>
              <a:cxn ang="0">
                <a:pos x="214" y="375"/>
              </a:cxn>
              <a:cxn ang="0">
                <a:pos x="158" y="375"/>
              </a:cxn>
              <a:cxn ang="0">
                <a:pos x="167" y="368"/>
              </a:cxn>
              <a:cxn ang="0">
                <a:pos x="179" y="340"/>
              </a:cxn>
              <a:cxn ang="0">
                <a:pos x="167" y="311"/>
              </a:cxn>
              <a:cxn ang="0">
                <a:pos x="138" y="299"/>
              </a:cxn>
              <a:cxn ang="0">
                <a:pos x="109" y="311"/>
              </a:cxn>
              <a:cxn ang="0">
                <a:pos x="97" y="340"/>
              </a:cxn>
              <a:cxn ang="0">
                <a:pos x="109" y="368"/>
              </a:cxn>
              <a:cxn ang="0">
                <a:pos x="118" y="375"/>
              </a:cxn>
              <a:cxn ang="0">
                <a:pos x="61" y="375"/>
              </a:cxn>
              <a:cxn ang="0">
                <a:pos x="61" y="373"/>
              </a:cxn>
              <a:cxn ang="0">
                <a:pos x="61" y="367"/>
              </a:cxn>
              <a:cxn ang="0">
                <a:pos x="62" y="342"/>
              </a:cxn>
              <a:cxn ang="0">
                <a:pos x="0" y="307"/>
              </a:cxn>
              <a:cxn ang="0">
                <a:pos x="17" y="243"/>
              </a:cxn>
              <a:cxn ang="0">
                <a:pos x="86" y="247"/>
              </a:cxn>
              <a:cxn ang="0">
                <a:pos x="119" y="191"/>
              </a:cxn>
              <a:cxn ang="0">
                <a:pos x="85" y="127"/>
              </a:cxn>
              <a:cxn ang="0">
                <a:pos x="106" y="105"/>
              </a:cxn>
              <a:cxn ang="0">
                <a:pos x="128" y="84"/>
              </a:cxn>
              <a:cxn ang="0">
                <a:pos x="188" y="120"/>
              </a:cxn>
              <a:cxn ang="0">
                <a:pos x="243" y="88"/>
              </a:cxn>
              <a:cxn ang="0">
                <a:pos x="243" y="16"/>
              </a:cxn>
              <a:cxn ang="0">
                <a:pos x="303" y="0"/>
              </a:cxn>
              <a:cxn ang="0">
                <a:pos x="339" y="62"/>
              </a:cxn>
              <a:cxn ang="0">
                <a:pos x="372" y="60"/>
              </a:cxn>
              <a:cxn ang="0">
                <a:pos x="372" y="121"/>
              </a:cxn>
              <a:cxn ang="0">
                <a:pos x="375" y="117"/>
              </a:cxn>
              <a:cxn ang="0">
                <a:pos x="404" y="105"/>
              </a:cxn>
              <a:cxn ang="0">
                <a:pos x="433" y="117"/>
              </a:cxn>
              <a:cxn ang="0">
                <a:pos x="445" y="145"/>
              </a:cxn>
              <a:cxn ang="0">
                <a:pos x="433" y="174"/>
              </a:cxn>
              <a:cxn ang="0">
                <a:pos x="404" y="186"/>
              </a:cxn>
              <a:cxn ang="0">
                <a:pos x="375" y="174"/>
              </a:cxn>
              <a:cxn ang="0">
                <a:pos x="372" y="170"/>
              </a:cxn>
              <a:cxn ang="0">
                <a:pos x="372" y="215"/>
              </a:cxn>
            </a:cxnLst>
            <a:rect l="0" t="0" r="r" b="b"/>
            <a:pathLst>
              <a:path w="445" h="375">
                <a:moveTo>
                  <a:pt x="372" y="215"/>
                </a:moveTo>
                <a:cubicBezTo>
                  <a:pt x="372" y="215"/>
                  <a:pt x="372" y="215"/>
                  <a:pt x="372" y="215"/>
                </a:cubicBezTo>
                <a:cubicBezTo>
                  <a:pt x="328" y="215"/>
                  <a:pt x="291" y="231"/>
                  <a:pt x="260" y="262"/>
                </a:cubicBezTo>
                <a:cubicBezTo>
                  <a:pt x="229" y="292"/>
                  <a:pt x="214" y="330"/>
                  <a:pt x="214" y="373"/>
                </a:cubicBezTo>
                <a:cubicBezTo>
                  <a:pt x="214" y="374"/>
                  <a:pt x="214" y="375"/>
                  <a:pt x="214" y="375"/>
                </a:cubicBezTo>
                <a:cubicBezTo>
                  <a:pt x="158" y="375"/>
                  <a:pt x="158" y="375"/>
                  <a:pt x="158" y="375"/>
                </a:cubicBezTo>
                <a:cubicBezTo>
                  <a:pt x="161" y="373"/>
                  <a:pt x="164" y="371"/>
                  <a:pt x="167" y="368"/>
                </a:cubicBezTo>
                <a:cubicBezTo>
                  <a:pt x="175" y="360"/>
                  <a:pt x="179" y="351"/>
                  <a:pt x="179" y="340"/>
                </a:cubicBezTo>
                <a:cubicBezTo>
                  <a:pt x="179" y="328"/>
                  <a:pt x="175" y="319"/>
                  <a:pt x="167" y="311"/>
                </a:cubicBezTo>
                <a:cubicBezTo>
                  <a:pt x="159" y="303"/>
                  <a:pt x="149" y="299"/>
                  <a:pt x="138" y="299"/>
                </a:cubicBezTo>
                <a:cubicBezTo>
                  <a:pt x="127" y="299"/>
                  <a:pt x="117" y="303"/>
                  <a:pt x="109" y="311"/>
                </a:cubicBezTo>
                <a:cubicBezTo>
                  <a:pt x="101" y="319"/>
                  <a:pt x="97" y="328"/>
                  <a:pt x="97" y="340"/>
                </a:cubicBezTo>
                <a:cubicBezTo>
                  <a:pt x="97" y="351"/>
                  <a:pt x="101" y="360"/>
                  <a:pt x="109" y="368"/>
                </a:cubicBezTo>
                <a:cubicBezTo>
                  <a:pt x="112" y="371"/>
                  <a:pt x="115" y="373"/>
                  <a:pt x="118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4"/>
                  <a:pt x="61" y="374"/>
                  <a:pt x="61" y="373"/>
                </a:cubicBezTo>
                <a:cubicBezTo>
                  <a:pt x="61" y="371"/>
                  <a:pt x="61" y="369"/>
                  <a:pt x="61" y="367"/>
                </a:cubicBezTo>
                <a:cubicBezTo>
                  <a:pt x="61" y="359"/>
                  <a:pt x="62" y="350"/>
                  <a:pt x="62" y="342"/>
                </a:cubicBezTo>
                <a:cubicBezTo>
                  <a:pt x="0" y="307"/>
                  <a:pt x="0" y="307"/>
                  <a:pt x="0" y="307"/>
                </a:cubicBezTo>
                <a:cubicBezTo>
                  <a:pt x="4" y="285"/>
                  <a:pt x="9" y="263"/>
                  <a:pt x="17" y="243"/>
                </a:cubicBezTo>
                <a:cubicBezTo>
                  <a:pt x="86" y="247"/>
                  <a:pt x="86" y="247"/>
                  <a:pt x="86" y="247"/>
                </a:cubicBezTo>
                <a:cubicBezTo>
                  <a:pt x="95" y="227"/>
                  <a:pt x="106" y="209"/>
                  <a:pt x="119" y="191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92" y="120"/>
                  <a:pt x="99" y="112"/>
                  <a:pt x="106" y="105"/>
                </a:cubicBezTo>
                <a:cubicBezTo>
                  <a:pt x="113" y="98"/>
                  <a:pt x="120" y="91"/>
                  <a:pt x="128" y="84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206" y="107"/>
                  <a:pt x="224" y="96"/>
                  <a:pt x="243" y="88"/>
                </a:cubicBezTo>
                <a:cubicBezTo>
                  <a:pt x="243" y="16"/>
                  <a:pt x="243" y="16"/>
                  <a:pt x="243" y="16"/>
                </a:cubicBezTo>
                <a:cubicBezTo>
                  <a:pt x="262" y="9"/>
                  <a:pt x="283" y="4"/>
                  <a:pt x="303" y="0"/>
                </a:cubicBezTo>
                <a:cubicBezTo>
                  <a:pt x="339" y="62"/>
                  <a:pt x="339" y="62"/>
                  <a:pt x="339" y="62"/>
                </a:cubicBezTo>
                <a:cubicBezTo>
                  <a:pt x="350" y="61"/>
                  <a:pt x="361" y="60"/>
                  <a:pt x="372" y="60"/>
                </a:cubicBezTo>
                <a:cubicBezTo>
                  <a:pt x="372" y="121"/>
                  <a:pt x="372" y="121"/>
                  <a:pt x="372" y="121"/>
                </a:cubicBezTo>
                <a:cubicBezTo>
                  <a:pt x="373" y="119"/>
                  <a:pt x="374" y="118"/>
                  <a:pt x="375" y="117"/>
                </a:cubicBezTo>
                <a:cubicBezTo>
                  <a:pt x="383" y="109"/>
                  <a:pt x="393" y="105"/>
                  <a:pt x="404" y="105"/>
                </a:cubicBezTo>
                <a:cubicBezTo>
                  <a:pt x="415" y="105"/>
                  <a:pt x="425" y="109"/>
                  <a:pt x="433" y="117"/>
                </a:cubicBezTo>
                <a:cubicBezTo>
                  <a:pt x="441" y="125"/>
                  <a:pt x="445" y="134"/>
                  <a:pt x="445" y="145"/>
                </a:cubicBezTo>
                <a:cubicBezTo>
                  <a:pt x="445" y="157"/>
                  <a:pt x="441" y="166"/>
                  <a:pt x="433" y="174"/>
                </a:cubicBezTo>
                <a:cubicBezTo>
                  <a:pt x="425" y="182"/>
                  <a:pt x="415" y="186"/>
                  <a:pt x="404" y="186"/>
                </a:cubicBezTo>
                <a:cubicBezTo>
                  <a:pt x="393" y="186"/>
                  <a:pt x="383" y="182"/>
                  <a:pt x="375" y="174"/>
                </a:cubicBezTo>
                <a:cubicBezTo>
                  <a:pt x="374" y="173"/>
                  <a:pt x="373" y="172"/>
                  <a:pt x="372" y="170"/>
                </a:cubicBezTo>
                <a:lnTo>
                  <a:pt x="372" y="215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7" name="Text Placeholder 2"/>
          <p:cNvSpPr txBox="1"/>
          <p:nvPr/>
        </p:nvSpPr>
        <p:spPr>
          <a:xfrm>
            <a:off x="8236612" y="239323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37"/>
          <p:cNvSpPr txBox="1"/>
          <p:nvPr/>
        </p:nvSpPr>
        <p:spPr>
          <a:xfrm>
            <a:off x="8312080" y="2732511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9" name="Text Placeholder 2"/>
          <p:cNvSpPr txBox="1"/>
          <p:nvPr/>
        </p:nvSpPr>
        <p:spPr>
          <a:xfrm>
            <a:off x="1814477" y="239323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TextBox 43"/>
          <p:cNvSpPr txBox="1"/>
          <p:nvPr/>
        </p:nvSpPr>
        <p:spPr>
          <a:xfrm>
            <a:off x="1239359" y="2732511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1" name="Text Placeholder 2"/>
          <p:cNvSpPr txBox="1"/>
          <p:nvPr/>
        </p:nvSpPr>
        <p:spPr>
          <a:xfrm>
            <a:off x="8312080" y="430896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Box 37"/>
          <p:cNvSpPr txBox="1"/>
          <p:nvPr/>
        </p:nvSpPr>
        <p:spPr>
          <a:xfrm>
            <a:off x="8387548" y="4648241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1889945" y="430896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TextBox 43"/>
          <p:cNvSpPr txBox="1"/>
          <p:nvPr/>
        </p:nvSpPr>
        <p:spPr>
          <a:xfrm>
            <a:off x="1314827" y="4648241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8" name="Freeform 183"/>
          <p:cNvSpPr>
            <a:spLocks noEditPoints="1"/>
          </p:cNvSpPr>
          <p:nvPr/>
        </p:nvSpPr>
        <p:spPr bwMode="auto">
          <a:xfrm>
            <a:off x="5165568" y="2306552"/>
            <a:ext cx="332716" cy="610625"/>
          </a:xfrm>
          <a:custGeom>
            <a:avLst/>
            <a:gdLst>
              <a:gd name="T0" fmla="*/ 227 w 254"/>
              <a:gd name="T1" fmla="*/ 433 h 466"/>
              <a:gd name="T2" fmla="*/ 239 w 254"/>
              <a:gd name="T3" fmla="*/ 418 h 466"/>
              <a:gd name="T4" fmla="*/ 238 w 254"/>
              <a:gd name="T5" fmla="*/ 432 h 466"/>
              <a:gd name="T6" fmla="*/ 226 w 254"/>
              <a:gd name="T7" fmla="*/ 287 h 466"/>
              <a:gd name="T8" fmla="*/ 237 w 254"/>
              <a:gd name="T9" fmla="*/ 234 h 466"/>
              <a:gd name="T10" fmla="*/ 197 w 254"/>
              <a:gd name="T11" fmla="*/ 234 h 466"/>
              <a:gd name="T12" fmla="*/ 203 w 254"/>
              <a:gd name="T13" fmla="*/ 186 h 466"/>
              <a:gd name="T14" fmla="*/ 224 w 254"/>
              <a:gd name="T15" fmla="*/ 162 h 466"/>
              <a:gd name="T16" fmla="*/ 177 w 254"/>
              <a:gd name="T17" fmla="*/ 225 h 466"/>
              <a:gd name="T18" fmla="*/ 95 w 254"/>
              <a:gd name="T19" fmla="*/ 61 h 466"/>
              <a:gd name="T20" fmla="*/ 117 w 254"/>
              <a:gd name="T21" fmla="*/ 244 h 466"/>
              <a:gd name="T22" fmla="*/ 62 w 254"/>
              <a:gd name="T23" fmla="*/ 59 h 466"/>
              <a:gd name="T24" fmla="*/ 0 w 254"/>
              <a:gd name="T25" fmla="*/ 29 h 466"/>
              <a:gd name="T26" fmla="*/ 18 w 254"/>
              <a:gd name="T27" fmla="*/ 63 h 466"/>
              <a:gd name="T28" fmla="*/ 54 w 254"/>
              <a:gd name="T29" fmla="*/ 140 h 466"/>
              <a:gd name="T30" fmla="*/ 87 w 254"/>
              <a:gd name="T31" fmla="*/ 252 h 466"/>
              <a:gd name="T32" fmla="*/ 93 w 254"/>
              <a:gd name="T33" fmla="*/ 266 h 466"/>
              <a:gd name="T34" fmla="*/ 91 w 254"/>
              <a:gd name="T35" fmla="*/ 267 h 466"/>
              <a:gd name="T36" fmla="*/ 75 w 254"/>
              <a:gd name="T37" fmla="*/ 270 h 466"/>
              <a:gd name="T38" fmla="*/ 110 w 254"/>
              <a:gd name="T39" fmla="*/ 289 h 466"/>
              <a:gd name="T40" fmla="*/ 162 w 254"/>
              <a:gd name="T41" fmla="*/ 441 h 466"/>
              <a:gd name="T42" fmla="*/ 232 w 254"/>
              <a:gd name="T43" fmla="*/ 237 h 466"/>
              <a:gd name="T44" fmla="*/ 213 w 254"/>
              <a:gd name="T45" fmla="*/ 176 h 466"/>
              <a:gd name="T46" fmla="*/ 96 w 254"/>
              <a:gd name="T47" fmla="*/ 59 h 466"/>
              <a:gd name="T48" fmla="*/ 84 w 254"/>
              <a:gd name="T49" fmla="*/ 272 h 466"/>
              <a:gd name="T50" fmla="*/ 189 w 254"/>
              <a:gd name="T51" fmla="*/ 426 h 466"/>
              <a:gd name="T52" fmla="*/ 196 w 254"/>
              <a:gd name="T53" fmla="*/ 414 h 466"/>
              <a:gd name="T54" fmla="*/ 236 w 254"/>
              <a:gd name="T55" fmla="*/ 409 h 466"/>
              <a:gd name="T56" fmla="*/ 222 w 254"/>
              <a:gd name="T57" fmla="*/ 372 h 466"/>
              <a:gd name="T58" fmla="*/ 240 w 254"/>
              <a:gd name="T59" fmla="*/ 280 h 466"/>
              <a:gd name="T60" fmla="*/ 235 w 254"/>
              <a:gd name="T61" fmla="*/ 343 h 466"/>
              <a:gd name="T62" fmla="*/ 208 w 254"/>
              <a:gd name="T63" fmla="*/ 370 h 466"/>
              <a:gd name="T64" fmla="*/ 194 w 254"/>
              <a:gd name="T65" fmla="*/ 227 h 466"/>
              <a:gd name="T66" fmla="*/ 180 w 254"/>
              <a:gd name="T67" fmla="*/ 238 h 466"/>
              <a:gd name="T68" fmla="*/ 112 w 254"/>
              <a:gd name="T69" fmla="*/ 44 h 466"/>
              <a:gd name="T70" fmla="*/ 105 w 254"/>
              <a:gd name="T71" fmla="*/ 16 h 466"/>
              <a:gd name="T72" fmla="*/ 98 w 254"/>
              <a:gd name="T73" fmla="*/ 46 h 466"/>
              <a:gd name="T74" fmla="*/ 108 w 254"/>
              <a:gd name="T75" fmla="*/ 56 h 466"/>
              <a:gd name="T76" fmla="*/ 39 w 254"/>
              <a:gd name="T77" fmla="*/ 14 h 466"/>
              <a:gd name="T78" fmla="*/ 44 w 254"/>
              <a:gd name="T79" fmla="*/ 111 h 466"/>
              <a:gd name="T80" fmla="*/ 42 w 254"/>
              <a:gd name="T81" fmla="*/ 106 h 466"/>
              <a:gd name="T82" fmla="*/ 37 w 254"/>
              <a:gd name="T83" fmla="*/ 76 h 466"/>
              <a:gd name="T84" fmla="*/ 25 w 254"/>
              <a:gd name="T85" fmla="*/ 58 h 466"/>
              <a:gd name="T86" fmla="*/ 18 w 254"/>
              <a:gd name="T87" fmla="*/ 44 h 466"/>
              <a:gd name="T88" fmla="*/ 60 w 254"/>
              <a:gd name="T89" fmla="*/ 69 h 466"/>
              <a:gd name="T90" fmla="*/ 64 w 254"/>
              <a:gd name="T91" fmla="*/ 126 h 466"/>
              <a:gd name="T92" fmla="*/ 69 w 254"/>
              <a:gd name="T93" fmla="*/ 140 h 466"/>
              <a:gd name="T94" fmla="*/ 96 w 254"/>
              <a:gd name="T95" fmla="*/ 270 h 466"/>
              <a:gd name="T96" fmla="*/ 112 w 254"/>
              <a:gd name="T97" fmla="*/ 266 h 466"/>
              <a:gd name="T98" fmla="*/ 102 w 254"/>
              <a:gd name="T99" fmla="*/ 256 h 466"/>
              <a:gd name="T100" fmla="*/ 96 w 254"/>
              <a:gd name="T101" fmla="*/ 246 h 466"/>
              <a:gd name="T102" fmla="*/ 89 w 254"/>
              <a:gd name="T103" fmla="*/ 231 h 466"/>
              <a:gd name="T104" fmla="*/ 80 w 254"/>
              <a:gd name="T105" fmla="*/ 195 h 466"/>
              <a:gd name="T106" fmla="*/ 73 w 254"/>
              <a:gd name="T107" fmla="*/ 178 h 466"/>
              <a:gd name="T108" fmla="*/ 93 w 254"/>
              <a:gd name="T109" fmla="*/ 186 h 466"/>
              <a:gd name="T110" fmla="*/ 133 w 254"/>
              <a:gd name="T111" fmla="*/ 244 h 466"/>
              <a:gd name="T112" fmla="*/ 142 w 254"/>
              <a:gd name="T113" fmla="*/ 277 h 466"/>
              <a:gd name="T114" fmla="*/ 141 w 254"/>
              <a:gd name="T115" fmla="*/ 248 h 466"/>
              <a:gd name="T116" fmla="*/ 131 w 254"/>
              <a:gd name="T117" fmla="*/ 172 h 466"/>
              <a:gd name="T118" fmla="*/ 123 w 254"/>
              <a:gd name="T119" fmla="*/ 78 h 466"/>
              <a:gd name="T120" fmla="*/ 133 w 254"/>
              <a:gd name="T121" fmla="*/ 58 h 466"/>
              <a:gd name="T122" fmla="*/ 121 w 254"/>
              <a:gd name="T123" fmla="*/ 380 h 466"/>
              <a:gd name="T124" fmla="*/ 203 w 254"/>
              <a:gd name="T125" fmla="*/ 4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" h="466">
                <a:moveTo>
                  <a:pt x="96" y="463"/>
                </a:moveTo>
                <a:cubicBezTo>
                  <a:pt x="99" y="454"/>
                  <a:pt x="100" y="445"/>
                  <a:pt x="100" y="436"/>
                </a:cubicBezTo>
                <a:cubicBezTo>
                  <a:pt x="113" y="448"/>
                  <a:pt x="131" y="453"/>
                  <a:pt x="149" y="453"/>
                </a:cubicBezTo>
                <a:cubicBezTo>
                  <a:pt x="149" y="453"/>
                  <a:pt x="149" y="453"/>
                  <a:pt x="149" y="454"/>
                </a:cubicBezTo>
                <a:cubicBezTo>
                  <a:pt x="150" y="454"/>
                  <a:pt x="150" y="454"/>
                  <a:pt x="151" y="454"/>
                </a:cubicBezTo>
                <a:cubicBezTo>
                  <a:pt x="151" y="454"/>
                  <a:pt x="151" y="453"/>
                  <a:pt x="151" y="453"/>
                </a:cubicBezTo>
                <a:cubicBezTo>
                  <a:pt x="171" y="454"/>
                  <a:pt x="192" y="449"/>
                  <a:pt x="210" y="441"/>
                </a:cubicBezTo>
                <a:cubicBezTo>
                  <a:pt x="211" y="442"/>
                  <a:pt x="213" y="442"/>
                  <a:pt x="214" y="440"/>
                </a:cubicBezTo>
                <a:cubicBezTo>
                  <a:pt x="214" y="440"/>
                  <a:pt x="214" y="439"/>
                  <a:pt x="214" y="439"/>
                </a:cubicBezTo>
                <a:cubicBezTo>
                  <a:pt x="217" y="438"/>
                  <a:pt x="219" y="436"/>
                  <a:pt x="221" y="435"/>
                </a:cubicBezTo>
                <a:cubicBezTo>
                  <a:pt x="221" y="435"/>
                  <a:pt x="222" y="436"/>
                  <a:pt x="222" y="436"/>
                </a:cubicBezTo>
                <a:cubicBezTo>
                  <a:pt x="222" y="436"/>
                  <a:pt x="223" y="436"/>
                  <a:pt x="223" y="436"/>
                </a:cubicBezTo>
                <a:cubicBezTo>
                  <a:pt x="224" y="435"/>
                  <a:pt x="226" y="434"/>
                  <a:pt x="227" y="433"/>
                </a:cubicBezTo>
                <a:cubicBezTo>
                  <a:pt x="227" y="433"/>
                  <a:pt x="227" y="433"/>
                  <a:pt x="227" y="433"/>
                </a:cubicBezTo>
                <a:cubicBezTo>
                  <a:pt x="227" y="433"/>
                  <a:pt x="227" y="433"/>
                  <a:pt x="227" y="433"/>
                </a:cubicBezTo>
                <a:cubicBezTo>
                  <a:pt x="227" y="433"/>
                  <a:pt x="227" y="433"/>
                  <a:pt x="227" y="433"/>
                </a:cubicBezTo>
                <a:cubicBezTo>
                  <a:pt x="227" y="433"/>
                  <a:pt x="227" y="433"/>
                  <a:pt x="227" y="433"/>
                </a:cubicBezTo>
                <a:cubicBezTo>
                  <a:pt x="227" y="432"/>
                  <a:pt x="227" y="432"/>
                  <a:pt x="228" y="432"/>
                </a:cubicBezTo>
                <a:cubicBezTo>
                  <a:pt x="229" y="431"/>
                  <a:pt x="230" y="430"/>
                  <a:pt x="231" y="429"/>
                </a:cubicBezTo>
                <a:cubicBezTo>
                  <a:pt x="233" y="428"/>
                  <a:pt x="232" y="425"/>
                  <a:pt x="231" y="425"/>
                </a:cubicBezTo>
                <a:cubicBezTo>
                  <a:pt x="231" y="424"/>
                  <a:pt x="232" y="423"/>
                  <a:pt x="232" y="422"/>
                </a:cubicBezTo>
                <a:cubicBezTo>
                  <a:pt x="236" y="416"/>
                  <a:pt x="241" y="410"/>
                  <a:pt x="245" y="406"/>
                </a:cubicBezTo>
                <a:cubicBezTo>
                  <a:pt x="245" y="408"/>
                  <a:pt x="246" y="409"/>
                  <a:pt x="246" y="411"/>
                </a:cubicBezTo>
                <a:cubicBezTo>
                  <a:pt x="245" y="413"/>
                  <a:pt x="244" y="415"/>
                  <a:pt x="243" y="418"/>
                </a:cubicBezTo>
                <a:cubicBezTo>
                  <a:pt x="243" y="417"/>
                  <a:pt x="243" y="417"/>
                  <a:pt x="243" y="417"/>
                </a:cubicBezTo>
                <a:cubicBezTo>
                  <a:pt x="242" y="416"/>
                  <a:pt x="241" y="416"/>
                  <a:pt x="241" y="416"/>
                </a:cubicBezTo>
                <a:cubicBezTo>
                  <a:pt x="240" y="416"/>
                  <a:pt x="240" y="416"/>
                  <a:pt x="239" y="416"/>
                </a:cubicBezTo>
                <a:cubicBezTo>
                  <a:pt x="239" y="417"/>
                  <a:pt x="238" y="417"/>
                  <a:pt x="239" y="418"/>
                </a:cubicBezTo>
                <a:cubicBezTo>
                  <a:pt x="239" y="419"/>
                  <a:pt x="240" y="419"/>
                  <a:pt x="240" y="419"/>
                </a:cubicBezTo>
                <a:cubicBezTo>
                  <a:pt x="240" y="418"/>
                  <a:pt x="241" y="418"/>
                  <a:pt x="241" y="418"/>
                </a:cubicBezTo>
                <a:cubicBezTo>
                  <a:pt x="241" y="418"/>
                  <a:pt x="241" y="418"/>
                  <a:pt x="241" y="418"/>
                </a:cubicBezTo>
                <a:cubicBezTo>
                  <a:pt x="241" y="419"/>
                  <a:pt x="241" y="419"/>
                  <a:pt x="242" y="419"/>
                </a:cubicBezTo>
                <a:cubicBezTo>
                  <a:pt x="238" y="426"/>
                  <a:pt x="233" y="431"/>
                  <a:pt x="227" y="437"/>
                </a:cubicBezTo>
                <a:cubicBezTo>
                  <a:pt x="227" y="438"/>
                  <a:pt x="227" y="438"/>
                  <a:pt x="227" y="439"/>
                </a:cubicBezTo>
                <a:cubicBezTo>
                  <a:pt x="228" y="439"/>
                  <a:pt x="229" y="439"/>
                  <a:pt x="229" y="439"/>
                </a:cubicBezTo>
                <a:cubicBezTo>
                  <a:pt x="231" y="437"/>
                  <a:pt x="233" y="434"/>
                  <a:pt x="235" y="432"/>
                </a:cubicBezTo>
                <a:cubicBezTo>
                  <a:pt x="234" y="433"/>
                  <a:pt x="234" y="434"/>
                  <a:pt x="234" y="435"/>
                </a:cubicBezTo>
                <a:cubicBezTo>
                  <a:pt x="233" y="435"/>
                  <a:pt x="233" y="436"/>
                  <a:pt x="234" y="436"/>
                </a:cubicBezTo>
                <a:cubicBezTo>
                  <a:pt x="234" y="436"/>
                  <a:pt x="235" y="436"/>
                  <a:pt x="235" y="436"/>
                </a:cubicBezTo>
                <a:cubicBezTo>
                  <a:pt x="236" y="435"/>
                  <a:pt x="238" y="434"/>
                  <a:pt x="239" y="433"/>
                </a:cubicBezTo>
                <a:cubicBezTo>
                  <a:pt x="239" y="433"/>
                  <a:pt x="239" y="432"/>
                  <a:pt x="239" y="432"/>
                </a:cubicBezTo>
                <a:cubicBezTo>
                  <a:pt x="239" y="431"/>
                  <a:pt x="238" y="431"/>
                  <a:pt x="238" y="432"/>
                </a:cubicBezTo>
                <a:cubicBezTo>
                  <a:pt x="239" y="429"/>
                  <a:pt x="241" y="426"/>
                  <a:pt x="243" y="422"/>
                </a:cubicBezTo>
                <a:cubicBezTo>
                  <a:pt x="244" y="420"/>
                  <a:pt x="246" y="418"/>
                  <a:pt x="247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47" y="420"/>
                  <a:pt x="254" y="419"/>
                  <a:pt x="253" y="414"/>
                </a:cubicBezTo>
                <a:cubicBezTo>
                  <a:pt x="251" y="395"/>
                  <a:pt x="249" y="375"/>
                  <a:pt x="248" y="355"/>
                </a:cubicBezTo>
                <a:cubicBezTo>
                  <a:pt x="249" y="354"/>
                  <a:pt x="250" y="354"/>
                  <a:pt x="250" y="353"/>
                </a:cubicBezTo>
                <a:cubicBezTo>
                  <a:pt x="252" y="351"/>
                  <a:pt x="250" y="348"/>
                  <a:pt x="248" y="349"/>
                </a:cubicBezTo>
                <a:cubicBezTo>
                  <a:pt x="248" y="343"/>
                  <a:pt x="247" y="337"/>
                  <a:pt x="247" y="331"/>
                </a:cubicBezTo>
                <a:cubicBezTo>
                  <a:pt x="247" y="318"/>
                  <a:pt x="247" y="304"/>
                  <a:pt x="246" y="291"/>
                </a:cubicBezTo>
                <a:cubicBezTo>
                  <a:pt x="246" y="279"/>
                  <a:pt x="247" y="266"/>
                  <a:pt x="243" y="255"/>
                </a:cubicBezTo>
                <a:cubicBezTo>
                  <a:pt x="243" y="253"/>
                  <a:pt x="240" y="253"/>
                  <a:pt x="240" y="255"/>
                </a:cubicBezTo>
                <a:cubicBezTo>
                  <a:pt x="240" y="258"/>
                  <a:pt x="239" y="261"/>
                  <a:pt x="239" y="264"/>
                </a:cubicBezTo>
                <a:cubicBezTo>
                  <a:pt x="239" y="264"/>
                  <a:pt x="239" y="265"/>
                  <a:pt x="238" y="265"/>
                </a:cubicBezTo>
                <a:cubicBezTo>
                  <a:pt x="236" y="273"/>
                  <a:pt x="231" y="280"/>
                  <a:pt x="226" y="287"/>
                </a:cubicBezTo>
                <a:cubicBezTo>
                  <a:pt x="218" y="292"/>
                  <a:pt x="210" y="297"/>
                  <a:pt x="202" y="300"/>
                </a:cubicBezTo>
                <a:cubicBezTo>
                  <a:pt x="200" y="289"/>
                  <a:pt x="199" y="278"/>
                  <a:pt x="199" y="266"/>
                </a:cubicBezTo>
                <a:cubicBezTo>
                  <a:pt x="213" y="260"/>
                  <a:pt x="225" y="252"/>
                  <a:pt x="237" y="243"/>
                </a:cubicBezTo>
                <a:cubicBezTo>
                  <a:pt x="237" y="243"/>
                  <a:pt x="238" y="244"/>
                  <a:pt x="238" y="244"/>
                </a:cubicBezTo>
                <a:cubicBezTo>
                  <a:pt x="237" y="245"/>
                  <a:pt x="236" y="246"/>
                  <a:pt x="235" y="248"/>
                </a:cubicBezTo>
                <a:cubicBezTo>
                  <a:pt x="230" y="253"/>
                  <a:pt x="223" y="262"/>
                  <a:pt x="219" y="267"/>
                </a:cubicBezTo>
                <a:cubicBezTo>
                  <a:pt x="219" y="267"/>
                  <a:pt x="219" y="268"/>
                  <a:pt x="220" y="268"/>
                </a:cubicBezTo>
                <a:cubicBezTo>
                  <a:pt x="220" y="269"/>
                  <a:pt x="221" y="268"/>
                  <a:pt x="221" y="268"/>
                </a:cubicBezTo>
                <a:cubicBezTo>
                  <a:pt x="224" y="265"/>
                  <a:pt x="228" y="260"/>
                  <a:pt x="231" y="255"/>
                </a:cubicBezTo>
                <a:cubicBezTo>
                  <a:pt x="233" y="253"/>
                  <a:pt x="235" y="251"/>
                  <a:pt x="236" y="249"/>
                </a:cubicBezTo>
                <a:cubicBezTo>
                  <a:pt x="238" y="247"/>
                  <a:pt x="239" y="246"/>
                  <a:pt x="240" y="246"/>
                </a:cubicBezTo>
                <a:cubicBezTo>
                  <a:pt x="240" y="246"/>
                  <a:pt x="240" y="245"/>
                  <a:pt x="240" y="245"/>
                </a:cubicBezTo>
                <a:cubicBezTo>
                  <a:pt x="242" y="246"/>
                  <a:pt x="243" y="244"/>
                  <a:pt x="242" y="242"/>
                </a:cubicBezTo>
                <a:cubicBezTo>
                  <a:pt x="241" y="239"/>
                  <a:pt x="239" y="237"/>
                  <a:pt x="237" y="234"/>
                </a:cubicBezTo>
                <a:cubicBezTo>
                  <a:pt x="237" y="234"/>
                  <a:pt x="236" y="233"/>
                  <a:pt x="236" y="232"/>
                </a:cubicBezTo>
                <a:cubicBezTo>
                  <a:pt x="236" y="232"/>
                  <a:pt x="236" y="231"/>
                  <a:pt x="236" y="231"/>
                </a:cubicBezTo>
                <a:cubicBezTo>
                  <a:pt x="235" y="231"/>
                  <a:pt x="235" y="231"/>
                  <a:pt x="235" y="231"/>
                </a:cubicBezTo>
                <a:cubicBezTo>
                  <a:pt x="234" y="230"/>
                  <a:pt x="233" y="229"/>
                  <a:pt x="233" y="229"/>
                </a:cubicBezTo>
                <a:cubicBezTo>
                  <a:pt x="233" y="227"/>
                  <a:pt x="230" y="228"/>
                  <a:pt x="230" y="229"/>
                </a:cubicBezTo>
                <a:cubicBezTo>
                  <a:pt x="231" y="231"/>
                  <a:pt x="231" y="233"/>
                  <a:pt x="232" y="234"/>
                </a:cubicBezTo>
                <a:cubicBezTo>
                  <a:pt x="230" y="236"/>
                  <a:pt x="229" y="238"/>
                  <a:pt x="229" y="240"/>
                </a:cubicBezTo>
                <a:cubicBezTo>
                  <a:pt x="229" y="241"/>
                  <a:pt x="229" y="241"/>
                  <a:pt x="229" y="242"/>
                </a:cubicBezTo>
                <a:cubicBezTo>
                  <a:pt x="218" y="249"/>
                  <a:pt x="207" y="256"/>
                  <a:pt x="194" y="262"/>
                </a:cubicBezTo>
                <a:cubicBezTo>
                  <a:pt x="198" y="255"/>
                  <a:pt x="201" y="248"/>
                  <a:pt x="201" y="241"/>
                </a:cubicBezTo>
                <a:cubicBezTo>
                  <a:pt x="201" y="240"/>
                  <a:pt x="201" y="240"/>
                  <a:pt x="200" y="240"/>
                </a:cubicBezTo>
                <a:cubicBezTo>
                  <a:pt x="199" y="240"/>
                  <a:pt x="199" y="240"/>
                  <a:pt x="199" y="241"/>
                </a:cubicBezTo>
                <a:cubicBezTo>
                  <a:pt x="199" y="247"/>
                  <a:pt x="196" y="254"/>
                  <a:pt x="193" y="260"/>
                </a:cubicBezTo>
                <a:cubicBezTo>
                  <a:pt x="195" y="251"/>
                  <a:pt x="196" y="242"/>
                  <a:pt x="197" y="234"/>
                </a:cubicBezTo>
                <a:cubicBezTo>
                  <a:pt x="198" y="233"/>
                  <a:pt x="198" y="232"/>
                  <a:pt x="199" y="231"/>
                </a:cubicBezTo>
                <a:cubicBezTo>
                  <a:pt x="199" y="231"/>
                  <a:pt x="199" y="230"/>
                  <a:pt x="198" y="230"/>
                </a:cubicBezTo>
                <a:cubicBezTo>
                  <a:pt x="198" y="230"/>
                  <a:pt x="198" y="229"/>
                  <a:pt x="198" y="229"/>
                </a:cubicBezTo>
                <a:cubicBezTo>
                  <a:pt x="200" y="205"/>
                  <a:pt x="200" y="180"/>
                  <a:pt x="202" y="156"/>
                </a:cubicBezTo>
                <a:cubicBezTo>
                  <a:pt x="203" y="156"/>
                  <a:pt x="204" y="156"/>
                  <a:pt x="206" y="156"/>
                </a:cubicBezTo>
                <a:cubicBezTo>
                  <a:pt x="206" y="157"/>
                  <a:pt x="206" y="157"/>
                  <a:pt x="206" y="157"/>
                </a:cubicBezTo>
                <a:cubicBezTo>
                  <a:pt x="207" y="160"/>
                  <a:pt x="208" y="163"/>
                  <a:pt x="208" y="167"/>
                </a:cubicBezTo>
                <a:cubicBezTo>
                  <a:pt x="206" y="171"/>
                  <a:pt x="203" y="174"/>
                  <a:pt x="201" y="177"/>
                </a:cubicBezTo>
                <a:cubicBezTo>
                  <a:pt x="201" y="178"/>
                  <a:pt x="201" y="179"/>
                  <a:pt x="201" y="179"/>
                </a:cubicBezTo>
                <a:cubicBezTo>
                  <a:pt x="202" y="179"/>
                  <a:pt x="202" y="179"/>
                  <a:pt x="203" y="179"/>
                </a:cubicBezTo>
                <a:cubicBezTo>
                  <a:pt x="205" y="176"/>
                  <a:pt x="206" y="174"/>
                  <a:pt x="208" y="171"/>
                </a:cubicBezTo>
                <a:cubicBezTo>
                  <a:pt x="208" y="172"/>
                  <a:pt x="208" y="173"/>
                  <a:pt x="208" y="174"/>
                </a:cubicBezTo>
                <a:cubicBezTo>
                  <a:pt x="208" y="175"/>
                  <a:pt x="208" y="177"/>
                  <a:pt x="209" y="178"/>
                </a:cubicBezTo>
                <a:cubicBezTo>
                  <a:pt x="207" y="181"/>
                  <a:pt x="205" y="183"/>
                  <a:pt x="203" y="186"/>
                </a:cubicBezTo>
                <a:cubicBezTo>
                  <a:pt x="203" y="187"/>
                  <a:pt x="203" y="187"/>
                  <a:pt x="204" y="188"/>
                </a:cubicBezTo>
                <a:cubicBezTo>
                  <a:pt x="204" y="188"/>
                  <a:pt x="205" y="188"/>
                  <a:pt x="205" y="187"/>
                </a:cubicBezTo>
                <a:cubicBezTo>
                  <a:pt x="206" y="185"/>
                  <a:pt x="208" y="183"/>
                  <a:pt x="209" y="182"/>
                </a:cubicBezTo>
                <a:cubicBezTo>
                  <a:pt x="209" y="185"/>
                  <a:pt x="210" y="189"/>
                  <a:pt x="210" y="192"/>
                </a:cubicBezTo>
                <a:cubicBezTo>
                  <a:pt x="210" y="195"/>
                  <a:pt x="214" y="195"/>
                  <a:pt x="214" y="192"/>
                </a:cubicBezTo>
                <a:cubicBezTo>
                  <a:pt x="214" y="188"/>
                  <a:pt x="214" y="184"/>
                  <a:pt x="213" y="181"/>
                </a:cubicBezTo>
                <a:cubicBezTo>
                  <a:pt x="214" y="179"/>
                  <a:pt x="215" y="177"/>
                  <a:pt x="216" y="176"/>
                </a:cubicBezTo>
                <a:cubicBezTo>
                  <a:pt x="217" y="180"/>
                  <a:pt x="217" y="184"/>
                  <a:pt x="217" y="188"/>
                </a:cubicBezTo>
                <a:cubicBezTo>
                  <a:pt x="218" y="191"/>
                  <a:pt x="221" y="191"/>
                  <a:pt x="221" y="188"/>
                </a:cubicBezTo>
                <a:cubicBezTo>
                  <a:pt x="220" y="183"/>
                  <a:pt x="220" y="177"/>
                  <a:pt x="219" y="171"/>
                </a:cubicBezTo>
                <a:cubicBezTo>
                  <a:pt x="221" y="169"/>
                  <a:pt x="222" y="167"/>
                  <a:pt x="224" y="165"/>
                </a:cubicBezTo>
                <a:cubicBezTo>
                  <a:pt x="224" y="164"/>
                  <a:pt x="224" y="164"/>
                  <a:pt x="224" y="163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223" y="163"/>
                  <a:pt x="223" y="162"/>
                  <a:pt x="224" y="162"/>
                </a:cubicBezTo>
                <a:cubicBezTo>
                  <a:pt x="224" y="162"/>
                  <a:pt x="224" y="161"/>
                  <a:pt x="223" y="160"/>
                </a:cubicBezTo>
                <a:cubicBezTo>
                  <a:pt x="223" y="160"/>
                  <a:pt x="223" y="160"/>
                  <a:pt x="223" y="160"/>
                </a:cubicBezTo>
                <a:cubicBezTo>
                  <a:pt x="224" y="160"/>
                  <a:pt x="225" y="161"/>
                  <a:pt x="226" y="161"/>
                </a:cubicBezTo>
                <a:cubicBezTo>
                  <a:pt x="230" y="162"/>
                  <a:pt x="228" y="182"/>
                  <a:pt x="228" y="186"/>
                </a:cubicBezTo>
                <a:cubicBezTo>
                  <a:pt x="227" y="204"/>
                  <a:pt x="224" y="222"/>
                  <a:pt x="222" y="240"/>
                </a:cubicBezTo>
                <a:cubicBezTo>
                  <a:pt x="222" y="243"/>
                  <a:pt x="228" y="244"/>
                  <a:pt x="228" y="241"/>
                </a:cubicBezTo>
                <a:cubicBezTo>
                  <a:pt x="233" y="214"/>
                  <a:pt x="235" y="186"/>
                  <a:pt x="233" y="159"/>
                </a:cubicBezTo>
                <a:cubicBezTo>
                  <a:pt x="233" y="158"/>
                  <a:pt x="232" y="157"/>
                  <a:pt x="231" y="156"/>
                </a:cubicBezTo>
                <a:cubicBezTo>
                  <a:pt x="220" y="154"/>
                  <a:pt x="210" y="151"/>
                  <a:pt x="200" y="150"/>
                </a:cubicBezTo>
                <a:cubicBezTo>
                  <a:pt x="198" y="150"/>
                  <a:pt x="197" y="152"/>
                  <a:pt x="197" y="153"/>
                </a:cubicBezTo>
                <a:cubicBezTo>
                  <a:pt x="196" y="176"/>
                  <a:pt x="196" y="199"/>
                  <a:pt x="194" y="221"/>
                </a:cubicBezTo>
                <a:cubicBezTo>
                  <a:pt x="194" y="221"/>
                  <a:pt x="194" y="221"/>
                  <a:pt x="194" y="221"/>
                </a:cubicBezTo>
                <a:cubicBezTo>
                  <a:pt x="190" y="221"/>
                  <a:pt x="186" y="224"/>
                  <a:pt x="183" y="224"/>
                </a:cubicBezTo>
                <a:cubicBezTo>
                  <a:pt x="181" y="225"/>
                  <a:pt x="179" y="225"/>
                  <a:pt x="177" y="225"/>
                </a:cubicBezTo>
                <a:cubicBezTo>
                  <a:pt x="177" y="225"/>
                  <a:pt x="176" y="225"/>
                  <a:pt x="175" y="225"/>
                </a:cubicBezTo>
                <a:cubicBezTo>
                  <a:pt x="175" y="225"/>
                  <a:pt x="175" y="225"/>
                  <a:pt x="175" y="225"/>
                </a:cubicBezTo>
                <a:cubicBezTo>
                  <a:pt x="170" y="205"/>
                  <a:pt x="166" y="185"/>
                  <a:pt x="161" y="164"/>
                </a:cubicBezTo>
                <a:cubicBezTo>
                  <a:pt x="153" y="129"/>
                  <a:pt x="147" y="92"/>
                  <a:pt x="136" y="57"/>
                </a:cubicBezTo>
                <a:cubicBezTo>
                  <a:pt x="137" y="57"/>
                  <a:pt x="137" y="57"/>
                  <a:pt x="138" y="57"/>
                </a:cubicBezTo>
                <a:cubicBezTo>
                  <a:pt x="139" y="57"/>
                  <a:pt x="140" y="55"/>
                  <a:pt x="140" y="53"/>
                </a:cubicBezTo>
                <a:cubicBezTo>
                  <a:pt x="138" y="47"/>
                  <a:pt x="136" y="40"/>
                  <a:pt x="133" y="34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5" y="34"/>
                  <a:pt x="136" y="33"/>
                  <a:pt x="136" y="32"/>
                </a:cubicBezTo>
                <a:cubicBezTo>
                  <a:pt x="136" y="13"/>
                  <a:pt x="116" y="0"/>
                  <a:pt x="100" y="13"/>
                </a:cubicBezTo>
                <a:cubicBezTo>
                  <a:pt x="89" y="22"/>
                  <a:pt x="90" y="40"/>
                  <a:pt x="94" y="54"/>
                </a:cubicBezTo>
                <a:cubicBezTo>
                  <a:pt x="94" y="56"/>
                  <a:pt x="93" y="57"/>
                  <a:pt x="93" y="60"/>
                </a:cubicBezTo>
                <a:cubicBezTo>
                  <a:pt x="93" y="60"/>
                  <a:pt x="94" y="61"/>
                  <a:pt x="94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61"/>
                  <a:pt x="95" y="62"/>
                  <a:pt x="96" y="62"/>
                </a:cubicBezTo>
                <a:cubicBezTo>
                  <a:pt x="95" y="63"/>
                  <a:pt x="94" y="64"/>
                  <a:pt x="94" y="65"/>
                </a:cubicBezTo>
                <a:cubicBezTo>
                  <a:pt x="94" y="66"/>
                  <a:pt x="94" y="66"/>
                  <a:pt x="94" y="67"/>
                </a:cubicBezTo>
                <a:cubicBezTo>
                  <a:pt x="95" y="67"/>
                  <a:pt x="96" y="67"/>
                  <a:pt x="96" y="66"/>
                </a:cubicBezTo>
                <a:cubicBezTo>
                  <a:pt x="96" y="65"/>
                  <a:pt x="97" y="64"/>
                  <a:pt x="97" y="63"/>
                </a:cubicBezTo>
                <a:cubicBezTo>
                  <a:pt x="98" y="63"/>
                  <a:pt x="98" y="64"/>
                  <a:pt x="98" y="64"/>
                </a:cubicBezTo>
                <a:cubicBezTo>
                  <a:pt x="98" y="66"/>
                  <a:pt x="100" y="67"/>
                  <a:pt x="101" y="66"/>
                </a:cubicBezTo>
                <a:cubicBezTo>
                  <a:pt x="102" y="66"/>
                  <a:pt x="102" y="66"/>
                  <a:pt x="103" y="66"/>
                </a:cubicBezTo>
                <a:cubicBezTo>
                  <a:pt x="109" y="101"/>
                  <a:pt x="118" y="135"/>
                  <a:pt x="125" y="170"/>
                </a:cubicBezTo>
                <a:cubicBezTo>
                  <a:pt x="130" y="190"/>
                  <a:pt x="134" y="209"/>
                  <a:pt x="138" y="229"/>
                </a:cubicBezTo>
                <a:cubicBezTo>
                  <a:pt x="138" y="232"/>
                  <a:pt x="139" y="234"/>
                  <a:pt x="139" y="237"/>
                </a:cubicBezTo>
                <a:cubicBezTo>
                  <a:pt x="135" y="238"/>
                  <a:pt x="131" y="240"/>
                  <a:pt x="126" y="241"/>
                </a:cubicBezTo>
                <a:cubicBezTo>
                  <a:pt x="124" y="241"/>
                  <a:pt x="121" y="242"/>
                  <a:pt x="119" y="243"/>
                </a:cubicBezTo>
                <a:cubicBezTo>
                  <a:pt x="118" y="243"/>
                  <a:pt x="118" y="243"/>
                  <a:pt x="117" y="244"/>
                </a:cubicBezTo>
                <a:cubicBezTo>
                  <a:pt x="116" y="240"/>
                  <a:pt x="114" y="236"/>
                  <a:pt x="113" y="233"/>
                </a:cubicBezTo>
                <a:cubicBezTo>
                  <a:pt x="108" y="217"/>
                  <a:pt x="103" y="201"/>
                  <a:pt x="98" y="184"/>
                </a:cubicBezTo>
                <a:cubicBezTo>
                  <a:pt x="95" y="171"/>
                  <a:pt x="92" y="157"/>
                  <a:pt x="88" y="143"/>
                </a:cubicBezTo>
                <a:cubicBezTo>
                  <a:pt x="87" y="139"/>
                  <a:pt x="85" y="133"/>
                  <a:pt x="83" y="127"/>
                </a:cubicBezTo>
                <a:cubicBezTo>
                  <a:pt x="85" y="127"/>
                  <a:pt x="85" y="125"/>
                  <a:pt x="85" y="124"/>
                </a:cubicBezTo>
                <a:cubicBezTo>
                  <a:pt x="85" y="124"/>
                  <a:pt x="85" y="123"/>
                  <a:pt x="85" y="123"/>
                </a:cubicBezTo>
                <a:cubicBezTo>
                  <a:pt x="85" y="122"/>
                  <a:pt x="85" y="122"/>
                  <a:pt x="85" y="121"/>
                </a:cubicBezTo>
                <a:cubicBezTo>
                  <a:pt x="84" y="119"/>
                  <a:pt x="84" y="118"/>
                  <a:pt x="83" y="117"/>
                </a:cubicBezTo>
                <a:cubicBezTo>
                  <a:pt x="82" y="116"/>
                  <a:pt x="82" y="116"/>
                  <a:pt x="82" y="115"/>
                </a:cubicBezTo>
                <a:cubicBezTo>
                  <a:pt x="82" y="112"/>
                  <a:pt x="81" y="109"/>
                  <a:pt x="80" y="105"/>
                </a:cubicBezTo>
                <a:cubicBezTo>
                  <a:pt x="80" y="103"/>
                  <a:pt x="77" y="103"/>
                  <a:pt x="76" y="104"/>
                </a:cubicBezTo>
                <a:cubicBezTo>
                  <a:pt x="75" y="102"/>
                  <a:pt x="74" y="101"/>
                  <a:pt x="73" y="99"/>
                </a:cubicBezTo>
                <a:cubicBezTo>
                  <a:pt x="73" y="99"/>
                  <a:pt x="73" y="99"/>
                  <a:pt x="73" y="99"/>
                </a:cubicBezTo>
                <a:cubicBezTo>
                  <a:pt x="71" y="85"/>
                  <a:pt x="67" y="72"/>
                  <a:pt x="62" y="59"/>
                </a:cubicBezTo>
                <a:cubicBezTo>
                  <a:pt x="60" y="53"/>
                  <a:pt x="57" y="44"/>
                  <a:pt x="53" y="36"/>
                </a:cubicBezTo>
                <a:cubicBezTo>
                  <a:pt x="53" y="34"/>
                  <a:pt x="52" y="32"/>
                  <a:pt x="52" y="30"/>
                </a:cubicBezTo>
                <a:cubicBezTo>
                  <a:pt x="52" y="30"/>
                  <a:pt x="52" y="29"/>
                  <a:pt x="52" y="28"/>
                </a:cubicBezTo>
                <a:cubicBezTo>
                  <a:pt x="51" y="27"/>
                  <a:pt x="51" y="27"/>
                  <a:pt x="51" y="27"/>
                </a:cubicBezTo>
                <a:cubicBezTo>
                  <a:pt x="49" y="20"/>
                  <a:pt x="47" y="14"/>
                  <a:pt x="42" y="11"/>
                </a:cubicBezTo>
                <a:cubicBezTo>
                  <a:pt x="42" y="10"/>
                  <a:pt x="42" y="9"/>
                  <a:pt x="41" y="7"/>
                </a:cubicBezTo>
                <a:cubicBezTo>
                  <a:pt x="41" y="6"/>
                  <a:pt x="39" y="5"/>
                  <a:pt x="38" y="6"/>
                </a:cubicBezTo>
                <a:cubicBezTo>
                  <a:pt x="36" y="7"/>
                  <a:pt x="35" y="8"/>
                  <a:pt x="33" y="9"/>
                </a:cubicBezTo>
                <a:cubicBezTo>
                  <a:pt x="33" y="9"/>
                  <a:pt x="32" y="8"/>
                  <a:pt x="31" y="9"/>
                </a:cubicBezTo>
                <a:cubicBezTo>
                  <a:pt x="22" y="12"/>
                  <a:pt x="13" y="16"/>
                  <a:pt x="5" y="23"/>
                </a:cubicBezTo>
                <a:cubicBezTo>
                  <a:pt x="5" y="23"/>
                  <a:pt x="4" y="24"/>
                  <a:pt x="4" y="24"/>
                </a:cubicBezTo>
                <a:cubicBezTo>
                  <a:pt x="3" y="25"/>
                  <a:pt x="2" y="25"/>
                  <a:pt x="1" y="26"/>
                </a:cubicBezTo>
                <a:cubicBezTo>
                  <a:pt x="0" y="26"/>
                  <a:pt x="0" y="27"/>
                  <a:pt x="0" y="28"/>
                </a:cubicBezTo>
                <a:cubicBezTo>
                  <a:pt x="0" y="28"/>
                  <a:pt x="0" y="29"/>
                  <a:pt x="0" y="29"/>
                </a:cubicBezTo>
                <a:cubicBezTo>
                  <a:pt x="2" y="49"/>
                  <a:pt x="9" y="69"/>
                  <a:pt x="16" y="87"/>
                </a:cubicBezTo>
                <a:cubicBezTo>
                  <a:pt x="24" y="107"/>
                  <a:pt x="33" y="128"/>
                  <a:pt x="42" y="147"/>
                </a:cubicBezTo>
                <a:cubicBezTo>
                  <a:pt x="43" y="149"/>
                  <a:pt x="47" y="148"/>
                  <a:pt x="46" y="145"/>
                </a:cubicBezTo>
                <a:cubicBezTo>
                  <a:pt x="39" y="124"/>
                  <a:pt x="28" y="104"/>
                  <a:pt x="20" y="83"/>
                </a:cubicBezTo>
                <a:cubicBezTo>
                  <a:pt x="16" y="75"/>
                  <a:pt x="14" y="67"/>
                  <a:pt x="11" y="59"/>
                </a:cubicBezTo>
                <a:cubicBezTo>
                  <a:pt x="12" y="59"/>
                  <a:pt x="12" y="59"/>
                  <a:pt x="12" y="58"/>
                </a:cubicBezTo>
                <a:cubicBezTo>
                  <a:pt x="13" y="55"/>
                  <a:pt x="14" y="52"/>
                  <a:pt x="15" y="49"/>
                </a:cubicBezTo>
                <a:cubicBezTo>
                  <a:pt x="15" y="50"/>
                  <a:pt x="16" y="52"/>
                  <a:pt x="16" y="53"/>
                </a:cubicBezTo>
                <a:cubicBezTo>
                  <a:pt x="15" y="55"/>
                  <a:pt x="15" y="57"/>
                  <a:pt x="14" y="59"/>
                </a:cubicBezTo>
                <a:cubicBezTo>
                  <a:pt x="14" y="60"/>
                  <a:pt x="15" y="60"/>
                  <a:pt x="15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7" y="59"/>
                  <a:pt x="17" y="58"/>
                  <a:pt x="17" y="57"/>
                </a:cubicBezTo>
                <a:cubicBezTo>
                  <a:pt x="17" y="59"/>
                  <a:pt x="18" y="60"/>
                  <a:pt x="18" y="61"/>
                </a:cubicBezTo>
                <a:cubicBezTo>
                  <a:pt x="18" y="62"/>
                  <a:pt x="18" y="62"/>
                  <a:pt x="18" y="63"/>
                </a:cubicBezTo>
                <a:cubicBezTo>
                  <a:pt x="17" y="64"/>
                  <a:pt x="18" y="64"/>
                  <a:pt x="18" y="64"/>
                </a:cubicBezTo>
                <a:cubicBezTo>
                  <a:pt x="19" y="65"/>
                  <a:pt x="19" y="65"/>
                  <a:pt x="19" y="64"/>
                </a:cubicBezTo>
                <a:cubicBezTo>
                  <a:pt x="23" y="75"/>
                  <a:pt x="27" y="86"/>
                  <a:pt x="31" y="95"/>
                </a:cubicBezTo>
                <a:cubicBezTo>
                  <a:pt x="33" y="98"/>
                  <a:pt x="34" y="101"/>
                  <a:pt x="36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6" y="110"/>
                  <a:pt x="39" y="115"/>
                  <a:pt x="41" y="119"/>
                </a:cubicBezTo>
                <a:cubicBezTo>
                  <a:pt x="40" y="120"/>
                  <a:pt x="40" y="121"/>
                  <a:pt x="39" y="122"/>
                </a:cubicBezTo>
                <a:cubicBezTo>
                  <a:pt x="39" y="123"/>
                  <a:pt x="39" y="123"/>
                  <a:pt x="40" y="124"/>
                </a:cubicBezTo>
                <a:cubicBezTo>
                  <a:pt x="41" y="124"/>
                  <a:pt x="41" y="124"/>
                  <a:pt x="41" y="123"/>
                </a:cubicBezTo>
                <a:cubicBezTo>
                  <a:pt x="42" y="123"/>
                  <a:pt x="42" y="123"/>
                  <a:pt x="42" y="122"/>
                </a:cubicBezTo>
                <a:cubicBezTo>
                  <a:pt x="44" y="128"/>
                  <a:pt x="46" y="134"/>
                  <a:pt x="49" y="139"/>
                </a:cubicBezTo>
                <a:cubicBezTo>
                  <a:pt x="49" y="140"/>
                  <a:pt x="50" y="140"/>
                  <a:pt x="51" y="140"/>
                </a:cubicBezTo>
                <a:cubicBezTo>
                  <a:pt x="51" y="140"/>
                  <a:pt x="52" y="141"/>
                  <a:pt x="53" y="140"/>
                </a:cubicBezTo>
                <a:cubicBezTo>
                  <a:pt x="53" y="140"/>
                  <a:pt x="53" y="140"/>
                  <a:pt x="54" y="140"/>
                </a:cubicBezTo>
                <a:cubicBezTo>
                  <a:pt x="54" y="141"/>
                  <a:pt x="54" y="141"/>
                  <a:pt x="55" y="141"/>
                </a:cubicBezTo>
                <a:cubicBezTo>
                  <a:pt x="57" y="149"/>
                  <a:pt x="60" y="158"/>
                  <a:pt x="62" y="166"/>
                </a:cubicBezTo>
                <a:cubicBezTo>
                  <a:pt x="62" y="168"/>
                  <a:pt x="62" y="169"/>
                  <a:pt x="62" y="171"/>
                </a:cubicBezTo>
                <a:cubicBezTo>
                  <a:pt x="61" y="172"/>
                  <a:pt x="62" y="172"/>
                  <a:pt x="63" y="172"/>
                </a:cubicBezTo>
                <a:cubicBezTo>
                  <a:pt x="63" y="172"/>
                  <a:pt x="64" y="172"/>
                  <a:pt x="64" y="171"/>
                </a:cubicBezTo>
                <a:cubicBezTo>
                  <a:pt x="64" y="171"/>
                  <a:pt x="64" y="171"/>
                  <a:pt x="64" y="171"/>
                </a:cubicBezTo>
                <a:cubicBezTo>
                  <a:pt x="65" y="174"/>
                  <a:pt x="67" y="178"/>
                  <a:pt x="68" y="182"/>
                </a:cubicBezTo>
                <a:cubicBezTo>
                  <a:pt x="68" y="183"/>
                  <a:pt x="68" y="184"/>
                  <a:pt x="67" y="185"/>
                </a:cubicBezTo>
                <a:cubicBezTo>
                  <a:pt x="67" y="186"/>
                  <a:pt x="68" y="187"/>
                  <a:pt x="68" y="187"/>
                </a:cubicBezTo>
                <a:cubicBezTo>
                  <a:pt x="69" y="187"/>
                  <a:pt x="69" y="186"/>
                  <a:pt x="70" y="186"/>
                </a:cubicBezTo>
                <a:cubicBezTo>
                  <a:pt x="70" y="186"/>
                  <a:pt x="70" y="186"/>
                  <a:pt x="70" y="186"/>
                </a:cubicBezTo>
                <a:cubicBezTo>
                  <a:pt x="71" y="191"/>
                  <a:pt x="73" y="196"/>
                  <a:pt x="75" y="200"/>
                </a:cubicBezTo>
                <a:cubicBezTo>
                  <a:pt x="80" y="216"/>
                  <a:pt x="83" y="232"/>
                  <a:pt x="88" y="247"/>
                </a:cubicBezTo>
                <a:cubicBezTo>
                  <a:pt x="88" y="249"/>
                  <a:pt x="87" y="251"/>
                  <a:pt x="87" y="252"/>
                </a:cubicBezTo>
                <a:cubicBezTo>
                  <a:pt x="87" y="253"/>
                  <a:pt x="87" y="253"/>
                  <a:pt x="88" y="253"/>
                </a:cubicBezTo>
                <a:cubicBezTo>
                  <a:pt x="88" y="254"/>
                  <a:pt x="89" y="253"/>
                  <a:pt x="89" y="253"/>
                </a:cubicBezTo>
                <a:cubicBezTo>
                  <a:pt x="89" y="252"/>
                  <a:pt x="89" y="252"/>
                  <a:pt x="89" y="251"/>
                </a:cubicBezTo>
                <a:cubicBezTo>
                  <a:pt x="90" y="252"/>
                  <a:pt x="90" y="254"/>
                  <a:pt x="91" y="255"/>
                </a:cubicBezTo>
                <a:cubicBezTo>
                  <a:pt x="90" y="255"/>
                  <a:pt x="90" y="256"/>
                  <a:pt x="90" y="256"/>
                </a:cubicBezTo>
                <a:cubicBezTo>
                  <a:pt x="90" y="257"/>
                  <a:pt x="90" y="257"/>
                  <a:pt x="91" y="258"/>
                </a:cubicBezTo>
                <a:cubicBezTo>
                  <a:pt x="91" y="258"/>
                  <a:pt x="91" y="258"/>
                  <a:pt x="92" y="258"/>
                </a:cubicBezTo>
                <a:cubicBezTo>
                  <a:pt x="92" y="258"/>
                  <a:pt x="92" y="259"/>
                  <a:pt x="93" y="260"/>
                </a:cubicBezTo>
                <a:cubicBezTo>
                  <a:pt x="92" y="261"/>
                  <a:pt x="92" y="261"/>
                  <a:pt x="92" y="262"/>
                </a:cubicBezTo>
                <a:cubicBezTo>
                  <a:pt x="92" y="263"/>
                  <a:pt x="92" y="263"/>
                  <a:pt x="93" y="263"/>
                </a:cubicBezTo>
                <a:cubicBezTo>
                  <a:pt x="93" y="263"/>
                  <a:pt x="94" y="263"/>
                  <a:pt x="94" y="263"/>
                </a:cubicBezTo>
                <a:cubicBezTo>
                  <a:pt x="94" y="264"/>
                  <a:pt x="94" y="264"/>
                  <a:pt x="95" y="265"/>
                </a:cubicBezTo>
                <a:cubicBezTo>
                  <a:pt x="94" y="265"/>
                  <a:pt x="94" y="266"/>
                  <a:pt x="94" y="267"/>
                </a:cubicBezTo>
                <a:cubicBezTo>
                  <a:pt x="94" y="267"/>
                  <a:pt x="93" y="266"/>
                  <a:pt x="93" y="266"/>
                </a:cubicBezTo>
                <a:cubicBezTo>
                  <a:pt x="93" y="266"/>
                  <a:pt x="93" y="266"/>
                  <a:pt x="93" y="266"/>
                </a:cubicBezTo>
                <a:cubicBezTo>
                  <a:pt x="93" y="266"/>
                  <a:pt x="93" y="266"/>
                  <a:pt x="92" y="266"/>
                </a:cubicBezTo>
                <a:cubicBezTo>
                  <a:pt x="92" y="266"/>
                  <a:pt x="92" y="266"/>
                  <a:pt x="92" y="266"/>
                </a:cubicBezTo>
                <a:cubicBezTo>
                  <a:pt x="92" y="266"/>
                  <a:pt x="92" y="266"/>
                  <a:pt x="92" y="266"/>
                </a:cubicBezTo>
                <a:cubicBezTo>
                  <a:pt x="92" y="266"/>
                  <a:pt x="92" y="266"/>
                  <a:pt x="92" y="266"/>
                </a:cubicBezTo>
                <a:cubicBezTo>
                  <a:pt x="92" y="266"/>
                  <a:pt x="92" y="266"/>
                  <a:pt x="92" y="266"/>
                </a:cubicBezTo>
                <a:cubicBezTo>
                  <a:pt x="92" y="266"/>
                  <a:pt x="92" y="266"/>
                  <a:pt x="92" y="266"/>
                </a:cubicBezTo>
                <a:cubicBezTo>
                  <a:pt x="92" y="266"/>
                  <a:pt x="92" y="266"/>
                  <a:pt x="91" y="266"/>
                </a:cubicBezTo>
                <a:cubicBezTo>
                  <a:pt x="91" y="266"/>
                  <a:pt x="91" y="266"/>
                  <a:pt x="91" y="266"/>
                </a:cubicBezTo>
                <a:cubicBezTo>
                  <a:pt x="91" y="266"/>
                  <a:pt x="91" y="266"/>
                  <a:pt x="91" y="266"/>
                </a:cubicBezTo>
                <a:cubicBezTo>
                  <a:pt x="91" y="266"/>
                  <a:pt x="91" y="266"/>
                  <a:pt x="91" y="266"/>
                </a:cubicBezTo>
                <a:cubicBezTo>
                  <a:pt x="91" y="266"/>
                  <a:pt x="91" y="266"/>
                  <a:pt x="91" y="267"/>
                </a:cubicBezTo>
                <a:cubicBezTo>
                  <a:pt x="91" y="267"/>
                  <a:pt x="91" y="267"/>
                  <a:pt x="91" y="267"/>
                </a:cubicBezTo>
                <a:cubicBezTo>
                  <a:pt x="91" y="267"/>
                  <a:pt x="91" y="267"/>
                  <a:pt x="91" y="267"/>
                </a:cubicBezTo>
                <a:cubicBezTo>
                  <a:pt x="91" y="269"/>
                  <a:pt x="90" y="271"/>
                  <a:pt x="89" y="273"/>
                </a:cubicBezTo>
                <a:cubicBezTo>
                  <a:pt x="88" y="273"/>
                  <a:pt x="87" y="273"/>
                  <a:pt x="86" y="273"/>
                </a:cubicBezTo>
                <a:cubicBezTo>
                  <a:pt x="87" y="272"/>
                  <a:pt x="87" y="270"/>
                  <a:pt x="88" y="269"/>
                </a:cubicBezTo>
                <a:cubicBezTo>
                  <a:pt x="88" y="268"/>
                  <a:pt x="89" y="267"/>
                  <a:pt x="89" y="266"/>
                </a:cubicBezTo>
                <a:cubicBezTo>
                  <a:pt x="89" y="266"/>
                  <a:pt x="90" y="265"/>
                  <a:pt x="90" y="265"/>
                </a:cubicBezTo>
                <a:cubicBezTo>
                  <a:pt x="90" y="265"/>
                  <a:pt x="90" y="265"/>
                  <a:pt x="90" y="265"/>
                </a:cubicBezTo>
                <a:cubicBezTo>
                  <a:pt x="90" y="265"/>
                  <a:pt x="90" y="264"/>
                  <a:pt x="90" y="264"/>
                </a:cubicBezTo>
                <a:cubicBezTo>
                  <a:pt x="90" y="264"/>
                  <a:pt x="90" y="264"/>
                  <a:pt x="90" y="263"/>
                </a:cubicBezTo>
                <a:cubicBezTo>
                  <a:pt x="90" y="263"/>
                  <a:pt x="90" y="263"/>
                  <a:pt x="89" y="263"/>
                </a:cubicBezTo>
                <a:cubicBezTo>
                  <a:pt x="90" y="263"/>
                  <a:pt x="90" y="263"/>
                  <a:pt x="90" y="263"/>
                </a:cubicBezTo>
                <a:cubicBezTo>
                  <a:pt x="92" y="261"/>
                  <a:pt x="89" y="258"/>
                  <a:pt x="87" y="260"/>
                </a:cubicBezTo>
                <a:cubicBezTo>
                  <a:pt x="85" y="262"/>
                  <a:pt x="83" y="264"/>
                  <a:pt x="80" y="266"/>
                </a:cubicBezTo>
                <a:cubicBezTo>
                  <a:pt x="79" y="267"/>
                  <a:pt x="78" y="267"/>
                  <a:pt x="77" y="269"/>
                </a:cubicBezTo>
                <a:cubicBezTo>
                  <a:pt x="75" y="268"/>
                  <a:pt x="75" y="269"/>
                  <a:pt x="75" y="270"/>
                </a:cubicBezTo>
                <a:cubicBezTo>
                  <a:pt x="73" y="270"/>
                  <a:pt x="71" y="269"/>
                  <a:pt x="69" y="269"/>
                </a:cubicBezTo>
                <a:cubicBezTo>
                  <a:pt x="67" y="268"/>
                  <a:pt x="66" y="271"/>
                  <a:pt x="68" y="272"/>
                </a:cubicBezTo>
                <a:cubicBezTo>
                  <a:pt x="73" y="274"/>
                  <a:pt x="77" y="275"/>
                  <a:pt x="81" y="277"/>
                </a:cubicBezTo>
                <a:cubicBezTo>
                  <a:pt x="82" y="277"/>
                  <a:pt x="82" y="277"/>
                  <a:pt x="82" y="278"/>
                </a:cubicBezTo>
                <a:cubicBezTo>
                  <a:pt x="82" y="278"/>
                  <a:pt x="83" y="278"/>
                  <a:pt x="83" y="277"/>
                </a:cubicBezTo>
                <a:cubicBezTo>
                  <a:pt x="90" y="279"/>
                  <a:pt x="96" y="280"/>
                  <a:pt x="103" y="281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11" y="282"/>
                  <a:pt x="118" y="283"/>
                  <a:pt x="124" y="283"/>
                </a:cubicBezTo>
                <a:cubicBezTo>
                  <a:pt x="125" y="283"/>
                  <a:pt x="125" y="283"/>
                  <a:pt x="126" y="283"/>
                </a:cubicBezTo>
                <a:cubicBezTo>
                  <a:pt x="134" y="283"/>
                  <a:pt x="142" y="282"/>
                  <a:pt x="150" y="281"/>
                </a:cubicBezTo>
                <a:cubicBezTo>
                  <a:pt x="154" y="290"/>
                  <a:pt x="154" y="302"/>
                  <a:pt x="155" y="313"/>
                </a:cubicBezTo>
                <a:cubicBezTo>
                  <a:pt x="142" y="315"/>
                  <a:pt x="128" y="315"/>
                  <a:pt x="114" y="315"/>
                </a:cubicBezTo>
                <a:cubicBezTo>
                  <a:pt x="113" y="306"/>
                  <a:pt x="112" y="297"/>
                  <a:pt x="110" y="289"/>
                </a:cubicBezTo>
                <a:cubicBezTo>
                  <a:pt x="110" y="287"/>
                  <a:pt x="108" y="288"/>
                  <a:pt x="108" y="289"/>
                </a:cubicBezTo>
                <a:cubicBezTo>
                  <a:pt x="108" y="298"/>
                  <a:pt x="109" y="306"/>
                  <a:pt x="109" y="315"/>
                </a:cubicBezTo>
                <a:cubicBezTo>
                  <a:pt x="102" y="315"/>
                  <a:pt x="95" y="314"/>
                  <a:pt x="88" y="313"/>
                </a:cubicBezTo>
                <a:cubicBezTo>
                  <a:pt x="86" y="313"/>
                  <a:pt x="85" y="316"/>
                  <a:pt x="87" y="316"/>
                </a:cubicBezTo>
                <a:cubicBezTo>
                  <a:pt x="94" y="318"/>
                  <a:pt x="102" y="319"/>
                  <a:pt x="109" y="319"/>
                </a:cubicBezTo>
                <a:cubicBezTo>
                  <a:pt x="111" y="339"/>
                  <a:pt x="113" y="359"/>
                  <a:pt x="115" y="378"/>
                </a:cubicBezTo>
                <a:cubicBezTo>
                  <a:pt x="107" y="376"/>
                  <a:pt x="100" y="374"/>
                  <a:pt x="93" y="370"/>
                </a:cubicBezTo>
                <a:cubicBezTo>
                  <a:pt x="92" y="369"/>
                  <a:pt x="90" y="371"/>
                  <a:pt x="92" y="372"/>
                </a:cubicBezTo>
                <a:cubicBezTo>
                  <a:pt x="99" y="377"/>
                  <a:pt x="107" y="381"/>
                  <a:pt x="116" y="383"/>
                </a:cubicBezTo>
                <a:cubicBezTo>
                  <a:pt x="117" y="398"/>
                  <a:pt x="119" y="413"/>
                  <a:pt x="121" y="428"/>
                </a:cubicBezTo>
                <a:cubicBezTo>
                  <a:pt x="121" y="431"/>
                  <a:pt x="125" y="431"/>
                  <a:pt x="125" y="428"/>
                </a:cubicBezTo>
                <a:cubicBezTo>
                  <a:pt x="124" y="414"/>
                  <a:pt x="123" y="399"/>
                  <a:pt x="122" y="384"/>
                </a:cubicBezTo>
                <a:cubicBezTo>
                  <a:pt x="135" y="387"/>
                  <a:pt x="149" y="387"/>
                  <a:pt x="162" y="386"/>
                </a:cubicBezTo>
                <a:cubicBezTo>
                  <a:pt x="163" y="404"/>
                  <a:pt x="163" y="423"/>
                  <a:pt x="162" y="441"/>
                </a:cubicBezTo>
                <a:cubicBezTo>
                  <a:pt x="161" y="443"/>
                  <a:pt x="159" y="444"/>
                  <a:pt x="157" y="445"/>
                </a:cubicBezTo>
                <a:cubicBezTo>
                  <a:pt x="156" y="446"/>
                  <a:pt x="155" y="447"/>
                  <a:pt x="154" y="448"/>
                </a:cubicBezTo>
                <a:cubicBezTo>
                  <a:pt x="135" y="448"/>
                  <a:pt x="116" y="444"/>
                  <a:pt x="100" y="433"/>
                </a:cubicBezTo>
                <a:cubicBezTo>
                  <a:pt x="100" y="433"/>
                  <a:pt x="100" y="433"/>
                  <a:pt x="100" y="433"/>
                </a:cubicBezTo>
                <a:cubicBezTo>
                  <a:pt x="98" y="410"/>
                  <a:pt x="89" y="386"/>
                  <a:pt x="87" y="365"/>
                </a:cubicBezTo>
                <a:cubicBezTo>
                  <a:pt x="85" y="348"/>
                  <a:pt x="86" y="332"/>
                  <a:pt x="85" y="315"/>
                </a:cubicBezTo>
                <a:cubicBezTo>
                  <a:pt x="84" y="302"/>
                  <a:pt x="83" y="286"/>
                  <a:pt x="75" y="275"/>
                </a:cubicBezTo>
                <a:cubicBezTo>
                  <a:pt x="74" y="274"/>
                  <a:pt x="71" y="274"/>
                  <a:pt x="72" y="276"/>
                </a:cubicBezTo>
                <a:cubicBezTo>
                  <a:pt x="83" y="305"/>
                  <a:pt x="79" y="335"/>
                  <a:pt x="81" y="365"/>
                </a:cubicBezTo>
                <a:cubicBezTo>
                  <a:pt x="84" y="397"/>
                  <a:pt x="98" y="428"/>
                  <a:pt x="91" y="461"/>
                </a:cubicBezTo>
                <a:cubicBezTo>
                  <a:pt x="90" y="465"/>
                  <a:pt x="95" y="466"/>
                  <a:pt x="96" y="463"/>
                </a:cubicBezTo>
                <a:close/>
                <a:moveTo>
                  <a:pt x="233" y="237"/>
                </a:moveTo>
                <a:cubicBezTo>
                  <a:pt x="233" y="237"/>
                  <a:pt x="233" y="237"/>
                  <a:pt x="233" y="237"/>
                </a:cubicBezTo>
                <a:cubicBezTo>
                  <a:pt x="233" y="237"/>
                  <a:pt x="233" y="237"/>
                  <a:pt x="232" y="237"/>
                </a:cubicBezTo>
                <a:cubicBezTo>
                  <a:pt x="233" y="237"/>
                  <a:pt x="233" y="237"/>
                  <a:pt x="233" y="237"/>
                </a:cubicBezTo>
                <a:close/>
                <a:moveTo>
                  <a:pt x="219" y="168"/>
                </a:moveTo>
                <a:cubicBezTo>
                  <a:pt x="219" y="168"/>
                  <a:pt x="219" y="167"/>
                  <a:pt x="219" y="167"/>
                </a:cubicBezTo>
                <a:cubicBezTo>
                  <a:pt x="220" y="167"/>
                  <a:pt x="220" y="166"/>
                  <a:pt x="221" y="165"/>
                </a:cubicBezTo>
                <a:cubicBezTo>
                  <a:pt x="220" y="166"/>
                  <a:pt x="220" y="167"/>
                  <a:pt x="219" y="168"/>
                </a:cubicBezTo>
                <a:close/>
                <a:moveTo>
                  <a:pt x="223" y="160"/>
                </a:moveTo>
                <a:cubicBezTo>
                  <a:pt x="223" y="160"/>
                  <a:pt x="222" y="160"/>
                  <a:pt x="222" y="161"/>
                </a:cubicBezTo>
                <a:cubicBezTo>
                  <a:pt x="221" y="162"/>
                  <a:pt x="220" y="163"/>
                  <a:pt x="219" y="164"/>
                </a:cubicBezTo>
                <a:cubicBezTo>
                  <a:pt x="219" y="163"/>
                  <a:pt x="218" y="161"/>
                  <a:pt x="218" y="159"/>
                </a:cubicBezTo>
                <a:cubicBezTo>
                  <a:pt x="220" y="159"/>
                  <a:pt x="221" y="160"/>
                  <a:pt x="223" y="160"/>
                </a:cubicBezTo>
                <a:close/>
                <a:moveTo>
                  <a:pt x="216" y="172"/>
                </a:moveTo>
                <a:cubicBezTo>
                  <a:pt x="215" y="174"/>
                  <a:pt x="214" y="175"/>
                  <a:pt x="213" y="177"/>
                </a:cubicBezTo>
                <a:cubicBezTo>
                  <a:pt x="213" y="177"/>
                  <a:pt x="213" y="176"/>
                  <a:pt x="213" y="176"/>
                </a:cubicBezTo>
                <a:cubicBezTo>
                  <a:pt x="213" y="176"/>
                  <a:pt x="213" y="176"/>
                  <a:pt x="213" y="176"/>
                </a:cubicBezTo>
                <a:cubicBezTo>
                  <a:pt x="214" y="174"/>
                  <a:pt x="215" y="173"/>
                  <a:pt x="216" y="172"/>
                </a:cubicBezTo>
                <a:cubicBezTo>
                  <a:pt x="216" y="172"/>
                  <a:pt x="216" y="172"/>
                  <a:pt x="216" y="172"/>
                </a:cubicBezTo>
                <a:close/>
                <a:moveTo>
                  <a:pt x="212" y="157"/>
                </a:moveTo>
                <a:cubicBezTo>
                  <a:pt x="212" y="158"/>
                  <a:pt x="212" y="158"/>
                  <a:pt x="213" y="158"/>
                </a:cubicBezTo>
                <a:cubicBezTo>
                  <a:pt x="212" y="159"/>
                  <a:pt x="212" y="160"/>
                  <a:pt x="211" y="161"/>
                </a:cubicBezTo>
                <a:cubicBezTo>
                  <a:pt x="211" y="160"/>
                  <a:pt x="211" y="159"/>
                  <a:pt x="212" y="157"/>
                </a:cubicBezTo>
                <a:close/>
                <a:moveTo>
                  <a:pt x="215" y="158"/>
                </a:moveTo>
                <a:cubicBezTo>
                  <a:pt x="215" y="162"/>
                  <a:pt x="215" y="165"/>
                  <a:pt x="216" y="168"/>
                </a:cubicBezTo>
                <a:cubicBezTo>
                  <a:pt x="214" y="170"/>
                  <a:pt x="213" y="171"/>
                  <a:pt x="212" y="173"/>
                </a:cubicBezTo>
                <a:cubicBezTo>
                  <a:pt x="212" y="170"/>
                  <a:pt x="212" y="168"/>
                  <a:pt x="211" y="165"/>
                </a:cubicBezTo>
                <a:cubicBezTo>
                  <a:pt x="213" y="163"/>
                  <a:pt x="214" y="161"/>
                  <a:pt x="215" y="158"/>
                </a:cubicBezTo>
                <a:close/>
                <a:moveTo>
                  <a:pt x="96" y="59"/>
                </a:moveTo>
                <a:cubicBezTo>
                  <a:pt x="96" y="59"/>
                  <a:pt x="96" y="59"/>
                  <a:pt x="96" y="58"/>
                </a:cubicBezTo>
                <a:cubicBezTo>
                  <a:pt x="96" y="58"/>
                  <a:pt x="96" y="59"/>
                  <a:pt x="96" y="59"/>
                </a:cubicBezTo>
                <a:cubicBezTo>
                  <a:pt x="96" y="59"/>
                  <a:pt x="96" y="59"/>
                  <a:pt x="96" y="59"/>
                </a:cubicBezTo>
                <a:close/>
                <a:moveTo>
                  <a:pt x="13" y="27"/>
                </a:moveTo>
                <a:cubicBezTo>
                  <a:pt x="12" y="32"/>
                  <a:pt x="13" y="38"/>
                  <a:pt x="14" y="44"/>
                </a:cubicBezTo>
                <a:cubicBezTo>
                  <a:pt x="13" y="48"/>
                  <a:pt x="11" y="52"/>
                  <a:pt x="10" y="56"/>
                </a:cubicBezTo>
                <a:cubicBezTo>
                  <a:pt x="10" y="55"/>
                  <a:pt x="9" y="53"/>
                  <a:pt x="9" y="52"/>
                </a:cubicBezTo>
                <a:cubicBezTo>
                  <a:pt x="7" y="46"/>
                  <a:pt x="6" y="41"/>
                  <a:pt x="5" y="35"/>
                </a:cubicBezTo>
                <a:cubicBezTo>
                  <a:pt x="5" y="31"/>
                  <a:pt x="8" y="28"/>
                  <a:pt x="13" y="27"/>
                </a:cubicBezTo>
                <a:cubicBezTo>
                  <a:pt x="13" y="27"/>
                  <a:pt x="13" y="27"/>
                  <a:pt x="13" y="27"/>
                </a:cubicBezTo>
                <a:close/>
                <a:moveTo>
                  <a:pt x="84" y="272"/>
                </a:moveTo>
                <a:cubicBezTo>
                  <a:pt x="82" y="272"/>
                  <a:pt x="81" y="271"/>
                  <a:pt x="79" y="271"/>
                </a:cubicBezTo>
                <a:cubicBezTo>
                  <a:pt x="80" y="271"/>
                  <a:pt x="80" y="271"/>
                  <a:pt x="80" y="271"/>
                </a:cubicBezTo>
                <a:cubicBezTo>
                  <a:pt x="83" y="269"/>
                  <a:pt x="85" y="267"/>
                  <a:pt x="87" y="265"/>
                </a:cubicBezTo>
                <a:cubicBezTo>
                  <a:pt x="86" y="267"/>
                  <a:pt x="86" y="268"/>
                  <a:pt x="85" y="270"/>
                </a:cubicBezTo>
                <a:cubicBezTo>
                  <a:pt x="85" y="271"/>
                  <a:pt x="84" y="271"/>
                  <a:pt x="84" y="272"/>
                </a:cubicBezTo>
                <a:close/>
                <a:moveTo>
                  <a:pt x="92" y="273"/>
                </a:moveTo>
                <a:cubicBezTo>
                  <a:pt x="92" y="274"/>
                  <a:pt x="92" y="274"/>
                  <a:pt x="92" y="274"/>
                </a:cubicBezTo>
                <a:cubicBezTo>
                  <a:pt x="92" y="274"/>
                  <a:pt x="92" y="274"/>
                  <a:pt x="91" y="274"/>
                </a:cubicBezTo>
                <a:cubicBezTo>
                  <a:pt x="92" y="272"/>
                  <a:pt x="93" y="271"/>
                  <a:pt x="93" y="269"/>
                </a:cubicBezTo>
                <a:cubicBezTo>
                  <a:pt x="93" y="270"/>
                  <a:pt x="93" y="270"/>
                  <a:pt x="93" y="270"/>
                </a:cubicBezTo>
                <a:cubicBezTo>
                  <a:pt x="94" y="271"/>
                  <a:pt x="93" y="272"/>
                  <a:pt x="92" y="273"/>
                </a:cubicBezTo>
                <a:close/>
                <a:moveTo>
                  <a:pt x="212" y="418"/>
                </a:moveTo>
                <a:cubicBezTo>
                  <a:pt x="207" y="424"/>
                  <a:pt x="201" y="430"/>
                  <a:pt x="196" y="435"/>
                </a:cubicBezTo>
                <a:cubicBezTo>
                  <a:pt x="200" y="428"/>
                  <a:pt x="205" y="421"/>
                  <a:pt x="209" y="413"/>
                </a:cubicBezTo>
                <a:cubicBezTo>
                  <a:pt x="210" y="413"/>
                  <a:pt x="209" y="412"/>
                  <a:pt x="209" y="412"/>
                </a:cubicBezTo>
                <a:cubicBezTo>
                  <a:pt x="209" y="412"/>
                  <a:pt x="208" y="412"/>
                  <a:pt x="208" y="412"/>
                </a:cubicBezTo>
                <a:cubicBezTo>
                  <a:pt x="198" y="420"/>
                  <a:pt x="190" y="430"/>
                  <a:pt x="181" y="437"/>
                </a:cubicBezTo>
                <a:cubicBezTo>
                  <a:pt x="182" y="434"/>
                  <a:pt x="184" y="431"/>
                  <a:pt x="187" y="428"/>
                </a:cubicBezTo>
                <a:cubicBezTo>
                  <a:pt x="187" y="427"/>
                  <a:pt x="188" y="427"/>
                  <a:pt x="189" y="426"/>
                </a:cubicBezTo>
                <a:cubicBezTo>
                  <a:pt x="190" y="425"/>
                  <a:pt x="191" y="424"/>
                  <a:pt x="192" y="423"/>
                </a:cubicBezTo>
                <a:cubicBezTo>
                  <a:pt x="199" y="418"/>
                  <a:pt x="205" y="412"/>
                  <a:pt x="210" y="405"/>
                </a:cubicBezTo>
                <a:cubicBezTo>
                  <a:pt x="211" y="404"/>
                  <a:pt x="211" y="404"/>
                  <a:pt x="212" y="403"/>
                </a:cubicBezTo>
                <a:cubicBezTo>
                  <a:pt x="212" y="408"/>
                  <a:pt x="212" y="413"/>
                  <a:pt x="212" y="418"/>
                </a:cubicBezTo>
                <a:close/>
                <a:moveTo>
                  <a:pt x="180" y="430"/>
                </a:moveTo>
                <a:cubicBezTo>
                  <a:pt x="179" y="430"/>
                  <a:pt x="178" y="431"/>
                  <a:pt x="177" y="432"/>
                </a:cubicBezTo>
                <a:cubicBezTo>
                  <a:pt x="181" y="428"/>
                  <a:pt x="185" y="425"/>
                  <a:pt x="189" y="421"/>
                </a:cubicBezTo>
                <a:cubicBezTo>
                  <a:pt x="189" y="422"/>
                  <a:pt x="188" y="423"/>
                  <a:pt x="187" y="424"/>
                </a:cubicBezTo>
                <a:cubicBezTo>
                  <a:pt x="185" y="426"/>
                  <a:pt x="182" y="428"/>
                  <a:pt x="180" y="430"/>
                </a:cubicBezTo>
                <a:close/>
                <a:moveTo>
                  <a:pt x="211" y="399"/>
                </a:moveTo>
                <a:cubicBezTo>
                  <a:pt x="211" y="401"/>
                  <a:pt x="210" y="402"/>
                  <a:pt x="209" y="403"/>
                </a:cubicBezTo>
                <a:cubicBezTo>
                  <a:pt x="205" y="408"/>
                  <a:pt x="202" y="412"/>
                  <a:pt x="197" y="416"/>
                </a:cubicBezTo>
                <a:cubicBezTo>
                  <a:pt x="197" y="415"/>
                  <a:pt x="197" y="415"/>
                  <a:pt x="197" y="415"/>
                </a:cubicBezTo>
                <a:cubicBezTo>
                  <a:pt x="197" y="414"/>
                  <a:pt x="196" y="414"/>
                  <a:pt x="196" y="414"/>
                </a:cubicBezTo>
                <a:cubicBezTo>
                  <a:pt x="185" y="421"/>
                  <a:pt x="176" y="429"/>
                  <a:pt x="167" y="437"/>
                </a:cubicBezTo>
                <a:cubicBezTo>
                  <a:pt x="168" y="420"/>
                  <a:pt x="168" y="403"/>
                  <a:pt x="167" y="385"/>
                </a:cubicBezTo>
                <a:cubicBezTo>
                  <a:pt x="168" y="385"/>
                  <a:pt x="170" y="385"/>
                  <a:pt x="171" y="385"/>
                </a:cubicBezTo>
                <a:cubicBezTo>
                  <a:pt x="183" y="383"/>
                  <a:pt x="197" y="381"/>
                  <a:pt x="209" y="377"/>
                </a:cubicBezTo>
                <a:cubicBezTo>
                  <a:pt x="210" y="384"/>
                  <a:pt x="211" y="392"/>
                  <a:pt x="211" y="399"/>
                </a:cubicBezTo>
                <a:close/>
                <a:moveTo>
                  <a:pt x="245" y="404"/>
                </a:moveTo>
                <a:cubicBezTo>
                  <a:pt x="245" y="404"/>
                  <a:pt x="244" y="404"/>
                  <a:pt x="244" y="404"/>
                </a:cubicBezTo>
                <a:cubicBezTo>
                  <a:pt x="242" y="406"/>
                  <a:pt x="240" y="408"/>
                  <a:pt x="238" y="410"/>
                </a:cubicBezTo>
                <a:cubicBezTo>
                  <a:pt x="238" y="410"/>
                  <a:pt x="238" y="410"/>
                  <a:pt x="238" y="410"/>
                </a:cubicBezTo>
                <a:cubicBezTo>
                  <a:pt x="238" y="409"/>
                  <a:pt x="238" y="409"/>
                  <a:pt x="239" y="409"/>
                </a:cubicBezTo>
                <a:cubicBezTo>
                  <a:pt x="239" y="408"/>
                  <a:pt x="238" y="408"/>
                  <a:pt x="238" y="408"/>
                </a:cubicBezTo>
                <a:cubicBezTo>
                  <a:pt x="237" y="408"/>
                  <a:pt x="237" y="408"/>
                  <a:pt x="236" y="408"/>
                </a:cubicBezTo>
                <a:cubicBezTo>
                  <a:pt x="236" y="408"/>
                  <a:pt x="236" y="408"/>
                  <a:pt x="236" y="408"/>
                </a:cubicBezTo>
                <a:cubicBezTo>
                  <a:pt x="236" y="409"/>
                  <a:pt x="236" y="409"/>
                  <a:pt x="236" y="409"/>
                </a:cubicBezTo>
                <a:cubicBezTo>
                  <a:pt x="235" y="411"/>
                  <a:pt x="233" y="416"/>
                  <a:pt x="231" y="420"/>
                </a:cubicBezTo>
                <a:cubicBezTo>
                  <a:pt x="230" y="420"/>
                  <a:pt x="230" y="420"/>
                  <a:pt x="230" y="421"/>
                </a:cubicBezTo>
                <a:cubicBezTo>
                  <a:pt x="229" y="423"/>
                  <a:pt x="227" y="425"/>
                  <a:pt x="226" y="427"/>
                </a:cubicBezTo>
                <a:cubicBezTo>
                  <a:pt x="223" y="429"/>
                  <a:pt x="219" y="431"/>
                  <a:pt x="216" y="433"/>
                </a:cubicBezTo>
                <a:cubicBezTo>
                  <a:pt x="218" y="420"/>
                  <a:pt x="218" y="406"/>
                  <a:pt x="217" y="393"/>
                </a:cubicBezTo>
                <a:cubicBezTo>
                  <a:pt x="218" y="390"/>
                  <a:pt x="219" y="387"/>
                  <a:pt x="219" y="385"/>
                </a:cubicBezTo>
                <a:cubicBezTo>
                  <a:pt x="220" y="384"/>
                  <a:pt x="220" y="384"/>
                  <a:pt x="220" y="384"/>
                </a:cubicBezTo>
                <a:cubicBezTo>
                  <a:pt x="225" y="378"/>
                  <a:pt x="229" y="372"/>
                  <a:pt x="234" y="366"/>
                </a:cubicBezTo>
                <a:cubicBezTo>
                  <a:pt x="237" y="364"/>
                  <a:pt x="240" y="362"/>
                  <a:pt x="242" y="360"/>
                </a:cubicBezTo>
                <a:cubicBezTo>
                  <a:pt x="243" y="375"/>
                  <a:pt x="243" y="390"/>
                  <a:pt x="245" y="404"/>
                </a:cubicBezTo>
                <a:close/>
                <a:moveTo>
                  <a:pt x="215" y="374"/>
                </a:moveTo>
                <a:cubicBezTo>
                  <a:pt x="217" y="374"/>
                  <a:pt x="218" y="373"/>
                  <a:pt x="220" y="372"/>
                </a:cubicBezTo>
                <a:cubicBezTo>
                  <a:pt x="220" y="372"/>
                  <a:pt x="220" y="373"/>
                  <a:pt x="220" y="373"/>
                </a:cubicBezTo>
                <a:cubicBezTo>
                  <a:pt x="221" y="373"/>
                  <a:pt x="221" y="373"/>
                  <a:pt x="222" y="372"/>
                </a:cubicBezTo>
                <a:cubicBezTo>
                  <a:pt x="222" y="372"/>
                  <a:pt x="222" y="372"/>
                  <a:pt x="222" y="372"/>
                </a:cubicBezTo>
                <a:cubicBezTo>
                  <a:pt x="224" y="371"/>
                  <a:pt x="227" y="369"/>
                  <a:pt x="229" y="368"/>
                </a:cubicBezTo>
                <a:cubicBezTo>
                  <a:pt x="226" y="373"/>
                  <a:pt x="223" y="377"/>
                  <a:pt x="219" y="381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18" y="381"/>
                  <a:pt x="218" y="381"/>
                  <a:pt x="218" y="382"/>
                </a:cubicBezTo>
                <a:cubicBezTo>
                  <a:pt x="217" y="384"/>
                  <a:pt x="217" y="385"/>
                  <a:pt x="217" y="387"/>
                </a:cubicBezTo>
                <a:cubicBezTo>
                  <a:pt x="216" y="383"/>
                  <a:pt x="216" y="379"/>
                  <a:pt x="215" y="374"/>
                </a:cubicBezTo>
                <a:close/>
                <a:moveTo>
                  <a:pt x="222" y="295"/>
                </a:moveTo>
                <a:cubicBezTo>
                  <a:pt x="223" y="295"/>
                  <a:pt x="223" y="295"/>
                  <a:pt x="224" y="295"/>
                </a:cubicBezTo>
                <a:cubicBezTo>
                  <a:pt x="224" y="294"/>
                  <a:pt x="224" y="294"/>
                  <a:pt x="224" y="294"/>
                </a:cubicBezTo>
                <a:cubicBezTo>
                  <a:pt x="226" y="292"/>
                  <a:pt x="229" y="290"/>
                  <a:pt x="231" y="289"/>
                </a:cubicBezTo>
                <a:cubicBezTo>
                  <a:pt x="232" y="288"/>
                  <a:pt x="231" y="286"/>
                  <a:pt x="230" y="286"/>
                </a:cubicBezTo>
                <a:cubicBezTo>
                  <a:pt x="234" y="280"/>
                  <a:pt x="237" y="274"/>
                  <a:pt x="240" y="269"/>
                </a:cubicBezTo>
                <a:cubicBezTo>
                  <a:pt x="240" y="272"/>
                  <a:pt x="240" y="276"/>
                  <a:pt x="240" y="280"/>
                </a:cubicBezTo>
                <a:cubicBezTo>
                  <a:pt x="240" y="280"/>
                  <a:pt x="240" y="280"/>
                  <a:pt x="240" y="279"/>
                </a:cubicBezTo>
                <a:cubicBezTo>
                  <a:pt x="239" y="279"/>
                  <a:pt x="239" y="279"/>
                  <a:pt x="238" y="280"/>
                </a:cubicBezTo>
                <a:cubicBezTo>
                  <a:pt x="234" y="289"/>
                  <a:pt x="227" y="297"/>
                  <a:pt x="220" y="305"/>
                </a:cubicBezTo>
                <a:cubicBezTo>
                  <a:pt x="220" y="306"/>
                  <a:pt x="220" y="306"/>
                  <a:pt x="220" y="307"/>
                </a:cubicBezTo>
                <a:cubicBezTo>
                  <a:pt x="221" y="307"/>
                  <a:pt x="221" y="307"/>
                  <a:pt x="222" y="307"/>
                </a:cubicBezTo>
                <a:cubicBezTo>
                  <a:pt x="228" y="299"/>
                  <a:pt x="236" y="291"/>
                  <a:pt x="240" y="281"/>
                </a:cubicBezTo>
                <a:cubicBezTo>
                  <a:pt x="240" y="283"/>
                  <a:pt x="241" y="285"/>
                  <a:pt x="241" y="287"/>
                </a:cubicBezTo>
                <a:cubicBezTo>
                  <a:pt x="241" y="302"/>
                  <a:pt x="241" y="316"/>
                  <a:pt x="241" y="331"/>
                </a:cubicBezTo>
                <a:cubicBezTo>
                  <a:pt x="242" y="338"/>
                  <a:pt x="242" y="346"/>
                  <a:pt x="242" y="353"/>
                </a:cubicBezTo>
                <a:cubicBezTo>
                  <a:pt x="237" y="356"/>
                  <a:pt x="233" y="359"/>
                  <a:pt x="228" y="362"/>
                </a:cubicBezTo>
                <a:cubicBezTo>
                  <a:pt x="229" y="361"/>
                  <a:pt x="229" y="359"/>
                  <a:pt x="230" y="358"/>
                </a:cubicBezTo>
                <a:cubicBezTo>
                  <a:pt x="233" y="354"/>
                  <a:pt x="236" y="349"/>
                  <a:pt x="237" y="344"/>
                </a:cubicBezTo>
                <a:cubicBezTo>
                  <a:pt x="237" y="343"/>
                  <a:pt x="237" y="342"/>
                  <a:pt x="236" y="342"/>
                </a:cubicBezTo>
                <a:cubicBezTo>
                  <a:pt x="236" y="342"/>
                  <a:pt x="235" y="343"/>
                  <a:pt x="235" y="343"/>
                </a:cubicBezTo>
                <a:cubicBezTo>
                  <a:pt x="234" y="348"/>
                  <a:pt x="231" y="352"/>
                  <a:pt x="228" y="357"/>
                </a:cubicBezTo>
                <a:cubicBezTo>
                  <a:pt x="227" y="359"/>
                  <a:pt x="225" y="361"/>
                  <a:pt x="224" y="364"/>
                </a:cubicBezTo>
                <a:cubicBezTo>
                  <a:pt x="221" y="365"/>
                  <a:pt x="217" y="367"/>
                  <a:pt x="214" y="368"/>
                </a:cubicBezTo>
                <a:cubicBezTo>
                  <a:pt x="213" y="364"/>
                  <a:pt x="213" y="360"/>
                  <a:pt x="212" y="356"/>
                </a:cubicBezTo>
                <a:cubicBezTo>
                  <a:pt x="209" y="340"/>
                  <a:pt x="205" y="323"/>
                  <a:pt x="203" y="306"/>
                </a:cubicBezTo>
                <a:cubicBezTo>
                  <a:pt x="210" y="303"/>
                  <a:pt x="216" y="299"/>
                  <a:pt x="222" y="295"/>
                </a:cubicBezTo>
                <a:close/>
                <a:moveTo>
                  <a:pt x="208" y="370"/>
                </a:moveTo>
                <a:cubicBezTo>
                  <a:pt x="198" y="374"/>
                  <a:pt x="187" y="377"/>
                  <a:pt x="176" y="379"/>
                </a:cubicBezTo>
                <a:cubicBezTo>
                  <a:pt x="173" y="380"/>
                  <a:pt x="170" y="380"/>
                  <a:pt x="167" y="380"/>
                </a:cubicBezTo>
                <a:cubicBezTo>
                  <a:pt x="166" y="374"/>
                  <a:pt x="166" y="367"/>
                  <a:pt x="165" y="361"/>
                </a:cubicBezTo>
                <a:cubicBezTo>
                  <a:pt x="164" y="347"/>
                  <a:pt x="163" y="334"/>
                  <a:pt x="161" y="321"/>
                </a:cubicBezTo>
                <a:cubicBezTo>
                  <a:pt x="161" y="320"/>
                  <a:pt x="161" y="319"/>
                  <a:pt x="160" y="318"/>
                </a:cubicBezTo>
                <a:cubicBezTo>
                  <a:pt x="174" y="316"/>
                  <a:pt x="186" y="312"/>
                  <a:pt x="198" y="308"/>
                </a:cubicBezTo>
                <a:cubicBezTo>
                  <a:pt x="201" y="329"/>
                  <a:pt x="205" y="349"/>
                  <a:pt x="208" y="370"/>
                </a:cubicBezTo>
                <a:close/>
                <a:moveTo>
                  <a:pt x="196" y="268"/>
                </a:moveTo>
                <a:cubicBezTo>
                  <a:pt x="196" y="279"/>
                  <a:pt x="196" y="291"/>
                  <a:pt x="198" y="302"/>
                </a:cubicBezTo>
                <a:cubicBezTo>
                  <a:pt x="185" y="307"/>
                  <a:pt x="173" y="310"/>
                  <a:pt x="160" y="312"/>
                </a:cubicBezTo>
                <a:cubicBezTo>
                  <a:pt x="159" y="309"/>
                  <a:pt x="159" y="305"/>
                  <a:pt x="158" y="302"/>
                </a:cubicBezTo>
                <a:cubicBezTo>
                  <a:pt x="157" y="295"/>
                  <a:pt x="154" y="287"/>
                  <a:pt x="154" y="280"/>
                </a:cubicBezTo>
                <a:cubicBezTo>
                  <a:pt x="169" y="278"/>
                  <a:pt x="183" y="273"/>
                  <a:pt x="196" y="268"/>
                </a:cubicBezTo>
                <a:close/>
                <a:moveTo>
                  <a:pt x="190" y="259"/>
                </a:moveTo>
                <a:cubicBezTo>
                  <a:pt x="189" y="261"/>
                  <a:pt x="192" y="262"/>
                  <a:pt x="192" y="261"/>
                </a:cubicBezTo>
                <a:cubicBezTo>
                  <a:pt x="192" y="261"/>
                  <a:pt x="192" y="262"/>
                  <a:pt x="191" y="263"/>
                </a:cubicBezTo>
                <a:cubicBezTo>
                  <a:pt x="189" y="264"/>
                  <a:pt x="188" y="265"/>
                  <a:pt x="186" y="265"/>
                </a:cubicBezTo>
                <a:cubicBezTo>
                  <a:pt x="187" y="259"/>
                  <a:pt x="189" y="252"/>
                  <a:pt x="192" y="245"/>
                </a:cubicBezTo>
                <a:cubicBezTo>
                  <a:pt x="191" y="250"/>
                  <a:pt x="191" y="254"/>
                  <a:pt x="190" y="259"/>
                </a:cubicBezTo>
                <a:close/>
                <a:moveTo>
                  <a:pt x="194" y="227"/>
                </a:moveTo>
                <a:cubicBezTo>
                  <a:pt x="194" y="227"/>
                  <a:pt x="194" y="227"/>
                  <a:pt x="194" y="227"/>
                </a:cubicBezTo>
                <a:cubicBezTo>
                  <a:pt x="194" y="227"/>
                  <a:pt x="194" y="227"/>
                  <a:pt x="193" y="227"/>
                </a:cubicBezTo>
                <a:cubicBezTo>
                  <a:pt x="193" y="227"/>
                  <a:pt x="193" y="227"/>
                  <a:pt x="193" y="227"/>
                </a:cubicBezTo>
                <a:cubicBezTo>
                  <a:pt x="193" y="227"/>
                  <a:pt x="193" y="227"/>
                  <a:pt x="194" y="227"/>
                </a:cubicBezTo>
                <a:close/>
                <a:moveTo>
                  <a:pt x="182" y="229"/>
                </a:moveTo>
                <a:cubicBezTo>
                  <a:pt x="185" y="229"/>
                  <a:pt x="189" y="229"/>
                  <a:pt x="192" y="227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190" y="231"/>
                  <a:pt x="188" y="236"/>
                  <a:pt x="185" y="243"/>
                </a:cubicBezTo>
                <a:cubicBezTo>
                  <a:pt x="184" y="247"/>
                  <a:pt x="183" y="252"/>
                  <a:pt x="181" y="256"/>
                </a:cubicBezTo>
                <a:cubicBezTo>
                  <a:pt x="181" y="253"/>
                  <a:pt x="181" y="251"/>
                  <a:pt x="180" y="249"/>
                </a:cubicBezTo>
                <a:cubicBezTo>
                  <a:pt x="182" y="243"/>
                  <a:pt x="186" y="237"/>
                  <a:pt x="188" y="230"/>
                </a:cubicBezTo>
                <a:cubicBezTo>
                  <a:pt x="188" y="230"/>
                  <a:pt x="188" y="229"/>
                  <a:pt x="188" y="229"/>
                </a:cubicBezTo>
                <a:cubicBezTo>
                  <a:pt x="187" y="229"/>
                  <a:pt x="186" y="229"/>
                  <a:pt x="186" y="230"/>
                </a:cubicBezTo>
                <a:cubicBezTo>
                  <a:pt x="184" y="235"/>
                  <a:pt x="182" y="239"/>
                  <a:pt x="180" y="244"/>
                </a:cubicBezTo>
                <a:cubicBezTo>
                  <a:pt x="180" y="242"/>
                  <a:pt x="180" y="240"/>
                  <a:pt x="180" y="238"/>
                </a:cubicBezTo>
                <a:cubicBezTo>
                  <a:pt x="180" y="237"/>
                  <a:pt x="180" y="236"/>
                  <a:pt x="179" y="235"/>
                </a:cubicBezTo>
                <a:cubicBezTo>
                  <a:pt x="179" y="234"/>
                  <a:pt x="178" y="233"/>
                  <a:pt x="178" y="233"/>
                </a:cubicBezTo>
                <a:cubicBezTo>
                  <a:pt x="177" y="233"/>
                  <a:pt x="177" y="233"/>
                  <a:pt x="177" y="233"/>
                </a:cubicBezTo>
                <a:cubicBezTo>
                  <a:pt x="176" y="232"/>
                  <a:pt x="176" y="231"/>
                  <a:pt x="176" y="229"/>
                </a:cubicBezTo>
                <a:cubicBezTo>
                  <a:pt x="178" y="230"/>
                  <a:pt x="180" y="230"/>
                  <a:pt x="182" y="229"/>
                </a:cubicBezTo>
                <a:close/>
                <a:moveTo>
                  <a:pt x="178" y="238"/>
                </a:moveTo>
                <a:cubicBezTo>
                  <a:pt x="178" y="237"/>
                  <a:pt x="178" y="237"/>
                  <a:pt x="177" y="236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6"/>
                  <a:pt x="178" y="237"/>
                  <a:pt x="178" y="238"/>
                </a:cubicBezTo>
                <a:close/>
                <a:moveTo>
                  <a:pt x="114" y="46"/>
                </a:moveTo>
                <a:cubicBezTo>
                  <a:pt x="114" y="46"/>
                  <a:pt x="113" y="46"/>
                  <a:pt x="113" y="46"/>
                </a:cubicBezTo>
                <a:cubicBezTo>
                  <a:pt x="110" y="48"/>
                  <a:pt x="107" y="51"/>
                  <a:pt x="104" y="53"/>
                </a:cubicBezTo>
                <a:cubicBezTo>
                  <a:pt x="106" y="50"/>
                  <a:pt x="109" y="48"/>
                  <a:pt x="112" y="46"/>
                </a:cubicBezTo>
                <a:cubicBezTo>
                  <a:pt x="112" y="45"/>
                  <a:pt x="112" y="45"/>
                  <a:pt x="112" y="44"/>
                </a:cubicBezTo>
                <a:cubicBezTo>
                  <a:pt x="112" y="44"/>
                  <a:pt x="111" y="43"/>
                  <a:pt x="110" y="44"/>
                </a:cubicBezTo>
                <a:cubicBezTo>
                  <a:pt x="109" y="45"/>
                  <a:pt x="108" y="46"/>
                  <a:pt x="106" y="47"/>
                </a:cubicBezTo>
                <a:cubicBezTo>
                  <a:pt x="108" y="44"/>
                  <a:pt x="110" y="42"/>
                  <a:pt x="111" y="39"/>
                </a:cubicBezTo>
                <a:cubicBezTo>
                  <a:pt x="111" y="39"/>
                  <a:pt x="112" y="39"/>
                  <a:pt x="111" y="39"/>
                </a:cubicBezTo>
                <a:cubicBezTo>
                  <a:pt x="117" y="37"/>
                  <a:pt x="122" y="36"/>
                  <a:pt x="127" y="35"/>
                </a:cubicBezTo>
                <a:cubicBezTo>
                  <a:pt x="130" y="40"/>
                  <a:pt x="132" y="46"/>
                  <a:pt x="133" y="52"/>
                </a:cubicBezTo>
                <a:cubicBezTo>
                  <a:pt x="125" y="54"/>
                  <a:pt x="117" y="56"/>
                  <a:pt x="109" y="58"/>
                </a:cubicBezTo>
                <a:cubicBezTo>
                  <a:pt x="110" y="58"/>
                  <a:pt x="110" y="58"/>
                  <a:pt x="110" y="57"/>
                </a:cubicBezTo>
                <a:cubicBezTo>
                  <a:pt x="112" y="54"/>
                  <a:pt x="113" y="50"/>
                  <a:pt x="115" y="47"/>
                </a:cubicBezTo>
                <a:cubicBezTo>
                  <a:pt x="115" y="47"/>
                  <a:pt x="115" y="46"/>
                  <a:pt x="114" y="46"/>
                </a:cubicBezTo>
                <a:close/>
                <a:moveTo>
                  <a:pt x="105" y="16"/>
                </a:moveTo>
                <a:cubicBezTo>
                  <a:pt x="106" y="15"/>
                  <a:pt x="107" y="15"/>
                  <a:pt x="108" y="14"/>
                </a:cubicBezTo>
                <a:cubicBezTo>
                  <a:pt x="107" y="16"/>
                  <a:pt x="105" y="18"/>
                  <a:pt x="104" y="20"/>
                </a:cubicBezTo>
                <a:cubicBezTo>
                  <a:pt x="104" y="19"/>
                  <a:pt x="104" y="18"/>
                  <a:pt x="105" y="16"/>
                </a:cubicBezTo>
                <a:close/>
                <a:moveTo>
                  <a:pt x="97" y="34"/>
                </a:moveTo>
                <a:cubicBezTo>
                  <a:pt x="100" y="30"/>
                  <a:pt x="103" y="26"/>
                  <a:pt x="105" y="22"/>
                </a:cubicBezTo>
                <a:cubicBezTo>
                  <a:pt x="105" y="22"/>
                  <a:pt x="105" y="22"/>
                  <a:pt x="105" y="22"/>
                </a:cubicBezTo>
                <a:cubicBezTo>
                  <a:pt x="107" y="19"/>
                  <a:pt x="109" y="17"/>
                  <a:pt x="111" y="14"/>
                </a:cubicBezTo>
                <a:cubicBezTo>
                  <a:pt x="111" y="14"/>
                  <a:pt x="111" y="13"/>
                  <a:pt x="111" y="13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22" y="9"/>
                  <a:pt x="130" y="21"/>
                  <a:pt x="131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0" y="29"/>
                  <a:pt x="128" y="30"/>
                  <a:pt x="127" y="31"/>
                </a:cubicBezTo>
                <a:cubicBezTo>
                  <a:pt x="117" y="32"/>
                  <a:pt x="107" y="36"/>
                  <a:pt x="97" y="38"/>
                </a:cubicBezTo>
                <a:cubicBezTo>
                  <a:pt x="97" y="37"/>
                  <a:pt x="97" y="36"/>
                  <a:pt x="97" y="34"/>
                </a:cubicBezTo>
                <a:close/>
                <a:moveTo>
                  <a:pt x="97" y="42"/>
                </a:moveTo>
                <a:cubicBezTo>
                  <a:pt x="98" y="41"/>
                  <a:pt x="99" y="41"/>
                  <a:pt x="100" y="41"/>
                </a:cubicBezTo>
                <a:cubicBezTo>
                  <a:pt x="99" y="43"/>
                  <a:pt x="98" y="44"/>
                  <a:pt x="98" y="46"/>
                </a:cubicBezTo>
                <a:cubicBezTo>
                  <a:pt x="97" y="44"/>
                  <a:pt x="97" y="43"/>
                  <a:pt x="97" y="42"/>
                </a:cubicBezTo>
                <a:close/>
                <a:moveTo>
                  <a:pt x="99" y="52"/>
                </a:moveTo>
                <a:cubicBezTo>
                  <a:pt x="99" y="51"/>
                  <a:pt x="98" y="50"/>
                  <a:pt x="98" y="50"/>
                </a:cubicBezTo>
                <a:cubicBezTo>
                  <a:pt x="99" y="47"/>
                  <a:pt x="101" y="44"/>
                  <a:pt x="103" y="42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5" y="40"/>
                  <a:pt x="107" y="40"/>
                  <a:pt x="109" y="39"/>
                </a:cubicBezTo>
                <a:cubicBezTo>
                  <a:pt x="107" y="42"/>
                  <a:pt x="106" y="44"/>
                  <a:pt x="104" y="46"/>
                </a:cubicBezTo>
                <a:cubicBezTo>
                  <a:pt x="104" y="46"/>
                  <a:pt x="104" y="46"/>
                  <a:pt x="105" y="46"/>
                </a:cubicBezTo>
                <a:cubicBezTo>
                  <a:pt x="105" y="45"/>
                  <a:pt x="105" y="45"/>
                  <a:pt x="104" y="44"/>
                </a:cubicBezTo>
                <a:cubicBezTo>
                  <a:pt x="103" y="44"/>
                  <a:pt x="103" y="44"/>
                  <a:pt x="103" y="45"/>
                </a:cubicBezTo>
                <a:cubicBezTo>
                  <a:pt x="101" y="47"/>
                  <a:pt x="100" y="50"/>
                  <a:pt x="99" y="52"/>
                </a:cubicBezTo>
                <a:close/>
                <a:moveTo>
                  <a:pt x="102" y="59"/>
                </a:moveTo>
                <a:cubicBezTo>
                  <a:pt x="104" y="56"/>
                  <a:pt x="107" y="53"/>
                  <a:pt x="110" y="51"/>
                </a:cubicBezTo>
                <a:cubicBezTo>
                  <a:pt x="110" y="53"/>
                  <a:pt x="109" y="55"/>
                  <a:pt x="108" y="56"/>
                </a:cubicBezTo>
                <a:cubicBezTo>
                  <a:pt x="108" y="57"/>
                  <a:pt x="108" y="57"/>
                  <a:pt x="109" y="58"/>
                </a:cubicBezTo>
                <a:cubicBezTo>
                  <a:pt x="109" y="58"/>
                  <a:pt x="109" y="58"/>
                  <a:pt x="109" y="58"/>
                </a:cubicBezTo>
                <a:cubicBezTo>
                  <a:pt x="107" y="59"/>
                  <a:pt x="104" y="59"/>
                  <a:pt x="102" y="60"/>
                </a:cubicBezTo>
                <a:cubicBezTo>
                  <a:pt x="102" y="60"/>
                  <a:pt x="102" y="60"/>
                  <a:pt x="102" y="59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0" y="108"/>
                  <a:pt x="70" y="108"/>
                </a:cubicBezTo>
                <a:close/>
                <a:moveTo>
                  <a:pt x="72" y="125"/>
                </a:moveTo>
                <a:cubicBezTo>
                  <a:pt x="72" y="125"/>
                  <a:pt x="72" y="125"/>
                  <a:pt x="72" y="126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lose/>
                <a:moveTo>
                  <a:pt x="39" y="14"/>
                </a:moveTo>
                <a:cubicBezTo>
                  <a:pt x="40" y="16"/>
                  <a:pt x="40" y="18"/>
                  <a:pt x="41" y="20"/>
                </a:cubicBezTo>
                <a:cubicBezTo>
                  <a:pt x="40" y="18"/>
                  <a:pt x="38" y="17"/>
                  <a:pt x="37" y="16"/>
                </a:cubicBezTo>
                <a:cubicBezTo>
                  <a:pt x="36" y="15"/>
                  <a:pt x="35" y="15"/>
                  <a:pt x="35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5" y="13"/>
                  <a:pt x="36" y="13"/>
                  <a:pt x="39" y="14"/>
                </a:cubicBezTo>
                <a:close/>
                <a:moveTo>
                  <a:pt x="16" y="35"/>
                </a:moveTo>
                <a:cubicBezTo>
                  <a:pt x="16" y="32"/>
                  <a:pt x="16" y="29"/>
                  <a:pt x="15" y="27"/>
                </a:cubicBezTo>
                <a:cubicBezTo>
                  <a:pt x="15" y="26"/>
                  <a:pt x="15" y="26"/>
                  <a:pt x="15" y="26"/>
                </a:cubicBezTo>
                <a:cubicBezTo>
                  <a:pt x="16" y="26"/>
                  <a:pt x="17" y="26"/>
                  <a:pt x="18" y="27"/>
                </a:cubicBezTo>
                <a:cubicBezTo>
                  <a:pt x="18" y="29"/>
                  <a:pt x="17" y="32"/>
                  <a:pt x="16" y="35"/>
                </a:cubicBezTo>
                <a:close/>
                <a:moveTo>
                  <a:pt x="44" y="110"/>
                </a:moveTo>
                <a:cubicBezTo>
                  <a:pt x="44" y="110"/>
                  <a:pt x="45" y="110"/>
                  <a:pt x="45" y="109"/>
                </a:cubicBezTo>
                <a:cubicBezTo>
                  <a:pt x="45" y="108"/>
                  <a:pt x="46" y="106"/>
                  <a:pt x="47" y="105"/>
                </a:cubicBezTo>
                <a:cubicBezTo>
                  <a:pt x="46" y="107"/>
                  <a:pt x="45" y="109"/>
                  <a:pt x="44" y="111"/>
                </a:cubicBezTo>
                <a:cubicBezTo>
                  <a:pt x="44" y="110"/>
                  <a:pt x="44" y="110"/>
                  <a:pt x="44" y="110"/>
                </a:cubicBezTo>
                <a:close/>
                <a:moveTo>
                  <a:pt x="52" y="114"/>
                </a:moveTo>
                <a:cubicBezTo>
                  <a:pt x="51" y="115"/>
                  <a:pt x="49" y="115"/>
                  <a:pt x="48" y="116"/>
                </a:cubicBezTo>
                <a:cubicBezTo>
                  <a:pt x="47" y="115"/>
                  <a:pt x="47" y="114"/>
                  <a:pt x="46" y="113"/>
                </a:cubicBezTo>
                <a:cubicBezTo>
                  <a:pt x="48" y="107"/>
                  <a:pt x="51" y="101"/>
                  <a:pt x="54" y="95"/>
                </a:cubicBezTo>
                <a:cubicBezTo>
                  <a:pt x="54" y="95"/>
                  <a:pt x="54" y="94"/>
                  <a:pt x="53" y="94"/>
                </a:cubicBezTo>
                <a:cubicBezTo>
                  <a:pt x="53" y="93"/>
                  <a:pt x="53" y="93"/>
                  <a:pt x="52" y="94"/>
                </a:cubicBezTo>
                <a:cubicBezTo>
                  <a:pt x="52" y="93"/>
                  <a:pt x="52" y="92"/>
                  <a:pt x="52" y="92"/>
                </a:cubicBezTo>
                <a:cubicBezTo>
                  <a:pt x="51" y="92"/>
                  <a:pt x="50" y="92"/>
                  <a:pt x="50" y="93"/>
                </a:cubicBezTo>
                <a:cubicBezTo>
                  <a:pt x="48" y="97"/>
                  <a:pt x="47" y="101"/>
                  <a:pt x="45" y="105"/>
                </a:cubicBezTo>
                <a:cubicBezTo>
                  <a:pt x="46" y="101"/>
                  <a:pt x="48" y="98"/>
                  <a:pt x="49" y="94"/>
                </a:cubicBezTo>
                <a:cubicBezTo>
                  <a:pt x="50" y="93"/>
                  <a:pt x="49" y="93"/>
                  <a:pt x="49" y="92"/>
                </a:cubicBezTo>
                <a:cubicBezTo>
                  <a:pt x="48" y="92"/>
                  <a:pt x="47" y="93"/>
                  <a:pt x="47" y="93"/>
                </a:cubicBezTo>
                <a:cubicBezTo>
                  <a:pt x="45" y="97"/>
                  <a:pt x="44" y="101"/>
                  <a:pt x="42" y="106"/>
                </a:cubicBezTo>
                <a:cubicBezTo>
                  <a:pt x="41" y="104"/>
                  <a:pt x="40" y="103"/>
                  <a:pt x="40" y="102"/>
                </a:cubicBezTo>
                <a:cubicBezTo>
                  <a:pt x="40" y="98"/>
                  <a:pt x="41" y="94"/>
                  <a:pt x="43" y="90"/>
                </a:cubicBezTo>
                <a:cubicBezTo>
                  <a:pt x="43" y="90"/>
                  <a:pt x="43" y="89"/>
                  <a:pt x="42" y="89"/>
                </a:cubicBezTo>
                <a:cubicBezTo>
                  <a:pt x="42" y="88"/>
                  <a:pt x="41" y="89"/>
                  <a:pt x="41" y="89"/>
                </a:cubicBezTo>
                <a:cubicBezTo>
                  <a:pt x="41" y="89"/>
                  <a:pt x="41" y="89"/>
                  <a:pt x="41" y="89"/>
                </a:cubicBezTo>
                <a:cubicBezTo>
                  <a:pt x="39" y="92"/>
                  <a:pt x="38" y="95"/>
                  <a:pt x="38" y="98"/>
                </a:cubicBezTo>
                <a:cubicBezTo>
                  <a:pt x="37" y="97"/>
                  <a:pt x="37" y="96"/>
                  <a:pt x="36" y="94"/>
                </a:cubicBezTo>
                <a:cubicBezTo>
                  <a:pt x="37" y="91"/>
                  <a:pt x="38" y="88"/>
                  <a:pt x="40" y="84"/>
                </a:cubicBezTo>
                <a:cubicBezTo>
                  <a:pt x="40" y="84"/>
                  <a:pt x="39" y="83"/>
                  <a:pt x="39" y="83"/>
                </a:cubicBezTo>
                <a:cubicBezTo>
                  <a:pt x="38" y="83"/>
                  <a:pt x="38" y="83"/>
                  <a:pt x="37" y="84"/>
                </a:cubicBezTo>
                <a:cubicBezTo>
                  <a:pt x="36" y="86"/>
                  <a:pt x="36" y="89"/>
                  <a:pt x="35" y="91"/>
                </a:cubicBezTo>
                <a:cubicBezTo>
                  <a:pt x="34" y="90"/>
                  <a:pt x="34" y="88"/>
                  <a:pt x="33" y="87"/>
                </a:cubicBezTo>
                <a:cubicBezTo>
                  <a:pt x="34" y="84"/>
                  <a:pt x="35" y="80"/>
                  <a:pt x="37" y="77"/>
                </a:cubicBezTo>
                <a:cubicBezTo>
                  <a:pt x="38" y="77"/>
                  <a:pt x="37" y="76"/>
                  <a:pt x="37" y="76"/>
                </a:cubicBezTo>
                <a:cubicBezTo>
                  <a:pt x="36" y="75"/>
                  <a:pt x="36" y="76"/>
                  <a:pt x="35" y="76"/>
                </a:cubicBezTo>
                <a:cubicBezTo>
                  <a:pt x="34" y="78"/>
                  <a:pt x="33" y="81"/>
                  <a:pt x="32" y="84"/>
                </a:cubicBezTo>
                <a:cubicBezTo>
                  <a:pt x="31" y="82"/>
                  <a:pt x="30" y="80"/>
                  <a:pt x="29" y="78"/>
                </a:cubicBezTo>
                <a:cubicBezTo>
                  <a:pt x="30" y="78"/>
                  <a:pt x="30" y="78"/>
                  <a:pt x="30" y="78"/>
                </a:cubicBezTo>
                <a:cubicBezTo>
                  <a:pt x="31" y="78"/>
                  <a:pt x="31" y="78"/>
                  <a:pt x="32" y="77"/>
                </a:cubicBezTo>
                <a:cubicBezTo>
                  <a:pt x="32" y="75"/>
                  <a:pt x="32" y="73"/>
                  <a:pt x="34" y="72"/>
                </a:cubicBezTo>
                <a:cubicBezTo>
                  <a:pt x="34" y="71"/>
                  <a:pt x="34" y="71"/>
                  <a:pt x="34" y="70"/>
                </a:cubicBezTo>
                <a:cubicBezTo>
                  <a:pt x="33" y="70"/>
                  <a:pt x="32" y="70"/>
                  <a:pt x="32" y="70"/>
                </a:cubicBezTo>
                <a:cubicBezTo>
                  <a:pt x="30" y="72"/>
                  <a:pt x="30" y="75"/>
                  <a:pt x="29" y="77"/>
                </a:cubicBezTo>
                <a:cubicBezTo>
                  <a:pt x="29" y="77"/>
                  <a:pt x="29" y="77"/>
                  <a:pt x="29" y="78"/>
                </a:cubicBezTo>
                <a:cubicBezTo>
                  <a:pt x="28" y="74"/>
                  <a:pt x="27" y="70"/>
                  <a:pt x="25" y="67"/>
                </a:cubicBezTo>
                <a:cubicBezTo>
                  <a:pt x="26" y="64"/>
                  <a:pt x="27" y="61"/>
                  <a:pt x="27" y="58"/>
                </a:cubicBezTo>
                <a:cubicBezTo>
                  <a:pt x="27" y="58"/>
                  <a:pt x="26" y="57"/>
                  <a:pt x="26" y="57"/>
                </a:cubicBezTo>
                <a:cubicBezTo>
                  <a:pt x="25" y="57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60"/>
                  <a:pt x="24" y="62"/>
                  <a:pt x="24" y="63"/>
                </a:cubicBezTo>
                <a:cubicBezTo>
                  <a:pt x="23" y="61"/>
                  <a:pt x="23" y="59"/>
                  <a:pt x="22" y="58"/>
                </a:cubicBezTo>
                <a:cubicBezTo>
                  <a:pt x="23" y="55"/>
                  <a:pt x="24" y="52"/>
                  <a:pt x="25" y="50"/>
                </a:cubicBezTo>
                <a:cubicBezTo>
                  <a:pt x="25" y="49"/>
                  <a:pt x="24" y="49"/>
                  <a:pt x="24" y="48"/>
                </a:cubicBezTo>
                <a:cubicBezTo>
                  <a:pt x="23" y="48"/>
                  <a:pt x="23" y="49"/>
                  <a:pt x="22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51"/>
                  <a:pt x="21" y="52"/>
                  <a:pt x="21" y="54"/>
                </a:cubicBezTo>
                <a:cubicBezTo>
                  <a:pt x="20" y="52"/>
                  <a:pt x="20" y="50"/>
                  <a:pt x="19" y="49"/>
                </a:cubicBezTo>
                <a:cubicBezTo>
                  <a:pt x="21" y="44"/>
                  <a:pt x="22" y="40"/>
                  <a:pt x="23" y="35"/>
                </a:cubicBezTo>
                <a:cubicBezTo>
                  <a:pt x="23" y="34"/>
                  <a:pt x="23" y="34"/>
                  <a:pt x="22" y="34"/>
                </a:cubicBezTo>
                <a:cubicBezTo>
                  <a:pt x="22" y="34"/>
                  <a:pt x="21" y="34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0" y="38"/>
                  <a:pt x="19" y="41"/>
                  <a:pt x="18" y="44"/>
                </a:cubicBezTo>
                <a:cubicBezTo>
                  <a:pt x="18" y="43"/>
                  <a:pt x="18" y="42"/>
                  <a:pt x="17" y="40"/>
                </a:cubicBezTo>
                <a:cubicBezTo>
                  <a:pt x="19" y="36"/>
                  <a:pt x="20" y="32"/>
                  <a:pt x="20" y="28"/>
                </a:cubicBezTo>
                <a:cubicBezTo>
                  <a:pt x="25" y="30"/>
                  <a:pt x="26" y="21"/>
                  <a:pt x="22" y="21"/>
                </a:cubicBezTo>
                <a:cubicBezTo>
                  <a:pt x="22" y="21"/>
                  <a:pt x="23" y="21"/>
                  <a:pt x="23" y="21"/>
                </a:cubicBezTo>
                <a:cubicBezTo>
                  <a:pt x="23" y="22"/>
                  <a:pt x="24" y="23"/>
                  <a:pt x="26" y="22"/>
                </a:cubicBezTo>
                <a:cubicBezTo>
                  <a:pt x="27" y="22"/>
                  <a:pt x="28" y="22"/>
                  <a:pt x="29" y="22"/>
                </a:cubicBezTo>
                <a:cubicBezTo>
                  <a:pt x="32" y="25"/>
                  <a:pt x="36" y="28"/>
                  <a:pt x="40" y="31"/>
                </a:cubicBezTo>
                <a:cubicBezTo>
                  <a:pt x="41" y="31"/>
                  <a:pt x="42" y="31"/>
                  <a:pt x="43" y="30"/>
                </a:cubicBezTo>
                <a:cubicBezTo>
                  <a:pt x="43" y="31"/>
                  <a:pt x="43" y="32"/>
                  <a:pt x="44" y="33"/>
                </a:cubicBezTo>
                <a:cubicBezTo>
                  <a:pt x="43" y="33"/>
                  <a:pt x="43" y="34"/>
                  <a:pt x="43" y="35"/>
                </a:cubicBezTo>
                <a:cubicBezTo>
                  <a:pt x="44" y="38"/>
                  <a:pt x="45" y="40"/>
                  <a:pt x="47" y="43"/>
                </a:cubicBezTo>
                <a:cubicBezTo>
                  <a:pt x="48" y="45"/>
                  <a:pt x="49" y="47"/>
                  <a:pt x="50" y="50"/>
                </a:cubicBezTo>
                <a:cubicBezTo>
                  <a:pt x="51" y="51"/>
                  <a:pt x="53" y="51"/>
                  <a:pt x="53" y="50"/>
                </a:cubicBezTo>
                <a:cubicBezTo>
                  <a:pt x="57" y="57"/>
                  <a:pt x="59" y="65"/>
                  <a:pt x="60" y="69"/>
                </a:cubicBezTo>
                <a:cubicBezTo>
                  <a:pt x="63" y="79"/>
                  <a:pt x="66" y="90"/>
                  <a:pt x="68" y="100"/>
                </a:cubicBezTo>
                <a:cubicBezTo>
                  <a:pt x="66" y="105"/>
                  <a:pt x="63" y="108"/>
                  <a:pt x="60" y="110"/>
                </a:cubicBezTo>
                <a:cubicBezTo>
                  <a:pt x="58" y="111"/>
                  <a:pt x="57" y="112"/>
                  <a:pt x="56" y="112"/>
                </a:cubicBezTo>
                <a:cubicBezTo>
                  <a:pt x="55" y="113"/>
                  <a:pt x="54" y="114"/>
                  <a:pt x="52" y="114"/>
                </a:cubicBezTo>
                <a:close/>
                <a:moveTo>
                  <a:pt x="55" y="121"/>
                </a:moveTo>
                <a:cubicBezTo>
                  <a:pt x="57" y="120"/>
                  <a:pt x="58" y="120"/>
                  <a:pt x="59" y="120"/>
                </a:cubicBezTo>
                <a:cubicBezTo>
                  <a:pt x="59" y="120"/>
                  <a:pt x="58" y="120"/>
                  <a:pt x="58" y="120"/>
                </a:cubicBezTo>
                <a:cubicBezTo>
                  <a:pt x="58" y="121"/>
                  <a:pt x="57" y="121"/>
                  <a:pt x="57" y="122"/>
                </a:cubicBezTo>
                <a:cubicBezTo>
                  <a:pt x="57" y="122"/>
                  <a:pt x="56" y="122"/>
                  <a:pt x="56" y="122"/>
                </a:cubicBezTo>
                <a:cubicBezTo>
                  <a:pt x="56" y="121"/>
                  <a:pt x="56" y="121"/>
                  <a:pt x="55" y="121"/>
                </a:cubicBezTo>
                <a:close/>
                <a:moveTo>
                  <a:pt x="57" y="127"/>
                </a:moveTo>
                <a:cubicBezTo>
                  <a:pt x="57" y="127"/>
                  <a:pt x="58" y="127"/>
                  <a:pt x="58" y="127"/>
                </a:cubicBezTo>
                <a:cubicBezTo>
                  <a:pt x="59" y="128"/>
                  <a:pt x="60" y="128"/>
                  <a:pt x="61" y="128"/>
                </a:cubicBezTo>
                <a:cubicBezTo>
                  <a:pt x="62" y="127"/>
                  <a:pt x="63" y="127"/>
                  <a:pt x="64" y="126"/>
                </a:cubicBezTo>
                <a:cubicBezTo>
                  <a:pt x="63" y="127"/>
                  <a:pt x="62" y="128"/>
                  <a:pt x="61" y="129"/>
                </a:cubicBezTo>
                <a:cubicBezTo>
                  <a:pt x="60" y="129"/>
                  <a:pt x="60" y="129"/>
                  <a:pt x="60" y="129"/>
                </a:cubicBezTo>
                <a:cubicBezTo>
                  <a:pt x="59" y="129"/>
                  <a:pt x="58" y="128"/>
                  <a:pt x="57" y="127"/>
                </a:cubicBezTo>
                <a:close/>
                <a:moveTo>
                  <a:pt x="61" y="142"/>
                </a:moveTo>
                <a:cubicBezTo>
                  <a:pt x="63" y="142"/>
                  <a:pt x="66" y="141"/>
                  <a:pt x="68" y="140"/>
                </a:cubicBezTo>
                <a:cubicBezTo>
                  <a:pt x="68" y="140"/>
                  <a:pt x="68" y="140"/>
                  <a:pt x="68" y="140"/>
                </a:cubicBezTo>
                <a:cubicBezTo>
                  <a:pt x="68" y="140"/>
                  <a:pt x="68" y="140"/>
                  <a:pt x="68" y="140"/>
                </a:cubicBezTo>
                <a:cubicBezTo>
                  <a:pt x="66" y="144"/>
                  <a:pt x="65" y="148"/>
                  <a:pt x="64" y="152"/>
                </a:cubicBezTo>
                <a:cubicBezTo>
                  <a:pt x="63" y="149"/>
                  <a:pt x="62" y="145"/>
                  <a:pt x="61" y="142"/>
                </a:cubicBezTo>
                <a:close/>
                <a:moveTo>
                  <a:pt x="65" y="157"/>
                </a:moveTo>
                <a:cubicBezTo>
                  <a:pt x="65" y="156"/>
                  <a:pt x="65" y="156"/>
                  <a:pt x="65" y="155"/>
                </a:cubicBezTo>
                <a:cubicBezTo>
                  <a:pt x="66" y="151"/>
                  <a:pt x="68" y="146"/>
                  <a:pt x="70" y="141"/>
                </a:cubicBezTo>
                <a:cubicBezTo>
                  <a:pt x="70" y="141"/>
                  <a:pt x="70" y="140"/>
                  <a:pt x="69" y="140"/>
                </a:cubicBezTo>
                <a:cubicBezTo>
                  <a:pt x="69" y="140"/>
                  <a:pt x="69" y="140"/>
                  <a:pt x="69" y="140"/>
                </a:cubicBezTo>
                <a:cubicBezTo>
                  <a:pt x="70" y="139"/>
                  <a:pt x="71" y="139"/>
                  <a:pt x="72" y="138"/>
                </a:cubicBezTo>
                <a:cubicBezTo>
                  <a:pt x="70" y="144"/>
                  <a:pt x="67" y="150"/>
                  <a:pt x="65" y="157"/>
                </a:cubicBezTo>
                <a:close/>
                <a:moveTo>
                  <a:pt x="91" y="235"/>
                </a:moveTo>
                <a:cubicBezTo>
                  <a:pt x="91" y="236"/>
                  <a:pt x="91" y="236"/>
                  <a:pt x="91" y="236"/>
                </a:cubicBezTo>
                <a:cubicBezTo>
                  <a:pt x="90" y="235"/>
                  <a:pt x="90" y="233"/>
                  <a:pt x="90" y="232"/>
                </a:cubicBezTo>
                <a:cubicBezTo>
                  <a:pt x="90" y="232"/>
                  <a:pt x="90" y="232"/>
                  <a:pt x="90" y="232"/>
                </a:cubicBezTo>
                <a:cubicBezTo>
                  <a:pt x="90" y="233"/>
                  <a:pt x="91" y="232"/>
                  <a:pt x="91" y="232"/>
                </a:cubicBezTo>
                <a:cubicBezTo>
                  <a:pt x="92" y="231"/>
                  <a:pt x="92" y="230"/>
                  <a:pt x="92" y="230"/>
                </a:cubicBezTo>
                <a:cubicBezTo>
                  <a:pt x="92" y="230"/>
                  <a:pt x="92" y="230"/>
                  <a:pt x="92" y="230"/>
                </a:cubicBezTo>
                <a:cubicBezTo>
                  <a:pt x="92" y="232"/>
                  <a:pt x="92" y="233"/>
                  <a:pt x="92" y="235"/>
                </a:cubicBezTo>
                <a:cubicBezTo>
                  <a:pt x="92" y="235"/>
                  <a:pt x="91" y="235"/>
                  <a:pt x="91" y="235"/>
                </a:cubicBezTo>
                <a:close/>
                <a:moveTo>
                  <a:pt x="95" y="269"/>
                </a:moveTo>
                <a:cubicBezTo>
                  <a:pt x="96" y="269"/>
                  <a:pt x="96" y="269"/>
                  <a:pt x="96" y="269"/>
                </a:cubicBezTo>
                <a:cubicBezTo>
                  <a:pt x="96" y="269"/>
                  <a:pt x="96" y="269"/>
                  <a:pt x="96" y="270"/>
                </a:cubicBezTo>
                <a:cubicBezTo>
                  <a:pt x="96" y="270"/>
                  <a:pt x="96" y="269"/>
                  <a:pt x="95" y="269"/>
                </a:cubicBezTo>
                <a:close/>
                <a:moveTo>
                  <a:pt x="98" y="275"/>
                </a:moveTo>
                <a:cubicBezTo>
                  <a:pt x="98" y="275"/>
                  <a:pt x="97" y="275"/>
                  <a:pt x="96" y="275"/>
                </a:cubicBezTo>
                <a:cubicBezTo>
                  <a:pt x="97" y="273"/>
                  <a:pt x="97" y="272"/>
                  <a:pt x="98" y="271"/>
                </a:cubicBezTo>
                <a:cubicBezTo>
                  <a:pt x="98" y="271"/>
                  <a:pt x="98" y="272"/>
                  <a:pt x="99" y="273"/>
                </a:cubicBezTo>
                <a:cubicBezTo>
                  <a:pt x="99" y="273"/>
                  <a:pt x="98" y="274"/>
                  <a:pt x="98" y="275"/>
                </a:cubicBezTo>
                <a:close/>
                <a:moveTo>
                  <a:pt x="112" y="277"/>
                </a:moveTo>
                <a:cubicBezTo>
                  <a:pt x="113" y="275"/>
                  <a:pt x="113" y="274"/>
                  <a:pt x="113" y="273"/>
                </a:cubicBezTo>
                <a:cubicBezTo>
                  <a:pt x="113" y="272"/>
                  <a:pt x="113" y="271"/>
                  <a:pt x="112" y="271"/>
                </a:cubicBezTo>
                <a:cubicBezTo>
                  <a:pt x="111" y="271"/>
                  <a:pt x="111" y="272"/>
                  <a:pt x="111" y="272"/>
                </a:cubicBezTo>
                <a:cubicBezTo>
                  <a:pt x="111" y="274"/>
                  <a:pt x="111" y="275"/>
                  <a:pt x="110" y="276"/>
                </a:cubicBezTo>
                <a:cubicBezTo>
                  <a:pt x="109" y="276"/>
                  <a:pt x="108" y="276"/>
                  <a:pt x="107" y="276"/>
                </a:cubicBezTo>
                <a:cubicBezTo>
                  <a:pt x="109" y="273"/>
                  <a:pt x="111" y="270"/>
                  <a:pt x="112" y="267"/>
                </a:cubicBezTo>
                <a:cubicBezTo>
                  <a:pt x="113" y="267"/>
                  <a:pt x="113" y="266"/>
                  <a:pt x="112" y="266"/>
                </a:cubicBezTo>
                <a:cubicBezTo>
                  <a:pt x="112" y="265"/>
                  <a:pt x="111" y="266"/>
                  <a:pt x="111" y="266"/>
                </a:cubicBezTo>
                <a:cubicBezTo>
                  <a:pt x="110" y="267"/>
                  <a:pt x="109" y="269"/>
                  <a:pt x="108" y="270"/>
                </a:cubicBezTo>
                <a:cubicBezTo>
                  <a:pt x="110" y="267"/>
                  <a:pt x="111" y="265"/>
                  <a:pt x="112" y="263"/>
                </a:cubicBezTo>
                <a:cubicBezTo>
                  <a:pt x="112" y="262"/>
                  <a:pt x="112" y="261"/>
                  <a:pt x="112" y="261"/>
                </a:cubicBezTo>
                <a:cubicBezTo>
                  <a:pt x="111" y="261"/>
                  <a:pt x="110" y="261"/>
                  <a:pt x="110" y="262"/>
                </a:cubicBezTo>
                <a:cubicBezTo>
                  <a:pt x="108" y="265"/>
                  <a:pt x="107" y="268"/>
                  <a:pt x="105" y="272"/>
                </a:cubicBezTo>
                <a:cubicBezTo>
                  <a:pt x="104" y="270"/>
                  <a:pt x="104" y="269"/>
                  <a:pt x="103" y="268"/>
                </a:cubicBezTo>
                <a:cubicBezTo>
                  <a:pt x="104" y="266"/>
                  <a:pt x="105" y="264"/>
                  <a:pt x="106" y="262"/>
                </a:cubicBezTo>
                <a:cubicBezTo>
                  <a:pt x="106" y="261"/>
                  <a:pt x="106" y="261"/>
                  <a:pt x="106" y="260"/>
                </a:cubicBezTo>
                <a:cubicBezTo>
                  <a:pt x="105" y="260"/>
                  <a:pt x="104" y="260"/>
                  <a:pt x="104" y="261"/>
                </a:cubicBezTo>
                <a:cubicBezTo>
                  <a:pt x="103" y="262"/>
                  <a:pt x="102" y="264"/>
                  <a:pt x="102" y="265"/>
                </a:cubicBezTo>
                <a:cubicBezTo>
                  <a:pt x="101" y="264"/>
                  <a:pt x="101" y="264"/>
                  <a:pt x="101" y="263"/>
                </a:cubicBezTo>
                <a:cubicBezTo>
                  <a:pt x="101" y="261"/>
                  <a:pt x="102" y="259"/>
                  <a:pt x="103" y="257"/>
                </a:cubicBezTo>
                <a:cubicBezTo>
                  <a:pt x="103" y="257"/>
                  <a:pt x="103" y="256"/>
                  <a:pt x="102" y="256"/>
                </a:cubicBezTo>
                <a:cubicBezTo>
                  <a:pt x="102" y="256"/>
                  <a:pt x="101" y="256"/>
                  <a:pt x="101" y="257"/>
                </a:cubicBezTo>
                <a:cubicBezTo>
                  <a:pt x="100" y="258"/>
                  <a:pt x="100" y="259"/>
                  <a:pt x="99" y="260"/>
                </a:cubicBezTo>
                <a:cubicBezTo>
                  <a:pt x="99" y="259"/>
                  <a:pt x="99" y="259"/>
                  <a:pt x="99" y="258"/>
                </a:cubicBezTo>
                <a:cubicBezTo>
                  <a:pt x="99" y="258"/>
                  <a:pt x="99" y="257"/>
                  <a:pt x="100" y="256"/>
                </a:cubicBezTo>
                <a:cubicBezTo>
                  <a:pt x="100" y="256"/>
                  <a:pt x="100" y="255"/>
                  <a:pt x="99" y="255"/>
                </a:cubicBezTo>
                <a:cubicBezTo>
                  <a:pt x="99" y="255"/>
                  <a:pt x="98" y="255"/>
                  <a:pt x="98" y="255"/>
                </a:cubicBezTo>
                <a:cubicBezTo>
                  <a:pt x="98" y="255"/>
                  <a:pt x="98" y="255"/>
                  <a:pt x="98" y="255"/>
                </a:cubicBezTo>
                <a:cubicBezTo>
                  <a:pt x="97" y="255"/>
                  <a:pt x="97" y="254"/>
                  <a:pt x="97" y="254"/>
                </a:cubicBezTo>
                <a:cubicBezTo>
                  <a:pt x="97" y="253"/>
                  <a:pt x="97" y="251"/>
                  <a:pt x="98" y="250"/>
                </a:cubicBezTo>
                <a:cubicBezTo>
                  <a:pt x="98" y="250"/>
                  <a:pt x="97" y="249"/>
                  <a:pt x="97" y="249"/>
                </a:cubicBezTo>
                <a:cubicBezTo>
                  <a:pt x="96" y="249"/>
                  <a:pt x="96" y="249"/>
                  <a:pt x="95" y="250"/>
                </a:cubicBezTo>
                <a:cubicBezTo>
                  <a:pt x="95" y="250"/>
                  <a:pt x="95" y="250"/>
                  <a:pt x="95" y="250"/>
                </a:cubicBezTo>
                <a:cubicBezTo>
                  <a:pt x="95" y="249"/>
                  <a:pt x="95" y="249"/>
                  <a:pt x="95" y="249"/>
                </a:cubicBezTo>
                <a:cubicBezTo>
                  <a:pt x="95" y="248"/>
                  <a:pt x="95" y="247"/>
                  <a:pt x="96" y="246"/>
                </a:cubicBezTo>
                <a:cubicBezTo>
                  <a:pt x="96" y="246"/>
                  <a:pt x="96" y="245"/>
                  <a:pt x="95" y="245"/>
                </a:cubicBezTo>
                <a:cubicBezTo>
                  <a:pt x="95" y="245"/>
                  <a:pt x="94" y="245"/>
                  <a:pt x="94" y="245"/>
                </a:cubicBezTo>
                <a:cubicBezTo>
                  <a:pt x="93" y="244"/>
                  <a:pt x="93" y="242"/>
                  <a:pt x="92" y="240"/>
                </a:cubicBezTo>
                <a:cubicBezTo>
                  <a:pt x="92" y="240"/>
                  <a:pt x="93" y="239"/>
                  <a:pt x="93" y="238"/>
                </a:cubicBezTo>
                <a:cubicBezTo>
                  <a:pt x="94" y="235"/>
                  <a:pt x="95" y="232"/>
                  <a:pt x="95" y="230"/>
                </a:cubicBezTo>
                <a:cubicBezTo>
                  <a:pt x="94" y="229"/>
                  <a:pt x="94" y="228"/>
                  <a:pt x="94" y="228"/>
                </a:cubicBezTo>
                <a:cubicBezTo>
                  <a:pt x="94" y="227"/>
                  <a:pt x="94" y="227"/>
                  <a:pt x="93" y="227"/>
                </a:cubicBezTo>
                <a:cubicBezTo>
                  <a:pt x="94" y="225"/>
                  <a:pt x="94" y="222"/>
                  <a:pt x="94" y="220"/>
                </a:cubicBezTo>
                <a:cubicBezTo>
                  <a:pt x="94" y="220"/>
                  <a:pt x="93" y="219"/>
                  <a:pt x="93" y="219"/>
                </a:cubicBezTo>
                <a:cubicBezTo>
                  <a:pt x="93" y="218"/>
                  <a:pt x="93" y="218"/>
                  <a:pt x="92" y="218"/>
                </a:cubicBezTo>
                <a:cubicBezTo>
                  <a:pt x="92" y="218"/>
                  <a:pt x="91" y="219"/>
                  <a:pt x="91" y="219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2" y="224"/>
                  <a:pt x="91" y="228"/>
                  <a:pt x="89" y="231"/>
                </a:cubicBezTo>
                <a:cubicBezTo>
                  <a:pt x="89" y="231"/>
                  <a:pt x="89" y="231"/>
                  <a:pt x="89" y="231"/>
                </a:cubicBezTo>
                <a:cubicBezTo>
                  <a:pt x="89" y="229"/>
                  <a:pt x="88" y="228"/>
                  <a:pt x="88" y="226"/>
                </a:cubicBezTo>
                <a:cubicBezTo>
                  <a:pt x="88" y="226"/>
                  <a:pt x="88" y="226"/>
                  <a:pt x="88" y="226"/>
                </a:cubicBezTo>
                <a:cubicBezTo>
                  <a:pt x="88" y="222"/>
                  <a:pt x="87" y="219"/>
                  <a:pt x="87" y="215"/>
                </a:cubicBezTo>
                <a:cubicBezTo>
                  <a:pt x="87" y="215"/>
                  <a:pt x="87" y="214"/>
                  <a:pt x="86" y="214"/>
                </a:cubicBezTo>
                <a:cubicBezTo>
                  <a:pt x="85" y="214"/>
                  <a:pt x="85" y="215"/>
                  <a:pt x="85" y="215"/>
                </a:cubicBezTo>
                <a:cubicBezTo>
                  <a:pt x="85" y="216"/>
                  <a:pt x="85" y="216"/>
                  <a:pt x="85" y="216"/>
                </a:cubicBezTo>
                <a:cubicBezTo>
                  <a:pt x="84" y="214"/>
                  <a:pt x="84" y="212"/>
                  <a:pt x="83" y="210"/>
                </a:cubicBezTo>
                <a:cubicBezTo>
                  <a:pt x="83" y="209"/>
                  <a:pt x="83" y="208"/>
                  <a:pt x="83" y="207"/>
                </a:cubicBezTo>
                <a:cubicBezTo>
                  <a:pt x="83" y="206"/>
                  <a:pt x="83" y="206"/>
                  <a:pt x="82" y="206"/>
                </a:cubicBezTo>
                <a:cubicBezTo>
                  <a:pt x="82" y="206"/>
                  <a:pt x="82" y="206"/>
                  <a:pt x="82" y="206"/>
                </a:cubicBezTo>
                <a:cubicBezTo>
                  <a:pt x="82" y="205"/>
                  <a:pt x="82" y="205"/>
                  <a:pt x="81" y="204"/>
                </a:cubicBezTo>
                <a:cubicBezTo>
                  <a:pt x="82" y="201"/>
                  <a:pt x="82" y="198"/>
                  <a:pt x="82" y="195"/>
                </a:cubicBezTo>
                <a:cubicBezTo>
                  <a:pt x="82" y="194"/>
                  <a:pt x="82" y="194"/>
                  <a:pt x="81" y="194"/>
                </a:cubicBezTo>
                <a:cubicBezTo>
                  <a:pt x="81" y="194"/>
                  <a:pt x="80" y="194"/>
                  <a:pt x="80" y="195"/>
                </a:cubicBezTo>
                <a:cubicBezTo>
                  <a:pt x="80" y="196"/>
                  <a:pt x="80" y="198"/>
                  <a:pt x="80" y="199"/>
                </a:cubicBezTo>
                <a:cubicBezTo>
                  <a:pt x="80" y="199"/>
                  <a:pt x="80" y="199"/>
                  <a:pt x="80" y="199"/>
                </a:cubicBezTo>
                <a:cubicBezTo>
                  <a:pt x="79" y="198"/>
                  <a:pt x="79" y="197"/>
                  <a:pt x="79" y="196"/>
                </a:cubicBezTo>
                <a:cubicBezTo>
                  <a:pt x="79" y="194"/>
                  <a:pt x="79" y="192"/>
                  <a:pt x="79" y="190"/>
                </a:cubicBezTo>
                <a:cubicBezTo>
                  <a:pt x="79" y="189"/>
                  <a:pt x="79" y="187"/>
                  <a:pt x="79" y="186"/>
                </a:cubicBezTo>
                <a:cubicBezTo>
                  <a:pt x="78" y="185"/>
                  <a:pt x="78" y="185"/>
                  <a:pt x="77" y="185"/>
                </a:cubicBezTo>
                <a:cubicBezTo>
                  <a:pt x="77" y="185"/>
                  <a:pt x="76" y="186"/>
                  <a:pt x="76" y="187"/>
                </a:cubicBezTo>
                <a:cubicBezTo>
                  <a:pt x="77" y="188"/>
                  <a:pt x="77" y="189"/>
                  <a:pt x="77" y="190"/>
                </a:cubicBezTo>
                <a:cubicBezTo>
                  <a:pt x="77" y="191"/>
                  <a:pt x="77" y="191"/>
                  <a:pt x="77" y="191"/>
                </a:cubicBezTo>
                <a:cubicBezTo>
                  <a:pt x="76" y="189"/>
                  <a:pt x="76" y="187"/>
                  <a:pt x="75" y="185"/>
                </a:cubicBezTo>
                <a:cubicBezTo>
                  <a:pt x="75" y="182"/>
                  <a:pt x="75" y="179"/>
                  <a:pt x="75" y="176"/>
                </a:cubicBezTo>
                <a:cubicBezTo>
                  <a:pt x="75" y="175"/>
                  <a:pt x="74" y="175"/>
                  <a:pt x="73" y="175"/>
                </a:cubicBezTo>
                <a:cubicBezTo>
                  <a:pt x="73" y="175"/>
                  <a:pt x="72" y="176"/>
                  <a:pt x="72" y="176"/>
                </a:cubicBezTo>
                <a:cubicBezTo>
                  <a:pt x="73" y="177"/>
                  <a:pt x="73" y="178"/>
                  <a:pt x="73" y="178"/>
                </a:cubicBezTo>
                <a:cubicBezTo>
                  <a:pt x="72" y="177"/>
                  <a:pt x="72" y="176"/>
                  <a:pt x="72" y="175"/>
                </a:cubicBezTo>
                <a:cubicBezTo>
                  <a:pt x="73" y="168"/>
                  <a:pt x="74" y="160"/>
                  <a:pt x="77" y="153"/>
                </a:cubicBezTo>
                <a:cubicBezTo>
                  <a:pt x="77" y="152"/>
                  <a:pt x="77" y="151"/>
                  <a:pt x="76" y="151"/>
                </a:cubicBezTo>
                <a:cubicBezTo>
                  <a:pt x="76" y="151"/>
                  <a:pt x="75" y="151"/>
                  <a:pt x="75" y="152"/>
                </a:cubicBezTo>
                <a:cubicBezTo>
                  <a:pt x="72" y="158"/>
                  <a:pt x="71" y="165"/>
                  <a:pt x="70" y="171"/>
                </a:cubicBezTo>
                <a:cubicBezTo>
                  <a:pt x="69" y="167"/>
                  <a:pt x="68" y="164"/>
                  <a:pt x="66" y="160"/>
                </a:cubicBezTo>
                <a:cubicBezTo>
                  <a:pt x="69" y="153"/>
                  <a:pt x="72" y="145"/>
                  <a:pt x="74" y="138"/>
                </a:cubicBezTo>
                <a:cubicBezTo>
                  <a:pt x="74" y="138"/>
                  <a:pt x="74" y="137"/>
                  <a:pt x="74" y="137"/>
                </a:cubicBezTo>
                <a:cubicBezTo>
                  <a:pt x="74" y="137"/>
                  <a:pt x="75" y="137"/>
                  <a:pt x="75" y="137"/>
                </a:cubicBezTo>
                <a:cubicBezTo>
                  <a:pt x="76" y="136"/>
                  <a:pt x="77" y="136"/>
                  <a:pt x="77" y="134"/>
                </a:cubicBezTo>
                <a:cubicBezTo>
                  <a:pt x="77" y="134"/>
                  <a:pt x="77" y="134"/>
                  <a:pt x="77" y="133"/>
                </a:cubicBezTo>
                <a:cubicBezTo>
                  <a:pt x="78" y="133"/>
                  <a:pt x="78" y="132"/>
                  <a:pt x="79" y="131"/>
                </a:cubicBezTo>
                <a:cubicBezTo>
                  <a:pt x="81" y="135"/>
                  <a:pt x="82" y="140"/>
                  <a:pt x="83" y="145"/>
                </a:cubicBezTo>
                <a:cubicBezTo>
                  <a:pt x="87" y="158"/>
                  <a:pt x="90" y="172"/>
                  <a:pt x="93" y="186"/>
                </a:cubicBezTo>
                <a:cubicBezTo>
                  <a:pt x="97" y="201"/>
                  <a:pt x="101" y="216"/>
                  <a:pt x="106" y="230"/>
                </a:cubicBezTo>
                <a:cubicBezTo>
                  <a:pt x="111" y="246"/>
                  <a:pt x="115" y="262"/>
                  <a:pt x="120" y="277"/>
                </a:cubicBezTo>
                <a:cubicBezTo>
                  <a:pt x="118" y="277"/>
                  <a:pt x="115" y="277"/>
                  <a:pt x="112" y="277"/>
                </a:cubicBezTo>
                <a:close/>
                <a:moveTo>
                  <a:pt x="121" y="253"/>
                </a:moveTo>
                <a:cubicBezTo>
                  <a:pt x="120" y="251"/>
                  <a:pt x="119" y="249"/>
                  <a:pt x="118" y="247"/>
                </a:cubicBezTo>
                <a:cubicBezTo>
                  <a:pt x="119" y="247"/>
                  <a:pt x="119" y="247"/>
                  <a:pt x="120" y="247"/>
                </a:cubicBezTo>
                <a:cubicBezTo>
                  <a:pt x="121" y="247"/>
                  <a:pt x="122" y="246"/>
                  <a:pt x="123" y="246"/>
                </a:cubicBezTo>
                <a:cubicBezTo>
                  <a:pt x="122" y="248"/>
                  <a:pt x="121" y="251"/>
                  <a:pt x="121" y="253"/>
                </a:cubicBezTo>
                <a:close/>
                <a:moveTo>
                  <a:pt x="122" y="256"/>
                </a:moveTo>
                <a:cubicBezTo>
                  <a:pt x="122" y="256"/>
                  <a:pt x="122" y="256"/>
                  <a:pt x="122" y="256"/>
                </a:cubicBezTo>
                <a:cubicBezTo>
                  <a:pt x="123" y="253"/>
                  <a:pt x="124" y="250"/>
                  <a:pt x="126" y="247"/>
                </a:cubicBezTo>
                <a:cubicBezTo>
                  <a:pt x="126" y="246"/>
                  <a:pt x="126" y="246"/>
                  <a:pt x="125" y="246"/>
                </a:cubicBezTo>
                <a:cubicBezTo>
                  <a:pt x="126" y="245"/>
                  <a:pt x="127" y="245"/>
                  <a:pt x="127" y="245"/>
                </a:cubicBezTo>
                <a:cubicBezTo>
                  <a:pt x="129" y="245"/>
                  <a:pt x="131" y="244"/>
                  <a:pt x="133" y="244"/>
                </a:cubicBezTo>
                <a:cubicBezTo>
                  <a:pt x="131" y="246"/>
                  <a:pt x="129" y="249"/>
                  <a:pt x="128" y="252"/>
                </a:cubicBezTo>
                <a:cubicBezTo>
                  <a:pt x="126" y="255"/>
                  <a:pt x="125" y="259"/>
                  <a:pt x="124" y="262"/>
                </a:cubicBezTo>
                <a:cubicBezTo>
                  <a:pt x="123" y="260"/>
                  <a:pt x="122" y="258"/>
                  <a:pt x="122" y="256"/>
                </a:cubicBezTo>
                <a:close/>
                <a:moveTo>
                  <a:pt x="124" y="263"/>
                </a:moveTo>
                <a:cubicBezTo>
                  <a:pt x="124" y="263"/>
                  <a:pt x="124" y="263"/>
                  <a:pt x="124" y="264"/>
                </a:cubicBezTo>
                <a:cubicBezTo>
                  <a:pt x="125" y="264"/>
                  <a:pt x="125" y="263"/>
                  <a:pt x="126" y="263"/>
                </a:cubicBezTo>
                <a:cubicBezTo>
                  <a:pt x="127" y="260"/>
                  <a:pt x="128" y="256"/>
                  <a:pt x="130" y="253"/>
                </a:cubicBezTo>
                <a:cubicBezTo>
                  <a:pt x="131" y="249"/>
                  <a:pt x="133" y="246"/>
                  <a:pt x="135" y="245"/>
                </a:cubicBezTo>
                <a:cubicBezTo>
                  <a:pt x="136" y="244"/>
                  <a:pt x="136" y="244"/>
                  <a:pt x="136" y="243"/>
                </a:cubicBezTo>
                <a:cubicBezTo>
                  <a:pt x="137" y="243"/>
                  <a:pt x="138" y="242"/>
                  <a:pt x="139" y="242"/>
                </a:cubicBezTo>
                <a:cubicBezTo>
                  <a:pt x="135" y="251"/>
                  <a:pt x="130" y="260"/>
                  <a:pt x="125" y="269"/>
                </a:cubicBezTo>
                <a:cubicBezTo>
                  <a:pt x="125" y="267"/>
                  <a:pt x="124" y="265"/>
                  <a:pt x="124" y="263"/>
                </a:cubicBezTo>
                <a:close/>
                <a:moveTo>
                  <a:pt x="147" y="276"/>
                </a:moveTo>
                <a:cubicBezTo>
                  <a:pt x="146" y="276"/>
                  <a:pt x="144" y="277"/>
                  <a:pt x="142" y="277"/>
                </a:cubicBezTo>
                <a:cubicBezTo>
                  <a:pt x="142" y="274"/>
                  <a:pt x="143" y="270"/>
                  <a:pt x="144" y="267"/>
                </a:cubicBezTo>
                <a:cubicBezTo>
                  <a:pt x="144" y="267"/>
                  <a:pt x="144" y="266"/>
                  <a:pt x="143" y="266"/>
                </a:cubicBezTo>
                <a:cubicBezTo>
                  <a:pt x="143" y="266"/>
                  <a:pt x="142" y="266"/>
                  <a:pt x="142" y="266"/>
                </a:cubicBezTo>
                <a:cubicBezTo>
                  <a:pt x="140" y="270"/>
                  <a:pt x="140" y="273"/>
                  <a:pt x="140" y="277"/>
                </a:cubicBezTo>
                <a:cubicBezTo>
                  <a:pt x="138" y="277"/>
                  <a:pt x="136" y="277"/>
                  <a:pt x="134" y="277"/>
                </a:cubicBezTo>
                <a:cubicBezTo>
                  <a:pt x="137" y="273"/>
                  <a:pt x="139" y="269"/>
                  <a:pt x="142" y="265"/>
                </a:cubicBezTo>
                <a:cubicBezTo>
                  <a:pt x="142" y="264"/>
                  <a:pt x="142" y="263"/>
                  <a:pt x="142" y="263"/>
                </a:cubicBezTo>
                <a:cubicBezTo>
                  <a:pt x="141" y="263"/>
                  <a:pt x="140" y="263"/>
                  <a:pt x="140" y="263"/>
                </a:cubicBezTo>
                <a:cubicBezTo>
                  <a:pt x="137" y="268"/>
                  <a:pt x="134" y="273"/>
                  <a:pt x="131" y="277"/>
                </a:cubicBezTo>
                <a:cubicBezTo>
                  <a:pt x="130" y="277"/>
                  <a:pt x="128" y="277"/>
                  <a:pt x="127" y="277"/>
                </a:cubicBezTo>
                <a:cubicBezTo>
                  <a:pt x="127" y="276"/>
                  <a:pt x="126" y="274"/>
                  <a:pt x="126" y="272"/>
                </a:cubicBezTo>
                <a:cubicBezTo>
                  <a:pt x="126" y="272"/>
                  <a:pt x="126" y="272"/>
                  <a:pt x="126" y="272"/>
                </a:cubicBezTo>
                <a:cubicBezTo>
                  <a:pt x="132" y="263"/>
                  <a:pt x="136" y="253"/>
                  <a:pt x="141" y="244"/>
                </a:cubicBezTo>
                <a:cubicBezTo>
                  <a:pt x="141" y="245"/>
                  <a:pt x="141" y="247"/>
                  <a:pt x="141" y="248"/>
                </a:cubicBezTo>
                <a:cubicBezTo>
                  <a:pt x="141" y="248"/>
                  <a:pt x="140" y="248"/>
                  <a:pt x="140" y="249"/>
                </a:cubicBezTo>
                <a:cubicBezTo>
                  <a:pt x="138" y="258"/>
                  <a:pt x="132" y="266"/>
                  <a:pt x="129" y="275"/>
                </a:cubicBezTo>
                <a:cubicBezTo>
                  <a:pt x="129" y="276"/>
                  <a:pt x="129" y="276"/>
                  <a:pt x="130" y="276"/>
                </a:cubicBezTo>
                <a:cubicBezTo>
                  <a:pt x="130" y="277"/>
                  <a:pt x="131" y="276"/>
                  <a:pt x="131" y="276"/>
                </a:cubicBezTo>
                <a:cubicBezTo>
                  <a:pt x="134" y="267"/>
                  <a:pt x="139" y="259"/>
                  <a:pt x="142" y="251"/>
                </a:cubicBezTo>
                <a:cubicBezTo>
                  <a:pt x="143" y="257"/>
                  <a:pt x="145" y="264"/>
                  <a:pt x="147" y="270"/>
                </a:cubicBezTo>
                <a:cubicBezTo>
                  <a:pt x="147" y="271"/>
                  <a:pt x="148" y="272"/>
                  <a:pt x="149" y="271"/>
                </a:cubicBezTo>
                <a:cubicBezTo>
                  <a:pt x="149" y="273"/>
                  <a:pt x="148" y="275"/>
                  <a:pt x="147" y="276"/>
                </a:cubicBezTo>
                <a:close/>
                <a:moveTo>
                  <a:pt x="151" y="273"/>
                </a:moveTo>
                <a:cubicBezTo>
                  <a:pt x="151" y="273"/>
                  <a:pt x="151" y="272"/>
                  <a:pt x="152" y="271"/>
                </a:cubicBezTo>
                <a:cubicBezTo>
                  <a:pt x="152" y="270"/>
                  <a:pt x="152" y="270"/>
                  <a:pt x="151" y="270"/>
                </a:cubicBezTo>
                <a:cubicBezTo>
                  <a:pt x="151" y="270"/>
                  <a:pt x="151" y="269"/>
                  <a:pt x="151" y="269"/>
                </a:cubicBezTo>
                <a:cubicBezTo>
                  <a:pt x="151" y="257"/>
                  <a:pt x="147" y="244"/>
                  <a:pt x="144" y="232"/>
                </a:cubicBezTo>
                <a:cubicBezTo>
                  <a:pt x="140" y="212"/>
                  <a:pt x="135" y="192"/>
                  <a:pt x="131" y="172"/>
                </a:cubicBezTo>
                <a:cubicBezTo>
                  <a:pt x="123" y="136"/>
                  <a:pt x="116" y="100"/>
                  <a:pt x="106" y="65"/>
                </a:cubicBezTo>
                <a:cubicBezTo>
                  <a:pt x="111" y="63"/>
                  <a:pt x="115" y="62"/>
                  <a:pt x="120" y="61"/>
                </a:cubicBezTo>
                <a:cubicBezTo>
                  <a:pt x="120" y="61"/>
                  <a:pt x="120" y="62"/>
                  <a:pt x="120" y="62"/>
                </a:cubicBezTo>
                <a:cubicBezTo>
                  <a:pt x="120" y="63"/>
                  <a:pt x="120" y="63"/>
                  <a:pt x="120" y="64"/>
                </a:cubicBezTo>
                <a:cubicBezTo>
                  <a:pt x="120" y="64"/>
                  <a:pt x="119" y="64"/>
                  <a:pt x="119" y="64"/>
                </a:cubicBezTo>
                <a:cubicBezTo>
                  <a:pt x="118" y="69"/>
                  <a:pt x="117" y="74"/>
                  <a:pt x="116" y="78"/>
                </a:cubicBezTo>
                <a:cubicBezTo>
                  <a:pt x="116" y="79"/>
                  <a:pt x="116" y="79"/>
                  <a:pt x="117" y="80"/>
                </a:cubicBezTo>
                <a:cubicBezTo>
                  <a:pt x="117" y="80"/>
                  <a:pt x="118" y="79"/>
                  <a:pt x="118" y="79"/>
                </a:cubicBezTo>
                <a:cubicBezTo>
                  <a:pt x="119" y="75"/>
                  <a:pt x="120" y="71"/>
                  <a:pt x="121" y="67"/>
                </a:cubicBezTo>
                <a:cubicBezTo>
                  <a:pt x="121" y="69"/>
                  <a:pt x="122" y="71"/>
                  <a:pt x="122" y="74"/>
                </a:cubicBezTo>
                <a:cubicBezTo>
                  <a:pt x="121" y="78"/>
                  <a:pt x="119" y="82"/>
                  <a:pt x="118" y="87"/>
                </a:cubicBezTo>
                <a:cubicBezTo>
                  <a:pt x="118" y="87"/>
                  <a:pt x="118" y="88"/>
                  <a:pt x="119" y="88"/>
                </a:cubicBezTo>
                <a:cubicBezTo>
                  <a:pt x="120" y="88"/>
                  <a:pt x="120" y="88"/>
                  <a:pt x="120" y="87"/>
                </a:cubicBezTo>
                <a:cubicBezTo>
                  <a:pt x="121" y="84"/>
                  <a:pt x="122" y="81"/>
                  <a:pt x="123" y="78"/>
                </a:cubicBezTo>
                <a:cubicBezTo>
                  <a:pt x="123" y="81"/>
                  <a:pt x="124" y="84"/>
                  <a:pt x="125" y="87"/>
                </a:cubicBezTo>
                <a:cubicBezTo>
                  <a:pt x="124" y="89"/>
                  <a:pt x="124" y="91"/>
                  <a:pt x="123" y="92"/>
                </a:cubicBezTo>
                <a:cubicBezTo>
                  <a:pt x="123" y="93"/>
                  <a:pt x="123" y="94"/>
                  <a:pt x="124" y="94"/>
                </a:cubicBezTo>
                <a:cubicBezTo>
                  <a:pt x="124" y="94"/>
                  <a:pt x="125" y="94"/>
                  <a:pt x="125" y="93"/>
                </a:cubicBezTo>
                <a:cubicBezTo>
                  <a:pt x="125" y="93"/>
                  <a:pt x="126" y="92"/>
                  <a:pt x="126" y="92"/>
                </a:cubicBezTo>
                <a:cubicBezTo>
                  <a:pt x="131" y="117"/>
                  <a:pt x="138" y="143"/>
                  <a:pt x="143" y="168"/>
                </a:cubicBezTo>
                <a:cubicBezTo>
                  <a:pt x="147" y="188"/>
                  <a:pt x="152" y="208"/>
                  <a:pt x="156" y="228"/>
                </a:cubicBezTo>
                <a:cubicBezTo>
                  <a:pt x="158" y="241"/>
                  <a:pt x="160" y="255"/>
                  <a:pt x="164" y="268"/>
                </a:cubicBezTo>
                <a:cubicBezTo>
                  <a:pt x="165" y="271"/>
                  <a:pt x="169" y="270"/>
                  <a:pt x="169" y="268"/>
                </a:cubicBezTo>
                <a:cubicBezTo>
                  <a:pt x="169" y="255"/>
                  <a:pt x="164" y="243"/>
                  <a:pt x="162" y="231"/>
                </a:cubicBezTo>
                <a:cubicBezTo>
                  <a:pt x="157" y="210"/>
                  <a:pt x="153" y="190"/>
                  <a:pt x="148" y="170"/>
                </a:cubicBezTo>
                <a:cubicBezTo>
                  <a:pt x="140" y="134"/>
                  <a:pt x="134" y="97"/>
                  <a:pt x="123" y="61"/>
                </a:cubicBezTo>
                <a:cubicBezTo>
                  <a:pt x="123" y="61"/>
                  <a:pt x="123" y="61"/>
                  <a:pt x="123" y="60"/>
                </a:cubicBezTo>
                <a:cubicBezTo>
                  <a:pt x="126" y="60"/>
                  <a:pt x="130" y="59"/>
                  <a:pt x="133" y="58"/>
                </a:cubicBezTo>
                <a:cubicBezTo>
                  <a:pt x="139" y="93"/>
                  <a:pt x="148" y="128"/>
                  <a:pt x="156" y="163"/>
                </a:cubicBezTo>
                <a:cubicBezTo>
                  <a:pt x="160" y="183"/>
                  <a:pt x="164" y="202"/>
                  <a:pt x="169" y="222"/>
                </a:cubicBezTo>
                <a:cubicBezTo>
                  <a:pt x="171" y="235"/>
                  <a:pt x="173" y="250"/>
                  <a:pt x="177" y="263"/>
                </a:cubicBezTo>
                <a:cubicBezTo>
                  <a:pt x="178" y="265"/>
                  <a:pt x="181" y="265"/>
                  <a:pt x="182" y="263"/>
                </a:cubicBezTo>
                <a:cubicBezTo>
                  <a:pt x="182" y="262"/>
                  <a:pt x="182" y="262"/>
                  <a:pt x="182" y="262"/>
                </a:cubicBezTo>
                <a:cubicBezTo>
                  <a:pt x="183" y="257"/>
                  <a:pt x="185" y="250"/>
                  <a:pt x="188" y="244"/>
                </a:cubicBezTo>
                <a:cubicBezTo>
                  <a:pt x="190" y="238"/>
                  <a:pt x="192" y="233"/>
                  <a:pt x="193" y="230"/>
                </a:cubicBezTo>
                <a:cubicBezTo>
                  <a:pt x="193" y="232"/>
                  <a:pt x="193" y="235"/>
                  <a:pt x="193" y="238"/>
                </a:cubicBezTo>
                <a:cubicBezTo>
                  <a:pt x="189" y="246"/>
                  <a:pt x="184" y="257"/>
                  <a:pt x="183" y="266"/>
                </a:cubicBezTo>
                <a:cubicBezTo>
                  <a:pt x="183" y="266"/>
                  <a:pt x="183" y="266"/>
                  <a:pt x="183" y="266"/>
                </a:cubicBezTo>
                <a:cubicBezTo>
                  <a:pt x="175" y="270"/>
                  <a:pt x="167" y="272"/>
                  <a:pt x="158" y="274"/>
                </a:cubicBezTo>
                <a:cubicBezTo>
                  <a:pt x="157" y="274"/>
                  <a:pt x="156" y="275"/>
                  <a:pt x="154" y="275"/>
                </a:cubicBezTo>
                <a:cubicBezTo>
                  <a:pt x="154" y="274"/>
                  <a:pt x="152" y="273"/>
                  <a:pt x="151" y="273"/>
                </a:cubicBezTo>
                <a:close/>
                <a:moveTo>
                  <a:pt x="121" y="380"/>
                </a:moveTo>
                <a:cubicBezTo>
                  <a:pt x="119" y="360"/>
                  <a:pt x="117" y="340"/>
                  <a:pt x="114" y="320"/>
                </a:cubicBezTo>
                <a:cubicBezTo>
                  <a:pt x="128" y="320"/>
                  <a:pt x="142" y="320"/>
                  <a:pt x="156" y="318"/>
                </a:cubicBezTo>
                <a:cubicBezTo>
                  <a:pt x="158" y="332"/>
                  <a:pt x="159" y="347"/>
                  <a:pt x="161" y="361"/>
                </a:cubicBezTo>
                <a:cubicBezTo>
                  <a:pt x="161" y="368"/>
                  <a:pt x="161" y="374"/>
                  <a:pt x="162" y="381"/>
                </a:cubicBezTo>
                <a:cubicBezTo>
                  <a:pt x="148" y="382"/>
                  <a:pt x="134" y="382"/>
                  <a:pt x="121" y="380"/>
                </a:cubicBezTo>
                <a:close/>
                <a:moveTo>
                  <a:pt x="159" y="447"/>
                </a:moveTo>
                <a:cubicBezTo>
                  <a:pt x="160" y="446"/>
                  <a:pt x="162" y="445"/>
                  <a:pt x="163" y="444"/>
                </a:cubicBezTo>
                <a:cubicBezTo>
                  <a:pt x="164" y="445"/>
                  <a:pt x="167" y="444"/>
                  <a:pt x="167" y="442"/>
                </a:cubicBezTo>
                <a:cubicBezTo>
                  <a:pt x="167" y="442"/>
                  <a:pt x="167" y="442"/>
                  <a:pt x="167" y="441"/>
                </a:cubicBezTo>
                <a:cubicBezTo>
                  <a:pt x="172" y="438"/>
                  <a:pt x="177" y="434"/>
                  <a:pt x="182" y="431"/>
                </a:cubicBezTo>
                <a:cubicBezTo>
                  <a:pt x="180" y="434"/>
                  <a:pt x="178" y="437"/>
                  <a:pt x="177" y="440"/>
                </a:cubicBezTo>
                <a:cubicBezTo>
                  <a:pt x="177" y="441"/>
                  <a:pt x="177" y="441"/>
                  <a:pt x="178" y="441"/>
                </a:cubicBezTo>
                <a:cubicBezTo>
                  <a:pt x="178" y="442"/>
                  <a:pt x="179" y="442"/>
                  <a:pt x="179" y="441"/>
                </a:cubicBezTo>
                <a:cubicBezTo>
                  <a:pt x="188" y="435"/>
                  <a:pt x="195" y="427"/>
                  <a:pt x="203" y="420"/>
                </a:cubicBezTo>
                <a:cubicBezTo>
                  <a:pt x="199" y="426"/>
                  <a:pt x="194" y="432"/>
                  <a:pt x="191" y="439"/>
                </a:cubicBezTo>
                <a:cubicBezTo>
                  <a:pt x="190" y="439"/>
                  <a:pt x="190" y="440"/>
                  <a:pt x="191" y="440"/>
                </a:cubicBezTo>
                <a:cubicBezTo>
                  <a:pt x="191" y="440"/>
                  <a:pt x="192" y="440"/>
                  <a:pt x="192" y="440"/>
                </a:cubicBezTo>
                <a:cubicBezTo>
                  <a:pt x="199" y="435"/>
                  <a:pt x="206" y="428"/>
                  <a:pt x="212" y="422"/>
                </a:cubicBezTo>
                <a:cubicBezTo>
                  <a:pt x="211" y="426"/>
                  <a:pt x="211" y="431"/>
                  <a:pt x="210" y="435"/>
                </a:cubicBezTo>
                <a:cubicBezTo>
                  <a:pt x="194" y="442"/>
                  <a:pt x="176" y="447"/>
                  <a:pt x="158" y="448"/>
                </a:cubicBezTo>
                <a:cubicBezTo>
                  <a:pt x="158" y="447"/>
                  <a:pt x="159" y="447"/>
                  <a:pt x="159" y="4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46"/>
          <p:cNvSpPr>
            <a:spLocks noEditPoints="1"/>
          </p:cNvSpPr>
          <p:nvPr/>
        </p:nvSpPr>
        <p:spPr bwMode="auto">
          <a:xfrm>
            <a:off x="6767152" y="2505456"/>
            <a:ext cx="433737" cy="454109"/>
          </a:xfrm>
          <a:custGeom>
            <a:avLst/>
            <a:gdLst>
              <a:gd name="T0" fmla="*/ 297 w 495"/>
              <a:gd name="T1" fmla="*/ 65 h 518"/>
              <a:gd name="T2" fmla="*/ 212 w 495"/>
              <a:gd name="T3" fmla="*/ 67 h 518"/>
              <a:gd name="T4" fmla="*/ 208 w 495"/>
              <a:gd name="T5" fmla="*/ 60 h 518"/>
              <a:gd name="T6" fmla="*/ 161 w 495"/>
              <a:gd name="T7" fmla="*/ 89 h 518"/>
              <a:gd name="T8" fmla="*/ 47 w 495"/>
              <a:gd name="T9" fmla="*/ 440 h 518"/>
              <a:gd name="T10" fmla="*/ 16 w 495"/>
              <a:gd name="T11" fmla="*/ 485 h 518"/>
              <a:gd name="T12" fmla="*/ 1 w 495"/>
              <a:gd name="T13" fmla="*/ 507 h 518"/>
              <a:gd name="T14" fmla="*/ 70 w 495"/>
              <a:gd name="T15" fmla="*/ 498 h 518"/>
              <a:gd name="T16" fmla="*/ 215 w 495"/>
              <a:gd name="T17" fmla="*/ 513 h 518"/>
              <a:gd name="T18" fmla="*/ 308 w 495"/>
              <a:gd name="T19" fmla="*/ 498 h 518"/>
              <a:gd name="T20" fmla="*/ 396 w 495"/>
              <a:gd name="T21" fmla="*/ 140 h 518"/>
              <a:gd name="T22" fmla="*/ 380 w 495"/>
              <a:gd name="T23" fmla="*/ 220 h 518"/>
              <a:gd name="T24" fmla="*/ 392 w 495"/>
              <a:gd name="T25" fmla="*/ 160 h 518"/>
              <a:gd name="T26" fmla="*/ 411 w 495"/>
              <a:gd name="T27" fmla="*/ 165 h 518"/>
              <a:gd name="T28" fmla="*/ 444 w 495"/>
              <a:gd name="T29" fmla="*/ 372 h 518"/>
              <a:gd name="T30" fmla="*/ 350 w 495"/>
              <a:gd name="T31" fmla="*/ 115 h 518"/>
              <a:gd name="T32" fmla="*/ 370 w 495"/>
              <a:gd name="T33" fmla="*/ 93 h 518"/>
              <a:gd name="T34" fmla="*/ 323 w 495"/>
              <a:gd name="T35" fmla="*/ 93 h 518"/>
              <a:gd name="T36" fmla="*/ 368 w 495"/>
              <a:gd name="T37" fmla="*/ 426 h 518"/>
              <a:gd name="T38" fmla="*/ 329 w 495"/>
              <a:gd name="T39" fmla="*/ 469 h 518"/>
              <a:gd name="T40" fmla="*/ 209 w 495"/>
              <a:gd name="T41" fmla="*/ 80 h 518"/>
              <a:gd name="T42" fmla="*/ 280 w 495"/>
              <a:gd name="T43" fmla="*/ 102 h 518"/>
              <a:gd name="T44" fmla="*/ 314 w 495"/>
              <a:gd name="T45" fmla="*/ 137 h 518"/>
              <a:gd name="T46" fmla="*/ 333 w 495"/>
              <a:gd name="T47" fmla="*/ 185 h 518"/>
              <a:gd name="T48" fmla="*/ 329 w 495"/>
              <a:gd name="T49" fmla="*/ 222 h 518"/>
              <a:gd name="T50" fmla="*/ 334 w 495"/>
              <a:gd name="T51" fmla="*/ 298 h 518"/>
              <a:gd name="T52" fmla="*/ 336 w 495"/>
              <a:gd name="T53" fmla="*/ 376 h 518"/>
              <a:gd name="T54" fmla="*/ 331 w 495"/>
              <a:gd name="T55" fmla="*/ 442 h 518"/>
              <a:gd name="T56" fmla="*/ 269 w 495"/>
              <a:gd name="T57" fmla="*/ 484 h 518"/>
              <a:gd name="T58" fmla="*/ 196 w 495"/>
              <a:gd name="T59" fmla="*/ 88 h 518"/>
              <a:gd name="T60" fmla="*/ 193 w 495"/>
              <a:gd name="T61" fmla="*/ 80 h 518"/>
              <a:gd name="T62" fmla="*/ 229 w 495"/>
              <a:gd name="T63" fmla="*/ 54 h 518"/>
              <a:gd name="T64" fmla="*/ 232 w 495"/>
              <a:gd name="T65" fmla="*/ 60 h 518"/>
              <a:gd name="T66" fmla="*/ 243 w 495"/>
              <a:gd name="T67" fmla="*/ 62 h 518"/>
              <a:gd name="T68" fmla="*/ 211 w 495"/>
              <a:gd name="T69" fmla="*/ 74 h 518"/>
              <a:gd name="T70" fmla="*/ 348 w 495"/>
              <a:gd name="T71" fmla="*/ 374 h 518"/>
              <a:gd name="T72" fmla="*/ 296 w 495"/>
              <a:gd name="T73" fmla="*/ 102 h 518"/>
              <a:gd name="T74" fmla="*/ 373 w 495"/>
              <a:gd name="T75" fmla="*/ 403 h 518"/>
              <a:gd name="T76" fmla="*/ 342 w 495"/>
              <a:gd name="T77" fmla="*/ 111 h 518"/>
              <a:gd name="T78" fmla="*/ 226 w 495"/>
              <a:gd name="T79" fmla="*/ 46 h 518"/>
              <a:gd name="T80" fmla="*/ 173 w 495"/>
              <a:gd name="T81" fmla="*/ 81 h 518"/>
              <a:gd name="T82" fmla="*/ 186 w 495"/>
              <a:gd name="T83" fmla="*/ 55 h 518"/>
              <a:gd name="T84" fmla="*/ 203 w 495"/>
              <a:gd name="T85" fmla="*/ 93 h 518"/>
              <a:gd name="T86" fmla="*/ 274 w 495"/>
              <a:gd name="T87" fmla="*/ 484 h 518"/>
              <a:gd name="T88" fmla="*/ 281 w 495"/>
              <a:gd name="T89" fmla="*/ 470 h 518"/>
              <a:gd name="T90" fmla="*/ 185 w 495"/>
              <a:gd name="T91" fmla="*/ 492 h 518"/>
              <a:gd name="T92" fmla="*/ 241 w 495"/>
              <a:gd name="T93" fmla="*/ 501 h 518"/>
              <a:gd name="T94" fmla="*/ 147 w 495"/>
              <a:gd name="T95" fmla="*/ 498 h 518"/>
              <a:gd name="T96" fmla="*/ 93 w 495"/>
              <a:gd name="T97" fmla="*/ 488 h 518"/>
              <a:gd name="T98" fmla="*/ 58 w 495"/>
              <a:gd name="T99" fmla="*/ 400 h 518"/>
              <a:gd name="T100" fmla="*/ 59 w 495"/>
              <a:gd name="T101" fmla="*/ 368 h 518"/>
              <a:gd name="T102" fmla="*/ 57 w 495"/>
              <a:gd name="T103" fmla="*/ 306 h 518"/>
              <a:gd name="T104" fmla="*/ 48 w 495"/>
              <a:gd name="T105" fmla="*/ 443 h 518"/>
              <a:gd name="T106" fmla="*/ 45 w 495"/>
              <a:gd name="T107" fmla="*/ 478 h 518"/>
              <a:gd name="T108" fmla="*/ 64 w 495"/>
              <a:gd name="T109" fmla="*/ 483 h 518"/>
              <a:gd name="T110" fmla="*/ 21 w 495"/>
              <a:gd name="T111" fmla="*/ 499 h 518"/>
              <a:gd name="T112" fmla="*/ 145 w 495"/>
              <a:gd name="T113" fmla="*/ 506 h 518"/>
              <a:gd name="T114" fmla="*/ 284 w 495"/>
              <a:gd name="T115" fmla="*/ 504 h 518"/>
              <a:gd name="T116" fmla="*/ 371 w 495"/>
              <a:gd name="T117" fmla="*/ 419 h 518"/>
              <a:gd name="T118" fmla="*/ 366 w 495"/>
              <a:gd name="T119" fmla="*/ 440 h 518"/>
              <a:gd name="T120" fmla="*/ 383 w 495"/>
              <a:gd name="T121" fmla="*/ 45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5" h="518">
                <a:moveTo>
                  <a:pt x="485" y="408"/>
                </a:moveTo>
                <a:cubicBezTo>
                  <a:pt x="474" y="384"/>
                  <a:pt x="452" y="367"/>
                  <a:pt x="439" y="343"/>
                </a:cubicBezTo>
                <a:cubicBezTo>
                  <a:pt x="423" y="312"/>
                  <a:pt x="423" y="271"/>
                  <a:pt x="422" y="236"/>
                </a:cubicBezTo>
                <a:cubicBezTo>
                  <a:pt x="422" y="205"/>
                  <a:pt x="422" y="174"/>
                  <a:pt x="421" y="143"/>
                </a:cubicBezTo>
                <a:cubicBezTo>
                  <a:pt x="421" y="119"/>
                  <a:pt x="417" y="96"/>
                  <a:pt x="401" y="77"/>
                </a:cubicBezTo>
                <a:cubicBezTo>
                  <a:pt x="377" y="50"/>
                  <a:pt x="334" y="53"/>
                  <a:pt x="307" y="72"/>
                </a:cubicBezTo>
                <a:cubicBezTo>
                  <a:pt x="306" y="72"/>
                  <a:pt x="306" y="71"/>
                  <a:pt x="305" y="71"/>
                </a:cubicBezTo>
                <a:cubicBezTo>
                  <a:pt x="302" y="70"/>
                  <a:pt x="299" y="69"/>
                  <a:pt x="296" y="68"/>
                </a:cubicBezTo>
                <a:cubicBezTo>
                  <a:pt x="296" y="67"/>
                  <a:pt x="296" y="66"/>
                  <a:pt x="297" y="65"/>
                </a:cubicBezTo>
                <a:cubicBezTo>
                  <a:pt x="297" y="64"/>
                  <a:pt x="297" y="64"/>
                  <a:pt x="297" y="63"/>
                </a:cubicBezTo>
                <a:cubicBezTo>
                  <a:pt x="304" y="53"/>
                  <a:pt x="309" y="40"/>
                  <a:pt x="306" y="27"/>
                </a:cubicBezTo>
                <a:cubicBezTo>
                  <a:pt x="301" y="11"/>
                  <a:pt x="284" y="5"/>
                  <a:pt x="269" y="3"/>
                </a:cubicBezTo>
                <a:cubicBezTo>
                  <a:pt x="250" y="0"/>
                  <a:pt x="236" y="6"/>
                  <a:pt x="228" y="23"/>
                </a:cubicBezTo>
                <a:cubicBezTo>
                  <a:pt x="224" y="32"/>
                  <a:pt x="223" y="42"/>
                  <a:pt x="218" y="52"/>
                </a:cubicBezTo>
                <a:cubicBezTo>
                  <a:pt x="218" y="53"/>
                  <a:pt x="217" y="54"/>
                  <a:pt x="217" y="55"/>
                </a:cubicBezTo>
                <a:cubicBezTo>
                  <a:pt x="216" y="56"/>
                  <a:pt x="215" y="57"/>
                  <a:pt x="214" y="59"/>
                </a:cubicBezTo>
                <a:cubicBezTo>
                  <a:pt x="215" y="60"/>
                  <a:pt x="215" y="60"/>
                  <a:pt x="215" y="60"/>
                </a:cubicBezTo>
                <a:cubicBezTo>
                  <a:pt x="214" y="62"/>
                  <a:pt x="213" y="65"/>
                  <a:pt x="212" y="67"/>
                </a:cubicBezTo>
                <a:cubicBezTo>
                  <a:pt x="207" y="68"/>
                  <a:pt x="203" y="69"/>
                  <a:pt x="198" y="71"/>
                </a:cubicBezTo>
                <a:cubicBezTo>
                  <a:pt x="197" y="70"/>
                  <a:pt x="196" y="69"/>
                  <a:pt x="195" y="70"/>
                </a:cubicBezTo>
                <a:cubicBezTo>
                  <a:pt x="197" y="66"/>
                  <a:pt x="198" y="63"/>
                  <a:pt x="200" y="59"/>
                </a:cubicBezTo>
                <a:cubicBezTo>
                  <a:pt x="196" y="58"/>
                  <a:pt x="196" y="58"/>
                  <a:pt x="196" y="58"/>
                </a:cubicBezTo>
                <a:cubicBezTo>
                  <a:pt x="196" y="58"/>
                  <a:pt x="196" y="58"/>
                  <a:pt x="196" y="58"/>
                </a:cubicBezTo>
                <a:cubicBezTo>
                  <a:pt x="194" y="56"/>
                  <a:pt x="194" y="56"/>
                  <a:pt x="194" y="56"/>
                </a:cubicBezTo>
                <a:cubicBezTo>
                  <a:pt x="190" y="60"/>
                  <a:pt x="186" y="64"/>
                  <a:pt x="182" y="69"/>
                </a:cubicBezTo>
                <a:cubicBezTo>
                  <a:pt x="184" y="64"/>
                  <a:pt x="189" y="59"/>
                  <a:pt x="193" y="55"/>
                </a:cubicBezTo>
                <a:cubicBezTo>
                  <a:pt x="199" y="55"/>
                  <a:pt x="204" y="57"/>
                  <a:pt x="208" y="60"/>
                </a:cubicBezTo>
                <a:cubicBezTo>
                  <a:pt x="211" y="63"/>
                  <a:pt x="216" y="57"/>
                  <a:pt x="213" y="54"/>
                </a:cubicBezTo>
                <a:cubicBezTo>
                  <a:pt x="205" y="43"/>
                  <a:pt x="184" y="45"/>
                  <a:pt x="173" y="51"/>
                </a:cubicBezTo>
                <a:cubicBezTo>
                  <a:pt x="163" y="57"/>
                  <a:pt x="162" y="69"/>
                  <a:pt x="164" y="80"/>
                </a:cubicBezTo>
                <a:cubicBezTo>
                  <a:pt x="164" y="80"/>
                  <a:pt x="164" y="80"/>
                  <a:pt x="164" y="80"/>
                </a:cubicBezTo>
                <a:cubicBezTo>
                  <a:pt x="165" y="81"/>
                  <a:pt x="165" y="81"/>
                  <a:pt x="165" y="81"/>
                </a:cubicBezTo>
                <a:cubicBezTo>
                  <a:pt x="165" y="82"/>
                  <a:pt x="165" y="84"/>
                  <a:pt x="166" y="86"/>
                </a:cubicBezTo>
                <a:cubicBezTo>
                  <a:pt x="164" y="86"/>
                  <a:pt x="163" y="88"/>
                  <a:pt x="164" y="89"/>
                </a:cubicBezTo>
                <a:cubicBezTo>
                  <a:pt x="163" y="89"/>
                  <a:pt x="162" y="89"/>
                  <a:pt x="161" y="89"/>
                </a:cubicBezTo>
                <a:cubicBezTo>
                  <a:pt x="161" y="89"/>
                  <a:pt x="161" y="89"/>
                  <a:pt x="161" y="89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51" y="95"/>
                  <a:pt x="141" y="99"/>
                  <a:pt x="131" y="103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44" y="102"/>
                  <a:pt x="154" y="97"/>
                  <a:pt x="165" y="94"/>
                </a:cubicBezTo>
                <a:cubicBezTo>
                  <a:pt x="165" y="94"/>
                  <a:pt x="164" y="94"/>
                  <a:pt x="164" y="95"/>
                </a:cubicBezTo>
                <a:cubicBezTo>
                  <a:pt x="164" y="95"/>
                  <a:pt x="164" y="95"/>
                  <a:pt x="164" y="95"/>
                </a:cubicBezTo>
                <a:cubicBezTo>
                  <a:pt x="164" y="95"/>
                  <a:pt x="164" y="95"/>
                  <a:pt x="164" y="95"/>
                </a:cubicBezTo>
                <a:cubicBezTo>
                  <a:pt x="112" y="127"/>
                  <a:pt x="81" y="188"/>
                  <a:pt x="63" y="246"/>
                </a:cubicBezTo>
                <a:cubicBezTo>
                  <a:pt x="45" y="303"/>
                  <a:pt x="31" y="377"/>
                  <a:pt x="47" y="440"/>
                </a:cubicBezTo>
                <a:cubicBezTo>
                  <a:pt x="46" y="440"/>
                  <a:pt x="44" y="440"/>
                  <a:pt x="43" y="440"/>
                </a:cubicBezTo>
                <a:cubicBezTo>
                  <a:pt x="41" y="440"/>
                  <a:pt x="41" y="440"/>
                  <a:pt x="41" y="440"/>
                </a:cubicBezTo>
                <a:cubicBezTo>
                  <a:pt x="41" y="443"/>
                  <a:pt x="41" y="443"/>
                  <a:pt x="41" y="443"/>
                </a:cubicBezTo>
                <a:cubicBezTo>
                  <a:pt x="43" y="447"/>
                  <a:pt x="46" y="451"/>
                  <a:pt x="49" y="456"/>
                </a:cubicBezTo>
                <a:cubicBezTo>
                  <a:pt x="52" y="460"/>
                  <a:pt x="54" y="464"/>
                  <a:pt x="54" y="468"/>
                </a:cubicBezTo>
                <a:cubicBezTo>
                  <a:pt x="54" y="469"/>
                  <a:pt x="54" y="470"/>
                  <a:pt x="53" y="470"/>
                </a:cubicBezTo>
                <a:cubicBezTo>
                  <a:pt x="47" y="470"/>
                  <a:pt x="40" y="473"/>
                  <a:pt x="33" y="475"/>
                </a:cubicBezTo>
                <a:cubicBezTo>
                  <a:pt x="26" y="478"/>
                  <a:pt x="19" y="480"/>
                  <a:pt x="15" y="482"/>
                </a:cubicBezTo>
                <a:cubicBezTo>
                  <a:pt x="16" y="485"/>
                  <a:pt x="16" y="485"/>
                  <a:pt x="16" y="485"/>
                </a:cubicBezTo>
                <a:cubicBezTo>
                  <a:pt x="20" y="484"/>
                  <a:pt x="28" y="484"/>
                  <a:pt x="35" y="483"/>
                </a:cubicBezTo>
                <a:cubicBezTo>
                  <a:pt x="39" y="483"/>
                  <a:pt x="42" y="482"/>
                  <a:pt x="46" y="481"/>
                </a:cubicBezTo>
                <a:cubicBezTo>
                  <a:pt x="49" y="480"/>
                  <a:pt x="52" y="479"/>
                  <a:pt x="54" y="477"/>
                </a:cubicBezTo>
                <a:cubicBezTo>
                  <a:pt x="55" y="476"/>
                  <a:pt x="55" y="475"/>
                  <a:pt x="56" y="474"/>
                </a:cubicBezTo>
                <a:cubicBezTo>
                  <a:pt x="57" y="474"/>
                  <a:pt x="58" y="474"/>
                  <a:pt x="59" y="475"/>
                </a:cubicBezTo>
                <a:cubicBezTo>
                  <a:pt x="52" y="481"/>
                  <a:pt x="43" y="486"/>
                  <a:pt x="33" y="490"/>
                </a:cubicBezTo>
                <a:cubicBezTo>
                  <a:pt x="22" y="494"/>
                  <a:pt x="11" y="499"/>
                  <a:pt x="0" y="504"/>
                </a:cubicBezTo>
                <a:cubicBezTo>
                  <a:pt x="0" y="504"/>
                  <a:pt x="0" y="504"/>
                  <a:pt x="0" y="504"/>
                </a:cubicBezTo>
                <a:cubicBezTo>
                  <a:pt x="1" y="507"/>
                  <a:pt x="1" y="507"/>
                  <a:pt x="1" y="507"/>
                </a:cubicBezTo>
                <a:cubicBezTo>
                  <a:pt x="1" y="507"/>
                  <a:pt x="1" y="507"/>
                  <a:pt x="1" y="507"/>
                </a:cubicBezTo>
                <a:cubicBezTo>
                  <a:pt x="1" y="507"/>
                  <a:pt x="1" y="507"/>
                  <a:pt x="1" y="507"/>
                </a:cubicBezTo>
                <a:cubicBezTo>
                  <a:pt x="3" y="506"/>
                  <a:pt x="5" y="505"/>
                  <a:pt x="8" y="504"/>
                </a:cubicBezTo>
                <a:cubicBezTo>
                  <a:pt x="8" y="504"/>
                  <a:pt x="8" y="504"/>
                  <a:pt x="8" y="504"/>
                </a:cubicBezTo>
                <a:cubicBezTo>
                  <a:pt x="7" y="505"/>
                  <a:pt x="7" y="506"/>
                  <a:pt x="7" y="506"/>
                </a:cubicBezTo>
                <a:cubicBezTo>
                  <a:pt x="7" y="506"/>
                  <a:pt x="7" y="506"/>
                  <a:pt x="7" y="506"/>
                </a:cubicBezTo>
                <a:cubicBezTo>
                  <a:pt x="7" y="509"/>
                  <a:pt x="7" y="509"/>
                  <a:pt x="7" y="509"/>
                </a:cubicBezTo>
                <a:cubicBezTo>
                  <a:pt x="9" y="508"/>
                  <a:pt x="9" y="508"/>
                  <a:pt x="9" y="508"/>
                </a:cubicBezTo>
                <a:cubicBezTo>
                  <a:pt x="30" y="504"/>
                  <a:pt x="50" y="500"/>
                  <a:pt x="70" y="498"/>
                </a:cubicBezTo>
                <a:cubicBezTo>
                  <a:pt x="70" y="499"/>
                  <a:pt x="70" y="499"/>
                  <a:pt x="70" y="499"/>
                </a:cubicBezTo>
                <a:cubicBezTo>
                  <a:pt x="71" y="499"/>
                  <a:pt x="72" y="499"/>
                  <a:pt x="73" y="499"/>
                </a:cubicBezTo>
                <a:cubicBezTo>
                  <a:pt x="74" y="499"/>
                  <a:pt x="76" y="499"/>
                  <a:pt x="77" y="498"/>
                </a:cubicBezTo>
                <a:cubicBezTo>
                  <a:pt x="79" y="500"/>
                  <a:pt x="82" y="502"/>
                  <a:pt x="84" y="504"/>
                </a:cubicBezTo>
                <a:cubicBezTo>
                  <a:pt x="82" y="504"/>
                  <a:pt x="80" y="504"/>
                  <a:pt x="78" y="505"/>
                </a:cubicBezTo>
                <a:cubicBezTo>
                  <a:pt x="79" y="508"/>
                  <a:pt x="79" y="508"/>
                  <a:pt x="79" y="508"/>
                </a:cubicBezTo>
                <a:cubicBezTo>
                  <a:pt x="82" y="508"/>
                  <a:pt x="86" y="508"/>
                  <a:pt x="90" y="507"/>
                </a:cubicBezTo>
                <a:cubicBezTo>
                  <a:pt x="103" y="515"/>
                  <a:pt x="119" y="518"/>
                  <a:pt x="136" y="517"/>
                </a:cubicBezTo>
                <a:cubicBezTo>
                  <a:pt x="163" y="515"/>
                  <a:pt x="188" y="510"/>
                  <a:pt x="215" y="513"/>
                </a:cubicBezTo>
                <a:cubicBezTo>
                  <a:pt x="230" y="514"/>
                  <a:pt x="247" y="516"/>
                  <a:pt x="261" y="511"/>
                </a:cubicBezTo>
                <a:cubicBezTo>
                  <a:pt x="273" y="510"/>
                  <a:pt x="285" y="509"/>
                  <a:pt x="296" y="507"/>
                </a:cubicBezTo>
                <a:cubicBezTo>
                  <a:pt x="295" y="504"/>
                  <a:pt x="295" y="504"/>
                  <a:pt x="295" y="504"/>
                </a:cubicBezTo>
                <a:cubicBezTo>
                  <a:pt x="294" y="504"/>
                  <a:pt x="292" y="504"/>
                  <a:pt x="291" y="503"/>
                </a:cubicBezTo>
                <a:cubicBezTo>
                  <a:pt x="294" y="502"/>
                  <a:pt x="297" y="501"/>
                  <a:pt x="301" y="500"/>
                </a:cubicBezTo>
                <a:cubicBezTo>
                  <a:pt x="303" y="500"/>
                  <a:pt x="305" y="500"/>
                  <a:pt x="308" y="500"/>
                </a:cubicBezTo>
                <a:cubicBezTo>
                  <a:pt x="308" y="500"/>
                  <a:pt x="308" y="500"/>
                  <a:pt x="308" y="500"/>
                </a:cubicBezTo>
                <a:cubicBezTo>
                  <a:pt x="308" y="500"/>
                  <a:pt x="308" y="500"/>
                  <a:pt x="308" y="500"/>
                </a:cubicBezTo>
                <a:cubicBezTo>
                  <a:pt x="308" y="498"/>
                  <a:pt x="308" y="498"/>
                  <a:pt x="308" y="498"/>
                </a:cubicBezTo>
                <a:cubicBezTo>
                  <a:pt x="323" y="493"/>
                  <a:pt x="339" y="487"/>
                  <a:pt x="353" y="478"/>
                </a:cubicBezTo>
                <a:cubicBezTo>
                  <a:pt x="353" y="477"/>
                  <a:pt x="353" y="477"/>
                  <a:pt x="354" y="477"/>
                </a:cubicBezTo>
                <a:cubicBezTo>
                  <a:pt x="366" y="476"/>
                  <a:pt x="378" y="475"/>
                  <a:pt x="390" y="472"/>
                </a:cubicBezTo>
                <a:cubicBezTo>
                  <a:pt x="390" y="471"/>
                  <a:pt x="390" y="471"/>
                  <a:pt x="390" y="471"/>
                </a:cubicBezTo>
                <a:cubicBezTo>
                  <a:pt x="413" y="471"/>
                  <a:pt x="435" y="465"/>
                  <a:pt x="456" y="453"/>
                </a:cubicBezTo>
                <a:cubicBezTo>
                  <a:pt x="470" y="445"/>
                  <a:pt x="495" y="427"/>
                  <a:pt x="485" y="408"/>
                </a:cubicBezTo>
                <a:close/>
                <a:moveTo>
                  <a:pt x="402" y="97"/>
                </a:moveTo>
                <a:cubicBezTo>
                  <a:pt x="406" y="106"/>
                  <a:pt x="408" y="115"/>
                  <a:pt x="409" y="124"/>
                </a:cubicBezTo>
                <a:cubicBezTo>
                  <a:pt x="405" y="130"/>
                  <a:pt x="400" y="135"/>
                  <a:pt x="396" y="140"/>
                </a:cubicBezTo>
                <a:cubicBezTo>
                  <a:pt x="396" y="139"/>
                  <a:pt x="395" y="137"/>
                  <a:pt x="395" y="135"/>
                </a:cubicBezTo>
                <a:cubicBezTo>
                  <a:pt x="395" y="133"/>
                  <a:pt x="392" y="133"/>
                  <a:pt x="391" y="135"/>
                </a:cubicBezTo>
                <a:cubicBezTo>
                  <a:pt x="389" y="140"/>
                  <a:pt x="388" y="145"/>
                  <a:pt x="387" y="150"/>
                </a:cubicBezTo>
                <a:cubicBezTo>
                  <a:pt x="386" y="151"/>
                  <a:pt x="386" y="151"/>
                  <a:pt x="386" y="15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56"/>
                  <a:pt x="385" y="161"/>
                  <a:pt x="384" y="165"/>
                </a:cubicBezTo>
                <a:cubicBezTo>
                  <a:pt x="382" y="178"/>
                  <a:pt x="379" y="192"/>
                  <a:pt x="380" y="205"/>
                </a:cubicBezTo>
                <a:cubicBezTo>
                  <a:pt x="380" y="206"/>
                  <a:pt x="381" y="206"/>
                  <a:pt x="381" y="207"/>
                </a:cubicBezTo>
                <a:cubicBezTo>
                  <a:pt x="381" y="211"/>
                  <a:pt x="381" y="215"/>
                  <a:pt x="380" y="220"/>
                </a:cubicBezTo>
                <a:cubicBezTo>
                  <a:pt x="380" y="224"/>
                  <a:pt x="387" y="224"/>
                  <a:pt x="387" y="220"/>
                </a:cubicBezTo>
                <a:cubicBezTo>
                  <a:pt x="386" y="215"/>
                  <a:pt x="387" y="211"/>
                  <a:pt x="387" y="206"/>
                </a:cubicBezTo>
                <a:cubicBezTo>
                  <a:pt x="387" y="204"/>
                  <a:pt x="387" y="202"/>
                  <a:pt x="387" y="200"/>
                </a:cubicBezTo>
                <a:cubicBezTo>
                  <a:pt x="388" y="191"/>
                  <a:pt x="389" y="182"/>
                  <a:pt x="390" y="173"/>
                </a:cubicBezTo>
                <a:cubicBezTo>
                  <a:pt x="396" y="167"/>
                  <a:pt x="401" y="162"/>
                  <a:pt x="406" y="158"/>
                </a:cubicBezTo>
                <a:cubicBezTo>
                  <a:pt x="404" y="155"/>
                  <a:pt x="404" y="155"/>
                  <a:pt x="404" y="155"/>
                </a:cubicBezTo>
                <a:cubicBezTo>
                  <a:pt x="399" y="159"/>
                  <a:pt x="395" y="163"/>
                  <a:pt x="391" y="167"/>
                </a:cubicBezTo>
                <a:cubicBezTo>
                  <a:pt x="391" y="167"/>
                  <a:pt x="391" y="166"/>
                  <a:pt x="391" y="166"/>
                </a:cubicBezTo>
                <a:cubicBezTo>
                  <a:pt x="392" y="164"/>
                  <a:pt x="392" y="162"/>
                  <a:pt x="392" y="160"/>
                </a:cubicBezTo>
                <a:cubicBezTo>
                  <a:pt x="394" y="162"/>
                  <a:pt x="394" y="162"/>
                  <a:pt x="394" y="162"/>
                </a:cubicBezTo>
                <a:cubicBezTo>
                  <a:pt x="397" y="160"/>
                  <a:pt x="400" y="156"/>
                  <a:pt x="403" y="152"/>
                </a:cubicBezTo>
                <a:cubicBezTo>
                  <a:pt x="406" y="149"/>
                  <a:pt x="409" y="145"/>
                  <a:pt x="410" y="143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06" y="143"/>
                  <a:pt x="403" y="147"/>
                  <a:pt x="401" y="150"/>
                </a:cubicBezTo>
                <a:cubicBezTo>
                  <a:pt x="398" y="153"/>
                  <a:pt x="395" y="156"/>
                  <a:pt x="393" y="159"/>
                </a:cubicBezTo>
                <a:cubicBezTo>
                  <a:pt x="394" y="155"/>
                  <a:pt x="395" y="150"/>
                  <a:pt x="395" y="146"/>
                </a:cubicBezTo>
                <a:cubicBezTo>
                  <a:pt x="400" y="141"/>
                  <a:pt x="405" y="135"/>
                  <a:pt x="410" y="129"/>
                </a:cubicBezTo>
                <a:cubicBezTo>
                  <a:pt x="411" y="141"/>
                  <a:pt x="411" y="153"/>
                  <a:pt x="411" y="165"/>
                </a:cubicBezTo>
                <a:cubicBezTo>
                  <a:pt x="408" y="164"/>
                  <a:pt x="408" y="164"/>
                  <a:pt x="408" y="164"/>
                </a:cubicBezTo>
                <a:cubicBezTo>
                  <a:pt x="405" y="168"/>
                  <a:pt x="401" y="173"/>
                  <a:pt x="398" y="178"/>
                </a:cubicBezTo>
                <a:cubicBezTo>
                  <a:pt x="401" y="180"/>
                  <a:pt x="401" y="180"/>
                  <a:pt x="401" y="180"/>
                </a:cubicBezTo>
                <a:cubicBezTo>
                  <a:pt x="404" y="176"/>
                  <a:pt x="407" y="172"/>
                  <a:pt x="410" y="167"/>
                </a:cubicBezTo>
                <a:cubicBezTo>
                  <a:pt x="410" y="168"/>
                  <a:pt x="410" y="170"/>
                  <a:pt x="410" y="171"/>
                </a:cubicBezTo>
                <a:cubicBezTo>
                  <a:pt x="410" y="197"/>
                  <a:pt x="411" y="223"/>
                  <a:pt x="412" y="249"/>
                </a:cubicBezTo>
                <a:cubicBezTo>
                  <a:pt x="413" y="293"/>
                  <a:pt x="418" y="334"/>
                  <a:pt x="444" y="371"/>
                </a:cubicBezTo>
                <a:cubicBezTo>
                  <a:pt x="444" y="371"/>
                  <a:pt x="444" y="371"/>
                  <a:pt x="444" y="371"/>
                </a:cubicBezTo>
                <a:cubicBezTo>
                  <a:pt x="444" y="371"/>
                  <a:pt x="444" y="372"/>
                  <a:pt x="444" y="372"/>
                </a:cubicBezTo>
                <a:cubicBezTo>
                  <a:pt x="439" y="393"/>
                  <a:pt x="425" y="409"/>
                  <a:pt x="404" y="417"/>
                </a:cubicBezTo>
                <a:cubicBezTo>
                  <a:pt x="398" y="420"/>
                  <a:pt x="388" y="422"/>
                  <a:pt x="382" y="427"/>
                </a:cubicBezTo>
                <a:cubicBezTo>
                  <a:pt x="382" y="425"/>
                  <a:pt x="383" y="423"/>
                  <a:pt x="383" y="421"/>
                </a:cubicBezTo>
                <a:cubicBezTo>
                  <a:pt x="390" y="358"/>
                  <a:pt x="390" y="296"/>
                  <a:pt x="381" y="232"/>
                </a:cubicBezTo>
                <a:cubicBezTo>
                  <a:pt x="375" y="195"/>
                  <a:pt x="368" y="155"/>
                  <a:pt x="348" y="123"/>
                </a:cubicBezTo>
                <a:cubicBezTo>
                  <a:pt x="348" y="122"/>
                  <a:pt x="348" y="121"/>
                  <a:pt x="347" y="121"/>
                </a:cubicBezTo>
                <a:cubicBezTo>
                  <a:pt x="347" y="121"/>
                  <a:pt x="347" y="121"/>
                  <a:pt x="347" y="121"/>
                </a:cubicBezTo>
                <a:cubicBezTo>
                  <a:pt x="347" y="120"/>
                  <a:pt x="347" y="120"/>
                  <a:pt x="347" y="120"/>
                </a:cubicBezTo>
                <a:cubicBezTo>
                  <a:pt x="348" y="119"/>
                  <a:pt x="349" y="116"/>
                  <a:pt x="350" y="115"/>
                </a:cubicBezTo>
                <a:cubicBezTo>
                  <a:pt x="351" y="115"/>
                  <a:pt x="351" y="114"/>
                  <a:pt x="351" y="114"/>
                </a:cubicBezTo>
                <a:cubicBezTo>
                  <a:pt x="352" y="113"/>
                  <a:pt x="352" y="113"/>
                  <a:pt x="352" y="112"/>
                </a:cubicBezTo>
                <a:cubicBezTo>
                  <a:pt x="352" y="110"/>
                  <a:pt x="351" y="110"/>
                  <a:pt x="349" y="110"/>
                </a:cubicBezTo>
                <a:cubicBezTo>
                  <a:pt x="349" y="110"/>
                  <a:pt x="349" y="110"/>
                  <a:pt x="348" y="111"/>
                </a:cubicBezTo>
                <a:cubicBezTo>
                  <a:pt x="348" y="110"/>
                  <a:pt x="349" y="109"/>
                  <a:pt x="349" y="108"/>
                </a:cubicBezTo>
                <a:cubicBezTo>
                  <a:pt x="354" y="106"/>
                  <a:pt x="360" y="104"/>
                  <a:pt x="365" y="104"/>
                </a:cubicBezTo>
                <a:cubicBezTo>
                  <a:pt x="377" y="103"/>
                  <a:pt x="384" y="116"/>
                  <a:pt x="388" y="125"/>
                </a:cubicBezTo>
                <a:cubicBezTo>
                  <a:pt x="391" y="131"/>
                  <a:pt x="401" y="126"/>
                  <a:pt x="398" y="120"/>
                </a:cubicBezTo>
                <a:cubicBezTo>
                  <a:pt x="392" y="109"/>
                  <a:pt x="384" y="95"/>
                  <a:pt x="370" y="93"/>
                </a:cubicBezTo>
                <a:cubicBezTo>
                  <a:pt x="361" y="92"/>
                  <a:pt x="351" y="95"/>
                  <a:pt x="342" y="99"/>
                </a:cubicBezTo>
                <a:cubicBezTo>
                  <a:pt x="341" y="99"/>
                  <a:pt x="339" y="99"/>
                  <a:pt x="339" y="101"/>
                </a:cubicBezTo>
                <a:cubicBezTo>
                  <a:pt x="337" y="102"/>
                  <a:pt x="335" y="103"/>
                  <a:pt x="334" y="103"/>
                </a:cubicBezTo>
                <a:cubicBezTo>
                  <a:pt x="331" y="101"/>
                  <a:pt x="329" y="98"/>
                  <a:pt x="326" y="96"/>
                </a:cubicBezTo>
                <a:cubicBezTo>
                  <a:pt x="328" y="94"/>
                  <a:pt x="331" y="93"/>
                  <a:pt x="334" y="92"/>
                </a:cubicBezTo>
                <a:cubicBezTo>
                  <a:pt x="343" y="87"/>
                  <a:pt x="353" y="84"/>
                  <a:pt x="362" y="81"/>
                </a:cubicBezTo>
                <a:cubicBezTo>
                  <a:pt x="361" y="77"/>
                  <a:pt x="361" y="77"/>
                  <a:pt x="361" y="77"/>
                </a:cubicBezTo>
                <a:cubicBezTo>
                  <a:pt x="352" y="81"/>
                  <a:pt x="342" y="84"/>
                  <a:pt x="332" y="88"/>
                </a:cubicBezTo>
                <a:cubicBezTo>
                  <a:pt x="329" y="90"/>
                  <a:pt x="326" y="91"/>
                  <a:pt x="323" y="93"/>
                </a:cubicBezTo>
                <a:cubicBezTo>
                  <a:pt x="320" y="91"/>
                  <a:pt x="317" y="88"/>
                  <a:pt x="314" y="86"/>
                </a:cubicBezTo>
                <a:cubicBezTo>
                  <a:pt x="324" y="79"/>
                  <a:pt x="335" y="73"/>
                  <a:pt x="347" y="68"/>
                </a:cubicBezTo>
                <a:cubicBezTo>
                  <a:pt x="369" y="67"/>
                  <a:pt x="390" y="75"/>
                  <a:pt x="402" y="97"/>
                </a:cubicBezTo>
                <a:close/>
                <a:moveTo>
                  <a:pt x="367" y="437"/>
                </a:moveTo>
                <a:cubicBezTo>
                  <a:pt x="367" y="433"/>
                  <a:pt x="367" y="433"/>
                  <a:pt x="367" y="433"/>
                </a:cubicBezTo>
                <a:cubicBezTo>
                  <a:pt x="364" y="436"/>
                  <a:pt x="364" y="436"/>
                  <a:pt x="364" y="436"/>
                </a:cubicBezTo>
                <a:cubicBezTo>
                  <a:pt x="361" y="438"/>
                  <a:pt x="359" y="441"/>
                  <a:pt x="356" y="444"/>
                </a:cubicBezTo>
                <a:cubicBezTo>
                  <a:pt x="357" y="442"/>
                  <a:pt x="358" y="440"/>
                  <a:pt x="359" y="438"/>
                </a:cubicBezTo>
                <a:cubicBezTo>
                  <a:pt x="362" y="434"/>
                  <a:pt x="365" y="429"/>
                  <a:pt x="368" y="426"/>
                </a:cubicBezTo>
                <a:cubicBezTo>
                  <a:pt x="369" y="425"/>
                  <a:pt x="369" y="425"/>
                  <a:pt x="370" y="424"/>
                </a:cubicBezTo>
                <a:cubicBezTo>
                  <a:pt x="369" y="428"/>
                  <a:pt x="368" y="433"/>
                  <a:pt x="367" y="437"/>
                </a:cubicBezTo>
                <a:close/>
                <a:moveTo>
                  <a:pt x="331" y="442"/>
                </a:moveTo>
                <a:cubicBezTo>
                  <a:pt x="329" y="443"/>
                  <a:pt x="326" y="443"/>
                  <a:pt x="324" y="443"/>
                </a:cubicBezTo>
                <a:cubicBezTo>
                  <a:pt x="322" y="443"/>
                  <a:pt x="322" y="447"/>
                  <a:pt x="324" y="447"/>
                </a:cubicBezTo>
                <a:cubicBezTo>
                  <a:pt x="327" y="447"/>
                  <a:pt x="329" y="447"/>
                  <a:pt x="331" y="447"/>
                </a:cubicBezTo>
                <a:cubicBezTo>
                  <a:pt x="331" y="453"/>
                  <a:pt x="331" y="459"/>
                  <a:pt x="331" y="465"/>
                </a:cubicBezTo>
                <a:cubicBezTo>
                  <a:pt x="331" y="465"/>
                  <a:pt x="330" y="465"/>
                  <a:pt x="330" y="465"/>
                </a:cubicBezTo>
                <a:cubicBezTo>
                  <a:pt x="327" y="464"/>
                  <a:pt x="326" y="468"/>
                  <a:pt x="329" y="469"/>
                </a:cubicBezTo>
                <a:cubicBezTo>
                  <a:pt x="330" y="469"/>
                  <a:pt x="331" y="469"/>
                  <a:pt x="332" y="469"/>
                </a:cubicBezTo>
                <a:cubicBezTo>
                  <a:pt x="332" y="470"/>
                  <a:pt x="332" y="471"/>
                  <a:pt x="332" y="472"/>
                </a:cubicBezTo>
                <a:cubicBezTo>
                  <a:pt x="332" y="473"/>
                  <a:pt x="333" y="474"/>
                  <a:pt x="333" y="475"/>
                </a:cubicBezTo>
                <a:cubicBezTo>
                  <a:pt x="319" y="482"/>
                  <a:pt x="305" y="488"/>
                  <a:pt x="291" y="494"/>
                </a:cubicBezTo>
                <a:cubicBezTo>
                  <a:pt x="289" y="494"/>
                  <a:pt x="286" y="494"/>
                  <a:pt x="284" y="494"/>
                </a:cubicBezTo>
                <a:cubicBezTo>
                  <a:pt x="298" y="477"/>
                  <a:pt x="304" y="455"/>
                  <a:pt x="308" y="434"/>
                </a:cubicBezTo>
                <a:cubicBezTo>
                  <a:pt x="316" y="398"/>
                  <a:pt x="318" y="361"/>
                  <a:pt x="318" y="324"/>
                </a:cubicBezTo>
                <a:cubicBezTo>
                  <a:pt x="319" y="240"/>
                  <a:pt x="316" y="97"/>
                  <a:pt x="209" y="82"/>
                </a:cubicBezTo>
                <a:cubicBezTo>
                  <a:pt x="209" y="80"/>
                  <a:pt x="209" y="80"/>
                  <a:pt x="209" y="80"/>
                </a:cubicBezTo>
                <a:cubicBezTo>
                  <a:pt x="207" y="80"/>
                  <a:pt x="205" y="80"/>
                  <a:pt x="204" y="81"/>
                </a:cubicBezTo>
                <a:cubicBezTo>
                  <a:pt x="204" y="80"/>
                  <a:pt x="203" y="79"/>
                  <a:pt x="203" y="78"/>
                </a:cubicBezTo>
                <a:cubicBezTo>
                  <a:pt x="203" y="77"/>
                  <a:pt x="203" y="77"/>
                  <a:pt x="203" y="76"/>
                </a:cubicBezTo>
                <a:cubicBezTo>
                  <a:pt x="204" y="76"/>
                  <a:pt x="204" y="76"/>
                  <a:pt x="205" y="76"/>
                </a:cubicBezTo>
                <a:cubicBezTo>
                  <a:pt x="204" y="77"/>
                  <a:pt x="205" y="78"/>
                  <a:pt x="206" y="79"/>
                </a:cubicBezTo>
                <a:cubicBezTo>
                  <a:pt x="224" y="80"/>
                  <a:pt x="241" y="84"/>
                  <a:pt x="256" y="90"/>
                </a:cubicBezTo>
                <a:cubicBezTo>
                  <a:pt x="254" y="91"/>
                  <a:pt x="254" y="95"/>
                  <a:pt x="257" y="95"/>
                </a:cubicBezTo>
                <a:cubicBezTo>
                  <a:pt x="259" y="95"/>
                  <a:pt x="261" y="94"/>
                  <a:pt x="263" y="93"/>
                </a:cubicBezTo>
                <a:cubicBezTo>
                  <a:pt x="269" y="96"/>
                  <a:pt x="275" y="99"/>
                  <a:pt x="280" y="102"/>
                </a:cubicBezTo>
                <a:cubicBezTo>
                  <a:pt x="278" y="103"/>
                  <a:pt x="276" y="105"/>
                  <a:pt x="275" y="106"/>
                </a:cubicBezTo>
                <a:cubicBezTo>
                  <a:pt x="273" y="108"/>
                  <a:pt x="274" y="112"/>
                  <a:pt x="277" y="111"/>
                </a:cubicBezTo>
                <a:cubicBezTo>
                  <a:pt x="280" y="110"/>
                  <a:pt x="282" y="107"/>
                  <a:pt x="285" y="106"/>
                </a:cubicBezTo>
                <a:cubicBezTo>
                  <a:pt x="290" y="109"/>
                  <a:pt x="294" y="113"/>
                  <a:pt x="299" y="117"/>
                </a:cubicBezTo>
                <a:cubicBezTo>
                  <a:pt x="298" y="118"/>
                  <a:pt x="297" y="118"/>
                  <a:pt x="296" y="118"/>
                </a:cubicBezTo>
                <a:cubicBezTo>
                  <a:pt x="294" y="118"/>
                  <a:pt x="294" y="122"/>
                  <a:pt x="297" y="122"/>
                </a:cubicBezTo>
                <a:cubicBezTo>
                  <a:pt x="299" y="123"/>
                  <a:pt x="301" y="123"/>
                  <a:pt x="303" y="122"/>
                </a:cubicBezTo>
                <a:cubicBezTo>
                  <a:pt x="303" y="123"/>
                  <a:pt x="304" y="123"/>
                  <a:pt x="304" y="124"/>
                </a:cubicBezTo>
                <a:cubicBezTo>
                  <a:pt x="308" y="128"/>
                  <a:pt x="311" y="132"/>
                  <a:pt x="314" y="137"/>
                </a:cubicBezTo>
                <a:cubicBezTo>
                  <a:pt x="312" y="137"/>
                  <a:pt x="310" y="138"/>
                  <a:pt x="307" y="138"/>
                </a:cubicBezTo>
                <a:cubicBezTo>
                  <a:pt x="305" y="138"/>
                  <a:pt x="305" y="143"/>
                  <a:pt x="307" y="143"/>
                </a:cubicBezTo>
                <a:cubicBezTo>
                  <a:pt x="310" y="143"/>
                  <a:pt x="313" y="142"/>
                  <a:pt x="315" y="142"/>
                </a:cubicBezTo>
                <a:cubicBezTo>
                  <a:pt x="316" y="142"/>
                  <a:pt x="316" y="141"/>
                  <a:pt x="316" y="141"/>
                </a:cubicBezTo>
                <a:cubicBezTo>
                  <a:pt x="323" y="153"/>
                  <a:pt x="328" y="166"/>
                  <a:pt x="331" y="180"/>
                </a:cubicBezTo>
                <a:cubicBezTo>
                  <a:pt x="329" y="178"/>
                  <a:pt x="327" y="177"/>
                  <a:pt x="324" y="176"/>
                </a:cubicBezTo>
                <a:cubicBezTo>
                  <a:pt x="322" y="175"/>
                  <a:pt x="320" y="179"/>
                  <a:pt x="323" y="180"/>
                </a:cubicBezTo>
                <a:cubicBezTo>
                  <a:pt x="325" y="181"/>
                  <a:pt x="328" y="182"/>
                  <a:pt x="330" y="184"/>
                </a:cubicBezTo>
                <a:cubicBezTo>
                  <a:pt x="331" y="185"/>
                  <a:pt x="332" y="185"/>
                  <a:pt x="333" y="185"/>
                </a:cubicBezTo>
                <a:cubicBezTo>
                  <a:pt x="335" y="196"/>
                  <a:pt x="337" y="207"/>
                  <a:pt x="338" y="218"/>
                </a:cubicBezTo>
                <a:cubicBezTo>
                  <a:pt x="339" y="222"/>
                  <a:pt x="339" y="225"/>
                  <a:pt x="340" y="229"/>
                </a:cubicBezTo>
                <a:cubicBezTo>
                  <a:pt x="338" y="228"/>
                  <a:pt x="336" y="226"/>
                  <a:pt x="335" y="225"/>
                </a:cubicBezTo>
                <a:cubicBezTo>
                  <a:pt x="335" y="222"/>
                  <a:pt x="335" y="220"/>
                  <a:pt x="335" y="218"/>
                </a:cubicBezTo>
                <a:cubicBezTo>
                  <a:pt x="335" y="217"/>
                  <a:pt x="335" y="215"/>
                  <a:pt x="335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1" y="215"/>
                  <a:pt x="331" y="217"/>
                  <a:pt x="331" y="218"/>
                </a:cubicBezTo>
                <a:cubicBezTo>
                  <a:pt x="331" y="219"/>
                  <a:pt x="331" y="219"/>
                  <a:pt x="331" y="219"/>
                </a:cubicBezTo>
                <a:cubicBezTo>
                  <a:pt x="330" y="219"/>
                  <a:pt x="328" y="220"/>
                  <a:pt x="329" y="222"/>
                </a:cubicBezTo>
                <a:cubicBezTo>
                  <a:pt x="329" y="224"/>
                  <a:pt x="330" y="225"/>
                  <a:pt x="331" y="226"/>
                </a:cubicBezTo>
                <a:cubicBezTo>
                  <a:pt x="331" y="238"/>
                  <a:pt x="332" y="249"/>
                  <a:pt x="332" y="260"/>
                </a:cubicBezTo>
                <a:cubicBezTo>
                  <a:pt x="336" y="260"/>
                  <a:pt x="336" y="260"/>
                  <a:pt x="336" y="260"/>
                </a:cubicBezTo>
                <a:cubicBezTo>
                  <a:pt x="335" y="250"/>
                  <a:pt x="335" y="240"/>
                  <a:pt x="335" y="230"/>
                </a:cubicBezTo>
                <a:cubicBezTo>
                  <a:pt x="336" y="231"/>
                  <a:pt x="337" y="232"/>
                  <a:pt x="338" y="233"/>
                </a:cubicBezTo>
                <a:cubicBezTo>
                  <a:pt x="339" y="233"/>
                  <a:pt x="339" y="233"/>
                  <a:pt x="340" y="233"/>
                </a:cubicBezTo>
                <a:cubicBezTo>
                  <a:pt x="342" y="253"/>
                  <a:pt x="342" y="274"/>
                  <a:pt x="341" y="295"/>
                </a:cubicBezTo>
                <a:cubicBezTo>
                  <a:pt x="339" y="294"/>
                  <a:pt x="337" y="294"/>
                  <a:pt x="334" y="294"/>
                </a:cubicBezTo>
                <a:cubicBezTo>
                  <a:pt x="332" y="294"/>
                  <a:pt x="331" y="298"/>
                  <a:pt x="334" y="298"/>
                </a:cubicBezTo>
                <a:cubicBezTo>
                  <a:pt x="336" y="298"/>
                  <a:pt x="338" y="298"/>
                  <a:pt x="341" y="299"/>
                </a:cubicBezTo>
                <a:cubicBezTo>
                  <a:pt x="340" y="307"/>
                  <a:pt x="340" y="315"/>
                  <a:pt x="339" y="323"/>
                </a:cubicBezTo>
                <a:cubicBezTo>
                  <a:pt x="337" y="324"/>
                  <a:pt x="336" y="327"/>
                  <a:pt x="338" y="328"/>
                </a:cubicBezTo>
                <a:cubicBezTo>
                  <a:pt x="339" y="329"/>
                  <a:pt x="339" y="329"/>
                  <a:pt x="339" y="329"/>
                </a:cubicBezTo>
                <a:cubicBezTo>
                  <a:pt x="339" y="337"/>
                  <a:pt x="338" y="344"/>
                  <a:pt x="338" y="352"/>
                </a:cubicBezTo>
                <a:cubicBezTo>
                  <a:pt x="336" y="353"/>
                  <a:pt x="334" y="353"/>
                  <a:pt x="332" y="352"/>
                </a:cubicBezTo>
                <a:cubicBezTo>
                  <a:pt x="330" y="351"/>
                  <a:pt x="329" y="354"/>
                  <a:pt x="331" y="355"/>
                </a:cubicBezTo>
                <a:cubicBezTo>
                  <a:pt x="333" y="356"/>
                  <a:pt x="335" y="357"/>
                  <a:pt x="337" y="356"/>
                </a:cubicBezTo>
                <a:cubicBezTo>
                  <a:pt x="337" y="363"/>
                  <a:pt x="337" y="369"/>
                  <a:pt x="336" y="376"/>
                </a:cubicBezTo>
                <a:cubicBezTo>
                  <a:pt x="334" y="375"/>
                  <a:pt x="332" y="374"/>
                  <a:pt x="332" y="372"/>
                </a:cubicBezTo>
                <a:cubicBezTo>
                  <a:pt x="331" y="369"/>
                  <a:pt x="326" y="371"/>
                  <a:pt x="327" y="373"/>
                </a:cubicBezTo>
                <a:cubicBezTo>
                  <a:pt x="327" y="376"/>
                  <a:pt x="328" y="379"/>
                  <a:pt x="331" y="381"/>
                </a:cubicBezTo>
                <a:cubicBezTo>
                  <a:pt x="332" y="382"/>
                  <a:pt x="334" y="383"/>
                  <a:pt x="336" y="383"/>
                </a:cubicBezTo>
                <a:cubicBezTo>
                  <a:pt x="335" y="392"/>
                  <a:pt x="334" y="401"/>
                  <a:pt x="333" y="411"/>
                </a:cubicBezTo>
                <a:cubicBezTo>
                  <a:pt x="332" y="411"/>
                  <a:pt x="331" y="411"/>
                  <a:pt x="330" y="411"/>
                </a:cubicBezTo>
                <a:cubicBezTo>
                  <a:pt x="327" y="412"/>
                  <a:pt x="327" y="417"/>
                  <a:pt x="331" y="417"/>
                </a:cubicBezTo>
                <a:cubicBezTo>
                  <a:pt x="332" y="417"/>
                  <a:pt x="332" y="416"/>
                  <a:pt x="333" y="416"/>
                </a:cubicBezTo>
                <a:cubicBezTo>
                  <a:pt x="332" y="425"/>
                  <a:pt x="331" y="434"/>
                  <a:pt x="331" y="442"/>
                </a:cubicBezTo>
                <a:close/>
                <a:moveTo>
                  <a:pt x="255" y="498"/>
                </a:moveTo>
                <a:cubicBezTo>
                  <a:pt x="255" y="498"/>
                  <a:pt x="256" y="498"/>
                  <a:pt x="257" y="498"/>
                </a:cubicBezTo>
                <a:cubicBezTo>
                  <a:pt x="258" y="499"/>
                  <a:pt x="258" y="499"/>
                  <a:pt x="258" y="499"/>
                </a:cubicBezTo>
                <a:cubicBezTo>
                  <a:pt x="256" y="499"/>
                  <a:pt x="255" y="499"/>
                  <a:pt x="254" y="499"/>
                </a:cubicBezTo>
                <a:cubicBezTo>
                  <a:pt x="254" y="499"/>
                  <a:pt x="254" y="499"/>
                  <a:pt x="253" y="499"/>
                </a:cubicBezTo>
                <a:cubicBezTo>
                  <a:pt x="254" y="499"/>
                  <a:pt x="254" y="498"/>
                  <a:pt x="255" y="498"/>
                </a:cubicBezTo>
                <a:close/>
                <a:moveTo>
                  <a:pt x="262" y="491"/>
                </a:moveTo>
                <a:cubicBezTo>
                  <a:pt x="263" y="489"/>
                  <a:pt x="265" y="487"/>
                  <a:pt x="267" y="486"/>
                </a:cubicBezTo>
                <a:cubicBezTo>
                  <a:pt x="267" y="485"/>
                  <a:pt x="268" y="484"/>
                  <a:pt x="269" y="484"/>
                </a:cubicBezTo>
                <a:cubicBezTo>
                  <a:pt x="268" y="484"/>
                  <a:pt x="267" y="485"/>
                  <a:pt x="266" y="486"/>
                </a:cubicBezTo>
                <a:cubicBezTo>
                  <a:pt x="265" y="488"/>
                  <a:pt x="263" y="489"/>
                  <a:pt x="262" y="491"/>
                </a:cubicBezTo>
                <a:close/>
                <a:moveTo>
                  <a:pt x="263" y="498"/>
                </a:moveTo>
                <a:cubicBezTo>
                  <a:pt x="262" y="498"/>
                  <a:pt x="260" y="498"/>
                  <a:pt x="259" y="498"/>
                </a:cubicBezTo>
                <a:cubicBezTo>
                  <a:pt x="259" y="498"/>
                  <a:pt x="259" y="498"/>
                  <a:pt x="260" y="498"/>
                </a:cubicBezTo>
                <a:cubicBezTo>
                  <a:pt x="261" y="498"/>
                  <a:pt x="262" y="498"/>
                  <a:pt x="264" y="498"/>
                </a:cubicBezTo>
                <a:cubicBezTo>
                  <a:pt x="264" y="498"/>
                  <a:pt x="263" y="498"/>
                  <a:pt x="263" y="498"/>
                </a:cubicBezTo>
                <a:close/>
                <a:moveTo>
                  <a:pt x="197" y="88"/>
                </a:moveTo>
                <a:cubicBezTo>
                  <a:pt x="197" y="88"/>
                  <a:pt x="196" y="88"/>
                  <a:pt x="196" y="88"/>
                </a:cubicBezTo>
                <a:cubicBezTo>
                  <a:pt x="196" y="88"/>
                  <a:pt x="197" y="87"/>
                  <a:pt x="197" y="87"/>
                </a:cubicBezTo>
                <a:cubicBezTo>
                  <a:pt x="197" y="88"/>
                  <a:pt x="197" y="88"/>
                  <a:pt x="197" y="88"/>
                </a:cubicBezTo>
                <a:close/>
                <a:moveTo>
                  <a:pt x="193" y="80"/>
                </a:moveTo>
                <a:cubicBezTo>
                  <a:pt x="193" y="80"/>
                  <a:pt x="193" y="80"/>
                  <a:pt x="193" y="80"/>
                </a:cubicBezTo>
                <a:cubicBezTo>
                  <a:pt x="191" y="81"/>
                  <a:pt x="188" y="82"/>
                  <a:pt x="186" y="83"/>
                </a:cubicBezTo>
                <a:cubicBezTo>
                  <a:pt x="186" y="83"/>
                  <a:pt x="185" y="83"/>
                  <a:pt x="185" y="83"/>
                </a:cubicBezTo>
                <a:cubicBezTo>
                  <a:pt x="186" y="82"/>
                  <a:pt x="187" y="82"/>
                  <a:pt x="188" y="82"/>
                </a:cubicBezTo>
                <a:cubicBezTo>
                  <a:pt x="188" y="82"/>
                  <a:pt x="189" y="81"/>
                  <a:pt x="189" y="81"/>
                </a:cubicBezTo>
                <a:cubicBezTo>
                  <a:pt x="191" y="80"/>
                  <a:pt x="192" y="80"/>
                  <a:pt x="193" y="80"/>
                </a:cubicBezTo>
                <a:close/>
                <a:moveTo>
                  <a:pt x="191" y="86"/>
                </a:moveTo>
                <a:cubicBezTo>
                  <a:pt x="191" y="87"/>
                  <a:pt x="190" y="87"/>
                  <a:pt x="189" y="88"/>
                </a:cubicBezTo>
                <a:cubicBezTo>
                  <a:pt x="189" y="88"/>
                  <a:pt x="189" y="88"/>
                  <a:pt x="188" y="88"/>
                </a:cubicBezTo>
                <a:cubicBezTo>
                  <a:pt x="189" y="87"/>
                  <a:pt x="190" y="87"/>
                  <a:pt x="191" y="86"/>
                </a:cubicBezTo>
                <a:close/>
                <a:moveTo>
                  <a:pt x="234" y="47"/>
                </a:moveTo>
                <a:cubicBezTo>
                  <a:pt x="234" y="49"/>
                  <a:pt x="233" y="52"/>
                  <a:pt x="233" y="54"/>
                </a:cubicBezTo>
                <a:cubicBezTo>
                  <a:pt x="232" y="54"/>
                  <a:pt x="232" y="55"/>
                  <a:pt x="231" y="56"/>
                </a:cubicBezTo>
                <a:cubicBezTo>
                  <a:pt x="229" y="57"/>
                  <a:pt x="227" y="59"/>
                  <a:pt x="226" y="60"/>
                </a:cubicBezTo>
                <a:cubicBezTo>
                  <a:pt x="227" y="58"/>
                  <a:pt x="228" y="56"/>
                  <a:pt x="229" y="54"/>
                </a:cubicBezTo>
                <a:cubicBezTo>
                  <a:pt x="230" y="52"/>
                  <a:pt x="226" y="51"/>
                  <a:pt x="225" y="53"/>
                </a:cubicBezTo>
                <a:cubicBezTo>
                  <a:pt x="225" y="54"/>
                  <a:pt x="224" y="56"/>
                  <a:pt x="224" y="57"/>
                </a:cubicBezTo>
                <a:cubicBezTo>
                  <a:pt x="224" y="56"/>
                  <a:pt x="224" y="54"/>
                  <a:pt x="224" y="53"/>
                </a:cubicBezTo>
                <a:cubicBezTo>
                  <a:pt x="224" y="53"/>
                  <a:pt x="224" y="53"/>
                  <a:pt x="224" y="53"/>
                </a:cubicBezTo>
                <a:cubicBezTo>
                  <a:pt x="228" y="51"/>
                  <a:pt x="231" y="49"/>
                  <a:pt x="234" y="47"/>
                </a:cubicBezTo>
                <a:close/>
                <a:moveTo>
                  <a:pt x="232" y="60"/>
                </a:moveTo>
                <a:cubicBezTo>
                  <a:pt x="231" y="61"/>
                  <a:pt x="230" y="62"/>
                  <a:pt x="230" y="63"/>
                </a:cubicBezTo>
                <a:cubicBezTo>
                  <a:pt x="229" y="63"/>
                  <a:pt x="228" y="64"/>
                  <a:pt x="227" y="64"/>
                </a:cubicBezTo>
                <a:cubicBezTo>
                  <a:pt x="228" y="63"/>
                  <a:pt x="230" y="61"/>
                  <a:pt x="232" y="60"/>
                </a:cubicBezTo>
                <a:cubicBezTo>
                  <a:pt x="232" y="60"/>
                  <a:pt x="232" y="60"/>
                  <a:pt x="232" y="60"/>
                </a:cubicBezTo>
                <a:close/>
                <a:moveTo>
                  <a:pt x="313" y="82"/>
                </a:moveTo>
                <a:cubicBezTo>
                  <a:pt x="313" y="82"/>
                  <a:pt x="313" y="81"/>
                  <a:pt x="312" y="81"/>
                </a:cubicBezTo>
                <a:cubicBezTo>
                  <a:pt x="318" y="77"/>
                  <a:pt x="324" y="74"/>
                  <a:pt x="330" y="72"/>
                </a:cubicBezTo>
                <a:cubicBezTo>
                  <a:pt x="324" y="75"/>
                  <a:pt x="318" y="79"/>
                  <a:pt x="313" y="82"/>
                </a:cubicBezTo>
                <a:close/>
                <a:moveTo>
                  <a:pt x="268" y="64"/>
                </a:moveTo>
                <a:cubicBezTo>
                  <a:pt x="266" y="64"/>
                  <a:pt x="264" y="64"/>
                  <a:pt x="261" y="65"/>
                </a:cubicBezTo>
                <a:cubicBezTo>
                  <a:pt x="256" y="64"/>
                  <a:pt x="251" y="64"/>
                  <a:pt x="246" y="64"/>
                </a:cubicBezTo>
                <a:cubicBezTo>
                  <a:pt x="245" y="63"/>
                  <a:pt x="244" y="62"/>
                  <a:pt x="243" y="62"/>
                </a:cubicBezTo>
                <a:cubicBezTo>
                  <a:pt x="242" y="62"/>
                  <a:pt x="241" y="63"/>
                  <a:pt x="240" y="63"/>
                </a:cubicBezTo>
                <a:cubicBezTo>
                  <a:pt x="240" y="63"/>
                  <a:pt x="240" y="63"/>
                  <a:pt x="240" y="63"/>
                </a:cubicBezTo>
                <a:cubicBezTo>
                  <a:pt x="241" y="58"/>
                  <a:pt x="242" y="53"/>
                  <a:pt x="243" y="48"/>
                </a:cubicBezTo>
                <a:cubicBezTo>
                  <a:pt x="244" y="48"/>
                  <a:pt x="245" y="47"/>
                  <a:pt x="245" y="47"/>
                </a:cubicBezTo>
                <a:cubicBezTo>
                  <a:pt x="244" y="46"/>
                  <a:pt x="244" y="46"/>
                  <a:pt x="244" y="46"/>
                </a:cubicBezTo>
                <a:cubicBezTo>
                  <a:pt x="246" y="39"/>
                  <a:pt x="249" y="33"/>
                  <a:pt x="253" y="28"/>
                </a:cubicBezTo>
                <a:cubicBezTo>
                  <a:pt x="261" y="21"/>
                  <a:pt x="271" y="32"/>
                  <a:pt x="271" y="40"/>
                </a:cubicBezTo>
                <a:cubicBezTo>
                  <a:pt x="271" y="48"/>
                  <a:pt x="268" y="56"/>
                  <a:pt x="268" y="64"/>
                </a:cubicBezTo>
                <a:close/>
                <a:moveTo>
                  <a:pt x="211" y="74"/>
                </a:moveTo>
                <a:cubicBezTo>
                  <a:pt x="212" y="74"/>
                  <a:pt x="212" y="74"/>
                  <a:pt x="212" y="74"/>
                </a:cubicBezTo>
                <a:cubicBezTo>
                  <a:pt x="212" y="75"/>
                  <a:pt x="212" y="75"/>
                  <a:pt x="212" y="75"/>
                </a:cubicBezTo>
                <a:cubicBezTo>
                  <a:pt x="211" y="75"/>
                  <a:pt x="210" y="75"/>
                  <a:pt x="208" y="75"/>
                </a:cubicBezTo>
                <a:cubicBezTo>
                  <a:pt x="209" y="75"/>
                  <a:pt x="210" y="74"/>
                  <a:pt x="211" y="74"/>
                </a:cubicBezTo>
                <a:close/>
                <a:moveTo>
                  <a:pt x="346" y="415"/>
                </a:moveTo>
                <a:cubicBezTo>
                  <a:pt x="348" y="415"/>
                  <a:pt x="350" y="415"/>
                  <a:pt x="351" y="415"/>
                </a:cubicBezTo>
                <a:cubicBezTo>
                  <a:pt x="354" y="415"/>
                  <a:pt x="354" y="410"/>
                  <a:pt x="351" y="410"/>
                </a:cubicBezTo>
                <a:cubicBezTo>
                  <a:pt x="350" y="410"/>
                  <a:pt x="348" y="410"/>
                  <a:pt x="347" y="410"/>
                </a:cubicBezTo>
                <a:cubicBezTo>
                  <a:pt x="347" y="398"/>
                  <a:pt x="347" y="386"/>
                  <a:pt x="348" y="374"/>
                </a:cubicBezTo>
                <a:cubicBezTo>
                  <a:pt x="349" y="354"/>
                  <a:pt x="350" y="334"/>
                  <a:pt x="351" y="313"/>
                </a:cubicBezTo>
                <a:cubicBezTo>
                  <a:pt x="353" y="276"/>
                  <a:pt x="353" y="238"/>
                  <a:pt x="347" y="201"/>
                </a:cubicBezTo>
                <a:cubicBezTo>
                  <a:pt x="341" y="169"/>
                  <a:pt x="329" y="137"/>
                  <a:pt x="307" y="113"/>
                </a:cubicBezTo>
                <a:cubicBezTo>
                  <a:pt x="286" y="91"/>
                  <a:pt x="258" y="80"/>
                  <a:pt x="229" y="77"/>
                </a:cubicBezTo>
                <a:cubicBezTo>
                  <a:pt x="253" y="75"/>
                  <a:pt x="276" y="78"/>
                  <a:pt x="297" y="88"/>
                </a:cubicBezTo>
                <a:cubicBezTo>
                  <a:pt x="298" y="89"/>
                  <a:pt x="299" y="90"/>
                  <a:pt x="301" y="90"/>
                </a:cubicBezTo>
                <a:cubicBezTo>
                  <a:pt x="301" y="90"/>
                  <a:pt x="302" y="90"/>
                  <a:pt x="303" y="91"/>
                </a:cubicBezTo>
                <a:cubicBezTo>
                  <a:pt x="299" y="93"/>
                  <a:pt x="296" y="96"/>
                  <a:pt x="293" y="100"/>
                </a:cubicBezTo>
                <a:cubicBezTo>
                  <a:pt x="296" y="102"/>
                  <a:pt x="296" y="102"/>
                  <a:pt x="296" y="102"/>
                </a:cubicBezTo>
                <a:cubicBezTo>
                  <a:pt x="299" y="99"/>
                  <a:pt x="302" y="95"/>
                  <a:pt x="306" y="92"/>
                </a:cubicBezTo>
                <a:cubicBezTo>
                  <a:pt x="309" y="94"/>
                  <a:pt x="312" y="96"/>
                  <a:pt x="315" y="99"/>
                </a:cubicBezTo>
                <a:cubicBezTo>
                  <a:pt x="312" y="101"/>
                  <a:pt x="310" y="104"/>
                  <a:pt x="307" y="107"/>
                </a:cubicBezTo>
                <a:cubicBezTo>
                  <a:pt x="310" y="109"/>
                  <a:pt x="310" y="109"/>
                  <a:pt x="310" y="109"/>
                </a:cubicBezTo>
                <a:cubicBezTo>
                  <a:pt x="313" y="106"/>
                  <a:pt x="315" y="103"/>
                  <a:pt x="318" y="101"/>
                </a:cubicBezTo>
                <a:cubicBezTo>
                  <a:pt x="321" y="104"/>
                  <a:pt x="324" y="106"/>
                  <a:pt x="327" y="109"/>
                </a:cubicBezTo>
                <a:cubicBezTo>
                  <a:pt x="326" y="113"/>
                  <a:pt x="329" y="117"/>
                  <a:pt x="333" y="116"/>
                </a:cubicBezTo>
                <a:cubicBezTo>
                  <a:pt x="358" y="148"/>
                  <a:pt x="364" y="195"/>
                  <a:pt x="370" y="234"/>
                </a:cubicBezTo>
                <a:cubicBezTo>
                  <a:pt x="379" y="290"/>
                  <a:pt x="380" y="347"/>
                  <a:pt x="373" y="403"/>
                </a:cubicBezTo>
                <a:cubicBezTo>
                  <a:pt x="373" y="404"/>
                  <a:pt x="373" y="406"/>
                  <a:pt x="373" y="407"/>
                </a:cubicBezTo>
                <a:cubicBezTo>
                  <a:pt x="368" y="411"/>
                  <a:pt x="364" y="416"/>
                  <a:pt x="361" y="422"/>
                </a:cubicBezTo>
                <a:cubicBezTo>
                  <a:pt x="355" y="429"/>
                  <a:pt x="350" y="437"/>
                  <a:pt x="345" y="444"/>
                </a:cubicBezTo>
                <a:cubicBezTo>
                  <a:pt x="346" y="434"/>
                  <a:pt x="346" y="425"/>
                  <a:pt x="346" y="415"/>
                </a:cubicBezTo>
                <a:close/>
                <a:moveTo>
                  <a:pt x="342" y="111"/>
                </a:moveTo>
                <a:cubicBezTo>
                  <a:pt x="343" y="111"/>
                  <a:pt x="343" y="111"/>
                  <a:pt x="343" y="111"/>
                </a:cubicBezTo>
                <a:cubicBezTo>
                  <a:pt x="343" y="112"/>
                  <a:pt x="343" y="113"/>
                  <a:pt x="343" y="115"/>
                </a:cubicBezTo>
                <a:cubicBezTo>
                  <a:pt x="342" y="114"/>
                  <a:pt x="341" y="113"/>
                  <a:pt x="341" y="112"/>
                </a:cubicBezTo>
                <a:cubicBezTo>
                  <a:pt x="341" y="112"/>
                  <a:pt x="342" y="111"/>
                  <a:pt x="342" y="111"/>
                </a:cubicBezTo>
                <a:close/>
                <a:moveTo>
                  <a:pt x="233" y="28"/>
                </a:moveTo>
                <a:cubicBezTo>
                  <a:pt x="240" y="11"/>
                  <a:pt x="252" y="8"/>
                  <a:pt x="268" y="10"/>
                </a:cubicBezTo>
                <a:cubicBezTo>
                  <a:pt x="281" y="11"/>
                  <a:pt x="295" y="17"/>
                  <a:pt x="298" y="30"/>
                </a:cubicBezTo>
                <a:cubicBezTo>
                  <a:pt x="301" y="43"/>
                  <a:pt x="292" y="55"/>
                  <a:pt x="284" y="65"/>
                </a:cubicBezTo>
                <a:cubicBezTo>
                  <a:pt x="282" y="64"/>
                  <a:pt x="279" y="64"/>
                  <a:pt x="276" y="64"/>
                </a:cubicBezTo>
                <a:cubicBezTo>
                  <a:pt x="278" y="53"/>
                  <a:pt x="281" y="42"/>
                  <a:pt x="278" y="32"/>
                </a:cubicBezTo>
                <a:cubicBezTo>
                  <a:pt x="275" y="22"/>
                  <a:pt x="265" y="16"/>
                  <a:pt x="255" y="18"/>
                </a:cubicBezTo>
                <a:cubicBezTo>
                  <a:pt x="245" y="19"/>
                  <a:pt x="240" y="28"/>
                  <a:pt x="237" y="37"/>
                </a:cubicBezTo>
                <a:cubicBezTo>
                  <a:pt x="233" y="40"/>
                  <a:pt x="229" y="43"/>
                  <a:pt x="226" y="46"/>
                </a:cubicBezTo>
                <a:cubicBezTo>
                  <a:pt x="228" y="39"/>
                  <a:pt x="232" y="31"/>
                  <a:pt x="233" y="28"/>
                </a:cubicBezTo>
                <a:close/>
                <a:moveTo>
                  <a:pt x="195" y="60"/>
                </a:moveTo>
                <a:cubicBezTo>
                  <a:pt x="195" y="61"/>
                  <a:pt x="195" y="62"/>
                  <a:pt x="194" y="63"/>
                </a:cubicBezTo>
                <a:cubicBezTo>
                  <a:pt x="193" y="63"/>
                  <a:pt x="193" y="63"/>
                  <a:pt x="192" y="64"/>
                </a:cubicBezTo>
                <a:cubicBezTo>
                  <a:pt x="193" y="63"/>
                  <a:pt x="194" y="61"/>
                  <a:pt x="195" y="60"/>
                </a:cubicBezTo>
                <a:close/>
                <a:moveTo>
                  <a:pt x="181" y="75"/>
                </a:moveTo>
                <a:cubicBezTo>
                  <a:pt x="180" y="76"/>
                  <a:pt x="180" y="76"/>
                  <a:pt x="179" y="77"/>
                </a:cubicBezTo>
                <a:cubicBezTo>
                  <a:pt x="178" y="77"/>
                  <a:pt x="176" y="78"/>
                  <a:pt x="175" y="78"/>
                </a:cubicBezTo>
                <a:cubicBezTo>
                  <a:pt x="174" y="79"/>
                  <a:pt x="173" y="80"/>
                  <a:pt x="173" y="81"/>
                </a:cubicBezTo>
                <a:cubicBezTo>
                  <a:pt x="173" y="81"/>
                  <a:pt x="172" y="81"/>
                  <a:pt x="172" y="81"/>
                </a:cubicBezTo>
                <a:cubicBezTo>
                  <a:pt x="172" y="80"/>
                  <a:pt x="172" y="78"/>
                  <a:pt x="171" y="77"/>
                </a:cubicBezTo>
                <a:cubicBezTo>
                  <a:pt x="173" y="75"/>
                  <a:pt x="175" y="72"/>
                  <a:pt x="177" y="70"/>
                </a:cubicBezTo>
                <a:cubicBezTo>
                  <a:pt x="177" y="70"/>
                  <a:pt x="177" y="70"/>
                  <a:pt x="177" y="70"/>
                </a:cubicBezTo>
                <a:cubicBezTo>
                  <a:pt x="180" y="71"/>
                  <a:pt x="180" y="71"/>
                  <a:pt x="180" y="71"/>
                </a:cubicBezTo>
                <a:cubicBezTo>
                  <a:pt x="180" y="72"/>
                  <a:pt x="179" y="73"/>
                  <a:pt x="178" y="73"/>
                </a:cubicBezTo>
                <a:lnTo>
                  <a:pt x="181" y="75"/>
                </a:lnTo>
                <a:close/>
                <a:moveTo>
                  <a:pt x="176" y="58"/>
                </a:moveTo>
                <a:cubicBezTo>
                  <a:pt x="179" y="56"/>
                  <a:pt x="182" y="55"/>
                  <a:pt x="186" y="55"/>
                </a:cubicBezTo>
                <a:cubicBezTo>
                  <a:pt x="181" y="60"/>
                  <a:pt x="176" y="66"/>
                  <a:pt x="171" y="72"/>
                </a:cubicBezTo>
                <a:cubicBezTo>
                  <a:pt x="171" y="67"/>
                  <a:pt x="172" y="62"/>
                  <a:pt x="176" y="58"/>
                </a:cubicBezTo>
                <a:close/>
                <a:moveTo>
                  <a:pt x="102" y="172"/>
                </a:moveTo>
                <a:cubicBezTo>
                  <a:pt x="119" y="142"/>
                  <a:pt x="142" y="115"/>
                  <a:pt x="170" y="97"/>
                </a:cubicBezTo>
                <a:cubicBezTo>
                  <a:pt x="172" y="97"/>
                  <a:pt x="174" y="97"/>
                  <a:pt x="176" y="97"/>
                </a:cubicBezTo>
                <a:cubicBezTo>
                  <a:pt x="154" y="112"/>
                  <a:pt x="137" y="130"/>
                  <a:pt x="117" y="153"/>
                </a:cubicBezTo>
                <a:cubicBezTo>
                  <a:pt x="120" y="155"/>
                  <a:pt x="120" y="155"/>
                  <a:pt x="120" y="155"/>
                </a:cubicBezTo>
                <a:cubicBezTo>
                  <a:pt x="141" y="131"/>
                  <a:pt x="159" y="112"/>
                  <a:pt x="184" y="95"/>
                </a:cubicBezTo>
                <a:cubicBezTo>
                  <a:pt x="191" y="94"/>
                  <a:pt x="197" y="93"/>
                  <a:pt x="203" y="93"/>
                </a:cubicBezTo>
                <a:cubicBezTo>
                  <a:pt x="203" y="92"/>
                  <a:pt x="203" y="92"/>
                  <a:pt x="203" y="92"/>
                </a:cubicBezTo>
                <a:cubicBezTo>
                  <a:pt x="206" y="93"/>
                  <a:pt x="209" y="94"/>
                  <a:pt x="212" y="95"/>
                </a:cubicBezTo>
                <a:cubicBezTo>
                  <a:pt x="213" y="93"/>
                  <a:pt x="213" y="93"/>
                  <a:pt x="213" y="93"/>
                </a:cubicBezTo>
                <a:cubicBezTo>
                  <a:pt x="292" y="115"/>
                  <a:pt x="305" y="209"/>
                  <a:pt x="307" y="281"/>
                </a:cubicBezTo>
                <a:cubicBezTo>
                  <a:pt x="308" y="316"/>
                  <a:pt x="308" y="351"/>
                  <a:pt x="305" y="385"/>
                </a:cubicBezTo>
                <a:cubicBezTo>
                  <a:pt x="302" y="419"/>
                  <a:pt x="297" y="457"/>
                  <a:pt x="277" y="485"/>
                </a:cubicBezTo>
                <a:cubicBezTo>
                  <a:pt x="275" y="489"/>
                  <a:pt x="272" y="492"/>
                  <a:pt x="270" y="494"/>
                </a:cubicBezTo>
                <a:cubicBezTo>
                  <a:pt x="267" y="494"/>
                  <a:pt x="265" y="494"/>
                  <a:pt x="263" y="494"/>
                </a:cubicBezTo>
                <a:cubicBezTo>
                  <a:pt x="266" y="491"/>
                  <a:pt x="270" y="487"/>
                  <a:pt x="274" y="484"/>
                </a:cubicBezTo>
                <a:cubicBezTo>
                  <a:pt x="277" y="481"/>
                  <a:pt x="280" y="478"/>
                  <a:pt x="282" y="475"/>
                </a:cubicBezTo>
                <a:cubicBezTo>
                  <a:pt x="283" y="474"/>
                  <a:pt x="284" y="473"/>
                  <a:pt x="284" y="472"/>
                </a:cubicBezTo>
                <a:cubicBezTo>
                  <a:pt x="285" y="471"/>
                  <a:pt x="285" y="470"/>
                  <a:pt x="285" y="468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2" y="468"/>
                  <a:pt x="282" y="468"/>
                  <a:pt x="282" y="468"/>
                </a:cubicBezTo>
                <a:cubicBezTo>
                  <a:pt x="282" y="468"/>
                  <a:pt x="282" y="468"/>
                  <a:pt x="282" y="468"/>
                </a:cubicBezTo>
                <a:cubicBezTo>
                  <a:pt x="282" y="468"/>
                  <a:pt x="282" y="468"/>
                  <a:pt x="282" y="468"/>
                </a:cubicBezTo>
                <a:cubicBezTo>
                  <a:pt x="282" y="469"/>
                  <a:pt x="282" y="469"/>
                  <a:pt x="282" y="469"/>
                </a:cubicBezTo>
                <a:cubicBezTo>
                  <a:pt x="282" y="469"/>
                  <a:pt x="281" y="470"/>
                  <a:pt x="281" y="470"/>
                </a:cubicBezTo>
                <a:cubicBezTo>
                  <a:pt x="275" y="473"/>
                  <a:pt x="269" y="478"/>
                  <a:pt x="264" y="483"/>
                </a:cubicBezTo>
                <a:cubicBezTo>
                  <a:pt x="260" y="487"/>
                  <a:pt x="257" y="491"/>
                  <a:pt x="253" y="494"/>
                </a:cubicBezTo>
                <a:cubicBezTo>
                  <a:pt x="253" y="494"/>
                  <a:pt x="253" y="494"/>
                  <a:pt x="253" y="494"/>
                </a:cubicBezTo>
                <a:cubicBezTo>
                  <a:pt x="249" y="494"/>
                  <a:pt x="244" y="494"/>
                  <a:pt x="240" y="493"/>
                </a:cubicBezTo>
                <a:cubicBezTo>
                  <a:pt x="240" y="493"/>
                  <a:pt x="240" y="493"/>
                  <a:pt x="240" y="493"/>
                </a:cubicBezTo>
                <a:cubicBezTo>
                  <a:pt x="244" y="492"/>
                  <a:pt x="248" y="492"/>
                  <a:pt x="252" y="491"/>
                </a:cubicBezTo>
                <a:cubicBezTo>
                  <a:pt x="252" y="488"/>
                  <a:pt x="252" y="488"/>
                  <a:pt x="252" y="488"/>
                </a:cubicBezTo>
                <a:cubicBezTo>
                  <a:pt x="246" y="488"/>
                  <a:pt x="240" y="488"/>
                  <a:pt x="234" y="490"/>
                </a:cubicBezTo>
                <a:cubicBezTo>
                  <a:pt x="218" y="491"/>
                  <a:pt x="202" y="492"/>
                  <a:pt x="185" y="492"/>
                </a:cubicBezTo>
                <a:cubicBezTo>
                  <a:pt x="173" y="492"/>
                  <a:pt x="162" y="491"/>
                  <a:pt x="150" y="489"/>
                </a:cubicBezTo>
                <a:cubicBezTo>
                  <a:pt x="150" y="493"/>
                  <a:pt x="150" y="493"/>
                  <a:pt x="150" y="493"/>
                </a:cubicBezTo>
                <a:cubicBezTo>
                  <a:pt x="161" y="495"/>
                  <a:pt x="173" y="495"/>
                  <a:pt x="185" y="495"/>
                </a:cubicBezTo>
                <a:cubicBezTo>
                  <a:pt x="200" y="495"/>
                  <a:pt x="215" y="494"/>
                  <a:pt x="229" y="494"/>
                </a:cubicBezTo>
                <a:cubicBezTo>
                  <a:pt x="232" y="495"/>
                  <a:pt x="232" y="495"/>
                  <a:pt x="232" y="495"/>
                </a:cubicBezTo>
                <a:cubicBezTo>
                  <a:pt x="238" y="497"/>
                  <a:pt x="244" y="498"/>
                  <a:pt x="250" y="498"/>
                </a:cubicBezTo>
                <a:cubicBezTo>
                  <a:pt x="249" y="498"/>
                  <a:pt x="249" y="499"/>
                  <a:pt x="249" y="499"/>
                </a:cubicBezTo>
                <a:cubicBezTo>
                  <a:pt x="249" y="500"/>
                  <a:pt x="249" y="500"/>
                  <a:pt x="249" y="500"/>
                </a:cubicBezTo>
                <a:cubicBezTo>
                  <a:pt x="246" y="500"/>
                  <a:pt x="244" y="501"/>
                  <a:pt x="241" y="501"/>
                </a:cubicBezTo>
                <a:cubicBezTo>
                  <a:pt x="241" y="502"/>
                  <a:pt x="241" y="502"/>
                  <a:pt x="241" y="502"/>
                </a:cubicBezTo>
                <a:cubicBezTo>
                  <a:pt x="233" y="502"/>
                  <a:pt x="225" y="502"/>
                  <a:pt x="217" y="502"/>
                </a:cubicBezTo>
                <a:cubicBezTo>
                  <a:pt x="217" y="502"/>
                  <a:pt x="217" y="502"/>
                  <a:pt x="216" y="502"/>
                </a:cubicBezTo>
                <a:cubicBezTo>
                  <a:pt x="202" y="501"/>
                  <a:pt x="189" y="502"/>
                  <a:pt x="175" y="503"/>
                </a:cubicBezTo>
                <a:cubicBezTo>
                  <a:pt x="154" y="503"/>
                  <a:pt x="132" y="502"/>
                  <a:pt x="111" y="500"/>
                </a:cubicBezTo>
                <a:cubicBezTo>
                  <a:pt x="112" y="499"/>
                  <a:pt x="112" y="499"/>
                  <a:pt x="113" y="498"/>
                </a:cubicBezTo>
                <a:cubicBezTo>
                  <a:pt x="113" y="498"/>
                  <a:pt x="113" y="498"/>
                  <a:pt x="113" y="498"/>
                </a:cubicBezTo>
                <a:cubicBezTo>
                  <a:pt x="115" y="497"/>
                  <a:pt x="118" y="497"/>
                  <a:pt x="120" y="497"/>
                </a:cubicBezTo>
                <a:cubicBezTo>
                  <a:pt x="129" y="497"/>
                  <a:pt x="138" y="497"/>
                  <a:pt x="147" y="498"/>
                </a:cubicBezTo>
                <a:cubicBezTo>
                  <a:pt x="148" y="494"/>
                  <a:pt x="148" y="494"/>
                  <a:pt x="148" y="494"/>
                </a:cubicBezTo>
                <a:cubicBezTo>
                  <a:pt x="139" y="493"/>
                  <a:pt x="131" y="493"/>
                  <a:pt x="122" y="493"/>
                </a:cubicBezTo>
                <a:cubicBezTo>
                  <a:pt x="122" y="493"/>
                  <a:pt x="122" y="493"/>
                  <a:pt x="122" y="493"/>
                </a:cubicBezTo>
                <a:cubicBezTo>
                  <a:pt x="121" y="493"/>
                  <a:pt x="121" y="493"/>
                  <a:pt x="120" y="493"/>
                </a:cubicBezTo>
                <a:cubicBezTo>
                  <a:pt x="117" y="493"/>
                  <a:pt x="114" y="493"/>
                  <a:pt x="110" y="493"/>
                </a:cubicBezTo>
                <a:cubicBezTo>
                  <a:pt x="110" y="490"/>
                  <a:pt x="110" y="490"/>
                  <a:pt x="110" y="490"/>
                </a:cubicBezTo>
                <a:cubicBezTo>
                  <a:pt x="105" y="491"/>
                  <a:pt x="99" y="491"/>
                  <a:pt x="94" y="491"/>
                </a:cubicBezTo>
                <a:cubicBezTo>
                  <a:pt x="94" y="491"/>
                  <a:pt x="94" y="491"/>
                  <a:pt x="94" y="491"/>
                </a:cubicBezTo>
                <a:cubicBezTo>
                  <a:pt x="93" y="488"/>
                  <a:pt x="93" y="488"/>
                  <a:pt x="93" y="488"/>
                </a:cubicBezTo>
                <a:cubicBezTo>
                  <a:pt x="92" y="488"/>
                  <a:pt x="91" y="489"/>
                  <a:pt x="90" y="489"/>
                </a:cubicBezTo>
                <a:cubicBezTo>
                  <a:pt x="91" y="488"/>
                  <a:pt x="92" y="487"/>
                  <a:pt x="93" y="486"/>
                </a:cubicBezTo>
                <a:cubicBezTo>
                  <a:pt x="91" y="485"/>
                  <a:pt x="91" y="485"/>
                  <a:pt x="91" y="485"/>
                </a:cubicBezTo>
                <a:cubicBezTo>
                  <a:pt x="93" y="486"/>
                  <a:pt x="96" y="486"/>
                  <a:pt x="98" y="487"/>
                </a:cubicBezTo>
                <a:cubicBezTo>
                  <a:pt x="98" y="483"/>
                  <a:pt x="98" y="483"/>
                  <a:pt x="98" y="483"/>
                </a:cubicBezTo>
                <a:cubicBezTo>
                  <a:pt x="94" y="482"/>
                  <a:pt x="89" y="480"/>
                  <a:pt x="83" y="478"/>
                </a:cubicBezTo>
                <a:cubicBezTo>
                  <a:pt x="80" y="477"/>
                  <a:pt x="76" y="476"/>
                  <a:pt x="73" y="475"/>
                </a:cubicBezTo>
                <a:cubicBezTo>
                  <a:pt x="71" y="472"/>
                  <a:pt x="69" y="469"/>
                  <a:pt x="67" y="465"/>
                </a:cubicBezTo>
                <a:cubicBezTo>
                  <a:pt x="62" y="444"/>
                  <a:pt x="59" y="423"/>
                  <a:pt x="58" y="400"/>
                </a:cubicBezTo>
                <a:cubicBezTo>
                  <a:pt x="54" y="401"/>
                  <a:pt x="54" y="401"/>
                  <a:pt x="54" y="401"/>
                </a:cubicBezTo>
                <a:cubicBezTo>
                  <a:pt x="55" y="416"/>
                  <a:pt x="57" y="431"/>
                  <a:pt x="59" y="446"/>
                </a:cubicBezTo>
                <a:cubicBezTo>
                  <a:pt x="58" y="442"/>
                  <a:pt x="57" y="438"/>
                  <a:pt x="56" y="434"/>
                </a:cubicBezTo>
                <a:cubicBezTo>
                  <a:pt x="55" y="430"/>
                  <a:pt x="54" y="425"/>
                  <a:pt x="54" y="421"/>
                </a:cubicBezTo>
                <a:cubicBezTo>
                  <a:pt x="53" y="413"/>
                  <a:pt x="53" y="406"/>
                  <a:pt x="53" y="398"/>
                </a:cubicBezTo>
                <a:cubicBezTo>
                  <a:pt x="53" y="387"/>
                  <a:pt x="53" y="376"/>
                  <a:pt x="55" y="366"/>
                </a:cubicBezTo>
                <a:cubicBezTo>
                  <a:pt x="56" y="366"/>
                  <a:pt x="56" y="365"/>
                  <a:pt x="56" y="365"/>
                </a:cubicBezTo>
                <a:cubicBezTo>
                  <a:pt x="57" y="365"/>
                  <a:pt x="57" y="366"/>
                  <a:pt x="58" y="366"/>
                </a:cubicBezTo>
                <a:cubicBezTo>
                  <a:pt x="58" y="366"/>
                  <a:pt x="59" y="367"/>
                  <a:pt x="59" y="368"/>
                </a:cubicBezTo>
                <a:cubicBezTo>
                  <a:pt x="62" y="366"/>
                  <a:pt x="62" y="366"/>
                  <a:pt x="62" y="366"/>
                </a:cubicBezTo>
                <a:cubicBezTo>
                  <a:pt x="62" y="366"/>
                  <a:pt x="62" y="366"/>
                  <a:pt x="62" y="366"/>
                </a:cubicBezTo>
                <a:cubicBezTo>
                  <a:pt x="62" y="365"/>
                  <a:pt x="61" y="364"/>
                  <a:pt x="60" y="363"/>
                </a:cubicBezTo>
                <a:cubicBezTo>
                  <a:pt x="59" y="362"/>
                  <a:pt x="58" y="362"/>
                  <a:pt x="56" y="362"/>
                </a:cubicBezTo>
                <a:cubicBezTo>
                  <a:pt x="55" y="362"/>
                  <a:pt x="54" y="362"/>
                  <a:pt x="53" y="363"/>
                </a:cubicBezTo>
                <a:cubicBezTo>
                  <a:pt x="52" y="363"/>
                  <a:pt x="52" y="363"/>
                  <a:pt x="52" y="363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51" y="367"/>
                  <a:pt x="51" y="370"/>
                  <a:pt x="50" y="373"/>
                </a:cubicBezTo>
                <a:cubicBezTo>
                  <a:pt x="51" y="350"/>
                  <a:pt x="54" y="328"/>
                  <a:pt x="57" y="306"/>
                </a:cubicBezTo>
                <a:cubicBezTo>
                  <a:pt x="65" y="260"/>
                  <a:pt x="79" y="214"/>
                  <a:pt x="102" y="172"/>
                </a:cubicBezTo>
                <a:close/>
                <a:moveTo>
                  <a:pt x="76" y="480"/>
                </a:moveTo>
                <a:cubicBezTo>
                  <a:pt x="78" y="480"/>
                  <a:pt x="80" y="481"/>
                  <a:pt x="82" y="482"/>
                </a:cubicBezTo>
                <a:cubicBezTo>
                  <a:pt x="84" y="483"/>
                  <a:pt x="87" y="483"/>
                  <a:pt x="89" y="484"/>
                </a:cubicBezTo>
                <a:cubicBezTo>
                  <a:pt x="89" y="485"/>
                  <a:pt x="87" y="487"/>
                  <a:pt x="85" y="488"/>
                </a:cubicBezTo>
                <a:cubicBezTo>
                  <a:pt x="84" y="488"/>
                  <a:pt x="84" y="488"/>
                  <a:pt x="83" y="488"/>
                </a:cubicBezTo>
                <a:cubicBezTo>
                  <a:pt x="81" y="486"/>
                  <a:pt x="78" y="483"/>
                  <a:pt x="76" y="480"/>
                </a:cubicBezTo>
                <a:close/>
                <a:moveTo>
                  <a:pt x="46" y="444"/>
                </a:moveTo>
                <a:cubicBezTo>
                  <a:pt x="46" y="443"/>
                  <a:pt x="47" y="443"/>
                  <a:pt x="48" y="443"/>
                </a:cubicBezTo>
                <a:cubicBezTo>
                  <a:pt x="48" y="443"/>
                  <a:pt x="48" y="443"/>
                  <a:pt x="48" y="443"/>
                </a:cubicBezTo>
                <a:cubicBezTo>
                  <a:pt x="48" y="446"/>
                  <a:pt x="49" y="448"/>
                  <a:pt x="50" y="451"/>
                </a:cubicBezTo>
                <a:cubicBezTo>
                  <a:pt x="48" y="448"/>
                  <a:pt x="47" y="446"/>
                  <a:pt x="46" y="444"/>
                </a:cubicBezTo>
                <a:close/>
                <a:moveTo>
                  <a:pt x="45" y="478"/>
                </a:moveTo>
                <a:cubicBezTo>
                  <a:pt x="40" y="479"/>
                  <a:pt x="35" y="480"/>
                  <a:pt x="30" y="480"/>
                </a:cubicBezTo>
                <a:cubicBezTo>
                  <a:pt x="31" y="479"/>
                  <a:pt x="33" y="479"/>
                  <a:pt x="34" y="478"/>
                </a:cubicBezTo>
                <a:cubicBezTo>
                  <a:pt x="40" y="476"/>
                  <a:pt x="46" y="475"/>
                  <a:pt x="51" y="474"/>
                </a:cubicBezTo>
                <a:cubicBezTo>
                  <a:pt x="51" y="474"/>
                  <a:pt x="51" y="474"/>
                  <a:pt x="51" y="474"/>
                </a:cubicBezTo>
                <a:cubicBezTo>
                  <a:pt x="50" y="476"/>
                  <a:pt x="48" y="477"/>
                  <a:pt x="45" y="478"/>
                </a:cubicBezTo>
                <a:close/>
                <a:moveTo>
                  <a:pt x="57" y="469"/>
                </a:moveTo>
                <a:cubicBezTo>
                  <a:pt x="57" y="470"/>
                  <a:pt x="58" y="470"/>
                  <a:pt x="58" y="471"/>
                </a:cubicBezTo>
                <a:cubicBezTo>
                  <a:pt x="58" y="471"/>
                  <a:pt x="57" y="471"/>
                  <a:pt x="57" y="471"/>
                </a:cubicBezTo>
                <a:cubicBezTo>
                  <a:pt x="57" y="470"/>
                  <a:pt x="57" y="470"/>
                  <a:pt x="57" y="469"/>
                </a:cubicBezTo>
                <a:close/>
                <a:moveTo>
                  <a:pt x="59" y="480"/>
                </a:moveTo>
                <a:cubicBezTo>
                  <a:pt x="59" y="480"/>
                  <a:pt x="59" y="480"/>
                  <a:pt x="59" y="480"/>
                </a:cubicBezTo>
                <a:cubicBezTo>
                  <a:pt x="59" y="480"/>
                  <a:pt x="59" y="480"/>
                  <a:pt x="59" y="480"/>
                </a:cubicBezTo>
                <a:cubicBezTo>
                  <a:pt x="60" y="480"/>
                  <a:pt x="61" y="479"/>
                  <a:pt x="62" y="479"/>
                </a:cubicBezTo>
                <a:cubicBezTo>
                  <a:pt x="63" y="480"/>
                  <a:pt x="64" y="482"/>
                  <a:pt x="64" y="483"/>
                </a:cubicBezTo>
                <a:cubicBezTo>
                  <a:pt x="60" y="484"/>
                  <a:pt x="55" y="485"/>
                  <a:pt x="51" y="486"/>
                </a:cubicBezTo>
                <a:cubicBezTo>
                  <a:pt x="54" y="484"/>
                  <a:pt x="56" y="482"/>
                  <a:pt x="59" y="480"/>
                </a:cubicBezTo>
                <a:close/>
                <a:moveTo>
                  <a:pt x="34" y="494"/>
                </a:moveTo>
                <a:cubicBezTo>
                  <a:pt x="34" y="494"/>
                  <a:pt x="34" y="494"/>
                  <a:pt x="35" y="494"/>
                </a:cubicBezTo>
                <a:cubicBezTo>
                  <a:pt x="45" y="490"/>
                  <a:pt x="55" y="488"/>
                  <a:pt x="67" y="486"/>
                </a:cubicBezTo>
                <a:cubicBezTo>
                  <a:pt x="68" y="488"/>
                  <a:pt x="70" y="490"/>
                  <a:pt x="71" y="492"/>
                </a:cubicBezTo>
                <a:cubicBezTo>
                  <a:pt x="69" y="492"/>
                  <a:pt x="67" y="493"/>
                  <a:pt x="65" y="493"/>
                </a:cubicBezTo>
                <a:cubicBezTo>
                  <a:pt x="53" y="495"/>
                  <a:pt x="39" y="496"/>
                  <a:pt x="28" y="498"/>
                </a:cubicBezTo>
                <a:cubicBezTo>
                  <a:pt x="26" y="498"/>
                  <a:pt x="23" y="499"/>
                  <a:pt x="21" y="499"/>
                </a:cubicBezTo>
                <a:cubicBezTo>
                  <a:pt x="25" y="497"/>
                  <a:pt x="30" y="496"/>
                  <a:pt x="34" y="494"/>
                </a:cubicBezTo>
                <a:close/>
                <a:moveTo>
                  <a:pt x="98" y="497"/>
                </a:moveTo>
                <a:cubicBezTo>
                  <a:pt x="100" y="497"/>
                  <a:pt x="102" y="497"/>
                  <a:pt x="103" y="497"/>
                </a:cubicBezTo>
                <a:cubicBezTo>
                  <a:pt x="102" y="498"/>
                  <a:pt x="101" y="499"/>
                  <a:pt x="99" y="499"/>
                </a:cubicBezTo>
                <a:cubicBezTo>
                  <a:pt x="99" y="500"/>
                  <a:pt x="99" y="500"/>
                  <a:pt x="99" y="500"/>
                </a:cubicBezTo>
                <a:cubicBezTo>
                  <a:pt x="97" y="499"/>
                  <a:pt x="96" y="498"/>
                  <a:pt x="95" y="497"/>
                </a:cubicBezTo>
                <a:cubicBezTo>
                  <a:pt x="96" y="497"/>
                  <a:pt x="97" y="497"/>
                  <a:pt x="98" y="497"/>
                </a:cubicBezTo>
                <a:close/>
                <a:moveTo>
                  <a:pt x="113" y="505"/>
                </a:moveTo>
                <a:cubicBezTo>
                  <a:pt x="124" y="505"/>
                  <a:pt x="135" y="506"/>
                  <a:pt x="145" y="506"/>
                </a:cubicBezTo>
                <a:cubicBezTo>
                  <a:pt x="145" y="506"/>
                  <a:pt x="145" y="506"/>
                  <a:pt x="145" y="506"/>
                </a:cubicBezTo>
                <a:cubicBezTo>
                  <a:pt x="146" y="506"/>
                  <a:pt x="147" y="506"/>
                  <a:pt x="147" y="506"/>
                </a:cubicBezTo>
                <a:cubicBezTo>
                  <a:pt x="145" y="506"/>
                  <a:pt x="143" y="506"/>
                  <a:pt x="141" y="507"/>
                </a:cubicBezTo>
                <a:cubicBezTo>
                  <a:pt x="130" y="508"/>
                  <a:pt x="121" y="507"/>
                  <a:pt x="113" y="505"/>
                </a:cubicBezTo>
                <a:close/>
                <a:moveTo>
                  <a:pt x="284" y="504"/>
                </a:moveTo>
                <a:cubicBezTo>
                  <a:pt x="280" y="504"/>
                  <a:pt x="277" y="504"/>
                  <a:pt x="273" y="505"/>
                </a:cubicBezTo>
                <a:cubicBezTo>
                  <a:pt x="274" y="504"/>
                  <a:pt x="274" y="503"/>
                  <a:pt x="275" y="503"/>
                </a:cubicBezTo>
                <a:cubicBezTo>
                  <a:pt x="278" y="502"/>
                  <a:pt x="281" y="502"/>
                  <a:pt x="283" y="502"/>
                </a:cubicBezTo>
                <a:cubicBezTo>
                  <a:pt x="283" y="502"/>
                  <a:pt x="284" y="503"/>
                  <a:pt x="284" y="504"/>
                </a:cubicBezTo>
                <a:close/>
                <a:moveTo>
                  <a:pt x="341" y="470"/>
                </a:moveTo>
                <a:cubicBezTo>
                  <a:pt x="342" y="469"/>
                  <a:pt x="342" y="469"/>
                  <a:pt x="342" y="469"/>
                </a:cubicBezTo>
                <a:cubicBezTo>
                  <a:pt x="342" y="468"/>
                  <a:pt x="343" y="468"/>
                  <a:pt x="343" y="468"/>
                </a:cubicBezTo>
                <a:cubicBezTo>
                  <a:pt x="346" y="467"/>
                  <a:pt x="345" y="463"/>
                  <a:pt x="343" y="463"/>
                </a:cubicBezTo>
                <a:cubicBezTo>
                  <a:pt x="344" y="457"/>
                  <a:pt x="344" y="451"/>
                  <a:pt x="345" y="444"/>
                </a:cubicBezTo>
                <a:cubicBezTo>
                  <a:pt x="348" y="446"/>
                  <a:pt x="348" y="446"/>
                  <a:pt x="348" y="446"/>
                </a:cubicBezTo>
                <a:cubicBezTo>
                  <a:pt x="353" y="440"/>
                  <a:pt x="358" y="431"/>
                  <a:pt x="364" y="424"/>
                </a:cubicBezTo>
                <a:cubicBezTo>
                  <a:pt x="366" y="420"/>
                  <a:pt x="369" y="416"/>
                  <a:pt x="372" y="413"/>
                </a:cubicBezTo>
                <a:cubicBezTo>
                  <a:pt x="371" y="415"/>
                  <a:pt x="371" y="417"/>
                  <a:pt x="371" y="419"/>
                </a:cubicBezTo>
                <a:cubicBezTo>
                  <a:pt x="369" y="420"/>
                  <a:pt x="367" y="422"/>
                  <a:pt x="365" y="424"/>
                </a:cubicBezTo>
                <a:cubicBezTo>
                  <a:pt x="358" y="432"/>
                  <a:pt x="351" y="444"/>
                  <a:pt x="347" y="454"/>
                </a:cubicBezTo>
                <a:cubicBezTo>
                  <a:pt x="346" y="455"/>
                  <a:pt x="345" y="456"/>
                  <a:pt x="345" y="457"/>
                </a:cubicBezTo>
                <a:cubicBezTo>
                  <a:pt x="346" y="458"/>
                  <a:pt x="346" y="458"/>
                  <a:pt x="346" y="458"/>
                </a:cubicBezTo>
                <a:cubicBezTo>
                  <a:pt x="345" y="459"/>
                  <a:pt x="345" y="460"/>
                  <a:pt x="344" y="461"/>
                </a:cubicBezTo>
                <a:cubicBezTo>
                  <a:pt x="348" y="463"/>
                  <a:pt x="348" y="463"/>
                  <a:pt x="348" y="463"/>
                </a:cubicBezTo>
                <a:cubicBezTo>
                  <a:pt x="348" y="461"/>
                  <a:pt x="349" y="458"/>
                  <a:pt x="350" y="456"/>
                </a:cubicBezTo>
                <a:cubicBezTo>
                  <a:pt x="355" y="450"/>
                  <a:pt x="359" y="445"/>
                  <a:pt x="365" y="440"/>
                </a:cubicBezTo>
                <a:cubicBezTo>
                  <a:pt x="366" y="440"/>
                  <a:pt x="366" y="440"/>
                  <a:pt x="366" y="440"/>
                </a:cubicBezTo>
                <a:cubicBezTo>
                  <a:pt x="362" y="452"/>
                  <a:pt x="355" y="462"/>
                  <a:pt x="342" y="470"/>
                </a:cubicBezTo>
                <a:cubicBezTo>
                  <a:pt x="342" y="470"/>
                  <a:pt x="342" y="470"/>
                  <a:pt x="341" y="470"/>
                </a:cubicBezTo>
                <a:close/>
                <a:moveTo>
                  <a:pt x="459" y="438"/>
                </a:moveTo>
                <a:cubicBezTo>
                  <a:pt x="438" y="454"/>
                  <a:pt x="411" y="461"/>
                  <a:pt x="384" y="460"/>
                </a:cubicBezTo>
                <a:cubicBezTo>
                  <a:pt x="384" y="460"/>
                  <a:pt x="384" y="460"/>
                  <a:pt x="384" y="460"/>
                </a:cubicBezTo>
                <a:cubicBezTo>
                  <a:pt x="384" y="460"/>
                  <a:pt x="384" y="460"/>
                  <a:pt x="384" y="460"/>
                </a:cubicBezTo>
                <a:cubicBezTo>
                  <a:pt x="384" y="460"/>
                  <a:pt x="384" y="460"/>
                  <a:pt x="384" y="460"/>
                </a:cubicBezTo>
                <a:cubicBezTo>
                  <a:pt x="384" y="460"/>
                  <a:pt x="383" y="460"/>
                  <a:pt x="383" y="460"/>
                </a:cubicBezTo>
                <a:cubicBezTo>
                  <a:pt x="383" y="459"/>
                  <a:pt x="383" y="459"/>
                  <a:pt x="383" y="459"/>
                </a:cubicBezTo>
                <a:cubicBezTo>
                  <a:pt x="379" y="459"/>
                  <a:pt x="374" y="459"/>
                  <a:pt x="370" y="460"/>
                </a:cubicBezTo>
                <a:cubicBezTo>
                  <a:pt x="375" y="453"/>
                  <a:pt x="378" y="446"/>
                  <a:pt x="380" y="437"/>
                </a:cubicBezTo>
                <a:cubicBezTo>
                  <a:pt x="389" y="425"/>
                  <a:pt x="412" y="424"/>
                  <a:pt x="424" y="416"/>
                </a:cubicBezTo>
                <a:cubicBezTo>
                  <a:pt x="437" y="407"/>
                  <a:pt x="447" y="395"/>
                  <a:pt x="450" y="379"/>
                </a:cubicBezTo>
                <a:cubicBezTo>
                  <a:pt x="455" y="385"/>
                  <a:pt x="460" y="391"/>
                  <a:pt x="465" y="397"/>
                </a:cubicBezTo>
                <a:cubicBezTo>
                  <a:pt x="470" y="402"/>
                  <a:pt x="474" y="408"/>
                  <a:pt x="476" y="415"/>
                </a:cubicBezTo>
                <a:cubicBezTo>
                  <a:pt x="479" y="424"/>
                  <a:pt x="465" y="434"/>
                  <a:pt x="459" y="4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4877176" y="3923227"/>
            <a:ext cx="539900" cy="385741"/>
            <a:chOff x="2563320" y="5616364"/>
            <a:chExt cx="1013181" cy="723885"/>
          </a:xfrm>
        </p:grpSpPr>
        <p:sp>
          <p:nvSpPr>
            <p:cNvPr id="22" name="Freeform 220"/>
            <p:cNvSpPr/>
            <p:nvPr/>
          </p:nvSpPr>
          <p:spPr bwMode="auto">
            <a:xfrm>
              <a:off x="2612179" y="5616364"/>
              <a:ext cx="960465" cy="352299"/>
            </a:xfrm>
            <a:custGeom>
              <a:avLst/>
              <a:gdLst>
                <a:gd name="T0" fmla="*/ 3 w 316"/>
                <a:gd name="T1" fmla="*/ 72 h 116"/>
                <a:gd name="T2" fmla="*/ 16 w 316"/>
                <a:gd name="T3" fmla="*/ 61 h 116"/>
                <a:gd name="T4" fmla="*/ 7 w 316"/>
                <a:gd name="T5" fmla="*/ 82 h 116"/>
                <a:gd name="T6" fmla="*/ 9 w 316"/>
                <a:gd name="T7" fmla="*/ 83 h 116"/>
                <a:gd name="T8" fmla="*/ 19 w 316"/>
                <a:gd name="T9" fmla="*/ 59 h 116"/>
                <a:gd name="T10" fmla="*/ 51 w 316"/>
                <a:gd name="T11" fmla="*/ 38 h 116"/>
                <a:gd name="T12" fmla="*/ 82 w 316"/>
                <a:gd name="T13" fmla="*/ 18 h 116"/>
                <a:gd name="T14" fmla="*/ 90 w 316"/>
                <a:gd name="T15" fmla="*/ 13 h 116"/>
                <a:gd name="T16" fmla="*/ 116 w 316"/>
                <a:gd name="T17" fmla="*/ 31 h 116"/>
                <a:gd name="T18" fmla="*/ 173 w 316"/>
                <a:gd name="T19" fmla="*/ 61 h 116"/>
                <a:gd name="T20" fmla="*/ 241 w 316"/>
                <a:gd name="T21" fmla="*/ 89 h 116"/>
                <a:gd name="T22" fmla="*/ 310 w 316"/>
                <a:gd name="T23" fmla="*/ 115 h 116"/>
                <a:gd name="T24" fmla="*/ 312 w 316"/>
                <a:gd name="T25" fmla="*/ 110 h 116"/>
                <a:gd name="T26" fmla="*/ 188 w 316"/>
                <a:gd name="T27" fmla="*/ 61 h 116"/>
                <a:gd name="T28" fmla="*/ 128 w 316"/>
                <a:gd name="T29" fmla="*/ 31 h 116"/>
                <a:gd name="T30" fmla="*/ 93 w 316"/>
                <a:gd name="T31" fmla="*/ 11 h 116"/>
                <a:gd name="T32" fmla="*/ 100 w 316"/>
                <a:gd name="T33" fmla="*/ 4 h 116"/>
                <a:gd name="T34" fmla="*/ 97 w 316"/>
                <a:gd name="T35" fmla="*/ 1 h 116"/>
                <a:gd name="T36" fmla="*/ 75 w 316"/>
                <a:gd name="T37" fmla="*/ 17 h 116"/>
                <a:gd name="T38" fmla="*/ 40 w 316"/>
                <a:gd name="T39" fmla="*/ 40 h 116"/>
                <a:gd name="T40" fmla="*/ 18 w 316"/>
                <a:gd name="T41" fmla="*/ 55 h 116"/>
                <a:gd name="T42" fmla="*/ 18 w 316"/>
                <a:gd name="T43" fmla="*/ 54 h 116"/>
                <a:gd name="T44" fmla="*/ 18 w 316"/>
                <a:gd name="T45" fmla="*/ 55 h 116"/>
                <a:gd name="T46" fmla="*/ 9 w 316"/>
                <a:gd name="T47" fmla="*/ 61 h 116"/>
                <a:gd name="T48" fmla="*/ 0 w 316"/>
                <a:gd name="T49" fmla="*/ 72 h 116"/>
                <a:gd name="T50" fmla="*/ 3 w 316"/>
                <a:gd name="T51" fmla="*/ 7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116">
                  <a:moveTo>
                    <a:pt x="3" y="72"/>
                  </a:moveTo>
                  <a:cubicBezTo>
                    <a:pt x="3" y="69"/>
                    <a:pt x="11" y="64"/>
                    <a:pt x="16" y="61"/>
                  </a:cubicBezTo>
                  <a:cubicBezTo>
                    <a:pt x="13" y="68"/>
                    <a:pt x="10" y="75"/>
                    <a:pt x="7" y="82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13" y="75"/>
                    <a:pt x="16" y="67"/>
                    <a:pt x="19" y="59"/>
                  </a:cubicBezTo>
                  <a:cubicBezTo>
                    <a:pt x="30" y="52"/>
                    <a:pt x="41" y="45"/>
                    <a:pt x="51" y="38"/>
                  </a:cubicBezTo>
                  <a:cubicBezTo>
                    <a:pt x="62" y="32"/>
                    <a:pt x="72" y="25"/>
                    <a:pt x="82" y="18"/>
                  </a:cubicBezTo>
                  <a:cubicBezTo>
                    <a:pt x="84" y="17"/>
                    <a:pt x="87" y="15"/>
                    <a:pt x="90" y="13"/>
                  </a:cubicBezTo>
                  <a:cubicBezTo>
                    <a:pt x="96" y="21"/>
                    <a:pt x="108" y="26"/>
                    <a:pt x="116" y="31"/>
                  </a:cubicBezTo>
                  <a:cubicBezTo>
                    <a:pt x="136" y="40"/>
                    <a:pt x="154" y="52"/>
                    <a:pt x="173" y="61"/>
                  </a:cubicBezTo>
                  <a:cubicBezTo>
                    <a:pt x="195" y="72"/>
                    <a:pt x="218" y="80"/>
                    <a:pt x="241" y="89"/>
                  </a:cubicBezTo>
                  <a:cubicBezTo>
                    <a:pt x="264" y="99"/>
                    <a:pt x="287" y="109"/>
                    <a:pt x="310" y="115"/>
                  </a:cubicBezTo>
                  <a:cubicBezTo>
                    <a:pt x="314" y="116"/>
                    <a:pt x="316" y="112"/>
                    <a:pt x="312" y="110"/>
                  </a:cubicBezTo>
                  <a:cubicBezTo>
                    <a:pt x="272" y="92"/>
                    <a:pt x="229" y="79"/>
                    <a:pt x="188" y="61"/>
                  </a:cubicBezTo>
                  <a:cubicBezTo>
                    <a:pt x="167" y="53"/>
                    <a:pt x="148" y="42"/>
                    <a:pt x="128" y="31"/>
                  </a:cubicBezTo>
                  <a:cubicBezTo>
                    <a:pt x="118" y="26"/>
                    <a:pt x="100" y="21"/>
                    <a:pt x="93" y="11"/>
                  </a:cubicBezTo>
                  <a:cubicBezTo>
                    <a:pt x="96" y="9"/>
                    <a:pt x="98" y="6"/>
                    <a:pt x="100" y="4"/>
                  </a:cubicBezTo>
                  <a:cubicBezTo>
                    <a:pt x="101" y="2"/>
                    <a:pt x="98" y="0"/>
                    <a:pt x="97" y="1"/>
                  </a:cubicBezTo>
                  <a:cubicBezTo>
                    <a:pt x="89" y="4"/>
                    <a:pt x="82" y="12"/>
                    <a:pt x="75" y="17"/>
                  </a:cubicBezTo>
                  <a:cubicBezTo>
                    <a:pt x="63" y="25"/>
                    <a:pt x="51" y="32"/>
                    <a:pt x="40" y="40"/>
                  </a:cubicBezTo>
                  <a:cubicBezTo>
                    <a:pt x="33" y="45"/>
                    <a:pt x="25" y="50"/>
                    <a:pt x="18" y="5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5" y="57"/>
                    <a:pt x="12" y="59"/>
                    <a:pt x="9" y="61"/>
                  </a:cubicBezTo>
                  <a:cubicBezTo>
                    <a:pt x="6" y="63"/>
                    <a:pt x="0" y="67"/>
                    <a:pt x="0" y="72"/>
                  </a:cubicBezTo>
                  <a:cubicBezTo>
                    <a:pt x="0" y="73"/>
                    <a:pt x="2" y="74"/>
                    <a:pt x="3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21"/>
            <p:cNvSpPr>
              <a:spLocks noEditPoints="1"/>
            </p:cNvSpPr>
            <p:nvPr/>
          </p:nvSpPr>
          <p:spPr bwMode="auto">
            <a:xfrm>
              <a:off x="2563320" y="5798943"/>
              <a:ext cx="1013181" cy="541306"/>
            </a:xfrm>
            <a:custGeom>
              <a:avLst/>
              <a:gdLst>
                <a:gd name="T0" fmla="*/ 243 w 333"/>
                <a:gd name="T1" fmla="*/ 111 h 178"/>
                <a:gd name="T2" fmla="*/ 242 w 333"/>
                <a:gd name="T3" fmla="*/ 112 h 178"/>
                <a:gd name="T4" fmla="*/ 217 w 333"/>
                <a:gd name="T5" fmla="*/ 123 h 178"/>
                <a:gd name="T6" fmla="*/ 214 w 333"/>
                <a:gd name="T7" fmla="*/ 112 h 178"/>
                <a:gd name="T8" fmla="*/ 205 w 333"/>
                <a:gd name="T9" fmla="*/ 107 h 178"/>
                <a:gd name="T10" fmla="*/ 174 w 333"/>
                <a:gd name="T11" fmla="*/ 94 h 178"/>
                <a:gd name="T12" fmla="*/ 168 w 333"/>
                <a:gd name="T13" fmla="*/ 77 h 178"/>
                <a:gd name="T14" fmla="*/ 158 w 333"/>
                <a:gd name="T15" fmla="*/ 80 h 178"/>
                <a:gd name="T16" fmla="*/ 122 w 333"/>
                <a:gd name="T17" fmla="*/ 68 h 178"/>
                <a:gd name="T18" fmla="*/ 127 w 333"/>
                <a:gd name="T19" fmla="*/ 65 h 178"/>
                <a:gd name="T20" fmla="*/ 95 w 333"/>
                <a:gd name="T21" fmla="*/ 65 h 178"/>
                <a:gd name="T22" fmla="*/ 95 w 333"/>
                <a:gd name="T23" fmla="*/ 54 h 178"/>
                <a:gd name="T24" fmla="*/ 66 w 333"/>
                <a:gd name="T25" fmla="*/ 35 h 178"/>
                <a:gd name="T26" fmla="*/ 68 w 333"/>
                <a:gd name="T27" fmla="*/ 32 h 178"/>
                <a:gd name="T28" fmla="*/ 45 w 333"/>
                <a:gd name="T29" fmla="*/ 35 h 178"/>
                <a:gd name="T30" fmla="*/ 42 w 333"/>
                <a:gd name="T31" fmla="*/ 20 h 178"/>
                <a:gd name="T32" fmla="*/ 43 w 333"/>
                <a:gd name="T33" fmla="*/ 14 h 178"/>
                <a:gd name="T34" fmla="*/ 38 w 333"/>
                <a:gd name="T35" fmla="*/ 1 h 178"/>
                <a:gd name="T36" fmla="*/ 18 w 333"/>
                <a:gd name="T37" fmla="*/ 22 h 178"/>
                <a:gd name="T38" fmla="*/ 40 w 333"/>
                <a:gd name="T39" fmla="*/ 74 h 178"/>
                <a:gd name="T40" fmla="*/ 110 w 333"/>
                <a:gd name="T41" fmla="*/ 125 h 178"/>
                <a:gd name="T42" fmla="*/ 182 w 333"/>
                <a:gd name="T43" fmla="*/ 162 h 178"/>
                <a:gd name="T44" fmla="*/ 239 w 333"/>
                <a:gd name="T45" fmla="*/ 160 h 178"/>
                <a:gd name="T46" fmla="*/ 322 w 333"/>
                <a:gd name="T47" fmla="*/ 93 h 178"/>
                <a:gd name="T48" fmla="*/ 327 w 333"/>
                <a:gd name="T49" fmla="*/ 106 h 178"/>
                <a:gd name="T50" fmla="*/ 174 w 333"/>
                <a:gd name="T51" fmla="*/ 98 h 178"/>
                <a:gd name="T52" fmla="*/ 148 w 333"/>
                <a:gd name="T53" fmla="*/ 126 h 178"/>
                <a:gd name="T54" fmla="*/ 79 w 333"/>
                <a:gd name="T55" fmla="*/ 92 h 178"/>
                <a:gd name="T56" fmla="*/ 21 w 333"/>
                <a:gd name="T57" fmla="*/ 54 h 178"/>
                <a:gd name="T58" fmla="*/ 148 w 333"/>
                <a:gd name="T59" fmla="*/ 114 h 178"/>
                <a:gd name="T60" fmla="*/ 176 w 333"/>
                <a:gd name="T61" fmla="*/ 125 h 178"/>
                <a:gd name="T62" fmla="*/ 180 w 333"/>
                <a:gd name="T63" fmla="*/ 118 h 178"/>
                <a:gd name="T64" fmla="*/ 154 w 333"/>
                <a:gd name="T65" fmla="*/ 108 h 178"/>
                <a:gd name="T66" fmla="*/ 141 w 333"/>
                <a:gd name="T67" fmla="*/ 108 h 178"/>
                <a:gd name="T68" fmla="*/ 115 w 333"/>
                <a:gd name="T69" fmla="*/ 109 h 178"/>
                <a:gd name="T70" fmla="*/ 57 w 333"/>
                <a:gd name="T71" fmla="*/ 73 h 178"/>
                <a:gd name="T72" fmla="*/ 80 w 333"/>
                <a:gd name="T73" fmla="*/ 84 h 178"/>
                <a:gd name="T74" fmla="*/ 84 w 333"/>
                <a:gd name="T75" fmla="*/ 76 h 178"/>
                <a:gd name="T76" fmla="*/ 57 w 333"/>
                <a:gd name="T77" fmla="*/ 65 h 178"/>
                <a:gd name="T78" fmla="*/ 36 w 333"/>
                <a:gd name="T79" fmla="*/ 51 h 178"/>
                <a:gd name="T80" fmla="*/ 32 w 333"/>
                <a:gd name="T81" fmla="*/ 49 h 178"/>
                <a:gd name="T82" fmla="*/ 48 w 333"/>
                <a:gd name="T83" fmla="*/ 50 h 178"/>
                <a:gd name="T84" fmla="*/ 40 w 333"/>
                <a:gd name="T85" fmla="*/ 41 h 178"/>
                <a:gd name="T86" fmla="*/ 24 w 333"/>
                <a:gd name="T87" fmla="*/ 46 h 178"/>
                <a:gd name="T88" fmla="*/ 38 w 333"/>
                <a:gd name="T89" fmla="*/ 57 h 178"/>
                <a:gd name="T90" fmla="*/ 56 w 333"/>
                <a:gd name="T91" fmla="*/ 70 h 178"/>
                <a:gd name="T92" fmla="*/ 125 w 333"/>
                <a:gd name="T93" fmla="*/ 107 h 178"/>
                <a:gd name="T94" fmla="*/ 201 w 333"/>
                <a:gd name="T95" fmla="*/ 126 h 178"/>
                <a:gd name="T96" fmla="*/ 123 w 333"/>
                <a:gd name="T97" fmla="*/ 95 h 178"/>
                <a:gd name="T98" fmla="*/ 108 w 333"/>
                <a:gd name="T99" fmla="*/ 93 h 178"/>
                <a:gd name="T100" fmla="*/ 101 w 333"/>
                <a:gd name="T101" fmla="*/ 57 h 178"/>
                <a:gd name="T102" fmla="*/ 68 w 333"/>
                <a:gd name="T103" fmla="*/ 63 h 178"/>
                <a:gd name="T104" fmla="*/ 57 w 333"/>
                <a:gd name="T105" fmla="*/ 47 h 178"/>
                <a:gd name="T106" fmla="*/ 30 w 333"/>
                <a:gd name="T107" fmla="*/ 35 h 178"/>
                <a:gd name="T108" fmla="*/ 20 w 333"/>
                <a:gd name="T109" fmla="*/ 31 h 178"/>
                <a:gd name="T110" fmla="*/ 22 w 333"/>
                <a:gd name="T111" fmla="*/ 57 h 178"/>
                <a:gd name="T112" fmla="*/ 87 w 333"/>
                <a:gd name="T113" fmla="*/ 98 h 178"/>
                <a:gd name="T114" fmla="*/ 132 w 333"/>
                <a:gd name="T115" fmla="*/ 112 h 178"/>
                <a:gd name="T116" fmla="*/ 206 w 333"/>
                <a:gd name="T117" fmla="*/ 138 h 178"/>
                <a:gd name="T118" fmla="*/ 302 w 333"/>
                <a:gd name="T119" fmla="*/ 8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3" h="178">
                  <a:moveTo>
                    <a:pt x="330" y="57"/>
                  </a:moveTo>
                  <a:cubicBezTo>
                    <a:pt x="312" y="58"/>
                    <a:pt x="297" y="74"/>
                    <a:pt x="286" y="86"/>
                  </a:cubicBezTo>
                  <a:cubicBezTo>
                    <a:pt x="272" y="101"/>
                    <a:pt x="260" y="118"/>
                    <a:pt x="243" y="130"/>
                  </a:cubicBezTo>
                  <a:cubicBezTo>
                    <a:pt x="243" y="131"/>
                    <a:pt x="242" y="132"/>
                    <a:pt x="242" y="133"/>
                  </a:cubicBezTo>
                  <a:cubicBezTo>
                    <a:pt x="241" y="132"/>
                    <a:pt x="240" y="131"/>
                    <a:pt x="238" y="131"/>
                  </a:cubicBezTo>
                  <a:cubicBezTo>
                    <a:pt x="239" y="128"/>
                    <a:pt x="240" y="125"/>
                    <a:pt x="241" y="122"/>
                  </a:cubicBezTo>
                  <a:cubicBezTo>
                    <a:pt x="242" y="122"/>
                    <a:pt x="243" y="121"/>
                    <a:pt x="244" y="120"/>
                  </a:cubicBezTo>
                  <a:cubicBezTo>
                    <a:pt x="246" y="119"/>
                    <a:pt x="246" y="117"/>
                    <a:pt x="246" y="115"/>
                  </a:cubicBezTo>
                  <a:cubicBezTo>
                    <a:pt x="246" y="113"/>
                    <a:pt x="246" y="111"/>
                    <a:pt x="245" y="110"/>
                  </a:cubicBezTo>
                  <a:cubicBezTo>
                    <a:pt x="244" y="108"/>
                    <a:pt x="242" y="107"/>
                    <a:pt x="240" y="106"/>
                  </a:cubicBezTo>
                  <a:cubicBezTo>
                    <a:pt x="239" y="108"/>
                    <a:pt x="239" y="108"/>
                    <a:pt x="239" y="108"/>
                  </a:cubicBezTo>
                  <a:cubicBezTo>
                    <a:pt x="241" y="109"/>
                    <a:pt x="242" y="110"/>
                    <a:pt x="243" y="111"/>
                  </a:cubicBezTo>
                  <a:cubicBezTo>
                    <a:pt x="243" y="112"/>
                    <a:pt x="244" y="113"/>
                    <a:pt x="244" y="115"/>
                  </a:cubicBezTo>
                  <a:cubicBezTo>
                    <a:pt x="244" y="116"/>
                    <a:pt x="243" y="118"/>
                    <a:pt x="242" y="119"/>
                  </a:cubicBezTo>
                  <a:cubicBezTo>
                    <a:pt x="242" y="119"/>
                    <a:pt x="242" y="119"/>
                    <a:pt x="242" y="119"/>
                  </a:cubicBezTo>
                  <a:cubicBezTo>
                    <a:pt x="242" y="119"/>
                    <a:pt x="242" y="118"/>
                    <a:pt x="242" y="118"/>
                  </a:cubicBezTo>
                  <a:cubicBezTo>
                    <a:pt x="243" y="115"/>
                    <a:pt x="240" y="114"/>
                    <a:pt x="239" y="116"/>
                  </a:cubicBezTo>
                  <a:cubicBezTo>
                    <a:pt x="238" y="117"/>
                    <a:pt x="237" y="118"/>
                    <a:pt x="236" y="120"/>
                  </a:cubicBezTo>
                  <a:cubicBezTo>
                    <a:pt x="236" y="119"/>
                    <a:pt x="236" y="119"/>
                    <a:pt x="236" y="119"/>
                  </a:cubicBezTo>
                  <a:cubicBezTo>
                    <a:pt x="236" y="119"/>
                    <a:pt x="236" y="119"/>
                    <a:pt x="236" y="119"/>
                  </a:cubicBezTo>
                  <a:cubicBezTo>
                    <a:pt x="236" y="117"/>
                    <a:pt x="236" y="116"/>
                    <a:pt x="237" y="115"/>
                  </a:cubicBezTo>
                  <a:cubicBezTo>
                    <a:pt x="238" y="115"/>
                    <a:pt x="239" y="114"/>
                    <a:pt x="240" y="114"/>
                  </a:cubicBezTo>
                  <a:cubicBezTo>
                    <a:pt x="241" y="114"/>
                    <a:pt x="241" y="114"/>
                    <a:pt x="242" y="114"/>
                  </a:cubicBezTo>
                  <a:cubicBezTo>
                    <a:pt x="242" y="112"/>
                    <a:pt x="242" y="112"/>
                    <a:pt x="242" y="112"/>
                  </a:cubicBezTo>
                  <a:cubicBezTo>
                    <a:pt x="241" y="112"/>
                    <a:pt x="241" y="112"/>
                    <a:pt x="240" y="112"/>
                  </a:cubicBezTo>
                  <a:cubicBezTo>
                    <a:pt x="238" y="112"/>
                    <a:pt x="237" y="112"/>
                    <a:pt x="235" y="114"/>
                  </a:cubicBezTo>
                  <a:cubicBezTo>
                    <a:pt x="234" y="115"/>
                    <a:pt x="233" y="117"/>
                    <a:pt x="233" y="119"/>
                  </a:cubicBezTo>
                  <a:cubicBezTo>
                    <a:pt x="233" y="119"/>
                    <a:pt x="233" y="120"/>
                    <a:pt x="234" y="120"/>
                  </a:cubicBezTo>
                  <a:cubicBezTo>
                    <a:pt x="234" y="121"/>
                    <a:pt x="234" y="121"/>
                    <a:pt x="234" y="121"/>
                  </a:cubicBezTo>
                  <a:cubicBezTo>
                    <a:pt x="234" y="121"/>
                    <a:pt x="234" y="121"/>
                    <a:pt x="234" y="121"/>
                  </a:cubicBezTo>
                  <a:cubicBezTo>
                    <a:pt x="234" y="121"/>
                    <a:pt x="235" y="121"/>
                    <a:pt x="235" y="122"/>
                  </a:cubicBezTo>
                  <a:cubicBezTo>
                    <a:pt x="234" y="124"/>
                    <a:pt x="233" y="126"/>
                    <a:pt x="232" y="128"/>
                  </a:cubicBezTo>
                  <a:cubicBezTo>
                    <a:pt x="228" y="127"/>
                    <a:pt x="224" y="126"/>
                    <a:pt x="221" y="125"/>
                  </a:cubicBezTo>
                  <a:cubicBezTo>
                    <a:pt x="221" y="124"/>
                    <a:pt x="222" y="124"/>
                    <a:pt x="223" y="124"/>
                  </a:cubicBezTo>
                  <a:cubicBezTo>
                    <a:pt x="222" y="122"/>
                    <a:pt x="222" y="122"/>
                    <a:pt x="222" y="122"/>
                  </a:cubicBezTo>
                  <a:cubicBezTo>
                    <a:pt x="220" y="122"/>
                    <a:pt x="219" y="123"/>
                    <a:pt x="217" y="123"/>
                  </a:cubicBezTo>
                  <a:cubicBezTo>
                    <a:pt x="214" y="123"/>
                    <a:pt x="212" y="122"/>
                    <a:pt x="209" y="121"/>
                  </a:cubicBezTo>
                  <a:cubicBezTo>
                    <a:pt x="210" y="119"/>
                    <a:pt x="211" y="117"/>
                    <a:pt x="212" y="114"/>
                  </a:cubicBezTo>
                  <a:cubicBezTo>
                    <a:pt x="213" y="114"/>
                    <a:pt x="213" y="114"/>
                    <a:pt x="214" y="114"/>
                  </a:cubicBezTo>
                  <a:cubicBezTo>
                    <a:pt x="216" y="114"/>
                    <a:pt x="219" y="113"/>
                    <a:pt x="221" y="111"/>
                  </a:cubicBezTo>
                  <a:cubicBezTo>
                    <a:pt x="223" y="110"/>
                    <a:pt x="224" y="107"/>
                    <a:pt x="224" y="104"/>
                  </a:cubicBezTo>
                  <a:cubicBezTo>
                    <a:pt x="224" y="102"/>
                    <a:pt x="224" y="100"/>
                    <a:pt x="222" y="98"/>
                  </a:cubicBezTo>
                  <a:cubicBezTo>
                    <a:pt x="220" y="97"/>
                    <a:pt x="218" y="95"/>
                    <a:pt x="214" y="94"/>
                  </a:cubicBezTo>
                  <a:cubicBezTo>
                    <a:pt x="214" y="96"/>
                    <a:pt x="214" y="96"/>
                    <a:pt x="214" y="96"/>
                  </a:cubicBezTo>
                  <a:cubicBezTo>
                    <a:pt x="217" y="97"/>
                    <a:pt x="219" y="99"/>
                    <a:pt x="220" y="100"/>
                  </a:cubicBezTo>
                  <a:cubicBezTo>
                    <a:pt x="222" y="101"/>
                    <a:pt x="222" y="103"/>
                    <a:pt x="222" y="104"/>
                  </a:cubicBezTo>
                  <a:cubicBezTo>
                    <a:pt x="222" y="106"/>
                    <a:pt x="221" y="108"/>
                    <a:pt x="219" y="110"/>
                  </a:cubicBezTo>
                  <a:cubicBezTo>
                    <a:pt x="218" y="111"/>
                    <a:pt x="216" y="112"/>
                    <a:pt x="214" y="112"/>
                  </a:cubicBezTo>
                  <a:cubicBezTo>
                    <a:pt x="214" y="112"/>
                    <a:pt x="214" y="112"/>
                    <a:pt x="214" y="112"/>
                  </a:cubicBezTo>
                  <a:cubicBezTo>
                    <a:pt x="215" y="109"/>
                    <a:pt x="217" y="107"/>
                    <a:pt x="219" y="105"/>
                  </a:cubicBezTo>
                  <a:cubicBezTo>
                    <a:pt x="221" y="103"/>
                    <a:pt x="218" y="101"/>
                    <a:pt x="216" y="102"/>
                  </a:cubicBezTo>
                  <a:cubicBezTo>
                    <a:pt x="214" y="104"/>
                    <a:pt x="211" y="107"/>
                    <a:pt x="209" y="110"/>
                  </a:cubicBezTo>
                  <a:cubicBezTo>
                    <a:pt x="208" y="109"/>
                    <a:pt x="208" y="108"/>
                    <a:pt x="208" y="107"/>
                  </a:cubicBezTo>
                  <a:cubicBezTo>
                    <a:pt x="208" y="105"/>
                    <a:pt x="208" y="104"/>
                    <a:pt x="209" y="103"/>
                  </a:cubicBezTo>
                  <a:cubicBezTo>
                    <a:pt x="210" y="102"/>
                    <a:pt x="211" y="102"/>
                    <a:pt x="212" y="102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14" y="100"/>
                    <a:pt x="213" y="100"/>
                    <a:pt x="212" y="100"/>
                  </a:cubicBezTo>
                  <a:cubicBezTo>
                    <a:pt x="210" y="100"/>
                    <a:pt x="209" y="100"/>
                    <a:pt x="207" y="102"/>
                  </a:cubicBezTo>
                  <a:cubicBezTo>
                    <a:pt x="206" y="103"/>
                    <a:pt x="205" y="105"/>
                    <a:pt x="205" y="107"/>
                  </a:cubicBezTo>
                  <a:cubicBezTo>
                    <a:pt x="205" y="108"/>
                    <a:pt x="206" y="110"/>
                    <a:pt x="207" y="112"/>
                  </a:cubicBezTo>
                  <a:cubicBezTo>
                    <a:pt x="206" y="114"/>
                    <a:pt x="205" y="117"/>
                    <a:pt x="204" y="119"/>
                  </a:cubicBezTo>
                  <a:cubicBezTo>
                    <a:pt x="199" y="118"/>
                    <a:pt x="195" y="116"/>
                    <a:pt x="191" y="115"/>
                  </a:cubicBezTo>
                  <a:cubicBezTo>
                    <a:pt x="187" y="113"/>
                    <a:pt x="183" y="112"/>
                    <a:pt x="179" y="111"/>
                  </a:cubicBezTo>
                  <a:cubicBezTo>
                    <a:pt x="180" y="109"/>
                    <a:pt x="181" y="107"/>
                    <a:pt x="182" y="106"/>
                  </a:cubicBezTo>
                  <a:cubicBezTo>
                    <a:pt x="183" y="105"/>
                    <a:pt x="184" y="104"/>
                    <a:pt x="185" y="104"/>
                  </a:cubicBezTo>
                  <a:cubicBezTo>
                    <a:pt x="187" y="102"/>
                    <a:pt x="188" y="99"/>
                    <a:pt x="188" y="96"/>
                  </a:cubicBezTo>
                  <a:cubicBezTo>
                    <a:pt x="188" y="94"/>
                    <a:pt x="187" y="91"/>
                    <a:pt x="184" y="89"/>
                  </a:cubicBezTo>
                  <a:cubicBezTo>
                    <a:pt x="184" y="90"/>
                    <a:pt x="184" y="90"/>
                    <a:pt x="184" y="90"/>
                  </a:cubicBezTo>
                  <a:cubicBezTo>
                    <a:pt x="184" y="90"/>
                    <a:pt x="184" y="90"/>
                    <a:pt x="184" y="90"/>
                  </a:cubicBezTo>
                  <a:cubicBezTo>
                    <a:pt x="183" y="90"/>
                    <a:pt x="181" y="91"/>
                    <a:pt x="180" y="91"/>
                  </a:cubicBezTo>
                  <a:cubicBezTo>
                    <a:pt x="178" y="92"/>
                    <a:pt x="176" y="93"/>
                    <a:pt x="174" y="94"/>
                  </a:cubicBezTo>
                  <a:cubicBezTo>
                    <a:pt x="173" y="95"/>
                    <a:pt x="172" y="96"/>
                    <a:pt x="171" y="97"/>
                  </a:cubicBezTo>
                  <a:cubicBezTo>
                    <a:pt x="171" y="98"/>
                    <a:pt x="170" y="99"/>
                    <a:pt x="170" y="100"/>
                  </a:cubicBezTo>
                  <a:cubicBezTo>
                    <a:pt x="170" y="101"/>
                    <a:pt x="171" y="103"/>
                    <a:pt x="172" y="104"/>
                  </a:cubicBezTo>
                  <a:cubicBezTo>
                    <a:pt x="173" y="105"/>
                    <a:pt x="173" y="105"/>
                    <a:pt x="174" y="106"/>
                  </a:cubicBezTo>
                  <a:cubicBezTo>
                    <a:pt x="173" y="106"/>
                    <a:pt x="173" y="107"/>
                    <a:pt x="173" y="108"/>
                  </a:cubicBezTo>
                  <a:cubicBezTo>
                    <a:pt x="165" y="105"/>
                    <a:pt x="158" y="102"/>
                    <a:pt x="150" y="99"/>
                  </a:cubicBezTo>
                  <a:cubicBezTo>
                    <a:pt x="151" y="96"/>
                    <a:pt x="153" y="93"/>
                    <a:pt x="155" y="90"/>
                  </a:cubicBezTo>
                  <a:cubicBezTo>
                    <a:pt x="156" y="91"/>
                    <a:pt x="157" y="92"/>
                    <a:pt x="159" y="92"/>
                  </a:cubicBezTo>
                  <a:cubicBezTo>
                    <a:pt x="160" y="92"/>
                    <a:pt x="161" y="92"/>
                    <a:pt x="162" y="92"/>
                  </a:cubicBezTo>
                  <a:cubicBezTo>
                    <a:pt x="165" y="92"/>
                    <a:pt x="167" y="91"/>
                    <a:pt x="169" y="90"/>
                  </a:cubicBezTo>
                  <a:cubicBezTo>
                    <a:pt x="171" y="88"/>
                    <a:pt x="171" y="86"/>
                    <a:pt x="171" y="84"/>
                  </a:cubicBezTo>
                  <a:cubicBezTo>
                    <a:pt x="171" y="81"/>
                    <a:pt x="170" y="79"/>
                    <a:pt x="168" y="77"/>
                  </a:cubicBezTo>
                  <a:cubicBezTo>
                    <a:pt x="166" y="75"/>
                    <a:pt x="163" y="74"/>
                    <a:pt x="159" y="74"/>
                  </a:cubicBezTo>
                  <a:cubicBezTo>
                    <a:pt x="158" y="74"/>
                    <a:pt x="157" y="74"/>
                    <a:pt x="156" y="75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7" y="77"/>
                    <a:pt x="158" y="77"/>
                    <a:pt x="159" y="77"/>
                  </a:cubicBezTo>
                  <a:cubicBezTo>
                    <a:pt x="162" y="77"/>
                    <a:pt x="165" y="78"/>
                    <a:pt x="167" y="79"/>
                  </a:cubicBezTo>
                  <a:cubicBezTo>
                    <a:pt x="168" y="80"/>
                    <a:pt x="169" y="82"/>
                    <a:pt x="169" y="84"/>
                  </a:cubicBezTo>
                  <a:cubicBezTo>
                    <a:pt x="169" y="85"/>
                    <a:pt x="168" y="87"/>
                    <a:pt x="167" y="88"/>
                  </a:cubicBezTo>
                  <a:cubicBezTo>
                    <a:pt x="166" y="89"/>
                    <a:pt x="164" y="90"/>
                    <a:pt x="162" y="90"/>
                  </a:cubicBezTo>
                  <a:cubicBezTo>
                    <a:pt x="161" y="90"/>
                    <a:pt x="160" y="90"/>
                    <a:pt x="159" y="89"/>
                  </a:cubicBezTo>
                  <a:cubicBezTo>
                    <a:pt x="158" y="89"/>
                    <a:pt x="157" y="89"/>
                    <a:pt x="156" y="88"/>
                  </a:cubicBezTo>
                  <a:cubicBezTo>
                    <a:pt x="158" y="87"/>
                    <a:pt x="159" y="85"/>
                    <a:pt x="161" y="83"/>
                  </a:cubicBezTo>
                  <a:cubicBezTo>
                    <a:pt x="162" y="81"/>
                    <a:pt x="160" y="79"/>
                    <a:pt x="158" y="80"/>
                  </a:cubicBezTo>
                  <a:cubicBezTo>
                    <a:pt x="156" y="82"/>
                    <a:pt x="155" y="83"/>
                    <a:pt x="153" y="85"/>
                  </a:cubicBezTo>
                  <a:cubicBezTo>
                    <a:pt x="153" y="84"/>
                    <a:pt x="153" y="84"/>
                    <a:pt x="153" y="83"/>
                  </a:cubicBezTo>
                  <a:cubicBezTo>
                    <a:pt x="153" y="82"/>
                    <a:pt x="153" y="80"/>
                    <a:pt x="155" y="79"/>
                  </a:cubicBezTo>
                  <a:cubicBezTo>
                    <a:pt x="154" y="77"/>
                    <a:pt x="154" y="77"/>
                    <a:pt x="154" y="77"/>
                  </a:cubicBezTo>
                  <a:cubicBezTo>
                    <a:pt x="152" y="79"/>
                    <a:pt x="150" y="81"/>
                    <a:pt x="150" y="83"/>
                  </a:cubicBezTo>
                  <a:cubicBezTo>
                    <a:pt x="150" y="85"/>
                    <a:pt x="151" y="86"/>
                    <a:pt x="151" y="87"/>
                  </a:cubicBezTo>
                  <a:cubicBezTo>
                    <a:pt x="149" y="90"/>
                    <a:pt x="147" y="93"/>
                    <a:pt x="145" y="97"/>
                  </a:cubicBezTo>
                  <a:cubicBezTo>
                    <a:pt x="137" y="93"/>
                    <a:pt x="129" y="90"/>
                    <a:pt x="121" y="86"/>
                  </a:cubicBezTo>
                  <a:cubicBezTo>
                    <a:pt x="120" y="86"/>
                    <a:pt x="119" y="85"/>
                    <a:pt x="118" y="84"/>
                  </a:cubicBezTo>
                  <a:cubicBezTo>
                    <a:pt x="120" y="80"/>
                    <a:pt x="122" y="76"/>
                    <a:pt x="125" y="72"/>
                  </a:cubicBezTo>
                  <a:cubicBezTo>
                    <a:pt x="127" y="70"/>
                    <a:pt x="124" y="68"/>
                    <a:pt x="122" y="69"/>
                  </a:cubicBezTo>
                  <a:cubicBezTo>
                    <a:pt x="122" y="69"/>
                    <a:pt x="122" y="68"/>
                    <a:pt x="122" y="68"/>
                  </a:cubicBezTo>
                  <a:cubicBezTo>
                    <a:pt x="120" y="69"/>
                    <a:pt x="120" y="69"/>
                    <a:pt x="120" y="69"/>
                  </a:cubicBezTo>
                  <a:cubicBezTo>
                    <a:pt x="120" y="70"/>
                    <a:pt x="120" y="70"/>
                    <a:pt x="120" y="70"/>
                  </a:cubicBezTo>
                  <a:cubicBezTo>
                    <a:pt x="120" y="71"/>
                    <a:pt x="119" y="72"/>
                    <a:pt x="118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3"/>
                    <a:pt x="116" y="73"/>
                    <a:pt x="115" y="74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2"/>
                    <a:pt x="115" y="71"/>
                    <a:pt x="115" y="71"/>
                  </a:cubicBezTo>
                  <a:cubicBezTo>
                    <a:pt x="115" y="70"/>
                    <a:pt x="115" y="70"/>
                    <a:pt x="115" y="69"/>
                  </a:cubicBezTo>
                  <a:cubicBezTo>
                    <a:pt x="116" y="68"/>
                    <a:pt x="117" y="67"/>
                    <a:pt x="118" y="67"/>
                  </a:cubicBezTo>
                  <a:cubicBezTo>
                    <a:pt x="119" y="67"/>
                    <a:pt x="120" y="66"/>
                    <a:pt x="122" y="66"/>
                  </a:cubicBezTo>
                  <a:cubicBezTo>
                    <a:pt x="123" y="66"/>
                    <a:pt x="125" y="67"/>
                    <a:pt x="126" y="67"/>
                  </a:cubicBezTo>
                  <a:cubicBezTo>
                    <a:pt x="127" y="65"/>
                    <a:pt x="127" y="65"/>
                    <a:pt x="127" y="65"/>
                  </a:cubicBezTo>
                  <a:cubicBezTo>
                    <a:pt x="126" y="64"/>
                    <a:pt x="124" y="64"/>
                    <a:pt x="122" y="64"/>
                  </a:cubicBezTo>
                  <a:cubicBezTo>
                    <a:pt x="120" y="64"/>
                    <a:pt x="117" y="64"/>
                    <a:pt x="115" y="65"/>
                  </a:cubicBezTo>
                  <a:cubicBezTo>
                    <a:pt x="114" y="66"/>
                    <a:pt x="114" y="67"/>
                    <a:pt x="113" y="68"/>
                  </a:cubicBezTo>
                  <a:cubicBezTo>
                    <a:pt x="112" y="69"/>
                    <a:pt x="112" y="70"/>
                    <a:pt x="112" y="71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4"/>
                    <a:pt x="113" y="75"/>
                    <a:pt x="114" y="76"/>
                  </a:cubicBezTo>
                  <a:cubicBezTo>
                    <a:pt x="114" y="76"/>
                    <a:pt x="114" y="76"/>
                    <a:pt x="114" y="77"/>
                  </a:cubicBezTo>
                  <a:cubicBezTo>
                    <a:pt x="114" y="77"/>
                    <a:pt x="114" y="77"/>
                    <a:pt x="114" y="78"/>
                  </a:cubicBezTo>
                  <a:cubicBezTo>
                    <a:pt x="113" y="79"/>
                    <a:pt x="112" y="80"/>
                    <a:pt x="112" y="82"/>
                  </a:cubicBezTo>
                  <a:cubicBezTo>
                    <a:pt x="105" y="78"/>
                    <a:pt x="98" y="74"/>
                    <a:pt x="91" y="70"/>
                  </a:cubicBezTo>
                  <a:cubicBezTo>
                    <a:pt x="91" y="68"/>
                    <a:pt x="92" y="67"/>
                    <a:pt x="93" y="65"/>
                  </a:cubicBezTo>
                  <a:cubicBezTo>
                    <a:pt x="93" y="65"/>
                    <a:pt x="94" y="65"/>
                    <a:pt x="95" y="65"/>
                  </a:cubicBezTo>
                  <a:cubicBezTo>
                    <a:pt x="98" y="65"/>
                    <a:pt x="100" y="64"/>
                    <a:pt x="102" y="63"/>
                  </a:cubicBezTo>
                  <a:cubicBezTo>
                    <a:pt x="103" y="61"/>
                    <a:pt x="104" y="59"/>
                    <a:pt x="104" y="57"/>
                  </a:cubicBezTo>
                  <a:cubicBezTo>
                    <a:pt x="104" y="55"/>
                    <a:pt x="103" y="52"/>
                    <a:pt x="101" y="51"/>
                  </a:cubicBezTo>
                  <a:cubicBezTo>
                    <a:pt x="100" y="49"/>
                    <a:pt x="98" y="47"/>
                    <a:pt x="96" y="47"/>
                  </a:cubicBezTo>
                  <a:cubicBezTo>
                    <a:pt x="94" y="47"/>
                    <a:pt x="92" y="48"/>
                    <a:pt x="91" y="49"/>
                  </a:cubicBezTo>
                  <a:cubicBezTo>
                    <a:pt x="89" y="51"/>
                    <a:pt x="87" y="53"/>
                    <a:pt x="86" y="56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90" y="54"/>
                    <a:pt x="91" y="52"/>
                    <a:pt x="92" y="51"/>
                  </a:cubicBezTo>
                  <a:cubicBezTo>
                    <a:pt x="94" y="50"/>
                    <a:pt x="95" y="50"/>
                    <a:pt x="96" y="50"/>
                  </a:cubicBezTo>
                  <a:cubicBezTo>
                    <a:pt x="97" y="50"/>
                    <a:pt x="98" y="50"/>
                    <a:pt x="99" y="51"/>
                  </a:cubicBezTo>
                  <a:cubicBezTo>
                    <a:pt x="98" y="52"/>
                    <a:pt x="97" y="53"/>
                    <a:pt x="97" y="54"/>
                  </a:cubicBezTo>
                  <a:cubicBezTo>
                    <a:pt x="96" y="54"/>
                    <a:pt x="95" y="53"/>
                    <a:pt x="95" y="54"/>
                  </a:cubicBezTo>
                  <a:cubicBezTo>
                    <a:pt x="90" y="55"/>
                    <a:pt x="86" y="58"/>
                    <a:pt x="83" y="61"/>
                  </a:cubicBezTo>
                  <a:cubicBezTo>
                    <a:pt x="86" y="56"/>
                    <a:pt x="88" y="50"/>
                    <a:pt x="93" y="46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86" y="50"/>
                    <a:pt x="83" y="57"/>
                    <a:pt x="80" y="63"/>
                  </a:cubicBezTo>
                  <a:cubicBezTo>
                    <a:pt x="73" y="59"/>
                    <a:pt x="66" y="54"/>
                    <a:pt x="59" y="49"/>
                  </a:cubicBezTo>
                  <a:cubicBezTo>
                    <a:pt x="59" y="49"/>
                    <a:pt x="59" y="48"/>
                    <a:pt x="59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9" y="44"/>
                    <a:pt x="62" y="42"/>
                    <a:pt x="65" y="40"/>
                  </a:cubicBezTo>
                  <a:cubicBezTo>
                    <a:pt x="67" y="39"/>
                    <a:pt x="66" y="36"/>
                    <a:pt x="63" y="37"/>
                  </a:cubicBezTo>
                  <a:cubicBezTo>
                    <a:pt x="63" y="37"/>
                    <a:pt x="62" y="37"/>
                    <a:pt x="62" y="37"/>
                  </a:cubicBezTo>
                  <a:cubicBezTo>
                    <a:pt x="62" y="37"/>
                    <a:pt x="62" y="36"/>
                    <a:pt x="63" y="36"/>
                  </a:cubicBezTo>
                  <a:cubicBezTo>
                    <a:pt x="64" y="35"/>
                    <a:pt x="64" y="35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6"/>
                    <a:pt x="67" y="38"/>
                    <a:pt x="67" y="39"/>
                  </a:cubicBezTo>
                  <a:cubicBezTo>
                    <a:pt x="67" y="41"/>
                    <a:pt x="67" y="42"/>
                    <a:pt x="66" y="43"/>
                  </a:cubicBezTo>
                  <a:cubicBezTo>
                    <a:pt x="66" y="44"/>
                    <a:pt x="64" y="44"/>
                    <a:pt x="63" y="4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47"/>
                    <a:pt x="62" y="47"/>
                    <a:pt x="62" y="47"/>
                  </a:cubicBezTo>
                  <a:cubicBezTo>
                    <a:pt x="62" y="47"/>
                    <a:pt x="62" y="47"/>
                    <a:pt x="63" y="47"/>
                  </a:cubicBezTo>
                  <a:cubicBezTo>
                    <a:pt x="65" y="47"/>
                    <a:pt x="67" y="46"/>
                    <a:pt x="68" y="45"/>
                  </a:cubicBezTo>
                  <a:cubicBezTo>
                    <a:pt x="69" y="43"/>
                    <a:pt x="70" y="41"/>
                    <a:pt x="70" y="39"/>
                  </a:cubicBezTo>
                  <a:cubicBezTo>
                    <a:pt x="70" y="37"/>
                    <a:pt x="69" y="35"/>
                    <a:pt x="69" y="33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2"/>
                    <a:pt x="66" y="32"/>
                    <a:pt x="66" y="32"/>
                  </a:cubicBezTo>
                  <a:cubicBezTo>
                    <a:pt x="64" y="32"/>
                    <a:pt x="62" y="33"/>
                    <a:pt x="61" y="34"/>
                  </a:cubicBezTo>
                  <a:cubicBezTo>
                    <a:pt x="60" y="36"/>
                    <a:pt x="59" y="37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6" y="41"/>
                    <a:pt x="54" y="43"/>
                    <a:pt x="52" y="45"/>
                  </a:cubicBezTo>
                  <a:cubicBezTo>
                    <a:pt x="52" y="44"/>
                    <a:pt x="51" y="44"/>
                    <a:pt x="51" y="44"/>
                  </a:cubicBezTo>
                  <a:cubicBezTo>
                    <a:pt x="52" y="41"/>
                    <a:pt x="54" y="38"/>
                    <a:pt x="55" y="35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2" y="37"/>
                    <a:pt x="50" y="39"/>
                    <a:pt x="49" y="42"/>
                  </a:cubicBezTo>
                  <a:cubicBezTo>
                    <a:pt x="48" y="42"/>
                    <a:pt x="46" y="41"/>
                    <a:pt x="45" y="40"/>
                  </a:cubicBezTo>
                  <a:cubicBezTo>
                    <a:pt x="46" y="39"/>
                    <a:pt x="46" y="38"/>
                    <a:pt x="47" y="37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4" y="36"/>
                    <a:pt x="44" y="37"/>
                    <a:pt x="43" y="38"/>
                  </a:cubicBezTo>
                  <a:cubicBezTo>
                    <a:pt x="42" y="37"/>
                    <a:pt x="41" y="37"/>
                    <a:pt x="40" y="36"/>
                  </a:cubicBezTo>
                  <a:cubicBezTo>
                    <a:pt x="41" y="32"/>
                    <a:pt x="42" y="29"/>
                    <a:pt x="44" y="2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8"/>
                    <a:pt x="39" y="31"/>
                    <a:pt x="38" y="34"/>
                  </a:cubicBezTo>
                  <a:cubicBezTo>
                    <a:pt x="35" y="33"/>
                    <a:pt x="33" y="31"/>
                    <a:pt x="31" y="30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7" y="25"/>
                    <a:pt x="37" y="25"/>
                    <a:pt x="36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5"/>
                    <a:pt x="40" y="23"/>
                    <a:pt x="40" y="22"/>
                  </a:cubicBezTo>
                  <a:cubicBezTo>
                    <a:pt x="41" y="21"/>
                    <a:pt x="41" y="21"/>
                    <a:pt x="42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3" y="18"/>
                    <a:pt x="44" y="17"/>
                    <a:pt x="45" y="16"/>
                  </a:cubicBezTo>
                  <a:cubicBezTo>
                    <a:pt x="46" y="15"/>
                    <a:pt x="47" y="14"/>
                    <a:pt x="48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8"/>
                    <a:pt x="48" y="21"/>
                    <a:pt x="46" y="23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1" y="22"/>
                    <a:pt x="52" y="18"/>
                    <a:pt x="52" y="14"/>
                  </a:cubicBezTo>
                  <a:cubicBezTo>
                    <a:pt x="52" y="14"/>
                    <a:pt x="52" y="14"/>
                    <a:pt x="52" y="13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2"/>
                    <a:pt x="49" y="12"/>
                    <a:pt x="48" y="12"/>
                  </a:cubicBezTo>
                  <a:cubicBezTo>
                    <a:pt x="46" y="12"/>
                    <a:pt x="44" y="13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4"/>
                    <a:pt x="42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4"/>
                    <a:pt x="39" y="16"/>
                    <a:pt x="39" y="18"/>
                  </a:cubicBezTo>
                  <a:cubicBezTo>
                    <a:pt x="37" y="18"/>
                    <a:pt x="36" y="19"/>
                    <a:pt x="34" y="20"/>
                  </a:cubicBezTo>
                  <a:cubicBezTo>
                    <a:pt x="35" y="18"/>
                    <a:pt x="35" y="16"/>
                    <a:pt x="36" y="15"/>
                  </a:cubicBezTo>
                  <a:cubicBezTo>
                    <a:pt x="37" y="12"/>
                    <a:pt x="38" y="9"/>
                    <a:pt x="39" y="6"/>
                  </a:cubicBezTo>
                  <a:cubicBezTo>
                    <a:pt x="39" y="5"/>
                    <a:pt x="39" y="4"/>
                    <a:pt x="40" y="3"/>
                  </a:cubicBezTo>
                  <a:cubicBezTo>
                    <a:pt x="40" y="2"/>
                    <a:pt x="40" y="2"/>
                    <a:pt x="40" y="1"/>
                  </a:cubicBezTo>
                  <a:cubicBezTo>
                    <a:pt x="40" y="1"/>
                    <a:pt x="40" y="1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2"/>
                    <a:pt x="37" y="3"/>
                  </a:cubicBezTo>
                  <a:cubicBezTo>
                    <a:pt x="37" y="5"/>
                    <a:pt x="35" y="11"/>
                    <a:pt x="33" y="16"/>
                  </a:cubicBezTo>
                  <a:cubicBezTo>
                    <a:pt x="32" y="18"/>
                    <a:pt x="31" y="20"/>
                    <a:pt x="31" y="22"/>
                  </a:cubicBezTo>
                  <a:cubicBezTo>
                    <a:pt x="29" y="23"/>
                    <a:pt x="28" y="25"/>
                    <a:pt x="26" y="27"/>
                  </a:cubicBezTo>
                  <a:cubicBezTo>
                    <a:pt x="24" y="26"/>
                    <a:pt x="22" y="25"/>
                    <a:pt x="21" y="24"/>
                  </a:cubicBezTo>
                  <a:cubicBezTo>
                    <a:pt x="21" y="23"/>
                    <a:pt x="21" y="23"/>
                    <a:pt x="20" y="2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3" y="20"/>
                    <a:pt x="8" y="19"/>
                    <a:pt x="3" y="18"/>
                  </a:cubicBezTo>
                  <a:cubicBezTo>
                    <a:pt x="0" y="18"/>
                    <a:pt x="0" y="22"/>
                    <a:pt x="2" y="22"/>
                  </a:cubicBezTo>
                  <a:cubicBezTo>
                    <a:pt x="7" y="23"/>
                    <a:pt x="12" y="25"/>
                    <a:pt x="17" y="27"/>
                  </a:cubicBezTo>
                  <a:cubicBezTo>
                    <a:pt x="17" y="29"/>
                    <a:pt x="17" y="30"/>
                    <a:pt x="17" y="32"/>
                  </a:cubicBezTo>
                  <a:cubicBezTo>
                    <a:pt x="17" y="32"/>
                    <a:pt x="17" y="33"/>
                    <a:pt x="17" y="33"/>
                  </a:cubicBezTo>
                  <a:cubicBezTo>
                    <a:pt x="16" y="35"/>
                    <a:pt x="16" y="37"/>
                    <a:pt x="16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1"/>
                    <a:pt x="17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7" y="44"/>
                    <a:pt x="17" y="45"/>
                    <a:pt x="16" y="47"/>
                  </a:cubicBezTo>
                  <a:cubicBezTo>
                    <a:pt x="13" y="63"/>
                    <a:pt x="23" y="75"/>
                    <a:pt x="40" y="74"/>
                  </a:cubicBezTo>
                  <a:cubicBezTo>
                    <a:pt x="41" y="74"/>
                    <a:pt x="41" y="74"/>
                    <a:pt x="42" y="74"/>
                  </a:cubicBezTo>
                  <a:cubicBezTo>
                    <a:pt x="43" y="75"/>
                    <a:pt x="44" y="76"/>
                    <a:pt x="45" y="77"/>
                  </a:cubicBezTo>
                  <a:cubicBezTo>
                    <a:pt x="48" y="87"/>
                    <a:pt x="55" y="96"/>
                    <a:pt x="65" y="101"/>
                  </a:cubicBezTo>
                  <a:cubicBezTo>
                    <a:pt x="67" y="102"/>
                    <a:pt x="69" y="98"/>
                    <a:pt x="67" y="97"/>
                  </a:cubicBezTo>
                  <a:cubicBezTo>
                    <a:pt x="61" y="93"/>
                    <a:pt x="57" y="88"/>
                    <a:pt x="54" y="83"/>
                  </a:cubicBezTo>
                  <a:cubicBezTo>
                    <a:pt x="60" y="87"/>
                    <a:pt x="67" y="91"/>
                    <a:pt x="73" y="95"/>
                  </a:cubicBezTo>
                  <a:cubicBezTo>
                    <a:pt x="75" y="109"/>
                    <a:pt x="82" y="121"/>
                    <a:pt x="96" y="124"/>
                  </a:cubicBezTo>
                  <a:cubicBezTo>
                    <a:pt x="99" y="125"/>
                    <a:pt x="101" y="120"/>
                    <a:pt x="98" y="119"/>
                  </a:cubicBezTo>
                  <a:cubicBezTo>
                    <a:pt x="88" y="116"/>
                    <a:pt x="82" y="108"/>
                    <a:pt x="80" y="99"/>
                  </a:cubicBezTo>
                  <a:cubicBezTo>
                    <a:pt x="89" y="105"/>
                    <a:pt x="98" y="109"/>
                    <a:pt x="108" y="114"/>
                  </a:cubicBezTo>
                  <a:cubicBezTo>
                    <a:pt x="108" y="117"/>
                    <a:pt x="110" y="121"/>
                    <a:pt x="111" y="123"/>
                  </a:cubicBezTo>
                  <a:cubicBezTo>
                    <a:pt x="111" y="124"/>
                    <a:pt x="111" y="124"/>
                    <a:pt x="110" y="125"/>
                  </a:cubicBezTo>
                  <a:cubicBezTo>
                    <a:pt x="112" y="126"/>
                    <a:pt x="112" y="126"/>
                    <a:pt x="112" y="126"/>
                  </a:cubicBezTo>
                  <a:cubicBezTo>
                    <a:pt x="112" y="126"/>
                    <a:pt x="112" y="126"/>
                    <a:pt x="112" y="126"/>
                  </a:cubicBezTo>
                  <a:cubicBezTo>
                    <a:pt x="116" y="131"/>
                    <a:pt x="121" y="135"/>
                    <a:pt x="127" y="137"/>
                  </a:cubicBezTo>
                  <a:cubicBezTo>
                    <a:pt x="130" y="138"/>
                    <a:pt x="132" y="134"/>
                    <a:pt x="129" y="133"/>
                  </a:cubicBezTo>
                  <a:cubicBezTo>
                    <a:pt x="123" y="130"/>
                    <a:pt x="119" y="125"/>
                    <a:pt x="116" y="120"/>
                  </a:cubicBezTo>
                  <a:cubicBezTo>
                    <a:pt x="117" y="120"/>
                    <a:pt x="117" y="119"/>
                    <a:pt x="117" y="119"/>
                  </a:cubicBezTo>
                  <a:cubicBezTo>
                    <a:pt x="125" y="122"/>
                    <a:pt x="132" y="126"/>
                    <a:pt x="140" y="129"/>
                  </a:cubicBezTo>
                  <a:cubicBezTo>
                    <a:pt x="142" y="139"/>
                    <a:pt x="147" y="148"/>
                    <a:pt x="156" y="155"/>
                  </a:cubicBezTo>
                  <a:cubicBezTo>
                    <a:pt x="158" y="156"/>
                    <a:pt x="160" y="153"/>
                    <a:pt x="159" y="152"/>
                  </a:cubicBezTo>
                  <a:cubicBezTo>
                    <a:pt x="153" y="146"/>
                    <a:pt x="150" y="139"/>
                    <a:pt x="148" y="132"/>
                  </a:cubicBezTo>
                  <a:cubicBezTo>
                    <a:pt x="154" y="134"/>
                    <a:pt x="160" y="136"/>
                    <a:pt x="166" y="138"/>
                  </a:cubicBezTo>
                  <a:cubicBezTo>
                    <a:pt x="167" y="149"/>
                    <a:pt x="171" y="158"/>
                    <a:pt x="182" y="162"/>
                  </a:cubicBezTo>
                  <a:cubicBezTo>
                    <a:pt x="185" y="163"/>
                    <a:pt x="187" y="158"/>
                    <a:pt x="183" y="157"/>
                  </a:cubicBezTo>
                  <a:cubicBezTo>
                    <a:pt x="176" y="153"/>
                    <a:pt x="173" y="147"/>
                    <a:pt x="172" y="140"/>
                  </a:cubicBezTo>
                  <a:cubicBezTo>
                    <a:pt x="174" y="141"/>
                    <a:pt x="175" y="141"/>
                    <a:pt x="176" y="142"/>
                  </a:cubicBezTo>
                  <a:cubicBezTo>
                    <a:pt x="185" y="144"/>
                    <a:pt x="193" y="147"/>
                    <a:pt x="201" y="150"/>
                  </a:cubicBezTo>
                  <a:cubicBezTo>
                    <a:pt x="203" y="157"/>
                    <a:pt x="206" y="163"/>
                    <a:pt x="211" y="168"/>
                  </a:cubicBezTo>
                  <a:cubicBezTo>
                    <a:pt x="213" y="170"/>
                    <a:pt x="217" y="167"/>
                    <a:pt x="215" y="165"/>
                  </a:cubicBezTo>
                  <a:cubicBezTo>
                    <a:pt x="212" y="161"/>
                    <a:pt x="210" y="157"/>
                    <a:pt x="208" y="153"/>
                  </a:cubicBezTo>
                  <a:cubicBezTo>
                    <a:pt x="216" y="156"/>
                    <a:pt x="223" y="159"/>
                    <a:pt x="231" y="161"/>
                  </a:cubicBezTo>
                  <a:cubicBezTo>
                    <a:pt x="233" y="166"/>
                    <a:pt x="235" y="171"/>
                    <a:pt x="239" y="175"/>
                  </a:cubicBezTo>
                  <a:cubicBezTo>
                    <a:pt x="241" y="178"/>
                    <a:pt x="244" y="175"/>
                    <a:pt x="242" y="172"/>
                  </a:cubicBezTo>
                  <a:cubicBezTo>
                    <a:pt x="241" y="169"/>
                    <a:pt x="239" y="167"/>
                    <a:pt x="238" y="164"/>
                  </a:cubicBezTo>
                  <a:cubicBezTo>
                    <a:pt x="240" y="164"/>
                    <a:pt x="241" y="161"/>
                    <a:pt x="239" y="160"/>
                  </a:cubicBezTo>
                  <a:cubicBezTo>
                    <a:pt x="238" y="159"/>
                    <a:pt x="237" y="158"/>
                    <a:pt x="236" y="158"/>
                  </a:cubicBezTo>
                  <a:cubicBezTo>
                    <a:pt x="235" y="152"/>
                    <a:pt x="235" y="145"/>
                    <a:pt x="236" y="139"/>
                  </a:cubicBezTo>
                  <a:cubicBezTo>
                    <a:pt x="241" y="141"/>
                    <a:pt x="246" y="142"/>
                    <a:pt x="251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1" y="144"/>
                    <a:pt x="250" y="145"/>
                    <a:pt x="249" y="146"/>
                  </a:cubicBezTo>
                  <a:cubicBezTo>
                    <a:pt x="251" y="148"/>
                    <a:pt x="251" y="148"/>
                    <a:pt x="251" y="148"/>
                  </a:cubicBezTo>
                  <a:cubicBezTo>
                    <a:pt x="263" y="132"/>
                    <a:pt x="279" y="119"/>
                    <a:pt x="292" y="105"/>
                  </a:cubicBezTo>
                  <a:cubicBezTo>
                    <a:pt x="297" y="100"/>
                    <a:pt x="303" y="91"/>
                    <a:pt x="308" y="84"/>
                  </a:cubicBezTo>
                  <a:cubicBezTo>
                    <a:pt x="311" y="80"/>
                    <a:pt x="314" y="77"/>
                    <a:pt x="317" y="74"/>
                  </a:cubicBezTo>
                  <a:cubicBezTo>
                    <a:pt x="319" y="72"/>
                    <a:pt x="321" y="70"/>
                    <a:pt x="323" y="69"/>
                  </a:cubicBezTo>
                  <a:cubicBezTo>
                    <a:pt x="323" y="72"/>
                    <a:pt x="323" y="74"/>
                    <a:pt x="323" y="76"/>
                  </a:cubicBezTo>
                  <a:cubicBezTo>
                    <a:pt x="323" y="82"/>
                    <a:pt x="322" y="87"/>
                    <a:pt x="322" y="93"/>
                  </a:cubicBezTo>
                  <a:cubicBezTo>
                    <a:pt x="307" y="104"/>
                    <a:pt x="294" y="116"/>
                    <a:pt x="281" y="128"/>
                  </a:cubicBezTo>
                  <a:cubicBezTo>
                    <a:pt x="282" y="130"/>
                    <a:pt x="282" y="130"/>
                    <a:pt x="282" y="130"/>
                  </a:cubicBezTo>
                  <a:cubicBezTo>
                    <a:pt x="295" y="118"/>
                    <a:pt x="307" y="107"/>
                    <a:pt x="320" y="97"/>
                  </a:cubicBezTo>
                  <a:cubicBezTo>
                    <a:pt x="321" y="98"/>
                    <a:pt x="321" y="98"/>
                    <a:pt x="321" y="98"/>
                  </a:cubicBezTo>
                  <a:cubicBezTo>
                    <a:pt x="321" y="98"/>
                    <a:pt x="321" y="98"/>
                    <a:pt x="321" y="98"/>
                  </a:cubicBezTo>
                  <a:cubicBezTo>
                    <a:pt x="321" y="100"/>
                    <a:pt x="321" y="102"/>
                    <a:pt x="321" y="104"/>
                  </a:cubicBezTo>
                  <a:cubicBezTo>
                    <a:pt x="309" y="115"/>
                    <a:pt x="299" y="126"/>
                    <a:pt x="285" y="135"/>
                  </a:cubicBezTo>
                  <a:cubicBezTo>
                    <a:pt x="271" y="145"/>
                    <a:pt x="256" y="153"/>
                    <a:pt x="243" y="164"/>
                  </a:cubicBezTo>
                  <a:cubicBezTo>
                    <a:pt x="241" y="165"/>
                    <a:pt x="243" y="168"/>
                    <a:pt x="245" y="166"/>
                  </a:cubicBezTo>
                  <a:cubicBezTo>
                    <a:pt x="259" y="157"/>
                    <a:pt x="274" y="148"/>
                    <a:pt x="289" y="139"/>
                  </a:cubicBezTo>
                  <a:cubicBezTo>
                    <a:pt x="301" y="131"/>
                    <a:pt x="316" y="121"/>
                    <a:pt x="325" y="109"/>
                  </a:cubicBezTo>
                  <a:cubicBezTo>
                    <a:pt x="326" y="108"/>
                    <a:pt x="327" y="108"/>
                    <a:pt x="327" y="106"/>
                  </a:cubicBezTo>
                  <a:cubicBezTo>
                    <a:pt x="327" y="106"/>
                    <a:pt x="327" y="106"/>
                    <a:pt x="327" y="105"/>
                  </a:cubicBezTo>
                  <a:cubicBezTo>
                    <a:pt x="327" y="105"/>
                    <a:pt x="327" y="105"/>
                    <a:pt x="327" y="105"/>
                  </a:cubicBezTo>
                  <a:cubicBezTo>
                    <a:pt x="327" y="104"/>
                    <a:pt x="327" y="103"/>
                    <a:pt x="327" y="102"/>
                  </a:cubicBezTo>
                  <a:cubicBezTo>
                    <a:pt x="328" y="95"/>
                    <a:pt x="328" y="88"/>
                    <a:pt x="329" y="81"/>
                  </a:cubicBezTo>
                  <a:cubicBezTo>
                    <a:pt x="330" y="76"/>
                    <a:pt x="330" y="68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cubicBezTo>
                    <a:pt x="328" y="63"/>
                    <a:pt x="327" y="62"/>
                    <a:pt x="327" y="62"/>
                  </a:cubicBezTo>
                  <a:cubicBezTo>
                    <a:pt x="328" y="61"/>
                    <a:pt x="329" y="61"/>
                    <a:pt x="331" y="61"/>
                  </a:cubicBezTo>
                  <a:cubicBezTo>
                    <a:pt x="333" y="60"/>
                    <a:pt x="332" y="57"/>
                    <a:pt x="330" y="57"/>
                  </a:cubicBezTo>
                  <a:close/>
                  <a:moveTo>
                    <a:pt x="174" y="102"/>
                  </a:moveTo>
                  <a:cubicBezTo>
                    <a:pt x="173" y="102"/>
                    <a:pt x="173" y="101"/>
                    <a:pt x="173" y="100"/>
                  </a:cubicBezTo>
                  <a:cubicBezTo>
                    <a:pt x="173" y="99"/>
                    <a:pt x="173" y="98"/>
                    <a:pt x="174" y="98"/>
                  </a:cubicBezTo>
                  <a:cubicBezTo>
                    <a:pt x="175" y="96"/>
                    <a:pt x="177" y="95"/>
                    <a:pt x="179" y="94"/>
                  </a:cubicBezTo>
                  <a:cubicBezTo>
                    <a:pt x="181" y="93"/>
                    <a:pt x="183" y="93"/>
                    <a:pt x="184" y="93"/>
                  </a:cubicBezTo>
                  <a:cubicBezTo>
                    <a:pt x="184" y="93"/>
                    <a:pt x="184" y="93"/>
                    <a:pt x="184" y="93"/>
                  </a:cubicBezTo>
                  <a:cubicBezTo>
                    <a:pt x="184" y="92"/>
                    <a:pt x="184" y="92"/>
                    <a:pt x="184" y="92"/>
                  </a:cubicBezTo>
                  <a:cubicBezTo>
                    <a:pt x="185" y="93"/>
                    <a:pt x="186" y="95"/>
                    <a:pt x="186" y="96"/>
                  </a:cubicBezTo>
                  <a:cubicBezTo>
                    <a:pt x="186" y="98"/>
                    <a:pt x="185" y="99"/>
                    <a:pt x="184" y="101"/>
                  </a:cubicBezTo>
                  <a:cubicBezTo>
                    <a:pt x="185" y="100"/>
                    <a:pt x="185" y="99"/>
                    <a:pt x="185" y="99"/>
                  </a:cubicBezTo>
                  <a:cubicBezTo>
                    <a:pt x="186" y="97"/>
                    <a:pt x="185" y="95"/>
                    <a:pt x="183" y="96"/>
                  </a:cubicBezTo>
                  <a:cubicBezTo>
                    <a:pt x="180" y="97"/>
                    <a:pt x="177" y="100"/>
                    <a:pt x="175" y="103"/>
                  </a:cubicBezTo>
                  <a:cubicBezTo>
                    <a:pt x="175" y="103"/>
                    <a:pt x="174" y="103"/>
                    <a:pt x="174" y="102"/>
                  </a:cubicBezTo>
                  <a:close/>
                  <a:moveTo>
                    <a:pt x="166" y="133"/>
                  </a:moveTo>
                  <a:cubicBezTo>
                    <a:pt x="160" y="131"/>
                    <a:pt x="154" y="129"/>
                    <a:pt x="148" y="126"/>
                  </a:cubicBezTo>
                  <a:cubicBezTo>
                    <a:pt x="149" y="125"/>
                    <a:pt x="151" y="124"/>
                    <a:pt x="152" y="123"/>
                  </a:cubicBezTo>
                  <a:cubicBezTo>
                    <a:pt x="153" y="122"/>
                    <a:pt x="153" y="121"/>
                    <a:pt x="154" y="120"/>
                  </a:cubicBezTo>
                  <a:cubicBezTo>
                    <a:pt x="158" y="122"/>
                    <a:pt x="163" y="124"/>
                    <a:pt x="167" y="126"/>
                  </a:cubicBezTo>
                  <a:cubicBezTo>
                    <a:pt x="167" y="127"/>
                    <a:pt x="167" y="128"/>
                    <a:pt x="167" y="130"/>
                  </a:cubicBezTo>
                  <a:cubicBezTo>
                    <a:pt x="167" y="131"/>
                    <a:pt x="166" y="132"/>
                    <a:pt x="166" y="133"/>
                  </a:cubicBezTo>
                  <a:close/>
                  <a:moveTo>
                    <a:pt x="79" y="92"/>
                  </a:moveTo>
                  <a:cubicBezTo>
                    <a:pt x="79" y="91"/>
                    <a:pt x="79" y="90"/>
                    <a:pt x="79" y="89"/>
                  </a:cubicBezTo>
                  <a:cubicBezTo>
                    <a:pt x="79" y="89"/>
                    <a:pt x="80" y="89"/>
                    <a:pt x="80" y="88"/>
                  </a:cubicBezTo>
                  <a:cubicBezTo>
                    <a:pt x="80" y="88"/>
                    <a:pt x="81" y="88"/>
                    <a:pt x="81" y="88"/>
                  </a:cubicBezTo>
                  <a:cubicBezTo>
                    <a:pt x="90" y="91"/>
                    <a:pt x="98" y="95"/>
                    <a:pt x="107" y="99"/>
                  </a:cubicBezTo>
                  <a:cubicBezTo>
                    <a:pt x="107" y="100"/>
                    <a:pt x="107" y="101"/>
                    <a:pt x="107" y="102"/>
                  </a:cubicBezTo>
                  <a:cubicBezTo>
                    <a:pt x="97" y="99"/>
                    <a:pt x="88" y="96"/>
                    <a:pt x="79" y="92"/>
                  </a:cubicBezTo>
                  <a:close/>
                  <a:moveTo>
                    <a:pt x="33" y="61"/>
                  </a:moveTo>
                  <a:cubicBezTo>
                    <a:pt x="33" y="61"/>
                    <a:pt x="33" y="62"/>
                    <a:pt x="33" y="63"/>
                  </a:cubicBezTo>
                  <a:cubicBezTo>
                    <a:pt x="32" y="62"/>
                    <a:pt x="31" y="61"/>
                    <a:pt x="29" y="60"/>
                  </a:cubicBezTo>
                  <a:cubicBezTo>
                    <a:pt x="29" y="59"/>
                    <a:pt x="29" y="58"/>
                    <a:pt x="29" y="57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0"/>
                    <a:pt x="32" y="60"/>
                    <a:pt x="33" y="60"/>
                  </a:cubicBezTo>
                  <a:cubicBezTo>
                    <a:pt x="33" y="60"/>
                    <a:pt x="33" y="60"/>
                    <a:pt x="33" y="61"/>
                  </a:cubicBezTo>
                  <a:close/>
                  <a:moveTo>
                    <a:pt x="23" y="54"/>
                  </a:moveTo>
                  <a:cubicBezTo>
                    <a:pt x="22" y="54"/>
                    <a:pt x="22" y="54"/>
                    <a:pt x="21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4" y="51"/>
                    <a:pt x="26" y="49"/>
                    <a:pt x="27" y="48"/>
                  </a:cubicBezTo>
                  <a:cubicBezTo>
                    <a:pt x="26" y="51"/>
                    <a:pt x="26" y="54"/>
                    <a:pt x="26" y="57"/>
                  </a:cubicBezTo>
                  <a:cubicBezTo>
                    <a:pt x="25" y="56"/>
                    <a:pt x="24" y="55"/>
                    <a:pt x="23" y="54"/>
                  </a:cubicBezTo>
                  <a:close/>
                  <a:moveTo>
                    <a:pt x="60" y="57"/>
                  </a:moveTo>
                  <a:cubicBezTo>
                    <a:pt x="59" y="59"/>
                    <a:pt x="57" y="60"/>
                    <a:pt x="56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4" y="60"/>
                    <a:pt x="53" y="59"/>
                    <a:pt x="51" y="58"/>
                  </a:cubicBezTo>
                  <a:cubicBezTo>
                    <a:pt x="52" y="56"/>
                    <a:pt x="53" y="54"/>
                    <a:pt x="54" y="52"/>
                  </a:cubicBezTo>
                  <a:cubicBezTo>
                    <a:pt x="56" y="54"/>
                    <a:pt x="58" y="56"/>
                    <a:pt x="60" y="57"/>
                  </a:cubicBezTo>
                  <a:close/>
                  <a:moveTo>
                    <a:pt x="153" y="117"/>
                  </a:moveTo>
                  <a:cubicBezTo>
                    <a:pt x="151" y="116"/>
                    <a:pt x="150" y="115"/>
                    <a:pt x="148" y="114"/>
                  </a:cubicBezTo>
                  <a:cubicBezTo>
                    <a:pt x="148" y="114"/>
                    <a:pt x="149" y="113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50" y="112"/>
                    <a:pt x="152" y="112"/>
                    <a:pt x="153" y="112"/>
                  </a:cubicBezTo>
                  <a:cubicBezTo>
                    <a:pt x="153" y="113"/>
                    <a:pt x="153" y="114"/>
                    <a:pt x="153" y="115"/>
                  </a:cubicBezTo>
                  <a:cubicBezTo>
                    <a:pt x="153" y="115"/>
                    <a:pt x="153" y="116"/>
                    <a:pt x="153" y="117"/>
                  </a:cubicBezTo>
                  <a:close/>
                  <a:moveTo>
                    <a:pt x="146" y="117"/>
                  </a:moveTo>
                  <a:cubicBezTo>
                    <a:pt x="148" y="118"/>
                    <a:pt x="150" y="118"/>
                    <a:pt x="152" y="119"/>
                  </a:cubicBezTo>
                  <a:cubicBezTo>
                    <a:pt x="151" y="120"/>
                    <a:pt x="151" y="121"/>
                    <a:pt x="150" y="122"/>
                  </a:cubicBezTo>
                  <a:cubicBezTo>
                    <a:pt x="149" y="123"/>
                    <a:pt x="148" y="124"/>
                    <a:pt x="146" y="124"/>
                  </a:cubicBezTo>
                  <a:cubicBezTo>
                    <a:pt x="146" y="122"/>
                    <a:pt x="146" y="120"/>
                    <a:pt x="146" y="117"/>
                  </a:cubicBezTo>
                  <a:cubicBezTo>
                    <a:pt x="146" y="117"/>
                    <a:pt x="146" y="117"/>
                    <a:pt x="146" y="117"/>
                  </a:cubicBezTo>
                  <a:close/>
                  <a:moveTo>
                    <a:pt x="176" y="125"/>
                  </a:moveTo>
                  <a:cubicBezTo>
                    <a:pt x="176" y="125"/>
                    <a:pt x="176" y="125"/>
                    <a:pt x="176" y="125"/>
                  </a:cubicBezTo>
                  <a:cubicBezTo>
                    <a:pt x="176" y="125"/>
                    <a:pt x="176" y="125"/>
                    <a:pt x="176" y="125"/>
                  </a:cubicBezTo>
                  <a:cubicBezTo>
                    <a:pt x="176" y="125"/>
                    <a:pt x="176" y="125"/>
                    <a:pt x="176" y="125"/>
                  </a:cubicBezTo>
                  <a:cubicBezTo>
                    <a:pt x="175" y="125"/>
                    <a:pt x="175" y="125"/>
                    <a:pt x="174" y="124"/>
                  </a:cubicBezTo>
                  <a:cubicBezTo>
                    <a:pt x="175" y="122"/>
                    <a:pt x="176" y="119"/>
                    <a:pt x="177" y="117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7" y="118"/>
                    <a:pt x="177" y="119"/>
                    <a:pt x="176" y="120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8" y="121"/>
                    <a:pt x="179" y="121"/>
                    <a:pt x="179" y="121"/>
                  </a:cubicBezTo>
                  <a:cubicBezTo>
                    <a:pt x="178" y="122"/>
                    <a:pt x="177" y="123"/>
                    <a:pt x="176" y="125"/>
                  </a:cubicBezTo>
                  <a:close/>
                  <a:moveTo>
                    <a:pt x="180" y="118"/>
                  </a:moveTo>
                  <a:cubicBezTo>
                    <a:pt x="180" y="118"/>
                    <a:pt x="180" y="118"/>
                    <a:pt x="180" y="118"/>
                  </a:cubicBezTo>
                  <a:cubicBezTo>
                    <a:pt x="180" y="118"/>
                    <a:pt x="180" y="118"/>
                    <a:pt x="180" y="118"/>
                  </a:cubicBezTo>
                  <a:cubicBezTo>
                    <a:pt x="180" y="118"/>
                    <a:pt x="180" y="118"/>
                    <a:pt x="180" y="118"/>
                  </a:cubicBezTo>
                  <a:close/>
                  <a:moveTo>
                    <a:pt x="170" y="114"/>
                  </a:moveTo>
                  <a:cubicBezTo>
                    <a:pt x="169" y="117"/>
                    <a:pt x="169" y="120"/>
                    <a:pt x="168" y="122"/>
                  </a:cubicBezTo>
                  <a:cubicBezTo>
                    <a:pt x="164" y="121"/>
                    <a:pt x="159" y="119"/>
                    <a:pt x="155" y="117"/>
                  </a:cubicBezTo>
                  <a:cubicBezTo>
                    <a:pt x="155" y="117"/>
                    <a:pt x="155" y="116"/>
                    <a:pt x="155" y="115"/>
                  </a:cubicBezTo>
                  <a:cubicBezTo>
                    <a:pt x="155" y="114"/>
                    <a:pt x="155" y="112"/>
                    <a:pt x="155" y="111"/>
                  </a:cubicBezTo>
                  <a:cubicBezTo>
                    <a:pt x="160" y="112"/>
                    <a:pt x="165" y="113"/>
                    <a:pt x="170" y="114"/>
                  </a:cubicBezTo>
                  <a:cubicBezTo>
                    <a:pt x="170" y="114"/>
                    <a:pt x="170" y="114"/>
                    <a:pt x="170" y="114"/>
                  </a:cubicBezTo>
                  <a:close/>
                  <a:moveTo>
                    <a:pt x="154" y="108"/>
                  </a:moveTo>
                  <a:cubicBezTo>
                    <a:pt x="154" y="108"/>
                    <a:pt x="154" y="108"/>
                    <a:pt x="154" y="108"/>
                  </a:cubicBezTo>
                  <a:cubicBezTo>
                    <a:pt x="155" y="108"/>
                    <a:pt x="156" y="109"/>
                    <a:pt x="157" y="109"/>
                  </a:cubicBezTo>
                  <a:cubicBezTo>
                    <a:pt x="156" y="109"/>
                    <a:pt x="155" y="109"/>
                    <a:pt x="154" y="108"/>
                  </a:cubicBezTo>
                  <a:close/>
                  <a:moveTo>
                    <a:pt x="150" y="108"/>
                  </a:moveTo>
                  <a:cubicBezTo>
                    <a:pt x="150" y="108"/>
                    <a:pt x="150" y="108"/>
                    <a:pt x="150" y="108"/>
                  </a:cubicBezTo>
                  <a:cubicBezTo>
                    <a:pt x="150" y="107"/>
                    <a:pt x="150" y="107"/>
                    <a:pt x="150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1" y="106"/>
                    <a:pt x="151" y="107"/>
                    <a:pt x="152" y="107"/>
                  </a:cubicBezTo>
                  <a:cubicBezTo>
                    <a:pt x="151" y="107"/>
                    <a:pt x="151" y="107"/>
                    <a:pt x="150" y="108"/>
                  </a:cubicBezTo>
                  <a:close/>
                  <a:moveTo>
                    <a:pt x="141" y="109"/>
                  </a:moveTo>
                  <a:cubicBezTo>
                    <a:pt x="139" y="109"/>
                    <a:pt x="138" y="108"/>
                    <a:pt x="136" y="108"/>
                  </a:cubicBezTo>
                  <a:cubicBezTo>
                    <a:pt x="136" y="108"/>
                    <a:pt x="135" y="107"/>
                    <a:pt x="135" y="107"/>
                  </a:cubicBezTo>
                  <a:cubicBezTo>
                    <a:pt x="137" y="107"/>
                    <a:pt x="139" y="108"/>
                    <a:pt x="141" y="108"/>
                  </a:cubicBezTo>
                  <a:cubicBezTo>
                    <a:pt x="141" y="109"/>
                    <a:pt x="141" y="109"/>
                    <a:pt x="141" y="109"/>
                  </a:cubicBezTo>
                  <a:close/>
                  <a:moveTo>
                    <a:pt x="113" y="105"/>
                  </a:moveTo>
                  <a:cubicBezTo>
                    <a:pt x="114" y="105"/>
                    <a:pt x="115" y="105"/>
                    <a:pt x="116" y="104"/>
                  </a:cubicBezTo>
                  <a:cubicBezTo>
                    <a:pt x="115" y="105"/>
                    <a:pt x="114" y="106"/>
                    <a:pt x="113" y="108"/>
                  </a:cubicBezTo>
                  <a:cubicBezTo>
                    <a:pt x="113" y="107"/>
                    <a:pt x="113" y="106"/>
                    <a:pt x="113" y="105"/>
                  </a:cubicBezTo>
                  <a:close/>
                  <a:moveTo>
                    <a:pt x="119" y="104"/>
                  </a:moveTo>
                  <a:cubicBezTo>
                    <a:pt x="120" y="105"/>
                    <a:pt x="121" y="105"/>
                    <a:pt x="123" y="106"/>
                  </a:cubicBezTo>
                  <a:cubicBezTo>
                    <a:pt x="122" y="106"/>
                    <a:pt x="122" y="106"/>
                    <a:pt x="122" y="106"/>
                  </a:cubicBezTo>
                  <a:cubicBezTo>
                    <a:pt x="121" y="106"/>
                    <a:pt x="121" y="105"/>
                    <a:pt x="121" y="105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18" y="108"/>
                    <a:pt x="117" y="109"/>
                    <a:pt x="115" y="109"/>
                  </a:cubicBezTo>
                  <a:cubicBezTo>
                    <a:pt x="116" y="107"/>
                    <a:pt x="118" y="106"/>
                    <a:pt x="119" y="104"/>
                  </a:cubicBezTo>
                  <a:close/>
                  <a:moveTo>
                    <a:pt x="107" y="97"/>
                  </a:moveTo>
                  <a:cubicBezTo>
                    <a:pt x="107" y="97"/>
                    <a:pt x="107" y="97"/>
                    <a:pt x="107" y="97"/>
                  </a:cubicBezTo>
                  <a:cubicBezTo>
                    <a:pt x="99" y="93"/>
                    <a:pt x="92" y="90"/>
                    <a:pt x="84" y="86"/>
                  </a:cubicBezTo>
                  <a:cubicBezTo>
                    <a:pt x="85" y="86"/>
                    <a:pt x="85" y="85"/>
                    <a:pt x="86" y="85"/>
                  </a:cubicBezTo>
                  <a:cubicBezTo>
                    <a:pt x="86" y="85"/>
                    <a:pt x="86" y="86"/>
                    <a:pt x="87" y="86"/>
                  </a:cubicBezTo>
                  <a:cubicBezTo>
                    <a:pt x="89" y="87"/>
                    <a:pt x="91" y="88"/>
                    <a:pt x="93" y="89"/>
                  </a:cubicBezTo>
                  <a:cubicBezTo>
                    <a:pt x="98" y="91"/>
                    <a:pt x="102" y="94"/>
                    <a:pt x="107" y="97"/>
                  </a:cubicBezTo>
                  <a:close/>
                  <a:moveTo>
                    <a:pt x="56" y="77"/>
                  </a:moveTo>
                  <a:cubicBezTo>
                    <a:pt x="56" y="77"/>
                    <a:pt x="56" y="77"/>
                    <a:pt x="56" y="77"/>
                  </a:cubicBezTo>
                  <a:cubicBezTo>
                    <a:pt x="56" y="77"/>
                    <a:pt x="56" y="77"/>
                    <a:pt x="56" y="76"/>
                  </a:cubicBezTo>
                  <a:cubicBezTo>
                    <a:pt x="56" y="75"/>
                    <a:pt x="56" y="74"/>
                    <a:pt x="57" y="73"/>
                  </a:cubicBezTo>
                  <a:cubicBezTo>
                    <a:pt x="58" y="72"/>
                    <a:pt x="58" y="72"/>
                    <a:pt x="59" y="71"/>
                  </a:cubicBezTo>
                  <a:cubicBezTo>
                    <a:pt x="64" y="74"/>
                    <a:pt x="69" y="77"/>
                    <a:pt x="74" y="79"/>
                  </a:cubicBezTo>
                  <a:cubicBezTo>
                    <a:pt x="74" y="80"/>
                    <a:pt x="74" y="81"/>
                    <a:pt x="74" y="82"/>
                  </a:cubicBezTo>
                  <a:cubicBezTo>
                    <a:pt x="70" y="80"/>
                    <a:pt x="67" y="79"/>
                    <a:pt x="63" y="77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6" y="81"/>
                    <a:pt x="70" y="82"/>
                    <a:pt x="73" y="84"/>
                  </a:cubicBezTo>
                  <a:cubicBezTo>
                    <a:pt x="73" y="86"/>
                    <a:pt x="73" y="87"/>
                    <a:pt x="73" y="89"/>
                  </a:cubicBezTo>
                  <a:cubicBezTo>
                    <a:pt x="67" y="85"/>
                    <a:pt x="62" y="82"/>
                    <a:pt x="56" y="77"/>
                  </a:cubicBezTo>
                  <a:close/>
                  <a:moveTo>
                    <a:pt x="80" y="82"/>
                  </a:move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1" y="84"/>
                    <a:pt x="81" y="84"/>
                  </a:cubicBezTo>
                  <a:cubicBezTo>
                    <a:pt x="81" y="84"/>
                    <a:pt x="80" y="84"/>
                    <a:pt x="80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84"/>
                    <a:pt x="80" y="83"/>
                    <a:pt x="80" y="82"/>
                  </a:cubicBezTo>
                  <a:close/>
                  <a:moveTo>
                    <a:pt x="83" y="80"/>
                  </a:moveTo>
                  <a:cubicBezTo>
                    <a:pt x="82" y="80"/>
                    <a:pt x="82" y="80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2" y="79"/>
                    <a:pt x="83" y="78"/>
                    <a:pt x="83" y="78"/>
                  </a:cubicBezTo>
                  <a:cubicBezTo>
                    <a:pt x="83" y="79"/>
                    <a:pt x="83" y="80"/>
                    <a:pt x="83" y="80"/>
                  </a:cubicBezTo>
                  <a:close/>
                  <a:moveTo>
                    <a:pt x="85" y="81"/>
                  </a:moveTo>
                  <a:cubicBezTo>
                    <a:pt x="86" y="80"/>
                    <a:pt x="86" y="79"/>
                    <a:pt x="86" y="77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84" y="76"/>
                    <a:pt x="84" y="76"/>
                  </a:cubicBezTo>
                  <a:cubicBezTo>
                    <a:pt x="83" y="76"/>
                    <a:pt x="83" y="76"/>
                    <a:pt x="82" y="76"/>
                  </a:cubicBezTo>
                  <a:cubicBezTo>
                    <a:pt x="82" y="75"/>
                    <a:pt x="83" y="74"/>
                    <a:pt x="83" y="73"/>
                  </a:cubicBezTo>
                  <a:cubicBezTo>
                    <a:pt x="86" y="74"/>
                    <a:pt x="88" y="76"/>
                    <a:pt x="91" y="77"/>
                  </a:cubicBezTo>
                  <a:cubicBezTo>
                    <a:pt x="89" y="78"/>
                    <a:pt x="87" y="79"/>
                    <a:pt x="85" y="81"/>
                  </a:cubicBezTo>
                  <a:close/>
                  <a:moveTo>
                    <a:pt x="61" y="69"/>
                  </a:moveTo>
                  <a:cubicBezTo>
                    <a:pt x="61" y="69"/>
                    <a:pt x="61" y="69"/>
                    <a:pt x="61" y="69"/>
                  </a:cubicBezTo>
                  <a:cubicBezTo>
                    <a:pt x="62" y="69"/>
                    <a:pt x="63" y="70"/>
                    <a:pt x="64" y="71"/>
                  </a:cubicBezTo>
                  <a:cubicBezTo>
                    <a:pt x="63" y="70"/>
                    <a:pt x="62" y="70"/>
                    <a:pt x="61" y="69"/>
                  </a:cubicBezTo>
                  <a:close/>
                  <a:moveTo>
                    <a:pt x="56" y="66"/>
                  </a:moveTo>
                  <a:cubicBezTo>
                    <a:pt x="56" y="66"/>
                    <a:pt x="55" y="66"/>
                    <a:pt x="55" y="66"/>
                  </a:cubicBezTo>
                  <a:cubicBezTo>
                    <a:pt x="55" y="65"/>
                    <a:pt x="56" y="65"/>
                    <a:pt x="57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6"/>
                    <a:pt x="57" y="66"/>
                    <a:pt x="56" y="66"/>
                  </a:cubicBezTo>
                  <a:close/>
                  <a:moveTo>
                    <a:pt x="63" y="59"/>
                  </a:moveTo>
                  <a:cubicBezTo>
                    <a:pt x="62" y="60"/>
                    <a:pt x="61" y="61"/>
                    <a:pt x="59" y="61"/>
                  </a:cubicBezTo>
                  <a:cubicBezTo>
                    <a:pt x="60" y="60"/>
                    <a:pt x="61" y="60"/>
                    <a:pt x="62" y="59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46" y="57"/>
                  </a:moveTo>
                  <a:cubicBezTo>
                    <a:pt x="45" y="57"/>
                    <a:pt x="45" y="56"/>
                    <a:pt x="45" y="56"/>
                  </a:cubicBezTo>
                  <a:cubicBezTo>
                    <a:pt x="45" y="56"/>
                    <a:pt x="45" y="56"/>
                    <a:pt x="46" y="57"/>
                  </a:cubicBezTo>
                  <a:cubicBezTo>
                    <a:pt x="46" y="57"/>
                    <a:pt x="46" y="57"/>
                    <a:pt x="46" y="57"/>
                  </a:cubicBezTo>
                  <a:close/>
                  <a:moveTo>
                    <a:pt x="35" y="53"/>
                  </a:moveTo>
                  <a:cubicBezTo>
                    <a:pt x="35" y="52"/>
                    <a:pt x="35" y="52"/>
                    <a:pt x="35" y="52"/>
                  </a:cubicBezTo>
                  <a:cubicBezTo>
                    <a:pt x="35" y="52"/>
                    <a:pt x="35" y="52"/>
                    <a:pt x="36" y="51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5" y="52"/>
                    <a:pt x="35" y="52"/>
                    <a:pt x="35" y="53"/>
                  </a:cubicBezTo>
                  <a:close/>
                  <a:moveTo>
                    <a:pt x="29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0" y="49"/>
                    <a:pt x="29" y="49"/>
                    <a:pt x="29" y="49"/>
                  </a:cubicBezTo>
                  <a:close/>
                  <a:moveTo>
                    <a:pt x="32" y="49"/>
                  </a:moveTo>
                  <a:cubicBezTo>
                    <a:pt x="32" y="49"/>
                    <a:pt x="32" y="50"/>
                    <a:pt x="33" y="50"/>
                  </a:cubicBezTo>
                  <a:cubicBezTo>
                    <a:pt x="33" y="50"/>
                    <a:pt x="32" y="50"/>
                    <a:pt x="32" y="50"/>
                  </a:cubicBezTo>
                  <a:cubicBezTo>
                    <a:pt x="32" y="50"/>
                    <a:pt x="32" y="51"/>
                    <a:pt x="31" y="51"/>
                  </a:cubicBezTo>
                  <a:cubicBezTo>
                    <a:pt x="32" y="50"/>
                    <a:pt x="32" y="50"/>
                    <a:pt x="32" y="49"/>
                  </a:cubicBezTo>
                  <a:close/>
                  <a:moveTo>
                    <a:pt x="29" y="54"/>
                  </a:moveTo>
                  <a:cubicBezTo>
                    <a:pt x="30" y="54"/>
                    <a:pt x="31" y="53"/>
                    <a:pt x="32" y="53"/>
                  </a:cubicBezTo>
                  <a:cubicBezTo>
                    <a:pt x="32" y="53"/>
                    <a:pt x="32" y="54"/>
                    <a:pt x="32" y="54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1" y="55"/>
                    <a:pt x="30" y="55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lose/>
                  <a:moveTo>
                    <a:pt x="38" y="53"/>
                  </a:moveTo>
                  <a:cubicBezTo>
                    <a:pt x="38" y="53"/>
                    <a:pt x="38" y="53"/>
                    <a:pt x="38" y="53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4"/>
                    <a:pt x="38" y="53"/>
                    <a:pt x="38" y="53"/>
                  </a:cubicBezTo>
                  <a:close/>
                  <a:moveTo>
                    <a:pt x="44" y="52"/>
                  </a:moveTo>
                  <a:cubicBezTo>
                    <a:pt x="45" y="52"/>
                    <a:pt x="47" y="51"/>
                    <a:pt x="48" y="50"/>
                  </a:cubicBezTo>
                  <a:cubicBezTo>
                    <a:pt x="48" y="51"/>
                    <a:pt x="47" y="53"/>
                    <a:pt x="46" y="54"/>
                  </a:cubicBezTo>
                  <a:cubicBezTo>
                    <a:pt x="46" y="54"/>
                    <a:pt x="45" y="53"/>
                    <a:pt x="44" y="52"/>
                  </a:cubicBezTo>
                  <a:close/>
                  <a:moveTo>
                    <a:pt x="42" y="51"/>
                  </a:moveTo>
                  <a:cubicBezTo>
                    <a:pt x="41" y="51"/>
                    <a:pt x="41" y="50"/>
                    <a:pt x="40" y="50"/>
                  </a:cubicBezTo>
                  <a:cubicBezTo>
                    <a:pt x="41" y="49"/>
                    <a:pt x="42" y="48"/>
                    <a:pt x="42" y="46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0" y="46"/>
                    <a:pt x="39" y="47"/>
                    <a:pt x="37" y="47"/>
                  </a:cubicBezTo>
                  <a:cubicBezTo>
                    <a:pt x="37" y="46"/>
                    <a:pt x="37" y="46"/>
                    <a:pt x="36" y="45"/>
                  </a:cubicBezTo>
                  <a:cubicBezTo>
                    <a:pt x="37" y="44"/>
                    <a:pt x="37" y="44"/>
                    <a:pt x="38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2"/>
                    <a:pt x="39" y="42"/>
                  </a:cubicBezTo>
                  <a:cubicBezTo>
                    <a:pt x="39" y="42"/>
                    <a:pt x="39" y="42"/>
                    <a:pt x="40" y="41"/>
                  </a:cubicBezTo>
                  <a:cubicBezTo>
                    <a:pt x="42" y="44"/>
                    <a:pt x="45" y="46"/>
                    <a:pt x="48" y="48"/>
                  </a:cubicBezTo>
                  <a:cubicBezTo>
                    <a:pt x="46" y="49"/>
                    <a:pt x="44" y="50"/>
                    <a:pt x="42" y="51"/>
                  </a:cubicBezTo>
                  <a:close/>
                  <a:moveTo>
                    <a:pt x="33" y="45"/>
                  </a:moveTo>
                  <a:cubicBezTo>
                    <a:pt x="33" y="45"/>
                    <a:pt x="33" y="45"/>
                    <a:pt x="33" y="45"/>
                  </a:cubicBezTo>
                  <a:cubicBezTo>
                    <a:pt x="32" y="45"/>
                    <a:pt x="32" y="45"/>
                    <a:pt x="31" y="45"/>
                  </a:cubicBezTo>
                  <a:cubicBezTo>
                    <a:pt x="31" y="45"/>
                    <a:pt x="32" y="44"/>
                    <a:pt x="32" y="44"/>
                  </a:cubicBezTo>
                  <a:cubicBezTo>
                    <a:pt x="33" y="45"/>
                    <a:pt x="33" y="45"/>
                    <a:pt x="33" y="45"/>
                  </a:cubicBezTo>
                  <a:close/>
                  <a:moveTo>
                    <a:pt x="27" y="43"/>
                  </a:moveTo>
                  <a:cubicBezTo>
                    <a:pt x="26" y="43"/>
                    <a:pt x="26" y="43"/>
                    <a:pt x="26" y="43"/>
                  </a:cubicBezTo>
                  <a:cubicBezTo>
                    <a:pt x="27" y="42"/>
                    <a:pt x="27" y="41"/>
                    <a:pt x="28" y="41"/>
                  </a:cubicBezTo>
                  <a:cubicBezTo>
                    <a:pt x="27" y="41"/>
                    <a:pt x="27" y="42"/>
                    <a:pt x="27" y="43"/>
                  </a:cubicBezTo>
                  <a:close/>
                  <a:moveTo>
                    <a:pt x="24" y="46"/>
                  </a:moveTo>
                  <a:cubicBezTo>
                    <a:pt x="24" y="46"/>
                    <a:pt x="25" y="46"/>
                    <a:pt x="25" y="46"/>
                  </a:cubicBezTo>
                  <a:cubicBezTo>
                    <a:pt x="24" y="47"/>
                    <a:pt x="24" y="47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7"/>
                    <a:pt x="23" y="46"/>
                    <a:pt x="23" y="46"/>
                  </a:cubicBezTo>
                  <a:lnTo>
                    <a:pt x="24" y="46"/>
                  </a:lnTo>
                  <a:close/>
                  <a:moveTo>
                    <a:pt x="38" y="57"/>
                  </a:moveTo>
                  <a:cubicBezTo>
                    <a:pt x="39" y="56"/>
                    <a:pt x="39" y="56"/>
                    <a:pt x="40" y="55"/>
                  </a:cubicBezTo>
                  <a:cubicBezTo>
                    <a:pt x="40" y="55"/>
                    <a:pt x="41" y="55"/>
                    <a:pt x="41" y="56"/>
                  </a:cubicBezTo>
                  <a:cubicBezTo>
                    <a:pt x="42" y="57"/>
                    <a:pt x="44" y="58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2" y="59"/>
                    <a:pt x="40" y="58"/>
                    <a:pt x="38" y="57"/>
                  </a:cubicBezTo>
                  <a:cubicBezTo>
                    <a:pt x="38" y="57"/>
                    <a:pt x="38" y="57"/>
                    <a:pt x="38" y="57"/>
                  </a:cubicBezTo>
                  <a:close/>
                  <a:moveTo>
                    <a:pt x="51" y="60"/>
                  </a:moveTo>
                  <a:cubicBezTo>
                    <a:pt x="52" y="61"/>
                    <a:pt x="53" y="62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3" y="63"/>
                    <a:pt x="53" y="63"/>
                    <a:pt x="52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2" y="64"/>
                    <a:pt x="51" y="64"/>
                    <a:pt x="50" y="63"/>
                  </a:cubicBezTo>
                  <a:cubicBezTo>
                    <a:pt x="50" y="62"/>
                    <a:pt x="51" y="61"/>
                    <a:pt x="51" y="60"/>
                  </a:cubicBezTo>
                  <a:close/>
                  <a:moveTo>
                    <a:pt x="55" y="68"/>
                  </a:moveTo>
                  <a:cubicBezTo>
                    <a:pt x="55" y="68"/>
                    <a:pt x="55" y="69"/>
                    <a:pt x="55" y="69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71"/>
                    <a:pt x="55" y="71"/>
                    <a:pt x="55" y="72"/>
                  </a:cubicBezTo>
                  <a:cubicBezTo>
                    <a:pt x="55" y="72"/>
                    <a:pt x="54" y="73"/>
                    <a:pt x="54" y="73"/>
                  </a:cubicBezTo>
                  <a:cubicBezTo>
                    <a:pt x="54" y="73"/>
                    <a:pt x="53" y="73"/>
                    <a:pt x="53" y="73"/>
                  </a:cubicBezTo>
                  <a:cubicBezTo>
                    <a:pt x="52" y="73"/>
                    <a:pt x="52" y="73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ubicBezTo>
                    <a:pt x="50" y="71"/>
                    <a:pt x="50" y="68"/>
                    <a:pt x="50" y="66"/>
                  </a:cubicBezTo>
                  <a:cubicBezTo>
                    <a:pt x="52" y="67"/>
                    <a:pt x="53" y="67"/>
                    <a:pt x="55" y="68"/>
                  </a:cubicBezTo>
                  <a:close/>
                  <a:moveTo>
                    <a:pt x="121" y="109"/>
                  </a:moveTo>
                  <a:cubicBezTo>
                    <a:pt x="120" y="111"/>
                    <a:pt x="119" y="112"/>
                    <a:pt x="118" y="113"/>
                  </a:cubicBezTo>
                  <a:cubicBezTo>
                    <a:pt x="117" y="113"/>
                    <a:pt x="116" y="112"/>
                    <a:pt x="115" y="112"/>
                  </a:cubicBezTo>
                  <a:cubicBezTo>
                    <a:pt x="117" y="111"/>
                    <a:pt x="119" y="110"/>
                    <a:pt x="121" y="109"/>
                  </a:cubicBezTo>
                  <a:close/>
                  <a:moveTo>
                    <a:pt x="125" y="107"/>
                  </a:moveTo>
                  <a:cubicBezTo>
                    <a:pt x="129" y="108"/>
                    <a:pt x="132" y="109"/>
                    <a:pt x="135" y="110"/>
                  </a:cubicBezTo>
                  <a:cubicBezTo>
                    <a:pt x="136" y="111"/>
                    <a:pt x="137" y="111"/>
                    <a:pt x="138" y="112"/>
                  </a:cubicBezTo>
                  <a:cubicBezTo>
                    <a:pt x="136" y="111"/>
                    <a:pt x="134" y="110"/>
                    <a:pt x="132" y="110"/>
                  </a:cubicBezTo>
                  <a:cubicBezTo>
                    <a:pt x="130" y="109"/>
                    <a:pt x="127" y="108"/>
                    <a:pt x="126" y="108"/>
                  </a:cubicBezTo>
                  <a:cubicBezTo>
                    <a:pt x="125" y="108"/>
                    <a:pt x="125" y="108"/>
                    <a:pt x="125" y="108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80" y="127"/>
                  </a:moveTo>
                  <a:cubicBezTo>
                    <a:pt x="180" y="125"/>
                    <a:pt x="180" y="125"/>
                    <a:pt x="180" y="125"/>
                  </a:cubicBezTo>
                  <a:cubicBezTo>
                    <a:pt x="179" y="126"/>
                    <a:pt x="179" y="126"/>
                    <a:pt x="178" y="126"/>
                  </a:cubicBezTo>
                  <a:cubicBezTo>
                    <a:pt x="180" y="123"/>
                    <a:pt x="182" y="121"/>
                    <a:pt x="184" y="120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90" y="122"/>
                    <a:pt x="195" y="124"/>
                    <a:pt x="201" y="126"/>
                  </a:cubicBezTo>
                  <a:cubicBezTo>
                    <a:pt x="201" y="128"/>
                    <a:pt x="201" y="130"/>
                    <a:pt x="200" y="132"/>
                  </a:cubicBezTo>
                  <a:cubicBezTo>
                    <a:pt x="193" y="131"/>
                    <a:pt x="187" y="129"/>
                    <a:pt x="180" y="127"/>
                  </a:cubicBezTo>
                  <a:close/>
                  <a:moveTo>
                    <a:pt x="141" y="106"/>
                  </a:moveTo>
                  <a:cubicBezTo>
                    <a:pt x="138" y="105"/>
                    <a:pt x="134" y="104"/>
                    <a:pt x="131" y="104"/>
                  </a:cubicBezTo>
                  <a:cubicBezTo>
                    <a:pt x="130" y="103"/>
                    <a:pt x="129" y="103"/>
                    <a:pt x="128" y="103"/>
                  </a:cubicBezTo>
                  <a:cubicBezTo>
                    <a:pt x="126" y="102"/>
                    <a:pt x="125" y="101"/>
                    <a:pt x="124" y="100"/>
                  </a:cubicBezTo>
                  <a:cubicBezTo>
                    <a:pt x="125" y="99"/>
                    <a:pt x="126" y="98"/>
                    <a:pt x="127" y="97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4" y="96"/>
                    <a:pt x="122" y="97"/>
                    <a:pt x="120" y="99"/>
                  </a:cubicBezTo>
                  <a:cubicBezTo>
                    <a:pt x="120" y="98"/>
                    <a:pt x="119" y="98"/>
                    <a:pt x="119" y="98"/>
                  </a:cubicBezTo>
                  <a:cubicBezTo>
                    <a:pt x="120" y="97"/>
                    <a:pt x="121" y="96"/>
                    <a:pt x="122" y="96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9" y="97"/>
                    <a:pt x="136" y="100"/>
                    <a:pt x="142" y="103"/>
                  </a:cubicBezTo>
                  <a:cubicBezTo>
                    <a:pt x="142" y="104"/>
                    <a:pt x="142" y="105"/>
                    <a:pt x="141" y="106"/>
                  </a:cubicBezTo>
                  <a:close/>
                  <a:moveTo>
                    <a:pt x="119" y="92"/>
                  </a:moveTo>
                  <a:cubicBezTo>
                    <a:pt x="119" y="92"/>
                    <a:pt x="119" y="92"/>
                    <a:pt x="120" y="92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8" y="94"/>
                    <a:pt x="117" y="95"/>
                    <a:pt x="116" y="96"/>
                  </a:cubicBezTo>
                  <a:cubicBezTo>
                    <a:pt x="115" y="96"/>
                    <a:pt x="115" y="96"/>
                    <a:pt x="114" y="96"/>
                  </a:cubicBezTo>
                  <a:cubicBezTo>
                    <a:pt x="114" y="94"/>
                    <a:pt x="115" y="92"/>
                    <a:pt x="115" y="90"/>
                  </a:cubicBezTo>
                  <a:cubicBezTo>
                    <a:pt x="117" y="91"/>
                    <a:pt x="118" y="92"/>
                    <a:pt x="119" y="92"/>
                  </a:cubicBezTo>
                  <a:close/>
                  <a:moveTo>
                    <a:pt x="108" y="93"/>
                  </a:moveTo>
                  <a:cubicBezTo>
                    <a:pt x="103" y="91"/>
                    <a:pt x="99" y="88"/>
                    <a:pt x="94" y="86"/>
                  </a:cubicBezTo>
                  <a:cubicBezTo>
                    <a:pt x="92" y="85"/>
                    <a:pt x="90" y="84"/>
                    <a:pt x="89" y="83"/>
                  </a:cubicBezTo>
                  <a:cubicBezTo>
                    <a:pt x="90" y="82"/>
                    <a:pt x="92" y="81"/>
                    <a:pt x="93" y="79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8"/>
                    <a:pt x="93" y="78"/>
                    <a:pt x="93" y="78"/>
                  </a:cubicBezTo>
                  <a:cubicBezTo>
                    <a:pt x="99" y="81"/>
                    <a:pt x="104" y="84"/>
                    <a:pt x="109" y="87"/>
                  </a:cubicBezTo>
                  <a:cubicBezTo>
                    <a:pt x="109" y="89"/>
                    <a:pt x="108" y="91"/>
                    <a:pt x="108" y="93"/>
                  </a:cubicBezTo>
                  <a:close/>
                  <a:moveTo>
                    <a:pt x="100" y="61"/>
                  </a:moveTo>
                  <a:cubicBezTo>
                    <a:pt x="99" y="62"/>
                    <a:pt x="97" y="63"/>
                    <a:pt x="95" y="63"/>
                  </a:cubicBezTo>
                  <a:cubicBezTo>
                    <a:pt x="95" y="63"/>
                    <a:pt x="94" y="63"/>
                    <a:pt x="94" y="63"/>
                  </a:cubicBezTo>
                  <a:cubicBezTo>
                    <a:pt x="96" y="59"/>
                    <a:pt x="98" y="56"/>
                    <a:pt x="100" y="53"/>
                  </a:cubicBezTo>
                  <a:cubicBezTo>
                    <a:pt x="101" y="54"/>
                    <a:pt x="101" y="56"/>
                    <a:pt x="101" y="57"/>
                  </a:cubicBezTo>
                  <a:cubicBezTo>
                    <a:pt x="101" y="59"/>
                    <a:pt x="101" y="60"/>
                    <a:pt x="100" y="61"/>
                  </a:cubicBezTo>
                  <a:close/>
                  <a:moveTo>
                    <a:pt x="93" y="59"/>
                  </a:moveTo>
                  <a:cubicBezTo>
                    <a:pt x="93" y="60"/>
                    <a:pt x="92" y="61"/>
                    <a:pt x="91" y="63"/>
                  </a:cubicBezTo>
                  <a:cubicBezTo>
                    <a:pt x="91" y="63"/>
                    <a:pt x="91" y="63"/>
                    <a:pt x="91" y="62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6"/>
                    <a:pt x="89" y="67"/>
                    <a:pt x="89" y="68"/>
                  </a:cubicBezTo>
                  <a:cubicBezTo>
                    <a:pt x="88" y="68"/>
                    <a:pt x="87" y="68"/>
                    <a:pt x="86" y="67"/>
                  </a:cubicBezTo>
                  <a:cubicBezTo>
                    <a:pt x="88" y="64"/>
                    <a:pt x="91" y="62"/>
                    <a:pt x="93" y="59"/>
                  </a:cubicBezTo>
                  <a:close/>
                  <a:moveTo>
                    <a:pt x="78" y="69"/>
                  </a:moveTo>
                  <a:cubicBezTo>
                    <a:pt x="77" y="71"/>
                    <a:pt x="76" y="74"/>
                    <a:pt x="75" y="76"/>
                  </a:cubicBezTo>
                  <a:cubicBezTo>
                    <a:pt x="71" y="73"/>
                    <a:pt x="67" y="70"/>
                    <a:pt x="63" y="67"/>
                  </a:cubicBezTo>
                  <a:cubicBezTo>
                    <a:pt x="65" y="66"/>
                    <a:pt x="67" y="64"/>
                    <a:pt x="68" y="63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61"/>
                    <a:pt x="66" y="61"/>
                    <a:pt x="66" y="62"/>
                  </a:cubicBezTo>
                  <a:cubicBezTo>
                    <a:pt x="64" y="63"/>
                    <a:pt x="63" y="64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4"/>
                    <a:pt x="64" y="62"/>
                    <a:pt x="65" y="61"/>
                  </a:cubicBezTo>
                  <a:cubicBezTo>
                    <a:pt x="69" y="64"/>
                    <a:pt x="73" y="66"/>
                    <a:pt x="78" y="69"/>
                  </a:cubicBezTo>
                  <a:cubicBezTo>
                    <a:pt x="78" y="69"/>
                    <a:pt x="78" y="69"/>
                    <a:pt x="78" y="69"/>
                  </a:cubicBezTo>
                  <a:close/>
                  <a:moveTo>
                    <a:pt x="57" y="48"/>
                  </a:moveTo>
                  <a:cubicBezTo>
                    <a:pt x="56" y="48"/>
                    <a:pt x="56" y="48"/>
                    <a:pt x="56" y="48"/>
                  </a:cubicBezTo>
                  <a:cubicBezTo>
                    <a:pt x="56" y="48"/>
                    <a:pt x="57" y="48"/>
                    <a:pt x="57" y="47"/>
                  </a:cubicBezTo>
                  <a:cubicBezTo>
                    <a:pt x="57" y="48"/>
                    <a:pt x="57" y="48"/>
                    <a:pt x="57" y="48"/>
                  </a:cubicBezTo>
                  <a:close/>
                  <a:moveTo>
                    <a:pt x="37" y="40"/>
                  </a:moveTo>
                  <a:cubicBezTo>
                    <a:pt x="35" y="41"/>
                    <a:pt x="34" y="41"/>
                    <a:pt x="32" y="42"/>
                  </a:cubicBezTo>
                  <a:cubicBezTo>
                    <a:pt x="32" y="42"/>
                    <a:pt x="32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9"/>
                    <a:pt x="32" y="38"/>
                  </a:cubicBezTo>
                  <a:cubicBezTo>
                    <a:pt x="32" y="38"/>
                    <a:pt x="33" y="37"/>
                    <a:pt x="33" y="37"/>
                  </a:cubicBezTo>
                  <a:cubicBezTo>
                    <a:pt x="34" y="38"/>
                    <a:pt x="36" y="38"/>
                    <a:pt x="37" y="39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0" y="35"/>
                  </a:moveTo>
                  <a:cubicBezTo>
                    <a:pt x="27" y="37"/>
                    <a:pt x="25" y="40"/>
                    <a:pt x="24" y="43"/>
                  </a:cubicBezTo>
                  <a:cubicBezTo>
                    <a:pt x="24" y="42"/>
                    <a:pt x="24" y="41"/>
                    <a:pt x="24" y="40"/>
                  </a:cubicBezTo>
                  <a:cubicBezTo>
                    <a:pt x="24" y="40"/>
                    <a:pt x="24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6" y="38"/>
                    <a:pt x="27" y="36"/>
                    <a:pt x="27" y="35"/>
                  </a:cubicBezTo>
                  <a:cubicBezTo>
                    <a:pt x="27" y="34"/>
                    <a:pt x="27" y="34"/>
                    <a:pt x="28" y="33"/>
                  </a:cubicBezTo>
                  <a:cubicBezTo>
                    <a:pt x="29" y="34"/>
                    <a:pt x="30" y="34"/>
                    <a:pt x="30" y="35"/>
                  </a:cubicBezTo>
                  <a:close/>
                  <a:moveTo>
                    <a:pt x="23" y="30"/>
                  </a:moveTo>
                  <a:cubicBezTo>
                    <a:pt x="22" y="33"/>
                    <a:pt x="21" y="35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5"/>
                    <a:pt x="20" y="34"/>
                    <a:pt x="20" y="33"/>
                  </a:cubicBezTo>
                  <a:cubicBezTo>
                    <a:pt x="20" y="32"/>
                    <a:pt x="20" y="32"/>
                    <a:pt x="20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8"/>
                  </a:cubicBezTo>
                  <a:cubicBezTo>
                    <a:pt x="21" y="29"/>
                    <a:pt x="22" y="30"/>
                    <a:pt x="23" y="30"/>
                  </a:cubicBezTo>
                  <a:close/>
                  <a:moveTo>
                    <a:pt x="22" y="57"/>
                  </a:moveTo>
                  <a:cubicBezTo>
                    <a:pt x="23" y="58"/>
                    <a:pt x="24" y="59"/>
                    <a:pt x="26" y="60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61"/>
                    <a:pt x="27" y="62"/>
                    <a:pt x="27" y="62"/>
                  </a:cubicBezTo>
                  <a:cubicBezTo>
                    <a:pt x="27" y="63"/>
                    <a:pt x="27" y="64"/>
                    <a:pt x="28" y="66"/>
                  </a:cubicBezTo>
                  <a:cubicBezTo>
                    <a:pt x="25" y="63"/>
                    <a:pt x="23" y="60"/>
                    <a:pt x="22" y="57"/>
                  </a:cubicBezTo>
                  <a:close/>
                  <a:moveTo>
                    <a:pt x="30" y="67"/>
                  </a:moveTo>
                  <a:cubicBezTo>
                    <a:pt x="30" y="66"/>
                    <a:pt x="30" y="65"/>
                    <a:pt x="30" y="64"/>
                  </a:cubicBezTo>
                  <a:cubicBezTo>
                    <a:pt x="32" y="66"/>
                    <a:pt x="34" y="67"/>
                    <a:pt x="36" y="69"/>
                  </a:cubicBezTo>
                  <a:cubicBezTo>
                    <a:pt x="34" y="69"/>
                    <a:pt x="32" y="68"/>
                    <a:pt x="30" y="67"/>
                  </a:cubicBezTo>
                  <a:close/>
                  <a:moveTo>
                    <a:pt x="36" y="65"/>
                  </a:moveTo>
                  <a:cubicBezTo>
                    <a:pt x="36" y="64"/>
                    <a:pt x="36" y="64"/>
                    <a:pt x="36" y="64"/>
                  </a:cubicBezTo>
                  <a:cubicBezTo>
                    <a:pt x="36" y="64"/>
                    <a:pt x="35" y="62"/>
                    <a:pt x="35" y="60"/>
                  </a:cubicBezTo>
                  <a:cubicBezTo>
                    <a:pt x="35" y="60"/>
                    <a:pt x="35" y="59"/>
                    <a:pt x="35" y="59"/>
                  </a:cubicBezTo>
                  <a:cubicBezTo>
                    <a:pt x="38" y="60"/>
                    <a:pt x="41" y="61"/>
                    <a:pt x="44" y="63"/>
                  </a:cubicBezTo>
                  <a:cubicBezTo>
                    <a:pt x="44" y="66"/>
                    <a:pt x="44" y="69"/>
                    <a:pt x="45" y="71"/>
                  </a:cubicBezTo>
                  <a:cubicBezTo>
                    <a:pt x="41" y="69"/>
                    <a:pt x="38" y="67"/>
                    <a:pt x="36" y="65"/>
                  </a:cubicBezTo>
                  <a:close/>
                  <a:moveTo>
                    <a:pt x="87" y="98"/>
                  </a:moveTo>
                  <a:cubicBezTo>
                    <a:pt x="93" y="100"/>
                    <a:pt x="100" y="103"/>
                    <a:pt x="107" y="104"/>
                  </a:cubicBezTo>
                  <a:cubicBezTo>
                    <a:pt x="107" y="106"/>
                    <a:pt x="107" y="107"/>
                    <a:pt x="107" y="108"/>
                  </a:cubicBezTo>
                  <a:cubicBezTo>
                    <a:pt x="100" y="105"/>
                    <a:pt x="94" y="101"/>
                    <a:pt x="87" y="98"/>
                  </a:cubicBezTo>
                  <a:close/>
                  <a:moveTo>
                    <a:pt x="115" y="118"/>
                  </a:moveTo>
                  <a:cubicBezTo>
                    <a:pt x="115" y="118"/>
                    <a:pt x="115" y="118"/>
                    <a:pt x="115" y="118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8"/>
                    <a:pt x="115" y="118"/>
                    <a:pt x="115" y="118"/>
                  </a:cubicBezTo>
                  <a:close/>
                  <a:moveTo>
                    <a:pt x="129" y="119"/>
                  </a:moveTo>
                  <a:cubicBezTo>
                    <a:pt x="126" y="117"/>
                    <a:pt x="123" y="116"/>
                    <a:pt x="120" y="115"/>
                  </a:cubicBezTo>
                  <a:cubicBezTo>
                    <a:pt x="121" y="113"/>
                    <a:pt x="122" y="111"/>
                    <a:pt x="123" y="110"/>
                  </a:cubicBezTo>
                  <a:cubicBezTo>
                    <a:pt x="124" y="110"/>
                    <a:pt x="125" y="110"/>
                    <a:pt x="125" y="110"/>
                  </a:cubicBezTo>
                  <a:cubicBezTo>
                    <a:pt x="127" y="111"/>
                    <a:pt x="129" y="111"/>
                    <a:pt x="132" y="112"/>
                  </a:cubicBezTo>
                  <a:cubicBezTo>
                    <a:pt x="134" y="113"/>
                    <a:pt x="137" y="114"/>
                    <a:pt x="140" y="115"/>
                  </a:cubicBezTo>
                  <a:cubicBezTo>
                    <a:pt x="139" y="118"/>
                    <a:pt x="139" y="120"/>
                    <a:pt x="139" y="123"/>
                  </a:cubicBezTo>
                  <a:cubicBezTo>
                    <a:pt x="136" y="122"/>
                    <a:pt x="133" y="120"/>
                    <a:pt x="129" y="119"/>
                  </a:cubicBezTo>
                  <a:close/>
                  <a:moveTo>
                    <a:pt x="186" y="139"/>
                  </a:moveTo>
                  <a:cubicBezTo>
                    <a:pt x="182" y="138"/>
                    <a:pt x="177" y="136"/>
                    <a:pt x="172" y="135"/>
                  </a:cubicBezTo>
                  <a:cubicBezTo>
                    <a:pt x="172" y="132"/>
                    <a:pt x="173" y="130"/>
                    <a:pt x="173" y="128"/>
                  </a:cubicBezTo>
                  <a:cubicBezTo>
                    <a:pt x="182" y="131"/>
                    <a:pt x="191" y="134"/>
                    <a:pt x="200" y="137"/>
                  </a:cubicBezTo>
                  <a:cubicBezTo>
                    <a:pt x="200" y="139"/>
                    <a:pt x="200" y="141"/>
                    <a:pt x="200" y="143"/>
                  </a:cubicBezTo>
                  <a:cubicBezTo>
                    <a:pt x="195" y="142"/>
                    <a:pt x="191" y="140"/>
                    <a:pt x="186" y="139"/>
                  </a:cubicBezTo>
                  <a:close/>
                  <a:moveTo>
                    <a:pt x="229" y="154"/>
                  </a:moveTo>
                  <a:cubicBezTo>
                    <a:pt x="222" y="150"/>
                    <a:pt x="214" y="148"/>
                    <a:pt x="206" y="145"/>
                  </a:cubicBezTo>
                  <a:cubicBezTo>
                    <a:pt x="206" y="143"/>
                    <a:pt x="206" y="141"/>
                    <a:pt x="206" y="138"/>
                  </a:cubicBezTo>
                  <a:cubicBezTo>
                    <a:pt x="213" y="141"/>
                    <a:pt x="220" y="142"/>
                    <a:pt x="227" y="145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1" y="140"/>
                    <a:pt x="214" y="138"/>
                    <a:pt x="208" y="137"/>
                  </a:cubicBezTo>
                  <a:cubicBezTo>
                    <a:pt x="215" y="138"/>
                    <a:pt x="222" y="140"/>
                    <a:pt x="228" y="142"/>
                  </a:cubicBezTo>
                  <a:cubicBezTo>
                    <a:pt x="229" y="140"/>
                    <a:pt x="229" y="140"/>
                    <a:pt x="229" y="140"/>
                  </a:cubicBezTo>
                  <a:cubicBezTo>
                    <a:pt x="222" y="137"/>
                    <a:pt x="214" y="135"/>
                    <a:pt x="206" y="134"/>
                  </a:cubicBezTo>
                  <a:cubicBezTo>
                    <a:pt x="207" y="132"/>
                    <a:pt x="207" y="130"/>
                    <a:pt x="207" y="129"/>
                  </a:cubicBezTo>
                  <a:cubicBezTo>
                    <a:pt x="215" y="132"/>
                    <a:pt x="222" y="135"/>
                    <a:pt x="230" y="137"/>
                  </a:cubicBezTo>
                  <a:cubicBezTo>
                    <a:pt x="229" y="143"/>
                    <a:pt x="228" y="148"/>
                    <a:pt x="229" y="154"/>
                  </a:cubicBezTo>
                  <a:close/>
                  <a:moveTo>
                    <a:pt x="323" y="66"/>
                  </a:moveTo>
                  <a:cubicBezTo>
                    <a:pt x="320" y="67"/>
                    <a:pt x="318" y="69"/>
                    <a:pt x="315" y="72"/>
                  </a:cubicBezTo>
                  <a:cubicBezTo>
                    <a:pt x="311" y="77"/>
                    <a:pt x="306" y="82"/>
                    <a:pt x="302" y="88"/>
                  </a:cubicBezTo>
                  <a:cubicBezTo>
                    <a:pt x="298" y="94"/>
                    <a:pt x="294" y="99"/>
                    <a:pt x="291" y="103"/>
                  </a:cubicBezTo>
                  <a:cubicBezTo>
                    <a:pt x="279" y="116"/>
                    <a:pt x="265" y="127"/>
                    <a:pt x="254" y="140"/>
                  </a:cubicBezTo>
                  <a:cubicBezTo>
                    <a:pt x="254" y="139"/>
                    <a:pt x="254" y="138"/>
                    <a:pt x="253" y="138"/>
                  </a:cubicBezTo>
                  <a:cubicBezTo>
                    <a:pt x="251" y="137"/>
                    <a:pt x="249" y="136"/>
                    <a:pt x="247" y="135"/>
                  </a:cubicBezTo>
                  <a:cubicBezTo>
                    <a:pt x="276" y="115"/>
                    <a:pt x="291" y="77"/>
                    <a:pt x="324" y="63"/>
                  </a:cubicBezTo>
                  <a:cubicBezTo>
                    <a:pt x="323" y="64"/>
                    <a:pt x="323" y="65"/>
                    <a:pt x="323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22"/>
            <p:cNvSpPr/>
            <p:nvPr/>
          </p:nvSpPr>
          <p:spPr bwMode="auto">
            <a:xfrm>
              <a:off x="3336063" y="6053524"/>
              <a:ext cx="200579" cy="207008"/>
            </a:xfrm>
            <a:custGeom>
              <a:avLst/>
              <a:gdLst>
                <a:gd name="T0" fmla="*/ 32 w 66"/>
                <a:gd name="T1" fmla="*/ 34 h 68"/>
                <a:gd name="T2" fmla="*/ 0 w 66"/>
                <a:gd name="T3" fmla="*/ 67 h 68"/>
                <a:gd name="T4" fmla="*/ 2 w 66"/>
                <a:gd name="T5" fmla="*/ 68 h 68"/>
                <a:gd name="T6" fmla="*/ 33 w 66"/>
                <a:gd name="T7" fmla="*/ 36 h 68"/>
                <a:gd name="T8" fmla="*/ 66 w 66"/>
                <a:gd name="T9" fmla="*/ 2 h 68"/>
                <a:gd name="T10" fmla="*/ 64 w 66"/>
                <a:gd name="T11" fmla="*/ 0 h 68"/>
                <a:gd name="T12" fmla="*/ 64 w 66"/>
                <a:gd name="T13" fmla="*/ 0 h 68"/>
                <a:gd name="T14" fmla="*/ 32 w 66"/>
                <a:gd name="T1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8">
                  <a:moveTo>
                    <a:pt x="32" y="34"/>
                  </a:moveTo>
                  <a:cubicBezTo>
                    <a:pt x="22" y="44"/>
                    <a:pt x="7" y="55"/>
                    <a:pt x="0" y="67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9" y="57"/>
                    <a:pt x="23" y="46"/>
                    <a:pt x="33" y="36"/>
                  </a:cubicBezTo>
                  <a:cubicBezTo>
                    <a:pt x="44" y="25"/>
                    <a:pt x="54" y="12"/>
                    <a:pt x="66" y="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2" y="10"/>
                    <a:pt x="42" y="23"/>
                    <a:pt x="32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23"/>
            <p:cNvSpPr/>
            <p:nvPr/>
          </p:nvSpPr>
          <p:spPr bwMode="auto">
            <a:xfrm>
              <a:off x="2788328" y="5892804"/>
              <a:ext cx="39859" cy="75860"/>
            </a:xfrm>
            <a:custGeom>
              <a:avLst/>
              <a:gdLst>
                <a:gd name="T0" fmla="*/ 0 w 13"/>
                <a:gd name="T1" fmla="*/ 24 h 25"/>
                <a:gd name="T2" fmla="*/ 2 w 13"/>
                <a:gd name="T3" fmla="*/ 25 h 25"/>
                <a:gd name="T4" fmla="*/ 13 w 13"/>
                <a:gd name="T5" fmla="*/ 2 h 25"/>
                <a:gd name="T6" fmla="*/ 11 w 13"/>
                <a:gd name="T7" fmla="*/ 0 h 25"/>
                <a:gd name="T8" fmla="*/ 0 w 13"/>
                <a:gd name="T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5">
                  <a:moveTo>
                    <a:pt x="0" y="24"/>
                  </a:moveTo>
                  <a:cubicBezTo>
                    <a:pt x="2" y="25"/>
                    <a:pt x="2" y="25"/>
                    <a:pt x="2" y="25"/>
                  </a:cubicBezTo>
                  <a:cubicBezTo>
                    <a:pt x="4" y="17"/>
                    <a:pt x="7" y="8"/>
                    <a:pt x="13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6"/>
                    <a:pt x="2" y="16"/>
                    <a:pt x="0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24"/>
            <p:cNvSpPr/>
            <p:nvPr/>
          </p:nvSpPr>
          <p:spPr bwMode="auto">
            <a:xfrm>
              <a:off x="2821758" y="5750084"/>
              <a:ext cx="209580" cy="151720"/>
            </a:xfrm>
            <a:custGeom>
              <a:avLst/>
              <a:gdLst>
                <a:gd name="T0" fmla="*/ 30 w 69"/>
                <a:gd name="T1" fmla="*/ 44 h 50"/>
                <a:gd name="T2" fmla="*/ 29 w 69"/>
                <a:gd name="T3" fmla="*/ 46 h 50"/>
                <a:gd name="T4" fmla="*/ 32 w 69"/>
                <a:gd name="T5" fmla="*/ 46 h 50"/>
                <a:gd name="T6" fmla="*/ 69 w 69"/>
                <a:gd name="T7" fmla="*/ 18 h 50"/>
                <a:gd name="T8" fmla="*/ 68 w 69"/>
                <a:gd name="T9" fmla="*/ 16 h 50"/>
                <a:gd name="T10" fmla="*/ 34 w 69"/>
                <a:gd name="T11" fmla="*/ 42 h 50"/>
                <a:gd name="T12" fmla="*/ 40 w 69"/>
                <a:gd name="T13" fmla="*/ 33 h 50"/>
                <a:gd name="T14" fmla="*/ 49 w 69"/>
                <a:gd name="T15" fmla="*/ 20 h 50"/>
                <a:gd name="T16" fmla="*/ 50 w 69"/>
                <a:gd name="T17" fmla="*/ 17 h 50"/>
                <a:gd name="T18" fmla="*/ 47 w 69"/>
                <a:gd name="T19" fmla="*/ 19 h 50"/>
                <a:gd name="T20" fmla="*/ 30 w 69"/>
                <a:gd name="T21" fmla="*/ 33 h 50"/>
                <a:gd name="T22" fmla="*/ 16 w 69"/>
                <a:gd name="T23" fmla="*/ 45 h 50"/>
                <a:gd name="T24" fmla="*/ 27 w 69"/>
                <a:gd name="T25" fmla="*/ 25 h 50"/>
                <a:gd name="T26" fmla="*/ 42 w 69"/>
                <a:gd name="T27" fmla="*/ 8 h 50"/>
                <a:gd name="T28" fmla="*/ 40 w 69"/>
                <a:gd name="T29" fmla="*/ 6 h 50"/>
                <a:gd name="T30" fmla="*/ 25 w 69"/>
                <a:gd name="T31" fmla="*/ 23 h 50"/>
                <a:gd name="T32" fmla="*/ 23 w 69"/>
                <a:gd name="T33" fmla="*/ 26 h 50"/>
                <a:gd name="T34" fmla="*/ 7 w 69"/>
                <a:gd name="T35" fmla="*/ 39 h 50"/>
                <a:gd name="T36" fmla="*/ 35 w 69"/>
                <a:gd name="T37" fmla="*/ 2 h 50"/>
                <a:gd name="T38" fmla="*/ 33 w 69"/>
                <a:gd name="T39" fmla="*/ 0 h 50"/>
                <a:gd name="T40" fmla="*/ 2 w 69"/>
                <a:gd name="T41" fmla="*/ 41 h 50"/>
                <a:gd name="T42" fmla="*/ 0 w 69"/>
                <a:gd name="T43" fmla="*/ 44 h 50"/>
                <a:gd name="T44" fmla="*/ 4 w 69"/>
                <a:gd name="T45" fmla="*/ 43 h 50"/>
                <a:gd name="T46" fmla="*/ 20 w 69"/>
                <a:gd name="T47" fmla="*/ 32 h 50"/>
                <a:gd name="T48" fmla="*/ 12 w 69"/>
                <a:gd name="T49" fmla="*/ 47 h 50"/>
                <a:gd name="T50" fmla="*/ 10 w 69"/>
                <a:gd name="T51" fmla="*/ 50 h 50"/>
                <a:gd name="T52" fmla="*/ 13 w 69"/>
                <a:gd name="T53" fmla="*/ 48 h 50"/>
                <a:gd name="T54" fmla="*/ 31 w 69"/>
                <a:gd name="T55" fmla="*/ 35 h 50"/>
                <a:gd name="T56" fmla="*/ 44 w 69"/>
                <a:gd name="T57" fmla="*/ 23 h 50"/>
                <a:gd name="T58" fmla="*/ 38 w 69"/>
                <a:gd name="T59" fmla="*/ 31 h 50"/>
                <a:gd name="T60" fmla="*/ 30 w 69"/>
                <a:gd name="T6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" h="50">
                  <a:moveTo>
                    <a:pt x="30" y="44"/>
                  </a:moveTo>
                  <a:cubicBezTo>
                    <a:pt x="29" y="46"/>
                    <a:pt x="29" y="46"/>
                    <a:pt x="29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46" y="40"/>
                    <a:pt x="59" y="28"/>
                    <a:pt x="69" y="18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58" y="25"/>
                    <a:pt x="46" y="37"/>
                    <a:pt x="34" y="42"/>
                  </a:cubicBezTo>
                  <a:cubicBezTo>
                    <a:pt x="35" y="39"/>
                    <a:pt x="38" y="36"/>
                    <a:pt x="40" y="33"/>
                  </a:cubicBezTo>
                  <a:cubicBezTo>
                    <a:pt x="43" y="29"/>
                    <a:pt x="47" y="25"/>
                    <a:pt x="49" y="20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0" y="22"/>
                    <a:pt x="35" y="28"/>
                    <a:pt x="30" y="33"/>
                  </a:cubicBezTo>
                  <a:cubicBezTo>
                    <a:pt x="25" y="38"/>
                    <a:pt x="21" y="42"/>
                    <a:pt x="16" y="45"/>
                  </a:cubicBezTo>
                  <a:cubicBezTo>
                    <a:pt x="19" y="38"/>
                    <a:pt x="23" y="31"/>
                    <a:pt x="27" y="25"/>
                  </a:cubicBezTo>
                  <a:cubicBezTo>
                    <a:pt x="33" y="19"/>
                    <a:pt x="38" y="12"/>
                    <a:pt x="42" y="8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4" y="11"/>
                    <a:pt x="30" y="17"/>
                    <a:pt x="25" y="23"/>
                  </a:cubicBezTo>
                  <a:cubicBezTo>
                    <a:pt x="24" y="24"/>
                    <a:pt x="24" y="25"/>
                    <a:pt x="23" y="26"/>
                  </a:cubicBezTo>
                  <a:cubicBezTo>
                    <a:pt x="17" y="32"/>
                    <a:pt x="12" y="36"/>
                    <a:pt x="7" y="39"/>
                  </a:cubicBezTo>
                  <a:cubicBezTo>
                    <a:pt x="15" y="26"/>
                    <a:pt x="26" y="15"/>
                    <a:pt x="35" y="2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3" y="14"/>
                    <a:pt x="12" y="27"/>
                    <a:pt x="2" y="4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9" y="41"/>
                    <a:pt x="14" y="37"/>
                    <a:pt x="20" y="32"/>
                  </a:cubicBezTo>
                  <a:cubicBezTo>
                    <a:pt x="17" y="37"/>
                    <a:pt x="14" y="42"/>
                    <a:pt x="12" y="47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0" y="46"/>
                    <a:pt x="26" y="40"/>
                    <a:pt x="31" y="35"/>
                  </a:cubicBezTo>
                  <a:cubicBezTo>
                    <a:pt x="35" y="31"/>
                    <a:pt x="40" y="26"/>
                    <a:pt x="44" y="23"/>
                  </a:cubicBezTo>
                  <a:cubicBezTo>
                    <a:pt x="43" y="26"/>
                    <a:pt x="40" y="28"/>
                    <a:pt x="38" y="31"/>
                  </a:cubicBezTo>
                  <a:cubicBezTo>
                    <a:pt x="35" y="35"/>
                    <a:pt x="32" y="39"/>
                    <a:pt x="3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" name="Freeform 281"/>
          <p:cNvSpPr>
            <a:spLocks noEditPoints="1"/>
          </p:cNvSpPr>
          <p:nvPr/>
        </p:nvSpPr>
        <p:spPr bwMode="auto">
          <a:xfrm>
            <a:off x="6572023" y="4162010"/>
            <a:ext cx="415306" cy="515016"/>
          </a:xfrm>
          <a:custGeom>
            <a:avLst/>
            <a:gdLst>
              <a:gd name="T0" fmla="*/ 260 w 384"/>
              <a:gd name="T1" fmla="*/ 89 h 476"/>
              <a:gd name="T2" fmla="*/ 155 w 384"/>
              <a:gd name="T3" fmla="*/ 13 h 476"/>
              <a:gd name="T4" fmla="*/ 54 w 384"/>
              <a:gd name="T5" fmla="*/ 26 h 476"/>
              <a:gd name="T6" fmla="*/ 108 w 384"/>
              <a:gd name="T7" fmla="*/ 468 h 476"/>
              <a:gd name="T8" fmla="*/ 231 w 384"/>
              <a:gd name="T9" fmla="*/ 433 h 476"/>
              <a:gd name="T10" fmla="*/ 336 w 384"/>
              <a:gd name="T11" fmla="*/ 369 h 476"/>
              <a:gd name="T12" fmla="*/ 345 w 384"/>
              <a:gd name="T13" fmla="*/ 126 h 476"/>
              <a:gd name="T14" fmla="*/ 286 w 384"/>
              <a:gd name="T15" fmla="*/ 170 h 476"/>
              <a:gd name="T16" fmla="*/ 315 w 384"/>
              <a:gd name="T17" fmla="*/ 129 h 476"/>
              <a:gd name="T18" fmla="*/ 304 w 384"/>
              <a:gd name="T19" fmla="*/ 162 h 476"/>
              <a:gd name="T20" fmla="*/ 318 w 384"/>
              <a:gd name="T21" fmla="*/ 132 h 476"/>
              <a:gd name="T22" fmla="*/ 329 w 384"/>
              <a:gd name="T23" fmla="*/ 122 h 476"/>
              <a:gd name="T24" fmla="*/ 282 w 384"/>
              <a:gd name="T25" fmla="*/ 142 h 476"/>
              <a:gd name="T26" fmla="*/ 302 w 384"/>
              <a:gd name="T27" fmla="*/ 364 h 476"/>
              <a:gd name="T28" fmla="*/ 322 w 384"/>
              <a:gd name="T29" fmla="*/ 207 h 476"/>
              <a:gd name="T30" fmla="*/ 334 w 384"/>
              <a:gd name="T31" fmla="*/ 81 h 476"/>
              <a:gd name="T32" fmla="*/ 281 w 384"/>
              <a:gd name="T33" fmla="*/ 64 h 476"/>
              <a:gd name="T34" fmla="*/ 317 w 384"/>
              <a:gd name="T35" fmla="*/ 78 h 476"/>
              <a:gd name="T36" fmla="*/ 280 w 384"/>
              <a:gd name="T37" fmla="*/ 119 h 476"/>
              <a:gd name="T38" fmla="*/ 259 w 384"/>
              <a:gd name="T39" fmla="*/ 199 h 476"/>
              <a:gd name="T40" fmla="*/ 250 w 384"/>
              <a:gd name="T41" fmla="*/ 186 h 476"/>
              <a:gd name="T42" fmla="*/ 275 w 384"/>
              <a:gd name="T43" fmla="*/ 88 h 476"/>
              <a:gd name="T44" fmla="*/ 276 w 384"/>
              <a:gd name="T45" fmla="*/ 81 h 476"/>
              <a:gd name="T46" fmla="*/ 230 w 384"/>
              <a:gd name="T47" fmla="*/ 104 h 476"/>
              <a:gd name="T48" fmla="*/ 243 w 384"/>
              <a:gd name="T49" fmla="*/ 121 h 476"/>
              <a:gd name="T50" fmla="*/ 204 w 384"/>
              <a:gd name="T51" fmla="*/ 241 h 476"/>
              <a:gd name="T52" fmla="*/ 203 w 384"/>
              <a:gd name="T53" fmla="*/ 194 h 476"/>
              <a:gd name="T54" fmla="*/ 209 w 384"/>
              <a:gd name="T55" fmla="*/ 182 h 476"/>
              <a:gd name="T56" fmla="*/ 205 w 384"/>
              <a:gd name="T57" fmla="*/ 111 h 476"/>
              <a:gd name="T58" fmla="*/ 144 w 384"/>
              <a:gd name="T59" fmla="*/ 189 h 476"/>
              <a:gd name="T60" fmla="*/ 138 w 384"/>
              <a:gd name="T61" fmla="*/ 235 h 476"/>
              <a:gd name="T62" fmla="*/ 134 w 384"/>
              <a:gd name="T63" fmla="*/ 235 h 476"/>
              <a:gd name="T64" fmla="*/ 137 w 384"/>
              <a:gd name="T65" fmla="*/ 185 h 476"/>
              <a:gd name="T66" fmla="*/ 181 w 384"/>
              <a:gd name="T67" fmla="*/ 106 h 476"/>
              <a:gd name="T68" fmla="*/ 153 w 384"/>
              <a:gd name="T69" fmla="*/ 113 h 476"/>
              <a:gd name="T70" fmla="*/ 146 w 384"/>
              <a:gd name="T71" fmla="*/ 215 h 476"/>
              <a:gd name="T72" fmla="*/ 149 w 384"/>
              <a:gd name="T73" fmla="*/ 221 h 476"/>
              <a:gd name="T74" fmla="*/ 174 w 384"/>
              <a:gd name="T75" fmla="*/ 209 h 476"/>
              <a:gd name="T76" fmla="*/ 181 w 384"/>
              <a:gd name="T77" fmla="*/ 201 h 476"/>
              <a:gd name="T78" fmla="*/ 137 w 384"/>
              <a:gd name="T79" fmla="*/ 25 h 476"/>
              <a:gd name="T80" fmla="*/ 123 w 384"/>
              <a:gd name="T81" fmla="*/ 27 h 476"/>
              <a:gd name="T82" fmla="*/ 57 w 384"/>
              <a:gd name="T83" fmla="*/ 50 h 476"/>
              <a:gd name="T84" fmla="*/ 53 w 384"/>
              <a:gd name="T85" fmla="*/ 28 h 476"/>
              <a:gd name="T86" fmla="*/ 20 w 384"/>
              <a:gd name="T87" fmla="*/ 397 h 476"/>
              <a:gd name="T88" fmla="*/ 26 w 384"/>
              <a:gd name="T89" fmla="*/ 305 h 476"/>
              <a:gd name="T90" fmla="*/ 75 w 384"/>
              <a:gd name="T91" fmla="*/ 32 h 476"/>
              <a:gd name="T92" fmla="*/ 117 w 384"/>
              <a:gd name="T93" fmla="*/ 246 h 476"/>
              <a:gd name="T94" fmla="*/ 129 w 384"/>
              <a:gd name="T95" fmla="*/ 451 h 476"/>
              <a:gd name="T96" fmla="*/ 178 w 384"/>
              <a:gd name="T97" fmla="*/ 244 h 476"/>
              <a:gd name="T98" fmla="*/ 189 w 384"/>
              <a:gd name="T99" fmla="*/ 389 h 476"/>
              <a:gd name="T100" fmla="*/ 181 w 384"/>
              <a:gd name="T101" fmla="*/ 451 h 476"/>
              <a:gd name="T102" fmla="*/ 180 w 384"/>
              <a:gd name="T103" fmla="*/ 424 h 476"/>
              <a:gd name="T104" fmla="*/ 219 w 384"/>
              <a:gd name="T105" fmla="*/ 176 h 476"/>
              <a:gd name="T106" fmla="*/ 240 w 384"/>
              <a:gd name="T107" fmla="*/ 253 h 476"/>
              <a:gd name="T108" fmla="*/ 242 w 384"/>
              <a:gd name="T109" fmla="*/ 425 h 476"/>
              <a:gd name="T110" fmla="*/ 276 w 384"/>
              <a:gd name="T111" fmla="*/ 195 h 476"/>
              <a:gd name="T112" fmla="*/ 293 w 384"/>
              <a:gd name="T113" fmla="*/ 417 h 476"/>
              <a:gd name="T114" fmla="*/ 329 w 384"/>
              <a:gd name="T115" fmla="*/ 406 h 476"/>
              <a:gd name="T116" fmla="*/ 347 w 384"/>
              <a:gd name="T117" fmla="*/ 208 h 476"/>
              <a:gd name="T118" fmla="*/ 353 w 384"/>
              <a:gd name="T119" fmla="*/ 188 h 476"/>
              <a:gd name="T120" fmla="*/ 360 w 384"/>
              <a:gd name="T121" fmla="*/ 191 h 476"/>
              <a:gd name="T122" fmla="*/ 331 w 384"/>
              <a:gd name="T123" fmla="*/ 183 h 476"/>
              <a:gd name="T124" fmla="*/ 352 w 384"/>
              <a:gd name="T125" fmla="*/ 127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" h="476">
                <a:moveTo>
                  <a:pt x="380" y="92"/>
                </a:moveTo>
                <a:cubicBezTo>
                  <a:pt x="380" y="92"/>
                  <a:pt x="380" y="92"/>
                  <a:pt x="380" y="92"/>
                </a:cubicBezTo>
                <a:cubicBezTo>
                  <a:pt x="380" y="92"/>
                  <a:pt x="379" y="92"/>
                  <a:pt x="378" y="93"/>
                </a:cubicBezTo>
                <a:cubicBezTo>
                  <a:pt x="378" y="93"/>
                  <a:pt x="377" y="94"/>
                  <a:pt x="377" y="95"/>
                </a:cubicBezTo>
                <a:cubicBezTo>
                  <a:pt x="375" y="97"/>
                  <a:pt x="373" y="99"/>
                  <a:pt x="370" y="100"/>
                </a:cubicBezTo>
                <a:cubicBezTo>
                  <a:pt x="370" y="100"/>
                  <a:pt x="369" y="100"/>
                  <a:pt x="368" y="100"/>
                </a:cubicBezTo>
                <a:cubicBezTo>
                  <a:pt x="368" y="99"/>
                  <a:pt x="368" y="99"/>
                  <a:pt x="367" y="98"/>
                </a:cubicBezTo>
                <a:cubicBezTo>
                  <a:pt x="358" y="93"/>
                  <a:pt x="347" y="96"/>
                  <a:pt x="337" y="102"/>
                </a:cubicBezTo>
                <a:cubicBezTo>
                  <a:pt x="337" y="100"/>
                  <a:pt x="337" y="98"/>
                  <a:pt x="337" y="96"/>
                </a:cubicBezTo>
                <a:cubicBezTo>
                  <a:pt x="337" y="95"/>
                  <a:pt x="337" y="95"/>
                  <a:pt x="337" y="95"/>
                </a:cubicBezTo>
                <a:cubicBezTo>
                  <a:pt x="338" y="94"/>
                  <a:pt x="338" y="94"/>
                  <a:pt x="338" y="94"/>
                </a:cubicBezTo>
                <a:cubicBezTo>
                  <a:pt x="339" y="93"/>
                  <a:pt x="339" y="92"/>
                  <a:pt x="338" y="91"/>
                </a:cubicBezTo>
                <a:cubicBezTo>
                  <a:pt x="338" y="89"/>
                  <a:pt x="338" y="88"/>
                  <a:pt x="338" y="86"/>
                </a:cubicBezTo>
                <a:cubicBezTo>
                  <a:pt x="345" y="91"/>
                  <a:pt x="352" y="94"/>
                  <a:pt x="358" y="95"/>
                </a:cubicBezTo>
                <a:cubicBezTo>
                  <a:pt x="358" y="94"/>
                  <a:pt x="358" y="94"/>
                  <a:pt x="358" y="94"/>
                </a:cubicBezTo>
                <a:cubicBezTo>
                  <a:pt x="352" y="93"/>
                  <a:pt x="345" y="89"/>
                  <a:pt x="338" y="85"/>
                </a:cubicBezTo>
                <a:cubicBezTo>
                  <a:pt x="338" y="84"/>
                  <a:pt x="338" y="84"/>
                  <a:pt x="338" y="84"/>
                </a:cubicBezTo>
                <a:cubicBezTo>
                  <a:pt x="338" y="81"/>
                  <a:pt x="339" y="77"/>
                  <a:pt x="339" y="74"/>
                </a:cubicBezTo>
                <a:cubicBezTo>
                  <a:pt x="348" y="82"/>
                  <a:pt x="357" y="89"/>
                  <a:pt x="368" y="92"/>
                </a:cubicBezTo>
                <a:cubicBezTo>
                  <a:pt x="369" y="92"/>
                  <a:pt x="370" y="90"/>
                  <a:pt x="369" y="89"/>
                </a:cubicBezTo>
                <a:cubicBezTo>
                  <a:pt x="361" y="84"/>
                  <a:pt x="353" y="79"/>
                  <a:pt x="346" y="73"/>
                </a:cubicBezTo>
                <a:cubicBezTo>
                  <a:pt x="344" y="72"/>
                  <a:pt x="342" y="69"/>
                  <a:pt x="339" y="67"/>
                </a:cubicBezTo>
                <a:cubicBezTo>
                  <a:pt x="340" y="64"/>
                  <a:pt x="340" y="61"/>
                  <a:pt x="340" y="58"/>
                </a:cubicBezTo>
                <a:cubicBezTo>
                  <a:pt x="341" y="49"/>
                  <a:pt x="342" y="40"/>
                  <a:pt x="345" y="31"/>
                </a:cubicBezTo>
                <a:cubicBezTo>
                  <a:pt x="347" y="29"/>
                  <a:pt x="349" y="28"/>
                  <a:pt x="350" y="27"/>
                </a:cubicBezTo>
                <a:cubicBezTo>
                  <a:pt x="351" y="25"/>
                  <a:pt x="349" y="22"/>
                  <a:pt x="347" y="24"/>
                </a:cubicBezTo>
                <a:cubicBezTo>
                  <a:pt x="347" y="24"/>
                  <a:pt x="347" y="24"/>
                  <a:pt x="347" y="24"/>
                </a:cubicBezTo>
                <a:cubicBezTo>
                  <a:pt x="346" y="24"/>
                  <a:pt x="345" y="24"/>
                  <a:pt x="345" y="25"/>
                </a:cubicBezTo>
                <a:cubicBezTo>
                  <a:pt x="344" y="26"/>
                  <a:pt x="344" y="27"/>
                  <a:pt x="343" y="28"/>
                </a:cubicBezTo>
                <a:cubicBezTo>
                  <a:pt x="337" y="33"/>
                  <a:pt x="329" y="37"/>
                  <a:pt x="322" y="41"/>
                </a:cubicBezTo>
                <a:cubicBezTo>
                  <a:pt x="322" y="41"/>
                  <a:pt x="322" y="41"/>
                  <a:pt x="322" y="41"/>
                </a:cubicBezTo>
                <a:cubicBezTo>
                  <a:pt x="322" y="41"/>
                  <a:pt x="322" y="41"/>
                  <a:pt x="322" y="41"/>
                </a:cubicBezTo>
                <a:cubicBezTo>
                  <a:pt x="322" y="39"/>
                  <a:pt x="322" y="39"/>
                  <a:pt x="322" y="39"/>
                </a:cubicBezTo>
                <a:cubicBezTo>
                  <a:pt x="319" y="40"/>
                  <a:pt x="317" y="41"/>
                  <a:pt x="314" y="42"/>
                </a:cubicBezTo>
                <a:cubicBezTo>
                  <a:pt x="313" y="42"/>
                  <a:pt x="312" y="42"/>
                  <a:pt x="311" y="42"/>
                </a:cubicBezTo>
                <a:cubicBezTo>
                  <a:pt x="311" y="42"/>
                  <a:pt x="311" y="42"/>
                  <a:pt x="311" y="42"/>
                </a:cubicBezTo>
                <a:cubicBezTo>
                  <a:pt x="310" y="42"/>
                  <a:pt x="309" y="42"/>
                  <a:pt x="308" y="43"/>
                </a:cubicBezTo>
                <a:cubicBezTo>
                  <a:pt x="307" y="43"/>
                  <a:pt x="306" y="43"/>
                  <a:pt x="304" y="44"/>
                </a:cubicBezTo>
                <a:cubicBezTo>
                  <a:pt x="306" y="41"/>
                  <a:pt x="309" y="39"/>
                  <a:pt x="311" y="37"/>
                </a:cubicBezTo>
                <a:cubicBezTo>
                  <a:pt x="310" y="36"/>
                  <a:pt x="310" y="36"/>
                  <a:pt x="310" y="36"/>
                </a:cubicBezTo>
                <a:cubicBezTo>
                  <a:pt x="307" y="39"/>
                  <a:pt x="303" y="42"/>
                  <a:pt x="300" y="45"/>
                </a:cubicBezTo>
                <a:cubicBezTo>
                  <a:pt x="299" y="45"/>
                  <a:pt x="298" y="45"/>
                  <a:pt x="298" y="45"/>
                </a:cubicBezTo>
                <a:cubicBezTo>
                  <a:pt x="300" y="43"/>
                  <a:pt x="302" y="41"/>
                  <a:pt x="305" y="38"/>
                </a:cubicBezTo>
                <a:cubicBezTo>
                  <a:pt x="303" y="37"/>
                  <a:pt x="303" y="37"/>
                  <a:pt x="303" y="37"/>
                </a:cubicBezTo>
                <a:cubicBezTo>
                  <a:pt x="301" y="39"/>
                  <a:pt x="298" y="42"/>
                  <a:pt x="295" y="44"/>
                </a:cubicBezTo>
                <a:cubicBezTo>
                  <a:pt x="294" y="45"/>
                  <a:pt x="294" y="45"/>
                  <a:pt x="293" y="46"/>
                </a:cubicBezTo>
                <a:cubicBezTo>
                  <a:pt x="292" y="46"/>
                  <a:pt x="292" y="46"/>
                  <a:pt x="291" y="47"/>
                </a:cubicBezTo>
                <a:cubicBezTo>
                  <a:pt x="292" y="45"/>
                  <a:pt x="294" y="43"/>
                  <a:pt x="296" y="42"/>
                </a:cubicBezTo>
                <a:cubicBezTo>
                  <a:pt x="297" y="42"/>
                  <a:pt x="297" y="42"/>
                  <a:pt x="297" y="42"/>
                </a:cubicBezTo>
                <a:cubicBezTo>
                  <a:pt x="296" y="41"/>
                  <a:pt x="296" y="41"/>
                  <a:pt x="296" y="41"/>
                </a:cubicBezTo>
                <a:cubicBezTo>
                  <a:pt x="297" y="40"/>
                  <a:pt x="298" y="39"/>
                  <a:pt x="300" y="39"/>
                </a:cubicBezTo>
                <a:cubicBezTo>
                  <a:pt x="310" y="33"/>
                  <a:pt x="320" y="33"/>
                  <a:pt x="331" y="34"/>
                </a:cubicBezTo>
                <a:cubicBezTo>
                  <a:pt x="333" y="35"/>
                  <a:pt x="334" y="32"/>
                  <a:pt x="332" y="31"/>
                </a:cubicBezTo>
                <a:cubicBezTo>
                  <a:pt x="315" y="22"/>
                  <a:pt x="292" y="37"/>
                  <a:pt x="279" y="48"/>
                </a:cubicBezTo>
                <a:cubicBezTo>
                  <a:pt x="278" y="47"/>
                  <a:pt x="277" y="46"/>
                  <a:pt x="276" y="44"/>
                </a:cubicBezTo>
                <a:cubicBezTo>
                  <a:pt x="276" y="43"/>
                  <a:pt x="274" y="44"/>
                  <a:pt x="274" y="45"/>
                </a:cubicBezTo>
                <a:cubicBezTo>
                  <a:pt x="275" y="48"/>
                  <a:pt x="276" y="51"/>
                  <a:pt x="277" y="53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74" y="57"/>
                  <a:pt x="273" y="63"/>
                  <a:pt x="272" y="70"/>
                </a:cubicBezTo>
                <a:cubicBezTo>
                  <a:pt x="271" y="75"/>
                  <a:pt x="271" y="80"/>
                  <a:pt x="271" y="85"/>
                </a:cubicBezTo>
                <a:cubicBezTo>
                  <a:pt x="271" y="85"/>
                  <a:pt x="271" y="85"/>
                  <a:pt x="271" y="86"/>
                </a:cubicBezTo>
                <a:cubicBezTo>
                  <a:pt x="268" y="88"/>
                  <a:pt x="266" y="89"/>
                  <a:pt x="263" y="91"/>
                </a:cubicBezTo>
                <a:cubicBezTo>
                  <a:pt x="262" y="91"/>
                  <a:pt x="262" y="91"/>
                  <a:pt x="261" y="91"/>
                </a:cubicBezTo>
                <a:cubicBezTo>
                  <a:pt x="261" y="90"/>
                  <a:pt x="261" y="89"/>
                  <a:pt x="260" y="89"/>
                </a:cubicBezTo>
                <a:cubicBezTo>
                  <a:pt x="242" y="80"/>
                  <a:pt x="220" y="94"/>
                  <a:pt x="206" y="106"/>
                </a:cubicBezTo>
                <a:cubicBezTo>
                  <a:pt x="205" y="105"/>
                  <a:pt x="204" y="104"/>
                  <a:pt x="204" y="102"/>
                </a:cubicBezTo>
                <a:cubicBezTo>
                  <a:pt x="203" y="102"/>
                  <a:pt x="203" y="101"/>
                  <a:pt x="202" y="102"/>
                </a:cubicBezTo>
                <a:cubicBezTo>
                  <a:pt x="203" y="100"/>
                  <a:pt x="203" y="98"/>
                  <a:pt x="204" y="96"/>
                </a:cubicBezTo>
                <a:cubicBezTo>
                  <a:pt x="205" y="96"/>
                  <a:pt x="205" y="95"/>
                  <a:pt x="206" y="95"/>
                </a:cubicBezTo>
                <a:cubicBezTo>
                  <a:pt x="207" y="95"/>
                  <a:pt x="208" y="96"/>
                  <a:pt x="209" y="97"/>
                </a:cubicBezTo>
                <a:cubicBezTo>
                  <a:pt x="211" y="97"/>
                  <a:pt x="212" y="95"/>
                  <a:pt x="211" y="94"/>
                </a:cubicBezTo>
                <a:cubicBezTo>
                  <a:pt x="210" y="94"/>
                  <a:pt x="209" y="93"/>
                  <a:pt x="208" y="92"/>
                </a:cubicBezTo>
                <a:cubicBezTo>
                  <a:pt x="209" y="92"/>
                  <a:pt x="209" y="92"/>
                  <a:pt x="209" y="92"/>
                </a:cubicBezTo>
                <a:cubicBezTo>
                  <a:pt x="210" y="90"/>
                  <a:pt x="208" y="88"/>
                  <a:pt x="206" y="89"/>
                </a:cubicBezTo>
                <a:cubicBezTo>
                  <a:pt x="206" y="89"/>
                  <a:pt x="206" y="89"/>
                  <a:pt x="206" y="89"/>
                </a:cubicBezTo>
                <a:cubicBezTo>
                  <a:pt x="205" y="89"/>
                  <a:pt x="205" y="89"/>
                  <a:pt x="204" y="89"/>
                </a:cubicBezTo>
                <a:cubicBezTo>
                  <a:pt x="189" y="78"/>
                  <a:pt x="176" y="66"/>
                  <a:pt x="163" y="53"/>
                </a:cubicBezTo>
                <a:cubicBezTo>
                  <a:pt x="158" y="48"/>
                  <a:pt x="153" y="43"/>
                  <a:pt x="148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6" y="35"/>
                  <a:pt x="144" y="33"/>
                  <a:pt x="142" y="31"/>
                </a:cubicBezTo>
                <a:cubicBezTo>
                  <a:pt x="141" y="30"/>
                  <a:pt x="139" y="28"/>
                  <a:pt x="138" y="26"/>
                </a:cubicBezTo>
                <a:cubicBezTo>
                  <a:pt x="139" y="25"/>
                  <a:pt x="139" y="25"/>
                  <a:pt x="140" y="24"/>
                </a:cubicBezTo>
                <a:cubicBezTo>
                  <a:pt x="142" y="26"/>
                  <a:pt x="146" y="30"/>
                  <a:pt x="148" y="32"/>
                </a:cubicBezTo>
                <a:cubicBezTo>
                  <a:pt x="149" y="31"/>
                  <a:pt x="149" y="31"/>
                  <a:pt x="149" y="31"/>
                </a:cubicBezTo>
                <a:cubicBezTo>
                  <a:pt x="148" y="30"/>
                  <a:pt x="146" y="27"/>
                  <a:pt x="144" y="25"/>
                </a:cubicBezTo>
                <a:cubicBezTo>
                  <a:pt x="143" y="24"/>
                  <a:pt x="142" y="23"/>
                  <a:pt x="142" y="23"/>
                </a:cubicBezTo>
                <a:cubicBezTo>
                  <a:pt x="142" y="22"/>
                  <a:pt x="143" y="22"/>
                  <a:pt x="143" y="21"/>
                </a:cubicBezTo>
                <a:cubicBezTo>
                  <a:pt x="144" y="21"/>
                  <a:pt x="144" y="21"/>
                  <a:pt x="145" y="21"/>
                </a:cubicBezTo>
                <a:cubicBezTo>
                  <a:pt x="159" y="42"/>
                  <a:pt x="179" y="60"/>
                  <a:pt x="197" y="77"/>
                </a:cubicBezTo>
                <a:cubicBezTo>
                  <a:pt x="198" y="79"/>
                  <a:pt x="201" y="77"/>
                  <a:pt x="199" y="75"/>
                </a:cubicBezTo>
                <a:cubicBezTo>
                  <a:pt x="182" y="57"/>
                  <a:pt x="164" y="39"/>
                  <a:pt x="148" y="20"/>
                </a:cubicBezTo>
                <a:cubicBezTo>
                  <a:pt x="151" y="19"/>
                  <a:pt x="154" y="18"/>
                  <a:pt x="157" y="17"/>
                </a:cubicBezTo>
                <a:cubicBezTo>
                  <a:pt x="163" y="22"/>
                  <a:pt x="169" y="28"/>
                  <a:pt x="175" y="32"/>
                </a:cubicBezTo>
                <a:cubicBezTo>
                  <a:pt x="182" y="47"/>
                  <a:pt x="194" y="60"/>
                  <a:pt x="206" y="71"/>
                </a:cubicBezTo>
                <a:cubicBezTo>
                  <a:pt x="208" y="72"/>
                  <a:pt x="210" y="69"/>
                  <a:pt x="209" y="67"/>
                </a:cubicBezTo>
                <a:cubicBezTo>
                  <a:pt x="203" y="62"/>
                  <a:pt x="198" y="57"/>
                  <a:pt x="193" y="51"/>
                </a:cubicBezTo>
                <a:cubicBezTo>
                  <a:pt x="200" y="58"/>
                  <a:pt x="208" y="65"/>
                  <a:pt x="215" y="71"/>
                </a:cubicBezTo>
                <a:cubicBezTo>
                  <a:pt x="217" y="73"/>
                  <a:pt x="218" y="70"/>
                  <a:pt x="217" y="69"/>
                </a:cubicBezTo>
                <a:cubicBezTo>
                  <a:pt x="216" y="68"/>
                  <a:pt x="216" y="68"/>
                  <a:pt x="215" y="67"/>
                </a:cubicBezTo>
                <a:cubicBezTo>
                  <a:pt x="219" y="70"/>
                  <a:pt x="222" y="72"/>
                  <a:pt x="226" y="75"/>
                </a:cubicBezTo>
                <a:cubicBezTo>
                  <a:pt x="234" y="80"/>
                  <a:pt x="242" y="85"/>
                  <a:pt x="249" y="85"/>
                </a:cubicBezTo>
                <a:cubicBezTo>
                  <a:pt x="250" y="84"/>
                  <a:pt x="250" y="84"/>
                  <a:pt x="250" y="84"/>
                </a:cubicBezTo>
                <a:cubicBezTo>
                  <a:pt x="243" y="83"/>
                  <a:pt x="235" y="79"/>
                  <a:pt x="227" y="73"/>
                </a:cubicBezTo>
                <a:cubicBezTo>
                  <a:pt x="219" y="68"/>
                  <a:pt x="212" y="63"/>
                  <a:pt x="206" y="59"/>
                </a:cubicBezTo>
                <a:cubicBezTo>
                  <a:pt x="195" y="49"/>
                  <a:pt x="185" y="38"/>
                  <a:pt x="177" y="26"/>
                </a:cubicBezTo>
                <a:cubicBezTo>
                  <a:pt x="176" y="25"/>
                  <a:pt x="175" y="24"/>
                  <a:pt x="175" y="23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4" y="20"/>
                  <a:pt x="174" y="19"/>
                  <a:pt x="172" y="17"/>
                </a:cubicBezTo>
                <a:cubicBezTo>
                  <a:pt x="172" y="17"/>
                  <a:pt x="171" y="17"/>
                  <a:pt x="171" y="17"/>
                </a:cubicBezTo>
                <a:cubicBezTo>
                  <a:pt x="170" y="15"/>
                  <a:pt x="168" y="13"/>
                  <a:pt x="167" y="11"/>
                </a:cubicBezTo>
                <a:cubicBezTo>
                  <a:pt x="168" y="10"/>
                  <a:pt x="169" y="10"/>
                  <a:pt x="169" y="9"/>
                </a:cubicBezTo>
                <a:cubicBezTo>
                  <a:pt x="177" y="23"/>
                  <a:pt x="195" y="32"/>
                  <a:pt x="207" y="42"/>
                </a:cubicBezTo>
                <a:cubicBezTo>
                  <a:pt x="223" y="55"/>
                  <a:pt x="239" y="77"/>
                  <a:pt x="260" y="82"/>
                </a:cubicBezTo>
                <a:cubicBezTo>
                  <a:pt x="262" y="82"/>
                  <a:pt x="263" y="79"/>
                  <a:pt x="262" y="78"/>
                </a:cubicBezTo>
                <a:cubicBezTo>
                  <a:pt x="253" y="73"/>
                  <a:pt x="244" y="68"/>
                  <a:pt x="236" y="61"/>
                </a:cubicBezTo>
                <a:cubicBezTo>
                  <a:pt x="228" y="54"/>
                  <a:pt x="221" y="47"/>
                  <a:pt x="213" y="41"/>
                </a:cubicBezTo>
                <a:cubicBezTo>
                  <a:pt x="200" y="30"/>
                  <a:pt x="181" y="21"/>
                  <a:pt x="171" y="7"/>
                </a:cubicBezTo>
                <a:cubicBezTo>
                  <a:pt x="173" y="6"/>
                  <a:pt x="175" y="4"/>
                  <a:pt x="176" y="2"/>
                </a:cubicBezTo>
                <a:cubicBezTo>
                  <a:pt x="177" y="1"/>
                  <a:pt x="175" y="0"/>
                  <a:pt x="174" y="1"/>
                </a:cubicBezTo>
                <a:cubicBezTo>
                  <a:pt x="173" y="2"/>
                  <a:pt x="171" y="4"/>
                  <a:pt x="170" y="5"/>
                </a:cubicBezTo>
                <a:cubicBezTo>
                  <a:pt x="170" y="4"/>
                  <a:pt x="169" y="4"/>
                  <a:pt x="169" y="4"/>
                </a:cubicBezTo>
                <a:cubicBezTo>
                  <a:pt x="168" y="2"/>
                  <a:pt x="166" y="3"/>
                  <a:pt x="167" y="5"/>
                </a:cubicBezTo>
                <a:cubicBezTo>
                  <a:pt x="167" y="5"/>
                  <a:pt x="167" y="6"/>
                  <a:pt x="168" y="7"/>
                </a:cubicBezTo>
                <a:cubicBezTo>
                  <a:pt x="167" y="7"/>
                  <a:pt x="166" y="8"/>
                  <a:pt x="166" y="8"/>
                </a:cubicBezTo>
                <a:cubicBezTo>
                  <a:pt x="166" y="8"/>
                  <a:pt x="165" y="8"/>
                  <a:pt x="165" y="7"/>
                </a:cubicBezTo>
                <a:cubicBezTo>
                  <a:pt x="165" y="6"/>
                  <a:pt x="163" y="7"/>
                  <a:pt x="163" y="8"/>
                </a:cubicBezTo>
                <a:cubicBezTo>
                  <a:pt x="164" y="9"/>
                  <a:pt x="164" y="9"/>
                  <a:pt x="164" y="9"/>
                </a:cubicBezTo>
                <a:cubicBezTo>
                  <a:pt x="161" y="11"/>
                  <a:pt x="159" y="12"/>
                  <a:pt x="156" y="14"/>
                </a:cubicBezTo>
                <a:cubicBezTo>
                  <a:pt x="156" y="13"/>
                  <a:pt x="156" y="13"/>
                  <a:pt x="155" y="13"/>
                </a:cubicBezTo>
                <a:cubicBezTo>
                  <a:pt x="154" y="14"/>
                  <a:pt x="154" y="14"/>
                  <a:pt x="154" y="14"/>
                </a:cubicBezTo>
                <a:cubicBezTo>
                  <a:pt x="152" y="15"/>
                  <a:pt x="149" y="16"/>
                  <a:pt x="146" y="17"/>
                </a:cubicBezTo>
                <a:cubicBezTo>
                  <a:pt x="145" y="15"/>
                  <a:pt x="143" y="13"/>
                  <a:pt x="142" y="11"/>
                </a:cubicBezTo>
                <a:cubicBezTo>
                  <a:pt x="141" y="11"/>
                  <a:pt x="141" y="11"/>
                  <a:pt x="141" y="11"/>
                </a:cubicBezTo>
                <a:cubicBezTo>
                  <a:pt x="141" y="11"/>
                  <a:pt x="141" y="11"/>
                  <a:pt x="141" y="11"/>
                </a:cubicBezTo>
                <a:cubicBezTo>
                  <a:pt x="141" y="10"/>
                  <a:pt x="140" y="10"/>
                  <a:pt x="140" y="9"/>
                </a:cubicBezTo>
                <a:cubicBezTo>
                  <a:pt x="139" y="8"/>
                  <a:pt x="137" y="10"/>
                  <a:pt x="138" y="11"/>
                </a:cubicBezTo>
                <a:cubicBezTo>
                  <a:pt x="138" y="11"/>
                  <a:pt x="139" y="11"/>
                  <a:pt x="139" y="12"/>
                </a:cubicBezTo>
                <a:cubicBezTo>
                  <a:pt x="135" y="14"/>
                  <a:pt x="130" y="16"/>
                  <a:pt x="126" y="17"/>
                </a:cubicBezTo>
                <a:cubicBezTo>
                  <a:pt x="125" y="17"/>
                  <a:pt x="125" y="17"/>
                  <a:pt x="125" y="17"/>
                </a:cubicBezTo>
                <a:cubicBezTo>
                  <a:pt x="125" y="18"/>
                  <a:pt x="125" y="18"/>
                  <a:pt x="125" y="18"/>
                </a:cubicBezTo>
                <a:cubicBezTo>
                  <a:pt x="125" y="18"/>
                  <a:pt x="124" y="18"/>
                  <a:pt x="123" y="19"/>
                </a:cubicBezTo>
                <a:cubicBezTo>
                  <a:pt x="122" y="19"/>
                  <a:pt x="122" y="19"/>
                  <a:pt x="122" y="19"/>
                </a:cubicBezTo>
                <a:cubicBezTo>
                  <a:pt x="122" y="19"/>
                  <a:pt x="122" y="19"/>
                  <a:pt x="122" y="19"/>
                </a:cubicBezTo>
                <a:cubicBezTo>
                  <a:pt x="122" y="19"/>
                  <a:pt x="122" y="19"/>
                  <a:pt x="122" y="19"/>
                </a:cubicBezTo>
                <a:cubicBezTo>
                  <a:pt x="122" y="19"/>
                  <a:pt x="121" y="19"/>
                  <a:pt x="121" y="19"/>
                </a:cubicBezTo>
                <a:cubicBezTo>
                  <a:pt x="121" y="19"/>
                  <a:pt x="120" y="19"/>
                  <a:pt x="120" y="19"/>
                </a:cubicBezTo>
                <a:cubicBezTo>
                  <a:pt x="120" y="18"/>
                  <a:pt x="120" y="17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7"/>
                  <a:pt x="120" y="17"/>
                  <a:pt x="120" y="18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22" y="16"/>
                  <a:pt x="122" y="16"/>
                  <a:pt x="121" y="15"/>
                </a:cubicBezTo>
                <a:cubicBezTo>
                  <a:pt x="121" y="15"/>
                  <a:pt x="121" y="15"/>
                  <a:pt x="121" y="14"/>
                </a:cubicBezTo>
                <a:cubicBezTo>
                  <a:pt x="121" y="14"/>
                  <a:pt x="120" y="14"/>
                  <a:pt x="120" y="14"/>
                </a:cubicBezTo>
                <a:cubicBezTo>
                  <a:pt x="120" y="14"/>
                  <a:pt x="119" y="14"/>
                  <a:pt x="119" y="14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8"/>
                  <a:pt x="118" y="19"/>
                  <a:pt x="118" y="20"/>
                </a:cubicBezTo>
                <a:cubicBezTo>
                  <a:pt x="118" y="21"/>
                  <a:pt x="118" y="21"/>
                  <a:pt x="118" y="21"/>
                </a:cubicBezTo>
                <a:cubicBezTo>
                  <a:pt x="118" y="21"/>
                  <a:pt x="118" y="21"/>
                  <a:pt x="118" y="21"/>
                </a:cubicBezTo>
                <a:cubicBezTo>
                  <a:pt x="118" y="21"/>
                  <a:pt x="118" y="21"/>
                  <a:pt x="118" y="21"/>
                </a:cubicBezTo>
                <a:cubicBezTo>
                  <a:pt x="117" y="21"/>
                  <a:pt x="117" y="21"/>
                  <a:pt x="117" y="21"/>
                </a:cubicBezTo>
                <a:cubicBezTo>
                  <a:pt x="117" y="21"/>
                  <a:pt x="117" y="21"/>
                  <a:pt x="117" y="21"/>
                </a:cubicBezTo>
                <a:cubicBezTo>
                  <a:pt x="117" y="20"/>
                  <a:pt x="117" y="19"/>
                  <a:pt x="117" y="18"/>
                </a:cubicBezTo>
                <a:cubicBezTo>
                  <a:pt x="116" y="17"/>
                  <a:pt x="116" y="17"/>
                  <a:pt x="116" y="17"/>
                </a:cubicBezTo>
                <a:cubicBezTo>
                  <a:pt x="116" y="17"/>
                  <a:pt x="116" y="17"/>
                  <a:pt x="116" y="16"/>
                </a:cubicBezTo>
                <a:cubicBezTo>
                  <a:pt x="118" y="15"/>
                  <a:pt x="116" y="12"/>
                  <a:pt x="114" y="13"/>
                </a:cubicBezTo>
                <a:cubicBezTo>
                  <a:pt x="111" y="16"/>
                  <a:pt x="110" y="19"/>
                  <a:pt x="112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8" y="21"/>
                  <a:pt x="105" y="18"/>
                  <a:pt x="103" y="15"/>
                </a:cubicBezTo>
                <a:cubicBezTo>
                  <a:pt x="105" y="13"/>
                  <a:pt x="106" y="11"/>
                  <a:pt x="108" y="10"/>
                </a:cubicBezTo>
                <a:cubicBezTo>
                  <a:pt x="109" y="9"/>
                  <a:pt x="107" y="7"/>
                  <a:pt x="106" y="8"/>
                </a:cubicBezTo>
                <a:cubicBezTo>
                  <a:pt x="104" y="9"/>
                  <a:pt x="103" y="11"/>
                  <a:pt x="101" y="12"/>
                </a:cubicBezTo>
                <a:cubicBezTo>
                  <a:pt x="101" y="12"/>
                  <a:pt x="101" y="11"/>
                  <a:pt x="100" y="11"/>
                </a:cubicBezTo>
                <a:cubicBezTo>
                  <a:pt x="100" y="9"/>
                  <a:pt x="98" y="10"/>
                  <a:pt x="98" y="12"/>
                </a:cubicBezTo>
                <a:cubicBezTo>
                  <a:pt x="98" y="12"/>
                  <a:pt x="99" y="13"/>
                  <a:pt x="99" y="14"/>
                </a:cubicBezTo>
                <a:cubicBezTo>
                  <a:pt x="98" y="14"/>
                  <a:pt x="98" y="15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96" y="13"/>
                  <a:pt x="94" y="14"/>
                  <a:pt x="95" y="15"/>
                </a:cubicBezTo>
                <a:cubicBezTo>
                  <a:pt x="95" y="16"/>
                  <a:pt x="95" y="16"/>
                  <a:pt x="95" y="16"/>
                </a:cubicBezTo>
                <a:cubicBezTo>
                  <a:pt x="93" y="18"/>
                  <a:pt x="90" y="20"/>
                  <a:pt x="87" y="21"/>
                </a:cubicBezTo>
                <a:cubicBezTo>
                  <a:pt x="87" y="21"/>
                  <a:pt x="87" y="20"/>
                  <a:pt x="87" y="20"/>
                </a:cubicBezTo>
                <a:cubicBezTo>
                  <a:pt x="86" y="21"/>
                  <a:pt x="86" y="21"/>
                  <a:pt x="86" y="21"/>
                </a:cubicBezTo>
                <a:cubicBezTo>
                  <a:pt x="83" y="23"/>
                  <a:pt x="80" y="24"/>
                  <a:pt x="77" y="24"/>
                </a:cubicBezTo>
                <a:cubicBezTo>
                  <a:pt x="76" y="22"/>
                  <a:pt x="74" y="21"/>
                  <a:pt x="73" y="19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7"/>
                  <a:pt x="72" y="17"/>
                  <a:pt x="71" y="17"/>
                </a:cubicBezTo>
                <a:cubicBezTo>
                  <a:pt x="71" y="16"/>
                  <a:pt x="69" y="17"/>
                  <a:pt x="69" y="18"/>
                </a:cubicBezTo>
                <a:cubicBezTo>
                  <a:pt x="70" y="18"/>
                  <a:pt x="70" y="18"/>
                  <a:pt x="70" y="19"/>
                </a:cubicBezTo>
                <a:cubicBezTo>
                  <a:pt x="66" y="21"/>
                  <a:pt x="62" y="23"/>
                  <a:pt x="57" y="25"/>
                </a:cubicBezTo>
                <a:cubicBezTo>
                  <a:pt x="56" y="24"/>
                  <a:pt x="56" y="24"/>
                  <a:pt x="56" y="24"/>
                </a:cubicBezTo>
                <a:cubicBezTo>
                  <a:pt x="57" y="25"/>
                  <a:pt x="57" y="25"/>
                  <a:pt x="57" y="25"/>
                </a:cubicBezTo>
                <a:cubicBezTo>
                  <a:pt x="56" y="25"/>
                  <a:pt x="55" y="26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2" y="26"/>
                </a:cubicBezTo>
                <a:cubicBezTo>
                  <a:pt x="52" y="26"/>
                  <a:pt x="51" y="26"/>
                  <a:pt x="51" y="27"/>
                </a:cubicBezTo>
                <a:cubicBezTo>
                  <a:pt x="51" y="26"/>
                  <a:pt x="51" y="25"/>
                  <a:pt x="51" y="24"/>
                </a:cubicBezTo>
                <a:cubicBezTo>
                  <a:pt x="51" y="23"/>
                  <a:pt x="51" y="23"/>
                  <a:pt x="51" y="23"/>
                </a:cubicBezTo>
                <a:cubicBezTo>
                  <a:pt x="51" y="24"/>
                  <a:pt x="51" y="24"/>
                  <a:pt x="52" y="25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24"/>
                  <a:pt x="53" y="23"/>
                  <a:pt x="53" y="22"/>
                </a:cubicBezTo>
                <a:cubicBezTo>
                  <a:pt x="53" y="22"/>
                  <a:pt x="53" y="22"/>
                  <a:pt x="52" y="22"/>
                </a:cubicBezTo>
                <a:cubicBezTo>
                  <a:pt x="52" y="21"/>
                  <a:pt x="52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0" y="22"/>
                  <a:pt x="50" y="22"/>
                  <a:pt x="4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25"/>
                  <a:pt x="49" y="26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8" y="28"/>
                  <a:pt x="48" y="28"/>
                </a:cubicBezTo>
                <a:cubicBezTo>
                  <a:pt x="48" y="27"/>
                  <a:pt x="48" y="26"/>
                  <a:pt x="49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47" y="24"/>
                  <a:pt x="47" y="24"/>
                  <a:pt x="48" y="23"/>
                </a:cubicBezTo>
                <a:cubicBezTo>
                  <a:pt x="49" y="22"/>
                  <a:pt x="47" y="20"/>
                  <a:pt x="46" y="21"/>
                </a:cubicBezTo>
                <a:cubicBezTo>
                  <a:pt x="42" y="23"/>
                  <a:pt x="41" y="27"/>
                  <a:pt x="43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3" y="32"/>
                  <a:pt x="43" y="32"/>
                  <a:pt x="43" y="32"/>
                </a:cubicBezTo>
                <a:cubicBezTo>
                  <a:pt x="43" y="33"/>
                  <a:pt x="44" y="33"/>
                  <a:pt x="44" y="33"/>
                </a:cubicBezTo>
                <a:cubicBezTo>
                  <a:pt x="44" y="34"/>
                  <a:pt x="44" y="34"/>
                  <a:pt x="45" y="35"/>
                </a:cubicBezTo>
                <a:cubicBezTo>
                  <a:pt x="44" y="39"/>
                  <a:pt x="44" y="42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7"/>
                  <a:pt x="43" y="49"/>
                  <a:pt x="43" y="50"/>
                </a:cubicBezTo>
                <a:cubicBezTo>
                  <a:pt x="42" y="55"/>
                  <a:pt x="42" y="60"/>
                  <a:pt x="42" y="66"/>
                </a:cubicBezTo>
                <a:cubicBezTo>
                  <a:pt x="39" y="87"/>
                  <a:pt x="38" y="108"/>
                  <a:pt x="37" y="130"/>
                </a:cubicBezTo>
                <a:cubicBezTo>
                  <a:pt x="39" y="130"/>
                  <a:pt x="39" y="130"/>
                  <a:pt x="39" y="130"/>
                </a:cubicBezTo>
                <a:cubicBezTo>
                  <a:pt x="39" y="117"/>
                  <a:pt x="40" y="104"/>
                  <a:pt x="41" y="91"/>
                </a:cubicBezTo>
                <a:cubicBezTo>
                  <a:pt x="41" y="100"/>
                  <a:pt x="41" y="108"/>
                  <a:pt x="41" y="117"/>
                </a:cubicBezTo>
                <a:cubicBezTo>
                  <a:pt x="41" y="118"/>
                  <a:pt x="41" y="119"/>
                  <a:pt x="41" y="120"/>
                </a:cubicBezTo>
                <a:cubicBezTo>
                  <a:pt x="37" y="146"/>
                  <a:pt x="31" y="172"/>
                  <a:pt x="26" y="198"/>
                </a:cubicBezTo>
                <a:cubicBezTo>
                  <a:pt x="21" y="229"/>
                  <a:pt x="17" y="260"/>
                  <a:pt x="14" y="291"/>
                </a:cubicBezTo>
                <a:cubicBezTo>
                  <a:pt x="11" y="322"/>
                  <a:pt x="7" y="353"/>
                  <a:pt x="5" y="384"/>
                </a:cubicBezTo>
                <a:cubicBezTo>
                  <a:pt x="4" y="384"/>
                  <a:pt x="4" y="384"/>
                  <a:pt x="4" y="384"/>
                </a:cubicBezTo>
                <a:cubicBezTo>
                  <a:pt x="4" y="384"/>
                  <a:pt x="4" y="384"/>
                  <a:pt x="4" y="384"/>
                </a:cubicBezTo>
                <a:cubicBezTo>
                  <a:pt x="4" y="384"/>
                  <a:pt x="4" y="384"/>
                  <a:pt x="4" y="384"/>
                </a:cubicBezTo>
                <a:cubicBezTo>
                  <a:pt x="4" y="384"/>
                  <a:pt x="4" y="384"/>
                  <a:pt x="4" y="384"/>
                </a:cubicBezTo>
                <a:cubicBezTo>
                  <a:pt x="3" y="384"/>
                  <a:pt x="3" y="383"/>
                  <a:pt x="2" y="383"/>
                </a:cubicBezTo>
                <a:cubicBezTo>
                  <a:pt x="2" y="383"/>
                  <a:pt x="2" y="383"/>
                  <a:pt x="2" y="383"/>
                </a:cubicBezTo>
                <a:cubicBezTo>
                  <a:pt x="2" y="383"/>
                  <a:pt x="2" y="383"/>
                  <a:pt x="1" y="383"/>
                </a:cubicBezTo>
                <a:cubicBezTo>
                  <a:pt x="1" y="383"/>
                  <a:pt x="1" y="383"/>
                  <a:pt x="1" y="383"/>
                </a:cubicBezTo>
                <a:cubicBezTo>
                  <a:pt x="0" y="383"/>
                  <a:pt x="0" y="384"/>
                  <a:pt x="0" y="384"/>
                </a:cubicBezTo>
                <a:cubicBezTo>
                  <a:pt x="0" y="384"/>
                  <a:pt x="0" y="384"/>
                  <a:pt x="0" y="384"/>
                </a:cubicBezTo>
                <a:cubicBezTo>
                  <a:pt x="1" y="385"/>
                  <a:pt x="1" y="385"/>
                  <a:pt x="1" y="385"/>
                </a:cubicBezTo>
                <a:cubicBezTo>
                  <a:pt x="2" y="386"/>
                  <a:pt x="2" y="386"/>
                  <a:pt x="3" y="387"/>
                </a:cubicBezTo>
                <a:cubicBezTo>
                  <a:pt x="3" y="386"/>
                  <a:pt x="3" y="386"/>
                  <a:pt x="3" y="386"/>
                </a:cubicBezTo>
                <a:cubicBezTo>
                  <a:pt x="8" y="404"/>
                  <a:pt x="28" y="413"/>
                  <a:pt x="42" y="423"/>
                </a:cubicBezTo>
                <a:cubicBezTo>
                  <a:pt x="61" y="437"/>
                  <a:pt x="77" y="457"/>
                  <a:pt x="100" y="464"/>
                </a:cubicBezTo>
                <a:cubicBezTo>
                  <a:pt x="100" y="464"/>
                  <a:pt x="101" y="464"/>
                  <a:pt x="101" y="464"/>
                </a:cubicBezTo>
                <a:cubicBezTo>
                  <a:pt x="102" y="464"/>
                  <a:pt x="104" y="465"/>
                  <a:pt x="105" y="465"/>
                </a:cubicBezTo>
                <a:cubicBezTo>
                  <a:pt x="104" y="469"/>
                  <a:pt x="103" y="473"/>
                  <a:pt x="103" y="476"/>
                </a:cubicBezTo>
                <a:cubicBezTo>
                  <a:pt x="105" y="476"/>
                  <a:pt x="105" y="476"/>
                  <a:pt x="105" y="476"/>
                </a:cubicBezTo>
                <a:cubicBezTo>
                  <a:pt x="105" y="473"/>
                  <a:pt x="106" y="469"/>
                  <a:pt x="107" y="465"/>
                </a:cubicBezTo>
                <a:cubicBezTo>
                  <a:pt x="108" y="466"/>
                  <a:pt x="109" y="466"/>
                  <a:pt x="110" y="465"/>
                </a:cubicBezTo>
                <a:cubicBezTo>
                  <a:pt x="109" y="466"/>
                  <a:pt x="109" y="467"/>
                  <a:pt x="108" y="468"/>
                </a:cubicBezTo>
                <a:cubicBezTo>
                  <a:pt x="110" y="469"/>
                  <a:pt x="110" y="469"/>
                  <a:pt x="110" y="469"/>
                </a:cubicBezTo>
                <a:cubicBezTo>
                  <a:pt x="111" y="468"/>
                  <a:pt x="111" y="467"/>
                  <a:pt x="112" y="465"/>
                </a:cubicBezTo>
                <a:cubicBezTo>
                  <a:pt x="115" y="465"/>
                  <a:pt x="118" y="464"/>
                  <a:pt x="121" y="464"/>
                </a:cubicBezTo>
                <a:cubicBezTo>
                  <a:pt x="130" y="461"/>
                  <a:pt x="141" y="456"/>
                  <a:pt x="150" y="450"/>
                </a:cubicBezTo>
                <a:cubicBezTo>
                  <a:pt x="150" y="450"/>
                  <a:pt x="150" y="450"/>
                  <a:pt x="150" y="450"/>
                </a:cubicBezTo>
                <a:cubicBezTo>
                  <a:pt x="150" y="450"/>
                  <a:pt x="150" y="450"/>
                  <a:pt x="150" y="450"/>
                </a:cubicBezTo>
                <a:cubicBezTo>
                  <a:pt x="151" y="450"/>
                  <a:pt x="151" y="450"/>
                  <a:pt x="151" y="450"/>
                </a:cubicBezTo>
                <a:cubicBezTo>
                  <a:pt x="151" y="451"/>
                  <a:pt x="151" y="452"/>
                  <a:pt x="151" y="452"/>
                </a:cubicBezTo>
                <a:cubicBezTo>
                  <a:pt x="153" y="452"/>
                  <a:pt x="153" y="452"/>
                  <a:pt x="153" y="452"/>
                </a:cubicBezTo>
                <a:cubicBezTo>
                  <a:pt x="153" y="451"/>
                  <a:pt x="153" y="450"/>
                  <a:pt x="153" y="448"/>
                </a:cubicBezTo>
                <a:cubicBezTo>
                  <a:pt x="157" y="446"/>
                  <a:pt x="160" y="443"/>
                  <a:pt x="162" y="440"/>
                </a:cubicBezTo>
                <a:cubicBezTo>
                  <a:pt x="164" y="438"/>
                  <a:pt x="161" y="436"/>
                  <a:pt x="159" y="438"/>
                </a:cubicBezTo>
                <a:cubicBezTo>
                  <a:pt x="157" y="439"/>
                  <a:pt x="156" y="441"/>
                  <a:pt x="154" y="442"/>
                </a:cubicBezTo>
                <a:cubicBezTo>
                  <a:pt x="154" y="440"/>
                  <a:pt x="154" y="437"/>
                  <a:pt x="154" y="435"/>
                </a:cubicBezTo>
                <a:cubicBezTo>
                  <a:pt x="154" y="435"/>
                  <a:pt x="154" y="435"/>
                  <a:pt x="154" y="435"/>
                </a:cubicBezTo>
                <a:cubicBezTo>
                  <a:pt x="153" y="435"/>
                  <a:pt x="153" y="435"/>
                  <a:pt x="153" y="435"/>
                </a:cubicBezTo>
                <a:cubicBezTo>
                  <a:pt x="153" y="434"/>
                  <a:pt x="153" y="433"/>
                  <a:pt x="153" y="432"/>
                </a:cubicBezTo>
                <a:cubicBezTo>
                  <a:pt x="153" y="428"/>
                  <a:pt x="154" y="423"/>
                  <a:pt x="154" y="417"/>
                </a:cubicBezTo>
                <a:cubicBezTo>
                  <a:pt x="154" y="417"/>
                  <a:pt x="154" y="417"/>
                  <a:pt x="154" y="417"/>
                </a:cubicBezTo>
                <a:cubicBezTo>
                  <a:pt x="154" y="413"/>
                  <a:pt x="155" y="408"/>
                  <a:pt x="156" y="404"/>
                </a:cubicBezTo>
                <a:cubicBezTo>
                  <a:pt x="158" y="387"/>
                  <a:pt x="161" y="370"/>
                  <a:pt x="165" y="354"/>
                </a:cubicBezTo>
                <a:cubicBezTo>
                  <a:pt x="170" y="330"/>
                  <a:pt x="173" y="307"/>
                  <a:pt x="177" y="284"/>
                </a:cubicBezTo>
                <a:cubicBezTo>
                  <a:pt x="177" y="284"/>
                  <a:pt x="177" y="284"/>
                  <a:pt x="177" y="284"/>
                </a:cubicBezTo>
                <a:cubicBezTo>
                  <a:pt x="177" y="283"/>
                  <a:pt x="177" y="282"/>
                  <a:pt x="177" y="282"/>
                </a:cubicBezTo>
                <a:cubicBezTo>
                  <a:pt x="179" y="272"/>
                  <a:pt x="180" y="261"/>
                  <a:pt x="182" y="251"/>
                </a:cubicBezTo>
                <a:cubicBezTo>
                  <a:pt x="182" y="250"/>
                  <a:pt x="183" y="248"/>
                  <a:pt x="183" y="247"/>
                </a:cubicBezTo>
                <a:cubicBezTo>
                  <a:pt x="183" y="247"/>
                  <a:pt x="183" y="247"/>
                  <a:pt x="183" y="247"/>
                </a:cubicBezTo>
                <a:cubicBezTo>
                  <a:pt x="183" y="247"/>
                  <a:pt x="183" y="247"/>
                  <a:pt x="183" y="247"/>
                </a:cubicBezTo>
                <a:cubicBezTo>
                  <a:pt x="184" y="238"/>
                  <a:pt x="186" y="230"/>
                  <a:pt x="188" y="221"/>
                </a:cubicBezTo>
                <a:cubicBezTo>
                  <a:pt x="188" y="221"/>
                  <a:pt x="188" y="220"/>
                  <a:pt x="189" y="220"/>
                </a:cubicBezTo>
                <a:cubicBezTo>
                  <a:pt x="189" y="220"/>
                  <a:pt x="189" y="220"/>
                  <a:pt x="189" y="220"/>
                </a:cubicBezTo>
                <a:cubicBezTo>
                  <a:pt x="188" y="226"/>
                  <a:pt x="187" y="233"/>
                  <a:pt x="186" y="238"/>
                </a:cubicBezTo>
                <a:cubicBezTo>
                  <a:pt x="187" y="238"/>
                  <a:pt x="187" y="238"/>
                  <a:pt x="187" y="238"/>
                </a:cubicBezTo>
                <a:cubicBezTo>
                  <a:pt x="186" y="238"/>
                  <a:pt x="186" y="239"/>
                  <a:pt x="186" y="239"/>
                </a:cubicBezTo>
                <a:cubicBezTo>
                  <a:pt x="187" y="241"/>
                  <a:pt x="187" y="241"/>
                  <a:pt x="187" y="241"/>
                </a:cubicBezTo>
                <a:cubicBezTo>
                  <a:pt x="188" y="240"/>
                  <a:pt x="189" y="239"/>
                  <a:pt x="191" y="238"/>
                </a:cubicBezTo>
                <a:cubicBezTo>
                  <a:pt x="190" y="239"/>
                  <a:pt x="190" y="239"/>
                  <a:pt x="190" y="240"/>
                </a:cubicBezTo>
                <a:cubicBezTo>
                  <a:pt x="187" y="247"/>
                  <a:pt x="186" y="258"/>
                  <a:pt x="185" y="267"/>
                </a:cubicBezTo>
                <a:cubicBezTo>
                  <a:pt x="177" y="311"/>
                  <a:pt x="172" y="356"/>
                  <a:pt x="170" y="400"/>
                </a:cubicBezTo>
                <a:cubicBezTo>
                  <a:pt x="170" y="400"/>
                  <a:pt x="170" y="400"/>
                  <a:pt x="170" y="400"/>
                </a:cubicBezTo>
                <a:cubicBezTo>
                  <a:pt x="169" y="401"/>
                  <a:pt x="169" y="403"/>
                  <a:pt x="170" y="404"/>
                </a:cubicBezTo>
                <a:cubicBezTo>
                  <a:pt x="170" y="417"/>
                  <a:pt x="169" y="431"/>
                  <a:pt x="169" y="444"/>
                </a:cubicBezTo>
                <a:cubicBezTo>
                  <a:pt x="169" y="444"/>
                  <a:pt x="168" y="444"/>
                  <a:pt x="168" y="444"/>
                </a:cubicBezTo>
                <a:cubicBezTo>
                  <a:pt x="167" y="447"/>
                  <a:pt x="167" y="449"/>
                  <a:pt x="167" y="451"/>
                </a:cubicBezTo>
                <a:cubicBezTo>
                  <a:pt x="163" y="449"/>
                  <a:pt x="160" y="448"/>
                  <a:pt x="157" y="446"/>
                </a:cubicBezTo>
                <a:cubicBezTo>
                  <a:pt x="157" y="448"/>
                  <a:pt x="157" y="450"/>
                  <a:pt x="156" y="452"/>
                </a:cubicBezTo>
                <a:cubicBezTo>
                  <a:pt x="160" y="454"/>
                  <a:pt x="164" y="455"/>
                  <a:pt x="168" y="456"/>
                </a:cubicBezTo>
                <a:cubicBezTo>
                  <a:pt x="169" y="456"/>
                  <a:pt x="169" y="456"/>
                  <a:pt x="170" y="456"/>
                </a:cubicBezTo>
                <a:cubicBezTo>
                  <a:pt x="171" y="457"/>
                  <a:pt x="172" y="458"/>
                  <a:pt x="174" y="458"/>
                </a:cubicBezTo>
                <a:cubicBezTo>
                  <a:pt x="173" y="462"/>
                  <a:pt x="172" y="465"/>
                  <a:pt x="172" y="469"/>
                </a:cubicBezTo>
                <a:cubicBezTo>
                  <a:pt x="174" y="469"/>
                  <a:pt x="174" y="469"/>
                  <a:pt x="174" y="469"/>
                </a:cubicBezTo>
                <a:cubicBezTo>
                  <a:pt x="174" y="466"/>
                  <a:pt x="175" y="462"/>
                  <a:pt x="176" y="458"/>
                </a:cubicBezTo>
                <a:cubicBezTo>
                  <a:pt x="177" y="458"/>
                  <a:pt x="178" y="458"/>
                  <a:pt x="179" y="458"/>
                </a:cubicBezTo>
                <a:cubicBezTo>
                  <a:pt x="178" y="459"/>
                  <a:pt x="178" y="460"/>
                  <a:pt x="177" y="461"/>
                </a:cubicBezTo>
                <a:cubicBezTo>
                  <a:pt x="178" y="462"/>
                  <a:pt x="178" y="462"/>
                  <a:pt x="178" y="462"/>
                </a:cubicBezTo>
                <a:cubicBezTo>
                  <a:pt x="179" y="461"/>
                  <a:pt x="180" y="459"/>
                  <a:pt x="181" y="458"/>
                </a:cubicBezTo>
                <a:cubicBezTo>
                  <a:pt x="184" y="458"/>
                  <a:pt x="187" y="457"/>
                  <a:pt x="189" y="456"/>
                </a:cubicBezTo>
                <a:cubicBezTo>
                  <a:pt x="199" y="454"/>
                  <a:pt x="210" y="449"/>
                  <a:pt x="219" y="443"/>
                </a:cubicBezTo>
                <a:cubicBezTo>
                  <a:pt x="219" y="443"/>
                  <a:pt x="219" y="443"/>
                  <a:pt x="219" y="443"/>
                </a:cubicBezTo>
                <a:cubicBezTo>
                  <a:pt x="219" y="443"/>
                  <a:pt x="219" y="443"/>
                  <a:pt x="219" y="443"/>
                </a:cubicBezTo>
                <a:cubicBezTo>
                  <a:pt x="220" y="443"/>
                  <a:pt x="220" y="443"/>
                  <a:pt x="220" y="443"/>
                </a:cubicBezTo>
                <a:cubicBezTo>
                  <a:pt x="220" y="444"/>
                  <a:pt x="220" y="444"/>
                  <a:pt x="220" y="445"/>
                </a:cubicBezTo>
                <a:cubicBezTo>
                  <a:pt x="222" y="445"/>
                  <a:pt x="222" y="445"/>
                  <a:pt x="222" y="445"/>
                </a:cubicBezTo>
                <a:cubicBezTo>
                  <a:pt x="222" y="444"/>
                  <a:pt x="222" y="442"/>
                  <a:pt x="222" y="441"/>
                </a:cubicBezTo>
                <a:cubicBezTo>
                  <a:pt x="225" y="439"/>
                  <a:pt x="228" y="436"/>
                  <a:pt x="231" y="433"/>
                </a:cubicBezTo>
                <a:cubicBezTo>
                  <a:pt x="232" y="431"/>
                  <a:pt x="229" y="429"/>
                  <a:pt x="228" y="430"/>
                </a:cubicBezTo>
                <a:cubicBezTo>
                  <a:pt x="226" y="432"/>
                  <a:pt x="224" y="434"/>
                  <a:pt x="222" y="435"/>
                </a:cubicBezTo>
                <a:cubicBezTo>
                  <a:pt x="223" y="433"/>
                  <a:pt x="223" y="430"/>
                  <a:pt x="223" y="428"/>
                </a:cubicBezTo>
                <a:cubicBezTo>
                  <a:pt x="223" y="427"/>
                  <a:pt x="223" y="427"/>
                  <a:pt x="223" y="427"/>
                </a:cubicBezTo>
                <a:cubicBezTo>
                  <a:pt x="222" y="427"/>
                  <a:pt x="222" y="427"/>
                  <a:pt x="222" y="427"/>
                </a:cubicBezTo>
                <a:cubicBezTo>
                  <a:pt x="222" y="426"/>
                  <a:pt x="222" y="426"/>
                  <a:pt x="222" y="425"/>
                </a:cubicBezTo>
                <a:cubicBezTo>
                  <a:pt x="222" y="422"/>
                  <a:pt x="222" y="420"/>
                  <a:pt x="222" y="417"/>
                </a:cubicBezTo>
                <a:cubicBezTo>
                  <a:pt x="223" y="416"/>
                  <a:pt x="223" y="416"/>
                  <a:pt x="223" y="416"/>
                </a:cubicBezTo>
                <a:cubicBezTo>
                  <a:pt x="223" y="415"/>
                  <a:pt x="223" y="414"/>
                  <a:pt x="223" y="414"/>
                </a:cubicBezTo>
                <a:cubicBezTo>
                  <a:pt x="223" y="413"/>
                  <a:pt x="223" y="411"/>
                  <a:pt x="223" y="410"/>
                </a:cubicBezTo>
                <a:cubicBezTo>
                  <a:pt x="223" y="410"/>
                  <a:pt x="223" y="410"/>
                  <a:pt x="223" y="410"/>
                </a:cubicBezTo>
                <a:cubicBezTo>
                  <a:pt x="223" y="406"/>
                  <a:pt x="224" y="401"/>
                  <a:pt x="224" y="396"/>
                </a:cubicBezTo>
                <a:cubicBezTo>
                  <a:pt x="225" y="388"/>
                  <a:pt x="227" y="379"/>
                  <a:pt x="228" y="371"/>
                </a:cubicBezTo>
                <a:cubicBezTo>
                  <a:pt x="230" y="371"/>
                  <a:pt x="231" y="370"/>
                  <a:pt x="231" y="368"/>
                </a:cubicBezTo>
                <a:cubicBezTo>
                  <a:pt x="232" y="358"/>
                  <a:pt x="234" y="348"/>
                  <a:pt x="235" y="338"/>
                </a:cubicBezTo>
                <a:cubicBezTo>
                  <a:pt x="239" y="320"/>
                  <a:pt x="242" y="302"/>
                  <a:pt x="244" y="284"/>
                </a:cubicBezTo>
                <a:cubicBezTo>
                  <a:pt x="245" y="283"/>
                  <a:pt x="246" y="283"/>
                  <a:pt x="246" y="282"/>
                </a:cubicBezTo>
                <a:cubicBezTo>
                  <a:pt x="240" y="329"/>
                  <a:pt x="236" y="380"/>
                  <a:pt x="236" y="418"/>
                </a:cubicBezTo>
                <a:cubicBezTo>
                  <a:pt x="235" y="418"/>
                  <a:pt x="235" y="418"/>
                  <a:pt x="235" y="419"/>
                </a:cubicBezTo>
                <a:cubicBezTo>
                  <a:pt x="234" y="421"/>
                  <a:pt x="233" y="423"/>
                  <a:pt x="233" y="425"/>
                </a:cubicBezTo>
                <a:cubicBezTo>
                  <a:pt x="231" y="424"/>
                  <a:pt x="228" y="423"/>
                  <a:pt x="226" y="421"/>
                </a:cubicBezTo>
                <a:cubicBezTo>
                  <a:pt x="226" y="423"/>
                  <a:pt x="226" y="425"/>
                  <a:pt x="226" y="427"/>
                </a:cubicBezTo>
                <a:cubicBezTo>
                  <a:pt x="229" y="429"/>
                  <a:pt x="232" y="430"/>
                  <a:pt x="235" y="431"/>
                </a:cubicBezTo>
                <a:cubicBezTo>
                  <a:pt x="235" y="431"/>
                  <a:pt x="236" y="431"/>
                  <a:pt x="236" y="431"/>
                </a:cubicBezTo>
                <a:cubicBezTo>
                  <a:pt x="237" y="431"/>
                  <a:pt x="239" y="432"/>
                  <a:pt x="241" y="432"/>
                </a:cubicBezTo>
                <a:cubicBezTo>
                  <a:pt x="239" y="436"/>
                  <a:pt x="239" y="440"/>
                  <a:pt x="238" y="443"/>
                </a:cubicBezTo>
                <a:cubicBezTo>
                  <a:pt x="240" y="443"/>
                  <a:pt x="240" y="443"/>
                  <a:pt x="240" y="443"/>
                </a:cubicBezTo>
                <a:cubicBezTo>
                  <a:pt x="240" y="440"/>
                  <a:pt x="241" y="436"/>
                  <a:pt x="242" y="433"/>
                </a:cubicBezTo>
                <a:cubicBezTo>
                  <a:pt x="243" y="433"/>
                  <a:pt x="244" y="433"/>
                  <a:pt x="245" y="433"/>
                </a:cubicBezTo>
                <a:cubicBezTo>
                  <a:pt x="245" y="434"/>
                  <a:pt x="244" y="434"/>
                  <a:pt x="243" y="435"/>
                </a:cubicBezTo>
                <a:cubicBezTo>
                  <a:pt x="245" y="436"/>
                  <a:pt x="245" y="436"/>
                  <a:pt x="245" y="436"/>
                </a:cubicBezTo>
                <a:cubicBezTo>
                  <a:pt x="246" y="435"/>
                  <a:pt x="247" y="434"/>
                  <a:pt x="248" y="432"/>
                </a:cubicBezTo>
                <a:cubicBezTo>
                  <a:pt x="250" y="432"/>
                  <a:pt x="253" y="431"/>
                  <a:pt x="256" y="431"/>
                </a:cubicBezTo>
                <a:cubicBezTo>
                  <a:pt x="264" y="428"/>
                  <a:pt x="273" y="425"/>
                  <a:pt x="282" y="420"/>
                </a:cubicBezTo>
                <a:cubicBezTo>
                  <a:pt x="283" y="421"/>
                  <a:pt x="285" y="421"/>
                  <a:pt x="287" y="422"/>
                </a:cubicBezTo>
                <a:cubicBezTo>
                  <a:pt x="287" y="422"/>
                  <a:pt x="288" y="422"/>
                  <a:pt x="288" y="422"/>
                </a:cubicBezTo>
                <a:cubicBezTo>
                  <a:pt x="289" y="422"/>
                  <a:pt x="290" y="423"/>
                  <a:pt x="292" y="423"/>
                </a:cubicBezTo>
                <a:cubicBezTo>
                  <a:pt x="291" y="426"/>
                  <a:pt x="290" y="430"/>
                  <a:pt x="290" y="433"/>
                </a:cubicBezTo>
                <a:cubicBezTo>
                  <a:pt x="291" y="433"/>
                  <a:pt x="291" y="433"/>
                  <a:pt x="291" y="433"/>
                </a:cubicBezTo>
                <a:cubicBezTo>
                  <a:pt x="292" y="430"/>
                  <a:pt x="292" y="427"/>
                  <a:pt x="293" y="423"/>
                </a:cubicBezTo>
                <a:cubicBezTo>
                  <a:pt x="294" y="423"/>
                  <a:pt x="295" y="423"/>
                  <a:pt x="296" y="423"/>
                </a:cubicBezTo>
                <a:cubicBezTo>
                  <a:pt x="295" y="424"/>
                  <a:pt x="295" y="425"/>
                  <a:pt x="294" y="426"/>
                </a:cubicBezTo>
                <a:cubicBezTo>
                  <a:pt x="296" y="427"/>
                  <a:pt x="296" y="427"/>
                  <a:pt x="296" y="427"/>
                </a:cubicBezTo>
                <a:cubicBezTo>
                  <a:pt x="296" y="426"/>
                  <a:pt x="297" y="424"/>
                  <a:pt x="298" y="423"/>
                </a:cubicBezTo>
                <a:cubicBezTo>
                  <a:pt x="300" y="423"/>
                  <a:pt x="303" y="422"/>
                  <a:pt x="305" y="422"/>
                </a:cubicBezTo>
                <a:cubicBezTo>
                  <a:pt x="313" y="419"/>
                  <a:pt x="323" y="415"/>
                  <a:pt x="331" y="410"/>
                </a:cubicBezTo>
                <a:cubicBezTo>
                  <a:pt x="331" y="410"/>
                  <a:pt x="331" y="410"/>
                  <a:pt x="331" y="410"/>
                </a:cubicBezTo>
                <a:cubicBezTo>
                  <a:pt x="331" y="410"/>
                  <a:pt x="331" y="410"/>
                  <a:pt x="331" y="410"/>
                </a:cubicBezTo>
                <a:cubicBezTo>
                  <a:pt x="332" y="410"/>
                  <a:pt x="332" y="410"/>
                  <a:pt x="332" y="410"/>
                </a:cubicBezTo>
                <a:cubicBezTo>
                  <a:pt x="332" y="411"/>
                  <a:pt x="332" y="411"/>
                  <a:pt x="332" y="412"/>
                </a:cubicBezTo>
                <a:cubicBezTo>
                  <a:pt x="334" y="412"/>
                  <a:pt x="334" y="412"/>
                  <a:pt x="334" y="412"/>
                </a:cubicBezTo>
                <a:cubicBezTo>
                  <a:pt x="334" y="411"/>
                  <a:pt x="334" y="409"/>
                  <a:pt x="334" y="408"/>
                </a:cubicBezTo>
                <a:cubicBezTo>
                  <a:pt x="337" y="406"/>
                  <a:pt x="340" y="403"/>
                  <a:pt x="342" y="401"/>
                </a:cubicBezTo>
                <a:cubicBezTo>
                  <a:pt x="343" y="399"/>
                  <a:pt x="340" y="397"/>
                  <a:pt x="339" y="399"/>
                </a:cubicBezTo>
                <a:cubicBezTo>
                  <a:pt x="338" y="400"/>
                  <a:pt x="336" y="402"/>
                  <a:pt x="334" y="403"/>
                </a:cubicBezTo>
                <a:cubicBezTo>
                  <a:pt x="335" y="401"/>
                  <a:pt x="335" y="399"/>
                  <a:pt x="335" y="396"/>
                </a:cubicBezTo>
                <a:cubicBezTo>
                  <a:pt x="335" y="396"/>
                  <a:pt x="335" y="396"/>
                  <a:pt x="335" y="396"/>
                </a:cubicBezTo>
                <a:cubicBezTo>
                  <a:pt x="334" y="396"/>
                  <a:pt x="334" y="396"/>
                  <a:pt x="334" y="396"/>
                </a:cubicBezTo>
                <a:cubicBezTo>
                  <a:pt x="334" y="395"/>
                  <a:pt x="334" y="395"/>
                  <a:pt x="334" y="394"/>
                </a:cubicBezTo>
                <a:cubicBezTo>
                  <a:pt x="334" y="392"/>
                  <a:pt x="334" y="389"/>
                  <a:pt x="334" y="387"/>
                </a:cubicBezTo>
                <a:cubicBezTo>
                  <a:pt x="334" y="386"/>
                  <a:pt x="335" y="386"/>
                  <a:pt x="335" y="386"/>
                </a:cubicBezTo>
                <a:cubicBezTo>
                  <a:pt x="335" y="385"/>
                  <a:pt x="335" y="385"/>
                  <a:pt x="335" y="384"/>
                </a:cubicBezTo>
                <a:cubicBezTo>
                  <a:pt x="335" y="383"/>
                  <a:pt x="335" y="382"/>
                  <a:pt x="335" y="381"/>
                </a:cubicBezTo>
                <a:cubicBezTo>
                  <a:pt x="335" y="381"/>
                  <a:pt x="335" y="381"/>
                  <a:pt x="335" y="381"/>
                </a:cubicBezTo>
                <a:cubicBezTo>
                  <a:pt x="335" y="377"/>
                  <a:pt x="335" y="373"/>
                  <a:pt x="336" y="369"/>
                </a:cubicBezTo>
                <a:cubicBezTo>
                  <a:pt x="337" y="361"/>
                  <a:pt x="338" y="354"/>
                  <a:pt x="340" y="346"/>
                </a:cubicBezTo>
                <a:cubicBezTo>
                  <a:pt x="341" y="346"/>
                  <a:pt x="341" y="345"/>
                  <a:pt x="342" y="344"/>
                </a:cubicBezTo>
                <a:cubicBezTo>
                  <a:pt x="343" y="335"/>
                  <a:pt x="344" y="327"/>
                  <a:pt x="346" y="318"/>
                </a:cubicBezTo>
                <a:cubicBezTo>
                  <a:pt x="349" y="302"/>
                  <a:pt x="351" y="286"/>
                  <a:pt x="354" y="270"/>
                </a:cubicBezTo>
                <a:cubicBezTo>
                  <a:pt x="355" y="269"/>
                  <a:pt x="355" y="268"/>
                  <a:pt x="356" y="267"/>
                </a:cubicBezTo>
                <a:cubicBezTo>
                  <a:pt x="358" y="266"/>
                  <a:pt x="356" y="264"/>
                  <a:pt x="355" y="263"/>
                </a:cubicBezTo>
                <a:cubicBezTo>
                  <a:pt x="355" y="263"/>
                  <a:pt x="355" y="262"/>
                  <a:pt x="355" y="262"/>
                </a:cubicBezTo>
                <a:cubicBezTo>
                  <a:pt x="356" y="253"/>
                  <a:pt x="358" y="244"/>
                  <a:pt x="359" y="235"/>
                </a:cubicBezTo>
                <a:cubicBezTo>
                  <a:pt x="360" y="233"/>
                  <a:pt x="360" y="232"/>
                  <a:pt x="360" y="231"/>
                </a:cubicBezTo>
                <a:cubicBezTo>
                  <a:pt x="360" y="231"/>
                  <a:pt x="360" y="231"/>
                  <a:pt x="360" y="231"/>
                </a:cubicBezTo>
                <a:cubicBezTo>
                  <a:pt x="360" y="231"/>
                  <a:pt x="360" y="231"/>
                  <a:pt x="360" y="231"/>
                </a:cubicBezTo>
                <a:cubicBezTo>
                  <a:pt x="361" y="223"/>
                  <a:pt x="363" y="216"/>
                  <a:pt x="364" y="208"/>
                </a:cubicBezTo>
                <a:cubicBezTo>
                  <a:pt x="364" y="208"/>
                  <a:pt x="365" y="208"/>
                  <a:pt x="365" y="207"/>
                </a:cubicBezTo>
                <a:cubicBezTo>
                  <a:pt x="366" y="207"/>
                  <a:pt x="365" y="206"/>
                  <a:pt x="365" y="205"/>
                </a:cubicBezTo>
                <a:cubicBezTo>
                  <a:pt x="365" y="203"/>
                  <a:pt x="366" y="200"/>
                  <a:pt x="366" y="198"/>
                </a:cubicBezTo>
                <a:cubicBezTo>
                  <a:pt x="368" y="192"/>
                  <a:pt x="369" y="186"/>
                  <a:pt x="370" y="180"/>
                </a:cubicBezTo>
                <a:cubicBezTo>
                  <a:pt x="369" y="180"/>
                  <a:pt x="369" y="180"/>
                  <a:pt x="369" y="180"/>
                </a:cubicBezTo>
                <a:cubicBezTo>
                  <a:pt x="370" y="172"/>
                  <a:pt x="371" y="164"/>
                  <a:pt x="372" y="155"/>
                </a:cubicBezTo>
                <a:cubicBezTo>
                  <a:pt x="372" y="155"/>
                  <a:pt x="372" y="155"/>
                  <a:pt x="372" y="154"/>
                </a:cubicBezTo>
                <a:cubicBezTo>
                  <a:pt x="372" y="154"/>
                  <a:pt x="372" y="154"/>
                  <a:pt x="372" y="154"/>
                </a:cubicBezTo>
                <a:cubicBezTo>
                  <a:pt x="373" y="153"/>
                  <a:pt x="373" y="152"/>
                  <a:pt x="372" y="151"/>
                </a:cubicBezTo>
                <a:cubicBezTo>
                  <a:pt x="373" y="141"/>
                  <a:pt x="373" y="132"/>
                  <a:pt x="374" y="122"/>
                </a:cubicBezTo>
                <a:cubicBezTo>
                  <a:pt x="375" y="120"/>
                  <a:pt x="375" y="118"/>
                  <a:pt x="375" y="116"/>
                </a:cubicBezTo>
                <a:cubicBezTo>
                  <a:pt x="375" y="116"/>
                  <a:pt x="375" y="116"/>
                  <a:pt x="375" y="116"/>
                </a:cubicBezTo>
                <a:cubicBezTo>
                  <a:pt x="377" y="115"/>
                  <a:pt x="378" y="113"/>
                  <a:pt x="377" y="112"/>
                </a:cubicBezTo>
                <a:cubicBezTo>
                  <a:pt x="376" y="111"/>
                  <a:pt x="376" y="111"/>
                  <a:pt x="376" y="110"/>
                </a:cubicBezTo>
                <a:cubicBezTo>
                  <a:pt x="376" y="106"/>
                  <a:pt x="377" y="102"/>
                  <a:pt x="379" y="98"/>
                </a:cubicBezTo>
                <a:cubicBezTo>
                  <a:pt x="381" y="97"/>
                  <a:pt x="382" y="95"/>
                  <a:pt x="383" y="94"/>
                </a:cubicBezTo>
                <a:cubicBezTo>
                  <a:pt x="384" y="93"/>
                  <a:pt x="382" y="91"/>
                  <a:pt x="380" y="92"/>
                </a:cubicBezTo>
                <a:close/>
                <a:moveTo>
                  <a:pt x="165" y="12"/>
                </a:moveTo>
                <a:cubicBezTo>
                  <a:pt x="167" y="18"/>
                  <a:pt x="170" y="23"/>
                  <a:pt x="173" y="27"/>
                </a:cubicBezTo>
                <a:cubicBezTo>
                  <a:pt x="173" y="28"/>
                  <a:pt x="173" y="28"/>
                  <a:pt x="174" y="29"/>
                </a:cubicBezTo>
                <a:cubicBezTo>
                  <a:pt x="169" y="25"/>
                  <a:pt x="164" y="20"/>
                  <a:pt x="159" y="16"/>
                </a:cubicBezTo>
                <a:cubicBezTo>
                  <a:pt x="161" y="15"/>
                  <a:pt x="163" y="14"/>
                  <a:pt x="165" y="12"/>
                </a:cubicBezTo>
                <a:close/>
                <a:moveTo>
                  <a:pt x="339" y="105"/>
                </a:moveTo>
                <a:cubicBezTo>
                  <a:pt x="348" y="100"/>
                  <a:pt x="356" y="100"/>
                  <a:pt x="367" y="101"/>
                </a:cubicBezTo>
                <a:cubicBezTo>
                  <a:pt x="367" y="101"/>
                  <a:pt x="367" y="101"/>
                  <a:pt x="367" y="101"/>
                </a:cubicBezTo>
                <a:cubicBezTo>
                  <a:pt x="366" y="102"/>
                  <a:pt x="366" y="103"/>
                  <a:pt x="365" y="103"/>
                </a:cubicBezTo>
                <a:cubicBezTo>
                  <a:pt x="364" y="104"/>
                  <a:pt x="362" y="105"/>
                  <a:pt x="361" y="106"/>
                </a:cubicBezTo>
                <a:cubicBezTo>
                  <a:pt x="361" y="106"/>
                  <a:pt x="361" y="105"/>
                  <a:pt x="361" y="105"/>
                </a:cubicBezTo>
                <a:cubicBezTo>
                  <a:pt x="363" y="102"/>
                  <a:pt x="360" y="100"/>
                  <a:pt x="357" y="102"/>
                </a:cubicBezTo>
                <a:cubicBezTo>
                  <a:pt x="356" y="104"/>
                  <a:pt x="355" y="105"/>
                  <a:pt x="354" y="107"/>
                </a:cubicBezTo>
                <a:cubicBezTo>
                  <a:pt x="353" y="107"/>
                  <a:pt x="352" y="107"/>
                  <a:pt x="351" y="108"/>
                </a:cubicBezTo>
                <a:cubicBezTo>
                  <a:pt x="351" y="108"/>
                  <a:pt x="350" y="108"/>
                  <a:pt x="349" y="108"/>
                </a:cubicBezTo>
                <a:cubicBezTo>
                  <a:pt x="348" y="107"/>
                  <a:pt x="348" y="107"/>
                  <a:pt x="348" y="107"/>
                </a:cubicBezTo>
                <a:cubicBezTo>
                  <a:pt x="348" y="108"/>
                  <a:pt x="347" y="108"/>
                  <a:pt x="346" y="109"/>
                </a:cubicBezTo>
                <a:cubicBezTo>
                  <a:pt x="345" y="109"/>
                  <a:pt x="344" y="109"/>
                  <a:pt x="343" y="109"/>
                </a:cubicBezTo>
                <a:cubicBezTo>
                  <a:pt x="345" y="107"/>
                  <a:pt x="347" y="105"/>
                  <a:pt x="349" y="104"/>
                </a:cubicBezTo>
                <a:cubicBezTo>
                  <a:pt x="348" y="103"/>
                  <a:pt x="348" y="103"/>
                  <a:pt x="348" y="103"/>
                </a:cubicBezTo>
                <a:cubicBezTo>
                  <a:pt x="345" y="105"/>
                  <a:pt x="342" y="108"/>
                  <a:pt x="339" y="110"/>
                </a:cubicBezTo>
                <a:cubicBezTo>
                  <a:pt x="338" y="110"/>
                  <a:pt x="337" y="110"/>
                  <a:pt x="337" y="111"/>
                </a:cubicBezTo>
                <a:cubicBezTo>
                  <a:pt x="339" y="109"/>
                  <a:pt x="341" y="107"/>
                  <a:pt x="343" y="104"/>
                </a:cubicBezTo>
                <a:cubicBezTo>
                  <a:pt x="342" y="103"/>
                  <a:pt x="342" y="103"/>
                  <a:pt x="342" y="103"/>
                </a:cubicBezTo>
                <a:cubicBezTo>
                  <a:pt x="340" y="105"/>
                  <a:pt x="338" y="107"/>
                  <a:pt x="336" y="108"/>
                </a:cubicBezTo>
                <a:cubicBezTo>
                  <a:pt x="336" y="108"/>
                  <a:pt x="336" y="107"/>
                  <a:pt x="336" y="106"/>
                </a:cubicBezTo>
                <a:cubicBezTo>
                  <a:pt x="337" y="106"/>
                  <a:pt x="338" y="105"/>
                  <a:pt x="339" y="105"/>
                </a:cubicBezTo>
                <a:close/>
                <a:moveTo>
                  <a:pt x="342" y="115"/>
                </a:moveTo>
                <a:cubicBezTo>
                  <a:pt x="344" y="114"/>
                  <a:pt x="345" y="113"/>
                  <a:pt x="346" y="111"/>
                </a:cubicBezTo>
                <a:cubicBezTo>
                  <a:pt x="348" y="111"/>
                  <a:pt x="350" y="110"/>
                  <a:pt x="352" y="109"/>
                </a:cubicBezTo>
                <a:cubicBezTo>
                  <a:pt x="352" y="109"/>
                  <a:pt x="352" y="109"/>
                  <a:pt x="353" y="109"/>
                </a:cubicBezTo>
                <a:cubicBezTo>
                  <a:pt x="352" y="109"/>
                  <a:pt x="352" y="110"/>
                  <a:pt x="352" y="110"/>
                </a:cubicBezTo>
                <a:cubicBezTo>
                  <a:pt x="352" y="110"/>
                  <a:pt x="351" y="111"/>
                  <a:pt x="351" y="111"/>
                </a:cubicBezTo>
                <a:cubicBezTo>
                  <a:pt x="349" y="112"/>
                  <a:pt x="346" y="114"/>
                  <a:pt x="342" y="115"/>
                </a:cubicBezTo>
                <a:close/>
                <a:moveTo>
                  <a:pt x="348" y="124"/>
                </a:moveTo>
                <a:cubicBezTo>
                  <a:pt x="347" y="124"/>
                  <a:pt x="346" y="125"/>
                  <a:pt x="345" y="126"/>
                </a:cubicBezTo>
                <a:cubicBezTo>
                  <a:pt x="344" y="126"/>
                  <a:pt x="344" y="126"/>
                  <a:pt x="344" y="126"/>
                </a:cubicBezTo>
                <a:cubicBezTo>
                  <a:pt x="344" y="125"/>
                  <a:pt x="344" y="125"/>
                  <a:pt x="343" y="125"/>
                </a:cubicBezTo>
                <a:cubicBezTo>
                  <a:pt x="344" y="124"/>
                  <a:pt x="344" y="124"/>
                  <a:pt x="344" y="124"/>
                </a:cubicBezTo>
                <a:cubicBezTo>
                  <a:pt x="345" y="123"/>
                  <a:pt x="346" y="123"/>
                  <a:pt x="347" y="123"/>
                </a:cubicBezTo>
                <a:cubicBezTo>
                  <a:pt x="347" y="123"/>
                  <a:pt x="347" y="123"/>
                  <a:pt x="348" y="124"/>
                </a:cubicBezTo>
                <a:close/>
                <a:moveTo>
                  <a:pt x="341" y="112"/>
                </a:moveTo>
                <a:cubicBezTo>
                  <a:pt x="340" y="113"/>
                  <a:pt x="340" y="113"/>
                  <a:pt x="339" y="114"/>
                </a:cubicBezTo>
                <a:cubicBezTo>
                  <a:pt x="339" y="113"/>
                  <a:pt x="340" y="112"/>
                  <a:pt x="341" y="111"/>
                </a:cubicBezTo>
                <a:cubicBezTo>
                  <a:pt x="342" y="111"/>
                  <a:pt x="342" y="111"/>
                  <a:pt x="343" y="111"/>
                </a:cubicBezTo>
                <a:cubicBezTo>
                  <a:pt x="343" y="111"/>
                  <a:pt x="343" y="111"/>
                  <a:pt x="343" y="111"/>
                </a:cubicBezTo>
                <a:cubicBezTo>
                  <a:pt x="342" y="111"/>
                  <a:pt x="342" y="111"/>
                  <a:pt x="341" y="112"/>
                </a:cubicBezTo>
                <a:close/>
                <a:moveTo>
                  <a:pt x="339" y="115"/>
                </a:moveTo>
                <a:cubicBezTo>
                  <a:pt x="339" y="116"/>
                  <a:pt x="339" y="116"/>
                  <a:pt x="339" y="116"/>
                </a:cubicBezTo>
                <a:cubicBezTo>
                  <a:pt x="339" y="116"/>
                  <a:pt x="339" y="116"/>
                  <a:pt x="339" y="116"/>
                </a:cubicBezTo>
                <a:cubicBezTo>
                  <a:pt x="339" y="116"/>
                  <a:pt x="339" y="116"/>
                  <a:pt x="339" y="116"/>
                </a:cubicBezTo>
                <a:lnTo>
                  <a:pt x="339" y="115"/>
                </a:lnTo>
                <a:close/>
                <a:moveTo>
                  <a:pt x="310" y="269"/>
                </a:moveTo>
                <a:cubicBezTo>
                  <a:pt x="310" y="270"/>
                  <a:pt x="310" y="270"/>
                  <a:pt x="309" y="271"/>
                </a:cubicBezTo>
                <a:cubicBezTo>
                  <a:pt x="310" y="270"/>
                  <a:pt x="310" y="270"/>
                  <a:pt x="310" y="269"/>
                </a:cubicBezTo>
                <a:cubicBezTo>
                  <a:pt x="310" y="269"/>
                  <a:pt x="310" y="269"/>
                  <a:pt x="310" y="269"/>
                </a:cubicBezTo>
                <a:close/>
                <a:moveTo>
                  <a:pt x="297" y="357"/>
                </a:moveTo>
                <a:cubicBezTo>
                  <a:pt x="297" y="358"/>
                  <a:pt x="297" y="358"/>
                  <a:pt x="297" y="358"/>
                </a:cubicBezTo>
                <a:cubicBezTo>
                  <a:pt x="297" y="359"/>
                  <a:pt x="297" y="360"/>
                  <a:pt x="297" y="361"/>
                </a:cubicBezTo>
                <a:cubicBezTo>
                  <a:pt x="297" y="363"/>
                  <a:pt x="297" y="366"/>
                  <a:pt x="297" y="368"/>
                </a:cubicBezTo>
                <a:cubicBezTo>
                  <a:pt x="296" y="368"/>
                  <a:pt x="296" y="369"/>
                  <a:pt x="295" y="369"/>
                </a:cubicBezTo>
                <a:cubicBezTo>
                  <a:pt x="295" y="368"/>
                  <a:pt x="295" y="367"/>
                  <a:pt x="295" y="366"/>
                </a:cubicBezTo>
                <a:cubicBezTo>
                  <a:pt x="296" y="366"/>
                  <a:pt x="296" y="366"/>
                  <a:pt x="296" y="366"/>
                </a:cubicBezTo>
                <a:cubicBezTo>
                  <a:pt x="296" y="363"/>
                  <a:pt x="296" y="360"/>
                  <a:pt x="297" y="357"/>
                </a:cubicBezTo>
                <a:close/>
                <a:moveTo>
                  <a:pt x="297" y="345"/>
                </a:moveTo>
                <a:cubicBezTo>
                  <a:pt x="297" y="345"/>
                  <a:pt x="297" y="344"/>
                  <a:pt x="297" y="344"/>
                </a:cubicBezTo>
                <a:cubicBezTo>
                  <a:pt x="297" y="344"/>
                  <a:pt x="297" y="344"/>
                  <a:pt x="297" y="344"/>
                </a:cubicBezTo>
                <a:cubicBezTo>
                  <a:pt x="297" y="344"/>
                  <a:pt x="297" y="345"/>
                  <a:pt x="297" y="345"/>
                </a:cubicBezTo>
                <a:close/>
                <a:moveTo>
                  <a:pt x="292" y="407"/>
                </a:moveTo>
                <a:cubicBezTo>
                  <a:pt x="292" y="406"/>
                  <a:pt x="293" y="405"/>
                  <a:pt x="293" y="405"/>
                </a:cubicBezTo>
                <a:cubicBezTo>
                  <a:pt x="293" y="405"/>
                  <a:pt x="293" y="405"/>
                  <a:pt x="293" y="406"/>
                </a:cubicBezTo>
                <a:cubicBezTo>
                  <a:pt x="293" y="406"/>
                  <a:pt x="293" y="406"/>
                  <a:pt x="292" y="407"/>
                </a:cubicBezTo>
                <a:close/>
                <a:moveTo>
                  <a:pt x="297" y="400"/>
                </a:moveTo>
                <a:cubicBezTo>
                  <a:pt x="297" y="399"/>
                  <a:pt x="297" y="399"/>
                  <a:pt x="297" y="399"/>
                </a:cubicBezTo>
                <a:cubicBezTo>
                  <a:pt x="297" y="399"/>
                  <a:pt x="298" y="399"/>
                  <a:pt x="298" y="399"/>
                </a:cubicBezTo>
                <a:cubicBezTo>
                  <a:pt x="298" y="399"/>
                  <a:pt x="298" y="399"/>
                  <a:pt x="298" y="399"/>
                </a:cubicBezTo>
                <a:cubicBezTo>
                  <a:pt x="298" y="399"/>
                  <a:pt x="297" y="399"/>
                  <a:pt x="297" y="400"/>
                </a:cubicBezTo>
                <a:close/>
                <a:moveTo>
                  <a:pt x="295" y="401"/>
                </a:moveTo>
                <a:cubicBezTo>
                  <a:pt x="294" y="401"/>
                  <a:pt x="294" y="401"/>
                  <a:pt x="294" y="402"/>
                </a:cubicBezTo>
                <a:cubicBezTo>
                  <a:pt x="293" y="402"/>
                  <a:pt x="293" y="402"/>
                  <a:pt x="293" y="402"/>
                </a:cubicBezTo>
                <a:cubicBezTo>
                  <a:pt x="293" y="403"/>
                  <a:pt x="293" y="403"/>
                  <a:pt x="293" y="403"/>
                </a:cubicBezTo>
                <a:cubicBezTo>
                  <a:pt x="293" y="402"/>
                  <a:pt x="293" y="400"/>
                  <a:pt x="293" y="399"/>
                </a:cubicBezTo>
                <a:cubicBezTo>
                  <a:pt x="293" y="399"/>
                  <a:pt x="294" y="400"/>
                  <a:pt x="295" y="400"/>
                </a:cubicBezTo>
                <a:cubicBezTo>
                  <a:pt x="295" y="400"/>
                  <a:pt x="295" y="400"/>
                  <a:pt x="295" y="401"/>
                </a:cubicBezTo>
                <a:close/>
                <a:moveTo>
                  <a:pt x="304" y="165"/>
                </a:moveTo>
                <a:cubicBezTo>
                  <a:pt x="299" y="168"/>
                  <a:pt x="295" y="170"/>
                  <a:pt x="290" y="172"/>
                </a:cubicBezTo>
                <a:cubicBezTo>
                  <a:pt x="290" y="171"/>
                  <a:pt x="290" y="171"/>
                  <a:pt x="290" y="170"/>
                </a:cubicBezTo>
                <a:cubicBezTo>
                  <a:pt x="292" y="169"/>
                  <a:pt x="294" y="167"/>
                  <a:pt x="296" y="166"/>
                </a:cubicBezTo>
                <a:cubicBezTo>
                  <a:pt x="298" y="166"/>
                  <a:pt x="299" y="165"/>
                  <a:pt x="301" y="165"/>
                </a:cubicBezTo>
                <a:cubicBezTo>
                  <a:pt x="302" y="165"/>
                  <a:pt x="302" y="165"/>
                  <a:pt x="302" y="165"/>
                </a:cubicBezTo>
                <a:cubicBezTo>
                  <a:pt x="303" y="165"/>
                  <a:pt x="304" y="164"/>
                  <a:pt x="305" y="164"/>
                </a:cubicBezTo>
                <a:cubicBezTo>
                  <a:pt x="306" y="163"/>
                  <a:pt x="307" y="163"/>
                  <a:pt x="307" y="163"/>
                </a:cubicBezTo>
                <a:cubicBezTo>
                  <a:pt x="309" y="162"/>
                  <a:pt x="311" y="161"/>
                  <a:pt x="313" y="160"/>
                </a:cubicBezTo>
                <a:cubicBezTo>
                  <a:pt x="313" y="161"/>
                  <a:pt x="312" y="162"/>
                  <a:pt x="312" y="162"/>
                </a:cubicBezTo>
                <a:cubicBezTo>
                  <a:pt x="312" y="163"/>
                  <a:pt x="312" y="163"/>
                  <a:pt x="312" y="164"/>
                </a:cubicBezTo>
                <a:cubicBezTo>
                  <a:pt x="308" y="166"/>
                  <a:pt x="304" y="168"/>
                  <a:pt x="300" y="169"/>
                </a:cubicBezTo>
                <a:cubicBezTo>
                  <a:pt x="302" y="168"/>
                  <a:pt x="303" y="168"/>
                  <a:pt x="304" y="167"/>
                </a:cubicBezTo>
                <a:lnTo>
                  <a:pt x="304" y="165"/>
                </a:lnTo>
                <a:close/>
                <a:moveTo>
                  <a:pt x="285" y="173"/>
                </a:moveTo>
                <a:cubicBezTo>
                  <a:pt x="285" y="173"/>
                  <a:pt x="285" y="173"/>
                  <a:pt x="285" y="173"/>
                </a:cubicBezTo>
                <a:cubicBezTo>
                  <a:pt x="285" y="172"/>
                  <a:pt x="285" y="171"/>
                  <a:pt x="286" y="170"/>
                </a:cubicBezTo>
                <a:cubicBezTo>
                  <a:pt x="288" y="169"/>
                  <a:pt x="290" y="167"/>
                  <a:pt x="292" y="166"/>
                </a:cubicBezTo>
                <a:cubicBezTo>
                  <a:pt x="292" y="167"/>
                  <a:pt x="292" y="167"/>
                  <a:pt x="292" y="167"/>
                </a:cubicBezTo>
                <a:cubicBezTo>
                  <a:pt x="291" y="168"/>
                  <a:pt x="290" y="168"/>
                  <a:pt x="289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9" y="170"/>
                  <a:pt x="289" y="170"/>
                  <a:pt x="289" y="170"/>
                </a:cubicBezTo>
                <a:cubicBezTo>
                  <a:pt x="288" y="171"/>
                  <a:pt x="286" y="172"/>
                  <a:pt x="285" y="173"/>
                </a:cubicBezTo>
                <a:close/>
                <a:moveTo>
                  <a:pt x="288" y="172"/>
                </a:moveTo>
                <a:cubicBezTo>
                  <a:pt x="288" y="172"/>
                  <a:pt x="288" y="172"/>
                  <a:pt x="288" y="172"/>
                </a:cubicBezTo>
                <a:cubicBezTo>
                  <a:pt x="288" y="172"/>
                  <a:pt x="288" y="172"/>
                  <a:pt x="288" y="172"/>
                </a:cubicBezTo>
                <a:close/>
                <a:moveTo>
                  <a:pt x="283" y="171"/>
                </a:moveTo>
                <a:cubicBezTo>
                  <a:pt x="284" y="171"/>
                  <a:pt x="284" y="171"/>
                  <a:pt x="284" y="171"/>
                </a:cubicBezTo>
                <a:cubicBezTo>
                  <a:pt x="283" y="172"/>
                  <a:pt x="283" y="172"/>
                  <a:pt x="283" y="173"/>
                </a:cubicBezTo>
                <a:cubicBezTo>
                  <a:pt x="282" y="173"/>
                  <a:pt x="282" y="173"/>
                  <a:pt x="281" y="172"/>
                </a:cubicBezTo>
                <a:cubicBezTo>
                  <a:pt x="281" y="172"/>
                  <a:pt x="282" y="172"/>
                  <a:pt x="282" y="172"/>
                </a:cubicBezTo>
                <a:cubicBezTo>
                  <a:pt x="283" y="171"/>
                  <a:pt x="283" y="171"/>
                  <a:pt x="283" y="171"/>
                </a:cubicBezTo>
                <a:close/>
                <a:moveTo>
                  <a:pt x="283" y="169"/>
                </a:moveTo>
                <a:cubicBezTo>
                  <a:pt x="283" y="169"/>
                  <a:pt x="283" y="169"/>
                  <a:pt x="283" y="169"/>
                </a:cubicBezTo>
                <a:cubicBezTo>
                  <a:pt x="283" y="169"/>
                  <a:pt x="283" y="170"/>
                  <a:pt x="282" y="170"/>
                </a:cubicBezTo>
                <a:cubicBezTo>
                  <a:pt x="281" y="170"/>
                  <a:pt x="280" y="171"/>
                  <a:pt x="279" y="171"/>
                </a:cubicBezTo>
                <a:cubicBezTo>
                  <a:pt x="279" y="171"/>
                  <a:pt x="279" y="170"/>
                  <a:pt x="279" y="170"/>
                </a:cubicBezTo>
                <a:cubicBezTo>
                  <a:pt x="284" y="166"/>
                  <a:pt x="289" y="163"/>
                  <a:pt x="294" y="159"/>
                </a:cubicBezTo>
                <a:cubicBezTo>
                  <a:pt x="295" y="160"/>
                  <a:pt x="296" y="160"/>
                  <a:pt x="298" y="160"/>
                </a:cubicBezTo>
                <a:cubicBezTo>
                  <a:pt x="298" y="160"/>
                  <a:pt x="298" y="160"/>
                  <a:pt x="298" y="160"/>
                </a:cubicBezTo>
                <a:cubicBezTo>
                  <a:pt x="293" y="163"/>
                  <a:pt x="288" y="166"/>
                  <a:pt x="283" y="169"/>
                </a:cubicBezTo>
                <a:close/>
                <a:moveTo>
                  <a:pt x="291" y="119"/>
                </a:moveTo>
                <a:cubicBezTo>
                  <a:pt x="291" y="119"/>
                  <a:pt x="291" y="119"/>
                  <a:pt x="291" y="119"/>
                </a:cubicBezTo>
                <a:cubicBezTo>
                  <a:pt x="292" y="118"/>
                  <a:pt x="292" y="118"/>
                  <a:pt x="292" y="118"/>
                </a:cubicBezTo>
                <a:cubicBezTo>
                  <a:pt x="298" y="117"/>
                  <a:pt x="304" y="114"/>
                  <a:pt x="310" y="112"/>
                </a:cubicBezTo>
                <a:cubicBezTo>
                  <a:pt x="310" y="111"/>
                  <a:pt x="310" y="111"/>
                  <a:pt x="310" y="111"/>
                </a:cubicBezTo>
                <a:cubicBezTo>
                  <a:pt x="311" y="111"/>
                  <a:pt x="311" y="111"/>
                  <a:pt x="311" y="111"/>
                </a:cubicBezTo>
                <a:cubicBezTo>
                  <a:pt x="311" y="111"/>
                  <a:pt x="312" y="112"/>
                  <a:pt x="312" y="112"/>
                </a:cubicBezTo>
                <a:cubicBezTo>
                  <a:pt x="308" y="114"/>
                  <a:pt x="304" y="116"/>
                  <a:pt x="300" y="118"/>
                </a:cubicBezTo>
                <a:cubicBezTo>
                  <a:pt x="296" y="119"/>
                  <a:pt x="292" y="120"/>
                  <a:pt x="289" y="120"/>
                </a:cubicBezTo>
                <a:cubicBezTo>
                  <a:pt x="290" y="120"/>
                  <a:pt x="291" y="119"/>
                  <a:pt x="291" y="119"/>
                </a:cubicBezTo>
                <a:close/>
                <a:moveTo>
                  <a:pt x="290" y="116"/>
                </a:moveTo>
                <a:cubicBezTo>
                  <a:pt x="291" y="116"/>
                  <a:pt x="291" y="116"/>
                  <a:pt x="291" y="116"/>
                </a:cubicBezTo>
                <a:cubicBezTo>
                  <a:pt x="291" y="117"/>
                  <a:pt x="291" y="117"/>
                  <a:pt x="291" y="117"/>
                </a:cubicBezTo>
                <a:lnTo>
                  <a:pt x="290" y="116"/>
                </a:lnTo>
                <a:close/>
                <a:moveTo>
                  <a:pt x="321" y="101"/>
                </a:moveTo>
                <a:cubicBezTo>
                  <a:pt x="325" y="95"/>
                  <a:pt x="329" y="91"/>
                  <a:pt x="333" y="86"/>
                </a:cubicBezTo>
                <a:cubicBezTo>
                  <a:pt x="333" y="86"/>
                  <a:pt x="333" y="86"/>
                  <a:pt x="333" y="86"/>
                </a:cubicBezTo>
                <a:cubicBezTo>
                  <a:pt x="333" y="88"/>
                  <a:pt x="333" y="91"/>
                  <a:pt x="333" y="93"/>
                </a:cubicBezTo>
                <a:cubicBezTo>
                  <a:pt x="330" y="95"/>
                  <a:pt x="326" y="98"/>
                  <a:pt x="321" y="101"/>
                </a:cubicBezTo>
                <a:close/>
                <a:moveTo>
                  <a:pt x="319" y="110"/>
                </a:moveTo>
                <a:cubicBezTo>
                  <a:pt x="320" y="108"/>
                  <a:pt x="322" y="107"/>
                  <a:pt x="323" y="105"/>
                </a:cubicBezTo>
                <a:cubicBezTo>
                  <a:pt x="324" y="105"/>
                  <a:pt x="325" y="104"/>
                  <a:pt x="325" y="104"/>
                </a:cubicBezTo>
                <a:cubicBezTo>
                  <a:pt x="327" y="102"/>
                  <a:pt x="330" y="100"/>
                  <a:pt x="332" y="99"/>
                </a:cubicBezTo>
                <a:cubicBezTo>
                  <a:pt x="332" y="100"/>
                  <a:pt x="332" y="102"/>
                  <a:pt x="332" y="104"/>
                </a:cubicBezTo>
                <a:cubicBezTo>
                  <a:pt x="331" y="103"/>
                  <a:pt x="331" y="103"/>
                  <a:pt x="331" y="103"/>
                </a:cubicBezTo>
                <a:cubicBezTo>
                  <a:pt x="331" y="103"/>
                  <a:pt x="330" y="104"/>
                  <a:pt x="330" y="104"/>
                </a:cubicBezTo>
                <a:cubicBezTo>
                  <a:pt x="330" y="104"/>
                  <a:pt x="330" y="104"/>
                  <a:pt x="330" y="104"/>
                </a:cubicBezTo>
                <a:cubicBezTo>
                  <a:pt x="330" y="104"/>
                  <a:pt x="330" y="104"/>
                  <a:pt x="330" y="104"/>
                </a:cubicBezTo>
                <a:cubicBezTo>
                  <a:pt x="326" y="107"/>
                  <a:pt x="323" y="109"/>
                  <a:pt x="320" y="112"/>
                </a:cubicBezTo>
                <a:cubicBezTo>
                  <a:pt x="319" y="112"/>
                  <a:pt x="318" y="111"/>
                  <a:pt x="318" y="110"/>
                </a:cubicBezTo>
                <a:cubicBezTo>
                  <a:pt x="317" y="109"/>
                  <a:pt x="316" y="109"/>
                  <a:pt x="316" y="110"/>
                </a:cubicBezTo>
                <a:cubicBezTo>
                  <a:pt x="316" y="112"/>
                  <a:pt x="317" y="113"/>
                  <a:pt x="317" y="114"/>
                </a:cubicBezTo>
                <a:cubicBezTo>
                  <a:pt x="315" y="117"/>
                  <a:pt x="313" y="119"/>
                  <a:pt x="311" y="121"/>
                </a:cubicBezTo>
                <a:cubicBezTo>
                  <a:pt x="312" y="122"/>
                  <a:pt x="312" y="122"/>
                  <a:pt x="312" y="122"/>
                </a:cubicBezTo>
                <a:cubicBezTo>
                  <a:pt x="314" y="120"/>
                  <a:pt x="316" y="118"/>
                  <a:pt x="318" y="116"/>
                </a:cubicBezTo>
                <a:cubicBezTo>
                  <a:pt x="318" y="117"/>
                  <a:pt x="319" y="117"/>
                  <a:pt x="319" y="117"/>
                </a:cubicBezTo>
                <a:cubicBezTo>
                  <a:pt x="318" y="117"/>
                  <a:pt x="318" y="117"/>
                  <a:pt x="318" y="117"/>
                </a:cubicBezTo>
                <a:cubicBezTo>
                  <a:pt x="318" y="117"/>
                  <a:pt x="318" y="117"/>
                  <a:pt x="318" y="117"/>
                </a:cubicBezTo>
                <a:cubicBezTo>
                  <a:pt x="317" y="120"/>
                  <a:pt x="316" y="123"/>
                  <a:pt x="315" y="127"/>
                </a:cubicBezTo>
                <a:cubicBezTo>
                  <a:pt x="315" y="127"/>
                  <a:pt x="314" y="128"/>
                  <a:pt x="314" y="128"/>
                </a:cubicBezTo>
                <a:cubicBezTo>
                  <a:pt x="315" y="129"/>
                  <a:pt x="315" y="129"/>
                  <a:pt x="315" y="129"/>
                </a:cubicBezTo>
                <a:cubicBezTo>
                  <a:pt x="315" y="129"/>
                  <a:pt x="315" y="129"/>
                  <a:pt x="314" y="130"/>
                </a:cubicBezTo>
                <a:cubicBezTo>
                  <a:pt x="307" y="135"/>
                  <a:pt x="296" y="139"/>
                  <a:pt x="287" y="139"/>
                </a:cubicBezTo>
                <a:cubicBezTo>
                  <a:pt x="288" y="139"/>
                  <a:pt x="288" y="139"/>
                  <a:pt x="288" y="139"/>
                </a:cubicBezTo>
                <a:cubicBezTo>
                  <a:pt x="287" y="138"/>
                  <a:pt x="287" y="138"/>
                  <a:pt x="287" y="138"/>
                </a:cubicBezTo>
                <a:cubicBezTo>
                  <a:pt x="286" y="138"/>
                  <a:pt x="286" y="138"/>
                  <a:pt x="285" y="139"/>
                </a:cubicBezTo>
                <a:cubicBezTo>
                  <a:pt x="285" y="138"/>
                  <a:pt x="285" y="138"/>
                  <a:pt x="286" y="137"/>
                </a:cubicBezTo>
                <a:cubicBezTo>
                  <a:pt x="284" y="137"/>
                  <a:pt x="284" y="137"/>
                  <a:pt x="284" y="137"/>
                </a:cubicBezTo>
                <a:cubicBezTo>
                  <a:pt x="284" y="137"/>
                  <a:pt x="283" y="138"/>
                  <a:pt x="283" y="139"/>
                </a:cubicBezTo>
                <a:cubicBezTo>
                  <a:pt x="283" y="139"/>
                  <a:pt x="283" y="139"/>
                  <a:pt x="283" y="139"/>
                </a:cubicBezTo>
                <a:cubicBezTo>
                  <a:pt x="283" y="139"/>
                  <a:pt x="282" y="139"/>
                  <a:pt x="282" y="140"/>
                </a:cubicBezTo>
                <a:cubicBezTo>
                  <a:pt x="282" y="136"/>
                  <a:pt x="283" y="133"/>
                  <a:pt x="283" y="130"/>
                </a:cubicBezTo>
                <a:cubicBezTo>
                  <a:pt x="284" y="129"/>
                  <a:pt x="284" y="129"/>
                  <a:pt x="284" y="128"/>
                </a:cubicBezTo>
                <a:cubicBezTo>
                  <a:pt x="285" y="128"/>
                  <a:pt x="286" y="128"/>
                  <a:pt x="286" y="128"/>
                </a:cubicBezTo>
                <a:cubicBezTo>
                  <a:pt x="287" y="128"/>
                  <a:pt x="288" y="128"/>
                  <a:pt x="288" y="128"/>
                </a:cubicBezTo>
                <a:cubicBezTo>
                  <a:pt x="287" y="130"/>
                  <a:pt x="285" y="131"/>
                  <a:pt x="284" y="133"/>
                </a:cubicBezTo>
                <a:cubicBezTo>
                  <a:pt x="283" y="135"/>
                  <a:pt x="283" y="135"/>
                  <a:pt x="283" y="135"/>
                </a:cubicBezTo>
                <a:cubicBezTo>
                  <a:pt x="285" y="135"/>
                  <a:pt x="285" y="135"/>
                  <a:pt x="285" y="135"/>
                </a:cubicBezTo>
                <a:cubicBezTo>
                  <a:pt x="294" y="134"/>
                  <a:pt x="302" y="131"/>
                  <a:pt x="310" y="127"/>
                </a:cubicBezTo>
                <a:cubicBezTo>
                  <a:pt x="310" y="126"/>
                  <a:pt x="310" y="126"/>
                  <a:pt x="310" y="126"/>
                </a:cubicBezTo>
                <a:cubicBezTo>
                  <a:pt x="302" y="129"/>
                  <a:pt x="295" y="132"/>
                  <a:pt x="287" y="133"/>
                </a:cubicBezTo>
                <a:cubicBezTo>
                  <a:pt x="288" y="131"/>
                  <a:pt x="290" y="130"/>
                  <a:pt x="291" y="128"/>
                </a:cubicBezTo>
                <a:cubicBezTo>
                  <a:pt x="291" y="128"/>
                  <a:pt x="291" y="128"/>
                  <a:pt x="291" y="128"/>
                </a:cubicBezTo>
                <a:cubicBezTo>
                  <a:pt x="297" y="127"/>
                  <a:pt x="303" y="124"/>
                  <a:pt x="308" y="121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1" y="123"/>
                  <a:pt x="293" y="127"/>
                  <a:pt x="286" y="127"/>
                </a:cubicBezTo>
                <a:cubicBezTo>
                  <a:pt x="286" y="127"/>
                  <a:pt x="286" y="127"/>
                  <a:pt x="286" y="127"/>
                </a:cubicBezTo>
                <a:cubicBezTo>
                  <a:pt x="286" y="126"/>
                  <a:pt x="286" y="126"/>
                  <a:pt x="287" y="126"/>
                </a:cubicBezTo>
                <a:cubicBezTo>
                  <a:pt x="285" y="125"/>
                  <a:pt x="285" y="125"/>
                  <a:pt x="285" y="125"/>
                </a:cubicBezTo>
                <a:cubicBezTo>
                  <a:pt x="286" y="124"/>
                  <a:pt x="286" y="124"/>
                  <a:pt x="286" y="124"/>
                </a:cubicBezTo>
                <a:cubicBezTo>
                  <a:pt x="285" y="124"/>
                  <a:pt x="285" y="124"/>
                  <a:pt x="285" y="124"/>
                </a:cubicBezTo>
                <a:cubicBezTo>
                  <a:pt x="285" y="123"/>
                  <a:pt x="286" y="123"/>
                  <a:pt x="286" y="122"/>
                </a:cubicBezTo>
                <a:cubicBezTo>
                  <a:pt x="286" y="122"/>
                  <a:pt x="286" y="122"/>
                  <a:pt x="286" y="122"/>
                </a:cubicBezTo>
                <a:cubicBezTo>
                  <a:pt x="287" y="122"/>
                  <a:pt x="287" y="122"/>
                  <a:pt x="288" y="122"/>
                </a:cubicBezTo>
                <a:cubicBezTo>
                  <a:pt x="292" y="122"/>
                  <a:pt x="296" y="121"/>
                  <a:pt x="300" y="119"/>
                </a:cubicBezTo>
                <a:cubicBezTo>
                  <a:pt x="305" y="118"/>
                  <a:pt x="309" y="116"/>
                  <a:pt x="313" y="114"/>
                </a:cubicBezTo>
                <a:cubicBezTo>
                  <a:pt x="312" y="112"/>
                  <a:pt x="312" y="112"/>
                  <a:pt x="312" y="112"/>
                </a:cubicBezTo>
                <a:cubicBezTo>
                  <a:pt x="312" y="113"/>
                  <a:pt x="313" y="113"/>
                  <a:pt x="313" y="114"/>
                </a:cubicBezTo>
                <a:cubicBezTo>
                  <a:pt x="313" y="115"/>
                  <a:pt x="315" y="114"/>
                  <a:pt x="315" y="113"/>
                </a:cubicBezTo>
                <a:cubicBezTo>
                  <a:pt x="315" y="112"/>
                  <a:pt x="314" y="111"/>
                  <a:pt x="314" y="110"/>
                </a:cubicBezTo>
                <a:cubicBezTo>
                  <a:pt x="315" y="109"/>
                  <a:pt x="317" y="108"/>
                  <a:pt x="319" y="107"/>
                </a:cubicBezTo>
                <a:cubicBezTo>
                  <a:pt x="319" y="108"/>
                  <a:pt x="318" y="108"/>
                  <a:pt x="318" y="109"/>
                </a:cubicBezTo>
                <a:lnTo>
                  <a:pt x="319" y="110"/>
                </a:lnTo>
                <a:close/>
                <a:moveTo>
                  <a:pt x="316" y="159"/>
                </a:moveTo>
                <a:cubicBezTo>
                  <a:pt x="315" y="159"/>
                  <a:pt x="315" y="160"/>
                  <a:pt x="315" y="161"/>
                </a:cubicBezTo>
                <a:cubicBezTo>
                  <a:pt x="315" y="160"/>
                  <a:pt x="315" y="160"/>
                  <a:pt x="315" y="160"/>
                </a:cubicBezTo>
                <a:cubicBezTo>
                  <a:pt x="315" y="160"/>
                  <a:pt x="315" y="159"/>
                  <a:pt x="316" y="159"/>
                </a:cubicBezTo>
                <a:close/>
                <a:moveTo>
                  <a:pt x="299" y="162"/>
                </a:moveTo>
                <a:cubicBezTo>
                  <a:pt x="297" y="162"/>
                  <a:pt x="296" y="163"/>
                  <a:pt x="295" y="164"/>
                </a:cubicBezTo>
                <a:cubicBezTo>
                  <a:pt x="295" y="164"/>
                  <a:pt x="294" y="164"/>
                  <a:pt x="294" y="165"/>
                </a:cubicBezTo>
                <a:cubicBezTo>
                  <a:pt x="296" y="163"/>
                  <a:pt x="299" y="162"/>
                  <a:pt x="301" y="160"/>
                </a:cubicBezTo>
                <a:cubicBezTo>
                  <a:pt x="301" y="160"/>
                  <a:pt x="301" y="160"/>
                  <a:pt x="301" y="160"/>
                </a:cubicBezTo>
                <a:cubicBezTo>
                  <a:pt x="301" y="160"/>
                  <a:pt x="302" y="160"/>
                  <a:pt x="302" y="160"/>
                </a:cubicBezTo>
                <a:cubicBezTo>
                  <a:pt x="302" y="159"/>
                  <a:pt x="303" y="159"/>
                  <a:pt x="303" y="159"/>
                </a:cubicBezTo>
                <a:cubicBezTo>
                  <a:pt x="304" y="158"/>
                  <a:pt x="305" y="158"/>
                  <a:pt x="306" y="158"/>
                </a:cubicBezTo>
                <a:cubicBezTo>
                  <a:pt x="308" y="156"/>
                  <a:pt x="311" y="155"/>
                  <a:pt x="313" y="153"/>
                </a:cubicBezTo>
                <a:cubicBezTo>
                  <a:pt x="312" y="152"/>
                  <a:pt x="312" y="152"/>
                  <a:pt x="312" y="152"/>
                </a:cubicBezTo>
                <a:cubicBezTo>
                  <a:pt x="312" y="152"/>
                  <a:pt x="311" y="152"/>
                  <a:pt x="311" y="152"/>
                </a:cubicBezTo>
                <a:cubicBezTo>
                  <a:pt x="311" y="152"/>
                  <a:pt x="311" y="152"/>
                  <a:pt x="311" y="152"/>
                </a:cubicBezTo>
                <a:cubicBezTo>
                  <a:pt x="312" y="152"/>
                  <a:pt x="312" y="151"/>
                  <a:pt x="313" y="151"/>
                </a:cubicBezTo>
                <a:cubicBezTo>
                  <a:pt x="312" y="149"/>
                  <a:pt x="312" y="149"/>
                  <a:pt x="312" y="149"/>
                </a:cubicBezTo>
                <a:cubicBezTo>
                  <a:pt x="312" y="150"/>
                  <a:pt x="312" y="150"/>
                  <a:pt x="312" y="150"/>
                </a:cubicBezTo>
                <a:cubicBezTo>
                  <a:pt x="312" y="149"/>
                  <a:pt x="313" y="149"/>
                  <a:pt x="313" y="148"/>
                </a:cubicBezTo>
                <a:cubicBezTo>
                  <a:pt x="313" y="149"/>
                  <a:pt x="313" y="150"/>
                  <a:pt x="313" y="151"/>
                </a:cubicBezTo>
                <a:cubicBezTo>
                  <a:pt x="313" y="152"/>
                  <a:pt x="313" y="154"/>
                  <a:pt x="313" y="155"/>
                </a:cubicBezTo>
                <a:cubicBezTo>
                  <a:pt x="310" y="157"/>
                  <a:pt x="307" y="160"/>
                  <a:pt x="304" y="162"/>
                </a:cubicBezTo>
                <a:cubicBezTo>
                  <a:pt x="302" y="162"/>
                  <a:pt x="301" y="163"/>
                  <a:pt x="300" y="163"/>
                </a:cubicBezTo>
                <a:cubicBezTo>
                  <a:pt x="300" y="163"/>
                  <a:pt x="300" y="163"/>
                  <a:pt x="300" y="163"/>
                </a:cubicBezTo>
                <a:lnTo>
                  <a:pt x="299" y="162"/>
                </a:lnTo>
                <a:close/>
                <a:moveTo>
                  <a:pt x="304" y="153"/>
                </a:moveTo>
                <a:cubicBezTo>
                  <a:pt x="304" y="153"/>
                  <a:pt x="303" y="153"/>
                  <a:pt x="302" y="154"/>
                </a:cubicBezTo>
                <a:cubicBezTo>
                  <a:pt x="302" y="154"/>
                  <a:pt x="302" y="154"/>
                  <a:pt x="301" y="154"/>
                </a:cubicBezTo>
                <a:cubicBezTo>
                  <a:pt x="303" y="153"/>
                  <a:pt x="304" y="152"/>
                  <a:pt x="306" y="151"/>
                </a:cubicBezTo>
                <a:cubicBezTo>
                  <a:pt x="305" y="152"/>
                  <a:pt x="305" y="152"/>
                  <a:pt x="304" y="153"/>
                </a:cubicBezTo>
                <a:close/>
                <a:moveTo>
                  <a:pt x="306" y="155"/>
                </a:moveTo>
                <a:cubicBezTo>
                  <a:pt x="306" y="156"/>
                  <a:pt x="305" y="156"/>
                  <a:pt x="305" y="156"/>
                </a:cubicBezTo>
                <a:cubicBezTo>
                  <a:pt x="305" y="156"/>
                  <a:pt x="305" y="156"/>
                  <a:pt x="305" y="156"/>
                </a:cubicBezTo>
                <a:cubicBezTo>
                  <a:pt x="305" y="156"/>
                  <a:pt x="306" y="155"/>
                  <a:pt x="306" y="155"/>
                </a:cubicBezTo>
                <a:close/>
                <a:moveTo>
                  <a:pt x="302" y="157"/>
                </a:moveTo>
                <a:cubicBezTo>
                  <a:pt x="302" y="157"/>
                  <a:pt x="301" y="157"/>
                  <a:pt x="301" y="157"/>
                </a:cubicBezTo>
                <a:cubicBezTo>
                  <a:pt x="300" y="158"/>
                  <a:pt x="299" y="158"/>
                  <a:pt x="298" y="158"/>
                </a:cubicBezTo>
                <a:cubicBezTo>
                  <a:pt x="297" y="158"/>
                  <a:pt x="297" y="158"/>
                  <a:pt x="296" y="158"/>
                </a:cubicBezTo>
                <a:cubicBezTo>
                  <a:pt x="296" y="158"/>
                  <a:pt x="296" y="158"/>
                  <a:pt x="296" y="158"/>
                </a:cubicBezTo>
                <a:cubicBezTo>
                  <a:pt x="297" y="158"/>
                  <a:pt x="297" y="158"/>
                  <a:pt x="297" y="157"/>
                </a:cubicBezTo>
                <a:cubicBezTo>
                  <a:pt x="299" y="157"/>
                  <a:pt x="300" y="157"/>
                  <a:pt x="302" y="157"/>
                </a:cubicBezTo>
                <a:close/>
                <a:moveTo>
                  <a:pt x="288" y="148"/>
                </a:moveTo>
                <a:cubicBezTo>
                  <a:pt x="288" y="148"/>
                  <a:pt x="288" y="148"/>
                  <a:pt x="288" y="148"/>
                </a:cubicBezTo>
                <a:cubicBezTo>
                  <a:pt x="292" y="147"/>
                  <a:pt x="296" y="146"/>
                  <a:pt x="299" y="145"/>
                </a:cubicBezTo>
                <a:cubicBezTo>
                  <a:pt x="299" y="145"/>
                  <a:pt x="299" y="145"/>
                  <a:pt x="299" y="145"/>
                </a:cubicBezTo>
                <a:cubicBezTo>
                  <a:pt x="295" y="147"/>
                  <a:pt x="291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lose/>
                <a:moveTo>
                  <a:pt x="300" y="147"/>
                </a:moveTo>
                <a:cubicBezTo>
                  <a:pt x="303" y="145"/>
                  <a:pt x="306" y="144"/>
                  <a:pt x="309" y="142"/>
                </a:cubicBezTo>
                <a:cubicBezTo>
                  <a:pt x="309" y="143"/>
                  <a:pt x="309" y="143"/>
                  <a:pt x="309" y="143"/>
                </a:cubicBezTo>
                <a:cubicBezTo>
                  <a:pt x="310" y="142"/>
                  <a:pt x="310" y="142"/>
                  <a:pt x="310" y="142"/>
                </a:cubicBezTo>
                <a:cubicBezTo>
                  <a:pt x="310" y="142"/>
                  <a:pt x="311" y="142"/>
                  <a:pt x="311" y="142"/>
                </a:cubicBezTo>
                <a:cubicBezTo>
                  <a:pt x="311" y="141"/>
                  <a:pt x="311" y="141"/>
                  <a:pt x="311" y="141"/>
                </a:cubicBezTo>
                <a:cubicBezTo>
                  <a:pt x="312" y="140"/>
                  <a:pt x="313" y="139"/>
                  <a:pt x="314" y="138"/>
                </a:cubicBezTo>
                <a:cubicBezTo>
                  <a:pt x="314" y="139"/>
                  <a:pt x="313" y="140"/>
                  <a:pt x="313" y="140"/>
                </a:cubicBezTo>
                <a:cubicBezTo>
                  <a:pt x="312" y="142"/>
                  <a:pt x="311" y="144"/>
                  <a:pt x="310" y="145"/>
                </a:cubicBezTo>
                <a:cubicBezTo>
                  <a:pt x="310" y="145"/>
                  <a:pt x="310" y="145"/>
                  <a:pt x="310" y="145"/>
                </a:cubicBezTo>
                <a:cubicBezTo>
                  <a:pt x="303" y="147"/>
                  <a:pt x="296" y="150"/>
                  <a:pt x="289" y="150"/>
                </a:cubicBezTo>
                <a:cubicBezTo>
                  <a:pt x="288" y="150"/>
                  <a:pt x="288" y="150"/>
                  <a:pt x="287" y="150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91" y="150"/>
                  <a:pt x="296" y="149"/>
                  <a:pt x="300" y="147"/>
                </a:cubicBezTo>
                <a:close/>
                <a:moveTo>
                  <a:pt x="315" y="157"/>
                </a:moveTo>
                <a:cubicBezTo>
                  <a:pt x="315" y="157"/>
                  <a:pt x="315" y="157"/>
                  <a:pt x="315" y="157"/>
                </a:cubicBezTo>
                <a:cubicBezTo>
                  <a:pt x="315" y="157"/>
                  <a:pt x="315" y="157"/>
                  <a:pt x="315" y="156"/>
                </a:cubicBezTo>
                <a:cubicBezTo>
                  <a:pt x="315" y="156"/>
                  <a:pt x="316" y="156"/>
                  <a:pt x="316" y="155"/>
                </a:cubicBezTo>
                <a:cubicBezTo>
                  <a:pt x="316" y="156"/>
                  <a:pt x="315" y="156"/>
                  <a:pt x="315" y="157"/>
                </a:cubicBezTo>
                <a:close/>
                <a:moveTo>
                  <a:pt x="316" y="153"/>
                </a:moveTo>
                <a:cubicBezTo>
                  <a:pt x="316" y="153"/>
                  <a:pt x="316" y="153"/>
                  <a:pt x="316" y="153"/>
                </a:cubicBezTo>
                <a:cubicBezTo>
                  <a:pt x="316" y="153"/>
                  <a:pt x="316" y="153"/>
                  <a:pt x="316" y="153"/>
                </a:cubicBezTo>
                <a:cubicBezTo>
                  <a:pt x="316" y="153"/>
                  <a:pt x="316" y="153"/>
                  <a:pt x="316" y="153"/>
                </a:cubicBezTo>
                <a:close/>
                <a:moveTo>
                  <a:pt x="316" y="151"/>
                </a:moveTo>
                <a:cubicBezTo>
                  <a:pt x="316" y="149"/>
                  <a:pt x="316" y="148"/>
                  <a:pt x="316" y="146"/>
                </a:cubicBezTo>
                <a:cubicBezTo>
                  <a:pt x="316" y="146"/>
                  <a:pt x="316" y="145"/>
                  <a:pt x="317" y="145"/>
                </a:cubicBezTo>
                <a:cubicBezTo>
                  <a:pt x="317" y="146"/>
                  <a:pt x="317" y="148"/>
                  <a:pt x="317" y="149"/>
                </a:cubicBezTo>
                <a:cubicBezTo>
                  <a:pt x="316" y="150"/>
                  <a:pt x="316" y="150"/>
                  <a:pt x="316" y="151"/>
                </a:cubicBezTo>
                <a:close/>
                <a:moveTo>
                  <a:pt x="316" y="136"/>
                </a:moveTo>
                <a:cubicBezTo>
                  <a:pt x="316" y="136"/>
                  <a:pt x="317" y="135"/>
                  <a:pt x="317" y="134"/>
                </a:cubicBezTo>
                <a:cubicBezTo>
                  <a:pt x="317" y="135"/>
                  <a:pt x="317" y="135"/>
                  <a:pt x="317" y="135"/>
                </a:cubicBezTo>
                <a:cubicBezTo>
                  <a:pt x="317" y="136"/>
                  <a:pt x="316" y="137"/>
                  <a:pt x="316" y="137"/>
                </a:cubicBezTo>
                <a:cubicBezTo>
                  <a:pt x="316" y="137"/>
                  <a:pt x="316" y="137"/>
                  <a:pt x="316" y="136"/>
                </a:cubicBezTo>
                <a:close/>
                <a:moveTo>
                  <a:pt x="317" y="139"/>
                </a:moveTo>
                <a:cubicBezTo>
                  <a:pt x="317" y="140"/>
                  <a:pt x="317" y="141"/>
                  <a:pt x="317" y="142"/>
                </a:cubicBezTo>
                <a:cubicBezTo>
                  <a:pt x="316" y="143"/>
                  <a:pt x="316" y="143"/>
                  <a:pt x="316" y="144"/>
                </a:cubicBezTo>
                <a:cubicBezTo>
                  <a:pt x="316" y="143"/>
                  <a:pt x="316" y="142"/>
                  <a:pt x="316" y="141"/>
                </a:cubicBezTo>
                <a:cubicBezTo>
                  <a:pt x="316" y="140"/>
                  <a:pt x="317" y="139"/>
                  <a:pt x="317" y="139"/>
                </a:cubicBezTo>
                <a:close/>
                <a:moveTo>
                  <a:pt x="318" y="132"/>
                </a:moveTo>
                <a:cubicBezTo>
                  <a:pt x="317" y="132"/>
                  <a:pt x="317" y="133"/>
                  <a:pt x="316" y="133"/>
                </a:cubicBezTo>
                <a:cubicBezTo>
                  <a:pt x="316" y="132"/>
                  <a:pt x="316" y="132"/>
                  <a:pt x="316" y="131"/>
                </a:cubicBezTo>
                <a:cubicBezTo>
                  <a:pt x="317" y="131"/>
                  <a:pt x="317" y="131"/>
                  <a:pt x="317" y="131"/>
                </a:cubicBezTo>
                <a:cubicBezTo>
                  <a:pt x="316" y="131"/>
                  <a:pt x="316" y="131"/>
                  <a:pt x="316" y="131"/>
                </a:cubicBezTo>
                <a:cubicBezTo>
                  <a:pt x="317" y="129"/>
                  <a:pt x="317" y="128"/>
                  <a:pt x="317" y="127"/>
                </a:cubicBezTo>
                <a:cubicBezTo>
                  <a:pt x="317" y="127"/>
                  <a:pt x="317" y="127"/>
                  <a:pt x="317" y="127"/>
                </a:cubicBezTo>
                <a:cubicBezTo>
                  <a:pt x="318" y="126"/>
                  <a:pt x="318" y="126"/>
                  <a:pt x="318" y="125"/>
                </a:cubicBezTo>
                <a:cubicBezTo>
                  <a:pt x="318" y="127"/>
                  <a:pt x="318" y="128"/>
                  <a:pt x="318" y="129"/>
                </a:cubicBezTo>
                <a:cubicBezTo>
                  <a:pt x="318" y="130"/>
                  <a:pt x="318" y="131"/>
                  <a:pt x="318" y="132"/>
                </a:cubicBezTo>
                <a:close/>
                <a:moveTo>
                  <a:pt x="320" y="174"/>
                </a:moveTo>
                <a:cubicBezTo>
                  <a:pt x="320" y="173"/>
                  <a:pt x="320" y="172"/>
                  <a:pt x="320" y="172"/>
                </a:cubicBezTo>
                <a:cubicBezTo>
                  <a:pt x="320" y="171"/>
                  <a:pt x="320" y="170"/>
                  <a:pt x="321" y="169"/>
                </a:cubicBezTo>
                <a:cubicBezTo>
                  <a:pt x="321" y="169"/>
                  <a:pt x="321" y="169"/>
                  <a:pt x="321" y="169"/>
                </a:cubicBezTo>
                <a:cubicBezTo>
                  <a:pt x="321" y="171"/>
                  <a:pt x="320" y="173"/>
                  <a:pt x="320" y="174"/>
                </a:cubicBezTo>
                <a:cubicBezTo>
                  <a:pt x="320" y="174"/>
                  <a:pt x="320" y="174"/>
                  <a:pt x="320" y="174"/>
                </a:cubicBezTo>
                <a:close/>
                <a:moveTo>
                  <a:pt x="315" y="152"/>
                </a:moveTo>
                <a:cubicBezTo>
                  <a:pt x="315" y="152"/>
                  <a:pt x="315" y="152"/>
                  <a:pt x="315" y="152"/>
                </a:cubicBezTo>
                <a:cubicBezTo>
                  <a:pt x="315" y="152"/>
                  <a:pt x="315" y="152"/>
                  <a:pt x="315" y="152"/>
                </a:cubicBezTo>
                <a:close/>
                <a:moveTo>
                  <a:pt x="310" y="148"/>
                </a:moveTo>
                <a:cubicBezTo>
                  <a:pt x="311" y="147"/>
                  <a:pt x="311" y="147"/>
                  <a:pt x="311" y="147"/>
                </a:cubicBezTo>
                <a:cubicBezTo>
                  <a:pt x="310" y="147"/>
                  <a:pt x="310" y="147"/>
                  <a:pt x="310" y="147"/>
                </a:cubicBezTo>
                <a:cubicBezTo>
                  <a:pt x="311" y="146"/>
                  <a:pt x="312" y="145"/>
                  <a:pt x="313" y="144"/>
                </a:cubicBezTo>
                <a:cubicBezTo>
                  <a:pt x="313" y="144"/>
                  <a:pt x="313" y="145"/>
                  <a:pt x="313" y="146"/>
                </a:cubicBezTo>
                <a:cubicBezTo>
                  <a:pt x="312" y="147"/>
                  <a:pt x="310" y="149"/>
                  <a:pt x="309" y="150"/>
                </a:cubicBezTo>
                <a:cubicBezTo>
                  <a:pt x="309" y="149"/>
                  <a:pt x="310" y="148"/>
                  <a:pt x="310" y="148"/>
                </a:cubicBezTo>
                <a:close/>
                <a:moveTo>
                  <a:pt x="313" y="158"/>
                </a:moveTo>
                <a:cubicBezTo>
                  <a:pt x="313" y="158"/>
                  <a:pt x="313" y="158"/>
                  <a:pt x="313" y="158"/>
                </a:cubicBezTo>
                <a:cubicBezTo>
                  <a:pt x="313" y="158"/>
                  <a:pt x="313" y="158"/>
                  <a:pt x="313" y="158"/>
                </a:cubicBezTo>
                <a:cubicBezTo>
                  <a:pt x="312" y="159"/>
                  <a:pt x="311" y="159"/>
                  <a:pt x="310" y="160"/>
                </a:cubicBezTo>
                <a:cubicBezTo>
                  <a:pt x="311" y="159"/>
                  <a:pt x="312" y="158"/>
                  <a:pt x="313" y="158"/>
                </a:cubicBezTo>
                <a:close/>
                <a:moveTo>
                  <a:pt x="322" y="199"/>
                </a:moveTo>
                <a:cubicBezTo>
                  <a:pt x="323" y="199"/>
                  <a:pt x="323" y="199"/>
                  <a:pt x="324" y="199"/>
                </a:cubicBezTo>
                <a:cubicBezTo>
                  <a:pt x="324" y="199"/>
                  <a:pt x="323" y="200"/>
                  <a:pt x="323" y="200"/>
                </a:cubicBezTo>
                <a:cubicBezTo>
                  <a:pt x="323" y="200"/>
                  <a:pt x="323" y="200"/>
                  <a:pt x="322" y="200"/>
                </a:cubicBezTo>
                <a:cubicBezTo>
                  <a:pt x="322" y="200"/>
                  <a:pt x="322" y="200"/>
                  <a:pt x="322" y="199"/>
                </a:cubicBezTo>
                <a:close/>
                <a:moveTo>
                  <a:pt x="322" y="163"/>
                </a:moveTo>
                <a:cubicBezTo>
                  <a:pt x="322" y="163"/>
                  <a:pt x="322" y="163"/>
                  <a:pt x="321" y="163"/>
                </a:cubicBezTo>
                <a:cubicBezTo>
                  <a:pt x="321" y="163"/>
                  <a:pt x="321" y="162"/>
                  <a:pt x="322" y="162"/>
                </a:cubicBezTo>
                <a:cubicBezTo>
                  <a:pt x="322" y="162"/>
                  <a:pt x="322" y="162"/>
                  <a:pt x="322" y="161"/>
                </a:cubicBezTo>
                <a:cubicBezTo>
                  <a:pt x="322" y="162"/>
                  <a:pt x="322" y="162"/>
                  <a:pt x="322" y="163"/>
                </a:cubicBezTo>
                <a:close/>
                <a:moveTo>
                  <a:pt x="323" y="155"/>
                </a:moveTo>
                <a:cubicBezTo>
                  <a:pt x="323" y="156"/>
                  <a:pt x="323" y="156"/>
                  <a:pt x="323" y="156"/>
                </a:cubicBezTo>
                <a:cubicBezTo>
                  <a:pt x="323" y="153"/>
                  <a:pt x="324" y="150"/>
                  <a:pt x="324" y="147"/>
                </a:cubicBezTo>
                <a:cubicBezTo>
                  <a:pt x="325" y="147"/>
                  <a:pt x="325" y="146"/>
                  <a:pt x="325" y="146"/>
                </a:cubicBezTo>
                <a:cubicBezTo>
                  <a:pt x="325" y="149"/>
                  <a:pt x="324" y="152"/>
                  <a:pt x="323" y="155"/>
                </a:cubicBezTo>
                <a:close/>
                <a:moveTo>
                  <a:pt x="322" y="148"/>
                </a:moveTo>
                <a:cubicBezTo>
                  <a:pt x="322" y="147"/>
                  <a:pt x="322" y="147"/>
                  <a:pt x="322" y="147"/>
                </a:cubicBezTo>
                <a:cubicBezTo>
                  <a:pt x="322" y="147"/>
                  <a:pt x="322" y="147"/>
                  <a:pt x="322" y="148"/>
                </a:cubicBezTo>
                <a:close/>
                <a:moveTo>
                  <a:pt x="323" y="122"/>
                </a:moveTo>
                <a:cubicBezTo>
                  <a:pt x="323" y="121"/>
                  <a:pt x="323" y="121"/>
                  <a:pt x="323" y="120"/>
                </a:cubicBezTo>
                <a:cubicBezTo>
                  <a:pt x="324" y="121"/>
                  <a:pt x="324" y="121"/>
                  <a:pt x="324" y="121"/>
                </a:cubicBezTo>
                <a:cubicBezTo>
                  <a:pt x="323" y="121"/>
                  <a:pt x="323" y="121"/>
                  <a:pt x="323" y="122"/>
                </a:cubicBezTo>
                <a:close/>
                <a:moveTo>
                  <a:pt x="327" y="114"/>
                </a:moveTo>
                <a:cubicBezTo>
                  <a:pt x="327" y="114"/>
                  <a:pt x="327" y="114"/>
                  <a:pt x="327" y="114"/>
                </a:cubicBezTo>
                <a:cubicBezTo>
                  <a:pt x="327" y="114"/>
                  <a:pt x="327" y="114"/>
                  <a:pt x="327" y="114"/>
                </a:cubicBezTo>
                <a:cubicBezTo>
                  <a:pt x="327" y="114"/>
                  <a:pt x="327" y="114"/>
                  <a:pt x="327" y="114"/>
                </a:cubicBezTo>
                <a:close/>
                <a:moveTo>
                  <a:pt x="326" y="116"/>
                </a:moveTo>
                <a:cubicBezTo>
                  <a:pt x="326" y="117"/>
                  <a:pt x="326" y="117"/>
                  <a:pt x="326" y="117"/>
                </a:cubicBezTo>
                <a:cubicBezTo>
                  <a:pt x="326" y="117"/>
                  <a:pt x="326" y="117"/>
                  <a:pt x="325" y="117"/>
                </a:cubicBezTo>
                <a:cubicBezTo>
                  <a:pt x="326" y="117"/>
                  <a:pt x="326" y="116"/>
                  <a:pt x="326" y="116"/>
                </a:cubicBezTo>
                <a:close/>
                <a:moveTo>
                  <a:pt x="329" y="122"/>
                </a:moveTo>
                <a:cubicBezTo>
                  <a:pt x="329" y="122"/>
                  <a:pt x="329" y="122"/>
                  <a:pt x="329" y="121"/>
                </a:cubicBezTo>
                <a:cubicBezTo>
                  <a:pt x="329" y="122"/>
                  <a:pt x="329" y="121"/>
                  <a:pt x="329" y="121"/>
                </a:cubicBezTo>
                <a:cubicBezTo>
                  <a:pt x="329" y="122"/>
                  <a:pt x="329" y="122"/>
                  <a:pt x="329" y="122"/>
                </a:cubicBezTo>
                <a:cubicBezTo>
                  <a:pt x="329" y="122"/>
                  <a:pt x="329" y="122"/>
                  <a:pt x="329" y="122"/>
                </a:cubicBezTo>
                <a:close/>
                <a:moveTo>
                  <a:pt x="336" y="112"/>
                </a:moveTo>
                <a:cubicBezTo>
                  <a:pt x="336" y="112"/>
                  <a:pt x="336" y="112"/>
                  <a:pt x="336" y="112"/>
                </a:cubicBezTo>
                <a:cubicBezTo>
                  <a:pt x="336" y="112"/>
                  <a:pt x="336" y="113"/>
                  <a:pt x="336" y="113"/>
                </a:cubicBezTo>
                <a:cubicBezTo>
                  <a:pt x="336" y="113"/>
                  <a:pt x="336" y="113"/>
                  <a:pt x="336" y="112"/>
                </a:cubicBezTo>
                <a:close/>
                <a:moveTo>
                  <a:pt x="328" y="111"/>
                </a:moveTo>
                <a:cubicBezTo>
                  <a:pt x="327" y="112"/>
                  <a:pt x="325" y="113"/>
                  <a:pt x="324" y="114"/>
                </a:cubicBezTo>
                <a:cubicBezTo>
                  <a:pt x="324" y="114"/>
                  <a:pt x="324" y="114"/>
                  <a:pt x="324" y="114"/>
                </a:cubicBezTo>
                <a:cubicBezTo>
                  <a:pt x="324" y="114"/>
                  <a:pt x="325" y="113"/>
                  <a:pt x="325" y="113"/>
                </a:cubicBezTo>
                <a:cubicBezTo>
                  <a:pt x="326" y="112"/>
                  <a:pt x="327" y="112"/>
                  <a:pt x="328" y="111"/>
                </a:cubicBezTo>
                <a:cubicBezTo>
                  <a:pt x="328" y="111"/>
                  <a:pt x="328" y="111"/>
                  <a:pt x="328" y="111"/>
                </a:cubicBezTo>
                <a:close/>
                <a:moveTo>
                  <a:pt x="322" y="151"/>
                </a:moveTo>
                <a:cubicBezTo>
                  <a:pt x="322" y="153"/>
                  <a:pt x="321" y="154"/>
                  <a:pt x="321" y="156"/>
                </a:cubicBezTo>
                <a:cubicBezTo>
                  <a:pt x="321" y="155"/>
                  <a:pt x="321" y="153"/>
                  <a:pt x="321" y="152"/>
                </a:cubicBezTo>
                <a:cubicBezTo>
                  <a:pt x="322" y="151"/>
                  <a:pt x="322" y="151"/>
                  <a:pt x="322" y="151"/>
                </a:cubicBezTo>
                <a:close/>
                <a:moveTo>
                  <a:pt x="285" y="141"/>
                </a:moveTo>
                <a:cubicBezTo>
                  <a:pt x="285" y="141"/>
                  <a:pt x="285" y="141"/>
                  <a:pt x="284" y="141"/>
                </a:cubicBezTo>
                <a:cubicBezTo>
                  <a:pt x="284" y="141"/>
                  <a:pt x="284" y="141"/>
                  <a:pt x="284" y="141"/>
                </a:cubicBezTo>
                <a:cubicBezTo>
                  <a:pt x="284" y="141"/>
                  <a:pt x="284" y="141"/>
                  <a:pt x="284" y="141"/>
                </a:cubicBezTo>
                <a:cubicBezTo>
                  <a:pt x="284" y="141"/>
                  <a:pt x="285" y="141"/>
                  <a:pt x="285" y="141"/>
                </a:cubicBezTo>
                <a:close/>
                <a:moveTo>
                  <a:pt x="283" y="116"/>
                </a:moveTo>
                <a:cubicBezTo>
                  <a:pt x="283" y="117"/>
                  <a:pt x="283" y="118"/>
                  <a:pt x="283" y="119"/>
                </a:cubicBezTo>
                <a:cubicBezTo>
                  <a:pt x="282" y="119"/>
                  <a:pt x="282" y="119"/>
                  <a:pt x="282" y="119"/>
                </a:cubicBezTo>
                <a:cubicBezTo>
                  <a:pt x="282" y="119"/>
                  <a:pt x="282" y="119"/>
                  <a:pt x="282" y="119"/>
                </a:cubicBezTo>
                <a:cubicBezTo>
                  <a:pt x="282" y="118"/>
                  <a:pt x="282" y="118"/>
                  <a:pt x="282" y="117"/>
                </a:cubicBezTo>
                <a:cubicBezTo>
                  <a:pt x="282" y="117"/>
                  <a:pt x="283" y="117"/>
                  <a:pt x="283" y="116"/>
                </a:cubicBezTo>
                <a:close/>
                <a:moveTo>
                  <a:pt x="282" y="115"/>
                </a:moveTo>
                <a:cubicBezTo>
                  <a:pt x="282" y="115"/>
                  <a:pt x="282" y="114"/>
                  <a:pt x="282" y="114"/>
                </a:cubicBezTo>
                <a:cubicBezTo>
                  <a:pt x="282" y="114"/>
                  <a:pt x="283" y="114"/>
                  <a:pt x="283" y="114"/>
                </a:cubicBezTo>
                <a:cubicBezTo>
                  <a:pt x="283" y="115"/>
                  <a:pt x="282" y="115"/>
                  <a:pt x="282" y="115"/>
                </a:cubicBezTo>
                <a:close/>
                <a:moveTo>
                  <a:pt x="284" y="121"/>
                </a:moveTo>
                <a:cubicBezTo>
                  <a:pt x="284" y="121"/>
                  <a:pt x="285" y="120"/>
                  <a:pt x="285" y="119"/>
                </a:cubicBezTo>
                <a:cubicBezTo>
                  <a:pt x="286" y="118"/>
                  <a:pt x="287" y="117"/>
                  <a:pt x="288" y="116"/>
                </a:cubicBezTo>
                <a:cubicBezTo>
                  <a:pt x="289" y="116"/>
                  <a:pt x="289" y="116"/>
                  <a:pt x="290" y="116"/>
                </a:cubicBezTo>
                <a:cubicBezTo>
                  <a:pt x="288" y="118"/>
                  <a:pt x="286" y="120"/>
                  <a:pt x="284" y="121"/>
                </a:cubicBezTo>
                <a:close/>
                <a:moveTo>
                  <a:pt x="285" y="116"/>
                </a:moveTo>
                <a:cubicBezTo>
                  <a:pt x="285" y="116"/>
                  <a:pt x="285" y="116"/>
                  <a:pt x="285" y="115"/>
                </a:cubicBezTo>
                <a:cubicBezTo>
                  <a:pt x="286" y="116"/>
                  <a:pt x="286" y="116"/>
                  <a:pt x="286" y="116"/>
                </a:cubicBezTo>
                <a:cubicBezTo>
                  <a:pt x="286" y="116"/>
                  <a:pt x="285" y="116"/>
                  <a:pt x="285" y="116"/>
                </a:cubicBezTo>
                <a:close/>
                <a:moveTo>
                  <a:pt x="284" y="110"/>
                </a:moveTo>
                <a:cubicBezTo>
                  <a:pt x="283" y="109"/>
                  <a:pt x="283" y="109"/>
                  <a:pt x="282" y="108"/>
                </a:cubicBezTo>
                <a:cubicBezTo>
                  <a:pt x="283" y="106"/>
                  <a:pt x="284" y="105"/>
                  <a:pt x="286" y="103"/>
                </a:cubicBezTo>
                <a:cubicBezTo>
                  <a:pt x="285" y="105"/>
                  <a:pt x="285" y="108"/>
                  <a:pt x="284" y="110"/>
                </a:cubicBezTo>
                <a:close/>
                <a:moveTo>
                  <a:pt x="282" y="123"/>
                </a:moveTo>
                <a:cubicBezTo>
                  <a:pt x="282" y="123"/>
                  <a:pt x="282" y="124"/>
                  <a:pt x="282" y="124"/>
                </a:cubicBezTo>
                <a:cubicBezTo>
                  <a:pt x="282" y="124"/>
                  <a:pt x="282" y="124"/>
                  <a:pt x="282" y="124"/>
                </a:cubicBezTo>
                <a:cubicBezTo>
                  <a:pt x="282" y="124"/>
                  <a:pt x="282" y="124"/>
                  <a:pt x="282" y="124"/>
                </a:cubicBezTo>
                <a:cubicBezTo>
                  <a:pt x="282" y="123"/>
                  <a:pt x="282" y="123"/>
                  <a:pt x="282" y="123"/>
                </a:cubicBezTo>
                <a:close/>
                <a:moveTo>
                  <a:pt x="282" y="142"/>
                </a:moveTo>
                <a:cubicBezTo>
                  <a:pt x="282" y="142"/>
                  <a:pt x="282" y="142"/>
                  <a:pt x="282" y="142"/>
                </a:cubicBezTo>
                <a:cubicBezTo>
                  <a:pt x="281" y="143"/>
                  <a:pt x="281" y="143"/>
                  <a:pt x="281" y="143"/>
                </a:cubicBezTo>
                <a:cubicBezTo>
                  <a:pt x="283" y="143"/>
                  <a:pt x="283" y="143"/>
                  <a:pt x="283" y="143"/>
                </a:cubicBezTo>
                <a:cubicBezTo>
                  <a:pt x="283" y="143"/>
                  <a:pt x="283" y="143"/>
                  <a:pt x="284" y="143"/>
                </a:cubicBezTo>
                <a:cubicBezTo>
                  <a:pt x="292" y="143"/>
                  <a:pt x="299" y="139"/>
                  <a:pt x="307" y="137"/>
                </a:cubicBezTo>
                <a:cubicBezTo>
                  <a:pt x="306" y="136"/>
                  <a:pt x="306" y="136"/>
                  <a:pt x="306" y="136"/>
                </a:cubicBezTo>
                <a:cubicBezTo>
                  <a:pt x="309" y="135"/>
                  <a:pt x="312" y="134"/>
                  <a:pt x="314" y="132"/>
                </a:cubicBezTo>
                <a:cubicBezTo>
                  <a:pt x="314" y="132"/>
                  <a:pt x="314" y="132"/>
                  <a:pt x="314" y="132"/>
                </a:cubicBezTo>
                <a:cubicBezTo>
                  <a:pt x="314" y="133"/>
                  <a:pt x="314" y="135"/>
                  <a:pt x="314" y="136"/>
                </a:cubicBezTo>
                <a:cubicBezTo>
                  <a:pt x="312" y="137"/>
                  <a:pt x="310" y="139"/>
                  <a:pt x="309" y="141"/>
                </a:cubicBezTo>
                <a:cubicBezTo>
                  <a:pt x="308" y="140"/>
                  <a:pt x="308" y="140"/>
                  <a:pt x="308" y="140"/>
                </a:cubicBezTo>
                <a:cubicBezTo>
                  <a:pt x="303" y="142"/>
                  <a:pt x="296" y="144"/>
                  <a:pt x="290" y="145"/>
                </a:cubicBezTo>
                <a:cubicBezTo>
                  <a:pt x="290" y="145"/>
                  <a:pt x="290" y="145"/>
                  <a:pt x="290" y="145"/>
                </a:cubicBezTo>
                <a:cubicBezTo>
                  <a:pt x="289" y="144"/>
                  <a:pt x="289" y="144"/>
                  <a:pt x="289" y="144"/>
                </a:cubicBezTo>
                <a:cubicBezTo>
                  <a:pt x="288" y="145"/>
                  <a:pt x="288" y="145"/>
                  <a:pt x="287" y="146"/>
                </a:cubicBezTo>
                <a:cubicBezTo>
                  <a:pt x="285" y="146"/>
                  <a:pt x="283" y="147"/>
                  <a:pt x="281" y="147"/>
                </a:cubicBezTo>
                <a:cubicBezTo>
                  <a:pt x="281" y="145"/>
                  <a:pt x="281" y="144"/>
                  <a:pt x="282" y="142"/>
                </a:cubicBezTo>
                <a:close/>
                <a:moveTo>
                  <a:pt x="282" y="149"/>
                </a:moveTo>
                <a:cubicBezTo>
                  <a:pt x="283" y="148"/>
                  <a:pt x="285" y="148"/>
                  <a:pt x="286" y="148"/>
                </a:cubicBezTo>
                <a:cubicBezTo>
                  <a:pt x="286" y="148"/>
                  <a:pt x="286" y="149"/>
                  <a:pt x="285" y="14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85" y="150"/>
                  <a:pt x="285" y="150"/>
                  <a:pt x="285" y="150"/>
                </a:cubicBezTo>
                <a:cubicBezTo>
                  <a:pt x="285" y="151"/>
                  <a:pt x="285" y="151"/>
                  <a:pt x="285" y="151"/>
                </a:cubicBezTo>
                <a:cubicBezTo>
                  <a:pt x="284" y="152"/>
                  <a:pt x="284" y="152"/>
                  <a:pt x="284" y="152"/>
                </a:cubicBezTo>
                <a:cubicBezTo>
                  <a:pt x="286" y="152"/>
                  <a:pt x="286" y="152"/>
                  <a:pt x="286" y="152"/>
                </a:cubicBezTo>
                <a:cubicBezTo>
                  <a:pt x="287" y="152"/>
                  <a:pt x="288" y="152"/>
                  <a:pt x="289" y="152"/>
                </a:cubicBezTo>
                <a:cubicBezTo>
                  <a:pt x="295" y="152"/>
                  <a:pt x="302" y="149"/>
                  <a:pt x="308" y="147"/>
                </a:cubicBezTo>
                <a:cubicBezTo>
                  <a:pt x="304" y="150"/>
                  <a:pt x="300" y="153"/>
                  <a:pt x="296" y="156"/>
                </a:cubicBezTo>
                <a:cubicBezTo>
                  <a:pt x="294" y="156"/>
                  <a:pt x="292" y="156"/>
                  <a:pt x="291" y="156"/>
                </a:cubicBezTo>
                <a:cubicBezTo>
                  <a:pt x="291" y="156"/>
                  <a:pt x="291" y="156"/>
                  <a:pt x="291" y="156"/>
                </a:cubicBezTo>
                <a:cubicBezTo>
                  <a:pt x="290" y="156"/>
                  <a:pt x="290" y="156"/>
                  <a:pt x="290" y="156"/>
                </a:cubicBezTo>
                <a:cubicBezTo>
                  <a:pt x="290" y="156"/>
                  <a:pt x="289" y="155"/>
                  <a:pt x="289" y="155"/>
                </a:cubicBezTo>
                <a:cubicBezTo>
                  <a:pt x="288" y="155"/>
                  <a:pt x="288" y="155"/>
                  <a:pt x="288" y="155"/>
                </a:cubicBezTo>
                <a:cubicBezTo>
                  <a:pt x="289" y="154"/>
                  <a:pt x="289" y="154"/>
                  <a:pt x="289" y="153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7" y="154"/>
                  <a:pt x="286" y="155"/>
                  <a:pt x="286" y="156"/>
                </a:cubicBezTo>
                <a:cubicBezTo>
                  <a:pt x="285" y="158"/>
                  <a:pt x="285" y="158"/>
                  <a:pt x="285" y="158"/>
                </a:cubicBezTo>
                <a:cubicBezTo>
                  <a:pt x="286" y="158"/>
                  <a:pt x="286" y="158"/>
                  <a:pt x="286" y="158"/>
                </a:cubicBezTo>
                <a:cubicBezTo>
                  <a:pt x="284" y="159"/>
                  <a:pt x="283" y="160"/>
                  <a:pt x="281" y="161"/>
                </a:cubicBezTo>
                <a:cubicBezTo>
                  <a:pt x="281" y="159"/>
                  <a:pt x="282" y="157"/>
                  <a:pt x="282" y="155"/>
                </a:cubicBezTo>
                <a:cubicBezTo>
                  <a:pt x="280" y="155"/>
                  <a:pt x="280" y="155"/>
                  <a:pt x="280" y="155"/>
                </a:cubicBezTo>
                <a:cubicBezTo>
                  <a:pt x="280" y="158"/>
                  <a:pt x="279" y="160"/>
                  <a:pt x="279" y="163"/>
                </a:cubicBezTo>
                <a:cubicBezTo>
                  <a:pt x="279" y="163"/>
                  <a:pt x="279" y="163"/>
                  <a:pt x="279" y="163"/>
                </a:cubicBezTo>
                <a:cubicBezTo>
                  <a:pt x="279" y="160"/>
                  <a:pt x="279" y="156"/>
                  <a:pt x="279" y="153"/>
                </a:cubicBezTo>
                <a:cubicBezTo>
                  <a:pt x="280" y="151"/>
                  <a:pt x="281" y="150"/>
                  <a:pt x="282" y="149"/>
                </a:cubicBezTo>
                <a:close/>
                <a:moveTo>
                  <a:pt x="292" y="158"/>
                </a:moveTo>
                <a:cubicBezTo>
                  <a:pt x="288" y="161"/>
                  <a:pt x="284" y="164"/>
                  <a:pt x="280" y="167"/>
                </a:cubicBezTo>
                <a:cubicBezTo>
                  <a:pt x="280" y="166"/>
                  <a:pt x="280" y="165"/>
                  <a:pt x="280" y="164"/>
                </a:cubicBezTo>
                <a:cubicBezTo>
                  <a:pt x="283" y="162"/>
                  <a:pt x="286" y="160"/>
                  <a:pt x="289" y="158"/>
                </a:cubicBezTo>
                <a:cubicBezTo>
                  <a:pt x="289" y="158"/>
                  <a:pt x="290" y="158"/>
                  <a:pt x="290" y="158"/>
                </a:cubicBezTo>
                <a:cubicBezTo>
                  <a:pt x="291" y="158"/>
                  <a:pt x="292" y="158"/>
                  <a:pt x="292" y="158"/>
                </a:cubicBezTo>
                <a:close/>
                <a:moveTo>
                  <a:pt x="316" y="166"/>
                </a:moveTo>
                <a:cubicBezTo>
                  <a:pt x="316" y="166"/>
                  <a:pt x="316" y="166"/>
                  <a:pt x="316" y="166"/>
                </a:cubicBezTo>
                <a:cubicBezTo>
                  <a:pt x="315" y="167"/>
                  <a:pt x="315" y="167"/>
                  <a:pt x="315" y="167"/>
                </a:cubicBezTo>
                <a:cubicBezTo>
                  <a:pt x="315" y="167"/>
                  <a:pt x="315" y="167"/>
                  <a:pt x="315" y="166"/>
                </a:cubicBezTo>
                <a:cubicBezTo>
                  <a:pt x="315" y="166"/>
                  <a:pt x="315" y="166"/>
                  <a:pt x="316" y="166"/>
                </a:cubicBezTo>
                <a:close/>
                <a:moveTo>
                  <a:pt x="315" y="171"/>
                </a:moveTo>
                <a:cubicBezTo>
                  <a:pt x="315" y="172"/>
                  <a:pt x="315" y="173"/>
                  <a:pt x="315" y="174"/>
                </a:cubicBezTo>
                <a:cubicBezTo>
                  <a:pt x="315" y="175"/>
                  <a:pt x="315" y="175"/>
                  <a:pt x="314" y="176"/>
                </a:cubicBezTo>
                <a:cubicBezTo>
                  <a:pt x="314" y="177"/>
                  <a:pt x="314" y="177"/>
                  <a:pt x="314" y="177"/>
                </a:cubicBezTo>
                <a:cubicBezTo>
                  <a:pt x="314" y="178"/>
                  <a:pt x="314" y="178"/>
                  <a:pt x="314" y="178"/>
                </a:cubicBezTo>
                <a:cubicBezTo>
                  <a:pt x="314" y="178"/>
                  <a:pt x="314" y="178"/>
                  <a:pt x="314" y="178"/>
                </a:cubicBezTo>
                <a:cubicBezTo>
                  <a:pt x="312" y="187"/>
                  <a:pt x="311" y="197"/>
                  <a:pt x="309" y="206"/>
                </a:cubicBezTo>
                <a:cubicBezTo>
                  <a:pt x="310" y="206"/>
                  <a:pt x="310" y="206"/>
                  <a:pt x="310" y="206"/>
                </a:cubicBezTo>
                <a:cubicBezTo>
                  <a:pt x="310" y="209"/>
                  <a:pt x="310" y="212"/>
                  <a:pt x="309" y="214"/>
                </a:cubicBezTo>
                <a:cubicBezTo>
                  <a:pt x="309" y="214"/>
                  <a:pt x="309" y="215"/>
                  <a:pt x="309" y="215"/>
                </a:cubicBezTo>
                <a:cubicBezTo>
                  <a:pt x="309" y="215"/>
                  <a:pt x="309" y="215"/>
                  <a:pt x="309" y="216"/>
                </a:cubicBezTo>
                <a:cubicBezTo>
                  <a:pt x="309" y="217"/>
                  <a:pt x="308" y="219"/>
                  <a:pt x="308" y="220"/>
                </a:cubicBezTo>
                <a:cubicBezTo>
                  <a:pt x="308" y="221"/>
                  <a:pt x="308" y="221"/>
                  <a:pt x="308" y="221"/>
                </a:cubicBezTo>
                <a:cubicBezTo>
                  <a:pt x="307" y="223"/>
                  <a:pt x="307" y="223"/>
                  <a:pt x="307" y="223"/>
                </a:cubicBezTo>
                <a:cubicBezTo>
                  <a:pt x="308" y="222"/>
                  <a:pt x="308" y="222"/>
                  <a:pt x="308" y="222"/>
                </a:cubicBezTo>
                <a:cubicBezTo>
                  <a:pt x="307" y="223"/>
                  <a:pt x="307" y="225"/>
                  <a:pt x="307" y="226"/>
                </a:cubicBezTo>
                <a:cubicBezTo>
                  <a:pt x="306" y="227"/>
                  <a:pt x="305" y="228"/>
                  <a:pt x="304" y="228"/>
                </a:cubicBezTo>
                <a:cubicBezTo>
                  <a:pt x="306" y="218"/>
                  <a:pt x="307" y="204"/>
                  <a:pt x="309" y="190"/>
                </a:cubicBezTo>
                <a:cubicBezTo>
                  <a:pt x="310" y="184"/>
                  <a:pt x="311" y="178"/>
                  <a:pt x="313" y="173"/>
                </a:cubicBezTo>
                <a:cubicBezTo>
                  <a:pt x="313" y="172"/>
                  <a:pt x="314" y="171"/>
                  <a:pt x="315" y="171"/>
                </a:cubicBezTo>
                <a:close/>
                <a:moveTo>
                  <a:pt x="305" y="346"/>
                </a:moveTo>
                <a:cubicBezTo>
                  <a:pt x="305" y="346"/>
                  <a:pt x="305" y="347"/>
                  <a:pt x="305" y="347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5" y="346"/>
                  <a:pt x="305" y="346"/>
                  <a:pt x="305" y="346"/>
                </a:cubicBezTo>
                <a:close/>
                <a:moveTo>
                  <a:pt x="302" y="364"/>
                </a:moveTo>
                <a:cubicBezTo>
                  <a:pt x="303" y="363"/>
                  <a:pt x="304" y="363"/>
                  <a:pt x="305" y="362"/>
                </a:cubicBezTo>
                <a:cubicBezTo>
                  <a:pt x="306" y="362"/>
                  <a:pt x="306" y="362"/>
                  <a:pt x="306" y="362"/>
                </a:cubicBezTo>
                <a:cubicBezTo>
                  <a:pt x="306" y="362"/>
                  <a:pt x="307" y="361"/>
                  <a:pt x="307" y="361"/>
                </a:cubicBezTo>
                <a:cubicBezTo>
                  <a:pt x="308" y="361"/>
                  <a:pt x="308" y="361"/>
                  <a:pt x="308" y="361"/>
                </a:cubicBezTo>
                <a:cubicBezTo>
                  <a:pt x="306" y="362"/>
                  <a:pt x="304" y="364"/>
                  <a:pt x="302" y="365"/>
                </a:cubicBezTo>
                <a:cubicBezTo>
                  <a:pt x="302" y="365"/>
                  <a:pt x="302" y="364"/>
                  <a:pt x="302" y="364"/>
                </a:cubicBezTo>
                <a:close/>
                <a:moveTo>
                  <a:pt x="310" y="327"/>
                </a:moveTo>
                <a:cubicBezTo>
                  <a:pt x="311" y="326"/>
                  <a:pt x="312" y="326"/>
                  <a:pt x="313" y="326"/>
                </a:cubicBezTo>
                <a:cubicBezTo>
                  <a:pt x="313" y="326"/>
                  <a:pt x="313" y="327"/>
                  <a:pt x="313" y="328"/>
                </a:cubicBezTo>
                <a:cubicBezTo>
                  <a:pt x="313" y="328"/>
                  <a:pt x="313" y="328"/>
                  <a:pt x="313" y="328"/>
                </a:cubicBezTo>
                <a:cubicBezTo>
                  <a:pt x="312" y="330"/>
                  <a:pt x="311" y="332"/>
                  <a:pt x="310" y="334"/>
                </a:cubicBezTo>
                <a:cubicBezTo>
                  <a:pt x="310" y="334"/>
                  <a:pt x="310" y="334"/>
                  <a:pt x="310" y="334"/>
                </a:cubicBezTo>
                <a:cubicBezTo>
                  <a:pt x="310" y="332"/>
                  <a:pt x="310" y="330"/>
                  <a:pt x="310" y="328"/>
                </a:cubicBezTo>
                <a:cubicBezTo>
                  <a:pt x="310" y="328"/>
                  <a:pt x="310" y="327"/>
                  <a:pt x="310" y="327"/>
                </a:cubicBezTo>
                <a:close/>
                <a:moveTo>
                  <a:pt x="314" y="340"/>
                </a:moveTo>
                <a:cubicBezTo>
                  <a:pt x="315" y="339"/>
                  <a:pt x="317" y="338"/>
                  <a:pt x="318" y="338"/>
                </a:cubicBezTo>
                <a:cubicBezTo>
                  <a:pt x="316" y="339"/>
                  <a:pt x="314" y="341"/>
                  <a:pt x="312" y="342"/>
                </a:cubicBezTo>
                <a:cubicBezTo>
                  <a:pt x="313" y="341"/>
                  <a:pt x="313" y="340"/>
                  <a:pt x="314" y="340"/>
                </a:cubicBezTo>
                <a:close/>
                <a:moveTo>
                  <a:pt x="318" y="232"/>
                </a:moveTo>
                <a:cubicBezTo>
                  <a:pt x="316" y="233"/>
                  <a:pt x="316" y="234"/>
                  <a:pt x="317" y="236"/>
                </a:cubicBezTo>
                <a:cubicBezTo>
                  <a:pt x="316" y="243"/>
                  <a:pt x="314" y="250"/>
                  <a:pt x="313" y="258"/>
                </a:cubicBezTo>
                <a:cubicBezTo>
                  <a:pt x="313" y="258"/>
                  <a:pt x="313" y="258"/>
                  <a:pt x="313" y="259"/>
                </a:cubicBezTo>
                <a:cubicBezTo>
                  <a:pt x="313" y="255"/>
                  <a:pt x="313" y="250"/>
                  <a:pt x="314" y="246"/>
                </a:cubicBezTo>
                <a:cubicBezTo>
                  <a:pt x="315" y="240"/>
                  <a:pt x="316" y="233"/>
                  <a:pt x="317" y="227"/>
                </a:cubicBezTo>
                <a:cubicBezTo>
                  <a:pt x="317" y="227"/>
                  <a:pt x="318" y="227"/>
                  <a:pt x="319" y="227"/>
                </a:cubicBezTo>
                <a:cubicBezTo>
                  <a:pt x="318" y="227"/>
                  <a:pt x="318" y="227"/>
                  <a:pt x="318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18" y="229"/>
                  <a:pt x="318" y="229"/>
                  <a:pt x="318" y="229"/>
                </a:cubicBezTo>
                <a:cubicBezTo>
                  <a:pt x="318" y="229"/>
                  <a:pt x="318" y="229"/>
                  <a:pt x="318" y="229"/>
                </a:cubicBezTo>
                <a:cubicBezTo>
                  <a:pt x="318" y="230"/>
                  <a:pt x="318" y="230"/>
                  <a:pt x="318" y="231"/>
                </a:cubicBezTo>
                <a:cubicBezTo>
                  <a:pt x="318" y="231"/>
                  <a:pt x="318" y="231"/>
                  <a:pt x="318" y="231"/>
                </a:cubicBezTo>
                <a:lnTo>
                  <a:pt x="318" y="232"/>
                </a:lnTo>
                <a:close/>
                <a:moveTo>
                  <a:pt x="321" y="299"/>
                </a:moveTo>
                <a:cubicBezTo>
                  <a:pt x="321" y="299"/>
                  <a:pt x="321" y="299"/>
                  <a:pt x="322" y="298"/>
                </a:cubicBezTo>
                <a:cubicBezTo>
                  <a:pt x="322" y="299"/>
                  <a:pt x="322" y="300"/>
                  <a:pt x="322" y="301"/>
                </a:cubicBezTo>
                <a:cubicBezTo>
                  <a:pt x="321" y="305"/>
                  <a:pt x="320" y="309"/>
                  <a:pt x="318" y="313"/>
                </a:cubicBezTo>
                <a:cubicBezTo>
                  <a:pt x="318" y="313"/>
                  <a:pt x="318" y="313"/>
                  <a:pt x="318" y="313"/>
                </a:cubicBezTo>
                <a:cubicBezTo>
                  <a:pt x="319" y="308"/>
                  <a:pt x="320" y="304"/>
                  <a:pt x="321" y="299"/>
                </a:cubicBezTo>
                <a:close/>
                <a:moveTo>
                  <a:pt x="321" y="322"/>
                </a:moveTo>
                <a:cubicBezTo>
                  <a:pt x="321" y="324"/>
                  <a:pt x="321" y="325"/>
                  <a:pt x="321" y="326"/>
                </a:cubicBezTo>
                <a:cubicBezTo>
                  <a:pt x="320" y="327"/>
                  <a:pt x="319" y="327"/>
                  <a:pt x="319" y="328"/>
                </a:cubicBezTo>
                <a:cubicBezTo>
                  <a:pt x="319" y="326"/>
                  <a:pt x="320" y="324"/>
                  <a:pt x="321" y="322"/>
                </a:cubicBezTo>
                <a:close/>
                <a:moveTo>
                  <a:pt x="322" y="343"/>
                </a:moveTo>
                <a:cubicBezTo>
                  <a:pt x="322" y="343"/>
                  <a:pt x="322" y="344"/>
                  <a:pt x="322" y="345"/>
                </a:cubicBezTo>
                <a:cubicBezTo>
                  <a:pt x="321" y="345"/>
                  <a:pt x="321" y="345"/>
                  <a:pt x="320" y="345"/>
                </a:cubicBezTo>
                <a:cubicBezTo>
                  <a:pt x="321" y="344"/>
                  <a:pt x="321" y="343"/>
                  <a:pt x="322" y="343"/>
                </a:cubicBezTo>
                <a:close/>
                <a:moveTo>
                  <a:pt x="322" y="291"/>
                </a:moveTo>
                <a:cubicBezTo>
                  <a:pt x="322" y="291"/>
                  <a:pt x="322" y="292"/>
                  <a:pt x="321" y="292"/>
                </a:cubicBezTo>
                <a:cubicBezTo>
                  <a:pt x="322" y="288"/>
                  <a:pt x="322" y="285"/>
                  <a:pt x="323" y="281"/>
                </a:cubicBezTo>
                <a:cubicBezTo>
                  <a:pt x="323" y="281"/>
                  <a:pt x="323" y="281"/>
                  <a:pt x="323" y="281"/>
                </a:cubicBezTo>
                <a:cubicBezTo>
                  <a:pt x="323" y="284"/>
                  <a:pt x="322" y="288"/>
                  <a:pt x="322" y="291"/>
                </a:cubicBezTo>
                <a:close/>
                <a:moveTo>
                  <a:pt x="320" y="229"/>
                </a:moveTo>
                <a:cubicBezTo>
                  <a:pt x="320" y="229"/>
                  <a:pt x="320" y="228"/>
                  <a:pt x="320" y="228"/>
                </a:cubicBezTo>
                <a:cubicBezTo>
                  <a:pt x="320" y="228"/>
                  <a:pt x="320" y="228"/>
                  <a:pt x="320" y="228"/>
                </a:cubicBezTo>
                <a:cubicBezTo>
                  <a:pt x="319" y="227"/>
                  <a:pt x="319" y="227"/>
                  <a:pt x="319" y="227"/>
                </a:cubicBezTo>
                <a:cubicBezTo>
                  <a:pt x="321" y="228"/>
                  <a:pt x="322" y="228"/>
                  <a:pt x="324" y="228"/>
                </a:cubicBezTo>
                <a:cubicBezTo>
                  <a:pt x="324" y="228"/>
                  <a:pt x="324" y="229"/>
                  <a:pt x="324" y="229"/>
                </a:cubicBezTo>
                <a:cubicBezTo>
                  <a:pt x="323" y="229"/>
                  <a:pt x="323" y="229"/>
                  <a:pt x="323" y="229"/>
                </a:cubicBezTo>
                <a:cubicBezTo>
                  <a:pt x="322" y="229"/>
                  <a:pt x="321" y="228"/>
                  <a:pt x="320" y="229"/>
                </a:cubicBezTo>
                <a:close/>
                <a:moveTo>
                  <a:pt x="324" y="262"/>
                </a:moveTo>
                <a:cubicBezTo>
                  <a:pt x="324" y="262"/>
                  <a:pt x="325" y="262"/>
                  <a:pt x="325" y="261"/>
                </a:cubicBezTo>
                <a:cubicBezTo>
                  <a:pt x="325" y="263"/>
                  <a:pt x="324" y="266"/>
                  <a:pt x="324" y="268"/>
                </a:cubicBezTo>
                <a:cubicBezTo>
                  <a:pt x="324" y="268"/>
                  <a:pt x="324" y="268"/>
                  <a:pt x="324" y="268"/>
                </a:cubicBezTo>
                <a:cubicBezTo>
                  <a:pt x="324" y="266"/>
                  <a:pt x="324" y="264"/>
                  <a:pt x="324" y="262"/>
                </a:cubicBezTo>
                <a:close/>
                <a:moveTo>
                  <a:pt x="322" y="207"/>
                </a:moveTo>
                <a:cubicBezTo>
                  <a:pt x="322" y="207"/>
                  <a:pt x="322" y="207"/>
                  <a:pt x="322" y="207"/>
                </a:cubicBezTo>
                <a:cubicBezTo>
                  <a:pt x="321" y="208"/>
                  <a:pt x="321" y="208"/>
                  <a:pt x="321" y="208"/>
                </a:cubicBezTo>
                <a:cubicBezTo>
                  <a:pt x="321" y="208"/>
                  <a:pt x="321" y="208"/>
                  <a:pt x="321" y="208"/>
                </a:cubicBezTo>
                <a:cubicBezTo>
                  <a:pt x="321" y="207"/>
                  <a:pt x="321" y="206"/>
                  <a:pt x="321" y="205"/>
                </a:cubicBezTo>
                <a:cubicBezTo>
                  <a:pt x="321" y="204"/>
                  <a:pt x="322" y="204"/>
                  <a:pt x="322" y="203"/>
                </a:cubicBezTo>
                <a:cubicBezTo>
                  <a:pt x="322" y="204"/>
                  <a:pt x="324" y="205"/>
                  <a:pt x="325" y="205"/>
                </a:cubicBezTo>
                <a:cubicBezTo>
                  <a:pt x="324" y="206"/>
                  <a:pt x="323" y="207"/>
                  <a:pt x="322" y="207"/>
                </a:cubicBezTo>
                <a:close/>
                <a:moveTo>
                  <a:pt x="325" y="227"/>
                </a:moveTo>
                <a:cubicBezTo>
                  <a:pt x="326" y="227"/>
                  <a:pt x="327" y="227"/>
                  <a:pt x="327" y="227"/>
                </a:cubicBezTo>
                <a:cubicBezTo>
                  <a:pt x="327" y="227"/>
                  <a:pt x="327" y="227"/>
                  <a:pt x="327" y="227"/>
                </a:cubicBezTo>
                <a:cubicBezTo>
                  <a:pt x="327" y="228"/>
                  <a:pt x="326" y="228"/>
                  <a:pt x="325" y="228"/>
                </a:cubicBezTo>
                <a:cubicBezTo>
                  <a:pt x="325" y="228"/>
                  <a:pt x="325" y="228"/>
                  <a:pt x="325" y="227"/>
                </a:cubicBezTo>
                <a:close/>
                <a:moveTo>
                  <a:pt x="327" y="244"/>
                </a:moveTo>
                <a:cubicBezTo>
                  <a:pt x="328" y="244"/>
                  <a:pt x="328" y="244"/>
                  <a:pt x="328" y="244"/>
                </a:cubicBezTo>
                <a:cubicBezTo>
                  <a:pt x="328" y="244"/>
                  <a:pt x="328" y="244"/>
                  <a:pt x="328" y="244"/>
                </a:cubicBezTo>
                <a:cubicBezTo>
                  <a:pt x="328" y="243"/>
                  <a:pt x="328" y="243"/>
                  <a:pt x="328" y="243"/>
                </a:cubicBezTo>
                <a:cubicBezTo>
                  <a:pt x="328" y="243"/>
                  <a:pt x="328" y="242"/>
                  <a:pt x="329" y="242"/>
                </a:cubicBezTo>
                <a:cubicBezTo>
                  <a:pt x="328" y="245"/>
                  <a:pt x="327" y="249"/>
                  <a:pt x="327" y="252"/>
                </a:cubicBezTo>
                <a:cubicBezTo>
                  <a:pt x="327" y="253"/>
                  <a:pt x="327" y="253"/>
                  <a:pt x="326" y="254"/>
                </a:cubicBezTo>
                <a:cubicBezTo>
                  <a:pt x="326" y="254"/>
                  <a:pt x="326" y="254"/>
                  <a:pt x="325" y="255"/>
                </a:cubicBezTo>
                <a:cubicBezTo>
                  <a:pt x="326" y="251"/>
                  <a:pt x="327" y="248"/>
                  <a:pt x="327" y="244"/>
                </a:cubicBezTo>
                <a:close/>
                <a:moveTo>
                  <a:pt x="328" y="239"/>
                </a:moveTo>
                <a:cubicBezTo>
                  <a:pt x="328" y="238"/>
                  <a:pt x="328" y="238"/>
                  <a:pt x="329" y="237"/>
                </a:cubicBezTo>
                <a:cubicBezTo>
                  <a:pt x="329" y="237"/>
                  <a:pt x="329" y="237"/>
                  <a:pt x="329" y="237"/>
                </a:cubicBezTo>
                <a:cubicBezTo>
                  <a:pt x="329" y="236"/>
                  <a:pt x="329" y="235"/>
                  <a:pt x="329" y="234"/>
                </a:cubicBezTo>
                <a:cubicBezTo>
                  <a:pt x="329" y="234"/>
                  <a:pt x="330" y="234"/>
                  <a:pt x="330" y="234"/>
                </a:cubicBezTo>
                <a:cubicBezTo>
                  <a:pt x="330" y="235"/>
                  <a:pt x="329" y="236"/>
                  <a:pt x="329" y="238"/>
                </a:cubicBezTo>
                <a:cubicBezTo>
                  <a:pt x="329" y="238"/>
                  <a:pt x="329" y="238"/>
                  <a:pt x="328" y="239"/>
                </a:cubicBezTo>
                <a:close/>
                <a:moveTo>
                  <a:pt x="328" y="223"/>
                </a:moveTo>
                <a:cubicBezTo>
                  <a:pt x="329" y="223"/>
                  <a:pt x="329" y="223"/>
                  <a:pt x="329" y="223"/>
                </a:cubicBezTo>
                <a:cubicBezTo>
                  <a:pt x="329" y="223"/>
                  <a:pt x="329" y="223"/>
                  <a:pt x="329" y="223"/>
                </a:cubicBezTo>
                <a:lnTo>
                  <a:pt x="328" y="223"/>
                </a:lnTo>
                <a:close/>
                <a:moveTo>
                  <a:pt x="327" y="186"/>
                </a:moveTo>
                <a:cubicBezTo>
                  <a:pt x="326" y="187"/>
                  <a:pt x="325" y="187"/>
                  <a:pt x="324" y="188"/>
                </a:cubicBezTo>
                <a:cubicBezTo>
                  <a:pt x="324" y="187"/>
                  <a:pt x="324" y="186"/>
                  <a:pt x="324" y="185"/>
                </a:cubicBezTo>
                <a:cubicBezTo>
                  <a:pt x="324" y="185"/>
                  <a:pt x="325" y="184"/>
                  <a:pt x="325" y="184"/>
                </a:cubicBezTo>
                <a:cubicBezTo>
                  <a:pt x="326" y="184"/>
                  <a:pt x="326" y="184"/>
                  <a:pt x="327" y="184"/>
                </a:cubicBezTo>
                <a:cubicBezTo>
                  <a:pt x="327" y="184"/>
                  <a:pt x="328" y="184"/>
                  <a:pt x="329" y="184"/>
                </a:cubicBezTo>
                <a:cubicBezTo>
                  <a:pt x="328" y="184"/>
                  <a:pt x="327" y="185"/>
                  <a:pt x="327" y="186"/>
                </a:cubicBezTo>
                <a:close/>
                <a:moveTo>
                  <a:pt x="325" y="178"/>
                </a:moveTo>
                <a:cubicBezTo>
                  <a:pt x="325" y="177"/>
                  <a:pt x="325" y="177"/>
                  <a:pt x="325" y="176"/>
                </a:cubicBezTo>
                <a:cubicBezTo>
                  <a:pt x="326" y="175"/>
                  <a:pt x="327" y="174"/>
                  <a:pt x="328" y="173"/>
                </a:cubicBezTo>
                <a:cubicBezTo>
                  <a:pt x="329" y="173"/>
                  <a:pt x="329" y="173"/>
                  <a:pt x="330" y="173"/>
                </a:cubicBezTo>
                <a:cubicBezTo>
                  <a:pt x="328" y="175"/>
                  <a:pt x="327" y="176"/>
                  <a:pt x="325" y="178"/>
                </a:cubicBezTo>
                <a:close/>
                <a:moveTo>
                  <a:pt x="326" y="173"/>
                </a:moveTo>
                <a:cubicBezTo>
                  <a:pt x="326" y="173"/>
                  <a:pt x="326" y="173"/>
                  <a:pt x="326" y="172"/>
                </a:cubicBezTo>
                <a:cubicBezTo>
                  <a:pt x="326" y="173"/>
                  <a:pt x="326" y="173"/>
                  <a:pt x="326" y="173"/>
                </a:cubicBezTo>
                <a:close/>
                <a:moveTo>
                  <a:pt x="326" y="140"/>
                </a:moveTo>
                <a:cubicBezTo>
                  <a:pt x="326" y="141"/>
                  <a:pt x="326" y="142"/>
                  <a:pt x="326" y="143"/>
                </a:cubicBezTo>
                <a:cubicBezTo>
                  <a:pt x="325" y="143"/>
                  <a:pt x="325" y="144"/>
                  <a:pt x="325" y="144"/>
                </a:cubicBezTo>
                <a:cubicBezTo>
                  <a:pt x="325" y="142"/>
                  <a:pt x="325" y="140"/>
                  <a:pt x="326" y="139"/>
                </a:cubicBezTo>
                <a:cubicBezTo>
                  <a:pt x="326" y="139"/>
                  <a:pt x="326" y="138"/>
                  <a:pt x="326" y="138"/>
                </a:cubicBezTo>
                <a:cubicBezTo>
                  <a:pt x="326" y="139"/>
                  <a:pt x="326" y="139"/>
                  <a:pt x="326" y="140"/>
                </a:cubicBezTo>
                <a:close/>
                <a:moveTo>
                  <a:pt x="335" y="116"/>
                </a:moveTo>
                <a:cubicBezTo>
                  <a:pt x="335" y="117"/>
                  <a:pt x="335" y="117"/>
                  <a:pt x="335" y="117"/>
                </a:cubicBezTo>
                <a:cubicBezTo>
                  <a:pt x="335" y="117"/>
                  <a:pt x="335" y="117"/>
                  <a:pt x="335" y="117"/>
                </a:cubicBezTo>
                <a:cubicBezTo>
                  <a:pt x="335" y="117"/>
                  <a:pt x="335" y="117"/>
                  <a:pt x="335" y="116"/>
                </a:cubicBezTo>
                <a:close/>
                <a:moveTo>
                  <a:pt x="335" y="116"/>
                </a:moveTo>
                <a:cubicBezTo>
                  <a:pt x="335" y="116"/>
                  <a:pt x="335" y="115"/>
                  <a:pt x="335" y="115"/>
                </a:cubicBezTo>
                <a:cubicBezTo>
                  <a:pt x="336" y="115"/>
                  <a:pt x="336" y="114"/>
                  <a:pt x="337" y="114"/>
                </a:cubicBezTo>
                <a:cubicBezTo>
                  <a:pt x="336" y="115"/>
                  <a:pt x="336" y="115"/>
                  <a:pt x="335" y="116"/>
                </a:cubicBezTo>
                <a:close/>
                <a:moveTo>
                  <a:pt x="334" y="81"/>
                </a:moveTo>
                <a:cubicBezTo>
                  <a:pt x="333" y="81"/>
                  <a:pt x="333" y="81"/>
                  <a:pt x="333" y="81"/>
                </a:cubicBezTo>
                <a:cubicBezTo>
                  <a:pt x="333" y="80"/>
                  <a:pt x="334" y="80"/>
                  <a:pt x="334" y="80"/>
                </a:cubicBezTo>
                <a:cubicBezTo>
                  <a:pt x="334" y="80"/>
                  <a:pt x="334" y="81"/>
                  <a:pt x="334" y="81"/>
                </a:cubicBezTo>
                <a:close/>
                <a:moveTo>
                  <a:pt x="315" y="43"/>
                </a:moveTo>
                <a:cubicBezTo>
                  <a:pt x="317" y="43"/>
                  <a:pt x="318" y="43"/>
                  <a:pt x="320" y="42"/>
                </a:cubicBezTo>
                <a:cubicBezTo>
                  <a:pt x="319" y="43"/>
                  <a:pt x="317" y="44"/>
                  <a:pt x="315" y="45"/>
                </a:cubicBezTo>
                <a:cubicBezTo>
                  <a:pt x="312" y="47"/>
                  <a:pt x="308" y="48"/>
                  <a:pt x="304" y="50"/>
                </a:cubicBezTo>
                <a:cubicBezTo>
                  <a:pt x="305" y="49"/>
                  <a:pt x="307" y="47"/>
                  <a:pt x="308" y="46"/>
                </a:cubicBezTo>
                <a:cubicBezTo>
                  <a:pt x="310" y="45"/>
                  <a:pt x="313" y="44"/>
                  <a:pt x="315" y="43"/>
                </a:cubicBezTo>
                <a:close/>
                <a:moveTo>
                  <a:pt x="302" y="46"/>
                </a:moveTo>
                <a:cubicBezTo>
                  <a:pt x="303" y="46"/>
                  <a:pt x="304" y="46"/>
                  <a:pt x="305" y="45"/>
                </a:cubicBezTo>
                <a:cubicBezTo>
                  <a:pt x="305" y="46"/>
                  <a:pt x="305" y="46"/>
                  <a:pt x="305" y="46"/>
                </a:cubicBezTo>
                <a:cubicBezTo>
                  <a:pt x="304" y="46"/>
                  <a:pt x="303" y="46"/>
                  <a:pt x="303" y="46"/>
                </a:cubicBezTo>
                <a:cubicBezTo>
                  <a:pt x="303" y="47"/>
                  <a:pt x="303" y="47"/>
                  <a:pt x="303" y="47"/>
                </a:cubicBezTo>
                <a:cubicBezTo>
                  <a:pt x="302" y="48"/>
                  <a:pt x="301" y="48"/>
                  <a:pt x="300" y="49"/>
                </a:cubicBezTo>
                <a:cubicBezTo>
                  <a:pt x="301" y="48"/>
                  <a:pt x="301" y="47"/>
                  <a:pt x="302" y="46"/>
                </a:cubicBezTo>
                <a:close/>
                <a:moveTo>
                  <a:pt x="301" y="51"/>
                </a:moveTo>
                <a:cubicBezTo>
                  <a:pt x="300" y="51"/>
                  <a:pt x="300" y="51"/>
                  <a:pt x="300" y="51"/>
                </a:cubicBezTo>
                <a:cubicBezTo>
                  <a:pt x="300" y="51"/>
                  <a:pt x="300" y="51"/>
                  <a:pt x="300" y="51"/>
                </a:cubicBezTo>
                <a:cubicBezTo>
                  <a:pt x="299" y="51"/>
                  <a:pt x="299" y="51"/>
                  <a:pt x="299" y="51"/>
                </a:cubicBezTo>
                <a:cubicBezTo>
                  <a:pt x="300" y="51"/>
                  <a:pt x="300" y="51"/>
                  <a:pt x="301" y="51"/>
                </a:cubicBezTo>
                <a:close/>
                <a:moveTo>
                  <a:pt x="298" y="49"/>
                </a:moveTo>
                <a:cubicBezTo>
                  <a:pt x="297" y="50"/>
                  <a:pt x="296" y="51"/>
                  <a:pt x="296" y="52"/>
                </a:cubicBezTo>
                <a:cubicBezTo>
                  <a:pt x="296" y="52"/>
                  <a:pt x="296" y="52"/>
                  <a:pt x="296" y="52"/>
                </a:cubicBezTo>
                <a:cubicBezTo>
                  <a:pt x="295" y="52"/>
                  <a:pt x="294" y="53"/>
                  <a:pt x="293" y="53"/>
                </a:cubicBezTo>
                <a:cubicBezTo>
                  <a:pt x="294" y="51"/>
                  <a:pt x="296" y="50"/>
                  <a:pt x="298" y="49"/>
                </a:cubicBezTo>
                <a:close/>
                <a:moveTo>
                  <a:pt x="294" y="48"/>
                </a:moveTo>
                <a:cubicBezTo>
                  <a:pt x="294" y="48"/>
                  <a:pt x="294" y="48"/>
                  <a:pt x="294" y="48"/>
                </a:cubicBezTo>
                <a:cubicBezTo>
                  <a:pt x="295" y="47"/>
                  <a:pt x="296" y="47"/>
                  <a:pt x="297" y="47"/>
                </a:cubicBezTo>
                <a:cubicBezTo>
                  <a:pt x="295" y="48"/>
                  <a:pt x="293" y="50"/>
                  <a:pt x="292" y="51"/>
                </a:cubicBezTo>
                <a:cubicBezTo>
                  <a:pt x="292" y="50"/>
                  <a:pt x="293" y="49"/>
                  <a:pt x="294" y="48"/>
                </a:cubicBezTo>
                <a:close/>
                <a:moveTo>
                  <a:pt x="296" y="57"/>
                </a:moveTo>
                <a:cubicBezTo>
                  <a:pt x="292" y="62"/>
                  <a:pt x="288" y="67"/>
                  <a:pt x="284" y="72"/>
                </a:cubicBezTo>
                <a:cubicBezTo>
                  <a:pt x="284" y="71"/>
                  <a:pt x="284" y="71"/>
                  <a:pt x="284" y="71"/>
                </a:cubicBezTo>
                <a:cubicBezTo>
                  <a:pt x="284" y="67"/>
                  <a:pt x="285" y="63"/>
                  <a:pt x="286" y="60"/>
                </a:cubicBezTo>
                <a:cubicBezTo>
                  <a:pt x="286" y="59"/>
                  <a:pt x="287" y="58"/>
                  <a:pt x="287" y="58"/>
                </a:cubicBezTo>
                <a:cubicBezTo>
                  <a:pt x="287" y="58"/>
                  <a:pt x="287" y="58"/>
                  <a:pt x="287" y="58"/>
                </a:cubicBezTo>
                <a:cubicBezTo>
                  <a:pt x="290" y="58"/>
                  <a:pt x="293" y="57"/>
                  <a:pt x="296" y="57"/>
                </a:cubicBezTo>
                <a:close/>
                <a:moveTo>
                  <a:pt x="284" y="74"/>
                </a:moveTo>
                <a:cubicBezTo>
                  <a:pt x="284" y="74"/>
                  <a:pt x="284" y="75"/>
                  <a:pt x="284" y="75"/>
                </a:cubicBezTo>
                <a:cubicBezTo>
                  <a:pt x="284" y="75"/>
                  <a:pt x="284" y="75"/>
                  <a:pt x="284" y="75"/>
                </a:cubicBezTo>
                <a:lnTo>
                  <a:pt x="284" y="74"/>
                </a:lnTo>
                <a:close/>
                <a:moveTo>
                  <a:pt x="290" y="51"/>
                </a:moveTo>
                <a:cubicBezTo>
                  <a:pt x="289" y="51"/>
                  <a:pt x="289" y="52"/>
                  <a:pt x="289" y="53"/>
                </a:cubicBezTo>
                <a:cubicBezTo>
                  <a:pt x="288" y="53"/>
                  <a:pt x="287" y="53"/>
                  <a:pt x="287" y="52"/>
                </a:cubicBezTo>
                <a:cubicBezTo>
                  <a:pt x="288" y="52"/>
                  <a:pt x="289" y="51"/>
                  <a:pt x="290" y="51"/>
                </a:cubicBezTo>
                <a:close/>
                <a:moveTo>
                  <a:pt x="289" y="49"/>
                </a:moveTo>
                <a:cubicBezTo>
                  <a:pt x="289" y="49"/>
                  <a:pt x="289" y="49"/>
                  <a:pt x="289" y="49"/>
                </a:cubicBezTo>
                <a:cubicBezTo>
                  <a:pt x="289" y="49"/>
                  <a:pt x="289" y="49"/>
                  <a:pt x="289" y="49"/>
                </a:cubicBezTo>
                <a:close/>
                <a:moveTo>
                  <a:pt x="285" y="51"/>
                </a:moveTo>
                <a:cubicBezTo>
                  <a:pt x="285" y="52"/>
                  <a:pt x="285" y="52"/>
                  <a:pt x="285" y="52"/>
                </a:cubicBezTo>
                <a:cubicBezTo>
                  <a:pt x="284" y="52"/>
                  <a:pt x="284" y="52"/>
                  <a:pt x="283" y="51"/>
                </a:cubicBezTo>
                <a:cubicBezTo>
                  <a:pt x="285" y="51"/>
                  <a:pt x="286" y="50"/>
                  <a:pt x="287" y="49"/>
                </a:cubicBezTo>
                <a:cubicBezTo>
                  <a:pt x="286" y="50"/>
                  <a:pt x="286" y="50"/>
                  <a:pt x="285" y="51"/>
                </a:cubicBezTo>
                <a:close/>
                <a:moveTo>
                  <a:pt x="284" y="48"/>
                </a:moveTo>
                <a:cubicBezTo>
                  <a:pt x="286" y="46"/>
                  <a:pt x="289" y="45"/>
                  <a:pt x="291" y="44"/>
                </a:cubicBezTo>
                <a:cubicBezTo>
                  <a:pt x="288" y="46"/>
                  <a:pt x="285" y="48"/>
                  <a:pt x="282" y="50"/>
                </a:cubicBezTo>
                <a:cubicBezTo>
                  <a:pt x="283" y="49"/>
                  <a:pt x="284" y="49"/>
                  <a:pt x="284" y="48"/>
                </a:cubicBezTo>
                <a:close/>
                <a:moveTo>
                  <a:pt x="281" y="64"/>
                </a:moveTo>
                <a:cubicBezTo>
                  <a:pt x="281" y="63"/>
                  <a:pt x="282" y="59"/>
                  <a:pt x="282" y="56"/>
                </a:cubicBezTo>
                <a:cubicBezTo>
                  <a:pt x="283" y="57"/>
                  <a:pt x="284" y="57"/>
                  <a:pt x="285" y="57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5" y="58"/>
                  <a:pt x="284" y="59"/>
                  <a:pt x="284" y="60"/>
                </a:cubicBezTo>
                <a:cubicBezTo>
                  <a:pt x="284" y="60"/>
                  <a:pt x="284" y="60"/>
                  <a:pt x="284" y="60"/>
                </a:cubicBezTo>
                <a:cubicBezTo>
                  <a:pt x="284" y="61"/>
                  <a:pt x="283" y="63"/>
                  <a:pt x="283" y="64"/>
                </a:cubicBezTo>
                <a:cubicBezTo>
                  <a:pt x="281" y="64"/>
                  <a:pt x="281" y="64"/>
                  <a:pt x="281" y="64"/>
                </a:cubicBezTo>
                <a:cubicBezTo>
                  <a:pt x="281" y="64"/>
                  <a:pt x="281" y="65"/>
                  <a:pt x="281" y="65"/>
                </a:cubicBezTo>
                <a:cubicBezTo>
                  <a:pt x="281" y="65"/>
                  <a:pt x="281" y="64"/>
                  <a:pt x="281" y="64"/>
                </a:cubicBezTo>
                <a:close/>
                <a:moveTo>
                  <a:pt x="281" y="86"/>
                </a:moveTo>
                <a:cubicBezTo>
                  <a:pt x="281" y="86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6"/>
                  <a:pt x="281" y="86"/>
                </a:cubicBezTo>
                <a:close/>
                <a:moveTo>
                  <a:pt x="279" y="104"/>
                </a:moveTo>
                <a:cubicBezTo>
                  <a:pt x="282" y="101"/>
                  <a:pt x="284" y="97"/>
                  <a:pt x="287" y="94"/>
                </a:cubicBezTo>
                <a:cubicBezTo>
                  <a:pt x="285" y="93"/>
                  <a:pt x="285" y="93"/>
                  <a:pt x="285" y="93"/>
                </a:cubicBezTo>
                <a:cubicBezTo>
                  <a:pt x="283" y="96"/>
                  <a:pt x="281" y="98"/>
                  <a:pt x="279" y="101"/>
                </a:cubicBezTo>
                <a:cubicBezTo>
                  <a:pt x="280" y="98"/>
                  <a:pt x="280" y="94"/>
                  <a:pt x="280" y="91"/>
                </a:cubicBezTo>
                <a:cubicBezTo>
                  <a:pt x="280" y="90"/>
                  <a:pt x="280" y="90"/>
                  <a:pt x="280" y="90"/>
                </a:cubicBezTo>
                <a:cubicBezTo>
                  <a:pt x="282" y="90"/>
                  <a:pt x="282" y="90"/>
                  <a:pt x="282" y="90"/>
                </a:cubicBezTo>
                <a:cubicBezTo>
                  <a:pt x="282" y="90"/>
                  <a:pt x="282" y="89"/>
                  <a:pt x="282" y="88"/>
                </a:cubicBezTo>
                <a:cubicBezTo>
                  <a:pt x="285" y="84"/>
                  <a:pt x="288" y="81"/>
                  <a:pt x="290" y="79"/>
                </a:cubicBezTo>
                <a:cubicBezTo>
                  <a:pt x="289" y="78"/>
                  <a:pt x="289" y="78"/>
                  <a:pt x="289" y="78"/>
                </a:cubicBezTo>
                <a:cubicBezTo>
                  <a:pt x="289" y="78"/>
                  <a:pt x="289" y="78"/>
                  <a:pt x="289" y="78"/>
                </a:cubicBezTo>
                <a:cubicBezTo>
                  <a:pt x="287" y="80"/>
                  <a:pt x="285" y="82"/>
                  <a:pt x="283" y="85"/>
                </a:cubicBezTo>
                <a:cubicBezTo>
                  <a:pt x="283" y="83"/>
                  <a:pt x="283" y="81"/>
                  <a:pt x="283" y="79"/>
                </a:cubicBezTo>
                <a:cubicBezTo>
                  <a:pt x="287" y="72"/>
                  <a:pt x="292" y="67"/>
                  <a:pt x="297" y="63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294" y="63"/>
                  <a:pt x="292" y="65"/>
                  <a:pt x="290" y="67"/>
                </a:cubicBezTo>
                <a:cubicBezTo>
                  <a:pt x="293" y="64"/>
                  <a:pt x="296" y="60"/>
                  <a:pt x="299" y="56"/>
                </a:cubicBezTo>
                <a:cubicBezTo>
                  <a:pt x="306" y="54"/>
                  <a:pt x="314" y="51"/>
                  <a:pt x="322" y="46"/>
                </a:cubicBezTo>
                <a:cubicBezTo>
                  <a:pt x="320" y="49"/>
                  <a:pt x="318" y="51"/>
                  <a:pt x="315" y="52"/>
                </a:cubicBezTo>
                <a:cubicBezTo>
                  <a:pt x="317" y="54"/>
                  <a:pt x="317" y="54"/>
                  <a:pt x="317" y="54"/>
                </a:cubicBezTo>
                <a:cubicBezTo>
                  <a:pt x="320" y="51"/>
                  <a:pt x="324" y="47"/>
                  <a:pt x="328" y="44"/>
                </a:cubicBezTo>
                <a:cubicBezTo>
                  <a:pt x="331" y="41"/>
                  <a:pt x="335" y="38"/>
                  <a:pt x="339" y="37"/>
                </a:cubicBezTo>
                <a:cubicBezTo>
                  <a:pt x="339" y="36"/>
                  <a:pt x="339" y="36"/>
                  <a:pt x="339" y="36"/>
                </a:cubicBezTo>
                <a:cubicBezTo>
                  <a:pt x="339" y="36"/>
                  <a:pt x="340" y="36"/>
                  <a:pt x="340" y="35"/>
                </a:cubicBezTo>
                <a:cubicBezTo>
                  <a:pt x="337" y="44"/>
                  <a:pt x="336" y="54"/>
                  <a:pt x="335" y="64"/>
                </a:cubicBezTo>
                <a:cubicBezTo>
                  <a:pt x="333" y="62"/>
                  <a:pt x="331" y="60"/>
                  <a:pt x="329" y="58"/>
                </a:cubicBezTo>
                <a:cubicBezTo>
                  <a:pt x="329" y="58"/>
                  <a:pt x="329" y="58"/>
                  <a:pt x="330" y="57"/>
                </a:cubicBezTo>
                <a:cubicBezTo>
                  <a:pt x="329" y="56"/>
                  <a:pt x="329" y="56"/>
                  <a:pt x="329" y="56"/>
                </a:cubicBezTo>
                <a:cubicBezTo>
                  <a:pt x="328" y="56"/>
                  <a:pt x="328" y="57"/>
                  <a:pt x="327" y="57"/>
                </a:cubicBezTo>
                <a:cubicBezTo>
                  <a:pt x="327" y="57"/>
                  <a:pt x="326" y="56"/>
                  <a:pt x="326" y="56"/>
                </a:cubicBezTo>
                <a:cubicBezTo>
                  <a:pt x="325" y="55"/>
                  <a:pt x="325" y="55"/>
                  <a:pt x="324" y="54"/>
                </a:cubicBezTo>
                <a:cubicBezTo>
                  <a:pt x="327" y="51"/>
                  <a:pt x="330" y="48"/>
                  <a:pt x="333" y="45"/>
                </a:cubicBezTo>
                <a:cubicBezTo>
                  <a:pt x="332" y="44"/>
                  <a:pt x="332" y="44"/>
                  <a:pt x="332" y="44"/>
                </a:cubicBezTo>
                <a:cubicBezTo>
                  <a:pt x="325" y="49"/>
                  <a:pt x="320" y="56"/>
                  <a:pt x="315" y="63"/>
                </a:cubicBezTo>
                <a:cubicBezTo>
                  <a:pt x="317" y="64"/>
                  <a:pt x="317" y="64"/>
                  <a:pt x="317" y="64"/>
                </a:cubicBezTo>
                <a:cubicBezTo>
                  <a:pt x="319" y="61"/>
                  <a:pt x="321" y="58"/>
                  <a:pt x="323" y="55"/>
                </a:cubicBezTo>
                <a:cubicBezTo>
                  <a:pt x="323" y="56"/>
                  <a:pt x="323" y="57"/>
                  <a:pt x="322" y="58"/>
                </a:cubicBezTo>
                <a:cubicBezTo>
                  <a:pt x="323" y="59"/>
                  <a:pt x="324" y="59"/>
                  <a:pt x="324" y="60"/>
                </a:cubicBezTo>
                <a:cubicBezTo>
                  <a:pt x="322" y="62"/>
                  <a:pt x="320" y="65"/>
                  <a:pt x="318" y="67"/>
                </a:cubicBezTo>
                <a:cubicBezTo>
                  <a:pt x="319" y="68"/>
                  <a:pt x="319" y="68"/>
                  <a:pt x="319" y="68"/>
                </a:cubicBezTo>
                <a:cubicBezTo>
                  <a:pt x="321" y="66"/>
                  <a:pt x="323" y="63"/>
                  <a:pt x="326" y="61"/>
                </a:cubicBezTo>
                <a:cubicBezTo>
                  <a:pt x="329" y="64"/>
                  <a:pt x="332" y="67"/>
                  <a:pt x="335" y="70"/>
                </a:cubicBezTo>
                <a:cubicBezTo>
                  <a:pt x="334" y="73"/>
                  <a:pt x="334" y="75"/>
                  <a:pt x="334" y="78"/>
                </a:cubicBezTo>
                <a:cubicBezTo>
                  <a:pt x="333" y="78"/>
                  <a:pt x="333" y="78"/>
                  <a:pt x="333" y="78"/>
                </a:cubicBezTo>
                <a:cubicBezTo>
                  <a:pt x="333" y="78"/>
                  <a:pt x="332" y="79"/>
                  <a:pt x="331" y="80"/>
                </a:cubicBezTo>
                <a:cubicBezTo>
                  <a:pt x="330" y="79"/>
                  <a:pt x="329" y="78"/>
                  <a:pt x="328" y="77"/>
                </a:cubicBezTo>
                <a:cubicBezTo>
                  <a:pt x="329" y="76"/>
                  <a:pt x="330" y="75"/>
                  <a:pt x="331" y="74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29" y="74"/>
                  <a:pt x="327" y="75"/>
                  <a:pt x="326" y="76"/>
                </a:cubicBezTo>
                <a:cubicBezTo>
                  <a:pt x="326" y="76"/>
                  <a:pt x="325" y="75"/>
                  <a:pt x="325" y="75"/>
                </a:cubicBezTo>
                <a:cubicBezTo>
                  <a:pt x="326" y="73"/>
                  <a:pt x="328" y="71"/>
                  <a:pt x="330" y="69"/>
                </a:cubicBezTo>
                <a:cubicBezTo>
                  <a:pt x="329" y="68"/>
                  <a:pt x="329" y="68"/>
                  <a:pt x="329" y="68"/>
                </a:cubicBezTo>
                <a:cubicBezTo>
                  <a:pt x="327" y="70"/>
                  <a:pt x="325" y="72"/>
                  <a:pt x="323" y="74"/>
                </a:cubicBezTo>
                <a:cubicBezTo>
                  <a:pt x="322" y="73"/>
                  <a:pt x="321" y="72"/>
                  <a:pt x="320" y="72"/>
                </a:cubicBezTo>
                <a:cubicBezTo>
                  <a:pt x="319" y="71"/>
                  <a:pt x="319" y="71"/>
                  <a:pt x="319" y="71"/>
                </a:cubicBezTo>
                <a:cubicBezTo>
                  <a:pt x="319" y="72"/>
                  <a:pt x="318" y="73"/>
                  <a:pt x="318" y="74"/>
                </a:cubicBezTo>
                <a:cubicBezTo>
                  <a:pt x="318" y="74"/>
                  <a:pt x="319" y="75"/>
                  <a:pt x="319" y="75"/>
                </a:cubicBezTo>
                <a:cubicBezTo>
                  <a:pt x="319" y="75"/>
                  <a:pt x="319" y="76"/>
                  <a:pt x="318" y="76"/>
                </a:cubicBezTo>
                <a:cubicBezTo>
                  <a:pt x="318" y="76"/>
                  <a:pt x="318" y="75"/>
                  <a:pt x="318" y="75"/>
                </a:cubicBezTo>
                <a:cubicBezTo>
                  <a:pt x="317" y="76"/>
                  <a:pt x="317" y="76"/>
                  <a:pt x="317" y="77"/>
                </a:cubicBezTo>
                <a:cubicBezTo>
                  <a:pt x="317" y="77"/>
                  <a:pt x="317" y="78"/>
                  <a:pt x="317" y="78"/>
                </a:cubicBezTo>
                <a:cubicBezTo>
                  <a:pt x="317" y="78"/>
                  <a:pt x="317" y="78"/>
                  <a:pt x="317" y="78"/>
                </a:cubicBezTo>
                <a:cubicBezTo>
                  <a:pt x="317" y="78"/>
                  <a:pt x="317" y="78"/>
                  <a:pt x="317" y="79"/>
                </a:cubicBezTo>
                <a:cubicBezTo>
                  <a:pt x="317" y="79"/>
                  <a:pt x="318" y="80"/>
                  <a:pt x="318" y="80"/>
                </a:cubicBezTo>
                <a:cubicBezTo>
                  <a:pt x="317" y="81"/>
                  <a:pt x="316" y="82"/>
                  <a:pt x="315" y="84"/>
                </a:cubicBezTo>
                <a:cubicBezTo>
                  <a:pt x="317" y="85"/>
                  <a:pt x="317" y="85"/>
                  <a:pt x="317" y="85"/>
                </a:cubicBezTo>
                <a:cubicBezTo>
                  <a:pt x="318" y="84"/>
                  <a:pt x="318" y="82"/>
                  <a:pt x="319" y="81"/>
                </a:cubicBezTo>
                <a:cubicBezTo>
                  <a:pt x="320" y="81"/>
                  <a:pt x="320" y="82"/>
                  <a:pt x="320" y="82"/>
                </a:cubicBezTo>
                <a:cubicBezTo>
                  <a:pt x="322" y="83"/>
                  <a:pt x="324" y="81"/>
                  <a:pt x="322" y="79"/>
                </a:cubicBezTo>
                <a:cubicBezTo>
                  <a:pt x="322" y="79"/>
                  <a:pt x="322" y="79"/>
                  <a:pt x="321" y="78"/>
                </a:cubicBezTo>
                <a:cubicBezTo>
                  <a:pt x="322" y="78"/>
                  <a:pt x="322" y="78"/>
                  <a:pt x="322" y="78"/>
                </a:cubicBezTo>
                <a:cubicBezTo>
                  <a:pt x="322" y="78"/>
                  <a:pt x="323" y="78"/>
                  <a:pt x="323" y="79"/>
                </a:cubicBezTo>
                <a:cubicBezTo>
                  <a:pt x="323" y="79"/>
                  <a:pt x="323" y="79"/>
                  <a:pt x="323" y="79"/>
                </a:cubicBezTo>
                <a:cubicBezTo>
                  <a:pt x="324" y="80"/>
                  <a:pt x="324" y="80"/>
                  <a:pt x="324" y="80"/>
                </a:cubicBezTo>
                <a:cubicBezTo>
                  <a:pt x="324" y="80"/>
                  <a:pt x="324" y="80"/>
                  <a:pt x="324" y="80"/>
                </a:cubicBezTo>
                <a:cubicBezTo>
                  <a:pt x="326" y="81"/>
                  <a:pt x="327" y="82"/>
                  <a:pt x="328" y="83"/>
                </a:cubicBezTo>
                <a:cubicBezTo>
                  <a:pt x="328" y="83"/>
                  <a:pt x="328" y="83"/>
                  <a:pt x="328" y="83"/>
                </a:cubicBezTo>
                <a:cubicBezTo>
                  <a:pt x="325" y="86"/>
                  <a:pt x="322" y="89"/>
                  <a:pt x="319" y="91"/>
                </a:cubicBezTo>
                <a:cubicBezTo>
                  <a:pt x="320" y="92"/>
                  <a:pt x="320" y="92"/>
                  <a:pt x="320" y="92"/>
                </a:cubicBezTo>
                <a:cubicBezTo>
                  <a:pt x="325" y="89"/>
                  <a:pt x="328" y="85"/>
                  <a:pt x="332" y="82"/>
                </a:cubicBezTo>
                <a:cubicBezTo>
                  <a:pt x="332" y="82"/>
                  <a:pt x="333" y="83"/>
                  <a:pt x="334" y="83"/>
                </a:cubicBezTo>
                <a:cubicBezTo>
                  <a:pt x="334" y="83"/>
                  <a:pt x="334" y="84"/>
                  <a:pt x="334" y="84"/>
                </a:cubicBezTo>
                <a:cubicBezTo>
                  <a:pt x="333" y="84"/>
                  <a:pt x="333" y="84"/>
                  <a:pt x="333" y="84"/>
                </a:cubicBezTo>
                <a:cubicBezTo>
                  <a:pt x="328" y="88"/>
                  <a:pt x="323" y="94"/>
                  <a:pt x="320" y="100"/>
                </a:cubicBezTo>
                <a:cubicBezTo>
                  <a:pt x="317" y="98"/>
                  <a:pt x="315" y="96"/>
                  <a:pt x="313" y="94"/>
                </a:cubicBezTo>
                <a:cubicBezTo>
                  <a:pt x="312" y="96"/>
                  <a:pt x="312" y="97"/>
                  <a:pt x="312" y="98"/>
                </a:cubicBezTo>
                <a:cubicBezTo>
                  <a:pt x="314" y="99"/>
                  <a:pt x="316" y="101"/>
                  <a:pt x="318" y="102"/>
                </a:cubicBezTo>
                <a:cubicBezTo>
                  <a:pt x="316" y="104"/>
                  <a:pt x="313" y="105"/>
                  <a:pt x="311" y="106"/>
                </a:cubicBezTo>
                <a:cubicBezTo>
                  <a:pt x="311" y="106"/>
                  <a:pt x="310" y="106"/>
                  <a:pt x="310" y="106"/>
                </a:cubicBezTo>
                <a:cubicBezTo>
                  <a:pt x="310" y="106"/>
                  <a:pt x="310" y="106"/>
                  <a:pt x="310" y="106"/>
                </a:cubicBezTo>
                <a:cubicBezTo>
                  <a:pt x="303" y="110"/>
                  <a:pt x="296" y="112"/>
                  <a:pt x="289" y="111"/>
                </a:cubicBezTo>
                <a:cubicBezTo>
                  <a:pt x="293" y="108"/>
                  <a:pt x="296" y="105"/>
                  <a:pt x="299" y="103"/>
                </a:cubicBezTo>
                <a:cubicBezTo>
                  <a:pt x="297" y="102"/>
                  <a:pt x="297" y="102"/>
                  <a:pt x="297" y="102"/>
                </a:cubicBezTo>
                <a:cubicBezTo>
                  <a:pt x="294" y="104"/>
                  <a:pt x="291" y="107"/>
                  <a:pt x="287" y="111"/>
                </a:cubicBezTo>
                <a:cubicBezTo>
                  <a:pt x="287" y="111"/>
                  <a:pt x="286" y="111"/>
                  <a:pt x="286" y="110"/>
                </a:cubicBezTo>
                <a:cubicBezTo>
                  <a:pt x="287" y="107"/>
                  <a:pt x="287" y="104"/>
                  <a:pt x="288" y="101"/>
                </a:cubicBezTo>
                <a:cubicBezTo>
                  <a:pt x="289" y="99"/>
                  <a:pt x="290" y="98"/>
                  <a:pt x="291" y="97"/>
                </a:cubicBezTo>
                <a:cubicBezTo>
                  <a:pt x="291" y="97"/>
                  <a:pt x="291" y="97"/>
                  <a:pt x="291" y="97"/>
                </a:cubicBezTo>
                <a:cubicBezTo>
                  <a:pt x="292" y="97"/>
                  <a:pt x="292" y="97"/>
                  <a:pt x="292" y="97"/>
                </a:cubicBezTo>
                <a:cubicBezTo>
                  <a:pt x="290" y="96"/>
                  <a:pt x="290" y="96"/>
                  <a:pt x="290" y="96"/>
                </a:cubicBezTo>
                <a:cubicBezTo>
                  <a:pt x="290" y="96"/>
                  <a:pt x="290" y="96"/>
                  <a:pt x="290" y="96"/>
                </a:cubicBezTo>
                <a:cubicBezTo>
                  <a:pt x="290" y="96"/>
                  <a:pt x="289" y="97"/>
                  <a:pt x="289" y="97"/>
                </a:cubicBezTo>
                <a:cubicBezTo>
                  <a:pt x="290" y="91"/>
                  <a:pt x="291" y="85"/>
                  <a:pt x="293" y="79"/>
                </a:cubicBezTo>
                <a:cubicBezTo>
                  <a:pt x="291" y="78"/>
                  <a:pt x="291" y="78"/>
                  <a:pt x="291" y="78"/>
                </a:cubicBezTo>
                <a:cubicBezTo>
                  <a:pt x="289" y="85"/>
                  <a:pt x="288" y="92"/>
                  <a:pt x="286" y="99"/>
                </a:cubicBezTo>
                <a:cubicBezTo>
                  <a:pt x="284" y="101"/>
                  <a:pt x="282" y="104"/>
                  <a:pt x="279" y="106"/>
                </a:cubicBezTo>
                <a:cubicBezTo>
                  <a:pt x="279" y="105"/>
                  <a:pt x="279" y="105"/>
                  <a:pt x="279" y="105"/>
                </a:cubicBezTo>
                <a:cubicBezTo>
                  <a:pt x="279" y="105"/>
                  <a:pt x="279" y="105"/>
                  <a:pt x="279" y="104"/>
                </a:cubicBezTo>
                <a:close/>
                <a:moveTo>
                  <a:pt x="330" y="81"/>
                </a:moveTo>
                <a:cubicBezTo>
                  <a:pt x="330" y="81"/>
                  <a:pt x="330" y="81"/>
                  <a:pt x="329" y="81"/>
                </a:cubicBezTo>
                <a:cubicBezTo>
                  <a:pt x="329" y="80"/>
                  <a:pt x="328" y="80"/>
                  <a:pt x="328" y="79"/>
                </a:cubicBezTo>
                <a:cubicBezTo>
                  <a:pt x="329" y="80"/>
                  <a:pt x="329" y="80"/>
                  <a:pt x="330" y="81"/>
                </a:cubicBezTo>
                <a:cubicBezTo>
                  <a:pt x="330" y="81"/>
                  <a:pt x="330" y="81"/>
                  <a:pt x="330" y="81"/>
                </a:cubicBezTo>
                <a:close/>
                <a:moveTo>
                  <a:pt x="321" y="77"/>
                </a:moveTo>
                <a:cubicBezTo>
                  <a:pt x="321" y="77"/>
                  <a:pt x="320" y="77"/>
                  <a:pt x="320" y="77"/>
                </a:cubicBezTo>
                <a:cubicBezTo>
                  <a:pt x="320" y="77"/>
                  <a:pt x="320" y="77"/>
                  <a:pt x="320" y="77"/>
                </a:cubicBezTo>
                <a:cubicBezTo>
                  <a:pt x="320" y="77"/>
                  <a:pt x="320" y="77"/>
                  <a:pt x="320" y="76"/>
                </a:cubicBezTo>
                <a:cubicBezTo>
                  <a:pt x="321" y="76"/>
                  <a:pt x="321" y="76"/>
                  <a:pt x="321" y="77"/>
                </a:cubicBezTo>
                <a:close/>
                <a:moveTo>
                  <a:pt x="279" y="112"/>
                </a:moveTo>
                <a:cubicBezTo>
                  <a:pt x="279" y="112"/>
                  <a:pt x="279" y="112"/>
                  <a:pt x="279" y="111"/>
                </a:cubicBezTo>
                <a:cubicBezTo>
                  <a:pt x="280" y="112"/>
                  <a:pt x="280" y="113"/>
                  <a:pt x="281" y="113"/>
                </a:cubicBezTo>
                <a:cubicBezTo>
                  <a:pt x="280" y="113"/>
                  <a:pt x="280" y="113"/>
                  <a:pt x="280" y="113"/>
                </a:cubicBezTo>
                <a:cubicBezTo>
                  <a:pt x="280" y="114"/>
                  <a:pt x="280" y="115"/>
                  <a:pt x="280" y="116"/>
                </a:cubicBezTo>
                <a:cubicBezTo>
                  <a:pt x="280" y="117"/>
                  <a:pt x="279" y="117"/>
                  <a:pt x="278" y="118"/>
                </a:cubicBezTo>
                <a:cubicBezTo>
                  <a:pt x="278" y="116"/>
                  <a:pt x="278" y="114"/>
                  <a:pt x="279" y="112"/>
                </a:cubicBezTo>
                <a:close/>
                <a:moveTo>
                  <a:pt x="280" y="119"/>
                </a:moveTo>
                <a:cubicBezTo>
                  <a:pt x="280" y="120"/>
                  <a:pt x="280" y="122"/>
                  <a:pt x="280" y="123"/>
                </a:cubicBezTo>
                <a:cubicBezTo>
                  <a:pt x="279" y="125"/>
                  <a:pt x="279" y="126"/>
                  <a:pt x="278" y="128"/>
                </a:cubicBezTo>
                <a:cubicBezTo>
                  <a:pt x="278" y="128"/>
                  <a:pt x="278" y="128"/>
                  <a:pt x="278" y="129"/>
                </a:cubicBezTo>
                <a:cubicBezTo>
                  <a:pt x="278" y="128"/>
                  <a:pt x="278" y="128"/>
                  <a:pt x="278" y="128"/>
                </a:cubicBezTo>
                <a:cubicBezTo>
                  <a:pt x="278" y="127"/>
                  <a:pt x="278" y="126"/>
                  <a:pt x="278" y="125"/>
                </a:cubicBezTo>
                <a:cubicBezTo>
                  <a:pt x="278" y="125"/>
                  <a:pt x="278" y="125"/>
                  <a:pt x="278" y="125"/>
                </a:cubicBezTo>
                <a:cubicBezTo>
                  <a:pt x="278" y="123"/>
                  <a:pt x="278" y="122"/>
                  <a:pt x="278" y="120"/>
                </a:cubicBezTo>
                <a:cubicBezTo>
                  <a:pt x="279" y="119"/>
                  <a:pt x="279" y="119"/>
                  <a:pt x="280" y="119"/>
                </a:cubicBezTo>
                <a:close/>
                <a:moveTo>
                  <a:pt x="277" y="148"/>
                </a:moveTo>
                <a:cubicBezTo>
                  <a:pt x="277" y="150"/>
                  <a:pt x="277" y="152"/>
                  <a:pt x="276" y="154"/>
                </a:cubicBezTo>
                <a:cubicBezTo>
                  <a:pt x="276" y="154"/>
                  <a:pt x="276" y="155"/>
                  <a:pt x="275" y="156"/>
                </a:cubicBezTo>
                <a:cubicBezTo>
                  <a:pt x="276" y="152"/>
                  <a:pt x="276" y="149"/>
                  <a:pt x="277" y="146"/>
                </a:cubicBezTo>
                <a:cubicBezTo>
                  <a:pt x="277" y="146"/>
                  <a:pt x="278" y="146"/>
                  <a:pt x="278" y="145"/>
                </a:cubicBezTo>
                <a:cubicBezTo>
                  <a:pt x="278" y="146"/>
                  <a:pt x="278" y="146"/>
                  <a:pt x="278" y="146"/>
                </a:cubicBezTo>
                <a:cubicBezTo>
                  <a:pt x="277" y="147"/>
                  <a:pt x="277" y="147"/>
                  <a:pt x="277" y="147"/>
                </a:cubicBezTo>
                <a:cubicBezTo>
                  <a:pt x="277" y="147"/>
                  <a:pt x="277" y="147"/>
                  <a:pt x="277" y="147"/>
                </a:cubicBezTo>
                <a:cubicBezTo>
                  <a:pt x="277" y="148"/>
                  <a:pt x="277" y="148"/>
                  <a:pt x="277" y="148"/>
                </a:cubicBezTo>
                <a:close/>
                <a:moveTo>
                  <a:pt x="277" y="179"/>
                </a:moveTo>
                <a:cubicBezTo>
                  <a:pt x="277" y="180"/>
                  <a:pt x="277" y="180"/>
                  <a:pt x="277" y="180"/>
                </a:cubicBezTo>
                <a:cubicBezTo>
                  <a:pt x="277" y="182"/>
                  <a:pt x="276" y="185"/>
                  <a:pt x="276" y="188"/>
                </a:cubicBezTo>
                <a:cubicBezTo>
                  <a:pt x="275" y="190"/>
                  <a:pt x="275" y="191"/>
                  <a:pt x="275" y="192"/>
                </a:cubicBezTo>
                <a:cubicBezTo>
                  <a:pt x="274" y="194"/>
                  <a:pt x="274" y="194"/>
                  <a:pt x="274" y="195"/>
                </a:cubicBezTo>
                <a:cubicBezTo>
                  <a:pt x="272" y="210"/>
                  <a:pt x="270" y="224"/>
                  <a:pt x="268" y="239"/>
                </a:cubicBezTo>
                <a:cubicBezTo>
                  <a:pt x="270" y="221"/>
                  <a:pt x="271" y="203"/>
                  <a:pt x="272" y="185"/>
                </a:cubicBezTo>
                <a:cubicBezTo>
                  <a:pt x="272" y="185"/>
                  <a:pt x="272" y="185"/>
                  <a:pt x="272" y="185"/>
                </a:cubicBezTo>
                <a:cubicBezTo>
                  <a:pt x="272" y="185"/>
                  <a:pt x="272" y="185"/>
                  <a:pt x="272" y="185"/>
                </a:cubicBezTo>
                <a:cubicBezTo>
                  <a:pt x="272" y="185"/>
                  <a:pt x="272" y="185"/>
                  <a:pt x="272" y="185"/>
                </a:cubicBezTo>
                <a:cubicBezTo>
                  <a:pt x="272" y="184"/>
                  <a:pt x="272" y="184"/>
                  <a:pt x="272" y="183"/>
                </a:cubicBezTo>
                <a:cubicBezTo>
                  <a:pt x="271" y="183"/>
                  <a:pt x="271" y="183"/>
                  <a:pt x="271" y="183"/>
                </a:cubicBezTo>
                <a:cubicBezTo>
                  <a:pt x="269" y="191"/>
                  <a:pt x="267" y="200"/>
                  <a:pt x="266" y="209"/>
                </a:cubicBezTo>
                <a:cubicBezTo>
                  <a:pt x="265" y="216"/>
                  <a:pt x="264" y="222"/>
                  <a:pt x="263" y="229"/>
                </a:cubicBezTo>
                <a:cubicBezTo>
                  <a:pt x="263" y="223"/>
                  <a:pt x="263" y="218"/>
                  <a:pt x="264" y="212"/>
                </a:cubicBezTo>
                <a:cubicBezTo>
                  <a:pt x="264" y="208"/>
                  <a:pt x="265" y="204"/>
                  <a:pt x="265" y="200"/>
                </a:cubicBezTo>
                <a:cubicBezTo>
                  <a:pt x="266" y="198"/>
                  <a:pt x="266" y="196"/>
                  <a:pt x="266" y="193"/>
                </a:cubicBezTo>
                <a:cubicBezTo>
                  <a:pt x="268" y="194"/>
                  <a:pt x="268" y="194"/>
                  <a:pt x="268" y="194"/>
                </a:cubicBezTo>
                <a:cubicBezTo>
                  <a:pt x="268" y="189"/>
                  <a:pt x="269" y="185"/>
                  <a:pt x="270" y="181"/>
                </a:cubicBezTo>
                <a:cubicBezTo>
                  <a:pt x="271" y="180"/>
                  <a:pt x="271" y="179"/>
                  <a:pt x="272" y="178"/>
                </a:cubicBezTo>
                <a:cubicBezTo>
                  <a:pt x="272" y="178"/>
                  <a:pt x="272" y="178"/>
                  <a:pt x="272" y="178"/>
                </a:cubicBezTo>
                <a:cubicBezTo>
                  <a:pt x="272" y="178"/>
                  <a:pt x="272" y="178"/>
                  <a:pt x="273" y="178"/>
                </a:cubicBezTo>
                <a:cubicBezTo>
                  <a:pt x="272" y="179"/>
                  <a:pt x="272" y="181"/>
                  <a:pt x="272" y="183"/>
                </a:cubicBezTo>
                <a:cubicBezTo>
                  <a:pt x="274" y="183"/>
                  <a:pt x="274" y="183"/>
                  <a:pt x="274" y="183"/>
                </a:cubicBezTo>
                <a:cubicBezTo>
                  <a:pt x="274" y="181"/>
                  <a:pt x="274" y="179"/>
                  <a:pt x="275" y="177"/>
                </a:cubicBezTo>
                <a:cubicBezTo>
                  <a:pt x="275" y="177"/>
                  <a:pt x="276" y="178"/>
                  <a:pt x="277" y="178"/>
                </a:cubicBezTo>
                <a:cubicBezTo>
                  <a:pt x="277" y="178"/>
                  <a:pt x="277" y="178"/>
                  <a:pt x="276" y="178"/>
                </a:cubicBezTo>
                <a:cubicBezTo>
                  <a:pt x="276" y="178"/>
                  <a:pt x="276" y="178"/>
                  <a:pt x="276" y="179"/>
                </a:cubicBezTo>
                <a:lnTo>
                  <a:pt x="277" y="179"/>
                </a:lnTo>
                <a:close/>
                <a:moveTo>
                  <a:pt x="268" y="225"/>
                </a:moveTo>
                <a:cubicBezTo>
                  <a:pt x="267" y="225"/>
                  <a:pt x="267" y="225"/>
                  <a:pt x="267" y="225"/>
                </a:cubicBezTo>
                <a:cubicBezTo>
                  <a:pt x="266" y="230"/>
                  <a:pt x="265" y="235"/>
                  <a:pt x="263" y="240"/>
                </a:cubicBezTo>
                <a:cubicBezTo>
                  <a:pt x="265" y="230"/>
                  <a:pt x="266" y="219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8" y="205"/>
                  <a:pt x="269" y="202"/>
                  <a:pt x="270" y="198"/>
                </a:cubicBezTo>
                <a:cubicBezTo>
                  <a:pt x="269" y="207"/>
                  <a:pt x="268" y="216"/>
                  <a:pt x="268" y="225"/>
                </a:cubicBezTo>
                <a:close/>
                <a:moveTo>
                  <a:pt x="262" y="221"/>
                </a:moveTo>
                <a:cubicBezTo>
                  <a:pt x="262" y="222"/>
                  <a:pt x="261" y="224"/>
                  <a:pt x="261" y="226"/>
                </a:cubicBezTo>
                <a:cubicBezTo>
                  <a:pt x="261" y="232"/>
                  <a:pt x="261" y="237"/>
                  <a:pt x="261" y="242"/>
                </a:cubicBezTo>
                <a:cubicBezTo>
                  <a:pt x="258" y="262"/>
                  <a:pt x="255" y="282"/>
                  <a:pt x="253" y="302"/>
                </a:cubicBezTo>
                <a:cubicBezTo>
                  <a:pt x="255" y="275"/>
                  <a:pt x="257" y="248"/>
                  <a:pt x="262" y="221"/>
                </a:cubicBezTo>
                <a:close/>
                <a:moveTo>
                  <a:pt x="259" y="199"/>
                </a:moveTo>
                <a:cubicBezTo>
                  <a:pt x="259" y="203"/>
                  <a:pt x="258" y="207"/>
                  <a:pt x="257" y="211"/>
                </a:cubicBezTo>
                <a:cubicBezTo>
                  <a:pt x="257" y="211"/>
                  <a:pt x="257" y="211"/>
                  <a:pt x="257" y="210"/>
                </a:cubicBezTo>
                <a:cubicBezTo>
                  <a:pt x="257" y="208"/>
                  <a:pt x="258" y="205"/>
                  <a:pt x="258" y="203"/>
                </a:cubicBezTo>
                <a:cubicBezTo>
                  <a:pt x="259" y="201"/>
                  <a:pt x="259" y="199"/>
                  <a:pt x="260" y="198"/>
                </a:cubicBezTo>
                <a:cubicBezTo>
                  <a:pt x="260" y="198"/>
                  <a:pt x="260" y="198"/>
                  <a:pt x="259" y="199"/>
                </a:cubicBezTo>
                <a:close/>
                <a:moveTo>
                  <a:pt x="246" y="209"/>
                </a:moveTo>
                <a:cubicBezTo>
                  <a:pt x="246" y="209"/>
                  <a:pt x="246" y="209"/>
                  <a:pt x="246" y="209"/>
                </a:cubicBezTo>
                <a:cubicBezTo>
                  <a:pt x="246" y="207"/>
                  <a:pt x="246" y="204"/>
                  <a:pt x="246" y="201"/>
                </a:cubicBezTo>
                <a:cubicBezTo>
                  <a:pt x="247" y="201"/>
                  <a:pt x="247" y="201"/>
                  <a:pt x="247" y="201"/>
                </a:cubicBezTo>
                <a:cubicBezTo>
                  <a:pt x="246" y="203"/>
                  <a:pt x="246" y="205"/>
                  <a:pt x="246" y="207"/>
                </a:cubicBezTo>
                <a:cubicBezTo>
                  <a:pt x="246" y="208"/>
                  <a:pt x="246" y="209"/>
                  <a:pt x="246" y="209"/>
                </a:cubicBezTo>
                <a:close/>
                <a:moveTo>
                  <a:pt x="247" y="211"/>
                </a:moveTo>
                <a:cubicBezTo>
                  <a:pt x="247" y="211"/>
                  <a:pt x="247" y="211"/>
                  <a:pt x="247" y="211"/>
                </a:cubicBezTo>
                <a:cubicBezTo>
                  <a:pt x="246" y="211"/>
                  <a:pt x="246" y="211"/>
                  <a:pt x="246" y="211"/>
                </a:cubicBezTo>
                <a:cubicBezTo>
                  <a:pt x="246" y="212"/>
                  <a:pt x="246" y="212"/>
                  <a:pt x="246" y="212"/>
                </a:cubicBezTo>
                <a:cubicBezTo>
                  <a:pt x="246" y="212"/>
                  <a:pt x="246" y="212"/>
                  <a:pt x="246" y="212"/>
                </a:cubicBezTo>
                <a:cubicBezTo>
                  <a:pt x="246" y="212"/>
                  <a:pt x="246" y="211"/>
                  <a:pt x="247" y="211"/>
                </a:cubicBezTo>
                <a:close/>
                <a:moveTo>
                  <a:pt x="246" y="198"/>
                </a:moveTo>
                <a:cubicBezTo>
                  <a:pt x="246" y="197"/>
                  <a:pt x="247" y="195"/>
                  <a:pt x="247" y="194"/>
                </a:cubicBezTo>
                <a:cubicBezTo>
                  <a:pt x="247" y="193"/>
                  <a:pt x="247" y="193"/>
                  <a:pt x="247" y="193"/>
                </a:cubicBezTo>
                <a:cubicBezTo>
                  <a:pt x="247" y="195"/>
                  <a:pt x="247" y="196"/>
                  <a:pt x="247" y="198"/>
                </a:cubicBezTo>
                <a:lnTo>
                  <a:pt x="246" y="198"/>
                </a:lnTo>
                <a:close/>
                <a:moveTo>
                  <a:pt x="247" y="191"/>
                </a:moveTo>
                <a:cubicBezTo>
                  <a:pt x="247" y="190"/>
                  <a:pt x="247" y="190"/>
                  <a:pt x="247" y="190"/>
                </a:cubicBezTo>
                <a:cubicBezTo>
                  <a:pt x="248" y="190"/>
                  <a:pt x="248" y="190"/>
                  <a:pt x="248" y="190"/>
                </a:cubicBezTo>
                <a:cubicBezTo>
                  <a:pt x="248" y="190"/>
                  <a:pt x="248" y="190"/>
                  <a:pt x="248" y="190"/>
                </a:cubicBezTo>
                <a:lnTo>
                  <a:pt x="247" y="191"/>
                </a:lnTo>
                <a:close/>
                <a:moveTo>
                  <a:pt x="247" y="188"/>
                </a:moveTo>
                <a:cubicBezTo>
                  <a:pt x="248" y="186"/>
                  <a:pt x="248" y="185"/>
                  <a:pt x="248" y="184"/>
                </a:cubicBezTo>
                <a:cubicBezTo>
                  <a:pt x="248" y="185"/>
                  <a:pt x="248" y="186"/>
                  <a:pt x="248" y="187"/>
                </a:cubicBezTo>
                <a:lnTo>
                  <a:pt x="247" y="188"/>
                </a:lnTo>
                <a:close/>
                <a:moveTo>
                  <a:pt x="249" y="210"/>
                </a:moveTo>
                <a:cubicBezTo>
                  <a:pt x="249" y="210"/>
                  <a:pt x="249" y="209"/>
                  <a:pt x="250" y="209"/>
                </a:cubicBezTo>
                <a:cubicBezTo>
                  <a:pt x="249" y="211"/>
                  <a:pt x="249" y="213"/>
                  <a:pt x="248" y="215"/>
                </a:cubicBezTo>
                <a:cubicBezTo>
                  <a:pt x="248" y="216"/>
                  <a:pt x="248" y="216"/>
                  <a:pt x="248" y="216"/>
                </a:cubicBezTo>
                <a:cubicBezTo>
                  <a:pt x="248" y="214"/>
                  <a:pt x="248" y="212"/>
                  <a:pt x="249" y="210"/>
                </a:cubicBezTo>
                <a:close/>
                <a:moveTo>
                  <a:pt x="248" y="199"/>
                </a:moveTo>
                <a:cubicBezTo>
                  <a:pt x="248" y="199"/>
                  <a:pt x="249" y="199"/>
                  <a:pt x="249" y="198"/>
                </a:cubicBezTo>
                <a:cubicBezTo>
                  <a:pt x="249" y="198"/>
                  <a:pt x="249" y="198"/>
                  <a:pt x="249" y="198"/>
                </a:cubicBezTo>
                <a:cubicBezTo>
                  <a:pt x="249" y="198"/>
                  <a:pt x="249" y="199"/>
                  <a:pt x="248" y="199"/>
                </a:cubicBezTo>
                <a:close/>
                <a:moveTo>
                  <a:pt x="249" y="220"/>
                </a:moveTo>
                <a:cubicBezTo>
                  <a:pt x="249" y="220"/>
                  <a:pt x="250" y="219"/>
                  <a:pt x="250" y="219"/>
                </a:cubicBezTo>
                <a:cubicBezTo>
                  <a:pt x="250" y="220"/>
                  <a:pt x="250" y="221"/>
                  <a:pt x="250" y="221"/>
                </a:cubicBezTo>
                <a:cubicBezTo>
                  <a:pt x="249" y="222"/>
                  <a:pt x="249" y="222"/>
                  <a:pt x="248" y="223"/>
                </a:cubicBezTo>
                <a:cubicBezTo>
                  <a:pt x="249" y="222"/>
                  <a:pt x="249" y="221"/>
                  <a:pt x="249" y="220"/>
                </a:cubicBezTo>
                <a:close/>
                <a:moveTo>
                  <a:pt x="250" y="207"/>
                </a:moveTo>
                <a:cubicBezTo>
                  <a:pt x="250" y="207"/>
                  <a:pt x="249" y="207"/>
                  <a:pt x="249" y="207"/>
                </a:cubicBezTo>
                <a:cubicBezTo>
                  <a:pt x="249" y="203"/>
                  <a:pt x="250" y="199"/>
                  <a:pt x="251" y="195"/>
                </a:cubicBezTo>
                <a:cubicBezTo>
                  <a:pt x="252" y="194"/>
                  <a:pt x="252" y="194"/>
                  <a:pt x="252" y="194"/>
                </a:cubicBezTo>
                <a:cubicBezTo>
                  <a:pt x="251" y="194"/>
                  <a:pt x="251" y="194"/>
                  <a:pt x="251" y="194"/>
                </a:cubicBezTo>
                <a:cubicBezTo>
                  <a:pt x="252" y="193"/>
                  <a:pt x="252" y="193"/>
                  <a:pt x="252" y="192"/>
                </a:cubicBezTo>
                <a:cubicBezTo>
                  <a:pt x="251" y="197"/>
                  <a:pt x="251" y="202"/>
                  <a:pt x="250" y="207"/>
                </a:cubicBezTo>
                <a:close/>
                <a:moveTo>
                  <a:pt x="249" y="191"/>
                </a:moveTo>
                <a:cubicBezTo>
                  <a:pt x="250" y="190"/>
                  <a:pt x="250" y="190"/>
                  <a:pt x="250" y="190"/>
                </a:cubicBezTo>
                <a:cubicBezTo>
                  <a:pt x="249" y="189"/>
                  <a:pt x="249" y="189"/>
                  <a:pt x="249" y="189"/>
                </a:cubicBezTo>
                <a:cubicBezTo>
                  <a:pt x="250" y="189"/>
                  <a:pt x="250" y="188"/>
                  <a:pt x="250" y="188"/>
                </a:cubicBezTo>
                <a:cubicBezTo>
                  <a:pt x="250" y="187"/>
                  <a:pt x="251" y="187"/>
                  <a:pt x="252" y="186"/>
                </a:cubicBezTo>
                <a:cubicBezTo>
                  <a:pt x="251" y="189"/>
                  <a:pt x="250" y="191"/>
                  <a:pt x="250" y="194"/>
                </a:cubicBezTo>
                <a:cubicBezTo>
                  <a:pt x="249" y="194"/>
                  <a:pt x="249" y="195"/>
                  <a:pt x="249" y="195"/>
                </a:cubicBezTo>
                <a:cubicBezTo>
                  <a:pt x="249" y="194"/>
                  <a:pt x="249" y="192"/>
                  <a:pt x="249" y="191"/>
                </a:cubicBezTo>
                <a:close/>
                <a:moveTo>
                  <a:pt x="249" y="171"/>
                </a:moveTo>
                <a:cubicBezTo>
                  <a:pt x="249" y="171"/>
                  <a:pt x="249" y="171"/>
                  <a:pt x="249" y="171"/>
                </a:cubicBezTo>
                <a:cubicBezTo>
                  <a:pt x="249" y="171"/>
                  <a:pt x="249" y="171"/>
                  <a:pt x="249" y="171"/>
                </a:cubicBezTo>
                <a:close/>
                <a:moveTo>
                  <a:pt x="254" y="195"/>
                </a:moveTo>
                <a:cubicBezTo>
                  <a:pt x="254" y="196"/>
                  <a:pt x="254" y="197"/>
                  <a:pt x="254" y="198"/>
                </a:cubicBezTo>
                <a:cubicBezTo>
                  <a:pt x="253" y="203"/>
                  <a:pt x="252" y="208"/>
                  <a:pt x="251" y="213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252" y="207"/>
                  <a:pt x="253" y="201"/>
                  <a:pt x="254" y="195"/>
                </a:cubicBezTo>
                <a:close/>
                <a:moveTo>
                  <a:pt x="253" y="183"/>
                </a:moveTo>
                <a:cubicBezTo>
                  <a:pt x="252" y="184"/>
                  <a:pt x="251" y="185"/>
                  <a:pt x="250" y="186"/>
                </a:cubicBezTo>
                <a:cubicBezTo>
                  <a:pt x="250" y="183"/>
                  <a:pt x="250" y="181"/>
                  <a:pt x="250" y="179"/>
                </a:cubicBezTo>
                <a:cubicBezTo>
                  <a:pt x="250" y="179"/>
                  <a:pt x="250" y="178"/>
                  <a:pt x="250" y="178"/>
                </a:cubicBezTo>
                <a:cubicBezTo>
                  <a:pt x="251" y="176"/>
                  <a:pt x="253" y="174"/>
                  <a:pt x="255" y="173"/>
                </a:cubicBezTo>
                <a:cubicBezTo>
                  <a:pt x="255" y="175"/>
                  <a:pt x="254" y="177"/>
                  <a:pt x="254" y="179"/>
                </a:cubicBezTo>
                <a:cubicBezTo>
                  <a:pt x="253" y="180"/>
                  <a:pt x="253" y="182"/>
                  <a:pt x="253" y="183"/>
                </a:cubicBezTo>
                <a:close/>
                <a:moveTo>
                  <a:pt x="250" y="174"/>
                </a:moveTo>
                <a:cubicBezTo>
                  <a:pt x="250" y="173"/>
                  <a:pt x="250" y="173"/>
                  <a:pt x="250" y="173"/>
                </a:cubicBezTo>
                <a:cubicBezTo>
                  <a:pt x="252" y="173"/>
                  <a:pt x="252" y="173"/>
                  <a:pt x="252" y="173"/>
                </a:cubicBezTo>
                <a:cubicBezTo>
                  <a:pt x="251" y="174"/>
                  <a:pt x="251" y="174"/>
                  <a:pt x="251" y="174"/>
                </a:cubicBezTo>
                <a:cubicBezTo>
                  <a:pt x="251" y="174"/>
                  <a:pt x="251" y="174"/>
                  <a:pt x="251" y="174"/>
                </a:cubicBezTo>
                <a:lnTo>
                  <a:pt x="250" y="174"/>
                </a:lnTo>
                <a:close/>
                <a:moveTo>
                  <a:pt x="254" y="171"/>
                </a:moveTo>
                <a:cubicBezTo>
                  <a:pt x="253" y="172"/>
                  <a:pt x="252" y="173"/>
                  <a:pt x="252" y="173"/>
                </a:cubicBezTo>
                <a:cubicBezTo>
                  <a:pt x="252" y="172"/>
                  <a:pt x="252" y="171"/>
                  <a:pt x="252" y="169"/>
                </a:cubicBezTo>
                <a:cubicBezTo>
                  <a:pt x="251" y="169"/>
                  <a:pt x="251" y="169"/>
                  <a:pt x="251" y="169"/>
                </a:cubicBezTo>
                <a:cubicBezTo>
                  <a:pt x="253" y="168"/>
                  <a:pt x="255" y="166"/>
                  <a:pt x="257" y="165"/>
                </a:cubicBezTo>
                <a:cubicBezTo>
                  <a:pt x="256" y="167"/>
                  <a:pt x="255" y="170"/>
                  <a:pt x="255" y="173"/>
                </a:cubicBezTo>
                <a:lnTo>
                  <a:pt x="254" y="171"/>
                </a:lnTo>
                <a:close/>
                <a:moveTo>
                  <a:pt x="258" y="173"/>
                </a:moveTo>
                <a:cubicBezTo>
                  <a:pt x="258" y="173"/>
                  <a:pt x="258" y="173"/>
                  <a:pt x="258" y="172"/>
                </a:cubicBezTo>
                <a:cubicBezTo>
                  <a:pt x="257" y="177"/>
                  <a:pt x="256" y="183"/>
                  <a:pt x="256" y="188"/>
                </a:cubicBezTo>
                <a:cubicBezTo>
                  <a:pt x="256" y="183"/>
                  <a:pt x="257" y="178"/>
                  <a:pt x="258" y="173"/>
                </a:cubicBezTo>
                <a:close/>
                <a:moveTo>
                  <a:pt x="259" y="165"/>
                </a:moveTo>
                <a:cubicBezTo>
                  <a:pt x="259" y="164"/>
                  <a:pt x="259" y="163"/>
                  <a:pt x="259" y="163"/>
                </a:cubicBezTo>
                <a:cubicBezTo>
                  <a:pt x="259" y="163"/>
                  <a:pt x="259" y="163"/>
                  <a:pt x="259" y="163"/>
                </a:cubicBezTo>
                <a:cubicBezTo>
                  <a:pt x="259" y="163"/>
                  <a:pt x="259" y="164"/>
                  <a:pt x="259" y="165"/>
                </a:cubicBezTo>
                <a:close/>
                <a:moveTo>
                  <a:pt x="260" y="151"/>
                </a:moveTo>
                <a:cubicBezTo>
                  <a:pt x="257" y="153"/>
                  <a:pt x="253" y="156"/>
                  <a:pt x="249" y="158"/>
                </a:cubicBezTo>
                <a:cubicBezTo>
                  <a:pt x="252" y="153"/>
                  <a:pt x="256" y="148"/>
                  <a:pt x="261" y="144"/>
                </a:cubicBezTo>
                <a:cubicBezTo>
                  <a:pt x="261" y="144"/>
                  <a:pt x="261" y="144"/>
                  <a:pt x="261" y="144"/>
                </a:cubicBezTo>
                <a:cubicBezTo>
                  <a:pt x="261" y="146"/>
                  <a:pt x="261" y="148"/>
                  <a:pt x="260" y="151"/>
                </a:cubicBezTo>
                <a:close/>
                <a:moveTo>
                  <a:pt x="262" y="182"/>
                </a:moveTo>
                <a:cubicBezTo>
                  <a:pt x="262" y="182"/>
                  <a:pt x="262" y="181"/>
                  <a:pt x="262" y="181"/>
                </a:cubicBezTo>
                <a:cubicBezTo>
                  <a:pt x="262" y="181"/>
                  <a:pt x="263" y="181"/>
                  <a:pt x="263" y="181"/>
                </a:cubicBezTo>
                <a:cubicBezTo>
                  <a:pt x="263" y="181"/>
                  <a:pt x="263" y="182"/>
                  <a:pt x="263" y="183"/>
                </a:cubicBezTo>
                <a:cubicBezTo>
                  <a:pt x="263" y="183"/>
                  <a:pt x="263" y="182"/>
                  <a:pt x="263" y="182"/>
                </a:cubicBezTo>
                <a:lnTo>
                  <a:pt x="262" y="182"/>
                </a:lnTo>
                <a:close/>
                <a:moveTo>
                  <a:pt x="262" y="178"/>
                </a:moveTo>
                <a:cubicBezTo>
                  <a:pt x="263" y="170"/>
                  <a:pt x="264" y="162"/>
                  <a:pt x="265" y="154"/>
                </a:cubicBezTo>
                <a:cubicBezTo>
                  <a:pt x="265" y="153"/>
                  <a:pt x="265" y="153"/>
                  <a:pt x="265" y="153"/>
                </a:cubicBezTo>
                <a:cubicBezTo>
                  <a:pt x="265" y="152"/>
                  <a:pt x="265" y="152"/>
                  <a:pt x="265" y="152"/>
                </a:cubicBezTo>
                <a:cubicBezTo>
                  <a:pt x="267" y="151"/>
                  <a:pt x="266" y="150"/>
                  <a:pt x="265" y="149"/>
                </a:cubicBezTo>
                <a:cubicBezTo>
                  <a:pt x="265" y="145"/>
                  <a:pt x="266" y="142"/>
                  <a:pt x="266" y="138"/>
                </a:cubicBezTo>
                <a:cubicBezTo>
                  <a:pt x="266" y="137"/>
                  <a:pt x="266" y="136"/>
                  <a:pt x="266" y="136"/>
                </a:cubicBezTo>
                <a:cubicBezTo>
                  <a:pt x="267" y="129"/>
                  <a:pt x="269" y="122"/>
                  <a:pt x="270" y="116"/>
                </a:cubicBezTo>
                <a:cubicBezTo>
                  <a:pt x="271" y="115"/>
                  <a:pt x="272" y="114"/>
                  <a:pt x="273" y="113"/>
                </a:cubicBezTo>
                <a:cubicBezTo>
                  <a:pt x="273" y="115"/>
                  <a:pt x="273" y="116"/>
                  <a:pt x="273" y="117"/>
                </a:cubicBezTo>
                <a:cubicBezTo>
                  <a:pt x="272" y="118"/>
                  <a:pt x="272" y="119"/>
                  <a:pt x="272" y="120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71" y="121"/>
                  <a:pt x="271" y="121"/>
                  <a:pt x="271" y="121"/>
                </a:cubicBezTo>
                <a:cubicBezTo>
                  <a:pt x="272" y="121"/>
                  <a:pt x="272" y="121"/>
                  <a:pt x="272" y="121"/>
                </a:cubicBezTo>
                <a:cubicBezTo>
                  <a:pt x="270" y="132"/>
                  <a:pt x="268" y="143"/>
                  <a:pt x="266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7" y="157"/>
                  <a:pt x="267" y="160"/>
                  <a:pt x="266" y="163"/>
                </a:cubicBezTo>
                <a:cubicBezTo>
                  <a:pt x="266" y="163"/>
                  <a:pt x="266" y="163"/>
                  <a:pt x="266" y="164"/>
                </a:cubicBezTo>
                <a:cubicBezTo>
                  <a:pt x="266" y="164"/>
                  <a:pt x="266" y="164"/>
                  <a:pt x="266" y="165"/>
                </a:cubicBezTo>
                <a:cubicBezTo>
                  <a:pt x="266" y="166"/>
                  <a:pt x="265" y="168"/>
                  <a:pt x="265" y="170"/>
                </a:cubicBezTo>
                <a:cubicBezTo>
                  <a:pt x="265" y="170"/>
                  <a:pt x="265" y="170"/>
                  <a:pt x="265" y="170"/>
                </a:cubicBezTo>
                <a:cubicBezTo>
                  <a:pt x="263" y="172"/>
                  <a:pt x="263" y="172"/>
                  <a:pt x="263" y="172"/>
                </a:cubicBezTo>
                <a:cubicBezTo>
                  <a:pt x="265" y="172"/>
                  <a:pt x="265" y="172"/>
                  <a:pt x="265" y="172"/>
                </a:cubicBezTo>
                <a:cubicBezTo>
                  <a:pt x="264" y="173"/>
                  <a:pt x="264" y="175"/>
                  <a:pt x="264" y="176"/>
                </a:cubicBezTo>
                <a:cubicBezTo>
                  <a:pt x="263" y="177"/>
                  <a:pt x="263" y="177"/>
                  <a:pt x="262" y="178"/>
                </a:cubicBezTo>
                <a:close/>
                <a:moveTo>
                  <a:pt x="273" y="89"/>
                </a:moveTo>
                <a:cubicBezTo>
                  <a:pt x="274" y="88"/>
                  <a:pt x="274" y="88"/>
                  <a:pt x="275" y="87"/>
                </a:cubicBezTo>
                <a:cubicBezTo>
                  <a:pt x="275" y="87"/>
                  <a:pt x="275" y="88"/>
                  <a:pt x="275" y="88"/>
                </a:cubicBezTo>
                <a:cubicBezTo>
                  <a:pt x="274" y="89"/>
                  <a:pt x="273" y="91"/>
                  <a:pt x="273" y="92"/>
                </a:cubicBezTo>
                <a:cubicBezTo>
                  <a:pt x="273" y="92"/>
                  <a:pt x="273" y="91"/>
                  <a:pt x="273" y="91"/>
                </a:cubicBezTo>
                <a:cubicBezTo>
                  <a:pt x="273" y="90"/>
                  <a:pt x="273" y="90"/>
                  <a:pt x="273" y="89"/>
                </a:cubicBezTo>
                <a:cubicBezTo>
                  <a:pt x="273" y="89"/>
                  <a:pt x="273" y="89"/>
                  <a:pt x="273" y="89"/>
                </a:cubicBezTo>
                <a:close/>
                <a:moveTo>
                  <a:pt x="277" y="134"/>
                </a:moveTo>
                <a:cubicBezTo>
                  <a:pt x="276" y="134"/>
                  <a:pt x="276" y="135"/>
                  <a:pt x="276" y="136"/>
                </a:cubicBezTo>
                <a:cubicBezTo>
                  <a:pt x="276" y="136"/>
                  <a:pt x="276" y="136"/>
                  <a:pt x="276" y="136"/>
                </a:cubicBezTo>
                <a:cubicBezTo>
                  <a:pt x="276" y="135"/>
                  <a:pt x="276" y="134"/>
                  <a:pt x="276" y="134"/>
                </a:cubicBezTo>
                <a:lnTo>
                  <a:pt x="277" y="134"/>
                </a:lnTo>
                <a:close/>
                <a:moveTo>
                  <a:pt x="277" y="167"/>
                </a:moveTo>
                <a:cubicBezTo>
                  <a:pt x="277" y="168"/>
                  <a:pt x="277" y="169"/>
                  <a:pt x="277" y="170"/>
                </a:cubicBezTo>
                <a:cubicBezTo>
                  <a:pt x="276" y="170"/>
                  <a:pt x="276" y="170"/>
                  <a:pt x="276" y="170"/>
                </a:cubicBezTo>
                <a:cubicBezTo>
                  <a:pt x="276" y="169"/>
                  <a:pt x="276" y="169"/>
                  <a:pt x="276" y="168"/>
                </a:cubicBezTo>
                <a:cubicBezTo>
                  <a:pt x="276" y="167"/>
                  <a:pt x="276" y="167"/>
                  <a:pt x="277" y="167"/>
                </a:cubicBezTo>
                <a:close/>
                <a:moveTo>
                  <a:pt x="276" y="165"/>
                </a:moveTo>
                <a:cubicBezTo>
                  <a:pt x="277" y="164"/>
                  <a:pt x="277" y="163"/>
                  <a:pt x="277" y="161"/>
                </a:cubicBezTo>
                <a:cubicBezTo>
                  <a:pt x="277" y="162"/>
                  <a:pt x="277" y="164"/>
                  <a:pt x="277" y="165"/>
                </a:cubicBezTo>
                <a:lnTo>
                  <a:pt x="276" y="165"/>
                </a:lnTo>
                <a:close/>
                <a:moveTo>
                  <a:pt x="274" y="166"/>
                </a:moveTo>
                <a:cubicBezTo>
                  <a:pt x="274" y="167"/>
                  <a:pt x="273" y="167"/>
                  <a:pt x="273" y="167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3" y="164"/>
                  <a:pt x="274" y="162"/>
                  <a:pt x="274" y="160"/>
                </a:cubicBezTo>
                <a:cubicBezTo>
                  <a:pt x="275" y="159"/>
                  <a:pt x="275" y="158"/>
                  <a:pt x="276" y="158"/>
                </a:cubicBezTo>
                <a:cubicBezTo>
                  <a:pt x="275" y="161"/>
                  <a:pt x="275" y="163"/>
                  <a:pt x="274" y="166"/>
                </a:cubicBezTo>
                <a:close/>
                <a:moveTo>
                  <a:pt x="274" y="170"/>
                </a:moveTo>
                <a:cubicBezTo>
                  <a:pt x="274" y="170"/>
                  <a:pt x="274" y="170"/>
                  <a:pt x="274" y="170"/>
                </a:cubicBezTo>
                <a:cubicBezTo>
                  <a:pt x="274" y="170"/>
                  <a:pt x="274" y="170"/>
                  <a:pt x="274" y="170"/>
                </a:cubicBezTo>
                <a:close/>
                <a:moveTo>
                  <a:pt x="273" y="177"/>
                </a:moveTo>
                <a:cubicBezTo>
                  <a:pt x="273" y="177"/>
                  <a:pt x="273" y="177"/>
                  <a:pt x="273" y="177"/>
                </a:cubicBezTo>
                <a:cubicBezTo>
                  <a:pt x="273" y="177"/>
                  <a:pt x="273" y="177"/>
                  <a:pt x="273" y="177"/>
                </a:cubicBezTo>
                <a:close/>
                <a:moveTo>
                  <a:pt x="274" y="104"/>
                </a:moveTo>
                <a:cubicBezTo>
                  <a:pt x="274" y="106"/>
                  <a:pt x="274" y="107"/>
                  <a:pt x="273" y="109"/>
                </a:cubicBezTo>
                <a:cubicBezTo>
                  <a:pt x="273" y="109"/>
                  <a:pt x="273" y="109"/>
                  <a:pt x="273" y="110"/>
                </a:cubicBezTo>
                <a:cubicBezTo>
                  <a:pt x="273" y="109"/>
                  <a:pt x="273" y="108"/>
                  <a:pt x="273" y="107"/>
                </a:cubicBezTo>
                <a:cubicBezTo>
                  <a:pt x="273" y="106"/>
                  <a:pt x="273" y="105"/>
                  <a:pt x="274" y="104"/>
                </a:cubicBezTo>
                <a:close/>
                <a:moveTo>
                  <a:pt x="273" y="102"/>
                </a:moveTo>
                <a:cubicBezTo>
                  <a:pt x="273" y="101"/>
                  <a:pt x="273" y="100"/>
                  <a:pt x="274" y="100"/>
                </a:cubicBezTo>
                <a:cubicBezTo>
                  <a:pt x="273" y="101"/>
                  <a:pt x="273" y="102"/>
                  <a:pt x="273" y="102"/>
                </a:cubicBezTo>
                <a:close/>
                <a:moveTo>
                  <a:pt x="275" y="95"/>
                </a:moveTo>
                <a:cubicBezTo>
                  <a:pt x="274" y="96"/>
                  <a:pt x="273" y="97"/>
                  <a:pt x="273" y="98"/>
                </a:cubicBezTo>
                <a:cubicBezTo>
                  <a:pt x="273" y="98"/>
                  <a:pt x="273" y="97"/>
                  <a:pt x="273" y="96"/>
                </a:cubicBezTo>
                <a:cubicBezTo>
                  <a:pt x="273" y="95"/>
                  <a:pt x="274" y="94"/>
                  <a:pt x="275" y="92"/>
                </a:cubicBezTo>
                <a:cubicBezTo>
                  <a:pt x="275" y="93"/>
                  <a:pt x="275" y="94"/>
                  <a:pt x="275" y="95"/>
                </a:cubicBezTo>
                <a:close/>
                <a:moveTo>
                  <a:pt x="271" y="107"/>
                </a:moveTo>
                <a:cubicBezTo>
                  <a:pt x="270" y="110"/>
                  <a:pt x="269" y="112"/>
                  <a:pt x="269" y="115"/>
                </a:cubicBezTo>
                <a:cubicBezTo>
                  <a:pt x="268" y="115"/>
                  <a:pt x="268" y="115"/>
                  <a:pt x="268" y="115"/>
                </a:cubicBezTo>
                <a:cubicBezTo>
                  <a:pt x="268" y="115"/>
                  <a:pt x="268" y="114"/>
                  <a:pt x="268" y="113"/>
                </a:cubicBezTo>
                <a:cubicBezTo>
                  <a:pt x="269" y="113"/>
                  <a:pt x="269" y="113"/>
                  <a:pt x="269" y="113"/>
                </a:cubicBezTo>
                <a:cubicBezTo>
                  <a:pt x="269" y="113"/>
                  <a:pt x="269" y="113"/>
                  <a:pt x="269" y="113"/>
                </a:cubicBezTo>
                <a:cubicBezTo>
                  <a:pt x="269" y="112"/>
                  <a:pt x="269" y="110"/>
                  <a:pt x="270" y="109"/>
                </a:cubicBezTo>
                <a:cubicBezTo>
                  <a:pt x="270" y="108"/>
                  <a:pt x="271" y="108"/>
                  <a:pt x="271" y="107"/>
                </a:cubicBezTo>
                <a:close/>
                <a:moveTo>
                  <a:pt x="268" y="116"/>
                </a:moveTo>
                <a:cubicBezTo>
                  <a:pt x="268" y="117"/>
                  <a:pt x="268" y="117"/>
                  <a:pt x="268" y="117"/>
                </a:cubicBezTo>
                <a:cubicBezTo>
                  <a:pt x="268" y="118"/>
                  <a:pt x="268" y="119"/>
                  <a:pt x="268" y="119"/>
                </a:cubicBezTo>
                <a:cubicBezTo>
                  <a:pt x="268" y="118"/>
                  <a:pt x="268" y="117"/>
                  <a:pt x="268" y="116"/>
                </a:cubicBezTo>
                <a:close/>
                <a:moveTo>
                  <a:pt x="277" y="172"/>
                </a:moveTo>
                <a:cubicBezTo>
                  <a:pt x="277" y="171"/>
                  <a:pt x="277" y="171"/>
                  <a:pt x="277" y="171"/>
                </a:cubicBezTo>
                <a:cubicBezTo>
                  <a:pt x="277" y="172"/>
                  <a:pt x="277" y="172"/>
                  <a:pt x="277" y="172"/>
                </a:cubicBezTo>
                <a:close/>
                <a:moveTo>
                  <a:pt x="278" y="143"/>
                </a:moveTo>
                <a:cubicBezTo>
                  <a:pt x="278" y="142"/>
                  <a:pt x="278" y="140"/>
                  <a:pt x="279" y="139"/>
                </a:cubicBezTo>
                <a:cubicBezTo>
                  <a:pt x="279" y="140"/>
                  <a:pt x="278" y="141"/>
                  <a:pt x="278" y="142"/>
                </a:cubicBezTo>
                <a:lnTo>
                  <a:pt x="278" y="143"/>
                </a:lnTo>
                <a:close/>
                <a:moveTo>
                  <a:pt x="277" y="56"/>
                </a:moveTo>
                <a:cubicBezTo>
                  <a:pt x="276" y="61"/>
                  <a:pt x="277" y="70"/>
                  <a:pt x="276" y="73"/>
                </a:cubicBezTo>
                <a:cubicBezTo>
                  <a:pt x="276" y="76"/>
                  <a:pt x="276" y="79"/>
                  <a:pt x="276" y="81"/>
                </a:cubicBezTo>
                <a:cubicBezTo>
                  <a:pt x="275" y="82"/>
                  <a:pt x="275" y="82"/>
                  <a:pt x="275" y="82"/>
                </a:cubicBezTo>
                <a:cubicBezTo>
                  <a:pt x="274" y="82"/>
                  <a:pt x="274" y="82"/>
                  <a:pt x="274" y="82"/>
                </a:cubicBezTo>
                <a:cubicBezTo>
                  <a:pt x="274" y="82"/>
                  <a:pt x="273" y="82"/>
                  <a:pt x="273" y="82"/>
                </a:cubicBezTo>
                <a:cubicBezTo>
                  <a:pt x="273" y="78"/>
                  <a:pt x="273" y="74"/>
                  <a:pt x="274" y="70"/>
                </a:cubicBezTo>
                <a:cubicBezTo>
                  <a:pt x="274" y="65"/>
                  <a:pt x="275" y="59"/>
                  <a:pt x="277" y="56"/>
                </a:cubicBezTo>
                <a:close/>
                <a:moveTo>
                  <a:pt x="271" y="95"/>
                </a:moveTo>
                <a:cubicBezTo>
                  <a:pt x="271" y="95"/>
                  <a:pt x="271" y="96"/>
                  <a:pt x="271" y="96"/>
                </a:cubicBezTo>
                <a:cubicBezTo>
                  <a:pt x="271" y="96"/>
                  <a:pt x="271" y="96"/>
                  <a:pt x="271" y="96"/>
                </a:cubicBezTo>
                <a:cubicBezTo>
                  <a:pt x="271" y="96"/>
                  <a:pt x="271" y="96"/>
                  <a:pt x="271" y="95"/>
                </a:cubicBezTo>
                <a:close/>
                <a:moveTo>
                  <a:pt x="270" y="99"/>
                </a:moveTo>
                <a:cubicBezTo>
                  <a:pt x="271" y="99"/>
                  <a:pt x="271" y="99"/>
                  <a:pt x="271" y="99"/>
                </a:cubicBezTo>
                <a:cubicBezTo>
                  <a:pt x="271" y="100"/>
                  <a:pt x="271" y="101"/>
                  <a:pt x="271" y="101"/>
                </a:cubicBezTo>
                <a:cubicBezTo>
                  <a:pt x="270" y="102"/>
                  <a:pt x="270" y="103"/>
                  <a:pt x="270" y="103"/>
                </a:cubicBezTo>
                <a:cubicBezTo>
                  <a:pt x="270" y="103"/>
                  <a:pt x="270" y="103"/>
                  <a:pt x="269" y="103"/>
                </a:cubicBezTo>
                <a:cubicBezTo>
                  <a:pt x="270" y="101"/>
                  <a:pt x="270" y="100"/>
                  <a:pt x="270" y="99"/>
                </a:cubicBezTo>
                <a:close/>
                <a:moveTo>
                  <a:pt x="266" y="94"/>
                </a:moveTo>
                <a:cubicBezTo>
                  <a:pt x="267" y="94"/>
                  <a:pt x="267" y="93"/>
                  <a:pt x="268" y="93"/>
                </a:cubicBezTo>
                <a:cubicBezTo>
                  <a:pt x="267" y="94"/>
                  <a:pt x="267" y="96"/>
                  <a:pt x="266" y="97"/>
                </a:cubicBezTo>
                <a:cubicBezTo>
                  <a:pt x="266" y="97"/>
                  <a:pt x="266" y="97"/>
                  <a:pt x="266" y="96"/>
                </a:cubicBezTo>
                <a:cubicBezTo>
                  <a:pt x="266" y="96"/>
                  <a:pt x="265" y="96"/>
                  <a:pt x="265" y="96"/>
                </a:cubicBezTo>
                <a:cubicBezTo>
                  <a:pt x="266" y="95"/>
                  <a:pt x="266" y="95"/>
                  <a:pt x="267" y="95"/>
                </a:cubicBezTo>
                <a:lnTo>
                  <a:pt x="266" y="94"/>
                </a:lnTo>
                <a:close/>
                <a:moveTo>
                  <a:pt x="227" y="96"/>
                </a:moveTo>
                <a:cubicBezTo>
                  <a:pt x="238" y="91"/>
                  <a:pt x="247" y="90"/>
                  <a:pt x="259" y="92"/>
                </a:cubicBezTo>
                <a:cubicBezTo>
                  <a:pt x="259" y="92"/>
                  <a:pt x="259" y="92"/>
                  <a:pt x="259" y="92"/>
                </a:cubicBezTo>
                <a:cubicBezTo>
                  <a:pt x="259" y="93"/>
                  <a:pt x="258" y="94"/>
                  <a:pt x="257" y="95"/>
                </a:cubicBezTo>
                <a:cubicBezTo>
                  <a:pt x="256" y="96"/>
                  <a:pt x="254" y="97"/>
                  <a:pt x="252" y="98"/>
                </a:cubicBezTo>
                <a:cubicBezTo>
                  <a:pt x="253" y="97"/>
                  <a:pt x="253" y="97"/>
                  <a:pt x="253" y="97"/>
                </a:cubicBezTo>
                <a:cubicBezTo>
                  <a:pt x="255" y="94"/>
                  <a:pt x="251" y="91"/>
                  <a:pt x="249" y="94"/>
                </a:cubicBezTo>
                <a:cubicBezTo>
                  <a:pt x="247" y="95"/>
                  <a:pt x="246" y="97"/>
                  <a:pt x="245" y="98"/>
                </a:cubicBezTo>
                <a:cubicBezTo>
                  <a:pt x="244" y="99"/>
                  <a:pt x="243" y="99"/>
                  <a:pt x="242" y="100"/>
                </a:cubicBezTo>
                <a:cubicBezTo>
                  <a:pt x="241" y="100"/>
                  <a:pt x="240" y="100"/>
                  <a:pt x="239" y="100"/>
                </a:cubicBezTo>
                <a:cubicBezTo>
                  <a:pt x="238" y="99"/>
                  <a:pt x="238" y="99"/>
                  <a:pt x="238" y="99"/>
                </a:cubicBezTo>
                <a:cubicBezTo>
                  <a:pt x="237" y="100"/>
                  <a:pt x="237" y="100"/>
                  <a:pt x="236" y="101"/>
                </a:cubicBezTo>
                <a:cubicBezTo>
                  <a:pt x="235" y="101"/>
                  <a:pt x="233" y="101"/>
                  <a:pt x="232" y="102"/>
                </a:cubicBezTo>
                <a:cubicBezTo>
                  <a:pt x="234" y="99"/>
                  <a:pt x="236" y="97"/>
                  <a:pt x="239" y="95"/>
                </a:cubicBezTo>
                <a:cubicBezTo>
                  <a:pt x="238" y="94"/>
                  <a:pt x="238" y="94"/>
                  <a:pt x="238" y="94"/>
                </a:cubicBezTo>
                <a:cubicBezTo>
                  <a:pt x="234" y="97"/>
                  <a:pt x="231" y="100"/>
                  <a:pt x="228" y="102"/>
                </a:cubicBezTo>
                <a:cubicBezTo>
                  <a:pt x="227" y="103"/>
                  <a:pt x="226" y="103"/>
                  <a:pt x="225" y="103"/>
                </a:cubicBezTo>
                <a:cubicBezTo>
                  <a:pt x="228" y="101"/>
                  <a:pt x="230" y="98"/>
                  <a:pt x="232" y="96"/>
                </a:cubicBezTo>
                <a:cubicBezTo>
                  <a:pt x="231" y="95"/>
                  <a:pt x="231" y="95"/>
                  <a:pt x="231" y="95"/>
                </a:cubicBezTo>
                <a:cubicBezTo>
                  <a:pt x="228" y="97"/>
                  <a:pt x="225" y="100"/>
                  <a:pt x="223" y="102"/>
                </a:cubicBezTo>
                <a:cubicBezTo>
                  <a:pt x="222" y="103"/>
                  <a:pt x="221" y="103"/>
                  <a:pt x="221" y="104"/>
                </a:cubicBezTo>
                <a:cubicBezTo>
                  <a:pt x="220" y="104"/>
                  <a:pt x="219" y="104"/>
                  <a:pt x="218" y="105"/>
                </a:cubicBezTo>
                <a:cubicBezTo>
                  <a:pt x="220" y="103"/>
                  <a:pt x="222" y="101"/>
                  <a:pt x="224" y="100"/>
                </a:cubicBezTo>
                <a:cubicBezTo>
                  <a:pt x="224" y="99"/>
                  <a:pt x="224" y="99"/>
                  <a:pt x="224" y="99"/>
                </a:cubicBezTo>
                <a:cubicBezTo>
                  <a:pt x="224" y="98"/>
                  <a:pt x="224" y="98"/>
                  <a:pt x="224" y="98"/>
                </a:cubicBezTo>
                <a:cubicBezTo>
                  <a:pt x="225" y="98"/>
                  <a:pt x="226" y="97"/>
                  <a:pt x="227" y="96"/>
                </a:cubicBezTo>
                <a:close/>
                <a:moveTo>
                  <a:pt x="231" y="108"/>
                </a:moveTo>
                <a:cubicBezTo>
                  <a:pt x="233" y="107"/>
                  <a:pt x="234" y="105"/>
                  <a:pt x="236" y="104"/>
                </a:cubicBezTo>
                <a:cubicBezTo>
                  <a:pt x="238" y="103"/>
                  <a:pt x="240" y="102"/>
                  <a:pt x="242" y="101"/>
                </a:cubicBezTo>
                <a:cubicBezTo>
                  <a:pt x="243" y="101"/>
                  <a:pt x="243" y="101"/>
                  <a:pt x="243" y="101"/>
                </a:cubicBezTo>
                <a:cubicBezTo>
                  <a:pt x="243" y="102"/>
                  <a:pt x="243" y="102"/>
                  <a:pt x="242" y="103"/>
                </a:cubicBezTo>
                <a:cubicBezTo>
                  <a:pt x="242" y="103"/>
                  <a:pt x="242" y="103"/>
                  <a:pt x="242" y="103"/>
                </a:cubicBezTo>
                <a:cubicBezTo>
                  <a:pt x="239" y="105"/>
                  <a:pt x="235" y="107"/>
                  <a:pt x="231" y="108"/>
                </a:cubicBezTo>
                <a:close/>
                <a:moveTo>
                  <a:pt x="237" y="118"/>
                </a:moveTo>
                <a:cubicBezTo>
                  <a:pt x="236" y="119"/>
                  <a:pt x="235" y="119"/>
                  <a:pt x="234" y="120"/>
                </a:cubicBezTo>
                <a:cubicBezTo>
                  <a:pt x="234" y="120"/>
                  <a:pt x="233" y="120"/>
                  <a:pt x="233" y="120"/>
                </a:cubicBezTo>
                <a:cubicBezTo>
                  <a:pt x="233" y="120"/>
                  <a:pt x="233" y="119"/>
                  <a:pt x="233" y="119"/>
                </a:cubicBezTo>
                <a:cubicBezTo>
                  <a:pt x="233" y="119"/>
                  <a:pt x="233" y="118"/>
                  <a:pt x="234" y="118"/>
                </a:cubicBezTo>
                <a:cubicBezTo>
                  <a:pt x="235" y="118"/>
                  <a:pt x="236" y="117"/>
                  <a:pt x="237" y="117"/>
                </a:cubicBezTo>
                <a:cubicBezTo>
                  <a:pt x="237" y="117"/>
                  <a:pt x="237" y="118"/>
                  <a:pt x="237" y="118"/>
                </a:cubicBezTo>
                <a:close/>
                <a:moveTo>
                  <a:pt x="230" y="105"/>
                </a:moveTo>
                <a:cubicBezTo>
                  <a:pt x="229" y="105"/>
                  <a:pt x="228" y="106"/>
                  <a:pt x="227" y="107"/>
                </a:cubicBezTo>
                <a:cubicBezTo>
                  <a:pt x="228" y="106"/>
                  <a:pt x="229" y="105"/>
                  <a:pt x="230" y="104"/>
                </a:cubicBezTo>
                <a:cubicBezTo>
                  <a:pt x="231" y="104"/>
                  <a:pt x="231" y="103"/>
                  <a:pt x="232" y="103"/>
                </a:cubicBezTo>
                <a:cubicBezTo>
                  <a:pt x="232" y="103"/>
                  <a:pt x="232" y="103"/>
                  <a:pt x="232" y="103"/>
                </a:cubicBezTo>
                <a:cubicBezTo>
                  <a:pt x="231" y="104"/>
                  <a:pt x="231" y="104"/>
                  <a:pt x="230" y="104"/>
                </a:cubicBezTo>
                <a:lnTo>
                  <a:pt x="230" y="105"/>
                </a:lnTo>
                <a:close/>
                <a:moveTo>
                  <a:pt x="228" y="108"/>
                </a:moveTo>
                <a:cubicBezTo>
                  <a:pt x="228" y="109"/>
                  <a:pt x="228" y="109"/>
                  <a:pt x="228" y="109"/>
                </a:cubicBezTo>
                <a:cubicBezTo>
                  <a:pt x="228" y="109"/>
                  <a:pt x="228" y="109"/>
                  <a:pt x="228" y="109"/>
                </a:cubicBezTo>
                <a:cubicBezTo>
                  <a:pt x="228" y="109"/>
                  <a:pt x="228" y="109"/>
                  <a:pt x="228" y="109"/>
                </a:cubicBezTo>
                <a:lnTo>
                  <a:pt x="228" y="108"/>
                </a:lnTo>
                <a:close/>
                <a:moveTo>
                  <a:pt x="224" y="110"/>
                </a:moveTo>
                <a:cubicBezTo>
                  <a:pt x="222" y="110"/>
                  <a:pt x="221" y="110"/>
                  <a:pt x="220" y="111"/>
                </a:cubicBezTo>
                <a:cubicBezTo>
                  <a:pt x="222" y="109"/>
                  <a:pt x="224" y="108"/>
                  <a:pt x="225" y="107"/>
                </a:cubicBezTo>
                <a:cubicBezTo>
                  <a:pt x="225" y="108"/>
                  <a:pt x="224" y="109"/>
                  <a:pt x="223" y="110"/>
                </a:cubicBezTo>
                <a:lnTo>
                  <a:pt x="224" y="110"/>
                </a:lnTo>
                <a:close/>
                <a:moveTo>
                  <a:pt x="217" y="109"/>
                </a:moveTo>
                <a:cubicBezTo>
                  <a:pt x="217" y="109"/>
                  <a:pt x="217" y="110"/>
                  <a:pt x="216" y="111"/>
                </a:cubicBezTo>
                <a:cubicBezTo>
                  <a:pt x="216" y="111"/>
                  <a:pt x="215" y="110"/>
                  <a:pt x="214" y="110"/>
                </a:cubicBezTo>
                <a:cubicBezTo>
                  <a:pt x="215" y="110"/>
                  <a:pt x="216" y="109"/>
                  <a:pt x="217" y="109"/>
                </a:cubicBezTo>
                <a:close/>
                <a:moveTo>
                  <a:pt x="213" y="109"/>
                </a:moveTo>
                <a:cubicBezTo>
                  <a:pt x="212" y="110"/>
                  <a:pt x="212" y="110"/>
                  <a:pt x="212" y="110"/>
                </a:cubicBezTo>
                <a:cubicBezTo>
                  <a:pt x="212" y="110"/>
                  <a:pt x="211" y="110"/>
                  <a:pt x="211" y="109"/>
                </a:cubicBezTo>
                <a:cubicBezTo>
                  <a:pt x="212" y="108"/>
                  <a:pt x="213" y="108"/>
                  <a:pt x="214" y="107"/>
                </a:cubicBezTo>
                <a:cubicBezTo>
                  <a:pt x="214" y="108"/>
                  <a:pt x="213" y="108"/>
                  <a:pt x="213" y="109"/>
                </a:cubicBezTo>
                <a:close/>
                <a:moveTo>
                  <a:pt x="216" y="107"/>
                </a:moveTo>
                <a:cubicBezTo>
                  <a:pt x="216" y="107"/>
                  <a:pt x="216" y="107"/>
                  <a:pt x="216" y="107"/>
                </a:cubicBezTo>
                <a:cubicBezTo>
                  <a:pt x="217" y="107"/>
                  <a:pt x="217" y="107"/>
                  <a:pt x="217" y="107"/>
                </a:cubicBezTo>
                <a:lnTo>
                  <a:pt x="216" y="107"/>
                </a:lnTo>
                <a:close/>
                <a:moveTo>
                  <a:pt x="220" y="115"/>
                </a:moveTo>
                <a:cubicBezTo>
                  <a:pt x="220" y="116"/>
                  <a:pt x="220" y="116"/>
                  <a:pt x="220" y="116"/>
                </a:cubicBezTo>
                <a:cubicBezTo>
                  <a:pt x="217" y="117"/>
                  <a:pt x="216" y="117"/>
                  <a:pt x="216" y="115"/>
                </a:cubicBezTo>
                <a:cubicBezTo>
                  <a:pt x="217" y="115"/>
                  <a:pt x="218" y="115"/>
                  <a:pt x="220" y="115"/>
                </a:cubicBezTo>
                <a:close/>
                <a:moveTo>
                  <a:pt x="219" y="109"/>
                </a:moveTo>
                <a:cubicBezTo>
                  <a:pt x="220" y="108"/>
                  <a:pt x="221" y="107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ubicBezTo>
                  <a:pt x="223" y="105"/>
                  <a:pt x="224" y="105"/>
                  <a:pt x="225" y="105"/>
                </a:cubicBezTo>
                <a:cubicBezTo>
                  <a:pt x="223" y="106"/>
                  <a:pt x="221" y="108"/>
                  <a:pt x="219" y="109"/>
                </a:cubicBezTo>
                <a:close/>
                <a:moveTo>
                  <a:pt x="212" y="106"/>
                </a:moveTo>
                <a:cubicBezTo>
                  <a:pt x="214" y="104"/>
                  <a:pt x="216" y="103"/>
                  <a:pt x="219" y="101"/>
                </a:cubicBezTo>
                <a:cubicBezTo>
                  <a:pt x="216" y="104"/>
                  <a:pt x="213" y="106"/>
                  <a:pt x="210" y="108"/>
                </a:cubicBezTo>
                <a:cubicBezTo>
                  <a:pt x="211" y="107"/>
                  <a:pt x="211" y="106"/>
                  <a:pt x="212" y="106"/>
                </a:cubicBezTo>
                <a:close/>
                <a:moveTo>
                  <a:pt x="210" y="114"/>
                </a:moveTo>
                <a:cubicBezTo>
                  <a:pt x="210" y="114"/>
                  <a:pt x="210" y="114"/>
                  <a:pt x="210" y="114"/>
                </a:cubicBezTo>
                <a:cubicBezTo>
                  <a:pt x="210" y="115"/>
                  <a:pt x="210" y="115"/>
                  <a:pt x="209" y="116"/>
                </a:cubicBezTo>
                <a:cubicBezTo>
                  <a:pt x="209" y="115"/>
                  <a:pt x="210" y="115"/>
                  <a:pt x="210" y="114"/>
                </a:cubicBezTo>
                <a:close/>
                <a:moveTo>
                  <a:pt x="208" y="144"/>
                </a:moveTo>
                <a:cubicBezTo>
                  <a:pt x="208" y="144"/>
                  <a:pt x="208" y="145"/>
                  <a:pt x="208" y="145"/>
                </a:cubicBezTo>
                <a:cubicBezTo>
                  <a:pt x="208" y="145"/>
                  <a:pt x="208" y="145"/>
                  <a:pt x="208" y="145"/>
                </a:cubicBezTo>
                <a:cubicBezTo>
                  <a:pt x="208" y="145"/>
                  <a:pt x="208" y="144"/>
                  <a:pt x="208" y="144"/>
                </a:cubicBezTo>
                <a:close/>
                <a:moveTo>
                  <a:pt x="207" y="162"/>
                </a:moveTo>
                <a:cubicBezTo>
                  <a:pt x="209" y="159"/>
                  <a:pt x="212" y="155"/>
                  <a:pt x="214" y="152"/>
                </a:cubicBezTo>
                <a:cubicBezTo>
                  <a:pt x="213" y="151"/>
                  <a:pt x="213" y="151"/>
                  <a:pt x="213" y="151"/>
                </a:cubicBezTo>
                <a:cubicBezTo>
                  <a:pt x="211" y="154"/>
                  <a:pt x="209" y="156"/>
                  <a:pt x="207" y="159"/>
                </a:cubicBezTo>
                <a:cubicBezTo>
                  <a:pt x="207" y="156"/>
                  <a:pt x="207" y="152"/>
                  <a:pt x="208" y="149"/>
                </a:cubicBezTo>
                <a:cubicBezTo>
                  <a:pt x="208" y="148"/>
                  <a:pt x="208" y="148"/>
                  <a:pt x="208" y="148"/>
                </a:cubicBezTo>
                <a:cubicBezTo>
                  <a:pt x="210" y="148"/>
                  <a:pt x="210" y="148"/>
                  <a:pt x="210" y="148"/>
                </a:cubicBezTo>
                <a:cubicBezTo>
                  <a:pt x="210" y="148"/>
                  <a:pt x="210" y="147"/>
                  <a:pt x="210" y="146"/>
                </a:cubicBezTo>
                <a:cubicBezTo>
                  <a:pt x="213" y="142"/>
                  <a:pt x="216" y="139"/>
                  <a:pt x="218" y="137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15" y="137"/>
                  <a:pt x="213" y="140"/>
                  <a:pt x="210" y="143"/>
                </a:cubicBezTo>
                <a:cubicBezTo>
                  <a:pt x="210" y="141"/>
                  <a:pt x="211" y="139"/>
                  <a:pt x="211" y="136"/>
                </a:cubicBezTo>
                <a:cubicBezTo>
                  <a:pt x="211" y="136"/>
                  <a:pt x="211" y="136"/>
                  <a:pt x="212" y="135"/>
                </a:cubicBezTo>
                <a:cubicBezTo>
                  <a:pt x="222" y="131"/>
                  <a:pt x="233" y="127"/>
                  <a:pt x="242" y="120"/>
                </a:cubicBezTo>
                <a:cubicBezTo>
                  <a:pt x="243" y="120"/>
                  <a:pt x="243" y="120"/>
                  <a:pt x="244" y="120"/>
                </a:cubicBezTo>
                <a:cubicBezTo>
                  <a:pt x="244" y="120"/>
                  <a:pt x="244" y="120"/>
                  <a:pt x="244" y="120"/>
                </a:cubicBezTo>
                <a:cubicBezTo>
                  <a:pt x="244" y="120"/>
                  <a:pt x="243" y="121"/>
                  <a:pt x="243" y="121"/>
                </a:cubicBezTo>
                <a:cubicBezTo>
                  <a:pt x="244" y="122"/>
                  <a:pt x="244" y="122"/>
                  <a:pt x="244" y="122"/>
                </a:cubicBezTo>
                <a:cubicBezTo>
                  <a:pt x="245" y="121"/>
                  <a:pt x="246" y="120"/>
                  <a:pt x="247" y="119"/>
                </a:cubicBezTo>
                <a:cubicBezTo>
                  <a:pt x="248" y="118"/>
                  <a:pt x="250" y="117"/>
                  <a:pt x="251" y="117"/>
                </a:cubicBezTo>
                <a:cubicBezTo>
                  <a:pt x="251" y="117"/>
                  <a:pt x="252" y="117"/>
                  <a:pt x="252" y="118"/>
                </a:cubicBezTo>
                <a:cubicBezTo>
                  <a:pt x="250" y="120"/>
                  <a:pt x="248" y="122"/>
                  <a:pt x="245" y="125"/>
                </a:cubicBezTo>
                <a:cubicBezTo>
                  <a:pt x="247" y="126"/>
                  <a:pt x="247" y="126"/>
                  <a:pt x="247" y="126"/>
                </a:cubicBezTo>
                <a:cubicBezTo>
                  <a:pt x="249" y="123"/>
                  <a:pt x="251" y="121"/>
                  <a:pt x="254" y="118"/>
                </a:cubicBezTo>
                <a:cubicBezTo>
                  <a:pt x="255" y="118"/>
                  <a:pt x="256" y="118"/>
                  <a:pt x="257" y="117"/>
                </a:cubicBezTo>
                <a:cubicBezTo>
                  <a:pt x="257" y="115"/>
                  <a:pt x="258" y="114"/>
                  <a:pt x="258" y="112"/>
                </a:cubicBezTo>
                <a:cubicBezTo>
                  <a:pt x="260" y="112"/>
                  <a:pt x="262" y="111"/>
                  <a:pt x="264" y="111"/>
                </a:cubicBezTo>
                <a:cubicBezTo>
                  <a:pt x="263" y="119"/>
                  <a:pt x="262" y="128"/>
                  <a:pt x="262" y="136"/>
                </a:cubicBezTo>
                <a:cubicBezTo>
                  <a:pt x="261" y="135"/>
                  <a:pt x="261" y="135"/>
                  <a:pt x="261" y="135"/>
                </a:cubicBezTo>
                <a:cubicBezTo>
                  <a:pt x="256" y="140"/>
                  <a:pt x="252" y="145"/>
                  <a:pt x="247" y="149"/>
                </a:cubicBezTo>
                <a:cubicBezTo>
                  <a:pt x="248" y="150"/>
                  <a:pt x="248" y="150"/>
                  <a:pt x="248" y="150"/>
                </a:cubicBezTo>
                <a:cubicBezTo>
                  <a:pt x="253" y="147"/>
                  <a:pt x="257" y="141"/>
                  <a:pt x="262" y="137"/>
                </a:cubicBezTo>
                <a:cubicBezTo>
                  <a:pt x="261" y="139"/>
                  <a:pt x="261" y="140"/>
                  <a:pt x="261" y="142"/>
                </a:cubicBezTo>
                <a:cubicBezTo>
                  <a:pt x="261" y="142"/>
                  <a:pt x="261" y="142"/>
                  <a:pt x="261" y="142"/>
                </a:cubicBezTo>
                <a:cubicBezTo>
                  <a:pt x="256" y="147"/>
                  <a:pt x="250" y="152"/>
                  <a:pt x="246" y="159"/>
                </a:cubicBezTo>
                <a:cubicBezTo>
                  <a:pt x="247" y="159"/>
                  <a:pt x="247" y="159"/>
                  <a:pt x="247" y="159"/>
                </a:cubicBezTo>
                <a:cubicBezTo>
                  <a:pt x="238" y="165"/>
                  <a:pt x="226" y="170"/>
                  <a:pt x="217" y="169"/>
                </a:cubicBezTo>
                <a:cubicBezTo>
                  <a:pt x="220" y="166"/>
                  <a:pt x="224" y="163"/>
                  <a:pt x="226" y="161"/>
                </a:cubicBezTo>
                <a:cubicBezTo>
                  <a:pt x="225" y="159"/>
                  <a:pt x="225" y="159"/>
                  <a:pt x="225" y="159"/>
                </a:cubicBezTo>
                <a:cubicBezTo>
                  <a:pt x="222" y="162"/>
                  <a:pt x="219" y="165"/>
                  <a:pt x="215" y="169"/>
                </a:cubicBezTo>
                <a:cubicBezTo>
                  <a:pt x="214" y="169"/>
                  <a:pt x="214" y="168"/>
                  <a:pt x="214" y="168"/>
                </a:cubicBezTo>
                <a:cubicBezTo>
                  <a:pt x="214" y="165"/>
                  <a:pt x="215" y="162"/>
                  <a:pt x="216" y="158"/>
                </a:cubicBezTo>
                <a:cubicBezTo>
                  <a:pt x="217" y="157"/>
                  <a:pt x="218" y="156"/>
                  <a:pt x="219" y="155"/>
                </a:cubicBezTo>
                <a:cubicBezTo>
                  <a:pt x="219" y="155"/>
                  <a:pt x="219" y="155"/>
                  <a:pt x="219" y="155"/>
                </a:cubicBezTo>
                <a:cubicBezTo>
                  <a:pt x="219" y="155"/>
                  <a:pt x="219" y="155"/>
                  <a:pt x="219" y="155"/>
                </a:cubicBezTo>
                <a:cubicBezTo>
                  <a:pt x="218" y="153"/>
                  <a:pt x="218" y="153"/>
                  <a:pt x="218" y="153"/>
                </a:cubicBezTo>
                <a:cubicBezTo>
                  <a:pt x="218" y="153"/>
                  <a:pt x="218" y="153"/>
                  <a:pt x="218" y="153"/>
                </a:cubicBezTo>
                <a:cubicBezTo>
                  <a:pt x="217" y="154"/>
                  <a:pt x="217" y="154"/>
                  <a:pt x="216" y="155"/>
                </a:cubicBezTo>
                <a:cubicBezTo>
                  <a:pt x="218" y="149"/>
                  <a:pt x="219" y="143"/>
                  <a:pt x="220" y="136"/>
                </a:cubicBezTo>
                <a:cubicBezTo>
                  <a:pt x="219" y="136"/>
                  <a:pt x="219" y="136"/>
                  <a:pt x="219" y="136"/>
                </a:cubicBezTo>
                <a:cubicBezTo>
                  <a:pt x="217" y="143"/>
                  <a:pt x="215" y="150"/>
                  <a:pt x="214" y="157"/>
                </a:cubicBezTo>
                <a:cubicBezTo>
                  <a:pt x="212" y="159"/>
                  <a:pt x="209" y="161"/>
                  <a:pt x="207" y="163"/>
                </a:cubicBezTo>
                <a:cubicBezTo>
                  <a:pt x="207" y="163"/>
                  <a:pt x="207" y="163"/>
                  <a:pt x="207" y="163"/>
                </a:cubicBezTo>
                <a:cubicBezTo>
                  <a:pt x="207" y="163"/>
                  <a:pt x="207" y="162"/>
                  <a:pt x="207" y="162"/>
                </a:cubicBezTo>
                <a:close/>
                <a:moveTo>
                  <a:pt x="219" y="174"/>
                </a:moveTo>
                <a:cubicBezTo>
                  <a:pt x="218" y="175"/>
                  <a:pt x="218" y="175"/>
                  <a:pt x="218" y="175"/>
                </a:cubicBezTo>
                <a:cubicBezTo>
                  <a:pt x="218" y="174"/>
                  <a:pt x="218" y="174"/>
                  <a:pt x="218" y="174"/>
                </a:cubicBezTo>
                <a:cubicBezTo>
                  <a:pt x="218" y="174"/>
                  <a:pt x="219" y="174"/>
                  <a:pt x="219" y="174"/>
                </a:cubicBezTo>
                <a:close/>
                <a:moveTo>
                  <a:pt x="194" y="279"/>
                </a:moveTo>
                <a:cubicBezTo>
                  <a:pt x="194" y="275"/>
                  <a:pt x="195" y="271"/>
                  <a:pt x="196" y="267"/>
                </a:cubicBezTo>
                <a:cubicBezTo>
                  <a:pt x="196" y="267"/>
                  <a:pt x="196" y="267"/>
                  <a:pt x="196" y="267"/>
                </a:cubicBezTo>
                <a:cubicBezTo>
                  <a:pt x="196" y="267"/>
                  <a:pt x="196" y="267"/>
                  <a:pt x="196" y="267"/>
                </a:cubicBezTo>
                <a:cubicBezTo>
                  <a:pt x="196" y="263"/>
                  <a:pt x="197" y="259"/>
                  <a:pt x="197" y="256"/>
                </a:cubicBezTo>
                <a:cubicBezTo>
                  <a:pt x="197" y="262"/>
                  <a:pt x="196" y="269"/>
                  <a:pt x="196" y="276"/>
                </a:cubicBezTo>
                <a:cubicBezTo>
                  <a:pt x="195" y="277"/>
                  <a:pt x="194" y="278"/>
                  <a:pt x="194" y="279"/>
                </a:cubicBezTo>
                <a:close/>
                <a:moveTo>
                  <a:pt x="194" y="283"/>
                </a:moveTo>
                <a:cubicBezTo>
                  <a:pt x="193" y="288"/>
                  <a:pt x="192" y="293"/>
                  <a:pt x="191" y="298"/>
                </a:cubicBezTo>
                <a:cubicBezTo>
                  <a:pt x="192" y="292"/>
                  <a:pt x="193" y="287"/>
                  <a:pt x="193" y="282"/>
                </a:cubicBezTo>
                <a:cubicBezTo>
                  <a:pt x="194" y="282"/>
                  <a:pt x="194" y="283"/>
                  <a:pt x="194" y="283"/>
                </a:cubicBezTo>
                <a:close/>
                <a:moveTo>
                  <a:pt x="195" y="349"/>
                </a:moveTo>
                <a:cubicBezTo>
                  <a:pt x="196" y="348"/>
                  <a:pt x="197" y="348"/>
                  <a:pt x="198" y="347"/>
                </a:cubicBezTo>
                <a:cubicBezTo>
                  <a:pt x="198" y="348"/>
                  <a:pt x="198" y="349"/>
                  <a:pt x="198" y="350"/>
                </a:cubicBezTo>
                <a:cubicBezTo>
                  <a:pt x="198" y="350"/>
                  <a:pt x="198" y="350"/>
                  <a:pt x="198" y="350"/>
                </a:cubicBezTo>
                <a:cubicBezTo>
                  <a:pt x="197" y="352"/>
                  <a:pt x="196" y="355"/>
                  <a:pt x="195" y="357"/>
                </a:cubicBezTo>
                <a:cubicBezTo>
                  <a:pt x="195" y="357"/>
                  <a:pt x="195" y="357"/>
                  <a:pt x="195" y="357"/>
                </a:cubicBezTo>
                <a:cubicBezTo>
                  <a:pt x="195" y="355"/>
                  <a:pt x="195" y="352"/>
                  <a:pt x="195" y="350"/>
                </a:cubicBezTo>
                <a:cubicBezTo>
                  <a:pt x="195" y="350"/>
                  <a:pt x="195" y="349"/>
                  <a:pt x="195" y="349"/>
                </a:cubicBezTo>
                <a:close/>
                <a:moveTo>
                  <a:pt x="199" y="363"/>
                </a:moveTo>
                <a:cubicBezTo>
                  <a:pt x="200" y="362"/>
                  <a:pt x="202" y="362"/>
                  <a:pt x="204" y="361"/>
                </a:cubicBezTo>
                <a:cubicBezTo>
                  <a:pt x="202" y="363"/>
                  <a:pt x="200" y="364"/>
                  <a:pt x="197" y="366"/>
                </a:cubicBezTo>
                <a:cubicBezTo>
                  <a:pt x="198" y="365"/>
                  <a:pt x="198" y="364"/>
                  <a:pt x="199" y="363"/>
                </a:cubicBezTo>
                <a:close/>
                <a:moveTo>
                  <a:pt x="204" y="241"/>
                </a:moveTo>
                <a:cubicBezTo>
                  <a:pt x="202" y="242"/>
                  <a:pt x="202" y="244"/>
                  <a:pt x="203" y="245"/>
                </a:cubicBezTo>
                <a:cubicBezTo>
                  <a:pt x="201" y="253"/>
                  <a:pt x="200" y="262"/>
                  <a:pt x="198" y="270"/>
                </a:cubicBezTo>
                <a:cubicBezTo>
                  <a:pt x="198" y="270"/>
                  <a:pt x="198" y="271"/>
                  <a:pt x="198" y="271"/>
                </a:cubicBezTo>
                <a:cubicBezTo>
                  <a:pt x="198" y="262"/>
                  <a:pt x="199" y="252"/>
                  <a:pt x="200" y="243"/>
                </a:cubicBezTo>
                <a:cubicBezTo>
                  <a:pt x="200" y="243"/>
                  <a:pt x="200" y="243"/>
                  <a:pt x="200" y="243"/>
                </a:cubicBezTo>
                <a:cubicBezTo>
                  <a:pt x="200" y="243"/>
                  <a:pt x="200" y="243"/>
                  <a:pt x="200" y="243"/>
                </a:cubicBezTo>
                <a:cubicBezTo>
                  <a:pt x="200" y="243"/>
                  <a:pt x="200" y="243"/>
                  <a:pt x="200" y="243"/>
                </a:cubicBezTo>
                <a:cubicBezTo>
                  <a:pt x="200" y="242"/>
                  <a:pt x="200" y="242"/>
                  <a:pt x="200" y="241"/>
                </a:cubicBezTo>
                <a:cubicBezTo>
                  <a:pt x="198" y="241"/>
                  <a:pt x="198" y="241"/>
                  <a:pt x="198" y="241"/>
                </a:cubicBezTo>
                <a:cubicBezTo>
                  <a:pt x="196" y="249"/>
                  <a:pt x="195" y="258"/>
                  <a:pt x="194" y="267"/>
                </a:cubicBezTo>
                <a:cubicBezTo>
                  <a:pt x="193" y="274"/>
                  <a:pt x="192" y="280"/>
                  <a:pt x="191" y="287"/>
                </a:cubicBezTo>
                <a:cubicBezTo>
                  <a:pt x="191" y="281"/>
                  <a:pt x="191" y="276"/>
                  <a:pt x="191" y="270"/>
                </a:cubicBezTo>
                <a:cubicBezTo>
                  <a:pt x="192" y="266"/>
                  <a:pt x="192" y="261"/>
                  <a:pt x="193" y="257"/>
                </a:cubicBezTo>
                <a:cubicBezTo>
                  <a:pt x="193" y="255"/>
                  <a:pt x="194" y="253"/>
                  <a:pt x="194" y="251"/>
                </a:cubicBezTo>
                <a:cubicBezTo>
                  <a:pt x="195" y="252"/>
                  <a:pt x="195" y="252"/>
                  <a:pt x="195" y="252"/>
                </a:cubicBezTo>
                <a:cubicBezTo>
                  <a:pt x="196" y="247"/>
                  <a:pt x="197" y="243"/>
                  <a:pt x="198" y="238"/>
                </a:cubicBezTo>
                <a:cubicBezTo>
                  <a:pt x="198" y="237"/>
                  <a:pt x="199" y="236"/>
                  <a:pt x="199" y="23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200" y="236"/>
                  <a:pt x="200" y="236"/>
                  <a:pt x="200" y="236"/>
                </a:cubicBezTo>
                <a:cubicBezTo>
                  <a:pt x="200" y="237"/>
                  <a:pt x="200" y="239"/>
                  <a:pt x="199" y="241"/>
                </a:cubicBezTo>
                <a:cubicBezTo>
                  <a:pt x="201" y="241"/>
                  <a:pt x="201" y="241"/>
                  <a:pt x="201" y="241"/>
                </a:cubicBezTo>
                <a:cubicBezTo>
                  <a:pt x="202" y="239"/>
                  <a:pt x="202" y="237"/>
                  <a:pt x="202" y="235"/>
                </a:cubicBezTo>
                <a:cubicBezTo>
                  <a:pt x="203" y="235"/>
                  <a:pt x="204" y="235"/>
                  <a:pt x="205" y="236"/>
                </a:cubicBezTo>
                <a:cubicBezTo>
                  <a:pt x="204" y="236"/>
                  <a:pt x="204" y="236"/>
                  <a:pt x="204" y="236"/>
                </a:cubicBezTo>
                <a:cubicBezTo>
                  <a:pt x="204" y="236"/>
                  <a:pt x="203" y="236"/>
                  <a:pt x="203" y="236"/>
                </a:cubicBezTo>
                <a:cubicBezTo>
                  <a:pt x="204" y="237"/>
                  <a:pt x="204" y="237"/>
                  <a:pt x="204" y="237"/>
                </a:cubicBezTo>
                <a:cubicBezTo>
                  <a:pt x="204" y="237"/>
                  <a:pt x="204" y="238"/>
                  <a:pt x="204" y="238"/>
                </a:cubicBezTo>
                <a:cubicBezTo>
                  <a:pt x="204" y="238"/>
                  <a:pt x="204" y="239"/>
                  <a:pt x="204" y="239"/>
                </a:cubicBezTo>
                <a:cubicBezTo>
                  <a:pt x="204" y="240"/>
                  <a:pt x="204" y="240"/>
                  <a:pt x="204" y="240"/>
                </a:cubicBezTo>
                <a:lnTo>
                  <a:pt x="204" y="241"/>
                </a:lnTo>
                <a:close/>
                <a:moveTo>
                  <a:pt x="200" y="235"/>
                </a:moveTo>
                <a:cubicBezTo>
                  <a:pt x="200" y="235"/>
                  <a:pt x="200" y="235"/>
                  <a:pt x="200" y="235"/>
                </a:cubicBezTo>
                <a:cubicBezTo>
                  <a:pt x="200" y="235"/>
                  <a:pt x="200" y="235"/>
                  <a:pt x="200" y="235"/>
                </a:cubicBezTo>
                <a:close/>
                <a:moveTo>
                  <a:pt x="200" y="156"/>
                </a:moveTo>
                <a:cubicBezTo>
                  <a:pt x="200" y="155"/>
                  <a:pt x="200" y="155"/>
                  <a:pt x="200" y="154"/>
                </a:cubicBezTo>
                <a:cubicBezTo>
                  <a:pt x="201" y="153"/>
                  <a:pt x="202" y="151"/>
                  <a:pt x="202" y="150"/>
                </a:cubicBezTo>
                <a:cubicBezTo>
                  <a:pt x="202" y="151"/>
                  <a:pt x="202" y="152"/>
                  <a:pt x="202" y="153"/>
                </a:cubicBezTo>
                <a:cubicBezTo>
                  <a:pt x="202" y="154"/>
                  <a:pt x="201" y="155"/>
                  <a:pt x="200" y="156"/>
                </a:cubicBezTo>
                <a:close/>
                <a:moveTo>
                  <a:pt x="201" y="158"/>
                </a:moveTo>
                <a:cubicBezTo>
                  <a:pt x="201" y="159"/>
                  <a:pt x="201" y="159"/>
                  <a:pt x="200" y="160"/>
                </a:cubicBezTo>
                <a:cubicBezTo>
                  <a:pt x="200" y="160"/>
                  <a:pt x="200" y="160"/>
                  <a:pt x="200" y="160"/>
                </a:cubicBezTo>
                <a:cubicBezTo>
                  <a:pt x="201" y="159"/>
                  <a:pt x="201" y="158"/>
                  <a:pt x="201" y="158"/>
                </a:cubicBezTo>
                <a:close/>
                <a:moveTo>
                  <a:pt x="200" y="165"/>
                </a:moveTo>
                <a:cubicBezTo>
                  <a:pt x="201" y="164"/>
                  <a:pt x="201" y="163"/>
                  <a:pt x="201" y="162"/>
                </a:cubicBezTo>
                <a:cubicBezTo>
                  <a:pt x="201" y="164"/>
                  <a:pt x="201" y="165"/>
                  <a:pt x="201" y="166"/>
                </a:cubicBezTo>
                <a:cubicBezTo>
                  <a:pt x="201" y="167"/>
                  <a:pt x="200" y="167"/>
                  <a:pt x="200" y="167"/>
                </a:cubicBezTo>
                <a:cubicBezTo>
                  <a:pt x="200" y="167"/>
                  <a:pt x="200" y="166"/>
                  <a:pt x="200" y="165"/>
                </a:cubicBezTo>
                <a:close/>
                <a:moveTo>
                  <a:pt x="202" y="218"/>
                </a:moveTo>
                <a:cubicBezTo>
                  <a:pt x="202" y="217"/>
                  <a:pt x="203" y="216"/>
                  <a:pt x="203" y="216"/>
                </a:cubicBezTo>
                <a:cubicBezTo>
                  <a:pt x="203" y="216"/>
                  <a:pt x="203" y="216"/>
                  <a:pt x="203" y="216"/>
                </a:cubicBezTo>
                <a:cubicBezTo>
                  <a:pt x="202" y="217"/>
                  <a:pt x="202" y="218"/>
                  <a:pt x="203" y="219"/>
                </a:cubicBezTo>
                <a:cubicBezTo>
                  <a:pt x="203" y="221"/>
                  <a:pt x="202" y="222"/>
                  <a:pt x="202" y="223"/>
                </a:cubicBezTo>
                <a:cubicBezTo>
                  <a:pt x="202" y="223"/>
                  <a:pt x="201" y="223"/>
                  <a:pt x="201" y="224"/>
                </a:cubicBezTo>
                <a:cubicBezTo>
                  <a:pt x="201" y="222"/>
                  <a:pt x="201" y="220"/>
                  <a:pt x="202" y="218"/>
                </a:cubicBezTo>
                <a:close/>
                <a:moveTo>
                  <a:pt x="204" y="206"/>
                </a:moveTo>
                <a:cubicBezTo>
                  <a:pt x="205" y="205"/>
                  <a:pt x="205" y="205"/>
                  <a:pt x="205" y="205"/>
                </a:cubicBezTo>
                <a:cubicBezTo>
                  <a:pt x="205" y="206"/>
                  <a:pt x="205" y="206"/>
                  <a:pt x="205" y="206"/>
                </a:cubicBezTo>
                <a:cubicBezTo>
                  <a:pt x="205" y="208"/>
                  <a:pt x="204" y="210"/>
                  <a:pt x="204" y="212"/>
                </a:cubicBezTo>
                <a:cubicBezTo>
                  <a:pt x="204" y="212"/>
                  <a:pt x="203" y="213"/>
                  <a:pt x="203" y="213"/>
                </a:cubicBezTo>
                <a:cubicBezTo>
                  <a:pt x="203" y="211"/>
                  <a:pt x="204" y="208"/>
                  <a:pt x="204" y="206"/>
                </a:cubicBezTo>
                <a:close/>
                <a:moveTo>
                  <a:pt x="203" y="194"/>
                </a:moveTo>
                <a:cubicBezTo>
                  <a:pt x="204" y="193"/>
                  <a:pt x="204" y="192"/>
                  <a:pt x="204" y="191"/>
                </a:cubicBezTo>
                <a:cubicBezTo>
                  <a:pt x="204" y="191"/>
                  <a:pt x="204" y="191"/>
                  <a:pt x="204" y="191"/>
                </a:cubicBezTo>
                <a:cubicBezTo>
                  <a:pt x="204" y="192"/>
                  <a:pt x="204" y="193"/>
                  <a:pt x="204" y="194"/>
                </a:cubicBezTo>
                <a:lnTo>
                  <a:pt x="203" y="194"/>
                </a:lnTo>
                <a:close/>
                <a:moveTo>
                  <a:pt x="204" y="221"/>
                </a:moveTo>
                <a:cubicBezTo>
                  <a:pt x="204" y="222"/>
                  <a:pt x="204" y="222"/>
                  <a:pt x="204" y="222"/>
                </a:cubicBezTo>
                <a:cubicBezTo>
                  <a:pt x="204" y="222"/>
                  <a:pt x="204" y="222"/>
                  <a:pt x="204" y="222"/>
                </a:cubicBezTo>
                <a:cubicBezTo>
                  <a:pt x="204" y="222"/>
                  <a:pt x="204" y="221"/>
                  <a:pt x="204" y="221"/>
                </a:cubicBezTo>
                <a:close/>
                <a:moveTo>
                  <a:pt x="207" y="317"/>
                </a:moveTo>
                <a:cubicBezTo>
                  <a:pt x="207" y="317"/>
                  <a:pt x="208" y="317"/>
                  <a:pt x="208" y="316"/>
                </a:cubicBezTo>
                <a:cubicBezTo>
                  <a:pt x="208" y="317"/>
                  <a:pt x="208" y="318"/>
                  <a:pt x="208" y="319"/>
                </a:cubicBezTo>
                <a:cubicBezTo>
                  <a:pt x="207" y="324"/>
                  <a:pt x="206" y="328"/>
                  <a:pt x="204" y="333"/>
                </a:cubicBezTo>
                <a:cubicBezTo>
                  <a:pt x="204" y="333"/>
                  <a:pt x="204" y="333"/>
                  <a:pt x="204" y="332"/>
                </a:cubicBezTo>
                <a:cubicBezTo>
                  <a:pt x="205" y="327"/>
                  <a:pt x="206" y="322"/>
                  <a:pt x="207" y="317"/>
                </a:cubicBezTo>
                <a:close/>
                <a:moveTo>
                  <a:pt x="207" y="343"/>
                </a:moveTo>
                <a:cubicBezTo>
                  <a:pt x="207" y="345"/>
                  <a:pt x="207" y="346"/>
                  <a:pt x="207" y="348"/>
                </a:cubicBezTo>
                <a:cubicBezTo>
                  <a:pt x="206" y="348"/>
                  <a:pt x="205" y="349"/>
                  <a:pt x="204" y="350"/>
                </a:cubicBezTo>
                <a:cubicBezTo>
                  <a:pt x="205" y="348"/>
                  <a:pt x="206" y="346"/>
                  <a:pt x="207" y="343"/>
                </a:cubicBezTo>
                <a:close/>
                <a:moveTo>
                  <a:pt x="208" y="367"/>
                </a:moveTo>
                <a:cubicBezTo>
                  <a:pt x="208" y="367"/>
                  <a:pt x="208" y="368"/>
                  <a:pt x="209" y="369"/>
                </a:cubicBezTo>
                <a:cubicBezTo>
                  <a:pt x="208" y="369"/>
                  <a:pt x="207" y="369"/>
                  <a:pt x="206" y="370"/>
                </a:cubicBezTo>
                <a:cubicBezTo>
                  <a:pt x="207" y="369"/>
                  <a:pt x="208" y="368"/>
                  <a:pt x="208" y="367"/>
                </a:cubicBezTo>
                <a:close/>
                <a:moveTo>
                  <a:pt x="209" y="308"/>
                </a:moveTo>
                <a:cubicBezTo>
                  <a:pt x="208" y="309"/>
                  <a:pt x="208" y="309"/>
                  <a:pt x="208" y="309"/>
                </a:cubicBezTo>
                <a:cubicBezTo>
                  <a:pt x="208" y="305"/>
                  <a:pt x="209" y="301"/>
                  <a:pt x="209" y="297"/>
                </a:cubicBezTo>
                <a:cubicBezTo>
                  <a:pt x="209" y="296"/>
                  <a:pt x="209" y="296"/>
                  <a:pt x="209" y="296"/>
                </a:cubicBezTo>
                <a:cubicBezTo>
                  <a:pt x="209" y="300"/>
                  <a:pt x="209" y="304"/>
                  <a:pt x="209" y="308"/>
                </a:cubicBezTo>
                <a:close/>
                <a:moveTo>
                  <a:pt x="206" y="237"/>
                </a:moveTo>
                <a:cubicBezTo>
                  <a:pt x="206" y="237"/>
                  <a:pt x="206" y="237"/>
                  <a:pt x="206" y="237"/>
                </a:cubicBezTo>
                <a:cubicBezTo>
                  <a:pt x="206" y="236"/>
                  <a:pt x="206" y="236"/>
                  <a:pt x="206" y="236"/>
                </a:cubicBezTo>
                <a:cubicBezTo>
                  <a:pt x="205" y="236"/>
                  <a:pt x="205" y="236"/>
                  <a:pt x="205" y="236"/>
                </a:cubicBezTo>
                <a:cubicBezTo>
                  <a:pt x="207" y="236"/>
                  <a:pt x="209" y="236"/>
                  <a:pt x="210" y="236"/>
                </a:cubicBezTo>
                <a:cubicBezTo>
                  <a:pt x="210" y="236"/>
                  <a:pt x="210" y="237"/>
                  <a:pt x="210" y="238"/>
                </a:cubicBezTo>
                <a:cubicBezTo>
                  <a:pt x="210" y="238"/>
                  <a:pt x="210" y="238"/>
                  <a:pt x="209" y="238"/>
                </a:cubicBezTo>
                <a:cubicBezTo>
                  <a:pt x="209" y="237"/>
                  <a:pt x="207" y="237"/>
                  <a:pt x="206" y="237"/>
                </a:cubicBezTo>
                <a:close/>
                <a:moveTo>
                  <a:pt x="211" y="275"/>
                </a:moveTo>
                <a:cubicBezTo>
                  <a:pt x="211" y="275"/>
                  <a:pt x="211" y="274"/>
                  <a:pt x="212" y="274"/>
                </a:cubicBezTo>
                <a:cubicBezTo>
                  <a:pt x="212" y="277"/>
                  <a:pt x="211" y="279"/>
                  <a:pt x="211" y="282"/>
                </a:cubicBezTo>
                <a:cubicBezTo>
                  <a:pt x="211" y="282"/>
                  <a:pt x="210" y="282"/>
                  <a:pt x="210" y="282"/>
                </a:cubicBezTo>
                <a:cubicBezTo>
                  <a:pt x="210" y="280"/>
                  <a:pt x="210" y="277"/>
                  <a:pt x="211" y="275"/>
                </a:cubicBezTo>
                <a:close/>
                <a:moveTo>
                  <a:pt x="208" y="213"/>
                </a:moveTo>
                <a:cubicBezTo>
                  <a:pt x="208" y="213"/>
                  <a:pt x="208" y="213"/>
                  <a:pt x="208" y="213"/>
                </a:cubicBezTo>
                <a:cubicBezTo>
                  <a:pt x="208" y="213"/>
                  <a:pt x="208" y="213"/>
                  <a:pt x="208" y="213"/>
                </a:cubicBezTo>
                <a:cubicBezTo>
                  <a:pt x="207" y="214"/>
                  <a:pt x="207" y="214"/>
                  <a:pt x="207" y="214"/>
                </a:cubicBezTo>
                <a:cubicBezTo>
                  <a:pt x="207" y="213"/>
                  <a:pt x="207" y="212"/>
                  <a:pt x="207" y="211"/>
                </a:cubicBezTo>
                <a:cubicBezTo>
                  <a:pt x="207" y="210"/>
                  <a:pt x="208" y="209"/>
                  <a:pt x="209" y="208"/>
                </a:cubicBezTo>
                <a:cubicBezTo>
                  <a:pt x="209" y="210"/>
                  <a:pt x="211" y="211"/>
                  <a:pt x="212" y="211"/>
                </a:cubicBezTo>
                <a:cubicBezTo>
                  <a:pt x="211" y="211"/>
                  <a:pt x="210" y="212"/>
                  <a:pt x="208" y="213"/>
                </a:cubicBezTo>
                <a:close/>
                <a:moveTo>
                  <a:pt x="212" y="168"/>
                </a:moveTo>
                <a:cubicBezTo>
                  <a:pt x="211" y="167"/>
                  <a:pt x="210" y="166"/>
                  <a:pt x="209" y="166"/>
                </a:cubicBezTo>
                <a:cubicBezTo>
                  <a:pt x="211" y="164"/>
                  <a:pt x="212" y="163"/>
                  <a:pt x="213" y="161"/>
                </a:cubicBezTo>
                <a:cubicBezTo>
                  <a:pt x="213" y="163"/>
                  <a:pt x="212" y="165"/>
                  <a:pt x="212" y="168"/>
                </a:cubicBezTo>
                <a:close/>
                <a:moveTo>
                  <a:pt x="213" y="173"/>
                </a:moveTo>
                <a:cubicBezTo>
                  <a:pt x="213" y="174"/>
                  <a:pt x="213" y="174"/>
                  <a:pt x="213" y="174"/>
                </a:cubicBezTo>
                <a:cubicBezTo>
                  <a:pt x="213" y="174"/>
                  <a:pt x="213" y="174"/>
                  <a:pt x="213" y="173"/>
                </a:cubicBezTo>
                <a:close/>
                <a:moveTo>
                  <a:pt x="211" y="174"/>
                </a:moveTo>
                <a:cubicBezTo>
                  <a:pt x="211" y="175"/>
                  <a:pt x="211" y="176"/>
                  <a:pt x="210" y="177"/>
                </a:cubicBezTo>
                <a:cubicBezTo>
                  <a:pt x="210" y="177"/>
                  <a:pt x="210" y="177"/>
                  <a:pt x="210" y="177"/>
                </a:cubicBezTo>
                <a:cubicBezTo>
                  <a:pt x="209" y="177"/>
                  <a:pt x="209" y="177"/>
                  <a:pt x="209" y="177"/>
                </a:cubicBezTo>
                <a:cubicBezTo>
                  <a:pt x="209" y="176"/>
                  <a:pt x="209" y="176"/>
                  <a:pt x="210" y="175"/>
                </a:cubicBezTo>
                <a:cubicBezTo>
                  <a:pt x="210" y="175"/>
                  <a:pt x="210" y="175"/>
                  <a:pt x="211" y="174"/>
                </a:cubicBezTo>
                <a:close/>
                <a:moveTo>
                  <a:pt x="210" y="173"/>
                </a:moveTo>
                <a:cubicBezTo>
                  <a:pt x="210" y="173"/>
                  <a:pt x="210" y="172"/>
                  <a:pt x="210" y="172"/>
                </a:cubicBezTo>
                <a:cubicBezTo>
                  <a:pt x="210" y="172"/>
                  <a:pt x="210" y="172"/>
                  <a:pt x="210" y="172"/>
                </a:cubicBezTo>
                <a:cubicBezTo>
                  <a:pt x="210" y="173"/>
                  <a:pt x="210" y="173"/>
                  <a:pt x="210" y="173"/>
                </a:cubicBezTo>
                <a:close/>
                <a:moveTo>
                  <a:pt x="210" y="180"/>
                </a:moveTo>
                <a:cubicBezTo>
                  <a:pt x="210" y="181"/>
                  <a:pt x="209" y="181"/>
                  <a:pt x="209" y="182"/>
                </a:cubicBezTo>
                <a:cubicBezTo>
                  <a:pt x="209" y="182"/>
                  <a:pt x="209" y="182"/>
                  <a:pt x="209" y="182"/>
                </a:cubicBezTo>
                <a:cubicBezTo>
                  <a:pt x="209" y="182"/>
                  <a:pt x="209" y="182"/>
                  <a:pt x="209" y="182"/>
                </a:cubicBezTo>
                <a:cubicBezTo>
                  <a:pt x="209" y="181"/>
                  <a:pt x="209" y="181"/>
                  <a:pt x="210" y="180"/>
                </a:cubicBezTo>
                <a:close/>
                <a:moveTo>
                  <a:pt x="210" y="203"/>
                </a:moveTo>
                <a:cubicBezTo>
                  <a:pt x="210" y="204"/>
                  <a:pt x="210" y="204"/>
                  <a:pt x="210" y="205"/>
                </a:cubicBezTo>
                <a:cubicBezTo>
                  <a:pt x="209" y="205"/>
                  <a:pt x="209" y="205"/>
                  <a:pt x="209" y="205"/>
                </a:cubicBezTo>
                <a:cubicBezTo>
                  <a:pt x="209" y="204"/>
                  <a:pt x="209" y="204"/>
                  <a:pt x="209" y="204"/>
                </a:cubicBezTo>
                <a:cubicBezTo>
                  <a:pt x="209" y="204"/>
                  <a:pt x="210" y="204"/>
                  <a:pt x="210" y="203"/>
                </a:cubicBezTo>
                <a:close/>
                <a:moveTo>
                  <a:pt x="212" y="236"/>
                </a:moveTo>
                <a:cubicBezTo>
                  <a:pt x="213" y="236"/>
                  <a:pt x="214" y="236"/>
                  <a:pt x="214" y="235"/>
                </a:cubicBezTo>
                <a:cubicBezTo>
                  <a:pt x="214" y="236"/>
                  <a:pt x="214" y="236"/>
                  <a:pt x="214" y="236"/>
                </a:cubicBezTo>
                <a:cubicBezTo>
                  <a:pt x="214" y="236"/>
                  <a:pt x="213" y="236"/>
                  <a:pt x="212" y="237"/>
                </a:cubicBezTo>
                <a:cubicBezTo>
                  <a:pt x="212" y="236"/>
                  <a:pt x="212" y="236"/>
                  <a:pt x="212" y="236"/>
                </a:cubicBezTo>
                <a:close/>
                <a:moveTo>
                  <a:pt x="215" y="255"/>
                </a:moveTo>
                <a:cubicBezTo>
                  <a:pt x="215" y="254"/>
                  <a:pt x="215" y="254"/>
                  <a:pt x="215" y="254"/>
                </a:cubicBezTo>
                <a:cubicBezTo>
                  <a:pt x="215" y="254"/>
                  <a:pt x="215" y="254"/>
                  <a:pt x="215" y="254"/>
                </a:cubicBezTo>
                <a:cubicBezTo>
                  <a:pt x="215" y="254"/>
                  <a:pt x="215" y="254"/>
                  <a:pt x="215" y="254"/>
                </a:cubicBezTo>
                <a:cubicBezTo>
                  <a:pt x="215" y="253"/>
                  <a:pt x="215" y="252"/>
                  <a:pt x="216" y="252"/>
                </a:cubicBezTo>
                <a:cubicBezTo>
                  <a:pt x="215" y="256"/>
                  <a:pt x="215" y="260"/>
                  <a:pt x="214" y="264"/>
                </a:cubicBezTo>
                <a:cubicBezTo>
                  <a:pt x="214" y="265"/>
                  <a:pt x="214" y="265"/>
                  <a:pt x="213" y="266"/>
                </a:cubicBezTo>
                <a:cubicBezTo>
                  <a:pt x="213" y="266"/>
                  <a:pt x="213" y="266"/>
                  <a:pt x="212" y="267"/>
                </a:cubicBezTo>
                <a:cubicBezTo>
                  <a:pt x="213" y="263"/>
                  <a:pt x="214" y="259"/>
                  <a:pt x="215" y="255"/>
                </a:cubicBezTo>
                <a:close/>
                <a:moveTo>
                  <a:pt x="216" y="249"/>
                </a:moveTo>
                <a:cubicBezTo>
                  <a:pt x="216" y="248"/>
                  <a:pt x="216" y="247"/>
                  <a:pt x="216" y="247"/>
                </a:cubicBezTo>
                <a:cubicBezTo>
                  <a:pt x="216" y="246"/>
                  <a:pt x="216" y="246"/>
                  <a:pt x="216" y="246"/>
                </a:cubicBezTo>
                <a:cubicBezTo>
                  <a:pt x="216" y="245"/>
                  <a:pt x="216" y="244"/>
                  <a:pt x="216" y="244"/>
                </a:cubicBezTo>
                <a:cubicBezTo>
                  <a:pt x="217" y="243"/>
                  <a:pt x="217" y="243"/>
                  <a:pt x="217" y="243"/>
                </a:cubicBezTo>
                <a:cubicBezTo>
                  <a:pt x="217" y="245"/>
                  <a:pt x="217" y="246"/>
                  <a:pt x="217" y="247"/>
                </a:cubicBezTo>
                <a:cubicBezTo>
                  <a:pt x="216" y="248"/>
                  <a:pt x="216" y="248"/>
                  <a:pt x="216" y="249"/>
                </a:cubicBezTo>
                <a:close/>
                <a:moveTo>
                  <a:pt x="216" y="230"/>
                </a:moveTo>
                <a:cubicBezTo>
                  <a:pt x="216" y="230"/>
                  <a:pt x="216" y="230"/>
                  <a:pt x="216" y="230"/>
                </a:cubicBezTo>
                <a:cubicBezTo>
                  <a:pt x="216" y="230"/>
                  <a:pt x="216" y="230"/>
                  <a:pt x="216" y="230"/>
                </a:cubicBezTo>
                <a:close/>
                <a:moveTo>
                  <a:pt x="214" y="189"/>
                </a:moveTo>
                <a:cubicBezTo>
                  <a:pt x="212" y="189"/>
                  <a:pt x="211" y="190"/>
                  <a:pt x="210" y="191"/>
                </a:cubicBezTo>
                <a:cubicBezTo>
                  <a:pt x="210" y="190"/>
                  <a:pt x="211" y="189"/>
                  <a:pt x="211" y="188"/>
                </a:cubicBezTo>
                <a:cubicBezTo>
                  <a:pt x="211" y="187"/>
                  <a:pt x="212" y="187"/>
                  <a:pt x="212" y="186"/>
                </a:cubicBezTo>
                <a:cubicBezTo>
                  <a:pt x="213" y="186"/>
                  <a:pt x="213" y="186"/>
                  <a:pt x="214" y="186"/>
                </a:cubicBezTo>
                <a:cubicBezTo>
                  <a:pt x="215" y="186"/>
                  <a:pt x="215" y="186"/>
                  <a:pt x="216" y="186"/>
                </a:cubicBezTo>
                <a:cubicBezTo>
                  <a:pt x="215" y="187"/>
                  <a:pt x="214" y="188"/>
                  <a:pt x="214" y="189"/>
                </a:cubicBezTo>
                <a:close/>
                <a:moveTo>
                  <a:pt x="212" y="179"/>
                </a:moveTo>
                <a:cubicBezTo>
                  <a:pt x="212" y="179"/>
                  <a:pt x="212" y="178"/>
                  <a:pt x="212" y="177"/>
                </a:cubicBezTo>
                <a:cubicBezTo>
                  <a:pt x="213" y="176"/>
                  <a:pt x="214" y="175"/>
                  <a:pt x="216" y="174"/>
                </a:cubicBezTo>
                <a:cubicBezTo>
                  <a:pt x="216" y="174"/>
                  <a:pt x="217" y="174"/>
                  <a:pt x="218" y="174"/>
                </a:cubicBezTo>
                <a:cubicBezTo>
                  <a:pt x="216" y="176"/>
                  <a:pt x="214" y="178"/>
                  <a:pt x="212" y="179"/>
                </a:cubicBezTo>
                <a:close/>
                <a:moveTo>
                  <a:pt x="206" y="170"/>
                </a:moveTo>
                <a:cubicBezTo>
                  <a:pt x="206" y="170"/>
                  <a:pt x="206" y="170"/>
                  <a:pt x="207" y="169"/>
                </a:cubicBezTo>
                <a:cubicBezTo>
                  <a:pt x="207" y="170"/>
                  <a:pt x="208" y="171"/>
                  <a:pt x="208" y="171"/>
                </a:cubicBezTo>
                <a:cubicBezTo>
                  <a:pt x="208" y="171"/>
                  <a:pt x="208" y="171"/>
                  <a:pt x="208" y="171"/>
                </a:cubicBezTo>
                <a:cubicBezTo>
                  <a:pt x="208" y="172"/>
                  <a:pt x="208" y="173"/>
                  <a:pt x="208" y="174"/>
                </a:cubicBezTo>
                <a:cubicBezTo>
                  <a:pt x="207" y="175"/>
                  <a:pt x="206" y="175"/>
                  <a:pt x="206" y="175"/>
                </a:cubicBezTo>
                <a:cubicBezTo>
                  <a:pt x="206" y="174"/>
                  <a:pt x="206" y="172"/>
                  <a:pt x="206" y="170"/>
                </a:cubicBezTo>
                <a:close/>
                <a:moveTo>
                  <a:pt x="205" y="186"/>
                </a:moveTo>
                <a:cubicBezTo>
                  <a:pt x="205" y="185"/>
                  <a:pt x="206" y="184"/>
                  <a:pt x="206" y="183"/>
                </a:cubicBezTo>
                <a:cubicBezTo>
                  <a:pt x="205" y="183"/>
                  <a:pt x="205" y="183"/>
                  <a:pt x="205" y="183"/>
                </a:cubicBezTo>
                <a:cubicBezTo>
                  <a:pt x="206" y="181"/>
                  <a:pt x="206" y="179"/>
                  <a:pt x="206" y="178"/>
                </a:cubicBezTo>
                <a:cubicBezTo>
                  <a:pt x="206" y="177"/>
                  <a:pt x="207" y="177"/>
                  <a:pt x="208" y="176"/>
                </a:cubicBezTo>
                <a:cubicBezTo>
                  <a:pt x="208" y="178"/>
                  <a:pt x="208" y="180"/>
                  <a:pt x="207" y="181"/>
                </a:cubicBezTo>
                <a:cubicBezTo>
                  <a:pt x="207" y="183"/>
                  <a:pt x="206" y="184"/>
                  <a:pt x="206" y="186"/>
                </a:cubicBezTo>
                <a:cubicBezTo>
                  <a:pt x="206" y="186"/>
                  <a:pt x="205" y="186"/>
                  <a:pt x="205" y="186"/>
                </a:cubicBezTo>
                <a:close/>
                <a:moveTo>
                  <a:pt x="204" y="131"/>
                </a:moveTo>
                <a:cubicBezTo>
                  <a:pt x="203" y="136"/>
                  <a:pt x="203" y="141"/>
                  <a:pt x="203" y="146"/>
                </a:cubicBezTo>
                <a:cubicBezTo>
                  <a:pt x="202" y="147"/>
                  <a:pt x="201" y="149"/>
                  <a:pt x="200" y="150"/>
                </a:cubicBezTo>
                <a:cubicBezTo>
                  <a:pt x="200" y="150"/>
                  <a:pt x="200" y="149"/>
                  <a:pt x="200" y="149"/>
                </a:cubicBezTo>
                <a:cubicBezTo>
                  <a:pt x="200" y="142"/>
                  <a:pt x="200" y="135"/>
                  <a:pt x="201" y="128"/>
                </a:cubicBezTo>
                <a:cubicBezTo>
                  <a:pt x="202" y="122"/>
                  <a:pt x="203" y="117"/>
                  <a:pt x="205" y="113"/>
                </a:cubicBezTo>
                <a:cubicBezTo>
                  <a:pt x="204" y="119"/>
                  <a:pt x="204" y="128"/>
                  <a:pt x="204" y="131"/>
                </a:cubicBezTo>
                <a:close/>
                <a:moveTo>
                  <a:pt x="205" y="111"/>
                </a:moveTo>
                <a:cubicBezTo>
                  <a:pt x="204" y="111"/>
                  <a:pt x="204" y="111"/>
                  <a:pt x="204" y="111"/>
                </a:cubicBezTo>
                <a:cubicBezTo>
                  <a:pt x="204" y="111"/>
                  <a:pt x="204" y="111"/>
                  <a:pt x="204" y="111"/>
                </a:cubicBezTo>
                <a:cubicBezTo>
                  <a:pt x="202" y="115"/>
                  <a:pt x="200" y="121"/>
                  <a:pt x="199" y="128"/>
                </a:cubicBezTo>
                <a:cubicBezTo>
                  <a:pt x="199" y="135"/>
                  <a:pt x="198" y="142"/>
                  <a:pt x="198" y="149"/>
                </a:cubicBezTo>
                <a:cubicBezTo>
                  <a:pt x="198" y="150"/>
                  <a:pt x="198" y="152"/>
                  <a:pt x="198" y="154"/>
                </a:cubicBezTo>
                <a:cubicBezTo>
                  <a:pt x="198" y="155"/>
                  <a:pt x="198" y="155"/>
                  <a:pt x="197" y="156"/>
                </a:cubicBezTo>
                <a:cubicBezTo>
                  <a:pt x="198" y="157"/>
                  <a:pt x="198" y="157"/>
                  <a:pt x="198" y="157"/>
                </a:cubicBezTo>
                <a:cubicBezTo>
                  <a:pt x="198" y="158"/>
                  <a:pt x="198" y="158"/>
                  <a:pt x="198" y="159"/>
                </a:cubicBezTo>
                <a:cubicBezTo>
                  <a:pt x="198" y="160"/>
                  <a:pt x="197" y="161"/>
                  <a:pt x="197" y="162"/>
                </a:cubicBezTo>
                <a:cubicBezTo>
                  <a:pt x="197" y="163"/>
                  <a:pt x="196" y="164"/>
                  <a:pt x="196" y="165"/>
                </a:cubicBezTo>
                <a:cubicBezTo>
                  <a:pt x="196" y="164"/>
                  <a:pt x="196" y="162"/>
                  <a:pt x="196" y="161"/>
                </a:cubicBezTo>
                <a:cubicBezTo>
                  <a:pt x="196" y="160"/>
                  <a:pt x="196" y="160"/>
                  <a:pt x="196" y="160"/>
                </a:cubicBezTo>
                <a:cubicBezTo>
                  <a:pt x="197" y="159"/>
                  <a:pt x="197" y="159"/>
                  <a:pt x="197" y="159"/>
                </a:cubicBezTo>
                <a:cubicBezTo>
                  <a:pt x="198" y="158"/>
                  <a:pt x="197" y="157"/>
                  <a:pt x="197" y="156"/>
                </a:cubicBezTo>
                <a:cubicBezTo>
                  <a:pt x="197" y="145"/>
                  <a:pt x="198" y="134"/>
                  <a:pt x="199" y="123"/>
                </a:cubicBezTo>
                <a:cubicBezTo>
                  <a:pt x="200" y="117"/>
                  <a:pt x="200" y="110"/>
                  <a:pt x="202" y="104"/>
                </a:cubicBezTo>
                <a:cubicBezTo>
                  <a:pt x="202" y="107"/>
                  <a:pt x="203" y="109"/>
                  <a:pt x="205" y="111"/>
                </a:cubicBezTo>
                <a:close/>
                <a:moveTo>
                  <a:pt x="196" y="175"/>
                </a:moveTo>
                <a:cubicBezTo>
                  <a:pt x="195" y="177"/>
                  <a:pt x="194" y="180"/>
                  <a:pt x="194" y="183"/>
                </a:cubicBezTo>
                <a:cubicBezTo>
                  <a:pt x="194" y="179"/>
                  <a:pt x="195" y="175"/>
                  <a:pt x="195" y="171"/>
                </a:cubicBezTo>
                <a:cubicBezTo>
                  <a:pt x="196" y="171"/>
                  <a:pt x="196" y="171"/>
                  <a:pt x="196" y="171"/>
                </a:cubicBezTo>
                <a:cubicBezTo>
                  <a:pt x="196" y="171"/>
                  <a:pt x="196" y="171"/>
                  <a:pt x="196" y="171"/>
                </a:cubicBezTo>
                <a:cubicBezTo>
                  <a:pt x="196" y="169"/>
                  <a:pt x="197" y="166"/>
                  <a:pt x="198" y="163"/>
                </a:cubicBezTo>
                <a:cubicBezTo>
                  <a:pt x="198" y="164"/>
                  <a:pt x="198" y="164"/>
                  <a:pt x="198" y="165"/>
                </a:cubicBezTo>
                <a:cubicBezTo>
                  <a:pt x="198" y="167"/>
                  <a:pt x="197" y="170"/>
                  <a:pt x="196" y="172"/>
                </a:cubicBezTo>
                <a:cubicBezTo>
                  <a:pt x="196" y="173"/>
                  <a:pt x="195" y="173"/>
                  <a:pt x="195" y="174"/>
                </a:cubicBezTo>
                <a:lnTo>
                  <a:pt x="196" y="175"/>
                </a:lnTo>
                <a:close/>
                <a:moveTo>
                  <a:pt x="169" y="186"/>
                </a:moveTo>
                <a:cubicBezTo>
                  <a:pt x="171" y="187"/>
                  <a:pt x="171" y="187"/>
                  <a:pt x="171" y="187"/>
                </a:cubicBezTo>
                <a:cubicBezTo>
                  <a:pt x="173" y="184"/>
                  <a:pt x="176" y="182"/>
                  <a:pt x="179" y="179"/>
                </a:cubicBezTo>
                <a:cubicBezTo>
                  <a:pt x="179" y="180"/>
                  <a:pt x="179" y="181"/>
                  <a:pt x="179" y="182"/>
                </a:cubicBezTo>
                <a:cubicBezTo>
                  <a:pt x="178" y="183"/>
                  <a:pt x="178" y="184"/>
                  <a:pt x="177" y="185"/>
                </a:cubicBezTo>
                <a:cubicBezTo>
                  <a:pt x="176" y="187"/>
                  <a:pt x="175" y="189"/>
                  <a:pt x="174" y="191"/>
                </a:cubicBezTo>
                <a:cubicBezTo>
                  <a:pt x="174" y="192"/>
                  <a:pt x="173" y="193"/>
                  <a:pt x="173" y="193"/>
                </a:cubicBezTo>
                <a:cubicBezTo>
                  <a:pt x="174" y="194"/>
                  <a:pt x="174" y="194"/>
                  <a:pt x="174" y="194"/>
                </a:cubicBezTo>
                <a:cubicBezTo>
                  <a:pt x="174" y="194"/>
                  <a:pt x="174" y="194"/>
                  <a:pt x="174" y="195"/>
                </a:cubicBezTo>
                <a:cubicBezTo>
                  <a:pt x="166" y="200"/>
                  <a:pt x="155" y="204"/>
                  <a:pt x="146" y="205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6" y="203"/>
                  <a:pt x="146" y="203"/>
                  <a:pt x="146" y="203"/>
                </a:cubicBezTo>
                <a:cubicBezTo>
                  <a:pt x="145" y="203"/>
                  <a:pt x="145" y="203"/>
                  <a:pt x="144" y="204"/>
                </a:cubicBezTo>
                <a:cubicBezTo>
                  <a:pt x="144" y="203"/>
                  <a:pt x="144" y="203"/>
                  <a:pt x="145" y="203"/>
                </a:cubicBezTo>
                <a:cubicBezTo>
                  <a:pt x="143" y="202"/>
                  <a:pt x="143" y="202"/>
                  <a:pt x="143" y="202"/>
                </a:cubicBezTo>
                <a:cubicBezTo>
                  <a:pt x="143" y="203"/>
                  <a:pt x="142" y="203"/>
                  <a:pt x="142" y="204"/>
                </a:cubicBezTo>
                <a:cubicBezTo>
                  <a:pt x="142" y="204"/>
                  <a:pt x="142" y="204"/>
                  <a:pt x="142" y="204"/>
                </a:cubicBezTo>
                <a:cubicBezTo>
                  <a:pt x="142" y="204"/>
                  <a:pt x="141" y="204"/>
                  <a:pt x="141" y="205"/>
                </a:cubicBezTo>
                <a:cubicBezTo>
                  <a:pt x="141" y="201"/>
                  <a:pt x="142" y="198"/>
                  <a:pt x="142" y="195"/>
                </a:cubicBezTo>
                <a:cubicBezTo>
                  <a:pt x="142" y="195"/>
                  <a:pt x="143" y="194"/>
                  <a:pt x="143" y="193"/>
                </a:cubicBezTo>
                <a:cubicBezTo>
                  <a:pt x="144" y="193"/>
                  <a:pt x="145" y="193"/>
                  <a:pt x="145" y="193"/>
                </a:cubicBezTo>
                <a:cubicBezTo>
                  <a:pt x="146" y="193"/>
                  <a:pt x="147" y="193"/>
                  <a:pt x="147" y="193"/>
                </a:cubicBezTo>
                <a:cubicBezTo>
                  <a:pt x="146" y="195"/>
                  <a:pt x="144" y="196"/>
                  <a:pt x="143" y="198"/>
                </a:cubicBezTo>
                <a:cubicBezTo>
                  <a:pt x="142" y="200"/>
                  <a:pt x="142" y="200"/>
                  <a:pt x="142" y="200"/>
                </a:cubicBezTo>
                <a:cubicBezTo>
                  <a:pt x="144" y="200"/>
                  <a:pt x="144" y="200"/>
                  <a:pt x="144" y="200"/>
                </a:cubicBezTo>
                <a:cubicBezTo>
                  <a:pt x="153" y="199"/>
                  <a:pt x="161" y="196"/>
                  <a:pt x="169" y="192"/>
                </a:cubicBezTo>
                <a:cubicBezTo>
                  <a:pt x="169" y="191"/>
                  <a:pt x="169" y="191"/>
                  <a:pt x="169" y="191"/>
                </a:cubicBezTo>
                <a:cubicBezTo>
                  <a:pt x="161" y="194"/>
                  <a:pt x="154" y="197"/>
                  <a:pt x="146" y="198"/>
                </a:cubicBezTo>
                <a:cubicBezTo>
                  <a:pt x="147" y="196"/>
                  <a:pt x="149" y="195"/>
                  <a:pt x="150" y="193"/>
                </a:cubicBezTo>
                <a:cubicBezTo>
                  <a:pt x="150" y="193"/>
                  <a:pt x="150" y="193"/>
                  <a:pt x="150" y="193"/>
                </a:cubicBezTo>
                <a:cubicBezTo>
                  <a:pt x="156" y="192"/>
                  <a:pt x="162" y="189"/>
                  <a:pt x="167" y="186"/>
                </a:cubicBezTo>
                <a:cubicBezTo>
                  <a:pt x="166" y="185"/>
                  <a:pt x="166" y="185"/>
                  <a:pt x="166" y="185"/>
                </a:cubicBezTo>
                <a:cubicBezTo>
                  <a:pt x="160" y="188"/>
                  <a:pt x="152" y="192"/>
                  <a:pt x="145" y="192"/>
                </a:cubicBezTo>
                <a:cubicBezTo>
                  <a:pt x="145" y="192"/>
                  <a:pt x="145" y="192"/>
                  <a:pt x="145" y="192"/>
                </a:cubicBezTo>
                <a:cubicBezTo>
                  <a:pt x="145" y="191"/>
                  <a:pt x="145" y="191"/>
                  <a:pt x="146" y="191"/>
                </a:cubicBezTo>
                <a:cubicBezTo>
                  <a:pt x="144" y="190"/>
                  <a:pt x="144" y="190"/>
                  <a:pt x="144" y="190"/>
                </a:cubicBezTo>
                <a:cubicBezTo>
                  <a:pt x="144" y="190"/>
                  <a:pt x="144" y="190"/>
                  <a:pt x="144" y="190"/>
                </a:cubicBezTo>
                <a:cubicBezTo>
                  <a:pt x="144" y="189"/>
                  <a:pt x="144" y="189"/>
                  <a:pt x="144" y="189"/>
                </a:cubicBezTo>
                <a:cubicBezTo>
                  <a:pt x="144" y="188"/>
                  <a:pt x="144" y="188"/>
                  <a:pt x="145" y="187"/>
                </a:cubicBezTo>
                <a:cubicBezTo>
                  <a:pt x="145" y="187"/>
                  <a:pt x="145" y="187"/>
                  <a:pt x="145" y="187"/>
                </a:cubicBezTo>
                <a:cubicBezTo>
                  <a:pt x="146" y="187"/>
                  <a:pt x="146" y="187"/>
                  <a:pt x="147" y="187"/>
                </a:cubicBezTo>
                <a:cubicBezTo>
                  <a:pt x="151" y="187"/>
                  <a:pt x="155" y="186"/>
                  <a:pt x="159" y="184"/>
                </a:cubicBezTo>
                <a:cubicBezTo>
                  <a:pt x="164" y="183"/>
                  <a:pt x="168" y="181"/>
                  <a:pt x="172" y="179"/>
                </a:cubicBezTo>
                <a:cubicBezTo>
                  <a:pt x="171" y="177"/>
                  <a:pt x="171" y="177"/>
                  <a:pt x="171" y="177"/>
                </a:cubicBezTo>
                <a:cubicBezTo>
                  <a:pt x="167" y="179"/>
                  <a:pt x="163" y="181"/>
                  <a:pt x="159" y="183"/>
                </a:cubicBezTo>
                <a:cubicBezTo>
                  <a:pt x="155" y="184"/>
                  <a:pt x="151" y="185"/>
                  <a:pt x="148" y="186"/>
                </a:cubicBezTo>
                <a:cubicBezTo>
                  <a:pt x="149" y="185"/>
                  <a:pt x="150" y="184"/>
                  <a:pt x="150" y="184"/>
                </a:cubicBezTo>
                <a:cubicBezTo>
                  <a:pt x="150" y="184"/>
                  <a:pt x="150" y="184"/>
                  <a:pt x="150" y="184"/>
                </a:cubicBezTo>
                <a:cubicBezTo>
                  <a:pt x="151" y="184"/>
                  <a:pt x="151" y="184"/>
                  <a:pt x="151" y="184"/>
                </a:cubicBezTo>
                <a:cubicBezTo>
                  <a:pt x="157" y="182"/>
                  <a:pt x="163" y="179"/>
                  <a:pt x="169" y="177"/>
                </a:cubicBezTo>
                <a:cubicBezTo>
                  <a:pt x="169" y="176"/>
                  <a:pt x="169" y="176"/>
                  <a:pt x="169" y="176"/>
                </a:cubicBezTo>
                <a:cubicBezTo>
                  <a:pt x="172" y="175"/>
                  <a:pt x="175" y="174"/>
                  <a:pt x="178" y="172"/>
                </a:cubicBezTo>
                <a:cubicBezTo>
                  <a:pt x="178" y="173"/>
                  <a:pt x="177" y="173"/>
                  <a:pt x="177" y="174"/>
                </a:cubicBezTo>
                <a:cubicBezTo>
                  <a:pt x="178" y="175"/>
                  <a:pt x="178" y="175"/>
                  <a:pt x="178" y="175"/>
                </a:cubicBezTo>
                <a:cubicBezTo>
                  <a:pt x="179" y="173"/>
                  <a:pt x="181" y="171"/>
                  <a:pt x="182" y="170"/>
                </a:cubicBezTo>
                <a:cubicBezTo>
                  <a:pt x="186" y="168"/>
                  <a:pt x="189" y="166"/>
                  <a:pt x="191" y="164"/>
                </a:cubicBezTo>
                <a:cubicBezTo>
                  <a:pt x="191" y="165"/>
                  <a:pt x="191" y="167"/>
                  <a:pt x="191" y="169"/>
                </a:cubicBezTo>
                <a:cubicBezTo>
                  <a:pt x="190" y="168"/>
                  <a:pt x="190" y="168"/>
                  <a:pt x="190" y="168"/>
                </a:cubicBezTo>
                <a:cubicBezTo>
                  <a:pt x="190" y="168"/>
                  <a:pt x="189" y="169"/>
                  <a:pt x="189" y="169"/>
                </a:cubicBezTo>
                <a:cubicBezTo>
                  <a:pt x="189" y="169"/>
                  <a:pt x="189" y="169"/>
                  <a:pt x="189" y="169"/>
                </a:cubicBezTo>
                <a:cubicBezTo>
                  <a:pt x="188" y="169"/>
                  <a:pt x="188" y="169"/>
                  <a:pt x="188" y="169"/>
                </a:cubicBezTo>
                <a:cubicBezTo>
                  <a:pt x="182" y="174"/>
                  <a:pt x="175" y="180"/>
                  <a:pt x="169" y="186"/>
                </a:cubicBezTo>
                <a:close/>
                <a:moveTo>
                  <a:pt x="182" y="181"/>
                </a:moveTo>
                <a:cubicBezTo>
                  <a:pt x="183" y="181"/>
                  <a:pt x="183" y="181"/>
                  <a:pt x="183" y="181"/>
                </a:cubicBezTo>
                <a:cubicBezTo>
                  <a:pt x="183" y="181"/>
                  <a:pt x="182" y="181"/>
                  <a:pt x="182" y="181"/>
                </a:cubicBezTo>
                <a:cubicBezTo>
                  <a:pt x="182" y="181"/>
                  <a:pt x="182" y="181"/>
                  <a:pt x="182" y="181"/>
                </a:cubicBezTo>
                <a:cubicBezTo>
                  <a:pt x="182" y="181"/>
                  <a:pt x="182" y="181"/>
                  <a:pt x="182" y="181"/>
                </a:cubicBezTo>
                <a:close/>
                <a:moveTo>
                  <a:pt x="162" y="230"/>
                </a:moveTo>
                <a:cubicBezTo>
                  <a:pt x="158" y="233"/>
                  <a:pt x="154" y="235"/>
                  <a:pt x="149" y="237"/>
                </a:cubicBezTo>
                <a:cubicBezTo>
                  <a:pt x="149" y="237"/>
                  <a:pt x="149" y="236"/>
                  <a:pt x="149" y="236"/>
                </a:cubicBezTo>
                <a:cubicBezTo>
                  <a:pt x="151" y="234"/>
                  <a:pt x="153" y="232"/>
                  <a:pt x="155" y="231"/>
                </a:cubicBezTo>
                <a:cubicBezTo>
                  <a:pt x="156" y="231"/>
                  <a:pt x="158" y="230"/>
                  <a:pt x="160" y="230"/>
                </a:cubicBezTo>
                <a:cubicBezTo>
                  <a:pt x="161" y="231"/>
                  <a:pt x="161" y="231"/>
                  <a:pt x="161" y="231"/>
                </a:cubicBezTo>
                <a:cubicBezTo>
                  <a:pt x="162" y="230"/>
                  <a:pt x="163" y="229"/>
                  <a:pt x="164" y="229"/>
                </a:cubicBezTo>
                <a:cubicBezTo>
                  <a:pt x="165" y="228"/>
                  <a:pt x="165" y="228"/>
                  <a:pt x="166" y="228"/>
                </a:cubicBezTo>
                <a:cubicBezTo>
                  <a:pt x="170" y="227"/>
                  <a:pt x="173" y="225"/>
                  <a:pt x="175" y="223"/>
                </a:cubicBezTo>
                <a:cubicBezTo>
                  <a:pt x="175" y="224"/>
                  <a:pt x="175" y="225"/>
                  <a:pt x="175" y="226"/>
                </a:cubicBezTo>
                <a:cubicBezTo>
                  <a:pt x="170" y="229"/>
                  <a:pt x="165" y="232"/>
                  <a:pt x="159" y="234"/>
                </a:cubicBezTo>
                <a:cubicBezTo>
                  <a:pt x="160" y="233"/>
                  <a:pt x="162" y="233"/>
                  <a:pt x="163" y="232"/>
                </a:cubicBezTo>
                <a:lnTo>
                  <a:pt x="162" y="230"/>
                </a:lnTo>
                <a:close/>
                <a:moveTo>
                  <a:pt x="144" y="238"/>
                </a:moveTo>
                <a:cubicBezTo>
                  <a:pt x="144" y="238"/>
                  <a:pt x="144" y="238"/>
                  <a:pt x="144" y="238"/>
                </a:cubicBezTo>
                <a:cubicBezTo>
                  <a:pt x="144" y="237"/>
                  <a:pt x="144" y="236"/>
                  <a:pt x="145" y="235"/>
                </a:cubicBezTo>
                <a:cubicBezTo>
                  <a:pt x="147" y="234"/>
                  <a:pt x="149" y="232"/>
                  <a:pt x="151" y="231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0" y="233"/>
                  <a:pt x="149" y="234"/>
                  <a:pt x="148" y="235"/>
                </a:cubicBezTo>
                <a:cubicBezTo>
                  <a:pt x="148" y="234"/>
                  <a:pt x="148" y="234"/>
                  <a:pt x="148" y="234"/>
                </a:cubicBezTo>
                <a:cubicBezTo>
                  <a:pt x="148" y="235"/>
                  <a:pt x="148" y="235"/>
                  <a:pt x="148" y="235"/>
                </a:cubicBezTo>
                <a:cubicBezTo>
                  <a:pt x="146" y="236"/>
                  <a:pt x="145" y="237"/>
                  <a:pt x="144" y="238"/>
                </a:cubicBezTo>
                <a:close/>
                <a:moveTo>
                  <a:pt x="147" y="237"/>
                </a:moveTo>
                <a:cubicBezTo>
                  <a:pt x="147" y="237"/>
                  <a:pt x="147" y="237"/>
                  <a:pt x="147" y="237"/>
                </a:cubicBezTo>
                <a:cubicBezTo>
                  <a:pt x="147" y="237"/>
                  <a:pt x="147" y="237"/>
                  <a:pt x="147" y="237"/>
                </a:cubicBezTo>
                <a:close/>
                <a:moveTo>
                  <a:pt x="142" y="236"/>
                </a:moveTo>
                <a:cubicBezTo>
                  <a:pt x="143" y="236"/>
                  <a:pt x="143" y="236"/>
                  <a:pt x="143" y="236"/>
                </a:cubicBezTo>
                <a:cubicBezTo>
                  <a:pt x="142" y="237"/>
                  <a:pt x="142" y="237"/>
                  <a:pt x="142" y="238"/>
                </a:cubicBezTo>
                <a:cubicBezTo>
                  <a:pt x="141" y="238"/>
                  <a:pt x="140" y="238"/>
                  <a:pt x="140" y="237"/>
                </a:cubicBezTo>
                <a:cubicBezTo>
                  <a:pt x="140" y="237"/>
                  <a:pt x="141" y="237"/>
                  <a:pt x="141" y="237"/>
                </a:cubicBezTo>
                <a:cubicBezTo>
                  <a:pt x="142" y="237"/>
                  <a:pt x="142" y="236"/>
                  <a:pt x="142" y="236"/>
                </a:cubicBezTo>
                <a:close/>
                <a:moveTo>
                  <a:pt x="142" y="234"/>
                </a:moveTo>
                <a:cubicBezTo>
                  <a:pt x="142" y="234"/>
                  <a:pt x="142" y="234"/>
                  <a:pt x="142" y="234"/>
                </a:cubicBezTo>
                <a:cubicBezTo>
                  <a:pt x="142" y="234"/>
                  <a:pt x="142" y="235"/>
                  <a:pt x="141" y="235"/>
                </a:cubicBezTo>
                <a:cubicBezTo>
                  <a:pt x="140" y="235"/>
                  <a:pt x="139" y="236"/>
                  <a:pt x="138" y="236"/>
                </a:cubicBezTo>
                <a:cubicBezTo>
                  <a:pt x="138" y="236"/>
                  <a:pt x="138" y="235"/>
                  <a:pt x="138" y="235"/>
                </a:cubicBezTo>
                <a:cubicBezTo>
                  <a:pt x="143" y="231"/>
                  <a:pt x="148" y="228"/>
                  <a:pt x="153" y="224"/>
                </a:cubicBezTo>
                <a:cubicBezTo>
                  <a:pt x="154" y="225"/>
                  <a:pt x="155" y="225"/>
                  <a:pt x="157" y="225"/>
                </a:cubicBezTo>
                <a:cubicBezTo>
                  <a:pt x="157" y="225"/>
                  <a:pt x="157" y="225"/>
                  <a:pt x="157" y="225"/>
                </a:cubicBezTo>
                <a:cubicBezTo>
                  <a:pt x="152" y="228"/>
                  <a:pt x="147" y="231"/>
                  <a:pt x="142" y="234"/>
                </a:cubicBezTo>
                <a:close/>
                <a:moveTo>
                  <a:pt x="136" y="213"/>
                </a:moveTo>
                <a:cubicBezTo>
                  <a:pt x="136" y="215"/>
                  <a:pt x="136" y="217"/>
                  <a:pt x="135" y="219"/>
                </a:cubicBezTo>
                <a:cubicBezTo>
                  <a:pt x="135" y="219"/>
                  <a:pt x="134" y="220"/>
                  <a:pt x="134" y="221"/>
                </a:cubicBezTo>
                <a:cubicBezTo>
                  <a:pt x="135" y="217"/>
                  <a:pt x="135" y="214"/>
                  <a:pt x="136" y="211"/>
                </a:cubicBezTo>
                <a:cubicBezTo>
                  <a:pt x="136" y="211"/>
                  <a:pt x="136" y="211"/>
                  <a:pt x="137" y="211"/>
                </a:cubicBezTo>
                <a:cubicBezTo>
                  <a:pt x="137" y="211"/>
                  <a:pt x="137" y="211"/>
                  <a:pt x="137" y="211"/>
                </a:cubicBezTo>
                <a:cubicBezTo>
                  <a:pt x="136" y="212"/>
                  <a:pt x="136" y="212"/>
                  <a:pt x="136" y="212"/>
                </a:cubicBezTo>
                <a:cubicBezTo>
                  <a:pt x="136" y="212"/>
                  <a:pt x="136" y="212"/>
                  <a:pt x="136" y="212"/>
                </a:cubicBezTo>
                <a:cubicBezTo>
                  <a:pt x="136" y="213"/>
                  <a:pt x="136" y="213"/>
                  <a:pt x="136" y="213"/>
                </a:cubicBezTo>
                <a:close/>
                <a:moveTo>
                  <a:pt x="136" y="245"/>
                </a:moveTo>
                <a:cubicBezTo>
                  <a:pt x="136" y="245"/>
                  <a:pt x="136" y="245"/>
                  <a:pt x="136" y="245"/>
                </a:cubicBezTo>
                <a:cubicBezTo>
                  <a:pt x="136" y="247"/>
                  <a:pt x="135" y="250"/>
                  <a:pt x="134" y="253"/>
                </a:cubicBezTo>
                <a:cubicBezTo>
                  <a:pt x="134" y="255"/>
                  <a:pt x="134" y="256"/>
                  <a:pt x="134" y="257"/>
                </a:cubicBezTo>
                <a:cubicBezTo>
                  <a:pt x="133" y="259"/>
                  <a:pt x="133" y="259"/>
                  <a:pt x="133" y="260"/>
                </a:cubicBezTo>
                <a:cubicBezTo>
                  <a:pt x="131" y="275"/>
                  <a:pt x="129" y="289"/>
                  <a:pt x="127" y="304"/>
                </a:cubicBezTo>
                <a:cubicBezTo>
                  <a:pt x="129" y="286"/>
                  <a:pt x="130" y="268"/>
                  <a:pt x="131" y="250"/>
                </a:cubicBezTo>
                <a:cubicBezTo>
                  <a:pt x="131" y="250"/>
                  <a:pt x="131" y="250"/>
                  <a:pt x="131" y="250"/>
                </a:cubicBezTo>
                <a:cubicBezTo>
                  <a:pt x="131" y="250"/>
                  <a:pt x="131" y="250"/>
                  <a:pt x="131" y="250"/>
                </a:cubicBezTo>
                <a:cubicBezTo>
                  <a:pt x="131" y="250"/>
                  <a:pt x="131" y="250"/>
                  <a:pt x="131" y="250"/>
                </a:cubicBezTo>
                <a:cubicBezTo>
                  <a:pt x="131" y="249"/>
                  <a:pt x="131" y="249"/>
                  <a:pt x="131" y="248"/>
                </a:cubicBezTo>
                <a:cubicBezTo>
                  <a:pt x="130" y="248"/>
                  <a:pt x="130" y="248"/>
                  <a:pt x="130" y="248"/>
                </a:cubicBezTo>
                <a:cubicBezTo>
                  <a:pt x="128" y="257"/>
                  <a:pt x="126" y="265"/>
                  <a:pt x="125" y="274"/>
                </a:cubicBezTo>
                <a:cubicBezTo>
                  <a:pt x="124" y="281"/>
                  <a:pt x="123" y="287"/>
                  <a:pt x="122" y="294"/>
                </a:cubicBezTo>
                <a:cubicBezTo>
                  <a:pt x="122" y="288"/>
                  <a:pt x="122" y="283"/>
                  <a:pt x="123" y="277"/>
                </a:cubicBezTo>
                <a:cubicBezTo>
                  <a:pt x="123" y="273"/>
                  <a:pt x="124" y="269"/>
                  <a:pt x="124" y="265"/>
                </a:cubicBezTo>
                <a:cubicBezTo>
                  <a:pt x="124" y="263"/>
                  <a:pt x="125" y="261"/>
                  <a:pt x="125" y="259"/>
                </a:cubicBezTo>
                <a:cubicBezTo>
                  <a:pt x="127" y="259"/>
                  <a:pt x="127" y="259"/>
                  <a:pt x="127" y="259"/>
                </a:cubicBezTo>
                <a:cubicBezTo>
                  <a:pt x="127" y="254"/>
                  <a:pt x="128" y="250"/>
                  <a:pt x="129" y="246"/>
                </a:cubicBezTo>
                <a:cubicBezTo>
                  <a:pt x="130" y="245"/>
                  <a:pt x="130" y="244"/>
                  <a:pt x="131" y="243"/>
                </a:cubicBezTo>
                <a:cubicBezTo>
                  <a:pt x="131" y="243"/>
                  <a:pt x="131" y="243"/>
                  <a:pt x="131" y="243"/>
                </a:cubicBezTo>
                <a:cubicBezTo>
                  <a:pt x="131" y="243"/>
                  <a:pt x="131" y="243"/>
                  <a:pt x="132" y="243"/>
                </a:cubicBezTo>
                <a:cubicBezTo>
                  <a:pt x="131" y="244"/>
                  <a:pt x="131" y="246"/>
                  <a:pt x="131" y="248"/>
                </a:cubicBezTo>
                <a:cubicBezTo>
                  <a:pt x="133" y="248"/>
                  <a:pt x="133" y="248"/>
                  <a:pt x="133" y="248"/>
                </a:cubicBezTo>
                <a:cubicBezTo>
                  <a:pt x="133" y="246"/>
                  <a:pt x="133" y="244"/>
                  <a:pt x="133" y="242"/>
                </a:cubicBezTo>
                <a:cubicBezTo>
                  <a:pt x="134" y="242"/>
                  <a:pt x="135" y="243"/>
                  <a:pt x="136" y="243"/>
                </a:cubicBezTo>
                <a:cubicBezTo>
                  <a:pt x="136" y="243"/>
                  <a:pt x="135" y="243"/>
                  <a:pt x="135" y="243"/>
                </a:cubicBezTo>
                <a:cubicBezTo>
                  <a:pt x="135" y="243"/>
                  <a:pt x="135" y="243"/>
                  <a:pt x="135" y="244"/>
                </a:cubicBezTo>
                <a:lnTo>
                  <a:pt x="136" y="245"/>
                </a:lnTo>
                <a:close/>
                <a:moveTo>
                  <a:pt x="126" y="290"/>
                </a:moveTo>
                <a:cubicBezTo>
                  <a:pt x="126" y="290"/>
                  <a:pt x="126" y="290"/>
                  <a:pt x="126" y="290"/>
                </a:cubicBezTo>
                <a:cubicBezTo>
                  <a:pt x="125" y="295"/>
                  <a:pt x="123" y="300"/>
                  <a:pt x="122" y="305"/>
                </a:cubicBezTo>
                <a:cubicBezTo>
                  <a:pt x="124" y="295"/>
                  <a:pt x="125" y="285"/>
                  <a:pt x="127" y="274"/>
                </a:cubicBezTo>
                <a:cubicBezTo>
                  <a:pt x="127" y="274"/>
                  <a:pt x="127" y="274"/>
                  <a:pt x="127" y="274"/>
                </a:cubicBezTo>
                <a:cubicBezTo>
                  <a:pt x="127" y="274"/>
                  <a:pt x="127" y="274"/>
                  <a:pt x="127" y="274"/>
                </a:cubicBezTo>
                <a:cubicBezTo>
                  <a:pt x="127" y="271"/>
                  <a:pt x="128" y="267"/>
                  <a:pt x="129" y="263"/>
                </a:cubicBezTo>
                <a:cubicBezTo>
                  <a:pt x="128" y="272"/>
                  <a:pt x="127" y="281"/>
                  <a:pt x="126" y="290"/>
                </a:cubicBezTo>
                <a:close/>
                <a:moveTo>
                  <a:pt x="135" y="138"/>
                </a:moveTo>
                <a:cubicBezTo>
                  <a:pt x="135" y="143"/>
                  <a:pt x="134" y="148"/>
                  <a:pt x="134" y="153"/>
                </a:cubicBezTo>
                <a:cubicBezTo>
                  <a:pt x="133" y="154"/>
                  <a:pt x="132" y="156"/>
                  <a:pt x="132" y="158"/>
                </a:cubicBezTo>
                <a:cubicBezTo>
                  <a:pt x="132" y="157"/>
                  <a:pt x="132" y="157"/>
                  <a:pt x="132" y="156"/>
                </a:cubicBezTo>
                <a:cubicBezTo>
                  <a:pt x="132" y="149"/>
                  <a:pt x="132" y="142"/>
                  <a:pt x="133" y="135"/>
                </a:cubicBezTo>
                <a:cubicBezTo>
                  <a:pt x="133" y="130"/>
                  <a:pt x="134" y="125"/>
                  <a:pt x="136" y="121"/>
                </a:cubicBezTo>
                <a:cubicBezTo>
                  <a:pt x="135" y="126"/>
                  <a:pt x="135" y="135"/>
                  <a:pt x="135" y="138"/>
                </a:cubicBezTo>
                <a:close/>
                <a:moveTo>
                  <a:pt x="136" y="199"/>
                </a:moveTo>
                <a:cubicBezTo>
                  <a:pt x="135" y="199"/>
                  <a:pt x="135" y="200"/>
                  <a:pt x="135" y="201"/>
                </a:cubicBezTo>
                <a:cubicBezTo>
                  <a:pt x="135" y="201"/>
                  <a:pt x="135" y="201"/>
                  <a:pt x="135" y="201"/>
                </a:cubicBezTo>
                <a:cubicBezTo>
                  <a:pt x="135" y="200"/>
                  <a:pt x="135" y="199"/>
                  <a:pt x="135" y="199"/>
                </a:cubicBezTo>
                <a:lnTo>
                  <a:pt x="136" y="199"/>
                </a:lnTo>
                <a:close/>
                <a:moveTo>
                  <a:pt x="136" y="232"/>
                </a:moveTo>
                <a:cubicBezTo>
                  <a:pt x="136" y="233"/>
                  <a:pt x="136" y="234"/>
                  <a:pt x="136" y="235"/>
                </a:cubicBezTo>
                <a:cubicBezTo>
                  <a:pt x="135" y="235"/>
                  <a:pt x="135" y="235"/>
                  <a:pt x="134" y="235"/>
                </a:cubicBezTo>
                <a:cubicBezTo>
                  <a:pt x="135" y="235"/>
                  <a:pt x="135" y="234"/>
                  <a:pt x="135" y="233"/>
                </a:cubicBezTo>
                <a:cubicBezTo>
                  <a:pt x="135" y="233"/>
                  <a:pt x="135" y="232"/>
                  <a:pt x="136" y="232"/>
                </a:cubicBezTo>
                <a:close/>
                <a:moveTo>
                  <a:pt x="135" y="230"/>
                </a:moveTo>
                <a:cubicBezTo>
                  <a:pt x="135" y="229"/>
                  <a:pt x="136" y="228"/>
                  <a:pt x="136" y="226"/>
                </a:cubicBezTo>
                <a:cubicBezTo>
                  <a:pt x="136" y="228"/>
                  <a:pt x="136" y="229"/>
                  <a:pt x="136" y="230"/>
                </a:cubicBezTo>
                <a:lnTo>
                  <a:pt x="135" y="230"/>
                </a:lnTo>
                <a:close/>
                <a:moveTo>
                  <a:pt x="133" y="231"/>
                </a:moveTo>
                <a:cubicBezTo>
                  <a:pt x="133" y="232"/>
                  <a:pt x="132" y="232"/>
                  <a:pt x="132" y="232"/>
                </a:cubicBezTo>
                <a:cubicBezTo>
                  <a:pt x="132" y="232"/>
                  <a:pt x="132" y="232"/>
                  <a:pt x="132" y="232"/>
                </a:cubicBezTo>
                <a:cubicBezTo>
                  <a:pt x="132" y="229"/>
                  <a:pt x="133" y="227"/>
                  <a:pt x="133" y="225"/>
                </a:cubicBezTo>
                <a:cubicBezTo>
                  <a:pt x="134" y="224"/>
                  <a:pt x="134" y="223"/>
                  <a:pt x="135" y="223"/>
                </a:cubicBezTo>
                <a:cubicBezTo>
                  <a:pt x="134" y="226"/>
                  <a:pt x="134" y="228"/>
                  <a:pt x="133" y="231"/>
                </a:cubicBezTo>
                <a:close/>
                <a:moveTo>
                  <a:pt x="133" y="235"/>
                </a:moveTo>
                <a:cubicBezTo>
                  <a:pt x="133" y="235"/>
                  <a:pt x="133" y="235"/>
                  <a:pt x="133" y="235"/>
                </a:cubicBezTo>
                <a:cubicBezTo>
                  <a:pt x="132" y="235"/>
                  <a:pt x="132" y="235"/>
                  <a:pt x="132" y="235"/>
                </a:cubicBezTo>
                <a:lnTo>
                  <a:pt x="133" y="235"/>
                </a:lnTo>
                <a:close/>
                <a:moveTo>
                  <a:pt x="132" y="242"/>
                </a:moveTo>
                <a:cubicBezTo>
                  <a:pt x="132" y="242"/>
                  <a:pt x="132" y="242"/>
                  <a:pt x="132" y="242"/>
                </a:cubicBezTo>
                <a:cubicBezTo>
                  <a:pt x="132" y="242"/>
                  <a:pt x="132" y="242"/>
                  <a:pt x="132" y="242"/>
                </a:cubicBezTo>
                <a:close/>
                <a:moveTo>
                  <a:pt x="133" y="169"/>
                </a:moveTo>
                <a:cubicBezTo>
                  <a:pt x="133" y="171"/>
                  <a:pt x="133" y="172"/>
                  <a:pt x="132" y="174"/>
                </a:cubicBezTo>
                <a:cubicBezTo>
                  <a:pt x="132" y="174"/>
                  <a:pt x="132" y="174"/>
                  <a:pt x="132" y="175"/>
                </a:cubicBezTo>
                <a:cubicBezTo>
                  <a:pt x="132" y="174"/>
                  <a:pt x="132" y="173"/>
                  <a:pt x="132" y="173"/>
                </a:cubicBezTo>
                <a:cubicBezTo>
                  <a:pt x="132" y="171"/>
                  <a:pt x="132" y="170"/>
                  <a:pt x="133" y="169"/>
                </a:cubicBezTo>
                <a:close/>
                <a:moveTo>
                  <a:pt x="132" y="167"/>
                </a:moveTo>
                <a:cubicBezTo>
                  <a:pt x="132" y="166"/>
                  <a:pt x="132" y="166"/>
                  <a:pt x="133" y="165"/>
                </a:cubicBezTo>
                <a:cubicBezTo>
                  <a:pt x="132" y="166"/>
                  <a:pt x="132" y="167"/>
                  <a:pt x="132" y="167"/>
                </a:cubicBezTo>
                <a:close/>
                <a:moveTo>
                  <a:pt x="134" y="160"/>
                </a:moveTo>
                <a:cubicBezTo>
                  <a:pt x="133" y="161"/>
                  <a:pt x="132" y="162"/>
                  <a:pt x="132" y="163"/>
                </a:cubicBezTo>
                <a:cubicBezTo>
                  <a:pt x="132" y="163"/>
                  <a:pt x="132" y="162"/>
                  <a:pt x="132" y="161"/>
                </a:cubicBezTo>
                <a:cubicBezTo>
                  <a:pt x="132" y="160"/>
                  <a:pt x="133" y="159"/>
                  <a:pt x="134" y="157"/>
                </a:cubicBezTo>
                <a:cubicBezTo>
                  <a:pt x="134" y="158"/>
                  <a:pt x="134" y="159"/>
                  <a:pt x="134" y="160"/>
                </a:cubicBezTo>
                <a:close/>
                <a:moveTo>
                  <a:pt x="132" y="179"/>
                </a:moveTo>
                <a:cubicBezTo>
                  <a:pt x="132" y="180"/>
                  <a:pt x="132" y="181"/>
                  <a:pt x="132" y="182"/>
                </a:cubicBezTo>
                <a:cubicBezTo>
                  <a:pt x="131" y="183"/>
                  <a:pt x="131" y="184"/>
                  <a:pt x="131" y="185"/>
                </a:cubicBezTo>
                <a:cubicBezTo>
                  <a:pt x="131" y="185"/>
                  <a:pt x="131" y="185"/>
                  <a:pt x="131" y="185"/>
                </a:cubicBezTo>
                <a:cubicBezTo>
                  <a:pt x="130" y="186"/>
                  <a:pt x="130" y="186"/>
                  <a:pt x="130" y="186"/>
                </a:cubicBezTo>
                <a:cubicBezTo>
                  <a:pt x="131" y="186"/>
                  <a:pt x="131" y="186"/>
                  <a:pt x="131" y="186"/>
                </a:cubicBezTo>
                <a:cubicBezTo>
                  <a:pt x="129" y="197"/>
                  <a:pt x="127" y="208"/>
                  <a:pt x="125" y="219"/>
                </a:cubicBezTo>
                <a:cubicBezTo>
                  <a:pt x="126" y="219"/>
                  <a:pt x="126" y="219"/>
                  <a:pt x="126" y="219"/>
                </a:cubicBezTo>
                <a:cubicBezTo>
                  <a:pt x="126" y="222"/>
                  <a:pt x="126" y="225"/>
                  <a:pt x="125" y="228"/>
                </a:cubicBezTo>
                <a:cubicBezTo>
                  <a:pt x="125" y="228"/>
                  <a:pt x="125" y="228"/>
                  <a:pt x="125" y="229"/>
                </a:cubicBezTo>
                <a:cubicBezTo>
                  <a:pt x="125" y="229"/>
                  <a:pt x="125" y="229"/>
                  <a:pt x="125" y="230"/>
                </a:cubicBezTo>
                <a:cubicBezTo>
                  <a:pt x="124" y="231"/>
                  <a:pt x="124" y="233"/>
                  <a:pt x="124" y="235"/>
                </a:cubicBezTo>
                <a:cubicBezTo>
                  <a:pt x="124" y="235"/>
                  <a:pt x="124" y="235"/>
                  <a:pt x="124" y="235"/>
                </a:cubicBezTo>
                <a:cubicBezTo>
                  <a:pt x="122" y="238"/>
                  <a:pt x="122" y="238"/>
                  <a:pt x="122" y="238"/>
                </a:cubicBezTo>
                <a:cubicBezTo>
                  <a:pt x="123" y="237"/>
                  <a:pt x="123" y="237"/>
                  <a:pt x="123" y="237"/>
                </a:cubicBezTo>
                <a:cubicBezTo>
                  <a:pt x="123" y="238"/>
                  <a:pt x="123" y="240"/>
                  <a:pt x="123" y="241"/>
                </a:cubicBezTo>
                <a:cubicBezTo>
                  <a:pt x="122" y="242"/>
                  <a:pt x="121" y="243"/>
                  <a:pt x="120" y="244"/>
                </a:cubicBezTo>
                <a:cubicBezTo>
                  <a:pt x="122" y="232"/>
                  <a:pt x="123" y="216"/>
                  <a:pt x="125" y="201"/>
                </a:cubicBezTo>
                <a:cubicBezTo>
                  <a:pt x="126" y="194"/>
                  <a:pt x="127" y="187"/>
                  <a:pt x="129" y="181"/>
                </a:cubicBezTo>
                <a:cubicBezTo>
                  <a:pt x="130" y="180"/>
                  <a:pt x="131" y="179"/>
                  <a:pt x="132" y="179"/>
                </a:cubicBezTo>
                <a:close/>
                <a:moveTo>
                  <a:pt x="136" y="237"/>
                </a:moveTo>
                <a:cubicBezTo>
                  <a:pt x="136" y="236"/>
                  <a:pt x="136" y="236"/>
                  <a:pt x="136" y="236"/>
                </a:cubicBezTo>
                <a:cubicBezTo>
                  <a:pt x="136" y="237"/>
                  <a:pt x="136" y="237"/>
                  <a:pt x="136" y="237"/>
                </a:cubicBezTo>
                <a:close/>
                <a:moveTo>
                  <a:pt x="137" y="208"/>
                </a:moveTo>
                <a:cubicBezTo>
                  <a:pt x="137" y="207"/>
                  <a:pt x="137" y="205"/>
                  <a:pt x="138" y="204"/>
                </a:cubicBezTo>
                <a:cubicBezTo>
                  <a:pt x="137" y="205"/>
                  <a:pt x="137" y="206"/>
                  <a:pt x="137" y="207"/>
                </a:cubicBezTo>
                <a:lnTo>
                  <a:pt x="137" y="208"/>
                </a:lnTo>
                <a:close/>
                <a:moveTo>
                  <a:pt x="137" y="193"/>
                </a:moveTo>
                <a:cubicBezTo>
                  <a:pt x="137" y="193"/>
                  <a:pt x="137" y="193"/>
                  <a:pt x="137" y="194"/>
                </a:cubicBezTo>
                <a:cubicBezTo>
                  <a:pt x="137" y="193"/>
                  <a:pt x="137" y="193"/>
                  <a:pt x="137" y="193"/>
                </a:cubicBezTo>
                <a:cubicBezTo>
                  <a:pt x="137" y="192"/>
                  <a:pt x="137" y="191"/>
                  <a:pt x="137" y="190"/>
                </a:cubicBezTo>
                <a:cubicBezTo>
                  <a:pt x="137" y="190"/>
                  <a:pt x="137" y="190"/>
                  <a:pt x="137" y="190"/>
                </a:cubicBezTo>
                <a:cubicBezTo>
                  <a:pt x="137" y="188"/>
                  <a:pt x="137" y="187"/>
                  <a:pt x="137" y="185"/>
                </a:cubicBezTo>
                <a:cubicBezTo>
                  <a:pt x="138" y="184"/>
                  <a:pt x="138" y="184"/>
                  <a:pt x="139" y="184"/>
                </a:cubicBezTo>
                <a:cubicBezTo>
                  <a:pt x="139" y="185"/>
                  <a:pt x="139" y="187"/>
                  <a:pt x="139" y="188"/>
                </a:cubicBezTo>
                <a:cubicBezTo>
                  <a:pt x="138" y="190"/>
                  <a:pt x="138" y="191"/>
                  <a:pt x="137" y="193"/>
                </a:cubicBezTo>
                <a:close/>
                <a:moveTo>
                  <a:pt x="144" y="158"/>
                </a:moveTo>
                <a:cubicBezTo>
                  <a:pt x="142" y="161"/>
                  <a:pt x="140" y="163"/>
                  <a:pt x="138" y="166"/>
                </a:cubicBezTo>
                <a:cubicBezTo>
                  <a:pt x="138" y="163"/>
                  <a:pt x="139" y="159"/>
                  <a:pt x="139" y="156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41" y="155"/>
                  <a:pt x="141" y="155"/>
                  <a:pt x="141" y="155"/>
                </a:cubicBezTo>
                <a:cubicBezTo>
                  <a:pt x="141" y="155"/>
                  <a:pt x="141" y="154"/>
                  <a:pt x="141" y="153"/>
                </a:cubicBezTo>
                <a:cubicBezTo>
                  <a:pt x="144" y="149"/>
                  <a:pt x="147" y="146"/>
                  <a:pt x="149" y="144"/>
                </a:cubicBezTo>
                <a:cubicBezTo>
                  <a:pt x="148" y="143"/>
                  <a:pt x="148" y="143"/>
                  <a:pt x="148" y="143"/>
                </a:cubicBezTo>
                <a:cubicBezTo>
                  <a:pt x="148" y="143"/>
                  <a:pt x="148" y="143"/>
                  <a:pt x="148" y="143"/>
                </a:cubicBezTo>
                <a:cubicBezTo>
                  <a:pt x="146" y="145"/>
                  <a:pt x="144" y="147"/>
                  <a:pt x="142" y="150"/>
                </a:cubicBezTo>
                <a:cubicBezTo>
                  <a:pt x="142" y="148"/>
                  <a:pt x="142" y="146"/>
                  <a:pt x="142" y="144"/>
                </a:cubicBezTo>
                <a:cubicBezTo>
                  <a:pt x="146" y="138"/>
                  <a:pt x="151" y="132"/>
                  <a:pt x="156" y="129"/>
                </a:cubicBezTo>
                <a:cubicBezTo>
                  <a:pt x="155" y="127"/>
                  <a:pt x="155" y="127"/>
                  <a:pt x="155" y="127"/>
                </a:cubicBezTo>
                <a:cubicBezTo>
                  <a:pt x="153" y="128"/>
                  <a:pt x="151" y="130"/>
                  <a:pt x="149" y="132"/>
                </a:cubicBezTo>
                <a:cubicBezTo>
                  <a:pt x="152" y="129"/>
                  <a:pt x="155" y="125"/>
                  <a:pt x="157" y="121"/>
                </a:cubicBezTo>
                <a:cubicBezTo>
                  <a:pt x="165" y="119"/>
                  <a:pt x="173" y="116"/>
                  <a:pt x="181" y="111"/>
                </a:cubicBezTo>
                <a:cubicBezTo>
                  <a:pt x="179" y="114"/>
                  <a:pt x="177" y="116"/>
                  <a:pt x="174" y="117"/>
                </a:cubicBezTo>
                <a:cubicBezTo>
                  <a:pt x="176" y="119"/>
                  <a:pt x="176" y="119"/>
                  <a:pt x="176" y="119"/>
                </a:cubicBezTo>
                <a:cubicBezTo>
                  <a:pt x="179" y="116"/>
                  <a:pt x="183" y="112"/>
                  <a:pt x="186" y="109"/>
                </a:cubicBezTo>
                <a:cubicBezTo>
                  <a:pt x="189" y="107"/>
                  <a:pt x="193" y="105"/>
                  <a:pt x="196" y="103"/>
                </a:cubicBezTo>
                <a:cubicBezTo>
                  <a:pt x="196" y="104"/>
                  <a:pt x="197" y="105"/>
                  <a:pt x="197" y="105"/>
                </a:cubicBezTo>
                <a:cubicBezTo>
                  <a:pt x="194" y="118"/>
                  <a:pt x="194" y="131"/>
                  <a:pt x="193" y="143"/>
                </a:cubicBezTo>
                <a:cubicBezTo>
                  <a:pt x="192" y="143"/>
                  <a:pt x="192" y="143"/>
                  <a:pt x="192" y="143"/>
                </a:cubicBezTo>
                <a:cubicBezTo>
                  <a:pt x="187" y="147"/>
                  <a:pt x="183" y="152"/>
                  <a:pt x="178" y="156"/>
                </a:cubicBezTo>
                <a:cubicBezTo>
                  <a:pt x="179" y="157"/>
                  <a:pt x="179" y="157"/>
                  <a:pt x="179" y="157"/>
                </a:cubicBezTo>
                <a:cubicBezTo>
                  <a:pt x="184" y="154"/>
                  <a:pt x="188" y="149"/>
                  <a:pt x="193" y="145"/>
                </a:cubicBezTo>
                <a:cubicBezTo>
                  <a:pt x="193" y="146"/>
                  <a:pt x="193" y="148"/>
                  <a:pt x="193" y="149"/>
                </a:cubicBezTo>
                <a:cubicBezTo>
                  <a:pt x="192" y="149"/>
                  <a:pt x="192" y="149"/>
                  <a:pt x="192" y="149"/>
                </a:cubicBezTo>
                <a:cubicBezTo>
                  <a:pt x="187" y="154"/>
                  <a:pt x="182" y="159"/>
                  <a:pt x="178" y="166"/>
                </a:cubicBezTo>
                <a:cubicBezTo>
                  <a:pt x="179" y="166"/>
                  <a:pt x="179" y="166"/>
                  <a:pt x="179" y="166"/>
                </a:cubicBezTo>
                <a:cubicBezTo>
                  <a:pt x="169" y="172"/>
                  <a:pt x="157" y="177"/>
                  <a:pt x="148" y="176"/>
                </a:cubicBezTo>
                <a:cubicBezTo>
                  <a:pt x="152" y="173"/>
                  <a:pt x="155" y="170"/>
                  <a:pt x="157" y="168"/>
                </a:cubicBezTo>
                <a:cubicBezTo>
                  <a:pt x="156" y="167"/>
                  <a:pt x="156" y="167"/>
                  <a:pt x="156" y="167"/>
                </a:cubicBezTo>
                <a:cubicBezTo>
                  <a:pt x="153" y="169"/>
                  <a:pt x="150" y="172"/>
                  <a:pt x="146" y="176"/>
                </a:cubicBezTo>
                <a:cubicBezTo>
                  <a:pt x="146" y="176"/>
                  <a:pt x="145" y="176"/>
                  <a:pt x="145" y="175"/>
                </a:cubicBezTo>
                <a:cubicBezTo>
                  <a:pt x="146" y="172"/>
                  <a:pt x="146" y="169"/>
                  <a:pt x="147" y="166"/>
                </a:cubicBezTo>
                <a:cubicBezTo>
                  <a:pt x="148" y="164"/>
                  <a:pt x="149" y="163"/>
                  <a:pt x="150" y="162"/>
                </a:cubicBezTo>
                <a:cubicBezTo>
                  <a:pt x="150" y="162"/>
                  <a:pt x="150" y="162"/>
                  <a:pt x="150" y="162"/>
                </a:cubicBezTo>
                <a:cubicBezTo>
                  <a:pt x="150" y="162"/>
                  <a:pt x="150" y="162"/>
                  <a:pt x="150" y="162"/>
                </a:cubicBezTo>
                <a:cubicBezTo>
                  <a:pt x="149" y="161"/>
                  <a:pt x="149" y="161"/>
                  <a:pt x="149" y="161"/>
                </a:cubicBezTo>
                <a:cubicBezTo>
                  <a:pt x="149" y="161"/>
                  <a:pt x="149" y="161"/>
                  <a:pt x="149" y="161"/>
                </a:cubicBezTo>
                <a:cubicBezTo>
                  <a:pt x="149" y="161"/>
                  <a:pt x="148" y="162"/>
                  <a:pt x="148" y="162"/>
                </a:cubicBezTo>
                <a:cubicBezTo>
                  <a:pt x="149" y="156"/>
                  <a:pt x="150" y="150"/>
                  <a:pt x="152" y="144"/>
                </a:cubicBezTo>
                <a:cubicBezTo>
                  <a:pt x="150" y="143"/>
                  <a:pt x="150" y="143"/>
                  <a:pt x="150" y="143"/>
                </a:cubicBezTo>
                <a:cubicBezTo>
                  <a:pt x="148" y="150"/>
                  <a:pt x="147" y="157"/>
                  <a:pt x="145" y="164"/>
                </a:cubicBezTo>
                <a:cubicBezTo>
                  <a:pt x="143" y="167"/>
                  <a:pt x="141" y="169"/>
                  <a:pt x="138" y="171"/>
                </a:cubicBezTo>
                <a:cubicBezTo>
                  <a:pt x="138" y="170"/>
                  <a:pt x="138" y="170"/>
                  <a:pt x="138" y="170"/>
                </a:cubicBezTo>
                <a:cubicBezTo>
                  <a:pt x="138" y="170"/>
                  <a:pt x="138" y="170"/>
                  <a:pt x="138" y="169"/>
                </a:cubicBezTo>
                <a:cubicBezTo>
                  <a:pt x="141" y="166"/>
                  <a:pt x="143" y="162"/>
                  <a:pt x="146" y="160"/>
                </a:cubicBezTo>
                <a:lnTo>
                  <a:pt x="144" y="158"/>
                </a:lnTo>
                <a:close/>
                <a:moveTo>
                  <a:pt x="139" y="152"/>
                </a:moveTo>
                <a:cubicBezTo>
                  <a:pt x="139" y="152"/>
                  <a:pt x="140" y="152"/>
                  <a:pt x="140" y="151"/>
                </a:cubicBezTo>
                <a:cubicBezTo>
                  <a:pt x="140" y="152"/>
                  <a:pt x="140" y="152"/>
                  <a:pt x="140" y="152"/>
                </a:cubicBezTo>
                <a:lnTo>
                  <a:pt x="139" y="152"/>
                </a:lnTo>
                <a:close/>
                <a:moveTo>
                  <a:pt x="155" y="106"/>
                </a:moveTo>
                <a:cubicBezTo>
                  <a:pt x="156" y="105"/>
                  <a:pt x="157" y="104"/>
                  <a:pt x="159" y="104"/>
                </a:cubicBezTo>
                <a:cubicBezTo>
                  <a:pt x="169" y="98"/>
                  <a:pt x="179" y="98"/>
                  <a:pt x="190" y="99"/>
                </a:cubicBezTo>
                <a:cubicBezTo>
                  <a:pt x="191" y="100"/>
                  <a:pt x="191" y="99"/>
                  <a:pt x="192" y="99"/>
                </a:cubicBezTo>
                <a:cubicBezTo>
                  <a:pt x="192" y="99"/>
                  <a:pt x="192" y="100"/>
                  <a:pt x="192" y="100"/>
                </a:cubicBezTo>
                <a:cubicBezTo>
                  <a:pt x="189" y="102"/>
                  <a:pt x="185" y="104"/>
                  <a:pt x="181" y="106"/>
                </a:cubicBezTo>
                <a:cubicBezTo>
                  <a:pt x="181" y="106"/>
                  <a:pt x="181" y="106"/>
                  <a:pt x="181" y="106"/>
                </a:cubicBezTo>
                <a:cubicBezTo>
                  <a:pt x="181" y="106"/>
                  <a:pt x="181" y="106"/>
                  <a:pt x="181" y="106"/>
                </a:cubicBezTo>
                <a:cubicBezTo>
                  <a:pt x="181" y="104"/>
                  <a:pt x="181" y="104"/>
                  <a:pt x="181" y="104"/>
                </a:cubicBezTo>
                <a:cubicBezTo>
                  <a:pt x="178" y="105"/>
                  <a:pt x="176" y="106"/>
                  <a:pt x="173" y="107"/>
                </a:cubicBezTo>
                <a:cubicBezTo>
                  <a:pt x="172" y="107"/>
                  <a:pt x="171" y="107"/>
                  <a:pt x="170" y="10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107"/>
                  <a:pt x="168" y="107"/>
                  <a:pt x="167" y="108"/>
                </a:cubicBezTo>
                <a:cubicBezTo>
                  <a:pt x="166" y="108"/>
                  <a:pt x="165" y="108"/>
                  <a:pt x="163" y="109"/>
                </a:cubicBezTo>
                <a:cubicBezTo>
                  <a:pt x="165" y="107"/>
                  <a:pt x="168" y="104"/>
                  <a:pt x="170" y="102"/>
                </a:cubicBezTo>
                <a:cubicBezTo>
                  <a:pt x="169" y="101"/>
                  <a:pt x="169" y="101"/>
                  <a:pt x="169" y="101"/>
                </a:cubicBezTo>
                <a:cubicBezTo>
                  <a:pt x="165" y="104"/>
                  <a:pt x="162" y="107"/>
                  <a:pt x="159" y="110"/>
                </a:cubicBezTo>
                <a:cubicBezTo>
                  <a:pt x="158" y="110"/>
                  <a:pt x="157" y="110"/>
                  <a:pt x="156" y="110"/>
                </a:cubicBezTo>
                <a:cubicBezTo>
                  <a:pt x="159" y="108"/>
                  <a:pt x="161" y="106"/>
                  <a:pt x="164" y="103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60" y="104"/>
                  <a:pt x="157" y="107"/>
                  <a:pt x="154" y="109"/>
                </a:cubicBezTo>
                <a:cubicBezTo>
                  <a:pt x="153" y="110"/>
                  <a:pt x="153" y="111"/>
                  <a:pt x="152" y="111"/>
                </a:cubicBezTo>
                <a:cubicBezTo>
                  <a:pt x="151" y="111"/>
                  <a:pt x="151" y="112"/>
                  <a:pt x="150" y="112"/>
                </a:cubicBezTo>
                <a:cubicBezTo>
                  <a:pt x="151" y="110"/>
                  <a:pt x="153" y="108"/>
                  <a:pt x="155" y="107"/>
                </a:cubicBezTo>
                <a:cubicBezTo>
                  <a:pt x="156" y="107"/>
                  <a:pt x="156" y="107"/>
                  <a:pt x="156" y="107"/>
                </a:cubicBezTo>
                <a:lnTo>
                  <a:pt x="155" y="106"/>
                </a:lnTo>
                <a:close/>
                <a:moveTo>
                  <a:pt x="162" y="112"/>
                </a:moveTo>
                <a:cubicBezTo>
                  <a:pt x="161" y="113"/>
                  <a:pt x="160" y="113"/>
                  <a:pt x="159" y="114"/>
                </a:cubicBezTo>
                <a:cubicBezTo>
                  <a:pt x="160" y="113"/>
                  <a:pt x="160" y="112"/>
                  <a:pt x="161" y="111"/>
                </a:cubicBezTo>
                <a:cubicBezTo>
                  <a:pt x="162" y="111"/>
                  <a:pt x="163" y="111"/>
                  <a:pt x="164" y="111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1"/>
                  <a:pt x="162" y="111"/>
                  <a:pt x="161" y="111"/>
                </a:cubicBezTo>
                <a:lnTo>
                  <a:pt x="162" y="112"/>
                </a:lnTo>
                <a:close/>
                <a:moveTo>
                  <a:pt x="160" y="116"/>
                </a:moveTo>
                <a:cubicBezTo>
                  <a:pt x="159" y="116"/>
                  <a:pt x="159" y="116"/>
                  <a:pt x="159" y="116"/>
                </a:cubicBezTo>
                <a:cubicBezTo>
                  <a:pt x="159" y="116"/>
                  <a:pt x="159" y="116"/>
                  <a:pt x="159" y="116"/>
                </a:cubicBezTo>
                <a:cubicBezTo>
                  <a:pt x="158" y="116"/>
                  <a:pt x="158" y="116"/>
                  <a:pt x="158" y="116"/>
                </a:cubicBezTo>
                <a:cubicBezTo>
                  <a:pt x="159" y="116"/>
                  <a:pt x="159" y="116"/>
                  <a:pt x="160" y="116"/>
                </a:cubicBezTo>
                <a:close/>
                <a:moveTo>
                  <a:pt x="167" y="111"/>
                </a:moveTo>
                <a:cubicBezTo>
                  <a:pt x="169" y="110"/>
                  <a:pt x="171" y="109"/>
                  <a:pt x="174" y="109"/>
                </a:cubicBezTo>
                <a:cubicBezTo>
                  <a:pt x="176" y="108"/>
                  <a:pt x="177" y="108"/>
                  <a:pt x="179" y="107"/>
                </a:cubicBezTo>
                <a:cubicBezTo>
                  <a:pt x="177" y="108"/>
                  <a:pt x="176" y="109"/>
                  <a:pt x="174" y="110"/>
                </a:cubicBezTo>
                <a:cubicBezTo>
                  <a:pt x="171" y="112"/>
                  <a:pt x="167" y="114"/>
                  <a:pt x="163" y="115"/>
                </a:cubicBezTo>
                <a:cubicBezTo>
                  <a:pt x="164" y="114"/>
                  <a:pt x="166" y="112"/>
                  <a:pt x="167" y="111"/>
                </a:cubicBezTo>
                <a:close/>
                <a:moveTo>
                  <a:pt x="155" y="117"/>
                </a:moveTo>
                <a:cubicBezTo>
                  <a:pt x="154" y="117"/>
                  <a:pt x="153" y="118"/>
                  <a:pt x="151" y="118"/>
                </a:cubicBezTo>
                <a:cubicBezTo>
                  <a:pt x="153" y="117"/>
                  <a:pt x="155" y="115"/>
                  <a:pt x="157" y="114"/>
                </a:cubicBezTo>
                <a:cubicBezTo>
                  <a:pt x="156" y="115"/>
                  <a:pt x="155" y="116"/>
                  <a:pt x="155" y="117"/>
                </a:cubicBezTo>
                <a:close/>
                <a:moveTo>
                  <a:pt x="143" y="137"/>
                </a:moveTo>
                <a:cubicBezTo>
                  <a:pt x="143" y="137"/>
                  <a:pt x="143" y="136"/>
                  <a:pt x="143" y="136"/>
                </a:cubicBezTo>
                <a:cubicBezTo>
                  <a:pt x="143" y="132"/>
                  <a:pt x="144" y="128"/>
                  <a:pt x="145" y="125"/>
                </a:cubicBezTo>
                <a:cubicBezTo>
                  <a:pt x="145" y="124"/>
                  <a:pt x="146" y="123"/>
                  <a:pt x="146" y="123"/>
                </a:cubicBezTo>
                <a:cubicBezTo>
                  <a:pt x="146" y="123"/>
                  <a:pt x="146" y="123"/>
                  <a:pt x="146" y="123"/>
                </a:cubicBezTo>
                <a:cubicBezTo>
                  <a:pt x="149" y="123"/>
                  <a:pt x="152" y="123"/>
                  <a:pt x="155" y="122"/>
                </a:cubicBezTo>
                <a:cubicBezTo>
                  <a:pt x="151" y="127"/>
                  <a:pt x="147" y="132"/>
                  <a:pt x="143" y="137"/>
                </a:cubicBezTo>
                <a:close/>
                <a:moveTo>
                  <a:pt x="143" y="139"/>
                </a:moveTo>
                <a:cubicBezTo>
                  <a:pt x="143" y="140"/>
                  <a:pt x="143" y="140"/>
                  <a:pt x="142" y="140"/>
                </a:cubicBezTo>
                <a:cubicBezTo>
                  <a:pt x="142" y="140"/>
                  <a:pt x="142" y="140"/>
                  <a:pt x="142" y="140"/>
                </a:cubicBezTo>
                <a:lnTo>
                  <a:pt x="143" y="139"/>
                </a:lnTo>
                <a:close/>
                <a:moveTo>
                  <a:pt x="149" y="116"/>
                </a:moveTo>
                <a:cubicBezTo>
                  <a:pt x="148" y="116"/>
                  <a:pt x="148" y="117"/>
                  <a:pt x="148" y="118"/>
                </a:cubicBezTo>
                <a:cubicBezTo>
                  <a:pt x="147" y="118"/>
                  <a:pt x="146" y="118"/>
                  <a:pt x="146" y="118"/>
                </a:cubicBezTo>
                <a:cubicBezTo>
                  <a:pt x="147" y="117"/>
                  <a:pt x="148" y="116"/>
                  <a:pt x="149" y="116"/>
                </a:cubicBezTo>
                <a:close/>
                <a:moveTo>
                  <a:pt x="148" y="114"/>
                </a:moveTo>
                <a:cubicBezTo>
                  <a:pt x="148" y="114"/>
                  <a:pt x="148" y="114"/>
                  <a:pt x="148" y="114"/>
                </a:cubicBezTo>
                <a:cubicBezTo>
                  <a:pt x="148" y="114"/>
                  <a:pt x="148" y="114"/>
                  <a:pt x="148" y="114"/>
                </a:cubicBezTo>
                <a:close/>
                <a:moveTo>
                  <a:pt x="144" y="116"/>
                </a:moveTo>
                <a:cubicBezTo>
                  <a:pt x="144" y="117"/>
                  <a:pt x="144" y="117"/>
                  <a:pt x="144" y="117"/>
                </a:cubicBezTo>
                <a:cubicBezTo>
                  <a:pt x="143" y="117"/>
                  <a:pt x="143" y="117"/>
                  <a:pt x="142" y="117"/>
                </a:cubicBezTo>
                <a:cubicBezTo>
                  <a:pt x="143" y="116"/>
                  <a:pt x="145" y="115"/>
                  <a:pt x="146" y="114"/>
                </a:cubicBezTo>
                <a:cubicBezTo>
                  <a:pt x="145" y="115"/>
                  <a:pt x="145" y="116"/>
                  <a:pt x="144" y="116"/>
                </a:cubicBezTo>
                <a:close/>
                <a:moveTo>
                  <a:pt x="151" y="116"/>
                </a:moveTo>
                <a:cubicBezTo>
                  <a:pt x="151" y="115"/>
                  <a:pt x="152" y="114"/>
                  <a:pt x="153" y="113"/>
                </a:cubicBezTo>
                <a:cubicBezTo>
                  <a:pt x="153" y="113"/>
                  <a:pt x="153" y="113"/>
                  <a:pt x="153" y="113"/>
                </a:cubicBezTo>
                <a:cubicBezTo>
                  <a:pt x="154" y="113"/>
                  <a:pt x="155" y="112"/>
                  <a:pt x="156" y="112"/>
                </a:cubicBezTo>
                <a:cubicBezTo>
                  <a:pt x="154" y="114"/>
                  <a:pt x="152" y="115"/>
                  <a:pt x="151" y="116"/>
                </a:cubicBezTo>
                <a:close/>
                <a:moveTo>
                  <a:pt x="141" y="115"/>
                </a:moveTo>
                <a:cubicBezTo>
                  <a:pt x="142" y="114"/>
                  <a:pt x="142" y="114"/>
                  <a:pt x="143" y="113"/>
                </a:cubicBezTo>
                <a:cubicBezTo>
                  <a:pt x="145" y="112"/>
                  <a:pt x="148" y="110"/>
                  <a:pt x="150" y="109"/>
                </a:cubicBezTo>
                <a:cubicBezTo>
                  <a:pt x="147" y="111"/>
                  <a:pt x="144" y="113"/>
                  <a:pt x="141" y="115"/>
                </a:cubicBezTo>
                <a:close/>
                <a:moveTo>
                  <a:pt x="144" y="122"/>
                </a:moveTo>
                <a:cubicBezTo>
                  <a:pt x="144" y="123"/>
                  <a:pt x="144" y="123"/>
                  <a:pt x="144" y="123"/>
                </a:cubicBezTo>
                <a:cubicBezTo>
                  <a:pt x="144" y="123"/>
                  <a:pt x="143" y="124"/>
                  <a:pt x="143" y="125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42" y="126"/>
                  <a:pt x="142" y="128"/>
                  <a:pt x="142" y="129"/>
                </a:cubicBezTo>
                <a:cubicBezTo>
                  <a:pt x="140" y="129"/>
                  <a:pt x="140" y="129"/>
                  <a:pt x="140" y="129"/>
                </a:cubicBezTo>
                <a:cubicBezTo>
                  <a:pt x="140" y="129"/>
                  <a:pt x="140" y="130"/>
                  <a:pt x="140" y="130"/>
                </a:cubicBezTo>
                <a:cubicBezTo>
                  <a:pt x="140" y="130"/>
                  <a:pt x="140" y="129"/>
                  <a:pt x="140" y="129"/>
                </a:cubicBezTo>
                <a:cubicBezTo>
                  <a:pt x="140" y="128"/>
                  <a:pt x="141" y="125"/>
                  <a:pt x="141" y="121"/>
                </a:cubicBezTo>
                <a:cubicBezTo>
                  <a:pt x="142" y="122"/>
                  <a:pt x="143" y="122"/>
                  <a:pt x="144" y="122"/>
                </a:cubicBezTo>
                <a:close/>
                <a:moveTo>
                  <a:pt x="198" y="102"/>
                </a:moveTo>
                <a:cubicBezTo>
                  <a:pt x="198" y="101"/>
                  <a:pt x="198" y="101"/>
                  <a:pt x="198" y="101"/>
                </a:cubicBezTo>
                <a:cubicBezTo>
                  <a:pt x="198" y="101"/>
                  <a:pt x="199" y="101"/>
                  <a:pt x="199" y="100"/>
                </a:cubicBezTo>
                <a:cubicBezTo>
                  <a:pt x="199" y="101"/>
                  <a:pt x="199" y="101"/>
                  <a:pt x="198" y="102"/>
                </a:cubicBezTo>
                <a:close/>
                <a:moveTo>
                  <a:pt x="192" y="151"/>
                </a:moveTo>
                <a:cubicBezTo>
                  <a:pt x="192" y="153"/>
                  <a:pt x="192" y="156"/>
                  <a:pt x="192" y="158"/>
                </a:cubicBezTo>
                <a:cubicBezTo>
                  <a:pt x="189" y="160"/>
                  <a:pt x="185" y="163"/>
                  <a:pt x="180" y="166"/>
                </a:cubicBezTo>
                <a:cubicBezTo>
                  <a:pt x="184" y="160"/>
                  <a:pt x="188" y="156"/>
                  <a:pt x="192" y="151"/>
                </a:cubicBezTo>
                <a:close/>
                <a:moveTo>
                  <a:pt x="150" y="181"/>
                </a:moveTo>
                <a:cubicBezTo>
                  <a:pt x="150" y="182"/>
                  <a:pt x="150" y="182"/>
                  <a:pt x="150" y="182"/>
                </a:cubicBezTo>
                <a:cubicBezTo>
                  <a:pt x="149" y="181"/>
                  <a:pt x="149" y="181"/>
                  <a:pt x="149" y="181"/>
                </a:cubicBezTo>
                <a:cubicBezTo>
                  <a:pt x="150" y="181"/>
                  <a:pt x="150" y="181"/>
                  <a:pt x="150" y="181"/>
                </a:cubicBezTo>
                <a:close/>
                <a:moveTo>
                  <a:pt x="142" y="208"/>
                </a:moveTo>
                <a:cubicBezTo>
                  <a:pt x="142" y="208"/>
                  <a:pt x="142" y="208"/>
                  <a:pt x="143" y="208"/>
                </a:cubicBezTo>
                <a:cubicBezTo>
                  <a:pt x="151" y="208"/>
                  <a:pt x="158" y="204"/>
                  <a:pt x="166" y="202"/>
                </a:cubicBezTo>
                <a:cubicBezTo>
                  <a:pt x="165" y="201"/>
                  <a:pt x="165" y="201"/>
                  <a:pt x="165" y="201"/>
                </a:cubicBezTo>
                <a:cubicBezTo>
                  <a:pt x="168" y="200"/>
                  <a:pt x="171" y="199"/>
                  <a:pt x="173" y="197"/>
                </a:cubicBezTo>
                <a:cubicBezTo>
                  <a:pt x="173" y="198"/>
                  <a:pt x="173" y="199"/>
                  <a:pt x="173" y="200"/>
                </a:cubicBezTo>
                <a:cubicBezTo>
                  <a:pt x="171" y="202"/>
                  <a:pt x="169" y="204"/>
                  <a:pt x="168" y="206"/>
                </a:cubicBezTo>
                <a:cubicBezTo>
                  <a:pt x="167" y="205"/>
                  <a:pt x="167" y="205"/>
                  <a:pt x="167" y="205"/>
                </a:cubicBezTo>
                <a:cubicBezTo>
                  <a:pt x="161" y="207"/>
                  <a:pt x="155" y="209"/>
                  <a:pt x="149" y="210"/>
                </a:cubicBezTo>
                <a:cubicBezTo>
                  <a:pt x="149" y="210"/>
                  <a:pt x="149" y="210"/>
                  <a:pt x="149" y="210"/>
                </a:cubicBezTo>
                <a:cubicBezTo>
                  <a:pt x="148" y="209"/>
                  <a:pt x="148" y="209"/>
                  <a:pt x="148" y="209"/>
                </a:cubicBezTo>
                <a:cubicBezTo>
                  <a:pt x="147" y="210"/>
                  <a:pt x="147" y="210"/>
                  <a:pt x="146" y="211"/>
                </a:cubicBezTo>
                <a:cubicBezTo>
                  <a:pt x="144" y="211"/>
                  <a:pt x="142" y="212"/>
                  <a:pt x="140" y="212"/>
                </a:cubicBezTo>
                <a:cubicBezTo>
                  <a:pt x="140" y="210"/>
                  <a:pt x="140" y="209"/>
                  <a:pt x="140" y="207"/>
                </a:cubicBezTo>
                <a:cubicBezTo>
                  <a:pt x="141" y="207"/>
                  <a:pt x="141" y="207"/>
                  <a:pt x="141" y="207"/>
                </a:cubicBezTo>
                <a:cubicBezTo>
                  <a:pt x="141" y="207"/>
                  <a:pt x="141" y="207"/>
                  <a:pt x="141" y="207"/>
                </a:cubicBezTo>
                <a:cubicBezTo>
                  <a:pt x="140" y="208"/>
                  <a:pt x="140" y="208"/>
                  <a:pt x="140" y="208"/>
                </a:cubicBezTo>
                <a:lnTo>
                  <a:pt x="142" y="208"/>
                </a:lnTo>
                <a:close/>
                <a:moveTo>
                  <a:pt x="143" y="207"/>
                </a:moveTo>
                <a:cubicBezTo>
                  <a:pt x="143" y="206"/>
                  <a:pt x="143" y="206"/>
                  <a:pt x="143" y="206"/>
                </a:cubicBezTo>
                <a:cubicBezTo>
                  <a:pt x="143" y="206"/>
                  <a:pt x="143" y="206"/>
                  <a:pt x="143" y="206"/>
                </a:cubicBezTo>
                <a:cubicBezTo>
                  <a:pt x="143" y="206"/>
                  <a:pt x="144" y="206"/>
                  <a:pt x="144" y="206"/>
                </a:cubicBezTo>
                <a:cubicBezTo>
                  <a:pt x="144" y="206"/>
                  <a:pt x="144" y="206"/>
                  <a:pt x="144" y="206"/>
                </a:cubicBezTo>
                <a:cubicBezTo>
                  <a:pt x="144" y="206"/>
                  <a:pt x="143" y="207"/>
                  <a:pt x="143" y="207"/>
                </a:cubicBezTo>
                <a:close/>
                <a:moveTo>
                  <a:pt x="173" y="211"/>
                </a:moveTo>
                <a:cubicBezTo>
                  <a:pt x="171" y="212"/>
                  <a:pt x="169" y="214"/>
                  <a:pt x="168" y="215"/>
                </a:cubicBezTo>
                <a:cubicBezTo>
                  <a:pt x="168" y="214"/>
                  <a:pt x="169" y="213"/>
                  <a:pt x="169" y="213"/>
                </a:cubicBezTo>
                <a:cubicBezTo>
                  <a:pt x="169" y="213"/>
                  <a:pt x="169" y="213"/>
                  <a:pt x="169" y="213"/>
                </a:cubicBezTo>
                <a:cubicBezTo>
                  <a:pt x="169" y="212"/>
                  <a:pt x="169" y="212"/>
                  <a:pt x="169" y="212"/>
                </a:cubicBezTo>
                <a:cubicBezTo>
                  <a:pt x="170" y="211"/>
                  <a:pt x="172" y="210"/>
                  <a:pt x="173" y="208"/>
                </a:cubicBezTo>
                <a:cubicBezTo>
                  <a:pt x="173" y="209"/>
                  <a:pt x="173" y="209"/>
                  <a:pt x="173" y="210"/>
                </a:cubicBezTo>
                <a:cubicBezTo>
                  <a:pt x="173" y="210"/>
                  <a:pt x="173" y="210"/>
                  <a:pt x="173" y="211"/>
                </a:cubicBezTo>
                <a:close/>
                <a:moveTo>
                  <a:pt x="169" y="210"/>
                </a:moveTo>
                <a:cubicBezTo>
                  <a:pt x="169" y="210"/>
                  <a:pt x="169" y="210"/>
                  <a:pt x="169" y="210"/>
                </a:cubicBezTo>
                <a:cubicBezTo>
                  <a:pt x="162" y="212"/>
                  <a:pt x="154" y="216"/>
                  <a:pt x="148" y="216"/>
                </a:cubicBezTo>
                <a:cubicBezTo>
                  <a:pt x="147" y="216"/>
                  <a:pt x="147" y="216"/>
                  <a:pt x="146" y="215"/>
                </a:cubicBezTo>
                <a:cubicBezTo>
                  <a:pt x="146" y="215"/>
                  <a:pt x="146" y="215"/>
                  <a:pt x="146" y="215"/>
                </a:cubicBezTo>
                <a:cubicBezTo>
                  <a:pt x="146" y="215"/>
                  <a:pt x="146" y="215"/>
                  <a:pt x="146" y="215"/>
                </a:cubicBezTo>
                <a:cubicBezTo>
                  <a:pt x="150" y="215"/>
                  <a:pt x="155" y="214"/>
                  <a:pt x="159" y="212"/>
                </a:cubicBezTo>
                <a:cubicBezTo>
                  <a:pt x="162" y="210"/>
                  <a:pt x="165" y="209"/>
                  <a:pt x="168" y="207"/>
                </a:cubicBezTo>
                <a:cubicBezTo>
                  <a:pt x="168" y="208"/>
                  <a:pt x="168" y="208"/>
                  <a:pt x="168" y="208"/>
                </a:cubicBezTo>
                <a:cubicBezTo>
                  <a:pt x="169" y="207"/>
                  <a:pt x="169" y="207"/>
                  <a:pt x="169" y="207"/>
                </a:cubicBezTo>
                <a:cubicBezTo>
                  <a:pt x="169" y="207"/>
                  <a:pt x="170" y="207"/>
                  <a:pt x="170" y="207"/>
                </a:cubicBezTo>
                <a:cubicBezTo>
                  <a:pt x="170" y="206"/>
                  <a:pt x="170" y="206"/>
                  <a:pt x="170" y="206"/>
                </a:cubicBezTo>
                <a:cubicBezTo>
                  <a:pt x="171" y="205"/>
                  <a:pt x="172" y="204"/>
                  <a:pt x="173" y="203"/>
                </a:cubicBezTo>
                <a:cubicBezTo>
                  <a:pt x="173" y="204"/>
                  <a:pt x="173" y="204"/>
                  <a:pt x="173" y="205"/>
                </a:cubicBezTo>
                <a:cubicBezTo>
                  <a:pt x="171" y="207"/>
                  <a:pt x="170" y="208"/>
                  <a:pt x="169" y="210"/>
                </a:cubicBezTo>
                <a:close/>
                <a:moveTo>
                  <a:pt x="147" y="213"/>
                </a:moveTo>
                <a:cubicBezTo>
                  <a:pt x="147" y="213"/>
                  <a:pt x="147" y="213"/>
                  <a:pt x="147" y="213"/>
                </a:cubicBezTo>
                <a:cubicBezTo>
                  <a:pt x="151" y="212"/>
                  <a:pt x="155" y="211"/>
                  <a:pt x="158" y="210"/>
                </a:cubicBezTo>
                <a:cubicBezTo>
                  <a:pt x="158" y="210"/>
                  <a:pt x="158" y="210"/>
                  <a:pt x="158" y="210"/>
                </a:cubicBezTo>
                <a:cubicBezTo>
                  <a:pt x="154" y="212"/>
                  <a:pt x="150" y="213"/>
                  <a:pt x="147" y="213"/>
                </a:cubicBezTo>
                <a:cubicBezTo>
                  <a:pt x="147" y="213"/>
                  <a:pt x="147" y="213"/>
                  <a:pt x="147" y="213"/>
                </a:cubicBezTo>
                <a:close/>
                <a:moveTo>
                  <a:pt x="141" y="189"/>
                </a:moveTo>
                <a:cubicBezTo>
                  <a:pt x="141" y="189"/>
                  <a:pt x="141" y="189"/>
                  <a:pt x="141" y="189"/>
                </a:cubicBezTo>
                <a:cubicBezTo>
                  <a:pt x="141" y="188"/>
                  <a:pt x="141" y="188"/>
                  <a:pt x="141" y="188"/>
                </a:cubicBezTo>
                <a:cubicBezTo>
                  <a:pt x="141" y="188"/>
                  <a:pt x="141" y="189"/>
                  <a:pt x="141" y="189"/>
                </a:cubicBezTo>
                <a:close/>
                <a:moveTo>
                  <a:pt x="141" y="184"/>
                </a:moveTo>
                <a:cubicBezTo>
                  <a:pt x="141" y="183"/>
                  <a:pt x="141" y="183"/>
                  <a:pt x="141" y="182"/>
                </a:cubicBezTo>
                <a:cubicBezTo>
                  <a:pt x="141" y="182"/>
                  <a:pt x="142" y="182"/>
                  <a:pt x="142" y="181"/>
                </a:cubicBezTo>
                <a:cubicBezTo>
                  <a:pt x="142" y="182"/>
                  <a:pt x="142" y="183"/>
                  <a:pt x="142" y="184"/>
                </a:cubicBezTo>
                <a:cubicBezTo>
                  <a:pt x="141" y="184"/>
                  <a:pt x="141" y="184"/>
                  <a:pt x="141" y="184"/>
                </a:cubicBezTo>
                <a:close/>
                <a:moveTo>
                  <a:pt x="141" y="180"/>
                </a:moveTo>
                <a:cubicBezTo>
                  <a:pt x="141" y="180"/>
                  <a:pt x="141" y="179"/>
                  <a:pt x="141" y="179"/>
                </a:cubicBezTo>
                <a:cubicBezTo>
                  <a:pt x="141" y="179"/>
                  <a:pt x="141" y="179"/>
                  <a:pt x="142" y="180"/>
                </a:cubicBezTo>
                <a:cubicBezTo>
                  <a:pt x="141" y="180"/>
                  <a:pt x="141" y="180"/>
                  <a:pt x="141" y="180"/>
                </a:cubicBezTo>
                <a:close/>
                <a:moveTo>
                  <a:pt x="141" y="173"/>
                </a:moveTo>
                <a:cubicBezTo>
                  <a:pt x="142" y="171"/>
                  <a:pt x="143" y="170"/>
                  <a:pt x="145" y="168"/>
                </a:cubicBezTo>
                <a:cubicBezTo>
                  <a:pt x="144" y="170"/>
                  <a:pt x="144" y="173"/>
                  <a:pt x="143" y="175"/>
                </a:cubicBezTo>
                <a:cubicBezTo>
                  <a:pt x="142" y="174"/>
                  <a:pt x="141" y="174"/>
                  <a:pt x="141" y="173"/>
                </a:cubicBezTo>
                <a:close/>
                <a:moveTo>
                  <a:pt x="145" y="181"/>
                </a:moveTo>
                <a:cubicBezTo>
                  <a:pt x="145" y="181"/>
                  <a:pt x="144" y="181"/>
                  <a:pt x="144" y="181"/>
                </a:cubicBezTo>
                <a:cubicBezTo>
                  <a:pt x="144" y="181"/>
                  <a:pt x="144" y="181"/>
                  <a:pt x="144" y="181"/>
                </a:cubicBezTo>
                <a:lnTo>
                  <a:pt x="145" y="181"/>
                </a:lnTo>
                <a:close/>
                <a:moveTo>
                  <a:pt x="144" y="184"/>
                </a:moveTo>
                <a:cubicBezTo>
                  <a:pt x="145" y="183"/>
                  <a:pt x="146" y="182"/>
                  <a:pt x="147" y="181"/>
                </a:cubicBezTo>
                <a:cubicBezTo>
                  <a:pt x="148" y="181"/>
                  <a:pt x="148" y="181"/>
                  <a:pt x="149" y="181"/>
                </a:cubicBezTo>
                <a:cubicBezTo>
                  <a:pt x="147" y="183"/>
                  <a:pt x="145" y="185"/>
                  <a:pt x="143" y="187"/>
                </a:cubicBezTo>
                <a:cubicBezTo>
                  <a:pt x="143" y="186"/>
                  <a:pt x="143" y="185"/>
                  <a:pt x="144" y="184"/>
                </a:cubicBezTo>
                <a:close/>
                <a:moveTo>
                  <a:pt x="138" y="177"/>
                </a:moveTo>
                <a:cubicBezTo>
                  <a:pt x="138" y="177"/>
                  <a:pt x="139" y="178"/>
                  <a:pt x="140" y="178"/>
                </a:cubicBezTo>
                <a:cubicBezTo>
                  <a:pt x="139" y="178"/>
                  <a:pt x="139" y="178"/>
                  <a:pt x="139" y="178"/>
                </a:cubicBezTo>
                <a:cubicBezTo>
                  <a:pt x="139" y="179"/>
                  <a:pt x="139" y="180"/>
                  <a:pt x="139" y="181"/>
                </a:cubicBezTo>
                <a:cubicBezTo>
                  <a:pt x="138" y="182"/>
                  <a:pt x="138" y="182"/>
                  <a:pt x="137" y="183"/>
                </a:cubicBezTo>
                <a:cubicBezTo>
                  <a:pt x="137" y="181"/>
                  <a:pt x="137" y="179"/>
                  <a:pt x="138" y="177"/>
                </a:cubicBezTo>
                <a:cubicBezTo>
                  <a:pt x="138" y="177"/>
                  <a:pt x="138" y="177"/>
                  <a:pt x="138" y="177"/>
                </a:cubicBezTo>
                <a:close/>
                <a:moveTo>
                  <a:pt x="138" y="218"/>
                </a:moveTo>
                <a:cubicBezTo>
                  <a:pt x="139" y="216"/>
                  <a:pt x="140" y="215"/>
                  <a:pt x="141" y="214"/>
                </a:cubicBezTo>
                <a:cubicBezTo>
                  <a:pt x="142" y="213"/>
                  <a:pt x="143" y="213"/>
                  <a:pt x="145" y="213"/>
                </a:cubicBezTo>
                <a:cubicBezTo>
                  <a:pt x="145" y="213"/>
                  <a:pt x="144" y="214"/>
                  <a:pt x="144" y="214"/>
                </a:cubicBezTo>
                <a:cubicBezTo>
                  <a:pt x="143" y="215"/>
                  <a:pt x="143" y="215"/>
                  <a:pt x="143" y="215"/>
                </a:cubicBezTo>
                <a:cubicBezTo>
                  <a:pt x="144" y="215"/>
                  <a:pt x="144" y="215"/>
                  <a:pt x="144" y="215"/>
                </a:cubicBezTo>
                <a:cubicBezTo>
                  <a:pt x="144" y="216"/>
                  <a:pt x="144" y="216"/>
                  <a:pt x="144" y="216"/>
                </a:cubicBezTo>
                <a:cubicBezTo>
                  <a:pt x="143" y="217"/>
                  <a:pt x="143" y="217"/>
                  <a:pt x="143" y="217"/>
                </a:cubicBezTo>
                <a:cubicBezTo>
                  <a:pt x="145" y="217"/>
                  <a:pt x="145" y="217"/>
                  <a:pt x="145" y="217"/>
                </a:cubicBezTo>
                <a:cubicBezTo>
                  <a:pt x="146" y="217"/>
                  <a:pt x="147" y="217"/>
                  <a:pt x="148" y="217"/>
                </a:cubicBezTo>
                <a:cubicBezTo>
                  <a:pt x="154" y="217"/>
                  <a:pt x="161" y="214"/>
                  <a:pt x="167" y="212"/>
                </a:cubicBezTo>
                <a:cubicBezTo>
                  <a:pt x="163" y="215"/>
                  <a:pt x="159" y="218"/>
                  <a:pt x="155" y="221"/>
                </a:cubicBezTo>
                <a:cubicBezTo>
                  <a:pt x="153" y="221"/>
                  <a:pt x="151" y="221"/>
                  <a:pt x="150" y="221"/>
                </a:cubicBezTo>
                <a:cubicBezTo>
                  <a:pt x="150" y="221"/>
                  <a:pt x="150" y="221"/>
                  <a:pt x="150" y="221"/>
                </a:cubicBezTo>
                <a:cubicBezTo>
                  <a:pt x="149" y="221"/>
                  <a:pt x="149" y="221"/>
                  <a:pt x="149" y="221"/>
                </a:cubicBezTo>
                <a:cubicBezTo>
                  <a:pt x="149" y="221"/>
                  <a:pt x="148" y="221"/>
                  <a:pt x="148" y="220"/>
                </a:cubicBezTo>
                <a:cubicBezTo>
                  <a:pt x="147" y="220"/>
                  <a:pt x="147" y="220"/>
                  <a:pt x="147" y="220"/>
                </a:cubicBezTo>
                <a:cubicBezTo>
                  <a:pt x="148" y="220"/>
                  <a:pt x="148" y="219"/>
                  <a:pt x="148" y="218"/>
                </a:cubicBezTo>
                <a:cubicBezTo>
                  <a:pt x="146" y="217"/>
                  <a:pt x="146" y="217"/>
                  <a:pt x="146" y="217"/>
                </a:cubicBezTo>
                <a:cubicBezTo>
                  <a:pt x="146" y="219"/>
                  <a:pt x="145" y="220"/>
                  <a:pt x="145" y="222"/>
                </a:cubicBezTo>
                <a:cubicBezTo>
                  <a:pt x="144" y="223"/>
                  <a:pt x="144" y="223"/>
                  <a:pt x="144" y="223"/>
                </a:cubicBezTo>
                <a:cubicBezTo>
                  <a:pt x="145" y="223"/>
                  <a:pt x="145" y="223"/>
                  <a:pt x="145" y="223"/>
                </a:cubicBezTo>
                <a:cubicBezTo>
                  <a:pt x="143" y="224"/>
                  <a:pt x="141" y="225"/>
                  <a:pt x="140" y="226"/>
                </a:cubicBezTo>
                <a:cubicBezTo>
                  <a:pt x="140" y="224"/>
                  <a:pt x="141" y="222"/>
                  <a:pt x="141" y="220"/>
                </a:cubicBezTo>
                <a:cubicBezTo>
                  <a:pt x="139" y="220"/>
                  <a:pt x="139" y="220"/>
                  <a:pt x="139" y="220"/>
                </a:cubicBezTo>
                <a:cubicBezTo>
                  <a:pt x="139" y="223"/>
                  <a:pt x="138" y="225"/>
                  <a:pt x="138" y="228"/>
                </a:cubicBezTo>
                <a:cubicBezTo>
                  <a:pt x="138" y="228"/>
                  <a:pt x="138" y="228"/>
                  <a:pt x="138" y="228"/>
                </a:cubicBezTo>
                <a:cubicBezTo>
                  <a:pt x="138" y="225"/>
                  <a:pt x="138" y="221"/>
                  <a:pt x="138" y="218"/>
                </a:cubicBezTo>
                <a:close/>
                <a:moveTo>
                  <a:pt x="160" y="219"/>
                </a:moveTo>
                <a:cubicBezTo>
                  <a:pt x="162" y="218"/>
                  <a:pt x="163" y="217"/>
                  <a:pt x="165" y="216"/>
                </a:cubicBezTo>
                <a:cubicBezTo>
                  <a:pt x="164" y="217"/>
                  <a:pt x="164" y="217"/>
                  <a:pt x="163" y="218"/>
                </a:cubicBezTo>
                <a:cubicBezTo>
                  <a:pt x="163" y="218"/>
                  <a:pt x="162" y="219"/>
                  <a:pt x="161" y="219"/>
                </a:cubicBezTo>
                <a:cubicBezTo>
                  <a:pt x="161" y="219"/>
                  <a:pt x="160" y="219"/>
                  <a:pt x="160" y="219"/>
                </a:cubicBezTo>
                <a:close/>
                <a:moveTo>
                  <a:pt x="161" y="222"/>
                </a:moveTo>
                <a:cubicBezTo>
                  <a:pt x="160" y="222"/>
                  <a:pt x="160" y="222"/>
                  <a:pt x="160" y="222"/>
                </a:cubicBezTo>
                <a:cubicBezTo>
                  <a:pt x="159" y="223"/>
                  <a:pt x="158" y="223"/>
                  <a:pt x="157" y="223"/>
                </a:cubicBezTo>
                <a:cubicBezTo>
                  <a:pt x="156" y="223"/>
                  <a:pt x="156" y="223"/>
                  <a:pt x="155" y="223"/>
                </a:cubicBezTo>
                <a:cubicBezTo>
                  <a:pt x="155" y="223"/>
                  <a:pt x="155" y="223"/>
                  <a:pt x="155" y="223"/>
                </a:cubicBezTo>
                <a:cubicBezTo>
                  <a:pt x="156" y="223"/>
                  <a:pt x="156" y="223"/>
                  <a:pt x="156" y="222"/>
                </a:cubicBezTo>
                <a:cubicBezTo>
                  <a:pt x="158" y="222"/>
                  <a:pt x="159" y="222"/>
                  <a:pt x="161" y="222"/>
                </a:cubicBezTo>
                <a:close/>
                <a:moveTo>
                  <a:pt x="165" y="220"/>
                </a:moveTo>
                <a:cubicBezTo>
                  <a:pt x="165" y="221"/>
                  <a:pt x="164" y="221"/>
                  <a:pt x="164" y="221"/>
                </a:cubicBezTo>
                <a:cubicBezTo>
                  <a:pt x="164" y="221"/>
                  <a:pt x="164" y="221"/>
                  <a:pt x="164" y="221"/>
                </a:cubicBezTo>
                <a:cubicBezTo>
                  <a:pt x="164" y="221"/>
                  <a:pt x="165" y="220"/>
                  <a:pt x="165" y="220"/>
                </a:cubicBezTo>
                <a:close/>
                <a:moveTo>
                  <a:pt x="151" y="223"/>
                </a:moveTo>
                <a:cubicBezTo>
                  <a:pt x="147" y="226"/>
                  <a:pt x="143" y="229"/>
                  <a:pt x="139" y="232"/>
                </a:cubicBezTo>
                <a:cubicBezTo>
                  <a:pt x="139" y="232"/>
                  <a:pt x="139" y="231"/>
                  <a:pt x="139" y="230"/>
                </a:cubicBezTo>
                <a:cubicBezTo>
                  <a:pt x="142" y="227"/>
                  <a:pt x="145" y="225"/>
                  <a:pt x="148" y="223"/>
                </a:cubicBezTo>
                <a:cubicBezTo>
                  <a:pt x="148" y="223"/>
                  <a:pt x="149" y="223"/>
                  <a:pt x="149" y="223"/>
                </a:cubicBezTo>
                <a:cubicBezTo>
                  <a:pt x="150" y="223"/>
                  <a:pt x="151" y="223"/>
                  <a:pt x="151" y="223"/>
                </a:cubicBezTo>
                <a:close/>
                <a:moveTo>
                  <a:pt x="169" y="225"/>
                </a:moveTo>
                <a:cubicBezTo>
                  <a:pt x="171" y="223"/>
                  <a:pt x="173" y="222"/>
                  <a:pt x="175" y="22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4" y="223"/>
                  <a:pt x="171" y="224"/>
                  <a:pt x="169" y="225"/>
                </a:cubicBezTo>
                <a:close/>
                <a:moveTo>
                  <a:pt x="163" y="227"/>
                </a:moveTo>
                <a:cubicBezTo>
                  <a:pt x="161" y="227"/>
                  <a:pt x="160" y="228"/>
                  <a:pt x="158" y="228"/>
                </a:cubicBezTo>
                <a:cubicBezTo>
                  <a:pt x="159" y="228"/>
                  <a:pt x="159" y="228"/>
                  <a:pt x="159" y="228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56" y="228"/>
                  <a:pt x="155" y="228"/>
                  <a:pt x="154" y="229"/>
                </a:cubicBezTo>
                <a:cubicBezTo>
                  <a:pt x="154" y="229"/>
                  <a:pt x="153" y="230"/>
                  <a:pt x="153" y="230"/>
                </a:cubicBezTo>
                <a:cubicBezTo>
                  <a:pt x="155" y="228"/>
                  <a:pt x="157" y="227"/>
                  <a:pt x="160" y="225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0" y="225"/>
                  <a:pt x="160" y="225"/>
                  <a:pt x="161" y="225"/>
                </a:cubicBezTo>
                <a:cubicBezTo>
                  <a:pt x="161" y="224"/>
                  <a:pt x="162" y="224"/>
                  <a:pt x="162" y="224"/>
                </a:cubicBezTo>
                <a:cubicBezTo>
                  <a:pt x="163" y="223"/>
                  <a:pt x="164" y="223"/>
                  <a:pt x="164" y="223"/>
                </a:cubicBezTo>
                <a:cubicBezTo>
                  <a:pt x="167" y="222"/>
                  <a:pt x="170" y="220"/>
                  <a:pt x="172" y="219"/>
                </a:cubicBezTo>
                <a:cubicBezTo>
                  <a:pt x="171" y="217"/>
                  <a:pt x="171" y="217"/>
                  <a:pt x="171" y="217"/>
                </a:cubicBezTo>
                <a:cubicBezTo>
                  <a:pt x="171" y="217"/>
                  <a:pt x="170" y="217"/>
                  <a:pt x="170" y="218"/>
                </a:cubicBezTo>
                <a:cubicBezTo>
                  <a:pt x="170" y="217"/>
                  <a:pt x="170" y="217"/>
                  <a:pt x="170" y="217"/>
                </a:cubicBezTo>
                <a:cubicBezTo>
                  <a:pt x="171" y="217"/>
                  <a:pt x="171" y="216"/>
                  <a:pt x="172" y="216"/>
                </a:cubicBezTo>
                <a:cubicBezTo>
                  <a:pt x="171" y="215"/>
                  <a:pt x="171" y="215"/>
                  <a:pt x="171" y="215"/>
                </a:cubicBezTo>
                <a:cubicBezTo>
                  <a:pt x="171" y="215"/>
                  <a:pt x="171" y="215"/>
                  <a:pt x="171" y="215"/>
                </a:cubicBezTo>
                <a:cubicBezTo>
                  <a:pt x="171" y="214"/>
                  <a:pt x="172" y="214"/>
                  <a:pt x="173" y="213"/>
                </a:cubicBezTo>
                <a:cubicBezTo>
                  <a:pt x="173" y="214"/>
                  <a:pt x="173" y="216"/>
                  <a:pt x="173" y="217"/>
                </a:cubicBezTo>
                <a:cubicBezTo>
                  <a:pt x="175" y="217"/>
                  <a:pt x="175" y="217"/>
                  <a:pt x="175" y="217"/>
                </a:cubicBezTo>
                <a:cubicBezTo>
                  <a:pt x="175" y="215"/>
                  <a:pt x="174" y="213"/>
                  <a:pt x="174" y="211"/>
                </a:cubicBezTo>
                <a:cubicBezTo>
                  <a:pt x="175" y="211"/>
                  <a:pt x="175" y="211"/>
                  <a:pt x="176" y="210"/>
                </a:cubicBezTo>
                <a:cubicBezTo>
                  <a:pt x="175" y="213"/>
                  <a:pt x="175" y="215"/>
                  <a:pt x="175" y="218"/>
                </a:cubicBezTo>
                <a:cubicBezTo>
                  <a:pt x="171" y="221"/>
                  <a:pt x="167" y="224"/>
                  <a:pt x="163" y="227"/>
                </a:cubicBezTo>
                <a:close/>
                <a:moveTo>
                  <a:pt x="174" y="209"/>
                </a:moveTo>
                <a:cubicBezTo>
                  <a:pt x="174" y="208"/>
                  <a:pt x="174" y="207"/>
                  <a:pt x="174" y="206"/>
                </a:cubicBezTo>
                <a:cubicBezTo>
                  <a:pt x="175" y="205"/>
                  <a:pt x="176" y="204"/>
                  <a:pt x="176" y="204"/>
                </a:cubicBezTo>
                <a:cubicBezTo>
                  <a:pt x="176" y="205"/>
                  <a:pt x="176" y="206"/>
                  <a:pt x="176" y="207"/>
                </a:cubicBezTo>
                <a:cubicBezTo>
                  <a:pt x="175" y="208"/>
                  <a:pt x="175" y="208"/>
                  <a:pt x="174" y="209"/>
                </a:cubicBezTo>
                <a:close/>
                <a:moveTo>
                  <a:pt x="175" y="202"/>
                </a:moveTo>
                <a:cubicBezTo>
                  <a:pt x="175" y="202"/>
                  <a:pt x="175" y="202"/>
                  <a:pt x="175" y="201"/>
                </a:cubicBezTo>
                <a:cubicBezTo>
                  <a:pt x="175" y="201"/>
                  <a:pt x="176" y="200"/>
                  <a:pt x="176" y="199"/>
                </a:cubicBezTo>
                <a:cubicBezTo>
                  <a:pt x="176" y="200"/>
                  <a:pt x="176" y="200"/>
                  <a:pt x="176" y="200"/>
                </a:cubicBezTo>
                <a:cubicBezTo>
                  <a:pt x="176" y="201"/>
                  <a:pt x="175" y="202"/>
                  <a:pt x="175" y="202"/>
                </a:cubicBezTo>
                <a:close/>
                <a:moveTo>
                  <a:pt x="175" y="198"/>
                </a:moveTo>
                <a:cubicBezTo>
                  <a:pt x="175" y="197"/>
                  <a:pt x="175" y="197"/>
                  <a:pt x="175" y="196"/>
                </a:cubicBezTo>
                <a:cubicBezTo>
                  <a:pt x="175" y="196"/>
                  <a:pt x="175" y="196"/>
                  <a:pt x="175" y="196"/>
                </a:cubicBezTo>
                <a:cubicBezTo>
                  <a:pt x="175" y="196"/>
                  <a:pt x="175" y="196"/>
                  <a:pt x="175" y="196"/>
                </a:cubicBezTo>
                <a:cubicBezTo>
                  <a:pt x="176" y="195"/>
                  <a:pt x="176" y="193"/>
                  <a:pt x="176" y="192"/>
                </a:cubicBezTo>
                <a:cubicBezTo>
                  <a:pt x="176" y="192"/>
                  <a:pt x="176" y="192"/>
                  <a:pt x="176" y="192"/>
                </a:cubicBezTo>
                <a:cubicBezTo>
                  <a:pt x="177" y="191"/>
                  <a:pt x="177" y="190"/>
                  <a:pt x="178" y="189"/>
                </a:cubicBezTo>
                <a:cubicBezTo>
                  <a:pt x="177" y="192"/>
                  <a:pt x="177" y="194"/>
                  <a:pt x="177" y="197"/>
                </a:cubicBezTo>
                <a:cubicBezTo>
                  <a:pt x="176" y="197"/>
                  <a:pt x="176" y="198"/>
                  <a:pt x="175" y="198"/>
                </a:cubicBezTo>
                <a:close/>
                <a:moveTo>
                  <a:pt x="178" y="216"/>
                </a:moveTo>
                <a:cubicBezTo>
                  <a:pt x="177" y="217"/>
                  <a:pt x="177" y="217"/>
                  <a:pt x="177" y="217"/>
                </a:cubicBezTo>
                <a:cubicBezTo>
                  <a:pt x="177" y="214"/>
                  <a:pt x="177" y="211"/>
                  <a:pt x="178" y="208"/>
                </a:cubicBezTo>
                <a:cubicBezTo>
                  <a:pt x="178" y="208"/>
                  <a:pt x="178" y="208"/>
                  <a:pt x="178" y="208"/>
                </a:cubicBezTo>
                <a:cubicBezTo>
                  <a:pt x="178" y="210"/>
                  <a:pt x="178" y="212"/>
                  <a:pt x="178" y="214"/>
                </a:cubicBezTo>
                <a:cubicBezTo>
                  <a:pt x="178" y="215"/>
                  <a:pt x="178" y="216"/>
                  <a:pt x="178" y="216"/>
                </a:cubicBezTo>
                <a:close/>
                <a:moveTo>
                  <a:pt x="177" y="222"/>
                </a:moveTo>
                <a:cubicBezTo>
                  <a:pt x="177" y="222"/>
                  <a:pt x="177" y="222"/>
                  <a:pt x="178" y="221"/>
                </a:cubicBezTo>
                <a:cubicBezTo>
                  <a:pt x="178" y="222"/>
                  <a:pt x="178" y="223"/>
                  <a:pt x="178" y="224"/>
                </a:cubicBezTo>
                <a:cubicBezTo>
                  <a:pt x="177" y="224"/>
                  <a:pt x="177" y="224"/>
                  <a:pt x="177" y="224"/>
                </a:cubicBezTo>
                <a:cubicBezTo>
                  <a:pt x="177" y="224"/>
                  <a:pt x="177" y="223"/>
                  <a:pt x="177" y="222"/>
                </a:cubicBezTo>
                <a:close/>
                <a:moveTo>
                  <a:pt x="177" y="219"/>
                </a:move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8" y="219"/>
                  <a:pt x="178" y="218"/>
                </a:cubicBezTo>
                <a:cubicBezTo>
                  <a:pt x="178" y="219"/>
                  <a:pt x="178" y="219"/>
                  <a:pt x="178" y="219"/>
                </a:cubicBezTo>
                <a:cubicBezTo>
                  <a:pt x="178" y="218"/>
                  <a:pt x="178" y="218"/>
                  <a:pt x="178" y="218"/>
                </a:cubicBezTo>
                <a:cubicBezTo>
                  <a:pt x="178" y="219"/>
                  <a:pt x="177" y="219"/>
                  <a:pt x="177" y="219"/>
                </a:cubicBezTo>
                <a:close/>
                <a:moveTo>
                  <a:pt x="178" y="205"/>
                </a:moveTo>
                <a:cubicBezTo>
                  <a:pt x="178" y="204"/>
                  <a:pt x="178" y="202"/>
                  <a:pt x="178" y="201"/>
                </a:cubicBezTo>
                <a:cubicBezTo>
                  <a:pt x="179" y="201"/>
                  <a:pt x="179" y="201"/>
                  <a:pt x="179" y="201"/>
                </a:cubicBezTo>
                <a:cubicBezTo>
                  <a:pt x="178" y="202"/>
                  <a:pt x="178" y="203"/>
                  <a:pt x="178" y="205"/>
                </a:cubicBezTo>
                <a:close/>
                <a:moveTo>
                  <a:pt x="178" y="198"/>
                </a:moveTo>
                <a:cubicBezTo>
                  <a:pt x="178" y="198"/>
                  <a:pt x="178" y="198"/>
                  <a:pt x="178" y="198"/>
                </a:cubicBezTo>
                <a:cubicBezTo>
                  <a:pt x="179" y="197"/>
                  <a:pt x="179" y="197"/>
                  <a:pt x="179" y="197"/>
                </a:cubicBezTo>
                <a:cubicBezTo>
                  <a:pt x="179" y="197"/>
                  <a:pt x="179" y="197"/>
                  <a:pt x="179" y="197"/>
                </a:cubicBezTo>
                <a:lnTo>
                  <a:pt x="178" y="198"/>
                </a:lnTo>
                <a:close/>
                <a:moveTo>
                  <a:pt x="179" y="195"/>
                </a:moveTo>
                <a:cubicBezTo>
                  <a:pt x="179" y="193"/>
                  <a:pt x="179" y="192"/>
                  <a:pt x="179" y="191"/>
                </a:cubicBezTo>
                <a:cubicBezTo>
                  <a:pt x="179" y="192"/>
                  <a:pt x="179" y="193"/>
                  <a:pt x="179" y="194"/>
                </a:cubicBezTo>
                <a:lnTo>
                  <a:pt x="179" y="195"/>
                </a:lnTo>
                <a:close/>
                <a:moveTo>
                  <a:pt x="180" y="217"/>
                </a:moveTo>
                <a:cubicBezTo>
                  <a:pt x="180" y="217"/>
                  <a:pt x="181" y="216"/>
                  <a:pt x="181" y="216"/>
                </a:cubicBezTo>
                <a:cubicBezTo>
                  <a:pt x="180" y="218"/>
                  <a:pt x="180" y="220"/>
                  <a:pt x="180" y="223"/>
                </a:cubicBezTo>
                <a:cubicBezTo>
                  <a:pt x="179" y="223"/>
                  <a:pt x="179" y="223"/>
                  <a:pt x="179" y="223"/>
                </a:cubicBezTo>
                <a:cubicBezTo>
                  <a:pt x="179" y="221"/>
                  <a:pt x="180" y="219"/>
                  <a:pt x="180" y="217"/>
                </a:cubicBezTo>
                <a:close/>
                <a:moveTo>
                  <a:pt x="180" y="206"/>
                </a:moveTo>
                <a:cubicBezTo>
                  <a:pt x="180" y="206"/>
                  <a:pt x="180" y="206"/>
                  <a:pt x="180" y="205"/>
                </a:cubicBezTo>
                <a:cubicBezTo>
                  <a:pt x="180" y="205"/>
                  <a:pt x="180" y="205"/>
                  <a:pt x="180" y="205"/>
                </a:cubicBezTo>
                <a:cubicBezTo>
                  <a:pt x="180" y="206"/>
                  <a:pt x="180" y="206"/>
                  <a:pt x="180" y="206"/>
                </a:cubicBezTo>
                <a:close/>
                <a:moveTo>
                  <a:pt x="180" y="214"/>
                </a:moveTo>
                <a:cubicBezTo>
                  <a:pt x="181" y="210"/>
                  <a:pt x="182" y="206"/>
                  <a:pt x="183" y="202"/>
                </a:cubicBezTo>
                <a:cubicBezTo>
                  <a:pt x="183" y="202"/>
                  <a:pt x="183" y="202"/>
                  <a:pt x="183" y="202"/>
                </a:cubicBezTo>
                <a:cubicBezTo>
                  <a:pt x="183" y="201"/>
                  <a:pt x="183" y="201"/>
                  <a:pt x="183" y="201"/>
                </a:cubicBezTo>
                <a:cubicBezTo>
                  <a:pt x="183" y="201"/>
                  <a:pt x="183" y="200"/>
                  <a:pt x="183" y="199"/>
                </a:cubicBezTo>
                <a:cubicBezTo>
                  <a:pt x="183" y="204"/>
                  <a:pt x="182" y="209"/>
                  <a:pt x="181" y="214"/>
                </a:cubicBezTo>
                <a:cubicBezTo>
                  <a:pt x="181" y="214"/>
                  <a:pt x="181" y="214"/>
                  <a:pt x="180" y="214"/>
                </a:cubicBezTo>
                <a:close/>
                <a:moveTo>
                  <a:pt x="181" y="201"/>
                </a:moveTo>
                <a:cubicBezTo>
                  <a:pt x="181" y="201"/>
                  <a:pt x="180" y="202"/>
                  <a:pt x="180" y="202"/>
                </a:cubicBezTo>
                <a:cubicBezTo>
                  <a:pt x="180" y="201"/>
                  <a:pt x="180" y="199"/>
                  <a:pt x="181" y="198"/>
                </a:cubicBezTo>
                <a:cubicBezTo>
                  <a:pt x="181" y="198"/>
                  <a:pt x="181" y="197"/>
                  <a:pt x="182" y="197"/>
                </a:cubicBezTo>
                <a:cubicBezTo>
                  <a:pt x="181" y="196"/>
                  <a:pt x="181" y="196"/>
                  <a:pt x="181" y="196"/>
                </a:cubicBezTo>
                <a:cubicBezTo>
                  <a:pt x="181" y="196"/>
                  <a:pt x="181" y="196"/>
                  <a:pt x="181" y="195"/>
                </a:cubicBezTo>
                <a:cubicBezTo>
                  <a:pt x="182" y="195"/>
                  <a:pt x="182" y="194"/>
                  <a:pt x="183" y="193"/>
                </a:cubicBezTo>
                <a:cubicBezTo>
                  <a:pt x="182" y="196"/>
                  <a:pt x="182" y="198"/>
                  <a:pt x="181" y="201"/>
                </a:cubicBezTo>
                <a:close/>
                <a:moveTo>
                  <a:pt x="180" y="178"/>
                </a:moveTo>
                <a:cubicBezTo>
                  <a:pt x="181" y="178"/>
                  <a:pt x="181" y="178"/>
                  <a:pt x="181" y="178"/>
                </a:cubicBezTo>
                <a:cubicBezTo>
                  <a:pt x="181" y="178"/>
                  <a:pt x="181" y="178"/>
                  <a:pt x="181" y="178"/>
                </a:cubicBezTo>
                <a:lnTo>
                  <a:pt x="180" y="178"/>
                </a:lnTo>
                <a:close/>
                <a:moveTo>
                  <a:pt x="190" y="170"/>
                </a:moveTo>
                <a:cubicBezTo>
                  <a:pt x="190" y="170"/>
                  <a:pt x="190" y="170"/>
                  <a:pt x="190" y="170"/>
                </a:cubicBezTo>
                <a:cubicBezTo>
                  <a:pt x="190" y="171"/>
                  <a:pt x="190" y="171"/>
                  <a:pt x="190" y="172"/>
                </a:cubicBezTo>
                <a:cubicBezTo>
                  <a:pt x="190" y="172"/>
                  <a:pt x="190" y="172"/>
                  <a:pt x="190" y="172"/>
                </a:cubicBezTo>
                <a:cubicBezTo>
                  <a:pt x="190" y="171"/>
                  <a:pt x="190" y="171"/>
                  <a:pt x="190" y="170"/>
                </a:cubicBezTo>
                <a:close/>
                <a:moveTo>
                  <a:pt x="202" y="93"/>
                </a:moveTo>
                <a:cubicBezTo>
                  <a:pt x="200" y="94"/>
                  <a:pt x="198" y="96"/>
                  <a:pt x="195" y="98"/>
                </a:cubicBezTo>
                <a:cubicBezTo>
                  <a:pt x="193" y="95"/>
                  <a:pt x="190" y="93"/>
                  <a:pt x="188" y="91"/>
                </a:cubicBezTo>
                <a:cubicBezTo>
                  <a:pt x="186" y="89"/>
                  <a:pt x="184" y="87"/>
                  <a:pt x="182" y="85"/>
                </a:cubicBezTo>
                <a:cubicBezTo>
                  <a:pt x="185" y="87"/>
                  <a:pt x="188" y="88"/>
                  <a:pt x="192" y="89"/>
                </a:cubicBezTo>
                <a:cubicBezTo>
                  <a:pt x="193" y="89"/>
                  <a:pt x="194" y="87"/>
                  <a:pt x="194" y="86"/>
                </a:cubicBezTo>
                <a:cubicBezTo>
                  <a:pt x="196" y="88"/>
                  <a:pt x="199" y="90"/>
                  <a:pt x="202" y="92"/>
                </a:cubicBezTo>
                <a:cubicBezTo>
                  <a:pt x="202" y="92"/>
                  <a:pt x="202" y="93"/>
                  <a:pt x="202" y="93"/>
                </a:cubicBezTo>
                <a:close/>
                <a:moveTo>
                  <a:pt x="127" y="48"/>
                </a:moveTo>
                <a:cubicBezTo>
                  <a:pt x="127" y="48"/>
                  <a:pt x="127" y="47"/>
                  <a:pt x="127" y="47"/>
                </a:cubicBezTo>
                <a:cubicBezTo>
                  <a:pt x="126" y="46"/>
                  <a:pt x="126" y="45"/>
                  <a:pt x="125" y="44"/>
                </a:cubicBezTo>
                <a:cubicBezTo>
                  <a:pt x="125" y="44"/>
                  <a:pt x="126" y="43"/>
                  <a:pt x="126" y="43"/>
                </a:cubicBezTo>
                <a:cubicBezTo>
                  <a:pt x="128" y="45"/>
                  <a:pt x="129" y="46"/>
                  <a:pt x="131" y="48"/>
                </a:cubicBezTo>
                <a:cubicBezTo>
                  <a:pt x="133" y="51"/>
                  <a:pt x="134" y="53"/>
                  <a:pt x="136" y="56"/>
                </a:cubicBezTo>
                <a:cubicBezTo>
                  <a:pt x="136" y="56"/>
                  <a:pt x="136" y="56"/>
                  <a:pt x="136" y="56"/>
                </a:cubicBezTo>
                <a:cubicBezTo>
                  <a:pt x="133" y="54"/>
                  <a:pt x="130" y="52"/>
                  <a:pt x="127" y="48"/>
                </a:cubicBezTo>
                <a:close/>
                <a:moveTo>
                  <a:pt x="125" y="42"/>
                </a:moveTo>
                <a:cubicBezTo>
                  <a:pt x="124" y="42"/>
                  <a:pt x="124" y="42"/>
                  <a:pt x="124" y="42"/>
                </a:cubicBezTo>
                <a:cubicBezTo>
                  <a:pt x="124" y="42"/>
                  <a:pt x="124" y="42"/>
                  <a:pt x="124" y="42"/>
                </a:cubicBezTo>
                <a:cubicBezTo>
                  <a:pt x="124" y="42"/>
                  <a:pt x="124" y="41"/>
                  <a:pt x="124" y="41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4" y="41"/>
                  <a:pt x="124" y="41"/>
                  <a:pt x="125" y="42"/>
                </a:cubicBezTo>
                <a:close/>
                <a:moveTo>
                  <a:pt x="123" y="40"/>
                </a:moveTo>
                <a:cubicBezTo>
                  <a:pt x="122" y="40"/>
                  <a:pt x="122" y="40"/>
                  <a:pt x="122" y="40"/>
                </a:cubicBezTo>
                <a:cubicBezTo>
                  <a:pt x="122" y="39"/>
                  <a:pt x="121" y="39"/>
                  <a:pt x="121" y="38"/>
                </a:cubicBezTo>
                <a:cubicBezTo>
                  <a:pt x="122" y="38"/>
                  <a:pt x="122" y="39"/>
                  <a:pt x="123" y="40"/>
                </a:cubicBezTo>
                <a:close/>
                <a:moveTo>
                  <a:pt x="116" y="44"/>
                </a:moveTo>
                <a:cubicBezTo>
                  <a:pt x="115" y="43"/>
                  <a:pt x="114" y="42"/>
                  <a:pt x="114" y="41"/>
                </a:cubicBezTo>
                <a:cubicBezTo>
                  <a:pt x="114" y="38"/>
                  <a:pt x="114" y="35"/>
                  <a:pt x="115" y="32"/>
                </a:cubicBezTo>
                <a:cubicBezTo>
                  <a:pt x="115" y="33"/>
                  <a:pt x="116" y="33"/>
                  <a:pt x="117" y="34"/>
                </a:cubicBezTo>
                <a:cubicBezTo>
                  <a:pt x="117" y="35"/>
                  <a:pt x="117" y="35"/>
                  <a:pt x="117" y="36"/>
                </a:cubicBezTo>
                <a:cubicBezTo>
                  <a:pt x="117" y="39"/>
                  <a:pt x="116" y="41"/>
                  <a:pt x="116" y="44"/>
                </a:cubicBezTo>
                <a:close/>
                <a:moveTo>
                  <a:pt x="133" y="27"/>
                </a:moveTo>
                <a:cubicBezTo>
                  <a:pt x="133" y="26"/>
                  <a:pt x="133" y="26"/>
                  <a:pt x="133" y="26"/>
                </a:cubicBezTo>
                <a:cubicBezTo>
                  <a:pt x="134" y="27"/>
                  <a:pt x="134" y="27"/>
                  <a:pt x="134" y="28"/>
                </a:cubicBezTo>
                <a:cubicBezTo>
                  <a:pt x="134" y="29"/>
                  <a:pt x="133" y="30"/>
                  <a:pt x="132" y="31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1" y="31"/>
                  <a:pt x="131" y="31"/>
                  <a:pt x="131" y="31"/>
                </a:cubicBezTo>
                <a:cubicBezTo>
                  <a:pt x="131" y="30"/>
                  <a:pt x="130" y="29"/>
                  <a:pt x="130" y="29"/>
                </a:cubicBezTo>
                <a:cubicBezTo>
                  <a:pt x="130" y="28"/>
                  <a:pt x="130" y="28"/>
                  <a:pt x="131" y="28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1" y="29"/>
                  <a:pt x="133" y="29"/>
                  <a:pt x="133" y="28"/>
                </a:cubicBezTo>
                <a:cubicBezTo>
                  <a:pt x="133" y="28"/>
                  <a:pt x="133" y="27"/>
                  <a:pt x="133" y="27"/>
                </a:cubicBezTo>
                <a:close/>
                <a:moveTo>
                  <a:pt x="135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4" y="23"/>
                  <a:pt x="135" y="23"/>
                  <a:pt x="136" y="22"/>
                </a:cubicBezTo>
                <a:cubicBezTo>
                  <a:pt x="136" y="23"/>
                  <a:pt x="135" y="23"/>
                  <a:pt x="135" y="23"/>
                </a:cubicBezTo>
                <a:close/>
                <a:moveTo>
                  <a:pt x="138" y="24"/>
                </a:moveTo>
                <a:cubicBezTo>
                  <a:pt x="137" y="24"/>
                  <a:pt x="137" y="25"/>
                  <a:pt x="137" y="25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7" y="24"/>
                  <a:pt x="137" y="24"/>
                  <a:pt x="138" y="24"/>
                </a:cubicBezTo>
                <a:close/>
                <a:moveTo>
                  <a:pt x="131" y="35"/>
                </a:moveTo>
                <a:cubicBezTo>
                  <a:pt x="133" y="38"/>
                  <a:pt x="135" y="41"/>
                  <a:pt x="138" y="43"/>
                </a:cubicBezTo>
                <a:cubicBezTo>
                  <a:pt x="135" y="41"/>
                  <a:pt x="132" y="40"/>
                  <a:pt x="130" y="38"/>
                </a:cubicBezTo>
                <a:cubicBezTo>
                  <a:pt x="130" y="37"/>
                  <a:pt x="131" y="36"/>
                  <a:pt x="131" y="35"/>
                </a:cubicBezTo>
                <a:close/>
                <a:moveTo>
                  <a:pt x="150" y="45"/>
                </a:moveTo>
                <a:cubicBezTo>
                  <a:pt x="150" y="44"/>
                  <a:pt x="150" y="44"/>
                  <a:pt x="150" y="44"/>
                </a:cubicBezTo>
                <a:cubicBezTo>
                  <a:pt x="155" y="50"/>
                  <a:pt x="161" y="56"/>
                  <a:pt x="166" y="62"/>
                </a:cubicBezTo>
                <a:cubicBezTo>
                  <a:pt x="174" y="70"/>
                  <a:pt x="182" y="77"/>
                  <a:pt x="190" y="84"/>
                </a:cubicBezTo>
                <a:cubicBezTo>
                  <a:pt x="182" y="79"/>
                  <a:pt x="175" y="74"/>
                  <a:pt x="167" y="68"/>
                </a:cubicBezTo>
                <a:cubicBezTo>
                  <a:pt x="163" y="64"/>
                  <a:pt x="158" y="60"/>
                  <a:pt x="153" y="56"/>
                </a:cubicBezTo>
                <a:cubicBezTo>
                  <a:pt x="154" y="56"/>
                  <a:pt x="155" y="56"/>
                  <a:pt x="156" y="57"/>
                </a:cubicBezTo>
                <a:cubicBezTo>
                  <a:pt x="156" y="55"/>
                  <a:pt x="156" y="55"/>
                  <a:pt x="156" y="55"/>
                </a:cubicBezTo>
                <a:cubicBezTo>
                  <a:pt x="154" y="54"/>
                  <a:pt x="152" y="53"/>
                  <a:pt x="149" y="52"/>
                </a:cubicBezTo>
                <a:cubicBezTo>
                  <a:pt x="147" y="51"/>
                  <a:pt x="146" y="49"/>
                  <a:pt x="14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7"/>
                  <a:pt x="144" y="47"/>
                  <a:pt x="144" y="47"/>
                </a:cubicBezTo>
                <a:cubicBezTo>
                  <a:pt x="140" y="44"/>
                  <a:pt x="137" y="40"/>
                  <a:pt x="134" y="36"/>
                </a:cubicBezTo>
                <a:cubicBezTo>
                  <a:pt x="135" y="36"/>
                  <a:pt x="135" y="37"/>
                  <a:pt x="136" y="37"/>
                </a:cubicBezTo>
                <a:cubicBezTo>
                  <a:pt x="137" y="38"/>
                  <a:pt x="138" y="39"/>
                  <a:pt x="139" y="40"/>
                </a:cubicBezTo>
                <a:cubicBezTo>
                  <a:pt x="144" y="44"/>
                  <a:pt x="149" y="48"/>
                  <a:pt x="152" y="50"/>
                </a:cubicBezTo>
                <a:cubicBezTo>
                  <a:pt x="153" y="49"/>
                  <a:pt x="153" y="49"/>
                  <a:pt x="153" y="49"/>
                </a:cubicBezTo>
                <a:cubicBezTo>
                  <a:pt x="151" y="48"/>
                  <a:pt x="148" y="45"/>
                  <a:pt x="144" y="42"/>
                </a:cubicBezTo>
                <a:cubicBezTo>
                  <a:pt x="146" y="43"/>
                  <a:pt x="148" y="44"/>
                  <a:pt x="150" y="45"/>
                </a:cubicBezTo>
                <a:close/>
                <a:moveTo>
                  <a:pt x="147" y="41"/>
                </a:moveTo>
                <a:cubicBezTo>
                  <a:pt x="143" y="40"/>
                  <a:pt x="140" y="38"/>
                  <a:pt x="137" y="36"/>
                </a:cubicBezTo>
                <a:cubicBezTo>
                  <a:pt x="136" y="35"/>
                  <a:pt x="134" y="34"/>
                  <a:pt x="133" y="33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34" y="31"/>
                  <a:pt x="135" y="30"/>
                  <a:pt x="136" y="29"/>
                </a:cubicBezTo>
                <a:cubicBezTo>
                  <a:pt x="136" y="30"/>
                  <a:pt x="137" y="30"/>
                  <a:pt x="137" y="31"/>
                </a:cubicBezTo>
                <a:cubicBezTo>
                  <a:pt x="140" y="34"/>
                  <a:pt x="143" y="38"/>
                  <a:pt x="147" y="41"/>
                </a:cubicBezTo>
                <a:close/>
                <a:moveTo>
                  <a:pt x="140" y="13"/>
                </a:moveTo>
                <a:cubicBezTo>
                  <a:pt x="141" y="15"/>
                  <a:pt x="142" y="16"/>
                  <a:pt x="143" y="18"/>
                </a:cubicBezTo>
                <a:cubicBezTo>
                  <a:pt x="139" y="19"/>
                  <a:pt x="134" y="20"/>
                  <a:pt x="130" y="20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31" y="20"/>
                  <a:pt x="133" y="20"/>
                  <a:pt x="135" y="19"/>
                </a:cubicBezTo>
                <a:cubicBezTo>
                  <a:pt x="134" y="18"/>
                  <a:pt x="134" y="18"/>
                  <a:pt x="134" y="18"/>
                </a:cubicBezTo>
                <a:cubicBezTo>
                  <a:pt x="132" y="18"/>
                  <a:pt x="130" y="18"/>
                  <a:pt x="128" y="19"/>
                </a:cubicBezTo>
                <a:cubicBezTo>
                  <a:pt x="132" y="17"/>
                  <a:pt x="136" y="15"/>
                  <a:pt x="140" y="13"/>
                </a:cubicBezTo>
                <a:close/>
                <a:moveTo>
                  <a:pt x="127" y="20"/>
                </a:moveTo>
                <a:cubicBezTo>
                  <a:pt x="127" y="21"/>
                  <a:pt x="127" y="21"/>
                  <a:pt x="127" y="21"/>
                </a:cubicBezTo>
                <a:cubicBezTo>
                  <a:pt x="126" y="21"/>
                  <a:pt x="125" y="21"/>
                  <a:pt x="125" y="21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5" y="21"/>
                  <a:pt x="126" y="21"/>
                  <a:pt x="127" y="20"/>
                </a:cubicBezTo>
                <a:close/>
                <a:moveTo>
                  <a:pt x="123" y="23"/>
                </a:moveTo>
                <a:cubicBezTo>
                  <a:pt x="124" y="23"/>
                  <a:pt x="124" y="23"/>
                  <a:pt x="124" y="23"/>
                </a:cubicBezTo>
                <a:cubicBezTo>
                  <a:pt x="125" y="23"/>
                  <a:pt x="126" y="23"/>
                  <a:pt x="128" y="23"/>
                </a:cubicBezTo>
                <a:cubicBezTo>
                  <a:pt x="128" y="23"/>
                  <a:pt x="128" y="24"/>
                  <a:pt x="128" y="24"/>
                </a:cubicBezTo>
                <a:cubicBezTo>
                  <a:pt x="127" y="24"/>
                  <a:pt x="125" y="24"/>
                  <a:pt x="123" y="24"/>
                </a:cubicBezTo>
                <a:cubicBezTo>
                  <a:pt x="123" y="24"/>
                  <a:pt x="123" y="24"/>
                  <a:pt x="123" y="24"/>
                </a:cubicBezTo>
                <a:cubicBezTo>
                  <a:pt x="123" y="24"/>
                  <a:pt x="123" y="24"/>
                  <a:pt x="123" y="23"/>
                </a:cubicBezTo>
                <a:close/>
                <a:moveTo>
                  <a:pt x="127" y="28"/>
                </a:moveTo>
                <a:cubicBezTo>
                  <a:pt x="127" y="28"/>
                  <a:pt x="127" y="28"/>
                  <a:pt x="127" y="28"/>
                </a:cubicBezTo>
                <a:cubicBezTo>
                  <a:pt x="127" y="28"/>
                  <a:pt x="127" y="28"/>
                  <a:pt x="127" y="28"/>
                </a:cubicBezTo>
                <a:cubicBezTo>
                  <a:pt x="127" y="28"/>
                  <a:pt x="127" y="28"/>
                  <a:pt x="127" y="28"/>
                </a:cubicBezTo>
                <a:cubicBezTo>
                  <a:pt x="127" y="28"/>
                  <a:pt x="127" y="28"/>
                  <a:pt x="127" y="28"/>
                </a:cubicBezTo>
                <a:close/>
                <a:moveTo>
                  <a:pt x="125" y="27"/>
                </a:moveTo>
                <a:cubicBezTo>
                  <a:pt x="125" y="26"/>
                  <a:pt x="125" y="26"/>
                  <a:pt x="125" y="26"/>
                </a:cubicBezTo>
                <a:cubicBezTo>
                  <a:pt x="125" y="26"/>
                  <a:pt x="126" y="26"/>
                  <a:pt x="127" y="26"/>
                </a:cubicBezTo>
                <a:cubicBezTo>
                  <a:pt x="127" y="26"/>
                  <a:pt x="127" y="26"/>
                  <a:pt x="127" y="26"/>
                </a:cubicBezTo>
                <a:cubicBezTo>
                  <a:pt x="126" y="26"/>
                  <a:pt x="126" y="26"/>
                  <a:pt x="125" y="27"/>
                </a:cubicBezTo>
                <a:close/>
                <a:moveTo>
                  <a:pt x="122" y="26"/>
                </a:moveTo>
                <a:cubicBezTo>
                  <a:pt x="123" y="27"/>
                  <a:pt x="123" y="27"/>
                  <a:pt x="123" y="27"/>
                </a:cubicBezTo>
                <a:cubicBezTo>
                  <a:pt x="123" y="27"/>
                  <a:pt x="123" y="27"/>
                  <a:pt x="123" y="27"/>
                </a:cubicBezTo>
                <a:cubicBezTo>
                  <a:pt x="123" y="27"/>
                  <a:pt x="123" y="27"/>
                  <a:pt x="123" y="27"/>
                </a:cubicBezTo>
                <a:cubicBezTo>
                  <a:pt x="123" y="28"/>
                  <a:pt x="122" y="28"/>
                  <a:pt x="122" y="28"/>
                </a:cubicBezTo>
                <a:cubicBezTo>
                  <a:pt x="122" y="27"/>
                  <a:pt x="122" y="27"/>
                  <a:pt x="122" y="26"/>
                </a:cubicBezTo>
                <a:cubicBezTo>
                  <a:pt x="122" y="26"/>
                  <a:pt x="122" y="26"/>
                  <a:pt x="122" y="26"/>
                </a:cubicBezTo>
                <a:close/>
                <a:moveTo>
                  <a:pt x="122" y="21"/>
                </a:moveTo>
                <a:cubicBezTo>
                  <a:pt x="122" y="21"/>
                  <a:pt x="122" y="21"/>
                  <a:pt x="122" y="21"/>
                </a:cubicBezTo>
                <a:cubicBezTo>
                  <a:pt x="122" y="21"/>
                  <a:pt x="122" y="21"/>
                  <a:pt x="122" y="21"/>
                </a:cubicBezTo>
                <a:cubicBezTo>
                  <a:pt x="121" y="21"/>
                  <a:pt x="121" y="21"/>
                  <a:pt x="121" y="21"/>
                </a:cubicBezTo>
                <a:lnTo>
                  <a:pt x="122" y="21"/>
                </a:lnTo>
                <a:close/>
                <a:moveTo>
                  <a:pt x="118" y="23"/>
                </a:moveTo>
                <a:cubicBezTo>
                  <a:pt x="118" y="23"/>
                  <a:pt x="118" y="24"/>
                  <a:pt x="117" y="24"/>
                </a:cubicBezTo>
                <a:cubicBezTo>
                  <a:pt x="117" y="24"/>
                  <a:pt x="117" y="24"/>
                  <a:pt x="117" y="23"/>
                </a:cubicBezTo>
                <a:cubicBezTo>
                  <a:pt x="117" y="23"/>
                  <a:pt x="117" y="23"/>
                  <a:pt x="118" y="23"/>
                </a:cubicBezTo>
                <a:close/>
                <a:moveTo>
                  <a:pt x="125" y="34"/>
                </a:moveTo>
                <a:cubicBezTo>
                  <a:pt x="124" y="33"/>
                  <a:pt x="123" y="32"/>
                  <a:pt x="122" y="30"/>
                </a:cubicBezTo>
                <a:cubicBezTo>
                  <a:pt x="122" y="30"/>
                  <a:pt x="123" y="29"/>
                  <a:pt x="124" y="29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125" y="30"/>
                  <a:pt x="124" y="30"/>
                  <a:pt x="123" y="31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5" y="32"/>
                  <a:pt x="126" y="31"/>
                  <a:pt x="127" y="31"/>
                </a:cubicBezTo>
                <a:cubicBezTo>
                  <a:pt x="128" y="32"/>
                  <a:pt x="129" y="33"/>
                  <a:pt x="130" y="33"/>
                </a:cubicBezTo>
                <a:cubicBezTo>
                  <a:pt x="130" y="34"/>
                  <a:pt x="130" y="34"/>
                  <a:pt x="130" y="34"/>
                </a:cubicBezTo>
                <a:cubicBezTo>
                  <a:pt x="130" y="35"/>
                  <a:pt x="129" y="36"/>
                  <a:pt x="128" y="37"/>
                </a:cubicBezTo>
                <a:cubicBezTo>
                  <a:pt x="128" y="36"/>
                  <a:pt x="127" y="36"/>
                  <a:pt x="126" y="35"/>
                </a:cubicBezTo>
                <a:cubicBezTo>
                  <a:pt x="126" y="35"/>
                  <a:pt x="125" y="34"/>
                  <a:pt x="125" y="34"/>
                </a:cubicBezTo>
                <a:close/>
                <a:moveTo>
                  <a:pt x="101" y="17"/>
                </a:moveTo>
                <a:cubicBezTo>
                  <a:pt x="104" y="22"/>
                  <a:pt x="108" y="26"/>
                  <a:pt x="113" y="31"/>
                </a:cubicBezTo>
                <a:cubicBezTo>
                  <a:pt x="113" y="33"/>
                  <a:pt x="112" y="36"/>
                  <a:pt x="112" y="39"/>
                </a:cubicBezTo>
                <a:cubicBezTo>
                  <a:pt x="111" y="37"/>
                  <a:pt x="109" y="35"/>
                  <a:pt x="108" y="33"/>
                </a:cubicBezTo>
                <a:cubicBezTo>
                  <a:pt x="107" y="32"/>
                  <a:pt x="107" y="31"/>
                  <a:pt x="106" y="30"/>
                </a:cubicBezTo>
                <a:cubicBezTo>
                  <a:pt x="107" y="30"/>
                  <a:pt x="107" y="29"/>
                  <a:pt x="106" y="29"/>
                </a:cubicBezTo>
                <a:cubicBezTo>
                  <a:pt x="105" y="27"/>
                  <a:pt x="105" y="26"/>
                  <a:pt x="104" y="25"/>
                </a:cubicBezTo>
                <a:cubicBezTo>
                  <a:pt x="103" y="24"/>
                  <a:pt x="103" y="24"/>
                  <a:pt x="102" y="25"/>
                </a:cubicBezTo>
                <a:cubicBezTo>
                  <a:pt x="101" y="22"/>
                  <a:pt x="100" y="20"/>
                  <a:pt x="98" y="18"/>
                </a:cubicBezTo>
                <a:cubicBezTo>
                  <a:pt x="99" y="18"/>
                  <a:pt x="100" y="17"/>
                  <a:pt x="101" y="17"/>
                </a:cubicBezTo>
                <a:close/>
                <a:moveTo>
                  <a:pt x="96" y="20"/>
                </a:moveTo>
                <a:cubicBezTo>
                  <a:pt x="99" y="25"/>
                  <a:pt x="101" y="30"/>
                  <a:pt x="104" y="34"/>
                </a:cubicBezTo>
                <a:cubicBezTo>
                  <a:pt x="105" y="35"/>
                  <a:pt x="105" y="36"/>
                  <a:pt x="105" y="36"/>
                </a:cubicBezTo>
                <a:cubicBezTo>
                  <a:pt x="100" y="32"/>
                  <a:pt x="95" y="27"/>
                  <a:pt x="90" y="23"/>
                </a:cubicBezTo>
                <a:cubicBezTo>
                  <a:pt x="92" y="22"/>
                  <a:pt x="94" y="21"/>
                  <a:pt x="96" y="20"/>
                </a:cubicBezTo>
                <a:close/>
                <a:moveTo>
                  <a:pt x="71" y="20"/>
                </a:moveTo>
                <a:cubicBezTo>
                  <a:pt x="72" y="22"/>
                  <a:pt x="73" y="24"/>
                  <a:pt x="74" y="25"/>
                </a:cubicBezTo>
                <a:cubicBezTo>
                  <a:pt x="70" y="26"/>
                  <a:pt x="65" y="27"/>
                  <a:pt x="61" y="28"/>
                </a:cubicBezTo>
                <a:cubicBezTo>
                  <a:pt x="61" y="27"/>
                  <a:pt x="61" y="27"/>
                  <a:pt x="61" y="27"/>
                </a:cubicBezTo>
                <a:cubicBezTo>
                  <a:pt x="62" y="27"/>
                  <a:pt x="64" y="27"/>
                  <a:pt x="66" y="27"/>
                </a:cubicBezTo>
                <a:cubicBezTo>
                  <a:pt x="66" y="25"/>
                  <a:pt x="66" y="25"/>
                  <a:pt x="66" y="25"/>
                </a:cubicBezTo>
                <a:cubicBezTo>
                  <a:pt x="63" y="25"/>
                  <a:pt x="61" y="26"/>
                  <a:pt x="59" y="26"/>
                </a:cubicBezTo>
                <a:cubicBezTo>
                  <a:pt x="63" y="24"/>
                  <a:pt x="67" y="22"/>
                  <a:pt x="71" y="20"/>
                </a:cubicBezTo>
                <a:close/>
                <a:moveTo>
                  <a:pt x="56" y="41"/>
                </a:moveTo>
                <a:cubicBezTo>
                  <a:pt x="55" y="40"/>
                  <a:pt x="54" y="39"/>
                  <a:pt x="53" y="37"/>
                </a:cubicBezTo>
                <a:cubicBezTo>
                  <a:pt x="54" y="37"/>
                  <a:pt x="55" y="37"/>
                  <a:pt x="56" y="36"/>
                </a:cubicBezTo>
                <a:cubicBezTo>
                  <a:pt x="56" y="36"/>
                  <a:pt x="56" y="36"/>
                  <a:pt x="57" y="37"/>
                </a:cubicBezTo>
                <a:cubicBezTo>
                  <a:pt x="56" y="37"/>
                  <a:pt x="55" y="38"/>
                  <a:pt x="55" y="38"/>
                </a:cubicBezTo>
                <a:cubicBezTo>
                  <a:pt x="56" y="39"/>
                  <a:pt x="56" y="39"/>
                  <a:pt x="56" y="39"/>
                </a:cubicBezTo>
                <a:cubicBezTo>
                  <a:pt x="57" y="39"/>
                  <a:pt x="58" y="38"/>
                  <a:pt x="58" y="38"/>
                </a:cubicBezTo>
                <a:cubicBezTo>
                  <a:pt x="59" y="39"/>
                  <a:pt x="60" y="40"/>
                  <a:pt x="62" y="41"/>
                </a:cubicBezTo>
                <a:cubicBezTo>
                  <a:pt x="62" y="41"/>
                  <a:pt x="62" y="41"/>
                  <a:pt x="62" y="41"/>
                </a:cubicBezTo>
                <a:cubicBezTo>
                  <a:pt x="61" y="42"/>
                  <a:pt x="60" y="43"/>
                  <a:pt x="59" y="45"/>
                </a:cubicBezTo>
                <a:cubicBezTo>
                  <a:pt x="58" y="43"/>
                  <a:pt x="57" y="42"/>
                  <a:pt x="56" y="41"/>
                </a:cubicBezTo>
                <a:close/>
                <a:moveTo>
                  <a:pt x="62" y="55"/>
                </a:moveTo>
                <a:cubicBezTo>
                  <a:pt x="64" y="58"/>
                  <a:pt x="66" y="60"/>
                  <a:pt x="67" y="63"/>
                </a:cubicBezTo>
                <a:cubicBezTo>
                  <a:pt x="64" y="61"/>
                  <a:pt x="61" y="59"/>
                  <a:pt x="59" y="56"/>
                </a:cubicBezTo>
                <a:cubicBezTo>
                  <a:pt x="59" y="55"/>
                  <a:pt x="58" y="55"/>
                  <a:pt x="58" y="54"/>
                </a:cubicBezTo>
                <a:cubicBezTo>
                  <a:pt x="57" y="53"/>
                  <a:pt x="57" y="52"/>
                  <a:pt x="57" y="51"/>
                </a:cubicBezTo>
                <a:cubicBezTo>
                  <a:pt x="57" y="51"/>
                  <a:pt x="57" y="51"/>
                  <a:pt x="57" y="50"/>
                </a:cubicBezTo>
                <a:cubicBezTo>
                  <a:pt x="59" y="52"/>
                  <a:pt x="61" y="54"/>
                  <a:pt x="62" y="55"/>
                </a:cubicBezTo>
                <a:close/>
                <a:moveTo>
                  <a:pt x="56" y="49"/>
                </a:moveTo>
                <a:cubicBezTo>
                  <a:pt x="56" y="50"/>
                  <a:pt x="56" y="50"/>
                  <a:pt x="56" y="50"/>
                </a:cubicBezTo>
                <a:cubicBezTo>
                  <a:pt x="56" y="50"/>
                  <a:pt x="56" y="50"/>
                  <a:pt x="56" y="50"/>
                </a:cubicBezTo>
                <a:cubicBezTo>
                  <a:pt x="55" y="49"/>
                  <a:pt x="55" y="48"/>
                  <a:pt x="55" y="48"/>
                </a:cubicBezTo>
                <a:cubicBezTo>
                  <a:pt x="55" y="48"/>
                  <a:pt x="55" y="48"/>
                  <a:pt x="55" y="48"/>
                </a:cubicBezTo>
                <a:cubicBezTo>
                  <a:pt x="55" y="48"/>
                  <a:pt x="56" y="49"/>
                  <a:pt x="56" y="49"/>
                </a:cubicBezTo>
                <a:close/>
                <a:moveTo>
                  <a:pt x="56" y="34"/>
                </a:moveTo>
                <a:cubicBezTo>
                  <a:pt x="56" y="33"/>
                  <a:pt x="56" y="33"/>
                  <a:pt x="56" y="33"/>
                </a:cubicBezTo>
                <a:cubicBezTo>
                  <a:pt x="57" y="33"/>
                  <a:pt x="57" y="33"/>
                  <a:pt x="58" y="33"/>
                </a:cubicBezTo>
                <a:cubicBezTo>
                  <a:pt x="58" y="33"/>
                  <a:pt x="58" y="33"/>
                  <a:pt x="58" y="33"/>
                </a:cubicBezTo>
                <a:cubicBezTo>
                  <a:pt x="58" y="33"/>
                  <a:pt x="57" y="34"/>
                  <a:pt x="56" y="34"/>
                </a:cubicBezTo>
                <a:close/>
                <a:moveTo>
                  <a:pt x="59" y="35"/>
                </a:moveTo>
                <a:cubicBezTo>
                  <a:pt x="59" y="35"/>
                  <a:pt x="59" y="35"/>
                  <a:pt x="59" y="35"/>
                </a:cubicBezTo>
                <a:cubicBezTo>
                  <a:pt x="58" y="35"/>
                  <a:pt x="58" y="35"/>
                  <a:pt x="58" y="35"/>
                </a:cubicBezTo>
                <a:cubicBezTo>
                  <a:pt x="58" y="35"/>
                  <a:pt x="58" y="35"/>
                  <a:pt x="58" y="35"/>
                </a:cubicBezTo>
                <a:cubicBezTo>
                  <a:pt x="58" y="35"/>
                  <a:pt x="58" y="35"/>
                  <a:pt x="58" y="35"/>
                </a:cubicBezTo>
                <a:lnTo>
                  <a:pt x="59" y="35"/>
                </a:lnTo>
                <a:close/>
                <a:moveTo>
                  <a:pt x="61" y="36"/>
                </a:moveTo>
                <a:cubicBezTo>
                  <a:pt x="62" y="36"/>
                  <a:pt x="62" y="35"/>
                  <a:pt x="62" y="35"/>
                </a:cubicBezTo>
                <a:cubicBezTo>
                  <a:pt x="62" y="36"/>
                  <a:pt x="62" y="36"/>
                  <a:pt x="62" y="36"/>
                </a:cubicBezTo>
                <a:cubicBezTo>
                  <a:pt x="63" y="37"/>
                  <a:pt x="64" y="36"/>
                  <a:pt x="64" y="35"/>
                </a:cubicBezTo>
                <a:cubicBezTo>
                  <a:pt x="64" y="35"/>
                  <a:pt x="64" y="34"/>
                  <a:pt x="64" y="34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34"/>
                  <a:pt x="65" y="34"/>
                  <a:pt x="66" y="35"/>
                </a:cubicBezTo>
                <a:cubicBezTo>
                  <a:pt x="65" y="36"/>
                  <a:pt x="64" y="37"/>
                  <a:pt x="63" y="38"/>
                </a:cubicBezTo>
                <a:cubicBezTo>
                  <a:pt x="63" y="39"/>
                  <a:pt x="63" y="39"/>
                  <a:pt x="63" y="39"/>
                </a:cubicBezTo>
                <a:cubicBezTo>
                  <a:pt x="63" y="39"/>
                  <a:pt x="63" y="38"/>
                  <a:pt x="62" y="38"/>
                </a:cubicBezTo>
                <a:cubicBezTo>
                  <a:pt x="62" y="37"/>
                  <a:pt x="62" y="37"/>
                  <a:pt x="61" y="36"/>
                </a:cubicBezTo>
                <a:close/>
                <a:moveTo>
                  <a:pt x="65" y="30"/>
                </a:moveTo>
                <a:cubicBezTo>
                  <a:pt x="66" y="30"/>
                  <a:pt x="67" y="30"/>
                  <a:pt x="68" y="30"/>
                </a:cubicBezTo>
                <a:cubicBezTo>
                  <a:pt x="67" y="30"/>
                  <a:pt x="67" y="30"/>
                  <a:pt x="66" y="31"/>
                </a:cubicBezTo>
                <a:cubicBezTo>
                  <a:pt x="66" y="30"/>
                  <a:pt x="65" y="30"/>
                  <a:pt x="65" y="30"/>
                </a:cubicBezTo>
                <a:close/>
                <a:moveTo>
                  <a:pt x="65" y="39"/>
                </a:moveTo>
                <a:cubicBezTo>
                  <a:pt x="65" y="38"/>
                  <a:pt x="66" y="37"/>
                  <a:pt x="67" y="36"/>
                </a:cubicBezTo>
                <a:cubicBezTo>
                  <a:pt x="68" y="37"/>
                  <a:pt x="68" y="38"/>
                  <a:pt x="68" y="38"/>
                </a:cubicBezTo>
                <a:cubicBezTo>
                  <a:pt x="72" y="42"/>
                  <a:pt x="75" y="45"/>
                  <a:pt x="78" y="48"/>
                </a:cubicBezTo>
                <a:cubicBezTo>
                  <a:pt x="75" y="47"/>
                  <a:pt x="71" y="45"/>
                  <a:pt x="68" y="43"/>
                </a:cubicBezTo>
                <a:cubicBezTo>
                  <a:pt x="67" y="42"/>
                  <a:pt x="66" y="41"/>
                  <a:pt x="64" y="40"/>
                </a:cubicBezTo>
                <a:lnTo>
                  <a:pt x="65" y="39"/>
                </a:lnTo>
                <a:close/>
                <a:moveTo>
                  <a:pt x="68" y="32"/>
                </a:moveTo>
                <a:cubicBezTo>
                  <a:pt x="67" y="32"/>
                  <a:pt x="67" y="32"/>
                  <a:pt x="67" y="32"/>
                </a:cubicBezTo>
                <a:cubicBezTo>
                  <a:pt x="68" y="31"/>
                  <a:pt x="69" y="31"/>
                  <a:pt x="69" y="31"/>
                </a:cubicBezTo>
                <a:cubicBezTo>
                  <a:pt x="69" y="31"/>
                  <a:pt x="68" y="32"/>
                  <a:pt x="68" y="32"/>
                </a:cubicBezTo>
                <a:close/>
                <a:moveTo>
                  <a:pt x="58" y="28"/>
                </a:moveTo>
                <a:cubicBezTo>
                  <a:pt x="58" y="28"/>
                  <a:pt x="58" y="28"/>
                  <a:pt x="58" y="28"/>
                </a:cubicBezTo>
                <a:cubicBezTo>
                  <a:pt x="57" y="28"/>
                  <a:pt x="57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7" y="28"/>
                  <a:pt x="57" y="28"/>
                  <a:pt x="58" y="28"/>
                </a:cubicBezTo>
                <a:close/>
                <a:moveTo>
                  <a:pt x="55" y="30"/>
                </a:moveTo>
                <a:cubicBezTo>
                  <a:pt x="55" y="30"/>
                  <a:pt x="55" y="30"/>
                  <a:pt x="55" y="30"/>
                </a:cubicBezTo>
                <a:cubicBezTo>
                  <a:pt x="56" y="30"/>
                  <a:pt x="58" y="30"/>
                  <a:pt x="59" y="30"/>
                </a:cubicBezTo>
                <a:cubicBezTo>
                  <a:pt x="59" y="31"/>
                  <a:pt x="59" y="31"/>
                  <a:pt x="60" y="31"/>
                </a:cubicBezTo>
                <a:cubicBezTo>
                  <a:pt x="58" y="31"/>
                  <a:pt x="56" y="31"/>
                  <a:pt x="54" y="32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5" y="31"/>
                  <a:pt x="55" y="30"/>
                </a:cubicBezTo>
                <a:close/>
                <a:moveTo>
                  <a:pt x="54" y="34"/>
                </a:moveTo>
                <a:cubicBezTo>
                  <a:pt x="54" y="34"/>
                  <a:pt x="54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5"/>
                  <a:pt x="55" y="35"/>
                  <a:pt x="55" y="35"/>
                </a:cubicBezTo>
                <a:cubicBezTo>
                  <a:pt x="54" y="35"/>
                  <a:pt x="54" y="35"/>
                  <a:pt x="53" y="35"/>
                </a:cubicBezTo>
                <a:cubicBezTo>
                  <a:pt x="53" y="35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lnTo>
                  <a:pt x="54" y="34"/>
                </a:lnTo>
                <a:close/>
                <a:moveTo>
                  <a:pt x="53" y="28"/>
                </a:moveTo>
                <a:cubicBezTo>
                  <a:pt x="53" y="28"/>
                  <a:pt x="53" y="28"/>
                  <a:pt x="53" y="28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lnTo>
                  <a:pt x="53" y="28"/>
                </a:lnTo>
                <a:close/>
                <a:moveTo>
                  <a:pt x="54" y="47"/>
                </a:moveTo>
                <a:cubicBezTo>
                  <a:pt x="54" y="47"/>
                  <a:pt x="54" y="47"/>
                  <a:pt x="54" y="47"/>
                </a:cubicBezTo>
                <a:cubicBezTo>
                  <a:pt x="53" y="47"/>
                  <a:pt x="53" y="46"/>
                  <a:pt x="52" y="45"/>
                </a:cubicBezTo>
                <a:cubicBezTo>
                  <a:pt x="53" y="46"/>
                  <a:pt x="54" y="46"/>
                  <a:pt x="54" y="47"/>
                </a:cubicBezTo>
                <a:close/>
                <a:moveTo>
                  <a:pt x="49" y="30"/>
                </a:moveTo>
                <a:cubicBezTo>
                  <a:pt x="49" y="31"/>
                  <a:pt x="49" y="31"/>
                  <a:pt x="49" y="31"/>
                </a:cubicBezTo>
                <a:cubicBezTo>
                  <a:pt x="49" y="31"/>
                  <a:pt x="48" y="31"/>
                  <a:pt x="48" y="31"/>
                </a:cubicBezTo>
                <a:cubicBezTo>
                  <a:pt x="48" y="30"/>
                  <a:pt x="49" y="30"/>
                  <a:pt x="49" y="30"/>
                </a:cubicBezTo>
                <a:close/>
                <a:moveTo>
                  <a:pt x="44" y="67"/>
                </a:moveTo>
                <a:cubicBezTo>
                  <a:pt x="44" y="67"/>
                  <a:pt x="44" y="66"/>
                  <a:pt x="44" y="65"/>
                </a:cubicBezTo>
                <a:cubicBezTo>
                  <a:pt x="44" y="63"/>
                  <a:pt x="45" y="60"/>
                  <a:pt x="45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5"/>
                  <a:pt x="45" y="52"/>
                  <a:pt x="45" y="50"/>
                </a:cubicBezTo>
                <a:cubicBezTo>
                  <a:pt x="45" y="46"/>
                  <a:pt x="46" y="41"/>
                  <a:pt x="46" y="37"/>
                </a:cubicBezTo>
                <a:cubicBezTo>
                  <a:pt x="47" y="38"/>
                  <a:pt x="48" y="39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1"/>
                  <a:pt x="48" y="42"/>
                  <a:pt x="48" y="43"/>
                </a:cubicBezTo>
                <a:cubicBezTo>
                  <a:pt x="46" y="60"/>
                  <a:pt x="45" y="78"/>
                  <a:pt x="44" y="95"/>
                </a:cubicBezTo>
                <a:cubicBezTo>
                  <a:pt x="44" y="90"/>
                  <a:pt x="44" y="85"/>
                  <a:pt x="44" y="80"/>
                </a:cubicBezTo>
                <a:cubicBezTo>
                  <a:pt x="44" y="76"/>
                  <a:pt x="44" y="72"/>
                  <a:pt x="44" y="67"/>
                </a:cubicBezTo>
                <a:close/>
                <a:moveTo>
                  <a:pt x="43" y="95"/>
                </a:moveTo>
                <a:cubicBezTo>
                  <a:pt x="44" y="95"/>
                  <a:pt x="44" y="95"/>
                  <a:pt x="44" y="95"/>
                </a:cubicBezTo>
                <a:cubicBezTo>
                  <a:pt x="43" y="99"/>
                  <a:pt x="43" y="102"/>
                  <a:pt x="43" y="106"/>
                </a:cubicBezTo>
                <a:cubicBezTo>
                  <a:pt x="43" y="102"/>
                  <a:pt x="43" y="99"/>
                  <a:pt x="43" y="95"/>
                </a:cubicBezTo>
                <a:close/>
                <a:moveTo>
                  <a:pt x="9" y="386"/>
                </a:moveTo>
                <a:cubicBezTo>
                  <a:pt x="10" y="383"/>
                  <a:pt x="10" y="380"/>
                  <a:pt x="11" y="377"/>
                </a:cubicBezTo>
                <a:cubicBezTo>
                  <a:pt x="12" y="378"/>
                  <a:pt x="13" y="379"/>
                  <a:pt x="14" y="380"/>
                </a:cubicBezTo>
                <a:cubicBezTo>
                  <a:pt x="14" y="380"/>
                  <a:pt x="14" y="380"/>
                  <a:pt x="14" y="380"/>
                </a:cubicBezTo>
                <a:cubicBezTo>
                  <a:pt x="13" y="380"/>
                  <a:pt x="13" y="380"/>
                  <a:pt x="12" y="379"/>
                </a:cubicBezTo>
                <a:cubicBezTo>
                  <a:pt x="11" y="379"/>
                  <a:pt x="11" y="379"/>
                  <a:pt x="11" y="379"/>
                </a:cubicBezTo>
                <a:cubicBezTo>
                  <a:pt x="11" y="381"/>
                  <a:pt x="11" y="381"/>
                  <a:pt x="11" y="381"/>
                </a:cubicBezTo>
                <a:cubicBezTo>
                  <a:pt x="12" y="382"/>
                  <a:pt x="13" y="383"/>
                  <a:pt x="13" y="384"/>
                </a:cubicBezTo>
                <a:cubicBezTo>
                  <a:pt x="13" y="386"/>
                  <a:pt x="13" y="387"/>
                  <a:pt x="13" y="388"/>
                </a:cubicBezTo>
                <a:cubicBezTo>
                  <a:pt x="15" y="388"/>
                  <a:pt x="15" y="388"/>
                  <a:pt x="15" y="388"/>
                </a:cubicBezTo>
                <a:cubicBezTo>
                  <a:pt x="15" y="388"/>
                  <a:pt x="15" y="387"/>
                  <a:pt x="15" y="387"/>
                </a:cubicBezTo>
                <a:cubicBezTo>
                  <a:pt x="16" y="388"/>
                  <a:pt x="16" y="388"/>
                  <a:pt x="17" y="389"/>
                </a:cubicBezTo>
                <a:cubicBezTo>
                  <a:pt x="17" y="390"/>
                  <a:pt x="17" y="391"/>
                  <a:pt x="17" y="392"/>
                </a:cubicBezTo>
                <a:cubicBezTo>
                  <a:pt x="16" y="392"/>
                  <a:pt x="15" y="391"/>
                  <a:pt x="14" y="391"/>
                </a:cubicBezTo>
                <a:cubicBezTo>
                  <a:pt x="15" y="390"/>
                  <a:pt x="15" y="390"/>
                  <a:pt x="15" y="390"/>
                </a:cubicBezTo>
                <a:cubicBezTo>
                  <a:pt x="14" y="389"/>
                  <a:pt x="14" y="389"/>
                  <a:pt x="14" y="389"/>
                </a:cubicBezTo>
                <a:cubicBezTo>
                  <a:pt x="13" y="389"/>
                  <a:pt x="13" y="389"/>
                  <a:pt x="13" y="390"/>
                </a:cubicBezTo>
                <a:cubicBezTo>
                  <a:pt x="11" y="389"/>
                  <a:pt x="10" y="388"/>
                  <a:pt x="9" y="387"/>
                </a:cubicBezTo>
                <a:cubicBezTo>
                  <a:pt x="9" y="387"/>
                  <a:pt x="9" y="387"/>
                  <a:pt x="9" y="386"/>
                </a:cubicBezTo>
                <a:close/>
                <a:moveTo>
                  <a:pt x="15" y="384"/>
                </a:moveTo>
                <a:cubicBezTo>
                  <a:pt x="15" y="383"/>
                  <a:pt x="15" y="382"/>
                  <a:pt x="16" y="381"/>
                </a:cubicBezTo>
                <a:cubicBezTo>
                  <a:pt x="16" y="382"/>
                  <a:pt x="17" y="382"/>
                  <a:pt x="17" y="383"/>
                </a:cubicBezTo>
                <a:cubicBezTo>
                  <a:pt x="17" y="384"/>
                  <a:pt x="17" y="385"/>
                  <a:pt x="17" y="386"/>
                </a:cubicBezTo>
                <a:cubicBezTo>
                  <a:pt x="17" y="386"/>
                  <a:pt x="16" y="385"/>
                  <a:pt x="15" y="384"/>
                </a:cubicBezTo>
                <a:close/>
                <a:moveTo>
                  <a:pt x="8" y="389"/>
                </a:moveTo>
                <a:cubicBezTo>
                  <a:pt x="9" y="390"/>
                  <a:pt x="11" y="391"/>
                  <a:pt x="12" y="391"/>
                </a:cubicBezTo>
                <a:cubicBezTo>
                  <a:pt x="12" y="391"/>
                  <a:pt x="12" y="391"/>
                  <a:pt x="12" y="391"/>
                </a:cubicBezTo>
                <a:cubicBezTo>
                  <a:pt x="12" y="393"/>
                  <a:pt x="13" y="394"/>
                  <a:pt x="14" y="395"/>
                </a:cubicBezTo>
                <a:cubicBezTo>
                  <a:pt x="14" y="396"/>
                  <a:pt x="15" y="397"/>
                  <a:pt x="16" y="398"/>
                </a:cubicBezTo>
                <a:cubicBezTo>
                  <a:pt x="13" y="395"/>
                  <a:pt x="10" y="392"/>
                  <a:pt x="8" y="389"/>
                </a:cubicBezTo>
                <a:close/>
                <a:moveTo>
                  <a:pt x="43" y="417"/>
                </a:moveTo>
                <a:cubicBezTo>
                  <a:pt x="38" y="414"/>
                  <a:pt x="30" y="408"/>
                  <a:pt x="24" y="403"/>
                </a:cubicBezTo>
                <a:cubicBezTo>
                  <a:pt x="21" y="401"/>
                  <a:pt x="19" y="399"/>
                  <a:pt x="17" y="396"/>
                </a:cubicBezTo>
                <a:cubicBezTo>
                  <a:pt x="16" y="395"/>
                  <a:pt x="15" y="394"/>
                  <a:pt x="15" y="393"/>
                </a:cubicBezTo>
                <a:cubicBezTo>
                  <a:pt x="14" y="393"/>
                  <a:pt x="14" y="393"/>
                  <a:pt x="14" y="393"/>
                </a:cubicBezTo>
                <a:cubicBezTo>
                  <a:pt x="16" y="394"/>
                  <a:pt x="18" y="395"/>
                  <a:pt x="20" y="397"/>
                </a:cubicBezTo>
                <a:cubicBezTo>
                  <a:pt x="20" y="397"/>
                  <a:pt x="20" y="397"/>
                  <a:pt x="20" y="397"/>
                </a:cubicBezTo>
                <a:cubicBezTo>
                  <a:pt x="20" y="397"/>
                  <a:pt x="20" y="397"/>
                  <a:pt x="20" y="397"/>
                </a:cubicBezTo>
                <a:cubicBezTo>
                  <a:pt x="21" y="397"/>
                  <a:pt x="22" y="397"/>
                  <a:pt x="22" y="398"/>
                </a:cubicBezTo>
                <a:cubicBezTo>
                  <a:pt x="22" y="399"/>
                  <a:pt x="22" y="399"/>
                  <a:pt x="22" y="399"/>
                </a:cubicBezTo>
                <a:cubicBezTo>
                  <a:pt x="30" y="404"/>
                  <a:pt x="38" y="411"/>
                  <a:pt x="46" y="417"/>
                </a:cubicBezTo>
                <a:cubicBezTo>
                  <a:pt x="46" y="418"/>
                  <a:pt x="46" y="418"/>
                  <a:pt x="46" y="418"/>
                </a:cubicBezTo>
                <a:cubicBezTo>
                  <a:pt x="46" y="418"/>
                  <a:pt x="46" y="419"/>
                  <a:pt x="47" y="419"/>
                </a:cubicBezTo>
                <a:cubicBezTo>
                  <a:pt x="46" y="419"/>
                  <a:pt x="45" y="418"/>
                  <a:pt x="43" y="417"/>
                </a:cubicBezTo>
                <a:close/>
                <a:moveTo>
                  <a:pt x="21" y="393"/>
                </a:moveTo>
                <a:cubicBezTo>
                  <a:pt x="21" y="393"/>
                  <a:pt x="21" y="394"/>
                  <a:pt x="21" y="395"/>
                </a:cubicBezTo>
                <a:cubicBezTo>
                  <a:pt x="20" y="394"/>
                  <a:pt x="19" y="394"/>
                  <a:pt x="18" y="393"/>
                </a:cubicBezTo>
                <a:cubicBezTo>
                  <a:pt x="19" y="393"/>
                  <a:pt x="19" y="393"/>
                  <a:pt x="19" y="393"/>
                </a:cubicBezTo>
                <a:cubicBezTo>
                  <a:pt x="19" y="393"/>
                  <a:pt x="19" y="392"/>
                  <a:pt x="19" y="391"/>
                </a:cubicBezTo>
                <a:cubicBezTo>
                  <a:pt x="19" y="392"/>
                  <a:pt x="20" y="392"/>
                  <a:pt x="21" y="393"/>
                </a:cubicBezTo>
                <a:close/>
                <a:moveTo>
                  <a:pt x="19" y="388"/>
                </a:moveTo>
                <a:cubicBezTo>
                  <a:pt x="19" y="387"/>
                  <a:pt x="19" y="386"/>
                  <a:pt x="19" y="385"/>
                </a:cubicBezTo>
                <a:cubicBezTo>
                  <a:pt x="20" y="385"/>
                  <a:pt x="20" y="386"/>
                  <a:pt x="21" y="387"/>
                </a:cubicBezTo>
                <a:cubicBezTo>
                  <a:pt x="21" y="388"/>
                  <a:pt x="21" y="389"/>
                  <a:pt x="21" y="391"/>
                </a:cubicBezTo>
                <a:cubicBezTo>
                  <a:pt x="20" y="390"/>
                  <a:pt x="20" y="389"/>
                  <a:pt x="19" y="388"/>
                </a:cubicBezTo>
                <a:close/>
                <a:moveTo>
                  <a:pt x="26" y="397"/>
                </a:moveTo>
                <a:cubicBezTo>
                  <a:pt x="29" y="399"/>
                  <a:pt x="31" y="401"/>
                  <a:pt x="34" y="403"/>
                </a:cubicBezTo>
                <a:cubicBezTo>
                  <a:pt x="34" y="403"/>
                  <a:pt x="34" y="403"/>
                  <a:pt x="34" y="403"/>
                </a:cubicBezTo>
                <a:cubicBezTo>
                  <a:pt x="30" y="400"/>
                  <a:pt x="26" y="398"/>
                  <a:pt x="22" y="396"/>
                </a:cubicBezTo>
                <a:cubicBezTo>
                  <a:pt x="22" y="395"/>
                  <a:pt x="22" y="395"/>
                  <a:pt x="22" y="394"/>
                </a:cubicBezTo>
                <a:cubicBezTo>
                  <a:pt x="24" y="395"/>
                  <a:pt x="25" y="396"/>
                  <a:pt x="26" y="397"/>
                </a:cubicBezTo>
                <a:close/>
                <a:moveTo>
                  <a:pt x="23" y="392"/>
                </a:moveTo>
                <a:cubicBezTo>
                  <a:pt x="23" y="391"/>
                  <a:pt x="23" y="390"/>
                  <a:pt x="23" y="389"/>
                </a:cubicBezTo>
                <a:cubicBezTo>
                  <a:pt x="24" y="390"/>
                  <a:pt x="25" y="392"/>
                  <a:pt x="27" y="393"/>
                </a:cubicBezTo>
                <a:cubicBezTo>
                  <a:pt x="28" y="395"/>
                  <a:pt x="29" y="397"/>
                  <a:pt x="31" y="398"/>
                </a:cubicBezTo>
                <a:cubicBezTo>
                  <a:pt x="29" y="397"/>
                  <a:pt x="28" y="397"/>
                  <a:pt x="27" y="396"/>
                </a:cubicBezTo>
                <a:cubicBezTo>
                  <a:pt x="25" y="394"/>
                  <a:pt x="24" y="393"/>
                  <a:pt x="23" y="392"/>
                </a:cubicBezTo>
                <a:close/>
                <a:moveTo>
                  <a:pt x="37" y="406"/>
                </a:moveTo>
                <a:cubicBezTo>
                  <a:pt x="39" y="408"/>
                  <a:pt x="40" y="410"/>
                  <a:pt x="42" y="411"/>
                </a:cubicBezTo>
                <a:cubicBezTo>
                  <a:pt x="38" y="408"/>
                  <a:pt x="35" y="406"/>
                  <a:pt x="31" y="403"/>
                </a:cubicBezTo>
                <a:cubicBezTo>
                  <a:pt x="33" y="404"/>
                  <a:pt x="35" y="405"/>
                  <a:pt x="37" y="406"/>
                </a:cubicBezTo>
                <a:close/>
                <a:moveTo>
                  <a:pt x="101" y="451"/>
                </a:moveTo>
                <a:cubicBezTo>
                  <a:pt x="100" y="451"/>
                  <a:pt x="100" y="451"/>
                  <a:pt x="99" y="452"/>
                </a:cubicBezTo>
                <a:cubicBezTo>
                  <a:pt x="98" y="454"/>
                  <a:pt x="98" y="456"/>
                  <a:pt x="98" y="458"/>
                </a:cubicBezTo>
                <a:cubicBezTo>
                  <a:pt x="81" y="450"/>
                  <a:pt x="67" y="438"/>
                  <a:pt x="53" y="426"/>
                </a:cubicBezTo>
                <a:cubicBezTo>
                  <a:pt x="52" y="425"/>
                  <a:pt x="52" y="424"/>
                  <a:pt x="51" y="423"/>
                </a:cubicBezTo>
                <a:cubicBezTo>
                  <a:pt x="52" y="422"/>
                  <a:pt x="52" y="422"/>
                  <a:pt x="52" y="422"/>
                </a:cubicBezTo>
                <a:cubicBezTo>
                  <a:pt x="51" y="422"/>
                  <a:pt x="51" y="422"/>
                  <a:pt x="50" y="421"/>
                </a:cubicBezTo>
                <a:cubicBezTo>
                  <a:pt x="50" y="421"/>
                  <a:pt x="49" y="420"/>
                  <a:pt x="49" y="419"/>
                </a:cubicBezTo>
                <a:cubicBezTo>
                  <a:pt x="55" y="424"/>
                  <a:pt x="61" y="429"/>
                  <a:pt x="68" y="433"/>
                </a:cubicBezTo>
                <a:cubicBezTo>
                  <a:pt x="69" y="432"/>
                  <a:pt x="69" y="432"/>
                  <a:pt x="69" y="432"/>
                </a:cubicBezTo>
                <a:cubicBezTo>
                  <a:pt x="60" y="426"/>
                  <a:pt x="52" y="419"/>
                  <a:pt x="44" y="413"/>
                </a:cubicBezTo>
                <a:cubicBezTo>
                  <a:pt x="45" y="412"/>
                  <a:pt x="45" y="412"/>
                  <a:pt x="45" y="412"/>
                </a:cubicBezTo>
                <a:cubicBezTo>
                  <a:pt x="44" y="411"/>
                  <a:pt x="43" y="410"/>
                  <a:pt x="42" y="409"/>
                </a:cubicBezTo>
                <a:cubicBezTo>
                  <a:pt x="43" y="409"/>
                  <a:pt x="45" y="410"/>
                  <a:pt x="46" y="411"/>
                </a:cubicBezTo>
                <a:cubicBezTo>
                  <a:pt x="47" y="409"/>
                  <a:pt x="47" y="409"/>
                  <a:pt x="47" y="409"/>
                </a:cubicBezTo>
                <a:cubicBezTo>
                  <a:pt x="46" y="409"/>
                  <a:pt x="46" y="408"/>
                  <a:pt x="45" y="408"/>
                </a:cubicBezTo>
                <a:cubicBezTo>
                  <a:pt x="46" y="407"/>
                  <a:pt x="46" y="407"/>
                  <a:pt x="46" y="407"/>
                </a:cubicBezTo>
                <a:cubicBezTo>
                  <a:pt x="42" y="405"/>
                  <a:pt x="39" y="403"/>
                  <a:pt x="35" y="401"/>
                </a:cubicBezTo>
                <a:cubicBezTo>
                  <a:pt x="33" y="398"/>
                  <a:pt x="30" y="395"/>
                  <a:pt x="28" y="392"/>
                </a:cubicBezTo>
                <a:cubicBezTo>
                  <a:pt x="26" y="390"/>
                  <a:pt x="25" y="388"/>
                  <a:pt x="23" y="386"/>
                </a:cubicBezTo>
                <a:cubicBezTo>
                  <a:pt x="25" y="364"/>
                  <a:pt x="25" y="341"/>
                  <a:pt x="32" y="320"/>
                </a:cubicBezTo>
                <a:cubicBezTo>
                  <a:pt x="30" y="320"/>
                  <a:pt x="30" y="320"/>
                  <a:pt x="30" y="320"/>
                </a:cubicBezTo>
                <a:cubicBezTo>
                  <a:pt x="24" y="340"/>
                  <a:pt x="23" y="363"/>
                  <a:pt x="21" y="384"/>
                </a:cubicBezTo>
                <a:cubicBezTo>
                  <a:pt x="21" y="384"/>
                  <a:pt x="20" y="383"/>
                  <a:pt x="19" y="382"/>
                </a:cubicBezTo>
                <a:cubicBezTo>
                  <a:pt x="20" y="372"/>
                  <a:pt x="20" y="358"/>
                  <a:pt x="21" y="344"/>
                </a:cubicBezTo>
                <a:cubicBezTo>
                  <a:pt x="21" y="335"/>
                  <a:pt x="22" y="325"/>
                  <a:pt x="23" y="318"/>
                </a:cubicBezTo>
                <a:cubicBezTo>
                  <a:pt x="23" y="314"/>
                  <a:pt x="24" y="312"/>
                  <a:pt x="25" y="309"/>
                </a:cubicBezTo>
                <a:cubicBezTo>
                  <a:pt x="25" y="308"/>
                  <a:pt x="25" y="308"/>
                  <a:pt x="26" y="307"/>
                </a:cubicBezTo>
                <a:cubicBezTo>
                  <a:pt x="26" y="307"/>
                  <a:pt x="26" y="306"/>
                  <a:pt x="26" y="306"/>
                </a:cubicBezTo>
                <a:cubicBezTo>
                  <a:pt x="26" y="305"/>
                  <a:pt x="26" y="305"/>
                  <a:pt x="26" y="305"/>
                </a:cubicBezTo>
                <a:cubicBezTo>
                  <a:pt x="26" y="305"/>
                  <a:pt x="26" y="305"/>
                  <a:pt x="26" y="305"/>
                </a:cubicBezTo>
                <a:cubicBezTo>
                  <a:pt x="25" y="305"/>
                  <a:pt x="25" y="305"/>
                  <a:pt x="24" y="306"/>
                </a:cubicBezTo>
                <a:cubicBezTo>
                  <a:pt x="23" y="308"/>
                  <a:pt x="23" y="310"/>
                  <a:pt x="22" y="312"/>
                </a:cubicBezTo>
                <a:cubicBezTo>
                  <a:pt x="20" y="322"/>
                  <a:pt x="19" y="339"/>
                  <a:pt x="18" y="355"/>
                </a:cubicBezTo>
                <a:cubicBezTo>
                  <a:pt x="18" y="364"/>
                  <a:pt x="18" y="373"/>
                  <a:pt x="17" y="380"/>
                </a:cubicBezTo>
                <a:cubicBezTo>
                  <a:pt x="17" y="380"/>
                  <a:pt x="16" y="379"/>
                  <a:pt x="16" y="379"/>
                </a:cubicBezTo>
                <a:cubicBezTo>
                  <a:pt x="17" y="359"/>
                  <a:pt x="19" y="335"/>
                  <a:pt x="20" y="321"/>
                </a:cubicBezTo>
                <a:cubicBezTo>
                  <a:pt x="18" y="321"/>
                  <a:pt x="18" y="321"/>
                  <a:pt x="18" y="321"/>
                </a:cubicBezTo>
                <a:cubicBezTo>
                  <a:pt x="17" y="335"/>
                  <a:pt x="16" y="358"/>
                  <a:pt x="14" y="378"/>
                </a:cubicBezTo>
                <a:cubicBezTo>
                  <a:pt x="13" y="377"/>
                  <a:pt x="12" y="376"/>
                  <a:pt x="11" y="375"/>
                </a:cubicBezTo>
                <a:cubicBezTo>
                  <a:pt x="11" y="376"/>
                  <a:pt x="11" y="376"/>
                  <a:pt x="11" y="376"/>
                </a:cubicBezTo>
                <a:cubicBezTo>
                  <a:pt x="19" y="317"/>
                  <a:pt x="21" y="257"/>
                  <a:pt x="31" y="199"/>
                </a:cubicBezTo>
                <a:cubicBezTo>
                  <a:pt x="36" y="168"/>
                  <a:pt x="42" y="138"/>
                  <a:pt x="47" y="108"/>
                </a:cubicBezTo>
                <a:cubicBezTo>
                  <a:pt x="48" y="97"/>
                  <a:pt x="49" y="85"/>
                  <a:pt x="49" y="74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1"/>
                  <a:pt x="50" y="68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50" y="64"/>
                  <a:pt x="50" y="63"/>
                  <a:pt x="50" y="62"/>
                </a:cubicBezTo>
                <a:cubicBezTo>
                  <a:pt x="50" y="57"/>
                  <a:pt x="51" y="52"/>
                  <a:pt x="51" y="47"/>
                </a:cubicBezTo>
                <a:cubicBezTo>
                  <a:pt x="52" y="49"/>
                  <a:pt x="53" y="50"/>
                  <a:pt x="54" y="52"/>
                </a:cubicBezTo>
                <a:cubicBezTo>
                  <a:pt x="54" y="52"/>
                  <a:pt x="53" y="52"/>
                  <a:pt x="53" y="53"/>
                </a:cubicBezTo>
                <a:cubicBezTo>
                  <a:pt x="54" y="54"/>
                  <a:pt x="54" y="54"/>
                  <a:pt x="54" y="54"/>
                </a:cubicBezTo>
                <a:cubicBezTo>
                  <a:pt x="55" y="54"/>
                  <a:pt x="55" y="54"/>
                  <a:pt x="55" y="53"/>
                </a:cubicBezTo>
                <a:cubicBezTo>
                  <a:pt x="55" y="54"/>
                  <a:pt x="56" y="54"/>
                  <a:pt x="56" y="55"/>
                </a:cubicBezTo>
                <a:cubicBezTo>
                  <a:pt x="56" y="56"/>
                  <a:pt x="57" y="56"/>
                  <a:pt x="57" y="57"/>
                </a:cubicBezTo>
                <a:cubicBezTo>
                  <a:pt x="59" y="60"/>
                  <a:pt x="60" y="63"/>
                  <a:pt x="61" y="65"/>
                </a:cubicBezTo>
                <a:cubicBezTo>
                  <a:pt x="63" y="64"/>
                  <a:pt x="63" y="64"/>
                  <a:pt x="63" y="64"/>
                </a:cubicBezTo>
                <a:cubicBezTo>
                  <a:pt x="63" y="63"/>
                  <a:pt x="62" y="62"/>
                  <a:pt x="62" y="62"/>
                </a:cubicBezTo>
                <a:cubicBezTo>
                  <a:pt x="64" y="63"/>
                  <a:pt x="66" y="65"/>
                  <a:pt x="69" y="66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5"/>
                  <a:pt x="70" y="65"/>
                  <a:pt x="70" y="65"/>
                </a:cubicBezTo>
                <a:cubicBezTo>
                  <a:pt x="69" y="63"/>
                  <a:pt x="68" y="61"/>
                  <a:pt x="67" y="59"/>
                </a:cubicBezTo>
                <a:cubicBezTo>
                  <a:pt x="69" y="61"/>
                  <a:pt x="71" y="62"/>
                  <a:pt x="72" y="64"/>
                </a:cubicBezTo>
                <a:cubicBezTo>
                  <a:pt x="84" y="74"/>
                  <a:pt x="96" y="84"/>
                  <a:pt x="108" y="95"/>
                </a:cubicBezTo>
                <a:cubicBezTo>
                  <a:pt x="115" y="100"/>
                  <a:pt x="126" y="107"/>
                  <a:pt x="129" y="114"/>
                </a:cubicBezTo>
                <a:cubicBezTo>
                  <a:pt x="130" y="115"/>
                  <a:pt x="132" y="115"/>
                  <a:pt x="132" y="113"/>
                </a:cubicBezTo>
                <a:cubicBezTo>
                  <a:pt x="130" y="107"/>
                  <a:pt x="124" y="102"/>
                  <a:pt x="119" y="98"/>
                </a:cubicBezTo>
                <a:cubicBezTo>
                  <a:pt x="109" y="88"/>
                  <a:pt x="98" y="80"/>
                  <a:pt x="87" y="70"/>
                </a:cubicBezTo>
                <a:cubicBezTo>
                  <a:pt x="82" y="66"/>
                  <a:pt x="77" y="61"/>
                  <a:pt x="72" y="57"/>
                </a:cubicBezTo>
                <a:cubicBezTo>
                  <a:pt x="77" y="60"/>
                  <a:pt x="82" y="62"/>
                  <a:pt x="87" y="64"/>
                </a:cubicBezTo>
                <a:cubicBezTo>
                  <a:pt x="88" y="62"/>
                  <a:pt x="88" y="62"/>
                  <a:pt x="88" y="62"/>
                </a:cubicBezTo>
                <a:cubicBezTo>
                  <a:pt x="79" y="60"/>
                  <a:pt x="72" y="55"/>
                  <a:pt x="64" y="50"/>
                </a:cubicBezTo>
                <a:cubicBezTo>
                  <a:pt x="63" y="48"/>
                  <a:pt x="62" y="47"/>
                  <a:pt x="61" y="46"/>
                </a:cubicBezTo>
                <a:cubicBezTo>
                  <a:pt x="61" y="45"/>
                  <a:pt x="62" y="44"/>
                  <a:pt x="63" y="42"/>
                </a:cubicBezTo>
                <a:cubicBezTo>
                  <a:pt x="66" y="48"/>
                  <a:pt x="70" y="52"/>
                  <a:pt x="75" y="55"/>
                </a:cubicBezTo>
                <a:cubicBezTo>
                  <a:pt x="76" y="54"/>
                  <a:pt x="76" y="54"/>
                  <a:pt x="76" y="54"/>
                </a:cubicBezTo>
                <a:cubicBezTo>
                  <a:pt x="72" y="51"/>
                  <a:pt x="68" y="47"/>
                  <a:pt x="65" y="43"/>
                </a:cubicBezTo>
                <a:cubicBezTo>
                  <a:pt x="66" y="44"/>
                  <a:pt x="67" y="44"/>
                  <a:pt x="67" y="44"/>
                </a:cubicBezTo>
                <a:cubicBezTo>
                  <a:pt x="68" y="45"/>
                  <a:pt x="69" y="46"/>
                  <a:pt x="70" y="47"/>
                </a:cubicBezTo>
                <a:cubicBezTo>
                  <a:pt x="75" y="51"/>
                  <a:pt x="80" y="56"/>
                  <a:pt x="83" y="58"/>
                </a:cubicBezTo>
                <a:cubicBezTo>
                  <a:pt x="84" y="56"/>
                  <a:pt x="84" y="56"/>
                  <a:pt x="84" y="56"/>
                </a:cubicBezTo>
                <a:cubicBezTo>
                  <a:pt x="82" y="55"/>
                  <a:pt x="79" y="52"/>
                  <a:pt x="75" y="49"/>
                </a:cubicBezTo>
                <a:cubicBezTo>
                  <a:pt x="77" y="50"/>
                  <a:pt x="79" y="51"/>
                  <a:pt x="81" y="52"/>
                </a:cubicBezTo>
                <a:cubicBezTo>
                  <a:pt x="81" y="52"/>
                  <a:pt x="81" y="52"/>
                  <a:pt x="81" y="52"/>
                </a:cubicBezTo>
                <a:cubicBezTo>
                  <a:pt x="86" y="57"/>
                  <a:pt x="92" y="63"/>
                  <a:pt x="97" y="69"/>
                </a:cubicBezTo>
                <a:cubicBezTo>
                  <a:pt x="110" y="82"/>
                  <a:pt x="124" y="95"/>
                  <a:pt x="140" y="104"/>
                </a:cubicBezTo>
                <a:cubicBezTo>
                  <a:pt x="142" y="105"/>
                  <a:pt x="144" y="102"/>
                  <a:pt x="142" y="101"/>
                </a:cubicBezTo>
                <a:cubicBezTo>
                  <a:pt x="125" y="89"/>
                  <a:pt x="109" y="75"/>
                  <a:pt x="94" y="60"/>
                </a:cubicBezTo>
                <a:cubicBezTo>
                  <a:pt x="89" y="55"/>
                  <a:pt x="84" y="50"/>
                  <a:pt x="79" y="45"/>
                </a:cubicBezTo>
                <a:cubicBezTo>
                  <a:pt x="80" y="44"/>
                  <a:pt x="80" y="44"/>
                  <a:pt x="80" y="44"/>
                </a:cubicBezTo>
                <a:cubicBezTo>
                  <a:pt x="77" y="42"/>
                  <a:pt x="75" y="40"/>
                  <a:pt x="73" y="38"/>
                </a:cubicBezTo>
                <a:cubicBezTo>
                  <a:pt x="72" y="37"/>
                  <a:pt x="71" y="35"/>
                  <a:pt x="69" y="34"/>
                </a:cubicBezTo>
                <a:cubicBezTo>
                  <a:pt x="70" y="33"/>
                  <a:pt x="71" y="32"/>
                  <a:pt x="72" y="31"/>
                </a:cubicBezTo>
                <a:cubicBezTo>
                  <a:pt x="74" y="33"/>
                  <a:pt x="77" y="38"/>
                  <a:pt x="79" y="40"/>
                </a:cubicBezTo>
                <a:cubicBezTo>
                  <a:pt x="81" y="38"/>
                  <a:pt x="81" y="38"/>
                  <a:pt x="81" y="38"/>
                </a:cubicBezTo>
                <a:cubicBezTo>
                  <a:pt x="79" y="37"/>
                  <a:pt x="77" y="34"/>
                  <a:pt x="75" y="32"/>
                </a:cubicBezTo>
                <a:cubicBezTo>
                  <a:pt x="74" y="31"/>
                  <a:pt x="73" y="30"/>
                  <a:pt x="73" y="30"/>
                </a:cubicBezTo>
                <a:cubicBezTo>
                  <a:pt x="73" y="29"/>
                  <a:pt x="74" y="29"/>
                  <a:pt x="75" y="28"/>
                </a:cubicBezTo>
                <a:cubicBezTo>
                  <a:pt x="75" y="28"/>
                  <a:pt x="76" y="28"/>
                  <a:pt x="76" y="28"/>
                </a:cubicBezTo>
                <a:cubicBezTo>
                  <a:pt x="91" y="49"/>
                  <a:pt x="110" y="67"/>
                  <a:pt x="128" y="84"/>
                </a:cubicBezTo>
                <a:cubicBezTo>
                  <a:pt x="130" y="86"/>
                  <a:pt x="132" y="84"/>
                  <a:pt x="131" y="82"/>
                </a:cubicBezTo>
                <a:cubicBezTo>
                  <a:pt x="113" y="64"/>
                  <a:pt x="96" y="46"/>
                  <a:pt x="80" y="27"/>
                </a:cubicBezTo>
                <a:cubicBezTo>
                  <a:pt x="83" y="26"/>
                  <a:pt x="86" y="25"/>
                  <a:pt x="88" y="24"/>
                </a:cubicBezTo>
                <a:cubicBezTo>
                  <a:pt x="94" y="29"/>
                  <a:pt x="100" y="35"/>
                  <a:pt x="107" y="40"/>
                </a:cubicBezTo>
                <a:cubicBezTo>
                  <a:pt x="114" y="54"/>
                  <a:pt x="126" y="67"/>
                  <a:pt x="138" y="78"/>
                </a:cubicBezTo>
                <a:cubicBezTo>
                  <a:pt x="140" y="79"/>
                  <a:pt x="142" y="76"/>
                  <a:pt x="140" y="75"/>
                </a:cubicBezTo>
                <a:cubicBezTo>
                  <a:pt x="134" y="70"/>
                  <a:pt x="129" y="64"/>
                  <a:pt x="124" y="59"/>
                </a:cubicBezTo>
                <a:cubicBezTo>
                  <a:pt x="131" y="66"/>
                  <a:pt x="139" y="72"/>
                  <a:pt x="146" y="79"/>
                </a:cubicBezTo>
                <a:cubicBezTo>
                  <a:pt x="148" y="80"/>
                  <a:pt x="150" y="77"/>
                  <a:pt x="148" y="76"/>
                </a:cubicBezTo>
                <a:cubicBezTo>
                  <a:pt x="148" y="76"/>
                  <a:pt x="147" y="75"/>
                  <a:pt x="146" y="74"/>
                </a:cubicBezTo>
                <a:cubicBezTo>
                  <a:pt x="150" y="77"/>
                  <a:pt x="154" y="80"/>
                  <a:pt x="157" y="82"/>
                </a:cubicBezTo>
                <a:cubicBezTo>
                  <a:pt x="165" y="87"/>
                  <a:pt x="173" y="92"/>
                  <a:pt x="181" y="93"/>
                </a:cubicBezTo>
                <a:cubicBezTo>
                  <a:pt x="181" y="91"/>
                  <a:pt x="181" y="91"/>
                  <a:pt x="181" y="91"/>
                </a:cubicBezTo>
                <a:cubicBezTo>
                  <a:pt x="174" y="90"/>
                  <a:pt x="166" y="86"/>
                  <a:pt x="158" y="81"/>
                </a:cubicBezTo>
                <a:cubicBezTo>
                  <a:pt x="151" y="76"/>
                  <a:pt x="143" y="70"/>
                  <a:pt x="137" y="66"/>
                </a:cubicBezTo>
                <a:cubicBezTo>
                  <a:pt x="131" y="60"/>
                  <a:pt x="125" y="54"/>
                  <a:pt x="119" y="47"/>
                </a:cubicBezTo>
                <a:cubicBezTo>
                  <a:pt x="119" y="45"/>
                  <a:pt x="120" y="42"/>
                  <a:pt x="120" y="40"/>
                </a:cubicBezTo>
                <a:cubicBezTo>
                  <a:pt x="121" y="42"/>
                  <a:pt x="122" y="43"/>
                  <a:pt x="123" y="45"/>
                </a:cubicBezTo>
                <a:cubicBezTo>
                  <a:pt x="122" y="45"/>
                  <a:pt x="122" y="45"/>
                  <a:pt x="122" y="46"/>
                </a:cubicBezTo>
                <a:cubicBezTo>
                  <a:pt x="123" y="47"/>
                  <a:pt x="123" y="47"/>
                  <a:pt x="123" y="47"/>
                </a:cubicBezTo>
                <a:cubicBezTo>
                  <a:pt x="123" y="47"/>
                  <a:pt x="123" y="46"/>
                  <a:pt x="124" y="46"/>
                </a:cubicBezTo>
                <a:cubicBezTo>
                  <a:pt x="124" y="47"/>
                  <a:pt x="124" y="47"/>
                  <a:pt x="125" y="48"/>
                </a:cubicBezTo>
                <a:cubicBezTo>
                  <a:pt x="125" y="48"/>
                  <a:pt x="125" y="49"/>
                  <a:pt x="126" y="49"/>
                </a:cubicBezTo>
                <a:cubicBezTo>
                  <a:pt x="126" y="50"/>
                  <a:pt x="127" y="51"/>
                  <a:pt x="127" y="51"/>
                </a:cubicBezTo>
                <a:cubicBezTo>
                  <a:pt x="128" y="54"/>
                  <a:pt x="129" y="56"/>
                  <a:pt x="130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1" y="56"/>
                  <a:pt x="131" y="55"/>
                  <a:pt x="130" y="54"/>
                </a:cubicBezTo>
                <a:cubicBezTo>
                  <a:pt x="133" y="56"/>
                  <a:pt x="135" y="58"/>
                  <a:pt x="138" y="59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39" y="58"/>
                  <a:pt x="139" y="58"/>
                  <a:pt x="139" y="58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38" y="56"/>
                  <a:pt x="137" y="54"/>
                  <a:pt x="136" y="52"/>
                </a:cubicBezTo>
                <a:cubicBezTo>
                  <a:pt x="138" y="54"/>
                  <a:pt x="139" y="55"/>
                  <a:pt x="141" y="57"/>
                </a:cubicBezTo>
                <a:cubicBezTo>
                  <a:pt x="153" y="67"/>
                  <a:pt x="165" y="77"/>
                  <a:pt x="177" y="87"/>
                </a:cubicBezTo>
                <a:cubicBezTo>
                  <a:pt x="179" y="89"/>
                  <a:pt x="183" y="92"/>
                  <a:pt x="186" y="94"/>
                </a:cubicBezTo>
                <a:cubicBezTo>
                  <a:pt x="169" y="90"/>
                  <a:pt x="150" y="103"/>
                  <a:pt x="138" y="113"/>
                </a:cubicBezTo>
                <a:cubicBezTo>
                  <a:pt x="137" y="112"/>
                  <a:pt x="136" y="111"/>
                  <a:pt x="135" y="109"/>
                </a:cubicBezTo>
                <a:cubicBezTo>
                  <a:pt x="135" y="108"/>
                  <a:pt x="133" y="109"/>
                  <a:pt x="133" y="110"/>
                </a:cubicBezTo>
                <a:cubicBezTo>
                  <a:pt x="134" y="113"/>
                  <a:pt x="135" y="116"/>
                  <a:pt x="136" y="118"/>
                </a:cubicBezTo>
                <a:cubicBezTo>
                  <a:pt x="136" y="118"/>
                  <a:pt x="136" y="118"/>
                  <a:pt x="136" y="118"/>
                </a:cubicBezTo>
                <a:cubicBezTo>
                  <a:pt x="136" y="118"/>
                  <a:pt x="136" y="118"/>
                  <a:pt x="136" y="118"/>
                </a:cubicBezTo>
                <a:cubicBezTo>
                  <a:pt x="133" y="122"/>
                  <a:pt x="132" y="128"/>
                  <a:pt x="131" y="135"/>
                </a:cubicBezTo>
                <a:cubicBezTo>
                  <a:pt x="130" y="142"/>
                  <a:pt x="130" y="149"/>
                  <a:pt x="130" y="156"/>
                </a:cubicBezTo>
                <a:cubicBezTo>
                  <a:pt x="130" y="158"/>
                  <a:pt x="130" y="159"/>
                  <a:pt x="130" y="161"/>
                </a:cubicBezTo>
                <a:cubicBezTo>
                  <a:pt x="129" y="162"/>
                  <a:pt x="129" y="163"/>
                  <a:pt x="128" y="163"/>
                </a:cubicBezTo>
                <a:cubicBezTo>
                  <a:pt x="130" y="164"/>
                  <a:pt x="130" y="164"/>
                  <a:pt x="130" y="164"/>
                </a:cubicBezTo>
                <a:cubicBezTo>
                  <a:pt x="130" y="165"/>
                  <a:pt x="130" y="166"/>
                  <a:pt x="130" y="166"/>
                </a:cubicBezTo>
                <a:cubicBezTo>
                  <a:pt x="129" y="167"/>
                  <a:pt x="129" y="168"/>
                  <a:pt x="128" y="169"/>
                </a:cubicBezTo>
                <a:cubicBezTo>
                  <a:pt x="127" y="172"/>
                  <a:pt x="126" y="175"/>
                  <a:pt x="126" y="178"/>
                </a:cubicBezTo>
                <a:cubicBezTo>
                  <a:pt x="126" y="178"/>
                  <a:pt x="126" y="178"/>
                  <a:pt x="126" y="17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28" y="176"/>
                  <a:pt x="129" y="173"/>
                  <a:pt x="130" y="170"/>
                </a:cubicBezTo>
                <a:cubicBezTo>
                  <a:pt x="130" y="171"/>
                  <a:pt x="130" y="172"/>
                  <a:pt x="130" y="172"/>
                </a:cubicBezTo>
                <a:cubicBezTo>
                  <a:pt x="129" y="175"/>
                  <a:pt x="128" y="177"/>
                  <a:pt x="128" y="180"/>
                </a:cubicBezTo>
                <a:cubicBezTo>
                  <a:pt x="127" y="180"/>
                  <a:pt x="127" y="181"/>
                  <a:pt x="126" y="181"/>
                </a:cubicBezTo>
                <a:cubicBezTo>
                  <a:pt x="127" y="182"/>
                  <a:pt x="127" y="182"/>
                  <a:pt x="127" y="182"/>
                </a:cubicBezTo>
                <a:cubicBezTo>
                  <a:pt x="126" y="188"/>
                  <a:pt x="124" y="194"/>
                  <a:pt x="123" y="200"/>
                </a:cubicBezTo>
                <a:cubicBezTo>
                  <a:pt x="121" y="217"/>
                  <a:pt x="120" y="233"/>
                  <a:pt x="118" y="245"/>
                </a:cubicBezTo>
                <a:cubicBezTo>
                  <a:pt x="118" y="245"/>
                  <a:pt x="118" y="245"/>
                  <a:pt x="118" y="245"/>
                </a:cubicBezTo>
                <a:cubicBezTo>
                  <a:pt x="118" y="246"/>
                  <a:pt x="117" y="246"/>
                  <a:pt x="117" y="246"/>
                </a:cubicBezTo>
                <a:cubicBezTo>
                  <a:pt x="118" y="248"/>
                  <a:pt x="118" y="248"/>
                  <a:pt x="118" y="248"/>
                </a:cubicBezTo>
                <a:cubicBezTo>
                  <a:pt x="119" y="247"/>
                  <a:pt x="121" y="246"/>
                  <a:pt x="122" y="246"/>
                </a:cubicBezTo>
                <a:cubicBezTo>
                  <a:pt x="121" y="252"/>
                  <a:pt x="120" y="258"/>
                  <a:pt x="118" y="264"/>
                </a:cubicBezTo>
                <a:cubicBezTo>
                  <a:pt x="106" y="325"/>
                  <a:pt x="101" y="388"/>
                  <a:pt x="101" y="451"/>
                </a:cubicBezTo>
                <a:close/>
                <a:moveTo>
                  <a:pt x="121" y="286"/>
                </a:moveTo>
                <a:cubicBezTo>
                  <a:pt x="120" y="288"/>
                  <a:pt x="120" y="289"/>
                  <a:pt x="120" y="291"/>
                </a:cubicBezTo>
                <a:cubicBezTo>
                  <a:pt x="120" y="297"/>
                  <a:pt x="120" y="302"/>
                  <a:pt x="120" y="307"/>
                </a:cubicBezTo>
                <a:cubicBezTo>
                  <a:pt x="117" y="327"/>
                  <a:pt x="114" y="347"/>
                  <a:pt x="112" y="367"/>
                </a:cubicBezTo>
                <a:cubicBezTo>
                  <a:pt x="114" y="340"/>
                  <a:pt x="116" y="313"/>
                  <a:pt x="121" y="286"/>
                </a:cubicBezTo>
                <a:close/>
                <a:moveTo>
                  <a:pt x="111" y="375"/>
                </a:moveTo>
                <a:cubicBezTo>
                  <a:pt x="111" y="376"/>
                  <a:pt x="111" y="376"/>
                  <a:pt x="111" y="377"/>
                </a:cubicBezTo>
                <a:cubicBezTo>
                  <a:pt x="111" y="376"/>
                  <a:pt x="111" y="376"/>
                  <a:pt x="111" y="375"/>
                </a:cubicBezTo>
                <a:close/>
                <a:moveTo>
                  <a:pt x="107" y="461"/>
                </a:moveTo>
                <a:cubicBezTo>
                  <a:pt x="106" y="461"/>
                  <a:pt x="106" y="461"/>
                  <a:pt x="106" y="461"/>
                </a:cubicBezTo>
                <a:cubicBezTo>
                  <a:pt x="106" y="461"/>
                  <a:pt x="106" y="460"/>
                  <a:pt x="107" y="460"/>
                </a:cubicBezTo>
                <a:cubicBezTo>
                  <a:pt x="107" y="459"/>
                  <a:pt x="107" y="459"/>
                  <a:pt x="107" y="459"/>
                </a:cubicBezTo>
                <a:cubicBezTo>
                  <a:pt x="107" y="459"/>
                  <a:pt x="107" y="459"/>
                  <a:pt x="107" y="459"/>
                </a:cubicBezTo>
                <a:cubicBezTo>
                  <a:pt x="107" y="458"/>
                  <a:pt x="107" y="458"/>
                  <a:pt x="107" y="458"/>
                </a:cubicBezTo>
                <a:cubicBezTo>
                  <a:pt x="107" y="458"/>
                  <a:pt x="107" y="458"/>
                  <a:pt x="107" y="458"/>
                </a:cubicBezTo>
                <a:cubicBezTo>
                  <a:pt x="107" y="458"/>
                  <a:pt x="107" y="458"/>
                  <a:pt x="107" y="458"/>
                </a:cubicBezTo>
                <a:cubicBezTo>
                  <a:pt x="107" y="458"/>
                  <a:pt x="107" y="458"/>
                  <a:pt x="107" y="458"/>
                </a:cubicBezTo>
                <a:cubicBezTo>
                  <a:pt x="107" y="458"/>
                  <a:pt x="107" y="458"/>
                  <a:pt x="107" y="458"/>
                </a:cubicBezTo>
                <a:cubicBezTo>
                  <a:pt x="107" y="458"/>
                  <a:pt x="107" y="458"/>
                  <a:pt x="107" y="458"/>
                </a:cubicBezTo>
                <a:cubicBezTo>
                  <a:pt x="108" y="459"/>
                  <a:pt x="108" y="459"/>
                  <a:pt x="108" y="459"/>
                </a:cubicBezTo>
                <a:cubicBezTo>
                  <a:pt x="107" y="459"/>
                  <a:pt x="107" y="460"/>
                  <a:pt x="107" y="461"/>
                </a:cubicBezTo>
                <a:close/>
                <a:moveTo>
                  <a:pt x="113" y="461"/>
                </a:moveTo>
                <a:cubicBezTo>
                  <a:pt x="112" y="461"/>
                  <a:pt x="110" y="461"/>
                  <a:pt x="109" y="461"/>
                </a:cubicBezTo>
                <a:cubicBezTo>
                  <a:pt x="109" y="460"/>
                  <a:pt x="110" y="458"/>
                  <a:pt x="110" y="457"/>
                </a:cubicBezTo>
                <a:cubicBezTo>
                  <a:pt x="111" y="456"/>
                  <a:pt x="111" y="456"/>
                  <a:pt x="111" y="456"/>
                </a:cubicBezTo>
                <a:cubicBezTo>
                  <a:pt x="111" y="456"/>
                  <a:pt x="111" y="456"/>
                  <a:pt x="111" y="456"/>
                </a:cubicBezTo>
                <a:cubicBezTo>
                  <a:pt x="111" y="454"/>
                  <a:pt x="112" y="453"/>
                  <a:pt x="113" y="451"/>
                </a:cubicBezTo>
                <a:cubicBezTo>
                  <a:pt x="113" y="451"/>
                  <a:pt x="113" y="451"/>
                  <a:pt x="113" y="451"/>
                </a:cubicBezTo>
                <a:cubicBezTo>
                  <a:pt x="112" y="453"/>
                  <a:pt x="112" y="455"/>
                  <a:pt x="112" y="456"/>
                </a:cubicBezTo>
                <a:cubicBezTo>
                  <a:pt x="112" y="457"/>
                  <a:pt x="112" y="457"/>
                  <a:pt x="112" y="457"/>
                </a:cubicBezTo>
                <a:cubicBezTo>
                  <a:pt x="112" y="457"/>
                  <a:pt x="112" y="457"/>
                  <a:pt x="112" y="457"/>
                </a:cubicBezTo>
                <a:cubicBezTo>
                  <a:pt x="112" y="457"/>
                  <a:pt x="112" y="458"/>
                  <a:pt x="112" y="458"/>
                </a:cubicBezTo>
                <a:cubicBezTo>
                  <a:pt x="112" y="458"/>
                  <a:pt x="112" y="458"/>
                  <a:pt x="112" y="458"/>
                </a:cubicBezTo>
                <a:cubicBezTo>
                  <a:pt x="113" y="459"/>
                  <a:pt x="113" y="459"/>
                  <a:pt x="113" y="459"/>
                </a:cubicBezTo>
                <a:cubicBezTo>
                  <a:pt x="114" y="459"/>
                  <a:pt x="114" y="459"/>
                  <a:pt x="114" y="458"/>
                </a:cubicBezTo>
                <a:cubicBezTo>
                  <a:pt x="114" y="458"/>
                  <a:pt x="114" y="458"/>
                  <a:pt x="115" y="458"/>
                </a:cubicBezTo>
                <a:cubicBezTo>
                  <a:pt x="114" y="459"/>
                  <a:pt x="114" y="460"/>
                  <a:pt x="113" y="461"/>
                </a:cubicBezTo>
                <a:close/>
                <a:moveTo>
                  <a:pt x="115" y="460"/>
                </a:moveTo>
                <a:cubicBezTo>
                  <a:pt x="116" y="460"/>
                  <a:pt x="116" y="459"/>
                  <a:pt x="116" y="459"/>
                </a:cubicBezTo>
                <a:cubicBezTo>
                  <a:pt x="117" y="460"/>
                  <a:pt x="117" y="460"/>
                  <a:pt x="117" y="460"/>
                </a:cubicBezTo>
                <a:cubicBezTo>
                  <a:pt x="116" y="460"/>
                  <a:pt x="116" y="460"/>
                  <a:pt x="115" y="460"/>
                </a:cubicBezTo>
                <a:close/>
                <a:moveTo>
                  <a:pt x="119" y="459"/>
                </a:moveTo>
                <a:cubicBezTo>
                  <a:pt x="119" y="459"/>
                  <a:pt x="118" y="459"/>
                  <a:pt x="118" y="459"/>
                </a:cubicBezTo>
                <a:cubicBezTo>
                  <a:pt x="118" y="459"/>
                  <a:pt x="119" y="458"/>
                  <a:pt x="119" y="457"/>
                </a:cubicBezTo>
                <a:cubicBezTo>
                  <a:pt x="119" y="457"/>
                  <a:pt x="119" y="457"/>
                  <a:pt x="119" y="457"/>
                </a:cubicBezTo>
                <a:cubicBezTo>
                  <a:pt x="120" y="454"/>
                  <a:pt x="122" y="452"/>
                  <a:pt x="124" y="450"/>
                </a:cubicBezTo>
                <a:cubicBezTo>
                  <a:pt x="123" y="453"/>
                  <a:pt x="121" y="456"/>
                  <a:pt x="119" y="459"/>
                </a:cubicBezTo>
                <a:close/>
                <a:moveTo>
                  <a:pt x="144" y="448"/>
                </a:moveTo>
                <a:cubicBezTo>
                  <a:pt x="138" y="451"/>
                  <a:pt x="133" y="453"/>
                  <a:pt x="129" y="455"/>
                </a:cubicBezTo>
                <a:cubicBezTo>
                  <a:pt x="128" y="456"/>
                  <a:pt x="126" y="456"/>
                  <a:pt x="125" y="457"/>
                </a:cubicBezTo>
                <a:cubicBezTo>
                  <a:pt x="125" y="456"/>
                  <a:pt x="126" y="455"/>
                  <a:pt x="127" y="454"/>
                </a:cubicBezTo>
                <a:cubicBezTo>
                  <a:pt x="133" y="452"/>
                  <a:pt x="138" y="449"/>
                  <a:pt x="144" y="448"/>
                </a:cubicBezTo>
                <a:close/>
                <a:moveTo>
                  <a:pt x="177" y="238"/>
                </a:moveTo>
                <a:cubicBezTo>
                  <a:pt x="175" y="244"/>
                  <a:pt x="175" y="253"/>
                  <a:pt x="175" y="260"/>
                </a:cubicBezTo>
                <a:cubicBezTo>
                  <a:pt x="175" y="261"/>
                  <a:pt x="175" y="261"/>
                  <a:pt x="175" y="261"/>
                </a:cubicBezTo>
                <a:cubicBezTo>
                  <a:pt x="170" y="291"/>
                  <a:pt x="166" y="320"/>
                  <a:pt x="160" y="350"/>
                </a:cubicBezTo>
                <a:cubicBezTo>
                  <a:pt x="156" y="367"/>
                  <a:pt x="153" y="383"/>
                  <a:pt x="150" y="400"/>
                </a:cubicBezTo>
                <a:cubicBezTo>
                  <a:pt x="148" y="415"/>
                  <a:pt x="145" y="431"/>
                  <a:pt x="147" y="446"/>
                </a:cubicBezTo>
                <a:cubicBezTo>
                  <a:pt x="146" y="446"/>
                  <a:pt x="146" y="446"/>
                  <a:pt x="146" y="446"/>
                </a:cubicBezTo>
                <a:cubicBezTo>
                  <a:pt x="145" y="446"/>
                  <a:pt x="145" y="446"/>
                  <a:pt x="145" y="446"/>
                </a:cubicBezTo>
                <a:cubicBezTo>
                  <a:pt x="139" y="446"/>
                  <a:pt x="134" y="449"/>
                  <a:pt x="129" y="451"/>
                </a:cubicBezTo>
                <a:cubicBezTo>
                  <a:pt x="130" y="451"/>
                  <a:pt x="130" y="450"/>
                  <a:pt x="130" y="450"/>
                </a:cubicBezTo>
                <a:cubicBezTo>
                  <a:pt x="129" y="449"/>
                  <a:pt x="129" y="449"/>
                  <a:pt x="129" y="449"/>
                </a:cubicBezTo>
                <a:cubicBezTo>
                  <a:pt x="128" y="450"/>
                  <a:pt x="127" y="452"/>
                  <a:pt x="126" y="453"/>
                </a:cubicBezTo>
                <a:cubicBezTo>
                  <a:pt x="125" y="453"/>
                  <a:pt x="125" y="453"/>
                  <a:pt x="125" y="453"/>
                </a:cubicBezTo>
                <a:cubicBezTo>
                  <a:pt x="126" y="453"/>
                  <a:pt x="126" y="453"/>
                  <a:pt x="126" y="453"/>
                </a:cubicBezTo>
                <a:cubicBezTo>
                  <a:pt x="125" y="454"/>
                  <a:pt x="124" y="455"/>
                  <a:pt x="123" y="456"/>
                </a:cubicBezTo>
                <a:cubicBezTo>
                  <a:pt x="125" y="453"/>
                  <a:pt x="125" y="451"/>
                  <a:pt x="125" y="448"/>
                </a:cubicBezTo>
                <a:cubicBezTo>
                  <a:pt x="125" y="448"/>
                  <a:pt x="125" y="447"/>
                  <a:pt x="125" y="447"/>
                </a:cubicBezTo>
                <a:cubicBezTo>
                  <a:pt x="125" y="447"/>
                  <a:pt x="125" y="447"/>
                  <a:pt x="125" y="447"/>
                </a:cubicBezTo>
                <a:cubicBezTo>
                  <a:pt x="124" y="447"/>
                  <a:pt x="124" y="447"/>
                  <a:pt x="124" y="447"/>
                </a:cubicBezTo>
                <a:cubicBezTo>
                  <a:pt x="122" y="448"/>
                  <a:pt x="121" y="450"/>
                  <a:pt x="120" y="452"/>
                </a:cubicBezTo>
                <a:cubicBezTo>
                  <a:pt x="122" y="448"/>
                  <a:pt x="123" y="445"/>
                  <a:pt x="125" y="442"/>
                </a:cubicBezTo>
                <a:cubicBezTo>
                  <a:pt x="124" y="441"/>
                  <a:pt x="124" y="441"/>
                  <a:pt x="124" y="441"/>
                </a:cubicBezTo>
                <a:cubicBezTo>
                  <a:pt x="121" y="446"/>
                  <a:pt x="118" y="451"/>
                  <a:pt x="116" y="456"/>
                </a:cubicBezTo>
                <a:cubicBezTo>
                  <a:pt x="114" y="455"/>
                  <a:pt x="114" y="455"/>
                  <a:pt x="114" y="455"/>
                </a:cubicBezTo>
                <a:cubicBezTo>
                  <a:pt x="114" y="456"/>
                  <a:pt x="114" y="456"/>
                  <a:pt x="113" y="456"/>
                </a:cubicBezTo>
                <a:cubicBezTo>
                  <a:pt x="114" y="453"/>
                  <a:pt x="115" y="449"/>
                  <a:pt x="116" y="445"/>
                </a:cubicBezTo>
                <a:cubicBezTo>
                  <a:pt x="117" y="443"/>
                  <a:pt x="118" y="441"/>
                  <a:pt x="118" y="440"/>
                </a:cubicBezTo>
                <a:cubicBezTo>
                  <a:pt x="120" y="436"/>
                  <a:pt x="122" y="432"/>
                  <a:pt x="123" y="429"/>
                </a:cubicBezTo>
                <a:cubicBezTo>
                  <a:pt x="121" y="429"/>
                  <a:pt x="121" y="429"/>
                  <a:pt x="121" y="429"/>
                </a:cubicBezTo>
                <a:cubicBezTo>
                  <a:pt x="121" y="431"/>
                  <a:pt x="119" y="433"/>
                  <a:pt x="118" y="436"/>
                </a:cubicBezTo>
                <a:cubicBezTo>
                  <a:pt x="118" y="436"/>
                  <a:pt x="118" y="436"/>
                  <a:pt x="118" y="436"/>
                </a:cubicBezTo>
                <a:cubicBezTo>
                  <a:pt x="117" y="437"/>
                  <a:pt x="117" y="438"/>
                  <a:pt x="116" y="439"/>
                </a:cubicBezTo>
                <a:cubicBezTo>
                  <a:pt x="116" y="439"/>
                  <a:pt x="116" y="439"/>
                  <a:pt x="116" y="439"/>
                </a:cubicBezTo>
                <a:cubicBezTo>
                  <a:pt x="115" y="443"/>
                  <a:pt x="113" y="446"/>
                  <a:pt x="111" y="450"/>
                </a:cubicBezTo>
                <a:cubicBezTo>
                  <a:pt x="111" y="451"/>
                  <a:pt x="110" y="452"/>
                  <a:pt x="110" y="454"/>
                </a:cubicBezTo>
                <a:cubicBezTo>
                  <a:pt x="108" y="453"/>
                  <a:pt x="108" y="453"/>
                  <a:pt x="108" y="453"/>
                </a:cubicBezTo>
                <a:cubicBezTo>
                  <a:pt x="108" y="454"/>
                  <a:pt x="107" y="456"/>
                  <a:pt x="106" y="457"/>
                </a:cubicBezTo>
                <a:cubicBezTo>
                  <a:pt x="105" y="458"/>
                  <a:pt x="105" y="458"/>
                  <a:pt x="105" y="458"/>
                </a:cubicBezTo>
                <a:cubicBezTo>
                  <a:pt x="107" y="439"/>
                  <a:pt x="108" y="419"/>
                  <a:pt x="109" y="400"/>
                </a:cubicBezTo>
                <a:cubicBezTo>
                  <a:pt x="110" y="400"/>
                  <a:pt x="110" y="400"/>
                  <a:pt x="110" y="400"/>
                </a:cubicBezTo>
                <a:cubicBezTo>
                  <a:pt x="113" y="375"/>
                  <a:pt x="116" y="349"/>
                  <a:pt x="120" y="323"/>
                </a:cubicBezTo>
                <a:cubicBezTo>
                  <a:pt x="122" y="324"/>
                  <a:pt x="122" y="324"/>
                  <a:pt x="122" y="324"/>
                </a:cubicBezTo>
                <a:cubicBezTo>
                  <a:pt x="122" y="321"/>
                  <a:pt x="122" y="318"/>
                  <a:pt x="122" y="315"/>
                </a:cubicBezTo>
                <a:cubicBezTo>
                  <a:pt x="123" y="309"/>
                  <a:pt x="124" y="304"/>
                  <a:pt x="126" y="298"/>
                </a:cubicBezTo>
                <a:cubicBezTo>
                  <a:pt x="125" y="311"/>
                  <a:pt x="123" y="325"/>
                  <a:pt x="121" y="338"/>
                </a:cubicBezTo>
                <a:cubicBezTo>
                  <a:pt x="123" y="338"/>
                  <a:pt x="123" y="338"/>
                  <a:pt x="123" y="338"/>
                </a:cubicBezTo>
                <a:cubicBezTo>
                  <a:pt x="124" y="329"/>
                  <a:pt x="125" y="320"/>
                  <a:pt x="126" y="311"/>
                </a:cubicBezTo>
                <a:cubicBezTo>
                  <a:pt x="128" y="312"/>
                  <a:pt x="128" y="312"/>
                  <a:pt x="128" y="312"/>
                </a:cubicBezTo>
                <a:cubicBezTo>
                  <a:pt x="130" y="294"/>
                  <a:pt x="133" y="277"/>
                  <a:pt x="135" y="260"/>
                </a:cubicBezTo>
                <a:cubicBezTo>
                  <a:pt x="135" y="260"/>
                  <a:pt x="135" y="259"/>
                  <a:pt x="135" y="258"/>
                </a:cubicBezTo>
                <a:cubicBezTo>
                  <a:pt x="136" y="256"/>
                  <a:pt x="136" y="254"/>
                  <a:pt x="137" y="251"/>
                </a:cubicBezTo>
                <a:cubicBezTo>
                  <a:pt x="137" y="249"/>
                  <a:pt x="138" y="247"/>
                  <a:pt x="138" y="245"/>
                </a:cubicBezTo>
                <a:cubicBezTo>
                  <a:pt x="138" y="245"/>
                  <a:pt x="137" y="244"/>
                  <a:pt x="137" y="244"/>
                </a:cubicBezTo>
                <a:cubicBezTo>
                  <a:pt x="137" y="244"/>
                  <a:pt x="137" y="243"/>
                  <a:pt x="137" y="243"/>
                </a:cubicBezTo>
                <a:cubicBezTo>
                  <a:pt x="137" y="243"/>
                  <a:pt x="137" y="243"/>
                  <a:pt x="137" y="243"/>
                </a:cubicBezTo>
                <a:cubicBezTo>
                  <a:pt x="138" y="243"/>
                  <a:pt x="140" y="243"/>
                  <a:pt x="142" y="243"/>
                </a:cubicBezTo>
                <a:cubicBezTo>
                  <a:pt x="142" y="244"/>
                  <a:pt x="142" y="245"/>
                  <a:pt x="142" y="245"/>
                </a:cubicBezTo>
                <a:cubicBezTo>
                  <a:pt x="142" y="246"/>
                  <a:pt x="142" y="246"/>
                  <a:pt x="142" y="247"/>
                </a:cubicBezTo>
                <a:cubicBezTo>
                  <a:pt x="143" y="247"/>
                  <a:pt x="143" y="247"/>
                  <a:pt x="143" y="247"/>
                </a:cubicBezTo>
                <a:cubicBezTo>
                  <a:pt x="143" y="246"/>
                  <a:pt x="143" y="246"/>
                  <a:pt x="143" y="245"/>
                </a:cubicBezTo>
                <a:cubicBezTo>
                  <a:pt x="143" y="245"/>
                  <a:pt x="143" y="244"/>
                  <a:pt x="143" y="243"/>
                </a:cubicBezTo>
                <a:cubicBezTo>
                  <a:pt x="144" y="243"/>
                  <a:pt x="145" y="243"/>
                  <a:pt x="146" y="243"/>
                </a:cubicBezTo>
                <a:cubicBezTo>
                  <a:pt x="145" y="244"/>
                  <a:pt x="145" y="246"/>
                  <a:pt x="144" y="247"/>
                </a:cubicBezTo>
                <a:cubicBezTo>
                  <a:pt x="146" y="248"/>
                  <a:pt x="146" y="248"/>
                  <a:pt x="146" y="248"/>
                </a:cubicBezTo>
                <a:cubicBezTo>
                  <a:pt x="147" y="246"/>
                  <a:pt x="147" y="244"/>
                  <a:pt x="148" y="242"/>
                </a:cubicBezTo>
                <a:cubicBezTo>
                  <a:pt x="158" y="240"/>
                  <a:pt x="169" y="235"/>
                  <a:pt x="178" y="229"/>
                </a:cubicBezTo>
                <a:cubicBezTo>
                  <a:pt x="178" y="230"/>
                  <a:pt x="178" y="230"/>
                  <a:pt x="178" y="231"/>
                </a:cubicBezTo>
                <a:cubicBezTo>
                  <a:pt x="179" y="231"/>
                  <a:pt x="179" y="231"/>
                  <a:pt x="179" y="231"/>
                </a:cubicBezTo>
                <a:cubicBezTo>
                  <a:pt x="178" y="233"/>
                  <a:pt x="177" y="235"/>
                  <a:pt x="177" y="238"/>
                </a:cubicBezTo>
                <a:close/>
                <a:moveTo>
                  <a:pt x="178" y="244"/>
                </a:moveTo>
                <a:cubicBezTo>
                  <a:pt x="178" y="245"/>
                  <a:pt x="177" y="247"/>
                  <a:pt x="177" y="249"/>
                </a:cubicBezTo>
                <a:cubicBezTo>
                  <a:pt x="177" y="245"/>
                  <a:pt x="178" y="242"/>
                  <a:pt x="178" y="238"/>
                </a:cubicBezTo>
                <a:cubicBezTo>
                  <a:pt x="179" y="236"/>
                  <a:pt x="179" y="235"/>
                  <a:pt x="180" y="233"/>
                </a:cubicBezTo>
                <a:cubicBezTo>
                  <a:pt x="179" y="237"/>
                  <a:pt x="179" y="240"/>
                  <a:pt x="178" y="244"/>
                </a:cubicBezTo>
                <a:close/>
                <a:moveTo>
                  <a:pt x="181" y="229"/>
                </a:moveTo>
                <a:cubicBezTo>
                  <a:pt x="180" y="229"/>
                  <a:pt x="180" y="229"/>
                  <a:pt x="180" y="230"/>
                </a:cubicBezTo>
                <a:cubicBezTo>
                  <a:pt x="180" y="229"/>
                  <a:pt x="180" y="228"/>
                  <a:pt x="180" y="227"/>
                </a:cubicBezTo>
                <a:cubicBezTo>
                  <a:pt x="181" y="227"/>
                  <a:pt x="181" y="227"/>
                  <a:pt x="181" y="226"/>
                </a:cubicBezTo>
                <a:cubicBezTo>
                  <a:pt x="181" y="227"/>
                  <a:pt x="181" y="228"/>
                  <a:pt x="181" y="229"/>
                </a:cubicBezTo>
                <a:close/>
                <a:moveTo>
                  <a:pt x="182" y="220"/>
                </a:moveTo>
                <a:cubicBezTo>
                  <a:pt x="182" y="221"/>
                  <a:pt x="182" y="221"/>
                  <a:pt x="182" y="221"/>
                </a:cubicBezTo>
                <a:cubicBezTo>
                  <a:pt x="183" y="215"/>
                  <a:pt x="184" y="208"/>
                  <a:pt x="185" y="202"/>
                </a:cubicBezTo>
                <a:cubicBezTo>
                  <a:pt x="185" y="203"/>
                  <a:pt x="185" y="204"/>
                  <a:pt x="185" y="205"/>
                </a:cubicBezTo>
                <a:cubicBezTo>
                  <a:pt x="184" y="210"/>
                  <a:pt x="183" y="215"/>
                  <a:pt x="182" y="220"/>
                </a:cubicBezTo>
                <a:close/>
                <a:moveTo>
                  <a:pt x="185" y="186"/>
                </a:moveTo>
                <a:cubicBezTo>
                  <a:pt x="185" y="187"/>
                  <a:pt x="184" y="189"/>
                  <a:pt x="184" y="190"/>
                </a:cubicBezTo>
                <a:cubicBezTo>
                  <a:pt x="183" y="191"/>
                  <a:pt x="182" y="192"/>
                  <a:pt x="181" y="193"/>
                </a:cubicBezTo>
                <a:cubicBezTo>
                  <a:pt x="181" y="191"/>
                  <a:pt x="181" y="189"/>
                  <a:pt x="181" y="187"/>
                </a:cubicBezTo>
                <a:cubicBezTo>
                  <a:pt x="181" y="186"/>
                  <a:pt x="181" y="185"/>
                  <a:pt x="181" y="185"/>
                </a:cubicBezTo>
                <a:cubicBezTo>
                  <a:pt x="183" y="183"/>
                  <a:pt x="184" y="181"/>
                  <a:pt x="186" y="180"/>
                </a:cubicBezTo>
                <a:cubicBezTo>
                  <a:pt x="186" y="182"/>
                  <a:pt x="186" y="184"/>
                  <a:pt x="185" y="186"/>
                </a:cubicBezTo>
                <a:close/>
                <a:moveTo>
                  <a:pt x="185" y="179"/>
                </a:moveTo>
                <a:cubicBezTo>
                  <a:pt x="184" y="179"/>
                  <a:pt x="184" y="180"/>
                  <a:pt x="183" y="180"/>
                </a:cubicBezTo>
                <a:cubicBezTo>
                  <a:pt x="183" y="179"/>
                  <a:pt x="183" y="178"/>
                  <a:pt x="183" y="176"/>
                </a:cubicBezTo>
                <a:cubicBezTo>
                  <a:pt x="182" y="176"/>
                  <a:pt x="182" y="176"/>
                  <a:pt x="182" y="176"/>
                </a:cubicBezTo>
                <a:cubicBezTo>
                  <a:pt x="184" y="175"/>
                  <a:pt x="186" y="173"/>
                  <a:pt x="188" y="172"/>
                </a:cubicBezTo>
                <a:cubicBezTo>
                  <a:pt x="187" y="175"/>
                  <a:pt x="187" y="177"/>
                  <a:pt x="186" y="180"/>
                </a:cubicBezTo>
                <a:lnTo>
                  <a:pt x="185" y="179"/>
                </a:lnTo>
                <a:close/>
                <a:moveTo>
                  <a:pt x="187" y="195"/>
                </a:moveTo>
                <a:cubicBezTo>
                  <a:pt x="187" y="190"/>
                  <a:pt x="188" y="185"/>
                  <a:pt x="189" y="180"/>
                </a:cubicBezTo>
                <a:cubicBezTo>
                  <a:pt x="189" y="180"/>
                  <a:pt x="189" y="180"/>
                  <a:pt x="189" y="179"/>
                </a:cubicBezTo>
                <a:cubicBezTo>
                  <a:pt x="188" y="185"/>
                  <a:pt x="188" y="190"/>
                  <a:pt x="187" y="195"/>
                </a:cubicBezTo>
                <a:close/>
                <a:moveTo>
                  <a:pt x="188" y="218"/>
                </a:moveTo>
                <a:cubicBezTo>
                  <a:pt x="189" y="215"/>
                  <a:pt x="189" y="212"/>
                  <a:pt x="190" y="210"/>
                </a:cubicBezTo>
                <a:cubicBezTo>
                  <a:pt x="190" y="209"/>
                  <a:pt x="190" y="208"/>
                  <a:pt x="190" y="208"/>
                </a:cubicBezTo>
                <a:cubicBezTo>
                  <a:pt x="190" y="212"/>
                  <a:pt x="189" y="215"/>
                  <a:pt x="189" y="219"/>
                </a:cubicBezTo>
                <a:cubicBezTo>
                  <a:pt x="189" y="218"/>
                  <a:pt x="189" y="218"/>
                  <a:pt x="188" y="218"/>
                </a:cubicBezTo>
                <a:close/>
                <a:moveTo>
                  <a:pt x="188" y="237"/>
                </a:moveTo>
                <a:cubicBezTo>
                  <a:pt x="190" y="225"/>
                  <a:pt x="192" y="209"/>
                  <a:pt x="194" y="193"/>
                </a:cubicBezTo>
                <a:cubicBezTo>
                  <a:pt x="195" y="187"/>
                  <a:pt x="196" y="180"/>
                  <a:pt x="198" y="174"/>
                </a:cubicBezTo>
                <a:cubicBezTo>
                  <a:pt x="199" y="173"/>
                  <a:pt x="200" y="172"/>
                  <a:pt x="201" y="171"/>
                </a:cubicBezTo>
                <a:cubicBezTo>
                  <a:pt x="200" y="173"/>
                  <a:pt x="200" y="174"/>
                  <a:pt x="200" y="175"/>
                </a:cubicBezTo>
                <a:cubicBezTo>
                  <a:pt x="200" y="176"/>
                  <a:pt x="200" y="177"/>
                  <a:pt x="200" y="178"/>
                </a:cubicBezTo>
                <a:cubicBezTo>
                  <a:pt x="200" y="178"/>
                  <a:pt x="200" y="178"/>
                  <a:pt x="200" y="178"/>
                </a:cubicBezTo>
                <a:cubicBezTo>
                  <a:pt x="199" y="179"/>
                  <a:pt x="199" y="179"/>
                  <a:pt x="199" y="179"/>
                </a:cubicBezTo>
                <a:cubicBezTo>
                  <a:pt x="199" y="179"/>
                  <a:pt x="199" y="179"/>
                  <a:pt x="199" y="179"/>
                </a:cubicBezTo>
                <a:cubicBezTo>
                  <a:pt x="197" y="190"/>
                  <a:pt x="196" y="201"/>
                  <a:pt x="193" y="212"/>
                </a:cubicBezTo>
                <a:cubicBezTo>
                  <a:pt x="195" y="212"/>
                  <a:pt x="195" y="212"/>
                  <a:pt x="195" y="212"/>
                </a:cubicBezTo>
                <a:cubicBezTo>
                  <a:pt x="195" y="215"/>
                  <a:pt x="194" y="218"/>
                  <a:pt x="194" y="221"/>
                </a:cubicBezTo>
                <a:cubicBezTo>
                  <a:pt x="193" y="221"/>
                  <a:pt x="193" y="221"/>
                  <a:pt x="193" y="222"/>
                </a:cubicBezTo>
                <a:cubicBezTo>
                  <a:pt x="193" y="222"/>
                  <a:pt x="193" y="222"/>
                  <a:pt x="193" y="222"/>
                </a:cubicBezTo>
                <a:cubicBezTo>
                  <a:pt x="193" y="224"/>
                  <a:pt x="193" y="226"/>
                  <a:pt x="192" y="228"/>
                </a:cubicBezTo>
                <a:cubicBezTo>
                  <a:pt x="192" y="228"/>
                  <a:pt x="192" y="228"/>
                  <a:pt x="192" y="228"/>
                </a:cubicBezTo>
                <a:cubicBezTo>
                  <a:pt x="191" y="230"/>
                  <a:pt x="191" y="230"/>
                  <a:pt x="191" y="230"/>
                </a:cubicBezTo>
                <a:cubicBezTo>
                  <a:pt x="192" y="230"/>
                  <a:pt x="192" y="230"/>
                  <a:pt x="192" y="230"/>
                </a:cubicBezTo>
                <a:cubicBezTo>
                  <a:pt x="192" y="231"/>
                  <a:pt x="192" y="233"/>
                  <a:pt x="191" y="234"/>
                </a:cubicBezTo>
                <a:cubicBezTo>
                  <a:pt x="190" y="235"/>
                  <a:pt x="189" y="236"/>
                  <a:pt x="188" y="237"/>
                </a:cubicBezTo>
                <a:close/>
                <a:moveTo>
                  <a:pt x="188" y="301"/>
                </a:moveTo>
                <a:cubicBezTo>
                  <a:pt x="188" y="299"/>
                  <a:pt x="188" y="292"/>
                  <a:pt x="189" y="284"/>
                </a:cubicBezTo>
                <a:cubicBezTo>
                  <a:pt x="189" y="290"/>
                  <a:pt x="189" y="295"/>
                  <a:pt x="189" y="300"/>
                </a:cubicBezTo>
                <a:cubicBezTo>
                  <a:pt x="188" y="306"/>
                  <a:pt x="187" y="312"/>
                  <a:pt x="186" y="319"/>
                </a:cubicBezTo>
                <a:cubicBezTo>
                  <a:pt x="187" y="313"/>
                  <a:pt x="187" y="307"/>
                  <a:pt x="188" y="301"/>
                </a:cubicBezTo>
                <a:close/>
                <a:moveTo>
                  <a:pt x="189" y="370"/>
                </a:moveTo>
                <a:cubicBezTo>
                  <a:pt x="189" y="371"/>
                  <a:pt x="189" y="371"/>
                  <a:pt x="189" y="372"/>
                </a:cubicBezTo>
                <a:cubicBezTo>
                  <a:pt x="189" y="372"/>
                  <a:pt x="189" y="372"/>
                  <a:pt x="189" y="372"/>
                </a:cubicBezTo>
                <a:cubicBezTo>
                  <a:pt x="189" y="372"/>
                  <a:pt x="189" y="371"/>
                  <a:pt x="189" y="371"/>
                </a:cubicBezTo>
                <a:cubicBezTo>
                  <a:pt x="189" y="371"/>
                  <a:pt x="189" y="371"/>
                  <a:pt x="189" y="370"/>
                </a:cubicBezTo>
                <a:close/>
                <a:moveTo>
                  <a:pt x="185" y="391"/>
                </a:moveTo>
                <a:cubicBezTo>
                  <a:pt x="187" y="390"/>
                  <a:pt x="188" y="389"/>
                  <a:pt x="189" y="389"/>
                </a:cubicBezTo>
                <a:cubicBezTo>
                  <a:pt x="190" y="388"/>
                  <a:pt x="190" y="388"/>
                  <a:pt x="190" y="388"/>
                </a:cubicBezTo>
                <a:cubicBezTo>
                  <a:pt x="190" y="388"/>
                  <a:pt x="191" y="388"/>
                  <a:pt x="192" y="387"/>
                </a:cubicBezTo>
                <a:cubicBezTo>
                  <a:pt x="192" y="387"/>
                  <a:pt x="192" y="387"/>
                  <a:pt x="192" y="387"/>
                </a:cubicBezTo>
                <a:cubicBezTo>
                  <a:pt x="190" y="389"/>
                  <a:pt x="188" y="391"/>
                  <a:pt x="185" y="392"/>
                </a:cubicBezTo>
                <a:cubicBezTo>
                  <a:pt x="185" y="392"/>
                  <a:pt x="185" y="391"/>
                  <a:pt x="185" y="391"/>
                </a:cubicBezTo>
                <a:close/>
                <a:moveTo>
                  <a:pt x="180" y="368"/>
                </a:moveTo>
                <a:cubicBezTo>
                  <a:pt x="180" y="368"/>
                  <a:pt x="180" y="368"/>
                  <a:pt x="180" y="368"/>
                </a:cubicBezTo>
                <a:cubicBezTo>
                  <a:pt x="180" y="368"/>
                  <a:pt x="180" y="369"/>
                  <a:pt x="179" y="370"/>
                </a:cubicBezTo>
                <a:cubicBezTo>
                  <a:pt x="179" y="369"/>
                  <a:pt x="180" y="368"/>
                  <a:pt x="180" y="368"/>
                </a:cubicBezTo>
                <a:close/>
                <a:moveTo>
                  <a:pt x="178" y="393"/>
                </a:moveTo>
                <a:cubicBezTo>
                  <a:pt x="178" y="393"/>
                  <a:pt x="178" y="393"/>
                  <a:pt x="178" y="393"/>
                </a:cubicBezTo>
                <a:cubicBezTo>
                  <a:pt x="179" y="390"/>
                  <a:pt x="179" y="387"/>
                  <a:pt x="180" y="383"/>
                </a:cubicBezTo>
                <a:cubicBezTo>
                  <a:pt x="180" y="384"/>
                  <a:pt x="180" y="384"/>
                  <a:pt x="180" y="384"/>
                </a:cubicBezTo>
                <a:cubicBezTo>
                  <a:pt x="180" y="385"/>
                  <a:pt x="180" y="387"/>
                  <a:pt x="180" y="388"/>
                </a:cubicBezTo>
                <a:cubicBezTo>
                  <a:pt x="180" y="390"/>
                  <a:pt x="180" y="393"/>
                  <a:pt x="180" y="395"/>
                </a:cubicBezTo>
                <a:cubicBezTo>
                  <a:pt x="179" y="396"/>
                  <a:pt x="178" y="396"/>
                  <a:pt x="178" y="397"/>
                </a:cubicBezTo>
                <a:cubicBezTo>
                  <a:pt x="178" y="395"/>
                  <a:pt x="178" y="394"/>
                  <a:pt x="178" y="393"/>
                </a:cubicBezTo>
                <a:close/>
                <a:moveTo>
                  <a:pt x="175" y="430"/>
                </a:moveTo>
                <a:cubicBezTo>
                  <a:pt x="176" y="431"/>
                  <a:pt x="177" y="432"/>
                  <a:pt x="178" y="432"/>
                </a:cubicBezTo>
                <a:cubicBezTo>
                  <a:pt x="178" y="432"/>
                  <a:pt x="178" y="432"/>
                  <a:pt x="178" y="433"/>
                </a:cubicBezTo>
                <a:cubicBezTo>
                  <a:pt x="177" y="433"/>
                  <a:pt x="177" y="433"/>
                  <a:pt x="177" y="434"/>
                </a:cubicBezTo>
                <a:cubicBezTo>
                  <a:pt x="176" y="434"/>
                  <a:pt x="176" y="434"/>
                  <a:pt x="176" y="434"/>
                </a:cubicBezTo>
                <a:cubicBezTo>
                  <a:pt x="175" y="435"/>
                  <a:pt x="175" y="435"/>
                  <a:pt x="175" y="435"/>
                </a:cubicBezTo>
                <a:cubicBezTo>
                  <a:pt x="175" y="434"/>
                  <a:pt x="175" y="432"/>
                  <a:pt x="175" y="430"/>
                </a:cubicBezTo>
                <a:close/>
                <a:moveTo>
                  <a:pt x="175" y="437"/>
                </a:moveTo>
                <a:cubicBezTo>
                  <a:pt x="175" y="438"/>
                  <a:pt x="176" y="439"/>
                  <a:pt x="176" y="439"/>
                </a:cubicBezTo>
                <a:cubicBezTo>
                  <a:pt x="176" y="439"/>
                  <a:pt x="176" y="439"/>
                  <a:pt x="176" y="440"/>
                </a:cubicBezTo>
                <a:cubicBezTo>
                  <a:pt x="176" y="440"/>
                  <a:pt x="175" y="440"/>
                  <a:pt x="175" y="441"/>
                </a:cubicBezTo>
                <a:cubicBezTo>
                  <a:pt x="175" y="441"/>
                  <a:pt x="175" y="441"/>
                  <a:pt x="175" y="441"/>
                </a:cubicBezTo>
                <a:cubicBezTo>
                  <a:pt x="175" y="440"/>
                  <a:pt x="175" y="438"/>
                  <a:pt x="175" y="437"/>
                </a:cubicBezTo>
                <a:close/>
                <a:moveTo>
                  <a:pt x="175" y="454"/>
                </a:moveTo>
                <a:cubicBezTo>
                  <a:pt x="175" y="454"/>
                  <a:pt x="175" y="454"/>
                  <a:pt x="174" y="454"/>
                </a:cubicBezTo>
                <a:cubicBezTo>
                  <a:pt x="175" y="453"/>
                  <a:pt x="175" y="453"/>
                  <a:pt x="176" y="453"/>
                </a:cubicBezTo>
                <a:cubicBezTo>
                  <a:pt x="175" y="452"/>
                  <a:pt x="175" y="452"/>
                  <a:pt x="175" y="452"/>
                </a:cubicBezTo>
                <a:cubicBezTo>
                  <a:pt x="175" y="452"/>
                  <a:pt x="176" y="452"/>
                  <a:pt x="176" y="451"/>
                </a:cubicBezTo>
                <a:cubicBezTo>
                  <a:pt x="175" y="451"/>
                  <a:pt x="175" y="451"/>
                  <a:pt x="175" y="451"/>
                </a:cubicBezTo>
                <a:cubicBezTo>
                  <a:pt x="176" y="451"/>
                  <a:pt x="176" y="451"/>
                  <a:pt x="176" y="451"/>
                </a:cubicBezTo>
                <a:cubicBezTo>
                  <a:pt x="176" y="451"/>
                  <a:pt x="176" y="451"/>
                  <a:pt x="176" y="451"/>
                </a:cubicBezTo>
                <a:cubicBezTo>
                  <a:pt x="176" y="451"/>
                  <a:pt x="176" y="451"/>
                  <a:pt x="176" y="451"/>
                </a:cubicBezTo>
                <a:cubicBezTo>
                  <a:pt x="176" y="451"/>
                  <a:pt x="176" y="451"/>
                  <a:pt x="176" y="451"/>
                </a:cubicBezTo>
                <a:cubicBezTo>
                  <a:pt x="176" y="451"/>
                  <a:pt x="176" y="451"/>
                  <a:pt x="176" y="451"/>
                </a:cubicBezTo>
                <a:cubicBezTo>
                  <a:pt x="176" y="451"/>
                  <a:pt x="176" y="451"/>
                  <a:pt x="176" y="451"/>
                </a:cubicBezTo>
                <a:cubicBezTo>
                  <a:pt x="176" y="452"/>
                  <a:pt x="176" y="453"/>
                  <a:pt x="175" y="454"/>
                </a:cubicBezTo>
                <a:close/>
                <a:moveTo>
                  <a:pt x="174" y="450"/>
                </a:moveTo>
                <a:cubicBezTo>
                  <a:pt x="174" y="451"/>
                  <a:pt x="174" y="451"/>
                  <a:pt x="174" y="451"/>
                </a:cubicBezTo>
                <a:cubicBezTo>
                  <a:pt x="174" y="449"/>
                  <a:pt x="174" y="447"/>
                  <a:pt x="174" y="445"/>
                </a:cubicBezTo>
                <a:cubicBezTo>
                  <a:pt x="175" y="445"/>
                  <a:pt x="176" y="446"/>
                  <a:pt x="177" y="445"/>
                </a:cubicBezTo>
                <a:cubicBezTo>
                  <a:pt x="178" y="445"/>
                  <a:pt x="178" y="445"/>
                  <a:pt x="178" y="445"/>
                </a:cubicBezTo>
                <a:cubicBezTo>
                  <a:pt x="178" y="445"/>
                  <a:pt x="178" y="445"/>
                  <a:pt x="178" y="445"/>
                </a:cubicBezTo>
                <a:cubicBezTo>
                  <a:pt x="178" y="445"/>
                  <a:pt x="178" y="445"/>
                  <a:pt x="179" y="445"/>
                </a:cubicBezTo>
                <a:cubicBezTo>
                  <a:pt x="179" y="445"/>
                  <a:pt x="179" y="445"/>
                  <a:pt x="179" y="445"/>
                </a:cubicBezTo>
                <a:cubicBezTo>
                  <a:pt x="179" y="445"/>
                  <a:pt x="179" y="446"/>
                  <a:pt x="178" y="446"/>
                </a:cubicBezTo>
                <a:cubicBezTo>
                  <a:pt x="177" y="446"/>
                  <a:pt x="177" y="446"/>
                  <a:pt x="177" y="446"/>
                </a:cubicBezTo>
                <a:cubicBezTo>
                  <a:pt x="176" y="447"/>
                  <a:pt x="175" y="449"/>
                  <a:pt x="174" y="450"/>
                </a:cubicBezTo>
                <a:close/>
                <a:moveTo>
                  <a:pt x="182" y="453"/>
                </a:moveTo>
                <a:cubicBezTo>
                  <a:pt x="180" y="454"/>
                  <a:pt x="179" y="454"/>
                  <a:pt x="177" y="454"/>
                </a:cubicBezTo>
                <a:cubicBezTo>
                  <a:pt x="178" y="452"/>
                  <a:pt x="178" y="451"/>
                  <a:pt x="179" y="450"/>
                </a:cubicBezTo>
                <a:cubicBezTo>
                  <a:pt x="179" y="449"/>
                  <a:pt x="179" y="449"/>
                  <a:pt x="179" y="449"/>
                </a:cubicBezTo>
                <a:cubicBezTo>
                  <a:pt x="179" y="449"/>
                  <a:pt x="179" y="449"/>
                  <a:pt x="179" y="449"/>
                </a:cubicBezTo>
                <a:cubicBezTo>
                  <a:pt x="180" y="448"/>
                  <a:pt x="180" y="447"/>
                  <a:pt x="181" y="446"/>
                </a:cubicBezTo>
                <a:cubicBezTo>
                  <a:pt x="181" y="446"/>
                  <a:pt x="181" y="446"/>
                  <a:pt x="181" y="446"/>
                </a:cubicBezTo>
                <a:cubicBezTo>
                  <a:pt x="181" y="447"/>
                  <a:pt x="180" y="448"/>
                  <a:pt x="180" y="449"/>
                </a:cubicBezTo>
                <a:cubicBezTo>
                  <a:pt x="180" y="449"/>
                  <a:pt x="180" y="449"/>
                  <a:pt x="180" y="449"/>
                </a:cubicBezTo>
                <a:cubicBezTo>
                  <a:pt x="180" y="450"/>
                  <a:pt x="180" y="450"/>
                  <a:pt x="180" y="450"/>
                </a:cubicBezTo>
                <a:cubicBezTo>
                  <a:pt x="180" y="450"/>
                  <a:pt x="180" y="450"/>
                  <a:pt x="181" y="451"/>
                </a:cubicBezTo>
                <a:cubicBezTo>
                  <a:pt x="181" y="451"/>
                  <a:pt x="181" y="451"/>
                  <a:pt x="181" y="451"/>
                </a:cubicBezTo>
                <a:cubicBezTo>
                  <a:pt x="181" y="451"/>
                  <a:pt x="182" y="451"/>
                  <a:pt x="182" y="451"/>
                </a:cubicBezTo>
                <a:cubicBezTo>
                  <a:pt x="182" y="451"/>
                  <a:pt x="182" y="451"/>
                  <a:pt x="183" y="451"/>
                </a:cubicBezTo>
                <a:cubicBezTo>
                  <a:pt x="183" y="451"/>
                  <a:pt x="183" y="451"/>
                  <a:pt x="183" y="450"/>
                </a:cubicBezTo>
                <a:cubicBezTo>
                  <a:pt x="183" y="451"/>
                  <a:pt x="182" y="452"/>
                  <a:pt x="182" y="453"/>
                </a:cubicBezTo>
                <a:close/>
                <a:moveTo>
                  <a:pt x="180" y="431"/>
                </a:moveTo>
                <a:cubicBezTo>
                  <a:pt x="180" y="431"/>
                  <a:pt x="180" y="431"/>
                  <a:pt x="180" y="431"/>
                </a:cubicBezTo>
                <a:cubicBezTo>
                  <a:pt x="180" y="431"/>
                  <a:pt x="181" y="431"/>
                  <a:pt x="181" y="430"/>
                </a:cubicBezTo>
                <a:cubicBezTo>
                  <a:pt x="181" y="430"/>
                  <a:pt x="181" y="430"/>
                  <a:pt x="181" y="430"/>
                </a:cubicBezTo>
                <a:cubicBezTo>
                  <a:pt x="181" y="431"/>
                  <a:pt x="180" y="431"/>
                  <a:pt x="180" y="431"/>
                </a:cubicBezTo>
                <a:close/>
                <a:moveTo>
                  <a:pt x="184" y="453"/>
                </a:moveTo>
                <a:cubicBezTo>
                  <a:pt x="184" y="453"/>
                  <a:pt x="184" y="452"/>
                  <a:pt x="185" y="452"/>
                </a:cubicBezTo>
                <a:cubicBezTo>
                  <a:pt x="185" y="452"/>
                  <a:pt x="185" y="452"/>
                  <a:pt x="185" y="452"/>
                </a:cubicBezTo>
                <a:cubicBezTo>
                  <a:pt x="185" y="453"/>
                  <a:pt x="185" y="453"/>
                  <a:pt x="184" y="453"/>
                </a:cubicBezTo>
                <a:close/>
                <a:moveTo>
                  <a:pt x="186" y="452"/>
                </a:moveTo>
                <a:cubicBezTo>
                  <a:pt x="187" y="452"/>
                  <a:pt x="187" y="452"/>
                  <a:pt x="187" y="452"/>
                </a:cubicBezTo>
                <a:cubicBezTo>
                  <a:pt x="187" y="452"/>
                  <a:pt x="187" y="452"/>
                  <a:pt x="187" y="452"/>
                </a:cubicBezTo>
                <a:lnTo>
                  <a:pt x="186" y="452"/>
                </a:lnTo>
                <a:close/>
                <a:moveTo>
                  <a:pt x="186" y="446"/>
                </a:moveTo>
                <a:cubicBezTo>
                  <a:pt x="185" y="446"/>
                  <a:pt x="185" y="446"/>
                  <a:pt x="185" y="447"/>
                </a:cubicBezTo>
                <a:cubicBezTo>
                  <a:pt x="184" y="447"/>
                  <a:pt x="184" y="448"/>
                  <a:pt x="184" y="449"/>
                </a:cubicBezTo>
                <a:cubicBezTo>
                  <a:pt x="183" y="448"/>
                  <a:pt x="183" y="448"/>
                  <a:pt x="183" y="448"/>
                </a:cubicBezTo>
                <a:cubicBezTo>
                  <a:pt x="183" y="448"/>
                  <a:pt x="182" y="449"/>
                  <a:pt x="182" y="449"/>
                </a:cubicBezTo>
                <a:cubicBezTo>
                  <a:pt x="182" y="448"/>
                  <a:pt x="183" y="447"/>
                  <a:pt x="183" y="445"/>
                </a:cubicBezTo>
                <a:cubicBezTo>
                  <a:pt x="184" y="444"/>
                  <a:pt x="186" y="444"/>
                  <a:pt x="187" y="443"/>
                </a:cubicBezTo>
                <a:cubicBezTo>
                  <a:pt x="187" y="444"/>
                  <a:pt x="186" y="445"/>
                  <a:pt x="186" y="446"/>
                </a:cubicBezTo>
                <a:close/>
                <a:moveTo>
                  <a:pt x="212" y="441"/>
                </a:moveTo>
                <a:cubicBezTo>
                  <a:pt x="207" y="444"/>
                  <a:pt x="202" y="446"/>
                  <a:pt x="198" y="448"/>
                </a:cubicBezTo>
                <a:cubicBezTo>
                  <a:pt x="199" y="447"/>
                  <a:pt x="200" y="446"/>
                  <a:pt x="201" y="445"/>
                </a:cubicBezTo>
                <a:cubicBezTo>
                  <a:pt x="203" y="444"/>
                  <a:pt x="204" y="443"/>
                  <a:pt x="206" y="443"/>
                </a:cubicBezTo>
                <a:cubicBezTo>
                  <a:pt x="207" y="443"/>
                  <a:pt x="209" y="443"/>
                  <a:pt x="210" y="442"/>
                </a:cubicBezTo>
                <a:cubicBezTo>
                  <a:pt x="210" y="441"/>
                  <a:pt x="210" y="441"/>
                  <a:pt x="210" y="441"/>
                </a:cubicBezTo>
                <a:cubicBezTo>
                  <a:pt x="211" y="441"/>
                  <a:pt x="212" y="441"/>
                  <a:pt x="213" y="441"/>
                </a:cubicBezTo>
                <a:lnTo>
                  <a:pt x="212" y="441"/>
                </a:lnTo>
                <a:close/>
                <a:moveTo>
                  <a:pt x="203" y="442"/>
                </a:moveTo>
                <a:cubicBezTo>
                  <a:pt x="204" y="441"/>
                  <a:pt x="204" y="441"/>
                  <a:pt x="204" y="440"/>
                </a:cubicBezTo>
                <a:cubicBezTo>
                  <a:pt x="204" y="441"/>
                  <a:pt x="204" y="441"/>
                  <a:pt x="204" y="441"/>
                </a:cubicBezTo>
                <a:cubicBezTo>
                  <a:pt x="204" y="441"/>
                  <a:pt x="204" y="441"/>
                  <a:pt x="203" y="442"/>
                </a:cubicBezTo>
                <a:close/>
                <a:moveTo>
                  <a:pt x="215" y="439"/>
                </a:moveTo>
                <a:cubicBezTo>
                  <a:pt x="214" y="439"/>
                  <a:pt x="214" y="439"/>
                  <a:pt x="214" y="439"/>
                </a:cubicBezTo>
                <a:cubicBezTo>
                  <a:pt x="214" y="439"/>
                  <a:pt x="214" y="439"/>
                  <a:pt x="214" y="439"/>
                </a:cubicBezTo>
                <a:cubicBezTo>
                  <a:pt x="214" y="439"/>
                  <a:pt x="215" y="438"/>
                  <a:pt x="215" y="438"/>
                </a:cubicBezTo>
                <a:cubicBezTo>
                  <a:pt x="215" y="437"/>
                  <a:pt x="215" y="437"/>
                  <a:pt x="216" y="436"/>
                </a:cubicBezTo>
                <a:cubicBezTo>
                  <a:pt x="216" y="437"/>
                  <a:pt x="216" y="438"/>
                  <a:pt x="216" y="439"/>
                </a:cubicBezTo>
                <a:lnTo>
                  <a:pt x="215" y="439"/>
                </a:lnTo>
                <a:close/>
                <a:moveTo>
                  <a:pt x="219" y="393"/>
                </a:moveTo>
                <a:cubicBezTo>
                  <a:pt x="217" y="400"/>
                  <a:pt x="216" y="408"/>
                  <a:pt x="216" y="416"/>
                </a:cubicBezTo>
                <a:cubicBezTo>
                  <a:pt x="215" y="419"/>
                  <a:pt x="214" y="421"/>
                  <a:pt x="213" y="423"/>
                </a:cubicBezTo>
                <a:cubicBezTo>
                  <a:pt x="212" y="420"/>
                  <a:pt x="211" y="418"/>
                  <a:pt x="209" y="416"/>
                </a:cubicBezTo>
                <a:cubicBezTo>
                  <a:pt x="209" y="415"/>
                  <a:pt x="209" y="415"/>
                  <a:pt x="209" y="414"/>
                </a:cubicBezTo>
                <a:cubicBezTo>
                  <a:pt x="208" y="411"/>
                  <a:pt x="204" y="411"/>
                  <a:pt x="203" y="413"/>
                </a:cubicBezTo>
                <a:cubicBezTo>
                  <a:pt x="202" y="414"/>
                  <a:pt x="201" y="416"/>
                  <a:pt x="201" y="417"/>
                </a:cubicBezTo>
                <a:cubicBezTo>
                  <a:pt x="194" y="417"/>
                  <a:pt x="188" y="419"/>
                  <a:pt x="182" y="423"/>
                </a:cubicBezTo>
                <a:cubicBezTo>
                  <a:pt x="183" y="418"/>
                  <a:pt x="184" y="414"/>
                  <a:pt x="185" y="412"/>
                </a:cubicBezTo>
                <a:cubicBezTo>
                  <a:pt x="186" y="412"/>
                  <a:pt x="186" y="412"/>
                  <a:pt x="186" y="412"/>
                </a:cubicBezTo>
                <a:cubicBezTo>
                  <a:pt x="186" y="411"/>
                  <a:pt x="186" y="411"/>
                  <a:pt x="186" y="410"/>
                </a:cubicBezTo>
                <a:cubicBezTo>
                  <a:pt x="186" y="410"/>
                  <a:pt x="186" y="410"/>
                  <a:pt x="186" y="410"/>
                </a:cubicBezTo>
                <a:cubicBezTo>
                  <a:pt x="186" y="410"/>
                  <a:pt x="186" y="410"/>
                  <a:pt x="186" y="410"/>
                </a:cubicBezTo>
                <a:cubicBezTo>
                  <a:pt x="186" y="409"/>
                  <a:pt x="185" y="409"/>
                  <a:pt x="185" y="409"/>
                </a:cubicBezTo>
                <a:cubicBezTo>
                  <a:pt x="185" y="409"/>
                  <a:pt x="184" y="409"/>
                  <a:pt x="184" y="409"/>
                </a:cubicBezTo>
                <a:cubicBezTo>
                  <a:pt x="184" y="410"/>
                  <a:pt x="184" y="410"/>
                  <a:pt x="184" y="410"/>
                </a:cubicBezTo>
                <a:cubicBezTo>
                  <a:pt x="184" y="410"/>
                  <a:pt x="184" y="410"/>
                  <a:pt x="184" y="411"/>
                </a:cubicBezTo>
                <a:cubicBezTo>
                  <a:pt x="184" y="411"/>
                  <a:pt x="184" y="411"/>
                  <a:pt x="184" y="411"/>
                </a:cubicBezTo>
                <a:cubicBezTo>
                  <a:pt x="184" y="411"/>
                  <a:pt x="184" y="411"/>
                  <a:pt x="184" y="411"/>
                </a:cubicBezTo>
                <a:cubicBezTo>
                  <a:pt x="183" y="413"/>
                  <a:pt x="181" y="418"/>
                  <a:pt x="180" y="424"/>
                </a:cubicBezTo>
                <a:cubicBezTo>
                  <a:pt x="178" y="425"/>
                  <a:pt x="177" y="426"/>
                  <a:pt x="176" y="427"/>
                </a:cubicBezTo>
                <a:cubicBezTo>
                  <a:pt x="176" y="427"/>
                  <a:pt x="176" y="427"/>
                  <a:pt x="176" y="427"/>
                </a:cubicBezTo>
                <a:cubicBezTo>
                  <a:pt x="176" y="419"/>
                  <a:pt x="177" y="412"/>
                  <a:pt x="177" y="404"/>
                </a:cubicBezTo>
                <a:cubicBezTo>
                  <a:pt x="178" y="404"/>
                  <a:pt x="179" y="404"/>
                  <a:pt x="181" y="404"/>
                </a:cubicBezTo>
                <a:cubicBezTo>
                  <a:pt x="181" y="404"/>
                  <a:pt x="182" y="404"/>
                  <a:pt x="182" y="403"/>
                </a:cubicBezTo>
                <a:cubicBezTo>
                  <a:pt x="184" y="403"/>
                  <a:pt x="185" y="402"/>
                  <a:pt x="185" y="401"/>
                </a:cubicBezTo>
                <a:cubicBezTo>
                  <a:pt x="185" y="400"/>
                  <a:pt x="185" y="398"/>
                  <a:pt x="185" y="397"/>
                </a:cubicBezTo>
                <a:cubicBezTo>
                  <a:pt x="193" y="393"/>
                  <a:pt x="201" y="387"/>
                  <a:pt x="208" y="382"/>
                </a:cubicBezTo>
                <a:cubicBezTo>
                  <a:pt x="209" y="382"/>
                  <a:pt x="210" y="381"/>
                  <a:pt x="211" y="381"/>
                </a:cubicBezTo>
                <a:cubicBezTo>
                  <a:pt x="212" y="381"/>
                  <a:pt x="212" y="380"/>
                  <a:pt x="212" y="380"/>
                </a:cubicBezTo>
                <a:cubicBezTo>
                  <a:pt x="215" y="378"/>
                  <a:pt x="218" y="376"/>
                  <a:pt x="221" y="375"/>
                </a:cubicBezTo>
                <a:cubicBezTo>
                  <a:pt x="223" y="374"/>
                  <a:pt x="222" y="370"/>
                  <a:pt x="219" y="370"/>
                </a:cubicBezTo>
                <a:cubicBezTo>
                  <a:pt x="219" y="370"/>
                  <a:pt x="218" y="371"/>
                  <a:pt x="218" y="371"/>
                </a:cubicBezTo>
                <a:cubicBezTo>
                  <a:pt x="220" y="366"/>
                  <a:pt x="222" y="360"/>
                  <a:pt x="223" y="354"/>
                </a:cubicBezTo>
                <a:cubicBezTo>
                  <a:pt x="223" y="358"/>
                  <a:pt x="223" y="361"/>
                  <a:pt x="224" y="364"/>
                </a:cubicBezTo>
                <a:cubicBezTo>
                  <a:pt x="222" y="374"/>
                  <a:pt x="220" y="383"/>
                  <a:pt x="219" y="393"/>
                </a:cubicBezTo>
                <a:close/>
                <a:moveTo>
                  <a:pt x="218" y="230"/>
                </a:moveTo>
                <a:cubicBezTo>
                  <a:pt x="218" y="229"/>
                  <a:pt x="218" y="229"/>
                  <a:pt x="218" y="229"/>
                </a:cubicBezTo>
                <a:cubicBezTo>
                  <a:pt x="219" y="229"/>
                  <a:pt x="219" y="229"/>
                  <a:pt x="220" y="229"/>
                </a:cubicBezTo>
                <a:cubicBezTo>
                  <a:pt x="220" y="229"/>
                  <a:pt x="220" y="229"/>
                  <a:pt x="220" y="229"/>
                </a:cubicBezTo>
                <a:cubicBezTo>
                  <a:pt x="219" y="229"/>
                  <a:pt x="218" y="230"/>
                  <a:pt x="218" y="230"/>
                </a:cubicBezTo>
                <a:close/>
                <a:moveTo>
                  <a:pt x="218" y="203"/>
                </a:moveTo>
                <a:cubicBezTo>
                  <a:pt x="219" y="202"/>
                  <a:pt x="219" y="201"/>
                  <a:pt x="220" y="201"/>
                </a:cubicBezTo>
                <a:cubicBezTo>
                  <a:pt x="223" y="200"/>
                  <a:pt x="225" y="200"/>
                  <a:pt x="228" y="200"/>
                </a:cubicBezTo>
                <a:cubicBezTo>
                  <a:pt x="227" y="200"/>
                  <a:pt x="226" y="201"/>
                  <a:pt x="226" y="201"/>
                </a:cubicBezTo>
                <a:cubicBezTo>
                  <a:pt x="223" y="202"/>
                  <a:pt x="221" y="203"/>
                  <a:pt x="218" y="203"/>
                </a:cubicBezTo>
                <a:close/>
                <a:moveTo>
                  <a:pt x="225" y="249"/>
                </a:moveTo>
                <a:cubicBezTo>
                  <a:pt x="225" y="249"/>
                  <a:pt x="225" y="248"/>
                  <a:pt x="225" y="248"/>
                </a:cubicBezTo>
                <a:cubicBezTo>
                  <a:pt x="225" y="245"/>
                  <a:pt x="225" y="242"/>
                  <a:pt x="225" y="240"/>
                </a:cubicBezTo>
                <a:cubicBezTo>
                  <a:pt x="226" y="239"/>
                  <a:pt x="228" y="239"/>
                  <a:pt x="229" y="238"/>
                </a:cubicBezTo>
                <a:cubicBezTo>
                  <a:pt x="228" y="242"/>
                  <a:pt x="227" y="246"/>
                  <a:pt x="225" y="249"/>
                </a:cubicBezTo>
                <a:close/>
                <a:moveTo>
                  <a:pt x="228" y="227"/>
                </a:moveTo>
                <a:cubicBezTo>
                  <a:pt x="228" y="227"/>
                  <a:pt x="228" y="227"/>
                  <a:pt x="228" y="227"/>
                </a:cubicBezTo>
                <a:cubicBezTo>
                  <a:pt x="228" y="227"/>
                  <a:pt x="228" y="227"/>
                  <a:pt x="228" y="227"/>
                </a:cubicBezTo>
                <a:close/>
                <a:moveTo>
                  <a:pt x="233" y="207"/>
                </a:moveTo>
                <a:cubicBezTo>
                  <a:pt x="232" y="207"/>
                  <a:pt x="232" y="208"/>
                  <a:pt x="231" y="208"/>
                </a:cubicBezTo>
                <a:cubicBezTo>
                  <a:pt x="230" y="208"/>
                  <a:pt x="228" y="209"/>
                  <a:pt x="226" y="209"/>
                </a:cubicBezTo>
                <a:cubicBezTo>
                  <a:pt x="227" y="209"/>
                  <a:pt x="227" y="209"/>
                  <a:pt x="227" y="208"/>
                </a:cubicBezTo>
                <a:cubicBezTo>
                  <a:pt x="229" y="208"/>
                  <a:pt x="231" y="207"/>
                  <a:pt x="233" y="207"/>
                </a:cubicBezTo>
                <a:close/>
                <a:moveTo>
                  <a:pt x="232" y="193"/>
                </a:moveTo>
                <a:cubicBezTo>
                  <a:pt x="231" y="193"/>
                  <a:pt x="230" y="193"/>
                  <a:pt x="229" y="193"/>
                </a:cubicBezTo>
                <a:cubicBezTo>
                  <a:pt x="231" y="191"/>
                  <a:pt x="234" y="190"/>
                  <a:pt x="237" y="189"/>
                </a:cubicBezTo>
                <a:cubicBezTo>
                  <a:pt x="240" y="187"/>
                  <a:pt x="238" y="181"/>
                  <a:pt x="234" y="183"/>
                </a:cubicBezTo>
                <a:cubicBezTo>
                  <a:pt x="233" y="183"/>
                  <a:pt x="232" y="184"/>
                  <a:pt x="231" y="184"/>
                </a:cubicBezTo>
                <a:cubicBezTo>
                  <a:pt x="226" y="184"/>
                  <a:pt x="222" y="185"/>
                  <a:pt x="218" y="187"/>
                </a:cubicBezTo>
                <a:cubicBezTo>
                  <a:pt x="219" y="186"/>
                  <a:pt x="219" y="186"/>
                  <a:pt x="219" y="186"/>
                </a:cubicBezTo>
                <a:cubicBezTo>
                  <a:pt x="219" y="186"/>
                  <a:pt x="219" y="186"/>
                  <a:pt x="219" y="186"/>
                </a:cubicBezTo>
                <a:cubicBezTo>
                  <a:pt x="225" y="185"/>
                  <a:pt x="231" y="182"/>
                  <a:pt x="236" y="179"/>
                </a:cubicBezTo>
                <a:cubicBezTo>
                  <a:pt x="235" y="177"/>
                  <a:pt x="235" y="177"/>
                  <a:pt x="235" y="177"/>
                </a:cubicBezTo>
                <a:cubicBezTo>
                  <a:pt x="229" y="181"/>
                  <a:pt x="221" y="185"/>
                  <a:pt x="214" y="184"/>
                </a:cubicBezTo>
                <a:cubicBezTo>
                  <a:pt x="214" y="184"/>
                  <a:pt x="214" y="184"/>
                  <a:pt x="214" y="184"/>
                </a:cubicBezTo>
                <a:cubicBezTo>
                  <a:pt x="214" y="184"/>
                  <a:pt x="214" y="184"/>
                  <a:pt x="214" y="184"/>
                </a:cubicBezTo>
                <a:cubicBezTo>
                  <a:pt x="213" y="183"/>
                  <a:pt x="213" y="183"/>
                  <a:pt x="213" y="183"/>
                </a:cubicBezTo>
                <a:cubicBezTo>
                  <a:pt x="213" y="182"/>
                  <a:pt x="213" y="182"/>
                  <a:pt x="213" y="182"/>
                </a:cubicBezTo>
                <a:cubicBezTo>
                  <a:pt x="212" y="182"/>
                  <a:pt x="212" y="182"/>
                  <a:pt x="212" y="182"/>
                </a:cubicBezTo>
                <a:cubicBezTo>
                  <a:pt x="213" y="181"/>
                  <a:pt x="213" y="181"/>
                  <a:pt x="214" y="180"/>
                </a:cubicBezTo>
                <a:cubicBezTo>
                  <a:pt x="214" y="180"/>
                  <a:pt x="214" y="180"/>
                  <a:pt x="214" y="180"/>
                </a:cubicBezTo>
                <a:cubicBezTo>
                  <a:pt x="214" y="180"/>
                  <a:pt x="215" y="180"/>
                  <a:pt x="215" y="180"/>
                </a:cubicBezTo>
                <a:cubicBezTo>
                  <a:pt x="219" y="180"/>
                  <a:pt x="224" y="179"/>
                  <a:pt x="228" y="177"/>
                </a:cubicBezTo>
                <a:cubicBezTo>
                  <a:pt x="232" y="176"/>
                  <a:pt x="237" y="173"/>
                  <a:pt x="240" y="172"/>
                </a:cubicBezTo>
                <a:cubicBezTo>
                  <a:pt x="240" y="170"/>
                  <a:pt x="240" y="170"/>
                  <a:pt x="240" y="170"/>
                </a:cubicBezTo>
                <a:cubicBezTo>
                  <a:pt x="236" y="172"/>
                  <a:pt x="232" y="174"/>
                  <a:pt x="227" y="176"/>
                </a:cubicBezTo>
                <a:cubicBezTo>
                  <a:pt x="224" y="177"/>
                  <a:pt x="220" y="178"/>
                  <a:pt x="217" y="178"/>
                </a:cubicBezTo>
                <a:cubicBezTo>
                  <a:pt x="217" y="178"/>
                  <a:pt x="218" y="177"/>
                  <a:pt x="219" y="176"/>
                </a:cubicBezTo>
                <a:cubicBezTo>
                  <a:pt x="219" y="176"/>
                  <a:pt x="219" y="176"/>
                  <a:pt x="219" y="176"/>
                </a:cubicBezTo>
                <a:cubicBezTo>
                  <a:pt x="219" y="176"/>
                  <a:pt x="219" y="176"/>
                  <a:pt x="219" y="176"/>
                </a:cubicBezTo>
                <a:cubicBezTo>
                  <a:pt x="226" y="175"/>
                  <a:pt x="232" y="172"/>
                  <a:pt x="23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41" y="168"/>
                  <a:pt x="244" y="166"/>
                  <a:pt x="247" y="165"/>
                </a:cubicBezTo>
                <a:cubicBezTo>
                  <a:pt x="246" y="166"/>
                  <a:pt x="246" y="166"/>
                  <a:pt x="245" y="167"/>
                </a:cubicBezTo>
                <a:cubicBezTo>
                  <a:pt x="247" y="168"/>
                  <a:pt x="247" y="168"/>
                  <a:pt x="247" y="168"/>
                </a:cubicBezTo>
                <a:cubicBezTo>
                  <a:pt x="248" y="166"/>
                  <a:pt x="250" y="164"/>
                  <a:pt x="251" y="162"/>
                </a:cubicBezTo>
                <a:cubicBezTo>
                  <a:pt x="254" y="160"/>
                  <a:pt x="257" y="158"/>
                  <a:pt x="260" y="156"/>
                </a:cubicBezTo>
                <a:cubicBezTo>
                  <a:pt x="260" y="158"/>
                  <a:pt x="259" y="160"/>
                  <a:pt x="259" y="161"/>
                </a:cubicBezTo>
                <a:cubicBezTo>
                  <a:pt x="259" y="161"/>
                  <a:pt x="259" y="161"/>
                  <a:pt x="259" y="161"/>
                </a:cubicBezTo>
                <a:cubicBezTo>
                  <a:pt x="258" y="161"/>
                  <a:pt x="258" y="161"/>
                  <a:pt x="257" y="162"/>
                </a:cubicBezTo>
                <a:cubicBezTo>
                  <a:pt x="257" y="162"/>
                  <a:pt x="257" y="162"/>
                  <a:pt x="257" y="162"/>
                </a:cubicBezTo>
                <a:cubicBezTo>
                  <a:pt x="257" y="162"/>
                  <a:pt x="257" y="162"/>
                  <a:pt x="257" y="162"/>
                </a:cubicBezTo>
                <a:cubicBezTo>
                  <a:pt x="251" y="167"/>
                  <a:pt x="244" y="173"/>
                  <a:pt x="238" y="179"/>
                </a:cubicBezTo>
                <a:cubicBezTo>
                  <a:pt x="239" y="180"/>
                  <a:pt x="239" y="180"/>
                  <a:pt x="239" y="180"/>
                </a:cubicBezTo>
                <a:cubicBezTo>
                  <a:pt x="242" y="177"/>
                  <a:pt x="245" y="175"/>
                  <a:pt x="248" y="172"/>
                </a:cubicBezTo>
                <a:cubicBezTo>
                  <a:pt x="248" y="173"/>
                  <a:pt x="248" y="174"/>
                  <a:pt x="248" y="175"/>
                </a:cubicBezTo>
                <a:cubicBezTo>
                  <a:pt x="247" y="176"/>
                  <a:pt x="246" y="176"/>
                  <a:pt x="246" y="178"/>
                </a:cubicBezTo>
                <a:cubicBezTo>
                  <a:pt x="245" y="179"/>
                  <a:pt x="244" y="182"/>
                  <a:pt x="243" y="184"/>
                </a:cubicBezTo>
                <a:cubicBezTo>
                  <a:pt x="243" y="185"/>
                  <a:pt x="242" y="185"/>
                  <a:pt x="242" y="186"/>
                </a:cubicBezTo>
                <a:cubicBezTo>
                  <a:pt x="243" y="187"/>
                  <a:pt x="243" y="187"/>
                  <a:pt x="243" y="187"/>
                </a:cubicBezTo>
                <a:cubicBezTo>
                  <a:pt x="242" y="187"/>
                  <a:pt x="242" y="187"/>
                  <a:pt x="242" y="188"/>
                </a:cubicBezTo>
                <a:cubicBezTo>
                  <a:pt x="239" y="190"/>
                  <a:pt x="236" y="192"/>
                  <a:pt x="232" y="193"/>
                </a:cubicBezTo>
                <a:close/>
                <a:moveTo>
                  <a:pt x="243" y="204"/>
                </a:moveTo>
                <a:cubicBezTo>
                  <a:pt x="244" y="204"/>
                  <a:pt x="244" y="203"/>
                  <a:pt x="244" y="203"/>
                </a:cubicBezTo>
                <a:cubicBezTo>
                  <a:pt x="244" y="206"/>
                  <a:pt x="244" y="208"/>
                  <a:pt x="244" y="211"/>
                </a:cubicBezTo>
                <a:cubicBezTo>
                  <a:pt x="244" y="210"/>
                  <a:pt x="243" y="210"/>
                  <a:pt x="242" y="209"/>
                </a:cubicBezTo>
                <a:cubicBezTo>
                  <a:pt x="243" y="209"/>
                  <a:pt x="243" y="209"/>
                  <a:pt x="243" y="209"/>
                </a:cubicBezTo>
                <a:cubicBezTo>
                  <a:pt x="243" y="208"/>
                  <a:pt x="243" y="206"/>
                  <a:pt x="243" y="204"/>
                </a:cubicBezTo>
                <a:close/>
                <a:moveTo>
                  <a:pt x="244" y="217"/>
                </a:moveTo>
                <a:cubicBezTo>
                  <a:pt x="244" y="218"/>
                  <a:pt x="244" y="218"/>
                  <a:pt x="244" y="219"/>
                </a:cubicBezTo>
                <a:cubicBezTo>
                  <a:pt x="244" y="219"/>
                  <a:pt x="244" y="219"/>
                  <a:pt x="244" y="219"/>
                </a:cubicBezTo>
                <a:cubicBezTo>
                  <a:pt x="244" y="218"/>
                  <a:pt x="244" y="218"/>
                  <a:pt x="244" y="217"/>
                </a:cubicBezTo>
                <a:close/>
                <a:moveTo>
                  <a:pt x="241" y="199"/>
                </a:moveTo>
                <a:cubicBezTo>
                  <a:pt x="240" y="199"/>
                  <a:pt x="240" y="198"/>
                  <a:pt x="239" y="198"/>
                </a:cubicBezTo>
                <a:cubicBezTo>
                  <a:pt x="240" y="197"/>
                  <a:pt x="241" y="197"/>
                  <a:pt x="241" y="196"/>
                </a:cubicBezTo>
                <a:cubicBezTo>
                  <a:pt x="241" y="197"/>
                  <a:pt x="241" y="197"/>
                  <a:pt x="241" y="198"/>
                </a:cubicBezTo>
                <a:cubicBezTo>
                  <a:pt x="241" y="198"/>
                  <a:pt x="241" y="198"/>
                  <a:pt x="241" y="199"/>
                </a:cubicBezTo>
                <a:close/>
                <a:moveTo>
                  <a:pt x="241" y="203"/>
                </a:moveTo>
                <a:cubicBezTo>
                  <a:pt x="241" y="204"/>
                  <a:pt x="241" y="204"/>
                  <a:pt x="241" y="204"/>
                </a:cubicBezTo>
                <a:cubicBezTo>
                  <a:pt x="241" y="203"/>
                  <a:pt x="241" y="203"/>
                  <a:pt x="241" y="203"/>
                </a:cubicBezTo>
                <a:close/>
                <a:moveTo>
                  <a:pt x="240" y="207"/>
                </a:moveTo>
                <a:cubicBezTo>
                  <a:pt x="240" y="207"/>
                  <a:pt x="240" y="207"/>
                  <a:pt x="240" y="207"/>
                </a:cubicBezTo>
                <a:cubicBezTo>
                  <a:pt x="240" y="207"/>
                  <a:pt x="240" y="207"/>
                  <a:pt x="240" y="207"/>
                </a:cubicBezTo>
                <a:cubicBezTo>
                  <a:pt x="240" y="207"/>
                  <a:pt x="241" y="206"/>
                  <a:pt x="241" y="206"/>
                </a:cubicBezTo>
                <a:cubicBezTo>
                  <a:pt x="241" y="207"/>
                  <a:pt x="241" y="208"/>
                  <a:pt x="241" y="209"/>
                </a:cubicBezTo>
                <a:cubicBezTo>
                  <a:pt x="241" y="209"/>
                  <a:pt x="240" y="210"/>
                  <a:pt x="240" y="210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10"/>
                  <a:pt x="240" y="209"/>
                  <a:pt x="240" y="209"/>
                </a:cubicBezTo>
                <a:lnTo>
                  <a:pt x="240" y="207"/>
                </a:lnTo>
                <a:close/>
                <a:moveTo>
                  <a:pt x="239" y="196"/>
                </a:moveTo>
                <a:cubicBezTo>
                  <a:pt x="238" y="195"/>
                  <a:pt x="237" y="194"/>
                  <a:pt x="236" y="193"/>
                </a:cubicBezTo>
                <a:cubicBezTo>
                  <a:pt x="238" y="192"/>
                  <a:pt x="240" y="191"/>
                  <a:pt x="242" y="190"/>
                </a:cubicBezTo>
                <a:cubicBezTo>
                  <a:pt x="242" y="191"/>
                  <a:pt x="242" y="192"/>
                  <a:pt x="242" y="193"/>
                </a:cubicBezTo>
                <a:cubicBezTo>
                  <a:pt x="241" y="194"/>
                  <a:pt x="240" y="195"/>
                  <a:pt x="239" y="196"/>
                </a:cubicBezTo>
                <a:close/>
                <a:moveTo>
                  <a:pt x="237" y="216"/>
                </a:moveTo>
                <a:cubicBezTo>
                  <a:pt x="236" y="216"/>
                  <a:pt x="236" y="217"/>
                  <a:pt x="235" y="217"/>
                </a:cubicBezTo>
                <a:cubicBezTo>
                  <a:pt x="235" y="217"/>
                  <a:pt x="235" y="216"/>
                  <a:pt x="235" y="216"/>
                </a:cubicBezTo>
                <a:cubicBezTo>
                  <a:pt x="236" y="215"/>
                  <a:pt x="236" y="215"/>
                  <a:pt x="236" y="214"/>
                </a:cubicBezTo>
                <a:cubicBezTo>
                  <a:pt x="237" y="214"/>
                  <a:pt x="238" y="213"/>
                  <a:pt x="238" y="213"/>
                </a:cubicBezTo>
                <a:cubicBezTo>
                  <a:pt x="238" y="214"/>
                  <a:pt x="237" y="215"/>
                  <a:pt x="237" y="216"/>
                </a:cubicBezTo>
                <a:close/>
                <a:moveTo>
                  <a:pt x="244" y="251"/>
                </a:moveTo>
                <a:cubicBezTo>
                  <a:pt x="242" y="251"/>
                  <a:pt x="240" y="251"/>
                  <a:pt x="240" y="253"/>
                </a:cubicBezTo>
                <a:cubicBezTo>
                  <a:pt x="240" y="255"/>
                  <a:pt x="239" y="256"/>
                  <a:pt x="239" y="257"/>
                </a:cubicBezTo>
                <a:cubicBezTo>
                  <a:pt x="238" y="257"/>
                  <a:pt x="238" y="257"/>
                  <a:pt x="238" y="257"/>
                </a:cubicBezTo>
                <a:cubicBezTo>
                  <a:pt x="238" y="256"/>
                  <a:pt x="239" y="254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9" y="249"/>
                  <a:pt x="240" y="245"/>
                  <a:pt x="240" y="241"/>
                </a:cubicBezTo>
                <a:cubicBezTo>
                  <a:pt x="242" y="239"/>
                  <a:pt x="243" y="237"/>
                  <a:pt x="245" y="235"/>
                </a:cubicBezTo>
                <a:cubicBezTo>
                  <a:pt x="244" y="240"/>
                  <a:pt x="244" y="246"/>
                  <a:pt x="244" y="251"/>
                </a:cubicBezTo>
                <a:close/>
                <a:moveTo>
                  <a:pt x="244" y="200"/>
                </a:moveTo>
                <a:cubicBezTo>
                  <a:pt x="244" y="201"/>
                  <a:pt x="244" y="201"/>
                  <a:pt x="243" y="202"/>
                </a:cubicBezTo>
                <a:cubicBezTo>
                  <a:pt x="243" y="201"/>
                  <a:pt x="243" y="200"/>
                  <a:pt x="243" y="198"/>
                </a:cubicBezTo>
                <a:cubicBezTo>
                  <a:pt x="244" y="198"/>
                  <a:pt x="244" y="197"/>
                  <a:pt x="245" y="196"/>
                </a:cubicBezTo>
                <a:cubicBezTo>
                  <a:pt x="245" y="198"/>
                  <a:pt x="245" y="199"/>
                  <a:pt x="244" y="200"/>
                </a:cubicBezTo>
                <a:close/>
                <a:moveTo>
                  <a:pt x="245" y="193"/>
                </a:moveTo>
                <a:cubicBezTo>
                  <a:pt x="244" y="194"/>
                  <a:pt x="244" y="195"/>
                  <a:pt x="243" y="195"/>
                </a:cubicBezTo>
                <a:cubicBezTo>
                  <a:pt x="243" y="195"/>
                  <a:pt x="243" y="194"/>
                  <a:pt x="243" y="194"/>
                </a:cubicBezTo>
                <a:cubicBezTo>
                  <a:pt x="244" y="193"/>
                  <a:pt x="245" y="193"/>
                  <a:pt x="245" y="192"/>
                </a:cubicBezTo>
                <a:cubicBezTo>
                  <a:pt x="245" y="193"/>
                  <a:pt x="245" y="193"/>
                  <a:pt x="245" y="193"/>
                </a:cubicBezTo>
                <a:close/>
                <a:moveTo>
                  <a:pt x="244" y="191"/>
                </a:moveTo>
                <a:cubicBezTo>
                  <a:pt x="244" y="190"/>
                  <a:pt x="244" y="189"/>
                  <a:pt x="244" y="189"/>
                </a:cubicBezTo>
                <a:cubicBezTo>
                  <a:pt x="244" y="189"/>
                  <a:pt x="244" y="189"/>
                  <a:pt x="244" y="189"/>
                </a:cubicBezTo>
                <a:cubicBezTo>
                  <a:pt x="244" y="188"/>
                  <a:pt x="244" y="188"/>
                  <a:pt x="244" y="188"/>
                </a:cubicBezTo>
                <a:cubicBezTo>
                  <a:pt x="244" y="187"/>
                  <a:pt x="244" y="186"/>
                  <a:pt x="245" y="185"/>
                </a:cubicBezTo>
                <a:cubicBezTo>
                  <a:pt x="245" y="185"/>
                  <a:pt x="245" y="185"/>
                  <a:pt x="245" y="185"/>
                </a:cubicBezTo>
                <a:cubicBezTo>
                  <a:pt x="245" y="184"/>
                  <a:pt x="246" y="183"/>
                  <a:pt x="246" y="182"/>
                </a:cubicBezTo>
                <a:cubicBezTo>
                  <a:pt x="246" y="185"/>
                  <a:pt x="246" y="187"/>
                  <a:pt x="245" y="189"/>
                </a:cubicBezTo>
                <a:cubicBezTo>
                  <a:pt x="245" y="190"/>
                  <a:pt x="244" y="191"/>
                  <a:pt x="244" y="191"/>
                </a:cubicBezTo>
                <a:close/>
                <a:moveTo>
                  <a:pt x="246" y="215"/>
                </a:moveTo>
                <a:cubicBezTo>
                  <a:pt x="246" y="215"/>
                  <a:pt x="246" y="214"/>
                  <a:pt x="246" y="214"/>
                </a:cubicBezTo>
                <a:cubicBezTo>
                  <a:pt x="246" y="215"/>
                  <a:pt x="246" y="216"/>
                  <a:pt x="246" y="217"/>
                </a:cubicBezTo>
                <a:cubicBezTo>
                  <a:pt x="246" y="217"/>
                  <a:pt x="246" y="217"/>
                  <a:pt x="246" y="217"/>
                </a:cubicBezTo>
                <a:cubicBezTo>
                  <a:pt x="246" y="216"/>
                  <a:pt x="246" y="216"/>
                  <a:pt x="246" y="215"/>
                </a:cubicBezTo>
                <a:close/>
                <a:moveTo>
                  <a:pt x="246" y="222"/>
                </a:moveTo>
                <a:cubicBezTo>
                  <a:pt x="246" y="222"/>
                  <a:pt x="246" y="222"/>
                  <a:pt x="246" y="222"/>
                </a:cubicBezTo>
                <a:cubicBezTo>
                  <a:pt x="246" y="223"/>
                  <a:pt x="246" y="223"/>
                  <a:pt x="246" y="224"/>
                </a:cubicBezTo>
                <a:cubicBezTo>
                  <a:pt x="248" y="224"/>
                  <a:pt x="248" y="224"/>
                  <a:pt x="248" y="224"/>
                </a:cubicBezTo>
                <a:cubicBezTo>
                  <a:pt x="247" y="224"/>
                  <a:pt x="247" y="224"/>
                  <a:pt x="247" y="224"/>
                </a:cubicBezTo>
                <a:cubicBezTo>
                  <a:pt x="247" y="224"/>
                  <a:pt x="247" y="224"/>
                  <a:pt x="247" y="224"/>
                </a:cubicBezTo>
                <a:cubicBezTo>
                  <a:pt x="247" y="225"/>
                  <a:pt x="246" y="225"/>
                  <a:pt x="246" y="225"/>
                </a:cubicBezTo>
                <a:cubicBezTo>
                  <a:pt x="246" y="224"/>
                  <a:pt x="246" y="223"/>
                  <a:pt x="246" y="222"/>
                </a:cubicBezTo>
                <a:close/>
                <a:moveTo>
                  <a:pt x="248" y="232"/>
                </a:moveTo>
                <a:cubicBezTo>
                  <a:pt x="247" y="234"/>
                  <a:pt x="247" y="235"/>
                  <a:pt x="247" y="237"/>
                </a:cubicBezTo>
                <a:cubicBezTo>
                  <a:pt x="246" y="238"/>
                  <a:pt x="246" y="240"/>
                  <a:pt x="246" y="242"/>
                </a:cubicBezTo>
                <a:cubicBezTo>
                  <a:pt x="246" y="239"/>
                  <a:pt x="246" y="236"/>
                  <a:pt x="247" y="233"/>
                </a:cubicBezTo>
                <a:cubicBezTo>
                  <a:pt x="247" y="233"/>
                  <a:pt x="247" y="233"/>
                  <a:pt x="248" y="232"/>
                </a:cubicBezTo>
                <a:close/>
                <a:moveTo>
                  <a:pt x="246" y="276"/>
                </a:moveTo>
                <a:cubicBezTo>
                  <a:pt x="246" y="276"/>
                  <a:pt x="246" y="275"/>
                  <a:pt x="246" y="275"/>
                </a:cubicBezTo>
                <a:cubicBezTo>
                  <a:pt x="248" y="264"/>
                  <a:pt x="249" y="254"/>
                  <a:pt x="251" y="244"/>
                </a:cubicBezTo>
                <a:cubicBezTo>
                  <a:pt x="251" y="243"/>
                  <a:pt x="251" y="241"/>
                  <a:pt x="252" y="240"/>
                </a:cubicBezTo>
                <a:cubicBezTo>
                  <a:pt x="252" y="240"/>
                  <a:pt x="252" y="240"/>
                  <a:pt x="252" y="240"/>
                </a:cubicBezTo>
                <a:cubicBezTo>
                  <a:pt x="252" y="240"/>
                  <a:pt x="252" y="240"/>
                  <a:pt x="252" y="240"/>
                </a:cubicBezTo>
                <a:cubicBezTo>
                  <a:pt x="253" y="231"/>
                  <a:pt x="255" y="223"/>
                  <a:pt x="256" y="214"/>
                </a:cubicBezTo>
                <a:cubicBezTo>
                  <a:pt x="256" y="214"/>
                  <a:pt x="257" y="214"/>
                  <a:pt x="257" y="214"/>
                </a:cubicBezTo>
                <a:cubicBezTo>
                  <a:pt x="253" y="233"/>
                  <a:pt x="250" y="255"/>
                  <a:pt x="247" y="277"/>
                </a:cubicBezTo>
                <a:cubicBezTo>
                  <a:pt x="247" y="277"/>
                  <a:pt x="246" y="276"/>
                  <a:pt x="246" y="276"/>
                </a:cubicBezTo>
                <a:close/>
                <a:moveTo>
                  <a:pt x="252" y="310"/>
                </a:moveTo>
                <a:cubicBezTo>
                  <a:pt x="252" y="311"/>
                  <a:pt x="252" y="311"/>
                  <a:pt x="252" y="312"/>
                </a:cubicBezTo>
                <a:cubicBezTo>
                  <a:pt x="252" y="311"/>
                  <a:pt x="252" y="311"/>
                  <a:pt x="252" y="310"/>
                </a:cubicBezTo>
                <a:close/>
                <a:moveTo>
                  <a:pt x="242" y="428"/>
                </a:moveTo>
                <a:cubicBezTo>
                  <a:pt x="242" y="428"/>
                  <a:pt x="241" y="428"/>
                  <a:pt x="241" y="428"/>
                </a:cubicBezTo>
                <a:cubicBezTo>
                  <a:pt x="241" y="428"/>
                  <a:pt x="242" y="427"/>
                  <a:pt x="242" y="427"/>
                </a:cubicBezTo>
                <a:cubicBezTo>
                  <a:pt x="242" y="426"/>
                  <a:pt x="242" y="426"/>
                  <a:pt x="242" y="426"/>
                </a:cubicBezTo>
                <a:cubicBezTo>
                  <a:pt x="242" y="426"/>
                  <a:pt x="242" y="426"/>
                  <a:pt x="242" y="426"/>
                </a:cubicBezTo>
                <a:cubicBezTo>
                  <a:pt x="242" y="425"/>
                  <a:pt x="242" y="425"/>
                  <a:pt x="242" y="425"/>
                </a:cubicBezTo>
                <a:cubicBezTo>
                  <a:pt x="242" y="425"/>
                  <a:pt x="242" y="425"/>
                  <a:pt x="242" y="425"/>
                </a:cubicBezTo>
                <a:cubicBezTo>
                  <a:pt x="242" y="425"/>
                  <a:pt x="242" y="425"/>
                  <a:pt x="242" y="425"/>
                </a:cubicBezTo>
                <a:cubicBezTo>
                  <a:pt x="242" y="425"/>
                  <a:pt x="242" y="425"/>
                  <a:pt x="242" y="425"/>
                </a:cubicBezTo>
                <a:cubicBezTo>
                  <a:pt x="243" y="425"/>
                  <a:pt x="243" y="425"/>
                  <a:pt x="243" y="425"/>
                </a:cubicBezTo>
                <a:cubicBezTo>
                  <a:pt x="243" y="425"/>
                  <a:pt x="243" y="425"/>
                  <a:pt x="243" y="425"/>
                </a:cubicBezTo>
                <a:cubicBezTo>
                  <a:pt x="243" y="426"/>
                  <a:pt x="243" y="426"/>
                  <a:pt x="243" y="426"/>
                </a:cubicBezTo>
                <a:cubicBezTo>
                  <a:pt x="243" y="426"/>
                  <a:pt x="242" y="427"/>
                  <a:pt x="242" y="428"/>
                </a:cubicBezTo>
                <a:close/>
                <a:moveTo>
                  <a:pt x="248" y="428"/>
                </a:moveTo>
                <a:cubicBezTo>
                  <a:pt x="247" y="428"/>
                  <a:pt x="245" y="428"/>
                  <a:pt x="244" y="428"/>
                </a:cubicBezTo>
                <a:cubicBezTo>
                  <a:pt x="244" y="427"/>
                  <a:pt x="245" y="425"/>
                  <a:pt x="246" y="424"/>
                </a:cubicBezTo>
                <a:cubicBezTo>
                  <a:pt x="246" y="423"/>
                  <a:pt x="246" y="423"/>
                  <a:pt x="246" y="423"/>
                </a:cubicBezTo>
                <a:cubicBezTo>
                  <a:pt x="246" y="423"/>
                  <a:pt x="246" y="423"/>
                  <a:pt x="246" y="423"/>
                </a:cubicBezTo>
                <a:cubicBezTo>
                  <a:pt x="247" y="421"/>
                  <a:pt x="247" y="420"/>
                  <a:pt x="248" y="418"/>
                </a:cubicBezTo>
                <a:cubicBezTo>
                  <a:pt x="248" y="418"/>
                  <a:pt x="248" y="418"/>
                  <a:pt x="248" y="418"/>
                </a:cubicBezTo>
                <a:cubicBezTo>
                  <a:pt x="248" y="420"/>
                  <a:pt x="247" y="422"/>
                  <a:pt x="247" y="424"/>
                </a:cubicBezTo>
                <a:cubicBezTo>
                  <a:pt x="247" y="424"/>
                  <a:pt x="247" y="424"/>
                  <a:pt x="247" y="424"/>
                </a:cubicBezTo>
                <a:cubicBezTo>
                  <a:pt x="247" y="424"/>
                  <a:pt x="247" y="424"/>
                  <a:pt x="247" y="424"/>
                </a:cubicBezTo>
                <a:cubicBezTo>
                  <a:pt x="247" y="424"/>
                  <a:pt x="247" y="425"/>
                  <a:pt x="247" y="425"/>
                </a:cubicBezTo>
                <a:cubicBezTo>
                  <a:pt x="248" y="426"/>
                  <a:pt x="248" y="426"/>
                  <a:pt x="248" y="426"/>
                </a:cubicBezTo>
                <a:cubicBezTo>
                  <a:pt x="248" y="426"/>
                  <a:pt x="248" y="426"/>
                  <a:pt x="248" y="426"/>
                </a:cubicBezTo>
                <a:cubicBezTo>
                  <a:pt x="249" y="426"/>
                  <a:pt x="249" y="426"/>
                  <a:pt x="249" y="425"/>
                </a:cubicBezTo>
                <a:cubicBezTo>
                  <a:pt x="250" y="425"/>
                  <a:pt x="250" y="425"/>
                  <a:pt x="250" y="425"/>
                </a:cubicBezTo>
                <a:cubicBezTo>
                  <a:pt x="249" y="426"/>
                  <a:pt x="249" y="427"/>
                  <a:pt x="248" y="428"/>
                </a:cubicBezTo>
                <a:close/>
                <a:moveTo>
                  <a:pt x="251" y="427"/>
                </a:moveTo>
                <a:cubicBezTo>
                  <a:pt x="251" y="427"/>
                  <a:pt x="251" y="427"/>
                  <a:pt x="251" y="426"/>
                </a:cubicBezTo>
                <a:cubicBezTo>
                  <a:pt x="252" y="427"/>
                  <a:pt x="252" y="427"/>
                  <a:pt x="252" y="427"/>
                </a:cubicBezTo>
                <a:cubicBezTo>
                  <a:pt x="252" y="427"/>
                  <a:pt x="251" y="427"/>
                  <a:pt x="251" y="427"/>
                </a:cubicBezTo>
                <a:close/>
                <a:moveTo>
                  <a:pt x="255" y="426"/>
                </a:moveTo>
                <a:cubicBezTo>
                  <a:pt x="254" y="426"/>
                  <a:pt x="254" y="426"/>
                  <a:pt x="253" y="426"/>
                </a:cubicBezTo>
                <a:cubicBezTo>
                  <a:pt x="254" y="426"/>
                  <a:pt x="254" y="425"/>
                  <a:pt x="255" y="424"/>
                </a:cubicBezTo>
                <a:cubicBezTo>
                  <a:pt x="254" y="424"/>
                  <a:pt x="254" y="424"/>
                  <a:pt x="254" y="424"/>
                </a:cubicBezTo>
                <a:cubicBezTo>
                  <a:pt x="255" y="421"/>
                  <a:pt x="257" y="419"/>
                  <a:pt x="259" y="417"/>
                </a:cubicBezTo>
                <a:cubicBezTo>
                  <a:pt x="258" y="420"/>
                  <a:pt x="256" y="423"/>
                  <a:pt x="255" y="426"/>
                </a:cubicBezTo>
                <a:close/>
                <a:moveTo>
                  <a:pt x="261" y="415"/>
                </a:moveTo>
                <a:cubicBezTo>
                  <a:pt x="261" y="415"/>
                  <a:pt x="261" y="415"/>
                  <a:pt x="261" y="414"/>
                </a:cubicBezTo>
                <a:cubicBezTo>
                  <a:pt x="260" y="414"/>
                  <a:pt x="260" y="414"/>
                  <a:pt x="260" y="414"/>
                </a:cubicBezTo>
                <a:cubicBezTo>
                  <a:pt x="259" y="414"/>
                  <a:pt x="259" y="414"/>
                  <a:pt x="259" y="414"/>
                </a:cubicBezTo>
                <a:cubicBezTo>
                  <a:pt x="258" y="415"/>
                  <a:pt x="256" y="417"/>
                  <a:pt x="255" y="419"/>
                </a:cubicBezTo>
                <a:cubicBezTo>
                  <a:pt x="257" y="415"/>
                  <a:pt x="259" y="412"/>
                  <a:pt x="261" y="409"/>
                </a:cubicBezTo>
                <a:cubicBezTo>
                  <a:pt x="259" y="408"/>
                  <a:pt x="259" y="408"/>
                  <a:pt x="259" y="408"/>
                </a:cubicBezTo>
                <a:cubicBezTo>
                  <a:pt x="256" y="413"/>
                  <a:pt x="254" y="418"/>
                  <a:pt x="251" y="423"/>
                </a:cubicBezTo>
                <a:cubicBezTo>
                  <a:pt x="249" y="422"/>
                  <a:pt x="249" y="422"/>
                  <a:pt x="249" y="422"/>
                </a:cubicBezTo>
                <a:cubicBezTo>
                  <a:pt x="249" y="423"/>
                  <a:pt x="249" y="423"/>
                  <a:pt x="249" y="423"/>
                </a:cubicBezTo>
                <a:cubicBezTo>
                  <a:pt x="249" y="421"/>
                  <a:pt x="250" y="416"/>
                  <a:pt x="252" y="412"/>
                </a:cubicBezTo>
                <a:cubicBezTo>
                  <a:pt x="252" y="410"/>
                  <a:pt x="253" y="409"/>
                  <a:pt x="253" y="407"/>
                </a:cubicBezTo>
                <a:cubicBezTo>
                  <a:pt x="255" y="403"/>
                  <a:pt x="257" y="399"/>
                  <a:pt x="258" y="397"/>
                </a:cubicBezTo>
                <a:cubicBezTo>
                  <a:pt x="257" y="396"/>
                  <a:pt x="257" y="396"/>
                  <a:pt x="257" y="396"/>
                </a:cubicBezTo>
                <a:cubicBezTo>
                  <a:pt x="256" y="398"/>
                  <a:pt x="255" y="400"/>
                  <a:pt x="253" y="403"/>
                </a:cubicBezTo>
                <a:cubicBezTo>
                  <a:pt x="253" y="403"/>
                  <a:pt x="253" y="403"/>
                  <a:pt x="253" y="403"/>
                </a:cubicBezTo>
                <a:cubicBezTo>
                  <a:pt x="253" y="404"/>
                  <a:pt x="252" y="405"/>
                  <a:pt x="252" y="406"/>
                </a:cubicBezTo>
                <a:cubicBezTo>
                  <a:pt x="252" y="406"/>
                  <a:pt x="252" y="406"/>
                  <a:pt x="252" y="406"/>
                </a:cubicBezTo>
                <a:cubicBezTo>
                  <a:pt x="250" y="410"/>
                  <a:pt x="248" y="414"/>
                  <a:pt x="246" y="417"/>
                </a:cubicBezTo>
                <a:cubicBezTo>
                  <a:pt x="246" y="419"/>
                  <a:pt x="245" y="420"/>
                  <a:pt x="245" y="421"/>
                </a:cubicBezTo>
                <a:cubicBezTo>
                  <a:pt x="244" y="420"/>
                  <a:pt x="244" y="420"/>
                  <a:pt x="244" y="420"/>
                </a:cubicBezTo>
                <a:cubicBezTo>
                  <a:pt x="243" y="422"/>
                  <a:pt x="242" y="423"/>
                  <a:pt x="241" y="424"/>
                </a:cubicBezTo>
                <a:cubicBezTo>
                  <a:pt x="241" y="425"/>
                  <a:pt x="241" y="425"/>
                  <a:pt x="241" y="425"/>
                </a:cubicBezTo>
                <a:cubicBezTo>
                  <a:pt x="242" y="406"/>
                  <a:pt x="243" y="387"/>
                  <a:pt x="244" y="367"/>
                </a:cubicBezTo>
                <a:cubicBezTo>
                  <a:pt x="245" y="368"/>
                  <a:pt x="245" y="368"/>
                  <a:pt x="245" y="368"/>
                </a:cubicBezTo>
                <a:cubicBezTo>
                  <a:pt x="248" y="342"/>
                  <a:pt x="257" y="284"/>
                  <a:pt x="261" y="258"/>
                </a:cubicBezTo>
                <a:cubicBezTo>
                  <a:pt x="263" y="258"/>
                  <a:pt x="263" y="258"/>
                  <a:pt x="263" y="258"/>
                </a:cubicBezTo>
                <a:cubicBezTo>
                  <a:pt x="263" y="256"/>
                  <a:pt x="263" y="253"/>
                  <a:pt x="263" y="250"/>
                </a:cubicBezTo>
                <a:cubicBezTo>
                  <a:pt x="264" y="244"/>
                  <a:pt x="265" y="238"/>
                  <a:pt x="267" y="233"/>
                </a:cubicBezTo>
                <a:cubicBezTo>
                  <a:pt x="266" y="246"/>
                  <a:pt x="264" y="259"/>
                  <a:pt x="262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5" y="264"/>
                  <a:pt x="267" y="255"/>
                  <a:pt x="267" y="246"/>
                </a:cubicBezTo>
                <a:cubicBezTo>
                  <a:pt x="269" y="247"/>
                  <a:pt x="269" y="247"/>
                  <a:pt x="269" y="247"/>
                </a:cubicBezTo>
                <a:cubicBezTo>
                  <a:pt x="271" y="229"/>
                  <a:pt x="274" y="212"/>
                  <a:pt x="276" y="195"/>
                </a:cubicBezTo>
                <a:cubicBezTo>
                  <a:pt x="276" y="195"/>
                  <a:pt x="276" y="194"/>
                  <a:pt x="276" y="193"/>
                </a:cubicBezTo>
                <a:cubicBezTo>
                  <a:pt x="277" y="191"/>
                  <a:pt x="277" y="189"/>
                  <a:pt x="278" y="186"/>
                </a:cubicBezTo>
                <a:cubicBezTo>
                  <a:pt x="278" y="184"/>
                  <a:pt x="279" y="182"/>
                  <a:pt x="279" y="180"/>
                </a:cubicBezTo>
                <a:cubicBezTo>
                  <a:pt x="279" y="180"/>
                  <a:pt x="279" y="179"/>
                  <a:pt x="278" y="179"/>
                </a:cubicBezTo>
                <a:cubicBezTo>
                  <a:pt x="278" y="178"/>
                  <a:pt x="278" y="178"/>
                  <a:pt x="278" y="178"/>
                </a:cubicBezTo>
                <a:cubicBezTo>
                  <a:pt x="278" y="178"/>
                  <a:pt x="278" y="178"/>
                  <a:pt x="278" y="178"/>
                </a:cubicBezTo>
                <a:cubicBezTo>
                  <a:pt x="279" y="178"/>
                  <a:pt x="281" y="178"/>
                  <a:pt x="283" y="178"/>
                </a:cubicBezTo>
                <a:cubicBezTo>
                  <a:pt x="283" y="179"/>
                  <a:pt x="283" y="180"/>
                  <a:pt x="283" y="180"/>
                </a:cubicBezTo>
                <a:cubicBezTo>
                  <a:pt x="283" y="181"/>
                  <a:pt x="283" y="181"/>
                  <a:pt x="283" y="182"/>
                </a:cubicBezTo>
                <a:cubicBezTo>
                  <a:pt x="284" y="182"/>
                  <a:pt x="284" y="182"/>
                  <a:pt x="284" y="182"/>
                </a:cubicBezTo>
                <a:cubicBezTo>
                  <a:pt x="284" y="181"/>
                  <a:pt x="284" y="181"/>
                  <a:pt x="284" y="180"/>
                </a:cubicBezTo>
                <a:cubicBezTo>
                  <a:pt x="284" y="180"/>
                  <a:pt x="284" y="179"/>
                  <a:pt x="285" y="178"/>
                </a:cubicBezTo>
                <a:cubicBezTo>
                  <a:pt x="285" y="178"/>
                  <a:pt x="286" y="178"/>
                  <a:pt x="287" y="178"/>
                </a:cubicBezTo>
                <a:cubicBezTo>
                  <a:pt x="286" y="179"/>
                  <a:pt x="286" y="181"/>
                  <a:pt x="285" y="182"/>
                </a:cubicBezTo>
                <a:cubicBezTo>
                  <a:pt x="287" y="183"/>
                  <a:pt x="287" y="183"/>
                  <a:pt x="287" y="183"/>
                </a:cubicBezTo>
                <a:cubicBezTo>
                  <a:pt x="288" y="181"/>
                  <a:pt x="288" y="179"/>
                  <a:pt x="289" y="177"/>
                </a:cubicBezTo>
                <a:cubicBezTo>
                  <a:pt x="296" y="176"/>
                  <a:pt x="303" y="173"/>
                  <a:pt x="310" y="169"/>
                </a:cubicBezTo>
                <a:cubicBezTo>
                  <a:pt x="310" y="169"/>
                  <a:pt x="310" y="170"/>
                  <a:pt x="310" y="170"/>
                </a:cubicBezTo>
                <a:cubicBezTo>
                  <a:pt x="310" y="170"/>
                  <a:pt x="310" y="170"/>
                  <a:pt x="310" y="170"/>
                </a:cubicBezTo>
                <a:cubicBezTo>
                  <a:pt x="312" y="170"/>
                  <a:pt x="312" y="170"/>
                  <a:pt x="312" y="170"/>
                </a:cubicBezTo>
                <a:cubicBezTo>
                  <a:pt x="312" y="170"/>
                  <a:pt x="312" y="170"/>
                  <a:pt x="312" y="170"/>
                </a:cubicBezTo>
                <a:cubicBezTo>
                  <a:pt x="312" y="170"/>
                  <a:pt x="312" y="169"/>
                  <a:pt x="312" y="168"/>
                </a:cubicBezTo>
                <a:cubicBezTo>
                  <a:pt x="312" y="168"/>
                  <a:pt x="312" y="168"/>
                  <a:pt x="313" y="168"/>
                </a:cubicBezTo>
                <a:cubicBezTo>
                  <a:pt x="312" y="169"/>
                  <a:pt x="312" y="170"/>
                  <a:pt x="311" y="172"/>
                </a:cubicBezTo>
                <a:cubicBezTo>
                  <a:pt x="311" y="172"/>
                  <a:pt x="311" y="173"/>
                  <a:pt x="310" y="173"/>
                </a:cubicBezTo>
                <a:cubicBezTo>
                  <a:pt x="311" y="174"/>
                  <a:pt x="311" y="174"/>
                  <a:pt x="311" y="174"/>
                </a:cubicBezTo>
                <a:cubicBezTo>
                  <a:pt x="310" y="179"/>
                  <a:pt x="309" y="184"/>
                  <a:pt x="308" y="190"/>
                </a:cubicBezTo>
                <a:cubicBezTo>
                  <a:pt x="306" y="204"/>
                  <a:pt x="304" y="219"/>
                  <a:pt x="303" y="229"/>
                </a:cubicBezTo>
                <a:cubicBezTo>
                  <a:pt x="303" y="230"/>
                  <a:pt x="303" y="230"/>
                  <a:pt x="303" y="230"/>
                </a:cubicBezTo>
                <a:cubicBezTo>
                  <a:pt x="303" y="230"/>
                  <a:pt x="302" y="230"/>
                  <a:pt x="302" y="230"/>
                </a:cubicBezTo>
                <a:cubicBezTo>
                  <a:pt x="303" y="232"/>
                  <a:pt x="303" y="232"/>
                  <a:pt x="303" y="232"/>
                </a:cubicBezTo>
                <a:cubicBezTo>
                  <a:pt x="304" y="231"/>
                  <a:pt x="305" y="230"/>
                  <a:pt x="306" y="230"/>
                </a:cubicBezTo>
                <a:cubicBezTo>
                  <a:pt x="306" y="230"/>
                  <a:pt x="306" y="231"/>
                  <a:pt x="306" y="231"/>
                </a:cubicBezTo>
                <a:cubicBezTo>
                  <a:pt x="304" y="238"/>
                  <a:pt x="302" y="247"/>
                  <a:pt x="302" y="255"/>
                </a:cubicBezTo>
                <a:cubicBezTo>
                  <a:pt x="297" y="281"/>
                  <a:pt x="293" y="307"/>
                  <a:pt x="291" y="333"/>
                </a:cubicBezTo>
                <a:cubicBezTo>
                  <a:pt x="289" y="347"/>
                  <a:pt x="286" y="360"/>
                  <a:pt x="285" y="367"/>
                </a:cubicBezTo>
                <a:cubicBezTo>
                  <a:pt x="283" y="382"/>
                  <a:pt x="280" y="398"/>
                  <a:pt x="282" y="413"/>
                </a:cubicBezTo>
                <a:cubicBezTo>
                  <a:pt x="281" y="413"/>
                  <a:pt x="281" y="413"/>
                  <a:pt x="281" y="413"/>
                </a:cubicBezTo>
                <a:cubicBezTo>
                  <a:pt x="281" y="413"/>
                  <a:pt x="281" y="413"/>
                  <a:pt x="281" y="413"/>
                </a:cubicBezTo>
                <a:cubicBezTo>
                  <a:pt x="280" y="413"/>
                  <a:pt x="279" y="413"/>
                  <a:pt x="279" y="413"/>
                </a:cubicBezTo>
                <a:cubicBezTo>
                  <a:pt x="278" y="413"/>
                  <a:pt x="278" y="413"/>
                  <a:pt x="277" y="412"/>
                </a:cubicBezTo>
                <a:cubicBezTo>
                  <a:pt x="277" y="413"/>
                  <a:pt x="277" y="413"/>
                  <a:pt x="277" y="414"/>
                </a:cubicBezTo>
                <a:cubicBezTo>
                  <a:pt x="272" y="415"/>
                  <a:pt x="268" y="417"/>
                  <a:pt x="265" y="418"/>
                </a:cubicBezTo>
                <a:cubicBezTo>
                  <a:pt x="265" y="418"/>
                  <a:pt x="265" y="418"/>
                  <a:pt x="265" y="417"/>
                </a:cubicBezTo>
                <a:cubicBezTo>
                  <a:pt x="264" y="416"/>
                  <a:pt x="264" y="416"/>
                  <a:pt x="264" y="416"/>
                </a:cubicBezTo>
                <a:cubicBezTo>
                  <a:pt x="263" y="417"/>
                  <a:pt x="262" y="419"/>
                  <a:pt x="261" y="420"/>
                </a:cubicBezTo>
                <a:cubicBezTo>
                  <a:pt x="261" y="420"/>
                  <a:pt x="261" y="420"/>
                  <a:pt x="261" y="420"/>
                </a:cubicBezTo>
                <a:cubicBezTo>
                  <a:pt x="261" y="420"/>
                  <a:pt x="261" y="420"/>
                  <a:pt x="261" y="420"/>
                </a:cubicBezTo>
                <a:cubicBezTo>
                  <a:pt x="260" y="421"/>
                  <a:pt x="259" y="422"/>
                  <a:pt x="259" y="423"/>
                </a:cubicBezTo>
                <a:cubicBezTo>
                  <a:pt x="260" y="420"/>
                  <a:pt x="261" y="418"/>
                  <a:pt x="261" y="415"/>
                </a:cubicBezTo>
                <a:close/>
                <a:moveTo>
                  <a:pt x="260" y="424"/>
                </a:moveTo>
                <a:cubicBezTo>
                  <a:pt x="261" y="423"/>
                  <a:pt x="262" y="422"/>
                  <a:pt x="262" y="421"/>
                </a:cubicBezTo>
                <a:cubicBezTo>
                  <a:pt x="267" y="419"/>
                  <a:pt x="272" y="417"/>
                  <a:pt x="277" y="416"/>
                </a:cubicBezTo>
                <a:cubicBezTo>
                  <a:pt x="276" y="416"/>
                  <a:pt x="276" y="416"/>
                  <a:pt x="276" y="417"/>
                </a:cubicBezTo>
                <a:cubicBezTo>
                  <a:pt x="272" y="419"/>
                  <a:pt x="268" y="421"/>
                  <a:pt x="264" y="422"/>
                </a:cubicBezTo>
                <a:cubicBezTo>
                  <a:pt x="263" y="423"/>
                  <a:pt x="261" y="423"/>
                  <a:pt x="260" y="424"/>
                </a:cubicBezTo>
                <a:close/>
                <a:moveTo>
                  <a:pt x="293" y="419"/>
                </a:moveTo>
                <a:cubicBezTo>
                  <a:pt x="293" y="419"/>
                  <a:pt x="292" y="419"/>
                  <a:pt x="292" y="419"/>
                </a:cubicBezTo>
                <a:cubicBezTo>
                  <a:pt x="292" y="419"/>
                  <a:pt x="293" y="419"/>
                  <a:pt x="293" y="418"/>
                </a:cubicBezTo>
                <a:cubicBezTo>
                  <a:pt x="293" y="418"/>
                  <a:pt x="293" y="418"/>
                  <a:pt x="293" y="418"/>
                </a:cubicBezTo>
                <a:cubicBezTo>
                  <a:pt x="293" y="418"/>
                  <a:pt x="293" y="417"/>
                  <a:pt x="293" y="417"/>
                </a:cubicBezTo>
                <a:cubicBezTo>
                  <a:pt x="293" y="417"/>
                  <a:pt x="293" y="417"/>
                  <a:pt x="293" y="417"/>
                </a:cubicBezTo>
                <a:cubicBezTo>
                  <a:pt x="293" y="417"/>
                  <a:pt x="293" y="417"/>
                  <a:pt x="293" y="417"/>
                </a:cubicBezTo>
                <a:cubicBezTo>
                  <a:pt x="293" y="417"/>
                  <a:pt x="293" y="417"/>
                  <a:pt x="293" y="417"/>
                </a:cubicBezTo>
                <a:cubicBezTo>
                  <a:pt x="293" y="417"/>
                  <a:pt x="293" y="417"/>
                  <a:pt x="293" y="417"/>
                </a:cubicBezTo>
                <a:cubicBezTo>
                  <a:pt x="293" y="417"/>
                  <a:pt x="293" y="417"/>
                  <a:pt x="293" y="417"/>
                </a:cubicBezTo>
                <a:cubicBezTo>
                  <a:pt x="293" y="417"/>
                  <a:pt x="293" y="417"/>
                  <a:pt x="293" y="417"/>
                </a:cubicBezTo>
                <a:cubicBezTo>
                  <a:pt x="294" y="417"/>
                  <a:pt x="294" y="417"/>
                  <a:pt x="294" y="417"/>
                </a:cubicBezTo>
                <a:cubicBezTo>
                  <a:pt x="293" y="418"/>
                  <a:pt x="293" y="419"/>
                  <a:pt x="293" y="419"/>
                </a:cubicBezTo>
                <a:close/>
                <a:moveTo>
                  <a:pt x="292" y="416"/>
                </a:moveTo>
                <a:cubicBezTo>
                  <a:pt x="292" y="417"/>
                  <a:pt x="292" y="417"/>
                  <a:pt x="292" y="417"/>
                </a:cubicBezTo>
                <a:cubicBezTo>
                  <a:pt x="292" y="415"/>
                  <a:pt x="292" y="414"/>
                  <a:pt x="292" y="412"/>
                </a:cubicBezTo>
                <a:cubicBezTo>
                  <a:pt x="292" y="412"/>
                  <a:pt x="293" y="412"/>
                  <a:pt x="293" y="412"/>
                </a:cubicBezTo>
                <a:cubicBezTo>
                  <a:pt x="293" y="412"/>
                  <a:pt x="294" y="412"/>
                  <a:pt x="294" y="412"/>
                </a:cubicBezTo>
                <a:cubicBezTo>
                  <a:pt x="295" y="411"/>
                  <a:pt x="295" y="411"/>
                  <a:pt x="295" y="411"/>
                </a:cubicBezTo>
                <a:cubicBezTo>
                  <a:pt x="295" y="411"/>
                  <a:pt x="295" y="411"/>
                  <a:pt x="295" y="411"/>
                </a:cubicBezTo>
                <a:cubicBezTo>
                  <a:pt x="296" y="411"/>
                  <a:pt x="296" y="411"/>
                  <a:pt x="296" y="411"/>
                </a:cubicBezTo>
                <a:cubicBezTo>
                  <a:pt x="296" y="412"/>
                  <a:pt x="296" y="412"/>
                  <a:pt x="296" y="412"/>
                </a:cubicBezTo>
                <a:cubicBezTo>
                  <a:pt x="296" y="412"/>
                  <a:pt x="296" y="412"/>
                  <a:pt x="296" y="413"/>
                </a:cubicBezTo>
                <a:cubicBezTo>
                  <a:pt x="295" y="412"/>
                  <a:pt x="295" y="412"/>
                  <a:pt x="295" y="412"/>
                </a:cubicBezTo>
                <a:cubicBezTo>
                  <a:pt x="294" y="414"/>
                  <a:pt x="293" y="415"/>
                  <a:pt x="292" y="416"/>
                </a:cubicBezTo>
                <a:close/>
                <a:moveTo>
                  <a:pt x="299" y="419"/>
                </a:moveTo>
                <a:cubicBezTo>
                  <a:pt x="297" y="419"/>
                  <a:pt x="296" y="420"/>
                  <a:pt x="295" y="420"/>
                </a:cubicBezTo>
                <a:cubicBezTo>
                  <a:pt x="295" y="418"/>
                  <a:pt x="296" y="417"/>
                  <a:pt x="296" y="416"/>
                </a:cubicBezTo>
                <a:cubicBezTo>
                  <a:pt x="297" y="415"/>
                  <a:pt x="297" y="415"/>
                  <a:pt x="297" y="415"/>
                </a:cubicBezTo>
                <a:cubicBezTo>
                  <a:pt x="296" y="415"/>
                  <a:pt x="296" y="415"/>
                  <a:pt x="296" y="415"/>
                </a:cubicBezTo>
                <a:cubicBezTo>
                  <a:pt x="297" y="414"/>
                  <a:pt x="297" y="413"/>
                  <a:pt x="298" y="412"/>
                </a:cubicBezTo>
                <a:cubicBezTo>
                  <a:pt x="298" y="412"/>
                  <a:pt x="298" y="412"/>
                  <a:pt x="298" y="412"/>
                </a:cubicBezTo>
                <a:cubicBezTo>
                  <a:pt x="298" y="413"/>
                  <a:pt x="297" y="415"/>
                  <a:pt x="297" y="415"/>
                </a:cubicBezTo>
                <a:cubicBezTo>
                  <a:pt x="297" y="416"/>
                  <a:pt x="297" y="416"/>
                  <a:pt x="297" y="416"/>
                </a:cubicBezTo>
                <a:cubicBezTo>
                  <a:pt x="297" y="416"/>
                  <a:pt x="297" y="416"/>
                  <a:pt x="297" y="416"/>
                </a:cubicBezTo>
                <a:cubicBezTo>
                  <a:pt x="297" y="416"/>
                  <a:pt x="297" y="416"/>
                  <a:pt x="298" y="417"/>
                </a:cubicBezTo>
                <a:cubicBezTo>
                  <a:pt x="298" y="417"/>
                  <a:pt x="298" y="417"/>
                  <a:pt x="298" y="417"/>
                </a:cubicBezTo>
                <a:cubicBezTo>
                  <a:pt x="298" y="417"/>
                  <a:pt x="298" y="417"/>
                  <a:pt x="299" y="417"/>
                </a:cubicBezTo>
                <a:cubicBezTo>
                  <a:pt x="299" y="417"/>
                  <a:pt x="299" y="417"/>
                  <a:pt x="299" y="417"/>
                </a:cubicBezTo>
                <a:cubicBezTo>
                  <a:pt x="300" y="417"/>
                  <a:pt x="300" y="417"/>
                  <a:pt x="300" y="416"/>
                </a:cubicBezTo>
                <a:cubicBezTo>
                  <a:pt x="300" y="417"/>
                  <a:pt x="299" y="418"/>
                  <a:pt x="299" y="419"/>
                </a:cubicBezTo>
                <a:close/>
                <a:moveTo>
                  <a:pt x="301" y="419"/>
                </a:moveTo>
                <a:cubicBezTo>
                  <a:pt x="301" y="418"/>
                  <a:pt x="301" y="418"/>
                  <a:pt x="301" y="418"/>
                </a:cubicBezTo>
                <a:cubicBezTo>
                  <a:pt x="302" y="418"/>
                  <a:pt x="302" y="418"/>
                  <a:pt x="302" y="418"/>
                </a:cubicBezTo>
                <a:cubicBezTo>
                  <a:pt x="301" y="418"/>
                  <a:pt x="301" y="418"/>
                  <a:pt x="301" y="419"/>
                </a:cubicBezTo>
                <a:close/>
                <a:moveTo>
                  <a:pt x="303" y="418"/>
                </a:moveTo>
                <a:cubicBezTo>
                  <a:pt x="303" y="418"/>
                  <a:pt x="303" y="418"/>
                  <a:pt x="303" y="418"/>
                </a:cubicBezTo>
                <a:cubicBezTo>
                  <a:pt x="303" y="418"/>
                  <a:pt x="303" y="418"/>
                  <a:pt x="303" y="418"/>
                </a:cubicBezTo>
                <a:close/>
                <a:moveTo>
                  <a:pt x="302" y="413"/>
                </a:moveTo>
                <a:cubicBezTo>
                  <a:pt x="301" y="413"/>
                  <a:pt x="301" y="413"/>
                  <a:pt x="301" y="413"/>
                </a:cubicBezTo>
                <a:cubicBezTo>
                  <a:pt x="301" y="414"/>
                  <a:pt x="301" y="414"/>
                  <a:pt x="301" y="415"/>
                </a:cubicBezTo>
                <a:cubicBezTo>
                  <a:pt x="299" y="414"/>
                  <a:pt x="299" y="414"/>
                  <a:pt x="299" y="414"/>
                </a:cubicBezTo>
                <a:cubicBezTo>
                  <a:pt x="299" y="415"/>
                  <a:pt x="299" y="415"/>
                  <a:pt x="299" y="415"/>
                </a:cubicBezTo>
                <a:cubicBezTo>
                  <a:pt x="299" y="414"/>
                  <a:pt x="299" y="413"/>
                  <a:pt x="300" y="412"/>
                </a:cubicBezTo>
                <a:cubicBezTo>
                  <a:pt x="301" y="411"/>
                  <a:pt x="302" y="411"/>
                  <a:pt x="303" y="410"/>
                </a:cubicBezTo>
                <a:cubicBezTo>
                  <a:pt x="303" y="411"/>
                  <a:pt x="302" y="412"/>
                  <a:pt x="302" y="413"/>
                </a:cubicBezTo>
                <a:close/>
                <a:moveTo>
                  <a:pt x="325" y="408"/>
                </a:moveTo>
                <a:cubicBezTo>
                  <a:pt x="321" y="411"/>
                  <a:pt x="316" y="413"/>
                  <a:pt x="312" y="414"/>
                </a:cubicBezTo>
                <a:cubicBezTo>
                  <a:pt x="314" y="413"/>
                  <a:pt x="315" y="412"/>
                  <a:pt x="316" y="411"/>
                </a:cubicBezTo>
                <a:cubicBezTo>
                  <a:pt x="317" y="411"/>
                  <a:pt x="318" y="410"/>
                  <a:pt x="320" y="409"/>
                </a:cubicBezTo>
                <a:cubicBezTo>
                  <a:pt x="321" y="410"/>
                  <a:pt x="323" y="410"/>
                  <a:pt x="323" y="409"/>
                </a:cubicBezTo>
                <a:cubicBezTo>
                  <a:pt x="323" y="408"/>
                  <a:pt x="323" y="408"/>
                  <a:pt x="323" y="408"/>
                </a:cubicBezTo>
                <a:cubicBezTo>
                  <a:pt x="324" y="408"/>
                  <a:pt x="325" y="408"/>
                  <a:pt x="326" y="408"/>
                </a:cubicBezTo>
                <a:lnTo>
                  <a:pt x="325" y="408"/>
                </a:lnTo>
                <a:close/>
                <a:moveTo>
                  <a:pt x="318" y="409"/>
                </a:moveTo>
                <a:cubicBezTo>
                  <a:pt x="318" y="408"/>
                  <a:pt x="318" y="408"/>
                  <a:pt x="318" y="408"/>
                </a:cubicBezTo>
                <a:cubicBezTo>
                  <a:pt x="318" y="408"/>
                  <a:pt x="318" y="408"/>
                  <a:pt x="318" y="408"/>
                </a:cubicBezTo>
                <a:cubicBezTo>
                  <a:pt x="318" y="408"/>
                  <a:pt x="318" y="409"/>
                  <a:pt x="318" y="409"/>
                </a:cubicBezTo>
                <a:close/>
                <a:moveTo>
                  <a:pt x="327" y="406"/>
                </a:moveTo>
                <a:cubicBezTo>
                  <a:pt x="327" y="406"/>
                  <a:pt x="327" y="406"/>
                  <a:pt x="327" y="406"/>
                </a:cubicBezTo>
                <a:cubicBezTo>
                  <a:pt x="327" y="406"/>
                  <a:pt x="327" y="406"/>
                  <a:pt x="327" y="406"/>
                </a:cubicBezTo>
                <a:cubicBezTo>
                  <a:pt x="327" y="406"/>
                  <a:pt x="328" y="406"/>
                  <a:pt x="328" y="405"/>
                </a:cubicBezTo>
                <a:cubicBezTo>
                  <a:pt x="328" y="405"/>
                  <a:pt x="328" y="404"/>
                  <a:pt x="328" y="404"/>
                </a:cubicBezTo>
                <a:cubicBezTo>
                  <a:pt x="328" y="405"/>
                  <a:pt x="328" y="406"/>
                  <a:pt x="329" y="406"/>
                </a:cubicBezTo>
                <a:lnTo>
                  <a:pt x="327" y="406"/>
                </a:lnTo>
                <a:close/>
                <a:moveTo>
                  <a:pt x="331" y="366"/>
                </a:moveTo>
                <a:cubicBezTo>
                  <a:pt x="330" y="372"/>
                  <a:pt x="329" y="379"/>
                  <a:pt x="328" y="387"/>
                </a:cubicBezTo>
                <a:cubicBezTo>
                  <a:pt x="328" y="388"/>
                  <a:pt x="327" y="390"/>
                  <a:pt x="326" y="392"/>
                </a:cubicBezTo>
                <a:cubicBezTo>
                  <a:pt x="325" y="390"/>
                  <a:pt x="324" y="388"/>
                  <a:pt x="322" y="386"/>
                </a:cubicBezTo>
                <a:cubicBezTo>
                  <a:pt x="322" y="386"/>
                  <a:pt x="322" y="385"/>
                  <a:pt x="322" y="385"/>
                </a:cubicBezTo>
                <a:cubicBezTo>
                  <a:pt x="322" y="382"/>
                  <a:pt x="318" y="382"/>
                  <a:pt x="317" y="384"/>
                </a:cubicBezTo>
                <a:cubicBezTo>
                  <a:pt x="316" y="384"/>
                  <a:pt x="315" y="386"/>
                  <a:pt x="315" y="387"/>
                </a:cubicBezTo>
                <a:cubicBezTo>
                  <a:pt x="309" y="387"/>
                  <a:pt x="304" y="389"/>
                  <a:pt x="299" y="392"/>
                </a:cubicBezTo>
                <a:cubicBezTo>
                  <a:pt x="300" y="388"/>
                  <a:pt x="301" y="385"/>
                  <a:pt x="301" y="383"/>
                </a:cubicBezTo>
                <a:cubicBezTo>
                  <a:pt x="302" y="383"/>
                  <a:pt x="302" y="383"/>
                  <a:pt x="302" y="383"/>
                </a:cubicBezTo>
                <a:cubicBezTo>
                  <a:pt x="302" y="382"/>
                  <a:pt x="302" y="382"/>
                  <a:pt x="302" y="381"/>
                </a:cubicBezTo>
                <a:cubicBezTo>
                  <a:pt x="302" y="381"/>
                  <a:pt x="302" y="381"/>
                  <a:pt x="302" y="381"/>
                </a:cubicBezTo>
                <a:cubicBezTo>
                  <a:pt x="302" y="380"/>
                  <a:pt x="302" y="380"/>
                  <a:pt x="302" y="380"/>
                </a:cubicBezTo>
                <a:cubicBezTo>
                  <a:pt x="302" y="380"/>
                  <a:pt x="302" y="380"/>
                  <a:pt x="301" y="380"/>
                </a:cubicBezTo>
                <a:cubicBezTo>
                  <a:pt x="301" y="380"/>
                  <a:pt x="301" y="380"/>
                  <a:pt x="301" y="380"/>
                </a:cubicBezTo>
                <a:cubicBezTo>
                  <a:pt x="301" y="381"/>
                  <a:pt x="301" y="381"/>
                  <a:pt x="301" y="381"/>
                </a:cubicBezTo>
                <a:cubicBezTo>
                  <a:pt x="300" y="381"/>
                  <a:pt x="300" y="381"/>
                  <a:pt x="300" y="382"/>
                </a:cubicBezTo>
                <a:cubicBezTo>
                  <a:pt x="300" y="382"/>
                  <a:pt x="300" y="382"/>
                  <a:pt x="300" y="382"/>
                </a:cubicBezTo>
                <a:cubicBezTo>
                  <a:pt x="300" y="382"/>
                  <a:pt x="300" y="382"/>
                  <a:pt x="300" y="382"/>
                </a:cubicBezTo>
                <a:cubicBezTo>
                  <a:pt x="300" y="383"/>
                  <a:pt x="298" y="388"/>
                  <a:pt x="297" y="393"/>
                </a:cubicBezTo>
                <a:cubicBezTo>
                  <a:pt x="296" y="394"/>
                  <a:pt x="294" y="395"/>
                  <a:pt x="293" y="395"/>
                </a:cubicBezTo>
                <a:cubicBezTo>
                  <a:pt x="293" y="396"/>
                  <a:pt x="293" y="396"/>
                  <a:pt x="293" y="396"/>
                </a:cubicBezTo>
                <a:cubicBezTo>
                  <a:pt x="294" y="389"/>
                  <a:pt x="294" y="382"/>
                  <a:pt x="294" y="376"/>
                </a:cubicBezTo>
                <a:cubicBezTo>
                  <a:pt x="295" y="376"/>
                  <a:pt x="296" y="376"/>
                  <a:pt x="297" y="376"/>
                </a:cubicBezTo>
                <a:cubicBezTo>
                  <a:pt x="298" y="376"/>
                  <a:pt x="299" y="375"/>
                  <a:pt x="299" y="375"/>
                </a:cubicBezTo>
                <a:cubicBezTo>
                  <a:pt x="300" y="375"/>
                  <a:pt x="301" y="374"/>
                  <a:pt x="301" y="373"/>
                </a:cubicBezTo>
                <a:cubicBezTo>
                  <a:pt x="301" y="372"/>
                  <a:pt x="301" y="371"/>
                  <a:pt x="301" y="370"/>
                </a:cubicBezTo>
                <a:cubicBezTo>
                  <a:pt x="308" y="365"/>
                  <a:pt x="315" y="361"/>
                  <a:pt x="322" y="356"/>
                </a:cubicBezTo>
                <a:cubicBezTo>
                  <a:pt x="323" y="356"/>
                  <a:pt x="324" y="356"/>
                  <a:pt x="325" y="355"/>
                </a:cubicBezTo>
                <a:cubicBezTo>
                  <a:pt x="325" y="355"/>
                  <a:pt x="325" y="355"/>
                  <a:pt x="325" y="354"/>
                </a:cubicBezTo>
                <a:cubicBezTo>
                  <a:pt x="328" y="353"/>
                  <a:pt x="330" y="351"/>
                  <a:pt x="333" y="350"/>
                </a:cubicBezTo>
                <a:cubicBezTo>
                  <a:pt x="335" y="349"/>
                  <a:pt x="334" y="345"/>
                  <a:pt x="332" y="346"/>
                </a:cubicBezTo>
                <a:cubicBezTo>
                  <a:pt x="331" y="346"/>
                  <a:pt x="331" y="346"/>
                  <a:pt x="330" y="346"/>
                </a:cubicBezTo>
                <a:cubicBezTo>
                  <a:pt x="332" y="342"/>
                  <a:pt x="334" y="337"/>
                  <a:pt x="335" y="332"/>
                </a:cubicBezTo>
                <a:cubicBezTo>
                  <a:pt x="335" y="335"/>
                  <a:pt x="335" y="338"/>
                  <a:pt x="336" y="340"/>
                </a:cubicBezTo>
                <a:cubicBezTo>
                  <a:pt x="334" y="349"/>
                  <a:pt x="332" y="357"/>
                  <a:pt x="331" y="366"/>
                </a:cubicBezTo>
                <a:close/>
                <a:moveTo>
                  <a:pt x="330" y="222"/>
                </a:moveTo>
                <a:cubicBezTo>
                  <a:pt x="330" y="222"/>
                  <a:pt x="330" y="222"/>
                  <a:pt x="330" y="222"/>
                </a:cubicBezTo>
                <a:cubicBezTo>
                  <a:pt x="331" y="222"/>
                  <a:pt x="332" y="221"/>
                  <a:pt x="332" y="221"/>
                </a:cubicBezTo>
                <a:cubicBezTo>
                  <a:pt x="332" y="221"/>
                  <a:pt x="332" y="221"/>
                  <a:pt x="332" y="221"/>
                </a:cubicBezTo>
                <a:cubicBezTo>
                  <a:pt x="332" y="222"/>
                  <a:pt x="331" y="222"/>
                  <a:pt x="330" y="222"/>
                </a:cubicBezTo>
                <a:close/>
                <a:moveTo>
                  <a:pt x="331" y="199"/>
                </a:moveTo>
                <a:cubicBezTo>
                  <a:pt x="331" y="198"/>
                  <a:pt x="332" y="197"/>
                  <a:pt x="332" y="197"/>
                </a:cubicBezTo>
                <a:cubicBezTo>
                  <a:pt x="334" y="196"/>
                  <a:pt x="337" y="196"/>
                  <a:pt x="339" y="196"/>
                </a:cubicBezTo>
                <a:cubicBezTo>
                  <a:pt x="338" y="196"/>
                  <a:pt x="338" y="197"/>
                  <a:pt x="337" y="197"/>
                </a:cubicBezTo>
                <a:cubicBezTo>
                  <a:pt x="335" y="198"/>
                  <a:pt x="333" y="198"/>
                  <a:pt x="331" y="199"/>
                </a:cubicBezTo>
                <a:close/>
                <a:moveTo>
                  <a:pt x="337" y="239"/>
                </a:moveTo>
                <a:cubicBezTo>
                  <a:pt x="337" y="239"/>
                  <a:pt x="337" y="238"/>
                  <a:pt x="336" y="238"/>
                </a:cubicBezTo>
                <a:cubicBezTo>
                  <a:pt x="337" y="236"/>
                  <a:pt x="337" y="233"/>
                  <a:pt x="337" y="231"/>
                </a:cubicBezTo>
                <a:cubicBezTo>
                  <a:pt x="338" y="230"/>
                  <a:pt x="339" y="230"/>
                  <a:pt x="340" y="230"/>
                </a:cubicBezTo>
                <a:cubicBezTo>
                  <a:pt x="339" y="233"/>
                  <a:pt x="338" y="236"/>
                  <a:pt x="337" y="239"/>
                </a:cubicBezTo>
                <a:close/>
                <a:moveTo>
                  <a:pt x="339" y="220"/>
                </a:moveTo>
                <a:cubicBezTo>
                  <a:pt x="339" y="220"/>
                  <a:pt x="339" y="220"/>
                  <a:pt x="339" y="220"/>
                </a:cubicBezTo>
                <a:cubicBezTo>
                  <a:pt x="339" y="220"/>
                  <a:pt x="339" y="220"/>
                  <a:pt x="339" y="220"/>
                </a:cubicBezTo>
                <a:close/>
                <a:moveTo>
                  <a:pt x="343" y="202"/>
                </a:moveTo>
                <a:cubicBezTo>
                  <a:pt x="343" y="202"/>
                  <a:pt x="343" y="203"/>
                  <a:pt x="342" y="203"/>
                </a:cubicBezTo>
                <a:cubicBezTo>
                  <a:pt x="341" y="203"/>
                  <a:pt x="339" y="204"/>
                  <a:pt x="338" y="204"/>
                </a:cubicBezTo>
                <a:cubicBezTo>
                  <a:pt x="338" y="204"/>
                  <a:pt x="338" y="203"/>
                  <a:pt x="339" y="203"/>
                </a:cubicBezTo>
                <a:cubicBezTo>
                  <a:pt x="340" y="203"/>
                  <a:pt x="342" y="202"/>
                  <a:pt x="344" y="202"/>
                </a:cubicBezTo>
                <a:lnTo>
                  <a:pt x="343" y="202"/>
                </a:lnTo>
                <a:close/>
                <a:moveTo>
                  <a:pt x="347" y="210"/>
                </a:moveTo>
                <a:cubicBezTo>
                  <a:pt x="347" y="210"/>
                  <a:pt x="346" y="211"/>
                  <a:pt x="346" y="211"/>
                </a:cubicBezTo>
                <a:cubicBezTo>
                  <a:pt x="346" y="211"/>
                  <a:pt x="346" y="210"/>
                  <a:pt x="346" y="210"/>
                </a:cubicBezTo>
                <a:cubicBezTo>
                  <a:pt x="346" y="209"/>
                  <a:pt x="346" y="209"/>
                  <a:pt x="347" y="208"/>
                </a:cubicBezTo>
                <a:cubicBezTo>
                  <a:pt x="347" y="208"/>
                  <a:pt x="348" y="208"/>
                  <a:pt x="348" y="207"/>
                </a:cubicBezTo>
                <a:cubicBezTo>
                  <a:pt x="348" y="208"/>
                  <a:pt x="347" y="209"/>
                  <a:pt x="347" y="210"/>
                </a:cubicBezTo>
                <a:close/>
                <a:moveTo>
                  <a:pt x="350" y="195"/>
                </a:moveTo>
                <a:cubicBezTo>
                  <a:pt x="350" y="195"/>
                  <a:pt x="350" y="194"/>
                  <a:pt x="349" y="194"/>
                </a:cubicBezTo>
                <a:cubicBezTo>
                  <a:pt x="350" y="194"/>
                  <a:pt x="350" y="193"/>
                  <a:pt x="351" y="192"/>
                </a:cubicBezTo>
                <a:cubicBezTo>
                  <a:pt x="351" y="193"/>
                  <a:pt x="351" y="193"/>
                  <a:pt x="351" y="194"/>
                </a:cubicBezTo>
                <a:cubicBezTo>
                  <a:pt x="351" y="194"/>
                  <a:pt x="351" y="195"/>
                  <a:pt x="350" y="195"/>
                </a:cubicBezTo>
                <a:close/>
                <a:moveTo>
                  <a:pt x="351" y="199"/>
                </a:moveTo>
                <a:cubicBezTo>
                  <a:pt x="351" y="199"/>
                  <a:pt x="351" y="199"/>
                  <a:pt x="351" y="199"/>
                </a:cubicBezTo>
                <a:cubicBezTo>
                  <a:pt x="351" y="199"/>
                  <a:pt x="351" y="199"/>
                  <a:pt x="351" y="198"/>
                </a:cubicBezTo>
                <a:lnTo>
                  <a:pt x="351" y="199"/>
                </a:lnTo>
                <a:close/>
                <a:moveTo>
                  <a:pt x="350" y="202"/>
                </a:moveTo>
                <a:cubicBezTo>
                  <a:pt x="349" y="203"/>
                  <a:pt x="349" y="203"/>
                  <a:pt x="349" y="203"/>
                </a:cubicBezTo>
                <a:cubicBezTo>
                  <a:pt x="349" y="202"/>
                  <a:pt x="349" y="202"/>
                  <a:pt x="349" y="202"/>
                </a:cubicBezTo>
                <a:cubicBezTo>
                  <a:pt x="350" y="202"/>
                  <a:pt x="351" y="202"/>
                  <a:pt x="351" y="201"/>
                </a:cubicBezTo>
                <a:cubicBezTo>
                  <a:pt x="351" y="202"/>
                  <a:pt x="351" y="203"/>
                  <a:pt x="351" y="204"/>
                </a:cubicBezTo>
                <a:cubicBezTo>
                  <a:pt x="351" y="204"/>
                  <a:pt x="350" y="204"/>
                  <a:pt x="349" y="205"/>
                </a:cubicBezTo>
                <a:cubicBezTo>
                  <a:pt x="349" y="205"/>
                  <a:pt x="349" y="205"/>
                  <a:pt x="349" y="205"/>
                </a:cubicBezTo>
                <a:cubicBezTo>
                  <a:pt x="349" y="205"/>
                  <a:pt x="349" y="205"/>
                  <a:pt x="349" y="205"/>
                </a:cubicBezTo>
                <a:cubicBezTo>
                  <a:pt x="349" y="205"/>
                  <a:pt x="349" y="205"/>
                  <a:pt x="349" y="205"/>
                </a:cubicBezTo>
                <a:cubicBezTo>
                  <a:pt x="349" y="204"/>
                  <a:pt x="350" y="204"/>
                  <a:pt x="350" y="204"/>
                </a:cubicBezTo>
                <a:lnTo>
                  <a:pt x="350" y="202"/>
                </a:lnTo>
                <a:close/>
                <a:moveTo>
                  <a:pt x="349" y="193"/>
                </a:moveTo>
                <a:cubicBezTo>
                  <a:pt x="348" y="191"/>
                  <a:pt x="347" y="190"/>
                  <a:pt x="346" y="190"/>
                </a:cubicBezTo>
                <a:cubicBezTo>
                  <a:pt x="348" y="189"/>
                  <a:pt x="350" y="188"/>
                  <a:pt x="352" y="187"/>
                </a:cubicBezTo>
                <a:cubicBezTo>
                  <a:pt x="352" y="188"/>
                  <a:pt x="351" y="189"/>
                  <a:pt x="351" y="190"/>
                </a:cubicBezTo>
                <a:cubicBezTo>
                  <a:pt x="350" y="191"/>
                  <a:pt x="349" y="192"/>
                  <a:pt x="349" y="193"/>
                </a:cubicBezTo>
                <a:close/>
                <a:moveTo>
                  <a:pt x="353" y="241"/>
                </a:moveTo>
                <a:cubicBezTo>
                  <a:pt x="352" y="241"/>
                  <a:pt x="350" y="241"/>
                  <a:pt x="350" y="243"/>
                </a:cubicBezTo>
                <a:cubicBezTo>
                  <a:pt x="350" y="244"/>
                  <a:pt x="349" y="245"/>
                  <a:pt x="349" y="247"/>
                </a:cubicBezTo>
                <a:cubicBezTo>
                  <a:pt x="348" y="246"/>
                  <a:pt x="348" y="246"/>
                  <a:pt x="348" y="246"/>
                </a:cubicBezTo>
                <a:cubicBezTo>
                  <a:pt x="349" y="245"/>
                  <a:pt x="349" y="244"/>
                  <a:pt x="348" y="243"/>
                </a:cubicBezTo>
                <a:cubicBezTo>
                  <a:pt x="348" y="242"/>
                  <a:pt x="348" y="242"/>
                  <a:pt x="348" y="242"/>
                </a:cubicBezTo>
                <a:cubicBezTo>
                  <a:pt x="349" y="239"/>
                  <a:pt x="350" y="235"/>
                  <a:pt x="350" y="232"/>
                </a:cubicBezTo>
                <a:cubicBezTo>
                  <a:pt x="351" y="230"/>
                  <a:pt x="353" y="229"/>
                  <a:pt x="354" y="227"/>
                </a:cubicBezTo>
                <a:cubicBezTo>
                  <a:pt x="353" y="231"/>
                  <a:pt x="353" y="236"/>
                  <a:pt x="353" y="241"/>
                </a:cubicBezTo>
                <a:close/>
                <a:moveTo>
                  <a:pt x="353" y="200"/>
                </a:moveTo>
                <a:cubicBezTo>
                  <a:pt x="353" y="199"/>
                  <a:pt x="353" y="199"/>
                  <a:pt x="354" y="199"/>
                </a:cubicBezTo>
                <a:cubicBezTo>
                  <a:pt x="353" y="201"/>
                  <a:pt x="353" y="203"/>
                  <a:pt x="353" y="205"/>
                </a:cubicBezTo>
                <a:cubicBezTo>
                  <a:pt x="353" y="205"/>
                  <a:pt x="353" y="204"/>
                  <a:pt x="352" y="204"/>
                </a:cubicBezTo>
                <a:cubicBezTo>
                  <a:pt x="353" y="204"/>
                  <a:pt x="353" y="204"/>
                  <a:pt x="353" y="204"/>
                </a:cubicBezTo>
                <a:cubicBezTo>
                  <a:pt x="353" y="203"/>
                  <a:pt x="353" y="201"/>
                  <a:pt x="353" y="200"/>
                </a:cubicBezTo>
                <a:close/>
                <a:moveTo>
                  <a:pt x="353" y="211"/>
                </a:moveTo>
                <a:cubicBezTo>
                  <a:pt x="353" y="211"/>
                  <a:pt x="353" y="212"/>
                  <a:pt x="353" y="212"/>
                </a:cubicBezTo>
                <a:cubicBezTo>
                  <a:pt x="353" y="212"/>
                  <a:pt x="353" y="212"/>
                  <a:pt x="353" y="212"/>
                </a:cubicBezTo>
                <a:cubicBezTo>
                  <a:pt x="353" y="212"/>
                  <a:pt x="353" y="211"/>
                  <a:pt x="353" y="211"/>
                </a:cubicBezTo>
                <a:close/>
                <a:moveTo>
                  <a:pt x="354" y="196"/>
                </a:moveTo>
                <a:cubicBezTo>
                  <a:pt x="353" y="197"/>
                  <a:pt x="353" y="197"/>
                  <a:pt x="353" y="197"/>
                </a:cubicBezTo>
                <a:cubicBezTo>
                  <a:pt x="353" y="196"/>
                  <a:pt x="353" y="196"/>
                  <a:pt x="353" y="195"/>
                </a:cubicBezTo>
                <a:cubicBezTo>
                  <a:pt x="353" y="194"/>
                  <a:pt x="354" y="193"/>
                  <a:pt x="354" y="193"/>
                </a:cubicBezTo>
                <a:cubicBezTo>
                  <a:pt x="354" y="194"/>
                  <a:pt x="354" y="195"/>
                  <a:pt x="354" y="196"/>
                </a:cubicBezTo>
                <a:close/>
                <a:moveTo>
                  <a:pt x="354" y="190"/>
                </a:moveTo>
                <a:cubicBezTo>
                  <a:pt x="354" y="191"/>
                  <a:pt x="353" y="191"/>
                  <a:pt x="353" y="192"/>
                </a:cubicBezTo>
                <a:cubicBezTo>
                  <a:pt x="353" y="191"/>
                  <a:pt x="353" y="191"/>
                  <a:pt x="353" y="191"/>
                </a:cubicBezTo>
                <a:cubicBezTo>
                  <a:pt x="353" y="190"/>
                  <a:pt x="354" y="190"/>
                  <a:pt x="354" y="189"/>
                </a:cubicBezTo>
                <a:cubicBezTo>
                  <a:pt x="354" y="189"/>
                  <a:pt x="354" y="190"/>
                  <a:pt x="354" y="190"/>
                </a:cubicBezTo>
                <a:close/>
                <a:moveTo>
                  <a:pt x="353" y="188"/>
                </a:moveTo>
                <a:cubicBezTo>
                  <a:pt x="353" y="187"/>
                  <a:pt x="353" y="187"/>
                  <a:pt x="353" y="186"/>
                </a:cubicBezTo>
                <a:cubicBezTo>
                  <a:pt x="353" y="186"/>
                  <a:pt x="353" y="186"/>
                  <a:pt x="353" y="186"/>
                </a:cubicBezTo>
                <a:cubicBezTo>
                  <a:pt x="353" y="186"/>
                  <a:pt x="353" y="186"/>
                  <a:pt x="353" y="186"/>
                </a:cubicBezTo>
                <a:cubicBezTo>
                  <a:pt x="354" y="185"/>
                  <a:pt x="354" y="184"/>
                  <a:pt x="354" y="183"/>
                </a:cubicBezTo>
                <a:cubicBezTo>
                  <a:pt x="354" y="183"/>
                  <a:pt x="354" y="183"/>
                  <a:pt x="354" y="183"/>
                </a:cubicBezTo>
                <a:cubicBezTo>
                  <a:pt x="355" y="182"/>
                  <a:pt x="355" y="181"/>
                  <a:pt x="356" y="180"/>
                </a:cubicBezTo>
                <a:cubicBezTo>
                  <a:pt x="355" y="182"/>
                  <a:pt x="355" y="185"/>
                  <a:pt x="355" y="187"/>
                </a:cubicBezTo>
                <a:cubicBezTo>
                  <a:pt x="354" y="187"/>
                  <a:pt x="354" y="188"/>
                  <a:pt x="353" y="188"/>
                </a:cubicBezTo>
                <a:close/>
                <a:moveTo>
                  <a:pt x="356" y="190"/>
                </a:moveTo>
                <a:cubicBezTo>
                  <a:pt x="356" y="191"/>
                  <a:pt x="356" y="193"/>
                  <a:pt x="356" y="194"/>
                </a:cubicBezTo>
                <a:cubicBezTo>
                  <a:pt x="355" y="194"/>
                  <a:pt x="355" y="194"/>
                  <a:pt x="355" y="194"/>
                </a:cubicBezTo>
                <a:cubicBezTo>
                  <a:pt x="356" y="193"/>
                  <a:pt x="356" y="192"/>
                  <a:pt x="356" y="191"/>
                </a:cubicBezTo>
                <a:lnTo>
                  <a:pt x="356" y="190"/>
                </a:lnTo>
                <a:close/>
                <a:moveTo>
                  <a:pt x="356" y="188"/>
                </a:moveTo>
                <a:cubicBezTo>
                  <a:pt x="356" y="187"/>
                  <a:pt x="356" y="187"/>
                  <a:pt x="356" y="187"/>
                </a:cubicBezTo>
                <a:cubicBezTo>
                  <a:pt x="357" y="187"/>
                  <a:pt x="357" y="187"/>
                  <a:pt x="357" y="187"/>
                </a:cubicBezTo>
                <a:cubicBezTo>
                  <a:pt x="357" y="187"/>
                  <a:pt x="357" y="187"/>
                  <a:pt x="357" y="187"/>
                </a:cubicBezTo>
                <a:lnTo>
                  <a:pt x="356" y="188"/>
                </a:lnTo>
                <a:close/>
                <a:moveTo>
                  <a:pt x="355" y="204"/>
                </a:moveTo>
                <a:cubicBezTo>
                  <a:pt x="355" y="204"/>
                  <a:pt x="355" y="204"/>
                  <a:pt x="355" y="204"/>
                </a:cubicBezTo>
                <a:cubicBezTo>
                  <a:pt x="355" y="202"/>
                  <a:pt x="355" y="199"/>
                  <a:pt x="355" y="197"/>
                </a:cubicBezTo>
                <a:cubicBezTo>
                  <a:pt x="356" y="196"/>
                  <a:pt x="356" y="196"/>
                  <a:pt x="356" y="196"/>
                </a:cubicBezTo>
                <a:cubicBezTo>
                  <a:pt x="355" y="198"/>
                  <a:pt x="355" y="200"/>
                  <a:pt x="355" y="202"/>
                </a:cubicBezTo>
                <a:cubicBezTo>
                  <a:pt x="355" y="203"/>
                  <a:pt x="355" y="203"/>
                  <a:pt x="355" y="204"/>
                </a:cubicBezTo>
                <a:close/>
                <a:moveTo>
                  <a:pt x="356" y="206"/>
                </a:moveTo>
                <a:cubicBezTo>
                  <a:pt x="356" y="206"/>
                  <a:pt x="356" y="206"/>
                  <a:pt x="356" y="206"/>
                </a:cubicBezTo>
                <a:cubicBezTo>
                  <a:pt x="356" y="206"/>
                  <a:pt x="356" y="206"/>
                  <a:pt x="356" y="206"/>
                </a:cubicBezTo>
                <a:cubicBezTo>
                  <a:pt x="355" y="206"/>
                  <a:pt x="355" y="206"/>
                  <a:pt x="355" y="207"/>
                </a:cubicBezTo>
                <a:cubicBezTo>
                  <a:pt x="355" y="206"/>
                  <a:pt x="355" y="206"/>
                  <a:pt x="355" y="206"/>
                </a:cubicBezTo>
                <a:cubicBezTo>
                  <a:pt x="355" y="206"/>
                  <a:pt x="355" y="206"/>
                  <a:pt x="356" y="206"/>
                </a:cubicBezTo>
                <a:close/>
                <a:moveTo>
                  <a:pt x="355" y="209"/>
                </a:moveTo>
                <a:cubicBezTo>
                  <a:pt x="355" y="208"/>
                  <a:pt x="355" y="208"/>
                  <a:pt x="355" y="208"/>
                </a:cubicBezTo>
                <a:cubicBezTo>
                  <a:pt x="355" y="209"/>
                  <a:pt x="355" y="210"/>
                  <a:pt x="355" y="211"/>
                </a:cubicBezTo>
                <a:cubicBezTo>
                  <a:pt x="355" y="211"/>
                  <a:pt x="355" y="211"/>
                  <a:pt x="355" y="211"/>
                </a:cubicBezTo>
                <a:cubicBezTo>
                  <a:pt x="355" y="210"/>
                  <a:pt x="355" y="210"/>
                  <a:pt x="355" y="209"/>
                </a:cubicBezTo>
                <a:close/>
                <a:moveTo>
                  <a:pt x="356" y="228"/>
                </a:moveTo>
                <a:cubicBezTo>
                  <a:pt x="355" y="230"/>
                  <a:pt x="355" y="231"/>
                  <a:pt x="355" y="233"/>
                </a:cubicBezTo>
                <a:cubicBezTo>
                  <a:pt x="355" y="230"/>
                  <a:pt x="355" y="227"/>
                  <a:pt x="356" y="225"/>
                </a:cubicBezTo>
                <a:cubicBezTo>
                  <a:pt x="356" y="225"/>
                  <a:pt x="356" y="225"/>
                  <a:pt x="356" y="224"/>
                </a:cubicBezTo>
                <a:cubicBezTo>
                  <a:pt x="356" y="226"/>
                  <a:pt x="356" y="227"/>
                  <a:pt x="356" y="228"/>
                </a:cubicBezTo>
                <a:close/>
                <a:moveTo>
                  <a:pt x="356" y="217"/>
                </a:moveTo>
                <a:cubicBezTo>
                  <a:pt x="356" y="217"/>
                  <a:pt x="356" y="217"/>
                  <a:pt x="356" y="217"/>
                </a:cubicBezTo>
                <a:cubicBezTo>
                  <a:pt x="356" y="218"/>
                  <a:pt x="355" y="218"/>
                  <a:pt x="355" y="218"/>
                </a:cubicBezTo>
                <a:cubicBezTo>
                  <a:pt x="355" y="217"/>
                  <a:pt x="355" y="216"/>
                  <a:pt x="355" y="215"/>
                </a:cubicBezTo>
                <a:cubicBezTo>
                  <a:pt x="355" y="215"/>
                  <a:pt x="355" y="215"/>
                  <a:pt x="355" y="215"/>
                </a:cubicBezTo>
                <a:cubicBezTo>
                  <a:pt x="355" y="216"/>
                  <a:pt x="355" y="216"/>
                  <a:pt x="355" y="217"/>
                </a:cubicBezTo>
                <a:cubicBezTo>
                  <a:pt x="357" y="217"/>
                  <a:pt x="357" y="217"/>
                  <a:pt x="357" y="217"/>
                </a:cubicBezTo>
                <a:lnTo>
                  <a:pt x="356" y="217"/>
                </a:lnTo>
                <a:close/>
                <a:moveTo>
                  <a:pt x="356" y="185"/>
                </a:moveTo>
                <a:cubicBezTo>
                  <a:pt x="357" y="184"/>
                  <a:pt x="357" y="183"/>
                  <a:pt x="357" y="182"/>
                </a:cubicBezTo>
                <a:cubicBezTo>
                  <a:pt x="357" y="183"/>
                  <a:pt x="357" y="184"/>
                  <a:pt x="357" y="185"/>
                </a:cubicBezTo>
                <a:lnTo>
                  <a:pt x="356" y="185"/>
                </a:lnTo>
                <a:close/>
                <a:moveTo>
                  <a:pt x="357" y="210"/>
                </a:moveTo>
                <a:cubicBezTo>
                  <a:pt x="357" y="208"/>
                  <a:pt x="357" y="206"/>
                  <a:pt x="357" y="205"/>
                </a:cubicBezTo>
                <a:cubicBezTo>
                  <a:pt x="358" y="204"/>
                  <a:pt x="358" y="204"/>
                  <a:pt x="358" y="204"/>
                </a:cubicBezTo>
                <a:cubicBezTo>
                  <a:pt x="358" y="206"/>
                  <a:pt x="358" y="208"/>
                  <a:pt x="357" y="210"/>
                </a:cubicBezTo>
                <a:close/>
                <a:moveTo>
                  <a:pt x="357" y="195"/>
                </a:moveTo>
                <a:cubicBezTo>
                  <a:pt x="357" y="195"/>
                  <a:pt x="357" y="195"/>
                  <a:pt x="357" y="194"/>
                </a:cubicBezTo>
                <a:cubicBezTo>
                  <a:pt x="358" y="194"/>
                  <a:pt x="358" y="194"/>
                  <a:pt x="358" y="194"/>
                </a:cubicBezTo>
                <a:cubicBezTo>
                  <a:pt x="357" y="195"/>
                  <a:pt x="357" y="195"/>
                  <a:pt x="357" y="195"/>
                </a:cubicBezTo>
                <a:close/>
                <a:moveTo>
                  <a:pt x="358" y="188"/>
                </a:moveTo>
                <a:cubicBezTo>
                  <a:pt x="358" y="188"/>
                  <a:pt x="359" y="187"/>
                  <a:pt x="359" y="187"/>
                </a:cubicBezTo>
                <a:cubicBezTo>
                  <a:pt x="358" y="186"/>
                  <a:pt x="358" y="186"/>
                  <a:pt x="358" y="186"/>
                </a:cubicBezTo>
                <a:cubicBezTo>
                  <a:pt x="358" y="186"/>
                  <a:pt x="358" y="186"/>
                  <a:pt x="358" y="186"/>
                </a:cubicBezTo>
                <a:cubicBezTo>
                  <a:pt x="359" y="185"/>
                  <a:pt x="360" y="184"/>
                  <a:pt x="360" y="184"/>
                </a:cubicBezTo>
                <a:cubicBezTo>
                  <a:pt x="360" y="186"/>
                  <a:pt x="359" y="188"/>
                  <a:pt x="358" y="190"/>
                </a:cubicBezTo>
                <a:cubicBezTo>
                  <a:pt x="358" y="191"/>
                  <a:pt x="358" y="191"/>
                  <a:pt x="358" y="191"/>
                </a:cubicBezTo>
                <a:cubicBezTo>
                  <a:pt x="358" y="190"/>
                  <a:pt x="358" y="189"/>
                  <a:pt x="358" y="188"/>
                </a:cubicBezTo>
                <a:close/>
                <a:moveTo>
                  <a:pt x="358" y="170"/>
                </a:moveTo>
                <a:cubicBezTo>
                  <a:pt x="358" y="170"/>
                  <a:pt x="358" y="170"/>
                  <a:pt x="358" y="170"/>
                </a:cubicBezTo>
                <a:cubicBezTo>
                  <a:pt x="358" y="170"/>
                  <a:pt x="358" y="170"/>
                  <a:pt x="358" y="170"/>
                </a:cubicBezTo>
                <a:close/>
                <a:moveTo>
                  <a:pt x="360" y="191"/>
                </a:moveTo>
                <a:cubicBezTo>
                  <a:pt x="360" y="191"/>
                  <a:pt x="360" y="191"/>
                  <a:pt x="360" y="191"/>
                </a:cubicBezTo>
                <a:cubicBezTo>
                  <a:pt x="360" y="191"/>
                  <a:pt x="360" y="191"/>
                  <a:pt x="360" y="191"/>
                </a:cubicBezTo>
                <a:cubicBezTo>
                  <a:pt x="360" y="190"/>
                  <a:pt x="360" y="189"/>
                  <a:pt x="361" y="189"/>
                </a:cubicBezTo>
                <a:cubicBezTo>
                  <a:pt x="360" y="193"/>
                  <a:pt x="359" y="197"/>
                  <a:pt x="359" y="202"/>
                </a:cubicBezTo>
                <a:cubicBezTo>
                  <a:pt x="358" y="202"/>
                  <a:pt x="358" y="202"/>
                  <a:pt x="358" y="202"/>
                </a:cubicBezTo>
                <a:cubicBezTo>
                  <a:pt x="358" y="199"/>
                  <a:pt x="359" y="195"/>
                  <a:pt x="360" y="191"/>
                </a:cubicBezTo>
                <a:close/>
                <a:moveTo>
                  <a:pt x="358" y="215"/>
                </a:moveTo>
                <a:cubicBezTo>
                  <a:pt x="358" y="215"/>
                  <a:pt x="358" y="216"/>
                  <a:pt x="357" y="216"/>
                </a:cubicBezTo>
                <a:cubicBezTo>
                  <a:pt x="357" y="215"/>
                  <a:pt x="358" y="214"/>
                  <a:pt x="358" y="213"/>
                </a:cubicBezTo>
                <a:cubicBezTo>
                  <a:pt x="358" y="213"/>
                  <a:pt x="358" y="213"/>
                  <a:pt x="359" y="213"/>
                </a:cubicBezTo>
                <a:cubicBezTo>
                  <a:pt x="358" y="214"/>
                  <a:pt x="358" y="214"/>
                  <a:pt x="358" y="215"/>
                </a:cubicBezTo>
                <a:close/>
                <a:moveTo>
                  <a:pt x="360" y="208"/>
                </a:moveTo>
                <a:cubicBezTo>
                  <a:pt x="359" y="208"/>
                  <a:pt x="359" y="208"/>
                  <a:pt x="359" y="208"/>
                </a:cubicBezTo>
                <a:cubicBezTo>
                  <a:pt x="360" y="202"/>
                  <a:pt x="361" y="197"/>
                  <a:pt x="362" y="191"/>
                </a:cubicBezTo>
                <a:cubicBezTo>
                  <a:pt x="362" y="192"/>
                  <a:pt x="362" y="193"/>
                  <a:pt x="362" y="194"/>
                </a:cubicBezTo>
                <a:cubicBezTo>
                  <a:pt x="361" y="199"/>
                  <a:pt x="360" y="203"/>
                  <a:pt x="360" y="208"/>
                </a:cubicBezTo>
                <a:close/>
                <a:moveTo>
                  <a:pt x="362" y="177"/>
                </a:moveTo>
                <a:cubicBezTo>
                  <a:pt x="362" y="179"/>
                  <a:pt x="361" y="180"/>
                  <a:pt x="361" y="181"/>
                </a:cubicBezTo>
                <a:cubicBezTo>
                  <a:pt x="360" y="182"/>
                  <a:pt x="359" y="183"/>
                  <a:pt x="358" y="183"/>
                </a:cubicBezTo>
                <a:cubicBezTo>
                  <a:pt x="359" y="181"/>
                  <a:pt x="359" y="180"/>
                  <a:pt x="359" y="178"/>
                </a:cubicBezTo>
                <a:cubicBezTo>
                  <a:pt x="359" y="177"/>
                  <a:pt x="359" y="177"/>
                  <a:pt x="359" y="176"/>
                </a:cubicBezTo>
                <a:cubicBezTo>
                  <a:pt x="360" y="175"/>
                  <a:pt x="361" y="173"/>
                  <a:pt x="363" y="172"/>
                </a:cubicBezTo>
                <a:cubicBezTo>
                  <a:pt x="363" y="174"/>
                  <a:pt x="362" y="176"/>
                  <a:pt x="362" y="177"/>
                </a:cubicBezTo>
                <a:close/>
                <a:moveTo>
                  <a:pt x="359" y="173"/>
                </a:moveTo>
                <a:cubicBezTo>
                  <a:pt x="359" y="173"/>
                  <a:pt x="359" y="173"/>
                  <a:pt x="359" y="173"/>
                </a:cubicBezTo>
                <a:cubicBezTo>
                  <a:pt x="360" y="173"/>
                  <a:pt x="360" y="173"/>
                  <a:pt x="360" y="173"/>
                </a:cubicBezTo>
                <a:cubicBezTo>
                  <a:pt x="360" y="173"/>
                  <a:pt x="360" y="173"/>
                  <a:pt x="359" y="173"/>
                </a:cubicBezTo>
                <a:cubicBezTo>
                  <a:pt x="359" y="173"/>
                  <a:pt x="359" y="173"/>
                  <a:pt x="359" y="173"/>
                </a:cubicBezTo>
                <a:close/>
                <a:moveTo>
                  <a:pt x="362" y="171"/>
                </a:moveTo>
                <a:cubicBezTo>
                  <a:pt x="361" y="171"/>
                  <a:pt x="361" y="172"/>
                  <a:pt x="360" y="172"/>
                </a:cubicBezTo>
                <a:cubicBezTo>
                  <a:pt x="360" y="171"/>
                  <a:pt x="360" y="170"/>
                  <a:pt x="360" y="169"/>
                </a:cubicBezTo>
                <a:cubicBezTo>
                  <a:pt x="360" y="169"/>
                  <a:pt x="360" y="169"/>
                  <a:pt x="360" y="169"/>
                </a:cubicBezTo>
                <a:cubicBezTo>
                  <a:pt x="361" y="168"/>
                  <a:pt x="363" y="166"/>
                  <a:pt x="364" y="165"/>
                </a:cubicBezTo>
                <a:cubicBezTo>
                  <a:pt x="364" y="167"/>
                  <a:pt x="363" y="170"/>
                  <a:pt x="363" y="172"/>
                </a:cubicBezTo>
                <a:lnTo>
                  <a:pt x="362" y="171"/>
                </a:lnTo>
                <a:close/>
                <a:moveTo>
                  <a:pt x="364" y="185"/>
                </a:moveTo>
                <a:cubicBezTo>
                  <a:pt x="364" y="181"/>
                  <a:pt x="365" y="177"/>
                  <a:pt x="365" y="172"/>
                </a:cubicBezTo>
                <a:cubicBezTo>
                  <a:pt x="365" y="172"/>
                  <a:pt x="365" y="172"/>
                  <a:pt x="366" y="172"/>
                </a:cubicBezTo>
                <a:cubicBezTo>
                  <a:pt x="365" y="176"/>
                  <a:pt x="364" y="181"/>
                  <a:pt x="364" y="185"/>
                </a:cubicBezTo>
                <a:close/>
                <a:moveTo>
                  <a:pt x="366" y="165"/>
                </a:moveTo>
                <a:cubicBezTo>
                  <a:pt x="366" y="165"/>
                  <a:pt x="366" y="165"/>
                  <a:pt x="366" y="165"/>
                </a:cubicBezTo>
                <a:cubicBezTo>
                  <a:pt x="366" y="164"/>
                  <a:pt x="366" y="164"/>
                  <a:pt x="366" y="163"/>
                </a:cubicBezTo>
                <a:cubicBezTo>
                  <a:pt x="367" y="163"/>
                  <a:pt x="367" y="163"/>
                  <a:pt x="367" y="163"/>
                </a:cubicBezTo>
                <a:cubicBezTo>
                  <a:pt x="367" y="164"/>
                  <a:pt x="367" y="164"/>
                  <a:pt x="366" y="165"/>
                </a:cubicBezTo>
                <a:close/>
                <a:moveTo>
                  <a:pt x="367" y="162"/>
                </a:moveTo>
                <a:cubicBezTo>
                  <a:pt x="366" y="161"/>
                  <a:pt x="366" y="161"/>
                  <a:pt x="366" y="161"/>
                </a:cubicBezTo>
                <a:cubicBezTo>
                  <a:pt x="366" y="162"/>
                  <a:pt x="365" y="162"/>
                  <a:pt x="365" y="162"/>
                </a:cubicBezTo>
                <a:cubicBezTo>
                  <a:pt x="365" y="162"/>
                  <a:pt x="365" y="162"/>
                  <a:pt x="365" y="162"/>
                </a:cubicBezTo>
                <a:cubicBezTo>
                  <a:pt x="365" y="162"/>
                  <a:pt x="365" y="162"/>
                  <a:pt x="365" y="162"/>
                </a:cubicBezTo>
                <a:cubicBezTo>
                  <a:pt x="359" y="167"/>
                  <a:pt x="353" y="172"/>
                  <a:pt x="348" y="177"/>
                </a:cubicBezTo>
                <a:cubicBezTo>
                  <a:pt x="349" y="178"/>
                  <a:pt x="349" y="178"/>
                  <a:pt x="349" y="178"/>
                </a:cubicBezTo>
                <a:cubicBezTo>
                  <a:pt x="352" y="176"/>
                  <a:pt x="354" y="174"/>
                  <a:pt x="357" y="171"/>
                </a:cubicBezTo>
                <a:cubicBezTo>
                  <a:pt x="357" y="172"/>
                  <a:pt x="357" y="173"/>
                  <a:pt x="357" y="174"/>
                </a:cubicBezTo>
                <a:cubicBezTo>
                  <a:pt x="356" y="174"/>
                  <a:pt x="355" y="175"/>
                  <a:pt x="355" y="176"/>
                </a:cubicBezTo>
                <a:cubicBezTo>
                  <a:pt x="354" y="178"/>
                  <a:pt x="353" y="180"/>
                  <a:pt x="353" y="182"/>
                </a:cubicBezTo>
                <a:cubicBezTo>
                  <a:pt x="352" y="183"/>
                  <a:pt x="352" y="183"/>
                  <a:pt x="351" y="184"/>
                </a:cubicBezTo>
                <a:cubicBezTo>
                  <a:pt x="352" y="184"/>
                  <a:pt x="352" y="184"/>
                  <a:pt x="352" y="184"/>
                </a:cubicBezTo>
                <a:cubicBezTo>
                  <a:pt x="352" y="184"/>
                  <a:pt x="352" y="185"/>
                  <a:pt x="352" y="185"/>
                </a:cubicBezTo>
                <a:cubicBezTo>
                  <a:pt x="349" y="187"/>
                  <a:pt x="346" y="189"/>
                  <a:pt x="343" y="190"/>
                </a:cubicBezTo>
                <a:cubicBezTo>
                  <a:pt x="342" y="190"/>
                  <a:pt x="341" y="190"/>
                  <a:pt x="340" y="190"/>
                </a:cubicBezTo>
                <a:cubicBezTo>
                  <a:pt x="342" y="188"/>
                  <a:pt x="345" y="187"/>
                  <a:pt x="347" y="186"/>
                </a:cubicBezTo>
                <a:cubicBezTo>
                  <a:pt x="350" y="184"/>
                  <a:pt x="348" y="179"/>
                  <a:pt x="344" y="181"/>
                </a:cubicBezTo>
                <a:cubicBezTo>
                  <a:pt x="344" y="181"/>
                  <a:pt x="343" y="182"/>
                  <a:pt x="342" y="182"/>
                </a:cubicBezTo>
                <a:cubicBezTo>
                  <a:pt x="338" y="182"/>
                  <a:pt x="334" y="183"/>
                  <a:pt x="331" y="184"/>
                </a:cubicBezTo>
                <a:cubicBezTo>
                  <a:pt x="331" y="184"/>
                  <a:pt x="331" y="184"/>
                  <a:pt x="331" y="184"/>
                </a:cubicBezTo>
                <a:cubicBezTo>
                  <a:pt x="331" y="183"/>
                  <a:pt x="331" y="183"/>
                  <a:pt x="331" y="183"/>
                </a:cubicBezTo>
                <a:cubicBezTo>
                  <a:pt x="336" y="182"/>
                  <a:pt x="342" y="180"/>
                  <a:pt x="346" y="177"/>
                </a:cubicBezTo>
                <a:cubicBezTo>
                  <a:pt x="345" y="176"/>
                  <a:pt x="345" y="176"/>
                  <a:pt x="345" y="176"/>
                </a:cubicBezTo>
                <a:cubicBezTo>
                  <a:pt x="340" y="179"/>
                  <a:pt x="333" y="182"/>
                  <a:pt x="327" y="182"/>
                </a:cubicBezTo>
                <a:cubicBezTo>
                  <a:pt x="327" y="182"/>
                  <a:pt x="327" y="182"/>
                  <a:pt x="327" y="182"/>
                </a:cubicBezTo>
                <a:cubicBezTo>
                  <a:pt x="327" y="182"/>
                  <a:pt x="327" y="182"/>
                  <a:pt x="327" y="182"/>
                </a:cubicBezTo>
                <a:cubicBezTo>
                  <a:pt x="326" y="181"/>
                  <a:pt x="326" y="181"/>
                  <a:pt x="326" y="181"/>
                </a:cubicBezTo>
                <a:cubicBezTo>
                  <a:pt x="326" y="180"/>
                  <a:pt x="326" y="180"/>
                  <a:pt x="326" y="180"/>
                </a:cubicBezTo>
                <a:cubicBezTo>
                  <a:pt x="325" y="180"/>
                  <a:pt x="325" y="180"/>
                  <a:pt x="325" y="180"/>
                </a:cubicBezTo>
                <a:cubicBezTo>
                  <a:pt x="326" y="179"/>
                  <a:pt x="326" y="179"/>
                  <a:pt x="327" y="179"/>
                </a:cubicBezTo>
                <a:cubicBezTo>
                  <a:pt x="327" y="179"/>
                  <a:pt x="327" y="179"/>
                  <a:pt x="327" y="179"/>
                </a:cubicBezTo>
                <a:cubicBezTo>
                  <a:pt x="327" y="179"/>
                  <a:pt x="328" y="179"/>
                  <a:pt x="328" y="179"/>
                </a:cubicBezTo>
                <a:cubicBezTo>
                  <a:pt x="332" y="179"/>
                  <a:pt x="335" y="177"/>
                  <a:pt x="339" y="176"/>
                </a:cubicBezTo>
                <a:cubicBezTo>
                  <a:pt x="343" y="174"/>
                  <a:pt x="347" y="173"/>
                  <a:pt x="350" y="171"/>
                </a:cubicBezTo>
                <a:cubicBezTo>
                  <a:pt x="350" y="170"/>
                  <a:pt x="350" y="170"/>
                  <a:pt x="350" y="170"/>
                </a:cubicBezTo>
                <a:cubicBezTo>
                  <a:pt x="346" y="171"/>
                  <a:pt x="342" y="173"/>
                  <a:pt x="339" y="174"/>
                </a:cubicBezTo>
                <a:cubicBezTo>
                  <a:pt x="335" y="176"/>
                  <a:pt x="332" y="177"/>
                  <a:pt x="329" y="177"/>
                </a:cubicBezTo>
                <a:cubicBezTo>
                  <a:pt x="330" y="176"/>
                  <a:pt x="331" y="176"/>
                  <a:pt x="331" y="175"/>
                </a:cubicBezTo>
                <a:cubicBezTo>
                  <a:pt x="331" y="175"/>
                  <a:pt x="331" y="175"/>
                  <a:pt x="331" y="175"/>
                </a:cubicBezTo>
                <a:cubicBezTo>
                  <a:pt x="332" y="175"/>
                  <a:pt x="332" y="175"/>
                  <a:pt x="332" y="175"/>
                </a:cubicBezTo>
                <a:cubicBezTo>
                  <a:pt x="337" y="174"/>
                  <a:pt x="343" y="171"/>
                  <a:pt x="348" y="169"/>
                </a:cubicBezTo>
                <a:cubicBezTo>
                  <a:pt x="348" y="169"/>
                  <a:pt x="348" y="169"/>
                  <a:pt x="348" y="169"/>
                </a:cubicBezTo>
                <a:cubicBezTo>
                  <a:pt x="351" y="168"/>
                  <a:pt x="353" y="166"/>
                  <a:pt x="356" y="165"/>
                </a:cubicBezTo>
                <a:cubicBezTo>
                  <a:pt x="355" y="166"/>
                  <a:pt x="355" y="166"/>
                  <a:pt x="354" y="167"/>
                </a:cubicBezTo>
                <a:cubicBezTo>
                  <a:pt x="356" y="168"/>
                  <a:pt x="356" y="168"/>
                  <a:pt x="356" y="168"/>
                </a:cubicBezTo>
                <a:cubicBezTo>
                  <a:pt x="357" y="166"/>
                  <a:pt x="358" y="164"/>
                  <a:pt x="360" y="163"/>
                </a:cubicBezTo>
                <a:cubicBezTo>
                  <a:pt x="362" y="161"/>
                  <a:pt x="365" y="159"/>
                  <a:pt x="367" y="158"/>
                </a:cubicBezTo>
                <a:cubicBezTo>
                  <a:pt x="367" y="159"/>
                  <a:pt x="367" y="161"/>
                  <a:pt x="367" y="162"/>
                </a:cubicBezTo>
                <a:close/>
                <a:moveTo>
                  <a:pt x="331" y="173"/>
                </a:moveTo>
                <a:cubicBezTo>
                  <a:pt x="331" y="173"/>
                  <a:pt x="331" y="173"/>
                  <a:pt x="331" y="173"/>
                </a:cubicBezTo>
                <a:cubicBezTo>
                  <a:pt x="331" y="174"/>
                  <a:pt x="331" y="174"/>
                  <a:pt x="331" y="174"/>
                </a:cubicBezTo>
                <a:lnTo>
                  <a:pt x="331" y="173"/>
                </a:lnTo>
                <a:close/>
                <a:moveTo>
                  <a:pt x="368" y="147"/>
                </a:moveTo>
                <a:cubicBezTo>
                  <a:pt x="368" y="149"/>
                  <a:pt x="368" y="151"/>
                  <a:pt x="368" y="152"/>
                </a:cubicBezTo>
                <a:cubicBezTo>
                  <a:pt x="365" y="154"/>
                  <a:pt x="361" y="157"/>
                  <a:pt x="358" y="159"/>
                </a:cubicBezTo>
                <a:cubicBezTo>
                  <a:pt x="361" y="155"/>
                  <a:pt x="364" y="151"/>
                  <a:pt x="368" y="147"/>
                </a:cubicBezTo>
                <a:close/>
                <a:moveTo>
                  <a:pt x="369" y="140"/>
                </a:moveTo>
                <a:cubicBezTo>
                  <a:pt x="368" y="139"/>
                  <a:pt x="368" y="139"/>
                  <a:pt x="368" y="139"/>
                </a:cubicBezTo>
                <a:cubicBezTo>
                  <a:pt x="364" y="143"/>
                  <a:pt x="360" y="148"/>
                  <a:pt x="356" y="151"/>
                </a:cubicBezTo>
                <a:cubicBezTo>
                  <a:pt x="357" y="152"/>
                  <a:pt x="357" y="152"/>
                  <a:pt x="357" y="152"/>
                </a:cubicBezTo>
                <a:cubicBezTo>
                  <a:pt x="361" y="149"/>
                  <a:pt x="365" y="144"/>
                  <a:pt x="369" y="141"/>
                </a:cubicBezTo>
                <a:cubicBezTo>
                  <a:pt x="369" y="142"/>
                  <a:pt x="369" y="143"/>
                  <a:pt x="369" y="145"/>
                </a:cubicBezTo>
                <a:cubicBezTo>
                  <a:pt x="368" y="144"/>
                  <a:pt x="368" y="144"/>
                  <a:pt x="368" y="144"/>
                </a:cubicBezTo>
                <a:cubicBezTo>
                  <a:pt x="364" y="149"/>
                  <a:pt x="359" y="154"/>
                  <a:pt x="356" y="159"/>
                </a:cubicBezTo>
                <a:cubicBezTo>
                  <a:pt x="356" y="160"/>
                  <a:pt x="356" y="160"/>
                  <a:pt x="356" y="160"/>
                </a:cubicBezTo>
                <a:cubicBezTo>
                  <a:pt x="348" y="165"/>
                  <a:pt x="338" y="170"/>
                  <a:pt x="330" y="169"/>
                </a:cubicBezTo>
                <a:cubicBezTo>
                  <a:pt x="333" y="166"/>
                  <a:pt x="335" y="163"/>
                  <a:pt x="338" y="162"/>
                </a:cubicBezTo>
                <a:cubicBezTo>
                  <a:pt x="337" y="160"/>
                  <a:pt x="337" y="160"/>
                  <a:pt x="337" y="160"/>
                </a:cubicBezTo>
                <a:cubicBezTo>
                  <a:pt x="334" y="162"/>
                  <a:pt x="331" y="165"/>
                  <a:pt x="328" y="168"/>
                </a:cubicBezTo>
                <a:cubicBezTo>
                  <a:pt x="327" y="168"/>
                  <a:pt x="327" y="168"/>
                  <a:pt x="327" y="168"/>
                </a:cubicBezTo>
                <a:cubicBezTo>
                  <a:pt x="327" y="165"/>
                  <a:pt x="328" y="162"/>
                  <a:pt x="328" y="159"/>
                </a:cubicBezTo>
                <a:cubicBezTo>
                  <a:pt x="329" y="158"/>
                  <a:pt x="330" y="157"/>
                  <a:pt x="331" y="156"/>
                </a:cubicBezTo>
                <a:cubicBezTo>
                  <a:pt x="331" y="156"/>
                  <a:pt x="331" y="156"/>
                  <a:pt x="331" y="156"/>
                </a:cubicBezTo>
                <a:cubicBezTo>
                  <a:pt x="330" y="155"/>
                  <a:pt x="330" y="155"/>
                  <a:pt x="330" y="155"/>
                </a:cubicBezTo>
                <a:cubicBezTo>
                  <a:pt x="330" y="155"/>
                  <a:pt x="330" y="155"/>
                  <a:pt x="330" y="155"/>
                </a:cubicBezTo>
                <a:cubicBezTo>
                  <a:pt x="330" y="155"/>
                  <a:pt x="329" y="156"/>
                  <a:pt x="329" y="156"/>
                </a:cubicBezTo>
                <a:cubicBezTo>
                  <a:pt x="329" y="156"/>
                  <a:pt x="329" y="156"/>
                  <a:pt x="329" y="156"/>
                </a:cubicBezTo>
                <a:cubicBezTo>
                  <a:pt x="329" y="155"/>
                  <a:pt x="329" y="155"/>
                  <a:pt x="330" y="155"/>
                </a:cubicBezTo>
                <a:cubicBezTo>
                  <a:pt x="330" y="154"/>
                  <a:pt x="330" y="154"/>
                  <a:pt x="330" y="153"/>
                </a:cubicBezTo>
                <a:cubicBezTo>
                  <a:pt x="331" y="149"/>
                  <a:pt x="332" y="144"/>
                  <a:pt x="333" y="140"/>
                </a:cubicBezTo>
                <a:cubicBezTo>
                  <a:pt x="332" y="140"/>
                  <a:pt x="332" y="140"/>
                  <a:pt x="332" y="140"/>
                </a:cubicBezTo>
                <a:cubicBezTo>
                  <a:pt x="332" y="138"/>
                  <a:pt x="333" y="137"/>
                  <a:pt x="333" y="135"/>
                </a:cubicBezTo>
                <a:cubicBezTo>
                  <a:pt x="340" y="133"/>
                  <a:pt x="346" y="130"/>
                  <a:pt x="352" y="126"/>
                </a:cubicBezTo>
                <a:cubicBezTo>
                  <a:pt x="352" y="126"/>
                  <a:pt x="353" y="126"/>
                  <a:pt x="353" y="125"/>
                </a:cubicBezTo>
                <a:cubicBezTo>
                  <a:pt x="353" y="125"/>
                  <a:pt x="353" y="125"/>
                  <a:pt x="353" y="125"/>
                </a:cubicBezTo>
                <a:cubicBezTo>
                  <a:pt x="353" y="126"/>
                  <a:pt x="353" y="126"/>
                  <a:pt x="352" y="127"/>
                </a:cubicBezTo>
                <a:cubicBezTo>
                  <a:pt x="354" y="127"/>
                  <a:pt x="354" y="127"/>
                  <a:pt x="354" y="127"/>
                </a:cubicBezTo>
                <a:cubicBezTo>
                  <a:pt x="354" y="126"/>
                  <a:pt x="355" y="125"/>
                  <a:pt x="356" y="124"/>
                </a:cubicBezTo>
                <a:cubicBezTo>
                  <a:pt x="357" y="124"/>
                  <a:pt x="358" y="123"/>
                  <a:pt x="360" y="123"/>
                </a:cubicBezTo>
                <a:cubicBezTo>
                  <a:pt x="360" y="123"/>
                  <a:pt x="360" y="123"/>
                  <a:pt x="360" y="124"/>
                </a:cubicBezTo>
                <a:cubicBezTo>
                  <a:pt x="358" y="126"/>
                  <a:pt x="356" y="128"/>
                  <a:pt x="355" y="130"/>
                </a:cubicBezTo>
                <a:cubicBezTo>
                  <a:pt x="356" y="131"/>
                  <a:pt x="356" y="131"/>
                  <a:pt x="356" y="131"/>
                </a:cubicBezTo>
                <a:cubicBezTo>
                  <a:pt x="358" y="129"/>
                  <a:pt x="360" y="126"/>
                  <a:pt x="362" y="124"/>
                </a:cubicBezTo>
                <a:cubicBezTo>
                  <a:pt x="363" y="124"/>
                  <a:pt x="364" y="124"/>
                  <a:pt x="365" y="122"/>
                </a:cubicBezTo>
                <a:cubicBezTo>
                  <a:pt x="365" y="121"/>
                  <a:pt x="366" y="120"/>
                  <a:pt x="366" y="119"/>
                </a:cubicBezTo>
                <a:cubicBezTo>
                  <a:pt x="368" y="118"/>
                  <a:pt x="369" y="118"/>
                  <a:pt x="371" y="117"/>
                </a:cubicBezTo>
                <a:cubicBezTo>
                  <a:pt x="370" y="125"/>
                  <a:pt x="369" y="133"/>
                  <a:pt x="369" y="140"/>
                </a:cubicBezTo>
                <a:close/>
                <a:moveTo>
                  <a:pt x="373" y="105"/>
                </a:moveTo>
                <a:cubicBezTo>
                  <a:pt x="373" y="105"/>
                  <a:pt x="373" y="105"/>
                  <a:pt x="373" y="105"/>
                </a:cubicBezTo>
                <a:cubicBezTo>
                  <a:pt x="372" y="104"/>
                  <a:pt x="372" y="104"/>
                  <a:pt x="372" y="104"/>
                </a:cubicBezTo>
                <a:cubicBezTo>
                  <a:pt x="372" y="104"/>
                  <a:pt x="373" y="104"/>
                  <a:pt x="373" y="104"/>
                </a:cubicBezTo>
                <a:cubicBezTo>
                  <a:pt x="373" y="103"/>
                  <a:pt x="373" y="103"/>
                  <a:pt x="373" y="103"/>
                </a:cubicBezTo>
                <a:cubicBezTo>
                  <a:pt x="373" y="102"/>
                  <a:pt x="374" y="102"/>
                  <a:pt x="374" y="102"/>
                </a:cubicBezTo>
                <a:cubicBezTo>
                  <a:pt x="374" y="103"/>
                  <a:pt x="373" y="104"/>
                  <a:pt x="373" y="1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 bwMode="auto">
          <a:xfrm rot="16200000">
            <a:off x="5096321" y="1894844"/>
            <a:ext cx="1935434" cy="3799287"/>
          </a:xfrm>
          <a:custGeom>
            <a:avLst/>
            <a:gdLst>
              <a:gd name="T0" fmla="*/ 0 w 1594"/>
              <a:gd name="T1" fmla="*/ 3017 h 3017"/>
              <a:gd name="T2" fmla="*/ 1594 w 1594"/>
              <a:gd name="T3" fmla="*/ 1509 h 3017"/>
              <a:gd name="T4" fmla="*/ 0 w 1594"/>
              <a:gd name="T5" fmla="*/ 0 h 3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94" h="3017">
                <a:moveTo>
                  <a:pt x="0" y="3017"/>
                </a:moveTo>
                <a:cubicBezTo>
                  <a:pt x="880" y="3017"/>
                  <a:pt x="1594" y="2342"/>
                  <a:pt x="1594" y="1509"/>
                </a:cubicBezTo>
                <a:cubicBezTo>
                  <a:pt x="1594" y="676"/>
                  <a:pt x="880" y="0"/>
                  <a:pt x="0" y="0"/>
                </a:cubicBezTo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5847783" y="2602038"/>
            <a:ext cx="401804" cy="404326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365310" y="3327150"/>
            <a:ext cx="401804" cy="404326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963493" y="4608772"/>
            <a:ext cx="401804" cy="404326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762780" y="4608772"/>
            <a:ext cx="401804" cy="404326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365297" y="3327150"/>
            <a:ext cx="401804" cy="404326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cxnSp>
        <p:nvCxnSpPr>
          <p:cNvPr id="75" name="Straight Connector 74"/>
          <p:cNvCxnSpPr/>
          <p:nvPr/>
        </p:nvCxnSpPr>
        <p:spPr>
          <a:xfrm flipH="1" flipV="1">
            <a:off x="3440743" y="4460205"/>
            <a:ext cx="390934" cy="265951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76" name="Straight Connector 75"/>
          <p:cNvCxnSpPr/>
          <p:nvPr/>
        </p:nvCxnSpPr>
        <p:spPr>
          <a:xfrm flipH="1">
            <a:off x="2844080" y="4460205"/>
            <a:ext cx="602557" cy="0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78" name="Straight Connector 77"/>
          <p:cNvCxnSpPr/>
          <p:nvPr/>
        </p:nvCxnSpPr>
        <p:spPr>
          <a:xfrm flipH="1" flipV="1">
            <a:off x="3859218" y="3120218"/>
            <a:ext cx="390934" cy="265951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79" name="Straight Connector 78"/>
          <p:cNvCxnSpPr/>
          <p:nvPr/>
        </p:nvCxnSpPr>
        <p:spPr>
          <a:xfrm flipH="1">
            <a:off x="3262555" y="3120218"/>
            <a:ext cx="602557" cy="0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81" name="Straight Connector 80"/>
          <p:cNvCxnSpPr/>
          <p:nvPr/>
        </p:nvCxnSpPr>
        <p:spPr>
          <a:xfrm flipV="1">
            <a:off x="7866329" y="3120218"/>
            <a:ext cx="390934" cy="265951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82" name="Straight Connector 81"/>
          <p:cNvCxnSpPr/>
          <p:nvPr/>
        </p:nvCxnSpPr>
        <p:spPr>
          <a:xfrm>
            <a:off x="8251369" y="3120218"/>
            <a:ext cx="602557" cy="0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84" name="Straight Connector 83"/>
          <p:cNvCxnSpPr/>
          <p:nvPr/>
        </p:nvCxnSpPr>
        <p:spPr>
          <a:xfrm flipV="1">
            <a:off x="8280420" y="4460205"/>
            <a:ext cx="390934" cy="265951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85" name="Straight Connector 84"/>
          <p:cNvCxnSpPr/>
          <p:nvPr/>
        </p:nvCxnSpPr>
        <p:spPr>
          <a:xfrm>
            <a:off x="8665460" y="4460205"/>
            <a:ext cx="602557" cy="0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sp>
        <p:nvSpPr>
          <p:cNvPr id="87" name="Text Placeholder 2"/>
          <p:cNvSpPr txBox="1"/>
          <p:nvPr/>
        </p:nvSpPr>
        <p:spPr>
          <a:xfrm>
            <a:off x="8966893" y="2845971"/>
            <a:ext cx="2416398" cy="32078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9047575" y="3185244"/>
            <a:ext cx="224774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0" name="Text Placeholder 2"/>
          <p:cNvSpPr txBox="1"/>
          <p:nvPr/>
        </p:nvSpPr>
        <p:spPr>
          <a:xfrm>
            <a:off x="9372306" y="4262313"/>
            <a:ext cx="2328423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452989" y="4601587"/>
            <a:ext cx="224774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3" name="Text Placeholder 2"/>
          <p:cNvSpPr txBox="1"/>
          <p:nvPr/>
        </p:nvSpPr>
        <p:spPr>
          <a:xfrm>
            <a:off x="744060" y="2959825"/>
            <a:ext cx="2415500" cy="32078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76863" y="3299098"/>
            <a:ext cx="223189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1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6" name="Text Placeholder 2"/>
          <p:cNvSpPr txBox="1"/>
          <p:nvPr/>
        </p:nvSpPr>
        <p:spPr>
          <a:xfrm>
            <a:off x="495863" y="4262314"/>
            <a:ext cx="2282697" cy="2425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95863" y="4601587"/>
            <a:ext cx="223189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1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388114" y="177554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4839126" y="2057188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4772216" y="3355494"/>
            <a:ext cx="2630122" cy="2646628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grpSp>
        <p:nvGrpSpPr>
          <p:cNvPr id="28" name="组合 27"/>
          <p:cNvGrpSpPr/>
          <p:nvPr/>
        </p:nvGrpSpPr>
        <p:grpSpPr>
          <a:xfrm>
            <a:off x="5675646" y="3910310"/>
            <a:ext cx="929478" cy="1365740"/>
            <a:chOff x="5356225" y="2438400"/>
            <a:chExt cx="1295400" cy="1903413"/>
          </a:xfrm>
        </p:grpSpPr>
        <p:sp>
          <p:nvSpPr>
            <p:cNvPr id="29" name="Freeform 17"/>
            <p:cNvSpPr/>
            <p:nvPr/>
          </p:nvSpPr>
          <p:spPr bwMode="auto">
            <a:xfrm>
              <a:off x="5502275" y="2482850"/>
              <a:ext cx="36513" cy="26988"/>
            </a:xfrm>
            <a:custGeom>
              <a:avLst/>
              <a:gdLst>
                <a:gd name="T0" fmla="*/ 56 w 56"/>
                <a:gd name="T1" fmla="*/ 4 h 41"/>
                <a:gd name="T2" fmla="*/ 0 w 56"/>
                <a:gd name="T3" fmla="*/ 41 h 41"/>
                <a:gd name="T4" fmla="*/ 56 w 56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1">
                  <a:moveTo>
                    <a:pt x="56" y="4"/>
                  </a:moveTo>
                  <a:cubicBezTo>
                    <a:pt x="39" y="16"/>
                    <a:pt x="15" y="33"/>
                    <a:pt x="0" y="41"/>
                  </a:cubicBezTo>
                  <a:cubicBezTo>
                    <a:pt x="8" y="19"/>
                    <a:pt x="29" y="0"/>
                    <a:pt x="5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5356225" y="2438400"/>
              <a:ext cx="1295400" cy="1903413"/>
            </a:xfrm>
            <a:custGeom>
              <a:avLst/>
              <a:gdLst>
                <a:gd name="T0" fmla="*/ 1512 w 2006"/>
                <a:gd name="T1" fmla="*/ 1347 h 2944"/>
                <a:gd name="T2" fmla="*/ 1016 w 2006"/>
                <a:gd name="T3" fmla="*/ 1087 h 2944"/>
                <a:gd name="T4" fmla="*/ 1615 w 2006"/>
                <a:gd name="T5" fmla="*/ 2506 h 2944"/>
                <a:gd name="T6" fmla="*/ 1411 w 2006"/>
                <a:gd name="T7" fmla="*/ 2678 h 2944"/>
                <a:gd name="T8" fmla="*/ 738 w 2006"/>
                <a:gd name="T9" fmla="*/ 2315 h 2944"/>
                <a:gd name="T10" fmla="*/ 258 w 2006"/>
                <a:gd name="T11" fmla="*/ 2559 h 2944"/>
                <a:gd name="T12" fmla="*/ 79 w 2006"/>
                <a:gd name="T13" fmla="*/ 2650 h 2944"/>
                <a:gd name="T14" fmla="*/ 284 w 2006"/>
                <a:gd name="T15" fmla="*/ 2063 h 2944"/>
                <a:gd name="T16" fmla="*/ 744 w 2006"/>
                <a:gd name="T17" fmla="*/ 1153 h 2944"/>
                <a:gd name="T18" fmla="*/ 792 w 2006"/>
                <a:gd name="T19" fmla="*/ 720 h 2944"/>
                <a:gd name="T20" fmla="*/ 946 w 2006"/>
                <a:gd name="T21" fmla="*/ 520 h 2944"/>
                <a:gd name="T22" fmla="*/ 1258 w 2006"/>
                <a:gd name="T23" fmla="*/ 857 h 2944"/>
                <a:gd name="T24" fmla="*/ 1877 w 2006"/>
                <a:gd name="T25" fmla="*/ 1115 h 2944"/>
                <a:gd name="T26" fmla="*/ 1875 w 2006"/>
                <a:gd name="T27" fmla="*/ 1218 h 2944"/>
                <a:gd name="T28" fmla="*/ 970 w 2006"/>
                <a:gd name="T29" fmla="*/ 518 h 2944"/>
                <a:gd name="T30" fmla="*/ 339 w 2006"/>
                <a:gd name="T31" fmla="*/ 316 h 2944"/>
                <a:gd name="T32" fmla="*/ 643 w 2006"/>
                <a:gd name="T33" fmla="*/ 302 h 2944"/>
                <a:gd name="T34" fmla="*/ 895 w 2006"/>
                <a:gd name="T35" fmla="*/ 792 h 2944"/>
                <a:gd name="T36" fmla="*/ 952 w 2006"/>
                <a:gd name="T37" fmla="*/ 726 h 2944"/>
                <a:gd name="T38" fmla="*/ 807 w 2006"/>
                <a:gd name="T39" fmla="*/ 819 h 2944"/>
                <a:gd name="T40" fmla="*/ 853 w 2006"/>
                <a:gd name="T41" fmla="*/ 786 h 2944"/>
                <a:gd name="T42" fmla="*/ 938 w 2006"/>
                <a:gd name="T43" fmla="*/ 946 h 2944"/>
                <a:gd name="T44" fmla="*/ 1051 w 2006"/>
                <a:gd name="T45" fmla="*/ 1270 h 2944"/>
                <a:gd name="T46" fmla="*/ 1248 w 2006"/>
                <a:gd name="T47" fmla="*/ 877 h 2944"/>
                <a:gd name="T48" fmla="*/ 923 w 2006"/>
                <a:gd name="T49" fmla="*/ 962 h 2944"/>
                <a:gd name="T50" fmla="*/ 1750 w 2006"/>
                <a:gd name="T51" fmla="*/ 1012 h 2944"/>
                <a:gd name="T52" fmla="*/ 1333 w 2006"/>
                <a:gd name="T53" fmla="*/ 1210 h 2944"/>
                <a:gd name="T54" fmla="*/ 683 w 2006"/>
                <a:gd name="T55" fmla="*/ 1083 h 2944"/>
                <a:gd name="T56" fmla="*/ 756 w 2006"/>
                <a:gd name="T57" fmla="*/ 1079 h 2944"/>
                <a:gd name="T58" fmla="*/ 1319 w 2006"/>
                <a:gd name="T59" fmla="*/ 1430 h 2944"/>
                <a:gd name="T60" fmla="*/ 690 w 2006"/>
                <a:gd name="T61" fmla="*/ 1125 h 2944"/>
                <a:gd name="T62" fmla="*/ 1887 w 2006"/>
                <a:gd name="T63" fmla="*/ 1238 h 2944"/>
                <a:gd name="T64" fmla="*/ 905 w 2006"/>
                <a:gd name="T65" fmla="*/ 1242 h 2944"/>
                <a:gd name="T66" fmla="*/ 833 w 2006"/>
                <a:gd name="T67" fmla="*/ 1256 h 2944"/>
                <a:gd name="T68" fmla="*/ 835 w 2006"/>
                <a:gd name="T69" fmla="*/ 1258 h 2944"/>
                <a:gd name="T70" fmla="*/ 756 w 2006"/>
                <a:gd name="T71" fmla="*/ 1534 h 2944"/>
                <a:gd name="T72" fmla="*/ 1180 w 2006"/>
                <a:gd name="T73" fmla="*/ 2186 h 2944"/>
                <a:gd name="T74" fmla="*/ 208 w 2006"/>
                <a:gd name="T75" fmla="*/ 2347 h 2944"/>
                <a:gd name="T76" fmla="*/ 490 w 2006"/>
                <a:gd name="T77" fmla="*/ 1716 h 2944"/>
                <a:gd name="T78" fmla="*/ 228 w 2006"/>
                <a:gd name="T79" fmla="*/ 2539 h 2944"/>
                <a:gd name="T80" fmla="*/ 1034 w 2006"/>
                <a:gd name="T81" fmla="*/ 1540 h 2944"/>
                <a:gd name="T82" fmla="*/ 1145 w 2006"/>
                <a:gd name="T83" fmla="*/ 1710 h 2944"/>
                <a:gd name="T84" fmla="*/ 1452 w 2006"/>
                <a:gd name="T85" fmla="*/ 2519 h 2944"/>
                <a:gd name="T86" fmla="*/ 1615 w 2006"/>
                <a:gd name="T87" fmla="*/ 1343 h 2944"/>
                <a:gd name="T88" fmla="*/ 1643 w 2006"/>
                <a:gd name="T89" fmla="*/ 1403 h 2944"/>
                <a:gd name="T90" fmla="*/ 1752 w 2006"/>
                <a:gd name="T91" fmla="*/ 1476 h 2944"/>
                <a:gd name="T92" fmla="*/ 1829 w 2006"/>
                <a:gd name="T93" fmla="*/ 1514 h 2944"/>
                <a:gd name="T94" fmla="*/ 1853 w 2006"/>
                <a:gd name="T95" fmla="*/ 1472 h 2944"/>
                <a:gd name="T96" fmla="*/ 690 w 2006"/>
                <a:gd name="T97" fmla="*/ 2182 h 2944"/>
                <a:gd name="T98" fmla="*/ 962 w 2006"/>
                <a:gd name="T99" fmla="*/ 2180 h 2944"/>
                <a:gd name="T100" fmla="*/ 611 w 2006"/>
                <a:gd name="T101" fmla="*/ 2222 h 2944"/>
                <a:gd name="T102" fmla="*/ 841 w 2006"/>
                <a:gd name="T103" fmla="*/ 2256 h 2944"/>
                <a:gd name="T104" fmla="*/ 714 w 2006"/>
                <a:gd name="T105" fmla="*/ 2295 h 2944"/>
                <a:gd name="T106" fmla="*/ 40 w 2006"/>
                <a:gd name="T107" fmla="*/ 2516 h 2944"/>
                <a:gd name="T108" fmla="*/ 1518 w 2006"/>
                <a:gd name="T109" fmla="*/ 2521 h 2944"/>
                <a:gd name="T110" fmla="*/ 234 w 2006"/>
                <a:gd name="T111" fmla="*/ 2561 h 2944"/>
                <a:gd name="T112" fmla="*/ 89 w 2006"/>
                <a:gd name="T113" fmla="*/ 2575 h 2944"/>
                <a:gd name="T114" fmla="*/ 1450 w 2006"/>
                <a:gd name="T115" fmla="*/ 2684 h 2944"/>
                <a:gd name="T116" fmla="*/ 1539 w 2006"/>
                <a:gd name="T117" fmla="*/ 2865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6" h="2944">
                  <a:moveTo>
                    <a:pt x="1978" y="1460"/>
                  </a:moveTo>
                  <a:cubicBezTo>
                    <a:pt x="1962" y="1467"/>
                    <a:pt x="1947" y="1464"/>
                    <a:pt x="1936" y="1474"/>
                  </a:cubicBezTo>
                  <a:cubicBezTo>
                    <a:pt x="1928" y="1482"/>
                    <a:pt x="1923" y="1497"/>
                    <a:pt x="1906" y="1498"/>
                  </a:cubicBezTo>
                  <a:cubicBezTo>
                    <a:pt x="1896" y="1499"/>
                    <a:pt x="1882" y="1494"/>
                    <a:pt x="1875" y="1484"/>
                  </a:cubicBezTo>
                  <a:cubicBezTo>
                    <a:pt x="1874" y="1488"/>
                    <a:pt x="1868" y="1485"/>
                    <a:pt x="1867" y="1488"/>
                  </a:cubicBezTo>
                  <a:cubicBezTo>
                    <a:pt x="1865" y="1510"/>
                    <a:pt x="1847" y="1529"/>
                    <a:pt x="1821" y="1534"/>
                  </a:cubicBezTo>
                  <a:cubicBezTo>
                    <a:pt x="1809" y="1530"/>
                    <a:pt x="1801" y="1521"/>
                    <a:pt x="1799" y="1506"/>
                  </a:cubicBezTo>
                  <a:cubicBezTo>
                    <a:pt x="1791" y="1504"/>
                    <a:pt x="1777" y="1503"/>
                    <a:pt x="1772" y="1494"/>
                  </a:cubicBezTo>
                  <a:cubicBezTo>
                    <a:pt x="1750" y="1512"/>
                    <a:pt x="1723" y="1495"/>
                    <a:pt x="1720" y="1466"/>
                  </a:cubicBezTo>
                  <a:cubicBezTo>
                    <a:pt x="1706" y="1454"/>
                    <a:pt x="1694" y="1440"/>
                    <a:pt x="1678" y="1430"/>
                  </a:cubicBezTo>
                  <a:cubicBezTo>
                    <a:pt x="1657" y="1448"/>
                    <a:pt x="1637" y="1425"/>
                    <a:pt x="1625" y="1411"/>
                  </a:cubicBezTo>
                  <a:cubicBezTo>
                    <a:pt x="1601" y="1420"/>
                    <a:pt x="1570" y="1426"/>
                    <a:pt x="1547" y="1413"/>
                  </a:cubicBezTo>
                  <a:cubicBezTo>
                    <a:pt x="1538" y="1392"/>
                    <a:pt x="1521" y="1378"/>
                    <a:pt x="1506" y="1363"/>
                  </a:cubicBezTo>
                  <a:cubicBezTo>
                    <a:pt x="1507" y="1357"/>
                    <a:pt x="1508" y="1351"/>
                    <a:pt x="1512" y="1347"/>
                  </a:cubicBezTo>
                  <a:cubicBezTo>
                    <a:pt x="1470" y="1318"/>
                    <a:pt x="1429" y="1284"/>
                    <a:pt x="1389" y="1248"/>
                  </a:cubicBezTo>
                  <a:cubicBezTo>
                    <a:pt x="1380" y="1259"/>
                    <a:pt x="1368" y="1274"/>
                    <a:pt x="1347" y="1268"/>
                  </a:cubicBezTo>
                  <a:cubicBezTo>
                    <a:pt x="1337" y="1259"/>
                    <a:pt x="1333" y="1245"/>
                    <a:pt x="1321" y="1238"/>
                  </a:cubicBezTo>
                  <a:cubicBezTo>
                    <a:pt x="1288" y="1175"/>
                    <a:pt x="1209" y="1141"/>
                    <a:pt x="1139" y="1109"/>
                  </a:cubicBezTo>
                  <a:cubicBezTo>
                    <a:pt x="1121" y="1113"/>
                    <a:pt x="1107" y="1099"/>
                    <a:pt x="1087" y="1099"/>
                  </a:cubicBezTo>
                  <a:cubicBezTo>
                    <a:pt x="1116" y="1143"/>
                    <a:pt x="1163" y="1186"/>
                    <a:pt x="1196" y="1232"/>
                  </a:cubicBezTo>
                  <a:cubicBezTo>
                    <a:pt x="1199" y="1234"/>
                    <a:pt x="1201" y="1238"/>
                    <a:pt x="1206" y="1238"/>
                  </a:cubicBezTo>
                  <a:cubicBezTo>
                    <a:pt x="1241" y="1296"/>
                    <a:pt x="1284" y="1347"/>
                    <a:pt x="1319" y="1405"/>
                  </a:cubicBezTo>
                  <a:cubicBezTo>
                    <a:pt x="1386" y="1394"/>
                    <a:pt x="1432" y="1454"/>
                    <a:pt x="1387" y="1492"/>
                  </a:cubicBezTo>
                  <a:cubicBezTo>
                    <a:pt x="1421" y="1521"/>
                    <a:pt x="1367" y="1571"/>
                    <a:pt x="1345" y="1526"/>
                  </a:cubicBezTo>
                  <a:cubicBezTo>
                    <a:pt x="1315" y="1540"/>
                    <a:pt x="1268" y="1534"/>
                    <a:pt x="1258" y="1504"/>
                  </a:cubicBezTo>
                  <a:cubicBezTo>
                    <a:pt x="1253" y="1490"/>
                    <a:pt x="1269" y="1481"/>
                    <a:pt x="1266" y="1460"/>
                  </a:cubicBezTo>
                  <a:cubicBezTo>
                    <a:pt x="1272" y="1450"/>
                    <a:pt x="1281" y="1442"/>
                    <a:pt x="1290" y="1434"/>
                  </a:cubicBezTo>
                  <a:cubicBezTo>
                    <a:pt x="1205" y="1312"/>
                    <a:pt x="1115" y="1194"/>
                    <a:pt x="1016" y="1087"/>
                  </a:cubicBezTo>
                  <a:cubicBezTo>
                    <a:pt x="992" y="1090"/>
                    <a:pt x="956" y="1083"/>
                    <a:pt x="928" y="1091"/>
                  </a:cubicBezTo>
                  <a:cubicBezTo>
                    <a:pt x="935" y="1105"/>
                    <a:pt x="932" y="1116"/>
                    <a:pt x="940" y="1129"/>
                  </a:cubicBezTo>
                  <a:cubicBezTo>
                    <a:pt x="966" y="1143"/>
                    <a:pt x="992" y="1149"/>
                    <a:pt x="1024" y="1155"/>
                  </a:cubicBezTo>
                  <a:cubicBezTo>
                    <a:pt x="1041" y="1191"/>
                    <a:pt x="1054" y="1233"/>
                    <a:pt x="1071" y="1270"/>
                  </a:cubicBezTo>
                  <a:cubicBezTo>
                    <a:pt x="1069" y="1274"/>
                    <a:pt x="1068" y="1280"/>
                    <a:pt x="1065" y="1284"/>
                  </a:cubicBezTo>
                  <a:cubicBezTo>
                    <a:pt x="1109" y="1367"/>
                    <a:pt x="1136" y="1467"/>
                    <a:pt x="1180" y="1549"/>
                  </a:cubicBezTo>
                  <a:cubicBezTo>
                    <a:pt x="1201" y="1614"/>
                    <a:pt x="1216" y="1674"/>
                    <a:pt x="1246" y="1728"/>
                  </a:cubicBezTo>
                  <a:cubicBezTo>
                    <a:pt x="1255" y="1769"/>
                    <a:pt x="1270" y="1805"/>
                    <a:pt x="1288" y="1847"/>
                  </a:cubicBezTo>
                  <a:cubicBezTo>
                    <a:pt x="1322" y="1931"/>
                    <a:pt x="1348" y="2026"/>
                    <a:pt x="1385" y="2109"/>
                  </a:cubicBezTo>
                  <a:cubicBezTo>
                    <a:pt x="1418" y="2241"/>
                    <a:pt x="1466" y="2363"/>
                    <a:pt x="1502" y="2488"/>
                  </a:cubicBezTo>
                  <a:cubicBezTo>
                    <a:pt x="1533" y="2488"/>
                    <a:pt x="1545" y="2530"/>
                    <a:pt x="1553" y="2553"/>
                  </a:cubicBezTo>
                  <a:cubicBezTo>
                    <a:pt x="1566" y="2552"/>
                    <a:pt x="1572" y="2544"/>
                    <a:pt x="1583" y="2541"/>
                  </a:cubicBezTo>
                  <a:cubicBezTo>
                    <a:pt x="1578" y="2532"/>
                    <a:pt x="1574" y="2521"/>
                    <a:pt x="1571" y="2510"/>
                  </a:cubicBezTo>
                  <a:cubicBezTo>
                    <a:pt x="1577" y="2493"/>
                    <a:pt x="1604" y="2496"/>
                    <a:pt x="1615" y="2506"/>
                  </a:cubicBezTo>
                  <a:cubicBezTo>
                    <a:pt x="1626" y="2545"/>
                    <a:pt x="1647" y="2580"/>
                    <a:pt x="1647" y="2617"/>
                  </a:cubicBezTo>
                  <a:cubicBezTo>
                    <a:pt x="1619" y="2635"/>
                    <a:pt x="1598" y="2611"/>
                    <a:pt x="1591" y="2587"/>
                  </a:cubicBezTo>
                  <a:cubicBezTo>
                    <a:pt x="1586" y="2589"/>
                    <a:pt x="1576" y="2591"/>
                    <a:pt x="1573" y="2589"/>
                  </a:cubicBezTo>
                  <a:cubicBezTo>
                    <a:pt x="1570" y="2607"/>
                    <a:pt x="1585" y="2612"/>
                    <a:pt x="1583" y="2627"/>
                  </a:cubicBezTo>
                  <a:cubicBezTo>
                    <a:pt x="1581" y="2645"/>
                    <a:pt x="1562" y="2639"/>
                    <a:pt x="1557" y="2652"/>
                  </a:cubicBezTo>
                  <a:cubicBezTo>
                    <a:pt x="1557" y="2654"/>
                    <a:pt x="1566" y="2679"/>
                    <a:pt x="1571" y="2694"/>
                  </a:cubicBezTo>
                  <a:cubicBezTo>
                    <a:pt x="1583" y="2731"/>
                    <a:pt x="1613" y="2780"/>
                    <a:pt x="1625" y="2811"/>
                  </a:cubicBezTo>
                  <a:cubicBezTo>
                    <a:pt x="1631" y="2829"/>
                    <a:pt x="1640" y="2855"/>
                    <a:pt x="1615" y="2863"/>
                  </a:cubicBezTo>
                  <a:cubicBezTo>
                    <a:pt x="1619" y="2879"/>
                    <a:pt x="1619" y="2888"/>
                    <a:pt x="1619" y="2908"/>
                  </a:cubicBezTo>
                  <a:cubicBezTo>
                    <a:pt x="1594" y="2944"/>
                    <a:pt x="1566" y="2910"/>
                    <a:pt x="1553" y="2881"/>
                  </a:cubicBezTo>
                  <a:cubicBezTo>
                    <a:pt x="1545" y="2880"/>
                    <a:pt x="1542" y="2884"/>
                    <a:pt x="1538" y="2886"/>
                  </a:cubicBezTo>
                  <a:cubicBezTo>
                    <a:pt x="1526" y="2881"/>
                    <a:pt x="1523" y="2868"/>
                    <a:pt x="1512" y="2863"/>
                  </a:cubicBezTo>
                  <a:cubicBezTo>
                    <a:pt x="1493" y="2794"/>
                    <a:pt x="1459" y="2740"/>
                    <a:pt x="1430" y="2680"/>
                  </a:cubicBezTo>
                  <a:cubicBezTo>
                    <a:pt x="1419" y="2679"/>
                    <a:pt x="1419" y="2680"/>
                    <a:pt x="1411" y="2678"/>
                  </a:cubicBezTo>
                  <a:cubicBezTo>
                    <a:pt x="1383" y="2636"/>
                    <a:pt x="1369" y="2582"/>
                    <a:pt x="1349" y="2541"/>
                  </a:cubicBezTo>
                  <a:cubicBezTo>
                    <a:pt x="1350" y="2534"/>
                    <a:pt x="1351" y="2528"/>
                    <a:pt x="1361" y="2525"/>
                  </a:cubicBezTo>
                  <a:cubicBezTo>
                    <a:pt x="1321" y="2447"/>
                    <a:pt x="1308" y="2372"/>
                    <a:pt x="1280" y="2285"/>
                  </a:cubicBezTo>
                  <a:cubicBezTo>
                    <a:pt x="1216" y="2265"/>
                    <a:pt x="1145" y="2248"/>
                    <a:pt x="1079" y="2232"/>
                  </a:cubicBezTo>
                  <a:cubicBezTo>
                    <a:pt x="1061" y="2227"/>
                    <a:pt x="1041" y="2218"/>
                    <a:pt x="1024" y="2216"/>
                  </a:cubicBezTo>
                  <a:cubicBezTo>
                    <a:pt x="988" y="2211"/>
                    <a:pt x="948" y="2218"/>
                    <a:pt x="907" y="2220"/>
                  </a:cubicBezTo>
                  <a:cubicBezTo>
                    <a:pt x="905" y="2226"/>
                    <a:pt x="907" y="2234"/>
                    <a:pt x="907" y="2246"/>
                  </a:cubicBezTo>
                  <a:cubicBezTo>
                    <a:pt x="944" y="2265"/>
                    <a:pt x="938" y="2352"/>
                    <a:pt x="893" y="2349"/>
                  </a:cubicBezTo>
                  <a:cubicBezTo>
                    <a:pt x="878" y="2397"/>
                    <a:pt x="910" y="2470"/>
                    <a:pt x="863" y="2498"/>
                  </a:cubicBezTo>
                  <a:cubicBezTo>
                    <a:pt x="869" y="2536"/>
                    <a:pt x="792" y="2559"/>
                    <a:pt x="788" y="2504"/>
                  </a:cubicBezTo>
                  <a:cubicBezTo>
                    <a:pt x="781" y="2504"/>
                    <a:pt x="775" y="2500"/>
                    <a:pt x="764" y="2500"/>
                  </a:cubicBezTo>
                  <a:cubicBezTo>
                    <a:pt x="759" y="2492"/>
                    <a:pt x="756" y="2482"/>
                    <a:pt x="752" y="2474"/>
                  </a:cubicBezTo>
                  <a:cubicBezTo>
                    <a:pt x="768" y="2439"/>
                    <a:pt x="758" y="2378"/>
                    <a:pt x="758" y="2345"/>
                  </a:cubicBezTo>
                  <a:cubicBezTo>
                    <a:pt x="752" y="2340"/>
                    <a:pt x="740" y="2330"/>
                    <a:pt x="738" y="2315"/>
                  </a:cubicBezTo>
                  <a:cubicBezTo>
                    <a:pt x="732" y="2318"/>
                    <a:pt x="721" y="2317"/>
                    <a:pt x="714" y="2319"/>
                  </a:cubicBezTo>
                  <a:cubicBezTo>
                    <a:pt x="720" y="2342"/>
                    <a:pt x="705" y="2356"/>
                    <a:pt x="677" y="2355"/>
                  </a:cubicBezTo>
                  <a:cubicBezTo>
                    <a:pt x="644" y="2339"/>
                    <a:pt x="671" y="2283"/>
                    <a:pt x="661" y="2252"/>
                  </a:cubicBezTo>
                  <a:cubicBezTo>
                    <a:pt x="663" y="2251"/>
                    <a:pt x="665" y="2249"/>
                    <a:pt x="665" y="2246"/>
                  </a:cubicBezTo>
                  <a:cubicBezTo>
                    <a:pt x="690" y="2232"/>
                    <a:pt x="719" y="2255"/>
                    <a:pt x="712" y="2279"/>
                  </a:cubicBezTo>
                  <a:cubicBezTo>
                    <a:pt x="724" y="2282"/>
                    <a:pt x="724" y="2273"/>
                    <a:pt x="734" y="2273"/>
                  </a:cubicBezTo>
                  <a:cubicBezTo>
                    <a:pt x="731" y="2265"/>
                    <a:pt x="736" y="2260"/>
                    <a:pt x="738" y="2252"/>
                  </a:cubicBezTo>
                  <a:cubicBezTo>
                    <a:pt x="744" y="2245"/>
                    <a:pt x="749" y="2249"/>
                    <a:pt x="756" y="2246"/>
                  </a:cubicBezTo>
                  <a:cubicBezTo>
                    <a:pt x="755" y="2238"/>
                    <a:pt x="755" y="2228"/>
                    <a:pt x="750" y="2220"/>
                  </a:cubicBezTo>
                  <a:cubicBezTo>
                    <a:pt x="721" y="2221"/>
                    <a:pt x="700" y="2219"/>
                    <a:pt x="684" y="2232"/>
                  </a:cubicBezTo>
                  <a:cubicBezTo>
                    <a:pt x="627" y="2232"/>
                    <a:pt x="568" y="2247"/>
                    <a:pt x="508" y="2256"/>
                  </a:cubicBezTo>
                  <a:cubicBezTo>
                    <a:pt x="460" y="2268"/>
                    <a:pt x="394" y="2273"/>
                    <a:pt x="343" y="2281"/>
                  </a:cubicBezTo>
                  <a:cubicBezTo>
                    <a:pt x="321" y="2367"/>
                    <a:pt x="268" y="2462"/>
                    <a:pt x="244" y="2545"/>
                  </a:cubicBezTo>
                  <a:cubicBezTo>
                    <a:pt x="251" y="2548"/>
                    <a:pt x="255" y="2553"/>
                    <a:pt x="258" y="2559"/>
                  </a:cubicBezTo>
                  <a:cubicBezTo>
                    <a:pt x="243" y="2589"/>
                    <a:pt x="229" y="2633"/>
                    <a:pt x="220" y="2668"/>
                  </a:cubicBezTo>
                  <a:cubicBezTo>
                    <a:pt x="213" y="2671"/>
                    <a:pt x="208" y="2678"/>
                    <a:pt x="200" y="2674"/>
                  </a:cubicBezTo>
                  <a:cubicBezTo>
                    <a:pt x="180" y="2699"/>
                    <a:pt x="173" y="2731"/>
                    <a:pt x="157" y="2765"/>
                  </a:cubicBezTo>
                  <a:cubicBezTo>
                    <a:pt x="155" y="2770"/>
                    <a:pt x="149" y="2773"/>
                    <a:pt x="147" y="2777"/>
                  </a:cubicBezTo>
                  <a:cubicBezTo>
                    <a:pt x="134" y="2808"/>
                    <a:pt x="134" y="2843"/>
                    <a:pt x="111" y="2861"/>
                  </a:cubicBezTo>
                  <a:cubicBezTo>
                    <a:pt x="102" y="2860"/>
                    <a:pt x="100" y="2864"/>
                    <a:pt x="93" y="2861"/>
                  </a:cubicBezTo>
                  <a:cubicBezTo>
                    <a:pt x="81" y="2874"/>
                    <a:pt x="75" y="2902"/>
                    <a:pt x="60" y="2906"/>
                  </a:cubicBezTo>
                  <a:cubicBezTo>
                    <a:pt x="45" y="2902"/>
                    <a:pt x="31" y="2898"/>
                    <a:pt x="24" y="2886"/>
                  </a:cubicBezTo>
                  <a:cubicBezTo>
                    <a:pt x="24" y="2868"/>
                    <a:pt x="36" y="2860"/>
                    <a:pt x="42" y="2847"/>
                  </a:cubicBezTo>
                  <a:cubicBezTo>
                    <a:pt x="7" y="2839"/>
                    <a:pt x="22" y="2813"/>
                    <a:pt x="28" y="2779"/>
                  </a:cubicBezTo>
                  <a:cubicBezTo>
                    <a:pt x="29" y="2771"/>
                    <a:pt x="27" y="2765"/>
                    <a:pt x="28" y="2762"/>
                  </a:cubicBezTo>
                  <a:cubicBezTo>
                    <a:pt x="28" y="2760"/>
                    <a:pt x="34" y="2757"/>
                    <a:pt x="36" y="2754"/>
                  </a:cubicBezTo>
                  <a:cubicBezTo>
                    <a:pt x="40" y="2744"/>
                    <a:pt x="41" y="2729"/>
                    <a:pt x="46" y="2720"/>
                  </a:cubicBezTo>
                  <a:cubicBezTo>
                    <a:pt x="55" y="2702"/>
                    <a:pt x="76" y="2672"/>
                    <a:pt x="79" y="2650"/>
                  </a:cubicBezTo>
                  <a:cubicBezTo>
                    <a:pt x="78" y="2643"/>
                    <a:pt x="66" y="2646"/>
                    <a:pt x="66" y="2637"/>
                  </a:cubicBezTo>
                  <a:cubicBezTo>
                    <a:pt x="63" y="2623"/>
                    <a:pt x="78" y="2614"/>
                    <a:pt x="79" y="2599"/>
                  </a:cubicBezTo>
                  <a:cubicBezTo>
                    <a:pt x="75" y="2591"/>
                    <a:pt x="67" y="2587"/>
                    <a:pt x="58" y="2583"/>
                  </a:cubicBezTo>
                  <a:cubicBezTo>
                    <a:pt x="55" y="2594"/>
                    <a:pt x="48" y="2600"/>
                    <a:pt x="48" y="2613"/>
                  </a:cubicBezTo>
                  <a:cubicBezTo>
                    <a:pt x="35" y="2618"/>
                    <a:pt x="17" y="2626"/>
                    <a:pt x="0" y="2621"/>
                  </a:cubicBezTo>
                  <a:cubicBezTo>
                    <a:pt x="1" y="2571"/>
                    <a:pt x="21" y="2525"/>
                    <a:pt x="38" y="2486"/>
                  </a:cubicBezTo>
                  <a:cubicBezTo>
                    <a:pt x="58" y="2486"/>
                    <a:pt x="79" y="2492"/>
                    <a:pt x="79" y="2512"/>
                  </a:cubicBezTo>
                  <a:cubicBezTo>
                    <a:pt x="80" y="2525"/>
                    <a:pt x="64" y="2535"/>
                    <a:pt x="68" y="2551"/>
                  </a:cubicBezTo>
                  <a:cubicBezTo>
                    <a:pt x="75" y="2554"/>
                    <a:pt x="85" y="2555"/>
                    <a:pt x="91" y="2559"/>
                  </a:cubicBezTo>
                  <a:cubicBezTo>
                    <a:pt x="98" y="2542"/>
                    <a:pt x="98" y="2527"/>
                    <a:pt x="99" y="2516"/>
                  </a:cubicBezTo>
                  <a:cubicBezTo>
                    <a:pt x="106" y="2510"/>
                    <a:pt x="118" y="2508"/>
                    <a:pt x="125" y="2514"/>
                  </a:cubicBezTo>
                  <a:cubicBezTo>
                    <a:pt x="159" y="2418"/>
                    <a:pt x="201" y="2323"/>
                    <a:pt x="232" y="2226"/>
                  </a:cubicBezTo>
                  <a:cubicBezTo>
                    <a:pt x="241" y="2200"/>
                    <a:pt x="250" y="2171"/>
                    <a:pt x="254" y="2145"/>
                  </a:cubicBezTo>
                  <a:cubicBezTo>
                    <a:pt x="259" y="2115"/>
                    <a:pt x="275" y="2087"/>
                    <a:pt x="284" y="2063"/>
                  </a:cubicBezTo>
                  <a:cubicBezTo>
                    <a:pt x="298" y="2025"/>
                    <a:pt x="308" y="1986"/>
                    <a:pt x="323" y="1948"/>
                  </a:cubicBezTo>
                  <a:cubicBezTo>
                    <a:pt x="337" y="1913"/>
                    <a:pt x="355" y="1865"/>
                    <a:pt x="371" y="1825"/>
                  </a:cubicBezTo>
                  <a:cubicBezTo>
                    <a:pt x="385" y="1790"/>
                    <a:pt x="396" y="1754"/>
                    <a:pt x="411" y="1720"/>
                  </a:cubicBezTo>
                  <a:cubicBezTo>
                    <a:pt x="418" y="1703"/>
                    <a:pt x="429" y="1689"/>
                    <a:pt x="435" y="1672"/>
                  </a:cubicBezTo>
                  <a:cubicBezTo>
                    <a:pt x="445" y="1641"/>
                    <a:pt x="455" y="1614"/>
                    <a:pt x="466" y="1583"/>
                  </a:cubicBezTo>
                  <a:cubicBezTo>
                    <a:pt x="476" y="1556"/>
                    <a:pt x="484" y="1529"/>
                    <a:pt x="494" y="1504"/>
                  </a:cubicBezTo>
                  <a:cubicBezTo>
                    <a:pt x="498" y="1495"/>
                    <a:pt x="505" y="1487"/>
                    <a:pt x="508" y="1478"/>
                  </a:cubicBezTo>
                  <a:cubicBezTo>
                    <a:pt x="511" y="1468"/>
                    <a:pt x="510" y="1456"/>
                    <a:pt x="514" y="1446"/>
                  </a:cubicBezTo>
                  <a:cubicBezTo>
                    <a:pt x="517" y="1437"/>
                    <a:pt x="524" y="1429"/>
                    <a:pt x="528" y="1420"/>
                  </a:cubicBezTo>
                  <a:cubicBezTo>
                    <a:pt x="538" y="1396"/>
                    <a:pt x="544" y="1371"/>
                    <a:pt x="554" y="1345"/>
                  </a:cubicBezTo>
                  <a:cubicBezTo>
                    <a:pt x="565" y="1316"/>
                    <a:pt x="573" y="1294"/>
                    <a:pt x="587" y="1268"/>
                  </a:cubicBezTo>
                  <a:cubicBezTo>
                    <a:pt x="589" y="1262"/>
                    <a:pt x="584" y="1262"/>
                    <a:pt x="585" y="1256"/>
                  </a:cubicBezTo>
                  <a:cubicBezTo>
                    <a:pt x="597" y="1230"/>
                    <a:pt x="606" y="1208"/>
                    <a:pt x="615" y="1184"/>
                  </a:cubicBezTo>
                  <a:cubicBezTo>
                    <a:pt x="645" y="1167"/>
                    <a:pt x="704" y="1164"/>
                    <a:pt x="744" y="1153"/>
                  </a:cubicBezTo>
                  <a:cubicBezTo>
                    <a:pt x="768" y="1146"/>
                    <a:pt x="774" y="1124"/>
                    <a:pt x="782" y="1097"/>
                  </a:cubicBezTo>
                  <a:cubicBezTo>
                    <a:pt x="773" y="1101"/>
                    <a:pt x="752" y="1096"/>
                    <a:pt x="734" y="1097"/>
                  </a:cubicBezTo>
                  <a:cubicBezTo>
                    <a:pt x="730" y="1101"/>
                    <a:pt x="733" y="1112"/>
                    <a:pt x="732" y="1119"/>
                  </a:cubicBezTo>
                  <a:cubicBezTo>
                    <a:pt x="722" y="1141"/>
                    <a:pt x="688" y="1151"/>
                    <a:pt x="675" y="1131"/>
                  </a:cubicBezTo>
                  <a:cubicBezTo>
                    <a:pt x="656" y="1103"/>
                    <a:pt x="675" y="1053"/>
                    <a:pt x="673" y="1020"/>
                  </a:cubicBezTo>
                  <a:cubicBezTo>
                    <a:pt x="677" y="1020"/>
                    <a:pt x="679" y="1018"/>
                    <a:pt x="679" y="1014"/>
                  </a:cubicBezTo>
                  <a:cubicBezTo>
                    <a:pt x="700" y="1012"/>
                    <a:pt x="713" y="1017"/>
                    <a:pt x="724" y="1026"/>
                  </a:cubicBezTo>
                  <a:cubicBezTo>
                    <a:pt x="721" y="1035"/>
                    <a:pt x="726" y="1044"/>
                    <a:pt x="730" y="1052"/>
                  </a:cubicBezTo>
                  <a:cubicBezTo>
                    <a:pt x="749" y="1054"/>
                    <a:pt x="765" y="1052"/>
                    <a:pt x="790" y="1052"/>
                  </a:cubicBezTo>
                  <a:cubicBezTo>
                    <a:pt x="795" y="1038"/>
                    <a:pt x="792" y="1025"/>
                    <a:pt x="798" y="1010"/>
                  </a:cubicBezTo>
                  <a:cubicBezTo>
                    <a:pt x="782" y="993"/>
                    <a:pt x="759" y="973"/>
                    <a:pt x="754" y="946"/>
                  </a:cubicBezTo>
                  <a:cubicBezTo>
                    <a:pt x="745" y="902"/>
                    <a:pt x="775" y="860"/>
                    <a:pt x="798" y="835"/>
                  </a:cubicBezTo>
                  <a:cubicBezTo>
                    <a:pt x="784" y="824"/>
                    <a:pt x="768" y="815"/>
                    <a:pt x="760" y="798"/>
                  </a:cubicBezTo>
                  <a:cubicBezTo>
                    <a:pt x="772" y="773"/>
                    <a:pt x="782" y="747"/>
                    <a:pt x="792" y="720"/>
                  </a:cubicBezTo>
                  <a:cubicBezTo>
                    <a:pt x="693" y="632"/>
                    <a:pt x="582" y="556"/>
                    <a:pt x="478" y="472"/>
                  </a:cubicBezTo>
                  <a:cubicBezTo>
                    <a:pt x="481" y="468"/>
                    <a:pt x="478" y="469"/>
                    <a:pt x="480" y="462"/>
                  </a:cubicBezTo>
                  <a:cubicBezTo>
                    <a:pt x="391" y="385"/>
                    <a:pt x="306" y="303"/>
                    <a:pt x="210" y="232"/>
                  </a:cubicBezTo>
                  <a:cubicBezTo>
                    <a:pt x="205" y="232"/>
                    <a:pt x="200" y="232"/>
                    <a:pt x="195" y="232"/>
                  </a:cubicBezTo>
                  <a:cubicBezTo>
                    <a:pt x="188" y="226"/>
                    <a:pt x="180" y="221"/>
                    <a:pt x="173" y="216"/>
                  </a:cubicBezTo>
                  <a:cubicBezTo>
                    <a:pt x="174" y="207"/>
                    <a:pt x="171" y="202"/>
                    <a:pt x="167" y="199"/>
                  </a:cubicBezTo>
                  <a:cubicBezTo>
                    <a:pt x="187" y="121"/>
                    <a:pt x="223" y="54"/>
                    <a:pt x="298" y="16"/>
                  </a:cubicBezTo>
                  <a:cubicBezTo>
                    <a:pt x="308" y="11"/>
                    <a:pt x="321" y="9"/>
                    <a:pt x="331" y="0"/>
                  </a:cubicBezTo>
                  <a:cubicBezTo>
                    <a:pt x="354" y="3"/>
                    <a:pt x="371" y="19"/>
                    <a:pt x="371" y="38"/>
                  </a:cubicBezTo>
                  <a:cubicBezTo>
                    <a:pt x="462" y="117"/>
                    <a:pt x="559" y="190"/>
                    <a:pt x="637" y="282"/>
                  </a:cubicBezTo>
                  <a:cubicBezTo>
                    <a:pt x="645" y="281"/>
                    <a:pt x="643" y="281"/>
                    <a:pt x="651" y="282"/>
                  </a:cubicBezTo>
                  <a:cubicBezTo>
                    <a:pt x="756" y="362"/>
                    <a:pt x="840" y="465"/>
                    <a:pt x="946" y="544"/>
                  </a:cubicBezTo>
                  <a:cubicBezTo>
                    <a:pt x="953" y="555"/>
                    <a:pt x="955" y="570"/>
                    <a:pt x="970" y="571"/>
                  </a:cubicBezTo>
                  <a:cubicBezTo>
                    <a:pt x="974" y="550"/>
                    <a:pt x="963" y="527"/>
                    <a:pt x="946" y="520"/>
                  </a:cubicBezTo>
                  <a:cubicBezTo>
                    <a:pt x="949" y="516"/>
                    <a:pt x="948" y="509"/>
                    <a:pt x="950" y="504"/>
                  </a:cubicBezTo>
                  <a:cubicBezTo>
                    <a:pt x="993" y="463"/>
                    <a:pt x="1079" y="499"/>
                    <a:pt x="1061" y="552"/>
                  </a:cubicBezTo>
                  <a:cubicBezTo>
                    <a:pt x="1047" y="560"/>
                    <a:pt x="1038" y="565"/>
                    <a:pt x="1018" y="560"/>
                  </a:cubicBezTo>
                  <a:cubicBezTo>
                    <a:pt x="1007" y="570"/>
                    <a:pt x="1009" y="587"/>
                    <a:pt x="1000" y="595"/>
                  </a:cubicBezTo>
                  <a:cubicBezTo>
                    <a:pt x="1013" y="608"/>
                    <a:pt x="1026" y="620"/>
                    <a:pt x="1032" y="641"/>
                  </a:cubicBezTo>
                  <a:cubicBezTo>
                    <a:pt x="1063" y="681"/>
                    <a:pt x="1106" y="709"/>
                    <a:pt x="1145" y="744"/>
                  </a:cubicBezTo>
                  <a:cubicBezTo>
                    <a:pt x="1164" y="762"/>
                    <a:pt x="1186" y="780"/>
                    <a:pt x="1210" y="790"/>
                  </a:cubicBezTo>
                  <a:cubicBezTo>
                    <a:pt x="1217" y="760"/>
                    <a:pt x="1174" y="762"/>
                    <a:pt x="1176" y="730"/>
                  </a:cubicBezTo>
                  <a:cubicBezTo>
                    <a:pt x="1205" y="693"/>
                    <a:pt x="1261" y="714"/>
                    <a:pt x="1288" y="740"/>
                  </a:cubicBezTo>
                  <a:cubicBezTo>
                    <a:pt x="1292" y="755"/>
                    <a:pt x="1285" y="770"/>
                    <a:pt x="1284" y="778"/>
                  </a:cubicBezTo>
                  <a:cubicBezTo>
                    <a:pt x="1274" y="782"/>
                    <a:pt x="1262" y="782"/>
                    <a:pt x="1248" y="782"/>
                  </a:cubicBezTo>
                  <a:cubicBezTo>
                    <a:pt x="1243" y="790"/>
                    <a:pt x="1241" y="801"/>
                    <a:pt x="1234" y="808"/>
                  </a:cubicBezTo>
                  <a:cubicBezTo>
                    <a:pt x="1238" y="820"/>
                    <a:pt x="1251" y="827"/>
                    <a:pt x="1256" y="839"/>
                  </a:cubicBezTo>
                  <a:cubicBezTo>
                    <a:pt x="1258" y="845"/>
                    <a:pt x="1255" y="851"/>
                    <a:pt x="1258" y="857"/>
                  </a:cubicBezTo>
                  <a:cubicBezTo>
                    <a:pt x="1264" y="870"/>
                    <a:pt x="1280" y="884"/>
                    <a:pt x="1290" y="895"/>
                  </a:cubicBezTo>
                  <a:cubicBezTo>
                    <a:pt x="1372" y="985"/>
                    <a:pt x="1492" y="1063"/>
                    <a:pt x="1567" y="1159"/>
                  </a:cubicBezTo>
                  <a:cubicBezTo>
                    <a:pt x="1600" y="1179"/>
                    <a:pt x="1624" y="1226"/>
                    <a:pt x="1666" y="1244"/>
                  </a:cubicBezTo>
                  <a:cubicBezTo>
                    <a:pt x="1707" y="1221"/>
                    <a:pt x="1745" y="1194"/>
                    <a:pt x="1789" y="1175"/>
                  </a:cubicBezTo>
                  <a:cubicBezTo>
                    <a:pt x="1788" y="1169"/>
                    <a:pt x="1781" y="1167"/>
                    <a:pt x="1780" y="1161"/>
                  </a:cubicBezTo>
                  <a:cubicBezTo>
                    <a:pt x="1780" y="1152"/>
                    <a:pt x="1783" y="1146"/>
                    <a:pt x="1785" y="1139"/>
                  </a:cubicBezTo>
                  <a:cubicBezTo>
                    <a:pt x="1771" y="1127"/>
                    <a:pt x="1755" y="1117"/>
                    <a:pt x="1740" y="1105"/>
                  </a:cubicBezTo>
                  <a:cubicBezTo>
                    <a:pt x="1727" y="1111"/>
                    <a:pt x="1706" y="1119"/>
                    <a:pt x="1690" y="1111"/>
                  </a:cubicBezTo>
                  <a:cubicBezTo>
                    <a:pt x="1689" y="1101"/>
                    <a:pt x="1681" y="1092"/>
                    <a:pt x="1680" y="1081"/>
                  </a:cubicBezTo>
                  <a:cubicBezTo>
                    <a:pt x="1679" y="1049"/>
                    <a:pt x="1731" y="985"/>
                    <a:pt x="1760" y="988"/>
                  </a:cubicBezTo>
                  <a:cubicBezTo>
                    <a:pt x="1775" y="990"/>
                    <a:pt x="1800" y="1006"/>
                    <a:pt x="1803" y="1020"/>
                  </a:cubicBezTo>
                  <a:cubicBezTo>
                    <a:pt x="1805" y="1028"/>
                    <a:pt x="1797" y="1036"/>
                    <a:pt x="1799" y="1044"/>
                  </a:cubicBezTo>
                  <a:cubicBezTo>
                    <a:pt x="1803" y="1059"/>
                    <a:pt x="1817" y="1061"/>
                    <a:pt x="1831" y="1075"/>
                  </a:cubicBezTo>
                  <a:cubicBezTo>
                    <a:pt x="1858" y="1065"/>
                    <a:pt x="1883" y="1086"/>
                    <a:pt x="1877" y="1115"/>
                  </a:cubicBezTo>
                  <a:cubicBezTo>
                    <a:pt x="1882" y="1122"/>
                    <a:pt x="1883" y="1123"/>
                    <a:pt x="1889" y="1131"/>
                  </a:cubicBezTo>
                  <a:cubicBezTo>
                    <a:pt x="1893" y="1128"/>
                    <a:pt x="1898" y="1126"/>
                    <a:pt x="1902" y="1123"/>
                  </a:cubicBezTo>
                  <a:cubicBezTo>
                    <a:pt x="1898" y="1102"/>
                    <a:pt x="1874" y="1093"/>
                    <a:pt x="1883" y="1065"/>
                  </a:cubicBezTo>
                  <a:cubicBezTo>
                    <a:pt x="1925" y="1051"/>
                    <a:pt x="2003" y="1104"/>
                    <a:pt x="1978" y="1139"/>
                  </a:cubicBezTo>
                  <a:cubicBezTo>
                    <a:pt x="1966" y="1155"/>
                    <a:pt x="1937" y="1148"/>
                    <a:pt x="1922" y="1135"/>
                  </a:cubicBezTo>
                  <a:cubicBezTo>
                    <a:pt x="1913" y="1136"/>
                    <a:pt x="1920" y="1145"/>
                    <a:pt x="1906" y="1145"/>
                  </a:cubicBezTo>
                  <a:cubicBezTo>
                    <a:pt x="1909" y="1149"/>
                    <a:pt x="1913" y="1151"/>
                    <a:pt x="1918" y="1153"/>
                  </a:cubicBezTo>
                  <a:cubicBezTo>
                    <a:pt x="1921" y="1150"/>
                    <a:pt x="1925" y="1151"/>
                    <a:pt x="1928" y="1145"/>
                  </a:cubicBezTo>
                  <a:cubicBezTo>
                    <a:pt x="1950" y="1147"/>
                    <a:pt x="1965" y="1166"/>
                    <a:pt x="1958" y="1190"/>
                  </a:cubicBezTo>
                  <a:cubicBezTo>
                    <a:pt x="1967" y="1208"/>
                    <a:pt x="2006" y="1226"/>
                    <a:pt x="2006" y="1242"/>
                  </a:cubicBezTo>
                  <a:cubicBezTo>
                    <a:pt x="2005" y="1259"/>
                    <a:pt x="1984" y="1271"/>
                    <a:pt x="1972" y="1286"/>
                  </a:cubicBezTo>
                  <a:cubicBezTo>
                    <a:pt x="1938" y="1290"/>
                    <a:pt x="1934" y="1263"/>
                    <a:pt x="1914" y="1246"/>
                  </a:cubicBezTo>
                  <a:cubicBezTo>
                    <a:pt x="1899" y="1249"/>
                    <a:pt x="1893" y="1264"/>
                    <a:pt x="1879" y="1262"/>
                  </a:cubicBezTo>
                  <a:cubicBezTo>
                    <a:pt x="1858" y="1259"/>
                    <a:pt x="1859" y="1230"/>
                    <a:pt x="1875" y="1218"/>
                  </a:cubicBezTo>
                  <a:cubicBezTo>
                    <a:pt x="1864" y="1211"/>
                    <a:pt x="1857" y="1201"/>
                    <a:pt x="1845" y="1194"/>
                  </a:cubicBezTo>
                  <a:cubicBezTo>
                    <a:pt x="1794" y="1223"/>
                    <a:pt x="1747" y="1255"/>
                    <a:pt x="1696" y="1284"/>
                  </a:cubicBezTo>
                  <a:cubicBezTo>
                    <a:pt x="1691" y="1315"/>
                    <a:pt x="1702" y="1340"/>
                    <a:pt x="1726" y="1353"/>
                  </a:cubicBezTo>
                  <a:cubicBezTo>
                    <a:pt x="1728" y="1378"/>
                    <a:pt x="1747" y="1386"/>
                    <a:pt x="1760" y="1401"/>
                  </a:cubicBezTo>
                  <a:cubicBezTo>
                    <a:pt x="1783" y="1396"/>
                    <a:pt x="1799" y="1415"/>
                    <a:pt x="1805" y="1438"/>
                  </a:cubicBezTo>
                  <a:cubicBezTo>
                    <a:pt x="1815" y="1419"/>
                    <a:pt x="1849" y="1426"/>
                    <a:pt x="1861" y="1434"/>
                  </a:cubicBezTo>
                  <a:cubicBezTo>
                    <a:pt x="1872" y="1429"/>
                    <a:pt x="1880" y="1410"/>
                    <a:pt x="1899" y="1407"/>
                  </a:cubicBezTo>
                  <a:cubicBezTo>
                    <a:pt x="1907" y="1408"/>
                    <a:pt x="1906" y="1417"/>
                    <a:pt x="1916" y="1417"/>
                  </a:cubicBezTo>
                  <a:cubicBezTo>
                    <a:pt x="1929" y="1416"/>
                    <a:pt x="1947" y="1393"/>
                    <a:pt x="1966" y="1405"/>
                  </a:cubicBezTo>
                  <a:cubicBezTo>
                    <a:pt x="1981" y="1413"/>
                    <a:pt x="1985" y="1440"/>
                    <a:pt x="1978" y="1460"/>
                  </a:cubicBezTo>
                  <a:close/>
                  <a:moveTo>
                    <a:pt x="1044" y="542"/>
                  </a:moveTo>
                  <a:cubicBezTo>
                    <a:pt x="1044" y="530"/>
                    <a:pt x="1046" y="526"/>
                    <a:pt x="1036" y="520"/>
                  </a:cubicBezTo>
                  <a:cubicBezTo>
                    <a:pt x="1025" y="546"/>
                    <a:pt x="989" y="527"/>
                    <a:pt x="986" y="506"/>
                  </a:cubicBezTo>
                  <a:cubicBezTo>
                    <a:pt x="976" y="504"/>
                    <a:pt x="967" y="514"/>
                    <a:pt x="970" y="518"/>
                  </a:cubicBezTo>
                  <a:cubicBezTo>
                    <a:pt x="976" y="527"/>
                    <a:pt x="1015" y="555"/>
                    <a:pt x="1044" y="542"/>
                  </a:cubicBezTo>
                  <a:close/>
                  <a:moveTo>
                    <a:pt x="319" y="62"/>
                  </a:moveTo>
                  <a:cubicBezTo>
                    <a:pt x="293" y="122"/>
                    <a:pt x="260" y="173"/>
                    <a:pt x="206" y="201"/>
                  </a:cubicBezTo>
                  <a:cubicBezTo>
                    <a:pt x="212" y="210"/>
                    <a:pt x="197" y="204"/>
                    <a:pt x="198" y="214"/>
                  </a:cubicBezTo>
                  <a:cubicBezTo>
                    <a:pt x="204" y="219"/>
                    <a:pt x="213" y="211"/>
                    <a:pt x="220" y="216"/>
                  </a:cubicBezTo>
                  <a:cubicBezTo>
                    <a:pt x="281" y="176"/>
                    <a:pt x="351" y="124"/>
                    <a:pt x="349" y="40"/>
                  </a:cubicBezTo>
                  <a:cubicBezTo>
                    <a:pt x="349" y="37"/>
                    <a:pt x="350" y="35"/>
                    <a:pt x="353" y="36"/>
                  </a:cubicBezTo>
                  <a:cubicBezTo>
                    <a:pt x="350" y="27"/>
                    <a:pt x="344" y="22"/>
                    <a:pt x="333" y="20"/>
                  </a:cubicBezTo>
                  <a:cubicBezTo>
                    <a:pt x="335" y="32"/>
                    <a:pt x="314" y="46"/>
                    <a:pt x="319" y="62"/>
                  </a:cubicBezTo>
                  <a:close/>
                  <a:moveTo>
                    <a:pt x="187" y="193"/>
                  </a:moveTo>
                  <a:cubicBezTo>
                    <a:pt x="246" y="159"/>
                    <a:pt x="295" y="104"/>
                    <a:pt x="308" y="30"/>
                  </a:cubicBezTo>
                  <a:cubicBezTo>
                    <a:pt x="240" y="57"/>
                    <a:pt x="205" y="123"/>
                    <a:pt x="187" y="193"/>
                  </a:cubicBezTo>
                  <a:close/>
                  <a:moveTo>
                    <a:pt x="234" y="226"/>
                  </a:moveTo>
                  <a:cubicBezTo>
                    <a:pt x="265" y="261"/>
                    <a:pt x="304" y="287"/>
                    <a:pt x="339" y="316"/>
                  </a:cubicBezTo>
                  <a:cubicBezTo>
                    <a:pt x="393" y="359"/>
                    <a:pt x="439" y="412"/>
                    <a:pt x="496" y="450"/>
                  </a:cubicBezTo>
                  <a:cubicBezTo>
                    <a:pt x="557" y="419"/>
                    <a:pt x="614" y="372"/>
                    <a:pt x="621" y="288"/>
                  </a:cubicBezTo>
                  <a:cubicBezTo>
                    <a:pt x="544" y="205"/>
                    <a:pt x="463" y="126"/>
                    <a:pt x="367" y="62"/>
                  </a:cubicBezTo>
                  <a:cubicBezTo>
                    <a:pt x="344" y="137"/>
                    <a:pt x="297" y="190"/>
                    <a:pt x="234" y="226"/>
                  </a:cubicBezTo>
                  <a:close/>
                  <a:moveTo>
                    <a:pt x="502" y="466"/>
                  </a:moveTo>
                  <a:cubicBezTo>
                    <a:pt x="605" y="562"/>
                    <a:pt x="727" y="638"/>
                    <a:pt x="833" y="730"/>
                  </a:cubicBezTo>
                  <a:cubicBezTo>
                    <a:pt x="846" y="724"/>
                    <a:pt x="863" y="718"/>
                    <a:pt x="875" y="708"/>
                  </a:cubicBezTo>
                  <a:cubicBezTo>
                    <a:pt x="889" y="697"/>
                    <a:pt x="919" y="666"/>
                    <a:pt x="925" y="651"/>
                  </a:cubicBezTo>
                  <a:cubicBezTo>
                    <a:pt x="926" y="648"/>
                    <a:pt x="922" y="642"/>
                    <a:pt x="923" y="639"/>
                  </a:cubicBezTo>
                  <a:cubicBezTo>
                    <a:pt x="926" y="621"/>
                    <a:pt x="944" y="611"/>
                    <a:pt x="948" y="593"/>
                  </a:cubicBezTo>
                  <a:cubicBezTo>
                    <a:pt x="935" y="555"/>
                    <a:pt x="899" y="540"/>
                    <a:pt x="881" y="506"/>
                  </a:cubicBezTo>
                  <a:cubicBezTo>
                    <a:pt x="866" y="500"/>
                    <a:pt x="865" y="490"/>
                    <a:pt x="849" y="488"/>
                  </a:cubicBezTo>
                  <a:cubicBezTo>
                    <a:pt x="826" y="466"/>
                    <a:pt x="810" y="437"/>
                    <a:pt x="780" y="423"/>
                  </a:cubicBezTo>
                  <a:cubicBezTo>
                    <a:pt x="741" y="375"/>
                    <a:pt x="698" y="333"/>
                    <a:pt x="643" y="302"/>
                  </a:cubicBezTo>
                  <a:cubicBezTo>
                    <a:pt x="622" y="378"/>
                    <a:pt x="578" y="439"/>
                    <a:pt x="502" y="466"/>
                  </a:cubicBezTo>
                  <a:close/>
                  <a:moveTo>
                    <a:pt x="986" y="583"/>
                  </a:moveTo>
                  <a:cubicBezTo>
                    <a:pt x="996" y="576"/>
                    <a:pt x="994" y="567"/>
                    <a:pt x="996" y="556"/>
                  </a:cubicBezTo>
                  <a:cubicBezTo>
                    <a:pt x="992" y="555"/>
                    <a:pt x="991" y="551"/>
                    <a:pt x="986" y="552"/>
                  </a:cubicBezTo>
                  <a:cubicBezTo>
                    <a:pt x="986" y="562"/>
                    <a:pt x="986" y="573"/>
                    <a:pt x="986" y="583"/>
                  </a:cubicBezTo>
                  <a:close/>
                  <a:moveTo>
                    <a:pt x="1055" y="932"/>
                  </a:moveTo>
                  <a:cubicBezTo>
                    <a:pt x="1078" y="933"/>
                    <a:pt x="1107" y="928"/>
                    <a:pt x="1125" y="917"/>
                  </a:cubicBezTo>
                  <a:cubicBezTo>
                    <a:pt x="1139" y="908"/>
                    <a:pt x="1164" y="882"/>
                    <a:pt x="1174" y="863"/>
                  </a:cubicBezTo>
                  <a:cubicBezTo>
                    <a:pt x="1181" y="852"/>
                    <a:pt x="1192" y="817"/>
                    <a:pt x="1186" y="802"/>
                  </a:cubicBezTo>
                  <a:cubicBezTo>
                    <a:pt x="1179" y="783"/>
                    <a:pt x="1144" y="768"/>
                    <a:pt x="1127" y="752"/>
                  </a:cubicBezTo>
                  <a:cubicBezTo>
                    <a:pt x="1122" y="748"/>
                    <a:pt x="1121" y="742"/>
                    <a:pt x="1117" y="738"/>
                  </a:cubicBezTo>
                  <a:cubicBezTo>
                    <a:pt x="1113" y="734"/>
                    <a:pt x="1108" y="732"/>
                    <a:pt x="1103" y="728"/>
                  </a:cubicBezTo>
                  <a:cubicBezTo>
                    <a:pt x="1078" y="708"/>
                    <a:pt x="1045" y="676"/>
                    <a:pt x="1024" y="663"/>
                  </a:cubicBezTo>
                  <a:cubicBezTo>
                    <a:pt x="1005" y="724"/>
                    <a:pt x="954" y="771"/>
                    <a:pt x="895" y="792"/>
                  </a:cubicBezTo>
                  <a:cubicBezTo>
                    <a:pt x="947" y="840"/>
                    <a:pt x="994" y="893"/>
                    <a:pt x="1055" y="932"/>
                  </a:cubicBezTo>
                  <a:close/>
                  <a:moveTo>
                    <a:pt x="932" y="689"/>
                  </a:moveTo>
                  <a:cubicBezTo>
                    <a:pt x="929" y="689"/>
                    <a:pt x="930" y="694"/>
                    <a:pt x="925" y="692"/>
                  </a:cubicBezTo>
                  <a:cubicBezTo>
                    <a:pt x="925" y="690"/>
                    <a:pt x="933" y="685"/>
                    <a:pt x="927" y="683"/>
                  </a:cubicBezTo>
                  <a:cubicBezTo>
                    <a:pt x="913" y="696"/>
                    <a:pt x="901" y="711"/>
                    <a:pt x="885" y="722"/>
                  </a:cubicBezTo>
                  <a:cubicBezTo>
                    <a:pt x="889" y="730"/>
                    <a:pt x="883" y="727"/>
                    <a:pt x="881" y="732"/>
                  </a:cubicBezTo>
                  <a:cubicBezTo>
                    <a:pt x="890" y="735"/>
                    <a:pt x="893" y="731"/>
                    <a:pt x="885" y="738"/>
                  </a:cubicBezTo>
                  <a:cubicBezTo>
                    <a:pt x="890" y="741"/>
                    <a:pt x="893" y="732"/>
                    <a:pt x="895" y="738"/>
                  </a:cubicBezTo>
                  <a:cubicBezTo>
                    <a:pt x="887" y="749"/>
                    <a:pt x="907" y="748"/>
                    <a:pt x="913" y="752"/>
                  </a:cubicBezTo>
                  <a:cubicBezTo>
                    <a:pt x="906" y="753"/>
                    <a:pt x="913" y="757"/>
                    <a:pt x="909" y="758"/>
                  </a:cubicBezTo>
                  <a:cubicBezTo>
                    <a:pt x="896" y="764"/>
                    <a:pt x="896" y="762"/>
                    <a:pt x="905" y="760"/>
                  </a:cubicBezTo>
                  <a:cubicBezTo>
                    <a:pt x="919" y="757"/>
                    <a:pt x="932" y="749"/>
                    <a:pt x="944" y="744"/>
                  </a:cubicBezTo>
                  <a:cubicBezTo>
                    <a:pt x="949" y="736"/>
                    <a:pt x="958" y="732"/>
                    <a:pt x="962" y="722"/>
                  </a:cubicBezTo>
                  <a:cubicBezTo>
                    <a:pt x="956" y="721"/>
                    <a:pt x="958" y="728"/>
                    <a:pt x="952" y="726"/>
                  </a:cubicBezTo>
                  <a:cubicBezTo>
                    <a:pt x="954" y="721"/>
                    <a:pt x="948" y="722"/>
                    <a:pt x="948" y="718"/>
                  </a:cubicBezTo>
                  <a:cubicBezTo>
                    <a:pt x="956" y="713"/>
                    <a:pt x="949" y="718"/>
                    <a:pt x="946" y="714"/>
                  </a:cubicBezTo>
                  <a:cubicBezTo>
                    <a:pt x="949" y="708"/>
                    <a:pt x="944" y="701"/>
                    <a:pt x="946" y="698"/>
                  </a:cubicBezTo>
                  <a:cubicBezTo>
                    <a:pt x="941" y="703"/>
                    <a:pt x="925" y="704"/>
                    <a:pt x="923" y="696"/>
                  </a:cubicBezTo>
                  <a:cubicBezTo>
                    <a:pt x="927" y="696"/>
                    <a:pt x="935" y="689"/>
                    <a:pt x="932" y="689"/>
                  </a:cubicBezTo>
                  <a:close/>
                  <a:moveTo>
                    <a:pt x="1198" y="740"/>
                  </a:moveTo>
                  <a:cubicBezTo>
                    <a:pt x="1205" y="756"/>
                    <a:pt x="1228" y="770"/>
                    <a:pt x="1244" y="758"/>
                  </a:cubicBezTo>
                  <a:cubicBezTo>
                    <a:pt x="1224" y="755"/>
                    <a:pt x="1217" y="740"/>
                    <a:pt x="1206" y="728"/>
                  </a:cubicBezTo>
                  <a:cubicBezTo>
                    <a:pt x="1205" y="734"/>
                    <a:pt x="1198" y="733"/>
                    <a:pt x="1198" y="740"/>
                  </a:cubicBezTo>
                  <a:close/>
                  <a:moveTo>
                    <a:pt x="1248" y="742"/>
                  </a:moveTo>
                  <a:cubicBezTo>
                    <a:pt x="1246" y="732"/>
                    <a:pt x="1236" y="731"/>
                    <a:pt x="1228" y="728"/>
                  </a:cubicBezTo>
                  <a:cubicBezTo>
                    <a:pt x="1231" y="736"/>
                    <a:pt x="1236" y="743"/>
                    <a:pt x="1248" y="742"/>
                  </a:cubicBezTo>
                  <a:close/>
                  <a:moveTo>
                    <a:pt x="780" y="792"/>
                  </a:moveTo>
                  <a:cubicBezTo>
                    <a:pt x="780" y="802"/>
                    <a:pt x="796" y="812"/>
                    <a:pt x="807" y="819"/>
                  </a:cubicBezTo>
                  <a:cubicBezTo>
                    <a:pt x="878" y="868"/>
                    <a:pt x="949" y="937"/>
                    <a:pt x="1020" y="974"/>
                  </a:cubicBezTo>
                  <a:cubicBezTo>
                    <a:pt x="1029" y="968"/>
                    <a:pt x="1035" y="959"/>
                    <a:pt x="1040" y="948"/>
                  </a:cubicBezTo>
                  <a:cubicBezTo>
                    <a:pt x="1035" y="947"/>
                    <a:pt x="1035" y="940"/>
                    <a:pt x="1032" y="936"/>
                  </a:cubicBezTo>
                  <a:cubicBezTo>
                    <a:pt x="998" y="958"/>
                    <a:pt x="985" y="930"/>
                    <a:pt x="962" y="913"/>
                  </a:cubicBezTo>
                  <a:cubicBezTo>
                    <a:pt x="926" y="885"/>
                    <a:pt x="886" y="856"/>
                    <a:pt x="859" y="827"/>
                  </a:cubicBezTo>
                  <a:cubicBezTo>
                    <a:pt x="845" y="823"/>
                    <a:pt x="825" y="808"/>
                    <a:pt x="817" y="792"/>
                  </a:cubicBezTo>
                  <a:cubicBezTo>
                    <a:pt x="818" y="782"/>
                    <a:pt x="829" y="782"/>
                    <a:pt x="827" y="770"/>
                  </a:cubicBezTo>
                  <a:cubicBezTo>
                    <a:pt x="824" y="760"/>
                    <a:pt x="811" y="750"/>
                    <a:pt x="798" y="744"/>
                  </a:cubicBezTo>
                  <a:cubicBezTo>
                    <a:pt x="799" y="761"/>
                    <a:pt x="778" y="774"/>
                    <a:pt x="780" y="792"/>
                  </a:cubicBezTo>
                  <a:close/>
                  <a:moveTo>
                    <a:pt x="1246" y="758"/>
                  </a:moveTo>
                  <a:cubicBezTo>
                    <a:pt x="1247" y="770"/>
                    <a:pt x="1258" y="767"/>
                    <a:pt x="1270" y="766"/>
                  </a:cubicBezTo>
                  <a:cubicBezTo>
                    <a:pt x="1271" y="758"/>
                    <a:pt x="1272" y="752"/>
                    <a:pt x="1266" y="748"/>
                  </a:cubicBezTo>
                  <a:cubicBezTo>
                    <a:pt x="1261" y="754"/>
                    <a:pt x="1257" y="759"/>
                    <a:pt x="1246" y="758"/>
                  </a:cubicBezTo>
                  <a:close/>
                  <a:moveTo>
                    <a:pt x="853" y="786"/>
                  </a:moveTo>
                  <a:cubicBezTo>
                    <a:pt x="848" y="789"/>
                    <a:pt x="842" y="789"/>
                    <a:pt x="837" y="788"/>
                  </a:cubicBezTo>
                  <a:cubicBezTo>
                    <a:pt x="880" y="837"/>
                    <a:pt x="939" y="869"/>
                    <a:pt x="986" y="913"/>
                  </a:cubicBezTo>
                  <a:cubicBezTo>
                    <a:pt x="1000" y="910"/>
                    <a:pt x="1005" y="934"/>
                    <a:pt x="1012" y="925"/>
                  </a:cubicBezTo>
                  <a:cubicBezTo>
                    <a:pt x="959" y="878"/>
                    <a:pt x="915" y="823"/>
                    <a:pt x="853" y="786"/>
                  </a:cubicBezTo>
                  <a:close/>
                  <a:moveTo>
                    <a:pt x="811" y="845"/>
                  </a:moveTo>
                  <a:cubicBezTo>
                    <a:pt x="785" y="863"/>
                    <a:pt x="762" y="914"/>
                    <a:pt x="776" y="952"/>
                  </a:cubicBezTo>
                  <a:cubicBezTo>
                    <a:pt x="774" y="902"/>
                    <a:pt x="802" y="875"/>
                    <a:pt x="823" y="853"/>
                  </a:cubicBezTo>
                  <a:cubicBezTo>
                    <a:pt x="820" y="850"/>
                    <a:pt x="815" y="849"/>
                    <a:pt x="811" y="845"/>
                  </a:cubicBezTo>
                  <a:close/>
                  <a:moveTo>
                    <a:pt x="1048" y="1266"/>
                  </a:moveTo>
                  <a:cubicBezTo>
                    <a:pt x="1036" y="1242"/>
                    <a:pt x="1030" y="1200"/>
                    <a:pt x="1014" y="1175"/>
                  </a:cubicBezTo>
                  <a:cubicBezTo>
                    <a:pt x="984" y="1156"/>
                    <a:pt x="939" y="1165"/>
                    <a:pt x="923" y="1135"/>
                  </a:cubicBezTo>
                  <a:cubicBezTo>
                    <a:pt x="908" y="1109"/>
                    <a:pt x="910" y="1066"/>
                    <a:pt x="907" y="1040"/>
                  </a:cubicBezTo>
                  <a:cubicBezTo>
                    <a:pt x="942" y="1031"/>
                    <a:pt x="974" y="1001"/>
                    <a:pt x="968" y="960"/>
                  </a:cubicBezTo>
                  <a:cubicBezTo>
                    <a:pt x="958" y="957"/>
                    <a:pt x="949" y="942"/>
                    <a:pt x="938" y="946"/>
                  </a:cubicBezTo>
                  <a:cubicBezTo>
                    <a:pt x="953" y="1010"/>
                    <a:pt x="863" y="1022"/>
                    <a:pt x="841" y="970"/>
                  </a:cubicBezTo>
                  <a:cubicBezTo>
                    <a:pt x="836" y="940"/>
                    <a:pt x="858" y="914"/>
                    <a:pt x="889" y="909"/>
                  </a:cubicBezTo>
                  <a:cubicBezTo>
                    <a:pt x="873" y="893"/>
                    <a:pt x="852" y="882"/>
                    <a:pt x="833" y="869"/>
                  </a:cubicBezTo>
                  <a:cubicBezTo>
                    <a:pt x="790" y="894"/>
                    <a:pt x="774" y="976"/>
                    <a:pt x="819" y="1008"/>
                  </a:cubicBezTo>
                  <a:cubicBezTo>
                    <a:pt x="800" y="1050"/>
                    <a:pt x="805" y="1137"/>
                    <a:pt x="768" y="1159"/>
                  </a:cubicBezTo>
                  <a:cubicBezTo>
                    <a:pt x="752" y="1168"/>
                    <a:pt x="729" y="1165"/>
                    <a:pt x="710" y="1171"/>
                  </a:cubicBezTo>
                  <a:cubicBezTo>
                    <a:pt x="705" y="1172"/>
                    <a:pt x="701" y="1177"/>
                    <a:pt x="696" y="1179"/>
                  </a:cubicBezTo>
                  <a:cubicBezTo>
                    <a:pt x="673" y="1185"/>
                    <a:pt x="649" y="1181"/>
                    <a:pt x="627" y="1194"/>
                  </a:cubicBezTo>
                  <a:cubicBezTo>
                    <a:pt x="617" y="1213"/>
                    <a:pt x="608" y="1231"/>
                    <a:pt x="603" y="1254"/>
                  </a:cubicBezTo>
                  <a:cubicBezTo>
                    <a:pt x="646" y="1252"/>
                    <a:pt x="684" y="1280"/>
                    <a:pt x="728" y="1266"/>
                  </a:cubicBezTo>
                  <a:cubicBezTo>
                    <a:pt x="734" y="1247"/>
                    <a:pt x="745" y="1222"/>
                    <a:pt x="772" y="1212"/>
                  </a:cubicBezTo>
                  <a:cubicBezTo>
                    <a:pt x="796" y="1203"/>
                    <a:pt x="855" y="1203"/>
                    <a:pt x="883" y="1208"/>
                  </a:cubicBezTo>
                  <a:cubicBezTo>
                    <a:pt x="915" y="1215"/>
                    <a:pt x="922" y="1243"/>
                    <a:pt x="934" y="1264"/>
                  </a:cubicBezTo>
                  <a:cubicBezTo>
                    <a:pt x="977" y="1271"/>
                    <a:pt x="1021" y="1268"/>
                    <a:pt x="1051" y="1270"/>
                  </a:cubicBezTo>
                  <a:cubicBezTo>
                    <a:pt x="1051" y="1266"/>
                    <a:pt x="1054" y="1265"/>
                    <a:pt x="1051" y="1264"/>
                  </a:cubicBezTo>
                  <a:cubicBezTo>
                    <a:pt x="1051" y="1265"/>
                    <a:pt x="1050" y="1266"/>
                    <a:pt x="1048" y="1266"/>
                  </a:cubicBezTo>
                  <a:close/>
                  <a:moveTo>
                    <a:pt x="1135" y="1006"/>
                  </a:moveTo>
                  <a:cubicBezTo>
                    <a:pt x="1153" y="1037"/>
                    <a:pt x="1184" y="1057"/>
                    <a:pt x="1214" y="1079"/>
                  </a:cubicBezTo>
                  <a:cubicBezTo>
                    <a:pt x="1236" y="1096"/>
                    <a:pt x="1258" y="1114"/>
                    <a:pt x="1278" y="1131"/>
                  </a:cubicBezTo>
                  <a:cubicBezTo>
                    <a:pt x="1285" y="1137"/>
                    <a:pt x="1290" y="1145"/>
                    <a:pt x="1297" y="1151"/>
                  </a:cubicBezTo>
                  <a:cubicBezTo>
                    <a:pt x="1307" y="1159"/>
                    <a:pt x="1318" y="1161"/>
                    <a:pt x="1327" y="1169"/>
                  </a:cubicBezTo>
                  <a:cubicBezTo>
                    <a:pt x="1344" y="1183"/>
                    <a:pt x="1359" y="1200"/>
                    <a:pt x="1377" y="1216"/>
                  </a:cubicBezTo>
                  <a:cubicBezTo>
                    <a:pt x="1413" y="1248"/>
                    <a:pt x="1444" y="1273"/>
                    <a:pt x="1484" y="1303"/>
                  </a:cubicBezTo>
                  <a:cubicBezTo>
                    <a:pt x="1499" y="1315"/>
                    <a:pt x="1526" y="1344"/>
                    <a:pt x="1541" y="1343"/>
                  </a:cubicBezTo>
                  <a:cubicBezTo>
                    <a:pt x="1548" y="1343"/>
                    <a:pt x="1558" y="1331"/>
                    <a:pt x="1567" y="1323"/>
                  </a:cubicBezTo>
                  <a:cubicBezTo>
                    <a:pt x="1587" y="1307"/>
                    <a:pt x="1611" y="1287"/>
                    <a:pt x="1617" y="1264"/>
                  </a:cubicBezTo>
                  <a:cubicBezTo>
                    <a:pt x="1620" y="1253"/>
                    <a:pt x="1615" y="1242"/>
                    <a:pt x="1623" y="1236"/>
                  </a:cubicBezTo>
                  <a:cubicBezTo>
                    <a:pt x="1507" y="1107"/>
                    <a:pt x="1370" y="1000"/>
                    <a:pt x="1248" y="877"/>
                  </a:cubicBezTo>
                  <a:cubicBezTo>
                    <a:pt x="1220" y="930"/>
                    <a:pt x="1191" y="981"/>
                    <a:pt x="1135" y="1006"/>
                  </a:cubicBezTo>
                  <a:close/>
                  <a:moveTo>
                    <a:pt x="1141" y="974"/>
                  </a:moveTo>
                  <a:cubicBezTo>
                    <a:pt x="1143" y="974"/>
                    <a:pt x="1145" y="971"/>
                    <a:pt x="1145" y="976"/>
                  </a:cubicBezTo>
                  <a:cubicBezTo>
                    <a:pt x="1161" y="964"/>
                    <a:pt x="1179" y="954"/>
                    <a:pt x="1186" y="932"/>
                  </a:cubicBezTo>
                  <a:cubicBezTo>
                    <a:pt x="1180" y="927"/>
                    <a:pt x="1180" y="939"/>
                    <a:pt x="1172" y="938"/>
                  </a:cubicBezTo>
                  <a:cubicBezTo>
                    <a:pt x="1164" y="932"/>
                    <a:pt x="1163" y="918"/>
                    <a:pt x="1163" y="909"/>
                  </a:cubicBezTo>
                  <a:cubicBezTo>
                    <a:pt x="1148" y="931"/>
                    <a:pt x="1125" y="935"/>
                    <a:pt x="1097" y="946"/>
                  </a:cubicBezTo>
                  <a:cubicBezTo>
                    <a:pt x="1108" y="946"/>
                    <a:pt x="1111" y="950"/>
                    <a:pt x="1117" y="950"/>
                  </a:cubicBezTo>
                  <a:cubicBezTo>
                    <a:pt x="1116" y="953"/>
                    <a:pt x="1114" y="954"/>
                    <a:pt x="1113" y="956"/>
                  </a:cubicBezTo>
                  <a:cubicBezTo>
                    <a:pt x="1124" y="953"/>
                    <a:pt x="1127" y="975"/>
                    <a:pt x="1137" y="964"/>
                  </a:cubicBezTo>
                  <a:cubicBezTo>
                    <a:pt x="1142" y="970"/>
                    <a:pt x="1142" y="971"/>
                    <a:pt x="1141" y="974"/>
                  </a:cubicBezTo>
                  <a:close/>
                  <a:moveTo>
                    <a:pt x="923" y="962"/>
                  </a:moveTo>
                  <a:cubicBezTo>
                    <a:pt x="924" y="928"/>
                    <a:pt x="879" y="912"/>
                    <a:pt x="861" y="944"/>
                  </a:cubicBezTo>
                  <a:cubicBezTo>
                    <a:pt x="850" y="991"/>
                    <a:pt x="920" y="1004"/>
                    <a:pt x="923" y="962"/>
                  </a:cubicBezTo>
                  <a:close/>
                  <a:moveTo>
                    <a:pt x="1049" y="1050"/>
                  </a:moveTo>
                  <a:cubicBezTo>
                    <a:pt x="1101" y="1048"/>
                    <a:pt x="1149" y="1068"/>
                    <a:pt x="1182" y="1073"/>
                  </a:cubicBezTo>
                  <a:cubicBezTo>
                    <a:pt x="1155" y="1056"/>
                    <a:pt x="1136" y="1032"/>
                    <a:pt x="1111" y="1012"/>
                  </a:cubicBezTo>
                  <a:cubicBezTo>
                    <a:pt x="1093" y="1017"/>
                    <a:pt x="1093" y="1014"/>
                    <a:pt x="1071" y="1014"/>
                  </a:cubicBezTo>
                  <a:cubicBezTo>
                    <a:pt x="1066" y="998"/>
                    <a:pt x="1052" y="991"/>
                    <a:pt x="1042" y="980"/>
                  </a:cubicBezTo>
                  <a:cubicBezTo>
                    <a:pt x="1028" y="1002"/>
                    <a:pt x="1005" y="993"/>
                    <a:pt x="994" y="982"/>
                  </a:cubicBezTo>
                  <a:cubicBezTo>
                    <a:pt x="1015" y="1002"/>
                    <a:pt x="1033" y="1025"/>
                    <a:pt x="1049" y="1050"/>
                  </a:cubicBezTo>
                  <a:close/>
                  <a:moveTo>
                    <a:pt x="1004" y="1046"/>
                  </a:moveTo>
                  <a:cubicBezTo>
                    <a:pt x="1011" y="1044"/>
                    <a:pt x="1024" y="1048"/>
                    <a:pt x="1028" y="1044"/>
                  </a:cubicBezTo>
                  <a:cubicBezTo>
                    <a:pt x="1010" y="1031"/>
                    <a:pt x="1003" y="1007"/>
                    <a:pt x="984" y="996"/>
                  </a:cubicBezTo>
                  <a:cubicBezTo>
                    <a:pt x="969" y="1019"/>
                    <a:pt x="1009" y="1026"/>
                    <a:pt x="1004" y="1046"/>
                  </a:cubicBezTo>
                  <a:close/>
                  <a:moveTo>
                    <a:pt x="1702" y="1087"/>
                  </a:moveTo>
                  <a:cubicBezTo>
                    <a:pt x="1716" y="1090"/>
                    <a:pt x="1726" y="1069"/>
                    <a:pt x="1732" y="1059"/>
                  </a:cubicBezTo>
                  <a:cubicBezTo>
                    <a:pt x="1745" y="1040"/>
                    <a:pt x="1768" y="1024"/>
                    <a:pt x="1750" y="1012"/>
                  </a:cubicBezTo>
                  <a:cubicBezTo>
                    <a:pt x="1732" y="1026"/>
                    <a:pt x="1698" y="1051"/>
                    <a:pt x="1702" y="1087"/>
                  </a:cubicBezTo>
                  <a:close/>
                  <a:moveTo>
                    <a:pt x="1774" y="1044"/>
                  </a:moveTo>
                  <a:cubicBezTo>
                    <a:pt x="1760" y="1055"/>
                    <a:pt x="1751" y="1071"/>
                    <a:pt x="1742" y="1087"/>
                  </a:cubicBezTo>
                  <a:cubicBezTo>
                    <a:pt x="1766" y="1074"/>
                    <a:pt x="1774" y="1049"/>
                    <a:pt x="1785" y="1028"/>
                  </a:cubicBezTo>
                  <a:cubicBezTo>
                    <a:pt x="1782" y="1024"/>
                    <a:pt x="1781" y="1017"/>
                    <a:pt x="1776" y="1016"/>
                  </a:cubicBezTo>
                  <a:cubicBezTo>
                    <a:pt x="1776" y="1026"/>
                    <a:pt x="1769" y="1032"/>
                    <a:pt x="1774" y="1044"/>
                  </a:cubicBezTo>
                  <a:close/>
                  <a:moveTo>
                    <a:pt x="968" y="1018"/>
                  </a:moveTo>
                  <a:cubicBezTo>
                    <a:pt x="961" y="1026"/>
                    <a:pt x="954" y="1034"/>
                    <a:pt x="946" y="1042"/>
                  </a:cubicBezTo>
                  <a:cubicBezTo>
                    <a:pt x="958" y="1039"/>
                    <a:pt x="977" y="1043"/>
                    <a:pt x="994" y="1046"/>
                  </a:cubicBezTo>
                  <a:cubicBezTo>
                    <a:pt x="989" y="1033"/>
                    <a:pt x="981" y="1022"/>
                    <a:pt x="968" y="1018"/>
                  </a:cubicBezTo>
                  <a:close/>
                  <a:moveTo>
                    <a:pt x="683" y="1052"/>
                  </a:moveTo>
                  <a:cubicBezTo>
                    <a:pt x="688" y="1053"/>
                    <a:pt x="703" y="1050"/>
                    <a:pt x="710" y="1048"/>
                  </a:cubicBezTo>
                  <a:cubicBezTo>
                    <a:pt x="710" y="1022"/>
                    <a:pt x="678" y="1026"/>
                    <a:pt x="683" y="1052"/>
                  </a:cubicBezTo>
                  <a:close/>
                  <a:moveTo>
                    <a:pt x="1333" y="1210"/>
                  </a:moveTo>
                  <a:cubicBezTo>
                    <a:pt x="1320" y="1185"/>
                    <a:pt x="1292" y="1166"/>
                    <a:pt x="1268" y="1149"/>
                  </a:cubicBezTo>
                  <a:cubicBezTo>
                    <a:pt x="1251" y="1137"/>
                    <a:pt x="1234" y="1128"/>
                    <a:pt x="1216" y="1117"/>
                  </a:cubicBezTo>
                  <a:cubicBezTo>
                    <a:pt x="1186" y="1097"/>
                    <a:pt x="1142" y="1076"/>
                    <a:pt x="1101" y="1069"/>
                  </a:cubicBezTo>
                  <a:cubicBezTo>
                    <a:pt x="1082" y="1067"/>
                    <a:pt x="1061" y="1068"/>
                    <a:pt x="1042" y="1065"/>
                  </a:cubicBezTo>
                  <a:cubicBezTo>
                    <a:pt x="1014" y="1062"/>
                    <a:pt x="988" y="1058"/>
                    <a:pt x="960" y="1057"/>
                  </a:cubicBezTo>
                  <a:cubicBezTo>
                    <a:pt x="955" y="1057"/>
                    <a:pt x="926" y="1053"/>
                    <a:pt x="927" y="1069"/>
                  </a:cubicBezTo>
                  <a:cubicBezTo>
                    <a:pt x="1014" y="1067"/>
                    <a:pt x="1116" y="1076"/>
                    <a:pt x="1186" y="1109"/>
                  </a:cubicBezTo>
                  <a:cubicBezTo>
                    <a:pt x="1192" y="1112"/>
                    <a:pt x="1195" y="1118"/>
                    <a:pt x="1200" y="1121"/>
                  </a:cubicBezTo>
                  <a:cubicBezTo>
                    <a:pt x="1215" y="1129"/>
                    <a:pt x="1228" y="1132"/>
                    <a:pt x="1242" y="1141"/>
                  </a:cubicBezTo>
                  <a:cubicBezTo>
                    <a:pt x="1261" y="1154"/>
                    <a:pt x="1278" y="1169"/>
                    <a:pt x="1293" y="1180"/>
                  </a:cubicBezTo>
                  <a:cubicBezTo>
                    <a:pt x="1300" y="1186"/>
                    <a:pt x="1309" y="1187"/>
                    <a:pt x="1315" y="1192"/>
                  </a:cubicBezTo>
                  <a:cubicBezTo>
                    <a:pt x="1335" y="1210"/>
                    <a:pt x="1340" y="1244"/>
                    <a:pt x="1369" y="1248"/>
                  </a:cubicBezTo>
                  <a:cubicBezTo>
                    <a:pt x="1359" y="1234"/>
                    <a:pt x="1351" y="1217"/>
                    <a:pt x="1333" y="1210"/>
                  </a:cubicBezTo>
                  <a:close/>
                  <a:moveTo>
                    <a:pt x="683" y="1083"/>
                  </a:moveTo>
                  <a:cubicBezTo>
                    <a:pt x="692" y="1088"/>
                    <a:pt x="710" y="1083"/>
                    <a:pt x="714" y="1083"/>
                  </a:cubicBezTo>
                  <a:cubicBezTo>
                    <a:pt x="719" y="1064"/>
                    <a:pt x="703" y="1064"/>
                    <a:pt x="686" y="1061"/>
                  </a:cubicBezTo>
                  <a:cubicBezTo>
                    <a:pt x="681" y="1068"/>
                    <a:pt x="684" y="1072"/>
                    <a:pt x="683" y="1083"/>
                  </a:cubicBezTo>
                  <a:close/>
                  <a:moveTo>
                    <a:pt x="1787" y="1063"/>
                  </a:moveTo>
                  <a:cubicBezTo>
                    <a:pt x="1779" y="1077"/>
                    <a:pt x="1767" y="1087"/>
                    <a:pt x="1758" y="1099"/>
                  </a:cubicBezTo>
                  <a:cubicBezTo>
                    <a:pt x="1773" y="1107"/>
                    <a:pt x="1781" y="1123"/>
                    <a:pt x="1803" y="1125"/>
                  </a:cubicBezTo>
                  <a:cubicBezTo>
                    <a:pt x="1812" y="1117"/>
                    <a:pt x="1819" y="1108"/>
                    <a:pt x="1825" y="1097"/>
                  </a:cubicBezTo>
                  <a:cubicBezTo>
                    <a:pt x="1814" y="1084"/>
                    <a:pt x="1804" y="1070"/>
                    <a:pt x="1787" y="1063"/>
                  </a:cubicBezTo>
                  <a:close/>
                  <a:moveTo>
                    <a:pt x="756" y="1079"/>
                  </a:moveTo>
                  <a:cubicBezTo>
                    <a:pt x="769" y="1082"/>
                    <a:pt x="791" y="1085"/>
                    <a:pt x="790" y="1067"/>
                  </a:cubicBezTo>
                  <a:cubicBezTo>
                    <a:pt x="769" y="1063"/>
                    <a:pt x="757" y="1071"/>
                    <a:pt x="732" y="1069"/>
                  </a:cubicBezTo>
                  <a:cubicBezTo>
                    <a:pt x="732" y="1078"/>
                    <a:pt x="734" y="1077"/>
                    <a:pt x="732" y="1085"/>
                  </a:cubicBezTo>
                  <a:cubicBezTo>
                    <a:pt x="738" y="1083"/>
                    <a:pt x="756" y="1086"/>
                    <a:pt x="748" y="1079"/>
                  </a:cubicBezTo>
                  <a:cubicBezTo>
                    <a:pt x="755" y="1077"/>
                    <a:pt x="760" y="1088"/>
                    <a:pt x="756" y="1079"/>
                  </a:cubicBezTo>
                  <a:close/>
                  <a:moveTo>
                    <a:pt x="1895" y="1079"/>
                  </a:moveTo>
                  <a:cubicBezTo>
                    <a:pt x="1906" y="1105"/>
                    <a:pt x="1925" y="1124"/>
                    <a:pt x="1956" y="1131"/>
                  </a:cubicBezTo>
                  <a:cubicBezTo>
                    <a:pt x="1958" y="1123"/>
                    <a:pt x="1961" y="1119"/>
                    <a:pt x="1964" y="1109"/>
                  </a:cubicBezTo>
                  <a:cubicBezTo>
                    <a:pt x="1962" y="1109"/>
                    <a:pt x="1960" y="1109"/>
                    <a:pt x="1960" y="1107"/>
                  </a:cubicBezTo>
                  <a:cubicBezTo>
                    <a:pt x="1952" y="1111"/>
                    <a:pt x="1951" y="1122"/>
                    <a:pt x="1940" y="1123"/>
                  </a:cubicBezTo>
                  <a:cubicBezTo>
                    <a:pt x="1928" y="1118"/>
                    <a:pt x="1922" y="1108"/>
                    <a:pt x="1918" y="1095"/>
                  </a:cubicBezTo>
                  <a:cubicBezTo>
                    <a:pt x="1919" y="1090"/>
                    <a:pt x="1927" y="1092"/>
                    <a:pt x="1928" y="1087"/>
                  </a:cubicBezTo>
                  <a:cubicBezTo>
                    <a:pt x="1920" y="1081"/>
                    <a:pt x="1905" y="1072"/>
                    <a:pt x="1895" y="1079"/>
                  </a:cubicBezTo>
                  <a:close/>
                  <a:moveTo>
                    <a:pt x="1942" y="1099"/>
                  </a:moveTo>
                  <a:cubicBezTo>
                    <a:pt x="1937" y="1097"/>
                    <a:pt x="1935" y="1092"/>
                    <a:pt x="1930" y="1089"/>
                  </a:cubicBezTo>
                  <a:cubicBezTo>
                    <a:pt x="1931" y="1095"/>
                    <a:pt x="1938" y="1103"/>
                    <a:pt x="1942" y="1099"/>
                  </a:cubicBezTo>
                  <a:close/>
                  <a:moveTo>
                    <a:pt x="1046" y="1097"/>
                  </a:moveTo>
                  <a:cubicBezTo>
                    <a:pt x="1118" y="1174"/>
                    <a:pt x="1182" y="1261"/>
                    <a:pt x="1250" y="1343"/>
                  </a:cubicBezTo>
                  <a:cubicBezTo>
                    <a:pt x="1270" y="1374"/>
                    <a:pt x="1289" y="1417"/>
                    <a:pt x="1319" y="1430"/>
                  </a:cubicBezTo>
                  <a:cubicBezTo>
                    <a:pt x="1286" y="1382"/>
                    <a:pt x="1251" y="1334"/>
                    <a:pt x="1216" y="1288"/>
                  </a:cubicBezTo>
                  <a:cubicBezTo>
                    <a:pt x="1203" y="1270"/>
                    <a:pt x="1189" y="1256"/>
                    <a:pt x="1180" y="1236"/>
                  </a:cubicBezTo>
                  <a:cubicBezTo>
                    <a:pt x="1144" y="1202"/>
                    <a:pt x="1118" y="1158"/>
                    <a:pt x="1085" y="1123"/>
                  </a:cubicBezTo>
                  <a:cubicBezTo>
                    <a:pt x="1074" y="1112"/>
                    <a:pt x="1064" y="1096"/>
                    <a:pt x="1048" y="1091"/>
                  </a:cubicBezTo>
                  <a:cubicBezTo>
                    <a:pt x="1046" y="1091"/>
                    <a:pt x="1045" y="1091"/>
                    <a:pt x="1044" y="1091"/>
                  </a:cubicBezTo>
                  <a:cubicBezTo>
                    <a:pt x="1044" y="1094"/>
                    <a:pt x="1043" y="1097"/>
                    <a:pt x="1046" y="1097"/>
                  </a:cubicBezTo>
                  <a:close/>
                  <a:moveTo>
                    <a:pt x="1799" y="1149"/>
                  </a:moveTo>
                  <a:cubicBezTo>
                    <a:pt x="1799" y="1154"/>
                    <a:pt x="1803" y="1153"/>
                    <a:pt x="1801" y="1159"/>
                  </a:cubicBezTo>
                  <a:cubicBezTo>
                    <a:pt x="1825" y="1152"/>
                    <a:pt x="1849" y="1138"/>
                    <a:pt x="1847" y="1111"/>
                  </a:cubicBezTo>
                  <a:cubicBezTo>
                    <a:pt x="1852" y="1109"/>
                    <a:pt x="1853" y="1104"/>
                    <a:pt x="1861" y="1105"/>
                  </a:cubicBezTo>
                  <a:cubicBezTo>
                    <a:pt x="1861" y="1097"/>
                    <a:pt x="1854" y="1096"/>
                    <a:pt x="1851" y="1091"/>
                  </a:cubicBezTo>
                  <a:cubicBezTo>
                    <a:pt x="1837" y="1110"/>
                    <a:pt x="1822" y="1133"/>
                    <a:pt x="1799" y="1149"/>
                  </a:cubicBezTo>
                  <a:close/>
                  <a:moveTo>
                    <a:pt x="688" y="1123"/>
                  </a:moveTo>
                  <a:cubicBezTo>
                    <a:pt x="689" y="1124"/>
                    <a:pt x="689" y="1125"/>
                    <a:pt x="690" y="1125"/>
                  </a:cubicBezTo>
                  <a:cubicBezTo>
                    <a:pt x="693" y="1117"/>
                    <a:pt x="698" y="1125"/>
                    <a:pt x="706" y="1123"/>
                  </a:cubicBezTo>
                  <a:cubicBezTo>
                    <a:pt x="708" y="1114"/>
                    <a:pt x="714" y="1110"/>
                    <a:pt x="714" y="1099"/>
                  </a:cubicBezTo>
                  <a:cubicBezTo>
                    <a:pt x="700" y="1101"/>
                    <a:pt x="693" y="1095"/>
                    <a:pt x="683" y="1093"/>
                  </a:cubicBezTo>
                  <a:cubicBezTo>
                    <a:pt x="677" y="1110"/>
                    <a:pt x="696" y="1117"/>
                    <a:pt x="688" y="1123"/>
                  </a:cubicBezTo>
                  <a:close/>
                  <a:moveTo>
                    <a:pt x="1837" y="1163"/>
                  </a:moveTo>
                  <a:cubicBezTo>
                    <a:pt x="1851" y="1181"/>
                    <a:pt x="1875" y="1189"/>
                    <a:pt x="1893" y="1204"/>
                  </a:cubicBezTo>
                  <a:cubicBezTo>
                    <a:pt x="1899" y="1194"/>
                    <a:pt x="1911" y="1188"/>
                    <a:pt x="1912" y="1173"/>
                  </a:cubicBezTo>
                  <a:cubicBezTo>
                    <a:pt x="1898" y="1157"/>
                    <a:pt x="1880" y="1144"/>
                    <a:pt x="1863" y="1131"/>
                  </a:cubicBezTo>
                  <a:cubicBezTo>
                    <a:pt x="1855" y="1143"/>
                    <a:pt x="1842" y="1148"/>
                    <a:pt x="1837" y="1163"/>
                  </a:cubicBezTo>
                  <a:close/>
                  <a:moveTo>
                    <a:pt x="1936" y="1202"/>
                  </a:moveTo>
                  <a:cubicBezTo>
                    <a:pt x="1938" y="1208"/>
                    <a:pt x="1943" y="1196"/>
                    <a:pt x="1936" y="1202"/>
                  </a:cubicBezTo>
                  <a:cubicBezTo>
                    <a:pt x="1939" y="1195"/>
                    <a:pt x="1949" y="1177"/>
                    <a:pt x="1936" y="1173"/>
                  </a:cubicBezTo>
                  <a:cubicBezTo>
                    <a:pt x="1926" y="1189"/>
                    <a:pt x="1912" y="1201"/>
                    <a:pt x="1902" y="1218"/>
                  </a:cubicBezTo>
                  <a:cubicBezTo>
                    <a:pt x="1897" y="1223"/>
                    <a:pt x="1882" y="1230"/>
                    <a:pt x="1887" y="1238"/>
                  </a:cubicBezTo>
                  <a:cubicBezTo>
                    <a:pt x="1907" y="1230"/>
                    <a:pt x="1920" y="1218"/>
                    <a:pt x="1936" y="1202"/>
                  </a:cubicBezTo>
                  <a:close/>
                  <a:moveTo>
                    <a:pt x="1789" y="1188"/>
                  </a:moveTo>
                  <a:cubicBezTo>
                    <a:pt x="1751" y="1212"/>
                    <a:pt x="1705" y="1236"/>
                    <a:pt x="1678" y="1258"/>
                  </a:cubicBezTo>
                  <a:cubicBezTo>
                    <a:pt x="1681" y="1261"/>
                    <a:pt x="1684" y="1264"/>
                    <a:pt x="1686" y="1268"/>
                  </a:cubicBezTo>
                  <a:cubicBezTo>
                    <a:pt x="1739" y="1244"/>
                    <a:pt x="1782" y="1212"/>
                    <a:pt x="1831" y="1184"/>
                  </a:cubicBezTo>
                  <a:cubicBezTo>
                    <a:pt x="1822" y="1166"/>
                    <a:pt x="1803" y="1180"/>
                    <a:pt x="1789" y="1188"/>
                  </a:cubicBezTo>
                  <a:close/>
                  <a:moveTo>
                    <a:pt x="1962" y="1266"/>
                  </a:moveTo>
                  <a:cubicBezTo>
                    <a:pt x="1970" y="1266"/>
                    <a:pt x="1984" y="1254"/>
                    <a:pt x="1984" y="1246"/>
                  </a:cubicBezTo>
                  <a:cubicBezTo>
                    <a:pt x="1984" y="1242"/>
                    <a:pt x="1955" y="1211"/>
                    <a:pt x="1946" y="1210"/>
                  </a:cubicBezTo>
                  <a:cubicBezTo>
                    <a:pt x="1940" y="1219"/>
                    <a:pt x="1931" y="1225"/>
                    <a:pt x="1926" y="1234"/>
                  </a:cubicBezTo>
                  <a:cubicBezTo>
                    <a:pt x="1936" y="1240"/>
                    <a:pt x="1946" y="1266"/>
                    <a:pt x="1962" y="1266"/>
                  </a:cubicBezTo>
                  <a:close/>
                  <a:moveTo>
                    <a:pt x="831" y="1222"/>
                  </a:moveTo>
                  <a:cubicBezTo>
                    <a:pt x="809" y="1223"/>
                    <a:pt x="783" y="1216"/>
                    <a:pt x="768" y="1232"/>
                  </a:cubicBezTo>
                  <a:cubicBezTo>
                    <a:pt x="814" y="1235"/>
                    <a:pt x="857" y="1244"/>
                    <a:pt x="905" y="1242"/>
                  </a:cubicBezTo>
                  <a:cubicBezTo>
                    <a:pt x="891" y="1216"/>
                    <a:pt x="858" y="1221"/>
                    <a:pt x="831" y="1222"/>
                  </a:cubicBezTo>
                  <a:close/>
                  <a:moveTo>
                    <a:pt x="766" y="1250"/>
                  </a:moveTo>
                  <a:cubicBezTo>
                    <a:pt x="764" y="1289"/>
                    <a:pt x="765" y="1327"/>
                    <a:pt x="764" y="1359"/>
                  </a:cubicBezTo>
                  <a:cubicBezTo>
                    <a:pt x="784" y="1466"/>
                    <a:pt x="764" y="1601"/>
                    <a:pt x="776" y="1728"/>
                  </a:cubicBezTo>
                  <a:cubicBezTo>
                    <a:pt x="768" y="1745"/>
                    <a:pt x="770" y="1769"/>
                    <a:pt x="772" y="1791"/>
                  </a:cubicBezTo>
                  <a:cubicBezTo>
                    <a:pt x="777" y="1864"/>
                    <a:pt x="785" y="1943"/>
                    <a:pt x="788" y="2012"/>
                  </a:cubicBezTo>
                  <a:cubicBezTo>
                    <a:pt x="803" y="2004"/>
                    <a:pt x="821" y="2013"/>
                    <a:pt x="833" y="2012"/>
                  </a:cubicBezTo>
                  <a:cubicBezTo>
                    <a:pt x="827" y="1951"/>
                    <a:pt x="833" y="1868"/>
                    <a:pt x="823" y="1809"/>
                  </a:cubicBezTo>
                  <a:cubicBezTo>
                    <a:pt x="831" y="1784"/>
                    <a:pt x="827" y="1747"/>
                    <a:pt x="825" y="1726"/>
                  </a:cubicBezTo>
                  <a:cubicBezTo>
                    <a:pt x="825" y="1719"/>
                    <a:pt x="830" y="1710"/>
                    <a:pt x="829" y="1704"/>
                  </a:cubicBezTo>
                  <a:cubicBezTo>
                    <a:pt x="829" y="1697"/>
                    <a:pt x="824" y="1691"/>
                    <a:pt x="823" y="1684"/>
                  </a:cubicBezTo>
                  <a:cubicBezTo>
                    <a:pt x="820" y="1656"/>
                    <a:pt x="819" y="1623"/>
                    <a:pt x="819" y="1591"/>
                  </a:cubicBezTo>
                  <a:cubicBezTo>
                    <a:pt x="819" y="1466"/>
                    <a:pt x="824" y="1362"/>
                    <a:pt x="821" y="1262"/>
                  </a:cubicBezTo>
                  <a:cubicBezTo>
                    <a:pt x="823" y="1258"/>
                    <a:pt x="830" y="1259"/>
                    <a:pt x="833" y="1256"/>
                  </a:cubicBezTo>
                  <a:cubicBezTo>
                    <a:pt x="805" y="1259"/>
                    <a:pt x="791" y="1247"/>
                    <a:pt x="766" y="1250"/>
                  </a:cubicBezTo>
                  <a:close/>
                  <a:moveTo>
                    <a:pt x="841" y="1262"/>
                  </a:moveTo>
                  <a:cubicBezTo>
                    <a:pt x="841" y="1301"/>
                    <a:pt x="837" y="1343"/>
                    <a:pt x="835" y="1377"/>
                  </a:cubicBezTo>
                  <a:cubicBezTo>
                    <a:pt x="833" y="1414"/>
                    <a:pt x="835" y="1452"/>
                    <a:pt x="835" y="1490"/>
                  </a:cubicBezTo>
                  <a:cubicBezTo>
                    <a:pt x="835" y="1535"/>
                    <a:pt x="832" y="1581"/>
                    <a:pt x="835" y="1625"/>
                  </a:cubicBezTo>
                  <a:cubicBezTo>
                    <a:pt x="841" y="1707"/>
                    <a:pt x="851" y="1788"/>
                    <a:pt x="849" y="1875"/>
                  </a:cubicBezTo>
                  <a:cubicBezTo>
                    <a:pt x="849" y="1899"/>
                    <a:pt x="845" y="1922"/>
                    <a:pt x="845" y="1946"/>
                  </a:cubicBezTo>
                  <a:cubicBezTo>
                    <a:pt x="846" y="1970"/>
                    <a:pt x="854" y="1994"/>
                    <a:pt x="847" y="2016"/>
                  </a:cubicBezTo>
                  <a:cubicBezTo>
                    <a:pt x="861" y="2016"/>
                    <a:pt x="890" y="2022"/>
                    <a:pt x="893" y="2020"/>
                  </a:cubicBezTo>
                  <a:cubicBezTo>
                    <a:pt x="884" y="1950"/>
                    <a:pt x="890" y="1878"/>
                    <a:pt x="891" y="1815"/>
                  </a:cubicBezTo>
                  <a:cubicBezTo>
                    <a:pt x="891" y="1789"/>
                    <a:pt x="888" y="1762"/>
                    <a:pt x="889" y="1734"/>
                  </a:cubicBezTo>
                  <a:cubicBezTo>
                    <a:pt x="890" y="1674"/>
                    <a:pt x="882" y="1610"/>
                    <a:pt x="883" y="1547"/>
                  </a:cubicBezTo>
                  <a:cubicBezTo>
                    <a:pt x="883" y="1458"/>
                    <a:pt x="883" y="1339"/>
                    <a:pt x="883" y="1260"/>
                  </a:cubicBezTo>
                  <a:cubicBezTo>
                    <a:pt x="869" y="1259"/>
                    <a:pt x="851" y="1258"/>
                    <a:pt x="835" y="1258"/>
                  </a:cubicBezTo>
                  <a:cubicBezTo>
                    <a:pt x="838" y="1258"/>
                    <a:pt x="839" y="1261"/>
                    <a:pt x="841" y="1262"/>
                  </a:cubicBezTo>
                  <a:close/>
                  <a:moveTo>
                    <a:pt x="718" y="1286"/>
                  </a:moveTo>
                  <a:cubicBezTo>
                    <a:pt x="686" y="1370"/>
                    <a:pt x="642" y="1456"/>
                    <a:pt x="619" y="1547"/>
                  </a:cubicBezTo>
                  <a:cubicBezTo>
                    <a:pt x="565" y="1699"/>
                    <a:pt x="502" y="1839"/>
                    <a:pt x="456" y="1992"/>
                  </a:cubicBezTo>
                  <a:cubicBezTo>
                    <a:pt x="420" y="2064"/>
                    <a:pt x="400" y="2134"/>
                    <a:pt x="369" y="2206"/>
                  </a:cubicBezTo>
                  <a:cubicBezTo>
                    <a:pt x="416" y="2198"/>
                    <a:pt x="449" y="2191"/>
                    <a:pt x="492" y="2186"/>
                  </a:cubicBezTo>
                  <a:cubicBezTo>
                    <a:pt x="479" y="2150"/>
                    <a:pt x="497" y="2116"/>
                    <a:pt x="532" y="2101"/>
                  </a:cubicBezTo>
                  <a:cubicBezTo>
                    <a:pt x="597" y="2074"/>
                    <a:pt x="681" y="2047"/>
                    <a:pt x="750" y="2026"/>
                  </a:cubicBezTo>
                  <a:cubicBezTo>
                    <a:pt x="758" y="2022"/>
                    <a:pt x="763" y="2011"/>
                    <a:pt x="774" y="2016"/>
                  </a:cubicBezTo>
                  <a:cubicBezTo>
                    <a:pt x="764" y="1964"/>
                    <a:pt x="768" y="1909"/>
                    <a:pt x="764" y="1851"/>
                  </a:cubicBezTo>
                  <a:cubicBezTo>
                    <a:pt x="761" y="1813"/>
                    <a:pt x="751" y="1777"/>
                    <a:pt x="754" y="1738"/>
                  </a:cubicBezTo>
                  <a:cubicBezTo>
                    <a:pt x="755" y="1725"/>
                    <a:pt x="760" y="1711"/>
                    <a:pt x="760" y="1698"/>
                  </a:cubicBezTo>
                  <a:cubicBezTo>
                    <a:pt x="760" y="1672"/>
                    <a:pt x="754" y="1645"/>
                    <a:pt x="754" y="1619"/>
                  </a:cubicBezTo>
                  <a:cubicBezTo>
                    <a:pt x="754" y="1590"/>
                    <a:pt x="756" y="1562"/>
                    <a:pt x="756" y="1534"/>
                  </a:cubicBezTo>
                  <a:cubicBezTo>
                    <a:pt x="756" y="1446"/>
                    <a:pt x="746" y="1358"/>
                    <a:pt x="748" y="1262"/>
                  </a:cubicBezTo>
                  <a:cubicBezTo>
                    <a:pt x="748" y="1260"/>
                    <a:pt x="746" y="1260"/>
                    <a:pt x="744" y="1260"/>
                  </a:cubicBezTo>
                  <a:cubicBezTo>
                    <a:pt x="741" y="1274"/>
                    <a:pt x="736" y="1287"/>
                    <a:pt x="718" y="1286"/>
                  </a:cubicBezTo>
                  <a:close/>
                  <a:moveTo>
                    <a:pt x="905" y="1260"/>
                  </a:moveTo>
                  <a:cubicBezTo>
                    <a:pt x="900" y="1264"/>
                    <a:pt x="898" y="1274"/>
                    <a:pt x="897" y="1282"/>
                  </a:cubicBezTo>
                  <a:cubicBezTo>
                    <a:pt x="890" y="1341"/>
                    <a:pt x="897" y="1410"/>
                    <a:pt x="901" y="1466"/>
                  </a:cubicBezTo>
                  <a:cubicBezTo>
                    <a:pt x="903" y="1503"/>
                    <a:pt x="899" y="1539"/>
                    <a:pt x="899" y="1575"/>
                  </a:cubicBezTo>
                  <a:cubicBezTo>
                    <a:pt x="899" y="1644"/>
                    <a:pt x="911" y="1714"/>
                    <a:pt x="907" y="1780"/>
                  </a:cubicBezTo>
                  <a:cubicBezTo>
                    <a:pt x="905" y="1807"/>
                    <a:pt x="906" y="1825"/>
                    <a:pt x="907" y="1847"/>
                  </a:cubicBezTo>
                  <a:cubicBezTo>
                    <a:pt x="908" y="1873"/>
                    <a:pt x="906" y="1901"/>
                    <a:pt x="909" y="1924"/>
                  </a:cubicBezTo>
                  <a:cubicBezTo>
                    <a:pt x="909" y="1930"/>
                    <a:pt x="914" y="1936"/>
                    <a:pt x="915" y="1942"/>
                  </a:cubicBezTo>
                  <a:cubicBezTo>
                    <a:pt x="918" y="1967"/>
                    <a:pt x="911" y="2000"/>
                    <a:pt x="915" y="2026"/>
                  </a:cubicBezTo>
                  <a:cubicBezTo>
                    <a:pt x="984" y="2052"/>
                    <a:pt x="1086" y="2086"/>
                    <a:pt x="1153" y="2115"/>
                  </a:cubicBezTo>
                  <a:cubicBezTo>
                    <a:pt x="1176" y="2125"/>
                    <a:pt x="1185" y="2158"/>
                    <a:pt x="1180" y="2186"/>
                  </a:cubicBezTo>
                  <a:cubicBezTo>
                    <a:pt x="1207" y="2188"/>
                    <a:pt x="1232" y="2200"/>
                    <a:pt x="1254" y="2200"/>
                  </a:cubicBezTo>
                  <a:cubicBezTo>
                    <a:pt x="1173" y="1981"/>
                    <a:pt x="1099" y="1756"/>
                    <a:pt x="1010" y="1545"/>
                  </a:cubicBezTo>
                  <a:cubicBezTo>
                    <a:pt x="1004" y="1505"/>
                    <a:pt x="988" y="1478"/>
                    <a:pt x="976" y="1446"/>
                  </a:cubicBezTo>
                  <a:cubicBezTo>
                    <a:pt x="968" y="1425"/>
                    <a:pt x="964" y="1401"/>
                    <a:pt x="956" y="1381"/>
                  </a:cubicBezTo>
                  <a:cubicBezTo>
                    <a:pt x="951" y="1367"/>
                    <a:pt x="942" y="1354"/>
                    <a:pt x="936" y="1339"/>
                  </a:cubicBezTo>
                  <a:cubicBezTo>
                    <a:pt x="928" y="1317"/>
                    <a:pt x="928" y="1291"/>
                    <a:pt x="913" y="1278"/>
                  </a:cubicBezTo>
                  <a:cubicBezTo>
                    <a:pt x="914" y="1267"/>
                    <a:pt x="921" y="1259"/>
                    <a:pt x="905" y="1260"/>
                  </a:cubicBezTo>
                  <a:close/>
                  <a:moveTo>
                    <a:pt x="599" y="1274"/>
                  </a:moveTo>
                  <a:cubicBezTo>
                    <a:pt x="589" y="1317"/>
                    <a:pt x="568" y="1337"/>
                    <a:pt x="561" y="1383"/>
                  </a:cubicBezTo>
                  <a:cubicBezTo>
                    <a:pt x="539" y="1419"/>
                    <a:pt x="531" y="1462"/>
                    <a:pt x="516" y="1502"/>
                  </a:cubicBezTo>
                  <a:cubicBezTo>
                    <a:pt x="487" y="1579"/>
                    <a:pt x="455" y="1655"/>
                    <a:pt x="429" y="1732"/>
                  </a:cubicBezTo>
                  <a:cubicBezTo>
                    <a:pt x="371" y="1847"/>
                    <a:pt x="337" y="1986"/>
                    <a:pt x="282" y="2103"/>
                  </a:cubicBezTo>
                  <a:cubicBezTo>
                    <a:pt x="278" y="2139"/>
                    <a:pt x="266" y="2152"/>
                    <a:pt x="264" y="2186"/>
                  </a:cubicBezTo>
                  <a:cubicBezTo>
                    <a:pt x="242" y="2235"/>
                    <a:pt x="225" y="2288"/>
                    <a:pt x="208" y="2347"/>
                  </a:cubicBezTo>
                  <a:cubicBezTo>
                    <a:pt x="190" y="2373"/>
                    <a:pt x="184" y="2406"/>
                    <a:pt x="173" y="2436"/>
                  </a:cubicBezTo>
                  <a:cubicBezTo>
                    <a:pt x="161" y="2466"/>
                    <a:pt x="144" y="2491"/>
                    <a:pt x="137" y="2521"/>
                  </a:cubicBezTo>
                  <a:cubicBezTo>
                    <a:pt x="148" y="2527"/>
                    <a:pt x="166" y="2536"/>
                    <a:pt x="177" y="2535"/>
                  </a:cubicBezTo>
                  <a:cubicBezTo>
                    <a:pt x="180" y="2502"/>
                    <a:pt x="196" y="2478"/>
                    <a:pt x="206" y="2450"/>
                  </a:cubicBezTo>
                  <a:cubicBezTo>
                    <a:pt x="213" y="2431"/>
                    <a:pt x="219" y="2412"/>
                    <a:pt x="226" y="2391"/>
                  </a:cubicBezTo>
                  <a:cubicBezTo>
                    <a:pt x="250" y="2318"/>
                    <a:pt x="283" y="2246"/>
                    <a:pt x="300" y="2164"/>
                  </a:cubicBezTo>
                  <a:cubicBezTo>
                    <a:pt x="357" y="2032"/>
                    <a:pt x="403" y="1895"/>
                    <a:pt x="454" y="1760"/>
                  </a:cubicBezTo>
                  <a:cubicBezTo>
                    <a:pt x="520" y="1596"/>
                    <a:pt x="571" y="1431"/>
                    <a:pt x="641" y="1276"/>
                  </a:cubicBezTo>
                  <a:cubicBezTo>
                    <a:pt x="630" y="1271"/>
                    <a:pt x="606" y="1265"/>
                    <a:pt x="599" y="1274"/>
                  </a:cubicBezTo>
                  <a:close/>
                  <a:moveTo>
                    <a:pt x="657" y="1278"/>
                  </a:moveTo>
                  <a:cubicBezTo>
                    <a:pt x="643" y="1304"/>
                    <a:pt x="636" y="1331"/>
                    <a:pt x="625" y="1359"/>
                  </a:cubicBezTo>
                  <a:cubicBezTo>
                    <a:pt x="619" y="1374"/>
                    <a:pt x="609" y="1388"/>
                    <a:pt x="603" y="1403"/>
                  </a:cubicBezTo>
                  <a:cubicBezTo>
                    <a:pt x="586" y="1448"/>
                    <a:pt x="573" y="1496"/>
                    <a:pt x="556" y="1542"/>
                  </a:cubicBezTo>
                  <a:cubicBezTo>
                    <a:pt x="531" y="1604"/>
                    <a:pt x="514" y="1658"/>
                    <a:pt x="490" y="1716"/>
                  </a:cubicBezTo>
                  <a:cubicBezTo>
                    <a:pt x="484" y="1731"/>
                    <a:pt x="479" y="1745"/>
                    <a:pt x="474" y="1760"/>
                  </a:cubicBezTo>
                  <a:cubicBezTo>
                    <a:pt x="464" y="1789"/>
                    <a:pt x="450" y="1816"/>
                    <a:pt x="438" y="1843"/>
                  </a:cubicBezTo>
                  <a:cubicBezTo>
                    <a:pt x="432" y="1859"/>
                    <a:pt x="431" y="1876"/>
                    <a:pt x="425" y="1891"/>
                  </a:cubicBezTo>
                  <a:cubicBezTo>
                    <a:pt x="416" y="1911"/>
                    <a:pt x="408" y="1930"/>
                    <a:pt x="401" y="1952"/>
                  </a:cubicBezTo>
                  <a:cubicBezTo>
                    <a:pt x="397" y="1965"/>
                    <a:pt x="387" y="1976"/>
                    <a:pt x="383" y="1988"/>
                  </a:cubicBezTo>
                  <a:cubicBezTo>
                    <a:pt x="381" y="1992"/>
                    <a:pt x="384" y="1997"/>
                    <a:pt x="383" y="2002"/>
                  </a:cubicBezTo>
                  <a:cubicBezTo>
                    <a:pt x="379" y="2016"/>
                    <a:pt x="368" y="2029"/>
                    <a:pt x="363" y="2043"/>
                  </a:cubicBezTo>
                  <a:cubicBezTo>
                    <a:pt x="358" y="2059"/>
                    <a:pt x="355" y="2074"/>
                    <a:pt x="349" y="2089"/>
                  </a:cubicBezTo>
                  <a:cubicBezTo>
                    <a:pt x="326" y="2153"/>
                    <a:pt x="299" y="2217"/>
                    <a:pt x="282" y="2289"/>
                  </a:cubicBezTo>
                  <a:cubicBezTo>
                    <a:pt x="270" y="2312"/>
                    <a:pt x="260" y="2338"/>
                    <a:pt x="254" y="2357"/>
                  </a:cubicBezTo>
                  <a:cubicBezTo>
                    <a:pt x="253" y="2361"/>
                    <a:pt x="255" y="2367"/>
                    <a:pt x="254" y="2371"/>
                  </a:cubicBezTo>
                  <a:cubicBezTo>
                    <a:pt x="250" y="2385"/>
                    <a:pt x="241" y="2399"/>
                    <a:pt x="236" y="2414"/>
                  </a:cubicBezTo>
                  <a:cubicBezTo>
                    <a:pt x="222" y="2461"/>
                    <a:pt x="207" y="2499"/>
                    <a:pt x="191" y="2539"/>
                  </a:cubicBezTo>
                  <a:cubicBezTo>
                    <a:pt x="202" y="2534"/>
                    <a:pt x="214" y="2541"/>
                    <a:pt x="228" y="2539"/>
                  </a:cubicBezTo>
                  <a:cubicBezTo>
                    <a:pt x="232" y="2519"/>
                    <a:pt x="243" y="2502"/>
                    <a:pt x="250" y="2484"/>
                  </a:cubicBezTo>
                  <a:cubicBezTo>
                    <a:pt x="266" y="2445"/>
                    <a:pt x="278" y="2408"/>
                    <a:pt x="292" y="2371"/>
                  </a:cubicBezTo>
                  <a:cubicBezTo>
                    <a:pt x="298" y="2353"/>
                    <a:pt x="311" y="2337"/>
                    <a:pt x="316" y="2319"/>
                  </a:cubicBezTo>
                  <a:cubicBezTo>
                    <a:pt x="325" y="2284"/>
                    <a:pt x="331" y="2261"/>
                    <a:pt x="341" y="2232"/>
                  </a:cubicBezTo>
                  <a:cubicBezTo>
                    <a:pt x="356" y="2192"/>
                    <a:pt x="370" y="2163"/>
                    <a:pt x="385" y="2125"/>
                  </a:cubicBezTo>
                  <a:cubicBezTo>
                    <a:pt x="399" y="2090"/>
                    <a:pt x="412" y="2056"/>
                    <a:pt x="423" y="2026"/>
                  </a:cubicBezTo>
                  <a:cubicBezTo>
                    <a:pt x="441" y="1973"/>
                    <a:pt x="466" y="1923"/>
                    <a:pt x="476" y="1869"/>
                  </a:cubicBezTo>
                  <a:cubicBezTo>
                    <a:pt x="539" y="1730"/>
                    <a:pt x="588" y="1572"/>
                    <a:pt x="643" y="1426"/>
                  </a:cubicBezTo>
                  <a:cubicBezTo>
                    <a:pt x="661" y="1378"/>
                    <a:pt x="686" y="1333"/>
                    <a:pt x="698" y="1286"/>
                  </a:cubicBezTo>
                  <a:cubicBezTo>
                    <a:pt x="685" y="1286"/>
                    <a:pt x="675" y="1278"/>
                    <a:pt x="657" y="1278"/>
                  </a:cubicBezTo>
                  <a:close/>
                  <a:moveTo>
                    <a:pt x="934" y="1284"/>
                  </a:moveTo>
                  <a:cubicBezTo>
                    <a:pt x="947" y="1317"/>
                    <a:pt x="955" y="1354"/>
                    <a:pt x="974" y="1381"/>
                  </a:cubicBezTo>
                  <a:cubicBezTo>
                    <a:pt x="979" y="1426"/>
                    <a:pt x="1008" y="1468"/>
                    <a:pt x="1020" y="1518"/>
                  </a:cubicBezTo>
                  <a:cubicBezTo>
                    <a:pt x="1030" y="1523"/>
                    <a:pt x="1025" y="1535"/>
                    <a:pt x="1034" y="1540"/>
                  </a:cubicBezTo>
                  <a:cubicBezTo>
                    <a:pt x="1037" y="1569"/>
                    <a:pt x="1048" y="1608"/>
                    <a:pt x="1063" y="1631"/>
                  </a:cubicBezTo>
                  <a:cubicBezTo>
                    <a:pt x="1106" y="1752"/>
                    <a:pt x="1156" y="1874"/>
                    <a:pt x="1200" y="1998"/>
                  </a:cubicBezTo>
                  <a:cubicBezTo>
                    <a:pt x="1220" y="2052"/>
                    <a:pt x="1233" y="2107"/>
                    <a:pt x="1254" y="2160"/>
                  </a:cubicBezTo>
                  <a:cubicBezTo>
                    <a:pt x="1260" y="2178"/>
                    <a:pt x="1272" y="2194"/>
                    <a:pt x="1278" y="2212"/>
                  </a:cubicBezTo>
                  <a:cubicBezTo>
                    <a:pt x="1284" y="2230"/>
                    <a:pt x="1286" y="2251"/>
                    <a:pt x="1292" y="2270"/>
                  </a:cubicBezTo>
                  <a:cubicBezTo>
                    <a:pt x="1319" y="2361"/>
                    <a:pt x="1343" y="2446"/>
                    <a:pt x="1383" y="2527"/>
                  </a:cubicBezTo>
                  <a:cubicBezTo>
                    <a:pt x="1401" y="2524"/>
                    <a:pt x="1416" y="2528"/>
                    <a:pt x="1434" y="2523"/>
                  </a:cubicBezTo>
                  <a:cubicBezTo>
                    <a:pt x="1433" y="2505"/>
                    <a:pt x="1415" y="2482"/>
                    <a:pt x="1424" y="2472"/>
                  </a:cubicBezTo>
                  <a:cubicBezTo>
                    <a:pt x="1416" y="2453"/>
                    <a:pt x="1408" y="2439"/>
                    <a:pt x="1401" y="2422"/>
                  </a:cubicBezTo>
                  <a:cubicBezTo>
                    <a:pt x="1396" y="2412"/>
                    <a:pt x="1397" y="2401"/>
                    <a:pt x="1393" y="2389"/>
                  </a:cubicBezTo>
                  <a:cubicBezTo>
                    <a:pt x="1388" y="2372"/>
                    <a:pt x="1378" y="2356"/>
                    <a:pt x="1371" y="2339"/>
                  </a:cubicBezTo>
                  <a:cubicBezTo>
                    <a:pt x="1363" y="2319"/>
                    <a:pt x="1357" y="2298"/>
                    <a:pt x="1353" y="2273"/>
                  </a:cubicBezTo>
                  <a:cubicBezTo>
                    <a:pt x="1318" y="2196"/>
                    <a:pt x="1270" y="2120"/>
                    <a:pt x="1258" y="2026"/>
                  </a:cubicBezTo>
                  <a:cubicBezTo>
                    <a:pt x="1219" y="1918"/>
                    <a:pt x="1183" y="1812"/>
                    <a:pt x="1145" y="1710"/>
                  </a:cubicBezTo>
                  <a:cubicBezTo>
                    <a:pt x="1139" y="1695"/>
                    <a:pt x="1131" y="1681"/>
                    <a:pt x="1125" y="1666"/>
                  </a:cubicBezTo>
                  <a:cubicBezTo>
                    <a:pt x="1102" y="1613"/>
                    <a:pt x="1086" y="1543"/>
                    <a:pt x="1059" y="1494"/>
                  </a:cubicBezTo>
                  <a:cubicBezTo>
                    <a:pt x="1023" y="1426"/>
                    <a:pt x="1008" y="1352"/>
                    <a:pt x="978" y="1284"/>
                  </a:cubicBezTo>
                  <a:cubicBezTo>
                    <a:pt x="967" y="1282"/>
                    <a:pt x="948" y="1273"/>
                    <a:pt x="934" y="1284"/>
                  </a:cubicBezTo>
                  <a:close/>
                  <a:moveTo>
                    <a:pt x="998" y="1286"/>
                  </a:moveTo>
                  <a:cubicBezTo>
                    <a:pt x="1018" y="1348"/>
                    <a:pt x="1042" y="1424"/>
                    <a:pt x="1073" y="1482"/>
                  </a:cubicBezTo>
                  <a:cubicBezTo>
                    <a:pt x="1095" y="1541"/>
                    <a:pt x="1115" y="1600"/>
                    <a:pt x="1139" y="1655"/>
                  </a:cubicBezTo>
                  <a:cubicBezTo>
                    <a:pt x="1170" y="1726"/>
                    <a:pt x="1195" y="1800"/>
                    <a:pt x="1220" y="1875"/>
                  </a:cubicBezTo>
                  <a:cubicBezTo>
                    <a:pt x="1247" y="1956"/>
                    <a:pt x="1281" y="2038"/>
                    <a:pt x="1305" y="2125"/>
                  </a:cubicBezTo>
                  <a:cubicBezTo>
                    <a:pt x="1323" y="2178"/>
                    <a:pt x="1351" y="2227"/>
                    <a:pt x="1375" y="2277"/>
                  </a:cubicBezTo>
                  <a:cubicBezTo>
                    <a:pt x="1382" y="2293"/>
                    <a:pt x="1385" y="2313"/>
                    <a:pt x="1393" y="2329"/>
                  </a:cubicBezTo>
                  <a:cubicBezTo>
                    <a:pt x="1397" y="2339"/>
                    <a:pt x="1405" y="2347"/>
                    <a:pt x="1409" y="2357"/>
                  </a:cubicBezTo>
                  <a:cubicBezTo>
                    <a:pt x="1425" y="2404"/>
                    <a:pt x="1434" y="2456"/>
                    <a:pt x="1456" y="2504"/>
                  </a:cubicBezTo>
                  <a:cubicBezTo>
                    <a:pt x="1459" y="2513"/>
                    <a:pt x="1446" y="2513"/>
                    <a:pt x="1452" y="2519"/>
                  </a:cubicBezTo>
                  <a:cubicBezTo>
                    <a:pt x="1470" y="2516"/>
                    <a:pt x="1484" y="2509"/>
                    <a:pt x="1492" y="2496"/>
                  </a:cubicBezTo>
                  <a:cubicBezTo>
                    <a:pt x="1487" y="2472"/>
                    <a:pt x="1472" y="2446"/>
                    <a:pt x="1464" y="2426"/>
                  </a:cubicBezTo>
                  <a:cubicBezTo>
                    <a:pt x="1460" y="2415"/>
                    <a:pt x="1458" y="2404"/>
                    <a:pt x="1454" y="2393"/>
                  </a:cubicBezTo>
                  <a:cubicBezTo>
                    <a:pt x="1432" y="2324"/>
                    <a:pt x="1409" y="2261"/>
                    <a:pt x="1391" y="2194"/>
                  </a:cubicBezTo>
                  <a:cubicBezTo>
                    <a:pt x="1366" y="2103"/>
                    <a:pt x="1328" y="2018"/>
                    <a:pt x="1299" y="1930"/>
                  </a:cubicBezTo>
                  <a:cubicBezTo>
                    <a:pt x="1265" y="1823"/>
                    <a:pt x="1219" y="1722"/>
                    <a:pt x="1182" y="1625"/>
                  </a:cubicBezTo>
                  <a:cubicBezTo>
                    <a:pt x="1182" y="1617"/>
                    <a:pt x="1186" y="1615"/>
                    <a:pt x="1182" y="1609"/>
                  </a:cubicBezTo>
                  <a:cubicBezTo>
                    <a:pt x="1158" y="1537"/>
                    <a:pt x="1124" y="1466"/>
                    <a:pt x="1095" y="1405"/>
                  </a:cubicBezTo>
                  <a:cubicBezTo>
                    <a:pt x="1090" y="1362"/>
                    <a:pt x="1063" y="1326"/>
                    <a:pt x="1046" y="1286"/>
                  </a:cubicBezTo>
                  <a:cubicBezTo>
                    <a:pt x="1025" y="1291"/>
                    <a:pt x="1020" y="1278"/>
                    <a:pt x="998" y="1286"/>
                  </a:cubicBezTo>
                  <a:close/>
                  <a:moveTo>
                    <a:pt x="1633" y="1357"/>
                  </a:moveTo>
                  <a:cubicBezTo>
                    <a:pt x="1633" y="1354"/>
                    <a:pt x="1635" y="1354"/>
                    <a:pt x="1635" y="1351"/>
                  </a:cubicBezTo>
                  <a:cubicBezTo>
                    <a:pt x="1630" y="1352"/>
                    <a:pt x="1627" y="1351"/>
                    <a:pt x="1627" y="1347"/>
                  </a:cubicBezTo>
                  <a:cubicBezTo>
                    <a:pt x="1622" y="1351"/>
                    <a:pt x="1609" y="1352"/>
                    <a:pt x="1615" y="1343"/>
                  </a:cubicBezTo>
                  <a:cubicBezTo>
                    <a:pt x="1608" y="1346"/>
                    <a:pt x="1607" y="1343"/>
                    <a:pt x="1599" y="1343"/>
                  </a:cubicBezTo>
                  <a:cubicBezTo>
                    <a:pt x="1595" y="1340"/>
                    <a:pt x="1597" y="1329"/>
                    <a:pt x="1591" y="1327"/>
                  </a:cubicBezTo>
                  <a:cubicBezTo>
                    <a:pt x="1584" y="1339"/>
                    <a:pt x="1567" y="1339"/>
                    <a:pt x="1567" y="1353"/>
                  </a:cubicBezTo>
                  <a:cubicBezTo>
                    <a:pt x="1569" y="1359"/>
                    <a:pt x="1570" y="1348"/>
                    <a:pt x="1575" y="1351"/>
                  </a:cubicBezTo>
                  <a:cubicBezTo>
                    <a:pt x="1573" y="1358"/>
                    <a:pt x="1582" y="1355"/>
                    <a:pt x="1583" y="1359"/>
                  </a:cubicBezTo>
                  <a:cubicBezTo>
                    <a:pt x="1580" y="1359"/>
                    <a:pt x="1579" y="1362"/>
                    <a:pt x="1579" y="1367"/>
                  </a:cubicBezTo>
                  <a:cubicBezTo>
                    <a:pt x="1593" y="1381"/>
                    <a:pt x="1618" y="1367"/>
                    <a:pt x="1627" y="1387"/>
                  </a:cubicBezTo>
                  <a:cubicBezTo>
                    <a:pt x="1640" y="1380"/>
                    <a:pt x="1647" y="1367"/>
                    <a:pt x="1655" y="1355"/>
                  </a:cubicBezTo>
                  <a:cubicBezTo>
                    <a:pt x="1652" y="1355"/>
                    <a:pt x="1649" y="1355"/>
                    <a:pt x="1649" y="1353"/>
                  </a:cubicBezTo>
                  <a:cubicBezTo>
                    <a:pt x="1651" y="1351"/>
                    <a:pt x="1660" y="1346"/>
                    <a:pt x="1655" y="1343"/>
                  </a:cubicBezTo>
                  <a:cubicBezTo>
                    <a:pt x="1649" y="1352"/>
                    <a:pt x="1643" y="1355"/>
                    <a:pt x="1633" y="1357"/>
                  </a:cubicBezTo>
                  <a:close/>
                  <a:moveTo>
                    <a:pt x="1643" y="1403"/>
                  </a:moveTo>
                  <a:cubicBezTo>
                    <a:pt x="1684" y="1437"/>
                    <a:pt x="1737" y="1363"/>
                    <a:pt x="1686" y="1341"/>
                  </a:cubicBezTo>
                  <a:cubicBezTo>
                    <a:pt x="1674" y="1364"/>
                    <a:pt x="1658" y="1383"/>
                    <a:pt x="1643" y="1403"/>
                  </a:cubicBezTo>
                  <a:close/>
                  <a:moveTo>
                    <a:pt x="1720" y="1391"/>
                  </a:moveTo>
                  <a:cubicBezTo>
                    <a:pt x="1711" y="1401"/>
                    <a:pt x="1701" y="1410"/>
                    <a:pt x="1692" y="1420"/>
                  </a:cubicBezTo>
                  <a:cubicBezTo>
                    <a:pt x="1704" y="1427"/>
                    <a:pt x="1712" y="1438"/>
                    <a:pt x="1722" y="1446"/>
                  </a:cubicBezTo>
                  <a:cubicBezTo>
                    <a:pt x="1731" y="1438"/>
                    <a:pt x="1749" y="1428"/>
                    <a:pt x="1748" y="1417"/>
                  </a:cubicBezTo>
                  <a:cubicBezTo>
                    <a:pt x="1738" y="1417"/>
                    <a:pt x="1734" y="1393"/>
                    <a:pt x="1720" y="1391"/>
                  </a:cubicBezTo>
                  <a:close/>
                  <a:moveTo>
                    <a:pt x="1333" y="1422"/>
                  </a:moveTo>
                  <a:cubicBezTo>
                    <a:pt x="1332" y="1430"/>
                    <a:pt x="1335" y="1434"/>
                    <a:pt x="1335" y="1440"/>
                  </a:cubicBezTo>
                  <a:cubicBezTo>
                    <a:pt x="1329" y="1452"/>
                    <a:pt x="1312" y="1451"/>
                    <a:pt x="1299" y="1444"/>
                  </a:cubicBezTo>
                  <a:cubicBezTo>
                    <a:pt x="1294" y="1456"/>
                    <a:pt x="1281" y="1459"/>
                    <a:pt x="1282" y="1476"/>
                  </a:cubicBezTo>
                  <a:cubicBezTo>
                    <a:pt x="1316" y="1491"/>
                    <a:pt x="1347" y="1463"/>
                    <a:pt x="1365" y="1442"/>
                  </a:cubicBezTo>
                  <a:cubicBezTo>
                    <a:pt x="1367" y="1433"/>
                    <a:pt x="1353" y="1431"/>
                    <a:pt x="1359" y="1424"/>
                  </a:cubicBezTo>
                  <a:cubicBezTo>
                    <a:pt x="1349" y="1421"/>
                    <a:pt x="1345" y="1421"/>
                    <a:pt x="1333" y="1422"/>
                  </a:cubicBezTo>
                  <a:close/>
                  <a:moveTo>
                    <a:pt x="1734" y="1468"/>
                  </a:moveTo>
                  <a:cubicBezTo>
                    <a:pt x="1737" y="1472"/>
                    <a:pt x="1747" y="1480"/>
                    <a:pt x="1752" y="1476"/>
                  </a:cubicBezTo>
                  <a:cubicBezTo>
                    <a:pt x="1760" y="1463"/>
                    <a:pt x="1777" y="1442"/>
                    <a:pt x="1776" y="1420"/>
                  </a:cubicBezTo>
                  <a:cubicBezTo>
                    <a:pt x="1759" y="1434"/>
                    <a:pt x="1740" y="1450"/>
                    <a:pt x="1734" y="1468"/>
                  </a:cubicBezTo>
                  <a:close/>
                  <a:moveTo>
                    <a:pt x="1964" y="1434"/>
                  </a:moveTo>
                  <a:cubicBezTo>
                    <a:pt x="1960" y="1432"/>
                    <a:pt x="1959" y="1428"/>
                    <a:pt x="1956" y="1424"/>
                  </a:cubicBezTo>
                  <a:cubicBezTo>
                    <a:pt x="1952" y="1427"/>
                    <a:pt x="1960" y="1440"/>
                    <a:pt x="1964" y="1434"/>
                  </a:cubicBezTo>
                  <a:close/>
                  <a:moveTo>
                    <a:pt x="1916" y="1438"/>
                  </a:moveTo>
                  <a:cubicBezTo>
                    <a:pt x="1920" y="1447"/>
                    <a:pt x="1921" y="1458"/>
                    <a:pt x="1930" y="1460"/>
                  </a:cubicBezTo>
                  <a:cubicBezTo>
                    <a:pt x="1939" y="1458"/>
                    <a:pt x="1941" y="1449"/>
                    <a:pt x="1950" y="1446"/>
                  </a:cubicBezTo>
                  <a:cubicBezTo>
                    <a:pt x="1946" y="1425"/>
                    <a:pt x="1933" y="1435"/>
                    <a:pt x="1916" y="1438"/>
                  </a:cubicBezTo>
                  <a:close/>
                  <a:moveTo>
                    <a:pt x="1906" y="1472"/>
                  </a:moveTo>
                  <a:cubicBezTo>
                    <a:pt x="1910" y="1458"/>
                    <a:pt x="1900" y="1443"/>
                    <a:pt x="1893" y="1432"/>
                  </a:cubicBezTo>
                  <a:cubicBezTo>
                    <a:pt x="1892" y="1445"/>
                    <a:pt x="1889" y="1471"/>
                    <a:pt x="1906" y="1472"/>
                  </a:cubicBezTo>
                  <a:close/>
                  <a:moveTo>
                    <a:pt x="1825" y="1446"/>
                  </a:moveTo>
                  <a:cubicBezTo>
                    <a:pt x="1827" y="1469"/>
                    <a:pt x="1804" y="1500"/>
                    <a:pt x="1829" y="1514"/>
                  </a:cubicBezTo>
                  <a:cubicBezTo>
                    <a:pt x="1846" y="1495"/>
                    <a:pt x="1833" y="1471"/>
                    <a:pt x="1825" y="1446"/>
                  </a:cubicBezTo>
                  <a:close/>
                  <a:moveTo>
                    <a:pt x="1776" y="1482"/>
                  </a:moveTo>
                  <a:cubicBezTo>
                    <a:pt x="1784" y="1487"/>
                    <a:pt x="1787" y="1488"/>
                    <a:pt x="1799" y="1490"/>
                  </a:cubicBezTo>
                  <a:cubicBezTo>
                    <a:pt x="1802" y="1478"/>
                    <a:pt x="1799" y="1471"/>
                    <a:pt x="1805" y="1458"/>
                  </a:cubicBezTo>
                  <a:cubicBezTo>
                    <a:pt x="1799" y="1457"/>
                    <a:pt x="1799" y="1449"/>
                    <a:pt x="1791" y="1448"/>
                  </a:cubicBezTo>
                  <a:cubicBezTo>
                    <a:pt x="1787" y="1461"/>
                    <a:pt x="1775" y="1465"/>
                    <a:pt x="1776" y="1482"/>
                  </a:cubicBezTo>
                  <a:close/>
                  <a:moveTo>
                    <a:pt x="1284" y="1510"/>
                  </a:moveTo>
                  <a:cubicBezTo>
                    <a:pt x="1332" y="1532"/>
                    <a:pt x="1365" y="1492"/>
                    <a:pt x="1387" y="1464"/>
                  </a:cubicBezTo>
                  <a:cubicBezTo>
                    <a:pt x="1382" y="1458"/>
                    <a:pt x="1390" y="1452"/>
                    <a:pt x="1383" y="1450"/>
                  </a:cubicBezTo>
                  <a:cubicBezTo>
                    <a:pt x="1370" y="1465"/>
                    <a:pt x="1354" y="1477"/>
                    <a:pt x="1339" y="1490"/>
                  </a:cubicBezTo>
                  <a:cubicBezTo>
                    <a:pt x="1310" y="1495"/>
                    <a:pt x="1288" y="1504"/>
                    <a:pt x="1272" y="1494"/>
                  </a:cubicBezTo>
                  <a:cubicBezTo>
                    <a:pt x="1278" y="1497"/>
                    <a:pt x="1279" y="1505"/>
                    <a:pt x="1284" y="1510"/>
                  </a:cubicBezTo>
                  <a:close/>
                  <a:moveTo>
                    <a:pt x="1847" y="1458"/>
                  </a:moveTo>
                  <a:cubicBezTo>
                    <a:pt x="1850" y="1461"/>
                    <a:pt x="1849" y="1469"/>
                    <a:pt x="1853" y="1472"/>
                  </a:cubicBezTo>
                  <a:cubicBezTo>
                    <a:pt x="1864" y="1473"/>
                    <a:pt x="1871" y="1469"/>
                    <a:pt x="1879" y="1466"/>
                  </a:cubicBezTo>
                  <a:cubicBezTo>
                    <a:pt x="1880" y="1458"/>
                    <a:pt x="1875" y="1455"/>
                    <a:pt x="1873" y="1450"/>
                  </a:cubicBezTo>
                  <a:cubicBezTo>
                    <a:pt x="1861" y="1452"/>
                    <a:pt x="1853" y="1449"/>
                    <a:pt x="1847" y="1458"/>
                  </a:cubicBezTo>
                  <a:close/>
                  <a:moveTo>
                    <a:pt x="1379" y="1520"/>
                  </a:moveTo>
                  <a:cubicBezTo>
                    <a:pt x="1373" y="1518"/>
                    <a:pt x="1378" y="1506"/>
                    <a:pt x="1371" y="1506"/>
                  </a:cubicBezTo>
                  <a:cubicBezTo>
                    <a:pt x="1357" y="1515"/>
                    <a:pt x="1366" y="1534"/>
                    <a:pt x="1379" y="1520"/>
                  </a:cubicBezTo>
                  <a:close/>
                  <a:moveTo>
                    <a:pt x="1075" y="2147"/>
                  </a:moveTo>
                  <a:cubicBezTo>
                    <a:pt x="1076" y="2147"/>
                    <a:pt x="1078" y="2147"/>
                    <a:pt x="1077" y="2149"/>
                  </a:cubicBezTo>
                  <a:cubicBezTo>
                    <a:pt x="1065" y="2141"/>
                    <a:pt x="1050" y="2149"/>
                    <a:pt x="1034" y="2151"/>
                  </a:cubicBezTo>
                  <a:cubicBezTo>
                    <a:pt x="1004" y="2154"/>
                    <a:pt x="972" y="2150"/>
                    <a:pt x="946" y="2151"/>
                  </a:cubicBezTo>
                  <a:cubicBezTo>
                    <a:pt x="853" y="2154"/>
                    <a:pt x="802" y="2156"/>
                    <a:pt x="710" y="2158"/>
                  </a:cubicBezTo>
                  <a:cubicBezTo>
                    <a:pt x="652" y="2160"/>
                    <a:pt x="594" y="2159"/>
                    <a:pt x="548" y="2154"/>
                  </a:cubicBezTo>
                  <a:cubicBezTo>
                    <a:pt x="554" y="2168"/>
                    <a:pt x="618" y="2166"/>
                    <a:pt x="601" y="2172"/>
                  </a:cubicBezTo>
                  <a:cubicBezTo>
                    <a:pt x="628" y="2172"/>
                    <a:pt x="658" y="2178"/>
                    <a:pt x="690" y="2182"/>
                  </a:cubicBezTo>
                  <a:cubicBezTo>
                    <a:pt x="681" y="2189"/>
                    <a:pt x="665" y="2179"/>
                    <a:pt x="659" y="2186"/>
                  </a:cubicBezTo>
                  <a:cubicBezTo>
                    <a:pt x="665" y="2187"/>
                    <a:pt x="672" y="2194"/>
                    <a:pt x="679" y="2188"/>
                  </a:cubicBezTo>
                  <a:cubicBezTo>
                    <a:pt x="678" y="2191"/>
                    <a:pt x="679" y="2193"/>
                    <a:pt x="681" y="2194"/>
                  </a:cubicBezTo>
                  <a:cubicBezTo>
                    <a:pt x="737" y="2203"/>
                    <a:pt x="783" y="2199"/>
                    <a:pt x="839" y="2198"/>
                  </a:cubicBezTo>
                  <a:cubicBezTo>
                    <a:pt x="833" y="2202"/>
                    <a:pt x="848" y="2203"/>
                    <a:pt x="851" y="2200"/>
                  </a:cubicBezTo>
                  <a:cubicBezTo>
                    <a:pt x="837" y="2196"/>
                    <a:pt x="874" y="2193"/>
                    <a:pt x="885" y="2190"/>
                  </a:cubicBezTo>
                  <a:cubicBezTo>
                    <a:pt x="885" y="2193"/>
                    <a:pt x="881" y="2195"/>
                    <a:pt x="885" y="2196"/>
                  </a:cubicBezTo>
                  <a:cubicBezTo>
                    <a:pt x="889" y="2190"/>
                    <a:pt x="895" y="2199"/>
                    <a:pt x="903" y="2196"/>
                  </a:cubicBezTo>
                  <a:cubicBezTo>
                    <a:pt x="898" y="2182"/>
                    <a:pt x="933" y="2193"/>
                    <a:pt x="942" y="2186"/>
                  </a:cubicBezTo>
                  <a:cubicBezTo>
                    <a:pt x="940" y="2186"/>
                    <a:pt x="937" y="2187"/>
                    <a:pt x="936" y="2184"/>
                  </a:cubicBezTo>
                  <a:cubicBezTo>
                    <a:pt x="945" y="2187"/>
                    <a:pt x="952" y="2178"/>
                    <a:pt x="954" y="2186"/>
                  </a:cubicBezTo>
                  <a:cubicBezTo>
                    <a:pt x="951" y="2187"/>
                    <a:pt x="944" y="2184"/>
                    <a:pt x="944" y="2188"/>
                  </a:cubicBezTo>
                  <a:cubicBezTo>
                    <a:pt x="954" y="2188"/>
                    <a:pt x="963" y="2187"/>
                    <a:pt x="970" y="2184"/>
                  </a:cubicBezTo>
                  <a:cubicBezTo>
                    <a:pt x="967" y="2184"/>
                    <a:pt x="960" y="2186"/>
                    <a:pt x="962" y="2180"/>
                  </a:cubicBezTo>
                  <a:cubicBezTo>
                    <a:pt x="957" y="2186"/>
                    <a:pt x="949" y="2181"/>
                    <a:pt x="942" y="2176"/>
                  </a:cubicBezTo>
                  <a:cubicBezTo>
                    <a:pt x="991" y="2175"/>
                    <a:pt x="1034" y="2166"/>
                    <a:pt x="1079" y="2162"/>
                  </a:cubicBezTo>
                  <a:cubicBezTo>
                    <a:pt x="1076" y="2161"/>
                    <a:pt x="1069" y="2165"/>
                    <a:pt x="1069" y="2160"/>
                  </a:cubicBezTo>
                  <a:cubicBezTo>
                    <a:pt x="1093" y="2151"/>
                    <a:pt x="1129" y="2154"/>
                    <a:pt x="1145" y="2137"/>
                  </a:cubicBezTo>
                  <a:cubicBezTo>
                    <a:pt x="1148" y="2138"/>
                    <a:pt x="1156" y="2143"/>
                    <a:pt x="1157" y="2141"/>
                  </a:cubicBezTo>
                  <a:cubicBezTo>
                    <a:pt x="1151" y="2137"/>
                    <a:pt x="1148" y="2131"/>
                    <a:pt x="1139" y="2131"/>
                  </a:cubicBezTo>
                  <a:cubicBezTo>
                    <a:pt x="1134" y="2152"/>
                    <a:pt x="1095" y="2147"/>
                    <a:pt x="1075" y="2147"/>
                  </a:cubicBezTo>
                  <a:close/>
                  <a:moveTo>
                    <a:pt x="1133" y="2200"/>
                  </a:moveTo>
                  <a:cubicBezTo>
                    <a:pt x="1116" y="2210"/>
                    <a:pt x="1087" y="2207"/>
                    <a:pt x="1067" y="2214"/>
                  </a:cubicBezTo>
                  <a:cubicBezTo>
                    <a:pt x="1136" y="2230"/>
                    <a:pt x="1199" y="2251"/>
                    <a:pt x="1272" y="2264"/>
                  </a:cubicBezTo>
                  <a:cubicBezTo>
                    <a:pt x="1267" y="2250"/>
                    <a:pt x="1263" y="2235"/>
                    <a:pt x="1260" y="2220"/>
                  </a:cubicBezTo>
                  <a:cubicBezTo>
                    <a:pt x="1222" y="2209"/>
                    <a:pt x="1175" y="2192"/>
                    <a:pt x="1133" y="2200"/>
                  </a:cubicBezTo>
                  <a:close/>
                  <a:moveTo>
                    <a:pt x="609" y="2224"/>
                  </a:moveTo>
                  <a:cubicBezTo>
                    <a:pt x="611" y="2224"/>
                    <a:pt x="614" y="2223"/>
                    <a:pt x="611" y="2222"/>
                  </a:cubicBezTo>
                  <a:cubicBezTo>
                    <a:pt x="581" y="2214"/>
                    <a:pt x="532" y="2215"/>
                    <a:pt x="504" y="2198"/>
                  </a:cubicBezTo>
                  <a:cubicBezTo>
                    <a:pt x="456" y="2207"/>
                    <a:pt x="404" y="2212"/>
                    <a:pt x="359" y="2226"/>
                  </a:cubicBezTo>
                  <a:cubicBezTo>
                    <a:pt x="361" y="2238"/>
                    <a:pt x="349" y="2249"/>
                    <a:pt x="347" y="2264"/>
                  </a:cubicBezTo>
                  <a:cubicBezTo>
                    <a:pt x="435" y="2254"/>
                    <a:pt x="525" y="2238"/>
                    <a:pt x="609" y="2224"/>
                  </a:cubicBezTo>
                  <a:close/>
                  <a:moveTo>
                    <a:pt x="772" y="2220"/>
                  </a:moveTo>
                  <a:cubicBezTo>
                    <a:pt x="772" y="2228"/>
                    <a:pt x="772" y="2236"/>
                    <a:pt x="772" y="2244"/>
                  </a:cubicBezTo>
                  <a:cubicBezTo>
                    <a:pt x="787" y="2254"/>
                    <a:pt x="808" y="2248"/>
                    <a:pt x="825" y="2256"/>
                  </a:cubicBezTo>
                  <a:cubicBezTo>
                    <a:pt x="826" y="2240"/>
                    <a:pt x="824" y="2227"/>
                    <a:pt x="819" y="2218"/>
                  </a:cubicBezTo>
                  <a:cubicBezTo>
                    <a:pt x="812" y="2220"/>
                    <a:pt x="784" y="2220"/>
                    <a:pt x="772" y="2220"/>
                  </a:cubicBezTo>
                  <a:close/>
                  <a:moveTo>
                    <a:pt x="841" y="2256"/>
                  </a:moveTo>
                  <a:cubicBezTo>
                    <a:pt x="858" y="2256"/>
                    <a:pt x="873" y="2259"/>
                    <a:pt x="887" y="2254"/>
                  </a:cubicBezTo>
                  <a:cubicBezTo>
                    <a:pt x="886" y="2240"/>
                    <a:pt x="890" y="2232"/>
                    <a:pt x="887" y="2220"/>
                  </a:cubicBezTo>
                  <a:cubicBezTo>
                    <a:pt x="867" y="2219"/>
                    <a:pt x="866" y="2218"/>
                    <a:pt x="843" y="2218"/>
                  </a:cubicBezTo>
                  <a:cubicBezTo>
                    <a:pt x="839" y="2231"/>
                    <a:pt x="843" y="2241"/>
                    <a:pt x="841" y="2256"/>
                  </a:cubicBezTo>
                  <a:close/>
                  <a:moveTo>
                    <a:pt x="754" y="2273"/>
                  </a:moveTo>
                  <a:cubicBezTo>
                    <a:pt x="754" y="2291"/>
                    <a:pt x="760" y="2312"/>
                    <a:pt x="768" y="2327"/>
                  </a:cubicBezTo>
                  <a:cubicBezTo>
                    <a:pt x="805" y="2345"/>
                    <a:pt x="878" y="2349"/>
                    <a:pt x="909" y="2321"/>
                  </a:cubicBezTo>
                  <a:cubicBezTo>
                    <a:pt x="907" y="2306"/>
                    <a:pt x="914" y="2285"/>
                    <a:pt x="907" y="2270"/>
                  </a:cubicBezTo>
                  <a:cubicBezTo>
                    <a:pt x="858" y="2279"/>
                    <a:pt x="799" y="2275"/>
                    <a:pt x="754" y="2273"/>
                  </a:cubicBezTo>
                  <a:close/>
                  <a:moveTo>
                    <a:pt x="696" y="2299"/>
                  </a:moveTo>
                  <a:cubicBezTo>
                    <a:pt x="693" y="2297"/>
                    <a:pt x="699" y="2289"/>
                    <a:pt x="694" y="2283"/>
                  </a:cubicBezTo>
                  <a:cubicBezTo>
                    <a:pt x="688" y="2282"/>
                    <a:pt x="687" y="2287"/>
                    <a:pt x="681" y="2285"/>
                  </a:cubicBezTo>
                  <a:cubicBezTo>
                    <a:pt x="681" y="2291"/>
                    <a:pt x="681" y="2296"/>
                    <a:pt x="681" y="2301"/>
                  </a:cubicBezTo>
                  <a:cubicBezTo>
                    <a:pt x="688" y="2301"/>
                    <a:pt x="695" y="2301"/>
                    <a:pt x="696" y="2299"/>
                  </a:cubicBezTo>
                  <a:close/>
                  <a:moveTo>
                    <a:pt x="714" y="2295"/>
                  </a:moveTo>
                  <a:cubicBezTo>
                    <a:pt x="714" y="2299"/>
                    <a:pt x="714" y="2302"/>
                    <a:pt x="714" y="2305"/>
                  </a:cubicBezTo>
                  <a:cubicBezTo>
                    <a:pt x="722" y="2302"/>
                    <a:pt x="732" y="2302"/>
                    <a:pt x="736" y="2295"/>
                  </a:cubicBezTo>
                  <a:cubicBezTo>
                    <a:pt x="732" y="2294"/>
                    <a:pt x="724" y="2294"/>
                    <a:pt x="714" y="2295"/>
                  </a:cubicBezTo>
                  <a:close/>
                  <a:moveTo>
                    <a:pt x="686" y="2337"/>
                  </a:moveTo>
                  <a:cubicBezTo>
                    <a:pt x="697" y="2334"/>
                    <a:pt x="693" y="2329"/>
                    <a:pt x="696" y="2319"/>
                  </a:cubicBezTo>
                  <a:cubicBezTo>
                    <a:pt x="688" y="2320"/>
                    <a:pt x="687" y="2313"/>
                    <a:pt x="677" y="2315"/>
                  </a:cubicBezTo>
                  <a:cubicBezTo>
                    <a:pt x="676" y="2327"/>
                    <a:pt x="679" y="2334"/>
                    <a:pt x="686" y="2337"/>
                  </a:cubicBezTo>
                  <a:close/>
                  <a:moveTo>
                    <a:pt x="863" y="2432"/>
                  </a:moveTo>
                  <a:cubicBezTo>
                    <a:pt x="865" y="2399"/>
                    <a:pt x="875" y="2387"/>
                    <a:pt x="867" y="2355"/>
                  </a:cubicBezTo>
                  <a:cubicBezTo>
                    <a:pt x="838" y="2358"/>
                    <a:pt x="816" y="2359"/>
                    <a:pt x="786" y="2351"/>
                  </a:cubicBezTo>
                  <a:cubicBezTo>
                    <a:pt x="786" y="2383"/>
                    <a:pt x="788" y="2402"/>
                    <a:pt x="784" y="2438"/>
                  </a:cubicBezTo>
                  <a:cubicBezTo>
                    <a:pt x="815" y="2446"/>
                    <a:pt x="834" y="2446"/>
                    <a:pt x="863" y="2432"/>
                  </a:cubicBezTo>
                  <a:close/>
                  <a:moveTo>
                    <a:pt x="776" y="2482"/>
                  </a:moveTo>
                  <a:cubicBezTo>
                    <a:pt x="804" y="2492"/>
                    <a:pt x="870" y="2495"/>
                    <a:pt x="869" y="2452"/>
                  </a:cubicBezTo>
                  <a:cubicBezTo>
                    <a:pt x="836" y="2462"/>
                    <a:pt x="808" y="2466"/>
                    <a:pt x="776" y="2452"/>
                  </a:cubicBezTo>
                  <a:cubicBezTo>
                    <a:pt x="776" y="2462"/>
                    <a:pt x="776" y="2472"/>
                    <a:pt x="776" y="2482"/>
                  </a:cubicBezTo>
                  <a:close/>
                  <a:moveTo>
                    <a:pt x="40" y="2516"/>
                  </a:moveTo>
                  <a:cubicBezTo>
                    <a:pt x="48" y="2514"/>
                    <a:pt x="55" y="2521"/>
                    <a:pt x="62" y="2516"/>
                  </a:cubicBezTo>
                  <a:cubicBezTo>
                    <a:pt x="59" y="2509"/>
                    <a:pt x="56" y="2502"/>
                    <a:pt x="48" y="2500"/>
                  </a:cubicBezTo>
                  <a:cubicBezTo>
                    <a:pt x="45" y="2505"/>
                    <a:pt x="42" y="2510"/>
                    <a:pt x="40" y="2516"/>
                  </a:cubicBezTo>
                  <a:close/>
                  <a:moveTo>
                    <a:pt x="805" y="2504"/>
                  </a:moveTo>
                  <a:cubicBezTo>
                    <a:pt x="807" y="2526"/>
                    <a:pt x="835" y="2518"/>
                    <a:pt x="833" y="2504"/>
                  </a:cubicBezTo>
                  <a:cubicBezTo>
                    <a:pt x="823" y="2501"/>
                    <a:pt x="818" y="2504"/>
                    <a:pt x="805" y="2504"/>
                  </a:cubicBezTo>
                  <a:close/>
                  <a:moveTo>
                    <a:pt x="1518" y="2521"/>
                  </a:moveTo>
                  <a:cubicBezTo>
                    <a:pt x="1510" y="2524"/>
                    <a:pt x="1503" y="2516"/>
                    <a:pt x="1494" y="2518"/>
                  </a:cubicBezTo>
                  <a:cubicBezTo>
                    <a:pt x="1474" y="2546"/>
                    <a:pt x="1416" y="2536"/>
                    <a:pt x="1383" y="2551"/>
                  </a:cubicBezTo>
                  <a:cubicBezTo>
                    <a:pt x="1382" y="2543"/>
                    <a:pt x="1378" y="2551"/>
                    <a:pt x="1373" y="2547"/>
                  </a:cubicBezTo>
                  <a:cubicBezTo>
                    <a:pt x="1392" y="2588"/>
                    <a:pt x="1401" y="2625"/>
                    <a:pt x="1420" y="2658"/>
                  </a:cubicBezTo>
                  <a:cubicBezTo>
                    <a:pt x="1464" y="2663"/>
                    <a:pt x="1517" y="2673"/>
                    <a:pt x="1539" y="2639"/>
                  </a:cubicBezTo>
                  <a:cubicBezTo>
                    <a:pt x="1544" y="2637"/>
                    <a:pt x="1546" y="2636"/>
                    <a:pt x="1551" y="2639"/>
                  </a:cubicBezTo>
                  <a:cubicBezTo>
                    <a:pt x="1562" y="2603"/>
                    <a:pt x="1537" y="2557"/>
                    <a:pt x="1518" y="2521"/>
                  </a:cubicBezTo>
                  <a:close/>
                  <a:moveTo>
                    <a:pt x="1597" y="2541"/>
                  </a:moveTo>
                  <a:cubicBezTo>
                    <a:pt x="1603" y="2542"/>
                    <a:pt x="1603" y="2537"/>
                    <a:pt x="1609" y="2537"/>
                  </a:cubicBezTo>
                  <a:cubicBezTo>
                    <a:pt x="1606" y="2528"/>
                    <a:pt x="1603" y="2519"/>
                    <a:pt x="1593" y="2518"/>
                  </a:cubicBezTo>
                  <a:cubicBezTo>
                    <a:pt x="1591" y="2522"/>
                    <a:pt x="1594" y="2536"/>
                    <a:pt x="1597" y="2541"/>
                  </a:cubicBezTo>
                  <a:close/>
                  <a:moveTo>
                    <a:pt x="24" y="2565"/>
                  </a:moveTo>
                  <a:cubicBezTo>
                    <a:pt x="33" y="2565"/>
                    <a:pt x="42" y="2564"/>
                    <a:pt x="48" y="2567"/>
                  </a:cubicBezTo>
                  <a:cubicBezTo>
                    <a:pt x="47" y="2552"/>
                    <a:pt x="55" y="2546"/>
                    <a:pt x="56" y="2533"/>
                  </a:cubicBezTo>
                  <a:cubicBezTo>
                    <a:pt x="49" y="2531"/>
                    <a:pt x="41" y="2530"/>
                    <a:pt x="34" y="2527"/>
                  </a:cubicBezTo>
                  <a:cubicBezTo>
                    <a:pt x="32" y="2540"/>
                    <a:pt x="22" y="2555"/>
                    <a:pt x="24" y="2565"/>
                  </a:cubicBezTo>
                  <a:close/>
                  <a:moveTo>
                    <a:pt x="117" y="2535"/>
                  </a:moveTo>
                  <a:cubicBezTo>
                    <a:pt x="105" y="2564"/>
                    <a:pt x="98" y="2598"/>
                    <a:pt x="87" y="2629"/>
                  </a:cubicBezTo>
                  <a:cubicBezTo>
                    <a:pt x="106" y="2651"/>
                    <a:pt x="140" y="2657"/>
                    <a:pt x="177" y="2660"/>
                  </a:cubicBezTo>
                  <a:cubicBezTo>
                    <a:pt x="187" y="2656"/>
                    <a:pt x="190" y="2651"/>
                    <a:pt x="200" y="2656"/>
                  </a:cubicBezTo>
                  <a:cubicBezTo>
                    <a:pt x="215" y="2627"/>
                    <a:pt x="229" y="2599"/>
                    <a:pt x="234" y="2561"/>
                  </a:cubicBezTo>
                  <a:cubicBezTo>
                    <a:pt x="196" y="2563"/>
                    <a:pt x="156" y="2549"/>
                    <a:pt x="117" y="2535"/>
                  </a:cubicBezTo>
                  <a:close/>
                  <a:moveTo>
                    <a:pt x="1603" y="2557"/>
                  </a:moveTo>
                  <a:cubicBezTo>
                    <a:pt x="1602" y="2563"/>
                    <a:pt x="1605" y="2564"/>
                    <a:pt x="1605" y="2569"/>
                  </a:cubicBezTo>
                  <a:cubicBezTo>
                    <a:pt x="1612" y="2570"/>
                    <a:pt x="1613" y="2566"/>
                    <a:pt x="1621" y="2567"/>
                  </a:cubicBezTo>
                  <a:cubicBezTo>
                    <a:pt x="1622" y="2561"/>
                    <a:pt x="1617" y="2560"/>
                    <a:pt x="1619" y="2553"/>
                  </a:cubicBezTo>
                  <a:cubicBezTo>
                    <a:pt x="1611" y="2552"/>
                    <a:pt x="1607" y="2555"/>
                    <a:pt x="1603" y="2557"/>
                  </a:cubicBezTo>
                  <a:close/>
                  <a:moveTo>
                    <a:pt x="1559" y="2567"/>
                  </a:moveTo>
                  <a:cubicBezTo>
                    <a:pt x="1563" y="2568"/>
                    <a:pt x="1565" y="2572"/>
                    <a:pt x="1565" y="2577"/>
                  </a:cubicBezTo>
                  <a:cubicBezTo>
                    <a:pt x="1575" y="2577"/>
                    <a:pt x="1580" y="2572"/>
                    <a:pt x="1591" y="2573"/>
                  </a:cubicBezTo>
                  <a:cubicBezTo>
                    <a:pt x="1591" y="2567"/>
                    <a:pt x="1591" y="2563"/>
                    <a:pt x="1587" y="2561"/>
                  </a:cubicBezTo>
                  <a:cubicBezTo>
                    <a:pt x="1581" y="2561"/>
                    <a:pt x="1565" y="2562"/>
                    <a:pt x="1559" y="2567"/>
                  </a:cubicBezTo>
                  <a:close/>
                  <a:moveTo>
                    <a:pt x="89" y="2575"/>
                  </a:moveTo>
                  <a:cubicBezTo>
                    <a:pt x="77" y="2571"/>
                    <a:pt x="77" y="2568"/>
                    <a:pt x="62" y="2567"/>
                  </a:cubicBezTo>
                  <a:cubicBezTo>
                    <a:pt x="68" y="2571"/>
                    <a:pt x="85" y="2582"/>
                    <a:pt x="89" y="2575"/>
                  </a:cubicBezTo>
                  <a:close/>
                  <a:moveTo>
                    <a:pt x="16" y="2605"/>
                  </a:moveTo>
                  <a:cubicBezTo>
                    <a:pt x="33" y="2605"/>
                    <a:pt x="38" y="2594"/>
                    <a:pt x="42" y="2581"/>
                  </a:cubicBezTo>
                  <a:cubicBezTo>
                    <a:pt x="32" y="2581"/>
                    <a:pt x="27" y="2578"/>
                    <a:pt x="18" y="2577"/>
                  </a:cubicBezTo>
                  <a:cubicBezTo>
                    <a:pt x="19" y="2588"/>
                    <a:pt x="14" y="2593"/>
                    <a:pt x="16" y="2605"/>
                  </a:cubicBezTo>
                  <a:close/>
                  <a:moveTo>
                    <a:pt x="1617" y="2583"/>
                  </a:moveTo>
                  <a:cubicBezTo>
                    <a:pt x="1615" y="2592"/>
                    <a:pt x="1620" y="2594"/>
                    <a:pt x="1625" y="2597"/>
                  </a:cubicBezTo>
                  <a:cubicBezTo>
                    <a:pt x="1624" y="2591"/>
                    <a:pt x="1631" y="2583"/>
                    <a:pt x="1623" y="2581"/>
                  </a:cubicBezTo>
                  <a:cubicBezTo>
                    <a:pt x="1622" y="2583"/>
                    <a:pt x="1620" y="2583"/>
                    <a:pt x="1617" y="2583"/>
                  </a:cubicBezTo>
                  <a:close/>
                  <a:moveTo>
                    <a:pt x="52" y="2756"/>
                  </a:moveTo>
                  <a:cubicBezTo>
                    <a:pt x="79" y="2761"/>
                    <a:pt x="105" y="2780"/>
                    <a:pt x="131" y="2775"/>
                  </a:cubicBezTo>
                  <a:cubicBezTo>
                    <a:pt x="140" y="2742"/>
                    <a:pt x="160" y="2713"/>
                    <a:pt x="175" y="2676"/>
                  </a:cubicBezTo>
                  <a:cubicBezTo>
                    <a:pt x="141" y="2674"/>
                    <a:pt x="115" y="2671"/>
                    <a:pt x="89" y="2656"/>
                  </a:cubicBezTo>
                  <a:cubicBezTo>
                    <a:pt x="80" y="2693"/>
                    <a:pt x="68" y="2726"/>
                    <a:pt x="52" y="2756"/>
                  </a:cubicBezTo>
                  <a:close/>
                  <a:moveTo>
                    <a:pt x="1450" y="2684"/>
                  </a:moveTo>
                  <a:cubicBezTo>
                    <a:pt x="1469" y="2716"/>
                    <a:pt x="1480" y="2756"/>
                    <a:pt x="1500" y="2787"/>
                  </a:cubicBezTo>
                  <a:cubicBezTo>
                    <a:pt x="1523" y="2775"/>
                    <a:pt x="1565" y="2782"/>
                    <a:pt x="1583" y="2765"/>
                  </a:cubicBezTo>
                  <a:cubicBezTo>
                    <a:pt x="1569" y="2732"/>
                    <a:pt x="1560" y="2692"/>
                    <a:pt x="1541" y="2662"/>
                  </a:cubicBezTo>
                  <a:cubicBezTo>
                    <a:pt x="1517" y="2689"/>
                    <a:pt x="1486" y="2678"/>
                    <a:pt x="1450" y="2684"/>
                  </a:cubicBezTo>
                  <a:close/>
                  <a:moveTo>
                    <a:pt x="48" y="2827"/>
                  </a:moveTo>
                  <a:cubicBezTo>
                    <a:pt x="54" y="2824"/>
                    <a:pt x="60" y="2821"/>
                    <a:pt x="66" y="2827"/>
                  </a:cubicBezTo>
                  <a:cubicBezTo>
                    <a:pt x="66" y="2831"/>
                    <a:pt x="63" y="2831"/>
                    <a:pt x="64" y="2835"/>
                  </a:cubicBezTo>
                  <a:cubicBezTo>
                    <a:pt x="73" y="2840"/>
                    <a:pt x="85" y="2843"/>
                    <a:pt x="97" y="2845"/>
                  </a:cubicBezTo>
                  <a:cubicBezTo>
                    <a:pt x="108" y="2829"/>
                    <a:pt x="118" y="2813"/>
                    <a:pt x="125" y="2793"/>
                  </a:cubicBezTo>
                  <a:cubicBezTo>
                    <a:pt x="102" y="2793"/>
                    <a:pt x="69" y="2779"/>
                    <a:pt x="44" y="2775"/>
                  </a:cubicBezTo>
                  <a:cubicBezTo>
                    <a:pt x="40" y="2793"/>
                    <a:pt x="28" y="2823"/>
                    <a:pt x="48" y="2827"/>
                  </a:cubicBezTo>
                  <a:close/>
                  <a:moveTo>
                    <a:pt x="1593" y="2785"/>
                  </a:moveTo>
                  <a:cubicBezTo>
                    <a:pt x="1567" y="2797"/>
                    <a:pt x="1537" y="2793"/>
                    <a:pt x="1510" y="2803"/>
                  </a:cubicBezTo>
                  <a:cubicBezTo>
                    <a:pt x="1519" y="2824"/>
                    <a:pt x="1526" y="2848"/>
                    <a:pt x="1539" y="2865"/>
                  </a:cubicBezTo>
                  <a:cubicBezTo>
                    <a:pt x="1565" y="2858"/>
                    <a:pt x="1596" y="2857"/>
                    <a:pt x="1609" y="2839"/>
                  </a:cubicBezTo>
                  <a:cubicBezTo>
                    <a:pt x="1607" y="2818"/>
                    <a:pt x="1601" y="2801"/>
                    <a:pt x="1593" y="2785"/>
                  </a:cubicBezTo>
                  <a:close/>
                  <a:moveTo>
                    <a:pt x="44" y="2882"/>
                  </a:moveTo>
                  <a:cubicBezTo>
                    <a:pt x="50" y="2882"/>
                    <a:pt x="49" y="2889"/>
                    <a:pt x="58" y="2886"/>
                  </a:cubicBezTo>
                  <a:cubicBezTo>
                    <a:pt x="64" y="2878"/>
                    <a:pt x="68" y="2867"/>
                    <a:pt x="72" y="2857"/>
                  </a:cubicBezTo>
                  <a:cubicBezTo>
                    <a:pt x="64" y="2852"/>
                    <a:pt x="62" y="2855"/>
                    <a:pt x="56" y="2849"/>
                  </a:cubicBezTo>
                  <a:cubicBezTo>
                    <a:pt x="52" y="2860"/>
                    <a:pt x="44" y="2868"/>
                    <a:pt x="44" y="2882"/>
                  </a:cubicBezTo>
                  <a:close/>
                  <a:moveTo>
                    <a:pt x="1575" y="2877"/>
                  </a:moveTo>
                  <a:cubicBezTo>
                    <a:pt x="1575" y="2888"/>
                    <a:pt x="1583" y="2900"/>
                    <a:pt x="1591" y="2908"/>
                  </a:cubicBezTo>
                  <a:cubicBezTo>
                    <a:pt x="1595" y="2898"/>
                    <a:pt x="1603" y="2882"/>
                    <a:pt x="1595" y="2871"/>
                  </a:cubicBezTo>
                  <a:cubicBezTo>
                    <a:pt x="1589" y="2873"/>
                    <a:pt x="1583" y="2875"/>
                    <a:pt x="1575" y="28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5805488" y="2727325"/>
              <a:ext cx="119063" cy="109538"/>
            </a:xfrm>
            <a:custGeom>
              <a:avLst/>
              <a:gdLst>
                <a:gd name="T0" fmla="*/ 43 w 183"/>
                <a:gd name="T1" fmla="*/ 9 h 168"/>
                <a:gd name="T2" fmla="*/ 53 w 183"/>
                <a:gd name="T3" fmla="*/ 27 h 168"/>
                <a:gd name="T4" fmla="*/ 122 w 183"/>
                <a:gd name="T5" fmla="*/ 81 h 168"/>
                <a:gd name="T6" fmla="*/ 150 w 183"/>
                <a:gd name="T7" fmla="*/ 99 h 168"/>
                <a:gd name="T8" fmla="*/ 154 w 183"/>
                <a:gd name="T9" fmla="*/ 109 h 168"/>
                <a:gd name="T10" fmla="*/ 182 w 183"/>
                <a:gd name="T11" fmla="*/ 134 h 168"/>
                <a:gd name="T12" fmla="*/ 162 w 183"/>
                <a:gd name="T13" fmla="*/ 164 h 168"/>
                <a:gd name="T14" fmla="*/ 112 w 183"/>
                <a:gd name="T15" fmla="*/ 132 h 168"/>
                <a:gd name="T16" fmla="*/ 53 w 183"/>
                <a:gd name="T17" fmla="*/ 89 h 168"/>
                <a:gd name="T18" fmla="*/ 1 w 183"/>
                <a:gd name="T19" fmla="*/ 37 h 168"/>
                <a:gd name="T20" fmla="*/ 43 w 183"/>
                <a:gd name="T21" fmla="*/ 9 h 168"/>
                <a:gd name="T22" fmla="*/ 118 w 183"/>
                <a:gd name="T23" fmla="*/ 101 h 168"/>
                <a:gd name="T24" fmla="*/ 33 w 183"/>
                <a:gd name="T25" fmla="*/ 31 h 168"/>
                <a:gd name="T26" fmla="*/ 21 w 183"/>
                <a:gd name="T27" fmla="*/ 33 h 168"/>
                <a:gd name="T28" fmla="*/ 19 w 183"/>
                <a:gd name="T29" fmla="*/ 39 h 168"/>
                <a:gd name="T30" fmla="*/ 156 w 183"/>
                <a:gd name="T31" fmla="*/ 142 h 168"/>
                <a:gd name="T32" fmla="*/ 118 w 183"/>
                <a:gd name="T33" fmla="*/ 10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168">
                  <a:moveTo>
                    <a:pt x="43" y="9"/>
                  </a:moveTo>
                  <a:cubicBezTo>
                    <a:pt x="42" y="20"/>
                    <a:pt x="53" y="18"/>
                    <a:pt x="53" y="27"/>
                  </a:cubicBezTo>
                  <a:cubicBezTo>
                    <a:pt x="73" y="35"/>
                    <a:pt x="103" y="65"/>
                    <a:pt x="122" y="81"/>
                  </a:cubicBezTo>
                  <a:cubicBezTo>
                    <a:pt x="131" y="88"/>
                    <a:pt x="142" y="92"/>
                    <a:pt x="150" y="99"/>
                  </a:cubicBezTo>
                  <a:cubicBezTo>
                    <a:pt x="153" y="101"/>
                    <a:pt x="151" y="105"/>
                    <a:pt x="154" y="109"/>
                  </a:cubicBezTo>
                  <a:cubicBezTo>
                    <a:pt x="165" y="119"/>
                    <a:pt x="181" y="123"/>
                    <a:pt x="182" y="134"/>
                  </a:cubicBezTo>
                  <a:cubicBezTo>
                    <a:pt x="183" y="144"/>
                    <a:pt x="171" y="163"/>
                    <a:pt x="162" y="164"/>
                  </a:cubicBezTo>
                  <a:cubicBezTo>
                    <a:pt x="140" y="168"/>
                    <a:pt x="127" y="142"/>
                    <a:pt x="112" y="132"/>
                  </a:cubicBezTo>
                  <a:cubicBezTo>
                    <a:pt x="94" y="124"/>
                    <a:pt x="76" y="108"/>
                    <a:pt x="53" y="89"/>
                  </a:cubicBezTo>
                  <a:cubicBezTo>
                    <a:pt x="36" y="75"/>
                    <a:pt x="3" y="59"/>
                    <a:pt x="1" y="37"/>
                  </a:cubicBezTo>
                  <a:cubicBezTo>
                    <a:pt x="0" y="20"/>
                    <a:pt x="15" y="0"/>
                    <a:pt x="43" y="9"/>
                  </a:cubicBezTo>
                  <a:close/>
                  <a:moveTo>
                    <a:pt x="118" y="101"/>
                  </a:moveTo>
                  <a:cubicBezTo>
                    <a:pt x="91" y="76"/>
                    <a:pt x="65" y="49"/>
                    <a:pt x="33" y="31"/>
                  </a:cubicBezTo>
                  <a:cubicBezTo>
                    <a:pt x="30" y="37"/>
                    <a:pt x="23" y="29"/>
                    <a:pt x="21" y="33"/>
                  </a:cubicBezTo>
                  <a:cubicBezTo>
                    <a:pt x="21" y="36"/>
                    <a:pt x="20" y="38"/>
                    <a:pt x="19" y="39"/>
                  </a:cubicBezTo>
                  <a:cubicBezTo>
                    <a:pt x="58" y="80"/>
                    <a:pt x="106" y="113"/>
                    <a:pt x="156" y="142"/>
                  </a:cubicBezTo>
                  <a:cubicBezTo>
                    <a:pt x="151" y="119"/>
                    <a:pt x="133" y="114"/>
                    <a:pt x="118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8305546" y="2347170"/>
            <a:ext cx="1426464" cy="1426464"/>
          </a:xfrm>
          <a:custGeom>
            <a:avLst/>
            <a:gdLst>
              <a:gd name="connsiteX0" fmla="*/ 713232 w 1426464"/>
              <a:gd name="connsiteY0" fmla="*/ 48006 h 1426464"/>
              <a:gd name="connsiteX1" fmla="*/ 48006 w 1426464"/>
              <a:gd name="connsiteY1" fmla="*/ 713232 h 1426464"/>
              <a:gd name="connsiteX2" fmla="*/ 713232 w 1426464"/>
              <a:gd name="connsiteY2" fmla="*/ 1378458 h 1426464"/>
              <a:gd name="connsiteX3" fmla="*/ 1378458 w 1426464"/>
              <a:gd name="connsiteY3" fmla="*/ 713232 h 1426464"/>
              <a:gd name="connsiteX4" fmla="*/ 713232 w 1426464"/>
              <a:gd name="connsiteY4" fmla="*/ 48006 h 1426464"/>
              <a:gd name="connsiteX5" fmla="*/ 713232 w 1426464"/>
              <a:gd name="connsiteY5" fmla="*/ 0 h 1426464"/>
              <a:gd name="connsiteX6" fmla="*/ 1426464 w 1426464"/>
              <a:gd name="connsiteY6" fmla="*/ 713232 h 1426464"/>
              <a:gd name="connsiteX7" fmla="*/ 713232 w 1426464"/>
              <a:gd name="connsiteY7" fmla="*/ 1426464 h 1426464"/>
              <a:gd name="connsiteX8" fmla="*/ 0 w 1426464"/>
              <a:gd name="connsiteY8" fmla="*/ 713232 h 1426464"/>
              <a:gd name="connsiteX9" fmla="*/ 713232 w 1426464"/>
              <a:gd name="connsiteY9" fmla="*/ 0 h 1426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26464" h="1426464">
                <a:moveTo>
                  <a:pt x="713232" y="48006"/>
                </a:moveTo>
                <a:cubicBezTo>
                  <a:pt x="345838" y="48006"/>
                  <a:pt x="48006" y="345838"/>
                  <a:pt x="48006" y="713232"/>
                </a:cubicBezTo>
                <a:cubicBezTo>
                  <a:pt x="48006" y="1080626"/>
                  <a:pt x="345838" y="1378458"/>
                  <a:pt x="713232" y="1378458"/>
                </a:cubicBezTo>
                <a:cubicBezTo>
                  <a:pt x="1080626" y="1378458"/>
                  <a:pt x="1378458" y="1080626"/>
                  <a:pt x="1378458" y="713232"/>
                </a:cubicBezTo>
                <a:cubicBezTo>
                  <a:pt x="1378458" y="345838"/>
                  <a:pt x="1080626" y="48006"/>
                  <a:pt x="713232" y="48006"/>
                </a:cubicBezTo>
                <a:close/>
                <a:moveTo>
                  <a:pt x="713232" y="0"/>
                </a:moveTo>
                <a:cubicBezTo>
                  <a:pt x="1107139" y="0"/>
                  <a:pt x="1426464" y="319325"/>
                  <a:pt x="1426464" y="713232"/>
                </a:cubicBezTo>
                <a:cubicBezTo>
                  <a:pt x="1426464" y="1107139"/>
                  <a:pt x="1107139" y="1426464"/>
                  <a:pt x="713232" y="1426464"/>
                </a:cubicBezTo>
                <a:cubicBezTo>
                  <a:pt x="319325" y="1426464"/>
                  <a:pt x="0" y="1107139"/>
                  <a:pt x="0" y="713232"/>
                </a:cubicBezTo>
                <a:cubicBezTo>
                  <a:pt x="0" y="319325"/>
                  <a:pt x="319325" y="0"/>
                  <a:pt x="713232" y="0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8410702" y="2452326"/>
            <a:ext cx="1216152" cy="1216152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7" name="任意多边形 6"/>
          <p:cNvSpPr/>
          <p:nvPr/>
        </p:nvSpPr>
        <p:spPr>
          <a:xfrm>
            <a:off x="6319774" y="2347170"/>
            <a:ext cx="1426464" cy="1426464"/>
          </a:xfrm>
          <a:custGeom>
            <a:avLst/>
            <a:gdLst>
              <a:gd name="connsiteX0" fmla="*/ 713232 w 1426464"/>
              <a:gd name="connsiteY0" fmla="*/ 48006 h 1426464"/>
              <a:gd name="connsiteX1" fmla="*/ 48006 w 1426464"/>
              <a:gd name="connsiteY1" fmla="*/ 713232 h 1426464"/>
              <a:gd name="connsiteX2" fmla="*/ 713232 w 1426464"/>
              <a:gd name="connsiteY2" fmla="*/ 1378458 h 1426464"/>
              <a:gd name="connsiteX3" fmla="*/ 1378458 w 1426464"/>
              <a:gd name="connsiteY3" fmla="*/ 713232 h 1426464"/>
              <a:gd name="connsiteX4" fmla="*/ 713232 w 1426464"/>
              <a:gd name="connsiteY4" fmla="*/ 48006 h 1426464"/>
              <a:gd name="connsiteX5" fmla="*/ 713232 w 1426464"/>
              <a:gd name="connsiteY5" fmla="*/ 0 h 1426464"/>
              <a:gd name="connsiteX6" fmla="*/ 1426464 w 1426464"/>
              <a:gd name="connsiteY6" fmla="*/ 713232 h 1426464"/>
              <a:gd name="connsiteX7" fmla="*/ 713232 w 1426464"/>
              <a:gd name="connsiteY7" fmla="*/ 1426464 h 1426464"/>
              <a:gd name="connsiteX8" fmla="*/ 0 w 1426464"/>
              <a:gd name="connsiteY8" fmla="*/ 713232 h 1426464"/>
              <a:gd name="connsiteX9" fmla="*/ 713232 w 1426464"/>
              <a:gd name="connsiteY9" fmla="*/ 0 h 1426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26464" h="1426464">
                <a:moveTo>
                  <a:pt x="713232" y="48006"/>
                </a:moveTo>
                <a:cubicBezTo>
                  <a:pt x="345838" y="48006"/>
                  <a:pt x="48006" y="345838"/>
                  <a:pt x="48006" y="713232"/>
                </a:cubicBezTo>
                <a:cubicBezTo>
                  <a:pt x="48006" y="1080626"/>
                  <a:pt x="345838" y="1378458"/>
                  <a:pt x="713232" y="1378458"/>
                </a:cubicBezTo>
                <a:cubicBezTo>
                  <a:pt x="1080626" y="1378458"/>
                  <a:pt x="1378458" y="1080626"/>
                  <a:pt x="1378458" y="713232"/>
                </a:cubicBezTo>
                <a:cubicBezTo>
                  <a:pt x="1378458" y="345838"/>
                  <a:pt x="1080626" y="48006"/>
                  <a:pt x="713232" y="48006"/>
                </a:cubicBezTo>
                <a:close/>
                <a:moveTo>
                  <a:pt x="713232" y="0"/>
                </a:moveTo>
                <a:cubicBezTo>
                  <a:pt x="1107139" y="0"/>
                  <a:pt x="1426464" y="319325"/>
                  <a:pt x="1426464" y="713232"/>
                </a:cubicBezTo>
                <a:cubicBezTo>
                  <a:pt x="1426464" y="1107139"/>
                  <a:pt x="1107139" y="1426464"/>
                  <a:pt x="713232" y="1426464"/>
                </a:cubicBezTo>
                <a:cubicBezTo>
                  <a:pt x="319325" y="1426464"/>
                  <a:pt x="0" y="1107139"/>
                  <a:pt x="0" y="713232"/>
                </a:cubicBezTo>
                <a:cubicBezTo>
                  <a:pt x="0" y="319325"/>
                  <a:pt x="319325" y="0"/>
                  <a:pt x="713232" y="0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6424930" y="2452326"/>
            <a:ext cx="1216152" cy="1216152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11" name="任意多边形 10"/>
          <p:cNvSpPr/>
          <p:nvPr/>
        </p:nvSpPr>
        <p:spPr>
          <a:xfrm>
            <a:off x="4334002" y="2347170"/>
            <a:ext cx="1426464" cy="1426464"/>
          </a:xfrm>
          <a:custGeom>
            <a:avLst/>
            <a:gdLst>
              <a:gd name="connsiteX0" fmla="*/ 713232 w 1426464"/>
              <a:gd name="connsiteY0" fmla="*/ 48006 h 1426464"/>
              <a:gd name="connsiteX1" fmla="*/ 48006 w 1426464"/>
              <a:gd name="connsiteY1" fmla="*/ 713232 h 1426464"/>
              <a:gd name="connsiteX2" fmla="*/ 713232 w 1426464"/>
              <a:gd name="connsiteY2" fmla="*/ 1378458 h 1426464"/>
              <a:gd name="connsiteX3" fmla="*/ 1378458 w 1426464"/>
              <a:gd name="connsiteY3" fmla="*/ 713232 h 1426464"/>
              <a:gd name="connsiteX4" fmla="*/ 713232 w 1426464"/>
              <a:gd name="connsiteY4" fmla="*/ 48006 h 1426464"/>
              <a:gd name="connsiteX5" fmla="*/ 713232 w 1426464"/>
              <a:gd name="connsiteY5" fmla="*/ 0 h 1426464"/>
              <a:gd name="connsiteX6" fmla="*/ 1426464 w 1426464"/>
              <a:gd name="connsiteY6" fmla="*/ 713232 h 1426464"/>
              <a:gd name="connsiteX7" fmla="*/ 713232 w 1426464"/>
              <a:gd name="connsiteY7" fmla="*/ 1426464 h 1426464"/>
              <a:gd name="connsiteX8" fmla="*/ 0 w 1426464"/>
              <a:gd name="connsiteY8" fmla="*/ 713232 h 1426464"/>
              <a:gd name="connsiteX9" fmla="*/ 713232 w 1426464"/>
              <a:gd name="connsiteY9" fmla="*/ 0 h 1426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26464" h="1426464">
                <a:moveTo>
                  <a:pt x="713232" y="48006"/>
                </a:moveTo>
                <a:cubicBezTo>
                  <a:pt x="345838" y="48006"/>
                  <a:pt x="48006" y="345838"/>
                  <a:pt x="48006" y="713232"/>
                </a:cubicBezTo>
                <a:cubicBezTo>
                  <a:pt x="48006" y="1080626"/>
                  <a:pt x="345838" y="1378458"/>
                  <a:pt x="713232" y="1378458"/>
                </a:cubicBezTo>
                <a:cubicBezTo>
                  <a:pt x="1080626" y="1378458"/>
                  <a:pt x="1378458" y="1080626"/>
                  <a:pt x="1378458" y="713232"/>
                </a:cubicBezTo>
                <a:cubicBezTo>
                  <a:pt x="1378458" y="345838"/>
                  <a:pt x="1080626" y="48006"/>
                  <a:pt x="713232" y="48006"/>
                </a:cubicBezTo>
                <a:close/>
                <a:moveTo>
                  <a:pt x="713232" y="0"/>
                </a:moveTo>
                <a:cubicBezTo>
                  <a:pt x="1107139" y="0"/>
                  <a:pt x="1426464" y="319325"/>
                  <a:pt x="1426464" y="713232"/>
                </a:cubicBezTo>
                <a:cubicBezTo>
                  <a:pt x="1426464" y="1107139"/>
                  <a:pt x="1107139" y="1426464"/>
                  <a:pt x="713232" y="1426464"/>
                </a:cubicBezTo>
                <a:cubicBezTo>
                  <a:pt x="319325" y="1426464"/>
                  <a:pt x="0" y="1107139"/>
                  <a:pt x="0" y="713232"/>
                </a:cubicBezTo>
                <a:cubicBezTo>
                  <a:pt x="0" y="319325"/>
                  <a:pt x="319325" y="0"/>
                  <a:pt x="713232" y="0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4439158" y="2452326"/>
            <a:ext cx="1216152" cy="1216152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15" name="任意多边形 14"/>
          <p:cNvSpPr/>
          <p:nvPr/>
        </p:nvSpPr>
        <p:spPr>
          <a:xfrm>
            <a:off x="2352040" y="2338026"/>
            <a:ext cx="1426464" cy="1426464"/>
          </a:xfrm>
          <a:custGeom>
            <a:avLst/>
            <a:gdLst>
              <a:gd name="connsiteX0" fmla="*/ 713232 w 1426464"/>
              <a:gd name="connsiteY0" fmla="*/ 48006 h 1426464"/>
              <a:gd name="connsiteX1" fmla="*/ 48006 w 1426464"/>
              <a:gd name="connsiteY1" fmla="*/ 713232 h 1426464"/>
              <a:gd name="connsiteX2" fmla="*/ 713232 w 1426464"/>
              <a:gd name="connsiteY2" fmla="*/ 1378458 h 1426464"/>
              <a:gd name="connsiteX3" fmla="*/ 1378458 w 1426464"/>
              <a:gd name="connsiteY3" fmla="*/ 713232 h 1426464"/>
              <a:gd name="connsiteX4" fmla="*/ 713232 w 1426464"/>
              <a:gd name="connsiteY4" fmla="*/ 48006 h 1426464"/>
              <a:gd name="connsiteX5" fmla="*/ 713232 w 1426464"/>
              <a:gd name="connsiteY5" fmla="*/ 0 h 1426464"/>
              <a:gd name="connsiteX6" fmla="*/ 1426464 w 1426464"/>
              <a:gd name="connsiteY6" fmla="*/ 713232 h 1426464"/>
              <a:gd name="connsiteX7" fmla="*/ 713232 w 1426464"/>
              <a:gd name="connsiteY7" fmla="*/ 1426464 h 1426464"/>
              <a:gd name="connsiteX8" fmla="*/ 0 w 1426464"/>
              <a:gd name="connsiteY8" fmla="*/ 713232 h 1426464"/>
              <a:gd name="connsiteX9" fmla="*/ 713232 w 1426464"/>
              <a:gd name="connsiteY9" fmla="*/ 0 h 1426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26464" h="1426464">
                <a:moveTo>
                  <a:pt x="713232" y="48006"/>
                </a:moveTo>
                <a:cubicBezTo>
                  <a:pt x="345838" y="48006"/>
                  <a:pt x="48006" y="345838"/>
                  <a:pt x="48006" y="713232"/>
                </a:cubicBezTo>
                <a:cubicBezTo>
                  <a:pt x="48006" y="1080626"/>
                  <a:pt x="345838" y="1378458"/>
                  <a:pt x="713232" y="1378458"/>
                </a:cubicBezTo>
                <a:cubicBezTo>
                  <a:pt x="1080626" y="1378458"/>
                  <a:pt x="1378458" y="1080626"/>
                  <a:pt x="1378458" y="713232"/>
                </a:cubicBezTo>
                <a:cubicBezTo>
                  <a:pt x="1378458" y="345838"/>
                  <a:pt x="1080626" y="48006"/>
                  <a:pt x="713232" y="48006"/>
                </a:cubicBezTo>
                <a:close/>
                <a:moveTo>
                  <a:pt x="713232" y="0"/>
                </a:moveTo>
                <a:cubicBezTo>
                  <a:pt x="1107139" y="0"/>
                  <a:pt x="1426464" y="319325"/>
                  <a:pt x="1426464" y="713232"/>
                </a:cubicBezTo>
                <a:cubicBezTo>
                  <a:pt x="1426464" y="1107139"/>
                  <a:pt x="1107139" y="1426464"/>
                  <a:pt x="713232" y="1426464"/>
                </a:cubicBezTo>
                <a:cubicBezTo>
                  <a:pt x="319325" y="1426464"/>
                  <a:pt x="0" y="1107139"/>
                  <a:pt x="0" y="713232"/>
                </a:cubicBezTo>
                <a:cubicBezTo>
                  <a:pt x="0" y="319325"/>
                  <a:pt x="319325" y="0"/>
                  <a:pt x="713232" y="0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2457196" y="2443182"/>
            <a:ext cx="1216152" cy="1216152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2282300" y="406553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1" name="Text Placeholder 1"/>
          <p:cNvSpPr txBox="1"/>
          <p:nvPr/>
        </p:nvSpPr>
        <p:spPr>
          <a:xfrm>
            <a:off x="2125664" y="440737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248141" y="406224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3" name="Text Placeholder 1"/>
          <p:cNvSpPr txBox="1"/>
          <p:nvPr/>
        </p:nvSpPr>
        <p:spPr>
          <a:xfrm>
            <a:off x="4091505" y="4404087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246809" y="406553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5" name="Text Placeholder 1"/>
          <p:cNvSpPr txBox="1"/>
          <p:nvPr/>
        </p:nvSpPr>
        <p:spPr>
          <a:xfrm>
            <a:off x="6090173" y="440737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280820" y="406553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7" name="Text Placeholder 1"/>
          <p:cNvSpPr txBox="1"/>
          <p:nvPr/>
        </p:nvSpPr>
        <p:spPr>
          <a:xfrm>
            <a:off x="8124184" y="440737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723648" y="2727325"/>
            <a:ext cx="674666" cy="671514"/>
            <a:chOff x="8181975" y="1892300"/>
            <a:chExt cx="679451" cy="676276"/>
          </a:xfrm>
        </p:grpSpPr>
        <p:sp>
          <p:nvSpPr>
            <p:cNvPr id="23" name="Freeform 111"/>
            <p:cNvSpPr/>
            <p:nvPr/>
          </p:nvSpPr>
          <p:spPr bwMode="auto">
            <a:xfrm>
              <a:off x="8723313" y="2473325"/>
              <a:ext cx="15875" cy="39688"/>
            </a:xfrm>
            <a:custGeom>
              <a:avLst/>
              <a:gdLst>
                <a:gd name="T0" fmla="*/ 4 w 23"/>
                <a:gd name="T1" fmla="*/ 0 h 62"/>
                <a:gd name="T2" fmla="*/ 14 w 23"/>
                <a:gd name="T3" fmla="*/ 3 h 62"/>
                <a:gd name="T4" fmla="*/ 15 w 23"/>
                <a:gd name="T5" fmla="*/ 62 h 62"/>
                <a:gd name="T6" fmla="*/ 4 w 23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62">
                  <a:moveTo>
                    <a:pt x="4" y="0"/>
                  </a:moveTo>
                  <a:cubicBezTo>
                    <a:pt x="8" y="1"/>
                    <a:pt x="11" y="2"/>
                    <a:pt x="14" y="3"/>
                  </a:cubicBezTo>
                  <a:cubicBezTo>
                    <a:pt x="10" y="29"/>
                    <a:pt x="23" y="44"/>
                    <a:pt x="15" y="62"/>
                  </a:cubicBezTo>
                  <a:cubicBezTo>
                    <a:pt x="0" y="49"/>
                    <a:pt x="1" y="21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12"/>
            <p:cNvSpPr>
              <a:spLocks noEditPoints="1"/>
            </p:cNvSpPr>
            <p:nvPr/>
          </p:nvSpPr>
          <p:spPr bwMode="auto">
            <a:xfrm>
              <a:off x="8181975" y="1892300"/>
              <a:ext cx="177800" cy="655638"/>
            </a:xfrm>
            <a:custGeom>
              <a:avLst/>
              <a:gdLst>
                <a:gd name="T0" fmla="*/ 200 w 276"/>
                <a:gd name="T1" fmla="*/ 596 h 1013"/>
                <a:gd name="T2" fmla="*/ 172 w 276"/>
                <a:gd name="T3" fmla="*/ 641 h 1013"/>
                <a:gd name="T4" fmla="*/ 170 w 276"/>
                <a:gd name="T5" fmla="*/ 697 h 1013"/>
                <a:gd name="T6" fmla="*/ 149 w 276"/>
                <a:gd name="T7" fmla="*/ 989 h 1013"/>
                <a:gd name="T8" fmla="*/ 77 w 276"/>
                <a:gd name="T9" fmla="*/ 1003 h 1013"/>
                <a:gd name="T10" fmla="*/ 64 w 276"/>
                <a:gd name="T11" fmla="*/ 945 h 1013"/>
                <a:gd name="T12" fmla="*/ 69 w 276"/>
                <a:gd name="T13" fmla="*/ 697 h 1013"/>
                <a:gd name="T14" fmla="*/ 51 w 276"/>
                <a:gd name="T15" fmla="*/ 656 h 1013"/>
                <a:gd name="T16" fmla="*/ 77 w 276"/>
                <a:gd name="T17" fmla="*/ 618 h 1013"/>
                <a:gd name="T18" fmla="*/ 77 w 276"/>
                <a:gd name="T19" fmla="*/ 558 h 1013"/>
                <a:gd name="T20" fmla="*/ 21 w 276"/>
                <a:gd name="T21" fmla="*/ 456 h 1013"/>
                <a:gd name="T22" fmla="*/ 49 w 276"/>
                <a:gd name="T23" fmla="*/ 251 h 1013"/>
                <a:gd name="T24" fmla="*/ 82 w 276"/>
                <a:gd name="T25" fmla="*/ 184 h 1013"/>
                <a:gd name="T26" fmla="*/ 82 w 276"/>
                <a:gd name="T27" fmla="*/ 86 h 1013"/>
                <a:gd name="T28" fmla="*/ 157 w 276"/>
                <a:gd name="T29" fmla="*/ 2 h 1013"/>
                <a:gd name="T30" fmla="*/ 179 w 276"/>
                <a:gd name="T31" fmla="*/ 124 h 1013"/>
                <a:gd name="T32" fmla="*/ 240 w 276"/>
                <a:gd name="T33" fmla="*/ 445 h 1013"/>
                <a:gd name="T34" fmla="*/ 175 w 276"/>
                <a:gd name="T35" fmla="*/ 556 h 1013"/>
                <a:gd name="T36" fmla="*/ 180 w 276"/>
                <a:gd name="T37" fmla="*/ 329 h 1013"/>
                <a:gd name="T38" fmla="*/ 135 w 276"/>
                <a:gd name="T39" fmla="*/ 385 h 1013"/>
                <a:gd name="T40" fmla="*/ 119 w 276"/>
                <a:gd name="T41" fmla="*/ 302 h 1013"/>
                <a:gd name="T42" fmla="*/ 130 w 276"/>
                <a:gd name="T43" fmla="*/ 294 h 1013"/>
                <a:gd name="T44" fmla="*/ 130 w 276"/>
                <a:gd name="T45" fmla="*/ 136 h 1013"/>
                <a:gd name="T46" fmla="*/ 132 w 276"/>
                <a:gd name="T47" fmla="*/ 20 h 1013"/>
                <a:gd name="T48" fmla="*/ 115 w 276"/>
                <a:gd name="T49" fmla="*/ 126 h 1013"/>
                <a:gd name="T50" fmla="*/ 79 w 276"/>
                <a:gd name="T51" fmla="*/ 217 h 1013"/>
                <a:gd name="T52" fmla="*/ 56 w 276"/>
                <a:gd name="T53" fmla="*/ 266 h 1013"/>
                <a:gd name="T54" fmla="*/ 31 w 276"/>
                <a:gd name="T55" fmla="*/ 327 h 1013"/>
                <a:gd name="T56" fmla="*/ 92 w 276"/>
                <a:gd name="T57" fmla="*/ 559 h 1013"/>
                <a:gd name="T58" fmla="*/ 227 w 276"/>
                <a:gd name="T59" fmla="*/ 422 h 1013"/>
                <a:gd name="T60" fmla="*/ 220 w 276"/>
                <a:gd name="T61" fmla="*/ 294 h 1013"/>
                <a:gd name="T62" fmla="*/ 180 w 276"/>
                <a:gd name="T63" fmla="*/ 206 h 1013"/>
                <a:gd name="T64" fmla="*/ 162 w 276"/>
                <a:gd name="T65" fmla="*/ 119 h 1013"/>
                <a:gd name="T66" fmla="*/ 150 w 276"/>
                <a:gd name="T67" fmla="*/ 16 h 1013"/>
                <a:gd name="T68" fmla="*/ 155 w 276"/>
                <a:gd name="T69" fmla="*/ 294 h 1013"/>
                <a:gd name="T70" fmla="*/ 150 w 276"/>
                <a:gd name="T71" fmla="*/ 314 h 1013"/>
                <a:gd name="T72" fmla="*/ 112 w 276"/>
                <a:gd name="T73" fmla="*/ 335 h 1013"/>
                <a:gd name="T74" fmla="*/ 135 w 276"/>
                <a:gd name="T75" fmla="*/ 320 h 1013"/>
                <a:gd name="T76" fmla="*/ 74 w 276"/>
                <a:gd name="T77" fmla="*/ 599 h 1013"/>
                <a:gd name="T78" fmla="*/ 185 w 276"/>
                <a:gd name="T79" fmla="*/ 594 h 1013"/>
                <a:gd name="T80" fmla="*/ 74 w 276"/>
                <a:gd name="T81" fmla="*/ 599 h 1013"/>
                <a:gd name="T82" fmla="*/ 92 w 276"/>
                <a:gd name="T83" fmla="*/ 639 h 1013"/>
                <a:gd name="T84" fmla="*/ 159 w 276"/>
                <a:gd name="T85" fmla="*/ 616 h 1013"/>
                <a:gd name="T86" fmla="*/ 162 w 276"/>
                <a:gd name="T87" fmla="*/ 662 h 1013"/>
                <a:gd name="T88" fmla="*/ 62 w 276"/>
                <a:gd name="T89" fmla="*/ 677 h 1013"/>
                <a:gd name="T90" fmla="*/ 180 w 276"/>
                <a:gd name="T91" fmla="*/ 667 h 1013"/>
                <a:gd name="T92" fmla="*/ 89 w 276"/>
                <a:gd name="T93" fmla="*/ 696 h 1013"/>
                <a:gd name="T94" fmla="*/ 79 w 276"/>
                <a:gd name="T95" fmla="*/ 887 h 1013"/>
                <a:gd name="T96" fmla="*/ 139 w 276"/>
                <a:gd name="T97" fmla="*/ 960 h 1013"/>
                <a:gd name="T98" fmla="*/ 152 w 276"/>
                <a:gd name="T99" fmla="*/ 875 h 1013"/>
                <a:gd name="T100" fmla="*/ 147 w 276"/>
                <a:gd name="T101" fmla="*/ 696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76" h="1013">
                  <a:moveTo>
                    <a:pt x="175" y="556"/>
                  </a:moveTo>
                  <a:cubicBezTo>
                    <a:pt x="185" y="562"/>
                    <a:pt x="204" y="578"/>
                    <a:pt x="200" y="596"/>
                  </a:cubicBezTo>
                  <a:cubicBezTo>
                    <a:pt x="198" y="608"/>
                    <a:pt x="186" y="609"/>
                    <a:pt x="174" y="614"/>
                  </a:cubicBezTo>
                  <a:cubicBezTo>
                    <a:pt x="171" y="625"/>
                    <a:pt x="170" y="633"/>
                    <a:pt x="172" y="641"/>
                  </a:cubicBezTo>
                  <a:cubicBezTo>
                    <a:pt x="179" y="643"/>
                    <a:pt x="184" y="649"/>
                    <a:pt x="189" y="646"/>
                  </a:cubicBezTo>
                  <a:cubicBezTo>
                    <a:pt x="205" y="666"/>
                    <a:pt x="199" y="697"/>
                    <a:pt x="170" y="697"/>
                  </a:cubicBezTo>
                  <a:cubicBezTo>
                    <a:pt x="164" y="762"/>
                    <a:pt x="165" y="844"/>
                    <a:pt x="160" y="913"/>
                  </a:cubicBezTo>
                  <a:cubicBezTo>
                    <a:pt x="158" y="940"/>
                    <a:pt x="159" y="964"/>
                    <a:pt x="149" y="989"/>
                  </a:cubicBezTo>
                  <a:cubicBezTo>
                    <a:pt x="144" y="994"/>
                    <a:pt x="138" y="998"/>
                    <a:pt x="135" y="1004"/>
                  </a:cubicBezTo>
                  <a:cubicBezTo>
                    <a:pt x="116" y="1013"/>
                    <a:pt x="93" y="1008"/>
                    <a:pt x="77" y="1003"/>
                  </a:cubicBezTo>
                  <a:cubicBezTo>
                    <a:pt x="66" y="989"/>
                    <a:pt x="66" y="976"/>
                    <a:pt x="67" y="960"/>
                  </a:cubicBezTo>
                  <a:cubicBezTo>
                    <a:pt x="68" y="954"/>
                    <a:pt x="64" y="949"/>
                    <a:pt x="64" y="945"/>
                  </a:cubicBezTo>
                  <a:cubicBezTo>
                    <a:pt x="64" y="940"/>
                    <a:pt x="67" y="934"/>
                    <a:pt x="67" y="930"/>
                  </a:cubicBezTo>
                  <a:cubicBezTo>
                    <a:pt x="74" y="850"/>
                    <a:pt x="69" y="774"/>
                    <a:pt x="69" y="697"/>
                  </a:cubicBezTo>
                  <a:cubicBezTo>
                    <a:pt x="62" y="694"/>
                    <a:pt x="60" y="694"/>
                    <a:pt x="52" y="691"/>
                  </a:cubicBezTo>
                  <a:cubicBezTo>
                    <a:pt x="50" y="680"/>
                    <a:pt x="47" y="667"/>
                    <a:pt x="51" y="656"/>
                  </a:cubicBezTo>
                  <a:cubicBezTo>
                    <a:pt x="57" y="652"/>
                    <a:pt x="62" y="646"/>
                    <a:pt x="74" y="647"/>
                  </a:cubicBezTo>
                  <a:cubicBezTo>
                    <a:pt x="74" y="637"/>
                    <a:pt x="75" y="627"/>
                    <a:pt x="77" y="618"/>
                  </a:cubicBezTo>
                  <a:cubicBezTo>
                    <a:pt x="72" y="613"/>
                    <a:pt x="61" y="613"/>
                    <a:pt x="57" y="606"/>
                  </a:cubicBezTo>
                  <a:cubicBezTo>
                    <a:pt x="55" y="585"/>
                    <a:pt x="59" y="568"/>
                    <a:pt x="77" y="558"/>
                  </a:cubicBezTo>
                  <a:cubicBezTo>
                    <a:pt x="76" y="549"/>
                    <a:pt x="76" y="539"/>
                    <a:pt x="76" y="526"/>
                  </a:cubicBezTo>
                  <a:cubicBezTo>
                    <a:pt x="61" y="490"/>
                    <a:pt x="36" y="484"/>
                    <a:pt x="21" y="456"/>
                  </a:cubicBezTo>
                  <a:cubicBezTo>
                    <a:pt x="0" y="418"/>
                    <a:pt x="0" y="362"/>
                    <a:pt x="13" y="327"/>
                  </a:cubicBezTo>
                  <a:cubicBezTo>
                    <a:pt x="21" y="302"/>
                    <a:pt x="37" y="276"/>
                    <a:pt x="49" y="251"/>
                  </a:cubicBezTo>
                  <a:cubicBezTo>
                    <a:pt x="55" y="238"/>
                    <a:pt x="58" y="224"/>
                    <a:pt x="64" y="212"/>
                  </a:cubicBezTo>
                  <a:cubicBezTo>
                    <a:pt x="69" y="203"/>
                    <a:pt x="77" y="194"/>
                    <a:pt x="82" y="184"/>
                  </a:cubicBezTo>
                  <a:cubicBezTo>
                    <a:pt x="91" y="169"/>
                    <a:pt x="104" y="154"/>
                    <a:pt x="101" y="128"/>
                  </a:cubicBezTo>
                  <a:cubicBezTo>
                    <a:pt x="99" y="111"/>
                    <a:pt x="85" y="101"/>
                    <a:pt x="82" y="86"/>
                  </a:cubicBezTo>
                  <a:cubicBezTo>
                    <a:pt x="79" y="71"/>
                    <a:pt x="86" y="62"/>
                    <a:pt x="86" y="45"/>
                  </a:cubicBezTo>
                  <a:cubicBezTo>
                    <a:pt x="102" y="23"/>
                    <a:pt x="118" y="0"/>
                    <a:pt x="157" y="2"/>
                  </a:cubicBezTo>
                  <a:cubicBezTo>
                    <a:pt x="193" y="19"/>
                    <a:pt x="223" y="64"/>
                    <a:pt x="197" y="106"/>
                  </a:cubicBezTo>
                  <a:cubicBezTo>
                    <a:pt x="193" y="113"/>
                    <a:pt x="182" y="115"/>
                    <a:pt x="179" y="124"/>
                  </a:cubicBezTo>
                  <a:cubicBezTo>
                    <a:pt x="169" y="149"/>
                    <a:pt x="193" y="197"/>
                    <a:pt x="205" y="224"/>
                  </a:cubicBezTo>
                  <a:cubicBezTo>
                    <a:pt x="236" y="291"/>
                    <a:pt x="276" y="369"/>
                    <a:pt x="240" y="445"/>
                  </a:cubicBezTo>
                  <a:cubicBezTo>
                    <a:pt x="230" y="465"/>
                    <a:pt x="218" y="480"/>
                    <a:pt x="203" y="498"/>
                  </a:cubicBezTo>
                  <a:cubicBezTo>
                    <a:pt x="191" y="514"/>
                    <a:pt x="174" y="525"/>
                    <a:pt x="175" y="556"/>
                  </a:cubicBezTo>
                  <a:close/>
                  <a:moveTo>
                    <a:pt x="155" y="294"/>
                  </a:moveTo>
                  <a:cubicBezTo>
                    <a:pt x="158" y="307"/>
                    <a:pt x="177" y="313"/>
                    <a:pt x="180" y="329"/>
                  </a:cubicBezTo>
                  <a:cubicBezTo>
                    <a:pt x="183" y="340"/>
                    <a:pt x="180" y="349"/>
                    <a:pt x="175" y="359"/>
                  </a:cubicBezTo>
                  <a:cubicBezTo>
                    <a:pt x="171" y="366"/>
                    <a:pt x="155" y="386"/>
                    <a:pt x="135" y="385"/>
                  </a:cubicBezTo>
                  <a:cubicBezTo>
                    <a:pt x="119" y="385"/>
                    <a:pt x="109" y="371"/>
                    <a:pt x="97" y="364"/>
                  </a:cubicBezTo>
                  <a:cubicBezTo>
                    <a:pt x="82" y="340"/>
                    <a:pt x="103" y="314"/>
                    <a:pt x="119" y="302"/>
                  </a:cubicBezTo>
                  <a:cubicBezTo>
                    <a:pt x="123" y="302"/>
                    <a:pt x="126" y="300"/>
                    <a:pt x="127" y="297"/>
                  </a:cubicBezTo>
                  <a:cubicBezTo>
                    <a:pt x="129" y="297"/>
                    <a:pt x="130" y="295"/>
                    <a:pt x="130" y="294"/>
                  </a:cubicBezTo>
                  <a:cubicBezTo>
                    <a:pt x="130" y="292"/>
                    <a:pt x="128" y="292"/>
                    <a:pt x="129" y="295"/>
                  </a:cubicBezTo>
                  <a:cubicBezTo>
                    <a:pt x="138" y="257"/>
                    <a:pt x="139" y="186"/>
                    <a:pt x="130" y="136"/>
                  </a:cubicBezTo>
                  <a:cubicBezTo>
                    <a:pt x="140" y="126"/>
                    <a:pt x="133" y="113"/>
                    <a:pt x="132" y="100"/>
                  </a:cubicBezTo>
                  <a:cubicBezTo>
                    <a:pt x="129" y="71"/>
                    <a:pt x="136" y="41"/>
                    <a:pt x="132" y="20"/>
                  </a:cubicBezTo>
                  <a:cubicBezTo>
                    <a:pt x="116" y="24"/>
                    <a:pt x="108" y="37"/>
                    <a:pt x="99" y="50"/>
                  </a:cubicBezTo>
                  <a:cubicBezTo>
                    <a:pt x="94" y="79"/>
                    <a:pt x="99" y="105"/>
                    <a:pt x="115" y="126"/>
                  </a:cubicBezTo>
                  <a:cubicBezTo>
                    <a:pt x="121" y="151"/>
                    <a:pt x="98" y="174"/>
                    <a:pt x="84" y="199"/>
                  </a:cubicBezTo>
                  <a:cubicBezTo>
                    <a:pt x="83" y="201"/>
                    <a:pt x="81" y="214"/>
                    <a:pt x="79" y="217"/>
                  </a:cubicBezTo>
                  <a:cubicBezTo>
                    <a:pt x="76" y="222"/>
                    <a:pt x="70" y="228"/>
                    <a:pt x="67" y="232"/>
                  </a:cubicBezTo>
                  <a:cubicBezTo>
                    <a:pt x="62" y="243"/>
                    <a:pt x="61" y="255"/>
                    <a:pt x="56" y="266"/>
                  </a:cubicBezTo>
                  <a:cubicBezTo>
                    <a:pt x="47" y="284"/>
                    <a:pt x="33" y="298"/>
                    <a:pt x="29" y="319"/>
                  </a:cubicBezTo>
                  <a:cubicBezTo>
                    <a:pt x="25" y="320"/>
                    <a:pt x="34" y="322"/>
                    <a:pt x="31" y="327"/>
                  </a:cubicBezTo>
                  <a:cubicBezTo>
                    <a:pt x="10" y="374"/>
                    <a:pt x="23" y="426"/>
                    <a:pt x="39" y="461"/>
                  </a:cubicBezTo>
                  <a:cubicBezTo>
                    <a:pt x="65" y="486"/>
                    <a:pt x="94" y="507"/>
                    <a:pt x="92" y="559"/>
                  </a:cubicBezTo>
                  <a:cubicBezTo>
                    <a:pt x="118" y="559"/>
                    <a:pt x="136" y="566"/>
                    <a:pt x="164" y="559"/>
                  </a:cubicBezTo>
                  <a:cubicBezTo>
                    <a:pt x="157" y="497"/>
                    <a:pt x="215" y="477"/>
                    <a:pt x="227" y="422"/>
                  </a:cubicBezTo>
                  <a:cubicBezTo>
                    <a:pt x="245" y="405"/>
                    <a:pt x="236" y="380"/>
                    <a:pt x="240" y="354"/>
                  </a:cubicBezTo>
                  <a:cubicBezTo>
                    <a:pt x="232" y="331"/>
                    <a:pt x="227" y="314"/>
                    <a:pt x="220" y="294"/>
                  </a:cubicBezTo>
                  <a:cubicBezTo>
                    <a:pt x="216" y="281"/>
                    <a:pt x="213" y="269"/>
                    <a:pt x="208" y="257"/>
                  </a:cubicBezTo>
                  <a:cubicBezTo>
                    <a:pt x="201" y="240"/>
                    <a:pt x="187" y="224"/>
                    <a:pt x="180" y="206"/>
                  </a:cubicBezTo>
                  <a:cubicBezTo>
                    <a:pt x="179" y="201"/>
                    <a:pt x="180" y="195"/>
                    <a:pt x="179" y="189"/>
                  </a:cubicBezTo>
                  <a:cubicBezTo>
                    <a:pt x="172" y="167"/>
                    <a:pt x="156" y="146"/>
                    <a:pt x="162" y="119"/>
                  </a:cubicBezTo>
                  <a:cubicBezTo>
                    <a:pt x="170" y="106"/>
                    <a:pt x="186" y="94"/>
                    <a:pt x="190" y="76"/>
                  </a:cubicBezTo>
                  <a:cubicBezTo>
                    <a:pt x="196" y="51"/>
                    <a:pt x="176" y="25"/>
                    <a:pt x="150" y="16"/>
                  </a:cubicBezTo>
                  <a:cubicBezTo>
                    <a:pt x="141" y="105"/>
                    <a:pt x="155" y="217"/>
                    <a:pt x="147" y="295"/>
                  </a:cubicBezTo>
                  <a:cubicBezTo>
                    <a:pt x="152" y="297"/>
                    <a:pt x="151" y="293"/>
                    <a:pt x="155" y="294"/>
                  </a:cubicBezTo>
                  <a:close/>
                  <a:moveTo>
                    <a:pt x="145" y="368"/>
                  </a:moveTo>
                  <a:cubicBezTo>
                    <a:pt x="170" y="360"/>
                    <a:pt x="171" y="325"/>
                    <a:pt x="150" y="314"/>
                  </a:cubicBezTo>
                  <a:cubicBezTo>
                    <a:pt x="147" y="326"/>
                    <a:pt x="153" y="350"/>
                    <a:pt x="145" y="368"/>
                  </a:cubicBezTo>
                  <a:close/>
                  <a:moveTo>
                    <a:pt x="112" y="335"/>
                  </a:moveTo>
                  <a:cubicBezTo>
                    <a:pt x="115" y="352"/>
                    <a:pt x="118" y="366"/>
                    <a:pt x="130" y="367"/>
                  </a:cubicBezTo>
                  <a:cubicBezTo>
                    <a:pt x="135" y="361"/>
                    <a:pt x="146" y="333"/>
                    <a:pt x="135" y="320"/>
                  </a:cubicBezTo>
                  <a:cubicBezTo>
                    <a:pt x="127" y="320"/>
                    <a:pt x="121" y="329"/>
                    <a:pt x="112" y="335"/>
                  </a:cubicBezTo>
                  <a:close/>
                  <a:moveTo>
                    <a:pt x="74" y="599"/>
                  </a:moveTo>
                  <a:cubicBezTo>
                    <a:pt x="107" y="603"/>
                    <a:pt x="133" y="611"/>
                    <a:pt x="167" y="606"/>
                  </a:cubicBezTo>
                  <a:cubicBezTo>
                    <a:pt x="174" y="605"/>
                    <a:pt x="181" y="600"/>
                    <a:pt x="185" y="594"/>
                  </a:cubicBezTo>
                  <a:cubicBezTo>
                    <a:pt x="184" y="585"/>
                    <a:pt x="179" y="578"/>
                    <a:pt x="174" y="573"/>
                  </a:cubicBezTo>
                  <a:cubicBezTo>
                    <a:pt x="149" y="582"/>
                    <a:pt x="58" y="560"/>
                    <a:pt x="74" y="599"/>
                  </a:cubicBezTo>
                  <a:close/>
                  <a:moveTo>
                    <a:pt x="96" y="616"/>
                  </a:moveTo>
                  <a:cubicBezTo>
                    <a:pt x="89" y="621"/>
                    <a:pt x="95" y="632"/>
                    <a:pt x="92" y="639"/>
                  </a:cubicBezTo>
                  <a:cubicBezTo>
                    <a:pt x="111" y="645"/>
                    <a:pt x="135" y="644"/>
                    <a:pt x="157" y="641"/>
                  </a:cubicBezTo>
                  <a:cubicBezTo>
                    <a:pt x="157" y="630"/>
                    <a:pt x="157" y="622"/>
                    <a:pt x="159" y="616"/>
                  </a:cubicBezTo>
                  <a:cubicBezTo>
                    <a:pt x="133" y="616"/>
                    <a:pt x="122" y="613"/>
                    <a:pt x="96" y="616"/>
                  </a:cubicBezTo>
                  <a:close/>
                  <a:moveTo>
                    <a:pt x="162" y="662"/>
                  </a:moveTo>
                  <a:cubicBezTo>
                    <a:pt x="132" y="656"/>
                    <a:pt x="100" y="650"/>
                    <a:pt x="66" y="657"/>
                  </a:cubicBezTo>
                  <a:cubicBezTo>
                    <a:pt x="61" y="666"/>
                    <a:pt x="60" y="669"/>
                    <a:pt x="62" y="677"/>
                  </a:cubicBezTo>
                  <a:cubicBezTo>
                    <a:pt x="82" y="683"/>
                    <a:pt x="121" y="686"/>
                    <a:pt x="149" y="684"/>
                  </a:cubicBezTo>
                  <a:cubicBezTo>
                    <a:pt x="162" y="683"/>
                    <a:pt x="178" y="680"/>
                    <a:pt x="180" y="667"/>
                  </a:cubicBezTo>
                  <a:cubicBezTo>
                    <a:pt x="176" y="660"/>
                    <a:pt x="172" y="661"/>
                    <a:pt x="162" y="662"/>
                  </a:cubicBezTo>
                  <a:close/>
                  <a:moveTo>
                    <a:pt x="89" y="696"/>
                  </a:moveTo>
                  <a:cubicBezTo>
                    <a:pt x="82" y="765"/>
                    <a:pt x="85" y="819"/>
                    <a:pt x="82" y="883"/>
                  </a:cubicBezTo>
                  <a:cubicBezTo>
                    <a:pt x="82" y="888"/>
                    <a:pt x="78" y="879"/>
                    <a:pt x="79" y="887"/>
                  </a:cubicBezTo>
                  <a:cubicBezTo>
                    <a:pt x="86" y="912"/>
                    <a:pt x="60" y="988"/>
                    <a:pt x="120" y="975"/>
                  </a:cubicBezTo>
                  <a:cubicBezTo>
                    <a:pt x="127" y="970"/>
                    <a:pt x="132" y="964"/>
                    <a:pt x="139" y="960"/>
                  </a:cubicBezTo>
                  <a:cubicBezTo>
                    <a:pt x="137" y="949"/>
                    <a:pt x="146" y="940"/>
                    <a:pt x="147" y="936"/>
                  </a:cubicBezTo>
                  <a:cubicBezTo>
                    <a:pt x="151" y="922"/>
                    <a:pt x="151" y="896"/>
                    <a:pt x="152" y="875"/>
                  </a:cubicBezTo>
                  <a:cubicBezTo>
                    <a:pt x="154" y="840"/>
                    <a:pt x="153" y="800"/>
                    <a:pt x="152" y="764"/>
                  </a:cubicBezTo>
                  <a:cubicBezTo>
                    <a:pt x="151" y="732"/>
                    <a:pt x="152" y="716"/>
                    <a:pt x="147" y="696"/>
                  </a:cubicBezTo>
                  <a:cubicBezTo>
                    <a:pt x="124" y="694"/>
                    <a:pt x="110" y="698"/>
                    <a:pt x="89" y="6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13"/>
            <p:cNvSpPr>
              <a:spLocks noEditPoints="1"/>
            </p:cNvSpPr>
            <p:nvPr/>
          </p:nvSpPr>
          <p:spPr bwMode="auto">
            <a:xfrm>
              <a:off x="8682038" y="1897063"/>
              <a:ext cx="179388" cy="671513"/>
            </a:xfrm>
            <a:custGeom>
              <a:avLst/>
              <a:gdLst>
                <a:gd name="T0" fmla="*/ 197 w 276"/>
                <a:gd name="T1" fmla="*/ 574 h 1039"/>
                <a:gd name="T2" fmla="*/ 199 w 276"/>
                <a:gd name="T3" fmla="*/ 629 h 1039"/>
                <a:gd name="T4" fmla="*/ 192 w 276"/>
                <a:gd name="T5" fmla="*/ 715 h 1039"/>
                <a:gd name="T6" fmla="*/ 179 w 276"/>
                <a:gd name="T7" fmla="*/ 891 h 1039"/>
                <a:gd name="T8" fmla="*/ 129 w 276"/>
                <a:gd name="T9" fmla="*/ 1016 h 1039"/>
                <a:gd name="T10" fmla="*/ 44 w 276"/>
                <a:gd name="T11" fmla="*/ 924 h 1039"/>
                <a:gd name="T12" fmla="*/ 44 w 276"/>
                <a:gd name="T13" fmla="*/ 717 h 1039"/>
                <a:gd name="T14" fmla="*/ 66 w 276"/>
                <a:gd name="T15" fmla="*/ 657 h 1039"/>
                <a:gd name="T16" fmla="*/ 89 w 276"/>
                <a:gd name="T17" fmla="*/ 614 h 1039"/>
                <a:gd name="T18" fmla="*/ 74 w 276"/>
                <a:gd name="T19" fmla="*/ 547 h 1039"/>
                <a:gd name="T20" fmla="*/ 13 w 276"/>
                <a:gd name="T21" fmla="*/ 479 h 1039"/>
                <a:gd name="T22" fmla="*/ 40 w 276"/>
                <a:gd name="T23" fmla="*/ 245 h 1039"/>
                <a:gd name="T24" fmla="*/ 98 w 276"/>
                <a:gd name="T25" fmla="*/ 84 h 1039"/>
                <a:gd name="T26" fmla="*/ 144 w 276"/>
                <a:gd name="T27" fmla="*/ 3 h 1039"/>
                <a:gd name="T28" fmla="*/ 211 w 276"/>
                <a:gd name="T29" fmla="*/ 164 h 1039"/>
                <a:gd name="T30" fmla="*/ 257 w 276"/>
                <a:gd name="T31" fmla="*/ 330 h 1039"/>
                <a:gd name="T32" fmla="*/ 149 w 276"/>
                <a:gd name="T33" fmla="*/ 242 h 1039"/>
                <a:gd name="T34" fmla="*/ 171 w 276"/>
                <a:gd name="T35" fmla="*/ 307 h 1039"/>
                <a:gd name="T36" fmla="*/ 103 w 276"/>
                <a:gd name="T37" fmla="*/ 353 h 1039"/>
                <a:gd name="T38" fmla="*/ 128 w 276"/>
                <a:gd name="T39" fmla="*/ 38 h 1039"/>
                <a:gd name="T40" fmla="*/ 36 w 276"/>
                <a:gd name="T41" fmla="*/ 307 h 1039"/>
                <a:gd name="T42" fmla="*/ 23 w 276"/>
                <a:gd name="T43" fmla="*/ 464 h 1039"/>
                <a:gd name="T44" fmla="*/ 214 w 276"/>
                <a:gd name="T45" fmla="*/ 499 h 1039"/>
                <a:gd name="T46" fmla="*/ 234 w 276"/>
                <a:gd name="T47" fmla="*/ 283 h 1039"/>
                <a:gd name="T48" fmla="*/ 144 w 276"/>
                <a:gd name="T49" fmla="*/ 31 h 1039"/>
                <a:gd name="T50" fmla="*/ 142 w 276"/>
                <a:gd name="T51" fmla="*/ 352 h 1039"/>
                <a:gd name="T52" fmla="*/ 142 w 276"/>
                <a:gd name="T53" fmla="*/ 352 h 1039"/>
                <a:gd name="T54" fmla="*/ 131 w 276"/>
                <a:gd name="T55" fmla="*/ 305 h 1039"/>
                <a:gd name="T56" fmla="*/ 94 w 276"/>
                <a:gd name="T57" fmla="*/ 557 h 1039"/>
                <a:gd name="T58" fmla="*/ 113 w 276"/>
                <a:gd name="T59" fmla="*/ 574 h 1039"/>
                <a:gd name="T60" fmla="*/ 94 w 276"/>
                <a:gd name="T61" fmla="*/ 557 h 1039"/>
                <a:gd name="T62" fmla="*/ 101 w 276"/>
                <a:gd name="T63" fmla="*/ 617 h 1039"/>
                <a:gd name="T64" fmla="*/ 162 w 276"/>
                <a:gd name="T65" fmla="*/ 592 h 1039"/>
                <a:gd name="T66" fmla="*/ 81 w 276"/>
                <a:gd name="T67" fmla="*/ 642 h 1039"/>
                <a:gd name="T68" fmla="*/ 177 w 276"/>
                <a:gd name="T69" fmla="*/ 639 h 1039"/>
                <a:gd name="T70" fmla="*/ 106 w 276"/>
                <a:gd name="T71" fmla="*/ 672 h 1039"/>
                <a:gd name="T72" fmla="*/ 167 w 276"/>
                <a:gd name="T73" fmla="*/ 722 h 1039"/>
                <a:gd name="T74" fmla="*/ 106 w 276"/>
                <a:gd name="T75" fmla="*/ 672 h 1039"/>
                <a:gd name="T76" fmla="*/ 56 w 276"/>
                <a:gd name="T77" fmla="*/ 974 h 1039"/>
                <a:gd name="T78" fmla="*/ 166 w 276"/>
                <a:gd name="T79" fmla="*/ 878 h 1039"/>
                <a:gd name="T80" fmla="*/ 167 w 276"/>
                <a:gd name="T81" fmla="*/ 767 h 1039"/>
                <a:gd name="T82" fmla="*/ 174 w 276"/>
                <a:gd name="T83" fmla="*/ 733 h 1039"/>
                <a:gd name="T84" fmla="*/ 96 w 276"/>
                <a:gd name="T85" fmla="*/ 795 h 1039"/>
                <a:gd name="T86" fmla="*/ 78 w 276"/>
                <a:gd name="T87" fmla="*/ 866 h 1039"/>
                <a:gd name="T88" fmla="*/ 59 w 276"/>
                <a:gd name="T89" fmla="*/ 733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6" h="1039">
                  <a:moveTo>
                    <a:pt x="189" y="544"/>
                  </a:moveTo>
                  <a:cubicBezTo>
                    <a:pt x="192" y="556"/>
                    <a:pt x="195" y="560"/>
                    <a:pt x="197" y="574"/>
                  </a:cubicBezTo>
                  <a:cubicBezTo>
                    <a:pt x="188" y="586"/>
                    <a:pt x="168" y="592"/>
                    <a:pt x="174" y="614"/>
                  </a:cubicBezTo>
                  <a:cubicBezTo>
                    <a:pt x="183" y="618"/>
                    <a:pt x="194" y="621"/>
                    <a:pt x="199" y="629"/>
                  </a:cubicBezTo>
                  <a:cubicBezTo>
                    <a:pt x="198" y="644"/>
                    <a:pt x="182" y="665"/>
                    <a:pt x="164" y="674"/>
                  </a:cubicBezTo>
                  <a:cubicBezTo>
                    <a:pt x="167" y="695"/>
                    <a:pt x="175" y="712"/>
                    <a:pt x="192" y="715"/>
                  </a:cubicBezTo>
                  <a:cubicBezTo>
                    <a:pt x="188" y="758"/>
                    <a:pt x="181" y="828"/>
                    <a:pt x="182" y="883"/>
                  </a:cubicBezTo>
                  <a:cubicBezTo>
                    <a:pt x="182" y="886"/>
                    <a:pt x="179" y="889"/>
                    <a:pt x="179" y="891"/>
                  </a:cubicBezTo>
                  <a:cubicBezTo>
                    <a:pt x="182" y="926"/>
                    <a:pt x="176" y="966"/>
                    <a:pt x="157" y="994"/>
                  </a:cubicBezTo>
                  <a:cubicBezTo>
                    <a:pt x="145" y="998"/>
                    <a:pt x="140" y="1010"/>
                    <a:pt x="129" y="1016"/>
                  </a:cubicBezTo>
                  <a:cubicBezTo>
                    <a:pt x="87" y="1037"/>
                    <a:pt x="44" y="1002"/>
                    <a:pt x="40" y="961"/>
                  </a:cubicBezTo>
                  <a:cubicBezTo>
                    <a:pt x="38" y="948"/>
                    <a:pt x="44" y="938"/>
                    <a:pt x="44" y="924"/>
                  </a:cubicBezTo>
                  <a:cubicBezTo>
                    <a:pt x="47" y="881"/>
                    <a:pt x="40" y="833"/>
                    <a:pt x="41" y="787"/>
                  </a:cubicBezTo>
                  <a:cubicBezTo>
                    <a:pt x="42" y="762"/>
                    <a:pt x="47" y="740"/>
                    <a:pt x="44" y="717"/>
                  </a:cubicBezTo>
                  <a:cubicBezTo>
                    <a:pt x="63" y="709"/>
                    <a:pt x="80" y="692"/>
                    <a:pt x="88" y="669"/>
                  </a:cubicBezTo>
                  <a:cubicBezTo>
                    <a:pt x="81" y="664"/>
                    <a:pt x="73" y="662"/>
                    <a:pt x="66" y="657"/>
                  </a:cubicBezTo>
                  <a:cubicBezTo>
                    <a:pt x="63" y="651"/>
                    <a:pt x="63" y="644"/>
                    <a:pt x="61" y="637"/>
                  </a:cubicBezTo>
                  <a:cubicBezTo>
                    <a:pt x="69" y="628"/>
                    <a:pt x="73" y="615"/>
                    <a:pt x="89" y="614"/>
                  </a:cubicBezTo>
                  <a:cubicBezTo>
                    <a:pt x="91" y="595"/>
                    <a:pt x="81" y="586"/>
                    <a:pt x="69" y="581"/>
                  </a:cubicBezTo>
                  <a:cubicBezTo>
                    <a:pt x="67" y="566"/>
                    <a:pt x="65" y="555"/>
                    <a:pt x="74" y="547"/>
                  </a:cubicBezTo>
                  <a:cubicBezTo>
                    <a:pt x="54" y="538"/>
                    <a:pt x="47" y="516"/>
                    <a:pt x="28" y="506"/>
                  </a:cubicBezTo>
                  <a:cubicBezTo>
                    <a:pt x="24" y="496"/>
                    <a:pt x="20" y="487"/>
                    <a:pt x="13" y="479"/>
                  </a:cubicBezTo>
                  <a:cubicBezTo>
                    <a:pt x="3" y="433"/>
                    <a:pt x="0" y="390"/>
                    <a:pt x="10" y="347"/>
                  </a:cubicBezTo>
                  <a:cubicBezTo>
                    <a:pt x="17" y="313"/>
                    <a:pt x="33" y="279"/>
                    <a:pt x="40" y="245"/>
                  </a:cubicBezTo>
                  <a:cubicBezTo>
                    <a:pt x="44" y="224"/>
                    <a:pt x="50" y="208"/>
                    <a:pt x="58" y="187"/>
                  </a:cubicBezTo>
                  <a:cubicBezTo>
                    <a:pt x="71" y="152"/>
                    <a:pt x="84" y="120"/>
                    <a:pt x="98" y="84"/>
                  </a:cubicBezTo>
                  <a:cubicBezTo>
                    <a:pt x="107" y="59"/>
                    <a:pt x="119" y="37"/>
                    <a:pt x="121" y="9"/>
                  </a:cubicBezTo>
                  <a:cubicBezTo>
                    <a:pt x="128" y="4"/>
                    <a:pt x="136" y="0"/>
                    <a:pt x="144" y="3"/>
                  </a:cubicBezTo>
                  <a:cubicBezTo>
                    <a:pt x="159" y="35"/>
                    <a:pt x="180" y="69"/>
                    <a:pt x="194" y="106"/>
                  </a:cubicBezTo>
                  <a:cubicBezTo>
                    <a:pt x="201" y="125"/>
                    <a:pt x="204" y="145"/>
                    <a:pt x="211" y="164"/>
                  </a:cubicBezTo>
                  <a:cubicBezTo>
                    <a:pt x="219" y="189"/>
                    <a:pt x="229" y="216"/>
                    <a:pt x="239" y="242"/>
                  </a:cubicBezTo>
                  <a:cubicBezTo>
                    <a:pt x="249" y="270"/>
                    <a:pt x="250" y="301"/>
                    <a:pt x="257" y="330"/>
                  </a:cubicBezTo>
                  <a:cubicBezTo>
                    <a:pt x="276" y="411"/>
                    <a:pt x="253" y="508"/>
                    <a:pt x="189" y="544"/>
                  </a:cubicBezTo>
                  <a:close/>
                  <a:moveTo>
                    <a:pt x="149" y="242"/>
                  </a:moveTo>
                  <a:cubicBezTo>
                    <a:pt x="150" y="258"/>
                    <a:pt x="144" y="273"/>
                    <a:pt x="149" y="285"/>
                  </a:cubicBezTo>
                  <a:cubicBezTo>
                    <a:pt x="153" y="295"/>
                    <a:pt x="165" y="297"/>
                    <a:pt x="171" y="307"/>
                  </a:cubicBezTo>
                  <a:cubicBezTo>
                    <a:pt x="178" y="320"/>
                    <a:pt x="175" y="330"/>
                    <a:pt x="174" y="347"/>
                  </a:cubicBezTo>
                  <a:cubicBezTo>
                    <a:pt x="157" y="367"/>
                    <a:pt x="121" y="379"/>
                    <a:pt x="103" y="353"/>
                  </a:cubicBezTo>
                  <a:cubicBezTo>
                    <a:pt x="94" y="315"/>
                    <a:pt x="116" y="297"/>
                    <a:pt x="134" y="280"/>
                  </a:cubicBezTo>
                  <a:cubicBezTo>
                    <a:pt x="139" y="206"/>
                    <a:pt x="126" y="113"/>
                    <a:pt x="128" y="38"/>
                  </a:cubicBezTo>
                  <a:cubicBezTo>
                    <a:pt x="115" y="91"/>
                    <a:pt x="88" y="129"/>
                    <a:pt x="76" y="182"/>
                  </a:cubicBezTo>
                  <a:cubicBezTo>
                    <a:pt x="54" y="216"/>
                    <a:pt x="46" y="267"/>
                    <a:pt x="36" y="307"/>
                  </a:cubicBezTo>
                  <a:cubicBezTo>
                    <a:pt x="33" y="321"/>
                    <a:pt x="26" y="333"/>
                    <a:pt x="23" y="347"/>
                  </a:cubicBezTo>
                  <a:cubicBezTo>
                    <a:pt x="13" y="387"/>
                    <a:pt x="16" y="424"/>
                    <a:pt x="23" y="464"/>
                  </a:cubicBezTo>
                  <a:cubicBezTo>
                    <a:pt x="45" y="522"/>
                    <a:pt x="95" y="557"/>
                    <a:pt x="169" y="546"/>
                  </a:cubicBezTo>
                  <a:cubicBezTo>
                    <a:pt x="189" y="531"/>
                    <a:pt x="200" y="517"/>
                    <a:pt x="214" y="499"/>
                  </a:cubicBezTo>
                  <a:cubicBezTo>
                    <a:pt x="220" y="492"/>
                    <a:pt x="227" y="486"/>
                    <a:pt x="230" y="479"/>
                  </a:cubicBezTo>
                  <a:cubicBezTo>
                    <a:pt x="260" y="417"/>
                    <a:pt x="247" y="350"/>
                    <a:pt x="234" y="283"/>
                  </a:cubicBezTo>
                  <a:cubicBezTo>
                    <a:pt x="228" y="253"/>
                    <a:pt x="218" y="223"/>
                    <a:pt x="209" y="195"/>
                  </a:cubicBezTo>
                  <a:cubicBezTo>
                    <a:pt x="190" y="139"/>
                    <a:pt x="169" y="75"/>
                    <a:pt x="144" y="31"/>
                  </a:cubicBezTo>
                  <a:cubicBezTo>
                    <a:pt x="140" y="87"/>
                    <a:pt x="147" y="174"/>
                    <a:pt x="149" y="242"/>
                  </a:cubicBezTo>
                  <a:close/>
                  <a:moveTo>
                    <a:pt x="142" y="352"/>
                  </a:moveTo>
                  <a:cubicBezTo>
                    <a:pt x="168" y="350"/>
                    <a:pt x="166" y="308"/>
                    <a:pt x="144" y="303"/>
                  </a:cubicBezTo>
                  <a:cubicBezTo>
                    <a:pt x="146" y="320"/>
                    <a:pt x="151" y="337"/>
                    <a:pt x="142" y="352"/>
                  </a:cubicBezTo>
                  <a:close/>
                  <a:moveTo>
                    <a:pt x="126" y="350"/>
                  </a:moveTo>
                  <a:cubicBezTo>
                    <a:pt x="142" y="346"/>
                    <a:pt x="137" y="318"/>
                    <a:pt x="131" y="305"/>
                  </a:cubicBezTo>
                  <a:cubicBezTo>
                    <a:pt x="111" y="307"/>
                    <a:pt x="111" y="345"/>
                    <a:pt x="126" y="350"/>
                  </a:cubicBezTo>
                  <a:close/>
                  <a:moveTo>
                    <a:pt x="94" y="557"/>
                  </a:moveTo>
                  <a:cubicBezTo>
                    <a:pt x="93" y="556"/>
                    <a:pt x="83" y="560"/>
                    <a:pt x="84" y="567"/>
                  </a:cubicBezTo>
                  <a:cubicBezTo>
                    <a:pt x="91" y="577"/>
                    <a:pt x="103" y="574"/>
                    <a:pt x="113" y="574"/>
                  </a:cubicBezTo>
                  <a:cubicBezTo>
                    <a:pt x="138" y="575"/>
                    <a:pt x="164" y="590"/>
                    <a:pt x="181" y="571"/>
                  </a:cubicBezTo>
                  <a:cubicBezTo>
                    <a:pt x="169" y="547"/>
                    <a:pt x="116" y="568"/>
                    <a:pt x="94" y="557"/>
                  </a:cubicBezTo>
                  <a:close/>
                  <a:moveTo>
                    <a:pt x="103" y="594"/>
                  </a:moveTo>
                  <a:cubicBezTo>
                    <a:pt x="102" y="602"/>
                    <a:pt x="104" y="611"/>
                    <a:pt x="101" y="617"/>
                  </a:cubicBezTo>
                  <a:cubicBezTo>
                    <a:pt x="128" y="622"/>
                    <a:pt x="140" y="618"/>
                    <a:pt x="162" y="621"/>
                  </a:cubicBezTo>
                  <a:cubicBezTo>
                    <a:pt x="159" y="611"/>
                    <a:pt x="158" y="603"/>
                    <a:pt x="162" y="592"/>
                  </a:cubicBezTo>
                  <a:cubicBezTo>
                    <a:pt x="140" y="592"/>
                    <a:pt x="128" y="593"/>
                    <a:pt x="103" y="594"/>
                  </a:cubicBezTo>
                  <a:close/>
                  <a:moveTo>
                    <a:pt x="81" y="642"/>
                  </a:moveTo>
                  <a:cubicBezTo>
                    <a:pt x="103" y="665"/>
                    <a:pt x="150" y="660"/>
                    <a:pt x="176" y="649"/>
                  </a:cubicBezTo>
                  <a:cubicBezTo>
                    <a:pt x="174" y="644"/>
                    <a:pt x="179" y="644"/>
                    <a:pt x="177" y="639"/>
                  </a:cubicBezTo>
                  <a:cubicBezTo>
                    <a:pt x="144" y="640"/>
                    <a:pt x="105" y="623"/>
                    <a:pt x="81" y="642"/>
                  </a:cubicBezTo>
                  <a:close/>
                  <a:moveTo>
                    <a:pt x="106" y="672"/>
                  </a:moveTo>
                  <a:cubicBezTo>
                    <a:pt x="100" y="694"/>
                    <a:pt x="83" y="706"/>
                    <a:pt x="68" y="718"/>
                  </a:cubicBezTo>
                  <a:cubicBezTo>
                    <a:pt x="99" y="730"/>
                    <a:pt x="135" y="737"/>
                    <a:pt x="167" y="722"/>
                  </a:cubicBezTo>
                  <a:cubicBezTo>
                    <a:pt x="161" y="704"/>
                    <a:pt x="151" y="687"/>
                    <a:pt x="144" y="674"/>
                  </a:cubicBezTo>
                  <a:cubicBezTo>
                    <a:pt x="130" y="676"/>
                    <a:pt x="121" y="669"/>
                    <a:pt x="106" y="672"/>
                  </a:cubicBezTo>
                  <a:close/>
                  <a:moveTo>
                    <a:pt x="59" y="848"/>
                  </a:moveTo>
                  <a:cubicBezTo>
                    <a:pt x="53" y="881"/>
                    <a:pt x="60" y="939"/>
                    <a:pt x="56" y="974"/>
                  </a:cubicBezTo>
                  <a:cubicBezTo>
                    <a:pt x="60" y="978"/>
                    <a:pt x="62" y="985"/>
                    <a:pt x="64" y="991"/>
                  </a:cubicBezTo>
                  <a:cubicBezTo>
                    <a:pt x="134" y="1039"/>
                    <a:pt x="174" y="943"/>
                    <a:pt x="166" y="878"/>
                  </a:cubicBezTo>
                  <a:cubicBezTo>
                    <a:pt x="166" y="871"/>
                    <a:pt x="163" y="850"/>
                    <a:pt x="169" y="838"/>
                  </a:cubicBezTo>
                  <a:cubicBezTo>
                    <a:pt x="168" y="815"/>
                    <a:pt x="169" y="789"/>
                    <a:pt x="167" y="767"/>
                  </a:cubicBezTo>
                  <a:cubicBezTo>
                    <a:pt x="170" y="762"/>
                    <a:pt x="173" y="759"/>
                    <a:pt x="176" y="755"/>
                  </a:cubicBezTo>
                  <a:cubicBezTo>
                    <a:pt x="176" y="746"/>
                    <a:pt x="171" y="742"/>
                    <a:pt x="174" y="733"/>
                  </a:cubicBezTo>
                  <a:cubicBezTo>
                    <a:pt x="151" y="745"/>
                    <a:pt x="131" y="748"/>
                    <a:pt x="103" y="745"/>
                  </a:cubicBezTo>
                  <a:cubicBezTo>
                    <a:pt x="98" y="763"/>
                    <a:pt x="107" y="786"/>
                    <a:pt x="96" y="795"/>
                  </a:cubicBezTo>
                  <a:cubicBezTo>
                    <a:pt x="85" y="784"/>
                    <a:pt x="97" y="751"/>
                    <a:pt x="88" y="743"/>
                  </a:cubicBezTo>
                  <a:cubicBezTo>
                    <a:pt x="73" y="782"/>
                    <a:pt x="86" y="828"/>
                    <a:pt x="78" y="866"/>
                  </a:cubicBezTo>
                  <a:cubicBezTo>
                    <a:pt x="67" y="827"/>
                    <a:pt x="67" y="786"/>
                    <a:pt x="73" y="737"/>
                  </a:cubicBezTo>
                  <a:cubicBezTo>
                    <a:pt x="67" y="737"/>
                    <a:pt x="66" y="732"/>
                    <a:pt x="59" y="733"/>
                  </a:cubicBezTo>
                  <a:cubicBezTo>
                    <a:pt x="56" y="777"/>
                    <a:pt x="54" y="812"/>
                    <a:pt x="59" y="8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14"/>
            <p:cNvSpPr>
              <a:spLocks noEditPoints="1"/>
            </p:cNvSpPr>
            <p:nvPr/>
          </p:nvSpPr>
          <p:spPr bwMode="auto">
            <a:xfrm>
              <a:off x="8467725" y="2076450"/>
              <a:ext cx="103188" cy="487363"/>
            </a:xfrm>
            <a:custGeom>
              <a:avLst/>
              <a:gdLst>
                <a:gd name="T0" fmla="*/ 73 w 158"/>
                <a:gd name="T1" fmla="*/ 0 h 754"/>
                <a:gd name="T2" fmla="*/ 75 w 158"/>
                <a:gd name="T3" fmla="*/ 1 h 754"/>
                <a:gd name="T4" fmla="*/ 87 w 158"/>
                <a:gd name="T5" fmla="*/ 30 h 754"/>
                <a:gd name="T6" fmla="*/ 158 w 158"/>
                <a:gd name="T7" fmla="*/ 229 h 754"/>
                <a:gd name="T8" fmla="*/ 143 w 158"/>
                <a:gd name="T9" fmla="*/ 539 h 754"/>
                <a:gd name="T10" fmla="*/ 146 w 158"/>
                <a:gd name="T11" fmla="*/ 604 h 754"/>
                <a:gd name="T12" fmla="*/ 95 w 158"/>
                <a:gd name="T13" fmla="*/ 750 h 754"/>
                <a:gd name="T14" fmla="*/ 37 w 158"/>
                <a:gd name="T15" fmla="*/ 747 h 754"/>
                <a:gd name="T16" fmla="*/ 10 w 158"/>
                <a:gd name="T17" fmla="*/ 715 h 754"/>
                <a:gd name="T18" fmla="*/ 5 w 158"/>
                <a:gd name="T19" fmla="*/ 674 h 754"/>
                <a:gd name="T20" fmla="*/ 0 w 158"/>
                <a:gd name="T21" fmla="*/ 594 h 754"/>
                <a:gd name="T22" fmla="*/ 4 w 158"/>
                <a:gd name="T23" fmla="*/ 511 h 754"/>
                <a:gd name="T24" fmla="*/ 5 w 158"/>
                <a:gd name="T25" fmla="*/ 455 h 754"/>
                <a:gd name="T26" fmla="*/ 0 w 158"/>
                <a:gd name="T27" fmla="*/ 239 h 754"/>
                <a:gd name="T28" fmla="*/ 38 w 158"/>
                <a:gd name="T29" fmla="*/ 96 h 754"/>
                <a:gd name="T30" fmla="*/ 73 w 158"/>
                <a:gd name="T31" fmla="*/ 0 h 754"/>
                <a:gd name="T32" fmla="*/ 82 w 158"/>
                <a:gd name="T33" fmla="*/ 181 h 754"/>
                <a:gd name="T34" fmla="*/ 115 w 158"/>
                <a:gd name="T35" fmla="*/ 232 h 754"/>
                <a:gd name="T36" fmla="*/ 93 w 158"/>
                <a:gd name="T37" fmla="*/ 257 h 754"/>
                <a:gd name="T38" fmla="*/ 68 w 158"/>
                <a:gd name="T39" fmla="*/ 182 h 754"/>
                <a:gd name="T40" fmla="*/ 65 w 158"/>
                <a:gd name="T41" fmla="*/ 55 h 754"/>
                <a:gd name="T42" fmla="*/ 33 w 158"/>
                <a:gd name="T43" fmla="*/ 149 h 754"/>
                <a:gd name="T44" fmla="*/ 28 w 158"/>
                <a:gd name="T45" fmla="*/ 177 h 754"/>
                <a:gd name="T46" fmla="*/ 19 w 158"/>
                <a:gd name="T47" fmla="*/ 260 h 754"/>
                <a:gd name="T48" fmla="*/ 15 w 158"/>
                <a:gd name="T49" fmla="*/ 345 h 754"/>
                <a:gd name="T50" fmla="*/ 17 w 158"/>
                <a:gd name="T51" fmla="*/ 388 h 754"/>
                <a:gd name="T52" fmla="*/ 15 w 158"/>
                <a:gd name="T53" fmla="*/ 539 h 754"/>
                <a:gd name="T54" fmla="*/ 14 w 158"/>
                <a:gd name="T55" fmla="*/ 599 h 754"/>
                <a:gd name="T56" fmla="*/ 38 w 158"/>
                <a:gd name="T57" fmla="*/ 729 h 754"/>
                <a:gd name="T58" fmla="*/ 92 w 158"/>
                <a:gd name="T59" fmla="*/ 734 h 754"/>
                <a:gd name="T60" fmla="*/ 118 w 158"/>
                <a:gd name="T61" fmla="*/ 702 h 754"/>
                <a:gd name="T62" fmla="*/ 120 w 158"/>
                <a:gd name="T63" fmla="*/ 679 h 754"/>
                <a:gd name="T64" fmla="*/ 128 w 158"/>
                <a:gd name="T65" fmla="*/ 667 h 754"/>
                <a:gd name="T66" fmla="*/ 131 w 158"/>
                <a:gd name="T67" fmla="*/ 594 h 754"/>
                <a:gd name="T68" fmla="*/ 138 w 158"/>
                <a:gd name="T69" fmla="*/ 405 h 754"/>
                <a:gd name="T70" fmla="*/ 143 w 158"/>
                <a:gd name="T71" fmla="*/ 270 h 754"/>
                <a:gd name="T72" fmla="*/ 136 w 158"/>
                <a:gd name="T73" fmla="*/ 211 h 754"/>
                <a:gd name="T74" fmla="*/ 128 w 158"/>
                <a:gd name="T75" fmla="*/ 191 h 754"/>
                <a:gd name="T76" fmla="*/ 126 w 158"/>
                <a:gd name="T77" fmla="*/ 171 h 754"/>
                <a:gd name="T78" fmla="*/ 102 w 158"/>
                <a:gd name="T79" fmla="*/ 114 h 754"/>
                <a:gd name="T80" fmla="*/ 78 w 158"/>
                <a:gd name="T81" fmla="*/ 51 h 754"/>
                <a:gd name="T82" fmla="*/ 82 w 158"/>
                <a:gd name="T83" fmla="*/ 181 h 754"/>
                <a:gd name="T84" fmla="*/ 83 w 158"/>
                <a:gd name="T85" fmla="*/ 207 h 754"/>
                <a:gd name="T86" fmla="*/ 75 w 158"/>
                <a:gd name="T87" fmla="*/ 249 h 754"/>
                <a:gd name="T88" fmla="*/ 83 w 158"/>
                <a:gd name="T89" fmla="*/ 207 h 754"/>
                <a:gd name="T90" fmla="*/ 90 w 158"/>
                <a:gd name="T91" fmla="*/ 244 h 754"/>
                <a:gd name="T92" fmla="*/ 90 w 158"/>
                <a:gd name="T93" fmla="*/ 204 h 754"/>
                <a:gd name="T94" fmla="*/ 90 w 158"/>
                <a:gd name="T95" fmla="*/ 24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" h="754">
                  <a:moveTo>
                    <a:pt x="73" y="0"/>
                  </a:moveTo>
                  <a:cubicBezTo>
                    <a:pt x="75" y="0"/>
                    <a:pt x="75" y="0"/>
                    <a:pt x="75" y="1"/>
                  </a:cubicBezTo>
                  <a:cubicBezTo>
                    <a:pt x="84" y="8"/>
                    <a:pt x="84" y="20"/>
                    <a:pt x="87" y="30"/>
                  </a:cubicBezTo>
                  <a:cubicBezTo>
                    <a:pt x="107" y="96"/>
                    <a:pt x="139" y="154"/>
                    <a:pt x="158" y="229"/>
                  </a:cubicBezTo>
                  <a:cubicBezTo>
                    <a:pt x="155" y="318"/>
                    <a:pt x="146" y="444"/>
                    <a:pt x="143" y="539"/>
                  </a:cubicBezTo>
                  <a:cubicBezTo>
                    <a:pt x="142" y="562"/>
                    <a:pt x="141" y="580"/>
                    <a:pt x="146" y="604"/>
                  </a:cubicBezTo>
                  <a:cubicBezTo>
                    <a:pt x="141" y="655"/>
                    <a:pt x="140" y="734"/>
                    <a:pt x="95" y="750"/>
                  </a:cubicBezTo>
                  <a:cubicBezTo>
                    <a:pt x="84" y="754"/>
                    <a:pt x="49" y="754"/>
                    <a:pt x="37" y="747"/>
                  </a:cubicBezTo>
                  <a:cubicBezTo>
                    <a:pt x="32" y="744"/>
                    <a:pt x="14" y="724"/>
                    <a:pt x="10" y="715"/>
                  </a:cubicBezTo>
                  <a:cubicBezTo>
                    <a:pt x="6" y="705"/>
                    <a:pt x="5" y="687"/>
                    <a:pt x="5" y="674"/>
                  </a:cubicBezTo>
                  <a:cubicBezTo>
                    <a:pt x="5" y="657"/>
                    <a:pt x="0" y="626"/>
                    <a:pt x="0" y="594"/>
                  </a:cubicBezTo>
                  <a:cubicBezTo>
                    <a:pt x="0" y="566"/>
                    <a:pt x="1" y="544"/>
                    <a:pt x="4" y="511"/>
                  </a:cubicBezTo>
                  <a:cubicBezTo>
                    <a:pt x="5" y="494"/>
                    <a:pt x="6" y="473"/>
                    <a:pt x="5" y="455"/>
                  </a:cubicBezTo>
                  <a:cubicBezTo>
                    <a:pt x="3" y="380"/>
                    <a:pt x="1" y="299"/>
                    <a:pt x="0" y="239"/>
                  </a:cubicBezTo>
                  <a:cubicBezTo>
                    <a:pt x="0" y="183"/>
                    <a:pt x="27" y="145"/>
                    <a:pt x="38" y="96"/>
                  </a:cubicBezTo>
                  <a:cubicBezTo>
                    <a:pt x="46" y="63"/>
                    <a:pt x="54" y="12"/>
                    <a:pt x="73" y="0"/>
                  </a:cubicBezTo>
                  <a:close/>
                  <a:moveTo>
                    <a:pt x="82" y="181"/>
                  </a:moveTo>
                  <a:cubicBezTo>
                    <a:pt x="96" y="195"/>
                    <a:pt x="119" y="207"/>
                    <a:pt x="115" y="232"/>
                  </a:cubicBezTo>
                  <a:cubicBezTo>
                    <a:pt x="113" y="244"/>
                    <a:pt x="99" y="255"/>
                    <a:pt x="93" y="257"/>
                  </a:cubicBezTo>
                  <a:cubicBezTo>
                    <a:pt x="49" y="274"/>
                    <a:pt x="23" y="204"/>
                    <a:pt x="68" y="182"/>
                  </a:cubicBezTo>
                  <a:cubicBezTo>
                    <a:pt x="66" y="127"/>
                    <a:pt x="74" y="111"/>
                    <a:pt x="65" y="55"/>
                  </a:cubicBezTo>
                  <a:cubicBezTo>
                    <a:pt x="59" y="87"/>
                    <a:pt x="50" y="123"/>
                    <a:pt x="33" y="149"/>
                  </a:cubicBezTo>
                  <a:cubicBezTo>
                    <a:pt x="34" y="166"/>
                    <a:pt x="28" y="165"/>
                    <a:pt x="28" y="177"/>
                  </a:cubicBezTo>
                  <a:cubicBezTo>
                    <a:pt x="13" y="202"/>
                    <a:pt x="18" y="233"/>
                    <a:pt x="19" y="260"/>
                  </a:cubicBezTo>
                  <a:cubicBezTo>
                    <a:pt x="19" y="289"/>
                    <a:pt x="16" y="317"/>
                    <a:pt x="15" y="345"/>
                  </a:cubicBezTo>
                  <a:cubicBezTo>
                    <a:pt x="15" y="359"/>
                    <a:pt x="17" y="374"/>
                    <a:pt x="17" y="388"/>
                  </a:cubicBezTo>
                  <a:cubicBezTo>
                    <a:pt x="17" y="437"/>
                    <a:pt x="14" y="490"/>
                    <a:pt x="15" y="539"/>
                  </a:cubicBezTo>
                  <a:cubicBezTo>
                    <a:pt x="16" y="560"/>
                    <a:pt x="20" y="581"/>
                    <a:pt x="14" y="599"/>
                  </a:cubicBezTo>
                  <a:cubicBezTo>
                    <a:pt x="20" y="643"/>
                    <a:pt x="9" y="696"/>
                    <a:pt x="38" y="729"/>
                  </a:cubicBezTo>
                  <a:cubicBezTo>
                    <a:pt x="52" y="736"/>
                    <a:pt x="70" y="739"/>
                    <a:pt x="92" y="734"/>
                  </a:cubicBezTo>
                  <a:cubicBezTo>
                    <a:pt x="101" y="724"/>
                    <a:pt x="112" y="717"/>
                    <a:pt x="118" y="702"/>
                  </a:cubicBezTo>
                  <a:cubicBezTo>
                    <a:pt x="120" y="697"/>
                    <a:pt x="117" y="686"/>
                    <a:pt x="120" y="679"/>
                  </a:cubicBezTo>
                  <a:cubicBezTo>
                    <a:pt x="122" y="674"/>
                    <a:pt x="127" y="672"/>
                    <a:pt x="128" y="667"/>
                  </a:cubicBezTo>
                  <a:cubicBezTo>
                    <a:pt x="134" y="647"/>
                    <a:pt x="132" y="620"/>
                    <a:pt x="131" y="594"/>
                  </a:cubicBezTo>
                  <a:cubicBezTo>
                    <a:pt x="131" y="533"/>
                    <a:pt x="136" y="462"/>
                    <a:pt x="138" y="405"/>
                  </a:cubicBezTo>
                  <a:cubicBezTo>
                    <a:pt x="140" y="357"/>
                    <a:pt x="136" y="310"/>
                    <a:pt x="143" y="270"/>
                  </a:cubicBezTo>
                  <a:cubicBezTo>
                    <a:pt x="136" y="251"/>
                    <a:pt x="140" y="230"/>
                    <a:pt x="136" y="211"/>
                  </a:cubicBezTo>
                  <a:cubicBezTo>
                    <a:pt x="135" y="204"/>
                    <a:pt x="130" y="198"/>
                    <a:pt x="128" y="191"/>
                  </a:cubicBezTo>
                  <a:cubicBezTo>
                    <a:pt x="127" y="184"/>
                    <a:pt x="128" y="178"/>
                    <a:pt x="126" y="171"/>
                  </a:cubicBezTo>
                  <a:cubicBezTo>
                    <a:pt x="121" y="152"/>
                    <a:pt x="109" y="133"/>
                    <a:pt x="102" y="114"/>
                  </a:cubicBezTo>
                  <a:cubicBezTo>
                    <a:pt x="93" y="93"/>
                    <a:pt x="90" y="71"/>
                    <a:pt x="78" y="51"/>
                  </a:cubicBezTo>
                  <a:cubicBezTo>
                    <a:pt x="83" y="96"/>
                    <a:pt x="81" y="137"/>
                    <a:pt x="82" y="181"/>
                  </a:cubicBezTo>
                  <a:close/>
                  <a:moveTo>
                    <a:pt x="83" y="207"/>
                  </a:moveTo>
                  <a:cubicBezTo>
                    <a:pt x="56" y="177"/>
                    <a:pt x="39" y="250"/>
                    <a:pt x="75" y="249"/>
                  </a:cubicBezTo>
                  <a:cubicBezTo>
                    <a:pt x="87" y="244"/>
                    <a:pt x="86" y="222"/>
                    <a:pt x="83" y="207"/>
                  </a:cubicBezTo>
                  <a:close/>
                  <a:moveTo>
                    <a:pt x="90" y="244"/>
                  </a:moveTo>
                  <a:cubicBezTo>
                    <a:pt x="108" y="237"/>
                    <a:pt x="102" y="214"/>
                    <a:pt x="90" y="204"/>
                  </a:cubicBezTo>
                  <a:cubicBezTo>
                    <a:pt x="98" y="218"/>
                    <a:pt x="93" y="231"/>
                    <a:pt x="9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617880" y="2681959"/>
            <a:ext cx="889981" cy="622300"/>
            <a:chOff x="3136900" y="5457825"/>
            <a:chExt cx="1235075" cy="863600"/>
          </a:xfrm>
        </p:grpSpPr>
        <p:sp>
          <p:nvSpPr>
            <p:cNvPr id="28" name="Freeform 120"/>
            <p:cNvSpPr/>
            <p:nvPr/>
          </p:nvSpPr>
          <p:spPr bwMode="auto">
            <a:xfrm>
              <a:off x="4310063" y="5719763"/>
              <a:ext cx="34925" cy="138113"/>
            </a:xfrm>
            <a:custGeom>
              <a:avLst/>
              <a:gdLst>
                <a:gd name="T0" fmla="*/ 9 w 55"/>
                <a:gd name="T1" fmla="*/ 214 h 214"/>
                <a:gd name="T2" fmla="*/ 12 w 55"/>
                <a:gd name="T3" fmla="*/ 151 h 214"/>
                <a:gd name="T4" fmla="*/ 40 w 55"/>
                <a:gd name="T5" fmla="*/ 63 h 214"/>
                <a:gd name="T6" fmla="*/ 39 w 55"/>
                <a:gd name="T7" fmla="*/ 28 h 214"/>
                <a:gd name="T8" fmla="*/ 29 w 55"/>
                <a:gd name="T9" fmla="*/ 20 h 214"/>
                <a:gd name="T10" fmla="*/ 55 w 55"/>
                <a:gd name="T11" fmla="*/ 20 h 214"/>
                <a:gd name="T12" fmla="*/ 9 w 55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14">
                  <a:moveTo>
                    <a:pt x="9" y="214"/>
                  </a:moveTo>
                  <a:cubicBezTo>
                    <a:pt x="0" y="194"/>
                    <a:pt x="8" y="170"/>
                    <a:pt x="12" y="151"/>
                  </a:cubicBezTo>
                  <a:cubicBezTo>
                    <a:pt x="20" y="120"/>
                    <a:pt x="32" y="90"/>
                    <a:pt x="40" y="63"/>
                  </a:cubicBezTo>
                  <a:cubicBezTo>
                    <a:pt x="40" y="56"/>
                    <a:pt x="40" y="37"/>
                    <a:pt x="39" y="28"/>
                  </a:cubicBezTo>
                  <a:cubicBezTo>
                    <a:pt x="37" y="24"/>
                    <a:pt x="30" y="24"/>
                    <a:pt x="29" y="20"/>
                  </a:cubicBezTo>
                  <a:cubicBezTo>
                    <a:pt x="28" y="0"/>
                    <a:pt x="49" y="8"/>
                    <a:pt x="55" y="20"/>
                  </a:cubicBezTo>
                  <a:cubicBezTo>
                    <a:pt x="54" y="94"/>
                    <a:pt x="19" y="144"/>
                    <a:pt x="9" y="2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21"/>
            <p:cNvSpPr/>
            <p:nvPr/>
          </p:nvSpPr>
          <p:spPr bwMode="auto">
            <a:xfrm>
              <a:off x="4165600" y="5883275"/>
              <a:ext cx="142875" cy="325438"/>
            </a:xfrm>
            <a:custGeom>
              <a:avLst/>
              <a:gdLst>
                <a:gd name="T0" fmla="*/ 216 w 221"/>
                <a:gd name="T1" fmla="*/ 0 h 504"/>
                <a:gd name="T2" fmla="*/ 221 w 221"/>
                <a:gd name="T3" fmla="*/ 4 h 504"/>
                <a:gd name="T4" fmla="*/ 189 w 221"/>
                <a:gd name="T5" fmla="*/ 168 h 504"/>
                <a:gd name="T6" fmla="*/ 151 w 221"/>
                <a:gd name="T7" fmla="*/ 284 h 504"/>
                <a:gd name="T8" fmla="*/ 93 w 221"/>
                <a:gd name="T9" fmla="*/ 469 h 504"/>
                <a:gd name="T10" fmla="*/ 0 w 221"/>
                <a:gd name="T11" fmla="*/ 485 h 504"/>
                <a:gd name="T12" fmla="*/ 80 w 221"/>
                <a:gd name="T13" fmla="*/ 459 h 504"/>
                <a:gd name="T14" fmla="*/ 88 w 221"/>
                <a:gd name="T15" fmla="*/ 425 h 504"/>
                <a:gd name="T16" fmla="*/ 118 w 221"/>
                <a:gd name="T17" fmla="*/ 326 h 504"/>
                <a:gd name="T18" fmla="*/ 164 w 221"/>
                <a:gd name="T19" fmla="*/ 188 h 504"/>
                <a:gd name="T20" fmla="*/ 176 w 221"/>
                <a:gd name="T21" fmla="*/ 166 h 504"/>
                <a:gd name="T22" fmla="*/ 208 w 221"/>
                <a:gd name="T23" fmla="*/ 15 h 504"/>
                <a:gd name="T24" fmla="*/ 213 w 221"/>
                <a:gd name="T25" fmla="*/ 4 h 504"/>
                <a:gd name="T26" fmla="*/ 216 w 221"/>
                <a:gd name="T27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1" h="504">
                  <a:moveTo>
                    <a:pt x="216" y="0"/>
                  </a:moveTo>
                  <a:cubicBezTo>
                    <a:pt x="218" y="1"/>
                    <a:pt x="218" y="3"/>
                    <a:pt x="221" y="4"/>
                  </a:cubicBezTo>
                  <a:cubicBezTo>
                    <a:pt x="209" y="60"/>
                    <a:pt x="202" y="112"/>
                    <a:pt x="189" y="168"/>
                  </a:cubicBezTo>
                  <a:cubicBezTo>
                    <a:pt x="174" y="204"/>
                    <a:pt x="160" y="242"/>
                    <a:pt x="151" y="284"/>
                  </a:cubicBezTo>
                  <a:cubicBezTo>
                    <a:pt x="121" y="336"/>
                    <a:pt x="116" y="415"/>
                    <a:pt x="93" y="469"/>
                  </a:cubicBezTo>
                  <a:cubicBezTo>
                    <a:pt x="72" y="487"/>
                    <a:pt x="28" y="504"/>
                    <a:pt x="0" y="485"/>
                  </a:cubicBezTo>
                  <a:cubicBezTo>
                    <a:pt x="26" y="482"/>
                    <a:pt x="63" y="481"/>
                    <a:pt x="80" y="459"/>
                  </a:cubicBezTo>
                  <a:cubicBezTo>
                    <a:pt x="86" y="450"/>
                    <a:pt x="84" y="441"/>
                    <a:pt x="88" y="425"/>
                  </a:cubicBezTo>
                  <a:cubicBezTo>
                    <a:pt x="96" y="395"/>
                    <a:pt x="107" y="361"/>
                    <a:pt x="118" y="326"/>
                  </a:cubicBezTo>
                  <a:cubicBezTo>
                    <a:pt x="132" y="279"/>
                    <a:pt x="147" y="232"/>
                    <a:pt x="164" y="188"/>
                  </a:cubicBezTo>
                  <a:cubicBezTo>
                    <a:pt x="167" y="180"/>
                    <a:pt x="173" y="174"/>
                    <a:pt x="176" y="166"/>
                  </a:cubicBezTo>
                  <a:cubicBezTo>
                    <a:pt x="191" y="120"/>
                    <a:pt x="198" y="67"/>
                    <a:pt x="208" y="15"/>
                  </a:cubicBezTo>
                  <a:cubicBezTo>
                    <a:pt x="208" y="12"/>
                    <a:pt x="212" y="4"/>
                    <a:pt x="213" y="4"/>
                  </a:cubicBezTo>
                  <a:cubicBezTo>
                    <a:pt x="213" y="2"/>
                    <a:pt x="216" y="2"/>
                    <a:pt x="2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22"/>
            <p:cNvSpPr/>
            <p:nvPr/>
          </p:nvSpPr>
          <p:spPr bwMode="auto">
            <a:xfrm>
              <a:off x="3163888" y="6216650"/>
              <a:ext cx="41275" cy="90488"/>
            </a:xfrm>
            <a:custGeom>
              <a:avLst/>
              <a:gdLst>
                <a:gd name="T0" fmla="*/ 50 w 64"/>
                <a:gd name="T1" fmla="*/ 0 h 138"/>
                <a:gd name="T2" fmla="*/ 57 w 64"/>
                <a:gd name="T3" fmla="*/ 0 h 138"/>
                <a:gd name="T4" fmla="*/ 48 w 64"/>
                <a:gd name="T5" fmla="*/ 25 h 138"/>
                <a:gd name="T6" fmla="*/ 13 w 64"/>
                <a:gd name="T7" fmla="*/ 104 h 138"/>
                <a:gd name="T8" fmla="*/ 23 w 64"/>
                <a:gd name="T9" fmla="*/ 126 h 138"/>
                <a:gd name="T10" fmla="*/ 48 w 64"/>
                <a:gd name="T11" fmla="*/ 134 h 138"/>
                <a:gd name="T12" fmla="*/ 0 w 64"/>
                <a:gd name="T13" fmla="*/ 111 h 138"/>
                <a:gd name="T14" fmla="*/ 50 w 64"/>
                <a:gd name="T1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38">
                  <a:moveTo>
                    <a:pt x="50" y="0"/>
                  </a:moveTo>
                  <a:cubicBezTo>
                    <a:pt x="52" y="0"/>
                    <a:pt x="54" y="0"/>
                    <a:pt x="57" y="0"/>
                  </a:cubicBezTo>
                  <a:cubicBezTo>
                    <a:pt x="64" y="9"/>
                    <a:pt x="52" y="17"/>
                    <a:pt x="48" y="25"/>
                  </a:cubicBezTo>
                  <a:cubicBezTo>
                    <a:pt x="36" y="49"/>
                    <a:pt x="24" y="78"/>
                    <a:pt x="13" y="104"/>
                  </a:cubicBezTo>
                  <a:cubicBezTo>
                    <a:pt x="18" y="110"/>
                    <a:pt x="19" y="120"/>
                    <a:pt x="23" y="126"/>
                  </a:cubicBezTo>
                  <a:cubicBezTo>
                    <a:pt x="30" y="130"/>
                    <a:pt x="46" y="125"/>
                    <a:pt x="48" y="134"/>
                  </a:cubicBezTo>
                  <a:cubicBezTo>
                    <a:pt x="22" y="138"/>
                    <a:pt x="10" y="128"/>
                    <a:pt x="0" y="111"/>
                  </a:cubicBezTo>
                  <a:cubicBezTo>
                    <a:pt x="10" y="68"/>
                    <a:pt x="41" y="38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23"/>
            <p:cNvSpPr>
              <a:spLocks noEditPoints="1"/>
            </p:cNvSpPr>
            <p:nvPr/>
          </p:nvSpPr>
          <p:spPr bwMode="auto">
            <a:xfrm>
              <a:off x="3136900" y="5457825"/>
              <a:ext cx="1235075" cy="863600"/>
            </a:xfrm>
            <a:custGeom>
              <a:avLst/>
              <a:gdLst>
                <a:gd name="T0" fmla="*/ 1104 w 1911"/>
                <a:gd name="T1" fmla="*/ 78 h 1334"/>
                <a:gd name="T2" fmla="*/ 1144 w 1911"/>
                <a:gd name="T3" fmla="*/ 420 h 1334"/>
                <a:gd name="T4" fmla="*/ 1519 w 1911"/>
                <a:gd name="T5" fmla="*/ 177 h 1334"/>
                <a:gd name="T6" fmla="*/ 1652 w 1911"/>
                <a:gd name="T7" fmla="*/ 118 h 1334"/>
                <a:gd name="T8" fmla="*/ 1796 w 1911"/>
                <a:gd name="T9" fmla="*/ 274 h 1334"/>
                <a:gd name="T10" fmla="*/ 1879 w 1911"/>
                <a:gd name="T11" fmla="*/ 589 h 1334"/>
                <a:gd name="T12" fmla="*/ 1504 w 1911"/>
                <a:gd name="T13" fmla="*/ 1194 h 1334"/>
                <a:gd name="T14" fmla="*/ 807 w 1911"/>
                <a:gd name="T15" fmla="*/ 1277 h 1334"/>
                <a:gd name="T16" fmla="*/ 63 w 1911"/>
                <a:gd name="T17" fmla="*/ 1328 h 1334"/>
                <a:gd name="T18" fmla="*/ 28 w 1911"/>
                <a:gd name="T19" fmla="*/ 1028 h 1334"/>
                <a:gd name="T20" fmla="*/ 181 w 1911"/>
                <a:gd name="T21" fmla="*/ 745 h 1334"/>
                <a:gd name="T22" fmla="*/ 747 w 1911"/>
                <a:gd name="T23" fmla="*/ 392 h 1334"/>
                <a:gd name="T24" fmla="*/ 999 w 1911"/>
                <a:gd name="T25" fmla="*/ 662 h 1334"/>
                <a:gd name="T26" fmla="*/ 1084 w 1911"/>
                <a:gd name="T27" fmla="*/ 171 h 1334"/>
                <a:gd name="T28" fmla="*/ 825 w 1911"/>
                <a:gd name="T29" fmla="*/ 607 h 1334"/>
                <a:gd name="T30" fmla="*/ 969 w 1911"/>
                <a:gd name="T31" fmla="*/ 745 h 1334"/>
                <a:gd name="T32" fmla="*/ 1074 w 1911"/>
                <a:gd name="T33" fmla="*/ 539 h 1334"/>
                <a:gd name="T34" fmla="*/ 1014 w 1911"/>
                <a:gd name="T35" fmla="*/ 971 h 1334"/>
                <a:gd name="T36" fmla="*/ 1559 w 1911"/>
                <a:gd name="T37" fmla="*/ 166 h 1334"/>
                <a:gd name="T38" fmla="*/ 1091 w 1911"/>
                <a:gd name="T39" fmla="*/ 915 h 1334"/>
                <a:gd name="T40" fmla="*/ 949 w 1911"/>
                <a:gd name="T41" fmla="*/ 1081 h 1334"/>
                <a:gd name="T42" fmla="*/ 1233 w 1911"/>
                <a:gd name="T43" fmla="*/ 858 h 1334"/>
                <a:gd name="T44" fmla="*/ 1632 w 1911"/>
                <a:gd name="T45" fmla="*/ 166 h 1334"/>
                <a:gd name="T46" fmla="*/ 1730 w 1911"/>
                <a:gd name="T47" fmla="*/ 224 h 1334"/>
                <a:gd name="T48" fmla="*/ 1682 w 1911"/>
                <a:gd name="T49" fmla="*/ 174 h 1334"/>
                <a:gd name="T50" fmla="*/ 1489 w 1911"/>
                <a:gd name="T51" fmla="*/ 798 h 1334"/>
                <a:gd name="T52" fmla="*/ 1597 w 1911"/>
                <a:gd name="T53" fmla="*/ 445 h 1334"/>
                <a:gd name="T54" fmla="*/ 1572 w 1911"/>
                <a:gd name="T55" fmla="*/ 735 h 1334"/>
                <a:gd name="T56" fmla="*/ 1625 w 1911"/>
                <a:gd name="T57" fmla="*/ 694 h 1334"/>
                <a:gd name="T58" fmla="*/ 1167 w 1911"/>
                <a:gd name="T59" fmla="*/ 1009 h 1334"/>
                <a:gd name="T60" fmla="*/ 1712 w 1911"/>
                <a:gd name="T61" fmla="*/ 533 h 1334"/>
                <a:gd name="T62" fmla="*/ 1670 w 1911"/>
                <a:gd name="T63" fmla="*/ 538 h 1334"/>
                <a:gd name="T64" fmla="*/ 400 w 1911"/>
                <a:gd name="T65" fmla="*/ 445 h 1334"/>
                <a:gd name="T66" fmla="*/ 423 w 1911"/>
                <a:gd name="T67" fmla="*/ 1029 h 1334"/>
                <a:gd name="T68" fmla="*/ 817 w 1911"/>
                <a:gd name="T69" fmla="*/ 622 h 1334"/>
                <a:gd name="T70" fmla="*/ 1821 w 1911"/>
                <a:gd name="T71" fmla="*/ 421 h 1334"/>
                <a:gd name="T72" fmla="*/ 1637 w 1911"/>
                <a:gd name="T73" fmla="*/ 1107 h 1334"/>
                <a:gd name="T74" fmla="*/ 1149 w 1911"/>
                <a:gd name="T75" fmla="*/ 1140 h 1334"/>
                <a:gd name="T76" fmla="*/ 1270 w 1911"/>
                <a:gd name="T77" fmla="*/ 1172 h 1334"/>
                <a:gd name="T78" fmla="*/ 1725 w 1911"/>
                <a:gd name="T79" fmla="*/ 1150 h 1334"/>
                <a:gd name="T80" fmla="*/ 1884 w 1911"/>
                <a:gd name="T81" fmla="*/ 498 h 1334"/>
                <a:gd name="T82" fmla="*/ 1625 w 1911"/>
                <a:gd name="T83" fmla="*/ 926 h 1334"/>
                <a:gd name="T84" fmla="*/ 938 w 1911"/>
                <a:gd name="T85" fmla="*/ 1204 h 1334"/>
                <a:gd name="T86" fmla="*/ 1736 w 1911"/>
                <a:gd name="T87" fmla="*/ 722 h 1334"/>
                <a:gd name="T88" fmla="*/ 1672 w 1911"/>
                <a:gd name="T89" fmla="*/ 513 h 1334"/>
                <a:gd name="T90" fmla="*/ 1110 w 1911"/>
                <a:gd name="T91" fmla="*/ 1031 h 1334"/>
                <a:gd name="T92" fmla="*/ 1439 w 1911"/>
                <a:gd name="T93" fmla="*/ 843 h 1334"/>
                <a:gd name="T94" fmla="*/ 1454 w 1911"/>
                <a:gd name="T95" fmla="*/ 803 h 1334"/>
                <a:gd name="T96" fmla="*/ 31 w 1911"/>
                <a:gd name="T97" fmla="*/ 1009 h 1334"/>
                <a:gd name="T98" fmla="*/ 553 w 1911"/>
                <a:gd name="T99" fmla="*/ 1104 h 1334"/>
                <a:gd name="T100" fmla="*/ 335 w 1911"/>
                <a:gd name="T101" fmla="*/ 1087 h 1334"/>
                <a:gd name="T102" fmla="*/ 551 w 1911"/>
                <a:gd name="T103" fmla="*/ 1087 h 1334"/>
                <a:gd name="T104" fmla="*/ 88 w 1911"/>
                <a:gd name="T105" fmla="*/ 1082 h 1334"/>
                <a:gd name="T106" fmla="*/ 611 w 1911"/>
                <a:gd name="T107" fmla="*/ 1157 h 1334"/>
                <a:gd name="T108" fmla="*/ 451 w 1911"/>
                <a:gd name="T109" fmla="*/ 1145 h 1334"/>
                <a:gd name="T110" fmla="*/ 78 w 1911"/>
                <a:gd name="T111" fmla="*/ 1170 h 1334"/>
                <a:gd name="T112" fmla="*/ 793 w 1911"/>
                <a:gd name="T113" fmla="*/ 1242 h 1334"/>
                <a:gd name="T114" fmla="*/ 315 w 1911"/>
                <a:gd name="T115" fmla="*/ 1260 h 1334"/>
                <a:gd name="T116" fmla="*/ 123 w 1911"/>
                <a:gd name="T117" fmla="*/ 1137 h 1334"/>
                <a:gd name="T118" fmla="*/ 146 w 1911"/>
                <a:gd name="T119" fmla="*/ 1243 h 1334"/>
                <a:gd name="T120" fmla="*/ 740 w 1911"/>
                <a:gd name="T121" fmla="*/ 1213 h 1334"/>
                <a:gd name="T122" fmla="*/ 928 w 1911"/>
                <a:gd name="T123" fmla="*/ 1250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11" h="1334">
                  <a:moveTo>
                    <a:pt x="1011" y="260"/>
                  </a:moveTo>
                  <a:cubicBezTo>
                    <a:pt x="1011" y="259"/>
                    <a:pt x="1011" y="257"/>
                    <a:pt x="1009" y="257"/>
                  </a:cubicBezTo>
                  <a:cubicBezTo>
                    <a:pt x="1009" y="264"/>
                    <a:pt x="1006" y="257"/>
                    <a:pt x="1009" y="255"/>
                  </a:cubicBezTo>
                  <a:cubicBezTo>
                    <a:pt x="1010" y="250"/>
                    <a:pt x="1014" y="256"/>
                    <a:pt x="1014" y="252"/>
                  </a:cubicBezTo>
                  <a:cubicBezTo>
                    <a:pt x="1011" y="249"/>
                    <a:pt x="1018" y="243"/>
                    <a:pt x="1022" y="242"/>
                  </a:cubicBezTo>
                  <a:cubicBezTo>
                    <a:pt x="1026" y="225"/>
                    <a:pt x="1042" y="206"/>
                    <a:pt x="1054" y="192"/>
                  </a:cubicBezTo>
                  <a:cubicBezTo>
                    <a:pt x="1060" y="153"/>
                    <a:pt x="1109" y="124"/>
                    <a:pt x="1104" y="78"/>
                  </a:cubicBezTo>
                  <a:cubicBezTo>
                    <a:pt x="1110" y="79"/>
                    <a:pt x="1119" y="63"/>
                    <a:pt x="1112" y="56"/>
                  </a:cubicBezTo>
                  <a:cubicBezTo>
                    <a:pt x="1127" y="49"/>
                    <a:pt x="1124" y="5"/>
                    <a:pt x="1137" y="0"/>
                  </a:cubicBezTo>
                  <a:cubicBezTo>
                    <a:pt x="1154" y="12"/>
                    <a:pt x="1154" y="42"/>
                    <a:pt x="1159" y="65"/>
                  </a:cubicBezTo>
                  <a:cubicBezTo>
                    <a:pt x="1162" y="79"/>
                    <a:pt x="1168" y="92"/>
                    <a:pt x="1170" y="104"/>
                  </a:cubicBezTo>
                  <a:cubicBezTo>
                    <a:pt x="1174" y="124"/>
                    <a:pt x="1172" y="149"/>
                    <a:pt x="1174" y="174"/>
                  </a:cubicBezTo>
                  <a:cubicBezTo>
                    <a:pt x="1175" y="206"/>
                    <a:pt x="1174" y="238"/>
                    <a:pt x="1179" y="257"/>
                  </a:cubicBezTo>
                  <a:cubicBezTo>
                    <a:pt x="1171" y="314"/>
                    <a:pt x="1161" y="369"/>
                    <a:pt x="1144" y="420"/>
                  </a:cubicBezTo>
                  <a:cubicBezTo>
                    <a:pt x="1178" y="388"/>
                    <a:pt x="1215" y="356"/>
                    <a:pt x="1253" y="325"/>
                  </a:cubicBezTo>
                  <a:cubicBezTo>
                    <a:pt x="1264" y="317"/>
                    <a:pt x="1274" y="306"/>
                    <a:pt x="1285" y="299"/>
                  </a:cubicBezTo>
                  <a:cubicBezTo>
                    <a:pt x="1296" y="291"/>
                    <a:pt x="1312" y="289"/>
                    <a:pt x="1320" y="275"/>
                  </a:cubicBezTo>
                  <a:cubicBezTo>
                    <a:pt x="1322" y="277"/>
                    <a:pt x="1324" y="277"/>
                    <a:pt x="1326" y="275"/>
                  </a:cubicBezTo>
                  <a:cubicBezTo>
                    <a:pt x="1353" y="255"/>
                    <a:pt x="1383" y="248"/>
                    <a:pt x="1409" y="227"/>
                  </a:cubicBezTo>
                  <a:cubicBezTo>
                    <a:pt x="1443" y="217"/>
                    <a:pt x="1470" y="199"/>
                    <a:pt x="1504" y="189"/>
                  </a:cubicBezTo>
                  <a:cubicBezTo>
                    <a:pt x="1508" y="184"/>
                    <a:pt x="1514" y="182"/>
                    <a:pt x="1519" y="177"/>
                  </a:cubicBezTo>
                  <a:cubicBezTo>
                    <a:pt x="1524" y="173"/>
                    <a:pt x="1527" y="166"/>
                    <a:pt x="1531" y="162"/>
                  </a:cubicBezTo>
                  <a:cubicBezTo>
                    <a:pt x="1535" y="159"/>
                    <a:pt x="1541" y="159"/>
                    <a:pt x="1544" y="156"/>
                  </a:cubicBezTo>
                  <a:cubicBezTo>
                    <a:pt x="1560" y="142"/>
                    <a:pt x="1568" y="116"/>
                    <a:pt x="1580" y="96"/>
                  </a:cubicBezTo>
                  <a:cubicBezTo>
                    <a:pt x="1581" y="88"/>
                    <a:pt x="1576" y="81"/>
                    <a:pt x="1582" y="76"/>
                  </a:cubicBezTo>
                  <a:cubicBezTo>
                    <a:pt x="1588" y="76"/>
                    <a:pt x="1587" y="78"/>
                    <a:pt x="1592" y="76"/>
                  </a:cubicBezTo>
                  <a:cubicBezTo>
                    <a:pt x="1595" y="96"/>
                    <a:pt x="1605" y="115"/>
                    <a:pt x="1605" y="133"/>
                  </a:cubicBezTo>
                  <a:cubicBezTo>
                    <a:pt x="1625" y="129"/>
                    <a:pt x="1635" y="121"/>
                    <a:pt x="1652" y="118"/>
                  </a:cubicBezTo>
                  <a:cubicBezTo>
                    <a:pt x="1661" y="130"/>
                    <a:pt x="1671" y="143"/>
                    <a:pt x="1678" y="158"/>
                  </a:cubicBezTo>
                  <a:cubicBezTo>
                    <a:pt x="1686" y="158"/>
                    <a:pt x="1691" y="147"/>
                    <a:pt x="1697" y="151"/>
                  </a:cubicBezTo>
                  <a:cubicBezTo>
                    <a:pt x="1711" y="153"/>
                    <a:pt x="1701" y="180"/>
                    <a:pt x="1713" y="184"/>
                  </a:cubicBezTo>
                  <a:cubicBezTo>
                    <a:pt x="1722" y="180"/>
                    <a:pt x="1735" y="174"/>
                    <a:pt x="1743" y="179"/>
                  </a:cubicBezTo>
                  <a:cubicBezTo>
                    <a:pt x="1758" y="212"/>
                    <a:pt x="1742" y="253"/>
                    <a:pt x="1733" y="285"/>
                  </a:cubicBezTo>
                  <a:cubicBezTo>
                    <a:pt x="1744" y="281"/>
                    <a:pt x="1760" y="285"/>
                    <a:pt x="1773" y="282"/>
                  </a:cubicBezTo>
                  <a:cubicBezTo>
                    <a:pt x="1782" y="280"/>
                    <a:pt x="1788" y="271"/>
                    <a:pt x="1796" y="274"/>
                  </a:cubicBezTo>
                  <a:cubicBezTo>
                    <a:pt x="1801" y="283"/>
                    <a:pt x="1794" y="295"/>
                    <a:pt x="1791" y="305"/>
                  </a:cubicBezTo>
                  <a:cubicBezTo>
                    <a:pt x="1783" y="332"/>
                    <a:pt x="1776" y="362"/>
                    <a:pt x="1768" y="388"/>
                  </a:cubicBezTo>
                  <a:cubicBezTo>
                    <a:pt x="1811" y="388"/>
                    <a:pt x="1846" y="384"/>
                    <a:pt x="1886" y="380"/>
                  </a:cubicBezTo>
                  <a:cubicBezTo>
                    <a:pt x="1905" y="401"/>
                    <a:pt x="1911" y="414"/>
                    <a:pt x="1906" y="448"/>
                  </a:cubicBezTo>
                  <a:cubicBezTo>
                    <a:pt x="1903" y="465"/>
                    <a:pt x="1896" y="485"/>
                    <a:pt x="1893" y="506"/>
                  </a:cubicBezTo>
                  <a:cubicBezTo>
                    <a:pt x="1890" y="522"/>
                    <a:pt x="1892" y="539"/>
                    <a:pt x="1889" y="554"/>
                  </a:cubicBezTo>
                  <a:cubicBezTo>
                    <a:pt x="1887" y="567"/>
                    <a:pt x="1881" y="578"/>
                    <a:pt x="1879" y="589"/>
                  </a:cubicBezTo>
                  <a:cubicBezTo>
                    <a:pt x="1876" y="609"/>
                    <a:pt x="1870" y="626"/>
                    <a:pt x="1864" y="647"/>
                  </a:cubicBezTo>
                  <a:cubicBezTo>
                    <a:pt x="1840" y="739"/>
                    <a:pt x="1819" y="838"/>
                    <a:pt x="1795" y="926"/>
                  </a:cubicBezTo>
                  <a:cubicBezTo>
                    <a:pt x="1787" y="954"/>
                    <a:pt x="1775" y="981"/>
                    <a:pt x="1771" y="1008"/>
                  </a:cubicBezTo>
                  <a:cubicBezTo>
                    <a:pt x="1762" y="1068"/>
                    <a:pt x="1753" y="1121"/>
                    <a:pt x="1731" y="1169"/>
                  </a:cubicBezTo>
                  <a:cubicBezTo>
                    <a:pt x="1726" y="1173"/>
                    <a:pt x="1717" y="1175"/>
                    <a:pt x="1712" y="1179"/>
                  </a:cubicBezTo>
                  <a:cubicBezTo>
                    <a:pt x="1689" y="1183"/>
                    <a:pt x="1666" y="1181"/>
                    <a:pt x="1640" y="1179"/>
                  </a:cubicBezTo>
                  <a:cubicBezTo>
                    <a:pt x="1593" y="1175"/>
                    <a:pt x="1547" y="1191"/>
                    <a:pt x="1504" y="1194"/>
                  </a:cubicBezTo>
                  <a:cubicBezTo>
                    <a:pt x="1487" y="1195"/>
                    <a:pt x="1469" y="1189"/>
                    <a:pt x="1456" y="1200"/>
                  </a:cubicBezTo>
                  <a:cubicBezTo>
                    <a:pt x="1380" y="1205"/>
                    <a:pt x="1296" y="1209"/>
                    <a:pt x="1212" y="1215"/>
                  </a:cubicBezTo>
                  <a:cubicBezTo>
                    <a:pt x="1126" y="1221"/>
                    <a:pt x="1032" y="1231"/>
                    <a:pt x="954" y="1255"/>
                  </a:cubicBezTo>
                  <a:cubicBezTo>
                    <a:pt x="953" y="1256"/>
                    <a:pt x="949" y="1258"/>
                    <a:pt x="948" y="1258"/>
                  </a:cubicBezTo>
                  <a:cubicBezTo>
                    <a:pt x="932" y="1266"/>
                    <a:pt x="919" y="1280"/>
                    <a:pt x="901" y="1283"/>
                  </a:cubicBezTo>
                  <a:cubicBezTo>
                    <a:pt x="883" y="1287"/>
                    <a:pt x="860" y="1286"/>
                    <a:pt x="840" y="1285"/>
                  </a:cubicBezTo>
                  <a:cubicBezTo>
                    <a:pt x="830" y="1284"/>
                    <a:pt x="812" y="1276"/>
                    <a:pt x="807" y="1277"/>
                  </a:cubicBezTo>
                  <a:cubicBezTo>
                    <a:pt x="781" y="1280"/>
                    <a:pt x="751" y="1279"/>
                    <a:pt x="724" y="1280"/>
                  </a:cubicBezTo>
                  <a:cubicBezTo>
                    <a:pt x="685" y="1281"/>
                    <a:pt x="651" y="1287"/>
                    <a:pt x="609" y="1293"/>
                  </a:cubicBezTo>
                  <a:cubicBezTo>
                    <a:pt x="566" y="1300"/>
                    <a:pt x="520" y="1301"/>
                    <a:pt x="476" y="1305"/>
                  </a:cubicBezTo>
                  <a:cubicBezTo>
                    <a:pt x="402" y="1312"/>
                    <a:pt x="329" y="1324"/>
                    <a:pt x="252" y="1325"/>
                  </a:cubicBezTo>
                  <a:cubicBezTo>
                    <a:pt x="243" y="1325"/>
                    <a:pt x="233" y="1322"/>
                    <a:pt x="224" y="1323"/>
                  </a:cubicBezTo>
                  <a:cubicBezTo>
                    <a:pt x="198" y="1325"/>
                    <a:pt x="174" y="1332"/>
                    <a:pt x="149" y="1333"/>
                  </a:cubicBezTo>
                  <a:cubicBezTo>
                    <a:pt x="122" y="1334"/>
                    <a:pt x="91" y="1329"/>
                    <a:pt x="63" y="1328"/>
                  </a:cubicBezTo>
                  <a:cubicBezTo>
                    <a:pt x="45" y="1328"/>
                    <a:pt x="30" y="1323"/>
                    <a:pt x="13" y="1318"/>
                  </a:cubicBezTo>
                  <a:cubicBezTo>
                    <a:pt x="9" y="1309"/>
                    <a:pt x="10" y="1294"/>
                    <a:pt x="3" y="1288"/>
                  </a:cubicBezTo>
                  <a:cubicBezTo>
                    <a:pt x="28" y="1234"/>
                    <a:pt x="58" y="1176"/>
                    <a:pt x="86" y="1130"/>
                  </a:cubicBezTo>
                  <a:cubicBezTo>
                    <a:pt x="62" y="1130"/>
                    <a:pt x="41" y="1136"/>
                    <a:pt x="20" y="1135"/>
                  </a:cubicBezTo>
                  <a:cubicBezTo>
                    <a:pt x="13" y="1116"/>
                    <a:pt x="31" y="1095"/>
                    <a:pt x="38" y="1077"/>
                  </a:cubicBezTo>
                  <a:cubicBezTo>
                    <a:pt x="23" y="1069"/>
                    <a:pt x="12" y="1081"/>
                    <a:pt x="3" y="1072"/>
                  </a:cubicBezTo>
                  <a:cubicBezTo>
                    <a:pt x="0" y="1052"/>
                    <a:pt x="22" y="1045"/>
                    <a:pt x="28" y="1028"/>
                  </a:cubicBezTo>
                  <a:cubicBezTo>
                    <a:pt x="26" y="1028"/>
                    <a:pt x="15" y="1030"/>
                    <a:pt x="13" y="1023"/>
                  </a:cubicBezTo>
                  <a:cubicBezTo>
                    <a:pt x="19" y="1000"/>
                    <a:pt x="36" y="988"/>
                    <a:pt x="45" y="968"/>
                  </a:cubicBezTo>
                  <a:cubicBezTo>
                    <a:pt x="36" y="968"/>
                    <a:pt x="22" y="971"/>
                    <a:pt x="18" y="959"/>
                  </a:cubicBezTo>
                  <a:cubicBezTo>
                    <a:pt x="24" y="940"/>
                    <a:pt x="44" y="936"/>
                    <a:pt x="48" y="915"/>
                  </a:cubicBezTo>
                  <a:cubicBezTo>
                    <a:pt x="53" y="916"/>
                    <a:pt x="53" y="912"/>
                    <a:pt x="56" y="911"/>
                  </a:cubicBezTo>
                  <a:cubicBezTo>
                    <a:pt x="91" y="854"/>
                    <a:pt x="139" y="810"/>
                    <a:pt x="171" y="750"/>
                  </a:cubicBezTo>
                  <a:cubicBezTo>
                    <a:pt x="174" y="749"/>
                    <a:pt x="176" y="745"/>
                    <a:pt x="181" y="745"/>
                  </a:cubicBezTo>
                  <a:cubicBezTo>
                    <a:pt x="193" y="725"/>
                    <a:pt x="203" y="703"/>
                    <a:pt x="222" y="689"/>
                  </a:cubicBezTo>
                  <a:cubicBezTo>
                    <a:pt x="264" y="612"/>
                    <a:pt x="311" y="566"/>
                    <a:pt x="347" y="480"/>
                  </a:cubicBezTo>
                  <a:cubicBezTo>
                    <a:pt x="352" y="477"/>
                    <a:pt x="352" y="477"/>
                    <a:pt x="358" y="478"/>
                  </a:cubicBezTo>
                  <a:cubicBezTo>
                    <a:pt x="380" y="442"/>
                    <a:pt x="405" y="411"/>
                    <a:pt x="426" y="375"/>
                  </a:cubicBezTo>
                  <a:cubicBezTo>
                    <a:pt x="434" y="375"/>
                    <a:pt x="433" y="383"/>
                    <a:pt x="440" y="383"/>
                  </a:cubicBezTo>
                  <a:cubicBezTo>
                    <a:pt x="474" y="375"/>
                    <a:pt x="518" y="378"/>
                    <a:pt x="559" y="382"/>
                  </a:cubicBezTo>
                  <a:cubicBezTo>
                    <a:pt x="622" y="387"/>
                    <a:pt x="688" y="386"/>
                    <a:pt x="747" y="392"/>
                  </a:cubicBezTo>
                  <a:cubicBezTo>
                    <a:pt x="789" y="406"/>
                    <a:pt x="855" y="408"/>
                    <a:pt x="908" y="426"/>
                  </a:cubicBezTo>
                  <a:cubicBezTo>
                    <a:pt x="918" y="409"/>
                    <a:pt x="928" y="392"/>
                    <a:pt x="936" y="373"/>
                  </a:cubicBezTo>
                  <a:cubicBezTo>
                    <a:pt x="941" y="371"/>
                    <a:pt x="941" y="374"/>
                    <a:pt x="944" y="372"/>
                  </a:cubicBezTo>
                  <a:cubicBezTo>
                    <a:pt x="968" y="336"/>
                    <a:pt x="987" y="296"/>
                    <a:pt x="1011" y="260"/>
                  </a:cubicBezTo>
                  <a:close/>
                  <a:moveTo>
                    <a:pt x="976" y="737"/>
                  </a:moveTo>
                  <a:cubicBezTo>
                    <a:pt x="982" y="724"/>
                    <a:pt x="985" y="712"/>
                    <a:pt x="989" y="699"/>
                  </a:cubicBezTo>
                  <a:cubicBezTo>
                    <a:pt x="992" y="691"/>
                    <a:pt x="1001" y="662"/>
                    <a:pt x="999" y="662"/>
                  </a:cubicBezTo>
                  <a:cubicBezTo>
                    <a:pt x="1004" y="661"/>
                    <a:pt x="1008" y="648"/>
                    <a:pt x="1008" y="639"/>
                  </a:cubicBezTo>
                  <a:cubicBezTo>
                    <a:pt x="1032" y="593"/>
                    <a:pt x="1055" y="546"/>
                    <a:pt x="1079" y="500"/>
                  </a:cubicBezTo>
                  <a:cubicBezTo>
                    <a:pt x="1085" y="496"/>
                    <a:pt x="1087" y="498"/>
                    <a:pt x="1092" y="493"/>
                  </a:cubicBezTo>
                  <a:cubicBezTo>
                    <a:pt x="1102" y="470"/>
                    <a:pt x="1117" y="453"/>
                    <a:pt x="1130" y="433"/>
                  </a:cubicBezTo>
                  <a:cubicBezTo>
                    <a:pt x="1162" y="308"/>
                    <a:pt x="1182" y="158"/>
                    <a:pt x="1139" y="38"/>
                  </a:cubicBezTo>
                  <a:cubicBezTo>
                    <a:pt x="1122" y="69"/>
                    <a:pt x="1117" y="103"/>
                    <a:pt x="1106" y="134"/>
                  </a:cubicBezTo>
                  <a:cubicBezTo>
                    <a:pt x="1101" y="147"/>
                    <a:pt x="1090" y="161"/>
                    <a:pt x="1084" y="171"/>
                  </a:cubicBezTo>
                  <a:cubicBezTo>
                    <a:pt x="1081" y="175"/>
                    <a:pt x="1081" y="182"/>
                    <a:pt x="1079" y="186"/>
                  </a:cubicBezTo>
                  <a:cubicBezTo>
                    <a:pt x="1073" y="194"/>
                    <a:pt x="1065" y="201"/>
                    <a:pt x="1059" y="209"/>
                  </a:cubicBezTo>
                  <a:cubicBezTo>
                    <a:pt x="1049" y="224"/>
                    <a:pt x="1039" y="239"/>
                    <a:pt x="1031" y="252"/>
                  </a:cubicBezTo>
                  <a:cubicBezTo>
                    <a:pt x="1019" y="271"/>
                    <a:pt x="1008" y="290"/>
                    <a:pt x="999" y="310"/>
                  </a:cubicBezTo>
                  <a:cubicBezTo>
                    <a:pt x="963" y="349"/>
                    <a:pt x="942" y="404"/>
                    <a:pt x="911" y="448"/>
                  </a:cubicBezTo>
                  <a:cubicBezTo>
                    <a:pt x="915" y="454"/>
                    <a:pt x="908" y="455"/>
                    <a:pt x="910" y="463"/>
                  </a:cubicBezTo>
                  <a:cubicBezTo>
                    <a:pt x="881" y="510"/>
                    <a:pt x="845" y="557"/>
                    <a:pt x="825" y="607"/>
                  </a:cubicBezTo>
                  <a:cubicBezTo>
                    <a:pt x="829" y="632"/>
                    <a:pt x="839" y="651"/>
                    <a:pt x="845" y="672"/>
                  </a:cubicBezTo>
                  <a:cubicBezTo>
                    <a:pt x="887" y="829"/>
                    <a:pt x="832" y="979"/>
                    <a:pt x="856" y="1160"/>
                  </a:cubicBezTo>
                  <a:cubicBezTo>
                    <a:pt x="883" y="1028"/>
                    <a:pt x="910" y="916"/>
                    <a:pt x="951" y="800"/>
                  </a:cubicBezTo>
                  <a:cubicBezTo>
                    <a:pt x="956" y="796"/>
                    <a:pt x="949" y="796"/>
                    <a:pt x="949" y="792"/>
                  </a:cubicBezTo>
                  <a:cubicBezTo>
                    <a:pt x="954" y="793"/>
                    <a:pt x="956" y="795"/>
                    <a:pt x="956" y="788"/>
                  </a:cubicBezTo>
                  <a:cubicBezTo>
                    <a:pt x="961" y="774"/>
                    <a:pt x="968" y="761"/>
                    <a:pt x="973" y="745"/>
                  </a:cubicBezTo>
                  <a:cubicBezTo>
                    <a:pt x="972" y="739"/>
                    <a:pt x="970" y="752"/>
                    <a:pt x="969" y="745"/>
                  </a:cubicBezTo>
                  <a:cubicBezTo>
                    <a:pt x="968" y="739"/>
                    <a:pt x="978" y="744"/>
                    <a:pt x="976" y="737"/>
                  </a:cubicBezTo>
                  <a:close/>
                  <a:moveTo>
                    <a:pt x="1559" y="166"/>
                  </a:moveTo>
                  <a:cubicBezTo>
                    <a:pt x="1540" y="182"/>
                    <a:pt x="1519" y="196"/>
                    <a:pt x="1496" y="207"/>
                  </a:cubicBezTo>
                  <a:cubicBezTo>
                    <a:pt x="1428" y="231"/>
                    <a:pt x="1367" y="262"/>
                    <a:pt x="1315" y="295"/>
                  </a:cubicBezTo>
                  <a:cubicBezTo>
                    <a:pt x="1275" y="321"/>
                    <a:pt x="1241" y="351"/>
                    <a:pt x="1205" y="380"/>
                  </a:cubicBezTo>
                  <a:cubicBezTo>
                    <a:pt x="1169" y="409"/>
                    <a:pt x="1137" y="441"/>
                    <a:pt x="1112" y="481"/>
                  </a:cubicBezTo>
                  <a:cubicBezTo>
                    <a:pt x="1100" y="501"/>
                    <a:pt x="1087" y="520"/>
                    <a:pt x="1074" y="539"/>
                  </a:cubicBezTo>
                  <a:cubicBezTo>
                    <a:pt x="1055" y="567"/>
                    <a:pt x="1042" y="606"/>
                    <a:pt x="1029" y="636"/>
                  </a:cubicBezTo>
                  <a:cubicBezTo>
                    <a:pt x="998" y="709"/>
                    <a:pt x="976" y="783"/>
                    <a:pt x="948" y="857"/>
                  </a:cubicBezTo>
                  <a:cubicBezTo>
                    <a:pt x="915" y="941"/>
                    <a:pt x="896" y="1032"/>
                    <a:pt x="873" y="1124"/>
                  </a:cubicBezTo>
                  <a:cubicBezTo>
                    <a:pt x="879" y="1137"/>
                    <a:pt x="865" y="1155"/>
                    <a:pt x="871" y="1167"/>
                  </a:cubicBezTo>
                  <a:cubicBezTo>
                    <a:pt x="878" y="1150"/>
                    <a:pt x="881" y="1130"/>
                    <a:pt x="896" y="1122"/>
                  </a:cubicBezTo>
                  <a:cubicBezTo>
                    <a:pt x="917" y="1088"/>
                    <a:pt x="943" y="1045"/>
                    <a:pt x="968" y="1018"/>
                  </a:cubicBezTo>
                  <a:cubicBezTo>
                    <a:pt x="981" y="1002"/>
                    <a:pt x="999" y="988"/>
                    <a:pt x="1014" y="971"/>
                  </a:cubicBezTo>
                  <a:cubicBezTo>
                    <a:pt x="1029" y="955"/>
                    <a:pt x="1042" y="936"/>
                    <a:pt x="1057" y="923"/>
                  </a:cubicBezTo>
                  <a:cubicBezTo>
                    <a:pt x="1154" y="842"/>
                    <a:pt x="1261" y="760"/>
                    <a:pt x="1418" y="760"/>
                  </a:cubicBezTo>
                  <a:cubicBezTo>
                    <a:pt x="1426" y="681"/>
                    <a:pt x="1443" y="614"/>
                    <a:pt x="1467" y="534"/>
                  </a:cubicBezTo>
                  <a:cubicBezTo>
                    <a:pt x="1481" y="490"/>
                    <a:pt x="1498" y="445"/>
                    <a:pt x="1514" y="403"/>
                  </a:cubicBezTo>
                  <a:cubicBezTo>
                    <a:pt x="1548" y="310"/>
                    <a:pt x="1619" y="220"/>
                    <a:pt x="1590" y="118"/>
                  </a:cubicBezTo>
                  <a:cubicBezTo>
                    <a:pt x="1590" y="117"/>
                    <a:pt x="1590" y="116"/>
                    <a:pt x="1589" y="116"/>
                  </a:cubicBezTo>
                  <a:cubicBezTo>
                    <a:pt x="1582" y="136"/>
                    <a:pt x="1567" y="147"/>
                    <a:pt x="1559" y="166"/>
                  </a:cubicBezTo>
                  <a:close/>
                  <a:moveTo>
                    <a:pt x="1607" y="141"/>
                  </a:moveTo>
                  <a:cubicBezTo>
                    <a:pt x="1620" y="237"/>
                    <a:pt x="1570" y="305"/>
                    <a:pt x="1536" y="380"/>
                  </a:cubicBezTo>
                  <a:cubicBezTo>
                    <a:pt x="1523" y="408"/>
                    <a:pt x="1514" y="440"/>
                    <a:pt x="1504" y="470"/>
                  </a:cubicBezTo>
                  <a:cubicBezTo>
                    <a:pt x="1472" y="565"/>
                    <a:pt x="1439" y="664"/>
                    <a:pt x="1428" y="774"/>
                  </a:cubicBezTo>
                  <a:cubicBezTo>
                    <a:pt x="1393" y="776"/>
                    <a:pt x="1359" y="777"/>
                    <a:pt x="1326" y="778"/>
                  </a:cubicBezTo>
                  <a:cubicBezTo>
                    <a:pt x="1261" y="798"/>
                    <a:pt x="1199" y="829"/>
                    <a:pt x="1145" y="866"/>
                  </a:cubicBezTo>
                  <a:cubicBezTo>
                    <a:pt x="1124" y="881"/>
                    <a:pt x="1107" y="900"/>
                    <a:pt x="1091" y="915"/>
                  </a:cubicBezTo>
                  <a:cubicBezTo>
                    <a:pt x="1079" y="925"/>
                    <a:pt x="1065" y="932"/>
                    <a:pt x="1054" y="943"/>
                  </a:cubicBezTo>
                  <a:cubicBezTo>
                    <a:pt x="1043" y="954"/>
                    <a:pt x="1034" y="966"/>
                    <a:pt x="1022" y="978"/>
                  </a:cubicBezTo>
                  <a:cubicBezTo>
                    <a:pt x="1001" y="1000"/>
                    <a:pt x="977" y="1021"/>
                    <a:pt x="958" y="1046"/>
                  </a:cubicBezTo>
                  <a:cubicBezTo>
                    <a:pt x="919" y="1096"/>
                    <a:pt x="887" y="1151"/>
                    <a:pt x="860" y="1210"/>
                  </a:cubicBezTo>
                  <a:cubicBezTo>
                    <a:pt x="875" y="1198"/>
                    <a:pt x="882" y="1171"/>
                    <a:pt x="893" y="1152"/>
                  </a:cubicBezTo>
                  <a:cubicBezTo>
                    <a:pt x="900" y="1140"/>
                    <a:pt x="912" y="1132"/>
                    <a:pt x="921" y="1121"/>
                  </a:cubicBezTo>
                  <a:cubicBezTo>
                    <a:pt x="931" y="1108"/>
                    <a:pt x="939" y="1094"/>
                    <a:pt x="949" y="1081"/>
                  </a:cubicBezTo>
                  <a:cubicBezTo>
                    <a:pt x="959" y="1069"/>
                    <a:pt x="966" y="1050"/>
                    <a:pt x="981" y="1047"/>
                  </a:cubicBezTo>
                  <a:cubicBezTo>
                    <a:pt x="958" y="1088"/>
                    <a:pt x="921" y="1123"/>
                    <a:pt x="900" y="1164"/>
                  </a:cubicBezTo>
                  <a:cubicBezTo>
                    <a:pt x="892" y="1178"/>
                    <a:pt x="884" y="1193"/>
                    <a:pt x="881" y="1209"/>
                  </a:cubicBezTo>
                  <a:cubicBezTo>
                    <a:pt x="887" y="1210"/>
                    <a:pt x="894" y="1204"/>
                    <a:pt x="901" y="1205"/>
                  </a:cubicBezTo>
                  <a:cubicBezTo>
                    <a:pt x="964" y="1118"/>
                    <a:pt x="1026" y="1030"/>
                    <a:pt x="1102" y="956"/>
                  </a:cubicBezTo>
                  <a:cubicBezTo>
                    <a:pt x="1107" y="956"/>
                    <a:pt x="1110" y="954"/>
                    <a:pt x="1114" y="953"/>
                  </a:cubicBezTo>
                  <a:cubicBezTo>
                    <a:pt x="1151" y="921"/>
                    <a:pt x="1191" y="887"/>
                    <a:pt x="1233" y="858"/>
                  </a:cubicBezTo>
                  <a:cubicBezTo>
                    <a:pt x="1285" y="823"/>
                    <a:pt x="1338" y="793"/>
                    <a:pt x="1414" y="792"/>
                  </a:cubicBezTo>
                  <a:cubicBezTo>
                    <a:pt x="1432" y="791"/>
                    <a:pt x="1436" y="794"/>
                    <a:pt x="1453" y="792"/>
                  </a:cubicBezTo>
                  <a:cubicBezTo>
                    <a:pt x="1487" y="671"/>
                    <a:pt x="1526" y="557"/>
                    <a:pt x="1550" y="426"/>
                  </a:cubicBezTo>
                  <a:cubicBezTo>
                    <a:pt x="1552" y="420"/>
                    <a:pt x="1558" y="420"/>
                    <a:pt x="1559" y="413"/>
                  </a:cubicBezTo>
                  <a:cubicBezTo>
                    <a:pt x="1577" y="370"/>
                    <a:pt x="1578" y="317"/>
                    <a:pt x="1595" y="275"/>
                  </a:cubicBezTo>
                  <a:cubicBezTo>
                    <a:pt x="1597" y="271"/>
                    <a:pt x="1602" y="268"/>
                    <a:pt x="1604" y="264"/>
                  </a:cubicBezTo>
                  <a:cubicBezTo>
                    <a:pt x="1615" y="232"/>
                    <a:pt x="1622" y="195"/>
                    <a:pt x="1632" y="166"/>
                  </a:cubicBezTo>
                  <a:cubicBezTo>
                    <a:pt x="1635" y="157"/>
                    <a:pt x="1643" y="146"/>
                    <a:pt x="1638" y="136"/>
                  </a:cubicBezTo>
                  <a:cubicBezTo>
                    <a:pt x="1627" y="138"/>
                    <a:pt x="1620" y="144"/>
                    <a:pt x="1607" y="141"/>
                  </a:cubicBezTo>
                  <a:close/>
                  <a:moveTo>
                    <a:pt x="1670" y="538"/>
                  </a:moveTo>
                  <a:cubicBezTo>
                    <a:pt x="1664" y="534"/>
                    <a:pt x="1667" y="542"/>
                    <a:pt x="1662" y="548"/>
                  </a:cubicBezTo>
                  <a:cubicBezTo>
                    <a:pt x="1671" y="473"/>
                    <a:pt x="1691" y="394"/>
                    <a:pt x="1705" y="312"/>
                  </a:cubicBezTo>
                  <a:cubicBezTo>
                    <a:pt x="1708" y="307"/>
                    <a:pt x="1711" y="304"/>
                    <a:pt x="1713" y="299"/>
                  </a:cubicBezTo>
                  <a:cubicBezTo>
                    <a:pt x="1712" y="280"/>
                    <a:pt x="1726" y="248"/>
                    <a:pt x="1730" y="224"/>
                  </a:cubicBezTo>
                  <a:cubicBezTo>
                    <a:pt x="1734" y="220"/>
                    <a:pt x="1737" y="215"/>
                    <a:pt x="1738" y="207"/>
                  </a:cubicBezTo>
                  <a:cubicBezTo>
                    <a:pt x="1733" y="200"/>
                    <a:pt x="1728" y="198"/>
                    <a:pt x="1720" y="196"/>
                  </a:cubicBezTo>
                  <a:cubicBezTo>
                    <a:pt x="1702" y="210"/>
                    <a:pt x="1708" y="249"/>
                    <a:pt x="1693" y="267"/>
                  </a:cubicBezTo>
                  <a:cubicBezTo>
                    <a:pt x="1691" y="251"/>
                    <a:pt x="1700" y="222"/>
                    <a:pt x="1703" y="201"/>
                  </a:cubicBezTo>
                  <a:cubicBezTo>
                    <a:pt x="1696" y="196"/>
                    <a:pt x="1698" y="182"/>
                    <a:pt x="1693" y="174"/>
                  </a:cubicBezTo>
                  <a:cubicBezTo>
                    <a:pt x="1686" y="195"/>
                    <a:pt x="1684" y="222"/>
                    <a:pt x="1672" y="239"/>
                  </a:cubicBezTo>
                  <a:cubicBezTo>
                    <a:pt x="1672" y="215"/>
                    <a:pt x="1682" y="193"/>
                    <a:pt x="1682" y="174"/>
                  </a:cubicBezTo>
                  <a:cubicBezTo>
                    <a:pt x="1672" y="184"/>
                    <a:pt x="1674" y="200"/>
                    <a:pt x="1670" y="214"/>
                  </a:cubicBezTo>
                  <a:cubicBezTo>
                    <a:pt x="1662" y="240"/>
                    <a:pt x="1651" y="268"/>
                    <a:pt x="1647" y="294"/>
                  </a:cubicBezTo>
                  <a:cubicBezTo>
                    <a:pt x="1645" y="308"/>
                    <a:pt x="1645" y="318"/>
                    <a:pt x="1637" y="320"/>
                  </a:cubicBezTo>
                  <a:cubicBezTo>
                    <a:pt x="1642" y="264"/>
                    <a:pt x="1661" y="220"/>
                    <a:pt x="1668" y="162"/>
                  </a:cubicBezTo>
                  <a:cubicBezTo>
                    <a:pt x="1663" y="157"/>
                    <a:pt x="1661" y="149"/>
                    <a:pt x="1653" y="146"/>
                  </a:cubicBezTo>
                  <a:cubicBezTo>
                    <a:pt x="1582" y="349"/>
                    <a:pt x="1535" y="578"/>
                    <a:pt x="1464" y="785"/>
                  </a:cubicBezTo>
                  <a:cubicBezTo>
                    <a:pt x="1470" y="792"/>
                    <a:pt x="1475" y="800"/>
                    <a:pt x="1489" y="798"/>
                  </a:cubicBezTo>
                  <a:cubicBezTo>
                    <a:pt x="1491" y="766"/>
                    <a:pt x="1506" y="738"/>
                    <a:pt x="1514" y="707"/>
                  </a:cubicBezTo>
                  <a:cubicBezTo>
                    <a:pt x="1518" y="691"/>
                    <a:pt x="1515" y="673"/>
                    <a:pt x="1526" y="659"/>
                  </a:cubicBezTo>
                  <a:cubicBezTo>
                    <a:pt x="1523" y="706"/>
                    <a:pt x="1506" y="749"/>
                    <a:pt x="1499" y="797"/>
                  </a:cubicBezTo>
                  <a:cubicBezTo>
                    <a:pt x="1506" y="793"/>
                    <a:pt x="1511" y="799"/>
                    <a:pt x="1516" y="797"/>
                  </a:cubicBezTo>
                  <a:cubicBezTo>
                    <a:pt x="1530" y="722"/>
                    <a:pt x="1557" y="646"/>
                    <a:pt x="1570" y="564"/>
                  </a:cubicBezTo>
                  <a:cubicBezTo>
                    <a:pt x="1580" y="554"/>
                    <a:pt x="1578" y="538"/>
                    <a:pt x="1580" y="521"/>
                  </a:cubicBezTo>
                  <a:cubicBezTo>
                    <a:pt x="1585" y="496"/>
                    <a:pt x="1592" y="471"/>
                    <a:pt x="1597" y="445"/>
                  </a:cubicBezTo>
                  <a:cubicBezTo>
                    <a:pt x="1599" y="432"/>
                    <a:pt x="1604" y="419"/>
                    <a:pt x="1607" y="407"/>
                  </a:cubicBezTo>
                  <a:cubicBezTo>
                    <a:pt x="1610" y="394"/>
                    <a:pt x="1608" y="378"/>
                    <a:pt x="1620" y="372"/>
                  </a:cubicBezTo>
                  <a:cubicBezTo>
                    <a:pt x="1609" y="460"/>
                    <a:pt x="1584" y="561"/>
                    <a:pt x="1560" y="654"/>
                  </a:cubicBezTo>
                  <a:cubicBezTo>
                    <a:pt x="1555" y="674"/>
                    <a:pt x="1554" y="696"/>
                    <a:pt x="1549" y="715"/>
                  </a:cubicBezTo>
                  <a:cubicBezTo>
                    <a:pt x="1540" y="749"/>
                    <a:pt x="1517" y="792"/>
                    <a:pt x="1519" y="825"/>
                  </a:cubicBezTo>
                  <a:cubicBezTo>
                    <a:pt x="1528" y="833"/>
                    <a:pt x="1531" y="831"/>
                    <a:pt x="1544" y="835"/>
                  </a:cubicBezTo>
                  <a:cubicBezTo>
                    <a:pt x="1546" y="798"/>
                    <a:pt x="1563" y="767"/>
                    <a:pt x="1572" y="735"/>
                  </a:cubicBezTo>
                  <a:cubicBezTo>
                    <a:pt x="1580" y="706"/>
                    <a:pt x="1577" y="676"/>
                    <a:pt x="1594" y="651"/>
                  </a:cubicBezTo>
                  <a:cubicBezTo>
                    <a:pt x="1589" y="683"/>
                    <a:pt x="1585" y="740"/>
                    <a:pt x="1565" y="767"/>
                  </a:cubicBezTo>
                  <a:cubicBezTo>
                    <a:pt x="1560" y="789"/>
                    <a:pt x="1555" y="812"/>
                    <a:pt x="1550" y="835"/>
                  </a:cubicBezTo>
                  <a:cubicBezTo>
                    <a:pt x="1559" y="829"/>
                    <a:pt x="1560" y="853"/>
                    <a:pt x="1567" y="858"/>
                  </a:cubicBezTo>
                  <a:cubicBezTo>
                    <a:pt x="1579" y="780"/>
                    <a:pt x="1615" y="707"/>
                    <a:pt x="1630" y="627"/>
                  </a:cubicBezTo>
                  <a:cubicBezTo>
                    <a:pt x="1632" y="620"/>
                    <a:pt x="1627" y="609"/>
                    <a:pt x="1637" y="606"/>
                  </a:cubicBezTo>
                  <a:cubicBezTo>
                    <a:pt x="1638" y="633"/>
                    <a:pt x="1633" y="663"/>
                    <a:pt x="1625" y="694"/>
                  </a:cubicBezTo>
                  <a:cubicBezTo>
                    <a:pt x="1611" y="749"/>
                    <a:pt x="1584" y="813"/>
                    <a:pt x="1574" y="873"/>
                  </a:cubicBezTo>
                  <a:cubicBezTo>
                    <a:pt x="1568" y="875"/>
                    <a:pt x="1565" y="880"/>
                    <a:pt x="1560" y="883"/>
                  </a:cubicBezTo>
                  <a:cubicBezTo>
                    <a:pt x="1541" y="885"/>
                    <a:pt x="1520" y="878"/>
                    <a:pt x="1494" y="883"/>
                  </a:cubicBezTo>
                  <a:cubicBezTo>
                    <a:pt x="1453" y="892"/>
                    <a:pt x="1405" y="907"/>
                    <a:pt x="1363" y="916"/>
                  </a:cubicBezTo>
                  <a:cubicBezTo>
                    <a:pt x="1316" y="927"/>
                    <a:pt x="1277" y="954"/>
                    <a:pt x="1238" y="971"/>
                  </a:cubicBezTo>
                  <a:cubicBezTo>
                    <a:pt x="1219" y="980"/>
                    <a:pt x="1205" y="990"/>
                    <a:pt x="1192" y="998"/>
                  </a:cubicBezTo>
                  <a:cubicBezTo>
                    <a:pt x="1184" y="1002"/>
                    <a:pt x="1174" y="1005"/>
                    <a:pt x="1167" y="1009"/>
                  </a:cubicBezTo>
                  <a:cubicBezTo>
                    <a:pt x="1104" y="1056"/>
                    <a:pt x="1034" y="1096"/>
                    <a:pt x="983" y="1157"/>
                  </a:cubicBezTo>
                  <a:cubicBezTo>
                    <a:pt x="1044" y="1120"/>
                    <a:pt x="1108" y="1087"/>
                    <a:pt x="1174" y="1054"/>
                  </a:cubicBezTo>
                  <a:cubicBezTo>
                    <a:pt x="1180" y="1051"/>
                    <a:pt x="1184" y="1045"/>
                    <a:pt x="1190" y="1042"/>
                  </a:cubicBezTo>
                  <a:cubicBezTo>
                    <a:pt x="1271" y="1006"/>
                    <a:pt x="1368" y="987"/>
                    <a:pt x="1462" y="971"/>
                  </a:cubicBezTo>
                  <a:cubicBezTo>
                    <a:pt x="1509" y="957"/>
                    <a:pt x="1549" y="959"/>
                    <a:pt x="1600" y="953"/>
                  </a:cubicBezTo>
                  <a:cubicBezTo>
                    <a:pt x="1632" y="858"/>
                    <a:pt x="1649" y="770"/>
                    <a:pt x="1672" y="672"/>
                  </a:cubicBezTo>
                  <a:cubicBezTo>
                    <a:pt x="1682" y="627"/>
                    <a:pt x="1701" y="577"/>
                    <a:pt x="1712" y="533"/>
                  </a:cubicBezTo>
                  <a:cubicBezTo>
                    <a:pt x="1718" y="506"/>
                    <a:pt x="1722" y="484"/>
                    <a:pt x="1728" y="456"/>
                  </a:cubicBezTo>
                  <a:cubicBezTo>
                    <a:pt x="1734" y="432"/>
                    <a:pt x="1748" y="410"/>
                    <a:pt x="1750" y="385"/>
                  </a:cubicBezTo>
                  <a:cubicBezTo>
                    <a:pt x="1763" y="362"/>
                    <a:pt x="1769" y="320"/>
                    <a:pt x="1776" y="292"/>
                  </a:cubicBezTo>
                  <a:cubicBezTo>
                    <a:pt x="1760" y="293"/>
                    <a:pt x="1742" y="298"/>
                    <a:pt x="1731" y="300"/>
                  </a:cubicBezTo>
                  <a:cubicBezTo>
                    <a:pt x="1714" y="340"/>
                    <a:pt x="1711" y="395"/>
                    <a:pt x="1695" y="436"/>
                  </a:cubicBezTo>
                  <a:cubicBezTo>
                    <a:pt x="1695" y="435"/>
                    <a:pt x="1694" y="432"/>
                    <a:pt x="1693" y="435"/>
                  </a:cubicBezTo>
                  <a:cubicBezTo>
                    <a:pt x="1691" y="471"/>
                    <a:pt x="1677" y="501"/>
                    <a:pt x="1670" y="538"/>
                  </a:cubicBezTo>
                  <a:close/>
                  <a:moveTo>
                    <a:pt x="745" y="412"/>
                  </a:moveTo>
                  <a:cubicBezTo>
                    <a:pt x="727" y="401"/>
                    <a:pt x="705" y="407"/>
                    <a:pt x="684" y="405"/>
                  </a:cubicBezTo>
                  <a:cubicBezTo>
                    <a:pt x="654" y="402"/>
                    <a:pt x="627" y="392"/>
                    <a:pt x="606" y="397"/>
                  </a:cubicBezTo>
                  <a:cubicBezTo>
                    <a:pt x="607" y="396"/>
                    <a:pt x="608" y="398"/>
                    <a:pt x="606" y="398"/>
                  </a:cubicBezTo>
                  <a:cubicBezTo>
                    <a:pt x="578" y="397"/>
                    <a:pt x="554" y="390"/>
                    <a:pt x="526" y="390"/>
                  </a:cubicBezTo>
                  <a:cubicBezTo>
                    <a:pt x="500" y="390"/>
                    <a:pt x="474" y="390"/>
                    <a:pt x="443" y="390"/>
                  </a:cubicBezTo>
                  <a:cubicBezTo>
                    <a:pt x="425" y="403"/>
                    <a:pt x="413" y="424"/>
                    <a:pt x="400" y="445"/>
                  </a:cubicBezTo>
                  <a:cubicBezTo>
                    <a:pt x="368" y="496"/>
                    <a:pt x="326" y="542"/>
                    <a:pt x="300" y="593"/>
                  </a:cubicBezTo>
                  <a:cubicBezTo>
                    <a:pt x="296" y="597"/>
                    <a:pt x="298" y="588"/>
                    <a:pt x="294" y="593"/>
                  </a:cubicBezTo>
                  <a:cubicBezTo>
                    <a:pt x="271" y="653"/>
                    <a:pt x="218" y="697"/>
                    <a:pt x="191" y="759"/>
                  </a:cubicBezTo>
                  <a:cubicBezTo>
                    <a:pt x="143" y="820"/>
                    <a:pt x="94" y="880"/>
                    <a:pt x="51" y="946"/>
                  </a:cubicBezTo>
                  <a:cubicBezTo>
                    <a:pt x="118" y="950"/>
                    <a:pt x="183" y="967"/>
                    <a:pt x="249" y="984"/>
                  </a:cubicBezTo>
                  <a:cubicBezTo>
                    <a:pt x="276" y="991"/>
                    <a:pt x="302" y="1002"/>
                    <a:pt x="328" y="1009"/>
                  </a:cubicBezTo>
                  <a:cubicBezTo>
                    <a:pt x="362" y="1018"/>
                    <a:pt x="398" y="1028"/>
                    <a:pt x="423" y="1029"/>
                  </a:cubicBezTo>
                  <a:cubicBezTo>
                    <a:pt x="484" y="1047"/>
                    <a:pt x="560" y="1072"/>
                    <a:pt x="629" y="1097"/>
                  </a:cubicBezTo>
                  <a:cubicBezTo>
                    <a:pt x="638" y="1101"/>
                    <a:pt x="646" y="1108"/>
                    <a:pt x="656" y="1112"/>
                  </a:cubicBezTo>
                  <a:cubicBezTo>
                    <a:pt x="690" y="1126"/>
                    <a:pt x="730" y="1126"/>
                    <a:pt x="754" y="1150"/>
                  </a:cubicBezTo>
                  <a:cubicBezTo>
                    <a:pt x="793" y="1158"/>
                    <a:pt x="817" y="1182"/>
                    <a:pt x="848" y="1199"/>
                  </a:cubicBezTo>
                  <a:cubicBezTo>
                    <a:pt x="836" y="1142"/>
                    <a:pt x="837" y="1090"/>
                    <a:pt x="833" y="1041"/>
                  </a:cubicBezTo>
                  <a:cubicBezTo>
                    <a:pt x="843" y="937"/>
                    <a:pt x="846" y="846"/>
                    <a:pt x="843" y="750"/>
                  </a:cubicBezTo>
                  <a:cubicBezTo>
                    <a:pt x="842" y="704"/>
                    <a:pt x="819" y="667"/>
                    <a:pt x="817" y="622"/>
                  </a:cubicBezTo>
                  <a:cubicBezTo>
                    <a:pt x="810" y="613"/>
                    <a:pt x="808" y="606"/>
                    <a:pt x="807" y="598"/>
                  </a:cubicBezTo>
                  <a:cubicBezTo>
                    <a:pt x="843" y="555"/>
                    <a:pt x="872" y="491"/>
                    <a:pt x="903" y="438"/>
                  </a:cubicBezTo>
                  <a:cubicBezTo>
                    <a:pt x="850" y="428"/>
                    <a:pt x="790" y="407"/>
                    <a:pt x="745" y="412"/>
                  </a:cubicBezTo>
                  <a:close/>
                  <a:moveTo>
                    <a:pt x="1831" y="402"/>
                  </a:moveTo>
                  <a:cubicBezTo>
                    <a:pt x="1809" y="402"/>
                    <a:pt x="1795" y="401"/>
                    <a:pt x="1776" y="407"/>
                  </a:cubicBezTo>
                  <a:cubicBezTo>
                    <a:pt x="1768" y="409"/>
                    <a:pt x="1756" y="409"/>
                    <a:pt x="1760" y="421"/>
                  </a:cubicBezTo>
                  <a:cubicBezTo>
                    <a:pt x="1777" y="426"/>
                    <a:pt x="1798" y="427"/>
                    <a:pt x="1821" y="421"/>
                  </a:cubicBezTo>
                  <a:cubicBezTo>
                    <a:pt x="1821" y="425"/>
                    <a:pt x="1823" y="427"/>
                    <a:pt x="1826" y="426"/>
                  </a:cubicBezTo>
                  <a:cubicBezTo>
                    <a:pt x="1825" y="503"/>
                    <a:pt x="1786" y="571"/>
                    <a:pt x="1770" y="637"/>
                  </a:cubicBezTo>
                  <a:cubicBezTo>
                    <a:pt x="1761" y="670"/>
                    <a:pt x="1755" y="705"/>
                    <a:pt x="1746" y="737"/>
                  </a:cubicBezTo>
                  <a:cubicBezTo>
                    <a:pt x="1737" y="772"/>
                    <a:pt x="1725" y="809"/>
                    <a:pt x="1715" y="845"/>
                  </a:cubicBezTo>
                  <a:cubicBezTo>
                    <a:pt x="1705" y="880"/>
                    <a:pt x="1690" y="914"/>
                    <a:pt x="1683" y="948"/>
                  </a:cubicBezTo>
                  <a:cubicBezTo>
                    <a:pt x="1678" y="977"/>
                    <a:pt x="1673" y="1006"/>
                    <a:pt x="1667" y="1034"/>
                  </a:cubicBezTo>
                  <a:cubicBezTo>
                    <a:pt x="1661" y="1059"/>
                    <a:pt x="1655" y="1087"/>
                    <a:pt x="1637" y="1107"/>
                  </a:cubicBezTo>
                  <a:cubicBezTo>
                    <a:pt x="1631" y="1104"/>
                    <a:pt x="1624" y="1103"/>
                    <a:pt x="1619" y="1099"/>
                  </a:cubicBezTo>
                  <a:cubicBezTo>
                    <a:pt x="1570" y="1100"/>
                    <a:pt x="1511" y="1091"/>
                    <a:pt x="1467" y="1101"/>
                  </a:cubicBezTo>
                  <a:cubicBezTo>
                    <a:pt x="1453" y="1090"/>
                    <a:pt x="1446" y="1101"/>
                    <a:pt x="1434" y="1104"/>
                  </a:cubicBezTo>
                  <a:cubicBezTo>
                    <a:pt x="1414" y="1108"/>
                    <a:pt x="1388" y="1107"/>
                    <a:pt x="1366" y="1109"/>
                  </a:cubicBezTo>
                  <a:cubicBezTo>
                    <a:pt x="1347" y="1111"/>
                    <a:pt x="1329" y="1114"/>
                    <a:pt x="1310" y="1116"/>
                  </a:cubicBezTo>
                  <a:cubicBezTo>
                    <a:pt x="1265" y="1120"/>
                    <a:pt x="1217" y="1124"/>
                    <a:pt x="1172" y="1132"/>
                  </a:cubicBezTo>
                  <a:cubicBezTo>
                    <a:pt x="1164" y="1134"/>
                    <a:pt x="1157" y="1139"/>
                    <a:pt x="1149" y="1140"/>
                  </a:cubicBezTo>
                  <a:cubicBezTo>
                    <a:pt x="1095" y="1152"/>
                    <a:pt x="1044" y="1164"/>
                    <a:pt x="1001" y="1194"/>
                  </a:cubicBezTo>
                  <a:cubicBezTo>
                    <a:pt x="1091" y="1180"/>
                    <a:pt x="1183" y="1171"/>
                    <a:pt x="1275" y="1159"/>
                  </a:cubicBezTo>
                  <a:cubicBezTo>
                    <a:pt x="1314" y="1154"/>
                    <a:pt x="1355" y="1143"/>
                    <a:pt x="1396" y="1144"/>
                  </a:cubicBezTo>
                  <a:cubicBezTo>
                    <a:pt x="1423" y="1144"/>
                    <a:pt x="1445" y="1146"/>
                    <a:pt x="1467" y="1145"/>
                  </a:cubicBezTo>
                  <a:cubicBezTo>
                    <a:pt x="1478" y="1145"/>
                    <a:pt x="1498" y="1137"/>
                    <a:pt x="1499" y="1154"/>
                  </a:cubicBezTo>
                  <a:cubicBezTo>
                    <a:pt x="1479" y="1164"/>
                    <a:pt x="1457" y="1156"/>
                    <a:pt x="1436" y="1155"/>
                  </a:cubicBezTo>
                  <a:cubicBezTo>
                    <a:pt x="1377" y="1155"/>
                    <a:pt x="1315" y="1168"/>
                    <a:pt x="1270" y="1172"/>
                  </a:cubicBezTo>
                  <a:cubicBezTo>
                    <a:pt x="1223" y="1176"/>
                    <a:pt x="1190" y="1179"/>
                    <a:pt x="1154" y="1184"/>
                  </a:cubicBezTo>
                  <a:cubicBezTo>
                    <a:pt x="1127" y="1187"/>
                    <a:pt x="1101" y="1196"/>
                    <a:pt x="1076" y="1199"/>
                  </a:cubicBezTo>
                  <a:cubicBezTo>
                    <a:pt x="1021" y="1204"/>
                    <a:pt x="976" y="1207"/>
                    <a:pt x="936" y="1233"/>
                  </a:cubicBezTo>
                  <a:cubicBezTo>
                    <a:pt x="940" y="1235"/>
                    <a:pt x="942" y="1240"/>
                    <a:pt x="941" y="1247"/>
                  </a:cubicBezTo>
                  <a:cubicBezTo>
                    <a:pt x="966" y="1235"/>
                    <a:pt x="995" y="1224"/>
                    <a:pt x="1026" y="1220"/>
                  </a:cubicBezTo>
                  <a:cubicBezTo>
                    <a:pt x="1201" y="1197"/>
                    <a:pt x="1410" y="1192"/>
                    <a:pt x="1597" y="1167"/>
                  </a:cubicBezTo>
                  <a:cubicBezTo>
                    <a:pt x="1642" y="1161"/>
                    <a:pt x="1696" y="1180"/>
                    <a:pt x="1725" y="1150"/>
                  </a:cubicBezTo>
                  <a:cubicBezTo>
                    <a:pt x="1751" y="1082"/>
                    <a:pt x="1756" y="1007"/>
                    <a:pt x="1775" y="935"/>
                  </a:cubicBezTo>
                  <a:cubicBezTo>
                    <a:pt x="1781" y="911"/>
                    <a:pt x="1792" y="889"/>
                    <a:pt x="1798" y="865"/>
                  </a:cubicBezTo>
                  <a:cubicBezTo>
                    <a:pt x="1805" y="839"/>
                    <a:pt x="1812" y="813"/>
                    <a:pt x="1818" y="787"/>
                  </a:cubicBezTo>
                  <a:cubicBezTo>
                    <a:pt x="1823" y="761"/>
                    <a:pt x="1831" y="736"/>
                    <a:pt x="1836" y="710"/>
                  </a:cubicBezTo>
                  <a:cubicBezTo>
                    <a:pt x="1842" y="684"/>
                    <a:pt x="1847" y="656"/>
                    <a:pt x="1854" y="631"/>
                  </a:cubicBezTo>
                  <a:cubicBezTo>
                    <a:pt x="1857" y="621"/>
                    <a:pt x="1864" y="612"/>
                    <a:pt x="1866" y="602"/>
                  </a:cubicBezTo>
                  <a:cubicBezTo>
                    <a:pt x="1874" y="568"/>
                    <a:pt x="1875" y="530"/>
                    <a:pt x="1884" y="498"/>
                  </a:cubicBezTo>
                  <a:cubicBezTo>
                    <a:pt x="1881" y="472"/>
                    <a:pt x="1906" y="427"/>
                    <a:pt x="1886" y="403"/>
                  </a:cubicBezTo>
                  <a:cubicBezTo>
                    <a:pt x="1869" y="396"/>
                    <a:pt x="1850" y="401"/>
                    <a:pt x="1831" y="402"/>
                  </a:cubicBezTo>
                  <a:close/>
                  <a:moveTo>
                    <a:pt x="1755" y="435"/>
                  </a:moveTo>
                  <a:cubicBezTo>
                    <a:pt x="1732" y="509"/>
                    <a:pt x="1720" y="583"/>
                    <a:pt x="1698" y="657"/>
                  </a:cubicBezTo>
                  <a:cubicBezTo>
                    <a:pt x="1692" y="679"/>
                    <a:pt x="1686" y="699"/>
                    <a:pt x="1680" y="720"/>
                  </a:cubicBezTo>
                  <a:cubicBezTo>
                    <a:pt x="1674" y="743"/>
                    <a:pt x="1670" y="765"/>
                    <a:pt x="1665" y="788"/>
                  </a:cubicBezTo>
                  <a:cubicBezTo>
                    <a:pt x="1655" y="835"/>
                    <a:pt x="1637" y="881"/>
                    <a:pt x="1625" y="926"/>
                  </a:cubicBezTo>
                  <a:cubicBezTo>
                    <a:pt x="1623" y="935"/>
                    <a:pt x="1627" y="947"/>
                    <a:pt x="1615" y="953"/>
                  </a:cubicBezTo>
                  <a:cubicBezTo>
                    <a:pt x="1618" y="958"/>
                    <a:pt x="1620" y="963"/>
                    <a:pt x="1615" y="968"/>
                  </a:cubicBezTo>
                  <a:cubicBezTo>
                    <a:pt x="1563" y="969"/>
                    <a:pt x="1506" y="973"/>
                    <a:pt x="1448" y="984"/>
                  </a:cubicBezTo>
                  <a:cubicBezTo>
                    <a:pt x="1360" y="1001"/>
                    <a:pt x="1274" y="1022"/>
                    <a:pt x="1198" y="1056"/>
                  </a:cubicBezTo>
                  <a:cubicBezTo>
                    <a:pt x="1149" y="1078"/>
                    <a:pt x="1103" y="1107"/>
                    <a:pt x="1057" y="1132"/>
                  </a:cubicBezTo>
                  <a:cubicBezTo>
                    <a:pt x="1034" y="1145"/>
                    <a:pt x="1010" y="1158"/>
                    <a:pt x="988" y="1172"/>
                  </a:cubicBezTo>
                  <a:cubicBezTo>
                    <a:pt x="971" y="1183"/>
                    <a:pt x="952" y="1192"/>
                    <a:pt x="938" y="1204"/>
                  </a:cubicBezTo>
                  <a:cubicBezTo>
                    <a:pt x="935" y="1206"/>
                    <a:pt x="927" y="1211"/>
                    <a:pt x="930" y="1217"/>
                  </a:cubicBezTo>
                  <a:cubicBezTo>
                    <a:pt x="937" y="1219"/>
                    <a:pt x="943" y="1208"/>
                    <a:pt x="949" y="1204"/>
                  </a:cubicBezTo>
                  <a:cubicBezTo>
                    <a:pt x="962" y="1195"/>
                    <a:pt x="979" y="1188"/>
                    <a:pt x="994" y="1180"/>
                  </a:cubicBezTo>
                  <a:cubicBezTo>
                    <a:pt x="1009" y="1173"/>
                    <a:pt x="1026" y="1166"/>
                    <a:pt x="1041" y="1159"/>
                  </a:cubicBezTo>
                  <a:cubicBezTo>
                    <a:pt x="1135" y="1115"/>
                    <a:pt x="1249" y="1107"/>
                    <a:pt x="1363" y="1096"/>
                  </a:cubicBezTo>
                  <a:cubicBezTo>
                    <a:pt x="1452" y="1087"/>
                    <a:pt x="1547" y="1072"/>
                    <a:pt x="1638" y="1089"/>
                  </a:cubicBezTo>
                  <a:cubicBezTo>
                    <a:pt x="1666" y="968"/>
                    <a:pt x="1702" y="836"/>
                    <a:pt x="1736" y="722"/>
                  </a:cubicBezTo>
                  <a:cubicBezTo>
                    <a:pt x="1739" y="713"/>
                    <a:pt x="1739" y="704"/>
                    <a:pt x="1741" y="694"/>
                  </a:cubicBezTo>
                  <a:cubicBezTo>
                    <a:pt x="1745" y="681"/>
                    <a:pt x="1753" y="670"/>
                    <a:pt x="1756" y="657"/>
                  </a:cubicBezTo>
                  <a:cubicBezTo>
                    <a:pt x="1761" y="643"/>
                    <a:pt x="1762" y="627"/>
                    <a:pt x="1766" y="612"/>
                  </a:cubicBezTo>
                  <a:cubicBezTo>
                    <a:pt x="1784" y="556"/>
                    <a:pt x="1806" y="496"/>
                    <a:pt x="1811" y="445"/>
                  </a:cubicBezTo>
                  <a:cubicBezTo>
                    <a:pt x="1794" y="440"/>
                    <a:pt x="1773" y="439"/>
                    <a:pt x="1755" y="435"/>
                  </a:cubicBezTo>
                  <a:close/>
                  <a:moveTo>
                    <a:pt x="1668" y="534"/>
                  </a:moveTo>
                  <a:cubicBezTo>
                    <a:pt x="1669" y="528"/>
                    <a:pt x="1675" y="518"/>
                    <a:pt x="1672" y="513"/>
                  </a:cubicBezTo>
                  <a:cubicBezTo>
                    <a:pt x="1670" y="518"/>
                    <a:pt x="1665" y="529"/>
                    <a:pt x="1668" y="534"/>
                  </a:cubicBezTo>
                  <a:close/>
                  <a:moveTo>
                    <a:pt x="1376" y="805"/>
                  </a:moveTo>
                  <a:cubicBezTo>
                    <a:pt x="1316" y="813"/>
                    <a:pt x="1274" y="847"/>
                    <a:pt x="1227" y="875"/>
                  </a:cubicBezTo>
                  <a:cubicBezTo>
                    <a:pt x="1192" y="906"/>
                    <a:pt x="1153" y="931"/>
                    <a:pt x="1117" y="961"/>
                  </a:cubicBezTo>
                  <a:cubicBezTo>
                    <a:pt x="1046" y="1034"/>
                    <a:pt x="974" y="1116"/>
                    <a:pt x="920" y="1200"/>
                  </a:cubicBezTo>
                  <a:cubicBezTo>
                    <a:pt x="963" y="1150"/>
                    <a:pt x="1011" y="1105"/>
                    <a:pt x="1064" y="1064"/>
                  </a:cubicBezTo>
                  <a:cubicBezTo>
                    <a:pt x="1081" y="1060"/>
                    <a:pt x="1096" y="1043"/>
                    <a:pt x="1110" y="1031"/>
                  </a:cubicBezTo>
                  <a:cubicBezTo>
                    <a:pt x="1148" y="1013"/>
                    <a:pt x="1179" y="983"/>
                    <a:pt x="1217" y="963"/>
                  </a:cubicBezTo>
                  <a:cubicBezTo>
                    <a:pt x="1254" y="943"/>
                    <a:pt x="1289" y="921"/>
                    <a:pt x="1333" y="908"/>
                  </a:cubicBezTo>
                  <a:cubicBezTo>
                    <a:pt x="1335" y="904"/>
                    <a:pt x="1341" y="904"/>
                    <a:pt x="1343" y="900"/>
                  </a:cubicBezTo>
                  <a:cubicBezTo>
                    <a:pt x="1400" y="881"/>
                    <a:pt x="1484" y="852"/>
                    <a:pt x="1554" y="868"/>
                  </a:cubicBezTo>
                  <a:cubicBezTo>
                    <a:pt x="1556" y="858"/>
                    <a:pt x="1550" y="857"/>
                    <a:pt x="1549" y="850"/>
                  </a:cubicBezTo>
                  <a:cubicBezTo>
                    <a:pt x="1538" y="849"/>
                    <a:pt x="1529" y="848"/>
                    <a:pt x="1522" y="848"/>
                  </a:cubicBezTo>
                  <a:cubicBezTo>
                    <a:pt x="1500" y="836"/>
                    <a:pt x="1468" y="839"/>
                    <a:pt x="1439" y="843"/>
                  </a:cubicBezTo>
                  <a:cubicBezTo>
                    <a:pt x="1400" y="849"/>
                    <a:pt x="1356" y="862"/>
                    <a:pt x="1326" y="880"/>
                  </a:cubicBezTo>
                  <a:cubicBezTo>
                    <a:pt x="1313" y="888"/>
                    <a:pt x="1303" y="901"/>
                    <a:pt x="1288" y="901"/>
                  </a:cubicBezTo>
                  <a:cubicBezTo>
                    <a:pt x="1293" y="895"/>
                    <a:pt x="1302" y="892"/>
                    <a:pt x="1310" y="888"/>
                  </a:cubicBezTo>
                  <a:cubicBezTo>
                    <a:pt x="1350" y="842"/>
                    <a:pt x="1434" y="832"/>
                    <a:pt x="1509" y="827"/>
                  </a:cubicBezTo>
                  <a:cubicBezTo>
                    <a:pt x="1510" y="820"/>
                    <a:pt x="1509" y="814"/>
                    <a:pt x="1506" y="812"/>
                  </a:cubicBezTo>
                  <a:cubicBezTo>
                    <a:pt x="1447" y="810"/>
                    <a:pt x="1378" y="834"/>
                    <a:pt x="1331" y="850"/>
                  </a:cubicBezTo>
                  <a:cubicBezTo>
                    <a:pt x="1362" y="825"/>
                    <a:pt x="1414" y="814"/>
                    <a:pt x="1454" y="803"/>
                  </a:cubicBezTo>
                  <a:cubicBezTo>
                    <a:pt x="1427" y="803"/>
                    <a:pt x="1401" y="802"/>
                    <a:pt x="1376" y="805"/>
                  </a:cubicBezTo>
                  <a:close/>
                  <a:moveTo>
                    <a:pt x="411" y="1047"/>
                  </a:moveTo>
                  <a:cubicBezTo>
                    <a:pt x="407" y="1046"/>
                    <a:pt x="403" y="1045"/>
                    <a:pt x="398" y="1044"/>
                  </a:cubicBezTo>
                  <a:cubicBezTo>
                    <a:pt x="343" y="1029"/>
                    <a:pt x="290" y="1012"/>
                    <a:pt x="240" y="1001"/>
                  </a:cubicBezTo>
                  <a:cubicBezTo>
                    <a:pt x="184" y="988"/>
                    <a:pt x="124" y="978"/>
                    <a:pt x="74" y="969"/>
                  </a:cubicBezTo>
                  <a:cubicBezTo>
                    <a:pt x="66" y="974"/>
                    <a:pt x="62" y="971"/>
                    <a:pt x="54" y="973"/>
                  </a:cubicBezTo>
                  <a:cubicBezTo>
                    <a:pt x="47" y="986"/>
                    <a:pt x="37" y="995"/>
                    <a:pt x="31" y="1009"/>
                  </a:cubicBezTo>
                  <a:cubicBezTo>
                    <a:pt x="59" y="1010"/>
                    <a:pt x="79" y="1013"/>
                    <a:pt x="103" y="1016"/>
                  </a:cubicBezTo>
                  <a:cubicBezTo>
                    <a:pt x="193" y="1029"/>
                    <a:pt x="282" y="1046"/>
                    <a:pt x="368" y="1057"/>
                  </a:cubicBezTo>
                  <a:cubicBezTo>
                    <a:pt x="405" y="1062"/>
                    <a:pt x="447" y="1065"/>
                    <a:pt x="491" y="1072"/>
                  </a:cubicBezTo>
                  <a:cubicBezTo>
                    <a:pt x="494" y="1073"/>
                    <a:pt x="502" y="1078"/>
                    <a:pt x="504" y="1072"/>
                  </a:cubicBezTo>
                  <a:cubicBezTo>
                    <a:pt x="475" y="1064"/>
                    <a:pt x="441" y="1058"/>
                    <a:pt x="411" y="1047"/>
                  </a:cubicBezTo>
                  <a:close/>
                  <a:moveTo>
                    <a:pt x="617" y="1129"/>
                  </a:moveTo>
                  <a:cubicBezTo>
                    <a:pt x="596" y="1121"/>
                    <a:pt x="576" y="1112"/>
                    <a:pt x="553" y="1104"/>
                  </a:cubicBezTo>
                  <a:cubicBezTo>
                    <a:pt x="543" y="1101"/>
                    <a:pt x="532" y="1096"/>
                    <a:pt x="521" y="1092"/>
                  </a:cubicBezTo>
                  <a:cubicBezTo>
                    <a:pt x="499" y="1086"/>
                    <a:pt x="470" y="1087"/>
                    <a:pt x="445" y="1082"/>
                  </a:cubicBezTo>
                  <a:cubicBezTo>
                    <a:pt x="408" y="1076"/>
                    <a:pt x="366" y="1072"/>
                    <a:pt x="327" y="1067"/>
                  </a:cubicBezTo>
                  <a:cubicBezTo>
                    <a:pt x="229" y="1056"/>
                    <a:pt x="137" y="1030"/>
                    <a:pt x="46" y="1024"/>
                  </a:cubicBezTo>
                  <a:cubicBezTo>
                    <a:pt x="35" y="1032"/>
                    <a:pt x="26" y="1050"/>
                    <a:pt x="23" y="1061"/>
                  </a:cubicBezTo>
                  <a:cubicBezTo>
                    <a:pt x="67" y="1062"/>
                    <a:pt x="112" y="1071"/>
                    <a:pt x="161" y="1076"/>
                  </a:cubicBezTo>
                  <a:cubicBezTo>
                    <a:pt x="214" y="1081"/>
                    <a:pt x="288" y="1081"/>
                    <a:pt x="335" y="1087"/>
                  </a:cubicBezTo>
                  <a:cubicBezTo>
                    <a:pt x="358" y="1091"/>
                    <a:pt x="382" y="1091"/>
                    <a:pt x="402" y="1096"/>
                  </a:cubicBezTo>
                  <a:cubicBezTo>
                    <a:pt x="407" y="1097"/>
                    <a:pt x="412" y="1101"/>
                    <a:pt x="416" y="1102"/>
                  </a:cubicBezTo>
                  <a:cubicBezTo>
                    <a:pt x="446" y="1110"/>
                    <a:pt x="478" y="1107"/>
                    <a:pt x="508" y="1114"/>
                  </a:cubicBezTo>
                  <a:cubicBezTo>
                    <a:pt x="556" y="1126"/>
                    <a:pt x="600" y="1138"/>
                    <a:pt x="642" y="1150"/>
                  </a:cubicBezTo>
                  <a:cubicBezTo>
                    <a:pt x="658" y="1155"/>
                    <a:pt x="674" y="1163"/>
                    <a:pt x="690" y="1160"/>
                  </a:cubicBezTo>
                  <a:cubicBezTo>
                    <a:pt x="662" y="1154"/>
                    <a:pt x="640" y="1137"/>
                    <a:pt x="617" y="1129"/>
                  </a:cubicBezTo>
                  <a:close/>
                  <a:moveTo>
                    <a:pt x="551" y="1087"/>
                  </a:moveTo>
                  <a:cubicBezTo>
                    <a:pt x="537" y="1082"/>
                    <a:pt x="522" y="1077"/>
                    <a:pt x="508" y="1072"/>
                  </a:cubicBezTo>
                  <a:cubicBezTo>
                    <a:pt x="518" y="1080"/>
                    <a:pt x="540" y="1085"/>
                    <a:pt x="551" y="1087"/>
                  </a:cubicBezTo>
                  <a:close/>
                  <a:moveTo>
                    <a:pt x="446" y="1119"/>
                  </a:moveTo>
                  <a:cubicBezTo>
                    <a:pt x="423" y="1116"/>
                    <a:pt x="404" y="1112"/>
                    <a:pt x="378" y="1109"/>
                  </a:cubicBezTo>
                  <a:cubicBezTo>
                    <a:pt x="340" y="1105"/>
                    <a:pt x="301" y="1094"/>
                    <a:pt x="265" y="1092"/>
                  </a:cubicBezTo>
                  <a:cubicBezTo>
                    <a:pt x="211" y="1090"/>
                    <a:pt x="164" y="1092"/>
                    <a:pt x="119" y="1086"/>
                  </a:cubicBezTo>
                  <a:cubicBezTo>
                    <a:pt x="108" y="1084"/>
                    <a:pt x="98" y="1083"/>
                    <a:pt x="88" y="1082"/>
                  </a:cubicBezTo>
                  <a:cubicBezTo>
                    <a:pt x="78" y="1081"/>
                    <a:pt x="60" y="1075"/>
                    <a:pt x="53" y="1077"/>
                  </a:cubicBezTo>
                  <a:cubicBezTo>
                    <a:pt x="38" y="1082"/>
                    <a:pt x="33" y="1108"/>
                    <a:pt x="30" y="1122"/>
                  </a:cubicBezTo>
                  <a:cubicBezTo>
                    <a:pt x="55" y="1116"/>
                    <a:pt x="89" y="1123"/>
                    <a:pt x="101" y="1109"/>
                  </a:cubicBezTo>
                  <a:cubicBezTo>
                    <a:pt x="114" y="1122"/>
                    <a:pt x="141" y="1112"/>
                    <a:pt x="162" y="1112"/>
                  </a:cubicBezTo>
                  <a:cubicBezTo>
                    <a:pt x="171" y="1112"/>
                    <a:pt x="181" y="1117"/>
                    <a:pt x="191" y="1117"/>
                  </a:cubicBezTo>
                  <a:cubicBezTo>
                    <a:pt x="234" y="1119"/>
                    <a:pt x="284" y="1121"/>
                    <a:pt x="332" y="1121"/>
                  </a:cubicBezTo>
                  <a:cubicBezTo>
                    <a:pt x="431" y="1121"/>
                    <a:pt x="525" y="1151"/>
                    <a:pt x="611" y="1157"/>
                  </a:cubicBezTo>
                  <a:cubicBezTo>
                    <a:pt x="563" y="1140"/>
                    <a:pt x="505" y="1126"/>
                    <a:pt x="446" y="1119"/>
                  </a:cubicBezTo>
                  <a:close/>
                  <a:moveTo>
                    <a:pt x="722" y="1155"/>
                  </a:moveTo>
                  <a:cubicBezTo>
                    <a:pt x="755" y="1171"/>
                    <a:pt x="795" y="1189"/>
                    <a:pt x="827" y="1200"/>
                  </a:cubicBezTo>
                  <a:cubicBezTo>
                    <a:pt x="757" y="1159"/>
                    <a:pt x="681" y="1132"/>
                    <a:pt x="597" y="1104"/>
                  </a:cubicBezTo>
                  <a:cubicBezTo>
                    <a:pt x="638" y="1121"/>
                    <a:pt x="680" y="1145"/>
                    <a:pt x="722" y="1155"/>
                  </a:cubicBezTo>
                  <a:close/>
                  <a:moveTo>
                    <a:pt x="519" y="1157"/>
                  </a:moveTo>
                  <a:cubicBezTo>
                    <a:pt x="496" y="1154"/>
                    <a:pt x="474" y="1149"/>
                    <a:pt x="451" y="1145"/>
                  </a:cubicBezTo>
                  <a:cubicBezTo>
                    <a:pt x="358" y="1129"/>
                    <a:pt x="232" y="1131"/>
                    <a:pt x="149" y="1127"/>
                  </a:cubicBezTo>
                  <a:cubicBezTo>
                    <a:pt x="120" y="1147"/>
                    <a:pt x="122" y="1195"/>
                    <a:pt x="101" y="1227"/>
                  </a:cubicBezTo>
                  <a:cubicBezTo>
                    <a:pt x="166" y="1205"/>
                    <a:pt x="245" y="1183"/>
                    <a:pt x="330" y="1177"/>
                  </a:cubicBezTo>
                  <a:cubicBezTo>
                    <a:pt x="472" y="1167"/>
                    <a:pt x="616" y="1184"/>
                    <a:pt x="732" y="1199"/>
                  </a:cubicBezTo>
                  <a:cubicBezTo>
                    <a:pt x="660" y="1178"/>
                    <a:pt x="590" y="1167"/>
                    <a:pt x="519" y="1157"/>
                  </a:cubicBezTo>
                  <a:close/>
                  <a:moveTo>
                    <a:pt x="111" y="1127"/>
                  </a:moveTo>
                  <a:cubicBezTo>
                    <a:pt x="95" y="1138"/>
                    <a:pt x="89" y="1152"/>
                    <a:pt x="78" y="1170"/>
                  </a:cubicBezTo>
                  <a:cubicBezTo>
                    <a:pt x="71" y="1181"/>
                    <a:pt x="64" y="1192"/>
                    <a:pt x="58" y="1204"/>
                  </a:cubicBezTo>
                  <a:cubicBezTo>
                    <a:pt x="38" y="1239"/>
                    <a:pt x="22" y="1266"/>
                    <a:pt x="23" y="1305"/>
                  </a:cubicBezTo>
                  <a:cubicBezTo>
                    <a:pt x="90" y="1333"/>
                    <a:pt x="179" y="1311"/>
                    <a:pt x="244" y="1311"/>
                  </a:cubicBezTo>
                  <a:cubicBezTo>
                    <a:pt x="322" y="1312"/>
                    <a:pt x="402" y="1298"/>
                    <a:pt x="480" y="1292"/>
                  </a:cubicBezTo>
                  <a:cubicBezTo>
                    <a:pt x="522" y="1288"/>
                    <a:pt x="563" y="1283"/>
                    <a:pt x="602" y="1282"/>
                  </a:cubicBezTo>
                  <a:cubicBezTo>
                    <a:pt x="663" y="1264"/>
                    <a:pt x="736" y="1266"/>
                    <a:pt x="800" y="1263"/>
                  </a:cubicBezTo>
                  <a:cubicBezTo>
                    <a:pt x="798" y="1256"/>
                    <a:pt x="796" y="1248"/>
                    <a:pt x="793" y="1242"/>
                  </a:cubicBezTo>
                  <a:cubicBezTo>
                    <a:pt x="700" y="1248"/>
                    <a:pt x="613" y="1249"/>
                    <a:pt x="529" y="1263"/>
                  </a:cubicBezTo>
                  <a:cubicBezTo>
                    <a:pt x="514" y="1266"/>
                    <a:pt x="501" y="1271"/>
                    <a:pt x="486" y="1272"/>
                  </a:cubicBezTo>
                  <a:cubicBezTo>
                    <a:pt x="480" y="1272"/>
                    <a:pt x="474" y="1269"/>
                    <a:pt x="468" y="1270"/>
                  </a:cubicBezTo>
                  <a:cubicBezTo>
                    <a:pt x="397" y="1278"/>
                    <a:pt x="318" y="1298"/>
                    <a:pt x="242" y="1297"/>
                  </a:cubicBezTo>
                  <a:cubicBezTo>
                    <a:pt x="280" y="1281"/>
                    <a:pt x="322" y="1286"/>
                    <a:pt x="362" y="1277"/>
                  </a:cubicBezTo>
                  <a:cubicBezTo>
                    <a:pt x="408" y="1266"/>
                    <a:pt x="456" y="1255"/>
                    <a:pt x="503" y="1253"/>
                  </a:cubicBezTo>
                  <a:cubicBezTo>
                    <a:pt x="447" y="1252"/>
                    <a:pt x="385" y="1252"/>
                    <a:pt x="315" y="1260"/>
                  </a:cubicBezTo>
                  <a:cubicBezTo>
                    <a:pt x="299" y="1262"/>
                    <a:pt x="284" y="1262"/>
                    <a:pt x="269" y="1263"/>
                  </a:cubicBezTo>
                  <a:cubicBezTo>
                    <a:pt x="236" y="1267"/>
                    <a:pt x="204" y="1275"/>
                    <a:pt x="174" y="1275"/>
                  </a:cubicBezTo>
                  <a:cubicBezTo>
                    <a:pt x="151" y="1275"/>
                    <a:pt x="129" y="1271"/>
                    <a:pt x="108" y="1273"/>
                  </a:cubicBezTo>
                  <a:cubicBezTo>
                    <a:pt x="99" y="1274"/>
                    <a:pt x="90" y="1281"/>
                    <a:pt x="81" y="1278"/>
                  </a:cubicBezTo>
                  <a:cubicBezTo>
                    <a:pt x="77" y="1270"/>
                    <a:pt x="82" y="1261"/>
                    <a:pt x="86" y="1257"/>
                  </a:cubicBezTo>
                  <a:cubicBezTo>
                    <a:pt x="83" y="1247"/>
                    <a:pt x="85" y="1231"/>
                    <a:pt x="86" y="1228"/>
                  </a:cubicBezTo>
                  <a:cubicBezTo>
                    <a:pt x="97" y="1202"/>
                    <a:pt x="116" y="1169"/>
                    <a:pt x="123" y="1137"/>
                  </a:cubicBezTo>
                  <a:cubicBezTo>
                    <a:pt x="126" y="1136"/>
                    <a:pt x="138" y="1128"/>
                    <a:pt x="131" y="1127"/>
                  </a:cubicBezTo>
                  <a:cubicBezTo>
                    <a:pt x="126" y="1128"/>
                    <a:pt x="117" y="1128"/>
                    <a:pt x="111" y="1127"/>
                  </a:cubicBezTo>
                  <a:close/>
                  <a:moveTo>
                    <a:pt x="358" y="1187"/>
                  </a:moveTo>
                  <a:cubicBezTo>
                    <a:pt x="356" y="1187"/>
                    <a:pt x="357" y="1190"/>
                    <a:pt x="355" y="1190"/>
                  </a:cubicBezTo>
                  <a:cubicBezTo>
                    <a:pt x="315" y="1190"/>
                    <a:pt x="271" y="1198"/>
                    <a:pt x="227" y="1205"/>
                  </a:cubicBezTo>
                  <a:cubicBezTo>
                    <a:pt x="185" y="1212"/>
                    <a:pt x="141" y="1224"/>
                    <a:pt x="104" y="1243"/>
                  </a:cubicBezTo>
                  <a:cubicBezTo>
                    <a:pt x="118" y="1244"/>
                    <a:pt x="134" y="1239"/>
                    <a:pt x="146" y="1243"/>
                  </a:cubicBezTo>
                  <a:cubicBezTo>
                    <a:pt x="130" y="1253"/>
                    <a:pt x="101" y="1244"/>
                    <a:pt x="98" y="1262"/>
                  </a:cubicBezTo>
                  <a:cubicBezTo>
                    <a:pt x="231" y="1259"/>
                    <a:pt x="378" y="1237"/>
                    <a:pt x="504" y="1238"/>
                  </a:cubicBezTo>
                  <a:cubicBezTo>
                    <a:pt x="610" y="1240"/>
                    <a:pt x="679" y="1236"/>
                    <a:pt x="775" y="1227"/>
                  </a:cubicBezTo>
                  <a:cubicBezTo>
                    <a:pt x="731" y="1225"/>
                    <a:pt x="685" y="1216"/>
                    <a:pt x="627" y="1215"/>
                  </a:cubicBezTo>
                  <a:cubicBezTo>
                    <a:pt x="636" y="1210"/>
                    <a:pt x="653" y="1206"/>
                    <a:pt x="664" y="1209"/>
                  </a:cubicBezTo>
                  <a:cubicBezTo>
                    <a:pt x="557" y="1177"/>
                    <a:pt x="446" y="1195"/>
                    <a:pt x="358" y="1187"/>
                  </a:cubicBezTo>
                  <a:close/>
                  <a:moveTo>
                    <a:pt x="740" y="1213"/>
                  </a:moveTo>
                  <a:cubicBezTo>
                    <a:pt x="727" y="1212"/>
                    <a:pt x="710" y="1207"/>
                    <a:pt x="697" y="1210"/>
                  </a:cubicBezTo>
                  <a:cubicBezTo>
                    <a:pt x="712" y="1211"/>
                    <a:pt x="732" y="1216"/>
                    <a:pt x="740" y="1213"/>
                  </a:cubicBezTo>
                  <a:close/>
                  <a:moveTo>
                    <a:pt x="868" y="1252"/>
                  </a:moveTo>
                  <a:cubicBezTo>
                    <a:pt x="863" y="1253"/>
                    <a:pt x="854" y="1249"/>
                    <a:pt x="858" y="1255"/>
                  </a:cubicBezTo>
                  <a:cubicBezTo>
                    <a:pt x="845" y="1252"/>
                    <a:pt x="823" y="1246"/>
                    <a:pt x="808" y="1242"/>
                  </a:cubicBezTo>
                  <a:cubicBezTo>
                    <a:pt x="806" y="1257"/>
                    <a:pt x="818" y="1259"/>
                    <a:pt x="822" y="1268"/>
                  </a:cubicBezTo>
                  <a:cubicBezTo>
                    <a:pt x="862" y="1274"/>
                    <a:pt x="906" y="1279"/>
                    <a:pt x="928" y="1250"/>
                  </a:cubicBezTo>
                  <a:cubicBezTo>
                    <a:pt x="927" y="1244"/>
                    <a:pt x="923" y="1238"/>
                    <a:pt x="916" y="1230"/>
                  </a:cubicBezTo>
                  <a:cubicBezTo>
                    <a:pt x="908" y="1233"/>
                    <a:pt x="901" y="1236"/>
                    <a:pt x="896" y="1242"/>
                  </a:cubicBezTo>
                  <a:cubicBezTo>
                    <a:pt x="892" y="1235"/>
                    <a:pt x="879" y="1248"/>
                    <a:pt x="868" y="1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70998" y="2764509"/>
            <a:ext cx="752472" cy="664491"/>
            <a:chOff x="7280275" y="3238500"/>
            <a:chExt cx="515938" cy="455613"/>
          </a:xfrm>
        </p:grpSpPr>
        <p:sp>
          <p:nvSpPr>
            <p:cNvPr id="41" name="Freeform 137"/>
            <p:cNvSpPr>
              <a:spLocks noEditPoints="1"/>
            </p:cNvSpPr>
            <p:nvPr/>
          </p:nvSpPr>
          <p:spPr bwMode="auto">
            <a:xfrm>
              <a:off x="7280275" y="3238500"/>
              <a:ext cx="515938" cy="455613"/>
            </a:xfrm>
            <a:custGeom>
              <a:avLst/>
              <a:gdLst>
                <a:gd name="T0" fmla="*/ 706 w 797"/>
                <a:gd name="T1" fmla="*/ 355 h 706"/>
                <a:gd name="T2" fmla="*/ 619 w 797"/>
                <a:gd name="T3" fmla="*/ 410 h 706"/>
                <a:gd name="T4" fmla="*/ 560 w 797"/>
                <a:gd name="T5" fmla="*/ 468 h 706"/>
                <a:gd name="T6" fmla="*/ 401 w 797"/>
                <a:gd name="T7" fmla="*/ 705 h 706"/>
                <a:gd name="T8" fmla="*/ 193 w 797"/>
                <a:gd name="T9" fmla="*/ 631 h 706"/>
                <a:gd name="T10" fmla="*/ 61 w 797"/>
                <a:gd name="T11" fmla="*/ 584 h 706"/>
                <a:gd name="T12" fmla="*/ 3 w 797"/>
                <a:gd name="T13" fmla="*/ 413 h 706"/>
                <a:gd name="T14" fmla="*/ 133 w 797"/>
                <a:gd name="T15" fmla="*/ 230 h 706"/>
                <a:gd name="T16" fmla="*/ 249 w 797"/>
                <a:gd name="T17" fmla="*/ 176 h 706"/>
                <a:gd name="T18" fmla="*/ 314 w 797"/>
                <a:gd name="T19" fmla="*/ 99 h 706"/>
                <a:gd name="T20" fmla="*/ 418 w 797"/>
                <a:gd name="T21" fmla="*/ 12 h 706"/>
                <a:gd name="T22" fmla="*/ 558 w 797"/>
                <a:gd name="T23" fmla="*/ 70 h 706"/>
                <a:gd name="T24" fmla="*/ 602 w 797"/>
                <a:gd name="T25" fmla="*/ 82 h 706"/>
                <a:gd name="T26" fmla="*/ 691 w 797"/>
                <a:gd name="T27" fmla="*/ 350 h 706"/>
                <a:gd name="T28" fmla="*/ 778 w 797"/>
                <a:gd name="T29" fmla="*/ 183 h 706"/>
                <a:gd name="T30" fmla="*/ 771 w 797"/>
                <a:gd name="T31" fmla="*/ 160 h 706"/>
                <a:gd name="T32" fmla="*/ 655 w 797"/>
                <a:gd name="T33" fmla="*/ 165 h 706"/>
                <a:gd name="T34" fmla="*/ 548 w 797"/>
                <a:gd name="T35" fmla="*/ 280 h 706"/>
                <a:gd name="T36" fmla="*/ 353 w 797"/>
                <a:gd name="T37" fmla="*/ 418 h 706"/>
                <a:gd name="T38" fmla="*/ 234 w 797"/>
                <a:gd name="T39" fmla="*/ 276 h 706"/>
                <a:gd name="T40" fmla="*/ 493 w 797"/>
                <a:gd name="T41" fmla="*/ 46 h 706"/>
                <a:gd name="T42" fmla="*/ 372 w 797"/>
                <a:gd name="T43" fmla="*/ 31 h 706"/>
                <a:gd name="T44" fmla="*/ 305 w 797"/>
                <a:gd name="T45" fmla="*/ 121 h 706"/>
                <a:gd name="T46" fmla="*/ 210 w 797"/>
                <a:gd name="T47" fmla="*/ 220 h 706"/>
                <a:gd name="T48" fmla="*/ 239 w 797"/>
                <a:gd name="T49" fmla="*/ 423 h 706"/>
                <a:gd name="T50" fmla="*/ 471 w 797"/>
                <a:gd name="T51" fmla="*/ 452 h 706"/>
                <a:gd name="T52" fmla="*/ 502 w 797"/>
                <a:gd name="T53" fmla="*/ 413 h 706"/>
                <a:gd name="T54" fmla="*/ 551 w 797"/>
                <a:gd name="T55" fmla="*/ 309 h 706"/>
                <a:gd name="T56" fmla="*/ 637 w 797"/>
                <a:gd name="T57" fmla="*/ 254 h 706"/>
                <a:gd name="T58" fmla="*/ 650 w 797"/>
                <a:gd name="T59" fmla="*/ 282 h 706"/>
                <a:gd name="T60" fmla="*/ 652 w 797"/>
                <a:gd name="T61" fmla="*/ 270 h 706"/>
                <a:gd name="T62" fmla="*/ 485 w 797"/>
                <a:gd name="T63" fmla="*/ 164 h 706"/>
                <a:gd name="T64" fmla="*/ 249 w 797"/>
                <a:gd name="T65" fmla="*/ 377 h 706"/>
                <a:gd name="T66" fmla="*/ 418 w 797"/>
                <a:gd name="T67" fmla="*/ 377 h 706"/>
                <a:gd name="T68" fmla="*/ 674 w 797"/>
                <a:gd name="T69" fmla="*/ 130 h 706"/>
                <a:gd name="T70" fmla="*/ 635 w 797"/>
                <a:gd name="T71" fmla="*/ 290 h 706"/>
                <a:gd name="T72" fmla="*/ 640 w 797"/>
                <a:gd name="T73" fmla="*/ 370 h 706"/>
                <a:gd name="T74" fmla="*/ 587 w 797"/>
                <a:gd name="T75" fmla="*/ 300 h 706"/>
                <a:gd name="T76" fmla="*/ 575 w 797"/>
                <a:gd name="T77" fmla="*/ 319 h 706"/>
                <a:gd name="T78" fmla="*/ 589 w 797"/>
                <a:gd name="T79" fmla="*/ 416 h 706"/>
                <a:gd name="T80" fmla="*/ 527 w 797"/>
                <a:gd name="T81" fmla="*/ 375 h 706"/>
                <a:gd name="T82" fmla="*/ 375 w 797"/>
                <a:gd name="T83" fmla="*/ 230 h 706"/>
                <a:gd name="T84" fmla="*/ 468 w 797"/>
                <a:gd name="T85" fmla="*/ 155 h 706"/>
                <a:gd name="T86" fmla="*/ 500 w 797"/>
                <a:gd name="T87" fmla="*/ 123 h 706"/>
                <a:gd name="T88" fmla="*/ 510 w 797"/>
                <a:gd name="T89" fmla="*/ 60 h 706"/>
                <a:gd name="T90" fmla="*/ 374 w 797"/>
                <a:gd name="T91" fmla="*/ 174 h 706"/>
                <a:gd name="T92" fmla="*/ 246 w 797"/>
                <a:gd name="T93" fmla="*/ 290 h 706"/>
                <a:gd name="T94" fmla="*/ 268 w 797"/>
                <a:gd name="T95" fmla="*/ 312 h 706"/>
                <a:gd name="T96" fmla="*/ 324 w 797"/>
                <a:gd name="T97" fmla="*/ 266 h 706"/>
                <a:gd name="T98" fmla="*/ 370 w 797"/>
                <a:gd name="T99" fmla="*/ 205 h 706"/>
                <a:gd name="T100" fmla="*/ 507 w 797"/>
                <a:gd name="T101" fmla="*/ 427 h 706"/>
                <a:gd name="T102" fmla="*/ 459 w 797"/>
                <a:gd name="T103" fmla="*/ 631 h 706"/>
                <a:gd name="T104" fmla="*/ 500 w 797"/>
                <a:gd name="T105" fmla="*/ 452 h 706"/>
                <a:gd name="T106" fmla="*/ 210 w 797"/>
                <a:gd name="T107" fmla="*/ 439 h 706"/>
                <a:gd name="T108" fmla="*/ 29 w 797"/>
                <a:gd name="T109" fmla="*/ 546 h 706"/>
                <a:gd name="T110" fmla="*/ 285 w 797"/>
                <a:gd name="T111" fmla="*/ 659 h 706"/>
                <a:gd name="T112" fmla="*/ 399 w 797"/>
                <a:gd name="T113" fmla="*/ 584 h 706"/>
                <a:gd name="T114" fmla="*/ 408 w 797"/>
                <a:gd name="T115" fmla="*/ 686 h 706"/>
                <a:gd name="T116" fmla="*/ 227 w 797"/>
                <a:gd name="T117" fmla="*/ 312 h 706"/>
                <a:gd name="T118" fmla="*/ 223 w 797"/>
                <a:gd name="T119" fmla="*/ 319 h 706"/>
                <a:gd name="T120" fmla="*/ 223 w 797"/>
                <a:gd name="T121" fmla="*/ 319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7" h="706">
                  <a:moveTo>
                    <a:pt x="794" y="154"/>
                  </a:moveTo>
                  <a:cubicBezTo>
                    <a:pt x="787" y="201"/>
                    <a:pt x="797" y="242"/>
                    <a:pt x="785" y="280"/>
                  </a:cubicBezTo>
                  <a:cubicBezTo>
                    <a:pt x="758" y="304"/>
                    <a:pt x="727" y="324"/>
                    <a:pt x="706" y="355"/>
                  </a:cubicBezTo>
                  <a:cubicBezTo>
                    <a:pt x="699" y="357"/>
                    <a:pt x="696" y="364"/>
                    <a:pt x="688" y="365"/>
                  </a:cubicBezTo>
                  <a:cubicBezTo>
                    <a:pt x="685" y="372"/>
                    <a:pt x="679" y="376"/>
                    <a:pt x="674" y="381"/>
                  </a:cubicBezTo>
                  <a:cubicBezTo>
                    <a:pt x="648" y="376"/>
                    <a:pt x="634" y="393"/>
                    <a:pt x="619" y="410"/>
                  </a:cubicBezTo>
                  <a:cubicBezTo>
                    <a:pt x="616" y="410"/>
                    <a:pt x="613" y="410"/>
                    <a:pt x="609" y="410"/>
                  </a:cubicBezTo>
                  <a:cubicBezTo>
                    <a:pt x="600" y="420"/>
                    <a:pt x="599" y="437"/>
                    <a:pt x="580" y="437"/>
                  </a:cubicBezTo>
                  <a:cubicBezTo>
                    <a:pt x="578" y="451"/>
                    <a:pt x="574" y="465"/>
                    <a:pt x="560" y="468"/>
                  </a:cubicBezTo>
                  <a:cubicBezTo>
                    <a:pt x="560" y="486"/>
                    <a:pt x="549" y="515"/>
                    <a:pt x="538" y="532"/>
                  </a:cubicBezTo>
                  <a:cubicBezTo>
                    <a:pt x="542" y="549"/>
                    <a:pt x="533" y="556"/>
                    <a:pt x="529" y="573"/>
                  </a:cubicBezTo>
                  <a:cubicBezTo>
                    <a:pt x="481" y="612"/>
                    <a:pt x="454" y="671"/>
                    <a:pt x="401" y="705"/>
                  </a:cubicBezTo>
                  <a:cubicBezTo>
                    <a:pt x="389" y="706"/>
                    <a:pt x="375" y="700"/>
                    <a:pt x="365" y="705"/>
                  </a:cubicBezTo>
                  <a:cubicBezTo>
                    <a:pt x="333" y="685"/>
                    <a:pt x="294" y="675"/>
                    <a:pt x="258" y="660"/>
                  </a:cubicBezTo>
                  <a:cubicBezTo>
                    <a:pt x="236" y="652"/>
                    <a:pt x="214" y="641"/>
                    <a:pt x="193" y="631"/>
                  </a:cubicBezTo>
                  <a:cubicBezTo>
                    <a:pt x="187" y="629"/>
                    <a:pt x="182" y="622"/>
                    <a:pt x="176" y="620"/>
                  </a:cubicBezTo>
                  <a:cubicBezTo>
                    <a:pt x="159" y="613"/>
                    <a:pt x="139" y="612"/>
                    <a:pt x="123" y="604"/>
                  </a:cubicBezTo>
                  <a:cubicBezTo>
                    <a:pt x="108" y="598"/>
                    <a:pt x="83" y="588"/>
                    <a:pt x="61" y="584"/>
                  </a:cubicBezTo>
                  <a:cubicBezTo>
                    <a:pt x="43" y="566"/>
                    <a:pt x="17" y="560"/>
                    <a:pt x="8" y="536"/>
                  </a:cubicBezTo>
                  <a:cubicBezTo>
                    <a:pt x="0" y="511"/>
                    <a:pt x="1" y="455"/>
                    <a:pt x="0" y="430"/>
                  </a:cubicBezTo>
                  <a:cubicBezTo>
                    <a:pt x="0" y="425"/>
                    <a:pt x="3" y="418"/>
                    <a:pt x="3" y="413"/>
                  </a:cubicBezTo>
                  <a:cubicBezTo>
                    <a:pt x="3" y="389"/>
                    <a:pt x="0" y="368"/>
                    <a:pt x="5" y="348"/>
                  </a:cubicBezTo>
                  <a:cubicBezTo>
                    <a:pt x="7" y="346"/>
                    <a:pt x="15" y="346"/>
                    <a:pt x="17" y="348"/>
                  </a:cubicBezTo>
                  <a:cubicBezTo>
                    <a:pt x="48" y="302"/>
                    <a:pt x="97" y="265"/>
                    <a:pt x="133" y="230"/>
                  </a:cubicBezTo>
                  <a:cubicBezTo>
                    <a:pt x="161" y="226"/>
                    <a:pt x="185" y="239"/>
                    <a:pt x="196" y="212"/>
                  </a:cubicBezTo>
                  <a:cubicBezTo>
                    <a:pt x="215" y="212"/>
                    <a:pt x="228" y="200"/>
                    <a:pt x="232" y="177"/>
                  </a:cubicBezTo>
                  <a:cubicBezTo>
                    <a:pt x="239" y="176"/>
                    <a:pt x="245" y="177"/>
                    <a:pt x="249" y="176"/>
                  </a:cubicBezTo>
                  <a:cubicBezTo>
                    <a:pt x="257" y="170"/>
                    <a:pt x="256" y="157"/>
                    <a:pt x="261" y="148"/>
                  </a:cubicBezTo>
                  <a:cubicBezTo>
                    <a:pt x="292" y="148"/>
                    <a:pt x="290" y="124"/>
                    <a:pt x="299" y="102"/>
                  </a:cubicBezTo>
                  <a:cubicBezTo>
                    <a:pt x="305" y="102"/>
                    <a:pt x="307" y="100"/>
                    <a:pt x="314" y="99"/>
                  </a:cubicBezTo>
                  <a:cubicBezTo>
                    <a:pt x="317" y="83"/>
                    <a:pt x="317" y="75"/>
                    <a:pt x="316" y="60"/>
                  </a:cubicBezTo>
                  <a:cubicBezTo>
                    <a:pt x="336" y="36"/>
                    <a:pt x="365" y="22"/>
                    <a:pt x="387" y="0"/>
                  </a:cubicBezTo>
                  <a:cubicBezTo>
                    <a:pt x="396" y="4"/>
                    <a:pt x="412" y="0"/>
                    <a:pt x="418" y="12"/>
                  </a:cubicBezTo>
                  <a:cubicBezTo>
                    <a:pt x="447" y="19"/>
                    <a:pt x="483" y="23"/>
                    <a:pt x="510" y="41"/>
                  </a:cubicBezTo>
                  <a:cubicBezTo>
                    <a:pt x="518" y="41"/>
                    <a:pt x="519" y="33"/>
                    <a:pt x="527" y="32"/>
                  </a:cubicBezTo>
                  <a:cubicBezTo>
                    <a:pt x="541" y="43"/>
                    <a:pt x="542" y="59"/>
                    <a:pt x="558" y="70"/>
                  </a:cubicBezTo>
                  <a:cubicBezTo>
                    <a:pt x="562" y="70"/>
                    <a:pt x="563" y="67"/>
                    <a:pt x="568" y="68"/>
                  </a:cubicBezTo>
                  <a:cubicBezTo>
                    <a:pt x="578" y="79"/>
                    <a:pt x="591" y="79"/>
                    <a:pt x="604" y="84"/>
                  </a:cubicBezTo>
                  <a:cubicBezTo>
                    <a:pt x="604" y="82"/>
                    <a:pt x="603" y="82"/>
                    <a:pt x="602" y="82"/>
                  </a:cubicBezTo>
                  <a:cubicBezTo>
                    <a:pt x="653" y="100"/>
                    <a:pt x="729" y="123"/>
                    <a:pt x="794" y="154"/>
                  </a:cubicBezTo>
                  <a:close/>
                  <a:moveTo>
                    <a:pt x="683" y="271"/>
                  </a:moveTo>
                  <a:cubicBezTo>
                    <a:pt x="691" y="299"/>
                    <a:pt x="677" y="328"/>
                    <a:pt x="691" y="350"/>
                  </a:cubicBezTo>
                  <a:cubicBezTo>
                    <a:pt x="708" y="337"/>
                    <a:pt x="718" y="317"/>
                    <a:pt x="736" y="302"/>
                  </a:cubicBezTo>
                  <a:cubicBezTo>
                    <a:pt x="746" y="293"/>
                    <a:pt x="760" y="290"/>
                    <a:pt x="768" y="280"/>
                  </a:cubicBezTo>
                  <a:cubicBezTo>
                    <a:pt x="786" y="256"/>
                    <a:pt x="777" y="212"/>
                    <a:pt x="778" y="183"/>
                  </a:cubicBezTo>
                  <a:cubicBezTo>
                    <a:pt x="751" y="217"/>
                    <a:pt x="722" y="249"/>
                    <a:pt x="683" y="271"/>
                  </a:cubicBezTo>
                  <a:close/>
                  <a:moveTo>
                    <a:pt x="720" y="225"/>
                  </a:moveTo>
                  <a:cubicBezTo>
                    <a:pt x="740" y="204"/>
                    <a:pt x="768" y="193"/>
                    <a:pt x="771" y="160"/>
                  </a:cubicBezTo>
                  <a:cubicBezTo>
                    <a:pt x="747" y="150"/>
                    <a:pt x="725" y="137"/>
                    <a:pt x="696" y="131"/>
                  </a:cubicBezTo>
                  <a:cubicBezTo>
                    <a:pt x="694" y="137"/>
                    <a:pt x="686" y="139"/>
                    <a:pt x="686" y="147"/>
                  </a:cubicBezTo>
                  <a:cubicBezTo>
                    <a:pt x="675" y="148"/>
                    <a:pt x="663" y="157"/>
                    <a:pt x="655" y="165"/>
                  </a:cubicBezTo>
                  <a:cubicBezTo>
                    <a:pt x="644" y="177"/>
                    <a:pt x="637" y="194"/>
                    <a:pt x="626" y="205"/>
                  </a:cubicBezTo>
                  <a:cubicBezTo>
                    <a:pt x="621" y="204"/>
                    <a:pt x="620" y="207"/>
                    <a:pt x="616" y="208"/>
                  </a:cubicBezTo>
                  <a:cubicBezTo>
                    <a:pt x="596" y="235"/>
                    <a:pt x="574" y="259"/>
                    <a:pt x="548" y="280"/>
                  </a:cubicBezTo>
                  <a:cubicBezTo>
                    <a:pt x="528" y="300"/>
                    <a:pt x="515" y="327"/>
                    <a:pt x="488" y="340"/>
                  </a:cubicBezTo>
                  <a:cubicBezTo>
                    <a:pt x="482" y="358"/>
                    <a:pt x="462" y="362"/>
                    <a:pt x="452" y="375"/>
                  </a:cubicBezTo>
                  <a:cubicBezTo>
                    <a:pt x="421" y="395"/>
                    <a:pt x="397" y="417"/>
                    <a:pt x="353" y="418"/>
                  </a:cubicBezTo>
                  <a:cubicBezTo>
                    <a:pt x="315" y="419"/>
                    <a:pt x="285" y="411"/>
                    <a:pt x="251" y="399"/>
                  </a:cubicBezTo>
                  <a:cubicBezTo>
                    <a:pt x="235" y="386"/>
                    <a:pt x="218" y="374"/>
                    <a:pt x="203" y="360"/>
                  </a:cubicBezTo>
                  <a:cubicBezTo>
                    <a:pt x="184" y="324"/>
                    <a:pt x="224" y="298"/>
                    <a:pt x="234" y="276"/>
                  </a:cubicBezTo>
                  <a:cubicBezTo>
                    <a:pt x="290" y="233"/>
                    <a:pt x="336" y="180"/>
                    <a:pt x="398" y="142"/>
                  </a:cubicBezTo>
                  <a:cubicBezTo>
                    <a:pt x="414" y="126"/>
                    <a:pt x="432" y="112"/>
                    <a:pt x="449" y="97"/>
                  </a:cubicBezTo>
                  <a:cubicBezTo>
                    <a:pt x="465" y="83"/>
                    <a:pt x="488" y="70"/>
                    <a:pt x="493" y="46"/>
                  </a:cubicBezTo>
                  <a:cubicBezTo>
                    <a:pt x="482" y="38"/>
                    <a:pt x="469" y="41"/>
                    <a:pt x="454" y="37"/>
                  </a:cubicBezTo>
                  <a:cubicBezTo>
                    <a:pt x="435" y="33"/>
                    <a:pt x="402" y="16"/>
                    <a:pt x="389" y="19"/>
                  </a:cubicBezTo>
                  <a:cubicBezTo>
                    <a:pt x="383" y="20"/>
                    <a:pt x="379" y="26"/>
                    <a:pt x="372" y="31"/>
                  </a:cubicBezTo>
                  <a:cubicBezTo>
                    <a:pt x="355" y="43"/>
                    <a:pt x="341" y="52"/>
                    <a:pt x="331" y="66"/>
                  </a:cubicBezTo>
                  <a:cubicBezTo>
                    <a:pt x="332" y="85"/>
                    <a:pt x="327" y="93"/>
                    <a:pt x="324" y="111"/>
                  </a:cubicBezTo>
                  <a:cubicBezTo>
                    <a:pt x="318" y="117"/>
                    <a:pt x="312" y="118"/>
                    <a:pt x="305" y="121"/>
                  </a:cubicBezTo>
                  <a:cubicBezTo>
                    <a:pt x="310" y="142"/>
                    <a:pt x="293" y="154"/>
                    <a:pt x="275" y="157"/>
                  </a:cubicBezTo>
                  <a:cubicBezTo>
                    <a:pt x="266" y="169"/>
                    <a:pt x="269" y="193"/>
                    <a:pt x="242" y="188"/>
                  </a:cubicBezTo>
                  <a:cubicBezTo>
                    <a:pt x="236" y="202"/>
                    <a:pt x="227" y="222"/>
                    <a:pt x="210" y="220"/>
                  </a:cubicBezTo>
                  <a:cubicBezTo>
                    <a:pt x="200" y="240"/>
                    <a:pt x="167" y="242"/>
                    <a:pt x="143" y="242"/>
                  </a:cubicBezTo>
                  <a:cubicBezTo>
                    <a:pt x="100" y="274"/>
                    <a:pt x="62" y="310"/>
                    <a:pt x="29" y="352"/>
                  </a:cubicBezTo>
                  <a:cubicBezTo>
                    <a:pt x="95" y="372"/>
                    <a:pt x="166" y="404"/>
                    <a:pt x="239" y="423"/>
                  </a:cubicBezTo>
                  <a:cubicBezTo>
                    <a:pt x="242" y="427"/>
                    <a:pt x="245" y="430"/>
                    <a:pt x="251" y="432"/>
                  </a:cubicBezTo>
                  <a:cubicBezTo>
                    <a:pt x="300" y="448"/>
                    <a:pt x="365" y="471"/>
                    <a:pt x="416" y="485"/>
                  </a:cubicBezTo>
                  <a:cubicBezTo>
                    <a:pt x="433" y="473"/>
                    <a:pt x="456" y="468"/>
                    <a:pt x="471" y="452"/>
                  </a:cubicBezTo>
                  <a:cubicBezTo>
                    <a:pt x="476" y="447"/>
                    <a:pt x="478" y="439"/>
                    <a:pt x="483" y="435"/>
                  </a:cubicBezTo>
                  <a:cubicBezTo>
                    <a:pt x="486" y="433"/>
                    <a:pt x="489" y="436"/>
                    <a:pt x="491" y="433"/>
                  </a:cubicBezTo>
                  <a:cubicBezTo>
                    <a:pt x="496" y="429"/>
                    <a:pt x="501" y="418"/>
                    <a:pt x="502" y="413"/>
                  </a:cubicBezTo>
                  <a:cubicBezTo>
                    <a:pt x="503" y="403"/>
                    <a:pt x="496" y="393"/>
                    <a:pt x="498" y="384"/>
                  </a:cubicBezTo>
                  <a:cubicBezTo>
                    <a:pt x="501" y="371"/>
                    <a:pt x="514" y="369"/>
                    <a:pt x="527" y="363"/>
                  </a:cubicBezTo>
                  <a:cubicBezTo>
                    <a:pt x="538" y="345"/>
                    <a:pt x="532" y="320"/>
                    <a:pt x="551" y="309"/>
                  </a:cubicBezTo>
                  <a:cubicBezTo>
                    <a:pt x="555" y="309"/>
                    <a:pt x="559" y="309"/>
                    <a:pt x="563" y="309"/>
                  </a:cubicBezTo>
                  <a:cubicBezTo>
                    <a:pt x="575" y="298"/>
                    <a:pt x="585" y="276"/>
                    <a:pt x="609" y="282"/>
                  </a:cubicBezTo>
                  <a:cubicBezTo>
                    <a:pt x="619" y="273"/>
                    <a:pt x="622" y="258"/>
                    <a:pt x="637" y="254"/>
                  </a:cubicBezTo>
                  <a:cubicBezTo>
                    <a:pt x="648" y="258"/>
                    <a:pt x="665" y="251"/>
                    <a:pt x="681" y="259"/>
                  </a:cubicBezTo>
                  <a:cubicBezTo>
                    <a:pt x="694" y="252"/>
                    <a:pt x="707" y="239"/>
                    <a:pt x="720" y="225"/>
                  </a:cubicBezTo>
                  <a:close/>
                  <a:moveTo>
                    <a:pt x="650" y="282"/>
                  </a:moveTo>
                  <a:cubicBezTo>
                    <a:pt x="644" y="305"/>
                    <a:pt x="663" y="338"/>
                    <a:pt x="667" y="365"/>
                  </a:cubicBezTo>
                  <a:cubicBezTo>
                    <a:pt x="674" y="367"/>
                    <a:pt x="672" y="360"/>
                    <a:pt x="679" y="362"/>
                  </a:cubicBezTo>
                  <a:cubicBezTo>
                    <a:pt x="662" y="336"/>
                    <a:pt x="694" y="262"/>
                    <a:pt x="652" y="270"/>
                  </a:cubicBezTo>
                  <a:cubicBezTo>
                    <a:pt x="651" y="274"/>
                    <a:pt x="651" y="278"/>
                    <a:pt x="650" y="282"/>
                  </a:cubicBezTo>
                  <a:close/>
                  <a:moveTo>
                    <a:pt x="558" y="89"/>
                  </a:moveTo>
                  <a:cubicBezTo>
                    <a:pt x="535" y="115"/>
                    <a:pt x="502" y="138"/>
                    <a:pt x="485" y="164"/>
                  </a:cubicBezTo>
                  <a:cubicBezTo>
                    <a:pt x="454" y="180"/>
                    <a:pt x="429" y="202"/>
                    <a:pt x="408" y="227"/>
                  </a:cubicBezTo>
                  <a:cubicBezTo>
                    <a:pt x="357" y="259"/>
                    <a:pt x="313" y="298"/>
                    <a:pt x="266" y="333"/>
                  </a:cubicBezTo>
                  <a:cubicBezTo>
                    <a:pt x="257" y="344"/>
                    <a:pt x="253" y="360"/>
                    <a:pt x="249" y="377"/>
                  </a:cubicBezTo>
                  <a:cubicBezTo>
                    <a:pt x="268" y="393"/>
                    <a:pt x="292" y="402"/>
                    <a:pt x="319" y="404"/>
                  </a:cubicBezTo>
                  <a:cubicBezTo>
                    <a:pt x="346" y="407"/>
                    <a:pt x="380" y="405"/>
                    <a:pt x="403" y="391"/>
                  </a:cubicBezTo>
                  <a:cubicBezTo>
                    <a:pt x="408" y="387"/>
                    <a:pt x="413" y="381"/>
                    <a:pt x="418" y="377"/>
                  </a:cubicBezTo>
                  <a:cubicBezTo>
                    <a:pt x="430" y="369"/>
                    <a:pt x="444" y="364"/>
                    <a:pt x="456" y="357"/>
                  </a:cubicBezTo>
                  <a:cubicBezTo>
                    <a:pt x="474" y="344"/>
                    <a:pt x="483" y="323"/>
                    <a:pt x="502" y="314"/>
                  </a:cubicBezTo>
                  <a:cubicBezTo>
                    <a:pt x="555" y="249"/>
                    <a:pt x="619" y="194"/>
                    <a:pt x="674" y="130"/>
                  </a:cubicBezTo>
                  <a:cubicBezTo>
                    <a:pt x="675" y="130"/>
                    <a:pt x="676" y="129"/>
                    <a:pt x="676" y="128"/>
                  </a:cubicBezTo>
                  <a:cubicBezTo>
                    <a:pt x="636" y="116"/>
                    <a:pt x="607" y="95"/>
                    <a:pt x="558" y="89"/>
                  </a:cubicBezTo>
                  <a:close/>
                  <a:moveTo>
                    <a:pt x="635" y="290"/>
                  </a:moveTo>
                  <a:cubicBezTo>
                    <a:pt x="631" y="291"/>
                    <a:pt x="631" y="288"/>
                    <a:pt x="630" y="287"/>
                  </a:cubicBezTo>
                  <a:cubicBezTo>
                    <a:pt x="626" y="289"/>
                    <a:pt x="624" y="291"/>
                    <a:pt x="619" y="292"/>
                  </a:cubicBezTo>
                  <a:cubicBezTo>
                    <a:pt x="625" y="316"/>
                    <a:pt x="624" y="352"/>
                    <a:pt x="640" y="370"/>
                  </a:cubicBezTo>
                  <a:cubicBezTo>
                    <a:pt x="661" y="345"/>
                    <a:pt x="635" y="323"/>
                    <a:pt x="635" y="290"/>
                  </a:cubicBezTo>
                  <a:close/>
                  <a:moveTo>
                    <a:pt x="604" y="293"/>
                  </a:moveTo>
                  <a:cubicBezTo>
                    <a:pt x="600" y="294"/>
                    <a:pt x="591" y="295"/>
                    <a:pt x="587" y="300"/>
                  </a:cubicBezTo>
                  <a:cubicBezTo>
                    <a:pt x="585" y="337"/>
                    <a:pt x="589" y="378"/>
                    <a:pt x="613" y="394"/>
                  </a:cubicBezTo>
                  <a:cubicBezTo>
                    <a:pt x="632" y="365"/>
                    <a:pt x="611" y="327"/>
                    <a:pt x="604" y="293"/>
                  </a:cubicBezTo>
                  <a:close/>
                  <a:moveTo>
                    <a:pt x="575" y="319"/>
                  </a:moveTo>
                  <a:cubicBezTo>
                    <a:pt x="567" y="321"/>
                    <a:pt x="559" y="321"/>
                    <a:pt x="553" y="324"/>
                  </a:cubicBezTo>
                  <a:cubicBezTo>
                    <a:pt x="547" y="359"/>
                    <a:pt x="565" y="394"/>
                    <a:pt x="578" y="420"/>
                  </a:cubicBezTo>
                  <a:cubicBezTo>
                    <a:pt x="585" y="422"/>
                    <a:pt x="583" y="416"/>
                    <a:pt x="589" y="416"/>
                  </a:cubicBezTo>
                  <a:cubicBezTo>
                    <a:pt x="597" y="384"/>
                    <a:pt x="573" y="359"/>
                    <a:pt x="575" y="319"/>
                  </a:cubicBezTo>
                  <a:close/>
                  <a:moveTo>
                    <a:pt x="544" y="362"/>
                  </a:moveTo>
                  <a:cubicBezTo>
                    <a:pt x="538" y="360"/>
                    <a:pt x="532" y="370"/>
                    <a:pt x="527" y="375"/>
                  </a:cubicBezTo>
                  <a:cubicBezTo>
                    <a:pt x="536" y="402"/>
                    <a:pt x="540" y="434"/>
                    <a:pt x="556" y="452"/>
                  </a:cubicBezTo>
                  <a:cubicBezTo>
                    <a:pt x="579" y="428"/>
                    <a:pt x="547" y="392"/>
                    <a:pt x="544" y="362"/>
                  </a:cubicBezTo>
                  <a:close/>
                  <a:moveTo>
                    <a:pt x="375" y="230"/>
                  </a:moveTo>
                  <a:cubicBezTo>
                    <a:pt x="399" y="208"/>
                    <a:pt x="426" y="187"/>
                    <a:pt x="454" y="165"/>
                  </a:cubicBezTo>
                  <a:cubicBezTo>
                    <a:pt x="461" y="153"/>
                    <a:pt x="454" y="131"/>
                    <a:pt x="461" y="123"/>
                  </a:cubicBezTo>
                  <a:cubicBezTo>
                    <a:pt x="469" y="131"/>
                    <a:pt x="466" y="141"/>
                    <a:pt x="468" y="155"/>
                  </a:cubicBezTo>
                  <a:cubicBezTo>
                    <a:pt x="479" y="153"/>
                    <a:pt x="478" y="137"/>
                    <a:pt x="490" y="135"/>
                  </a:cubicBezTo>
                  <a:cubicBezTo>
                    <a:pt x="487" y="123"/>
                    <a:pt x="488" y="97"/>
                    <a:pt x="493" y="85"/>
                  </a:cubicBezTo>
                  <a:cubicBezTo>
                    <a:pt x="498" y="98"/>
                    <a:pt x="501" y="111"/>
                    <a:pt x="500" y="123"/>
                  </a:cubicBezTo>
                  <a:cubicBezTo>
                    <a:pt x="517" y="111"/>
                    <a:pt x="528" y="93"/>
                    <a:pt x="544" y="80"/>
                  </a:cubicBezTo>
                  <a:cubicBezTo>
                    <a:pt x="541" y="71"/>
                    <a:pt x="532" y="68"/>
                    <a:pt x="527" y="60"/>
                  </a:cubicBezTo>
                  <a:cubicBezTo>
                    <a:pt x="521" y="60"/>
                    <a:pt x="514" y="57"/>
                    <a:pt x="510" y="60"/>
                  </a:cubicBezTo>
                  <a:cubicBezTo>
                    <a:pt x="493" y="71"/>
                    <a:pt x="475" y="93"/>
                    <a:pt x="454" y="111"/>
                  </a:cubicBezTo>
                  <a:cubicBezTo>
                    <a:pt x="428" y="134"/>
                    <a:pt x="402" y="153"/>
                    <a:pt x="380" y="172"/>
                  </a:cubicBezTo>
                  <a:cubicBezTo>
                    <a:pt x="379" y="174"/>
                    <a:pt x="376" y="172"/>
                    <a:pt x="374" y="174"/>
                  </a:cubicBezTo>
                  <a:cubicBezTo>
                    <a:pt x="364" y="181"/>
                    <a:pt x="358" y="192"/>
                    <a:pt x="348" y="200"/>
                  </a:cubicBezTo>
                  <a:cubicBezTo>
                    <a:pt x="323" y="221"/>
                    <a:pt x="297" y="240"/>
                    <a:pt x="276" y="261"/>
                  </a:cubicBezTo>
                  <a:cubicBezTo>
                    <a:pt x="266" y="271"/>
                    <a:pt x="254" y="279"/>
                    <a:pt x="246" y="290"/>
                  </a:cubicBezTo>
                  <a:cubicBezTo>
                    <a:pt x="247" y="309"/>
                    <a:pt x="246" y="317"/>
                    <a:pt x="252" y="331"/>
                  </a:cubicBezTo>
                  <a:cubicBezTo>
                    <a:pt x="265" y="323"/>
                    <a:pt x="250" y="288"/>
                    <a:pt x="264" y="283"/>
                  </a:cubicBezTo>
                  <a:cubicBezTo>
                    <a:pt x="267" y="292"/>
                    <a:pt x="268" y="301"/>
                    <a:pt x="268" y="312"/>
                  </a:cubicBezTo>
                  <a:cubicBezTo>
                    <a:pt x="283" y="301"/>
                    <a:pt x="296" y="288"/>
                    <a:pt x="312" y="278"/>
                  </a:cubicBezTo>
                  <a:cubicBezTo>
                    <a:pt x="315" y="266"/>
                    <a:pt x="312" y="247"/>
                    <a:pt x="322" y="242"/>
                  </a:cubicBezTo>
                  <a:cubicBezTo>
                    <a:pt x="324" y="249"/>
                    <a:pt x="328" y="260"/>
                    <a:pt x="324" y="266"/>
                  </a:cubicBezTo>
                  <a:cubicBezTo>
                    <a:pt x="347" y="265"/>
                    <a:pt x="328" y="227"/>
                    <a:pt x="338" y="220"/>
                  </a:cubicBezTo>
                  <a:cubicBezTo>
                    <a:pt x="345" y="225"/>
                    <a:pt x="345" y="237"/>
                    <a:pt x="346" y="247"/>
                  </a:cubicBezTo>
                  <a:cubicBezTo>
                    <a:pt x="374" y="245"/>
                    <a:pt x="356" y="214"/>
                    <a:pt x="370" y="205"/>
                  </a:cubicBezTo>
                  <a:cubicBezTo>
                    <a:pt x="374" y="211"/>
                    <a:pt x="373" y="227"/>
                    <a:pt x="375" y="230"/>
                  </a:cubicBezTo>
                  <a:close/>
                  <a:moveTo>
                    <a:pt x="515" y="379"/>
                  </a:moveTo>
                  <a:cubicBezTo>
                    <a:pt x="501" y="390"/>
                    <a:pt x="520" y="414"/>
                    <a:pt x="507" y="427"/>
                  </a:cubicBezTo>
                  <a:cubicBezTo>
                    <a:pt x="513" y="455"/>
                    <a:pt x="525" y="484"/>
                    <a:pt x="534" y="510"/>
                  </a:cubicBezTo>
                  <a:cubicBezTo>
                    <a:pt x="559" y="471"/>
                    <a:pt x="524" y="415"/>
                    <a:pt x="515" y="379"/>
                  </a:cubicBezTo>
                  <a:close/>
                  <a:moveTo>
                    <a:pt x="459" y="631"/>
                  </a:moveTo>
                  <a:cubicBezTo>
                    <a:pt x="466" y="623"/>
                    <a:pt x="471" y="614"/>
                    <a:pt x="478" y="606"/>
                  </a:cubicBezTo>
                  <a:cubicBezTo>
                    <a:pt x="492" y="589"/>
                    <a:pt x="512" y="575"/>
                    <a:pt x="519" y="558"/>
                  </a:cubicBezTo>
                  <a:cubicBezTo>
                    <a:pt x="533" y="527"/>
                    <a:pt x="508" y="489"/>
                    <a:pt x="500" y="452"/>
                  </a:cubicBezTo>
                  <a:cubicBezTo>
                    <a:pt x="487" y="454"/>
                    <a:pt x="480" y="467"/>
                    <a:pt x="471" y="468"/>
                  </a:cubicBezTo>
                  <a:cubicBezTo>
                    <a:pt x="461" y="492"/>
                    <a:pt x="431" y="504"/>
                    <a:pt x="404" y="502"/>
                  </a:cubicBezTo>
                  <a:cubicBezTo>
                    <a:pt x="340" y="473"/>
                    <a:pt x="280" y="459"/>
                    <a:pt x="210" y="439"/>
                  </a:cubicBezTo>
                  <a:cubicBezTo>
                    <a:pt x="209" y="436"/>
                    <a:pt x="212" y="430"/>
                    <a:pt x="206" y="432"/>
                  </a:cubicBezTo>
                  <a:cubicBezTo>
                    <a:pt x="150" y="412"/>
                    <a:pt x="78" y="388"/>
                    <a:pt x="15" y="362"/>
                  </a:cubicBezTo>
                  <a:cubicBezTo>
                    <a:pt x="17" y="429"/>
                    <a:pt x="8" y="494"/>
                    <a:pt x="29" y="546"/>
                  </a:cubicBezTo>
                  <a:cubicBezTo>
                    <a:pt x="60" y="569"/>
                    <a:pt x="97" y="578"/>
                    <a:pt x="131" y="592"/>
                  </a:cubicBezTo>
                  <a:cubicBezTo>
                    <a:pt x="146" y="598"/>
                    <a:pt x="161" y="600"/>
                    <a:pt x="176" y="606"/>
                  </a:cubicBezTo>
                  <a:cubicBezTo>
                    <a:pt x="214" y="620"/>
                    <a:pt x="247" y="648"/>
                    <a:pt x="285" y="659"/>
                  </a:cubicBezTo>
                  <a:cubicBezTo>
                    <a:pt x="289" y="659"/>
                    <a:pt x="293" y="659"/>
                    <a:pt x="297" y="659"/>
                  </a:cubicBezTo>
                  <a:cubicBezTo>
                    <a:pt x="325" y="670"/>
                    <a:pt x="352" y="685"/>
                    <a:pt x="386" y="690"/>
                  </a:cubicBezTo>
                  <a:cubicBezTo>
                    <a:pt x="406" y="667"/>
                    <a:pt x="396" y="620"/>
                    <a:pt x="399" y="584"/>
                  </a:cubicBezTo>
                  <a:cubicBezTo>
                    <a:pt x="401" y="566"/>
                    <a:pt x="404" y="550"/>
                    <a:pt x="408" y="536"/>
                  </a:cubicBezTo>
                  <a:cubicBezTo>
                    <a:pt x="419" y="565"/>
                    <a:pt x="401" y="620"/>
                    <a:pt x="411" y="657"/>
                  </a:cubicBezTo>
                  <a:cubicBezTo>
                    <a:pt x="406" y="666"/>
                    <a:pt x="405" y="677"/>
                    <a:pt x="408" y="686"/>
                  </a:cubicBezTo>
                  <a:cubicBezTo>
                    <a:pt x="426" y="669"/>
                    <a:pt x="443" y="650"/>
                    <a:pt x="459" y="631"/>
                  </a:cubicBezTo>
                  <a:close/>
                  <a:moveTo>
                    <a:pt x="237" y="300"/>
                  </a:moveTo>
                  <a:cubicBezTo>
                    <a:pt x="231" y="302"/>
                    <a:pt x="231" y="309"/>
                    <a:pt x="227" y="312"/>
                  </a:cubicBezTo>
                  <a:cubicBezTo>
                    <a:pt x="238" y="312"/>
                    <a:pt x="231" y="330"/>
                    <a:pt x="239" y="333"/>
                  </a:cubicBezTo>
                  <a:cubicBezTo>
                    <a:pt x="237" y="322"/>
                    <a:pt x="236" y="310"/>
                    <a:pt x="237" y="300"/>
                  </a:cubicBezTo>
                  <a:close/>
                  <a:moveTo>
                    <a:pt x="223" y="319"/>
                  </a:moveTo>
                  <a:cubicBezTo>
                    <a:pt x="220" y="324"/>
                    <a:pt x="218" y="334"/>
                    <a:pt x="210" y="329"/>
                  </a:cubicBezTo>
                  <a:cubicBezTo>
                    <a:pt x="211" y="348"/>
                    <a:pt x="216" y="356"/>
                    <a:pt x="229" y="365"/>
                  </a:cubicBezTo>
                  <a:cubicBezTo>
                    <a:pt x="229" y="348"/>
                    <a:pt x="230" y="330"/>
                    <a:pt x="223" y="3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38"/>
            <p:cNvSpPr>
              <a:spLocks noEditPoints="1"/>
            </p:cNvSpPr>
            <p:nvPr/>
          </p:nvSpPr>
          <p:spPr bwMode="auto">
            <a:xfrm>
              <a:off x="7551738" y="3370263"/>
              <a:ext cx="82550" cy="58738"/>
            </a:xfrm>
            <a:custGeom>
              <a:avLst/>
              <a:gdLst>
                <a:gd name="T0" fmla="*/ 95 w 127"/>
                <a:gd name="T1" fmla="*/ 0 h 92"/>
                <a:gd name="T2" fmla="*/ 118 w 127"/>
                <a:gd name="T3" fmla="*/ 56 h 92"/>
                <a:gd name="T4" fmla="*/ 5 w 127"/>
                <a:gd name="T5" fmla="*/ 65 h 92"/>
                <a:gd name="T6" fmla="*/ 0 w 127"/>
                <a:gd name="T7" fmla="*/ 34 h 92"/>
                <a:gd name="T8" fmla="*/ 95 w 127"/>
                <a:gd name="T9" fmla="*/ 0 h 92"/>
                <a:gd name="T10" fmla="*/ 71 w 127"/>
                <a:gd name="T11" fmla="*/ 41 h 92"/>
                <a:gd name="T12" fmla="*/ 82 w 127"/>
                <a:gd name="T13" fmla="*/ 56 h 92"/>
                <a:gd name="T14" fmla="*/ 97 w 127"/>
                <a:gd name="T15" fmla="*/ 46 h 92"/>
                <a:gd name="T16" fmla="*/ 97 w 127"/>
                <a:gd name="T17" fmla="*/ 36 h 92"/>
                <a:gd name="T18" fmla="*/ 99 w 127"/>
                <a:gd name="T19" fmla="*/ 34 h 92"/>
                <a:gd name="T20" fmla="*/ 71 w 127"/>
                <a:gd name="T21" fmla="*/ 41 h 92"/>
                <a:gd name="T22" fmla="*/ 68 w 127"/>
                <a:gd name="T23" fmla="*/ 21 h 92"/>
                <a:gd name="T24" fmla="*/ 68 w 127"/>
                <a:gd name="T25" fmla="*/ 31 h 92"/>
                <a:gd name="T26" fmla="*/ 89 w 127"/>
                <a:gd name="T27" fmla="*/ 21 h 92"/>
                <a:gd name="T28" fmla="*/ 68 w 127"/>
                <a:gd name="T29" fmla="*/ 21 h 92"/>
                <a:gd name="T30" fmla="*/ 54 w 127"/>
                <a:gd name="T31" fmla="*/ 44 h 92"/>
                <a:gd name="T32" fmla="*/ 37 w 127"/>
                <a:gd name="T33" fmla="*/ 58 h 92"/>
                <a:gd name="T34" fmla="*/ 63 w 127"/>
                <a:gd name="T35" fmla="*/ 60 h 92"/>
                <a:gd name="T36" fmla="*/ 54 w 127"/>
                <a:gd name="T37" fmla="*/ 44 h 92"/>
                <a:gd name="T38" fmla="*/ 56 w 127"/>
                <a:gd name="T39" fmla="*/ 19 h 92"/>
                <a:gd name="T40" fmla="*/ 13 w 127"/>
                <a:gd name="T41" fmla="*/ 50 h 92"/>
                <a:gd name="T42" fmla="*/ 58 w 127"/>
                <a:gd name="T43" fmla="*/ 32 h 92"/>
                <a:gd name="T44" fmla="*/ 56 w 127"/>
                <a:gd name="T45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92">
                  <a:moveTo>
                    <a:pt x="95" y="0"/>
                  </a:moveTo>
                  <a:cubicBezTo>
                    <a:pt x="118" y="12"/>
                    <a:pt x="127" y="35"/>
                    <a:pt x="118" y="56"/>
                  </a:cubicBezTo>
                  <a:cubicBezTo>
                    <a:pt x="102" y="91"/>
                    <a:pt x="23" y="92"/>
                    <a:pt x="5" y="65"/>
                  </a:cubicBezTo>
                  <a:cubicBezTo>
                    <a:pt x="0" y="57"/>
                    <a:pt x="0" y="46"/>
                    <a:pt x="0" y="34"/>
                  </a:cubicBezTo>
                  <a:cubicBezTo>
                    <a:pt x="17" y="4"/>
                    <a:pt x="63" y="3"/>
                    <a:pt x="95" y="0"/>
                  </a:cubicBezTo>
                  <a:close/>
                  <a:moveTo>
                    <a:pt x="71" y="41"/>
                  </a:moveTo>
                  <a:cubicBezTo>
                    <a:pt x="71" y="50"/>
                    <a:pt x="75" y="55"/>
                    <a:pt x="82" y="56"/>
                  </a:cubicBezTo>
                  <a:cubicBezTo>
                    <a:pt x="87" y="53"/>
                    <a:pt x="93" y="50"/>
                    <a:pt x="97" y="46"/>
                  </a:cubicBezTo>
                  <a:cubicBezTo>
                    <a:pt x="99" y="41"/>
                    <a:pt x="92" y="37"/>
                    <a:pt x="97" y="36"/>
                  </a:cubicBezTo>
                  <a:cubicBezTo>
                    <a:pt x="97" y="38"/>
                    <a:pt x="99" y="37"/>
                    <a:pt x="99" y="34"/>
                  </a:cubicBezTo>
                  <a:cubicBezTo>
                    <a:pt x="87" y="34"/>
                    <a:pt x="80" y="39"/>
                    <a:pt x="71" y="41"/>
                  </a:cubicBezTo>
                  <a:close/>
                  <a:moveTo>
                    <a:pt x="68" y="21"/>
                  </a:moveTo>
                  <a:cubicBezTo>
                    <a:pt x="68" y="24"/>
                    <a:pt x="68" y="27"/>
                    <a:pt x="68" y="31"/>
                  </a:cubicBezTo>
                  <a:cubicBezTo>
                    <a:pt x="75" y="27"/>
                    <a:pt x="85" y="27"/>
                    <a:pt x="89" y="21"/>
                  </a:cubicBezTo>
                  <a:cubicBezTo>
                    <a:pt x="86" y="15"/>
                    <a:pt x="75" y="17"/>
                    <a:pt x="68" y="21"/>
                  </a:cubicBezTo>
                  <a:close/>
                  <a:moveTo>
                    <a:pt x="54" y="44"/>
                  </a:moveTo>
                  <a:cubicBezTo>
                    <a:pt x="49" y="53"/>
                    <a:pt x="40" y="47"/>
                    <a:pt x="37" y="58"/>
                  </a:cubicBezTo>
                  <a:cubicBezTo>
                    <a:pt x="49" y="58"/>
                    <a:pt x="50" y="59"/>
                    <a:pt x="63" y="60"/>
                  </a:cubicBezTo>
                  <a:cubicBezTo>
                    <a:pt x="64" y="51"/>
                    <a:pt x="60" y="47"/>
                    <a:pt x="54" y="44"/>
                  </a:cubicBezTo>
                  <a:close/>
                  <a:moveTo>
                    <a:pt x="56" y="19"/>
                  </a:moveTo>
                  <a:cubicBezTo>
                    <a:pt x="36" y="25"/>
                    <a:pt x="14" y="30"/>
                    <a:pt x="13" y="50"/>
                  </a:cubicBezTo>
                  <a:cubicBezTo>
                    <a:pt x="30" y="42"/>
                    <a:pt x="41" y="38"/>
                    <a:pt x="58" y="32"/>
                  </a:cubicBezTo>
                  <a:cubicBezTo>
                    <a:pt x="57" y="28"/>
                    <a:pt x="55" y="25"/>
                    <a:pt x="5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39"/>
            <p:cNvSpPr>
              <a:spLocks noEditPoints="1"/>
            </p:cNvSpPr>
            <p:nvPr/>
          </p:nvSpPr>
          <p:spPr bwMode="auto">
            <a:xfrm>
              <a:off x="7294563" y="3516313"/>
              <a:ext cx="165100" cy="103188"/>
            </a:xfrm>
            <a:custGeom>
              <a:avLst/>
              <a:gdLst>
                <a:gd name="T0" fmla="*/ 206 w 256"/>
                <a:gd name="T1" fmla="*/ 147 h 160"/>
                <a:gd name="T2" fmla="*/ 134 w 256"/>
                <a:gd name="T3" fmla="*/ 155 h 160"/>
                <a:gd name="T4" fmla="*/ 33 w 256"/>
                <a:gd name="T5" fmla="*/ 104 h 160"/>
                <a:gd name="T6" fmla="*/ 20 w 256"/>
                <a:gd name="T7" fmla="*/ 29 h 160"/>
                <a:gd name="T8" fmla="*/ 73 w 256"/>
                <a:gd name="T9" fmla="*/ 0 h 160"/>
                <a:gd name="T10" fmla="*/ 175 w 256"/>
                <a:gd name="T11" fmla="*/ 38 h 160"/>
                <a:gd name="T12" fmla="*/ 206 w 256"/>
                <a:gd name="T13" fmla="*/ 147 h 160"/>
                <a:gd name="T14" fmla="*/ 209 w 256"/>
                <a:gd name="T15" fmla="*/ 99 h 160"/>
                <a:gd name="T16" fmla="*/ 173 w 256"/>
                <a:gd name="T17" fmla="*/ 120 h 160"/>
                <a:gd name="T18" fmla="*/ 213 w 256"/>
                <a:gd name="T19" fmla="*/ 104 h 160"/>
                <a:gd name="T20" fmla="*/ 209 w 256"/>
                <a:gd name="T21" fmla="*/ 99 h 160"/>
                <a:gd name="T22" fmla="*/ 197 w 256"/>
                <a:gd name="T23" fmla="*/ 79 h 160"/>
                <a:gd name="T24" fmla="*/ 146 w 256"/>
                <a:gd name="T25" fmla="*/ 111 h 160"/>
                <a:gd name="T26" fmla="*/ 204 w 256"/>
                <a:gd name="T27" fmla="*/ 82 h 160"/>
                <a:gd name="T28" fmla="*/ 197 w 256"/>
                <a:gd name="T29" fmla="*/ 79 h 160"/>
                <a:gd name="T30" fmla="*/ 177 w 256"/>
                <a:gd name="T31" fmla="*/ 60 h 160"/>
                <a:gd name="T32" fmla="*/ 119 w 256"/>
                <a:gd name="T33" fmla="*/ 97 h 160"/>
                <a:gd name="T34" fmla="*/ 189 w 256"/>
                <a:gd name="T35" fmla="*/ 67 h 160"/>
                <a:gd name="T36" fmla="*/ 177 w 256"/>
                <a:gd name="T37" fmla="*/ 60 h 160"/>
                <a:gd name="T38" fmla="*/ 76 w 256"/>
                <a:gd name="T39" fmla="*/ 50 h 160"/>
                <a:gd name="T40" fmla="*/ 103 w 256"/>
                <a:gd name="T41" fmla="*/ 22 h 160"/>
                <a:gd name="T42" fmla="*/ 30 w 256"/>
                <a:gd name="T43" fmla="*/ 70 h 160"/>
                <a:gd name="T44" fmla="*/ 83 w 256"/>
                <a:gd name="T45" fmla="*/ 123 h 160"/>
                <a:gd name="T46" fmla="*/ 93 w 256"/>
                <a:gd name="T47" fmla="*/ 123 h 160"/>
                <a:gd name="T48" fmla="*/ 97 w 256"/>
                <a:gd name="T49" fmla="*/ 128 h 160"/>
                <a:gd name="T50" fmla="*/ 179 w 256"/>
                <a:gd name="T51" fmla="*/ 135 h 160"/>
                <a:gd name="T52" fmla="*/ 76 w 256"/>
                <a:gd name="T53" fmla="*/ 50 h 160"/>
                <a:gd name="T54" fmla="*/ 151 w 256"/>
                <a:gd name="T55" fmla="*/ 41 h 160"/>
                <a:gd name="T56" fmla="*/ 95 w 256"/>
                <a:gd name="T57" fmla="*/ 77 h 160"/>
                <a:gd name="T58" fmla="*/ 102 w 256"/>
                <a:gd name="T59" fmla="*/ 85 h 160"/>
                <a:gd name="T60" fmla="*/ 163 w 256"/>
                <a:gd name="T61" fmla="*/ 48 h 160"/>
                <a:gd name="T62" fmla="*/ 151 w 256"/>
                <a:gd name="T63" fmla="*/ 41 h 160"/>
                <a:gd name="T64" fmla="*/ 126 w 256"/>
                <a:gd name="T65" fmla="*/ 44 h 160"/>
                <a:gd name="T66" fmla="*/ 134 w 256"/>
                <a:gd name="T67" fmla="*/ 32 h 160"/>
                <a:gd name="T68" fmla="*/ 129 w 256"/>
                <a:gd name="T69" fmla="*/ 38 h 160"/>
                <a:gd name="T70" fmla="*/ 93 w 256"/>
                <a:gd name="T71" fmla="*/ 67 h 160"/>
                <a:gd name="T72" fmla="*/ 126 w 256"/>
                <a:gd name="T73" fmla="*/ 4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6" h="160">
                  <a:moveTo>
                    <a:pt x="206" y="147"/>
                  </a:moveTo>
                  <a:cubicBezTo>
                    <a:pt x="184" y="151"/>
                    <a:pt x="161" y="160"/>
                    <a:pt x="134" y="155"/>
                  </a:cubicBezTo>
                  <a:cubicBezTo>
                    <a:pt x="98" y="149"/>
                    <a:pt x="57" y="127"/>
                    <a:pt x="33" y="104"/>
                  </a:cubicBezTo>
                  <a:cubicBezTo>
                    <a:pt x="16" y="87"/>
                    <a:pt x="0" y="56"/>
                    <a:pt x="20" y="29"/>
                  </a:cubicBezTo>
                  <a:cubicBezTo>
                    <a:pt x="32" y="13"/>
                    <a:pt x="48" y="9"/>
                    <a:pt x="73" y="0"/>
                  </a:cubicBezTo>
                  <a:cubicBezTo>
                    <a:pt x="111" y="2"/>
                    <a:pt x="138" y="25"/>
                    <a:pt x="175" y="38"/>
                  </a:cubicBezTo>
                  <a:cubicBezTo>
                    <a:pt x="202" y="61"/>
                    <a:pt x="256" y="114"/>
                    <a:pt x="206" y="147"/>
                  </a:cubicBezTo>
                  <a:close/>
                  <a:moveTo>
                    <a:pt x="209" y="99"/>
                  </a:moveTo>
                  <a:cubicBezTo>
                    <a:pt x="198" y="107"/>
                    <a:pt x="182" y="109"/>
                    <a:pt x="173" y="120"/>
                  </a:cubicBezTo>
                  <a:cubicBezTo>
                    <a:pt x="188" y="121"/>
                    <a:pt x="202" y="112"/>
                    <a:pt x="213" y="104"/>
                  </a:cubicBezTo>
                  <a:cubicBezTo>
                    <a:pt x="210" y="104"/>
                    <a:pt x="212" y="99"/>
                    <a:pt x="209" y="99"/>
                  </a:cubicBezTo>
                  <a:close/>
                  <a:moveTo>
                    <a:pt x="197" y="79"/>
                  </a:moveTo>
                  <a:cubicBezTo>
                    <a:pt x="182" y="90"/>
                    <a:pt x="161" y="95"/>
                    <a:pt x="146" y="111"/>
                  </a:cubicBezTo>
                  <a:cubicBezTo>
                    <a:pt x="174" y="113"/>
                    <a:pt x="188" y="92"/>
                    <a:pt x="204" y="82"/>
                  </a:cubicBezTo>
                  <a:cubicBezTo>
                    <a:pt x="201" y="82"/>
                    <a:pt x="202" y="77"/>
                    <a:pt x="197" y="79"/>
                  </a:cubicBezTo>
                  <a:close/>
                  <a:moveTo>
                    <a:pt x="177" y="60"/>
                  </a:moveTo>
                  <a:cubicBezTo>
                    <a:pt x="157" y="72"/>
                    <a:pt x="137" y="84"/>
                    <a:pt x="119" y="97"/>
                  </a:cubicBezTo>
                  <a:cubicBezTo>
                    <a:pt x="150" y="107"/>
                    <a:pt x="171" y="81"/>
                    <a:pt x="189" y="67"/>
                  </a:cubicBezTo>
                  <a:cubicBezTo>
                    <a:pt x="185" y="65"/>
                    <a:pt x="183" y="60"/>
                    <a:pt x="177" y="60"/>
                  </a:cubicBezTo>
                  <a:close/>
                  <a:moveTo>
                    <a:pt x="76" y="50"/>
                  </a:moveTo>
                  <a:cubicBezTo>
                    <a:pt x="79" y="35"/>
                    <a:pt x="94" y="33"/>
                    <a:pt x="103" y="22"/>
                  </a:cubicBezTo>
                  <a:cubicBezTo>
                    <a:pt x="75" y="17"/>
                    <a:pt x="21" y="23"/>
                    <a:pt x="30" y="70"/>
                  </a:cubicBezTo>
                  <a:cubicBezTo>
                    <a:pt x="46" y="85"/>
                    <a:pt x="58" y="111"/>
                    <a:pt x="83" y="123"/>
                  </a:cubicBezTo>
                  <a:cubicBezTo>
                    <a:pt x="86" y="124"/>
                    <a:pt x="90" y="122"/>
                    <a:pt x="93" y="123"/>
                  </a:cubicBezTo>
                  <a:cubicBezTo>
                    <a:pt x="94" y="123"/>
                    <a:pt x="95" y="127"/>
                    <a:pt x="97" y="128"/>
                  </a:cubicBezTo>
                  <a:cubicBezTo>
                    <a:pt x="121" y="137"/>
                    <a:pt x="154" y="148"/>
                    <a:pt x="179" y="135"/>
                  </a:cubicBezTo>
                  <a:cubicBezTo>
                    <a:pt x="139" y="128"/>
                    <a:pt x="65" y="98"/>
                    <a:pt x="76" y="50"/>
                  </a:cubicBezTo>
                  <a:close/>
                  <a:moveTo>
                    <a:pt x="151" y="41"/>
                  </a:moveTo>
                  <a:cubicBezTo>
                    <a:pt x="136" y="56"/>
                    <a:pt x="112" y="63"/>
                    <a:pt x="95" y="77"/>
                  </a:cubicBezTo>
                  <a:cubicBezTo>
                    <a:pt x="99" y="78"/>
                    <a:pt x="99" y="83"/>
                    <a:pt x="102" y="85"/>
                  </a:cubicBezTo>
                  <a:cubicBezTo>
                    <a:pt x="130" y="81"/>
                    <a:pt x="145" y="63"/>
                    <a:pt x="163" y="48"/>
                  </a:cubicBezTo>
                  <a:cubicBezTo>
                    <a:pt x="159" y="46"/>
                    <a:pt x="157" y="42"/>
                    <a:pt x="151" y="41"/>
                  </a:cubicBezTo>
                  <a:close/>
                  <a:moveTo>
                    <a:pt x="126" y="44"/>
                  </a:moveTo>
                  <a:cubicBezTo>
                    <a:pt x="129" y="41"/>
                    <a:pt x="142" y="36"/>
                    <a:pt x="134" y="32"/>
                  </a:cubicBezTo>
                  <a:cubicBezTo>
                    <a:pt x="132" y="34"/>
                    <a:pt x="134" y="39"/>
                    <a:pt x="129" y="38"/>
                  </a:cubicBezTo>
                  <a:cubicBezTo>
                    <a:pt x="111" y="31"/>
                    <a:pt x="83" y="47"/>
                    <a:pt x="93" y="67"/>
                  </a:cubicBezTo>
                  <a:cubicBezTo>
                    <a:pt x="103" y="58"/>
                    <a:pt x="117" y="54"/>
                    <a:pt x="126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4" name="Freeform 158"/>
          <p:cNvSpPr>
            <a:spLocks noEditPoints="1"/>
          </p:cNvSpPr>
          <p:nvPr/>
        </p:nvSpPr>
        <p:spPr bwMode="auto">
          <a:xfrm>
            <a:off x="2827569" y="2727325"/>
            <a:ext cx="588217" cy="647866"/>
          </a:xfrm>
          <a:custGeom>
            <a:avLst/>
            <a:gdLst>
              <a:gd name="T0" fmla="*/ 409 w 726"/>
              <a:gd name="T1" fmla="*/ 256 h 826"/>
              <a:gd name="T2" fmla="*/ 717 w 726"/>
              <a:gd name="T3" fmla="*/ 156 h 826"/>
              <a:gd name="T4" fmla="*/ 667 w 726"/>
              <a:gd name="T5" fmla="*/ 437 h 826"/>
              <a:gd name="T6" fmla="*/ 578 w 726"/>
              <a:gd name="T7" fmla="*/ 755 h 826"/>
              <a:gd name="T8" fmla="*/ 292 w 726"/>
              <a:gd name="T9" fmla="*/ 756 h 826"/>
              <a:gd name="T10" fmla="*/ 93 w 726"/>
              <a:gd name="T11" fmla="*/ 811 h 826"/>
              <a:gd name="T12" fmla="*/ 63 w 726"/>
              <a:gd name="T13" fmla="*/ 733 h 826"/>
              <a:gd name="T14" fmla="*/ 147 w 726"/>
              <a:gd name="T15" fmla="*/ 427 h 826"/>
              <a:gd name="T16" fmla="*/ 88 w 726"/>
              <a:gd name="T17" fmla="*/ 211 h 826"/>
              <a:gd name="T18" fmla="*/ 312 w 726"/>
              <a:gd name="T19" fmla="*/ 82 h 826"/>
              <a:gd name="T20" fmla="*/ 301 w 726"/>
              <a:gd name="T21" fmla="*/ 321 h 826"/>
              <a:gd name="T22" fmla="*/ 63 w 726"/>
              <a:gd name="T23" fmla="*/ 632 h 826"/>
              <a:gd name="T24" fmla="*/ 26 w 726"/>
              <a:gd name="T25" fmla="*/ 494 h 826"/>
              <a:gd name="T26" fmla="*/ 167 w 726"/>
              <a:gd name="T27" fmla="*/ 598 h 826"/>
              <a:gd name="T28" fmla="*/ 361 w 726"/>
              <a:gd name="T29" fmla="*/ 469 h 826"/>
              <a:gd name="T30" fmla="*/ 371 w 726"/>
              <a:gd name="T31" fmla="*/ 455 h 826"/>
              <a:gd name="T32" fmla="*/ 23 w 726"/>
              <a:gd name="T33" fmla="*/ 473 h 826"/>
              <a:gd name="T34" fmla="*/ 65 w 726"/>
              <a:gd name="T35" fmla="*/ 791 h 826"/>
              <a:gd name="T36" fmla="*/ 100 w 726"/>
              <a:gd name="T37" fmla="*/ 686 h 826"/>
              <a:gd name="T38" fmla="*/ 53 w 726"/>
              <a:gd name="T39" fmla="*/ 495 h 826"/>
              <a:gd name="T40" fmla="*/ 244 w 726"/>
              <a:gd name="T41" fmla="*/ 223 h 826"/>
              <a:gd name="T42" fmla="*/ 166 w 726"/>
              <a:gd name="T43" fmla="*/ 41 h 826"/>
              <a:gd name="T44" fmla="*/ 115 w 726"/>
              <a:gd name="T45" fmla="*/ 231 h 826"/>
              <a:gd name="T46" fmla="*/ 56 w 726"/>
              <a:gd name="T47" fmla="*/ 150 h 826"/>
              <a:gd name="T48" fmla="*/ 67 w 726"/>
              <a:gd name="T49" fmla="*/ 92 h 826"/>
              <a:gd name="T50" fmla="*/ 225 w 726"/>
              <a:gd name="T51" fmla="*/ 181 h 826"/>
              <a:gd name="T52" fmla="*/ 286 w 726"/>
              <a:gd name="T53" fmla="*/ 338 h 826"/>
              <a:gd name="T54" fmla="*/ 110 w 726"/>
              <a:gd name="T55" fmla="*/ 791 h 826"/>
              <a:gd name="T56" fmla="*/ 195 w 726"/>
              <a:gd name="T57" fmla="*/ 381 h 826"/>
              <a:gd name="T58" fmla="*/ 209 w 726"/>
              <a:gd name="T59" fmla="*/ 171 h 826"/>
              <a:gd name="T60" fmla="*/ 225 w 726"/>
              <a:gd name="T61" fmla="*/ 749 h 826"/>
              <a:gd name="T62" fmla="*/ 219 w 726"/>
              <a:gd name="T63" fmla="*/ 786 h 826"/>
              <a:gd name="T64" fmla="*/ 358 w 726"/>
              <a:gd name="T65" fmla="*/ 573 h 826"/>
              <a:gd name="T66" fmla="*/ 486 w 726"/>
              <a:gd name="T67" fmla="*/ 131 h 826"/>
              <a:gd name="T68" fmla="*/ 538 w 726"/>
              <a:gd name="T69" fmla="*/ 317 h 826"/>
              <a:gd name="T70" fmla="*/ 523 w 726"/>
              <a:gd name="T71" fmla="*/ 557 h 826"/>
              <a:gd name="T72" fmla="*/ 570 w 726"/>
              <a:gd name="T73" fmla="*/ 282 h 826"/>
              <a:gd name="T74" fmla="*/ 512 w 726"/>
              <a:gd name="T75" fmla="*/ 91 h 826"/>
              <a:gd name="T76" fmla="*/ 389 w 726"/>
              <a:gd name="T77" fmla="*/ 212 h 826"/>
              <a:gd name="T78" fmla="*/ 262 w 726"/>
              <a:gd name="T79" fmla="*/ 740 h 826"/>
              <a:gd name="T80" fmla="*/ 496 w 726"/>
              <a:gd name="T81" fmla="*/ 456 h 826"/>
              <a:gd name="T82" fmla="*/ 446 w 726"/>
              <a:gd name="T83" fmla="*/ 402 h 826"/>
              <a:gd name="T84" fmla="*/ 528 w 726"/>
              <a:gd name="T85" fmla="*/ 296 h 826"/>
              <a:gd name="T86" fmla="*/ 438 w 726"/>
              <a:gd name="T87" fmla="*/ 189 h 826"/>
              <a:gd name="T88" fmla="*/ 491 w 726"/>
              <a:gd name="T89" fmla="*/ 301 h 826"/>
              <a:gd name="T90" fmla="*/ 498 w 726"/>
              <a:gd name="T91" fmla="*/ 709 h 826"/>
              <a:gd name="T92" fmla="*/ 567 w 726"/>
              <a:gd name="T93" fmla="*/ 678 h 826"/>
              <a:gd name="T94" fmla="*/ 616 w 726"/>
              <a:gd name="T95" fmla="*/ 442 h 826"/>
              <a:gd name="T96" fmla="*/ 559 w 726"/>
              <a:gd name="T97" fmla="*/ 421 h 826"/>
              <a:gd name="T98" fmla="*/ 545 w 726"/>
              <a:gd name="T99" fmla="*/ 74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6" h="826">
                <a:moveTo>
                  <a:pt x="328" y="396"/>
                </a:moveTo>
                <a:cubicBezTo>
                  <a:pt x="348" y="393"/>
                  <a:pt x="373" y="386"/>
                  <a:pt x="391" y="390"/>
                </a:cubicBezTo>
                <a:cubicBezTo>
                  <a:pt x="404" y="359"/>
                  <a:pt x="420" y="331"/>
                  <a:pt x="430" y="297"/>
                </a:cubicBezTo>
                <a:cubicBezTo>
                  <a:pt x="420" y="285"/>
                  <a:pt x="416" y="274"/>
                  <a:pt x="409" y="256"/>
                </a:cubicBezTo>
                <a:cubicBezTo>
                  <a:pt x="390" y="231"/>
                  <a:pt x="337" y="189"/>
                  <a:pt x="381" y="166"/>
                </a:cubicBezTo>
                <a:cubicBezTo>
                  <a:pt x="411" y="97"/>
                  <a:pt x="544" y="50"/>
                  <a:pt x="638" y="82"/>
                </a:cubicBezTo>
                <a:cubicBezTo>
                  <a:pt x="649" y="86"/>
                  <a:pt x="666" y="98"/>
                  <a:pt x="678" y="105"/>
                </a:cubicBezTo>
                <a:cubicBezTo>
                  <a:pt x="702" y="119"/>
                  <a:pt x="726" y="124"/>
                  <a:pt x="717" y="156"/>
                </a:cubicBezTo>
                <a:cubicBezTo>
                  <a:pt x="670" y="205"/>
                  <a:pt x="630" y="250"/>
                  <a:pt x="583" y="300"/>
                </a:cubicBezTo>
                <a:cubicBezTo>
                  <a:pt x="571" y="334"/>
                  <a:pt x="567" y="365"/>
                  <a:pt x="559" y="402"/>
                </a:cubicBezTo>
                <a:cubicBezTo>
                  <a:pt x="593" y="388"/>
                  <a:pt x="622" y="408"/>
                  <a:pt x="657" y="414"/>
                </a:cubicBezTo>
                <a:cubicBezTo>
                  <a:pt x="659" y="422"/>
                  <a:pt x="664" y="429"/>
                  <a:pt x="667" y="437"/>
                </a:cubicBezTo>
                <a:cubicBezTo>
                  <a:pt x="644" y="517"/>
                  <a:pt x="598" y="585"/>
                  <a:pt x="587" y="669"/>
                </a:cubicBezTo>
                <a:cubicBezTo>
                  <a:pt x="603" y="675"/>
                  <a:pt x="598" y="669"/>
                  <a:pt x="617" y="671"/>
                </a:cubicBezTo>
                <a:cubicBezTo>
                  <a:pt x="636" y="699"/>
                  <a:pt x="635" y="749"/>
                  <a:pt x="595" y="757"/>
                </a:cubicBezTo>
                <a:cubicBezTo>
                  <a:pt x="592" y="758"/>
                  <a:pt x="586" y="755"/>
                  <a:pt x="578" y="755"/>
                </a:cubicBezTo>
                <a:cubicBezTo>
                  <a:pt x="556" y="755"/>
                  <a:pt x="536" y="768"/>
                  <a:pt x="529" y="750"/>
                </a:cubicBezTo>
                <a:cubicBezTo>
                  <a:pt x="512" y="755"/>
                  <a:pt x="496" y="751"/>
                  <a:pt x="477" y="749"/>
                </a:cubicBezTo>
                <a:cubicBezTo>
                  <a:pt x="471" y="745"/>
                  <a:pt x="473" y="740"/>
                  <a:pt x="470" y="735"/>
                </a:cubicBezTo>
                <a:cubicBezTo>
                  <a:pt x="415" y="736"/>
                  <a:pt x="348" y="758"/>
                  <a:pt x="292" y="756"/>
                </a:cubicBezTo>
                <a:cubicBezTo>
                  <a:pt x="286" y="775"/>
                  <a:pt x="260" y="787"/>
                  <a:pt x="239" y="788"/>
                </a:cubicBezTo>
                <a:cubicBezTo>
                  <a:pt x="239" y="792"/>
                  <a:pt x="233" y="798"/>
                  <a:pt x="231" y="805"/>
                </a:cubicBezTo>
                <a:cubicBezTo>
                  <a:pt x="197" y="826"/>
                  <a:pt x="144" y="811"/>
                  <a:pt x="113" y="822"/>
                </a:cubicBezTo>
                <a:cubicBezTo>
                  <a:pt x="109" y="816"/>
                  <a:pt x="98" y="817"/>
                  <a:pt x="93" y="811"/>
                </a:cubicBezTo>
                <a:cubicBezTo>
                  <a:pt x="92" y="805"/>
                  <a:pt x="90" y="802"/>
                  <a:pt x="92" y="796"/>
                </a:cubicBezTo>
                <a:cubicBezTo>
                  <a:pt x="86" y="799"/>
                  <a:pt x="87" y="807"/>
                  <a:pt x="82" y="810"/>
                </a:cubicBezTo>
                <a:cubicBezTo>
                  <a:pt x="43" y="822"/>
                  <a:pt x="27" y="767"/>
                  <a:pt x="39" y="741"/>
                </a:cubicBezTo>
                <a:cubicBezTo>
                  <a:pt x="50" y="741"/>
                  <a:pt x="51" y="732"/>
                  <a:pt x="63" y="733"/>
                </a:cubicBezTo>
                <a:cubicBezTo>
                  <a:pt x="57" y="691"/>
                  <a:pt x="50" y="648"/>
                  <a:pt x="39" y="604"/>
                </a:cubicBezTo>
                <a:cubicBezTo>
                  <a:pt x="28" y="560"/>
                  <a:pt x="8" y="525"/>
                  <a:pt x="5" y="483"/>
                </a:cubicBezTo>
                <a:cubicBezTo>
                  <a:pt x="0" y="425"/>
                  <a:pt x="111" y="444"/>
                  <a:pt x="143" y="428"/>
                </a:cubicBezTo>
                <a:cubicBezTo>
                  <a:pt x="145" y="427"/>
                  <a:pt x="144" y="426"/>
                  <a:pt x="147" y="427"/>
                </a:cubicBezTo>
                <a:cubicBezTo>
                  <a:pt x="139" y="407"/>
                  <a:pt x="143" y="382"/>
                  <a:pt x="138" y="360"/>
                </a:cubicBezTo>
                <a:cubicBezTo>
                  <a:pt x="136" y="349"/>
                  <a:pt x="131" y="332"/>
                  <a:pt x="129" y="321"/>
                </a:cubicBezTo>
                <a:cubicBezTo>
                  <a:pt x="126" y="307"/>
                  <a:pt x="118" y="296"/>
                  <a:pt x="114" y="283"/>
                </a:cubicBezTo>
                <a:cubicBezTo>
                  <a:pt x="105" y="255"/>
                  <a:pt x="104" y="230"/>
                  <a:pt x="88" y="211"/>
                </a:cubicBezTo>
                <a:cubicBezTo>
                  <a:pt x="69" y="189"/>
                  <a:pt x="39" y="178"/>
                  <a:pt x="20" y="155"/>
                </a:cubicBezTo>
                <a:cubicBezTo>
                  <a:pt x="13" y="146"/>
                  <a:pt x="12" y="134"/>
                  <a:pt x="0" y="127"/>
                </a:cubicBezTo>
                <a:cubicBezTo>
                  <a:pt x="11" y="26"/>
                  <a:pt x="196" y="0"/>
                  <a:pt x="271" y="46"/>
                </a:cubicBezTo>
                <a:cubicBezTo>
                  <a:pt x="289" y="57"/>
                  <a:pt x="306" y="71"/>
                  <a:pt x="312" y="82"/>
                </a:cubicBezTo>
                <a:cubicBezTo>
                  <a:pt x="314" y="85"/>
                  <a:pt x="317" y="93"/>
                  <a:pt x="317" y="96"/>
                </a:cubicBezTo>
                <a:cubicBezTo>
                  <a:pt x="318" y="113"/>
                  <a:pt x="303" y="129"/>
                  <a:pt x="295" y="142"/>
                </a:cubicBezTo>
                <a:cubicBezTo>
                  <a:pt x="282" y="164"/>
                  <a:pt x="263" y="200"/>
                  <a:pt x="263" y="217"/>
                </a:cubicBezTo>
                <a:cubicBezTo>
                  <a:pt x="263" y="257"/>
                  <a:pt x="289" y="288"/>
                  <a:pt x="301" y="321"/>
                </a:cubicBezTo>
                <a:cubicBezTo>
                  <a:pt x="311" y="349"/>
                  <a:pt x="312" y="369"/>
                  <a:pt x="328" y="396"/>
                </a:cubicBezTo>
                <a:close/>
                <a:moveTo>
                  <a:pt x="25" y="503"/>
                </a:moveTo>
                <a:cubicBezTo>
                  <a:pt x="24" y="504"/>
                  <a:pt x="23" y="504"/>
                  <a:pt x="24" y="505"/>
                </a:cubicBezTo>
                <a:cubicBezTo>
                  <a:pt x="34" y="545"/>
                  <a:pt x="55" y="588"/>
                  <a:pt x="63" y="632"/>
                </a:cubicBezTo>
                <a:cubicBezTo>
                  <a:pt x="69" y="667"/>
                  <a:pt x="73" y="706"/>
                  <a:pt x="92" y="737"/>
                </a:cubicBezTo>
                <a:cubicBezTo>
                  <a:pt x="83" y="671"/>
                  <a:pt x="58" y="608"/>
                  <a:pt x="49" y="550"/>
                </a:cubicBezTo>
                <a:cubicBezTo>
                  <a:pt x="47" y="545"/>
                  <a:pt x="42" y="544"/>
                  <a:pt x="40" y="538"/>
                </a:cubicBezTo>
                <a:cubicBezTo>
                  <a:pt x="38" y="520"/>
                  <a:pt x="32" y="506"/>
                  <a:pt x="26" y="494"/>
                </a:cubicBezTo>
                <a:cubicBezTo>
                  <a:pt x="31" y="493"/>
                  <a:pt x="30" y="488"/>
                  <a:pt x="28" y="486"/>
                </a:cubicBezTo>
                <a:cubicBezTo>
                  <a:pt x="68" y="461"/>
                  <a:pt x="109" y="476"/>
                  <a:pt x="150" y="476"/>
                </a:cubicBezTo>
                <a:cubicBezTo>
                  <a:pt x="162" y="476"/>
                  <a:pt x="178" y="468"/>
                  <a:pt x="188" y="478"/>
                </a:cubicBezTo>
                <a:cubicBezTo>
                  <a:pt x="191" y="522"/>
                  <a:pt x="163" y="562"/>
                  <a:pt x="167" y="598"/>
                </a:cubicBezTo>
                <a:cubicBezTo>
                  <a:pt x="148" y="631"/>
                  <a:pt x="145" y="692"/>
                  <a:pt x="129" y="736"/>
                </a:cubicBezTo>
                <a:cubicBezTo>
                  <a:pt x="173" y="737"/>
                  <a:pt x="205" y="729"/>
                  <a:pt x="243" y="732"/>
                </a:cubicBezTo>
                <a:cubicBezTo>
                  <a:pt x="261" y="702"/>
                  <a:pt x="279" y="671"/>
                  <a:pt x="288" y="633"/>
                </a:cubicBezTo>
                <a:cubicBezTo>
                  <a:pt x="316" y="581"/>
                  <a:pt x="340" y="522"/>
                  <a:pt x="361" y="469"/>
                </a:cubicBezTo>
                <a:cubicBezTo>
                  <a:pt x="331" y="467"/>
                  <a:pt x="301" y="477"/>
                  <a:pt x="271" y="480"/>
                </a:cubicBezTo>
                <a:cubicBezTo>
                  <a:pt x="255" y="481"/>
                  <a:pt x="234" y="486"/>
                  <a:pt x="218" y="479"/>
                </a:cubicBezTo>
                <a:cubicBezTo>
                  <a:pt x="257" y="452"/>
                  <a:pt x="316" y="467"/>
                  <a:pt x="357" y="450"/>
                </a:cubicBezTo>
                <a:cubicBezTo>
                  <a:pt x="362" y="452"/>
                  <a:pt x="365" y="456"/>
                  <a:pt x="371" y="455"/>
                </a:cubicBezTo>
                <a:cubicBezTo>
                  <a:pt x="375" y="434"/>
                  <a:pt x="383" y="423"/>
                  <a:pt x="387" y="406"/>
                </a:cubicBezTo>
                <a:cubicBezTo>
                  <a:pt x="334" y="411"/>
                  <a:pt x="294" y="414"/>
                  <a:pt x="248" y="419"/>
                </a:cubicBezTo>
                <a:cubicBezTo>
                  <a:pt x="176" y="428"/>
                  <a:pt x="96" y="468"/>
                  <a:pt x="40" y="462"/>
                </a:cubicBezTo>
                <a:cubicBezTo>
                  <a:pt x="35" y="466"/>
                  <a:pt x="27" y="469"/>
                  <a:pt x="23" y="473"/>
                </a:cubicBezTo>
                <a:cubicBezTo>
                  <a:pt x="24" y="487"/>
                  <a:pt x="25" y="491"/>
                  <a:pt x="25" y="503"/>
                </a:cubicBezTo>
                <a:close/>
                <a:moveTo>
                  <a:pt x="65" y="791"/>
                </a:moveTo>
                <a:cubicBezTo>
                  <a:pt x="85" y="789"/>
                  <a:pt x="77" y="732"/>
                  <a:pt x="52" y="756"/>
                </a:cubicBezTo>
                <a:cubicBezTo>
                  <a:pt x="52" y="767"/>
                  <a:pt x="52" y="786"/>
                  <a:pt x="65" y="791"/>
                </a:cubicBezTo>
                <a:close/>
                <a:moveTo>
                  <a:pt x="55" y="517"/>
                </a:moveTo>
                <a:cubicBezTo>
                  <a:pt x="59" y="527"/>
                  <a:pt x="63" y="532"/>
                  <a:pt x="62" y="545"/>
                </a:cubicBezTo>
                <a:cubicBezTo>
                  <a:pt x="70" y="567"/>
                  <a:pt x="77" y="595"/>
                  <a:pt x="82" y="623"/>
                </a:cubicBezTo>
                <a:cubicBezTo>
                  <a:pt x="87" y="645"/>
                  <a:pt x="95" y="665"/>
                  <a:pt x="100" y="686"/>
                </a:cubicBezTo>
                <a:cubicBezTo>
                  <a:pt x="105" y="705"/>
                  <a:pt x="99" y="732"/>
                  <a:pt x="120" y="738"/>
                </a:cubicBezTo>
                <a:cubicBezTo>
                  <a:pt x="120" y="731"/>
                  <a:pt x="112" y="734"/>
                  <a:pt x="113" y="726"/>
                </a:cubicBezTo>
                <a:cubicBezTo>
                  <a:pt x="130" y="656"/>
                  <a:pt x="155" y="574"/>
                  <a:pt x="170" y="495"/>
                </a:cubicBezTo>
                <a:cubicBezTo>
                  <a:pt x="138" y="489"/>
                  <a:pt x="86" y="481"/>
                  <a:pt x="53" y="495"/>
                </a:cubicBezTo>
                <a:cubicBezTo>
                  <a:pt x="55" y="502"/>
                  <a:pt x="61" y="519"/>
                  <a:pt x="55" y="517"/>
                </a:cubicBezTo>
                <a:close/>
                <a:moveTo>
                  <a:pt x="286" y="338"/>
                </a:moveTo>
                <a:cubicBezTo>
                  <a:pt x="284" y="331"/>
                  <a:pt x="285" y="323"/>
                  <a:pt x="282" y="316"/>
                </a:cubicBezTo>
                <a:cubicBezTo>
                  <a:pt x="271" y="284"/>
                  <a:pt x="247" y="249"/>
                  <a:pt x="244" y="223"/>
                </a:cubicBezTo>
                <a:cubicBezTo>
                  <a:pt x="240" y="180"/>
                  <a:pt x="290" y="137"/>
                  <a:pt x="298" y="109"/>
                </a:cubicBezTo>
                <a:cubicBezTo>
                  <a:pt x="304" y="87"/>
                  <a:pt x="280" y="79"/>
                  <a:pt x="261" y="66"/>
                </a:cubicBezTo>
                <a:cubicBezTo>
                  <a:pt x="257" y="62"/>
                  <a:pt x="254" y="56"/>
                  <a:pt x="251" y="53"/>
                </a:cubicBezTo>
                <a:cubicBezTo>
                  <a:pt x="233" y="43"/>
                  <a:pt x="197" y="39"/>
                  <a:pt x="166" y="41"/>
                </a:cubicBezTo>
                <a:cubicBezTo>
                  <a:pt x="100" y="44"/>
                  <a:pt x="54" y="64"/>
                  <a:pt x="27" y="94"/>
                </a:cubicBezTo>
                <a:cubicBezTo>
                  <a:pt x="14" y="119"/>
                  <a:pt x="28" y="140"/>
                  <a:pt x="47" y="160"/>
                </a:cubicBezTo>
                <a:cubicBezTo>
                  <a:pt x="69" y="183"/>
                  <a:pt x="106" y="194"/>
                  <a:pt x="115" y="220"/>
                </a:cubicBezTo>
                <a:cubicBezTo>
                  <a:pt x="116" y="223"/>
                  <a:pt x="114" y="228"/>
                  <a:pt x="115" y="231"/>
                </a:cubicBezTo>
                <a:cubicBezTo>
                  <a:pt x="124" y="288"/>
                  <a:pt x="164" y="356"/>
                  <a:pt x="158" y="420"/>
                </a:cubicBezTo>
                <a:cubicBezTo>
                  <a:pt x="163" y="423"/>
                  <a:pt x="177" y="421"/>
                  <a:pt x="182" y="418"/>
                </a:cubicBezTo>
                <a:cubicBezTo>
                  <a:pt x="174" y="360"/>
                  <a:pt x="161" y="280"/>
                  <a:pt x="143" y="215"/>
                </a:cubicBezTo>
                <a:cubicBezTo>
                  <a:pt x="120" y="191"/>
                  <a:pt x="81" y="172"/>
                  <a:pt x="56" y="150"/>
                </a:cubicBezTo>
                <a:cubicBezTo>
                  <a:pt x="51" y="146"/>
                  <a:pt x="45" y="140"/>
                  <a:pt x="45" y="134"/>
                </a:cubicBezTo>
                <a:cubicBezTo>
                  <a:pt x="43" y="124"/>
                  <a:pt x="56" y="101"/>
                  <a:pt x="60" y="97"/>
                </a:cubicBezTo>
                <a:cubicBezTo>
                  <a:pt x="61" y="96"/>
                  <a:pt x="64" y="99"/>
                  <a:pt x="66" y="98"/>
                </a:cubicBezTo>
                <a:cubicBezTo>
                  <a:pt x="67" y="97"/>
                  <a:pt x="66" y="93"/>
                  <a:pt x="67" y="92"/>
                </a:cubicBezTo>
                <a:cubicBezTo>
                  <a:pt x="77" y="83"/>
                  <a:pt x="93" y="70"/>
                  <a:pt x="101" y="68"/>
                </a:cubicBezTo>
                <a:cubicBezTo>
                  <a:pt x="144" y="58"/>
                  <a:pt x="210" y="67"/>
                  <a:pt x="248" y="78"/>
                </a:cubicBezTo>
                <a:cubicBezTo>
                  <a:pt x="257" y="90"/>
                  <a:pt x="267" y="99"/>
                  <a:pt x="274" y="114"/>
                </a:cubicBezTo>
                <a:cubicBezTo>
                  <a:pt x="257" y="136"/>
                  <a:pt x="246" y="162"/>
                  <a:pt x="225" y="181"/>
                </a:cubicBezTo>
                <a:cubicBezTo>
                  <a:pt x="221" y="197"/>
                  <a:pt x="213" y="210"/>
                  <a:pt x="219" y="229"/>
                </a:cubicBezTo>
                <a:cubicBezTo>
                  <a:pt x="229" y="268"/>
                  <a:pt x="263" y="323"/>
                  <a:pt x="279" y="361"/>
                </a:cubicBezTo>
                <a:cubicBezTo>
                  <a:pt x="285" y="376"/>
                  <a:pt x="288" y="399"/>
                  <a:pt x="305" y="399"/>
                </a:cubicBezTo>
                <a:cubicBezTo>
                  <a:pt x="308" y="384"/>
                  <a:pt x="293" y="360"/>
                  <a:pt x="286" y="338"/>
                </a:cubicBezTo>
                <a:close/>
                <a:moveTo>
                  <a:pt x="110" y="791"/>
                </a:moveTo>
                <a:cubicBezTo>
                  <a:pt x="117" y="789"/>
                  <a:pt x="118" y="793"/>
                  <a:pt x="125" y="791"/>
                </a:cubicBezTo>
                <a:cubicBezTo>
                  <a:pt x="129" y="783"/>
                  <a:pt x="124" y="772"/>
                  <a:pt x="121" y="767"/>
                </a:cubicBezTo>
                <a:cubicBezTo>
                  <a:pt x="105" y="772"/>
                  <a:pt x="108" y="776"/>
                  <a:pt x="110" y="791"/>
                </a:cubicBezTo>
                <a:close/>
                <a:moveTo>
                  <a:pt x="157" y="80"/>
                </a:moveTo>
                <a:cubicBezTo>
                  <a:pt x="108" y="80"/>
                  <a:pt x="80" y="98"/>
                  <a:pt x="65" y="130"/>
                </a:cubicBezTo>
                <a:cubicBezTo>
                  <a:pt x="89" y="158"/>
                  <a:pt x="123" y="183"/>
                  <a:pt x="155" y="195"/>
                </a:cubicBezTo>
                <a:cubicBezTo>
                  <a:pt x="176" y="250"/>
                  <a:pt x="177" y="315"/>
                  <a:pt x="195" y="381"/>
                </a:cubicBezTo>
                <a:cubicBezTo>
                  <a:pt x="192" y="382"/>
                  <a:pt x="192" y="405"/>
                  <a:pt x="197" y="413"/>
                </a:cubicBezTo>
                <a:cubicBezTo>
                  <a:pt x="227" y="406"/>
                  <a:pt x="251" y="404"/>
                  <a:pt x="279" y="401"/>
                </a:cubicBezTo>
                <a:cubicBezTo>
                  <a:pt x="257" y="329"/>
                  <a:pt x="210" y="273"/>
                  <a:pt x="196" y="193"/>
                </a:cubicBezTo>
                <a:cubicBezTo>
                  <a:pt x="207" y="191"/>
                  <a:pt x="202" y="179"/>
                  <a:pt x="209" y="171"/>
                </a:cubicBezTo>
                <a:cubicBezTo>
                  <a:pt x="229" y="155"/>
                  <a:pt x="243" y="135"/>
                  <a:pt x="248" y="107"/>
                </a:cubicBezTo>
                <a:cubicBezTo>
                  <a:pt x="232" y="86"/>
                  <a:pt x="194" y="79"/>
                  <a:pt x="157" y="80"/>
                </a:cubicBezTo>
                <a:close/>
                <a:moveTo>
                  <a:pt x="219" y="786"/>
                </a:moveTo>
                <a:cubicBezTo>
                  <a:pt x="226" y="773"/>
                  <a:pt x="226" y="759"/>
                  <a:pt x="225" y="749"/>
                </a:cubicBezTo>
                <a:cubicBezTo>
                  <a:pt x="196" y="757"/>
                  <a:pt x="158" y="745"/>
                  <a:pt x="133" y="756"/>
                </a:cubicBezTo>
                <a:cubicBezTo>
                  <a:pt x="140" y="767"/>
                  <a:pt x="144" y="785"/>
                  <a:pt x="145" y="797"/>
                </a:cubicBezTo>
                <a:cubicBezTo>
                  <a:pt x="168" y="796"/>
                  <a:pt x="198" y="804"/>
                  <a:pt x="208" y="787"/>
                </a:cubicBezTo>
                <a:cubicBezTo>
                  <a:pt x="213" y="793"/>
                  <a:pt x="214" y="779"/>
                  <a:pt x="219" y="786"/>
                </a:cubicBezTo>
                <a:close/>
                <a:moveTo>
                  <a:pt x="292" y="714"/>
                </a:moveTo>
                <a:cubicBezTo>
                  <a:pt x="305" y="685"/>
                  <a:pt x="317" y="658"/>
                  <a:pt x="329" y="629"/>
                </a:cubicBezTo>
                <a:cubicBezTo>
                  <a:pt x="336" y="614"/>
                  <a:pt x="348" y="601"/>
                  <a:pt x="348" y="584"/>
                </a:cubicBezTo>
                <a:cubicBezTo>
                  <a:pt x="355" y="584"/>
                  <a:pt x="352" y="575"/>
                  <a:pt x="358" y="573"/>
                </a:cubicBezTo>
                <a:cubicBezTo>
                  <a:pt x="376" y="518"/>
                  <a:pt x="405" y="473"/>
                  <a:pt x="420" y="416"/>
                </a:cubicBezTo>
                <a:cubicBezTo>
                  <a:pt x="443" y="374"/>
                  <a:pt x="466" y="323"/>
                  <a:pt x="473" y="280"/>
                </a:cubicBezTo>
                <a:cubicBezTo>
                  <a:pt x="459" y="243"/>
                  <a:pt x="433" y="220"/>
                  <a:pt x="417" y="185"/>
                </a:cubicBezTo>
                <a:cubicBezTo>
                  <a:pt x="433" y="161"/>
                  <a:pt x="461" y="147"/>
                  <a:pt x="486" y="131"/>
                </a:cubicBezTo>
                <a:cubicBezTo>
                  <a:pt x="532" y="120"/>
                  <a:pt x="598" y="112"/>
                  <a:pt x="641" y="127"/>
                </a:cubicBezTo>
                <a:cubicBezTo>
                  <a:pt x="646" y="129"/>
                  <a:pt x="664" y="141"/>
                  <a:pt x="665" y="148"/>
                </a:cubicBezTo>
                <a:cubicBezTo>
                  <a:pt x="670" y="168"/>
                  <a:pt x="642" y="188"/>
                  <a:pt x="631" y="200"/>
                </a:cubicBezTo>
                <a:cubicBezTo>
                  <a:pt x="598" y="238"/>
                  <a:pt x="557" y="273"/>
                  <a:pt x="538" y="317"/>
                </a:cubicBezTo>
                <a:cubicBezTo>
                  <a:pt x="535" y="346"/>
                  <a:pt x="521" y="372"/>
                  <a:pt x="525" y="400"/>
                </a:cubicBezTo>
                <a:cubicBezTo>
                  <a:pt x="522" y="400"/>
                  <a:pt x="518" y="400"/>
                  <a:pt x="520" y="404"/>
                </a:cubicBezTo>
                <a:cubicBezTo>
                  <a:pt x="510" y="489"/>
                  <a:pt x="486" y="595"/>
                  <a:pt x="492" y="689"/>
                </a:cubicBezTo>
                <a:cubicBezTo>
                  <a:pt x="509" y="658"/>
                  <a:pt x="509" y="591"/>
                  <a:pt x="523" y="557"/>
                </a:cubicBezTo>
                <a:cubicBezTo>
                  <a:pt x="523" y="548"/>
                  <a:pt x="516" y="565"/>
                  <a:pt x="512" y="557"/>
                </a:cubicBezTo>
                <a:cubicBezTo>
                  <a:pt x="510" y="551"/>
                  <a:pt x="513" y="549"/>
                  <a:pt x="516" y="547"/>
                </a:cubicBezTo>
                <a:cubicBezTo>
                  <a:pt x="522" y="543"/>
                  <a:pt x="521" y="558"/>
                  <a:pt x="524" y="550"/>
                </a:cubicBezTo>
                <a:cubicBezTo>
                  <a:pt x="529" y="469"/>
                  <a:pt x="551" y="356"/>
                  <a:pt x="570" y="282"/>
                </a:cubicBezTo>
                <a:cubicBezTo>
                  <a:pt x="575" y="279"/>
                  <a:pt x="579" y="276"/>
                  <a:pt x="587" y="277"/>
                </a:cubicBezTo>
                <a:cubicBezTo>
                  <a:pt x="620" y="229"/>
                  <a:pt x="662" y="198"/>
                  <a:pt x="698" y="152"/>
                </a:cubicBezTo>
                <a:cubicBezTo>
                  <a:pt x="698" y="150"/>
                  <a:pt x="698" y="144"/>
                  <a:pt x="698" y="137"/>
                </a:cubicBezTo>
                <a:cubicBezTo>
                  <a:pt x="657" y="97"/>
                  <a:pt x="584" y="78"/>
                  <a:pt x="512" y="91"/>
                </a:cubicBezTo>
                <a:cubicBezTo>
                  <a:pt x="485" y="95"/>
                  <a:pt x="437" y="122"/>
                  <a:pt x="420" y="139"/>
                </a:cubicBezTo>
                <a:cubicBezTo>
                  <a:pt x="414" y="145"/>
                  <a:pt x="408" y="164"/>
                  <a:pt x="399" y="174"/>
                </a:cubicBezTo>
                <a:cubicBezTo>
                  <a:pt x="395" y="177"/>
                  <a:pt x="392" y="175"/>
                  <a:pt x="390" y="178"/>
                </a:cubicBezTo>
                <a:cubicBezTo>
                  <a:pt x="382" y="189"/>
                  <a:pt x="386" y="200"/>
                  <a:pt x="389" y="212"/>
                </a:cubicBezTo>
                <a:cubicBezTo>
                  <a:pt x="399" y="217"/>
                  <a:pt x="405" y="225"/>
                  <a:pt x="410" y="233"/>
                </a:cubicBezTo>
                <a:cubicBezTo>
                  <a:pt x="422" y="250"/>
                  <a:pt x="443" y="276"/>
                  <a:pt x="451" y="297"/>
                </a:cubicBezTo>
                <a:cubicBezTo>
                  <a:pt x="434" y="322"/>
                  <a:pt x="429" y="356"/>
                  <a:pt x="411" y="379"/>
                </a:cubicBezTo>
                <a:cubicBezTo>
                  <a:pt x="372" y="511"/>
                  <a:pt x="310" y="617"/>
                  <a:pt x="262" y="740"/>
                </a:cubicBezTo>
                <a:cubicBezTo>
                  <a:pt x="247" y="744"/>
                  <a:pt x="241" y="757"/>
                  <a:pt x="243" y="776"/>
                </a:cubicBezTo>
                <a:cubicBezTo>
                  <a:pt x="272" y="765"/>
                  <a:pt x="280" y="740"/>
                  <a:pt x="292" y="714"/>
                </a:cubicBezTo>
                <a:close/>
                <a:moveTo>
                  <a:pt x="472" y="716"/>
                </a:moveTo>
                <a:cubicBezTo>
                  <a:pt x="473" y="635"/>
                  <a:pt x="487" y="541"/>
                  <a:pt x="496" y="456"/>
                </a:cubicBezTo>
                <a:cubicBezTo>
                  <a:pt x="481" y="451"/>
                  <a:pt x="451" y="464"/>
                  <a:pt x="433" y="452"/>
                </a:cubicBezTo>
                <a:cubicBezTo>
                  <a:pt x="450" y="446"/>
                  <a:pt x="475" y="440"/>
                  <a:pt x="500" y="435"/>
                </a:cubicBezTo>
                <a:cubicBezTo>
                  <a:pt x="498" y="429"/>
                  <a:pt x="508" y="411"/>
                  <a:pt x="501" y="408"/>
                </a:cubicBezTo>
                <a:cubicBezTo>
                  <a:pt x="487" y="395"/>
                  <a:pt x="464" y="413"/>
                  <a:pt x="446" y="402"/>
                </a:cubicBezTo>
                <a:cubicBezTo>
                  <a:pt x="400" y="520"/>
                  <a:pt x="347" y="625"/>
                  <a:pt x="300" y="740"/>
                </a:cubicBezTo>
                <a:cubicBezTo>
                  <a:pt x="350" y="735"/>
                  <a:pt x="413" y="722"/>
                  <a:pt x="472" y="716"/>
                </a:cubicBezTo>
                <a:close/>
                <a:moveTo>
                  <a:pt x="510" y="386"/>
                </a:moveTo>
                <a:cubicBezTo>
                  <a:pt x="514" y="352"/>
                  <a:pt x="523" y="323"/>
                  <a:pt x="528" y="296"/>
                </a:cubicBezTo>
                <a:cubicBezTo>
                  <a:pt x="563" y="245"/>
                  <a:pt x="614" y="207"/>
                  <a:pt x="647" y="155"/>
                </a:cubicBezTo>
                <a:cubicBezTo>
                  <a:pt x="644" y="150"/>
                  <a:pt x="638" y="148"/>
                  <a:pt x="634" y="143"/>
                </a:cubicBezTo>
                <a:cubicBezTo>
                  <a:pt x="597" y="138"/>
                  <a:pt x="564" y="129"/>
                  <a:pt x="515" y="140"/>
                </a:cubicBezTo>
                <a:cubicBezTo>
                  <a:pt x="493" y="144"/>
                  <a:pt x="440" y="171"/>
                  <a:pt x="438" y="189"/>
                </a:cubicBezTo>
                <a:cubicBezTo>
                  <a:pt x="437" y="201"/>
                  <a:pt x="453" y="213"/>
                  <a:pt x="463" y="226"/>
                </a:cubicBezTo>
                <a:cubicBezTo>
                  <a:pt x="469" y="236"/>
                  <a:pt x="472" y="254"/>
                  <a:pt x="479" y="262"/>
                </a:cubicBezTo>
                <a:cubicBezTo>
                  <a:pt x="484" y="268"/>
                  <a:pt x="487" y="267"/>
                  <a:pt x="490" y="271"/>
                </a:cubicBezTo>
                <a:cubicBezTo>
                  <a:pt x="494" y="279"/>
                  <a:pt x="493" y="295"/>
                  <a:pt x="491" y="301"/>
                </a:cubicBezTo>
                <a:cubicBezTo>
                  <a:pt x="482" y="328"/>
                  <a:pt x="452" y="364"/>
                  <a:pt x="454" y="392"/>
                </a:cubicBezTo>
                <a:cubicBezTo>
                  <a:pt x="465" y="379"/>
                  <a:pt x="493" y="389"/>
                  <a:pt x="510" y="386"/>
                </a:cubicBezTo>
                <a:close/>
                <a:moveTo>
                  <a:pt x="529" y="714"/>
                </a:moveTo>
                <a:cubicBezTo>
                  <a:pt x="517" y="710"/>
                  <a:pt x="510" y="706"/>
                  <a:pt x="498" y="709"/>
                </a:cubicBezTo>
                <a:cubicBezTo>
                  <a:pt x="497" y="702"/>
                  <a:pt x="495" y="696"/>
                  <a:pt x="489" y="695"/>
                </a:cubicBezTo>
                <a:cubicBezTo>
                  <a:pt x="486" y="703"/>
                  <a:pt x="497" y="716"/>
                  <a:pt x="490" y="723"/>
                </a:cubicBezTo>
                <a:cubicBezTo>
                  <a:pt x="492" y="736"/>
                  <a:pt x="535" y="746"/>
                  <a:pt x="529" y="714"/>
                </a:cubicBezTo>
                <a:close/>
                <a:moveTo>
                  <a:pt x="567" y="678"/>
                </a:moveTo>
                <a:cubicBezTo>
                  <a:pt x="563" y="673"/>
                  <a:pt x="568" y="669"/>
                  <a:pt x="564" y="665"/>
                </a:cubicBezTo>
                <a:cubicBezTo>
                  <a:pt x="581" y="637"/>
                  <a:pt x="585" y="605"/>
                  <a:pt x="593" y="571"/>
                </a:cubicBezTo>
                <a:cubicBezTo>
                  <a:pt x="615" y="531"/>
                  <a:pt x="648" y="467"/>
                  <a:pt x="638" y="429"/>
                </a:cubicBezTo>
                <a:cubicBezTo>
                  <a:pt x="643" y="445"/>
                  <a:pt x="626" y="443"/>
                  <a:pt x="616" y="442"/>
                </a:cubicBezTo>
                <a:cubicBezTo>
                  <a:pt x="596" y="441"/>
                  <a:pt x="559" y="458"/>
                  <a:pt x="555" y="439"/>
                </a:cubicBezTo>
                <a:cubicBezTo>
                  <a:pt x="578" y="429"/>
                  <a:pt x="604" y="434"/>
                  <a:pt x="618" y="423"/>
                </a:cubicBezTo>
                <a:cubicBezTo>
                  <a:pt x="596" y="415"/>
                  <a:pt x="575" y="424"/>
                  <a:pt x="556" y="412"/>
                </a:cubicBezTo>
                <a:cubicBezTo>
                  <a:pt x="556" y="417"/>
                  <a:pt x="560" y="416"/>
                  <a:pt x="559" y="421"/>
                </a:cubicBezTo>
                <a:cubicBezTo>
                  <a:pt x="543" y="467"/>
                  <a:pt x="543" y="522"/>
                  <a:pt x="536" y="571"/>
                </a:cubicBezTo>
                <a:cubicBezTo>
                  <a:pt x="530" y="606"/>
                  <a:pt x="513" y="650"/>
                  <a:pt x="520" y="684"/>
                </a:cubicBezTo>
                <a:cubicBezTo>
                  <a:pt x="534" y="683"/>
                  <a:pt x="552" y="679"/>
                  <a:pt x="567" y="678"/>
                </a:cubicBezTo>
                <a:close/>
                <a:moveTo>
                  <a:pt x="545" y="745"/>
                </a:moveTo>
                <a:cubicBezTo>
                  <a:pt x="582" y="742"/>
                  <a:pt x="627" y="730"/>
                  <a:pt x="602" y="692"/>
                </a:cubicBezTo>
                <a:cubicBezTo>
                  <a:pt x="590" y="692"/>
                  <a:pt x="572" y="692"/>
                  <a:pt x="550" y="695"/>
                </a:cubicBezTo>
                <a:cubicBezTo>
                  <a:pt x="550" y="718"/>
                  <a:pt x="550" y="728"/>
                  <a:pt x="545" y="7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66"/>
          <p:cNvCxnSpPr/>
          <p:nvPr/>
        </p:nvCxnSpPr>
        <p:spPr>
          <a:xfrm flipV="1">
            <a:off x="9561428" y="2693127"/>
            <a:ext cx="763969" cy="362296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55" name="Straight Connector 54"/>
          <p:cNvCxnSpPr>
            <a:endCxn id="38" idx="1"/>
          </p:cNvCxnSpPr>
          <p:nvPr/>
        </p:nvCxnSpPr>
        <p:spPr>
          <a:xfrm>
            <a:off x="2072640" y="3025309"/>
            <a:ext cx="808885" cy="1047186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58" name="Straight Connector 57"/>
          <p:cNvCxnSpPr/>
          <p:nvPr/>
        </p:nvCxnSpPr>
        <p:spPr>
          <a:xfrm flipH="1">
            <a:off x="3820160" y="3666273"/>
            <a:ext cx="769397" cy="464416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61" name="Straight Connector 60"/>
          <p:cNvCxnSpPr/>
          <p:nvPr/>
        </p:nvCxnSpPr>
        <p:spPr>
          <a:xfrm>
            <a:off x="5490542" y="3628720"/>
            <a:ext cx="1202900" cy="938784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sp>
        <p:nvSpPr>
          <p:cNvPr id="23" name="Oval 94"/>
          <p:cNvSpPr>
            <a:spLocks noChangeArrowheads="1"/>
          </p:cNvSpPr>
          <p:nvPr/>
        </p:nvSpPr>
        <p:spPr bwMode="auto">
          <a:xfrm>
            <a:off x="1153054" y="1901976"/>
            <a:ext cx="1189285" cy="1189285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38" name="Oval 94"/>
          <p:cNvSpPr>
            <a:spLocks noChangeArrowheads="1"/>
          </p:cNvSpPr>
          <p:nvPr/>
        </p:nvSpPr>
        <p:spPr bwMode="auto">
          <a:xfrm>
            <a:off x="2707358" y="3898328"/>
            <a:ext cx="1189285" cy="1189285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41" name="Oval 94"/>
          <p:cNvSpPr>
            <a:spLocks noChangeArrowheads="1"/>
          </p:cNvSpPr>
          <p:nvPr/>
        </p:nvSpPr>
        <p:spPr bwMode="auto">
          <a:xfrm>
            <a:off x="4434558" y="2689491"/>
            <a:ext cx="1189285" cy="1189285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44" name="Oval 94"/>
          <p:cNvSpPr>
            <a:spLocks noChangeArrowheads="1"/>
          </p:cNvSpPr>
          <p:nvPr/>
        </p:nvSpPr>
        <p:spPr bwMode="auto">
          <a:xfrm>
            <a:off x="6551222" y="4321838"/>
            <a:ext cx="1189285" cy="1189285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10225758" y="1836024"/>
            <a:ext cx="1189285" cy="1189285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47" name="Oval 94"/>
          <p:cNvSpPr>
            <a:spLocks noChangeArrowheads="1"/>
          </p:cNvSpPr>
          <p:nvPr/>
        </p:nvSpPr>
        <p:spPr bwMode="auto">
          <a:xfrm>
            <a:off x="8396958" y="2648824"/>
            <a:ext cx="1189285" cy="1189285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cxnSp>
        <p:nvCxnSpPr>
          <p:cNvPr id="63" name="Straight Connector 62"/>
          <p:cNvCxnSpPr>
            <a:stCxn id="44" idx="7"/>
            <a:endCxn id="47" idx="3"/>
          </p:cNvCxnSpPr>
          <p:nvPr/>
        </p:nvCxnSpPr>
        <p:spPr>
          <a:xfrm flipV="1">
            <a:off x="7566340" y="3663943"/>
            <a:ext cx="1004784" cy="832061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sp>
        <p:nvSpPr>
          <p:cNvPr id="36" name="文本框 35"/>
          <p:cNvSpPr txBox="1"/>
          <p:nvPr/>
        </p:nvSpPr>
        <p:spPr>
          <a:xfrm>
            <a:off x="913714" y="342114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6" name="Text Placeholder 1"/>
          <p:cNvSpPr txBox="1"/>
          <p:nvPr/>
        </p:nvSpPr>
        <p:spPr>
          <a:xfrm>
            <a:off x="757078" y="376298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175270" y="413068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Text Placeholder 1"/>
          <p:cNvSpPr txBox="1"/>
          <p:nvPr/>
        </p:nvSpPr>
        <p:spPr>
          <a:xfrm>
            <a:off x="4018634" y="4472531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248673" y="396141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9" name="Text Placeholder 1"/>
          <p:cNvSpPr txBox="1"/>
          <p:nvPr/>
        </p:nvSpPr>
        <p:spPr>
          <a:xfrm>
            <a:off x="8092037" y="4303254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0068477" y="3251866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2" name="Text Placeholder 1"/>
          <p:cNvSpPr txBox="1"/>
          <p:nvPr/>
        </p:nvSpPr>
        <p:spPr>
          <a:xfrm>
            <a:off x="9911841" y="3593708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383457" y="316533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5" name="Text Placeholder 1"/>
          <p:cNvSpPr txBox="1"/>
          <p:nvPr/>
        </p:nvSpPr>
        <p:spPr>
          <a:xfrm>
            <a:off x="6226821" y="350717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616558" y="253530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8" name="Text Placeholder 1"/>
          <p:cNvSpPr txBox="1"/>
          <p:nvPr/>
        </p:nvSpPr>
        <p:spPr>
          <a:xfrm>
            <a:off x="2459922" y="287714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0" name="Freeform 29"/>
          <p:cNvSpPr>
            <a:spLocks noEditPoints="1"/>
          </p:cNvSpPr>
          <p:nvPr/>
        </p:nvSpPr>
        <p:spPr bwMode="auto">
          <a:xfrm>
            <a:off x="3064827" y="4313305"/>
            <a:ext cx="487215" cy="508398"/>
          </a:xfrm>
          <a:custGeom>
            <a:avLst/>
            <a:gdLst>
              <a:gd name="T0" fmla="*/ 14 w 939"/>
              <a:gd name="T1" fmla="*/ 370 h 978"/>
              <a:gd name="T2" fmla="*/ 115 w 939"/>
              <a:gd name="T3" fmla="*/ 87 h 978"/>
              <a:gd name="T4" fmla="*/ 517 w 939"/>
              <a:gd name="T5" fmla="*/ 9 h 978"/>
              <a:gd name="T6" fmla="*/ 818 w 939"/>
              <a:gd name="T7" fmla="*/ 112 h 978"/>
              <a:gd name="T8" fmla="*/ 896 w 939"/>
              <a:gd name="T9" fmla="*/ 454 h 978"/>
              <a:gd name="T10" fmla="*/ 825 w 939"/>
              <a:gd name="T11" fmla="*/ 864 h 978"/>
              <a:gd name="T12" fmla="*/ 345 w 939"/>
              <a:gd name="T13" fmla="*/ 944 h 978"/>
              <a:gd name="T14" fmla="*/ 41 w 939"/>
              <a:gd name="T15" fmla="*/ 801 h 978"/>
              <a:gd name="T16" fmla="*/ 393 w 939"/>
              <a:gd name="T17" fmla="*/ 430 h 978"/>
              <a:gd name="T18" fmla="*/ 275 w 939"/>
              <a:gd name="T19" fmla="*/ 25 h 978"/>
              <a:gd name="T20" fmla="*/ 395 w 939"/>
              <a:gd name="T21" fmla="*/ 25 h 978"/>
              <a:gd name="T22" fmla="*/ 571 w 939"/>
              <a:gd name="T23" fmla="*/ 43 h 978"/>
              <a:gd name="T24" fmla="*/ 497 w 939"/>
              <a:gd name="T25" fmla="*/ 67 h 978"/>
              <a:gd name="T26" fmla="*/ 283 w 939"/>
              <a:gd name="T27" fmla="*/ 63 h 978"/>
              <a:gd name="T28" fmla="*/ 416 w 939"/>
              <a:gd name="T29" fmla="*/ 97 h 978"/>
              <a:gd name="T30" fmla="*/ 526 w 939"/>
              <a:gd name="T31" fmla="*/ 92 h 978"/>
              <a:gd name="T32" fmla="*/ 317 w 939"/>
              <a:gd name="T33" fmla="*/ 69 h 978"/>
              <a:gd name="T34" fmla="*/ 568 w 939"/>
              <a:gd name="T35" fmla="*/ 81 h 978"/>
              <a:gd name="T36" fmla="*/ 538 w 939"/>
              <a:gd name="T37" fmla="*/ 107 h 978"/>
              <a:gd name="T38" fmla="*/ 26 w 939"/>
              <a:gd name="T39" fmla="*/ 211 h 978"/>
              <a:gd name="T40" fmla="*/ 121 w 939"/>
              <a:gd name="T41" fmla="*/ 421 h 978"/>
              <a:gd name="T42" fmla="*/ 157 w 939"/>
              <a:gd name="T43" fmla="*/ 417 h 978"/>
              <a:gd name="T44" fmla="*/ 44 w 939"/>
              <a:gd name="T45" fmla="*/ 203 h 978"/>
              <a:gd name="T46" fmla="*/ 59 w 939"/>
              <a:gd name="T47" fmla="*/ 188 h 978"/>
              <a:gd name="T48" fmla="*/ 266 w 939"/>
              <a:gd name="T49" fmla="*/ 421 h 978"/>
              <a:gd name="T50" fmla="*/ 400 w 939"/>
              <a:gd name="T51" fmla="*/ 439 h 978"/>
              <a:gd name="T52" fmla="*/ 733 w 939"/>
              <a:gd name="T53" fmla="*/ 312 h 978"/>
              <a:gd name="T54" fmla="*/ 782 w 939"/>
              <a:gd name="T55" fmla="*/ 126 h 978"/>
              <a:gd name="T56" fmla="*/ 247 w 939"/>
              <a:gd name="T57" fmla="*/ 104 h 978"/>
              <a:gd name="T58" fmla="*/ 554 w 939"/>
              <a:gd name="T59" fmla="*/ 486 h 978"/>
              <a:gd name="T60" fmla="*/ 696 w 939"/>
              <a:gd name="T61" fmla="*/ 471 h 978"/>
              <a:gd name="T62" fmla="*/ 845 w 939"/>
              <a:gd name="T63" fmla="*/ 142 h 978"/>
              <a:gd name="T64" fmla="*/ 874 w 939"/>
              <a:gd name="T65" fmla="*/ 211 h 978"/>
              <a:gd name="T66" fmla="*/ 830 w 939"/>
              <a:gd name="T67" fmla="*/ 309 h 978"/>
              <a:gd name="T68" fmla="*/ 780 w 939"/>
              <a:gd name="T69" fmla="*/ 437 h 978"/>
              <a:gd name="T70" fmla="*/ 806 w 939"/>
              <a:gd name="T71" fmla="*/ 714 h 978"/>
              <a:gd name="T72" fmla="*/ 845 w 939"/>
              <a:gd name="T73" fmla="*/ 831 h 978"/>
              <a:gd name="T74" fmla="*/ 878 w 939"/>
              <a:gd name="T75" fmla="*/ 254 h 978"/>
              <a:gd name="T76" fmla="*/ 264 w 939"/>
              <a:gd name="T77" fmla="*/ 363 h 978"/>
              <a:gd name="T78" fmla="*/ 330 w 939"/>
              <a:gd name="T79" fmla="*/ 429 h 978"/>
              <a:gd name="T80" fmla="*/ 368 w 939"/>
              <a:gd name="T81" fmla="*/ 406 h 978"/>
              <a:gd name="T82" fmla="*/ 762 w 939"/>
              <a:gd name="T83" fmla="*/ 857 h 978"/>
              <a:gd name="T84" fmla="*/ 791 w 939"/>
              <a:gd name="T85" fmla="*/ 909 h 978"/>
              <a:gd name="T86" fmla="*/ 759 w 939"/>
              <a:gd name="T87" fmla="*/ 390 h 978"/>
              <a:gd name="T88" fmla="*/ 716 w 939"/>
              <a:gd name="T89" fmla="*/ 855 h 978"/>
              <a:gd name="T90" fmla="*/ 755 w 939"/>
              <a:gd name="T91" fmla="*/ 405 h 978"/>
              <a:gd name="T92" fmla="*/ 58 w 939"/>
              <a:gd name="T93" fmla="*/ 757 h 978"/>
              <a:gd name="T94" fmla="*/ 401 w 939"/>
              <a:gd name="T95" fmla="*/ 918 h 978"/>
              <a:gd name="T96" fmla="*/ 674 w 939"/>
              <a:gd name="T97" fmla="*/ 602 h 978"/>
              <a:gd name="T98" fmla="*/ 287 w 939"/>
              <a:gd name="T99" fmla="*/ 563 h 978"/>
              <a:gd name="T100" fmla="*/ 56 w 939"/>
              <a:gd name="T101" fmla="*/ 476 h 978"/>
              <a:gd name="T102" fmla="*/ 389 w 939"/>
              <a:gd name="T103" fmla="*/ 441 h 978"/>
              <a:gd name="T104" fmla="*/ 354 w 939"/>
              <a:gd name="T105" fmla="*/ 477 h 978"/>
              <a:gd name="T106" fmla="*/ 284 w 939"/>
              <a:gd name="T107" fmla="*/ 466 h 978"/>
              <a:gd name="T108" fmla="*/ 292 w 939"/>
              <a:gd name="T109" fmla="*/ 468 h 978"/>
              <a:gd name="T110" fmla="*/ 332 w 939"/>
              <a:gd name="T111" fmla="*/ 496 h 978"/>
              <a:gd name="T112" fmla="*/ 686 w 939"/>
              <a:gd name="T113" fmla="*/ 554 h 978"/>
              <a:gd name="T114" fmla="*/ 535 w 939"/>
              <a:gd name="T115" fmla="*/ 952 h 978"/>
              <a:gd name="T116" fmla="*/ 49 w 939"/>
              <a:gd name="T117" fmla="*/ 815 h 978"/>
              <a:gd name="T118" fmla="*/ 304 w 939"/>
              <a:gd name="T119" fmla="*/ 919 h 978"/>
              <a:gd name="T120" fmla="*/ 680 w 939"/>
              <a:gd name="T121" fmla="*/ 949 h 978"/>
              <a:gd name="T122" fmla="*/ 699 w 939"/>
              <a:gd name="T123" fmla="*/ 490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39" h="978">
                <a:moveTo>
                  <a:pt x="41" y="801"/>
                </a:moveTo>
                <a:cubicBezTo>
                  <a:pt x="46" y="758"/>
                  <a:pt x="57" y="718"/>
                  <a:pt x="55" y="679"/>
                </a:cubicBezTo>
                <a:cubicBezTo>
                  <a:pt x="55" y="673"/>
                  <a:pt x="53" y="668"/>
                  <a:pt x="53" y="663"/>
                </a:cubicBezTo>
                <a:cubicBezTo>
                  <a:pt x="49" y="620"/>
                  <a:pt x="53" y="574"/>
                  <a:pt x="53" y="541"/>
                </a:cubicBezTo>
                <a:cubicBezTo>
                  <a:pt x="51" y="494"/>
                  <a:pt x="39" y="449"/>
                  <a:pt x="39" y="405"/>
                </a:cubicBezTo>
                <a:cubicBezTo>
                  <a:pt x="28" y="396"/>
                  <a:pt x="21" y="380"/>
                  <a:pt x="14" y="370"/>
                </a:cubicBezTo>
                <a:cubicBezTo>
                  <a:pt x="8" y="340"/>
                  <a:pt x="7" y="306"/>
                  <a:pt x="0" y="279"/>
                </a:cubicBezTo>
                <a:cubicBezTo>
                  <a:pt x="4" y="270"/>
                  <a:pt x="1" y="261"/>
                  <a:pt x="7" y="256"/>
                </a:cubicBezTo>
                <a:cubicBezTo>
                  <a:pt x="6" y="228"/>
                  <a:pt x="13" y="213"/>
                  <a:pt x="19" y="191"/>
                </a:cubicBezTo>
                <a:cubicBezTo>
                  <a:pt x="24" y="174"/>
                  <a:pt x="28" y="163"/>
                  <a:pt x="34" y="150"/>
                </a:cubicBezTo>
                <a:cubicBezTo>
                  <a:pt x="43" y="128"/>
                  <a:pt x="53" y="104"/>
                  <a:pt x="70" y="87"/>
                </a:cubicBezTo>
                <a:cubicBezTo>
                  <a:pt x="83" y="80"/>
                  <a:pt x="106" y="71"/>
                  <a:pt x="115" y="87"/>
                </a:cubicBezTo>
                <a:cubicBezTo>
                  <a:pt x="154" y="86"/>
                  <a:pt x="207" y="82"/>
                  <a:pt x="243" y="90"/>
                </a:cubicBezTo>
                <a:cubicBezTo>
                  <a:pt x="240" y="73"/>
                  <a:pt x="243" y="54"/>
                  <a:pt x="252" y="34"/>
                </a:cubicBezTo>
                <a:cubicBezTo>
                  <a:pt x="272" y="2"/>
                  <a:pt x="313" y="10"/>
                  <a:pt x="360" y="9"/>
                </a:cubicBezTo>
                <a:cubicBezTo>
                  <a:pt x="372" y="9"/>
                  <a:pt x="385" y="5"/>
                  <a:pt x="398" y="4"/>
                </a:cubicBezTo>
                <a:cubicBezTo>
                  <a:pt x="431" y="1"/>
                  <a:pt x="466" y="0"/>
                  <a:pt x="495" y="3"/>
                </a:cubicBezTo>
                <a:cubicBezTo>
                  <a:pt x="503" y="4"/>
                  <a:pt x="510" y="8"/>
                  <a:pt x="517" y="9"/>
                </a:cubicBezTo>
                <a:cubicBezTo>
                  <a:pt x="521" y="10"/>
                  <a:pt x="527" y="8"/>
                  <a:pt x="531" y="9"/>
                </a:cubicBezTo>
                <a:cubicBezTo>
                  <a:pt x="550" y="13"/>
                  <a:pt x="569" y="25"/>
                  <a:pt x="583" y="31"/>
                </a:cubicBezTo>
                <a:cubicBezTo>
                  <a:pt x="586" y="57"/>
                  <a:pt x="597" y="73"/>
                  <a:pt x="593" y="102"/>
                </a:cubicBezTo>
                <a:cubicBezTo>
                  <a:pt x="635" y="107"/>
                  <a:pt x="682" y="102"/>
                  <a:pt x="728" y="106"/>
                </a:cubicBezTo>
                <a:cubicBezTo>
                  <a:pt x="741" y="107"/>
                  <a:pt x="754" y="113"/>
                  <a:pt x="767" y="114"/>
                </a:cubicBezTo>
                <a:cubicBezTo>
                  <a:pt x="785" y="115"/>
                  <a:pt x="803" y="111"/>
                  <a:pt x="818" y="112"/>
                </a:cubicBezTo>
                <a:cubicBezTo>
                  <a:pt x="844" y="115"/>
                  <a:pt x="866" y="132"/>
                  <a:pt x="878" y="148"/>
                </a:cubicBezTo>
                <a:cubicBezTo>
                  <a:pt x="884" y="158"/>
                  <a:pt x="882" y="167"/>
                  <a:pt x="884" y="181"/>
                </a:cubicBezTo>
                <a:cubicBezTo>
                  <a:pt x="887" y="194"/>
                  <a:pt x="894" y="207"/>
                  <a:pt x="894" y="217"/>
                </a:cubicBezTo>
                <a:cubicBezTo>
                  <a:pt x="895" y="231"/>
                  <a:pt x="887" y="243"/>
                  <a:pt x="888" y="261"/>
                </a:cubicBezTo>
                <a:cubicBezTo>
                  <a:pt x="891" y="302"/>
                  <a:pt x="892" y="350"/>
                  <a:pt x="894" y="393"/>
                </a:cubicBezTo>
                <a:cubicBezTo>
                  <a:pt x="896" y="413"/>
                  <a:pt x="893" y="433"/>
                  <a:pt x="896" y="454"/>
                </a:cubicBezTo>
                <a:cubicBezTo>
                  <a:pt x="902" y="505"/>
                  <a:pt x="899" y="558"/>
                  <a:pt x="903" y="604"/>
                </a:cubicBezTo>
                <a:cubicBezTo>
                  <a:pt x="904" y="618"/>
                  <a:pt x="909" y="631"/>
                  <a:pt x="906" y="644"/>
                </a:cubicBezTo>
                <a:cubicBezTo>
                  <a:pt x="907" y="648"/>
                  <a:pt x="910" y="651"/>
                  <a:pt x="911" y="655"/>
                </a:cubicBezTo>
                <a:cubicBezTo>
                  <a:pt x="910" y="720"/>
                  <a:pt x="939" y="783"/>
                  <a:pt x="908" y="830"/>
                </a:cubicBezTo>
                <a:cubicBezTo>
                  <a:pt x="886" y="840"/>
                  <a:pt x="864" y="830"/>
                  <a:pt x="843" y="843"/>
                </a:cubicBezTo>
                <a:cubicBezTo>
                  <a:pt x="839" y="852"/>
                  <a:pt x="834" y="866"/>
                  <a:pt x="825" y="864"/>
                </a:cubicBezTo>
                <a:cubicBezTo>
                  <a:pt x="814" y="893"/>
                  <a:pt x="812" y="924"/>
                  <a:pt x="790" y="939"/>
                </a:cubicBezTo>
                <a:cubicBezTo>
                  <a:pt x="767" y="955"/>
                  <a:pt x="733" y="949"/>
                  <a:pt x="704" y="950"/>
                </a:cubicBezTo>
                <a:cubicBezTo>
                  <a:pt x="699" y="953"/>
                  <a:pt x="697" y="956"/>
                  <a:pt x="694" y="959"/>
                </a:cubicBezTo>
                <a:cubicBezTo>
                  <a:pt x="677" y="976"/>
                  <a:pt x="647" y="972"/>
                  <a:pt x="617" y="978"/>
                </a:cubicBezTo>
                <a:cubicBezTo>
                  <a:pt x="551" y="967"/>
                  <a:pt x="473" y="973"/>
                  <a:pt x="405" y="957"/>
                </a:cubicBezTo>
                <a:cubicBezTo>
                  <a:pt x="384" y="952"/>
                  <a:pt x="366" y="945"/>
                  <a:pt x="345" y="944"/>
                </a:cubicBezTo>
                <a:cubicBezTo>
                  <a:pt x="325" y="939"/>
                  <a:pt x="301" y="928"/>
                  <a:pt x="282" y="922"/>
                </a:cubicBezTo>
                <a:cubicBezTo>
                  <a:pt x="244" y="910"/>
                  <a:pt x="208" y="895"/>
                  <a:pt x="168" y="883"/>
                </a:cubicBezTo>
                <a:cubicBezTo>
                  <a:pt x="150" y="878"/>
                  <a:pt x="134" y="874"/>
                  <a:pt x="111" y="866"/>
                </a:cubicBezTo>
                <a:cubicBezTo>
                  <a:pt x="91" y="858"/>
                  <a:pt x="73" y="851"/>
                  <a:pt x="54" y="845"/>
                </a:cubicBezTo>
                <a:cubicBezTo>
                  <a:pt x="47" y="840"/>
                  <a:pt x="42" y="833"/>
                  <a:pt x="34" y="830"/>
                </a:cubicBezTo>
                <a:cubicBezTo>
                  <a:pt x="31" y="819"/>
                  <a:pt x="25" y="802"/>
                  <a:pt x="41" y="801"/>
                </a:cubicBezTo>
                <a:close/>
                <a:moveTo>
                  <a:pt x="409" y="415"/>
                </a:moveTo>
                <a:cubicBezTo>
                  <a:pt x="419" y="398"/>
                  <a:pt x="427" y="386"/>
                  <a:pt x="421" y="369"/>
                </a:cubicBezTo>
                <a:cubicBezTo>
                  <a:pt x="421" y="369"/>
                  <a:pt x="424" y="370"/>
                  <a:pt x="424" y="370"/>
                </a:cubicBezTo>
                <a:cubicBezTo>
                  <a:pt x="420" y="354"/>
                  <a:pt x="404" y="342"/>
                  <a:pt x="383" y="341"/>
                </a:cubicBezTo>
                <a:cubicBezTo>
                  <a:pt x="396" y="347"/>
                  <a:pt x="404" y="357"/>
                  <a:pt x="410" y="369"/>
                </a:cubicBezTo>
                <a:cubicBezTo>
                  <a:pt x="407" y="399"/>
                  <a:pt x="403" y="410"/>
                  <a:pt x="393" y="430"/>
                </a:cubicBezTo>
                <a:cubicBezTo>
                  <a:pt x="393" y="429"/>
                  <a:pt x="392" y="428"/>
                  <a:pt x="391" y="430"/>
                </a:cubicBezTo>
                <a:cubicBezTo>
                  <a:pt x="401" y="434"/>
                  <a:pt x="401" y="417"/>
                  <a:pt x="409" y="415"/>
                </a:cubicBezTo>
                <a:close/>
                <a:moveTo>
                  <a:pt x="571" y="43"/>
                </a:moveTo>
                <a:cubicBezTo>
                  <a:pt x="560" y="22"/>
                  <a:pt x="505" y="14"/>
                  <a:pt x="482" y="13"/>
                </a:cubicBezTo>
                <a:cubicBezTo>
                  <a:pt x="443" y="11"/>
                  <a:pt x="396" y="15"/>
                  <a:pt x="356" y="19"/>
                </a:cubicBezTo>
                <a:cubicBezTo>
                  <a:pt x="326" y="22"/>
                  <a:pt x="290" y="16"/>
                  <a:pt x="275" y="25"/>
                </a:cubicBezTo>
                <a:cubicBezTo>
                  <a:pt x="267" y="30"/>
                  <a:pt x="258" y="47"/>
                  <a:pt x="258" y="53"/>
                </a:cubicBezTo>
                <a:cubicBezTo>
                  <a:pt x="264" y="51"/>
                  <a:pt x="270" y="50"/>
                  <a:pt x="277" y="49"/>
                </a:cubicBezTo>
                <a:cubicBezTo>
                  <a:pt x="279" y="45"/>
                  <a:pt x="280" y="42"/>
                  <a:pt x="284" y="40"/>
                </a:cubicBezTo>
                <a:cubicBezTo>
                  <a:pt x="296" y="33"/>
                  <a:pt x="310" y="32"/>
                  <a:pt x="324" y="30"/>
                </a:cubicBezTo>
                <a:cubicBezTo>
                  <a:pt x="330" y="29"/>
                  <a:pt x="335" y="26"/>
                  <a:pt x="340" y="25"/>
                </a:cubicBezTo>
                <a:cubicBezTo>
                  <a:pt x="358" y="23"/>
                  <a:pt x="377" y="24"/>
                  <a:pt x="395" y="25"/>
                </a:cubicBezTo>
                <a:cubicBezTo>
                  <a:pt x="408" y="26"/>
                  <a:pt x="422" y="23"/>
                  <a:pt x="431" y="25"/>
                </a:cubicBezTo>
                <a:cubicBezTo>
                  <a:pt x="435" y="26"/>
                  <a:pt x="439" y="29"/>
                  <a:pt x="444" y="30"/>
                </a:cubicBezTo>
                <a:cubicBezTo>
                  <a:pt x="458" y="33"/>
                  <a:pt x="472" y="30"/>
                  <a:pt x="487" y="33"/>
                </a:cubicBezTo>
                <a:cubicBezTo>
                  <a:pt x="503" y="36"/>
                  <a:pt x="518" y="43"/>
                  <a:pt x="535" y="44"/>
                </a:cubicBezTo>
                <a:cubicBezTo>
                  <a:pt x="542" y="54"/>
                  <a:pt x="551" y="65"/>
                  <a:pt x="548" y="77"/>
                </a:cubicBezTo>
                <a:cubicBezTo>
                  <a:pt x="565" y="73"/>
                  <a:pt x="582" y="65"/>
                  <a:pt x="571" y="43"/>
                </a:cubicBezTo>
                <a:close/>
                <a:moveTo>
                  <a:pt x="288" y="51"/>
                </a:moveTo>
                <a:cubicBezTo>
                  <a:pt x="293" y="52"/>
                  <a:pt x="296" y="56"/>
                  <a:pt x="299" y="59"/>
                </a:cubicBezTo>
                <a:cubicBezTo>
                  <a:pt x="307" y="55"/>
                  <a:pt x="314" y="62"/>
                  <a:pt x="324" y="55"/>
                </a:cubicBezTo>
                <a:cubicBezTo>
                  <a:pt x="352" y="51"/>
                  <a:pt x="382" y="56"/>
                  <a:pt x="412" y="56"/>
                </a:cubicBezTo>
                <a:cubicBezTo>
                  <a:pt x="423" y="56"/>
                  <a:pt x="433" y="54"/>
                  <a:pt x="442" y="55"/>
                </a:cubicBezTo>
                <a:cubicBezTo>
                  <a:pt x="461" y="57"/>
                  <a:pt x="475" y="69"/>
                  <a:pt x="497" y="67"/>
                </a:cubicBezTo>
                <a:cubicBezTo>
                  <a:pt x="504" y="60"/>
                  <a:pt x="515" y="56"/>
                  <a:pt x="526" y="53"/>
                </a:cubicBezTo>
                <a:cubicBezTo>
                  <a:pt x="447" y="38"/>
                  <a:pt x="356" y="24"/>
                  <a:pt x="288" y="51"/>
                </a:cubicBezTo>
                <a:close/>
                <a:moveTo>
                  <a:pt x="257" y="67"/>
                </a:moveTo>
                <a:cubicBezTo>
                  <a:pt x="255" y="78"/>
                  <a:pt x="248" y="119"/>
                  <a:pt x="268" y="112"/>
                </a:cubicBezTo>
                <a:cubicBezTo>
                  <a:pt x="271" y="105"/>
                  <a:pt x="270" y="100"/>
                  <a:pt x="268" y="92"/>
                </a:cubicBezTo>
                <a:cubicBezTo>
                  <a:pt x="269" y="83"/>
                  <a:pt x="281" y="71"/>
                  <a:pt x="283" y="63"/>
                </a:cubicBezTo>
                <a:cubicBezTo>
                  <a:pt x="274" y="57"/>
                  <a:pt x="264" y="62"/>
                  <a:pt x="257" y="67"/>
                </a:cubicBezTo>
                <a:close/>
                <a:moveTo>
                  <a:pt x="444" y="65"/>
                </a:moveTo>
                <a:cubicBezTo>
                  <a:pt x="430" y="64"/>
                  <a:pt x="415" y="67"/>
                  <a:pt x="400" y="66"/>
                </a:cubicBezTo>
                <a:cubicBezTo>
                  <a:pt x="377" y="65"/>
                  <a:pt x="353" y="61"/>
                  <a:pt x="334" y="67"/>
                </a:cubicBezTo>
                <a:cubicBezTo>
                  <a:pt x="343" y="75"/>
                  <a:pt x="349" y="87"/>
                  <a:pt x="348" y="99"/>
                </a:cubicBezTo>
                <a:cubicBezTo>
                  <a:pt x="370" y="101"/>
                  <a:pt x="395" y="98"/>
                  <a:pt x="416" y="97"/>
                </a:cubicBezTo>
                <a:cubicBezTo>
                  <a:pt x="447" y="96"/>
                  <a:pt x="474" y="103"/>
                  <a:pt x="500" y="100"/>
                </a:cubicBezTo>
                <a:cubicBezTo>
                  <a:pt x="499" y="91"/>
                  <a:pt x="496" y="86"/>
                  <a:pt x="496" y="79"/>
                </a:cubicBezTo>
                <a:cubicBezTo>
                  <a:pt x="480" y="77"/>
                  <a:pt x="463" y="67"/>
                  <a:pt x="444" y="65"/>
                </a:cubicBezTo>
                <a:close/>
                <a:moveTo>
                  <a:pt x="516" y="127"/>
                </a:moveTo>
                <a:cubicBezTo>
                  <a:pt x="522" y="126"/>
                  <a:pt x="526" y="124"/>
                  <a:pt x="528" y="120"/>
                </a:cubicBezTo>
                <a:cubicBezTo>
                  <a:pt x="529" y="109"/>
                  <a:pt x="525" y="100"/>
                  <a:pt x="526" y="92"/>
                </a:cubicBezTo>
                <a:cubicBezTo>
                  <a:pt x="526" y="83"/>
                  <a:pt x="534" y="75"/>
                  <a:pt x="531" y="65"/>
                </a:cubicBezTo>
                <a:cubicBezTo>
                  <a:pt x="496" y="62"/>
                  <a:pt x="510" y="110"/>
                  <a:pt x="516" y="127"/>
                </a:cubicBezTo>
                <a:close/>
                <a:moveTo>
                  <a:pt x="318" y="96"/>
                </a:moveTo>
                <a:cubicBezTo>
                  <a:pt x="319" y="98"/>
                  <a:pt x="327" y="97"/>
                  <a:pt x="333" y="97"/>
                </a:cubicBezTo>
                <a:cubicBezTo>
                  <a:pt x="334" y="87"/>
                  <a:pt x="328" y="78"/>
                  <a:pt x="325" y="67"/>
                </a:cubicBezTo>
                <a:cubicBezTo>
                  <a:pt x="321" y="67"/>
                  <a:pt x="321" y="70"/>
                  <a:pt x="317" y="69"/>
                </a:cubicBezTo>
                <a:cubicBezTo>
                  <a:pt x="317" y="80"/>
                  <a:pt x="318" y="97"/>
                  <a:pt x="318" y="96"/>
                </a:cubicBezTo>
                <a:close/>
                <a:moveTo>
                  <a:pt x="568" y="81"/>
                </a:moveTo>
                <a:cubicBezTo>
                  <a:pt x="569" y="87"/>
                  <a:pt x="573" y="96"/>
                  <a:pt x="576" y="104"/>
                </a:cubicBezTo>
                <a:cubicBezTo>
                  <a:pt x="578" y="104"/>
                  <a:pt x="581" y="104"/>
                  <a:pt x="583" y="104"/>
                </a:cubicBezTo>
                <a:cubicBezTo>
                  <a:pt x="587" y="94"/>
                  <a:pt x="588" y="79"/>
                  <a:pt x="579" y="74"/>
                </a:cubicBezTo>
                <a:cubicBezTo>
                  <a:pt x="576" y="79"/>
                  <a:pt x="574" y="79"/>
                  <a:pt x="568" y="81"/>
                </a:cubicBezTo>
                <a:close/>
                <a:moveTo>
                  <a:pt x="287" y="79"/>
                </a:moveTo>
                <a:cubicBezTo>
                  <a:pt x="287" y="83"/>
                  <a:pt x="282" y="84"/>
                  <a:pt x="280" y="90"/>
                </a:cubicBezTo>
                <a:cubicBezTo>
                  <a:pt x="293" y="95"/>
                  <a:pt x="313" y="98"/>
                  <a:pt x="308" y="75"/>
                </a:cubicBezTo>
                <a:cubicBezTo>
                  <a:pt x="302" y="76"/>
                  <a:pt x="295" y="78"/>
                  <a:pt x="287" y="79"/>
                </a:cubicBezTo>
                <a:close/>
                <a:moveTo>
                  <a:pt x="546" y="94"/>
                </a:moveTo>
                <a:cubicBezTo>
                  <a:pt x="539" y="91"/>
                  <a:pt x="533" y="101"/>
                  <a:pt x="538" y="107"/>
                </a:cubicBezTo>
                <a:cubicBezTo>
                  <a:pt x="546" y="105"/>
                  <a:pt x="552" y="106"/>
                  <a:pt x="563" y="105"/>
                </a:cubicBezTo>
                <a:cubicBezTo>
                  <a:pt x="563" y="99"/>
                  <a:pt x="561" y="93"/>
                  <a:pt x="559" y="86"/>
                </a:cubicBezTo>
                <a:cubicBezTo>
                  <a:pt x="553" y="87"/>
                  <a:pt x="548" y="89"/>
                  <a:pt x="546" y="94"/>
                </a:cubicBezTo>
                <a:close/>
                <a:moveTo>
                  <a:pt x="79" y="96"/>
                </a:moveTo>
                <a:cubicBezTo>
                  <a:pt x="75" y="101"/>
                  <a:pt x="74" y="107"/>
                  <a:pt x="68" y="109"/>
                </a:cubicBezTo>
                <a:cubicBezTo>
                  <a:pt x="45" y="139"/>
                  <a:pt x="34" y="177"/>
                  <a:pt x="26" y="211"/>
                </a:cubicBezTo>
                <a:cubicBezTo>
                  <a:pt x="12" y="240"/>
                  <a:pt x="15" y="294"/>
                  <a:pt x="26" y="330"/>
                </a:cubicBezTo>
                <a:cubicBezTo>
                  <a:pt x="23" y="339"/>
                  <a:pt x="28" y="343"/>
                  <a:pt x="28" y="353"/>
                </a:cubicBezTo>
                <a:cubicBezTo>
                  <a:pt x="32" y="353"/>
                  <a:pt x="30" y="360"/>
                  <a:pt x="34" y="360"/>
                </a:cubicBezTo>
                <a:cubicBezTo>
                  <a:pt x="31" y="367"/>
                  <a:pt x="38" y="375"/>
                  <a:pt x="39" y="383"/>
                </a:cubicBezTo>
                <a:cubicBezTo>
                  <a:pt x="44" y="387"/>
                  <a:pt x="49" y="391"/>
                  <a:pt x="50" y="400"/>
                </a:cubicBezTo>
                <a:cubicBezTo>
                  <a:pt x="72" y="413"/>
                  <a:pt x="97" y="419"/>
                  <a:pt x="121" y="421"/>
                </a:cubicBezTo>
                <a:cubicBezTo>
                  <a:pt x="124" y="421"/>
                  <a:pt x="128" y="425"/>
                  <a:pt x="131" y="425"/>
                </a:cubicBezTo>
                <a:cubicBezTo>
                  <a:pt x="135" y="425"/>
                  <a:pt x="139" y="423"/>
                  <a:pt x="142" y="424"/>
                </a:cubicBezTo>
                <a:cubicBezTo>
                  <a:pt x="153" y="425"/>
                  <a:pt x="157" y="429"/>
                  <a:pt x="166" y="431"/>
                </a:cubicBezTo>
                <a:cubicBezTo>
                  <a:pt x="198" y="440"/>
                  <a:pt x="231" y="441"/>
                  <a:pt x="259" y="445"/>
                </a:cubicBezTo>
                <a:cubicBezTo>
                  <a:pt x="256" y="444"/>
                  <a:pt x="260" y="436"/>
                  <a:pt x="257" y="435"/>
                </a:cubicBezTo>
                <a:cubicBezTo>
                  <a:pt x="226" y="428"/>
                  <a:pt x="192" y="423"/>
                  <a:pt x="157" y="417"/>
                </a:cubicBezTo>
                <a:cubicBezTo>
                  <a:pt x="142" y="415"/>
                  <a:pt x="129" y="410"/>
                  <a:pt x="112" y="405"/>
                </a:cubicBezTo>
                <a:cubicBezTo>
                  <a:pt x="79" y="395"/>
                  <a:pt x="57" y="383"/>
                  <a:pt x="39" y="363"/>
                </a:cubicBezTo>
                <a:cubicBezTo>
                  <a:pt x="32" y="350"/>
                  <a:pt x="33" y="337"/>
                  <a:pt x="33" y="328"/>
                </a:cubicBezTo>
                <a:cubicBezTo>
                  <a:pt x="32" y="322"/>
                  <a:pt x="29" y="316"/>
                  <a:pt x="29" y="310"/>
                </a:cubicBezTo>
                <a:cubicBezTo>
                  <a:pt x="28" y="296"/>
                  <a:pt x="32" y="277"/>
                  <a:pt x="34" y="263"/>
                </a:cubicBezTo>
                <a:cubicBezTo>
                  <a:pt x="37" y="243"/>
                  <a:pt x="40" y="223"/>
                  <a:pt x="44" y="203"/>
                </a:cubicBezTo>
                <a:cubicBezTo>
                  <a:pt x="52" y="160"/>
                  <a:pt x="75" y="123"/>
                  <a:pt x="97" y="94"/>
                </a:cubicBezTo>
                <a:cubicBezTo>
                  <a:pt x="87" y="92"/>
                  <a:pt x="87" y="94"/>
                  <a:pt x="79" y="96"/>
                </a:cubicBezTo>
                <a:close/>
                <a:moveTo>
                  <a:pt x="247" y="104"/>
                </a:moveTo>
                <a:cubicBezTo>
                  <a:pt x="241" y="103"/>
                  <a:pt x="239" y="98"/>
                  <a:pt x="233" y="97"/>
                </a:cubicBezTo>
                <a:cubicBezTo>
                  <a:pt x="201" y="93"/>
                  <a:pt x="164" y="98"/>
                  <a:pt x="124" y="95"/>
                </a:cubicBezTo>
                <a:cubicBezTo>
                  <a:pt x="89" y="115"/>
                  <a:pt x="71" y="146"/>
                  <a:pt x="59" y="188"/>
                </a:cubicBezTo>
                <a:cubicBezTo>
                  <a:pt x="54" y="207"/>
                  <a:pt x="54" y="226"/>
                  <a:pt x="53" y="244"/>
                </a:cubicBezTo>
                <a:cubicBezTo>
                  <a:pt x="52" y="254"/>
                  <a:pt x="46" y="263"/>
                  <a:pt x="45" y="273"/>
                </a:cubicBezTo>
                <a:cubicBezTo>
                  <a:pt x="41" y="299"/>
                  <a:pt x="39" y="329"/>
                  <a:pt x="50" y="358"/>
                </a:cubicBezTo>
                <a:cubicBezTo>
                  <a:pt x="72" y="384"/>
                  <a:pt x="104" y="388"/>
                  <a:pt x="135" y="401"/>
                </a:cubicBezTo>
                <a:cubicBezTo>
                  <a:pt x="152" y="406"/>
                  <a:pt x="170" y="406"/>
                  <a:pt x="187" y="409"/>
                </a:cubicBezTo>
                <a:cubicBezTo>
                  <a:pt x="215" y="412"/>
                  <a:pt x="241" y="426"/>
                  <a:pt x="266" y="421"/>
                </a:cubicBezTo>
                <a:cubicBezTo>
                  <a:pt x="269" y="396"/>
                  <a:pt x="246" y="378"/>
                  <a:pt x="254" y="356"/>
                </a:cubicBezTo>
                <a:cubicBezTo>
                  <a:pt x="264" y="333"/>
                  <a:pt x="316" y="325"/>
                  <a:pt x="338" y="328"/>
                </a:cubicBezTo>
                <a:cubicBezTo>
                  <a:pt x="356" y="330"/>
                  <a:pt x="378" y="328"/>
                  <a:pt x="394" y="331"/>
                </a:cubicBezTo>
                <a:cubicBezTo>
                  <a:pt x="412" y="336"/>
                  <a:pt x="422" y="349"/>
                  <a:pt x="432" y="358"/>
                </a:cubicBezTo>
                <a:cubicBezTo>
                  <a:pt x="433" y="361"/>
                  <a:pt x="436" y="365"/>
                  <a:pt x="437" y="370"/>
                </a:cubicBezTo>
                <a:cubicBezTo>
                  <a:pt x="434" y="395"/>
                  <a:pt x="421" y="424"/>
                  <a:pt x="400" y="439"/>
                </a:cubicBezTo>
                <a:cubicBezTo>
                  <a:pt x="406" y="447"/>
                  <a:pt x="396" y="453"/>
                  <a:pt x="401" y="461"/>
                </a:cubicBezTo>
                <a:cubicBezTo>
                  <a:pt x="430" y="460"/>
                  <a:pt x="449" y="464"/>
                  <a:pt x="475" y="465"/>
                </a:cubicBezTo>
                <a:cubicBezTo>
                  <a:pt x="504" y="471"/>
                  <a:pt x="549" y="472"/>
                  <a:pt x="573" y="478"/>
                </a:cubicBezTo>
                <a:cubicBezTo>
                  <a:pt x="594" y="477"/>
                  <a:pt x="601" y="481"/>
                  <a:pt x="620" y="476"/>
                </a:cubicBezTo>
                <a:cubicBezTo>
                  <a:pt x="643" y="462"/>
                  <a:pt x="666" y="455"/>
                  <a:pt x="681" y="435"/>
                </a:cubicBezTo>
                <a:cubicBezTo>
                  <a:pt x="705" y="404"/>
                  <a:pt x="725" y="359"/>
                  <a:pt x="733" y="312"/>
                </a:cubicBezTo>
                <a:cubicBezTo>
                  <a:pt x="735" y="296"/>
                  <a:pt x="734" y="280"/>
                  <a:pt x="737" y="266"/>
                </a:cubicBezTo>
                <a:cubicBezTo>
                  <a:pt x="739" y="260"/>
                  <a:pt x="742" y="255"/>
                  <a:pt x="744" y="249"/>
                </a:cubicBezTo>
                <a:cubicBezTo>
                  <a:pt x="751" y="218"/>
                  <a:pt x="758" y="186"/>
                  <a:pt x="767" y="157"/>
                </a:cubicBezTo>
                <a:cubicBezTo>
                  <a:pt x="774" y="154"/>
                  <a:pt x="776" y="145"/>
                  <a:pt x="781" y="138"/>
                </a:cubicBezTo>
                <a:cubicBezTo>
                  <a:pt x="785" y="133"/>
                  <a:pt x="796" y="128"/>
                  <a:pt x="794" y="124"/>
                </a:cubicBezTo>
                <a:cubicBezTo>
                  <a:pt x="792" y="124"/>
                  <a:pt x="784" y="123"/>
                  <a:pt x="782" y="126"/>
                </a:cubicBezTo>
                <a:cubicBezTo>
                  <a:pt x="707" y="110"/>
                  <a:pt x="611" y="113"/>
                  <a:pt x="541" y="116"/>
                </a:cubicBezTo>
                <a:cubicBezTo>
                  <a:pt x="537" y="122"/>
                  <a:pt x="540" y="122"/>
                  <a:pt x="538" y="129"/>
                </a:cubicBezTo>
                <a:cubicBezTo>
                  <a:pt x="532" y="134"/>
                  <a:pt x="524" y="137"/>
                  <a:pt x="513" y="138"/>
                </a:cubicBezTo>
                <a:cubicBezTo>
                  <a:pt x="506" y="133"/>
                  <a:pt x="502" y="125"/>
                  <a:pt x="501" y="114"/>
                </a:cubicBezTo>
                <a:cubicBezTo>
                  <a:pt x="433" y="106"/>
                  <a:pt x="353" y="109"/>
                  <a:pt x="280" y="107"/>
                </a:cubicBezTo>
                <a:cubicBezTo>
                  <a:pt x="278" y="126"/>
                  <a:pt x="245" y="127"/>
                  <a:pt x="247" y="104"/>
                </a:cubicBezTo>
                <a:close/>
                <a:moveTo>
                  <a:pt x="803" y="135"/>
                </a:moveTo>
                <a:cubicBezTo>
                  <a:pt x="782" y="154"/>
                  <a:pt x="766" y="189"/>
                  <a:pt x="766" y="214"/>
                </a:cubicBezTo>
                <a:cubicBezTo>
                  <a:pt x="749" y="256"/>
                  <a:pt x="748" y="300"/>
                  <a:pt x="735" y="343"/>
                </a:cubicBezTo>
                <a:cubicBezTo>
                  <a:pt x="729" y="364"/>
                  <a:pt x="722" y="384"/>
                  <a:pt x="714" y="400"/>
                </a:cubicBezTo>
                <a:cubicBezTo>
                  <a:pt x="706" y="415"/>
                  <a:pt x="699" y="427"/>
                  <a:pt x="694" y="444"/>
                </a:cubicBezTo>
                <a:cubicBezTo>
                  <a:pt x="665" y="480"/>
                  <a:pt x="614" y="494"/>
                  <a:pt x="554" y="486"/>
                </a:cubicBezTo>
                <a:cubicBezTo>
                  <a:pt x="500" y="479"/>
                  <a:pt x="446" y="471"/>
                  <a:pt x="399" y="468"/>
                </a:cubicBezTo>
                <a:cubicBezTo>
                  <a:pt x="393" y="475"/>
                  <a:pt x="396" y="482"/>
                  <a:pt x="394" y="492"/>
                </a:cubicBezTo>
                <a:cubicBezTo>
                  <a:pt x="434" y="498"/>
                  <a:pt x="478" y="501"/>
                  <a:pt x="521" y="506"/>
                </a:cubicBezTo>
                <a:cubicBezTo>
                  <a:pt x="553" y="510"/>
                  <a:pt x="576" y="515"/>
                  <a:pt x="604" y="511"/>
                </a:cubicBezTo>
                <a:cubicBezTo>
                  <a:pt x="631" y="507"/>
                  <a:pt x="662" y="501"/>
                  <a:pt x="681" y="486"/>
                </a:cubicBezTo>
                <a:cubicBezTo>
                  <a:pt x="686" y="482"/>
                  <a:pt x="691" y="476"/>
                  <a:pt x="696" y="471"/>
                </a:cubicBezTo>
                <a:cubicBezTo>
                  <a:pt x="718" y="451"/>
                  <a:pt x="730" y="430"/>
                  <a:pt x="744" y="402"/>
                </a:cubicBezTo>
                <a:cubicBezTo>
                  <a:pt x="758" y="362"/>
                  <a:pt x="768" y="309"/>
                  <a:pt x="766" y="270"/>
                </a:cubicBezTo>
                <a:cubicBezTo>
                  <a:pt x="776" y="256"/>
                  <a:pt x="773" y="237"/>
                  <a:pt x="777" y="221"/>
                </a:cubicBezTo>
                <a:cubicBezTo>
                  <a:pt x="780" y="212"/>
                  <a:pt x="786" y="199"/>
                  <a:pt x="791" y="190"/>
                </a:cubicBezTo>
                <a:cubicBezTo>
                  <a:pt x="801" y="168"/>
                  <a:pt x="812" y="158"/>
                  <a:pt x="830" y="147"/>
                </a:cubicBezTo>
                <a:cubicBezTo>
                  <a:pt x="837" y="146"/>
                  <a:pt x="839" y="145"/>
                  <a:pt x="845" y="142"/>
                </a:cubicBezTo>
                <a:cubicBezTo>
                  <a:pt x="852" y="143"/>
                  <a:pt x="856" y="148"/>
                  <a:pt x="862" y="150"/>
                </a:cubicBezTo>
                <a:cubicBezTo>
                  <a:pt x="853" y="130"/>
                  <a:pt x="822" y="125"/>
                  <a:pt x="803" y="135"/>
                </a:cubicBezTo>
                <a:close/>
                <a:moveTo>
                  <a:pt x="782" y="241"/>
                </a:moveTo>
                <a:cubicBezTo>
                  <a:pt x="781" y="250"/>
                  <a:pt x="781" y="261"/>
                  <a:pt x="781" y="270"/>
                </a:cubicBezTo>
                <a:cubicBezTo>
                  <a:pt x="811" y="272"/>
                  <a:pt x="861" y="264"/>
                  <a:pt x="872" y="246"/>
                </a:cubicBezTo>
                <a:cubicBezTo>
                  <a:pt x="877" y="237"/>
                  <a:pt x="875" y="223"/>
                  <a:pt x="874" y="211"/>
                </a:cubicBezTo>
                <a:cubicBezTo>
                  <a:pt x="874" y="210"/>
                  <a:pt x="873" y="209"/>
                  <a:pt x="872" y="209"/>
                </a:cubicBezTo>
                <a:cubicBezTo>
                  <a:pt x="857" y="237"/>
                  <a:pt x="814" y="241"/>
                  <a:pt x="782" y="241"/>
                </a:cubicBezTo>
                <a:close/>
                <a:moveTo>
                  <a:pt x="833" y="273"/>
                </a:moveTo>
                <a:cubicBezTo>
                  <a:pt x="839" y="314"/>
                  <a:pt x="839" y="350"/>
                  <a:pt x="833" y="388"/>
                </a:cubicBezTo>
                <a:cubicBezTo>
                  <a:pt x="831" y="405"/>
                  <a:pt x="834" y="426"/>
                  <a:pt x="825" y="441"/>
                </a:cubicBezTo>
                <a:cubicBezTo>
                  <a:pt x="820" y="412"/>
                  <a:pt x="832" y="356"/>
                  <a:pt x="830" y="309"/>
                </a:cubicBezTo>
                <a:cubicBezTo>
                  <a:pt x="829" y="298"/>
                  <a:pt x="831" y="275"/>
                  <a:pt x="818" y="277"/>
                </a:cubicBezTo>
                <a:cubicBezTo>
                  <a:pt x="817" y="291"/>
                  <a:pt x="822" y="327"/>
                  <a:pt x="815" y="349"/>
                </a:cubicBezTo>
                <a:cubicBezTo>
                  <a:pt x="807" y="322"/>
                  <a:pt x="814" y="305"/>
                  <a:pt x="810" y="279"/>
                </a:cubicBezTo>
                <a:cubicBezTo>
                  <a:pt x="800" y="278"/>
                  <a:pt x="791" y="280"/>
                  <a:pt x="782" y="278"/>
                </a:cubicBezTo>
                <a:cubicBezTo>
                  <a:pt x="785" y="308"/>
                  <a:pt x="783" y="333"/>
                  <a:pt x="781" y="358"/>
                </a:cubicBezTo>
                <a:cubicBezTo>
                  <a:pt x="779" y="383"/>
                  <a:pt x="781" y="409"/>
                  <a:pt x="780" y="437"/>
                </a:cubicBezTo>
                <a:cubicBezTo>
                  <a:pt x="777" y="491"/>
                  <a:pt x="774" y="559"/>
                  <a:pt x="770" y="613"/>
                </a:cubicBezTo>
                <a:cubicBezTo>
                  <a:pt x="764" y="697"/>
                  <a:pt x="765" y="785"/>
                  <a:pt x="785" y="857"/>
                </a:cubicBezTo>
                <a:cubicBezTo>
                  <a:pt x="794" y="873"/>
                  <a:pt x="795" y="891"/>
                  <a:pt x="800" y="908"/>
                </a:cubicBezTo>
                <a:cubicBezTo>
                  <a:pt x="810" y="887"/>
                  <a:pt x="813" y="869"/>
                  <a:pt x="811" y="841"/>
                </a:cubicBezTo>
                <a:cubicBezTo>
                  <a:pt x="809" y="812"/>
                  <a:pt x="805" y="776"/>
                  <a:pt x="802" y="745"/>
                </a:cubicBezTo>
                <a:cubicBezTo>
                  <a:pt x="801" y="735"/>
                  <a:pt x="793" y="720"/>
                  <a:pt x="806" y="714"/>
                </a:cubicBezTo>
                <a:cubicBezTo>
                  <a:pt x="815" y="759"/>
                  <a:pt x="814" y="808"/>
                  <a:pt x="825" y="850"/>
                </a:cubicBezTo>
                <a:cubicBezTo>
                  <a:pt x="835" y="842"/>
                  <a:pt x="833" y="829"/>
                  <a:pt x="835" y="817"/>
                </a:cubicBezTo>
                <a:cubicBezTo>
                  <a:pt x="840" y="781"/>
                  <a:pt x="847" y="741"/>
                  <a:pt x="841" y="699"/>
                </a:cubicBezTo>
                <a:cubicBezTo>
                  <a:pt x="835" y="658"/>
                  <a:pt x="823" y="618"/>
                  <a:pt x="832" y="586"/>
                </a:cubicBezTo>
                <a:cubicBezTo>
                  <a:pt x="840" y="605"/>
                  <a:pt x="836" y="626"/>
                  <a:pt x="840" y="647"/>
                </a:cubicBezTo>
                <a:cubicBezTo>
                  <a:pt x="850" y="711"/>
                  <a:pt x="859" y="768"/>
                  <a:pt x="845" y="831"/>
                </a:cubicBezTo>
                <a:cubicBezTo>
                  <a:pt x="859" y="823"/>
                  <a:pt x="889" y="831"/>
                  <a:pt x="902" y="820"/>
                </a:cubicBezTo>
                <a:cubicBezTo>
                  <a:pt x="921" y="802"/>
                  <a:pt x="910" y="746"/>
                  <a:pt x="909" y="721"/>
                </a:cubicBezTo>
                <a:cubicBezTo>
                  <a:pt x="909" y="721"/>
                  <a:pt x="910" y="719"/>
                  <a:pt x="909" y="718"/>
                </a:cubicBezTo>
                <a:cubicBezTo>
                  <a:pt x="907" y="699"/>
                  <a:pt x="900" y="681"/>
                  <a:pt x="899" y="662"/>
                </a:cubicBezTo>
                <a:cubicBezTo>
                  <a:pt x="899" y="632"/>
                  <a:pt x="895" y="603"/>
                  <a:pt x="893" y="574"/>
                </a:cubicBezTo>
                <a:cubicBezTo>
                  <a:pt x="887" y="472"/>
                  <a:pt x="884" y="359"/>
                  <a:pt x="878" y="254"/>
                </a:cubicBezTo>
                <a:cubicBezTo>
                  <a:pt x="878" y="254"/>
                  <a:pt x="878" y="253"/>
                  <a:pt x="877" y="253"/>
                </a:cubicBezTo>
                <a:cubicBezTo>
                  <a:pt x="865" y="262"/>
                  <a:pt x="851" y="269"/>
                  <a:pt x="833" y="273"/>
                </a:cubicBezTo>
                <a:close/>
                <a:moveTo>
                  <a:pt x="373" y="346"/>
                </a:moveTo>
                <a:cubicBezTo>
                  <a:pt x="365" y="344"/>
                  <a:pt x="358" y="345"/>
                  <a:pt x="350" y="344"/>
                </a:cubicBezTo>
                <a:cubicBezTo>
                  <a:pt x="344" y="343"/>
                  <a:pt x="337" y="340"/>
                  <a:pt x="330" y="339"/>
                </a:cubicBezTo>
                <a:cubicBezTo>
                  <a:pt x="307" y="337"/>
                  <a:pt x="270" y="341"/>
                  <a:pt x="264" y="363"/>
                </a:cubicBezTo>
                <a:cubicBezTo>
                  <a:pt x="259" y="383"/>
                  <a:pt x="275" y="397"/>
                  <a:pt x="278" y="419"/>
                </a:cubicBezTo>
                <a:cubicBezTo>
                  <a:pt x="282" y="419"/>
                  <a:pt x="285" y="421"/>
                  <a:pt x="289" y="421"/>
                </a:cubicBezTo>
                <a:cubicBezTo>
                  <a:pt x="288" y="413"/>
                  <a:pt x="277" y="407"/>
                  <a:pt x="279" y="399"/>
                </a:cubicBezTo>
                <a:cubicBezTo>
                  <a:pt x="294" y="407"/>
                  <a:pt x="296" y="428"/>
                  <a:pt x="319" y="427"/>
                </a:cubicBezTo>
                <a:cubicBezTo>
                  <a:pt x="313" y="412"/>
                  <a:pt x="297" y="401"/>
                  <a:pt x="294" y="386"/>
                </a:cubicBezTo>
                <a:cubicBezTo>
                  <a:pt x="308" y="399"/>
                  <a:pt x="320" y="413"/>
                  <a:pt x="330" y="429"/>
                </a:cubicBezTo>
                <a:cubicBezTo>
                  <a:pt x="338" y="428"/>
                  <a:pt x="347" y="433"/>
                  <a:pt x="353" y="430"/>
                </a:cubicBezTo>
                <a:cubicBezTo>
                  <a:pt x="342" y="413"/>
                  <a:pt x="325" y="402"/>
                  <a:pt x="320" y="380"/>
                </a:cubicBezTo>
                <a:cubicBezTo>
                  <a:pt x="335" y="396"/>
                  <a:pt x="349" y="412"/>
                  <a:pt x="361" y="430"/>
                </a:cubicBezTo>
                <a:cubicBezTo>
                  <a:pt x="366" y="427"/>
                  <a:pt x="370" y="434"/>
                  <a:pt x="373" y="429"/>
                </a:cubicBezTo>
                <a:cubicBezTo>
                  <a:pt x="366" y="416"/>
                  <a:pt x="355" y="402"/>
                  <a:pt x="351" y="390"/>
                </a:cubicBezTo>
                <a:cubicBezTo>
                  <a:pt x="359" y="390"/>
                  <a:pt x="363" y="400"/>
                  <a:pt x="368" y="406"/>
                </a:cubicBezTo>
                <a:cubicBezTo>
                  <a:pt x="373" y="413"/>
                  <a:pt x="377" y="421"/>
                  <a:pt x="383" y="426"/>
                </a:cubicBezTo>
                <a:cubicBezTo>
                  <a:pt x="400" y="395"/>
                  <a:pt x="409" y="360"/>
                  <a:pt x="373" y="346"/>
                </a:cubicBezTo>
                <a:close/>
                <a:moveTo>
                  <a:pt x="759" y="390"/>
                </a:moveTo>
                <a:cubicBezTo>
                  <a:pt x="767" y="417"/>
                  <a:pt x="763" y="450"/>
                  <a:pt x="760" y="476"/>
                </a:cubicBezTo>
                <a:cubicBezTo>
                  <a:pt x="756" y="507"/>
                  <a:pt x="754" y="534"/>
                  <a:pt x="752" y="563"/>
                </a:cubicBezTo>
                <a:cubicBezTo>
                  <a:pt x="747" y="660"/>
                  <a:pt x="738" y="762"/>
                  <a:pt x="762" y="857"/>
                </a:cubicBezTo>
                <a:cubicBezTo>
                  <a:pt x="766" y="861"/>
                  <a:pt x="770" y="868"/>
                  <a:pt x="772" y="874"/>
                </a:cubicBezTo>
                <a:cubicBezTo>
                  <a:pt x="776" y="887"/>
                  <a:pt x="777" y="910"/>
                  <a:pt x="771" y="918"/>
                </a:cubicBezTo>
                <a:cubicBezTo>
                  <a:pt x="760" y="933"/>
                  <a:pt x="733" y="927"/>
                  <a:pt x="715" y="926"/>
                </a:cubicBezTo>
                <a:cubicBezTo>
                  <a:pt x="711" y="930"/>
                  <a:pt x="711" y="938"/>
                  <a:pt x="708" y="943"/>
                </a:cubicBezTo>
                <a:cubicBezTo>
                  <a:pt x="739" y="939"/>
                  <a:pt x="770" y="946"/>
                  <a:pt x="789" y="927"/>
                </a:cubicBezTo>
                <a:cubicBezTo>
                  <a:pt x="781" y="921"/>
                  <a:pt x="789" y="916"/>
                  <a:pt x="791" y="909"/>
                </a:cubicBezTo>
                <a:cubicBezTo>
                  <a:pt x="781" y="870"/>
                  <a:pt x="770" y="836"/>
                  <a:pt x="764" y="798"/>
                </a:cubicBezTo>
                <a:cubicBezTo>
                  <a:pt x="754" y="746"/>
                  <a:pt x="762" y="695"/>
                  <a:pt x="762" y="638"/>
                </a:cubicBezTo>
                <a:cubicBezTo>
                  <a:pt x="762" y="631"/>
                  <a:pt x="760" y="623"/>
                  <a:pt x="760" y="615"/>
                </a:cubicBezTo>
                <a:cubicBezTo>
                  <a:pt x="761" y="572"/>
                  <a:pt x="767" y="522"/>
                  <a:pt x="769" y="482"/>
                </a:cubicBezTo>
                <a:cubicBezTo>
                  <a:pt x="770" y="435"/>
                  <a:pt x="775" y="392"/>
                  <a:pt x="767" y="350"/>
                </a:cubicBezTo>
                <a:cubicBezTo>
                  <a:pt x="764" y="363"/>
                  <a:pt x="764" y="379"/>
                  <a:pt x="759" y="390"/>
                </a:cubicBezTo>
                <a:close/>
                <a:moveTo>
                  <a:pt x="713" y="477"/>
                </a:moveTo>
                <a:cubicBezTo>
                  <a:pt x="720" y="485"/>
                  <a:pt x="710" y="492"/>
                  <a:pt x="709" y="501"/>
                </a:cubicBezTo>
                <a:cubicBezTo>
                  <a:pt x="701" y="550"/>
                  <a:pt x="709" y="598"/>
                  <a:pt x="709" y="644"/>
                </a:cubicBezTo>
                <a:cubicBezTo>
                  <a:pt x="708" y="706"/>
                  <a:pt x="713" y="754"/>
                  <a:pt x="714" y="808"/>
                </a:cubicBezTo>
                <a:cubicBezTo>
                  <a:pt x="714" y="819"/>
                  <a:pt x="712" y="830"/>
                  <a:pt x="713" y="840"/>
                </a:cubicBezTo>
                <a:cubicBezTo>
                  <a:pt x="713" y="845"/>
                  <a:pt x="716" y="849"/>
                  <a:pt x="716" y="855"/>
                </a:cubicBezTo>
                <a:cubicBezTo>
                  <a:pt x="718" y="876"/>
                  <a:pt x="715" y="896"/>
                  <a:pt x="715" y="917"/>
                </a:cubicBezTo>
                <a:cubicBezTo>
                  <a:pt x="734" y="920"/>
                  <a:pt x="745" y="923"/>
                  <a:pt x="761" y="914"/>
                </a:cubicBezTo>
                <a:cubicBezTo>
                  <a:pt x="774" y="895"/>
                  <a:pt x="759" y="873"/>
                  <a:pt x="754" y="857"/>
                </a:cubicBezTo>
                <a:cubicBezTo>
                  <a:pt x="740" y="820"/>
                  <a:pt x="736" y="767"/>
                  <a:pt x="737" y="724"/>
                </a:cubicBezTo>
                <a:cubicBezTo>
                  <a:pt x="740" y="641"/>
                  <a:pt x="742" y="559"/>
                  <a:pt x="751" y="478"/>
                </a:cubicBezTo>
                <a:cubicBezTo>
                  <a:pt x="754" y="451"/>
                  <a:pt x="761" y="432"/>
                  <a:pt x="755" y="405"/>
                </a:cubicBezTo>
                <a:cubicBezTo>
                  <a:pt x="748" y="430"/>
                  <a:pt x="735" y="456"/>
                  <a:pt x="713" y="477"/>
                </a:cubicBezTo>
                <a:close/>
                <a:moveTo>
                  <a:pt x="56" y="476"/>
                </a:moveTo>
                <a:cubicBezTo>
                  <a:pt x="58" y="495"/>
                  <a:pt x="62" y="515"/>
                  <a:pt x="63" y="531"/>
                </a:cubicBezTo>
                <a:cubicBezTo>
                  <a:pt x="65" y="571"/>
                  <a:pt x="63" y="599"/>
                  <a:pt x="61" y="634"/>
                </a:cubicBezTo>
                <a:cubicBezTo>
                  <a:pt x="61" y="654"/>
                  <a:pt x="64" y="672"/>
                  <a:pt x="65" y="689"/>
                </a:cubicBezTo>
                <a:cubicBezTo>
                  <a:pt x="66" y="712"/>
                  <a:pt x="61" y="735"/>
                  <a:pt x="58" y="757"/>
                </a:cubicBezTo>
                <a:cubicBezTo>
                  <a:pt x="55" y="773"/>
                  <a:pt x="51" y="787"/>
                  <a:pt x="50" y="803"/>
                </a:cubicBezTo>
                <a:cubicBezTo>
                  <a:pt x="72" y="817"/>
                  <a:pt x="98" y="822"/>
                  <a:pt x="126" y="831"/>
                </a:cubicBezTo>
                <a:cubicBezTo>
                  <a:pt x="158" y="841"/>
                  <a:pt x="194" y="851"/>
                  <a:pt x="228" y="864"/>
                </a:cubicBezTo>
                <a:cubicBezTo>
                  <a:pt x="261" y="877"/>
                  <a:pt x="293" y="892"/>
                  <a:pt x="325" y="901"/>
                </a:cubicBezTo>
                <a:cubicBezTo>
                  <a:pt x="345" y="906"/>
                  <a:pt x="367" y="907"/>
                  <a:pt x="385" y="912"/>
                </a:cubicBezTo>
                <a:cubicBezTo>
                  <a:pt x="390" y="913"/>
                  <a:pt x="396" y="917"/>
                  <a:pt x="401" y="918"/>
                </a:cubicBezTo>
                <a:cubicBezTo>
                  <a:pt x="437" y="928"/>
                  <a:pt x="478" y="927"/>
                  <a:pt x="515" y="935"/>
                </a:cubicBezTo>
                <a:cubicBezTo>
                  <a:pt x="554" y="945"/>
                  <a:pt x="602" y="943"/>
                  <a:pt x="642" y="942"/>
                </a:cubicBezTo>
                <a:cubicBezTo>
                  <a:pt x="649" y="937"/>
                  <a:pt x="653" y="937"/>
                  <a:pt x="663" y="934"/>
                </a:cubicBezTo>
                <a:cubicBezTo>
                  <a:pt x="693" y="911"/>
                  <a:pt x="683" y="855"/>
                  <a:pt x="680" y="815"/>
                </a:cubicBezTo>
                <a:cubicBezTo>
                  <a:pt x="677" y="765"/>
                  <a:pt x="672" y="718"/>
                  <a:pt x="671" y="680"/>
                </a:cubicBezTo>
                <a:cubicBezTo>
                  <a:pt x="671" y="653"/>
                  <a:pt x="675" y="628"/>
                  <a:pt x="674" y="602"/>
                </a:cubicBezTo>
                <a:cubicBezTo>
                  <a:pt x="673" y="568"/>
                  <a:pt x="673" y="536"/>
                  <a:pt x="676" y="506"/>
                </a:cubicBezTo>
                <a:cubicBezTo>
                  <a:pt x="648" y="513"/>
                  <a:pt x="620" y="527"/>
                  <a:pt x="587" y="525"/>
                </a:cubicBezTo>
                <a:cubicBezTo>
                  <a:pt x="521" y="520"/>
                  <a:pt x="450" y="509"/>
                  <a:pt x="394" y="501"/>
                </a:cubicBezTo>
                <a:cubicBezTo>
                  <a:pt x="392" y="523"/>
                  <a:pt x="393" y="550"/>
                  <a:pt x="376" y="561"/>
                </a:cubicBezTo>
                <a:cubicBezTo>
                  <a:pt x="365" y="568"/>
                  <a:pt x="353" y="565"/>
                  <a:pt x="341" y="564"/>
                </a:cubicBezTo>
                <a:cubicBezTo>
                  <a:pt x="324" y="564"/>
                  <a:pt x="301" y="570"/>
                  <a:pt x="287" y="563"/>
                </a:cubicBezTo>
                <a:cubicBezTo>
                  <a:pt x="268" y="554"/>
                  <a:pt x="259" y="517"/>
                  <a:pt x="259" y="496"/>
                </a:cubicBezTo>
                <a:cubicBezTo>
                  <a:pt x="259" y="486"/>
                  <a:pt x="266" y="476"/>
                  <a:pt x="264" y="466"/>
                </a:cubicBezTo>
                <a:cubicBezTo>
                  <a:pt x="260" y="464"/>
                  <a:pt x="254" y="463"/>
                  <a:pt x="247" y="464"/>
                </a:cubicBezTo>
                <a:cubicBezTo>
                  <a:pt x="188" y="439"/>
                  <a:pt x="113" y="437"/>
                  <a:pt x="54" y="415"/>
                </a:cubicBezTo>
                <a:cubicBezTo>
                  <a:pt x="53" y="415"/>
                  <a:pt x="52" y="415"/>
                  <a:pt x="53" y="416"/>
                </a:cubicBezTo>
                <a:cubicBezTo>
                  <a:pt x="49" y="426"/>
                  <a:pt x="54" y="455"/>
                  <a:pt x="56" y="476"/>
                </a:cubicBezTo>
                <a:close/>
                <a:moveTo>
                  <a:pt x="364" y="445"/>
                </a:moveTo>
                <a:cubicBezTo>
                  <a:pt x="335" y="438"/>
                  <a:pt x="307" y="434"/>
                  <a:pt x="274" y="430"/>
                </a:cubicBezTo>
                <a:cubicBezTo>
                  <a:pt x="269" y="436"/>
                  <a:pt x="271" y="441"/>
                  <a:pt x="274" y="450"/>
                </a:cubicBezTo>
                <a:cubicBezTo>
                  <a:pt x="305" y="466"/>
                  <a:pt x="351" y="468"/>
                  <a:pt x="386" y="464"/>
                </a:cubicBezTo>
                <a:cubicBezTo>
                  <a:pt x="386" y="461"/>
                  <a:pt x="387" y="460"/>
                  <a:pt x="389" y="460"/>
                </a:cubicBezTo>
                <a:cubicBezTo>
                  <a:pt x="385" y="451"/>
                  <a:pt x="386" y="446"/>
                  <a:pt x="389" y="441"/>
                </a:cubicBezTo>
                <a:cubicBezTo>
                  <a:pt x="376" y="440"/>
                  <a:pt x="372" y="441"/>
                  <a:pt x="364" y="445"/>
                </a:cubicBezTo>
                <a:close/>
                <a:moveTo>
                  <a:pt x="297" y="556"/>
                </a:moveTo>
                <a:cubicBezTo>
                  <a:pt x="312" y="554"/>
                  <a:pt x="329" y="561"/>
                  <a:pt x="341" y="553"/>
                </a:cubicBezTo>
                <a:cubicBezTo>
                  <a:pt x="350" y="547"/>
                  <a:pt x="355" y="531"/>
                  <a:pt x="358" y="520"/>
                </a:cubicBezTo>
                <a:cubicBezTo>
                  <a:pt x="361" y="504"/>
                  <a:pt x="362" y="495"/>
                  <a:pt x="363" y="477"/>
                </a:cubicBezTo>
                <a:cubicBezTo>
                  <a:pt x="358" y="477"/>
                  <a:pt x="359" y="477"/>
                  <a:pt x="354" y="477"/>
                </a:cubicBezTo>
                <a:cubicBezTo>
                  <a:pt x="352" y="502"/>
                  <a:pt x="355" y="535"/>
                  <a:pt x="322" y="542"/>
                </a:cubicBezTo>
                <a:cubicBezTo>
                  <a:pt x="305" y="524"/>
                  <a:pt x="327" y="499"/>
                  <a:pt x="317" y="472"/>
                </a:cubicBezTo>
                <a:cubicBezTo>
                  <a:pt x="296" y="476"/>
                  <a:pt x="304" y="517"/>
                  <a:pt x="304" y="527"/>
                </a:cubicBezTo>
                <a:cubicBezTo>
                  <a:pt x="288" y="554"/>
                  <a:pt x="272" y="508"/>
                  <a:pt x="277" y="491"/>
                </a:cubicBezTo>
                <a:cubicBezTo>
                  <a:pt x="278" y="488"/>
                  <a:pt x="280" y="489"/>
                  <a:pt x="280" y="486"/>
                </a:cubicBezTo>
                <a:cubicBezTo>
                  <a:pt x="282" y="479"/>
                  <a:pt x="279" y="469"/>
                  <a:pt x="284" y="466"/>
                </a:cubicBezTo>
                <a:cubicBezTo>
                  <a:pt x="280" y="466"/>
                  <a:pt x="279" y="468"/>
                  <a:pt x="277" y="465"/>
                </a:cubicBezTo>
                <a:cubicBezTo>
                  <a:pt x="269" y="499"/>
                  <a:pt x="269" y="538"/>
                  <a:pt x="297" y="556"/>
                </a:cubicBezTo>
                <a:close/>
                <a:moveTo>
                  <a:pt x="293" y="523"/>
                </a:moveTo>
                <a:cubicBezTo>
                  <a:pt x="294" y="523"/>
                  <a:pt x="294" y="523"/>
                  <a:pt x="294" y="522"/>
                </a:cubicBezTo>
                <a:cubicBezTo>
                  <a:pt x="292" y="517"/>
                  <a:pt x="296" y="498"/>
                  <a:pt x="297" y="483"/>
                </a:cubicBezTo>
                <a:cubicBezTo>
                  <a:pt x="297" y="478"/>
                  <a:pt x="301" y="469"/>
                  <a:pt x="292" y="468"/>
                </a:cubicBezTo>
                <a:cubicBezTo>
                  <a:pt x="286" y="486"/>
                  <a:pt x="281" y="513"/>
                  <a:pt x="293" y="523"/>
                </a:cubicBezTo>
                <a:close/>
                <a:moveTo>
                  <a:pt x="332" y="496"/>
                </a:moveTo>
                <a:cubicBezTo>
                  <a:pt x="329" y="509"/>
                  <a:pt x="320" y="521"/>
                  <a:pt x="325" y="531"/>
                </a:cubicBezTo>
                <a:cubicBezTo>
                  <a:pt x="347" y="523"/>
                  <a:pt x="341" y="489"/>
                  <a:pt x="343" y="475"/>
                </a:cubicBezTo>
                <a:cubicBezTo>
                  <a:pt x="337" y="475"/>
                  <a:pt x="333" y="474"/>
                  <a:pt x="329" y="473"/>
                </a:cubicBezTo>
                <a:cubicBezTo>
                  <a:pt x="329" y="479"/>
                  <a:pt x="325" y="492"/>
                  <a:pt x="332" y="496"/>
                </a:cubicBezTo>
                <a:close/>
                <a:moveTo>
                  <a:pt x="351" y="558"/>
                </a:moveTo>
                <a:cubicBezTo>
                  <a:pt x="390" y="552"/>
                  <a:pt x="379" y="513"/>
                  <a:pt x="385" y="477"/>
                </a:cubicBezTo>
                <a:cubicBezTo>
                  <a:pt x="380" y="476"/>
                  <a:pt x="375" y="479"/>
                  <a:pt x="373" y="477"/>
                </a:cubicBezTo>
                <a:cubicBezTo>
                  <a:pt x="370" y="514"/>
                  <a:pt x="366" y="541"/>
                  <a:pt x="351" y="558"/>
                </a:cubicBezTo>
                <a:close/>
                <a:moveTo>
                  <a:pt x="688" y="507"/>
                </a:moveTo>
                <a:cubicBezTo>
                  <a:pt x="685" y="525"/>
                  <a:pt x="685" y="540"/>
                  <a:pt x="686" y="554"/>
                </a:cubicBezTo>
                <a:cubicBezTo>
                  <a:pt x="688" y="576"/>
                  <a:pt x="686" y="609"/>
                  <a:pt x="685" y="639"/>
                </a:cubicBezTo>
                <a:cubicBezTo>
                  <a:pt x="683" y="693"/>
                  <a:pt x="686" y="737"/>
                  <a:pt x="689" y="784"/>
                </a:cubicBezTo>
                <a:cubicBezTo>
                  <a:pt x="693" y="833"/>
                  <a:pt x="703" y="882"/>
                  <a:pt x="688" y="927"/>
                </a:cubicBezTo>
                <a:cubicBezTo>
                  <a:pt x="679" y="931"/>
                  <a:pt x="676" y="940"/>
                  <a:pt x="669" y="944"/>
                </a:cubicBezTo>
                <a:cubicBezTo>
                  <a:pt x="641" y="961"/>
                  <a:pt x="600" y="951"/>
                  <a:pt x="568" y="952"/>
                </a:cubicBezTo>
                <a:cubicBezTo>
                  <a:pt x="556" y="952"/>
                  <a:pt x="545" y="952"/>
                  <a:pt x="535" y="952"/>
                </a:cubicBezTo>
                <a:cubicBezTo>
                  <a:pt x="524" y="951"/>
                  <a:pt x="516" y="946"/>
                  <a:pt x="506" y="944"/>
                </a:cubicBezTo>
                <a:cubicBezTo>
                  <a:pt x="485" y="940"/>
                  <a:pt x="463" y="939"/>
                  <a:pt x="442" y="935"/>
                </a:cubicBezTo>
                <a:cubicBezTo>
                  <a:pt x="412" y="931"/>
                  <a:pt x="385" y="920"/>
                  <a:pt x="358" y="918"/>
                </a:cubicBezTo>
                <a:cubicBezTo>
                  <a:pt x="336" y="910"/>
                  <a:pt x="306" y="904"/>
                  <a:pt x="287" y="897"/>
                </a:cubicBezTo>
                <a:cubicBezTo>
                  <a:pt x="276" y="893"/>
                  <a:pt x="269" y="889"/>
                  <a:pt x="261" y="886"/>
                </a:cubicBezTo>
                <a:cubicBezTo>
                  <a:pt x="188" y="858"/>
                  <a:pt x="114" y="845"/>
                  <a:pt x="49" y="815"/>
                </a:cubicBezTo>
                <a:cubicBezTo>
                  <a:pt x="50" y="822"/>
                  <a:pt x="43" y="815"/>
                  <a:pt x="41" y="813"/>
                </a:cubicBezTo>
                <a:cubicBezTo>
                  <a:pt x="39" y="824"/>
                  <a:pt x="49" y="825"/>
                  <a:pt x="55" y="828"/>
                </a:cubicBezTo>
                <a:cubicBezTo>
                  <a:pt x="69" y="837"/>
                  <a:pt x="83" y="849"/>
                  <a:pt x="105" y="848"/>
                </a:cubicBezTo>
                <a:cubicBezTo>
                  <a:pt x="119" y="858"/>
                  <a:pt x="134" y="859"/>
                  <a:pt x="150" y="867"/>
                </a:cubicBezTo>
                <a:cubicBezTo>
                  <a:pt x="160" y="868"/>
                  <a:pt x="180" y="875"/>
                  <a:pt x="191" y="876"/>
                </a:cubicBezTo>
                <a:cubicBezTo>
                  <a:pt x="228" y="893"/>
                  <a:pt x="265" y="905"/>
                  <a:pt x="304" y="919"/>
                </a:cubicBezTo>
                <a:cubicBezTo>
                  <a:pt x="332" y="930"/>
                  <a:pt x="360" y="935"/>
                  <a:pt x="393" y="940"/>
                </a:cubicBezTo>
                <a:cubicBezTo>
                  <a:pt x="409" y="943"/>
                  <a:pt x="427" y="944"/>
                  <a:pt x="442" y="949"/>
                </a:cubicBezTo>
                <a:cubicBezTo>
                  <a:pt x="446" y="950"/>
                  <a:pt x="450" y="954"/>
                  <a:pt x="454" y="955"/>
                </a:cubicBezTo>
                <a:cubicBezTo>
                  <a:pt x="470" y="960"/>
                  <a:pt x="491" y="959"/>
                  <a:pt x="510" y="960"/>
                </a:cubicBezTo>
                <a:cubicBezTo>
                  <a:pt x="559" y="964"/>
                  <a:pt x="615" y="967"/>
                  <a:pt x="663" y="964"/>
                </a:cubicBezTo>
                <a:cubicBezTo>
                  <a:pt x="669" y="960"/>
                  <a:pt x="677" y="957"/>
                  <a:pt x="680" y="949"/>
                </a:cubicBezTo>
                <a:cubicBezTo>
                  <a:pt x="686" y="948"/>
                  <a:pt x="689" y="945"/>
                  <a:pt x="695" y="942"/>
                </a:cubicBezTo>
                <a:cubicBezTo>
                  <a:pt x="712" y="913"/>
                  <a:pt x="704" y="870"/>
                  <a:pt x="703" y="837"/>
                </a:cubicBezTo>
                <a:cubicBezTo>
                  <a:pt x="702" y="810"/>
                  <a:pt x="702" y="782"/>
                  <a:pt x="701" y="755"/>
                </a:cubicBezTo>
                <a:cubicBezTo>
                  <a:pt x="700" y="713"/>
                  <a:pt x="697" y="670"/>
                  <a:pt x="696" y="628"/>
                </a:cubicBezTo>
                <a:cubicBezTo>
                  <a:pt x="695" y="581"/>
                  <a:pt x="695" y="535"/>
                  <a:pt x="700" y="491"/>
                </a:cubicBezTo>
                <a:cubicBezTo>
                  <a:pt x="700" y="490"/>
                  <a:pt x="700" y="489"/>
                  <a:pt x="699" y="490"/>
                </a:cubicBezTo>
                <a:cubicBezTo>
                  <a:pt x="692" y="494"/>
                  <a:pt x="689" y="499"/>
                  <a:pt x="688" y="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127"/>
          <p:cNvSpPr>
            <a:spLocks noEditPoints="1"/>
          </p:cNvSpPr>
          <p:nvPr/>
        </p:nvSpPr>
        <p:spPr bwMode="auto">
          <a:xfrm>
            <a:off x="6830170" y="4694731"/>
            <a:ext cx="670676" cy="443497"/>
          </a:xfrm>
          <a:custGeom>
            <a:avLst/>
            <a:gdLst>
              <a:gd name="T0" fmla="*/ 31 w 1510"/>
              <a:gd name="T1" fmla="*/ 297 h 999"/>
              <a:gd name="T2" fmla="*/ 585 w 1510"/>
              <a:gd name="T3" fmla="*/ 0 h 999"/>
              <a:gd name="T4" fmla="*/ 1250 w 1510"/>
              <a:gd name="T5" fmla="*/ 139 h 999"/>
              <a:gd name="T6" fmla="*/ 1174 w 1510"/>
              <a:gd name="T7" fmla="*/ 278 h 999"/>
              <a:gd name="T8" fmla="*/ 1273 w 1510"/>
              <a:gd name="T9" fmla="*/ 557 h 999"/>
              <a:gd name="T10" fmla="*/ 1359 w 1510"/>
              <a:gd name="T11" fmla="*/ 738 h 999"/>
              <a:gd name="T12" fmla="*/ 1159 w 1510"/>
              <a:gd name="T13" fmla="*/ 806 h 999"/>
              <a:gd name="T14" fmla="*/ 676 w 1510"/>
              <a:gd name="T15" fmla="*/ 949 h 999"/>
              <a:gd name="T16" fmla="*/ 224 w 1510"/>
              <a:gd name="T17" fmla="*/ 725 h 999"/>
              <a:gd name="T18" fmla="*/ 95 w 1510"/>
              <a:gd name="T19" fmla="*/ 541 h 999"/>
              <a:gd name="T20" fmla="*/ 1440 w 1510"/>
              <a:gd name="T21" fmla="*/ 528 h 999"/>
              <a:gd name="T22" fmla="*/ 1198 w 1510"/>
              <a:gd name="T23" fmla="*/ 773 h 999"/>
              <a:gd name="T24" fmla="*/ 217 w 1510"/>
              <a:gd name="T25" fmla="*/ 403 h 999"/>
              <a:gd name="T26" fmla="*/ 584 w 1510"/>
              <a:gd name="T27" fmla="*/ 526 h 999"/>
              <a:gd name="T28" fmla="*/ 1282 w 1510"/>
              <a:gd name="T29" fmla="*/ 154 h 999"/>
              <a:gd name="T30" fmla="*/ 539 w 1510"/>
              <a:gd name="T31" fmla="*/ 24 h 999"/>
              <a:gd name="T32" fmla="*/ 54 w 1510"/>
              <a:gd name="T33" fmla="*/ 349 h 999"/>
              <a:gd name="T34" fmla="*/ 372 w 1510"/>
              <a:gd name="T35" fmla="*/ 264 h 999"/>
              <a:gd name="T36" fmla="*/ 666 w 1510"/>
              <a:gd name="T37" fmla="*/ 232 h 999"/>
              <a:gd name="T38" fmla="*/ 1105 w 1510"/>
              <a:gd name="T39" fmla="*/ 738 h 999"/>
              <a:gd name="T40" fmla="*/ 1132 w 1510"/>
              <a:gd name="T41" fmla="*/ 743 h 999"/>
              <a:gd name="T42" fmla="*/ 1163 w 1510"/>
              <a:gd name="T43" fmla="*/ 774 h 999"/>
              <a:gd name="T44" fmla="*/ 1124 w 1510"/>
              <a:gd name="T45" fmla="*/ 521 h 999"/>
              <a:gd name="T46" fmla="*/ 1110 w 1510"/>
              <a:gd name="T47" fmla="*/ 590 h 999"/>
              <a:gd name="T48" fmla="*/ 1104 w 1510"/>
              <a:gd name="T49" fmla="*/ 604 h 999"/>
              <a:gd name="T50" fmla="*/ 1038 w 1510"/>
              <a:gd name="T51" fmla="*/ 778 h 999"/>
              <a:gd name="T52" fmla="*/ 931 w 1510"/>
              <a:gd name="T53" fmla="*/ 797 h 999"/>
              <a:gd name="T54" fmla="*/ 787 w 1510"/>
              <a:gd name="T55" fmla="*/ 956 h 999"/>
              <a:gd name="T56" fmla="*/ 1075 w 1510"/>
              <a:gd name="T57" fmla="*/ 695 h 999"/>
              <a:gd name="T58" fmla="*/ 1077 w 1510"/>
              <a:gd name="T59" fmla="*/ 542 h 999"/>
              <a:gd name="T60" fmla="*/ 544 w 1510"/>
              <a:gd name="T61" fmla="*/ 521 h 999"/>
              <a:gd name="T62" fmla="*/ 235 w 1510"/>
              <a:gd name="T63" fmla="*/ 678 h 999"/>
              <a:gd name="T64" fmla="*/ 722 w 1510"/>
              <a:gd name="T65" fmla="*/ 774 h 999"/>
              <a:gd name="T66" fmla="*/ 930 w 1510"/>
              <a:gd name="T67" fmla="*/ 633 h 999"/>
              <a:gd name="T68" fmla="*/ 1077 w 1510"/>
              <a:gd name="T69" fmla="*/ 542 h 999"/>
              <a:gd name="T70" fmla="*/ 1024 w 1510"/>
              <a:gd name="T71" fmla="*/ 563 h 999"/>
              <a:gd name="T72" fmla="*/ 1022 w 1510"/>
              <a:gd name="T73" fmla="*/ 627 h 999"/>
              <a:gd name="T74" fmla="*/ 955 w 1510"/>
              <a:gd name="T75" fmla="*/ 562 h 999"/>
              <a:gd name="T76" fmla="*/ 978 w 1510"/>
              <a:gd name="T77" fmla="*/ 552 h 999"/>
              <a:gd name="T78" fmla="*/ 900 w 1510"/>
              <a:gd name="T79" fmla="*/ 722 h 999"/>
              <a:gd name="T80" fmla="*/ 679 w 1510"/>
              <a:gd name="T81" fmla="*/ 941 h 999"/>
              <a:gd name="T82" fmla="*/ 737 w 1510"/>
              <a:gd name="T83" fmla="*/ 839 h 999"/>
              <a:gd name="T84" fmla="*/ 713 w 1510"/>
              <a:gd name="T85" fmla="*/ 789 h 999"/>
              <a:gd name="T86" fmla="*/ 689 w 1510"/>
              <a:gd name="T87" fmla="*/ 860 h 999"/>
              <a:gd name="T88" fmla="*/ 674 w 1510"/>
              <a:gd name="T89" fmla="*/ 197 h 999"/>
              <a:gd name="T90" fmla="*/ 653 w 1510"/>
              <a:gd name="T91" fmla="*/ 170 h 999"/>
              <a:gd name="T92" fmla="*/ 317 w 1510"/>
              <a:gd name="T93" fmla="*/ 308 h 999"/>
              <a:gd name="T94" fmla="*/ 180 w 1510"/>
              <a:gd name="T95" fmla="*/ 410 h 999"/>
              <a:gd name="T96" fmla="*/ 538 w 1510"/>
              <a:gd name="T97" fmla="*/ 212 h 999"/>
              <a:gd name="T98" fmla="*/ 181 w 1510"/>
              <a:gd name="T99" fmla="*/ 456 h 999"/>
              <a:gd name="T100" fmla="*/ 199 w 1510"/>
              <a:gd name="T101" fmla="*/ 570 h 999"/>
              <a:gd name="T102" fmla="*/ 130 w 1510"/>
              <a:gd name="T103" fmla="*/ 531 h 999"/>
              <a:gd name="T104" fmla="*/ 117 w 1510"/>
              <a:gd name="T105" fmla="*/ 591 h 999"/>
              <a:gd name="T106" fmla="*/ 128 w 1510"/>
              <a:gd name="T107" fmla="*/ 717 h 999"/>
              <a:gd name="T108" fmla="*/ 209 w 1510"/>
              <a:gd name="T109" fmla="*/ 725 h 999"/>
              <a:gd name="T110" fmla="*/ 232 w 1510"/>
              <a:gd name="T111" fmla="*/ 710 h 999"/>
              <a:gd name="T112" fmla="*/ 184 w 1510"/>
              <a:gd name="T113" fmla="*/ 471 h 999"/>
              <a:gd name="T114" fmla="*/ 130 w 1510"/>
              <a:gd name="T115" fmla="*/ 502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0" h="999">
                <a:moveTo>
                  <a:pt x="119" y="521"/>
                </a:moveTo>
                <a:cubicBezTo>
                  <a:pt x="112" y="507"/>
                  <a:pt x="103" y="487"/>
                  <a:pt x="109" y="469"/>
                </a:cubicBezTo>
                <a:cubicBezTo>
                  <a:pt x="114" y="453"/>
                  <a:pt x="130" y="447"/>
                  <a:pt x="148" y="443"/>
                </a:cubicBezTo>
                <a:cubicBezTo>
                  <a:pt x="150" y="434"/>
                  <a:pt x="145" y="414"/>
                  <a:pt x="148" y="401"/>
                </a:cubicBezTo>
                <a:cubicBezTo>
                  <a:pt x="105" y="380"/>
                  <a:pt x="57" y="366"/>
                  <a:pt x="13" y="345"/>
                </a:cubicBezTo>
                <a:cubicBezTo>
                  <a:pt x="0" y="321"/>
                  <a:pt x="29" y="314"/>
                  <a:pt x="31" y="297"/>
                </a:cubicBezTo>
                <a:cubicBezTo>
                  <a:pt x="37" y="290"/>
                  <a:pt x="46" y="287"/>
                  <a:pt x="52" y="279"/>
                </a:cubicBezTo>
                <a:cubicBezTo>
                  <a:pt x="62" y="277"/>
                  <a:pt x="71" y="272"/>
                  <a:pt x="78" y="267"/>
                </a:cubicBezTo>
                <a:cubicBezTo>
                  <a:pt x="183" y="228"/>
                  <a:pt x="281" y="164"/>
                  <a:pt x="376" y="109"/>
                </a:cubicBezTo>
                <a:cubicBezTo>
                  <a:pt x="392" y="99"/>
                  <a:pt x="408" y="91"/>
                  <a:pt x="424" y="81"/>
                </a:cubicBezTo>
                <a:cubicBezTo>
                  <a:pt x="457" y="62"/>
                  <a:pt x="482" y="43"/>
                  <a:pt x="518" y="24"/>
                </a:cubicBezTo>
                <a:cubicBezTo>
                  <a:pt x="538" y="13"/>
                  <a:pt x="560" y="0"/>
                  <a:pt x="585" y="0"/>
                </a:cubicBezTo>
                <a:cubicBezTo>
                  <a:pt x="601" y="1"/>
                  <a:pt x="621" y="8"/>
                  <a:pt x="636" y="9"/>
                </a:cubicBezTo>
                <a:cubicBezTo>
                  <a:pt x="712" y="36"/>
                  <a:pt x="797" y="57"/>
                  <a:pt x="882" y="68"/>
                </a:cubicBezTo>
                <a:cubicBezTo>
                  <a:pt x="901" y="70"/>
                  <a:pt x="919" y="74"/>
                  <a:pt x="936" y="71"/>
                </a:cubicBezTo>
                <a:cubicBezTo>
                  <a:pt x="938" y="75"/>
                  <a:pt x="945" y="74"/>
                  <a:pt x="947" y="76"/>
                </a:cubicBezTo>
                <a:cubicBezTo>
                  <a:pt x="1035" y="87"/>
                  <a:pt x="1120" y="100"/>
                  <a:pt x="1196" y="120"/>
                </a:cubicBezTo>
                <a:cubicBezTo>
                  <a:pt x="1215" y="125"/>
                  <a:pt x="1232" y="135"/>
                  <a:pt x="1250" y="139"/>
                </a:cubicBezTo>
                <a:cubicBezTo>
                  <a:pt x="1263" y="142"/>
                  <a:pt x="1279" y="142"/>
                  <a:pt x="1295" y="145"/>
                </a:cubicBezTo>
                <a:cubicBezTo>
                  <a:pt x="1310" y="148"/>
                  <a:pt x="1324" y="154"/>
                  <a:pt x="1338" y="159"/>
                </a:cubicBezTo>
                <a:cubicBezTo>
                  <a:pt x="1354" y="181"/>
                  <a:pt x="1335" y="192"/>
                  <a:pt x="1322" y="203"/>
                </a:cubicBezTo>
                <a:cubicBezTo>
                  <a:pt x="1302" y="209"/>
                  <a:pt x="1287" y="225"/>
                  <a:pt x="1269" y="235"/>
                </a:cubicBezTo>
                <a:cubicBezTo>
                  <a:pt x="1259" y="239"/>
                  <a:pt x="1248" y="241"/>
                  <a:pt x="1239" y="246"/>
                </a:cubicBezTo>
                <a:cubicBezTo>
                  <a:pt x="1217" y="258"/>
                  <a:pt x="1196" y="268"/>
                  <a:pt x="1174" y="278"/>
                </a:cubicBezTo>
                <a:cubicBezTo>
                  <a:pt x="1110" y="308"/>
                  <a:pt x="1051" y="349"/>
                  <a:pt x="990" y="383"/>
                </a:cubicBezTo>
                <a:cubicBezTo>
                  <a:pt x="1028" y="427"/>
                  <a:pt x="1067" y="473"/>
                  <a:pt x="1084" y="533"/>
                </a:cubicBezTo>
                <a:cubicBezTo>
                  <a:pt x="1097" y="524"/>
                  <a:pt x="1109" y="511"/>
                  <a:pt x="1128" y="514"/>
                </a:cubicBezTo>
                <a:cubicBezTo>
                  <a:pt x="1157" y="517"/>
                  <a:pt x="1135" y="549"/>
                  <a:pt x="1143" y="567"/>
                </a:cubicBezTo>
                <a:cubicBezTo>
                  <a:pt x="1150" y="585"/>
                  <a:pt x="1180" y="586"/>
                  <a:pt x="1180" y="611"/>
                </a:cubicBezTo>
                <a:cubicBezTo>
                  <a:pt x="1216" y="599"/>
                  <a:pt x="1245" y="579"/>
                  <a:pt x="1273" y="557"/>
                </a:cubicBezTo>
                <a:cubicBezTo>
                  <a:pt x="1300" y="537"/>
                  <a:pt x="1337" y="518"/>
                  <a:pt x="1359" y="492"/>
                </a:cubicBezTo>
                <a:cubicBezTo>
                  <a:pt x="1390" y="489"/>
                  <a:pt x="1425" y="503"/>
                  <a:pt x="1449" y="522"/>
                </a:cubicBezTo>
                <a:cubicBezTo>
                  <a:pt x="1478" y="556"/>
                  <a:pt x="1500" y="604"/>
                  <a:pt x="1505" y="656"/>
                </a:cubicBezTo>
                <a:cubicBezTo>
                  <a:pt x="1507" y="671"/>
                  <a:pt x="1506" y="679"/>
                  <a:pt x="1503" y="687"/>
                </a:cubicBezTo>
                <a:cubicBezTo>
                  <a:pt x="1510" y="702"/>
                  <a:pt x="1498" y="708"/>
                  <a:pt x="1489" y="709"/>
                </a:cubicBezTo>
                <a:cubicBezTo>
                  <a:pt x="1441" y="714"/>
                  <a:pt x="1405" y="725"/>
                  <a:pt x="1359" y="738"/>
                </a:cubicBezTo>
                <a:cubicBezTo>
                  <a:pt x="1348" y="741"/>
                  <a:pt x="1337" y="744"/>
                  <a:pt x="1327" y="746"/>
                </a:cubicBezTo>
                <a:cubicBezTo>
                  <a:pt x="1311" y="750"/>
                  <a:pt x="1300" y="758"/>
                  <a:pt x="1281" y="761"/>
                </a:cubicBezTo>
                <a:cubicBezTo>
                  <a:pt x="1274" y="763"/>
                  <a:pt x="1264" y="768"/>
                  <a:pt x="1254" y="771"/>
                </a:cubicBezTo>
                <a:cubicBezTo>
                  <a:pt x="1233" y="777"/>
                  <a:pt x="1211" y="779"/>
                  <a:pt x="1198" y="786"/>
                </a:cubicBezTo>
                <a:cubicBezTo>
                  <a:pt x="1186" y="792"/>
                  <a:pt x="1181" y="800"/>
                  <a:pt x="1169" y="790"/>
                </a:cubicBezTo>
                <a:cubicBezTo>
                  <a:pt x="1165" y="795"/>
                  <a:pt x="1163" y="802"/>
                  <a:pt x="1159" y="806"/>
                </a:cubicBezTo>
                <a:cubicBezTo>
                  <a:pt x="1136" y="806"/>
                  <a:pt x="1114" y="833"/>
                  <a:pt x="1099" y="820"/>
                </a:cubicBezTo>
                <a:cubicBezTo>
                  <a:pt x="1046" y="838"/>
                  <a:pt x="990" y="857"/>
                  <a:pt x="938" y="882"/>
                </a:cubicBezTo>
                <a:cubicBezTo>
                  <a:pt x="898" y="902"/>
                  <a:pt x="858" y="924"/>
                  <a:pt x="821" y="948"/>
                </a:cubicBezTo>
                <a:cubicBezTo>
                  <a:pt x="808" y="956"/>
                  <a:pt x="794" y="963"/>
                  <a:pt x="783" y="971"/>
                </a:cubicBezTo>
                <a:cubicBezTo>
                  <a:pt x="776" y="975"/>
                  <a:pt x="772" y="983"/>
                  <a:pt x="765" y="986"/>
                </a:cubicBezTo>
                <a:cubicBezTo>
                  <a:pt x="731" y="999"/>
                  <a:pt x="694" y="966"/>
                  <a:pt x="676" y="949"/>
                </a:cubicBezTo>
                <a:cubicBezTo>
                  <a:pt x="657" y="932"/>
                  <a:pt x="652" y="913"/>
                  <a:pt x="643" y="882"/>
                </a:cubicBezTo>
                <a:cubicBezTo>
                  <a:pt x="640" y="870"/>
                  <a:pt x="637" y="855"/>
                  <a:pt x="637" y="839"/>
                </a:cubicBezTo>
                <a:cubicBezTo>
                  <a:pt x="581" y="831"/>
                  <a:pt x="530" y="826"/>
                  <a:pt x="474" y="812"/>
                </a:cubicBezTo>
                <a:cubicBezTo>
                  <a:pt x="388" y="792"/>
                  <a:pt x="311" y="748"/>
                  <a:pt x="247" y="705"/>
                </a:cubicBezTo>
                <a:cubicBezTo>
                  <a:pt x="244" y="710"/>
                  <a:pt x="248" y="713"/>
                  <a:pt x="245" y="717"/>
                </a:cubicBezTo>
                <a:cubicBezTo>
                  <a:pt x="238" y="721"/>
                  <a:pt x="233" y="722"/>
                  <a:pt x="224" y="725"/>
                </a:cubicBezTo>
                <a:cubicBezTo>
                  <a:pt x="226" y="734"/>
                  <a:pt x="229" y="742"/>
                  <a:pt x="229" y="746"/>
                </a:cubicBezTo>
                <a:cubicBezTo>
                  <a:pt x="206" y="770"/>
                  <a:pt x="169" y="789"/>
                  <a:pt x="128" y="778"/>
                </a:cubicBezTo>
                <a:cubicBezTo>
                  <a:pt x="123" y="776"/>
                  <a:pt x="121" y="772"/>
                  <a:pt x="115" y="771"/>
                </a:cubicBezTo>
                <a:cubicBezTo>
                  <a:pt x="112" y="770"/>
                  <a:pt x="109" y="775"/>
                  <a:pt x="105" y="773"/>
                </a:cubicBezTo>
                <a:cubicBezTo>
                  <a:pt x="71" y="758"/>
                  <a:pt x="48" y="733"/>
                  <a:pt x="31" y="704"/>
                </a:cubicBezTo>
                <a:cubicBezTo>
                  <a:pt x="61" y="668"/>
                  <a:pt x="66" y="586"/>
                  <a:pt x="95" y="541"/>
                </a:cubicBezTo>
                <a:cubicBezTo>
                  <a:pt x="100" y="534"/>
                  <a:pt x="117" y="518"/>
                  <a:pt x="119" y="521"/>
                </a:cubicBezTo>
                <a:close/>
                <a:moveTo>
                  <a:pt x="1305" y="744"/>
                </a:moveTo>
                <a:cubicBezTo>
                  <a:pt x="1345" y="731"/>
                  <a:pt x="1394" y="717"/>
                  <a:pt x="1437" y="707"/>
                </a:cubicBezTo>
                <a:cubicBezTo>
                  <a:pt x="1457" y="702"/>
                  <a:pt x="1481" y="702"/>
                  <a:pt x="1490" y="688"/>
                </a:cubicBezTo>
                <a:cubicBezTo>
                  <a:pt x="1500" y="656"/>
                  <a:pt x="1489" y="611"/>
                  <a:pt x="1474" y="583"/>
                </a:cubicBezTo>
                <a:cubicBezTo>
                  <a:pt x="1465" y="566"/>
                  <a:pt x="1450" y="536"/>
                  <a:pt x="1440" y="528"/>
                </a:cubicBezTo>
                <a:cubicBezTo>
                  <a:pt x="1420" y="514"/>
                  <a:pt x="1401" y="504"/>
                  <a:pt x="1378" y="504"/>
                </a:cubicBezTo>
                <a:cubicBezTo>
                  <a:pt x="1326" y="527"/>
                  <a:pt x="1281" y="566"/>
                  <a:pt x="1232" y="599"/>
                </a:cubicBezTo>
                <a:cubicBezTo>
                  <a:pt x="1219" y="608"/>
                  <a:pt x="1206" y="613"/>
                  <a:pt x="1191" y="618"/>
                </a:cubicBezTo>
                <a:cubicBezTo>
                  <a:pt x="1188" y="620"/>
                  <a:pt x="1185" y="628"/>
                  <a:pt x="1181" y="626"/>
                </a:cubicBezTo>
                <a:cubicBezTo>
                  <a:pt x="1191" y="652"/>
                  <a:pt x="1167" y="661"/>
                  <a:pt x="1148" y="660"/>
                </a:cubicBezTo>
                <a:cubicBezTo>
                  <a:pt x="1176" y="685"/>
                  <a:pt x="1198" y="728"/>
                  <a:pt x="1198" y="773"/>
                </a:cubicBezTo>
                <a:cubicBezTo>
                  <a:pt x="1232" y="761"/>
                  <a:pt x="1269" y="756"/>
                  <a:pt x="1305" y="744"/>
                </a:cubicBezTo>
                <a:close/>
                <a:moveTo>
                  <a:pt x="595" y="238"/>
                </a:moveTo>
                <a:cubicBezTo>
                  <a:pt x="576" y="236"/>
                  <a:pt x="562" y="235"/>
                  <a:pt x="551" y="227"/>
                </a:cubicBezTo>
                <a:cubicBezTo>
                  <a:pt x="543" y="221"/>
                  <a:pt x="537" y="225"/>
                  <a:pt x="523" y="231"/>
                </a:cubicBezTo>
                <a:cubicBezTo>
                  <a:pt x="499" y="241"/>
                  <a:pt x="474" y="256"/>
                  <a:pt x="455" y="264"/>
                </a:cubicBezTo>
                <a:cubicBezTo>
                  <a:pt x="376" y="302"/>
                  <a:pt x="296" y="361"/>
                  <a:pt x="217" y="403"/>
                </a:cubicBezTo>
                <a:cubicBezTo>
                  <a:pt x="216" y="403"/>
                  <a:pt x="214" y="405"/>
                  <a:pt x="216" y="405"/>
                </a:cubicBezTo>
                <a:cubicBezTo>
                  <a:pt x="216" y="404"/>
                  <a:pt x="216" y="404"/>
                  <a:pt x="217" y="404"/>
                </a:cubicBezTo>
                <a:cubicBezTo>
                  <a:pt x="264" y="413"/>
                  <a:pt x="300" y="425"/>
                  <a:pt x="340" y="444"/>
                </a:cubicBezTo>
                <a:cubicBezTo>
                  <a:pt x="365" y="456"/>
                  <a:pt x="394" y="465"/>
                  <a:pt x="422" y="472"/>
                </a:cubicBezTo>
                <a:cubicBezTo>
                  <a:pt x="465" y="485"/>
                  <a:pt x="508" y="498"/>
                  <a:pt x="544" y="512"/>
                </a:cubicBezTo>
                <a:cubicBezTo>
                  <a:pt x="558" y="518"/>
                  <a:pt x="571" y="521"/>
                  <a:pt x="584" y="526"/>
                </a:cubicBezTo>
                <a:cubicBezTo>
                  <a:pt x="606" y="535"/>
                  <a:pt x="642" y="561"/>
                  <a:pt x="667" y="561"/>
                </a:cubicBezTo>
                <a:cubicBezTo>
                  <a:pt x="676" y="561"/>
                  <a:pt x="683" y="554"/>
                  <a:pt x="692" y="557"/>
                </a:cubicBezTo>
                <a:cubicBezTo>
                  <a:pt x="781" y="491"/>
                  <a:pt x="891" y="444"/>
                  <a:pt x="980" y="377"/>
                </a:cubicBezTo>
                <a:cubicBezTo>
                  <a:pt x="1037" y="346"/>
                  <a:pt x="1093" y="308"/>
                  <a:pt x="1154" y="277"/>
                </a:cubicBezTo>
                <a:cubicBezTo>
                  <a:pt x="1214" y="246"/>
                  <a:pt x="1281" y="223"/>
                  <a:pt x="1331" y="179"/>
                </a:cubicBezTo>
                <a:cubicBezTo>
                  <a:pt x="1322" y="159"/>
                  <a:pt x="1300" y="158"/>
                  <a:pt x="1282" y="154"/>
                </a:cubicBezTo>
                <a:cubicBezTo>
                  <a:pt x="1263" y="149"/>
                  <a:pt x="1242" y="147"/>
                  <a:pt x="1224" y="140"/>
                </a:cubicBezTo>
                <a:cubicBezTo>
                  <a:pt x="1167" y="118"/>
                  <a:pt x="1106" y="109"/>
                  <a:pt x="1043" y="99"/>
                </a:cubicBezTo>
                <a:cubicBezTo>
                  <a:pt x="974" y="88"/>
                  <a:pt x="912" y="79"/>
                  <a:pt x="848" y="75"/>
                </a:cubicBezTo>
                <a:cubicBezTo>
                  <a:pt x="821" y="67"/>
                  <a:pt x="793" y="63"/>
                  <a:pt x="765" y="57"/>
                </a:cubicBezTo>
                <a:cubicBezTo>
                  <a:pt x="738" y="51"/>
                  <a:pt x="712" y="44"/>
                  <a:pt x="689" y="35"/>
                </a:cubicBezTo>
                <a:cubicBezTo>
                  <a:pt x="637" y="21"/>
                  <a:pt x="587" y="1"/>
                  <a:pt x="539" y="24"/>
                </a:cubicBezTo>
                <a:cubicBezTo>
                  <a:pt x="512" y="37"/>
                  <a:pt x="484" y="55"/>
                  <a:pt x="458" y="71"/>
                </a:cubicBezTo>
                <a:cubicBezTo>
                  <a:pt x="404" y="105"/>
                  <a:pt x="350" y="135"/>
                  <a:pt x="297" y="166"/>
                </a:cubicBezTo>
                <a:cubicBezTo>
                  <a:pt x="270" y="182"/>
                  <a:pt x="245" y="199"/>
                  <a:pt x="219" y="212"/>
                </a:cubicBezTo>
                <a:cubicBezTo>
                  <a:pt x="168" y="238"/>
                  <a:pt x="109" y="267"/>
                  <a:pt x="54" y="291"/>
                </a:cubicBezTo>
                <a:cubicBezTo>
                  <a:pt x="51" y="306"/>
                  <a:pt x="28" y="312"/>
                  <a:pt x="26" y="328"/>
                </a:cubicBezTo>
                <a:cubicBezTo>
                  <a:pt x="24" y="340"/>
                  <a:pt x="40" y="349"/>
                  <a:pt x="54" y="349"/>
                </a:cubicBezTo>
                <a:cubicBezTo>
                  <a:pt x="70" y="358"/>
                  <a:pt x="91" y="367"/>
                  <a:pt x="108" y="370"/>
                </a:cubicBezTo>
                <a:cubicBezTo>
                  <a:pt x="122" y="381"/>
                  <a:pt x="141" y="390"/>
                  <a:pt x="160" y="392"/>
                </a:cubicBezTo>
                <a:cubicBezTo>
                  <a:pt x="179" y="376"/>
                  <a:pt x="205" y="374"/>
                  <a:pt x="225" y="360"/>
                </a:cubicBezTo>
                <a:cubicBezTo>
                  <a:pt x="237" y="352"/>
                  <a:pt x="245" y="341"/>
                  <a:pt x="257" y="333"/>
                </a:cubicBezTo>
                <a:cubicBezTo>
                  <a:pt x="269" y="325"/>
                  <a:pt x="283" y="318"/>
                  <a:pt x="296" y="311"/>
                </a:cubicBezTo>
                <a:cubicBezTo>
                  <a:pt x="321" y="295"/>
                  <a:pt x="344" y="276"/>
                  <a:pt x="372" y="264"/>
                </a:cubicBezTo>
                <a:cubicBezTo>
                  <a:pt x="427" y="241"/>
                  <a:pt x="480" y="213"/>
                  <a:pt x="539" y="192"/>
                </a:cubicBezTo>
                <a:cubicBezTo>
                  <a:pt x="553" y="170"/>
                  <a:pt x="570" y="152"/>
                  <a:pt x="601" y="147"/>
                </a:cubicBezTo>
                <a:cubicBezTo>
                  <a:pt x="615" y="145"/>
                  <a:pt x="616" y="146"/>
                  <a:pt x="627" y="147"/>
                </a:cubicBezTo>
                <a:cubicBezTo>
                  <a:pt x="646" y="150"/>
                  <a:pt x="657" y="152"/>
                  <a:pt x="666" y="159"/>
                </a:cubicBezTo>
                <a:cubicBezTo>
                  <a:pt x="676" y="166"/>
                  <a:pt x="682" y="181"/>
                  <a:pt x="688" y="191"/>
                </a:cubicBezTo>
                <a:cubicBezTo>
                  <a:pt x="687" y="211"/>
                  <a:pt x="678" y="223"/>
                  <a:pt x="666" y="232"/>
                </a:cubicBezTo>
                <a:cubicBezTo>
                  <a:pt x="642" y="245"/>
                  <a:pt x="620" y="242"/>
                  <a:pt x="595" y="238"/>
                </a:cubicBezTo>
                <a:close/>
                <a:moveTo>
                  <a:pt x="1163" y="688"/>
                </a:moveTo>
                <a:cubicBezTo>
                  <a:pt x="1152" y="679"/>
                  <a:pt x="1142" y="670"/>
                  <a:pt x="1133" y="660"/>
                </a:cubicBezTo>
                <a:cubicBezTo>
                  <a:pt x="1120" y="662"/>
                  <a:pt x="1102" y="664"/>
                  <a:pt x="1090" y="667"/>
                </a:cubicBezTo>
                <a:cubicBezTo>
                  <a:pt x="1094" y="678"/>
                  <a:pt x="1100" y="687"/>
                  <a:pt x="1105" y="697"/>
                </a:cubicBezTo>
                <a:cubicBezTo>
                  <a:pt x="1104" y="711"/>
                  <a:pt x="1107" y="724"/>
                  <a:pt x="1105" y="738"/>
                </a:cubicBezTo>
                <a:cubicBezTo>
                  <a:pt x="1105" y="744"/>
                  <a:pt x="1101" y="751"/>
                  <a:pt x="1102" y="758"/>
                </a:cubicBezTo>
                <a:cubicBezTo>
                  <a:pt x="1103" y="765"/>
                  <a:pt x="1110" y="773"/>
                  <a:pt x="1112" y="783"/>
                </a:cubicBezTo>
                <a:cubicBezTo>
                  <a:pt x="1113" y="792"/>
                  <a:pt x="1111" y="800"/>
                  <a:pt x="1113" y="810"/>
                </a:cubicBezTo>
                <a:cubicBezTo>
                  <a:pt x="1122" y="810"/>
                  <a:pt x="1124" y="802"/>
                  <a:pt x="1132" y="800"/>
                </a:cubicBezTo>
                <a:cubicBezTo>
                  <a:pt x="1133" y="790"/>
                  <a:pt x="1134" y="781"/>
                  <a:pt x="1133" y="771"/>
                </a:cubicBezTo>
                <a:cubicBezTo>
                  <a:pt x="1132" y="761"/>
                  <a:pt x="1125" y="749"/>
                  <a:pt x="1132" y="743"/>
                </a:cubicBezTo>
                <a:cubicBezTo>
                  <a:pt x="1138" y="758"/>
                  <a:pt x="1140" y="783"/>
                  <a:pt x="1141" y="799"/>
                </a:cubicBezTo>
                <a:cubicBezTo>
                  <a:pt x="1145" y="798"/>
                  <a:pt x="1150" y="798"/>
                  <a:pt x="1153" y="796"/>
                </a:cubicBezTo>
                <a:cubicBezTo>
                  <a:pt x="1153" y="783"/>
                  <a:pt x="1155" y="774"/>
                  <a:pt x="1155" y="763"/>
                </a:cubicBezTo>
                <a:cubicBezTo>
                  <a:pt x="1150" y="756"/>
                  <a:pt x="1152" y="747"/>
                  <a:pt x="1149" y="739"/>
                </a:cubicBezTo>
                <a:cubicBezTo>
                  <a:pt x="1146" y="728"/>
                  <a:pt x="1135" y="718"/>
                  <a:pt x="1139" y="709"/>
                </a:cubicBezTo>
                <a:cubicBezTo>
                  <a:pt x="1152" y="725"/>
                  <a:pt x="1159" y="752"/>
                  <a:pt x="1163" y="774"/>
                </a:cubicBezTo>
                <a:cubicBezTo>
                  <a:pt x="1172" y="774"/>
                  <a:pt x="1176" y="781"/>
                  <a:pt x="1184" y="780"/>
                </a:cubicBezTo>
                <a:cubicBezTo>
                  <a:pt x="1197" y="748"/>
                  <a:pt x="1171" y="715"/>
                  <a:pt x="1163" y="688"/>
                </a:cubicBezTo>
                <a:close/>
                <a:moveTo>
                  <a:pt x="1138" y="651"/>
                </a:moveTo>
                <a:cubicBezTo>
                  <a:pt x="1153" y="648"/>
                  <a:pt x="1170" y="650"/>
                  <a:pt x="1171" y="634"/>
                </a:cubicBezTo>
                <a:cubicBezTo>
                  <a:pt x="1175" y="602"/>
                  <a:pt x="1152" y="588"/>
                  <a:pt x="1135" y="576"/>
                </a:cubicBezTo>
                <a:cubicBezTo>
                  <a:pt x="1127" y="556"/>
                  <a:pt x="1146" y="523"/>
                  <a:pt x="1124" y="521"/>
                </a:cubicBezTo>
                <a:cubicBezTo>
                  <a:pt x="1122" y="521"/>
                  <a:pt x="1111" y="524"/>
                  <a:pt x="1107" y="526"/>
                </a:cubicBezTo>
                <a:cubicBezTo>
                  <a:pt x="1100" y="529"/>
                  <a:pt x="1095" y="539"/>
                  <a:pt x="1088" y="541"/>
                </a:cubicBezTo>
                <a:cubicBezTo>
                  <a:pt x="1087" y="550"/>
                  <a:pt x="1097" y="564"/>
                  <a:pt x="1082" y="563"/>
                </a:cubicBezTo>
                <a:cubicBezTo>
                  <a:pt x="1082" y="559"/>
                  <a:pt x="1081" y="555"/>
                  <a:pt x="1079" y="553"/>
                </a:cubicBezTo>
                <a:cubicBezTo>
                  <a:pt x="1068" y="573"/>
                  <a:pt x="1055" y="601"/>
                  <a:pt x="1061" y="622"/>
                </a:cubicBezTo>
                <a:cubicBezTo>
                  <a:pt x="1076" y="606"/>
                  <a:pt x="1089" y="577"/>
                  <a:pt x="1110" y="590"/>
                </a:cubicBezTo>
                <a:cubicBezTo>
                  <a:pt x="1141" y="623"/>
                  <a:pt x="1058" y="622"/>
                  <a:pt x="1080" y="656"/>
                </a:cubicBezTo>
                <a:cubicBezTo>
                  <a:pt x="1088" y="655"/>
                  <a:pt x="1106" y="654"/>
                  <a:pt x="1119" y="652"/>
                </a:cubicBezTo>
                <a:cubicBezTo>
                  <a:pt x="1121" y="647"/>
                  <a:pt x="1126" y="645"/>
                  <a:pt x="1132" y="644"/>
                </a:cubicBezTo>
                <a:cubicBezTo>
                  <a:pt x="1132" y="648"/>
                  <a:pt x="1135" y="649"/>
                  <a:pt x="1138" y="651"/>
                </a:cubicBezTo>
                <a:close/>
                <a:moveTo>
                  <a:pt x="1074" y="626"/>
                </a:moveTo>
                <a:cubicBezTo>
                  <a:pt x="1083" y="617"/>
                  <a:pt x="1097" y="615"/>
                  <a:pt x="1104" y="604"/>
                </a:cubicBezTo>
                <a:cubicBezTo>
                  <a:pt x="1103" y="602"/>
                  <a:pt x="1099" y="602"/>
                  <a:pt x="1098" y="599"/>
                </a:cubicBezTo>
                <a:cubicBezTo>
                  <a:pt x="1086" y="602"/>
                  <a:pt x="1075" y="622"/>
                  <a:pt x="1074" y="626"/>
                </a:cubicBezTo>
                <a:close/>
                <a:moveTo>
                  <a:pt x="1097" y="769"/>
                </a:moveTo>
                <a:cubicBezTo>
                  <a:pt x="1096" y="776"/>
                  <a:pt x="1096" y="779"/>
                  <a:pt x="1089" y="781"/>
                </a:cubicBezTo>
                <a:cubicBezTo>
                  <a:pt x="1074" y="774"/>
                  <a:pt x="1053" y="779"/>
                  <a:pt x="1041" y="783"/>
                </a:cubicBezTo>
                <a:cubicBezTo>
                  <a:pt x="1042" y="779"/>
                  <a:pt x="1038" y="780"/>
                  <a:pt x="1038" y="778"/>
                </a:cubicBezTo>
                <a:cubicBezTo>
                  <a:pt x="1052" y="755"/>
                  <a:pt x="1062" y="728"/>
                  <a:pt x="1068" y="697"/>
                </a:cubicBezTo>
                <a:cubicBezTo>
                  <a:pt x="1062" y="693"/>
                  <a:pt x="1060" y="686"/>
                  <a:pt x="1053" y="683"/>
                </a:cubicBezTo>
                <a:cubicBezTo>
                  <a:pt x="1046" y="690"/>
                  <a:pt x="1036" y="700"/>
                  <a:pt x="1026" y="695"/>
                </a:cubicBezTo>
                <a:cubicBezTo>
                  <a:pt x="995" y="714"/>
                  <a:pt x="968" y="743"/>
                  <a:pt x="953" y="776"/>
                </a:cubicBezTo>
                <a:cubicBezTo>
                  <a:pt x="952" y="779"/>
                  <a:pt x="951" y="782"/>
                  <a:pt x="952" y="785"/>
                </a:cubicBezTo>
                <a:cubicBezTo>
                  <a:pt x="946" y="790"/>
                  <a:pt x="941" y="811"/>
                  <a:pt x="931" y="797"/>
                </a:cubicBezTo>
                <a:cubicBezTo>
                  <a:pt x="931" y="788"/>
                  <a:pt x="925" y="772"/>
                  <a:pt x="917" y="764"/>
                </a:cubicBezTo>
                <a:cubicBezTo>
                  <a:pt x="902" y="749"/>
                  <a:pt x="883" y="750"/>
                  <a:pt x="870" y="743"/>
                </a:cubicBezTo>
                <a:cubicBezTo>
                  <a:pt x="866" y="737"/>
                  <a:pt x="877" y="735"/>
                  <a:pt x="872" y="730"/>
                </a:cubicBezTo>
                <a:cubicBezTo>
                  <a:pt x="827" y="744"/>
                  <a:pt x="765" y="758"/>
                  <a:pt x="713" y="751"/>
                </a:cubicBezTo>
                <a:cubicBezTo>
                  <a:pt x="716" y="760"/>
                  <a:pt x="730" y="768"/>
                  <a:pt x="738" y="775"/>
                </a:cubicBezTo>
                <a:cubicBezTo>
                  <a:pt x="772" y="815"/>
                  <a:pt x="802" y="882"/>
                  <a:pt x="787" y="956"/>
                </a:cubicBezTo>
                <a:cubicBezTo>
                  <a:pt x="859" y="912"/>
                  <a:pt x="935" y="868"/>
                  <a:pt x="1018" y="836"/>
                </a:cubicBezTo>
                <a:cubicBezTo>
                  <a:pt x="1046" y="825"/>
                  <a:pt x="1077" y="819"/>
                  <a:pt x="1103" y="802"/>
                </a:cubicBezTo>
                <a:cubicBezTo>
                  <a:pt x="1103" y="790"/>
                  <a:pt x="1104" y="776"/>
                  <a:pt x="1097" y="769"/>
                </a:cubicBezTo>
                <a:close/>
                <a:moveTo>
                  <a:pt x="1094" y="743"/>
                </a:moveTo>
                <a:cubicBezTo>
                  <a:pt x="1101" y="720"/>
                  <a:pt x="1096" y="690"/>
                  <a:pt x="1083" y="677"/>
                </a:cubicBezTo>
                <a:cubicBezTo>
                  <a:pt x="1084" y="687"/>
                  <a:pt x="1077" y="690"/>
                  <a:pt x="1075" y="695"/>
                </a:cubicBezTo>
                <a:cubicBezTo>
                  <a:pt x="1074" y="699"/>
                  <a:pt x="1077" y="705"/>
                  <a:pt x="1075" y="712"/>
                </a:cubicBezTo>
                <a:cubicBezTo>
                  <a:pt x="1071" y="731"/>
                  <a:pt x="1057" y="747"/>
                  <a:pt x="1057" y="768"/>
                </a:cubicBezTo>
                <a:cubicBezTo>
                  <a:pt x="1065" y="768"/>
                  <a:pt x="1089" y="773"/>
                  <a:pt x="1092" y="758"/>
                </a:cubicBezTo>
                <a:cubicBezTo>
                  <a:pt x="1092" y="752"/>
                  <a:pt x="1088" y="751"/>
                  <a:pt x="1089" y="745"/>
                </a:cubicBezTo>
                <a:cubicBezTo>
                  <a:pt x="1091" y="742"/>
                  <a:pt x="1095" y="748"/>
                  <a:pt x="1094" y="743"/>
                </a:cubicBezTo>
                <a:close/>
                <a:moveTo>
                  <a:pt x="1077" y="542"/>
                </a:moveTo>
                <a:cubicBezTo>
                  <a:pt x="1076" y="541"/>
                  <a:pt x="1076" y="540"/>
                  <a:pt x="1075" y="538"/>
                </a:cubicBezTo>
                <a:cubicBezTo>
                  <a:pt x="1052" y="479"/>
                  <a:pt x="1025" y="427"/>
                  <a:pt x="978" y="392"/>
                </a:cubicBezTo>
                <a:cubicBezTo>
                  <a:pt x="883" y="456"/>
                  <a:pt x="779" y="506"/>
                  <a:pt x="686" y="573"/>
                </a:cubicBezTo>
                <a:cubicBezTo>
                  <a:pt x="651" y="573"/>
                  <a:pt x="632" y="557"/>
                  <a:pt x="605" y="546"/>
                </a:cubicBezTo>
                <a:cubicBezTo>
                  <a:pt x="601" y="544"/>
                  <a:pt x="596" y="545"/>
                  <a:pt x="592" y="543"/>
                </a:cubicBezTo>
                <a:cubicBezTo>
                  <a:pt x="576" y="537"/>
                  <a:pt x="560" y="527"/>
                  <a:pt x="544" y="521"/>
                </a:cubicBezTo>
                <a:cubicBezTo>
                  <a:pt x="526" y="514"/>
                  <a:pt x="508" y="510"/>
                  <a:pt x="489" y="505"/>
                </a:cubicBezTo>
                <a:cubicBezTo>
                  <a:pt x="466" y="498"/>
                  <a:pt x="445" y="488"/>
                  <a:pt x="423" y="481"/>
                </a:cubicBezTo>
                <a:cubicBezTo>
                  <a:pt x="399" y="473"/>
                  <a:pt x="374" y="467"/>
                  <a:pt x="349" y="459"/>
                </a:cubicBezTo>
                <a:cubicBezTo>
                  <a:pt x="342" y="463"/>
                  <a:pt x="337" y="471"/>
                  <a:pt x="330" y="475"/>
                </a:cubicBezTo>
                <a:cubicBezTo>
                  <a:pt x="288" y="530"/>
                  <a:pt x="256" y="596"/>
                  <a:pt x="232" y="669"/>
                </a:cubicBezTo>
                <a:cubicBezTo>
                  <a:pt x="237" y="669"/>
                  <a:pt x="237" y="676"/>
                  <a:pt x="235" y="678"/>
                </a:cubicBezTo>
                <a:cubicBezTo>
                  <a:pt x="239" y="682"/>
                  <a:pt x="244" y="686"/>
                  <a:pt x="246" y="693"/>
                </a:cubicBezTo>
                <a:cubicBezTo>
                  <a:pt x="336" y="753"/>
                  <a:pt x="440" y="805"/>
                  <a:pt x="570" y="816"/>
                </a:cubicBezTo>
                <a:cubicBezTo>
                  <a:pt x="576" y="821"/>
                  <a:pt x="580" y="819"/>
                  <a:pt x="587" y="820"/>
                </a:cubicBezTo>
                <a:cubicBezTo>
                  <a:pt x="603" y="821"/>
                  <a:pt x="622" y="830"/>
                  <a:pt x="638" y="825"/>
                </a:cubicBezTo>
                <a:cubicBezTo>
                  <a:pt x="643" y="804"/>
                  <a:pt x="655" y="792"/>
                  <a:pt x="668" y="780"/>
                </a:cubicBezTo>
                <a:cubicBezTo>
                  <a:pt x="686" y="770"/>
                  <a:pt x="704" y="781"/>
                  <a:pt x="722" y="774"/>
                </a:cubicBezTo>
                <a:cubicBezTo>
                  <a:pt x="712" y="762"/>
                  <a:pt x="699" y="757"/>
                  <a:pt x="684" y="753"/>
                </a:cubicBezTo>
                <a:cubicBezTo>
                  <a:pt x="684" y="744"/>
                  <a:pt x="690" y="742"/>
                  <a:pt x="697" y="741"/>
                </a:cubicBezTo>
                <a:cubicBezTo>
                  <a:pt x="721" y="738"/>
                  <a:pt x="748" y="746"/>
                  <a:pt x="774" y="743"/>
                </a:cubicBezTo>
                <a:cubicBezTo>
                  <a:pt x="813" y="738"/>
                  <a:pt x="848" y="726"/>
                  <a:pt x="885" y="718"/>
                </a:cubicBezTo>
                <a:cubicBezTo>
                  <a:pt x="913" y="695"/>
                  <a:pt x="952" y="682"/>
                  <a:pt x="983" y="665"/>
                </a:cubicBezTo>
                <a:cubicBezTo>
                  <a:pt x="962" y="658"/>
                  <a:pt x="947" y="649"/>
                  <a:pt x="930" y="633"/>
                </a:cubicBezTo>
                <a:cubicBezTo>
                  <a:pt x="909" y="614"/>
                  <a:pt x="885" y="587"/>
                  <a:pt x="911" y="565"/>
                </a:cubicBezTo>
                <a:cubicBezTo>
                  <a:pt x="926" y="558"/>
                  <a:pt x="939" y="565"/>
                  <a:pt x="947" y="555"/>
                </a:cubicBezTo>
                <a:cubicBezTo>
                  <a:pt x="955" y="545"/>
                  <a:pt x="950" y="528"/>
                  <a:pt x="955" y="516"/>
                </a:cubicBezTo>
                <a:cubicBezTo>
                  <a:pt x="958" y="509"/>
                  <a:pt x="966" y="503"/>
                  <a:pt x="972" y="501"/>
                </a:cubicBezTo>
                <a:cubicBezTo>
                  <a:pt x="1021" y="514"/>
                  <a:pt x="1037" y="561"/>
                  <a:pt x="1052" y="608"/>
                </a:cubicBezTo>
                <a:cubicBezTo>
                  <a:pt x="1054" y="581"/>
                  <a:pt x="1064" y="562"/>
                  <a:pt x="1077" y="542"/>
                </a:cubicBezTo>
                <a:close/>
                <a:moveTo>
                  <a:pt x="1036" y="639"/>
                </a:moveTo>
                <a:cubicBezTo>
                  <a:pt x="1027" y="653"/>
                  <a:pt x="1027" y="668"/>
                  <a:pt x="1031" y="685"/>
                </a:cubicBezTo>
                <a:cubicBezTo>
                  <a:pt x="1044" y="685"/>
                  <a:pt x="1043" y="671"/>
                  <a:pt x="1053" y="668"/>
                </a:cubicBezTo>
                <a:cubicBezTo>
                  <a:pt x="1061" y="670"/>
                  <a:pt x="1061" y="681"/>
                  <a:pt x="1071" y="682"/>
                </a:cubicBezTo>
                <a:cubicBezTo>
                  <a:pt x="1076" y="654"/>
                  <a:pt x="1059" y="639"/>
                  <a:pt x="1036" y="639"/>
                </a:cubicBezTo>
                <a:close/>
                <a:moveTo>
                  <a:pt x="1024" y="563"/>
                </a:moveTo>
                <a:cubicBezTo>
                  <a:pt x="1011" y="550"/>
                  <a:pt x="999" y="555"/>
                  <a:pt x="988" y="566"/>
                </a:cubicBezTo>
                <a:cubicBezTo>
                  <a:pt x="1004" y="578"/>
                  <a:pt x="1019" y="593"/>
                  <a:pt x="1027" y="611"/>
                </a:cubicBezTo>
                <a:cubicBezTo>
                  <a:pt x="1030" y="616"/>
                  <a:pt x="1028" y="627"/>
                  <a:pt x="1037" y="628"/>
                </a:cubicBezTo>
                <a:cubicBezTo>
                  <a:pt x="1044" y="615"/>
                  <a:pt x="1039" y="577"/>
                  <a:pt x="1024" y="563"/>
                </a:cubicBezTo>
                <a:close/>
                <a:moveTo>
                  <a:pt x="986" y="573"/>
                </a:moveTo>
                <a:cubicBezTo>
                  <a:pt x="988" y="601"/>
                  <a:pt x="1008" y="616"/>
                  <a:pt x="1022" y="627"/>
                </a:cubicBezTo>
                <a:cubicBezTo>
                  <a:pt x="1015" y="604"/>
                  <a:pt x="1003" y="586"/>
                  <a:pt x="986" y="573"/>
                </a:cubicBezTo>
                <a:close/>
                <a:moveTo>
                  <a:pt x="986" y="552"/>
                </a:moveTo>
                <a:cubicBezTo>
                  <a:pt x="992" y="547"/>
                  <a:pt x="999" y="541"/>
                  <a:pt x="1009" y="542"/>
                </a:cubicBezTo>
                <a:cubicBezTo>
                  <a:pt x="1012" y="543"/>
                  <a:pt x="1019" y="551"/>
                  <a:pt x="1017" y="546"/>
                </a:cubicBezTo>
                <a:cubicBezTo>
                  <a:pt x="1010" y="536"/>
                  <a:pt x="988" y="511"/>
                  <a:pt x="975" y="512"/>
                </a:cubicBezTo>
                <a:cubicBezTo>
                  <a:pt x="955" y="514"/>
                  <a:pt x="967" y="549"/>
                  <a:pt x="955" y="562"/>
                </a:cubicBezTo>
                <a:cubicBezTo>
                  <a:pt x="942" y="576"/>
                  <a:pt x="930" y="567"/>
                  <a:pt x="915" y="575"/>
                </a:cubicBezTo>
                <a:cubicBezTo>
                  <a:pt x="902" y="589"/>
                  <a:pt x="919" y="610"/>
                  <a:pt x="931" y="622"/>
                </a:cubicBezTo>
                <a:cubicBezTo>
                  <a:pt x="951" y="642"/>
                  <a:pt x="976" y="653"/>
                  <a:pt x="1001" y="659"/>
                </a:cubicBezTo>
                <a:cubicBezTo>
                  <a:pt x="1009" y="656"/>
                  <a:pt x="1014" y="657"/>
                  <a:pt x="1019" y="659"/>
                </a:cubicBezTo>
                <a:cubicBezTo>
                  <a:pt x="1019" y="653"/>
                  <a:pt x="1021" y="649"/>
                  <a:pt x="1022" y="644"/>
                </a:cubicBezTo>
                <a:cubicBezTo>
                  <a:pt x="1001" y="619"/>
                  <a:pt x="963" y="591"/>
                  <a:pt x="978" y="552"/>
                </a:cubicBezTo>
                <a:cubicBezTo>
                  <a:pt x="983" y="549"/>
                  <a:pt x="983" y="554"/>
                  <a:pt x="986" y="552"/>
                </a:cubicBezTo>
                <a:close/>
                <a:moveTo>
                  <a:pt x="982" y="718"/>
                </a:moveTo>
                <a:cubicBezTo>
                  <a:pt x="993" y="706"/>
                  <a:pt x="1026" y="692"/>
                  <a:pt x="1019" y="673"/>
                </a:cubicBezTo>
                <a:cubicBezTo>
                  <a:pt x="1014" y="670"/>
                  <a:pt x="1009" y="674"/>
                  <a:pt x="1003" y="670"/>
                </a:cubicBezTo>
                <a:cubicBezTo>
                  <a:pt x="971" y="682"/>
                  <a:pt x="933" y="698"/>
                  <a:pt x="902" y="715"/>
                </a:cubicBezTo>
                <a:cubicBezTo>
                  <a:pt x="903" y="718"/>
                  <a:pt x="902" y="720"/>
                  <a:pt x="900" y="722"/>
                </a:cubicBezTo>
                <a:cubicBezTo>
                  <a:pt x="893" y="725"/>
                  <a:pt x="885" y="727"/>
                  <a:pt x="884" y="736"/>
                </a:cubicBezTo>
                <a:cubicBezTo>
                  <a:pt x="901" y="741"/>
                  <a:pt x="911" y="750"/>
                  <a:pt x="926" y="759"/>
                </a:cubicBezTo>
                <a:cubicBezTo>
                  <a:pt x="931" y="768"/>
                  <a:pt x="933" y="778"/>
                  <a:pt x="941" y="784"/>
                </a:cubicBezTo>
                <a:cubicBezTo>
                  <a:pt x="952" y="762"/>
                  <a:pt x="963" y="737"/>
                  <a:pt x="982" y="718"/>
                </a:cubicBezTo>
                <a:close/>
                <a:moveTo>
                  <a:pt x="647" y="839"/>
                </a:moveTo>
                <a:cubicBezTo>
                  <a:pt x="652" y="876"/>
                  <a:pt x="657" y="917"/>
                  <a:pt x="679" y="941"/>
                </a:cubicBezTo>
                <a:cubicBezTo>
                  <a:pt x="703" y="966"/>
                  <a:pt x="749" y="994"/>
                  <a:pt x="775" y="959"/>
                </a:cubicBezTo>
                <a:cubicBezTo>
                  <a:pt x="781" y="938"/>
                  <a:pt x="782" y="911"/>
                  <a:pt x="779" y="893"/>
                </a:cubicBezTo>
                <a:cubicBezTo>
                  <a:pt x="756" y="900"/>
                  <a:pt x="749" y="916"/>
                  <a:pt x="721" y="918"/>
                </a:cubicBezTo>
                <a:cubicBezTo>
                  <a:pt x="699" y="912"/>
                  <a:pt x="692" y="889"/>
                  <a:pt x="684" y="871"/>
                </a:cubicBezTo>
                <a:cubicBezTo>
                  <a:pt x="679" y="857"/>
                  <a:pt x="670" y="850"/>
                  <a:pt x="679" y="842"/>
                </a:cubicBezTo>
                <a:cubicBezTo>
                  <a:pt x="695" y="852"/>
                  <a:pt x="719" y="847"/>
                  <a:pt x="737" y="839"/>
                </a:cubicBezTo>
                <a:cubicBezTo>
                  <a:pt x="727" y="813"/>
                  <a:pt x="711" y="790"/>
                  <a:pt x="683" y="786"/>
                </a:cubicBezTo>
                <a:cubicBezTo>
                  <a:pt x="666" y="793"/>
                  <a:pt x="656" y="807"/>
                  <a:pt x="650" y="825"/>
                </a:cubicBezTo>
                <a:cubicBezTo>
                  <a:pt x="652" y="826"/>
                  <a:pt x="654" y="829"/>
                  <a:pt x="653" y="834"/>
                </a:cubicBezTo>
                <a:cubicBezTo>
                  <a:pt x="652" y="836"/>
                  <a:pt x="650" y="838"/>
                  <a:pt x="647" y="839"/>
                </a:cubicBezTo>
                <a:close/>
                <a:moveTo>
                  <a:pt x="729" y="784"/>
                </a:moveTo>
                <a:cubicBezTo>
                  <a:pt x="723" y="786"/>
                  <a:pt x="719" y="784"/>
                  <a:pt x="713" y="789"/>
                </a:cubicBezTo>
                <a:cubicBezTo>
                  <a:pt x="743" y="807"/>
                  <a:pt x="759" y="853"/>
                  <a:pt x="749" y="896"/>
                </a:cubicBezTo>
                <a:cubicBezTo>
                  <a:pt x="761" y="891"/>
                  <a:pt x="770" y="884"/>
                  <a:pt x="778" y="876"/>
                </a:cubicBezTo>
                <a:cubicBezTo>
                  <a:pt x="771" y="839"/>
                  <a:pt x="753" y="807"/>
                  <a:pt x="729" y="784"/>
                </a:cubicBezTo>
                <a:close/>
                <a:moveTo>
                  <a:pt x="722" y="907"/>
                </a:moveTo>
                <a:cubicBezTo>
                  <a:pt x="743" y="907"/>
                  <a:pt x="746" y="865"/>
                  <a:pt x="739" y="849"/>
                </a:cubicBezTo>
                <a:cubicBezTo>
                  <a:pt x="728" y="858"/>
                  <a:pt x="706" y="859"/>
                  <a:pt x="689" y="860"/>
                </a:cubicBezTo>
                <a:cubicBezTo>
                  <a:pt x="698" y="871"/>
                  <a:pt x="704" y="907"/>
                  <a:pt x="722" y="907"/>
                </a:cubicBezTo>
                <a:close/>
                <a:moveTo>
                  <a:pt x="559" y="207"/>
                </a:moveTo>
                <a:cubicBezTo>
                  <a:pt x="556" y="201"/>
                  <a:pt x="556" y="192"/>
                  <a:pt x="554" y="187"/>
                </a:cubicBezTo>
                <a:cubicBezTo>
                  <a:pt x="550" y="191"/>
                  <a:pt x="548" y="196"/>
                  <a:pt x="547" y="202"/>
                </a:cubicBezTo>
                <a:cubicBezTo>
                  <a:pt x="553" y="206"/>
                  <a:pt x="559" y="209"/>
                  <a:pt x="559" y="218"/>
                </a:cubicBezTo>
                <a:cubicBezTo>
                  <a:pt x="590" y="233"/>
                  <a:pt x="669" y="247"/>
                  <a:pt x="674" y="197"/>
                </a:cubicBezTo>
                <a:cubicBezTo>
                  <a:pt x="653" y="230"/>
                  <a:pt x="590" y="229"/>
                  <a:pt x="559" y="207"/>
                </a:cubicBezTo>
                <a:close/>
                <a:moveTo>
                  <a:pt x="656" y="171"/>
                </a:moveTo>
                <a:cubicBezTo>
                  <a:pt x="654" y="167"/>
                  <a:pt x="651" y="165"/>
                  <a:pt x="648" y="162"/>
                </a:cubicBezTo>
                <a:cubicBezTo>
                  <a:pt x="622" y="153"/>
                  <a:pt x="542" y="156"/>
                  <a:pt x="572" y="203"/>
                </a:cubicBezTo>
                <a:cubicBezTo>
                  <a:pt x="595" y="219"/>
                  <a:pt x="668" y="220"/>
                  <a:pt x="666" y="182"/>
                </a:cubicBezTo>
                <a:cubicBezTo>
                  <a:pt x="661" y="179"/>
                  <a:pt x="658" y="174"/>
                  <a:pt x="653" y="170"/>
                </a:cubicBezTo>
                <a:cubicBezTo>
                  <a:pt x="655" y="170"/>
                  <a:pt x="655" y="171"/>
                  <a:pt x="656" y="171"/>
                </a:cubicBezTo>
                <a:close/>
                <a:moveTo>
                  <a:pt x="536" y="206"/>
                </a:moveTo>
                <a:cubicBezTo>
                  <a:pt x="519" y="211"/>
                  <a:pt x="503" y="217"/>
                  <a:pt x="491" y="225"/>
                </a:cubicBezTo>
                <a:cubicBezTo>
                  <a:pt x="484" y="226"/>
                  <a:pt x="478" y="229"/>
                  <a:pt x="473" y="232"/>
                </a:cubicBezTo>
                <a:cubicBezTo>
                  <a:pt x="439" y="242"/>
                  <a:pt x="413" y="261"/>
                  <a:pt x="382" y="273"/>
                </a:cubicBezTo>
                <a:cubicBezTo>
                  <a:pt x="353" y="278"/>
                  <a:pt x="341" y="299"/>
                  <a:pt x="317" y="308"/>
                </a:cubicBezTo>
                <a:cubicBezTo>
                  <a:pt x="303" y="324"/>
                  <a:pt x="279" y="330"/>
                  <a:pt x="262" y="342"/>
                </a:cubicBezTo>
                <a:cubicBezTo>
                  <a:pt x="236" y="360"/>
                  <a:pt x="211" y="385"/>
                  <a:pt x="181" y="396"/>
                </a:cubicBezTo>
                <a:cubicBezTo>
                  <a:pt x="177" y="396"/>
                  <a:pt x="177" y="396"/>
                  <a:pt x="174" y="395"/>
                </a:cubicBezTo>
                <a:cubicBezTo>
                  <a:pt x="159" y="405"/>
                  <a:pt x="157" y="423"/>
                  <a:pt x="154" y="443"/>
                </a:cubicBezTo>
                <a:cubicBezTo>
                  <a:pt x="163" y="445"/>
                  <a:pt x="166" y="447"/>
                  <a:pt x="174" y="451"/>
                </a:cubicBezTo>
                <a:cubicBezTo>
                  <a:pt x="178" y="438"/>
                  <a:pt x="175" y="421"/>
                  <a:pt x="180" y="410"/>
                </a:cubicBezTo>
                <a:cubicBezTo>
                  <a:pt x="188" y="407"/>
                  <a:pt x="190" y="401"/>
                  <a:pt x="198" y="396"/>
                </a:cubicBezTo>
                <a:cubicBezTo>
                  <a:pt x="203" y="394"/>
                  <a:pt x="209" y="394"/>
                  <a:pt x="215" y="392"/>
                </a:cubicBezTo>
                <a:cubicBezTo>
                  <a:pt x="219" y="390"/>
                  <a:pt x="223" y="385"/>
                  <a:pt x="227" y="383"/>
                </a:cubicBezTo>
                <a:cubicBezTo>
                  <a:pt x="261" y="365"/>
                  <a:pt x="298" y="348"/>
                  <a:pt x="326" y="326"/>
                </a:cubicBezTo>
                <a:cubicBezTo>
                  <a:pt x="330" y="324"/>
                  <a:pt x="333" y="321"/>
                  <a:pt x="338" y="321"/>
                </a:cubicBezTo>
                <a:cubicBezTo>
                  <a:pt x="397" y="277"/>
                  <a:pt x="469" y="246"/>
                  <a:pt x="538" y="212"/>
                </a:cubicBezTo>
                <a:cubicBezTo>
                  <a:pt x="538" y="212"/>
                  <a:pt x="539" y="212"/>
                  <a:pt x="539" y="211"/>
                </a:cubicBezTo>
                <a:cubicBezTo>
                  <a:pt x="535" y="212"/>
                  <a:pt x="537" y="208"/>
                  <a:pt x="536" y="206"/>
                </a:cubicBezTo>
                <a:close/>
                <a:moveTo>
                  <a:pt x="336" y="454"/>
                </a:moveTo>
                <a:cubicBezTo>
                  <a:pt x="336" y="453"/>
                  <a:pt x="336" y="452"/>
                  <a:pt x="336" y="451"/>
                </a:cubicBezTo>
                <a:cubicBezTo>
                  <a:pt x="289" y="433"/>
                  <a:pt x="248" y="418"/>
                  <a:pt x="195" y="413"/>
                </a:cubicBezTo>
                <a:cubicBezTo>
                  <a:pt x="185" y="422"/>
                  <a:pt x="184" y="440"/>
                  <a:pt x="181" y="456"/>
                </a:cubicBezTo>
                <a:cubicBezTo>
                  <a:pt x="201" y="464"/>
                  <a:pt x="212" y="488"/>
                  <a:pt x="201" y="511"/>
                </a:cubicBezTo>
                <a:cubicBezTo>
                  <a:pt x="198" y="519"/>
                  <a:pt x="189" y="522"/>
                  <a:pt x="185" y="528"/>
                </a:cubicBezTo>
                <a:cubicBezTo>
                  <a:pt x="217" y="554"/>
                  <a:pt x="214" y="615"/>
                  <a:pt x="227" y="656"/>
                </a:cubicBezTo>
                <a:cubicBezTo>
                  <a:pt x="251" y="576"/>
                  <a:pt x="288" y="509"/>
                  <a:pt x="336" y="454"/>
                </a:cubicBezTo>
                <a:close/>
                <a:moveTo>
                  <a:pt x="214" y="642"/>
                </a:moveTo>
                <a:cubicBezTo>
                  <a:pt x="209" y="619"/>
                  <a:pt x="205" y="588"/>
                  <a:pt x="199" y="570"/>
                </a:cubicBezTo>
                <a:cubicBezTo>
                  <a:pt x="193" y="550"/>
                  <a:pt x="180" y="526"/>
                  <a:pt x="159" y="536"/>
                </a:cubicBezTo>
                <a:cubicBezTo>
                  <a:pt x="157" y="565"/>
                  <a:pt x="170" y="592"/>
                  <a:pt x="160" y="614"/>
                </a:cubicBezTo>
                <a:cubicBezTo>
                  <a:pt x="154" y="587"/>
                  <a:pt x="157" y="565"/>
                  <a:pt x="148" y="538"/>
                </a:cubicBezTo>
                <a:cubicBezTo>
                  <a:pt x="143" y="559"/>
                  <a:pt x="149" y="592"/>
                  <a:pt x="140" y="608"/>
                </a:cubicBezTo>
                <a:cubicBezTo>
                  <a:pt x="138" y="590"/>
                  <a:pt x="137" y="580"/>
                  <a:pt x="138" y="565"/>
                </a:cubicBezTo>
                <a:cubicBezTo>
                  <a:pt x="138" y="549"/>
                  <a:pt x="145" y="531"/>
                  <a:pt x="130" y="531"/>
                </a:cubicBezTo>
                <a:cubicBezTo>
                  <a:pt x="122" y="542"/>
                  <a:pt x="118" y="558"/>
                  <a:pt x="109" y="568"/>
                </a:cubicBezTo>
                <a:cubicBezTo>
                  <a:pt x="106" y="551"/>
                  <a:pt x="117" y="546"/>
                  <a:pt x="119" y="531"/>
                </a:cubicBezTo>
                <a:cubicBezTo>
                  <a:pt x="72" y="568"/>
                  <a:pt x="74" y="653"/>
                  <a:pt x="44" y="708"/>
                </a:cubicBezTo>
                <a:cubicBezTo>
                  <a:pt x="60" y="719"/>
                  <a:pt x="67" y="746"/>
                  <a:pt x="87" y="749"/>
                </a:cubicBezTo>
                <a:cubicBezTo>
                  <a:pt x="95" y="706"/>
                  <a:pt x="94" y="653"/>
                  <a:pt x="104" y="612"/>
                </a:cubicBezTo>
                <a:cubicBezTo>
                  <a:pt x="106" y="605"/>
                  <a:pt x="107" y="591"/>
                  <a:pt x="117" y="591"/>
                </a:cubicBezTo>
                <a:cubicBezTo>
                  <a:pt x="103" y="643"/>
                  <a:pt x="100" y="686"/>
                  <a:pt x="99" y="736"/>
                </a:cubicBezTo>
                <a:cubicBezTo>
                  <a:pt x="93" y="741"/>
                  <a:pt x="94" y="757"/>
                  <a:pt x="103" y="758"/>
                </a:cubicBezTo>
                <a:cubicBezTo>
                  <a:pt x="107" y="737"/>
                  <a:pt x="107" y="713"/>
                  <a:pt x="115" y="694"/>
                </a:cubicBezTo>
                <a:cubicBezTo>
                  <a:pt x="119" y="715"/>
                  <a:pt x="109" y="745"/>
                  <a:pt x="113" y="763"/>
                </a:cubicBezTo>
                <a:cubicBezTo>
                  <a:pt x="117" y="762"/>
                  <a:pt x="118" y="765"/>
                  <a:pt x="123" y="764"/>
                </a:cubicBezTo>
                <a:cubicBezTo>
                  <a:pt x="126" y="750"/>
                  <a:pt x="121" y="726"/>
                  <a:pt x="128" y="717"/>
                </a:cubicBezTo>
                <a:cubicBezTo>
                  <a:pt x="129" y="731"/>
                  <a:pt x="131" y="751"/>
                  <a:pt x="132" y="766"/>
                </a:cubicBezTo>
                <a:cubicBezTo>
                  <a:pt x="138" y="768"/>
                  <a:pt x="157" y="774"/>
                  <a:pt x="168" y="768"/>
                </a:cubicBezTo>
                <a:cubicBezTo>
                  <a:pt x="173" y="746"/>
                  <a:pt x="163" y="722"/>
                  <a:pt x="169" y="704"/>
                </a:cubicBezTo>
                <a:cubicBezTo>
                  <a:pt x="172" y="723"/>
                  <a:pt x="177" y="746"/>
                  <a:pt x="178" y="766"/>
                </a:cubicBezTo>
                <a:cubicBezTo>
                  <a:pt x="194" y="763"/>
                  <a:pt x="202" y="752"/>
                  <a:pt x="212" y="743"/>
                </a:cubicBezTo>
                <a:cubicBezTo>
                  <a:pt x="212" y="733"/>
                  <a:pt x="215" y="728"/>
                  <a:pt x="209" y="725"/>
                </a:cubicBezTo>
                <a:cubicBezTo>
                  <a:pt x="210" y="723"/>
                  <a:pt x="212" y="720"/>
                  <a:pt x="211" y="715"/>
                </a:cubicBezTo>
                <a:cubicBezTo>
                  <a:pt x="202" y="679"/>
                  <a:pt x="192" y="636"/>
                  <a:pt x="185" y="601"/>
                </a:cubicBezTo>
                <a:cubicBezTo>
                  <a:pt x="184" y="596"/>
                  <a:pt x="176" y="589"/>
                  <a:pt x="186" y="585"/>
                </a:cubicBezTo>
                <a:cubicBezTo>
                  <a:pt x="196" y="597"/>
                  <a:pt x="195" y="615"/>
                  <a:pt x="198" y="631"/>
                </a:cubicBezTo>
                <a:cubicBezTo>
                  <a:pt x="203" y="662"/>
                  <a:pt x="216" y="692"/>
                  <a:pt x="222" y="717"/>
                </a:cubicBezTo>
                <a:cubicBezTo>
                  <a:pt x="225" y="714"/>
                  <a:pt x="230" y="713"/>
                  <a:pt x="232" y="710"/>
                </a:cubicBezTo>
                <a:cubicBezTo>
                  <a:pt x="228" y="692"/>
                  <a:pt x="218" y="662"/>
                  <a:pt x="214" y="642"/>
                </a:cubicBezTo>
                <a:close/>
                <a:moveTo>
                  <a:pt x="171" y="519"/>
                </a:moveTo>
                <a:cubicBezTo>
                  <a:pt x="178" y="524"/>
                  <a:pt x="196" y="507"/>
                  <a:pt x="193" y="495"/>
                </a:cubicBezTo>
                <a:cubicBezTo>
                  <a:pt x="186" y="503"/>
                  <a:pt x="180" y="512"/>
                  <a:pt x="171" y="519"/>
                </a:cubicBezTo>
                <a:close/>
                <a:moveTo>
                  <a:pt x="191" y="477"/>
                </a:moveTo>
                <a:cubicBezTo>
                  <a:pt x="188" y="476"/>
                  <a:pt x="189" y="470"/>
                  <a:pt x="184" y="471"/>
                </a:cubicBezTo>
                <a:cubicBezTo>
                  <a:pt x="181" y="497"/>
                  <a:pt x="156" y="509"/>
                  <a:pt x="128" y="514"/>
                </a:cubicBezTo>
                <a:cubicBezTo>
                  <a:pt x="154" y="539"/>
                  <a:pt x="182" y="500"/>
                  <a:pt x="191" y="477"/>
                </a:cubicBezTo>
                <a:close/>
                <a:moveTo>
                  <a:pt x="130" y="502"/>
                </a:moveTo>
                <a:cubicBezTo>
                  <a:pt x="150" y="502"/>
                  <a:pt x="185" y="484"/>
                  <a:pt x="168" y="464"/>
                </a:cubicBezTo>
                <a:cubicBezTo>
                  <a:pt x="155" y="478"/>
                  <a:pt x="138" y="488"/>
                  <a:pt x="120" y="497"/>
                </a:cubicBezTo>
                <a:cubicBezTo>
                  <a:pt x="120" y="503"/>
                  <a:pt x="127" y="502"/>
                  <a:pt x="130" y="502"/>
                </a:cubicBezTo>
                <a:close/>
                <a:moveTo>
                  <a:pt x="145" y="455"/>
                </a:moveTo>
                <a:cubicBezTo>
                  <a:pt x="125" y="458"/>
                  <a:pt x="116" y="475"/>
                  <a:pt x="119" y="489"/>
                </a:cubicBezTo>
                <a:cubicBezTo>
                  <a:pt x="135" y="483"/>
                  <a:pt x="144" y="471"/>
                  <a:pt x="156" y="462"/>
                </a:cubicBezTo>
                <a:cubicBezTo>
                  <a:pt x="155" y="461"/>
                  <a:pt x="156" y="460"/>
                  <a:pt x="156" y="458"/>
                </a:cubicBezTo>
                <a:cubicBezTo>
                  <a:pt x="151" y="459"/>
                  <a:pt x="150" y="456"/>
                  <a:pt x="145" y="4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8701638" y="2963610"/>
            <a:ext cx="658171" cy="559712"/>
            <a:chOff x="4735513" y="1379538"/>
            <a:chExt cx="976313" cy="830263"/>
          </a:xfrm>
        </p:grpSpPr>
        <p:sp>
          <p:nvSpPr>
            <p:cNvPr id="53" name="Freeform 140"/>
            <p:cNvSpPr/>
            <p:nvPr/>
          </p:nvSpPr>
          <p:spPr bwMode="auto">
            <a:xfrm>
              <a:off x="5035551" y="1912938"/>
              <a:ext cx="79375" cy="14288"/>
            </a:xfrm>
            <a:custGeom>
              <a:avLst/>
              <a:gdLst>
                <a:gd name="T0" fmla="*/ 0 w 102"/>
                <a:gd name="T1" fmla="*/ 0 h 18"/>
                <a:gd name="T2" fmla="*/ 102 w 102"/>
                <a:gd name="T3" fmla="*/ 11 h 18"/>
                <a:gd name="T4" fmla="*/ 79 w 102"/>
                <a:gd name="T5" fmla="*/ 17 h 18"/>
                <a:gd name="T6" fmla="*/ 41 w 102"/>
                <a:gd name="T7" fmla="*/ 11 h 18"/>
                <a:gd name="T8" fmla="*/ 9 w 102"/>
                <a:gd name="T9" fmla="*/ 2 h 18"/>
                <a:gd name="T10" fmla="*/ 0 w 102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8">
                  <a:moveTo>
                    <a:pt x="0" y="0"/>
                  </a:moveTo>
                  <a:cubicBezTo>
                    <a:pt x="38" y="2"/>
                    <a:pt x="66" y="9"/>
                    <a:pt x="102" y="11"/>
                  </a:cubicBezTo>
                  <a:cubicBezTo>
                    <a:pt x="99" y="18"/>
                    <a:pt x="87" y="18"/>
                    <a:pt x="79" y="17"/>
                  </a:cubicBezTo>
                  <a:cubicBezTo>
                    <a:pt x="69" y="16"/>
                    <a:pt x="54" y="13"/>
                    <a:pt x="41" y="11"/>
                  </a:cubicBezTo>
                  <a:cubicBezTo>
                    <a:pt x="29" y="9"/>
                    <a:pt x="18" y="3"/>
                    <a:pt x="9" y="2"/>
                  </a:cubicBezTo>
                  <a:cubicBezTo>
                    <a:pt x="6" y="2"/>
                    <a:pt x="1" y="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41"/>
            <p:cNvSpPr/>
            <p:nvPr/>
          </p:nvSpPr>
          <p:spPr bwMode="auto">
            <a:xfrm>
              <a:off x="4795838" y="2051051"/>
              <a:ext cx="87313" cy="11113"/>
            </a:xfrm>
            <a:custGeom>
              <a:avLst/>
              <a:gdLst>
                <a:gd name="T0" fmla="*/ 112 w 112"/>
                <a:gd name="T1" fmla="*/ 11 h 14"/>
                <a:gd name="T2" fmla="*/ 75 w 112"/>
                <a:gd name="T3" fmla="*/ 12 h 14"/>
                <a:gd name="T4" fmla="*/ 0 w 112"/>
                <a:gd name="T5" fmla="*/ 4 h 14"/>
                <a:gd name="T6" fmla="*/ 0 w 112"/>
                <a:gd name="T7" fmla="*/ 0 h 14"/>
                <a:gd name="T8" fmla="*/ 112 w 112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4">
                  <a:moveTo>
                    <a:pt x="112" y="11"/>
                  </a:moveTo>
                  <a:cubicBezTo>
                    <a:pt x="101" y="14"/>
                    <a:pt x="87" y="13"/>
                    <a:pt x="75" y="12"/>
                  </a:cubicBezTo>
                  <a:cubicBezTo>
                    <a:pt x="50" y="11"/>
                    <a:pt x="16" y="13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38" y="2"/>
                    <a:pt x="79" y="4"/>
                    <a:pt x="1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42"/>
            <p:cNvSpPr/>
            <p:nvPr/>
          </p:nvSpPr>
          <p:spPr bwMode="auto">
            <a:xfrm>
              <a:off x="5008563" y="2090738"/>
              <a:ext cx="30163" cy="6350"/>
            </a:xfrm>
            <a:custGeom>
              <a:avLst/>
              <a:gdLst>
                <a:gd name="T0" fmla="*/ 0 w 39"/>
                <a:gd name="T1" fmla="*/ 2 h 7"/>
                <a:gd name="T2" fmla="*/ 39 w 39"/>
                <a:gd name="T3" fmla="*/ 6 h 7"/>
                <a:gd name="T4" fmla="*/ 0 w 3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7">
                  <a:moveTo>
                    <a:pt x="0" y="2"/>
                  </a:moveTo>
                  <a:cubicBezTo>
                    <a:pt x="12" y="0"/>
                    <a:pt x="27" y="5"/>
                    <a:pt x="39" y="6"/>
                  </a:cubicBezTo>
                  <a:cubicBezTo>
                    <a:pt x="24" y="7"/>
                    <a:pt x="14" y="4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43"/>
            <p:cNvSpPr/>
            <p:nvPr/>
          </p:nvSpPr>
          <p:spPr bwMode="auto">
            <a:xfrm>
              <a:off x="5286376" y="2108201"/>
              <a:ext cx="34925" cy="11113"/>
            </a:xfrm>
            <a:custGeom>
              <a:avLst/>
              <a:gdLst>
                <a:gd name="T0" fmla="*/ 44 w 44"/>
                <a:gd name="T1" fmla="*/ 3 h 14"/>
                <a:gd name="T2" fmla="*/ 44 w 44"/>
                <a:gd name="T3" fmla="*/ 10 h 14"/>
                <a:gd name="T4" fmla="*/ 0 w 44"/>
                <a:gd name="T5" fmla="*/ 4 h 14"/>
                <a:gd name="T6" fmla="*/ 44 w 44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4">
                  <a:moveTo>
                    <a:pt x="44" y="3"/>
                  </a:moveTo>
                  <a:cubicBezTo>
                    <a:pt x="44" y="5"/>
                    <a:pt x="44" y="8"/>
                    <a:pt x="44" y="10"/>
                  </a:cubicBezTo>
                  <a:cubicBezTo>
                    <a:pt x="32" y="14"/>
                    <a:pt x="8" y="8"/>
                    <a:pt x="0" y="4"/>
                  </a:cubicBezTo>
                  <a:cubicBezTo>
                    <a:pt x="10" y="0"/>
                    <a:pt x="34" y="0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44"/>
            <p:cNvSpPr/>
            <p:nvPr/>
          </p:nvSpPr>
          <p:spPr bwMode="auto">
            <a:xfrm>
              <a:off x="4984751" y="2087563"/>
              <a:ext cx="22225" cy="6350"/>
            </a:xfrm>
            <a:custGeom>
              <a:avLst/>
              <a:gdLst>
                <a:gd name="T0" fmla="*/ 0 w 27"/>
                <a:gd name="T1" fmla="*/ 0 h 7"/>
                <a:gd name="T2" fmla="*/ 27 w 27"/>
                <a:gd name="T3" fmla="*/ 4 h 7"/>
                <a:gd name="T4" fmla="*/ 0 w 2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cubicBezTo>
                    <a:pt x="6" y="3"/>
                    <a:pt x="16" y="3"/>
                    <a:pt x="27" y="4"/>
                  </a:cubicBezTo>
                  <a:cubicBezTo>
                    <a:pt x="23" y="7"/>
                    <a:pt x="4" y="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45"/>
            <p:cNvSpPr>
              <a:spLocks noEditPoints="1"/>
            </p:cNvSpPr>
            <p:nvPr/>
          </p:nvSpPr>
          <p:spPr bwMode="auto">
            <a:xfrm>
              <a:off x="4735513" y="1379538"/>
              <a:ext cx="976313" cy="830263"/>
            </a:xfrm>
            <a:custGeom>
              <a:avLst/>
              <a:gdLst>
                <a:gd name="T0" fmla="*/ 530 w 1252"/>
                <a:gd name="T1" fmla="*/ 164 h 1065"/>
                <a:gd name="T2" fmla="*/ 987 w 1252"/>
                <a:gd name="T3" fmla="*/ 455 h 1065"/>
                <a:gd name="T4" fmla="*/ 1231 w 1252"/>
                <a:gd name="T5" fmla="*/ 739 h 1065"/>
                <a:gd name="T6" fmla="*/ 735 w 1252"/>
                <a:gd name="T7" fmla="*/ 1056 h 1065"/>
                <a:gd name="T8" fmla="*/ 170 w 1252"/>
                <a:gd name="T9" fmla="*/ 984 h 1065"/>
                <a:gd name="T10" fmla="*/ 33 w 1252"/>
                <a:gd name="T11" fmla="*/ 898 h 1065"/>
                <a:gd name="T12" fmla="*/ 111 w 1252"/>
                <a:gd name="T13" fmla="*/ 721 h 1065"/>
                <a:gd name="T14" fmla="*/ 70 w 1252"/>
                <a:gd name="T15" fmla="*/ 616 h 1065"/>
                <a:gd name="T16" fmla="*/ 245 w 1252"/>
                <a:gd name="T17" fmla="*/ 446 h 1065"/>
                <a:gd name="T18" fmla="*/ 415 w 1252"/>
                <a:gd name="T19" fmla="*/ 186 h 1065"/>
                <a:gd name="T20" fmla="*/ 431 w 1252"/>
                <a:gd name="T21" fmla="*/ 101 h 1065"/>
                <a:gd name="T22" fmla="*/ 479 w 1252"/>
                <a:gd name="T23" fmla="*/ 62 h 1065"/>
                <a:gd name="T24" fmla="*/ 678 w 1252"/>
                <a:gd name="T25" fmla="*/ 29 h 1065"/>
                <a:gd name="T26" fmla="*/ 563 w 1252"/>
                <a:gd name="T27" fmla="*/ 19 h 1065"/>
                <a:gd name="T28" fmla="*/ 444 w 1252"/>
                <a:gd name="T29" fmla="*/ 173 h 1065"/>
                <a:gd name="T30" fmla="*/ 507 w 1252"/>
                <a:gd name="T31" fmla="*/ 96 h 1065"/>
                <a:gd name="T32" fmla="*/ 568 w 1252"/>
                <a:gd name="T33" fmla="*/ 83 h 1065"/>
                <a:gd name="T34" fmla="*/ 476 w 1252"/>
                <a:gd name="T35" fmla="*/ 142 h 1065"/>
                <a:gd name="T36" fmla="*/ 520 w 1252"/>
                <a:gd name="T37" fmla="*/ 157 h 1065"/>
                <a:gd name="T38" fmla="*/ 425 w 1252"/>
                <a:gd name="T39" fmla="*/ 29 h 1065"/>
                <a:gd name="T40" fmla="*/ 430 w 1252"/>
                <a:gd name="T41" fmla="*/ 167 h 1065"/>
                <a:gd name="T42" fmla="*/ 573 w 1252"/>
                <a:gd name="T43" fmla="*/ 526 h 1065"/>
                <a:gd name="T44" fmla="*/ 486 w 1252"/>
                <a:gd name="T45" fmla="*/ 187 h 1065"/>
                <a:gd name="T46" fmla="*/ 423 w 1252"/>
                <a:gd name="T47" fmla="*/ 213 h 1065"/>
                <a:gd name="T48" fmla="*/ 288 w 1252"/>
                <a:gd name="T49" fmla="*/ 496 h 1065"/>
                <a:gd name="T50" fmla="*/ 500 w 1252"/>
                <a:gd name="T51" fmla="*/ 501 h 1065"/>
                <a:gd name="T52" fmla="*/ 130 w 1252"/>
                <a:gd name="T53" fmla="*/ 562 h 1065"/>
                <a:gd name="T54" fmla="*/ 720 w 1252"/>
                <a:gd name="T55" fmla="*/ 649 h 1065"/>
                <a:gd name="T56" fmla="*/ 1056 w 1252"/>
                <a:gd name="T57" fmla="*/ 472 h 1065"/>
                <a:gd name="T58" fmla="*/ 694 w 1252"/>
                <a:gd name="T59" fmla="*/ 446 h 1065"/>
                <a:gd name="T60" fmla="*/ 475 w 1252"/>
                <a:gd name="T61" fmla="*/ 577 h 1065"/>
                <a:gd name="T62" fmla="*/ 998 w 1252"/>
                <a:gd name="T63" fmla="*/ 660 h 1065"/>
                <a:gd name="T64" fmla="*/ 1049 w 1252"/>
                <a:gd name="T65" fmla="*/ 508 h 1065"/>
                <a:gd name="T66" fmla="*/ 459 w 1252"/>
                <a:gd name="T67" fmla="*/ 555 h 1065"/>
                <a:gd name="T68" fmla="*/ 421 w 1252"/>
                <a:gd name="T69" fmla="*/ 560 h 1065"/>
                <a:gd name="T70" fmla="*/ 768 w 1252"/>
                <a:gd name="T71" fmla="*/ 807 h 1065"/>
                <a:gd name="T72" fmla="*/ 446 w 1252"/>
                <a:gd name="T73" fmla="*/ 768 h 1065"/>
                <a:gd name="T74" fmla="*/ 491 w 1252"/>
                <a:gd name="T75" fmla="*/ 826 h 1065"/>
                <a:gd name="T76" fmla="*/ 891 w 1252"/>
                <a:gd name="T77" fmla="*/ 785 h 1065"/>
                <a:gd name="T78" fmla="*/ 1205 w 1252"/>
                <a:gd name="T79" fmla="*/ 750 h 1065"/>
                <a:gd name="T80" fmla="*/ 76 w 1252"/>
                <a:gd name="T81" fmla="*/ 629 h 1065"/>
                <a:gd name="T82" fmla="*/ 251 w 1252"/>
                <a:gd name="T83" fmla="*/ 685 h 1065"/>
                <a:gd name="T84" fmla="*/ 501 w 1252"/>
                <a:gd name="T85" fmla="*/ 743 h 1065"/>
                <a:gd name="T86" fmla="*/ 644 w 1252"/>
                <a:gd name="T87" fmla="*/ 719 h 1065"/>
                <a:gd name="T88" fmla="*/ 709 w 1252"/>
                <a:gd name="T89" fmla="*/ 681 h 1065"/>
                <a:gd name="T90" fmla="*/ 1201 w 1252"/>
                <a:gd name="T91" fmla="*/ 694 h 1065"/>
                <a:gd name="T92" fmla="*/ 1132 w 1252"/>
                <a:gd name="T93" fmla="*/ 636 h 1065"/>
                <a:gd name="T94" fmla="*/ 754 w 1252"/>
                <a:gd name="T95" fmla="*/ 792 h 1065"/>
                <a:gd name="T96" fmla="*/ 710 w 1252"/>
                <a:gd name="T97" fmla="*/ 781 h 1065"/>
                <a:gd name="T98" fmla="*/ 360 w 1252"/>
                <a:gd name="T99" fmla="*/ 746 h 1065"/>
                <a:gd name="T100" fmla="*/ 710 w 1252"/>
                <a:gd name="T101" fmla="*/ 781 h 1065"/>
                <a:gd name="T102" fmla="*/ 192 w 1252"/>
                <a:gd name="T103" fmla="*/ 806 h 1065"/>
                <a:gd name="T104" fmla="*/ 68 w 1252"/>
                <a:gd name="T105" fmla="*/ 821 h 1065"/>
                <a:gd name="T106" fmla="*/ 50 w 1252"/>
                <a:gd name="T107" fmla="*/ 919 h 1065"/>
                <a:gd name="T108" fmla="*/ 517 w 1252"/>
                <a:gd name="T109" fmla="*/ 955 h 1065"/>
                <a:gd name="T110" fmla="*/ 603 w 1252"/>
                <a:gd name="T111" fmla="*/ 898 h 1065"/>
                <a:gd name="T112" fmla="*/ 386 w 1252"/>
                <a:gd name="T113" fmla="*/ 853 h 1065"/>
                <a:gd name="T114" fmla="*/ 866 w 1252"/>
                <a:gd name="T115" fmla="*/ 811 h 1065"/>
                <a:gd name="T116" fmla="*/ 840 w 1252"/>
                <a:gd name="T117" fmla="*/ 827 h 1065"/>
                <a:gd name="T118" fmla="*/ 780 w 1252"/>
                <a:gd name="T119" fmla="*/ 862 h 1065"/>
                <a:gd name="T120" fmla="*/ 756 w 1252"/>
                <a:gd name="T121" fmla="*/ 1032 h 1065"/>
                <a:gd name="T122" fmla="*/ 278 w 1252"/>
                <a:gd name="T123" fmla="*/ 975 h 1065"/>
                <a:gd name="T124" fmla="*/ 751 w 1252"/>
                <a:gd name="T125" fmla="*/ 1046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2" h="1065">
                  <a:moveTo>
                    <a:pt x="721" y="42"/>
                  </a:moveTo>
                  <a:cubicBezTo>
                    <a:pt x="725" y="52"/>
                    <a:pt x="719" y="57"/>
                    <a:pt x="714" y="59"/>
                  </a:cubicBezTo>
                  <a:cubicBezTo>
                    <a:pt x="706" y="70"/>
                    <a:pt x="695" y="79"/>
                    <a:pt x="688" y="91"/>
                  </a:cubicBezTo>
                  <a:cubicBezTo>
                    <a:pt x="671" y="104"/>
                    <a:pt x="646" y="109"/>
                    <a:pt x="624" y="113"/>
                  </a:cubicBezTo>
                  <a:cubicBezTo>
                    <a:pt x="616" y="151"/>
                    <a:pt x="584" y="166"/>
                    <a:pt x="548" y="147"/>
                  </a:cubicBezTo>
                  <a:cubicBezTo>
                    <a:pt x="540" y="152"/>
                    <a:pt x="538" y="160"/>
                    <a:pt x="530" y="164"/>
                  </a:cubicBezTo>
                  <a:cubicBezTo>
                    <a:pt x="512" y="175"/>
                    <a:pt x="484" y="167"/>
                    <a:pt x="469" y="182"/>
                  </a:cubicBezTo>
                  <a:cubicBezTo>
                    <a:pt x="531" y="163"/>
                    <a:pt x="597" y="186"/>
                    <a:pt x="634" y="222"/>
                  </a:cubicBezTo>
                  <a:cubicBezTo>
                    <a:pt x="673" y="281"/>
                    <a:pt x="660" y="382"/>
                    <a:pt x="636" y="448"/>
                  </a:cubicBezTo>
                  <a:cubicBezTo>
                    <a:pt x="685" y="421"/>
                    <a:pt x="751" y="437"/>
                    <a:pt x="815" y="445"/>
                  </a:cubicBezTo>
                  <a:cubicBezTo>
                    <a:pt x="849" y="449"/>
                    <a:pt x="883" y="451"/>
                    <a:pt x="922" y="450"/>
                  </a:cubicBezTo>
                  <a:cubicBezTo>
                    <a:pt x="943" y="449"/>
                    <a:pt x="967" y="455"/>
                    <a:pt x="987" y="455"/>
                  </a:cubicBezTo>
                  <a:cubicBezTo>
                    <a:pt x="1021" y="454"/>
                    <a:pt x="1070" y="465"/>
                    <a:pt x="1105" y="455"/>
                  </a:cubicBezTo>
                  <a:cubicBezTo>
                    <a:pt x="1114" y="457"/>
                    <a:pt x="1117" y="461"/>
                    <a:pt x="1126" y="458"/>
                  </a:cubicBezTo>
                  <a:cubicBezTo>
                    <a:pt x="1136" y="464"/>
                    <a:pt x="1143" y="472"/>
                    <a:pt x="1154" y="477"/>
                  </a:cubicBezTo>
                  <a:cubicBezTo>
                    <a:pt x="1168" y="496"/>
                    <a:pt x="1172" y="534"/>
                    <a:pt x="1159" y="557"/>
                  </a:cubicBezTo>
                  <a:cubicBezTo>
                    <a:pt x="1170" y="559"/>
                    <a:pt x="1196" y="558"/>
                    <a:pt x="1205" y="558"/>
                  </a:cubicBezTo>
                  <a:cubicBezTo>
                    <a:pt x="1245" y="592"/>
                    <a:pt x="1252" y="678"/>
                    <a:pt x="1231" y="739"/>
                  </a:cubicBezTo>
                  <a:cubicBezTo>
                    <a:pt x="1129" y="823"/>
                    <a:pt x="1020" y="901"/>
                    <a:pt x="907" y="975"/>
                  </a:cubicBezTo>
                  <a:cubicBezTo>
                    <a:pt x="905" y="978"/>
                    <a:pt x="904" y="982"/>
                    <a:pt x="902" y="984"/>
                  </a:cubicBezTo>
                  <a:cubicBezTo>
                    <a:pt x="898" y="983"/>
                    <a:pt x="897" y="986"/>
                    <a:pt x="893" y="985"/>
                  </a:cubicBezTo>
                  <a:cubicBezTo>
                    <a:pt x="869" y="1005"/>
                    <a:pt x="836" y="1024"/>
                    <a:pt x="806" y="1042"/>
                  </a:cubicBezTo>
                  <a:cubicBezTo>
                    <a:pt x="797" y="1048"/>
                    <a:pt x="785" y="1060"/>
                    <a:pt x="775" y="1062"/>
                  </a:cubicBezTo>
                  <a:cubicBezTo>
                    <a:pt x="763" y="1065"/>
                    <a:pt x="750" y="1058"/>
                    <a:pt x="735" y="1056"/>
                  </a:cubicBezTo>
                  <a:cubicBezTo>
                    <a:pt x="723" y="1054"/>
                    <a:pt x="710" y="1057"/>
                    <a:pt x="698" y="1056"/>
                  </a:cubicBezTo>
                  <a:cubicBezTo>
                    <a:pt x="685" y="1056"/>
                    <a:pt x="673" y="1051"/>
                    <a:pt x="660" y="1050"/>
                  </a:cubicBezTo>
                  <a:cubicBezTo>
                    <a:pt x="612" y="1045"/>
                    <a:pt x="553" y="1040"/>
                    <a:pt x="504" y="1036"/>
                  </a:cubicBezTo>
                  <a:cubicBezTo>
                    <a:pt x="459" y="1033"/>
                    <a:pt x="419" y="1030"/>
                    <a:pt x="383" y="1025"/>
                  </a:cubicBezTo>
                  <a:cubicBezTo>
                    <a:pt x="347" y="1020"/>
                    <a:pt x="307" y="1009"/>
                    <a:pt x="264" y="1001"/>
                  </a:cubicBezTo>
                  <a:cubicBezTo>
                    <a:pt x="231" y="996"/>
                    <a:pt x="204" y="989"/>
                    <a:pt x="170" y="984"/>
                  </a:cubicBezTo>
                  <a:cubicBezTo>
                    <a:pt x="139" y="979"/>
                    <a:pt x="105" y="969"/>
                    <a:pt x="69" y="963"/>
                  </a:cubicBezTo>
                  <a:cubicBezTo>
                    <a:pt x="61" y="961"/>
                    <a:pt x="53" y="962"/>
                    <a:pt x="45" y="960"/>
                  </a:cubicBezTo>
                  <a:cubicBezTo>
                    <a:pt x="38" y="959"/>
                    <a:pt x="32" y="956"/>
                    <a:pt x="25" y="955"/>
                  </a:cubicBezTo>
                  <a:cubicBezTo>
                    <a:pt x="16" y="954"/>
                    <a:pt x="13" y="961"/>
                    <a:pt x="2" y="955"/>
                  </a:cubicBezTo>
                  <a:cubicBezTo>
                    <a:pt x="0" y="932"/>
                    <a:pt x="22" y="918"/>
                    <a:pt x="40" y="915"/>
                  </a:cubicBezTo>
                  <a:cubicBezTo>
                    <a:pt x="42" y="907"/>
                    <a:pt x="34" y="906"/>
                    <a:pt x="33" y="898"/>
                  </a:cubicBezTo>
                  <a:cubicBezTo>
                    <a:pt x="31" y="885"/>
                    <a:pt x="44" y="878"/>
                    <a:pt x="49" y="868"/>
                  </a:cubicBezTo>
                  <a:cubicBezTo>
                    <a:pt x="37" y="846"/>
                    <a:pt x="57" y="820"/>
                    <a:pt x="42" y="802"/>
                  </a:cubicBezTo>
                  <a:cubicBezTo>
                    <a:pt x="41" y="797"/>
                    <a:pt x="46" y="795"/>
                    <a:pt x="47" y="791"/>
                  </a:cubicBezTo>
                  <a:cubicBezTo>
                    <a:pt x="29" y="791"/>
                    <a:pt x="15" y="791"/>
                    <a:pt x="5" y="781"/>
                  </a:cubicBezTo>
                  <a:cubicBezTo>
                    <a:pt x="6" y="776"/>
                    <a:pt x="7" y="769"/>
                    <a:pt x="10" y="763"/>
                  </a:cubicBezTo>
                  <a:cubicBezTo>
                    <a:pt x="41" y="749"/>
                    <a:pt x="82" y="737"/>
                    <a:pt x="111" y="721"/>
                  </a:cubicBezTo>
                  <a:cubicBezTo>
                    <a:pt x="102" y="715"/>
                    <a:pt x="81" y="718"/>
                    <a:pt x="64" y="715"/>
                  </a:cubicBezTo>
                  <a:cubicBezTo>
                    <a:pt x="59" y="714"/>
                    <a:pt x="54" y="711"/>
                    <a:pt x="49" y="710"/>
                  </a:cubicBezTo>
                  <a:cubicBezTo>
                    <a:pt x="39" y="708"/>
                    <a:pt x="26" y="713"/>
                    <a:pt x="25" y="697"/>
                  </a:cubicBezTo>
                  <a:cubicBezTo>
                    <a:pt x="33" y="690"/>
                    <a:pt x="40" y="682"/>
                    <a:pt x="53" y="679"/>
                  </a:cubicBezTo>
                  <a:cubicBezTo>
                    <a:pt x="54" y="658"/>
                    <a:pt x="72" y="650"/>
                    <a:pt x="64" y="631"/>
                  </a:cubicBezTo>
                  <a:cubicBezTo>
                    <a:pt x="64" y="624"/>
                    <a:pt x="70" y="624"/>
                    <a:pt x="70" y="616"/>
                  </a:cubicBezTo>
                  <a:cubicBezTo>
                    <a:pt x="67" y="611"/>
                    <a:pt x="58" y="603"/>
                    <a:pt x="64" y="597"/>
                  </a:cubicBezTo>
                  <a:cubicBezTo>
                    <a:pt x="56" y="594"/>
                    <a:pt x="50" y="590"/>
                    <a:pt x="45" y="585"/>
                  </a:cubicBezTo>
                  <a:cubicBezTo>
                    <a:pt x="49" y="580"/>
                    <a:pt x="50" y="570"/>
                    <a:pt x="56" y="565"/>
                  </a:cubicBezTo>
                  <a:cubicBezTo>
                    <a:pt x="68" y="558"/>
                    <a:pt x="99" y="559"/>
                    <a:pt x="115" y="555"/>
                  </a:cubicBezTo>
                  <a:cubicBezTo>
                    <a:pt x="181" y="542"/>
                    <a:pt x="238" y="537"/>
                    <a:pt x="291" y="512"/>
                  </a:cubicBezTo>
                  <a:cubicBezTo>
                    <a:pt x="274" y="494"/>
                    <a:pt x="258" y="471"/>
                    <a:pt x="245" y="446"/>
                  </a:cubicBezTo>
                  <a:cubicBezTo>
                    <a:pt x="231" y="422"/>
                    <a:pt x="219" y="391"/>
                    <a:pt x="216" y="362"/>
                  </a:cubicBezTo>
                  <a:cubicBezTo>
                    <a:pt x="213" y="332"/>
                    <a:pt x="219" y="301"/>
                    <a:pt x="225" y="273"/>
                  </a:cubicBezTo>
                  <a:cubicBezTo>
                    <a:pt x="234" y="228"/>
                    <a:pt x="264" y="186"/>
                    <a:pt x="308" y="178"/>
                  </a:cubicBezTo>
                  <a:cubicBezTo>
                    <a:pt x="313" y="177"/>
                    <a:pt x="320" y="179"/>
                    <a:pt x="327" y="178"/>
                  </a:cubicBezTo>
                  <a:cubicBezTo>
                    <a:pt x="332" y="178"/>
                    <a:pt x="339" y="175"/>
                    <a:pt x="344" y="174"/>
                  </a:cubicBezTo>
                  <a:cubicBezTo>
                    <a:pt x="367" y="173"/>
                    <a:pt x="392" y="182"/>
                    <a:pt x="415" y="186"/>
                  </a:cubicBezTo>
                  <a:cubicBezTo>
                    <a:pt x="410" y="166"/>
                    <a:pt x="410" y="143"/>
                    <a:pt x="409" y="118"/>
                  </a:cubicBezTo>
                  <a:cubicBezTo>
                    <a:pt x="408" y="104"/>
                    <a:pt x="405" y="90"/>
                    <a:pt x="405" y="76"/>
                  </a:cubicBezTo>
                  <a:cubicBezTo>
                    <a:pt x="406" y="65"/>
                    <a:pt x="410" y="55"/>
                    <a:pt x="410" y="45"/>
                  </a:cubicBezTo>
                  <a:cubicBezTo>
                    <a:pt x="410" y="36"/>
                    <a:pt x="405" y="28"/>
                    <a:pt x="411" y="21"/>
                  </a:cubicBezTo>
                  <a:cubicBezTo>
                    <a:pt x="422" y="17"/>
                    <a:pt x="436" y="16"/>
                    <a:pt x="446" y="24"/>
                  </a:cubicBezTo>
                  <a:cubicBezTo>
                    <a:pt x="444" y="48"/>
                    <a:pt x="433" y="72"/>
                    <a:pt x="431" y="101"/>
                  </a:cubicBezTo>
                  <a:cubicBezTo>
                    <a:pt x="430" y="120"/>
                    <a:pt x="429" y="136"/>
                    <a:pt x="429" y="156"/>
                  </a:cubicBezTo>
                  <a:cubicBezTo>
                    <a:pt x="430" y="156"/>
                    <a:pt x="430" y="157"/>
                    <a:pt x="431" y="157"/>
                  </a:cubicBezTo>
                  <a:cubicBezTo>
                    <a:pt x="433" y="139"/>
                    <a:pt x="434" y="120"/>
                    <a:pt x="443" y="107"/>
                  </a:cubicBezTo>
                  <a:cubicBezTo>
                    <a:pt x="446" y="102"/>
                    <a:pt x="454" y="99"/>
                    <a:pt x="459" y="95"/>
                  </a:cubicBezTo>
                  <a:cubicBezTo>
                    <a:pt x="461" y="93"/>
                    <a:pt x="465" y="90"/>
                    <a:pt x="466" y="88"/>
                  </a:cubicBezTo>
                  <a:cubicBezTo>
                    <a:pt x="472" y="82"/>
                    <a:pt x="473" y="71"/>
                    <a:pt x="479" y="62"/>
                  </a:cubicBezTo>
                  <a:cubicBezTo>
                    <a:pt x="483" y="56"/>
                    <a:pt x="494" y="47"/>
                    <a:pt x="499" y="45"/>
                  </a:cubicBezTo>
                  <a:cubicBezTo>
                    <a:pt x="509" y="40"/>
                    <a:pt x="521" y="45"/>
                    <a:pt x="531" y="39"/>
                  </a:cubicBezTo>
                  <a:cubicBezTo>
                    <a:pt x="544" y="31"/>
                    <a:pt x="546" y="16"/>
                    <a:pt x="558" y="10"/>
                  </a:cubicBezTo>
                  <a:cubicBezTo>
                    <a:pt x="572" y="3"/>
                    <a:pt x="598" y="0"/>
                    <a:pt x="611" y="10"/>
                  </a:cubicBezTo>
                  <a:cubicBezTo>
                    <a:pt x="617" y="15"/>
                    <a:pt x="625" y="26"/>
                    <a:pt x="634" y="27"/>
                  </a:cubicBezTo>
                  <a:cubicBezTo>
                    <a:pt x="647" y="29"/>
                    <a:pt x="663" y="26"/>
                    <a:pt x="678" y="29"/>
                  </a:cubicBezTo>
                  <a:cubicBezTo>
                    <a:pt x="690" y="30"/>
                    <a:pt x="701" y="35"/>
                    <a:pt x="710" y="40"/>
                  </a:cubicBezTo>
                  <a:cubicBezTo>
                    <a:pt x="714" y="42"/>
                    <a:pt x="718" y="39"/>
                    <a:pt x="721" y="42"/>
                  </a:cubicBezTo>
                  <a:close/>
                  <a:moveTo>
                    <a:pt x="659" y="35"/>
                  </a:moveTo>
                  <a:cubicBezTo>
                    <a:pt x="651" y="35"/>
                    <a:pt x="643" y="41"/>
                    <a:pt x="636" y="40"/>
                  </a:cubicBezTo>
                  <a:cubicBezTo>
                    <a:pt x="628" y="39"/>
                    <a:pt x="624" y="31"/>
                    <a:pt x="616" y="31"/>
                  </a:cubicBezTo>
                  <a:cubicBezTo>
                    <a:pt x="603" y="11"/>
                    <a:pt x="588" y="11"/>
                    <a:pt x="563" y="19"/>
                  </a:cubicBezTo>
                  <a:cubicBezTo>
                    <a:pt x="547" y="31"/>
                    <a:pt x="538" y="58"/>
                    <a:pt x="509" y="52"/>
                  </a:cubicBezTo>
                  <a:cubicBezTo>
                    <a:pt x="507" y="56"/>
                    <a:pt x="502" y="55"/>
                    <a:pt x="499" y="57"/>
                  </a:cubicBezTo>
                  <a:cubicBezTo>
                    <a:pt x="499" y="57"/>
                    <a:pt x="498" y="56"/>
                    <a:pt x="497" y="57"/>
                  </a:cubicBezTo>
                  <a:cubicBezTo>
                    <a:pt x="500" y="58"/>
                    <a:pt x="493" y="61"/>
                    <a:pt x="491" y="62"/>
                  </a:cubicBezTo>
                  <a:cubicBezTo>
                    <a:pt x="481" y="80"/>
                    <a:pt x="474" y="100"/>
                    <a:pt x="455" y="108"/>
                  </a:cubicBezTo>
                  <a:cubicBezTo>
                    <a:pt x="442" y="121"/>
                    <a:pt x="439" y="156"/>
                    <a:pt x="444" y="173"/>
                  </a:cubicBezTo>
                  <a:cubicBezTo>
                    <a:pt x="448" y="160"/>
                    <a:pt x="463" y="149"/>
                    <a:pt x="469" y="135"/>
                  </a:cubicBezTo>
                  <a:cubicBezTo>
                    <a:pt x="473" y="124"/>
                    <a:pt x="470" y="108"/>
                    <a:pt x="481" y="105"/>
                  </a:cubicBezTo>
                  <a:cubicBezTo>
                    <a:pt x="479" y="111"/>
                    <a:pt x="475" y="120"/>
                    <a:pt x="480" y="123"/>
                  </a:cubicBezTo>
                  <a:cubicBezTo>
                    <a:pt x="484" y="114"/>
                    <a:pt x="493" y="109"/>
                    <a:pt x="499" y="101"/>
                  </a:cubicBezTo>
                  <a:cubicBezTo>
                    <a:pt x="499" y="91"/>
                    <a:pt x="509" y="73"/>
                    <a:pt x="517" y="71"/>
                  </a:cubicBezTo>
                  <a:cubicBezTo>
                    <a:pt x="516" y="82"/>
                    <a:pt x="509" y="86"/>
                    <a:pt x="507" y="96"/>
                  </a:cubicBezTo>
                  <a:cubicBezTo>
                    <a:pt x="522" y="91"/>
                    <a:pt x="535" y="78"/>
                    <a:pt x="550" y="76"/>
                  </a:cubicBezTo>
                  <a:cubicBezTo>
                    <a:pt x="560" y="65"/>
                    <a:pt x="581" y="59"/>
                    <a:pt x="593" y="55"/>
                  </a:cubicBezTo>
                  <a:cubicBezTo>
                    <a:pt x="590" y="63"/>
                    <a:pt x="581" y="64"/>
                    <a:pt x="577" y="71"/>
                  </a:cubicBezTo>
                  <a:cubicBezTo>
                    <a:pt x="594" y="65"/>
                    <a:pt x="616" y="69"/>
                    <a:pt x="638" y="65"/>
                  </a:cubicBezTo>
                  <a:cubicBezTo>
                    <a:pt x="654" y="62"/>
                    <a:pt x="672" y="49"/>
                    <a:pt x="689" y="51"/>
                  </a:cubicBezTo>
                  <a:cubicBezTo>
                    <a:pt x="664" y="81"/>
                    <a:pt x="605" y="69"/>
                    <a:pt x="568" y="83"/>
                  </a:cubicBezTo>
                  <a:cubicBezTo>
                    <a:pt x="580" y="90"/>
                    <a:pt x="598" y="97"/>
                    <a:pt x="602" y="107"/>
                  </a:cubicBezTo>
                  <a:cubicBezTo>
                    <a:pt x="588" y="104"/>
                    <a:pt x="572" y="89"/>
                    <a:pt x="553" y="88"/>
                  </a:cubicBezTo>
                  <a:cubicBezTo>
                    <a:pt x="539" y="88"/>
                    <a:pt x="528" y="96"/>
                    <a:pt x="517" y="103"/>
                  </a:cubicBezTo>
                  <a:cubicBezTo>
                    <a:pt x="532" y="106"/>
                    <a:pt x="545" y="111"/>
                    <a:pt x="555" y="120"/>
                  </a:cubicBezTo>
                  <a:cubicBezTo>
                    <a:pt x="540" y="121"/>
                    <a:pt x="521" y="105"/>
                    <a:pt x="506" y="112"/>
                  </a:cubicBezTo>
                  <a:cubicBezTo>
                    <a:pt x="493" y="118"/>
                    <a:pt x="484" y="130"/>
                    <a:pt x="476" y="142"/>
                  </a:cubicBezTo>
                  <a:cubicBezTo>
                    <a:pt x="490" y="139"/>
                    <a:pt x="510" y="134"/>
                    <a:pt x="520" y="143"/>
                  </a:cubicBezTo>
                  <a:cubicBezTo>
                    <a:pt x="500" y="140"/>
                    <a:pt x="483" y="152"/>
                    <a:pt x="466" y="154"/>
                  </a:cubicBezTo>
                  <a:cubicBezTo>
                    <a:pt x="459" y="166"/>
                    <a:pt x="446" y="180"/>
                    <a:pt x="446" y="196"/>
                  </a:cubicBezTo>
                  <a:cubicBezTo>
                    <a:pt x="447" y="190"/>
                    <a:pt x="451" y="188"/>
                    <a:pt x="451" y="182"/>
                  </a:cubicBezTo>
                  <a:cubicBezTo>
                    <a:pt x="462" y="174"/>
                    <a:pt x="469" y="165"/>
                    <a:pt x="484" y="162"/>
                  </a:cubicBezTo>
                  <a:cubicBezTo>
                    <a:pt x="495" y="159"/>
                    <a:pt x="509" y="161"/>
                    <a:pt x="520" y="157"/>
                  </a:cubicBezTo>
                  <a:cubicBezTo>
                    <a:pt x="533" y="152"/>
                    <a:pt x="535" y="136"/>
                    <a:pt x="550" y="135"/>
                  </a:cubicBezTo>
                  <a:cubicBezTo>
                    <a:pt x="575" y="156"/>
                    <a:pt x="611" y="141"/>
                    <a:pt x="613" y="106"/>
                  </a:cubicBezTo>
                  <a:cubicBezTo>
                    <a:pt x="624" y="96"/>
                    <a:pt x="644" y="101"/>
                    <a:pt x="658" y="96"/>
                  </a:cubicBezTo>
                  <a:cubicBezTo>
                    <a:pt x="682" y="88"/>
                    <a:pt x="691" y="67"/>
                    <a:pt x="707" y="49"/>
                  </a:cubicBezTo>
                  <a:cubicBezTo>
                    <a:pt x="690" y="44"/>
                    <a:pt x="677" y="34"/>
                    <a:pt x="659" y="35"/>
                  </a:cubicBezTo>
                  <a:close/>
                  <a:moveTo>
                    <a:pt x="425" y="29"/>
                  </a:moveTo>
                  <a:cubicBezTo>
                    <a:pt x="408" y="63"/>
                    <a:pt x="415" y="112"/>
                    <a:pt x="420" y="149"/>
                  </a:cubicBezTo>
                  <a:cubicBezTo>
                    <a:pt x="424" y="117"/>
                    <a:pt x="421" y="84"/>
                    <a:pt x="429" y="56"/>
                  </a:cubicBezTo>
                  <a:cubicBezTo>
                    <a:pt x="431" y="47"/>
                    <a:pt x="440" y="37"/>
                    <a:pt x="433" y="29"/>
                  </a:cubicBezTo>
                  <a:cubicBezTo>
                    <a:pt x="431" y="25"/>
                    <a:pt x="429" y="30"/>
                    <a:pt x="425" y="29"/>
                  </a:cubicBezTo>
                  <a:close/>
                  <a:moveTo>
                    <a:pt x="431" y="176"/>
                  </a:moveTo>
                  <a:cubicBezTo>
                    <a:pt x="433" y="186"/>
                    <a:pt x="435" y="171"/>
                    <a:pt x="430" y="167"/>
                  </a:cubicBezTo>
                  <a:cubicBezTo>
                    <a:pt x="430" y="173"/>
                    <a:pt x="431" y="173"/>
                    <a:pt x="431" y="176"/>
                  </a:cubicBezTo>
                  <a:close/>
                  <a:moveTo>
                    <a:pt x="500" y="501"/>
                  </a:moveTo>
                  <a:cubicBezTo>
                    <a:pt x="509" y="507"/>
                    <a:pt x="478" y="542"/>
                    <a:pt x="470" y="544"/>
                  </a:cubicBezTo>
                  <a:cubicBezTo>
                    <a:pt x="469" y="544"/>
                    <a:pt x="469" y="545"/>
                    <a:pt x="470" y="545"/>
                  </a:cubicBezTo>
                  <a:cubicBezTo>
                    <a:pt x="475" y="545"/>
                    <a:pt x="485" y="549"/>
                    <a:pt x="491" y="552"/>
                  </a:cubicBezTo>
                  <a:cubicBezTo>
                    <a:pt x="527" y="556"/>
                    <a:pt x="553" y="542"/>
                    <a:pt x="573" y="526"/>
                  </a:cubicBezTo>
                  <a:cubicBezTo>
                    <a:pt x="581" y="519"/>
                    <a:pt x="590" y="514"/>
                    <a:pt x="594" y="509"/>
                  </a:cubicBezTo>
                  <a:cubicBezTo>
                    <a:pt x="605" y="497"/>
                    <a:pt x="616" y="468"/>
                    <a:pt x="617" y="457"/>
                  </a:cubicBezTo>
                  <a:cubicBezTo>
                    <a:pt x="619" y="454"/>
                    <a:pt x="622" y="451"/>
                    <a:pt x="624" y="448"/>
                  </a:cubicBezTo>
                  <a:cubicBezTo>
                    <a:pt x="637" y="409"/>
                    <a:pt x="650" y="359"/>
                    <a:pt x="648" y="315"/>
                  </a:cubicBezTo>
                  <a:cubicBezTo>
                    <a:pt x="646" y="277"/>
                    <a:pt x="638" y="232"/>
                    <a:pt x="612" y="215"/>
                  </a:cubicBezTo>
                  <a:cubicBezTo>
                    <a:pt x="579" y="195"/>
                    <a:pt x="530" y="178"/>
                    <a:pt x="486" y="187"/>
                  </a:cubicBezTo>
                  <a:cubicBezTo>
                    <a:pt x="466" y="191"/>
                    <a:pt x="449" y="204"/>
                    <a:pt x="434" y="219"/>
                  </a:cubicBezTo>
                  <a:cubicBezTo>
                    <a:pt x="428" y="220"/>
                    <a:pt x="419" y="225"/>
                    <a:pt x="411" y="228"/>
                  </a:cubicBezTo>
                  <a:cubicBezTo>
                    <a:pt x="401" y="225"/>
                    <a:pt x="392" y="225"/>
                    <a:pt x="384" y="227"/>
                  </a:cubicBezTo>
                  <a:cubicBezTo>
                    <a:pt x="379" y="220"/>
                    <a:pt x="366" y="221"/>
                    <a:pt x="369" y="207"/>
                  </a:cubicBezTo>
                  <a:cubicBezTo>
                    <a:pt x="373" y="207"/>
                    <a:pt x="374" y="205"/>
                    <a:pt x="377" y="204"/>
                  </a:cubicBezTo>
                  <a:cubicBezTo>
                    <a:pt x="385" y="216"/>
                    <a:pt x="409" y="220"/>
                    <a:pt x="423" y="213"/>
                  </a:cubicBezTo>
                  <a:cubicBezTo>
                    <a:pt x="423" y="208"/>
                    <a:pt x="418" y="201"/>
                    <a:pt x="416" y="194"/>
                  </a:cubicBezTo>
                  <a:cubicBezTo>
                    <a:pt x="407" y="198"/>
                    <a:pt x="399" y="191"/>
                    <a:pt x="390" y="189"/>
                  </a:cubicBezTo>
                  <a:cubicBezTo>
                    <a:pt x="351" y="182"/>
                    <a:pt x="300" y="185"/>
                    <a:pt x="273" y="208"/>
                  </a:cubicBezTo>
                  <a:cubicBezTo>
                    <a:pt x="268" y="213"/>
                    <a:pt x="260" y="217"/>
                    <a:pt x="257" y="220"/>
                  </a:cubicBezTo>
                  <a:cubicBezTo>
                    <a:pt x="228" y="253"/>
                    <a:pt x="218" y="338"/>
                    <a:pt x="231" y="384"/>
                  </a:cubicBezTo>
                  <a:cubicBezTo>
                    <a:pt x="242" y="423"/>
                    <a:pt x="259" y="468"/>
                    <a:pt x="288" y="496"/>
                  </a:cubicBezTo>
                  <a:cubicBezTo>
                    <a:pt x="314" y="520"/>
                    <a:pt x="336" y="543"/>
                    <a:pt x="372" y="552"/>
                  </a:cubicBezTo>
                  <a:cubicBezTo>
                    <a:pt x="391" y="557"/>
                    <a:pt x="406" y="549"/>
                    <a:pt x="423" y="547"/>
                  </a:cubicBezTo>
                  <a:cubicBezTo>
                    <a:pt x="401" y="534"/>
                    <a:pt x="381" y="519"/>
                    <a:pt x="375" y="491"/>
                  </a:cubicBezTo>
                  <a:cubicBezTo>
                    <a:pt x="393" y="509"/>
                    <a:pt x="406" y="531"/>
                    <a:pt x="431" y="541"/>
                  </a:cubicBezTo>
                  <a:cubicBezTo>
                    <a:pt x="448" y="541"/>
                    <a:pt x="459" y="537"/>
                    <a:pt x="475" y="529"/>
                  </a:cubicBezTo>
                  <a:cubicBezTo>
                    <a:pt x="482" y="525"/>
                    <a:pt x="491" y="495"/>
                    <a:pt x="500" y="501"/>
                  </a:cubicBezTo>
                  <a:close/>
                  <a:moveTo>
                    <a:pt x="333" y="549"/>
                  </a:moveTo>
                  <a:cubicBezTo>
                    <a:pt x="325" y="539"/>
                    <a:pt x="313" y="532"/>
                    <a:pt x="303" y="523"/>
                  </a:cubicBezTo>
                  <a:cubicBezTo>
                    <a:pt x="303" y="524"/>
                    <a:pt x="302" y="525"/>
                    <a:pt x="301" y="524"/>
                  </a:cubicBezTo>
                  <a:cubicBezTo>
                    <a:pt x="301" y="524"/>
                    <a:pt x="297" y="527"/>
                    <a:pt x="292" y="524"/>
                  </a:cubicBezTo>
                  <a:cubicBezTo>
                    <a:pt x="259" y="537"/>
                    <a:pt x="224" y="545"/>
                    <a:pt x="186" y="553"/>
                  </a:cubicBezTo>
                  <a:cubicBezTo>
                    <a:pt x="169" y="556"/>
                    <a:pt x="149" y="558"/>
                    <a:pt x="130" y="562"/>
                  </a:cubicBezTo>
                  <a:cubicBezTo>
                    <a:pt x="108" y="566"/>
                    <a:pt x="73" y="569"/>
                    <a:pt x="59" y="584"/>
                  </a:cubicBezTo>
                  <a:cubicBezTo>
                    <a:pt x="114" y="601"/>
                    <a:pt x="203" y="612"/>
                    <a:pt x="261" y="609"/>
                  </a:cubicBezTo>
                  <a:cubicBezTo>
                    <a:pt x="281" y="615"/>
                    <a:pt x="302" y="611"/>
                    <a:pt x="324" y="613"/>
                  </a:cubicBezTo>
                  <a:cubicBezTo>
                    <a:pt x="365" y="616"/>
                    <a:pt x="408" y="625"/>
                    <a:pt x="451" y="628"/>
                  </a:cubicBezTo>
                  <a:cubicBezTo>
                    <a:pt x="523" y="632"/>
                    <a:pt x="602" y="643"/>
                    <a:pt x="678" y="646"/>
                  </a:cubicBezTo>
                  <a:cubicBezTo>
                    <a:pt x="692" y="647"/>
                    <a:pt x="707" y="650"/>
                    <a:pt x="720" y="649"/>
                  </a:cubicBezTo>
                  <a:cubicBezTo>
                    <a:pt x="728" y="648"/>
                    <a:pt x="733" y="648"/>
                    <a:pt x="738" y="643"/>
                  </a:cubicBezTo>
                  <a:cubicBezTo>
                    <a:pt x="741" y="644"/>
                    <a:pt x="743" y="646"/>
                    <a:pt x="746" y="645"/>
                  </a:cubicBezTo>
                  <a:cubicBezTo>
                    <a:pt x="808" y="611"/>
                    <a:pt x="883" y="589"/>
                    <a:pt x="942" y="552"/>
                  </a:cubicBezTo>
                  <a:cubicBezTo>
                    <a:pt x="944" y="554"/>
                    <a:pt x="945" y="551"/>
                    <a:pt x="949" y="552"/>
                  </a:cubicBezTo>
                  <a:cubicBezTo>
                    <a:pt x="998" y="525"/>
                    <a:pt x="1045" y="497"/>
                    <a:pt x="1095" y="471"/>
                  </a:cubicBezTo>
                  <a:cubicBezTo>
                    <a:pt x="1080" y="476"/>
                    <a:pt x="1071" y="466"/>
                    <a:pt x="1056" y="472"/>
                  </a:cubicBezTo>
                  <a:cubicBezTo>
                    <a:pt x="1034" y="466"/>
                    <a:pt x="1012" y="469"/>
                    <a:pt x="990" y="468"/>
                  </a:cubicBezTo>
                  <a:cubicBezTo>
                    <a:pt x="983" y="468"/>
                    <a:pt x="976" y="464"/>
                    <a:pt x="968" y="463"/>
                  </a:cubicBezTo>
                  <a:cubicBezTo>
                    <a:pt x="958" y="462"/>
                    <a:pt x="947" y="463"/>
                    <a:pt x="936" y="462"/>
                  </a:cubicBezTo>
                  <a:cubicBezTo>
                    <a:pt x="917" y="461"/>
                    <a:pt x="903" y="458"/>
                    <a:pt x="886" y="458"/>
                  </a:cubicBezTo>
                  <a:cubicBezTo>
                    <a:pt x="875" y="458"/>
                    <a:pt x="865" y="461"/>
                    <a:pt x="855" y="460"/>
                  </a:cubicBezTo>
                  <a:cubicBezTo>
                    <a:pt x="807" y="454"/>
                    <a:pt x="743" y="441"/>
                    <a:pt x="694" y="446"/>
                  </a:cubicBezTo>
                  <a:cubicBezTo>
                    <a:pt x="691" y="443"/>
                    <a:pt x="685" y="444"/>
                    <a:pt x="682" y="442"/>
                  </a:cubicBezTo>
                  <a:cubicBezTo>
                    <a:pt x="663" y="447"/>
                    <a:pt x="649" y="456"/>
                    <a:pt x="632" y="461"/>
                  </a:cubicBezTo>
                  <a:cubicBezTo>
                    <a:pt x="617" y="494"/>
                    <a:pt x="600" y="531"/>
                    <a:pt x="568" y="549"/>
                  </a:cubicBezTo>
                  <a:cubicBezTo>
                    <a:pt x="543" y="564"/>
                    <a:pt x="505" y="569"/>
                    <a:pt x="471" y="557"/>
                  </a:cubicBezTo>
                  <a:cubicBezTo>
                    <a:pt x="472" y="563"/>
                    <a:pt x="480" y="562"/>
                    <a:pt x="480" y="569"/>
                  </a:cubicBezTo>
                  <a:cubicBezTo>
                    <a:pt x="478" y="571"/>
                    <a:pt x="478" y="575"/>
                    <a:pt x="475" y="577"/>
                  </a:cubicBezTo>
                  <a:cubicBezTo>
                    <a:pt x="462" y="580"/>
                    <a:pt x="457" y="570"/>
                    <a:pt x="446" y="573"/>
                  </a:cubicBezTo>
                  <a:cubicBezTo>
                    <a:pt x="434" y="576"/>
                    <a:pt x="429" y="593"/>
                    <a:pt x="416" y="584"/>
                  </a:cubicBezTo>
                  <a:cubicBezTo>
                    <a:pt x="415" y="576"/>
                    <a:pt x="410" y="571"/>
                    <a:pt x="408" y="563"/>
                  </a:cubicBezTo>
                  <a:cubicBezTo>
                    <a:pt x="380" y="570"/>
                    <a:pt x="359" y="556"/>
                    <a:pt x="333" y="549"/>
                  </a:cubicBezTo>
                  <a:close/>
                  <a:moveTo>
                    <a:pt x="959" y="684"/>
                  </a:moveTo>
                  <a:cubicBezTo>
                    <a:pt x="973" y="676"/>
                    <a:pt x="985" y="667"/>
                    <a:pt x="998" y="660"/>
                  </a:cubicBezTo>
                  <a:cubicBezTo>
                    <a:pt x="1026" y="646"/>
                    <a:pt x="1049" y="627"/>
                    <a:pt x="1073" y="610"/>
                  </a:cubicBezTo>
                  <a:cubicBezTo>
                    <a:pt x="1095" y="594"/>
                    <a:pt x="1125" y="583"/>
                    <a:pt x="1140" y="565"/>
                  </a:cubicBezTo>
                  <a:cubicBezTo>
                    <a:pt x="1163" y="539"/>
                    <a:pt x="1162" y="481"/>
                    <a:pt x="1120" y="473"/>
                  </a:cubicBezTo>
                  <a:cubicBezTo>
                    <a:pt x="1119" y="472"/>
                    <a:pt x="1113" y="476"/>
                    <a:pt x="1112" y="479"/>
                  </a:cubicBezTo>
                  <a:cubicBezTo>
                    <a:pt x="1099" y="479"/>
                    <a:pt x="1089" y="488"/>
                    <a:pt x="1076" y="494"/>
                  </a:cubicBezTo>
                  <a:cubicBezTo>
                    <a:pt x="1067" y="499"/>
                    <a:pt x="1057" y="503"/>
                    <a:pt x="1049" y="508"/>
                  </a:cubicBezTo>
                  <a:cubicBezTo>
                    <a:pt x="957" y="564"/>
                    <a:pt x="856" y="608"/>
                    <a:pt x="751" y="651"/>
                  </a:cubicBezTo>
                  <a:cubicBezTo>
                    <a:pt x="780" y="683"/>
                    <a:pt x="793" y="748"/>
                    <a:pt x="776" y="791"/>
                  </a:cubicBezTo>
                  <a:cubicBezTo>
                    <a:pt x="830" y="761"/>
                    <a:pt x="901" y="717"/>
                    <a:pt x="959" y="684"/>
                  </a:cubicBezTo>
                  <a:close/>
                  <a:moveTo>
                    <a:pt x="448" y="558"/>
                  </a:moveTo>
                  <a:cubicBezTo>
                    <a:pt x="451" y="559"/>
                    <a:pt x="458" y="564"/>
                    <a:pt x="461" y="562"/>
                  </a:cubicBezTo>
                  <a:cubicBezTo>
                    <a:pt x="458" y="562"/>
                    <a:pt x="459" y="559"/>
                    <a:pt x="459" y="555"/>
                  </a:cubicBezTo>
                  <a:cubicBezTo>
                    <a:pt x="453" y="555"/>
                    <a:pt x="450" y="555"/>
                    <a:pt x="448" y="558"/>
                  </a:cubicBezTo>
                  <a:close/>
                  <a:moveTo>
                    <a:pt x="421" y="560"/>
                  </a:moveTo>
                  <a:cubicBezTo>
                    <a:pt x="421" y="561"/>
                    <a:pt x="421" y="563"/>
                    <a:pt x="420" y="563"/>
                  </a:cubicBezTo>
                  <a:cubicBezTo>
                    <a:pt x="421" y="567"/>
                    <a:pt x="422" y="571"/>
                    <a:pt x="425" y="573"/>
                  </a:cubicBezTo>
                  <a:cubicBezTo>
                    <a:pt x="432" y="570"/>
                    <a:pt x="436" y="564"/>
                    <a:pt x="441" y="559"/>
                  </a:cubicBezTo>
                  <a:cubicBezTo>
                    <a:pt x="434" y="562"/>
                    <a:pt x="429" y="561"/>
                    <a:pt x="421" y="560"/>
                  </a:cubicBezTo>
                  <a:close/>
                  <a:moveTo>
                    <a:pt x="1205" y="572"/>
                  </a:moveTo>
                  <a:cubicBezTo>
                    <a:pt x="1188" y="566"/>
                    <a:pt x="1167" y="571"/>
                    <a:pt x="1150" y="569"/>
                  </a:cubicBezTo>
                  <a:cubicBezTo>
                    <a:pt x="1133" y="589"/>
                    <a:pt x="1109" y="599"/>
                    <a:pt x="1086" y="614"/>
                  </a:cubicBezTo>
                  <a:cubicBezTo>
                    <a:pt x="1072" y="624"/>
                    <a:pt x="1058" y="635"/>
                    <a:pt x="1044" y="645"/>
                  </a:cubicBezTo>
                  <a:cubicBezTo>
                    <a:pt x="1015" y="665"/>
                    <a:pt x="984" y="683"/>
                    <a:pt x="953" y="700"/>
                  </a:cubicBezTo>
                  <a:cubicBezTo>
                    <a:pt x="891" y="735"/>
                    <a:pt x="831" y="774"/>
                    <a:pt x="768" y="807"/>
                  </a:cubicBezTo>
                  <a:cubicBezTo>
                    <a:pt x="758" y="807"/>
                    <a:pt x="754" y="812"/>
                    <a:pt x="748" y="812"/>
                  </a:cubicBezTo>
                  <a:cubicBezTo>
                    <a:pt x="745" y="812"/>
                    <a:pt x="745" y="808"/>
                    <a:pt x="744" y="812"/>
                  </a:cubicBezTo>
                  <a:cubicBezTo>
                    <a:pt x="730" y="801"/>
                    <a:pt x="719" y="809"/>
                    <a:pt x="699" y="806"/>
                  </a:cubicBezTo>
                  <a:cubicBezTo>
                    <a:pt x="685" y="804"/>
                    <a:pt x="669" y="798"/>
                    <a:pt x="655" y="796"/>
                  </a:cubicBezTo>
                  <a:cubicBezTo>
                    <a:pt x="638" y="793"/>
                    <a:pt x="621" y="792"/>
                    <a:pt x="603" y="788"/>
                  </a:cubicBezTo>
                  <a:cubicBezTo>
                    <a:pt x="545" y="777"/>
                    <a:pt x="498" y="775"/>
                    <a:pt x="446" y="768"/>
                  </a:cubicBezTo>
                  <a:cubicBezTo>
                    <a:pt x="411" y="764"/>
                    <a:pt x="376" y="757"/>
                    <a:pt x="340" y="753"/>
                  </a:cubicBezTo>
                  <a:cubicBezTo>
                    <a:pt x="269" y="746"/>
                    <a:pt x="198" y="734"/>
                    <a:pt x="127" y="722"/>
                  </a:cubicBezTo>
                  <a:cubicBezTo>
                    <a:pt x="105" y="736"/>
                    <a:pt x="81" y="748"/>
                    <a:pt x="56" y="757"/>
                  </a:cubicBezTo>
                  <a:cubicBezTo>
                    <a:pt x="43" y="762"/>
                    <a:pt x="23" y="764"/>
                    <a:pt x="23" y="780"/>
                  </a:cubicBezTo>
                  <a:cubicBezTo>
                    <a:pt x="86" y="776"/>
                    <a:pt x="159" y="792"/>
                    <a:pt x="226" y="797"/>
                  </a:cubicBezTo>
                  <a:cubicBezTo>
                    <a:pt x="313" y="804"/>
                    <a:pt x="402" y="813"/>
                    <a:pt x="491" y="826"/>
                  </a:cubicBezTo>
                  <a:cubicBezTo>
                    <a:pt x="525" y="830"/>
                    <a:pt x="560" y="835"/>
                    <a:pt x="594" y="837"/>
                  </a:cubicBezTo>
                  <a:cubicBezTo>
                    <a:pt x="634" y="839"/>
                    <a:pt x="671" y="838"/>
                    <a:pt x="708" y="844"/>
                  </a:cubicBezTo>
                  <a:cubicBezTo>
                    <a:pt x="721" y="846"/>
                    <a:pt x="732" y="851"/>
                    <a:pt x="745" y="852"/>
                  </a:cubicBezTo>
                  <a:cubicBezTo>
                    <a:pt x="754" y="853"/>
                    <a:pt x="763" y="849"/>
                    <a:pt x="770" y="854"/>
                  </a:cubicBezTo>
                  <a:cubicBezTo>
                    <a:pt x="779" y="846"/>
                    <a:pt x="790" y="834"/>
                    <a:pt x="802" y="843"/>
                  </a:cubicBezTo>
                  <a:cubicBezTo>
                    <a:pt x="829" y="821"/>
                    <a:pt x="860" y="802"/>
                    <a:pt x="891" y="785"/>
                  </a:cubicBezTo>
                  <a:cubicBezTo>
                    <a:pt x="922" y="767"/>
                    <a:pt x="950" y="745"/>
                    <a:pt x="980" y="726"/>
                  </a:cubicBezTo>
                  <a:cubicBezTo>
                    <a:pt x="1011" y="707"/>
                    <a:pt x="1040" y="687"/>
                    <a:pt x="1070" y="669"/>
                  </a:cubicBezTo>
                  <a:cubicBezTo>
                    <a:pt x="1101" y="650"/>
                    <a:pt x="1127" y="626"/>
                    <a:pt x="1155" y="605"/>
                  </a:cubicBezTo>
                  <a:cubicBezTo>
                    <a:pt x="1166" y="596"/>
                    <a:pt x="1178" y="587"/>
                    <a:pt x="1191" y="585"/>
                  </a:cubicBezTo>
                  <a:cubicBezTo>
                    <a:pt x="1195" y="593"/>
                    <a:pt x="1186" y="597"/>
                    <a:pt x="1181" y="599"/>
                  </a:cubicBezTo>
                  <a:cubicBezTo>
                    <a:pt x="1218" y="633"/>
                    <a:pt x="1214" y="695"/>
                    <a:pt x="1205" y="750"/>
                  </a:cubicBezTo>
                  <a:cubicBezTo>
                    <a:pt x="1247" y="708"/>
                    <a:pt x="1239" y="613"/>
                    <a:pt x="1205" y="572"/>
                  </a:cubicBezTo>
                  <a:close/>
                  <a:moveTo>
                    <a:pt x="373" y="628"/>
                  </a:moveTo>
                  <a:cubicBezTo>
                    <a:pt x="271" y="616"/>
                    <a:pt x="167" y="624"/>
                    <a:pt x="78" y="599"/>
                  </a:cubicBezTo>
                  <a:cubicBezTo>
                    <a:pt x="76" y="599"/>
                    <a:pt x="76" y="600"/>
                    <a:pt x="75" y="600"/>
                  </a:cubicBezTo>
                  <a:cubicBezTo>
                    <a:pt x="76" y="622"/>
                    <a:pt x="107" y="603"/>
                    <a:pt x="119" y="615"/>
                  </a:cubicBezTo>
                  <a:cubicBezTo>
                    <a:pt x="105" y="623"/>
                    <a:pt x="82" y="613"/>
                    <a:pt x="76" y="629"/>
                  </a:cubicBezTo>
                  <a:cubicBezTo>
                    <a:pt x="89" y="629"/>
                    <a:pt x="101" y="633"/>
                    <a:pt x="113" y="636"/>
                  </a:cubicBezTo>
                  <a:cubicBezTo>
                    <a:pt x="125" y="639"/>
                    <a:pt x="139" y="639"/>
                    <a:pt x="147" y="648"/>
                  </a:cubicBezTo>
                  <a:cubicBezTo>
                    <a:pt x="120" y="646"/>
                    <a:pt x="99" y="635"/>
                    <a:pt x="76" y="641"/>
                  </a:cubicBezTo>
                  <a:cubicBezTo>
                    <a:pt x="77" y="647"/>
                    <a:pt x="78" y="648"/>
                    <a:pt x="75" y="653"/>
                  </a:cubicBezTo>
                  <a:cubicBezTo>
                    <a:pt x="111" y="660"/>
                    <a:pt x="142" y="659"/>
                    <a:pt x="179" y="666"/>
                  </a:cubicBezTo>
                  <a:cubicBezTo>
                    <a:pt x="202" y="671"/>
                    <a:pt x="226" y="680"/>
                    <a:pt x="251" y="685"/>
                  </a:cubicBezTo>
                  <a:cubicBezTo>
                    <a:pt x="279" y="691"/>
                    <a:pt x="310" y="690"/>
                    <a:pt x="338" y="701"/>
                  </a:cubicBezTo>
                  <a:cubicBezTo>
                    <a:pt x="253" y="694"/>
                    <a:pt x="154" y="661"/>
                    <a:pt x="70" y="664"/>
                  </a:cubicBezTo>
                  <a:cubicBezTo>
                    <a:pt x="70" y="671"/>
                    <a:pt x="69" y="671"/>
                    <a:pt x="68" y="678"/>
                  </a:cubicBezTo>
                  <a:cubicBezTo>
                    <a:pt x="99" y="680"/>
                    <a:pt x="126" y="690"/>
                    <a:pt x="155" y="696"/>
                  </a:cubicBezTo>
                  <a:cubicBezTo>
                    <a:pt x="237" y="713"/>
                    <a:pt x="318" y="718"/>
                    <a:pt x="399" y="731"/>
                  </a:cubicBezTo>
                  <a:cubicBezTo>
                    <a:pt x="433" y="737"/>
                    <a:pt x="467" y="741"/>
                    <a:pt x="501" y="743"/>
                  </a:cubicBezTo>
                  <a:cubicBezTo>
                    <a:pt x="585" y="751"/>
                    <a:pt x="654" y="760"/>
                    <a:pt x="731" y="773"/>
                  </a:cubicBezTo>
                  <a:cubicBezTo>
                    <a:pt x="726" y="770"/>
                    <a:pt x="726" y="756"/>
                    <a:pt x="724" y="752"/>
                  </a:cubicBezTo>
                  <a:cubicBezTo>
                    <a:pt x="668" y="744"/>
                    <a:pt x="592" y="739"/>
                    <a:pt x="541" y="724"/>
                  </a:cubicBezTo>
                  <a:cubicBezTo>
                    <a:pt x="594" y="732"/>
                    <a:pt x="671" y="739"/>
                    <a:pt x="723" y="741"/>
                  </a:cubicBezTo>
                  <a:cubicBezTo>
                    <a:pt x="723" y="735"/>
                    <a:pt x="726" y="733"/>
                    <a:pt x="724" y="729"/>
                  </a:cubicBezTo>
                  <a:cubicBezTo>
                    <a:pt x="698" y="733"/>
                    <a:pt x="670" y="720"/>
                    <a:pt x="644" y="719"/>
                  </a:cubicBezTo>
                  <a:cubicBezTo>
                    <a:pt x="664" y="711"/>
                    <a:pt x="689" y="722"/>
                    <a:pt x="715" y="721"/>
                  </a:cubicBezTo>
                  <a:cubicBezTo>
                    <a:pt x="713" y="711"/>
                    <a:pt x="718" y="703"/>
                    <a:pt x="725" y="695"/>
                  </a:cubicBezTo>
                  <a:cubicBezTo>
                    <a:pt x="689" y="683"/>
                    <a:pt x="643" y="692"/>
                    <a:pt x="604" y="686"/>
                  </a:cubicBezTo>
                  <a:cubicBezTo>
                    <a:pt x="565" y="680"/>
                    <a:pt x="524" y="668"/>
                    <a:pt x="490" y="660"/>
                  </a:cubicBezTo>
                  <a:cubicBezTo>
                    <a:pt x="542" y="664"/>
                    <a:pt x="586" y="680"/>
                    <a:pt x="642" y="681"/>
                  </a:cubicBezTo>
                  <a:cubicBezTo>
                    <a:pt x="664" y="682"/>
                    <a:pt x="688" y="680"/>
                    <a:pt x="709" y="681"/>
                  </a:cubicBezTo>
                  <a:cubicBezTo>
                    <a:pt x="716" y="682"/>
                    <a:pt x="724" y="687"/>
                    <a:pt x="728" y="678"/>
                  </a:cubicBezTo>
                  <a:cubicBezTo>
                    <a:pt x="729" y="672"/>
                    <a:pt x="722" y="665"/>
                    <a:pt x="720" y="659"/>
                  </a:cubicBezTo>
                  <a:cubicBezTo>
                    <a:pt x="603" y="653"/>
                    <a:pt x="491" y="641"/>
                    <a:pt x="373" y="628"/>
                  </a:cubicBezTo>
                  <a:close/>
                  <a:moveTo>
                    <a:pt x="1187" y="762"/>
                  </a:moveTo>
                  <a:cubicBezTo>
                    <a:pt x="1184" y="755"/>
                    <a:pt x="1192" y="752"/>
                    <a:pt x="1195" y="746"/>
                  </a:cubicBezTo>
                  <a:cubicBezTo>
                    <a:pt x="1199" y="733"/>
                    <a:pt x="1200" y="712"/>
                    <a:pt x="1201" y="694"/>
                  </a:cubicBezTo>
                  <a:cubicBezTo>
                    <a:pt x="1204" y="653"/>
                    <a:pt x="1196" y="620"/>
                    <a:pt x="1171" y="607"/>
                  </a:cubicBezTo>
                  <a:cubicBezTo>
                    <a:pt x="1159" y="613"/>
                    <a:pt x="1149" y="620"/>
                    <a:pt x="1141" y="630"/>
                  </a:cubicBezTo>
                  <a:cubicBezTo>
                    <a:pt x="1168" y="671"/>
                    <a:pt x="1175" y="732"/>
                    <a:pt x="1161" y="782"/>
                  </a:cubicBezTo>
                  <a:cubicBezTo>
                    <a:pt x="1171" y="777"/>
                    <a:pt x="1178" y="768"/>
                    <a:pt x="1187" y="762"/>
                  </a:cubicBezTo>
                  <a:close/>
                  <a:moveTo>
                    <a:pt x="1159" y="726"/>
                  </a:moveTo>
                  <a:cubicBezTo>
                    <a:pt x="1158" y="691"/>
                    <a:pt x="1150" y="657"/>
                    <a:pt x="1132" y="636"/>
                  </a:cubicBezTo>
                  <a:cubicBezTo>
                    <a:pt x="1050" y="695"/>
                    <a:pt x="964" y="750"/>
                    <a:pt x="877" y="805"/>
                  </a:cubicBezTo>
                  <a:cubicBezTo>
                    <a:pt x="900" y="846"/>
                    <a:pt x="913" y="905"/>
                    <a:pt x="908" y="961"/>
                  </a:cubicBezTo>
                  <a:cubicBezTo>
                    <a:pt x="991" y="909"/>
                    <a:pt x="1069" y="850"/>
                    <a:pt x="1149" y="793"/>
                  </a:cubicBezTo>
                  <a:cubicBezTo>
                    <a:pt x="1152" y="774"/>
                    <a:pt x="1159" y="750"/>
                    <a:pt x="1159" y="726"/>
                  </a:cubicBezTo>
                  <a:close/>
                  <a:moveTo>
                    <a:pt x="764" y="752"/>
                  </a:moveTo>
                  <a:cubicBezTo>
                    <a:pt x="764" y="766"/>
                    <a:pt x="754" y="777"/>
                    <a:pt x="754" y="792"/>
                  </a:cubicBezTo>
                  <a:cubicBezTo>
                    <a:pt x="768" y="787"/>
                    <a:pt x="773" y="769"/>
                    <a:pt x="774" y="753"/>
                  </a:cubicBezTo>
                  <a:cubicBezTo>
                    <a:pt x="776" y="723"/>
                    <a:pt x="766" y="691"/>
                    <a:pt x="755" y="670"/>
                  </a:cubicBezTo>
                  <a:cubicBezTo>
                    <a:pt x="749" y="669"/>
                    <a:pt x="748" y="663"/>
                    <a:pt x="744" y="660"/>
                  </a:cubicBezTo>
                  <a:cubicBezTo>
                    <a:pt x="737" y="662"/>
                    <a:pt x="736" y="658"/>
                    <a:pt x="733" y="660"/>
                  </a:cubicBezTo>
                  <a:cubicBezTo>
                    <a:pt x="743" y="689"/>
                    <a:pt x="764" y="720"/>
                    <a:pt x="764" y="752"/>
                  </a:cubicBezTo>
                  <a:close/>
                  <a:moveTo>
                    <a:pt x="710" y="781"/>
                  </a:moveTo>
                  <a:cubicBezTo>
                    <a:pt x="665" y="771"/>
                    <a:pt x="625" y="766"/>
                    <a:pt x="581" y="760"/>
                  </a:cubicBezTo>
                  <a:cubicBezTo>
                    <a:pt x="557" y="756"/>
                    <a:pt x="533" y="755"/>
                    <a:pt x="509" y="753"/>
                  </a:cubicBezTo>
                  <a:cubicBezTo>
                    <a:pt x="459" y="751"/>
                    <a:pt x="408" y="739"/>
                    <a:pt x="353" y="734"/>
                  </a:cubicBezTo>
                  <a:cubicBezTo>
                    <a:pt x="277" y="726"/>
                    <a:pt x="205" y="716"/>
                    <a:pt x="127" y="700"/>
                  </a:cubicBezTo>
                  <a:cubicBezTo>
                    <a:pt x="99" y="694"/>
                    <a:pt x="54" y="677"/>
                    <a:pt x="44" y="697"/>
                  </a:cubicBezTo>
                  <a:cubicBezTo>
                    <a:pt x="141" y="720"/>
                    <a:pt x="251" y="731"/>
                    <a:pt x="360" y="746"/>
                  </a:cubicBezTo>
                  <a:cubicBezTo>
                    <a:pt x="388" y="750"/>
                    <a:pt x="415" y="756"/>
                    <a:pt x="441" y="758"/>
                  </a:cubicBezTo>
                  <a:cubicBezTo>
                    <a:pt x="467" y="761"/>
                    <a:pt x="493" y="762"/>
                    <a:pt x="518" y="765"/>
                  </a:cubicBezTo>
                  <a:cubicBezTo>
                    <a:pt x="558" y="769"/>
                    <a:pt x="599" y="778"/>
                    <a:pt x="638" y="783"/>
                  </a:cubicBezTo>
                  <a:cubicBezTo>
                    <a:pt x="663" y="787"/>
                    <a:pt x="696" y="793"/>
                    <a:pt x="713" y="793"/>
                  </a:cubicBezTo>
                  <a:cubicBezTo>
                    <a:pt x="721" y="794"/>
                    <a:pt x="731" y="795"/>
                    <a:pt x="736" y="791"/>
                  </a:cubicBezTo>
                  <a:cubicBezTo>
                    <a:pt x="732" y="785"/>
                    <a:pt x="720" y="783"/>
                    <a:pt x="710" y="781"/>
                  </a:cubicBezTo>
                  <a:close/>
                  <a:moveTo>
                    <a:pt x="739" y="864"/>
                  </a:moveTo>
                  <a:cubicBezTo>
                    <a:pt x="716" y="864"/>
                    <a:pt x="694" y="853"/>
                    <a:pt x="673" y="851"/>
                  </a:cubicBezTo>
                  <a:cubicBezTo>
                    <a:pt x="636" y="847"/>
                    <a:pt x="579" y="849"/>
                    <a:pt x="532" y="843"/>
                  </a:cubicBezTo>
                  <a:cubicBezTo>
                    <a:pt x="488" y="837"/>
                    <a:pt x="443" y="830"/>
                    <a:pt x="399" y="826"/>
                  </a:cubicBezTo>
                  <a:cubicBezTo>
                    <a:pt x="350" y="821"/>
                    <a:pt x="303" y="813"/>
                    <a:pt x="254" y="809"/>
                  </a:cubicBezTo>
                  <a:cubicBezTo>
                    <a:pt x="233" y="808"/>
                    <a:pt x="213" y="809"/>
                    <a:pt x="192" y="806"/>
                  </a:cubicBezTo>
                  <a:cubicBezTo>
                    <a:pt x="155" y="800"/>
                    <a:pt x="112" y="793"/>
                    <a:pt x="64" y="792"/>
                  </a:cubicBezTo>
                  <a:cubicBezTo>
                    <a:pt x="60" y="798"/>
                    <a:pt x="58" y="799"/>
                    <a:pt x="52" y="801"/>
                  </a:cubicBezTo>
                  <a:cubicBezTo>
                    <a:pt x="53" y="815"/>
                    <a:pt x="68" y="812"/>
                    <a:pt x="79" y="812"/>
                  </a:cubicBezTo>
                  <a:cubicBezTo>
                    <a:pt x="91" y="812"/>
                    <a:pt x="104" y="813"/>
                    <a:pt x="118" y="813"/>
                  </a:cubicBezTo>
                  <a:cubicBezTo>
                    <a:pt x="136" y="814"/>
                    <a:pt x="156" y="812"/>
                    <a:pt x="170" y="821"/>
                  </a:cubicBezTo>
                  <a:cubicBezTo>
                    <a:pt x="135" y="821"/>
                    <a:pt x="95" y="818"/>
                    <a:pt x="68" y="821"/>
                  </a:cubicBezTo>
                  <a:cubicBezTo>
                    <a:pt x="89" y="830"/>
                    <a:pt x="128" y="824"/>
                    <a:pt x="149" y="837"/>
                  </a:cubicBezTo>
                  <a:cubicBezTo>
                    <a:pt x="121" y="839"/>
                    <a:pt x="97" y="832"/>
                    <a:pt x="58" y="832"/>
                  </a:cubicBezTo>
                  <a:cubicBezTo>
                    <a:pt x="54" y="845"/>
                    <a:pt x="56" y="860"/>
                    <a:pt x="63" y="872"/>
                  </a:cubicBezTo>
                  <a:cubicBezTo>
                    <a:pt x="152" y="881"/>
                    <a:pt x="224" y="895"/>
                    <a:pt x="308" y="909"/>
                  </a:cubicBezTo>
                  <a:cubicBezTo>
                    <a:pt x="227" y="903"/>
                    <a:pt x="146" y="884"/>
                    <a:pt x="50" y="882"/>
                  </a:cubicBezTo>
                  <a:cubicBezTo>
                    <a:pt x="35" y="892"/>
                    <a:pt x="56" y="904"/>
                    <a:pt x="50" y="919"/>
                  </a:cubicBezTo>
                  <a:cubicBezTo>
                    <a:pt x="84" y="923"/>
                    <a:pt x="111" y="926"/>
                    <a:pt x="139" y="933"/>
                  </a:cubicBezTo>
                  <a:cubicBezTo>
                    <a:pt x="220" y="952"/>
                    <a:pt x="294" y="968"/>
                    <a:pt x="380" y="973"/>
                  </a:cubicBezTo>
                  <a:cubicBezTo>
                    <a:pt x="489" y="978"/>
                    <a:pt x="596" y="1002"/>
                    <a:pt x="715" y="1010"/>
                  </a:cubicBezTo>
                  <a:cubicBezTo>
                    <a:pt x="724" y="1017"/>
                    <a:pt x="745" y="1015"/>
                    <a:pt x="755" y="1017"/>
                  </a:cubicBezTo>
                  <a:cubicBezTo>
                    <a:pt x="756" y="1009"/>
                    <a:pt x="747" y="1004"/>
                    <a:pt x="748" y="993"/>
                  </a:cubicBezTo>
                  <a:cubicBezTo>
                    <a:pt x="675" y="981"/>
                    <a:pt x="588" y="968"/>
                    <a:pt x="517" y="955"/>
                  </a:cubicBezTo>
                  <a:cubicBezTo>
                    <a:pt x="498" y="952"/>
                    <a:pt x="478" y="951"/>
                    <a:pt x="460" y="943"/>
                  </a:cubicBezTo>
                  <a:cubicBezTo>
                    <a:pt x="567" y="953"/>
                    <a:pt x="656" y="973"/>
                    <a:pt x="750" y="981"/>
                  </a:cubicBezTo>
                  <a:cubicBezTo>
                    <a:pt x="740" y="955"/>
                    <a:pt x="763" y="942"/>
                    <a:pt x="756" y="917"/>
                  </a:cubicBezTo>
                  <a:cubicBezTo>
                    <a:pt x="737" y="918"/>
                    <a:pt x="712" y="916"/>
                    <a:pt x="688" y="914"/>
                  </a:cubicBezTo>
                  <a:cubicBezTo>
                    <a:pt x="666" y="912"/>
                    <a:pt x="646" y="903"/>
                    <a:pt x="628" y="902"/>
                  </a:cubicBezTo>
                  <a:cubicBezTo>
                    <a:pt x="617" y="901"/>
                    <a:pt x="605" y="905"/>
                    <a:pt x="603" y="898"/>
                  </a:cubicBezTo>
                  <a:cubicBezTo>
                    <a:pt x="633" y="892"/>
                    <a:pt x="667" y="906"/>
                    <a:pt x="700" y="907"/>
                  </a:cubicBezTo>
                  <a:cubicBezTo>
                    <a:pt x="722" y="907"/>
                    <a:pt x="741" y="906"/>
                    <a:pt x="759" y="910"/>
                  </a:cubicBezTo>
                  <a:cubicBezTo>
                    <a:pt x="760" y="903"/>
                    <a:pt x="765" y="901"/>
                    <a:pt x="764" y="897"/>
                  </a:cubicBezTo>
                  <a:cubicBezTo>
                    <a:pt x="742" y="893"/>
                    <a:pt x="718" y="892"/>
                    <a:pt x="693" y="890"/>
                  </a:cubicBezTo>
                  <a:cubicBezTo>
                    <a:pt x="669" y="889"/>
                    <a:pt x="644" y="885"/>
                    <a:pt x="618" y="883"/>
                  </a:cubicBezTo>
                  <a:cubicBezTo>
                    <a:pt x="538" y="876"/>
                    <a:pt x="455" y="875"/>
                    <a:pt x="386" y="853"/>
                  </a:cubicBezTo>
                  <a:cubicBezTo>
                    <a:pt x="458" y="859"/>
                    <a:pt x="530" y="867"/>
                    <a:pt x="606" y="873"/>
                  </a:cubicBezTo>
                  <a:cubicBezTo>
                    <a:pt x="661" y="877"/>
                    <a:pt x="712" y="885"/>
                    <a:pt x="763" y="882"/>
                  </a:cubicBezTo>
                  <a:cubicBezTo>
                    <a:pt x="762" y="874"/>
                    <a:pt x="760" y="875"/>
                    <a:pt x="760" y="867"/>
                  </a:cubicBezTo>
                  <a:cubicBezTo>
                    <a:pt x="753" y="863"/>
                    <a:pt x="746" y="864"/>
                    <a:pt x="739" y="864"/>
                  </a:cubicBezTo>
                  <a:close/>
                  <a:moveTo>
                    <a:pt x="896" y="970"/>
                  </a:moveTo>
                  <a:cubicBezTo>
                    <a:pt x="905" y="914"/>
                    <a:pt x="895" y="846"/>
                    <a:pt x="866" y="811"/>
                  </a:cubicBezTo>
                  <a:cubicBezTo>
                    <a:pt x="862" y="814"/>
                    <a:pt x="856" y="817"/>
                    <a:pt x="851" y="819"/>
                  </a:cubicBezTo>
                  <a:cubicBezTo>
                    <a:pt x="864" y="878"/>
                    <a:pt x="883" y="926"/>
                    <a:pt x="866" y="991"/>
                  </a:cubicBezTo>
                  <a:cubicBezTo>
                    <a:pt x="877" y="985"/>
                    <a:pt x="887" y="978"/>
                    <a:pt x="896" y="970"/>
                  </a:cubicBezTo>
                  <a:close/>
                  <a:moveTo>
                    <a:pt x="851" y="1004"/>
                  </a:moveTo>
                  <a:cubicBezTo>
                    <a:pt x="856" y="998"/>
                    <a:pt x="859" y="982"/>
                    <a:pt x="861" y="973"/>
                  </a:cubicBezTo>
                  <a:cubicBezTo>
                    <a:pt x="869" y="925"/>
                    <a:pt x="857" y="863"/>
                    <a:pt x="840" y="827"/>
                  </a:cubicBezTo>
                  <a:cubicBezTo>
                    <a:pt x="824" y="838"/>
                    <a:pt x="807" y="848"/>
                    <a:pt x="792" y="861"/>
                  </a:cubicBezTo>
                  <a:cubicBezTo>
                    <a:pt x="816" y="917"/>
                    <a:pt x="812" y="984"/>
                    <a:pt x="796" y="1039"/>
                  </a:cubicBezTo>
                  <a:cubicBezTo>
                    <a:pt x="810" y="1023"/>
                    <a:pt x="839" y="1019"/>
                    <a:pt x="851" y="1004"/>
                  </a:cubicBezTo>
                  <a:close/>
                  <a:moveTo>
                    <a:pt x="787" y="1030"/>
                  </a:moveTo>
                  <a:cubicBezTo>
                    <a:pt x="807" y="982"/>
                    <a:pt x="804" y="902"/>
                    <a:pt x="781" y="863"/>
                  </a:cubicBezTo>
                  <a:cubicBezTo>
                    <a:pt x="781" y="862"/>
                    <a:pt x="781" y="862"/>
                    <a:pt x="780" y="862"/>
                  </a:cubicBezTo>
                  <a:cubicBezTo>
                    <a:pt x="770" y="867"/>
                    <a:pt x="773" y="878"/>
                    <a:pt x="774" y="889"/>
                  </a:cubicBezTo>
                  <a:cubicBezTo>
                    <a:pt x="775" y="904"/>
                    <a:pt x="774" y="920"/>
                    <a:pt x="775" y="937"/>
                  </a:cubicBezTo>
                  <a:cubicBezTo>
                    <a:pt x="776" y="957"/>
                    <a:pt x="775" y="978"/>
                    <a:pt x="774" y="996"/>
                  </a:cubicBezTo>
                  <a:cubicBezTo>
                    <a:pt x="772" y="1017"/>
                    <a:pt x="763" y="1036"/>
                    <a:pt x="769" y="1050"/>
                  </a:cubicBezTo>
                  <a:cubicBezTo>
                    <a:pt x="780" y="1053"/>
                    <a:pt x="784" y="1038"/>
                    <a:pt x="787" y="1030"/>
                  </a:cubicBezTo>
                  <a:close/>
                  <a:moveTo>
                    <a:pt x="756" y="1032"/>
                  </a:moveTo>
                  <a:cubicBezTo>
                    <a:pt x="747" y="1029"/>
                    <a:pt x="735" y="1028"/>
                    <a:pt x="726" y="1026"/>
                  </a:cubicBezTo>
                  <a:cubicBezTo>
                    <a:pt x="720" y="1025"/>
                    <a:pt x="715" y="1022"/>
                    <a:pt x="709" y="1021"/>
                  </a:cubicBezTo>
                  <a:cubicBezTo>
                    <a:pt x="696" y="1019"/>
                    <a:pt x="677" y="1019"/>
                    <a:pt x="665" y="1019"/>
                  </a:cubicBezTo>
                  <a:cubicBezTo>
                    <a:pt x="621" y="1016"/>
                    <a:pt x="567" y="1004"/>
                    <a:pt x="518" y="1000"/>
                  </a:cubicBezTo>
                  <a:cubicBezTo>
                    <a:pt x="502" y="999"/>
                    <a:pt x="486" y="994"/>
                    <a:pt x="470" y="993"/>
                  </a:cubicBezTo>
                  <a:cubicBezTo>
                    <a:pt x="405" y="986"/>
                    <a:pt x="339" y="984"/>
                    <a:pt x="278" y="975"/>
                  </a:cubicBezTo>
                  <a:cubicBezTo>
                    <a:pt x="230" y="968"/>
                    <a:pt x="180" y="954"/>
                    <a:pt x="135" y="944"/>
                  </a:cubicBezTo>
                  <a:cubicBezTo>
                    <a:pt x="120" y="941"/>
                    <a:pt x="101" y="939"/>
                    <a:pt x="81" y="935"/>
                  </a:cubicBezTo>
                  <a:cubicBezTo>
                    <a:pt x="61" y="932"/>
                    <a:pt x="22" y="920"/>
                    <a:pt x="19" y="943"/>
                  </a:cubicBezTo>
                  <a:cubicBezTo>
                    <a:pt x="153" y="964"/>
                    <a:pt x="288" y="1002"/>
                    <a:pt x="424" y="1016"/>
                  </a:cubicBezTo>
                  <a:cubicBezTo>
                    <a:pt x="442" y="1018"/>
                    <a:pt x="461" y="1020"/>
                    <a:pt x="479" y="1021"/>
                  </a:cubicBezTo>
                  <a:cubicBezTo>
                    <a:pt x="563" y="1026"/>
                    <a:pt x="663" y="1045"/>
                    <a:pt x="751" y="1046"/>
                  </a:cubicBezTo>
                  <a:cubicBezTo>
                    <a:pt x="754" y="1043"/>
                    <a:pt x="757" y="1035"/>
                    <a:pt x="756" y="10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0437839" y="2361282"/>
            <a:ext cx="825378" cy="270671"/>
            <a:chOff x="3494088" y="1354138"/>
            <a:chExt cx="1176338" cy="385763"/>
          </a:xfrm>
        </p:grpSpPr>
        <p:sp>
          <p:nvSpPr>
            <p:cNvPr id="73" name="Freeform 116"/>
            <p:cNvSpPr>
              <a:spLocks noEditPoints="1"/>
            </p:cNvSpPr>
            <p:nvPr/>
          </p:nvSpPr>
          <p:spPr bwMode="auto">
            <a:xfrm>
              <a:off x="4618038" y="1709738"/>
              <a:ext cx="52388" cy="30163"/>
            </a:xfrm>
            <a:custGeom>
              <a:avLst/>
              <a:gdLst>
                <a:gd name="T0" fmla="*/ 67 w 67"/>
                <a:gd name="T1" fmla="*/ 31 h 38"/>
                <a:gd name="T2" fmla="*/ 43 w 67"/>
                <a:gd name="T3" fmla="*/ 38 h 38"/>
                <a:gd name="T4" fmla="*/ 7 w 67"/>
                <a:gd name="T5" fmla="*/ 15 h 38"/>
                <a:gd name="T6" fmla="*/ 37 w 67"/>
                <a:gd name="T7" fmla="*/ 0 h 38"/>
                <a:gd name="T8" fmla="*/ 67 w 67"/>
                <a:gd name="T9" fmla="*/ 31 h 38"/>
                <a:gd name="T10" fmla="*/ 25 w 67"/>
                <a:gd name="T11" fmla="*/ 25 h 38"/>
                <a:gd name="T12" fmla="*/ 52 w 67"/>
                <a:gd name="T13" fmla="*/ 21 h 38"/>
                <a:gd name="T14" fmla="*/ 25 w 67"/>
                <a:gd name="T15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8">
                  <a:moveTo>
                    <a:pt x="67" y="31"/>
                  </a:moveTo>
                  <a:cubicBezTo>
                    <a:pt x="59" y="33"/>
                    <a:pt x="50" y="34"/>
                    <a:pt x="43" y="38"/>
                  </a:cubicBezTo>
                  <a:cubicBezTo>
                    <a:pt x="28" y="36"/>
                    <a:pt x="0" y="34"/>
                    <a:pt x="7" y="15"/>
                  </a:cubicBezTo>
                  <a:cubicBezTo>
                    <a:pt x="20" y="16"/>
                    <a:pt x="27" y="4"/>
                    <a:pt x="37" y="0"/>
                  </a:cubicBezTo>
                  <a:cubicBezTo>
                    <a:pt x="51" y="6"/>
                    <a:pt x="64" y="13"/>
                    <a:pt x="67" y="31"/>
                  </a:cubicBezTo>
                  <a:close/>
                  <a:moveTo>
                    <a:pt x="25" y="25"/>
                  </a:moveTo>
                  <a:cubicBezTo>
                    <a:pt x="33" y="31"/>
                    <a:pt x="46" y="27"/>
                    <a:pt x="52" y="21"/>
                  </a:cubicBezTo>
                  <a:cubicBezTo>
                    <a:pt x="47" y="11"/>
                    <a:pt x="27" y="14"/>
                    <a:pt x="25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17"/>
            <p:cNvSpPr>
              <a:spLocks noEditPoints="1"/>
            </p:cNvSpPr>
            <p:nvPr/>
          </p:nvSpPr>
          <p:spPr bwMode="auto">
            <a:xfrm>
              <a:off x="4560888" y="1698626"/>
              <a:ext cx="47625" cy="30163"/>
            </a:xfrm>
            <a:custGeom>
              <a:avLst/>
              <a:gdLst>
                <a:gd name="T0" fmla="*/ 0 w 61"/>
                <a:gd name="T1" fmla="*/ 18 h 39"/>
                <a:gd name="T2" fmla="*/ 6 w 61"/>
                <a:gd name="T3" fmla="*/ 0 h 39"/>
                <a:gd name="T4" fmla="*/ 61 w 61"/>
                <a:gd name="T5" fmla="*/ 11 h 39"/>
                <a:gd name="T6" fmla="*/ 47 w 61"/>
                <a:gd name="T7" fmla="*/ 36 h 39"/>
                <a:gd name="T8" fmla="*/ 0 w 61"/>
                <a:gd name="T9" fmla="*/ 18 h 39"/>
                <a:gd name="T10" fmla="*/ 13 w 61"/>
                <a:gd name="T11" fmla="*/ 12 h 39"/>
                <a:gd name="T12" fmla="*/ 47 w 61"/>
                <a:gd name="T13" fmla="*/ 18 h 39"/>
                <a:gd name="T14" fmla="*/ 13 w 61"/>
                <a:gd name="T15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39">
                  <a:moveTo>
                    <a:pt x="0" y="18"/>
                  </a:moveTo>
                  <a:cubicBezTo>
                    <a:pt x="0" y="10"/>
                    <a:pt x="0" y="4"/>
                    <a:pt x="6" y="0"/>
                  </a:cubicBezTo>
                  <a:cubicBezTo>
                    <a:pt x="28" y="3"/>
                    <a:pt x="43" y="2"/>
                    <a:pt x="61" y="11"/>
                  </a:cubicBezTo>
                  <a:cubicBezTo>
                    <a:pt x="59" y="23"/>
                    <a:pt x="55" y="34"/>
                    <a:pt x="47" y="36"/>
                  </a:cubicBezTo>
                  <a:cubicBezTo>
                    <a:pt x="32" y="39"/>
                    <a:pt x="13" y="20"/>
                    <a:pt x="0" y="18"/>
                  </a:cubicBezTo>
                  <a:close/>
                  <a:moveTo>
                    <a:pt x="13" y="12"/>
                  </a:moveTo>
                  <a:cubicBezTo>
                    <a:pt x="21" y="18"/>
                    <a:pt x="39" y="29"/>
                    <a:pt x="47" y="18"/>
                  </a:cubicBezTo>
                  <a:cubicBezTo>
                    <a:pt x="39" y="13"/>
                    <a:pt x="27" y="11"/>
                    <a:pt x="1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18"/>
            <p:cNvSpPr>
              <a:spLocks noEditPoints="1"/>
            </p:cNvSpPr>
            <p:nvPr/>
          </p:nvSpPr>
          <p:spPr bwMode="auto">
            <a:xfrm>
              <a:off x="3494088" y="1354138"/>
              <a:ext cx="1052513" cy="374650"/>
            </a:xfrm>
            <a:custGeom>
              <a:avLst/>
              <a:gdLst>
                <a:gd name="T0" fmla="*/ 1317 w 1350"/>
                <a:gd name="T1" fmla="*/ 458 h 481"/>
                <a:gd name="T2" fmla="*/ 1132 w 1350"/>
                <a:gd name="T3" fmla="*/ 443 h 481"/>
                <a:gd name="T4" fmla="*/ 1072 w 1350"/>
                <a:gd name="T5" fmla="*/ 459 h 481"/>
                <a:gd name="T6" fmla="*/ 771 w 1350"/>
                <a:gd name="T7" fmla="*/ 461 h 481"/>
                <a:gd name="T8" fmla="*/ 613 w 1350"/>
                <a:gd name="T9" fmla="*/ 446 h 481"/>
                <a:gd name="T10" fmla="*/ 285 w 1350"/>
                <a:gd name="T11" fmla="*/ 286 h 481"/>
                <a:gd name="T12" fmla="*/ 12 w 1350"/>
                <a:gd name="T13" fmla="*/ 159 h 481"/>
                <a:gd name="T14" fmla="*/ 85 w 1350"/>
                <a:gd name="T15" fmla="*/ 1 h 481"/>
                <a:gd name="T16" fmla="*/ 223 w 1350"/>
                <a:gd name="T17" fmla="*/ 62 h 481"/>
                <a:gd name="T18" fmla="*/ 411 w 1350"/>
                <a:gd name="T19" fmla="*/ 164 h 481"/>
                <a:gd name="T20" fmla="*/ 703 w 1350"/>
                <a:gd name="T21" fmla="*/ 321 h 481"/>
                <a:gd name="T22" fmla="*/ 903 w 1350"/>
                <a:gd name="T23" fmla="*/ 440 h 481"/>
                <a:gd name="T24" fmla="*/ 979 w 1350"/>
                <a:gd name="T25" fmla="*/ 380 h 481"/>
                <a:gd name="T26" fmla="*/ 1083 w 1350"/>
                <a:gd name="T27" fmla="*/ 375 h 481"/>
                <a:gd name="T28" fmla="*/ 1182 w 1350"/>
                <a:gd name="T29" fmla="*/ 417 h 481"/>
                <a:gd name="T30" fmla="*/ 1339 w 1350"/>
                <a:gd name="T31" fmla="*/ 433 h 481"/>
                <a:gd name="T32" fmla="*/ 1246 w 1350"/>
                <a:gd name="T33" fmla="*/ 423 h 481"/>
                <a:gd name="T34" fmla="*/ 1142 w 1350"/>
                <a:gd name="T35" fmla="*/ 433 h 481"/>
                <a:gd name="T36" fmla="*/ 1286 w 1350"/>
                <a:gd name="T37" fmla="*/ 431 h 481"/>
                <a:gd name="T38" fmla="*/ 986 w 1350"/>
                <a:gd name="T39" fmla="*/ 369 h 481"/>
                <a:gd name="T40" fmla="*/ 990 w 1350"/>
                <a:gd name="T41" fmla="*/ 450 h 481"/>
                <a:gd name="T42" fmla="*/ 829 w 1350"/>
                <a:gd name="T43" fmla="*/ 439 h 481"/>
                <a:gd name="T44" fmla="*/ 904 w 1350"/>
                <a:gd name="T45" fmla="*/ 456 h 481"/>
                <a:gd name="T46" fmla="*/ 1028 w 1350"/>
                <a:gd name="T47" fmla="*/ 388 h 481"/>
                <a:gd name="T48" fmla="*/ 1062 w 1350"/>
                <a:gd name="T49" fmla="*/ 377 h 481"/>
                <a:gd name="T50" fmla="*/ 1111 w 1350"/>
                <a:gd name="T51" fmla="*/ 410 h 481"/>
                <a:gd name="T52" fmla="*/ 781 w 1350"/>
                <a:gd name="T53" fmla="*/ 444 h 481"/>
                <a:gd name="T54" fmla="*/ 697 w 1350"/>
                <a:gd name="T55" fmla="*/ 378 h 481"/>
                <a:gd name="T56" fmla="*/ 731 w 1350"/>
                <a:gd name="T57" fmla="*/ 444 h 481"/>
                <a:gd name="T58" fmla="*/ 642 w 1350"/>
                <a:gd name="T59" fmla="*/ 304 h 481"/>
                <a:gd name="T60" fmla="*/ 687 w 1350"/>
                <a:gd name="T61" fmla="*/ 374 h 481"/>
                <a:gd name="T62" fmla="*/ 367 w 1350"/>
                <a:gd name="T63" fmla="*/ 293 h 481"/>
                <a:gd name="T64" fmla="*/ 580 w 1350"/>
                <a:gd name="T65" fmla="*/ 397 h 481"/>
                <a:gd name="T66" fmla="*/ 630 w 1350"/>
                <a:gd name="T67" fmla="*/ 297 h 481"/>
                <a:gd name="T68" fmla="*/ 390 w 1350"/>
                <a:gd name="T69" fmla="*/ 164 h 481"/>
                <a:gd name="T70" fmla="*/ 585 w 1350"/>
                <a:gd name="T71" fmla="*/ 288 h 481"/>
                <a:gd name="T72" fmla="*/ 479 w 1350"/>
                <a:gd name="T73" fmla="*/ 317 h 481"/>
                <a:gd name="T74" fmla="*/ 280 w 1350"/>
                <a:gd name="T75" fmla="*/ 195 h 481"/>
                <a:gd name="T76" fmla="*/ 182 w 1350"/>
                <a:gd name="T77" fmla="*/ 53 h 481"/>
                <a:gd name="T78" fmla="*/ 591 w 1350"/>
                <a:gd name="T79" fmla="*/ 312 h 481"/>
                <a:gd name="T80" fmla="*/ 405 w 1350"/>
                <a:gd name="T81" fmla="*/ 204 h 481"/>
                <a:gd name="T82" fmla="*/ 259 w 1350"/>
                <a:gd name="T83" fmla="*/ 114 h 481"/>
                <a:gd name="T84" fmla="*/ 305 w 1350"/>
                <a:gd name="T85" fmla="*/ 204 h 481"/>
                <a:gd name="T86" fmla="*/ 594 w 1350"/>
                <a:gd name="T87" fmla="*/ 314 h 481"/>
                <a:gd name="T88" fmla="*/ 580 w 1350"/>
                <a:gd name="T89" fmla="*/ 409 h 481"/>
                <a:gd name="T90" fmla="*/ 354 w 1350"/>
                <a:gd name="T91" fmla="*/ 297 h 481"/>
                <a:gd name="T92" fmla="*/ 113 w 1350"/>
                <a:gd name="T93" fmla="*/ 201 h 481"/>
                <a:gd name="T94" fmla="*/ 539 w 1350"/>
                <a:gd name="T95" fmla="*/ 395 h 481"/>
                <a:gd name="T96" fmla="*/ 168 w 1350"/>
                <a:gd name="T97" fmla="*/ 43 h 481"/>
                <a:gd name="T98" fmla="*/ 98 w 1350"/>
                <a:gd name="T99" fmla="*/ 194 h 481"/>
                <a:gd name="T100" fmla="*/ 41 w 1350"/>
                <a:gd name="T101" fmla="*/ 49 h 481"/>
                <a:gd name="T102" fmla="*/ 37 w 1350"/>
                <a:gd name="T103" fmla="*/ 149 h 481"/>
                <a:gd name="T104" fmla="*/ 108 w 1350"/>
                <a:gd name="T105" fmla="*/ 23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50" h="481">
                  <a:moveTo>
                    <a:pt x="1345" y="435"/>
                  </a:moveTo>
                  <a:cubicBezTo>
                    <a:pt x="1345" y="443"/>
                    <a:pt x="1350" y="456"/>
                    <a:pt x="1347" y="466"/>
                  </a:cubicBezTo>
                  <a:cubicBezTo>
                    <a:pt x="1333" y="468"/>
                    <a:pt x="1329" y="464"/>
                    <a:pt x="1317" y="458"/>
                  </a:cubicBezTo>
                  <a:cubicBezTo>
                    <a:pt x="1286" y="451"/>
                    <a:pt x="1253" y="437"/>
                    <a:pt x="1218" y="441"/>
                  </a:cubicBezTo>
                  <a:cubicBezTo>
                    <a:pt x="1205" y="443"/>
                    <a:pt x="1194" y="449"/>
                    <a:pt x="1182" y="450"/>
                  </a:cubicBezTo>
                  <a:cubicBezTo>
                    <a:pt x="1165" y="451"/>
                    <a:pt x="1150" y="442"/>
                    <a:pt x="1132" y="443"/>
                  </a:cubicBezTo>
                  <a:cubicBezTo>
                    <a:pt x="1114" y="428"/>
                    <a:pt x="1097" y="415"/>
                    <a:pt x="1078" y="402"/>
                  </a:cubicBezTo>
                  <a:cubicBezTo>
                    <a:pt x="1085" y="415"/>
                    <a:pt x="1096" y="424"/>
                    <a:pt x="1094" y="441"/>
                  </a:cubicBezTo>
                  <a:cubicBezTo>
                    <a:pt x="1090" y="450"/>
                    <a:pt x="1080" y="453"/>
                    <a:pt x="1072" y="459"/>
                  </a:cubicBezTo>
                  <a:cubicBezTo>
                    <a:pt x="1032" y="456"/>
                    <a:pt x="994" y="472"/>
                    <a:pt x="961" y="478"/>
                  </a:cubicBezTo>
                  <a:cubicBezTo>
                    <a:pt x="908" y="477"/>
                    <a:pt x="858" y="449"/>
                    <a:pt x="801" y="454"/>
                  </a:cubicBezTo>
                  <a:cubicBezTo>
                    <a:pt x="791" y="455"/>
                    <a:pt x="781" y="461"/>
                    <a:pt x="771" y="461"/>
                  </a:cubicBezTo>
                  <a:cubicBezTo>
                    <a:pt x="750" y="463"/>
                    <a:pt x="728" y="456"/>
                    <a:pt x="706" y="455"/>
                  </a:cubicBezTo>
                  <a:cubicBezTo>
                    <a:pt x="683" y="455"/>
                    <a:pt x="659" y="452"/>
                    <a:pt x="637" y="454"/>
                  </a:cubicBezTo>
                  <a:cubicBezTo>
                    <a:pt x="625" y="455"/>
                    <a:pt x="618" y="459"/>
                    <a:pt x="613" y="446"/>
                  </a:cubicBezTo>
                  <a:cubicBezTo>
                    <a:pt x="555" y="415"/>
                    <a:pt x="496" y="385"/>
                    <a:pt x="437" y="353"/>
                  </a:cubicBezTo>
                  <a:cubicBezTo>
                    <a:pt x="418" y="343"/>
                    <a:pt x="399" y="331"/>
                    <a:pt x="378" y="322"/>
                  </a:cubicBezTo>
                  <a:cubicBezTo>
                    <a:pt x="348" y="308"/>
                    <a:pt x="315" y="300"/>
                    <a:pt x="285" y="286"/>
                  </a:cubicBezTo>
                  <a:cubicBezTo>
                    <a:pt x="226" y="259"/>
                    <a:pt x="166" y="240"/>
                    <a:pt x="109" y="209"/>
                  </a:cubicBezTo>
                  <a:cubicBezTo>
                    <a:pt x="89" y="197"/>
                    <a:pt x="66" y="187"/>
                    <a:pt x="45" y="176"/>
                  </a:cubicBezTo>
                  <a:cubicBezTo>
                    <a:pt x="33" y="170"/>
                    <a:pt x="23" y="166"/>
                    <a:pt x="12" y="159"/>
                  </a:cubicBezTo>
                  <a:cubicBezTo>
                    <a:pt x="6" y="147"/>
                    <a:pt x="4" y="136"/>
                    <a:pt x="0" y="124"/>
                  </a:cubicBezTo>
                  <a:cubicBezTo>
                    <a:pt x="2" y="94"/>
                    <a:pt x="25" y="47"/>
                    <a:pt x="43" y="27"/>
                  </a:cubicBezTo>
                  <a:cubicBezTo>
                    <a:pt x="54" y="15"/>
                    <a:pt x="71" y="3"/>
                    <a:pt x="85" y="1"/>
                  </a:cubicBezTo>
                  <a:cubicBezTo>
                    <a:pt x="89" y="0"/>
                    <a:pt x="103" y="0"/>
                    <a:pt x="108" y="2"/>
                  </a:cubicBezTo>
                  <a:cubicBezTo>
                    <a:pt x="141" y="14"/>
                    <a:pt x="175" y="36"/>
                    <a:pt x="207" y="53"/>
                  </a:cubicBezTo>
                  <a:cubicBezTo>
                    <a:pt x="212" y="56"/>
                    <a:pt x="217" y="59"/>
                    <a:pt x="223" y="62"/>
                  </a:cubicBezTo>
                  <a:cubicBezTo>
                    <a:pt x="239" y="70"/>
                    <a:pt x="256" y="79"/>
                    <a:pt x="275" y="89"/>
                  </a:cubicBezTo>
                  <a:cubicBezTo>
                    <a:pt x="306" y="105"/>
                    <a:pt x="338" y="122"/>
                    <a:pt x="371" y="139"/>
                  </a:cubicBezTo>
                  <a:cubicBezTo>
                    <a:pt x="385" y="146"/>
                    <a:pt x="397" y="156"/>
                    <a:pt x="411" y="164"/>
                  </a:cubicBezTo>
                  <a:cubicBezTo>
                    <a:pt x="478" y="202"/>
                    <a:pt x="550" y="239"/>
                    <a:pt x="618" y="278"/>
                  </a:cubicBezTo>
                  <a:cubicBezTo>
                    <a:pt x="632" y="286"/>
                    <a:pt x="647" y="291"/>
                    <a:pt x="661" y="299"/>
                  </a:cubicBezTo>
                  <a:cubicBezTo>
                    <a:pt x="675" y="307"/>
                    <a:pt x="688" y="318"/>
                    <a:pt x="703" y="321"/>
                  </a:cubicBezTo>
                  <a:cubicBezTo>
                    <a:pt x="734" y="355"/>
                    <a:pt x="764" y="389"/>
                    <a:pt x="789" y="429"/>
                  </a:cubicBezTo>
                  <a:cubicBezTo>
                    <a:pt x="808" y="427"/>
                    <a:pt x="829" y="428"/>
                    <a:pt x="854" y="430"/>
                  </a:cubicBezTo>
                  <a:cubicBezTo>
                    <a:pt x="870" y="432"/>
                    <a:pt x="886" y="438"/>
                    <a:pt x="903" y="440"/>
                  </a:cubicBezTo>
                  <a:cubicBezTo>
                    <a:pt x="924" y="443"/>
                    <a:pt x="951" y="442"/>
                    <a:pt x="974" y="443"/>
                  </a:cubicBezTo>
                  <a:cubicBezTo>
                    <a:pt x="1006" y="444"/>
                    <a:pt x="1031" y="434"/>
                    <a:pt x="1053" y="423"/>
                  </a:cubicBezTo>
                  <a:cubicBezTo>
                    <a:pt x="1041" y="393"/>
                    <a:pt x="988" y="412"/>
                    <a:pt x="979" y="380"/>
                  </a:cubicBezTo>
                  <a:cubicBezTo>
                    <a:pt x="971" y="354"/>
                    <a:pt x="1000" y="340"/>
                    <a:pt x="1026" y="344"/>
                  </a:cubicBezTo>
                  <a:cubicBezTo>
                    <a:pt x="1030" y="345"/>
                    <a:pt x="1035" y="349"/>
                    <a:pt x="1041" y="352"/>
                  </a:cubicBezTo>
                  <a:cubicBezTo>
                    <a:pt x="1057" y="360"/>
                    <a:pt x="1069" y="366"/>
                    <a:pt x="1083" y="375"/>
                  </a:cubicBezTo>
                  <a:cubicBezTo>
                    <a:pt x="1096" y="384"/>
                    <a:pt x="1108" y="400"/>
                    <a:pt x="1121" y="407"/>
                  </a:cubicBezTo>
                  <a:cubicBezTo>
                    <a:pt x="1128" y="410"/>
                    <a:pt x="1139" y="411"/>
                    <a:pt x="1148" y="414"/>
                  </a:cubicBezTo>
                  <a:cubicBezTo>
                    <a:pt x="1163" y="418"/>
                    <a:pt x="1166" y="419"/>
                    <a:pt x="1182" y="417"/>
                  </a:cubicBezTo>
                  <a:cubicBezTo>
                    <a:pt x="1200" y="414"/>
                    <a:pt x="1221" y="408"/>
                    <a:pt x="1239" y="410"/>
                  </a:cubicBezTo>
                  <a:cubicBezTo>
                    <a:pt x="1255" y="412"/>
                    <a:pt x="1274" y="419"/>
                    <a:pt x="1292" y="424"/>
                  </a:cubicBezTo>
                  <a:cubicBezTo>
                    <a:pt x="1309" y="428"/>
                    <a:pt x="1333" y="431"/>
                    <a:pt x="1339" y="433"/>
                  </a:cubicBezTo>
                  <a:cubicBezTo>
                    <a:pt x="1340" y="434"/>
                    <a:pt x="1343" y="432"/>
                    <a:pt x="1345" y="435"/>
                  </a:cubicBezTo>
                  <a:close/>
                  <a:moveTo>
                    <a:pt x="1286" y="431"/>
                  </a:moveTo>
                  <a:cubicBezTo>
                    <a:pt x="1272" y="429"/>
                    <a:pt x="1260" y="423"/>
                    <a:pt x="1246" y="423"/>
                  </a:cubicBezTo>
                  <a:cubicBezTo>
                    <a:pt x="1217" y="422"/>
                    <a:pt x="1187" y="433"/>
                    <a:pt x="1160" y="429"/>
                  </a:cubicBezTo>
                  <a:cubicBezTo>
                    <a:pt x="1143" y="427"/>
                    <a:pt x="1130" y="419"/>
                    <a:pt x="1114" y="413"/>
                  </a:cubicBezTo>
                  <a:cubicBezTo>
                    <a:pt x="1122" y="421"/>
                    <a:pt x="1132" y="429"/>
                    <a:pt x="1142" y="433"/>
                  </a:cubicBezTo>
                  <a:cubicBezTo>
                    <a:pt x="1173" y="443"/>
                    <a:pt x="1195" y="433"/>
                    <a:pt x="1220" y="430"/>
                  </a:cubicBezTo>
                  <a:cubicBezTo>
                    <a:pt x="1267" y="425"/>
                    <a:pt x="1300" y="446"/>
                    <a:pt x="1336" y="454"/>
                  </a:cubicBezTo>
                  <a:cubicBezTo>
                    <a:pt x="1335" y="431"/>
                    <a:pt x="1310" y="435"/>
                    <a:pt x="1286" y="431"/>
                  </a:cubicBezTo>
                  <a:close/>
                  <a:moveTo>
                    <a:pt x="1078" y="387"/>
                  </a:moveTo>
                  <a:cubicBezTo>
                    <a:pt x="1073" y="374"/>
                    <a:pt x="1057" y="369"/>
                    <a:pt x="1043" y="363"/>
                  </a:cubicBezTo>
                  <a:cubicBezTo>
                    <a:pt x="1028" y="356"/>
                    <a:pt x="988" y="341"/>
                    <a:pt x="986" y="369"/>
                  </a:cubicBezTo>
                  <a:cubicBezTo>
                    <a:pt x="985" y="396"/>
                    <a:pt x="1020" y="389"/>
                    <a:pt x="1042" y="398"/>
                  </a:cubicBezTo>
                  <a:cubicBezTo>
                    <a:pt x="1052" y="401"/>
                    <a:pt x="1069" y="414"/>
                    <a:pt x="1067" y="424"/>
                  </a:cubicBezTo>
                  <a:cubicBezTo>
                    <a:pt x="1065" y="437"/>
                    <a:pt x="1011" y="449"/>
                    <a:pt x="990" y="450"/>
                  </a:cubicBezTo>
                  <a:cubicBezTo>
                    <a:pt x="964" y="451"/>
                    <a:pt x="939" y="450"/>
                    <a:pt x="915" y="449"/>
                  </a:cubicBezTo>
                  <a:cubicBezTo>
                    <a:pt x="892" y="448"/>
                    <a:pt x="869" y="438"/>
                    <a:pt x="849" y="438"/>
                  </a:cubicBezTo>
                  <a:cubicBezTo>
                    <a:pt x="842" y="438"/>
                    <a:pt x="836" y="440"/>
                    <a:pt x="829" y="439"/>
                  </a:cubicBezTo>
                  <a:cubicBezTo>
                    <a:pt x="816" y="437"/>
                    <a:pt x="799" y="429"/>
                    <a:pt x="794" y="444"/>
                  </a:cubicBezTo>
                  <a:cubicBezTo>
                    <a:pt x="814" y="445"/>
                    <a:pt x="841" y="444"/>
                    <a:pt x="865" y="449"/>
                  </a:cubicBezTo>
                  <a:cubicBezTo>
                    <a:pt x="880" y="452"/>
                    <a:pt x="892" y="460"/>
                    <a:pt x="904" y="456"/>
                  </a:cubicBezTo>
                  <a:cubicBezTo>
                    <a:pt x="967" y="481"/>
                    <a:pt x="1017" y="447"/>
                    <a:pt x="1077" y="445"/>
                  </a:cubicBezTo>
                  <a:cubicBezTo>
                    <a:pt x="1093" y="430"/>
                    <a:pt x="1074" y="414"/>
                    <a:pt x="1066" y="403"/>
                  </a:cubicBezTo>
                  <a:cubicBezTo>
                    <a:pt x="1051" y="400"/>
                    <a:pt x="1045" y="389"/>
                    <a:pt x="1028" y="388"/>
                  </a:cubicBezTo>
                  <a:cubicBezTo>
                    <a:pt x="1029" y="386"/>
                    <a:pt x="1028" y="384"/>
                    <a:pt x="1027" y="383"/>
                  </a:cubicBezTo>
                  <a:cubicBezTo>
                    <a:pt x="1015" y="384"/>
                    <a:pt x="1013" y="377"/>
                    <a:pt x="1015" y="368"/>
                  </a:cubicBezTo>
                  <a:cubicBezTo>
                    <a:pt x="1034" y="359"/>
                    <a:pt x="1051" y="379"/>
                    <a:pt x="1062" y="377"/>
                  </a:cubicBezTo>
                  <a:cubicBezTo>
                    <a:pt x="1069" y="384"/>
                    <a:pt x="1080" y="388"/>
                    <a:pt x="1088" y="394"/>
                  </a:cubicBezTo>
                  <a:cubicBezTo>
                    <a:pt x="1097" y="400"/>
                    <a:pt x="1104" y="409"/>
                    <a:pt x="1113" y="410"/>
                  </a:cubicBezTo>
                  <a:cubicBezTo>
                    <a:pt x="1112" y="410"/>
                    <a:pt x="1111" y="410"/>
                    <a:pt x="1111" y="410"/>
                  </a:cubicBezTo>
                  <a:cubicBezTo>
                    <a:pt x="1101" y="402"/>
                    <a:pt x="1093" y="391"/>
                    <a:pt x="1078" y="387"/>
                  </a:cubicBezTo>
                  <a:close/>
                  <a:moveTo>
                    <a:pt x="731" y="444"/>
                  </a:moveTo>
                  <a:cubicBezTo>
                    <a:pt x="748" y="446"/>
                    <a:pt x="772" y="455"/>
                    <a:pt x="781" y="444"/>
                  </a:cubicBezTo>
                  <a:cubicBezTo>
                    <a:pt x="781" y="443"/>
                    <a:pt x="781" y="441"/>
                    <a:pt x="781" y="440"/>
                  </a:cubicBezTo>
                  <a:cubicBezTo>
                    <a:pt x="757" y="403"/>
                    <a:pt x="735" y="363"/>
                    <a:pt x="698" y="338"/>
                  </a:cubicBezTo>
                  <a:cubicBezTo>
                    <a:pt x="698" y="352"/>
                    <a:pt x="700" y="365"/>
                    <a:pt x="697" y="378"/>
                  </a:cubicBezTo>
                  <a:cubicBezTo>
                    <a:pt x="693" y="402"/>
                    <a:pt x="675" y="418"/>
                    <a:pt x="661" y="436"/>
                  </a:cubicBezTo>
                  <a:cubicBezTo>
                    <a:pt x="659" y="435"/>
                    <a:pt x="650" y="442"/>
                    <a:pt x="651" y="444"/>
                  </a:cubicBezTo>
                  <a:cubicBezTo>
                    <a:pt x="672" y="446"/>
                    <a:pt x="704" y="440"/>
                    <a:pt x="731" y="444"/>
                  </a:cubicBezTo>
                  <a:close/>
                  <a:moveTo>
                    <a:pt x="687" y="374"/>
                  </a:moveTo>
                  <a:cubicBezTo>
                    <a:pt x="690" y="359"/>
                    <a:pt x="690" y="341"/>
                    <a:pt x="684" y="327"/>
                  </a:cubicBezTo>
                  <a:cubicBezTo>
                    <a:pt x="668" y="322"/>
                    <a:pt x="656" y="307"/>
                    <a:pt x="642" y="304"/>
                  </a:cubicBezTo>
                  <a:cubicBezTo>
                    <a:pt x="650" y="357"/>
                    <a:pt x="630" y="401"/>
                    <a:pt x="588" y="422"/>
                  </a:cubicBezTo>
                  <a:cubicBezTo>
                    <a:pt x="601" y="429"/>
                    <a:pt x="617" y="435"/>
                    <a:pt x="630" y="443"/>
                  </a:cubicBezTo>
                  <a:cubicBezTo>
                    <a:pt x="651" y="423"/>
                    <a:pt x="682" y="407"/>
                    <a:pt x="687" y="374"/>
                  </a:cubicBezTo>
                  <a:close/>
                  <a:moveTo>
                    <a:pt x="217" y="214"/>
                  </a:moveTo>
                  <a:cubicBezTo>
                    <a:pt x="239" y="226"/>
                    <a:pt x="260" y="235"/>
                    <a:pt x="284" y="248"/>
                  </a:cubicBezTo>
                  <a:cubicBezTo>
                    <a:pt x="311" y="264"/>
                    <a:pt x="339" y="281"/>
                    <a:pt x="367" y="293"/>
                  </a:cubicBezTo>
                  <a:cubicBezTo>
                    <a:pt x="398" y="307"/>
                    <a:pt x="424" y="320"/>
                    <a:pt x="452" y="334"/>
                  </a:cubicBezTo>
                  <a:cubicBezTo>
                    <a:pt x="480" y="349"/>
                    <a:pt x="508" y="361"/>
                    <a:pt x="538" y="375"/>
                  </a:cubicBezTo>
                  <a:cubicBezTo>
                    <a:pt x="553" y="382"/>
                    <a:pt x="568" y="393"/>
                    <a:pt x="580" y="397"/>
                  </a:cubicBezTo>
                  <a:cubicBezTo>
                    <a:pt x="585" y="398"/>
                    <a:pt x="596" y="401"/>
                    <a:pt x="598" y="400"/>
                  </a:cubicBezTo>
                  <a:cubicBezTo>
                    <a:pt x="605" y="399"/>
                    <a:pt x="620" y="382"/>
                    <a:pt x="625" y="373"/>
                  </a:cubicBezTo>
                  <a:cubicBezTo>
                    <a:pt x="638" y="349"/>
                    <a:pt x="635" y="319"/>
                    <a:pt x="630" y="297"/>
                  </a:cubicBezTo>
                  <a:cubicBezTo>
                    <a:pt x="591" y="273"/>
                    <a:pt x="549" y="252"/>
                    <a:pt x="509" y="231"/>
                  </a:cubicBezTo>
                  <a:cubicBezTo>
                    <a:pt x="496" y="224"/>
                    <a:pt x="484" y="214"/>
                    <a:pt x="471" y="207"/>
                  </a:cubicBezTo>
                  <a:cubicBezTo>
                    <a:pt x="443" y="193"/>
                    <a:pt x="416" y="179"/>
                    <a:pt x="390" y="164"/>
                  </a:cubicBezTo>
                  <a:cubicBezTo>
                    <a:pt x="358" y="145"/>
                    <a:pt x="327" y="127"/>
                    <a:pt x="295" y="111"/>
                  </a:cubicBezTo>
                  <a:cubicBezTo>
                    <a:pt x="290" y="109"/>
                    <a:pt x="285" y="104"/>
                    <a:pt x="281" y="106"/>
                  </a:cubicBezTo>
                  <a:cubicBezTo>
                    <a:pt x="372" y="177"/>
                    <a:pt x="476" y="235"/>
                    <a:pt x="585" y="288"/>
                  </a:cubicBezTo>
                  <a:cubicBezTo>
                    <a:pt x="586" y="293"/>
                    <a:pt x="591" y="293"/>
                    <a:pt x="594" y="296"/>
                  </a:cubicBezTo>
                  <a:cubicBezTo>
                    <a:pt x="596" y="304"/>
                    <a:pt x="603" y="308"/>
                    <a:pt x="605" y="316"/>
                  </a:cubicBezTo>
                  <a:cubicBezTo>
                    <a:pt x="588" y="368"/>
                    <a:pt x="518" y="337"/>
                    <a:pt x="479" y="317"/>
                  </a:cubicBezTo>
                  <a:cubicBezTo>
                    <a:pt x="441" y="297"/>
                    <a:pt x="408" y="277"/>
                    <a:pt x="371" y="256"/>
                  </a:cubicBezTo>
                  <a:cubicBezTo>
                    <a:pt x="351" y="245"/>
                    <a:pt x="330" y="237"/>
                    <a:pt x="316" y="227"/>
                  </a:cubicBezTo>
                  <a:cubicBezTo>
                    <a:pt x="305" y="219"/>
                    <a:pt x="293" y="206"/>
                    <a:pt x="280" y="195"/>
                  </a:cubicBezTo>
                  <a:cubicBezTo>
                    <a:pt x="267" y="184"/>
                    <a:pt x="251" y="174"/>
                    <a:pt x="243" y="164"/>
                  </a:cubicBezTo>
                  <a:cubicBezTo>
                    <a:pt x="221" y="138"/>
                    <a:pt x="244" y="102"/>
                    <a:pt x="268" y="96"/>
                  </a:cubicBezTo>
                  <a:cubicBezTo>
                    <a:pt x="237" y="83"/>
                    <a:pt x="210" y="62"/>
                    <a:pt x="182" y="53"/>
                  </a:cubicBezTo>
                  <a:cubicBezTo>
                    <a:pt x="195" y="99"/>
                    <a:pt x="164" y="139"/>
                    <a:pt x="146" y="172"/>
                  </a:cubicBezTo>
                  <a:cubicBezTo>
                    <a:pt x="166" y="187"/>
                    <a:pt x="194" y="201"/>
                    <a:pt x="217" y="214"/>
                  </a:cubicBezTo>
                  <a:close/>
                  <a:moveTo>
                    <a:pt x="591" y="312"/>
                  </a:moveTo>
                  <a:cubicBezTo>
                    <a:pt x="585" y="300"/>
                    <a:pt x="566" y="294"/>
                    <a:pt x="557" y="289"/>
                  </a:cubicBezTo>
                  <a:cubicBezTo>
                    <a:pt x="535" y="270"/>
                    <a:pt x="506" y="262"/>
                    <a:pt x="481" y="247"/>
                  </a:cubicBezTo>
                  <a:cubicBezTo>
                    <a:pt x="456" y="233"/>
                    <a:pt x="430" y="219"/>
                    <a:pt x="405" y="204"/>
                  </a:cubicBezTo>
                  <a:cubicBezTo>
                    <a:pt x="382" y="190"/>
                    <a:pt x="360" y="172"/>
                    <a:pt x="335" y="155"/>
                  </a:cubicBezTo>
                  <a:cubicBezTo>
                    <a:pt x="324" y="147"/>
                    <a:pt x="312" y="143"/>
                    <a:pt x="297" y="133"/>
                  </a:cubicBezTo>
                  <a:cubicBezTo>
                    <a:pt x="287" y="125"/>
                    <a:pt x="270" y="111"/>
                    <a:pt x="259" y="114"/>
                  </a:cubicBezTo>
                  <a:cubicBezTo>
                    <a:pt x="250" y="116"/>
                    <a:pt x="242" y="134"/>
                    <a:pt x="244" y="145"/>
                  </a:cubicBezTo>
                  <a:cubicBezTo>
                    <a:pt x="246" y="155"/>
                    <a:pt x="263" y="167"/>
                    <a:pt x="273" y="176"/>
                  </a:cubicBezTo>
                  <a:cubicBezTo>
                    <a:pt x="284" y="187"/>
                    <a:pt x="295" y="196"/>
                    <a:pt x="305" y="204"/>
                  </a:cubicBezTo>
                  <a:cubicBezTo>
                    <a:pt x="352" y="240"/>
                    <a:pt x="405" y="264"/>
                    <a:pt x="457" y="292"/>
                  </a:cubicBezTo>
                  <a:cubicBezTo>
                    <a:pt x="497" y="314"/>
                    <a:pt x="536" y="340"/>
                    <a:pt x="585" y="328"/>
                  </a:cubicBezTo>
                  <a:cubicBezTo>
                    <a:pt x="588" y="323"/>
                    <a:pt x="593" y="321"/>
                    <a:pt x="594" y="314"/>
                  </a:cubicBezTo>
                  <a:cubicBezTo>
                    <a:pt x="595" y="314"/>
                    <a:pt x="595" y="313"/>
                    <a:pt x="594" y="313"/>
                  </a:cubicBezTo>
                  <a:cubicBezTo>
                    <a:pt x="594" y="312"/>
                    <a:pt x="593" y="312"/>
                    <a:pt x="591" y="312"/>
                  </a:cubicBezTo>
                  <a:close/>
                  <a:moveTo>
                    <a:pt x="580" y="409"/>
                  </a:moveTo>
                  <a:cubicBezTo>
                    <a:pt x="561" y="397"/>
                    <a:pt x="540" y="389"/>
                    <a:pt x="519" y="380"/>
                  </a:cubicBezTo>
                  <a:cubicBezTo>
                    <a:pt x="500" y="373"/>
                    <a:pt x="482" y="361"/>
                    <a:pt x="464" y="352"/>
                  </a:cubicBezTo>
                  <a:cubicBezTo>
                    <a:pt x="427" y="333"/>
                    <a:pt x="390" y="315"/>
                    <a:pt x="354" y="297"/>
                  </a:cubicBezTo>
                  <a:cubicBezTo>
                    <a:pt x="317" y="279"/>
                    <a:pt x="281" y="258"/>
                    <a:pt x="245" y="240"/>
                  </a:cubicBezTo>
                  <a:cubicBezTo>
                    <a:pt x="208" y="221"/>
                    <a:pt x="174" y="199"/>
                    <a:pt x="137" y="182"/>
                  </a:cubicBezTo>
                  <a:cubicBezTo>
                    <a:pt x="131" y="186"/>
                    <a:pt x="118" y="193"/>
                    <a:pt x="113" y="201"/>
                  </a:cubicBezTo>
                  <a:cubicBezTo>
                    <a:pt x="171" y="232"/>
                    <a:pt x="237" y="253"/>
                    <a:pt x="296" y="280"/>
                  </a:cubicBezTo>
                  <a:cubicBezTo>
                    <a:pt x="338" y="298"/>
                    <a:pt x="383" y="312"/>
                    <a:pt x="422" y="333"/>
                  </a:cubicBezTo>
                  <a:cubicBezTo>
                    <a:pt x="462" y="354"/>
                    <a:pt x="501" y="374"/>
                    <a:pt x="539" y="395"/>
                  </a:cubicBezTo>
                  <a:cubicBezTo>
                    <a:pt x="551" y="402"/>
                    <a:pt x="564" y="415"/>
                    <a:pt x="579" y="412"/>
                  </a:cubicBezTo>
                  <a:cubicBezTo>
                    <a:pt x="580" y="411"/>
                    <a:pt x="580" y="410"/>
                    <a:pt x="580" y="409"/>
                  </a:cubicBezTo>
                  <a:close/>
                  <a:moveTo>
                    <a:pt x="168" y="43"/>
                  </a:moveTo>
                  <a:cubicBezTo>
                    <a:pt x="151" y="34"/>
                    <a:pt x="135" y="25"/>
                    <a:pt x="117" y="18"/>
                  </a:cubicBezTo>
                  <a:cubicBezTo>
                    <a:pt x="122" y="84"/>
                    <a:pt x="82" y="136"/>
                    <a:pt x="40" y="162"/>
                  </a:cubicBezTo>
                  <a:cubicBezTo>
                    <a:pt x="59" y="173"/>
                    <a:pt x="80" y="182"/>
                    <a:pt x="98" y="194"/>
                  </a:cubicBezTo>
                  <a:cubicBezTo>
                    <a:pt x="142" y="168"/>
                    <a:pt x="188" y="103"/>
                    <a:pt x="168" y="43"/>
                  </a:cubicBezTo>
                  <a:close/>
                  <a:moveTo>
                    <a:pt x="51" y="40"/>
                  </a:moveTo>
                  <a:cubicBezTo>
                    <a:pt x="47" y="44"/>
                    <a:pt x="43" y="46"/>
                    <a:pt x="41" y="49"/>
                  </a:cubicBezTo>
                  <a:cubicBezTo>
                    <a:pt x="36" y="55"/>
                    <a:pt x="34" y="65"/>
                    <a:pt x="30" y="73"/>
                  </a:cubicBezTo>
                  <a:cubicBezTo>
                    <a:pt x="24" y="84"/>
                    <a:pt x="16" y="93"/>
                    <a:pt x="14" y="103"/>
                  </a:cubicBezTo>
                  <a:cubicBezTo>
                    <a:pt x="8" y="127"/>
                    <a:pt x="15" y="155"/>
                    <a:pt x="37" y="149"/>
                  </a:cubicBezTo>
                  <a:cubicBezTo>
                    <a:pt x="52" y="144"/>
                    <a:pt x="62" y="131"/>
                    <a:pt x="72" y="118"/>
                  </a:cubicBezTo>
                  <a:cubicBezTo>
                    <a:pt x="79" y="109"/>
                    <a:pt x="85" y="105"/>
                    <a:pt x="91" y="96"/>
                  </a:cubicBezTo>
                  <a:cubicBezTo>
                    <a:pt x="103" y="76"/>
                    <a:pt x="106" y="48"/>
                    <a:pt x="108" y="23"/>
                  </a:cubicBezTo>
                  <a:cubicBezTo>
                    <a:pt x="104" y="18"/>
                    <a:pt x="98" y="15"/>
                    <a:pt x="95" y="11"/>
                  </a:cubicBezTo>
                  <a:cubicBezTo>
                    <a:pt x="74" y="14"/>
                    <a:pt x="62" y="29"/>
                    <a:pt x="51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519048" y="2065184"/>
            <a:ext cx="403439" cy="855070"/>
            <a:chOff x="1330326" y="2057401"/>
            <a:chExt cx="465138" cy="985838"/>
          </a:xfrm>
        </p:grpSpPr>
        <p:sp>
          <p:nvSpPr>
            <p:cNvPr id="77" name="Freeform 134"/>
            <p:cNvSpPr>
              <a:spLocks noEditPoints="1"/>
            </p:cNvSpPr>
            <p:nvPr/>
          </p:nvSpPr>
          <p:spPr bwMode="auto">
            <a:xfrm>
              <a:off x="1530351" y="2281238"/>
              <a:ext cx="109538" cy="115888"/>
            </a:xfrm>
            <a:custGeom>
              <a:avLst/>
              <a:gdLst>
                <a:gd name="T0" fmla="*/ 122 w 141"/>
                <a:gd name="T1" fmla="*/ 117 h 149"/>
                <a:gd name="T2" fmla="*/ 28 w 141"/>
                <a:gd name="T3" fmla="*/ 125 h 149"/>
                <a:gd name="T4" fmla="*/ 9 w 141"/>
                <a:gd name="T5" fmla="*/ 46 h 149"/>
                <a:gd name="T6" fmla="*/ 100 w 141"/>
                <a:gd name="T7" fmla="*/ 23 h 149"/>
                <a:gd name="T8" fmla="*/ 122 w 141"/>
                <a:gd name="T9" fmla="*/ 117 h 149"/>
                <a:gd name="T10" fmla="*/ 69 w 141"/>
                <a:gd name="T11" fmla="*/ 129 h 149"/>
                <a:gd name="T12" fmla="*/ 115 w 141"/>
                <a:gd name="T13" fmla="*/ 98 h 149"/>
                <a:gd name="T14" fmla="*/ 96 w 141"/>
                <a:gd name="T15" fmla="*/ 42 h 149"/>
                <a:gd name="T16" fmla="*/ 49 w 141"/>
                <a:gd name="T17" fmla="*/ 31 h 149"/>
                <a:gd name="T18" fmla="*/ 69 w 141"/>
                <a:gd name="T19" fmla="*/ 12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49">
                  <a:moveTo>
                    <a:pt x="122" y="117"/>
                  </a:moveTo>
                  <a:cubicBezTo>
                    <a:pt x="96" y="149"/>
                    <a:pt x="58" y="147"/>
                    <a:pt x="28" y="125"/>
                  </a:cubicBezTo>
                  <a:cubicBezTo>
                    <a:pt x="12" y="102"/>
                    <a:pt x="3" y="75"/>
                    <a:pt x="9" y="46"/>
                  </a:cubicBezTo>
                  <a:cubicBezTo>
                    <a:pt x="24" y="12"/>
                    <a:pt x="71" y="0"/>
                    <a:pt x="100" y="23"/>
                  </a:cubicBezTo>
                  <a:cubicBezTo>
                    <a:pt x="116" y="47"/>
                    <a:pt x="141" y="80"/>
                    <a:pt x="122" y="117"/>
                  </a:cubicBezTo>
                  <a:close/>
                  <a:moveTo>
                    <a:pt x="69" y="129"/>
                  </a:moveTo>
                  <a:cubicBezTo>
                    <a:pt x="91" y="131"/>
                    <a:pt x="109" y="114"/>
                    <a:pt x="115" y="98"/>
                  </a:cubicBezTo>
                  <a:cubicBezTo>
                    <a:pt x="124" y="75"/>
                    <a:pt x="104" y="57"/>
                    <a:pt x="96" y="42"/>
                  </a:cubicBezTo>
                  <a:cubicBezTo>
                    <a:pt x="77" y="33"/>
                    <a:pt x="71" y="31"/>
                    <a:pt x="49" y="31"/>
                  </a:cubicBezTo>
                  <a:cubicBezTo>
                    <a:pt x="0" y="46"/>
                    <a:pt x="19" y="123"/>
                    <a:pt x="69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35"/>
            <p:cNvSpPr/>
            <p:nvPr/>
          </p:nvSpPr>
          <p:spPr bwMode="auto">
            <a:xfrm>
              <a:off x="1444626" y="2416176"/>
              <a:ext cx="25400" cy="15875"/>
            </a:xfrm>
            <a:custGeom>
              <a:avLst/>
              <a:gdLst>
                <a:gd name="T0" fmla="*/ 10 w 32"/>
                <a:gd name="T1" fmla="*/ 19 h 21"/>
                <a:gd name="T2" fmla="*/ 0 w 32"/>
                <a:gd name="T3" fmla="*/ 7 h 21"/>
                <a:gd name="T4" fmla="*/ 10 w 32"/>
                <a:gd name="T5" fmla="*/ 0 h 21"/>
                <a:gd name="T6" fmla="*/ 30 w 32"/>
                <a:gd name="T7" fmla="*/ 7 h 21"/>
                <a:gd name="T8" fmla="*/ 31 w 32"/>
                <a:gd name="T9" fmla="*/ 16 h 21"/>
                <a:gd name="T10" fmla="*/ 26 w 32"/>
                <a:gd name="T11" fmla="*/ 21 h 21"/>
                <a:gd name="T12" fmla="*/ 10 w 32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10" y="19"/>
                  </a:moveTo>
                  <a:cubicBezTo>
                    <a:pt x="4" y="17"/>
                    <a:pt x="0" y="14"/>
                    <a:pt x="0" y="7"/>
                  </a:cubicBezTo>
                  <a:cubicBezTo>
                    <a:pt x="3" y="5"/>
                    <a:pt x="5" y="1"/>
                    <a:pt x="10" y="0"/>
                  </a:cubicBezTo>
                  <a:cubicBezTo>
                    <a:pt x="16" y="4"/>
                    <a:pt x="20" y="5"/>
                    <a:pt x="30" y="7"/>
                  </a:cubicBezTo>
                  <a:cubicBezTo>
                    <a:pt x="29" y="11"/>
                    <a:pt x="32" y="12"/>
                    <a:pt x="31" y="16"/>
                  </a:cubicBezTo>
                  <a:cubicBezTo>
                    <a:pt x="28" y="17"/>
                    <a:pt x="29" y="20"/>
                    <a:pt x="26" y="21"/>
                  </a:cubicBezTo>
                  <a:cubicBezTo>
                    <a:pt x="16" y="21"/>
                    <a:pt x="14" y="11"/>
                    <a:pt x="1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36"/>
            <p:cNvSpPr>
              <a:spLocks noEditPoints="1"/>
            </p:cNvSpPr>
            <p:nvPr/>
          </p:nvSpPr>
          <p:spPr bwMode="auto">
            <a:xfrm>
              <a:off x="1330326" y="2057401"/>
              <a:ext cx="465138" cy="985838"/>
            </a:xfrm>
            <a:custGeom>
              <a:avLst/>
              <a:gdLst>
                <a:gd name="T0" fmla="*/ 7 w 599"/>
                <a:gd name="T1" fmla="*/ 1095 h 1264"/>
                <a:gd name="T2" fmla="*/ 59 w 599"/>
                <a:gd name="T3" fmla="*/ 758 h 1264"/>
                <a:gd name="T4" fmla="*/ 145 w 599"/>
                <a:gd name="T5" fmla="*/ 439 h 1264"/>
                <a:gd name="T6" fmla="*/ 284 w 599"/>
                <a:gd name="T7" fmla="*/ 173 h 1264"/>
                <a:gd name="T8" fmla="*/ 308 w 599"/>
                <a:gd name="T9" fmla="*/ 1 h 1264"/>
                <a:gd name="T10" fmla="*/ 335 w 599"/>
                <a:gd name="T11" fmla="*/ 146 h 1264"/>
                <a:gd name="T12" fmla="*/ 453 w 599"/>
                <a:gd name="T13" fmla="*/ 337 h 1264"/>
                <a:gd name="T14" fmla="*/ 549 w 599"/>
                <a:gd name="T15" fmla="*/ 398 h 1264"/>
                <a:gd name="T16" fmla="*/ 552 w 599"/>
                <a:gd name="T17" fmla="*/ 721 h 1264"/>
                <a:gd name="T18" fmla="*/ 594 w 599"/>
                <a:gd name="T19" fmla="*/ 1076 h 1264"/>
                <a:gd name="T20" fmla="*/ 552 w 599"/>
                <a:gd name="T21" fmla="*/ 1083 h 1264"/>
                <a:gd name="T22" fmla="*/ 389 w 599"/>
                <a:gd name="T23" fmla="*/ 492 h 1264"/>
                <a:gd name="T24" fmla="*/ 194 w 599"/>
                <a:gd name="T25" fmla="*/ 675 h 1264"/>
                <a:gd name="T26" fmla="*/ 181 w 599"/>
                <a:gd name="T27" fmla="*/ 896 h 1264"/>
                <a:gd name="T28" fmla="*/ 221 w 599"/>
                <a:gd name="T29" fmla="*/ 966 h 1264"/>
                <a:gd name="T30" fmla="*/ 159 w 599"/>
                <a:gd name="T31" fmla="*/ 931 h 1264"/>
                <a:gd name="T32" fmla="*/ 44 w 599"/>
                <a:gd name="T33" fmla="*/ 1258 h 1264"/>
                <a:gd name="T34" fmla="*/ 583 w 599"/>
                <a:gd name="T35" fmla="*/ 1193 h 1264"/>
                <a:gd name="T36" fmla="*/ 581 w 599"/>
                <a:gd name="T37" fmla="*/ 1061 h 1264"/>
                <a:gd name="T38" fmla="*/ 566 w 599"/>
                <a:gd name="T39" fmla="*/ 871 h 1264"/>
                <a:gd name="T40" fmla="*/ 396 w 599"/>
                <a:gd name="T41" fmla="*/ 276 h 1264"/>
                <a:gd name="T42" fmla="*/ 201 w 599"/>
                <a:gd name="T43" fmla="*/ 357 h 1264"/>
                <a:gd name="T44" fmla="*/ 375 w 599"/>
                <a:gd name="T45" fmla="*/ 481 h 1264"/>
                <a:gd name="T46" fmla="*/ 575 w 599"/>
                <a:gd name="T47" fmla="*/ 977 h 1264"/>
                <a:gd name="T48" fmla="*/ 459 w 599"/>
                <a:gd name="T49" fmla="*/ 349 h 1264"/>
                <a:gd name="T50" fmla="*/ 338 w 599"/>
                <a:gd name="T51" fmla="*/ 40 h 1264"/>
                <a:gd name="T52" fmla="*/ 324 w 599"/>
                <a:gd name="T53" fmla="*/ 28 h 1264"/>
                <a:gd name="T54" fmla="*/ 301 w 599"/>
                <a:gd name="T55" fmla="*/ 187 h 1264"/>
                <a:gd name="T56" fmla="*/ 327 w 599"/>
                <a:gd name="T57" fmla="*/ 41 h 1264"/>
                <a:gd name="T58" fmla="*/ 327 w 599"/>
                <a:gd name="T59" fmla="*/ 41 h 1264"/>
                <a:gd name="T60" fmla="*/ 303 w 599"/>
                <a:gd name="T61" fmla="*/ 173 h 1264"/>
                <a:gd name="T62" fmla="*/ 297 w 599"/>
                <a:gd name="T63" fmla="*/ 134 h 1264"/>
                <a:gd name="T64" fmla="*/ 223 w 599"/>
                <a:gd name="T65" fmla="*/ 477 h 1264"/>
                <a:gd name="T66" fmla="*/ 195 w 599"/>
                <a:gd name="T67" fmla="*/ 410 h 1264"/>
                <a:gd name="T68" fmla="*/ 275 w 599"/>
                <a:gd name="T69" fmla="*/ 116 h 1264"/>
                <a:gd name="T70" fmla="*/ 231 w 599"/>
                <a:gd name="T71" fmla="*/ 893 h 1264"/>
                <a:gd name="T72" fmla="*/ 191 w 599"/>
                <a:gd name="T73" fmla="*/ 901 h 1264"/>
                <a:gd name="T74" fmla="*/ 187 w 599"/>
                <a:gd name="T75" fmla="*/ 912 h 1264"/>
                <a:gd name="T76" fmla="*/ 187 w 599"/>
                <a:gd name="T77" fmla="*/ 912 h 1264"/>
                <a:gd name="T78" fmla="*/ 200 w 599"/>
                <a:gd name="T79" fmla="*/ 863 h 1264"/>
                <a:gd name="T80" fmla="*/ 216 w 599"/>
                <a:gd name="T81" fmla="*/ 927 h 1264"/>
                <a:gd name="T82" fmla="*/ 153 w 599"/>
                <a:gd name="T83" fmla="*/ 717 h 1264"/>
                <a:gd name="T84" fmla="*/ 185 w 599"/>
                <a:gd name="T85" fmla="*/ 638 h 1264"/>
                <a:gd name="T86" fmla="*/ 193 w 599"/>
                <a:gd name="T87" fmla="*/ 497 h 1264"/>
                <a:gd name="T88" fmla="*/ 187 w 599"/>
                <a:gd name="T89" fmla="*/ 968 h 1264"/>
                <a:gd name="T90" fmla="*/ 189 w 599"/>
                <a:gd name="T91" fmla="*/ 485 h 1264"/>
                <a:gd name="T92" fmla="*/ 159 w 599"/>
                <a:gd name="T93" fmla="*/ 920 h 1264"/>
                <a:gd name="T94" fmla="*/ 141 w 599"/>
                <a:gd name="T95" fmla="*/ 726 h 1264"/>
                <a:gd name="T96" fmla="*/ 91 w 599"/>
                <a:gd name="T97" fmla="*/ 768 h 1264"/>
                <a:gd name="T98" fmla="*/ 63 w 599"/>
                <a:gd name="T99" fmla="*/ 777 h 1264"/>
                <a:gd name="T100" fmla="*/ 143 w 599"/>
                <a:gd name="T101" fmla="*/ 951 h 1264"/>
                <a:gd name="T102" fmla="*/ 125 w 599"/>
                <a:gd name="T103" fmla="*/ 530 h 1264"/>
                <a:gd name="T104" fmla="*/ 68 w 599"/>
                <a:gd name="T105" fmla="*/ 764 h 1264"/>
                <a:gd name="T106" fmla="*/ 80 w 599"/>
                <a:gd name="T107" fmla="*/ 1120 h 1264"/>
                <a:gd name="T108" fmla="*/ 103 w 599"/>
                <a:gd name="T109" fmla="*/ 1135 h 1264"/>
                <a:gd name="T110" fmla="*/ 48 w 599"/>
                <a:gd name="T111" fmla="*/ 1121 h 1264"/>
                <a:gd name="T112" fmla="*/ 59 w 599"/>
                <a:gd name="T113" fmla="*/ 1204 h 1264"/>
                <a:gd name="T114" fmla="*/ 57 w 599"/>
                <a:gd name="T115" fmla="*/ 1027 h 1264"/>
                <a:gd name="T116" fmla="*/ 40 w 599"/>
                <a:gd name="T117" fmla="*/ 1242 h 1264"/>
                <a:gd name="T118" fmla="*/ 31 w 599"/>
                <a:gd name="T119" fmla="*/ 1018 h 1264"/>
                <a:gd name="T120" fmla="*/ 31 w 599"/>
                <a:gd name="T121" fmla="*/ 1018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" h="1264">
                  <a:moveTo>
                    <a:pt x="27" y="1261"/>
                  </a:moveTo>
                  <a:cubicBezTo>
                    <a:pt x="22" y="1221"/>
                    <a:pt x="20" y="1187"/>
                    <a:pt x="10" y="1152"/>
                  </a:cubicBezTo>
                  <a:cubicBezTo>
                    <a:pt x="8" y="1145"/>
                    <a:pt x="0" y="1128"/>
                    <a:pt x="0" y="1116"/>
                  </a:cubicBezTo>
                  <a:cubicBezTo>
                    <a:pt x="0" y="1110"/>
                    <a:pt x="5" y="1103"/>
                    <a:pt x="7" y="1095"/>
                  </a:cubicBezTo>
                  <a:cubicBezTo>
                    <a:pt x="14" y="1070"/>
                    <a:pt x="19" y="1036"/>
                    <a:pt x="22" y="1011"/>
                  </a:cubicBezTo>
                  <a:cubicBezTo>
                    <a:pt x="16" y="1004"/>
                    <a:pt x="15" y="1001"/>
                    <a:pt x="10" y="994"/>
                  </a:cubicBezTo>
                  <a:cubicBezTo>
                    <a:pt x="27" y="926"/>
                    <a:pt x="48" y="848"/>
                    <a:pt x="52" y="767"/>
                  </a:cubicBezTo>
                  <a:cubicBezTo>
                    <a:pt x="55" y="765"/>
                    <a:pt x="54" y="759"/>
                    <a:pt x="59" y="758"/>
                  </a:cubicBezTo>
                  <a:cubicBezTo>
                    <a:pt x="60" y="708"/>
                    <a:pt x="82" y="639"/>
                    <a:pt x="80" y="589"/>
                  </a:cubicBezTo>
                  <a:cubicBezTo>
                    <a:pt x="85" y="587"/>
                    <a:pt x="80" y="583"/>
                    <a:pt x="84" y="580"/>
                  </a:cubicBezTo>
                  <a:cubicBezTo>
                    <a:pt x="83" y="535"/>
                    <a:pt x="105" y="495"/>
                    <a:pt x="99" y="454"/>
                  </a:cubicBezTo>
                  <a:cubicBezTo>
                    <a:pt x="112" y="447"/>
                    <a:pt x="133" y="453"/>
                    <a:pt x="145" y="439"/>
                  </a:cubicBezTo>
                  <a:cubicBezTo>
                    <a:pt x="154" y="443"/>
                    <a:pt x="165" y="446"/>
                    <a:pt x="175" y="450"/>
                  </a:cubicBezTo>
                  <a:cubicBezTo>
                    <a:pt x="190" y="422"/>
                    <a:pt x="186" y="392"/>
                    <a:pt x="189" y="363"/>
                  </a:cubicBezTo>
                  <a:cubicBezTo>
                    <a:pt x="194" y="294"/>
                    <a:pt x="236" y="256"/>
                    <a:pt x="293" y="234"/>
                  </a:cubicBezTo>
                  <a:cubicBezTo>
                    <a:pt x="291" y="208"/>
                    <a:pt x="293" y="193"/>
                    <a:pt x="284" y="173"/>
                  </a:cubicBezTo>
                  <a:cubicBezTo>
                    <a:pt x="290" y="164"/>
                    <a:pt x="302" y="163"/>
                    <a:pt x="304" y="150"/>
                  </a:cubicBezTo>
                  <a:cubicBezTo>
                    <a:pt x="290" y="145"/>
                    <a:pt x="276" y="141"/>
                    <a:pt x="266" y="132"/>
                  </a:cubicBezTo>
                  <a:cubicBezTo>
                    <a:pt x="265" y="98"/>
                    <a:pt x="267" y="55"/>
                    <a:pt x="262" y="17"/>
                  </a:cubicBezTo>
                  <a:cubicBezTo>
                    <a:pt x="273" y="10"/>
                    <a:pt x="290" y="0"/>
                    <a:pt x="308" y="1"/>
                  </a:cubicBezTo>
                  <a:cubicBezTo>
                    <a:pt x="324" y="1"/>
                    <a:pt x="352" y="11"/>
                    <a:pt x="357" y="22"/>
                  </a:cubicBezTo>
                  <a:cubicBezTo>
                    <a:pt x="360" y="30"/>
                    <a:pt x="358" y="42"/>
                    <a:pt x="358" y="54"/>
                  </a:cubicBezTo>
                  <a:cubicBezTo>
                    <a:pt x="360" y="77"/>
                    <a:pt x="361" y="100"/>
                    <a:pt x="362" y="130"/>
                  </a:cubicBezTo>
                  <a:cubicBezTo>
                    <a:pt x="353" y="140"/>
                    <a:pt x="348" y="140"/>
                    <a:pt x="335" y="146"/>
                  </a:cubicBezTo>
                  <a:cubicBezTo>
                    <a:pt x="333" y="153"/>
                    <a:pt x="339" y="156"/>
                    <a:pt x="337" y="159"/>
                  </a:cubicBezTo>
                  <a:cubicBezTo>
                    <a:pt x="340" y="161"/>
                    <a:pt x="345" y="165"/>
                    <a:pt x="351" y="168"/>
                  </a:cubicBezTo>
                  <a:cubicBezTo>
                    <a:pt x="348" y="198"/>
                    <a:pt x="347" y="218"/>
                    <a:pt x="351" y="244"/>
                  </a:cubicBezTo>
                  <a:cubicBezTo>
                    <a:pt x="405" y="255"/>
                    <a:pt x="430" y="295"/>
                    <a:pt x="453" y="337"/>
                  </a:cubicBezTo>
                  <a:cubicBezTo>
                    <a:pt x="487" y="324"/>
                    <a:pt x="510" y="300"/>
                    <a:pt x="522" y="265"/>
                  </a:cubicBezTo>
                  <a:cubicBezTo>
                    <a:pt x="526" y="264"/>
                    <a:pt x="531" y="264"/>
                    <a:pt x="535" y="260"/>
                  </a:cubicBezTo>
                  <a:cubicBezTo>
                    <a:pt x="546" y="264"/>
                    <a:pt x="556" y="259"/>
                    <a:pt x="566" y="267"/>
                  </a:cubicBezTo>
                  <a:cubicBezTo>
                    <a:pt x="597" y="291"/>
                    <a:pt x="564" y="368"/>
                    <a:pt x="549" y="398"/>
                  </a:cubicBezTo>
                  <a:cubicBezTo>
                    <a:pt x="545" y="408"/>
                    <a:pt x="537" y="413"/>
                    <a:pt x="530" y="421"/>
                  </a:cubicBezTo>
                  <a:cubicBezTo>
                    <a:pt x="525" y="429"/>
                    <a:pt x="516" y="441"/>
                    <a:pt x="509" y="447"/>
                  </a:cubicBezTo>
                  <a:cubicBezTo>
                    <a:pt x="504" y="449"/>
                    <a:pt x="500" y="452"/>
                    <a:pt x="494" y="454"/>
                  </a:cubicBezTo>
                  <a:cubicBezTo>
                    <a:pt x="511" y="543"/>
                    <a:pt x="527" y="641"/>
                    <a:pt x="552" y="721"/>
                  </a:cubicBezTo>
                  <a:cubicBezTo>
                    <a:pt x="561" y="769"/>
                    <a:pt x="573" y="821"/>
                    <a:pt x="578" y="874"/>
                  </a:cubicBezTo>
                  <a:cubicBezTo>
                    <a:pt x="582" y="910"/>
                    <a:pt x="579" y="939"/>
                    <a:pt x="589" y="973"/>
                  </a:cubicBezTo>
                  <a:cubicBezTo>
                    <a:pt x="588" y="994"/>
                    <a:pt x="584" y="1022"/>
                    <a:pt x="596" y="1040"/>
                  </a:cubicBezTo>
                  <a:cubicBezTo>
                    <a:pt x="591" y="1051"/>
                    <a:pt x="594" y="1063"/>
                    <a:pt x="594" y="1076"/>
                  </a:cubicBezTo>
                  <a:cubicBezTo>
                    <a:pt x="595" y="1114"/>
                    <a:pt x="596" y="1162"/>
                    <a:pt x="597" y="1198"/>
                  </a:cubicBezTo>
                  <a:cubicBezTo>
                    <a:pt x="589" y="1211"/>
                    <a:pt x="599" y="1244"/>
                    <a:pt x="585" y="1258"/>
                  </a:cubicBezTo>
                  <a:cubicBezTo>
                    <a:pt x="570" y="1253"/>
                    <a:pt x="576" y="1237"/>
                    <a:pt x="575" y="1225"/>
                  </a:cubicBezTo>
                  <a:cubicBezTo>
                    <a:pt x="573" y="1184"/>
                    <a:pt x="561" y="1126"/>
                    <a:pt x="552" y="1083"/>
                  </a:cubicBezTo>
                  <a:cubicBezTo>
                    <a:pt x="550" y="1070"/>
                    <a:pt x="552" y="1059"/>
                    <a:pt x="545" y="1045"/>
                  </a:cubicBezTo>
                  <a:cubicBezTo>
                    <a:pt x="536" y="1042"/>
                    <a:pt x="534" y="1044"/>
                    <a:pt x="524" y="1040"/>
                  </a:cubicBezTo>
                  <a:cubicBezTo>
                    <a:pt x="526" y="974"/>
                    <a:pt x="519" y="900"/>
                    <a:pt x="505" y="825"/>
                  </a:cubicBezTo>
                  <a:cubicBezTo>
                    <a:pt x="482" y="704"/>
                    <a:pt x="445" y="585"/>
                    <a:pt x="389" y="492"/>
                  </a:cubicBezTo>
                  <a:cubicBezTo>
                    <a:pt x="371" y="494"/>
                    <a:pt x="361" y="500"/>
                    <a:pt x="341" y="496"/>
                  </a:cubicBezTo>
                  <a:cubicBezTo>
                    <a:pt x="338" y="498"/>
                    <a:pt x="338" y="503"/>
                    <a:pt x="335" y="504"/>
                  </a:cubicBezTo>
                  <a:cubicBezTo>
                    <a:pt x="296" y="501"/>
                    <a:pt x="267" y="529"/>
                    <a:pt x="243" y="555"/>
                  </a:cubicBezTo>
                  <a:cubicBezTo>
                    <a:pt x="214" y="587"/>
                    <a:pt x="204" y="626"/>
                    <a:pt x="194" y="675"/>
                  </a:cubicBezTo>
                  <a:cubicBezTo>
                    <a:pt x="188" y="707"/>
                    <a:pt x="180" y="736"/>
                    <a:pt x="175" y="768"/>
                  </a:cubicBezTo>
                  <a:cubicBezTo>
                    <a:pt x="186" y="778"/>
                    <a:pt x="179" y="790"/>
                    <a:pt x="177" y="805"/>
                  </a:cubicBezTo>
                  <a:cubicBezTo>
                    <a:pt x="171" y="834"/>
                    <a:pt x="172" y="869"/>
                    <a:pt x="163" y="896"/>
                  </a:cubicBezTo>
                  <a:cubicBezTo>
                    <a:pt x="170" y="893"/>
                    <a:pt x="174" y="893"/>
                    <a:pt x="181" y="896"/>
                  </a:cubicBezTo>
                  <a:cubicBezTo>
                    <a:pt x="186" y="884"/>
                    <a:pt x="185" y="866"/>
                    <a:pt x="187" y="851"/>
                  </a:cubicBezTo>
                  <a:cubicBezTo>
                    <a:pt x="201" y="847"/>
                    <a:pt x="224" y="852"/>
                    <a:pt x="233" y="863"/>
                  </a:cubicBezTo>
                  <a:cubicBezTo>
                    <a:pt x="233" y="870"/>
                    <a:pt x="236" y="871"/>
                    <a:pt x="233" y="876"/>
                  </a:cubicBezTo>
                  <a:cubicBezTo>
                    <a:pt x="257" y="902"/>
                    <a:pt x="251" y="954"/>
                    <a:pt x="221" y="966"/>
                  </a:cubicBezTo>
                  <a:cubicBezTo>
                    <a:pt x="219" y="972"/>
                    <a:pt x="217" y="978"/>
                    <a:pt x="214" y="983"/>
                  </a:cubicBezTo>
                  <a:cubicBezTo>
                    <a:pt x="196" y="988"/>
                    <a:pt x="175" y="987"/>
                    <a:pt x="171" y="975"/>
                  </a:cubicBezTo>
                  <a:cubicBezTo>
                    <a:pt x="168" y="964"/>
                    <a:pt x="178" y="951"/>
                    <a:pt x="175" y="935"/>
                  </a:cubicBezTo>
                  <a:cubicBezTo>
                    <a:pt x="171" y="930"/>
                    <a:pt x="164" y="933"/>
                    <a:pt x="159" y="931"/>
                  </a:cubicBezTo>
                  <a:cubicBezTo>
                    <a:pt x="153" y="952"/>
                    <a:pt x="151" y="989"/>
                    <a:pt x="148" y="1015"/>
                  </a:cubicBezTo>
                  <a:cubicBezTo>
                    <a:pt x="143" y="1014"/>
                    <a:pt x="142" y="1021"/>
                    <a:pt x="136" y="1022"/>
                  </a:cubicBezTo>
                  <a:cubicBezTo>
                    <a:pt x="129" y="1060"/>
                    <a:pt x="121" y="1102"/>
                    <a:pt x="120" y="1139"/>
                  </a:cubicBezTo>
                  <a:cubicBezTo>
                    <a:pt x="87" y="1169"/>
                    <a:pt x="62" y="1222"/>
                    <a:pt x="44" y="1258"/>
                  </a:cubicBezTo>
                  <a:cubicBezTo>
                    <a:pt x="38" y="1262"/>
                    <a:pt x="36" y="1264"/>
                    <a:pt x="27" y="1261"/>
                  </a:cubicBezTo>
                  <a:close/>
                  <a:moveTo>
                    <a:pt x="583" y="1078"/>
                  </a:moveTo>
                  <a:cubicBezTo>
                    <a:pt x="581" y="1073"/>
                    <a:pt x="567" y="1078"/>
                    <a:pt x="564" y="1074"/>
                  </a:cubicBezTo>
                  <a:cubicBezTo>
                    <a:pt x="569" y="1115"/>
                    <a:pt x="573" y="1153"/>
                    <a:pt x="583" y="1193"/>
                  </a:cubicBezTo>
                  <a:cubicBezTo>
                    <a:pt x="587" y="1155"/>
                    <a:pt x="584" y="1115"/>
                    <a:pt x="583" y="1078"/>
                  </a:cubicBezTo>
                  <a:close/>
                  <a:moveTo>
                    <a:pt x="559" y="1046"/>
                  </a:moveTo>
                  <a:cubicBezTo>
                    <a:pt x="559" y="1052"/>
                    <a:pt x="561" y="1056"/>
                    <a:pt x="562" y="1061"/>
                  </a:cubicBezTo>
                  <a:cubicBezTo>
                    <a:pt x="566" y="1060"/>
                    <a:pt x="573" y="1062"/>
                    <a:pt x="581" y="1061"/>
                  </a:cubicBezTo>
                  <a:cubicBezTo>
                    <a:pt x="582" y="1058"/>
                    <a:pt x="582" y="1054"/>
                    <a:pt x="582" y="1049"/>
                  </a:cubicBezTo>
                  <a:cubicBezTo>
                    <a:pt x="571" y="1046"/>
                    <a:pt x="567" y="1048"/>
                    <a:pt x="559" y="1046"/>
                  </a:cubicBezTo>
                  <a:close/>
                  <a:moveTo>
                    <a:pt x="575" y="977"/>
                  </a:moveTo>
                  <a:cubicBezTo>
                    <a:pt x="571" y="942"/>
                    <a:pt x="568" y="906"/>
                    <a:pt x="566" y="871"/>
                  </a:cubicBezTo>
                  <a:cubicBezTo>
                    <a:pt x="561" y="805"/>
                    <a:pt x="547" y="755"/>
                    <a:pt x="533" y="695"/>
                  </a:cubicBezTo>
                  <a:cubicBezTo>
                    <a:pt x="523" y="649"/>
                    <a:pt x="508" y="604"/>
                    <a:pt x="505" y="557"/>
                  </a:cubicBezTo>
                  <a:cubicBezTo>
                    <a:pt x="488" y="489"/>
                    <a:pt x="473" y="395"/>
                    <a:pt x="438" y="332"/>
                  </a:cubicBezTo>
                  <a:cubicBezTo>
                    <a:pt x="428" y="312"/>
                    <a:pt x="412" y="288"/>
                    <a:pt x="396" y="276"/>
                  </a:cubicBezTo>
                  <a:cubicBezTo>
                    <a:pt x="372" y="258"/>
                    <a:pt x="332" y="251"/>
                    <a:pt x="303" y="249"/>
                  </a:cubicBezTo>
                  <a:cubicBezTo>
                    <a:pt x="297" y="255"/>
                    <a:pt x="293" y="251"/>
                    <a:pt x="285" y="253"/>
                  </a:cubicBezTo>
                  <a:cubicBezTo>
                    <a:pt x="256" y="268"/>
                    <a:pt x="234" y="282"/>
                    <a:pt x="217" y="309"/>
                  </a:cubicBezTo>
                  <a:cubicBezTo>
                    <a:pt x="211" y="325"/>
                    <a:pt x="202" y="338"/>
                    <a:pt x="201" y="357"/>
                  </a:cubicBezTo>
                  <a:cubicBezTo>
                    <a:pt x="201" y="362"/>
                    <a:pt x="204" y="367"/>
                    <a:pt x="204" y="372"/>
                  </a:cubicBezTo>
                  <a:cubicBezTo>
                    <a:pt x="203" y="382"/>
                    <a:pt x="200" y="386"/>
                    <a:pt x="204" y="397"/>
                  </a:cubicBezTo>
                  <a:cubicBezTo>
                    <a:pt x="215" y="432"/>
                    <a:pt x="255" y="468"/>
                    <a:pt x="297" y="478"/>
                  </a:cubicBezTo>
                  <a:cubicBezTo>
                    <a:pt x="320" y="484"/>
                    <a:pt x="349" y="482"/>
                    <a:pt x="375" y="481"/>
                  </a:cubicBezTo>
                  <a:cubicBezTo>
                    <a:pt x="379" y="478"/>
                    <a:pt x="380" y="472"/>
                    <a:pt x="387" y="471"/>
                  </a:cubicBezTo>
                  <a:cubicBezTo>
                    <a:pt x="485" y="617"/>
                    <a:pt x="526" y="840"/>
                    <a:pt x="539" y="1027"/>
                  </a:cubicBezTo>
                  <a:cubicBezTo>
                    <a:pt x="552" y="1032"/>
                    <a:pt x="565" y="1034"/>
                    <a:pt x="579" y="1034"/>
                  </a:cubicBezTo>
                  <a:cubicBezTo>
                    <a:pt x="578" y="1013"/>
                    <a:pt x="577" y="996"/>
                    <a:pt x="575" y="977"/>
                  </a:cubicBezTo>
                  <a:close/>
                  <a:moveTo>
                    <a:pt x="564" y="303"/>
                  </a:moveTo>
                  <a:cubicBezTo>
                    <a:pt x="563" y="285"/>
                    <a:pt x="557" y="275"/>
                    <a:pt x="539" y="275"/>
                  </a:cubicBezTo>
                  <a:cubicBezTo>
                    <a:pt x="538" y="277"/>
                    <a:pt x="536" y="278"/>
                    <a:pt x="533" y="277"/>
                  </a:cubicBezTo>
                  <a:cubicBezTo>
                    <a:pt x="518" y="311"/>
                    <a:pt x="491" y="333"/>
                    <a:pt x="459" y="349"/>
                  </a:cubicBezTo>
                  <a:cubicBezTo>
                    <a:pt x="472" y="382"/>
                    <a:pt x="477" y="410"/>
                    <a:pt x="491" y="442"/>
                  </a:cubicBezTo>
                  <a:cubicBezTo>
                    <a:pt x="524" y="418"/>
                    <a:pt x="567" y="357"/>
                    <a:pt x="564" y="303"/>
                  </a:cubicBezTo>
                  <a:close/>
                  <a:moveTo>
                    <a:pt x="347" y="40"/>
                  </a:moveTo>
                  <a:cubicBezTo>
                    <a:pt x="344" y="42"/>
                    <a:pt x="342" y="42"/>
                    <a:pt x="338" y="40"/>
                  </a:cubicBezTo>
                  <a:cubicBezTo>
                    <a:pt x="336" y="66"/>
                    <a:pt x="340" y="97"/>
                    <a:pt x="343" y="128"/>
                  </a:cubicBezTo>
                  <a:cubicBezTo>
                    <a:pt x="360" y="106"/>
                    <a:pt x="346" y="67"/>
                    <a:pt x="347" y="40"/>
                  </a:cubicBezTo>
                  <a:close/>
                  <a:moveTo>
                    <a:pt x="281" y="22"/>
                  </a:moveTo>
                  <a:cubicBezTo>
                    <a:pt x="291" y="32"/>
                    <a:pt x="310" y="27"/>
                    <a:pt x="324" y="28"/>
                  </a:cubicBezTo>
                  <a:cubicBezTo>
                    <a:pt x="332" y="28"/>
                    <a:pt x="342" y="35"/>
                    <a:pt x="343" y="25"/>
                  </a:cubicBezTo>
                  <a:cubicBezTo>
                    <a:pt x="329" y="13"/>
                    <a:pt x="293" y="5"/>
                    <a:pt x="281" y="22"/>
                  </a:cubicBezTo>
                  <a:close/>
                  <a:moveTo>
                    <a:pt x="338" y="189"/>
                  </a:moveTo>
                  <a:cubicBezTo>
                    <a:pt x="322" y="189"/>
                    <a:pt x="320" y="190"/>
                    <a:pt x="301" y="187"/>
                  </a:cubicBezTo>
                  <a:cubicBezTo>
                    <a:pt x="303" y="207"/>
                    <a:pt x="300" y="217"/>
                    <a:pt x="304" y="237"/>
                  </a:cubicBezTo>
                  <a:cubicBezTo>
                    <a:pt x="312" y="236"/>
                    <a:pt x="324" y="242"/>
                    <a:pt x="338" y="239"/>
                  </a:cubicBezTo>
                  <a:cubicBezTo>
                    <a:pt x="340" y="225"/>
                    <a:pt x="335" y="209"/>
                    <a:pt x="338" y="189"/>
                  </a:cubicBezTo>
                  <a:close/>
                  <a:moveTo>
                    <a:pt x="327" y="41"/>
                  </a:moveTo>
                  <a:cubicBezTo>
                    <a:pt x="324" y="41"/>
                    <a:pt x="321" y="40"/>
                    <a:pt x="316" y="41"/>
                  </a:cubicBezTo>
                  <a:cubicBezTo>
                    <a:pt x="312" y="73"/>
                    <a:pt x="325" y="116"/>
                    <a:pt x="318" y="139"/>
                  </a:cubicBezTo>
                  <a:cubicBezTo>
                    <a:pt x="322" y="138"/>
                    <a:pt x="326" y="137"/>
                    <a:pt x="330" y="135"/>
                  </a:cubicBezTo>
                  <a:cubicBezTo>
                    <a:pt x="333" y="97"/>
                    <a:pt x="329" y="79"/>
                    <a:pt x="327" y="41"/>
                  </a:cubicBezTo>
                  <a:close/>
                  <a:moveTo>
                    <a:pt x="324" y="178"/>
                  </a:moveTo>
                  <a:cubicBezTo>
                    <a:pt x="334" y="172"/>
                    <a:pt x="327" y="161"/>
                    <a:pt x="323" y="150"/>
                  </a:cubicBezTo>
                  <a:cubicBezTo>
                    <a:pt x="320" y="150"/>
                    <a:pt x="317" y="150"/>
                    <a:pt x="313" y="150"/>
                  </a:cubicBezTo>
                  <a:cubicBezTo>
                    <a:pt x="312" y="160"/>
                    <a:pt x="306" y="166"/>
                    <a:pt x="303" y="173"/>
                  </a:cubicBezTo>
                  <a:cubicBezTo>
                    <a:pt x="308" y="177"/>
                    <a:pt x="317" y="176"/>
                    <a:pt x="324" y="178"/>
                  </a:cubicBezTo>
                  <a:close/>
                  <a:moveTo>
                    <a:pt x="304" y="40"/>
                  </a:moveTo>
                  <a:cubicBezTo>
                    <a:pt x="300" y="40"/>
                    <a:pt x="298" y="38"/>
                    <a:pt x="293" y="39"/>
                  </a:cubicBezTo>
                  <a:cubicBezTo>
                    <a:pt x="295" y="75"/>
                    <a:pt x="294" y="107"/>
                    <a:pt x="297" y="134"/>
                  </a:cubicBezTo>
                  <a:cubicBezTo>
                    <a:pt x="301" y="135"/>
                    <a:pt x="306" y="136"/>
                    <a:pt x="309" y="138"/>
                  </a:cubicBezTo>
                  <a:cubicBezTo>
                    <a:pt x="315" y="108"/>
                    <a:pt x="306" y="73"/>
                    <a:pt x="304" y="40"/>
                  </a:cubicBezTo>
                  <a:close/>
                  <a:moveTo>
                    <a:pt x="202" y="452"/>
                  </a:moveTo>
                  <a:cubicBezTo>
                    <a:pt x="211" y="461"/>
                    <a:pt x="213" y="469"/>
                    <a:pt x="223" y="477"/>
                  </a:cubicBezTo>
                  <a:cubicBezTo>
                    <a:pt x="227" y="491"/>
                    <a:pt x="218" y="501"/>
                    <a:pt x="214" y="518"/>
                  </a:cubicBezTo>
                  <a:cubicBezTo>
                    <a:pt x="207" y="551"/>
                    <a:pt x="204" y="574"/>
                    <a:pt x="201" y="603"/>
                  </a:cubicBezTo>
                  <a:cubicBezTo>
                    <a:pt x="219" y="550"/>
                    <a:pt x="259" y="518"/>
                    <a:pt x="305" y="493"/>
                  </a:cubicBezTo>
                  <a:cubicBezTo>
                    <a:pt x="252" y="482"/>
                    <a:pt x="218" y="452"/>
                    <a:pt x="195" y="410"/>
                  </a:cubicBezTo>
                  <a:cubicBezTo>
                    <a:pt x="194" y="424"/>
                    <a:pt x="192" y="439"/>
                    <a:pt x="189" y="451"/>
                  </a:cubicBezTo>
                  <a:cubicBezTo>
                    <a:pt x="195" y="453"/>
                    <a:pt x="198" y="450"/>
                    <a:pt x="202" y="452"/>
                  </a:cubicBezTo>
                  <a:close/>
                  <a:moveTo>
                    <a:pt x="274" y="33"/>
                  </a:moveTo>
                  <a:cubicBezTo>
                    <a:pt x="276" y="57"/>
                    <a:pt x="276" y="87"/>
                    <a:pt x="275" y="116"/>
                  </a:cubicBezTo>
                  <a:cubicBezTo>
                    <a:pt x="279" y="119"/>
                    <a:pt x="283" y="128"/>
                    <a:pt x="286" y="127"/>
                  </a:cubicBezTo>
                  <a:cubicBezTo>
                    <a:pt x="283" y="103"/>
                    <a:pt x="285" y="69"/>
                    <a:pt x="285" y="37"/>
                  </a:cubicBezTo>
                  <a:cubicBezTo>
                    <a:pt x="279" y="39"/>
                    <a:pt x="277" y="31"/>
                    <a:pt x="274" y="33"/>
                  </a:cubicBezTo>
                  <a:close/>
                  <a:moveTo>
                    <a:pt x="231" y="893"/>
                  </a:moveTo>
                  <a:cubicBezTo>
                    <a:pt x="230" y="912"/>
                    <a:pt x="226" y="931"/>
                    <a:pt x="227" y="949"/>
                  </a:cubicBezTo>
                  <a:cubicBezTo>
                    <a:pt x="234" y="934"/>
                    <a:pt x="242" y="905"/>
                    <a:pt x="231" y="893"/>
                  </a:cubicBezTo>
                  <a:close/>
                  <a:moveTo>
                    <a:pt x="194" y="886"/>
                  </a:moveTo>
                  <a:cubicBezTo>
                    <a:pt x="193" y="890"/>
                    <a:pt x="188" y="897"/>
                    <a:pt x="191" y="901"/>
                  </a:cubicBezTo>
                  <a:cubicBezTo>
                    <a:pt x="201" y="897"/>
                    <a:pt x="209" y="892"/>
                    <a:pt x="220" y="890"/>
                  </a:cubicBezTo>
                  <a:cubicBezTo>
                    <a:pt x="219" y="886"/>
                    <a:pt x="224" y="880"/>
                    <a:pt x="220" y="877"/>
                  </a:cubicBezTo>
                  <a:cubicBezTo>
                    <a:pt x="211" y="883"/>
                    <a:pt x="204" y="882"/>
                    <a:pt x="194" y="886"/>
                  </a:cubicBezTo>
                  <a:close/>
                  <a:moveTo>
                    <a:pt x="187" y="912"/>
                  </a:moveTo>
                  <a:cubicBezTo>
                    <a:pt x="188" y="920"/>
                    <a:pt x="186" y="925"/>
                    <a:pt x="185" y="931"/>
                  </a:cubicBezTo>
                  <a:cubicBezTo>
                    <a:pt x="197" y="927"/>
                    <a:pt x="204" y="918"/>
                    <a:pt x="217" y="915"/>
                  </a:cubicBezTo>
                  <a:cubicBezTo>
                    <a:pt x="217" y="911"/>
                    <a:pt x="220" y="909"/>
                    <a:pt x="219" y="904"/>
                  </a:cubicBezTo>
                  <a:cubicBezTo>
                    <a:pt x="205" y="904"/>
                    <a:pt x="198" y="910"/>
                    <a:pt x="187" y="912"/>
                  </a:cubicBezTo>
                  <a:close/>
                  <a:moveTo>
                    <a:pt x="200" y="863"/>
                  </a:moveTo>
                  <a:cubicBezTo>
                    <a:pt x="197" y="868"/>
                    <a:pt x="197" y="869"/>
                    <a:pt x="195" y="876"/>
                  </a:cubicBezTo>
                  <a:cubicBezTo>
                    <a:pt x="204" y="873"/>
                    <a:pt x="211" y="870"/>
                    <a:pt x="217" y="865"/>
                  </a:cubicBezTo>
                  <a:cubicBezTo>
                    <a:pt x="210" y="863"/>
                    <a:pt x="207" y="864"/>
                    <a:pt x="200" y="863"/>
                  </a:cubicBezTo>
                  <a:close/>
                  <a:moveTo>
                    <a:pt x="185" y="942"/>
                  </a:moveTo>
                  <a:cubicBezTo>
                    <a:pt x="189" y="944"/>
                    <a:pt x="181" y="955"/>
                    <a:pt x="187" y="958"/>
                  </a:cubicBezTo>
                  <a:cubicBezTo>
                    <a:pt x="197" y="955"/>
                    <a:pt x="201" y="941"/>
                    <a:pt x="213" y="943"/>
                  </a:cubicBezTo>
                  <a:cubicBezTo>
                    <a:pt x="213" y="937"/>
                    <a:pt x="217" y="935"/>
                    <a:pt x="216" y="927"/>
                  </a:cubicBezTo>
                  <a:cubicBezTo>
                    <a:pt x="206" y="928"/>
                    <a:pt x="194" y="936"/>
                    <a:pt x="185" y="942"/>
                  </a:cubicBezTo>
                  <a:close/>
                  <a:moveTo>
                    <a:pt x="193" y="497"/>
                  </a:moveTo>
                  <a:cubicBezTo>
                    <a:pt x="173" y="559"/>
                    <a:pt x="166" y="619"/>
                    <a:pt x="158" y="676"/>
                  </a:cubicBezTo>
                  <a:cubicBezTo>
                    <a:pt x="155" y="690"/>
                    <a:pt x="156" y="703"/>
                    <a:pt x="153" y="717"/>
                  </a:cubicBezTo>
                  <a:cubicBezTo>
                    <a:pt x="149" y="737"/>
                    <a:pt x="139" y="757"/>
                    <a:pt x="145" y="779"/>
                  </a:cubicBezTo>
                  <a:cubicBezTo>
                    <a:pt x="167" y="775"/>
                    <a:pt x="160" y="752"/>
                    <a:pt x="162" y="736"/>
                  </a:cubicBezTo>
                  <a:cubicBezTo>
                    <a:pt x="162" y="726"/>
                    <a:pt x="167" y="712"/>
                    <a:pt x="170" y="699"/>
                  </a:cubicBezTo>
                  <a:cubicBezTo>
                    <a:pt x="174" y="679"/>
                    <a:pt x="180" y="656"/>
                    <a:pt x="185" y="638"/>
                  </a:cubicBezTo>
                  <a:cubicBezTo>
                    <a:pt x="192" y="608"/>
                    <a:pt x="191" y="574"/>
                    <a:pt x="198" y="542"/>
                  </a:cubicBezTo>
                  <a:cubicBezTo>
                    <a:pt x="202" y="525"/>
                    <a:pt x="211" y="509"/>
                    <a:pt x="210" y="492"/>
                  </a:cubicBezTo>
                  <a:cubicBezTo>
                    <a:pt x="211" y="492"/>
                    <a:pt x="212" y="492"/>
                    <a:pt x="212" y="490"/>
                  </a:cubicBezTo>
                  <a:cubicBezTo>
                    <a:pt x="206" y="493"/>
                    <a:pt x="198" y="494"/>
                    <a:pt x="193" y="497"/>
                  </a:cubicBezTo>
                  <a:close/>
                  <a:moveTo>
                    <a:pt x="187" y="968"/>
                  </a:moveTo>
                  <a:cubicBezTo>
                    <a:pt x="188" y="971"/>
                    <a:pt x="190" y="972"/>
                    <a:pt x="187" y="975"/>
                  </a:cubicBezTo>
                  <a:cubicBezTo>
                    <a:pt x="199" y="978"/>
                    <a:pt x="209" y="966"/>
                    <a:pt x="208" y="957"/>
                  </a:cubicBezTo>
                  <a:cubicBezTo>
                    <a:pt x="202" y="961"/>
                    <a:pt x="195" y="965"/>
                    <a:pt x="187" y="968"/>
                  </a:cubicBezTo>
                  <a:close/>
                  <a:moveTo>
                    <a:pt x="121" y="466"/>
                  </a:moveTo>
                  <a:cubicBezTo>
                    <a:pt x="125" y="469"/>
                    <a:pt x="129" y="477"/>
                    <a:pt x="136" y="480"/>
                  </a:cubicBezTo>
                  <a:cubicBezTo>
                    <a:pt x="143" y="482"/>
                    <a:pt x="158" y="482"/>
                    <a:pt x="167" y="485"/>
                  </a:cubicBezTo>
                  <a:cubicBezTo>
                    <a:pt x="179" y="489"/>
                    <a:pt x="177" y="489"/>
                    <a:pt x="189" y="485"/>
                  </a:cubicBezTo>
                  <a:cubicBezTo>
                    <a:pt x="195" y="483"/>
                    <a:pt x="205" y="484"/>
                    <a:pt x="208" y="478"/>
                  </a:cubicBezTo>
                  <a:cubicBezTo>
                    <a:pt x="190" y="458"/>
                    <a:pt x="144" y="448"/>
                    <a:pt x="121" y="466"/>
                  </a:cubicBezTo>
                  <a:close/>
                  <a:moveTo>
                    <a:pt x="162" y="905"/>
                  </a:moveTo>
                  <a:cubicBezTo>
                    <a:pt x="162" y="909"/>
                    <a:pt x="159" y="913"/>
                    <a:pt x="159" y="920"/>
                  </a:cubicBezTo>
                  <a:cubicBezTo>
                    <a:pt x="165" y="922"/>
                    <a:pt x="167" y="918"/>
                    <a:pt x="178" y="919"/>
                  </a:cubicBezTo>
                  <a:cubicBezTo>
                    <a:pt x="177" y="914"/>
                    <a:pt x="178" y="911"/>
                    <a:pt x="179" y="908"/>
                  </a:cubicBezTo>
                  <a:cubicBezTo>
                    <a:pt x="173" y="905"/>
                    <a:pt x="168" y="905"/>
                    <a:pt x="162" y="905"/>
                  </a:cubicBezTo>
                  <a:close/>
                  <a:moveTo>
                    <a:pt x="141" y="726"/>
                  </a:moveTo>
                  <a:cubicBezTo>
                    <a:pt x="151" y="685"/>
                    <a:pt x="153" y="641"/>
                    <a:pt x="158" y="604"/>
                  </a:cubicBezTo>
                  <a:cubicBezTo>
                    <a:pt x="167" y="574"/>
                    <a:pt x="173" y="540"/>
                    <a:pt x="177" y="504"/>
                  </a:cubicBezTo>
                  <a:cubicBezTo>
                    <a:pt x="164" y="503"/>
                    <a:pt x="154" y="492"/>
                    <a:pt x="141" y="492"/>
                  </a:cubicBezTo>
                  <a:cubicBezTo>
                    <a:pt x="121" y="586"/>
                    <a:pt x="105" y="671"/>
                    <a:pt x="91" y="768"/>
                  </a:cubicBezTo>
                  <a:cubicBezTo>
                    <a:pt x="98" y="777"/>
                    <a:pt x="118" y="774"/>
                    <a:pt x="128" y="779"/>
                  </a:cubicBezTo>
                  <a:cubicBezTo>
                    <a:pt x="135" y="764"/>
                    <a:pt x="137" y="745"/>
                    <a:pt x="141" y="726"/>
                  </a:cubicBezTo>
                  <a:close/>
                  <a:moveTo>
                    <a:pt x="145" y="794"/>
                  </a:moveTo>
                  <a:cubicBezTo>
                    <a:pt x="123" y="793"/>
                    <a:pt x="81" y="781"/>
                    <a:pt x="63" y="777"/>
                  </a:cubicBezTo>
                  <a:cubicBezTo>
                    <a:pt x="53" y="849"/>
                    <a:pt x="36" y="923"/>
                    <a:pt x="26" y="991"/>
                  </a:cubicBezTo>
                  <a:cubicBezTo>
                    <a:pt x="31" y="1007"/>
                    <a:pt x="71" y="1023"/>
                    <a:pt x="99" y="1022"/>
                  </a:cubicBezTo>
                  <a:cubicBezTo>
                    <a:pt x="109" y="1022"/>
                    <a:pt x="130" y="1015"/>
                    <a:pt x="134" y="1007"/>
                  </a:cubicBezTo>
                  <a:cubicBezTo>
                    <a:pt x="140" y="998"/>
                    <a:pt x="140" y="970"/>
                    <a:pt x="143" y="951"/>
                  </a:cubicBezTo>
                  <a:cubicBezTo>
                    <a:pt x="147" y="919"/>
                    <a:pt x="157" y="879"/>
                    <a:pt x="160" y="855"/>
                  </a:cubicBezTo>
                  <a:cubicBezTo>
                    <a:pt x="163" y="832"/>
                    <a:pt x="168" y="796"/>
                    <a:pt x="170" y="787"/>
                  </a:cubicBezTo>
                  <a:cubicBezTo>
                    <a:pt x="160" y="786"/>
                    <a:pt x="152" y="789"/>
                    <a:pt x="145" y="794"/>
                  </a:cubicBezTo>
                  <a:close/>
                  <a:moveTo>
                    <a:pt x="125" y="530"/>
                  </a:moveTo>
                  <a:cubicBezTo>
                    <a:pt x="125" y="529"/>
                    <a:pt x="125" y="529"/>
                    <a:pt x="125" y="528"/>
                  </a:cubicBezTo>
                  <a:cubicBezTo>
                    <a:pt x="125" y="505"/>
                    <a:pt x="122" y="486"/>
                    <a:pt x="110" y="474"/>
                  </a:cubicBezTo>
                  <a:cubicBezTo>
                    <a:pt x="98" y="518"/>
                    <a:pt x="95" y="570"/>
                    <a:pt x="88" y="622"/>
                  </a:cubicBezTo>
                  <a:cubicBezTo>
                    <a:pt x="82" y="671"/>
                    <a:pt x="71" y="717"/>
                    <a:pt x="68" y="764"/>
                  </a:cubicBezTo>
                  <a:cubicBezTo>
                    <a:pt x="72" y="765"/>
                    <a:pt x="75" y="767"/>
                    <a:pt x="80" y="767"/>
                  </a:cubicBezTo>
                  <a:cubicBezTo>
                    <a:pt x="95" y="698"/>
                    <a:pt x="107" y="599"/>
                    <a:pt x="125" y="530"/>
                  </a:cubicBezTo>
                  <a:close/>
                  <a:moveTo>
                    <a:pt x="96" y="1034"/>
                  </a:moveTo>
                  <a:cubicBezTo>
                    <a:pt x="91" y="1063"/>
                    <a:pt x="83" y="1088"/>
                    <a:pt x="80" y="1120"/>
                  </a:cubicBezTo>
                  <a:cubicBezTo>
                    <a:pt x="89" y="1114"/>
                    <a:pt x="100" y="1114"/>
                    <a:pt x="109" y="1120"/>
                  </a:cubicBezTo>
                  <a:cubicBezTo>
                    <a:pt x="114" y="1086"/>
                    <a:pt x="122" y="1062"/>
                    <a:pt x="120" y="1031"/>
                  </a:cubicBezTo>
                  <a:cubicBezTo>
                    <a:pt x="110" y="1035"/>
                    <a:pt x="104" y="1033"/>
                    <a:pt x="96" y="1034"/>
                  </a:cubicBezTo>
                  <a:close/>
                  <a:moveTo>
                    <a:pt x="103" y="1135"/>
                  </a:moveTo>
                  <a:cubicBezTo>
                    <a:pt x="101" y="1133"/>
                    <a:pt x="101" y="1129"/>
                    <a:pt x="99" y="1128"/>
                  </a:cubicBezTo>
                  <a:cubicBezTo>
                    <a:pt x="83" y="1124"/>
                    <a:pt x="79" y="1146"/>
                    <a:pt x="68" y="1145"/>
                  </a:cubicBezTo>
                  <a:cubicBezTo>
                    <a:pt x="57" y="1145"/>
                    <a:pt x="60" y="1132"/>
                    <a:pt x="60" y="1125"/>
                  </a:cubicBezTo>
                  <a:cubicBezTo>
                    <a:pt x="56" y="1125"/>
                    <a:pt x="53" y="1123"/>
                    <a:pt x="48" y="1121"/>
                  </a:cubicBezTo>
                  <a:cubicBezTo>
                    <a:pt x="43" y="1130"/>
                    <a:pt x="42" y="1130"/>
                    <a:pt x="35" y="1139"/>
                  </a:cubicBezTo>
                  <a:cubicBezTo>
                    <a:pt x="17" y="1135"/>
                    <a:pt x="31" y="1113"/>
                    <a:pt x="15" y="1105"/>
                  </a:cubicBezTo>
                  <a:cubicBezTo>
                    <a:pt x="11" y="1136"/>
                    <a:pt x="24" y="1166"/>
                    <a:pt x="29" y="1200"/>
                  </a:cubicBezTo>
                  <a:cubicBezTo>
                    <a:pt x="37" y="1201"/>
                    <a:pt x="49" y="1199"/>
                    <a:pt x="59" y="1204"/>
                  </a:cubicBezTo>
                  <a:cubicBezTo>
                    <a:pt x="74" y="1181"/>
                    <a:pt x="91" y="1160"/>
                    <a:pt x="103" y="1135"/>
                  </a:cubicBezTo>
                  <a:close/>
                  <a:moveTo>
                    <a:pt x="71" y="1114"/>
                  </a:moveTo>
                  <a:cubicBezTo>
                    <a:pt x="75" y="1086"/>
                    <a:pt x="82" y="1062"/>
                    <a:pt x="86" y="1033"/>
                  </a:cubicBezTo>
                  <a:cubicBezTo>
                    <a:pt x="76" y="1034"/>
                    <a:pt x="68" y="1029"/>
                    <a:pt x="57" y="1027"/>
                  </a:cubicBezTo>
                  <a:cubicBezTo>
                    <a:pt x="52" y="1055"/>
                    <a:pt x="39" y="1085"/>
                    <a:pt x="42" y="1112"/>
                  </a:cubicBezTo>
                  <a:cubicBezTo>
                    <a:pt x="49" y="1112"/>
                    <a:pt x="50" y="1106"/>
                    <a:pt x="56" y="1106"/>
                  </a:cubicBezTo>
                  <a:cubicBezTo>
                    <a:pt x="63" y="1110"/>
                    <a:pt x="59" y="1110"/>
                    <a:pt x="71" y="1114"/>
                  </a:cubicBezTo>
                  <a:close/>
                  <a:moveTo>
                    <a:pt x="40" y="1242"/>
                  </a:moveTo>
                  <a:cubicBezTo>
                    <a:pt x="45" y="1233"/>
                    <a:pt x="51" y="1225"/>
                    <a:pt x="54" y="1213"/>
                  </a:cubicBezTo>
                  <a:cubicBezTo>
                    <a:pt x="46" y="1210"/>
                    <a:pt x="41" y="1212"/>
                    <a:pt x="33" y="1216"/>
                  </a:cubicBezTo>
                  <a:cubicBezTo>
                    <a:pt x="32" y="1227"/>
                    <a:pt x="38" y="1237"/>
                    <a:pt x="40" y="1242"/>
                  </a:cubicBezTo>
                  <a:close/>
                  <a:moveTo>
                    <a:pt x="31" y="1018"/>
                  </a:moveTo>
                  <a:cubicBezTo>
                    <a:pt x="28" y="1042"/>
                    <a:pt x="24" y="1066"/>
                    <a:pt x="18" y="1087"/>
                  </a:cubicBezTo>
                  <a:cubicBezTo>
                    <a:pt x="23" y="1093"/>
                    <a:pt x="27" y="1107"/>
                    <a:pt x="33" y="1107"/>
                  </a:cubicBezTo>
                  <a:cubicBezTo>
                    <a:pt x="36" y="1079"/>
                    <a:pt x="44" y="1056"/>
                    <a:pt x="46" y="1023"/>
                  </a:cubicBezTo>
                  <a:cubicBezTo>
                    <a:pt x="40" y="1023"/>
                    <a:pt x="36" y="1015"/>
                    <a:pt x="31" y="10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37"/>
            <p:cNvSpPr/>
            <p:nvPr/>
          </p:nvSpPr>
          <p:spPr bwMode="auto">
            <a:xfrm>
              <a:off x="1366838" y="2519363"/>
              <a:ext cx="4763" cy="7938"/>
            </a:xfrm>
            <a:custGeom>
              <a:avLst/>
              <a:gdLst>
                <a:gd name="T0" fmla="*/ 6 w 6"/>
                <a:gd name="T1" fmla="*/ 0 h 9"/>
                <a:gd name="T2" fmla="*/ 6 w 6"/>
                <a:gd name="T3" fmla="*/ 9 h 9"/>
                <a:gd name="T4" fmla="*/ 6 w 6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3"/>
                    <a:pt x="6" y="6"/>
                    <a:pt x="6" y="9"/>
                  </a:cubicBezTo>
                  <a:cubicBezTo>
                    <a:pt x="0" y="9"/>
                    <a:pt x="0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38"/>
            <p:cNvSpPr/>
            <p:nvPr/>
          </p:nvSpPr>
          <p:spPr bwMode="auto">
            <a:xfrm>
              <a:off x="1358901" y="2535238"/>
              <a:ext cx="7938" cy="7938"/>
            </a:xfrm>
            <a:custGeom>
              <a:avLst/>
              <a:gdLst>
                <a:gd name="T0" fmla="*/ 8 w 10"/>
                <a:gd name="T1" fmla="*/ 7 h 10"/>
                <a:gd name="T2" fmla="*/ 0 w 10"/>
                <a:gd name="T3" fmla="*/ 7 h 10"/>
                <a:gd name="T4" fmla="*/ 5 w 10"/>
                <a:gd name="T5" fmla="*/ 0 h 10"/>
                <a:gd name="T6" fmla="*/ 8 w 10"/>
                <a:gd name="T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10"/>
                    <a:pt x="1" y="8"/>
                    <a:pt x="0" y="7"/>
                  </a:cubicBezTo>
                  <a:cubicBezTo>
                    <a:pt x="1" y="4"/>
                    <a:pt x="4" y="4"/>
                    <a:pt x="5" y="0"/>
                  </a:cubicBezTo>
                  <a:cubicBezTo>
                    <a:pt x="10" y="2"/>
                    <a:pt x="5" y="6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39"/>
            <p:cNvSpPr>
              <a:spLocks noEditPoints="1"/>
            </p:cNvSpPr>
            <p:nvPr/>
          </p:nvSpPr>
          <p:spPr bwMode="auto">
            <a:xfrm>
              <a:off x="1549401" y="2320926"/>
              <a:ext cx="58738" cy="46038"/>
            </a:xfrm>
            <a:custGeom>
              <a:avLst/>
              <a:gdLst>
                <a:gd name="T0" fmla="*/ 25 w 75"/>
                <a:gd name="T1" fmla="*/ 0 h 60"/>
                <a:gd name="T2" fmla="*/ 62 w 75"/>
                <a:gd name="T3" fmla="*/ 18 h 60"/>
                <a:gd name="T4" fmla="*/ 66 w 75"/>
                <a:gd name="T5" fmla="*/ 16 h 60"/>
                <a:gd name="T6" fmla="*/ 33 w 75"/>
                <a:gd name="T7" fmla="*/ 57 h 60"/>
                <a:gd name="T8" fmla="*/ 25 w 75"/>
                <a:gd name="T9" fmla="*/ 0 h 60"/>
                <a:gd name="T10" fmla="*/ 52 w 75"/>
                <a:gd name="T11" fmla="*/ 41 h 60"/>
                <a:gd name="T12" fmla="*/ 35 w 75"/>
                <a:gd name="T13" fmla="*/ 12 h 60"/>
                <a:gd name="T14" fmla="*/ 26 w 75"/>
                <a:gd name="T15" fmla="*/ 35 h 60"/>
                <a:gd name="T16" fmla="*/ 52 w 75"/>
                <a:gd name="T17" fmla="*/ 4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60">
                  <a:moveTo>
                    <a:pt x="25" y="0"/>
                  </a:moveTo>
                  <a:cubicBezTo>
                    <a:pt x="43" y="4"/>
                    <a:pt x="55" y="1"/>
                    <a:pt x="62" y="18"/>
                  </a:cubicBezTo>
                  <a:cubicBezTo>
                    <a:pt x="63" y="17"/>
                    <a:pt x="64" y="16"/>
                    <a:pt x="66" y="16"/>
                  </a:cubicBezTo>
                  <a:cubicBezTo>
                    <a:pt x="75" y="38"/>
                    <a:pt x="60" y="60"/>
                    <a:pt x="33" y="57"/>
                  </a:cubicBezTo>
                  <a:cubicBezTo>
                    <a:pt x="15" y="47"/>
                    <a:pt x="0" y="13"/>
                    <a:pt x="25" y="0"/>
                  </a:cubicBezTo>
                  <a:close/>
                  <a:moveTo>
                    <a:pt x="52" y="41"/>
                  </a:moveTo>
                  <a:cubicBezTo>
                    <a:pt x="60" y="31"/>
                    <a:pt x="45" y="11"/>
                    <a:pt x="35" y="12"/>
                  </a:cubicBezTo>
                  <a:cubicBezTo>
                    <a:pt x="26" y="14"/>
                    <a:pt x="25" y="23"/>
                    <a:pt x="26" y="35"/>
                  </a:cubicBezTo>
                  <a:cubicBezTo>
                    <a:pt x="31" y="44"/>
                    <a:pt x="50" y="44"/>
                    <a:pt x="5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813544" y="2873858"/>
            <a:ext cx="420139" cy="790085"/>
            <a:chOff x="1365251" y="4333876"/>
            <a:chExt cx="717550" cy="1349375"/>
          </a:xfrm>
        </p:grpSpPr>
        <p:sp>
          <p:nvSpPr>
            <p:cNvPr id="84" name="Freeform 146"/>
            <p:cNvSpPr/>
            <p:nvPr/>
          </p:nvSpPr>
          <p:spPr bwMode="auto">
            <a:xfrm>
              <a:off x="1528763" y="4527551"/>
              <a:ext cx="14288" cy="26988"/>
            </a:xfrm>
            <a:custGeom>
              <a:avLst/>
              <a:gdLst>
                <a:gd name="T0" fmla="*/ 6 w 19"/>
                <a:gd name="T1" fmla="*/ 0 h 34"/>
                <a:gd name="T2" fmla="*/ 16 w 19"/>
                <a:gd name="T3" fmla="*/ 34 h 34"/>
                <a:gd name="T4" fmla="*/ 6 w 19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4">
                  <a:moveTo>
                    <a:pt x="6" y="0"/>
                  </a:moveTo>
                  <a:cubicBezTo>
                    <a:pt x="9" y="11"/>
                    <a:pt x="19" y="21"/>
                    <a:pt x="16" y="34"/>
                  </a:cubicBezTo>
                  <a:cubicBezTo>
                    <a:pt x="7" y="29"/>
                    <a:pt x="0" y="9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47"/>
            <p:cNvSpPr/>
            <p:nvPr/>
          </p:nvSpPr>
          <p:spPr bwMode="auto">
            <a:xfrm>
              <a:off x="1597026" y="4545013"/>
              <a:ext cx="39688" cy="41275"/>
            </a:xfrm>
            <a:custGeom>
              <a:avLst/>
              <a:gdLst>
                <a:gd name="T0" fmla="*/ 51 w 51"/>
                <a:gd name="T1" fmla="*/ 23 h 53"/>
                <a:gd name="T2" fmla="*/ 21 w 51"/>
                <a:gd name="T3" fmla="*/ 23 h 53"/>
                <a:gd name="T4" fmla="*/ 13 w 51"/>
                <a:gd name="T5" fmla="*/ 53 h 53"/>
                <a:gd name="T6" fmla="*/ 13 w 51"/>
                <a:gd name="T7" fmla="*/ 19 h 53"/>
                <a:gd name="T8" fmla="*/ 51 w 51"/>
                <a:gd name="T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3">
                  <a:moveTo>
                    <a:pt x="51" y="23"/>
                  </a:moveTo>
                  <a:cubicBezTo>
                    <a:pt x="41" y="19"/>
                    <a:pt x="29" y="12"/>
                    <a:pt x="21" y="23"/>
                  </a:cubicBezTo>
                  <a:cubicBezTo>
                    <a:pt x="17" y="35"/>
                    <a:pt x="20" y="45"/>
                    <a:pt x="13" y="53"/>
                  </a:cubicBezTo>
                  <a:cubicBezTo>
                    <a:pt x="0" y="46"/>
                    <a:pt x="14" y="31"/>
                    <a:pt x="13" y="19"/>
                  </a:cubicBezTo>
                  <a:cubicBezTo>
                    <a:pt x="21" y="4"/>
                    <a:pt x="49" y="0"/>
                    <a:pt x="5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48"/>
            <p:cNvSpPr>
              <a:spLocks noEditPoints="1"/>
            </p:cNvSpPr>
            <p:nvPr/>
          </p:nvSpPr>
          <p:spPr bwMode="auto">
            <a:xfrm>
              <a:off x="1831976" y="4546601"/>
              <a:ext cx="131763" cy="134938"/>
            </a:xfrm>
            <a:custGeom>
              <a:avLst/>
              <a:gdLst>
                <a:gd name="T0" fmla="*/ 0 w 170"/>
                <a:gd name="T1" fmla="*/ 129 h 174"/>
                <a:gd name="T2" fmla="*/ 99 w 170"/>
                <a:gd name="T3" fmla="*/ 6 h 174"/>
                <a:gd name="T4" fmla="*/ 165 w 170"/>
                <a:gd name="T5" fmla="*/ 39 h 174"/>
                <a:gd name="T6" fmla="*/ 117 w 170"/>
                <a:gd name="T7" fmla="*/ 80 h 174"/>
                <a:gd name="T8" fmla="*/ 37 w 170"/>
                <a:gd name="T9" fmla="*/ 163 h 174"/>
                <a:gd name="T10" fmla="*/ 16 w 170"/>
                <a:gd name="T11" fmla="*/ 171 h 174"/>
                <a:gd name="T12" fmla="*/ 0 w 170"/>
                <a:gd name="T13" fmla="*/ 129 h 174"/>
                <a:gd name="T14" fmla="*/ 24 w 170"/>
                <a:gd name="T15" fmla="*/ 84 h 174"/>
                <a:gd name="T16" fmla="*/ 10 w 170"/>
                <a:gd name="T17" fmla="*/ 134 h 174"/>
                <a:gd name="T18" fmla="*/ 44 w 170"/>
                <a:gd name="T19" fmla="*/ 142 h 174"/>
                <a:gd name="T20" fmla="*/ 142 w 170"/>
                <a:gd name="T21" fmla="*/ 62 h 174"/>
                <a:gd name="T22" fmla="*/ 155 w 170"/>
                <a:gd name="T23" fmla="*/ 41 h 174"/>
                <a:gd name="T24" fmla="*/ 128 w 170"/>
                <a:gd name="T25" fmla="*/ 21 h 174"/>
                <a:gd name="T26" fmla="*/ 133 w 170"/>
                <a:gd name="T27" fmla="*/ 14 h 174"/>
                <a:gd name="T28" fmla="*/ 24 w 170"/>
                <a:gd name="T29" fmla="*/ 8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174">
                  <a:moveTo>
                    <a:pt x="0" y="129"/>
                  </a:moveTo>
                  <a:cubicBezTo>
                    <a:pt x="12" y="76"/>
                    <a:pt x="47" y="19"/>
                    <a:pt x="99" y="6"/>
                  </a:cubicBezTo>
                  <a:cubicBezTo>
                    <a:pt x="121" y="0"/>
                    <a:pt x="160" y="11"/>
                    <a:pt x="165" y="39"/>
                  </a:cubicBezTo>
                  <a:cubicBezTo>
                    <a:pt x="170" y="67"/>
                    <a:pt x="139" y="69"/>
                    <a:pt x="117" y="80"/>
                  </a:cubicBezTo>
                  <a:cubicBezTo>
                    <a:pt x="87" y="96"/>
                    <a:pt x="64" y="143"/>
                    <a:pt x="37" y="163"/>
                  </a:cubicBezTo>
                  <a:cubicBezTo>
                    <a:pt x="33" y="165"/>
                    <a:pt x="23" y="172"/>
                    <a:pt x="16" y="171"/>
                  </a:cubicBezTo>
                  <a:cubicBezTo>
                    <a:pt x="0" y="169"/>
                    <a:pt x="3" y="146"/>
                    <a:pt x="0" y="129"/>
                  </a:cubicBezTo>
                  <a:close/>
                  <a:moveTo>
                    <a:pt x="24" y="84"/>
                  </a:moveTo>
                  <a:cubicBezTo>
                    <a:pt x="17" y="99"/>
                    <a:pt x="10" y="118"/>
                    <a:pt x="10" y="134"/>
                  </a:cubicBezTo>
                  <a:cubicBezTo>
                    <a:pt x="8" y="174"/>
                    <a:pt x="29" y="156"/>
                    <a:pt x="44" y="142"/>
                  </a:cubicBezTo>
                  <a:cubicBezTo>
                    <a:pt x="75" y="112"/>
                    <a:pt x="98" y="68"/>
                    <a:pt x="142" y="62"/>
                  </a:cubicBezTo>
                  <a:cubicBezTo>
                    <a:pt x="149" y="56"/>
                    <a:pt x="156" y="50"/>
                    <a:pt x="155" y="41"/>
                  </a:cubicBezTo>
                  <a:cubicBezTo>
                    <a:pt x="153" y="26"/>
                    <a:pt x="134" y="29"/>
                    <a:pt x="128" y="21"/>
                  </a:cubicBezTo>
                  <a:cubicBezTo>
                    <a:pt x="126" y="15"/>
                    <a:pt x="133" y="18"/>
                    <a:pt x="133" y="14"/>
                  </a:cubicBezTo>
                  <a:cubicBezTo>
                    <a:pt x="71" y="10"/>
                    <a:pt x="44" y="46"/>
                    <a:pt x="2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49"/>
            <p:cNvSpPr/>
            <p:nvPr/>
          </p:nvSpPr>
          <p:spPr bwMode="auto">
            <a:xfrm>
              <a:off x="1639888" y="4565651"/>
              <a:ext cx="14288" cy="22225"/>
            </a:xfrm>
            <a:custGeom>
              <a:avLst/>
              <a:gdLst>
                <a:gd name="T0" fmla="*/ 1 w 18"/>
                <a:gd name="T1" fmla="*/ 0 h 30"/>
                <a:gd name="T2" fmla="*/ 2 w 18"/>
                <a:gd name="T3" fmla="*/ 30 h 30"/>
                <a:gd name="T4" fmla="*/ 1 w 18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0">
                  <a:moveTo>
                    <a:pt x="1" y="0"/>
                  </a:moveTo>
                  <a:cubicBezTo>
                    <a:pt x="13" y="3"/>
                    <a:pt x="18" y="28"/>
                    <a:pt x="2" y="30"/>
                  </a:cubicBezTo>
                  <a:cubicBezTo>
                    <a:pt x="3" y="23"/>
                    <a:pt x="0" y="1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150"/>
            <p:cNvSpPr>
              <a:spLocks noEditPoints="1"/>
            </p:cNvSpPr>
            <p:nvPr/>
          </p:nvSpPr>
          <p:spPr bwMode="auto">
            <a:xfrm>
              <a:off x="1447801" y="4572001"/>
              <a:ext cx="104775" cy="141288"/>
            </a:xfrm>
            <a:custGeom>
              <a:avLst/>
              <a:gdLst>
                <a:gd name="T0" fmla="*/ 22 w 136"/>
                <a:gd name="T1" fmla="*/ 3 h 181"/>
                <a:gd name="T2" fmla="*/ 39 w 136"/>
                <a:gd name="T3" fmla="*/ 9 h 181"/>
                <a:gd name="T4" fmla="*/ 75 w 136"/>
                <a:gd name="T5" fmla="*/ 25 h 181"/>
                <a:gd name="T6" fmla="*/ 83 w 136"/>
                <a:gd name="T7" fmla="*/ 78 h 181"/>
                <a:gd name="T8" fmla="*/ 100 w 136"/>
                <a:gd name="T9" fmla="*/ 96 h 181"/>
                <a:gd name="T10" fmla="*/ 109 w 136"/>
                <a:gd name="T11" fmla="*/ 110 h 181"/>
                <a:gd name="T12" fmla="*/ 134 w 136"/>
                <a:gd name="T13" fmla="*/ 144 h 181"/>
                <a:gd name="T14" fmla="*/ 90 w 136"/>
                <a:gd name="T15" fmla="*/ 174 h 181"/>
                <a:gd name="T16" fmla="*/ 9 w 136"/>
                <a:gd name="T17" fmla="*/ 91 h 181"/>
                <a:gd name="T18" fmla="*/ 0 w 136"/>
                <a:gd name="T19" fmla="*/ 40 h 181"/>
                <a:gd name="T20" fmla="*/ 22 w 136"/>
                <a:gd name="T21" fmla="*/ 3 h 181"/>
                <a:gd name="T22" fmla="*/ 33 w 136"/>
                <a:gd name="T23" fmla="*/ 8 h 181"/>
                <a:gd name="T24" fmla="*/ 14 w 136"/>
                <a:gd name="T25" fmla="*/ 24 h 181"/>
                <a:gd name="T26" fmla="*/ 10 w 136"/>
                <a:gd name="T27" fmla="*/ 44 h 181"/>
                <a:gd name="T28" fmla="*/ 117 w 136"/>
                <a:gd name="T29" fmla="*/ 165 h 181"/>
                <a:gd name="T30" fmla="*/ 105 w 136"/>
                <a:gd name="T31" fmla="*/ 119 h 181"/>
                <a:gd name="T32" fmla="*/ 94 w 136"/>
                <a:gd name="T33" fmla="*/ 100 h 181"/>
                <a:gd name="T34" fmla="*/ 68 w 136"/>
                <a:gd name="T35" fmla="*/ 56 h 181"/>
                <a:gd name="T36" fmla="*/ 56 w 136"/>
                <a:gd name="T37" fmla="*/ 20 h 181"/>
                <a:gd name="T38" fmla="*/ 37 w 136"/>
                <a:gd name="T39" fmla="*/ 19 h 181"/>
                <a:gd name="T40" fmla="*/ 33 w 136"/>
                <a:gd name="T41" fmla="*/ 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81">
                  <a:moveTo>
                    <a:pt x="22" y="3"/>
                  </a:moveTo>
                  <a:cubicBezTo>
                    <a:pt x="28" y="0"/>
                    <a:pt x="38" y="3"/>
                    <a:pt x="39" y="9"/>
                  </a:cubicBezTo>
                  <a:cubicBezTo>
                    <a:pt x="53" y="7"/>
                    <a:pt x="66" y="16"/>
                    <a:pt x="75" y="25"/>
                  </a:cubicBezTo>
                  <a:cubicBezTo>
                    <a:pt x="78" y="48"/>
                    <a:pt x="74" y="63"/>
                    <a:pt x="83" y="78"/>
                  </a:cubicBezTo>
                  <a:cubicBezTo>
                    <a:pt x="86" y="84"/>
                    <a:pt x="94" y="89"/>
                    <a:pt x="100" y="96"/>
                  </a:cubicBezTo>
                  <a:cubicBezTo>
                    <a:pt x="104" y="101"/>
                    <a:pt x="105" y="106"/>
                    <a:pt x="109" y="110"/>
                  </a:cubicBezTo>
                  <a:cubicBezTo>
                    <a:pt x="119" y="121"/>
                    <a:pt x="132" y="128"/>
                    <a:pt x="134" y="144"/>
                  </a:cubicBezTo>
                  <a:cubicBezTo>
                    <a:pt x="136" y="169"/>
                    <a:pt x="116" y="181"/>
                    <a:pt x="90" y="174"/>
                  </a:cubicBezTo>
                  <a:cubicBezTo>
                    <a:pt x="56" y="164"/>
                    <a:pt x="21" y="125"/>
                    <a:pt x="9" y="91"/>
                  </a:cubicBezTo>
                  <a:cubicBezTo>
                    <a:pt x="4" y="78"/>
                    <a:pt x="4" y="56"/>
                    <a:pt x="0" y="40"/>
                  </a:cubicBezTo>
                  <a:cubicBezTo>
                    <a:pt x="4" y="24"/>
                    <a:pt x="10" y="10"/>
                    <a:pt x="22" y="3"/>
                  </a:cubicBezTo>
                  <a:close/>
                  <a:moveTo>
                    <a:pt x="33" y="8"/>
                  </a:moveTo>
                  <a:cubicBezTo>
                    <a:pt x="22" y="9"/>
                    <a:pt x="20" y="19"/>
                    <a:pt x="14" y="24"/>
                  </a:cubicBezTo>
                  <a:cubicBezTo>
                    <a:pt x="14" y="31"/>
                    <a:pt x="11" y="37"/>
                    <a:pt x="10" y="44"/>
                  </a:cubicBezTo>
                  <a:cubicBezTo>
                    <a:pt x="7" y="100"/>
                    <a:pt x="58" y="171"/>
                    <a:pt x="117" y="165"/>
                  </a:cubicBezTo>
                  <a:cubicBezTo>
                    <a:pt x="135" y="144"/>
                    <a:pt x="117" y="133"/>
                    <a:pt x="105" y="119"/>
                  </a:cubicBezTo>
                  <a:cubicBezTo>
                    <a:pt x="101" y="114"/>
                    <a:pt x="99" y="106"/>
                    <a:pt x="94" y="100"/>
                  </a:cubicBezTo>
                  <a:cubicBezTo>
                    <a:pt x="82" y="85"/>
                    <a:pt x="71" y="74"/>
                    <a:pt x="68" y="56"/>
                  </a:cubicBezTo>
                  <a:cubicBezTo>
                    <a:pt x="65" y="40"/>
                    <a:pt x="69" y="29"/>
                    <a:pt x="56" y="20"/>
                  </a:cubicBezTo>
                  <a:cubicBezTo>
                    <a:pt x="50" y="18"/>
                    <a:pt x="41" y="20"/>
                    <a:pt x="37" y="19"/>
                  </a:cubicBezTo>
                  <a:cubicBezTo>
                    <a:pt x="33" y="15"/>
                    <a:pt x="39" y="9"/>
                    <a:pt x="3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51"/>
            <p:cNvSpPr/>
            <p:nvPr/>
          </p:nvSpPr>
          <p:spPr bwMode="auto">
            <a:xfrm>
              <a:off x="1554163" y="4578351"/>
              <a:ext cx="19050" cy="23813"/>
            </a:xfrm>
            <a:custGeom>
              <a:avLst/>
              <a:gdLst>
                <a:gd name="T0" fmla="*/ 0 w 25"/>
                <a:gd name="T1" fmla="*/ 0 h 29"/>
                <a:gd name="T2" fmla="*/ 23 w 25"/>
                <a:gd name="T3" fmla="*/ 27 h 29"/>
                <a:gd name="T4" fmla="*/ 0 w 2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9">
                  <a:moveTo>
                    <a:pt x="0" y="0"/>
                  </a:moveTo>
                  <a:cubicBezTo>
                    <a:pt x="5" y="12"/>
                    <a:pt x="25" y="14"/>
                    <a:pt x="23" y="27"/>
                  </a:cubicBezTo>
                  <a:cubicBezTo>
                    <a:pt x="9" y="29"/>
                    <a:pt x="0" y="1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52"/>
            <p:cNvSpPr/>
            <p:nvPr/>
          </p:nvSpPr>
          <p:spPr bwMode="auto">
            <a:xfrm>
              <a:off x="1604963" y="4589463"/>
              <a:ext cx="22225" cy="25400"/>
            </a:xfrm>
            <a:custGeom>
              <a:avLst/>
              <a:gdLst>
                <a:gd name="T0" fmla="*/ 3 w 29"/>
                <a:gd name="T1" fmla="*/ 0 h 32"/>
                <a:gd name="T2" fmla="*/ 29 w 29"/>
                <a:gd name="T3" fmla="*/ 23 h 32"/>
                <a:gd name="T4" fmla="*/ 27 w 29"/>
                <a:gd name="T5" fmla="*/ 31 h 32"/>
                <a:gd name="T6" fmla="*/ 0 w 29"/>
                <a:gd name="T7" fmla="*/ 3 h 32"/>
                <a:gd name="T8" fmla="*/ 3 w 2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2">
                  <a:moveTo>
                    <a:pt x="3" y="0"/>
                  </a:moveTo>
                  <a:cubicBezTo>
                    <a:pt x="15" y="4"/>
                    <a:pt x="14" y="21"/>
                    <a:pt x="29" y="23"/>
                  </a:cubicBezTo>
                  <a:cubicBezTo>
                    <a:pt x="28" y="26"/>
                    <a:pt x="27" y="28"/>
                    <a:pt x="27" y="31"/>
                  </a:cubicBezTo>
                  <a:cubicBezTo>
                    <a:pt x="9" y="32"/>
                    <a:pt x="7" y="16"/>
                    <a:pt x="0" y="3"/>
                  </a:cubicBezTo>
                  <a:cubicBezTo>
                    <a:pt x="2" y="3"/>
                    <a:pt x="3" y="2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53"/>
            <p:cNvSpPr/>
            <p:nvPr/>
          </p:nvSpPr>
          <p:spPr bwMode="auto">
            <a:xfrm>
              <a:off x="1630363" y="4595813"/>
              <a:ext cx="19050" cy="17463"/>
            </a:xfrm>
            <a:custGeom>
              <a:avLst/>
              <a:gdLst>
                <a:gd name="T0" fmla="*/ 12 w 23"/>
                <a:gd name="T1" fmla="*/ 0 h 24"/>
                <a:gd name="T2" fmla="*/ 0 w 23"/>
                <a:gd name="T3" fmla="*/ 20 h 24"/>
                <a:gd name="T4" fmla="*/ 12 w 23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4">
                  <a:moveTo>
                    <a:pt x="12" y="0"/>
                  </a:moveTo>
                  <a:cubicBezTo>
                    <a:pt x="23" y="6"/>
                    <a:pt x="9" y="24"/>
                    <a:pt x="0" y="20"/>
                  </a:cubicBezTo>
                  <a:cubicBezTo>
                    <a:pt x="1" y="10"/>
                    <a:pt x="9" y="7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54"/>
            <p:cNvSpPr/>
            <p:nvPr/>
          </p:nvSpPr>
          <p:spPr bwMode="auto">
            <a:xfrm>
              <a:off x="1593851" y="4618038"/>
              <a:ext cx="19050" cy="19050"/>
            </a:xfrm>
            <a:custGeom>
              <a:avLst/>
              <a:gdLst>
                <a:gd name="T0" fmla="*/ 0 w 24"/>
                <a:gd name="T1" fmla="*/ 0 h 25"/>
                <a:gd name="T2" fmla="*/ 24 w 24"/>
                <a:gd name="T3" fmla="*/ 22 h 25"/>
                <a:gd name="T4" fmla="*/ 0 w 2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8" y="8"/>
                    <a:pt x="21" y="10"/>
                    <a:pt x="24" y="22"/>
                  </a:cubicBezTo>
                  <a:cubicBezTo>
                    <a:pt x="15" y="25"/>
                    <a:pt x="1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55"/>
            <p:cNvSpPr/>
            <p:nvPr/>
          </p:nvSpPr>
          <p:spPr bwMode="auto">
            <a:xfrm>
              <a:off x="1635126" y="4649788"/>
              <a:ext cx="28575" cy="17463"/>
            </a:xfrm>
            <a:custGeom>
              <a:avLst/>
              <a:gdLst>
                <a:gd name="T0" fmla="*/ 0 w 35"/>
                <a:gd name="T1" fmla="*/ 0 h 23"/>
                <a:gd name="T2" fmla="*/ 35 w 35"/>
                <a:gd name="T3" fmla="*/ 12 h 23"/>
                <a:gd name="T4" fmla="*/ 0 w 35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3">
                  <a:moveTo>
                    <a:pt x="0" y="0"/>
                  </a:moveTo>
                  <a:cubicBezTo>
                    <a:pt x="14" y="3"/>
                    <a:pt x="26" y="6"/>
                    <a:pt x="35" y="12"/>
                  </a:cubicBezTo>
                  <a:cubicBezTo>
                    <a:pt x="26" y="23"/>
                    <a:pt x="5" y="8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56"/>
            <p:cNvSpPr>
              <a:spLocks noEditPoints="1"/>
            </p:cNvSpPr>
            <p:nvPr/>
          </p:nvSpPr>
          <p:spPr bwMode="auto">
            <a:xfrm>
              <a:off x="1806576" y="4702176"/>
              <a:ext cx="52388" cy="58738"/>
            </a:xfrm>
            <a:custGeom>
              <a:avLst/>
              <a:gdLst>
                <a:gd name="T0" fmla="*/ 15 w 67"/>
                <a:gd name="T1" fmla="*/ 70 h 74"/>
                <a:gd name="T2" fmla="*/ 14 w 67"/>
                <a:gd name="T3" fmla="*/ 15 h 74"/>
                <a:gd name="T4" fmla="*/ 32 w 67"/>
                <a:gd name="T5" fmla="*/ 3 h 74"/>
                <a:gd name="T6" fmla="*/ 61 w 67"/>
                <a:gd name="T7" fmla="*/ 21 h 74"/>
                <a:gd name="T8" fmla="*/ 15 w 67"/>
                <a:gd name="T9" fmla="*/ 70 h 74"/>
                <a:gd name="T10" fmla="*/ 50 w 67"/>
                <a:gd name="T11" fmla="*/ 20 h 74"/>
                <a:gd name="T12" fmla="*/ 19 w 67"/>
                <a:gd name="T13" fmla="*/ 25 h 74"/>
                <a:gd name="T14" fmla="*/ 19 w 67"/>
                <a:gd name="T15" fmla="*/ 59 h 74"/>
                <a:gd name="T16" fmla="*/ 50 w 67"/>
                <a:gd name="T17" fmla="*/ 2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4">
                  <a:moveTo>
                    <a:pt x="15" y="70"/>
                  </a:moveTo>
                  <a:cubicBezTo>
                    <a:pt x="0" y="57"/>
                    <a:pt x="7" y="32"/>
                    <a:pt x="14" y="15"/>
                  </a:cubicBezTo>
                  <a:cubicBezTo>
                    <a:pt x="22" y="13"/>
                    <a:pt x="24" y="5"/>
                    <a:pt x="32" y="3"/>
                  </a:cubicBezTo>
                  <a:cubicBezTo>
                    <a:pt x="43" y="0"/>
                    <a:pt x="58" y="11"/>
                    <a:pt x="61" y="21"/>
                  </a:cubicBezTo>
                  <a:cubicBezTo>
                    <a:pt x="67" y="41"/>
                    <a:pt x="43" y="74"/>
                    <a:pt x="15" y="70"/>
                  </a:cubicBezTo>
                  <a:close/>
                  <a:moveTo>
                    <a:pt x="50" y="20"/>
                  </a:moveTo>
                  <a:cubicBezTo>
                    <a:pt x="43" y="9"/>
                    <a:pt x="29" y="21"/>
                    <a:pt x="19" y="25"/>
                  </a:cubicBezTo>
                  <a:cubicBezTo>
                    <a:pt x="16" y="35"/>
                    <a:pt x="12" y="50"/>
                    <a:pt x="19" y="59"/>
                  </a:cubicBezTo>
                  <a:cubicBezTo>
                    <a:pt x="38" y="62"/>
                    <a:pt x="59" y="34"/>
                    <a:pt x="5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57"/>
            <p:cNvSpPr>
              <a:spLocks noEditPoints="1"/>
            </p:cNvSpPr>
            <p:nvPr/>
          </p:nvSpPr>
          <p:spPr bwMode="auto">
            <a:xfrm>
              <a:off x="1571626" y="4703763"/>
              <a:ext cx="60325" cy="58738"/>
            </a:xfrm>
            <a:custGeom>
              <a:avLst/>
              <a:gdLst>
                <a:gd name="T0" fmla="*/ 57 w 77"/>
                <a:gd name="T1" fmla="*/ 19 h 75"/>
                <a:gd name="T2" fmla="*/ 57 w 77"/>
                <a:gd name="T3" fmla="*/ 62 h 75"/>
                <a:gd name="T4" fmla="*/ 11 w 77"/>
                <a:gd name="T5" fmla="*/ 13 h 75"/>
                <a:gd name="T6" fmla="*/ 17 w 77"/>
                <a:gd name="T7" fmla="*/ 3 h 75"/>
                <a:gd name="T8" fmla="*/ 57 w 77"/>
                <a:gd name="T9" fmla="*/ 19 h 75"/>
                <a:gd name="T10" fmla="*/ 21 w 77"/>
                <a:gd name="T11" fmla="*/ 12 h 75"/>
                <a:gd name="T12" fmla="*/ 60 w 77"/>
                <a:gd name="T13" fmla="*/ 33 h 75"/>
                <a:gd name="T14" fmla="*/ 47 w 77"/>
                <a:gd name="T15" fmla="*/ 24 h 75"/>
                <a:gd name="T16" fmla="*/ 51 w 77"/>
                <a:gd name="T17" fmla="*/ 18 h 75"/>
                <a:gd name="T18" fmla="*/ 21 w 77"/>
                <a:gd name="T1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5">
                  <a:moveTo>
                    <a:pt x="57" y="19"/>
                  </a:moveTo>
                  <a:cubicBezTo>
                    <a:pt x="77" y="23"/>
                    <a:pt x="73" y="57"/>
                    <a:pt x="57" y="62"/>
                  </a:cubicBezTo>
                  <a:cubicBezTo>
                    <a:pt x="37" y="61"/>
                    <a:pt x="3" y="45"/>
                    <a:pt x="11" y="13"/>
                  </a:cubicBezTo>
                  <a:cubicBezTo>
                    <a:pt x="12" y="9"/>
                    <a:pt x="15" y="7"/>
                    <a:pt x="17" y="3"/>
                  </a:cubicBezTo>
                  <a:cubicBezTo>
                    <a:pt x="33" y="0"/>
                    <a:pt x="55" y="7"/>
                    <a:pt x="57" y="19"/>
                  </a:cubicBezTo>
                  <a:close/>
                  <a:moveTo>
                    <a:pt x="21" y="12"/>
                  </a:moveTo>
                  <a:cubicBezTo>
                    <a:pt x="0" y="36"/>
                    <a:pt x="68" y="75"/>
                    <a:pt x="60" y="33"/>
                  </a:cubicBezTo>
                  <a:cubicBezTo>
                    <a:pt x="55" y="32"/>
                    <a:pt x="48" y="32"/>
                    <a:pt x="47" y="24"/>
                  </a:cubicBezTo>
                  <a:cubicBezTo>
                    <a:pt x="47" y="21"/>
                    <a:pt x="55" y="21"/>
                    <a:pt x="51" y="18"/>
                  </a:cubicBezTo>
                  <a:cubicBezTo>
                    <a:pt x="41" y="17"/>
                    <a:pt x="33" y="8"/>
                    <a:pt x="2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58"/>
            <p:cNvSpPr>
              <a:spLocks noEditPoints="1"/>
            </p:cNvSpPr>
            <p:nvPr/>
          </p:nvSpPr>
          <p:spPr bwMode="auto">
            <a:xfrm>
              <a:off x="1365251" y="4333876"/>
              <a:ext cx="717550" cy="1349375"/>
            </a:xfrm>
            <a:custGeom>
              <a:avLst/>
              <a:gdLst>
                <a:gd name="T0" fmla="*/ 462 w 921"/>
                <a:gd name="T1" fmla="*/ 596 h 1733"/>
                <a:gd name="T2" fmla="*/ 143 w 921"/>
                <a:gd name="T3" fmla="*/ 543 h 1733"/>
                <a:gd name="T4" fmla="*/ 88 w 921"/>
                <a:gd name="T5" fmla="*/ 268 h 1733"/>
                <a:gd name="T6" fmla="*/ 513 w 921"/>
                <a:gd name="T7" fmla="*/ 91 h 1733"/>
                <a:gd name="T8" fmla="*/ 604 w 921"/>
                <a:gd name="T9" fmla="*/ 311 h 1733"/>
                <a:gd name="T10" fmla="*/ 848 w 921"/>
                <a:gd name="T11" fmla="*/ 317 h 1733"/>
                <a:gd name="T12" fmla="*/ 694 w 921"/>
                <a:gd name="T13" fmla="*/ 674 h 1733"/>
                <a:gd name="T14" fmla="*/ 641 w 921"/>
                <a:gd name="T15" fmla="*/ 1051 h 1733"/>
                <a:gd name="T16" fmla="*/ 826 w 921"/>
                <a:gd name="T17" fmla="*/ 1132 h 1733"/>
                <a:gd name="T18" fmla="*/ 790 w 921"/>
                <a:gd name="T19" fmla="*/ 1727 h 1733"/>
                <a:gd name="T20" fmla="*/ 56 w 921"/>
                <a:gd name="T21" fmla="*/ 1647 h 1733"/>
                <a:gd name="T22" fmla="*/ 20 w 921"/>
                <a:gd name="T23" fmla="*/ 1190 h 1733"/>
                <a:gd name="T24" fmla="*/ 511 w 921"/>
                <a:gd name="T25" fmla="*/ 1032 h 1733"/>
                <a:gd name="T26" fmla="*/ 541 w 921"/>
                <a:gd name="T27" fmla="*/ 169 h 1733"/>
                <a:gd name="T28" fmla="*/ 275 w 921"/>
                <a:gd name="T29" fmla="*/ 230 h 1733"/>
                <a:gd name="T30" fmla="*/ 352 w 921"/>
                <a:gd name="T31" fmla="*/ 183 h 1733"/>
                <a:gd name="T32" fmla="*/ 256 w 921"/>
                <a:gd name="T33" fmla="*/ 197 h 1733"/>
                <a:gd name="T34" fmla="*/ 296 w 921"/>
                <a:gd name="T35" fmla="*/ 96 h 1733"/>
                <a:gd name="T36" fmla="*/ 198 w 921"/>
                <a:gd name="T37" fmla="*/ 226 h 1733"/>
                <a:gd name="T38" fmla="*/ 244 w 921"/>
                <a:gd name="T39" fmla="*/ 588 h 1733"/>
                <a:gd name="T40" fmla="*/ 452 w 921"/>
                <a:gd name="T41" fmla="*/ 437 h 1733"/>
                <a:gd name="T42" fmla="*/ 642 w 921"/>
                <a:gd name="T43" fmla="*/ 671 h 1733"/>
                <a:gd name="T44" fmla="*/ 508 w 921"/>
                <a:gd name="T45" fmla="*/ 439 h 1733"/>
                <a:gd name="T46" fmla="*/ 508 w 921"/>
                <a:gd name="T47" fmla="*/ 439 h 1733"/>
                <a:gd name="T48" fmla="*/ 473 w 921"/>
                <a:gd name="T49" fmla="*/ 452 h 1733"/>
                <a:gd name="T50" fmla="*/ 531 w 921"/>
                <a:gd name="T51" fmla="*/ 762 h 1733"/>
                <a:gd name="T52" fmla="*/ 531 w 921"/>
                <a:gd name="T53" fmla="*/ 468 h 1733"/>
                <a:gd name="T54" fmla="*/ 435 w 921"/>
                <a:gd name="T55" fmla="*/ 599 h 1733"/>
                <a:gd name="T56" fmla="*/ 525 w 921"/>
                <a:gd name="T57" fmla="*/ 670 h 1733"/>
                <a:gd name="T58" fmla="*/ 605 w 921"/>
                <a:gd name="T59" fmla="*/ 715 h 1733"/>
                <a:gd name="T60" fmla="*/ 594 w 921"/>
                <a:gd name="T61" fmla="*/ 1096 h 1733"/>
                <a:gd name="T62" fmla="*/ 535 w 921"/>
                <a:gd name="T63" fmla="*/ 801 h 1733"/>
                <a:gd name="T64" fmla="*/ 388 w 921"/>
                <a:gd name="T65" fmla="*/ 1033 h 1733"/>
                <a:gd name="T66" fmla="*/ 508 w 921"/>
                <a:gd name="T67" fmla="*/ 1106 h 1733"/>
                <a:gd name="T68" fmla="*/ 631 w 921"/>
                <a:gd name="T69" fmla="*/ 1127 h 1733"/>
                <a:gd name="T70" fmla="*/ 503 w 921"/>
                <a:gd name="T71" fmla="*/ 1124 h 1733"/>
                <a:gd name="T72" fmla="*/ 615 w 921"/>
                <a:gd name="T73" fmla="*/ 1133 h 1733"/>
                <a:gd name="T74" fmla="*/ 132 w 921"/>
                <a:gd name="T75" fmla="*/ 1128 h 1733"/>
                <a:gd name="T76" fmla="*/ 279 w 921"/>
                <a:gd name="T77" fmla="*/ 1132 h 1733"/>
                <a:gd name="T78" fmla="*/ 501 w 921"/>
                <a:gd name="T79" fmla="*/ 1138 h 1733"/>
                <a:gd name="T80" fmla="*/ 516 w 921"/>
                <a:gd name="T81" fmla="*/ 1152 h 1733"/>
                <a:gd name="T82" fmla="*/ 721 w 921"/>
                <a:gd name="T83" fmla="*/ 1172 h 1733"/>
                <a:gd name="T84" fmla="*/ 118 w 921"/>
                <a:gd name="T85" fmla="*/ 1158 h 1733"/>
                <a:gd name="T86" fmla="*/ 597 w 921"/>
                <a:gd name="T87" fmla="*/ 1143 h 1733"/>
                <a:gd name="T88" fmla="*/ 288 w 921"/>
                <a:gd name="T89" fmla="*/ 1147 h 1733"/>
                <a:gd name="T90" fmla="*/ 516 w 921"/>
                <a:gd name="T91" fmla="*/ 1163 h 1733"/>
                <a:gd name="T92" fmla="*/ 810 w 921"/>
                <a:gd name="T93" fmla="*/ 1164 h 1733"/>
                <a:gd name="T94" fmla="*/ 110 w 921"/>
                <a:gd name="T95" fmla="*/ 1167 h 1733"/>
                <a:gd name="T96" fmla="*/ 43 w 921"/>
                <a:gd name="T97" fmla="*/ 1177 h 1733"/>
                <a:gd name="T98" fmla="*/ 43 w 921"/>
                <a:gd name="T99" fmla="*/ 1177 h 1733"/>
                <a:gd name="T100" fmla="*/ 653 w 921"/>
                <a:gd name="T101" fmla="*/ 1184 h 1733"/>
                <a:gd name="T102" fmla="*/ 440 w 921"/>
                <a:gd name="T103" fmla="*/ 1188 h 1733"/>
                <a:gd name="T104" fmla="*/ 731 w 921"/>
                <a:gd name="T105" fmla="*/ 1182 h 1733"/>
                <a:gd name="T106" fmla="*/ 670 w 921"/>
                <a:gd name="T107" fmla="*/ 1197 h 1733"/>
                <a:gd name="T108" fmla="*/ 873 w 921"/>
                <a:gd name="T109" fmla="*/ 1187 h 1733"/>
                <a:gd name="T110" fmla="*/ 489 w 921"/>
                <a:gd name="T111" fmla="*/ 1213 h 1733"/>
                <a:gd name="T112" fmla="*/ 79 w 921"/>
                <a:gd name="T113" fmla="*/ 1205 h 1733"/>
                <a:gd name="T114" fmla="*/ 77 w 921"/>
                <a:gd name="T115" fmla="*/ 1683 h 1733"/>
                <a:gd name="T116" fmla="*/ 566 w 921"/>
                <a:gd name="T117" fmla="*/ 1722 h 1733"/>
                <a:gd name="T118" fmla="*/ 904 w 921"/>
                <a:gd name="T119" fmla="*/ 1224 h 1733"/>
                <a:gd name="T120" fmla="*/ 683 w 921"/>
                <a:gd name="T121" fmla="*/ 1339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1" h="1733">
                  <a:moveTo>
                    <a:pt x="577" y="1109"/>
                  </a:moveTo>
                  <a:cubicBezTo>
                    <a:pt x="569" y="1073"/>
                    <a:pt x="552" y="1033"/>
                    <a:pt x="543" y="995"/>
                  </a:cubicBezTo>
                  <a:cubicBezTo>
                    <a:pt x="535" y="947"/>
                    <a:pt x="531" y="906"/>
                    <a:pt x="526" y="863"/>
                  </a:cubicBezTo>
                  <a:cubicBezTo>
                    <a:pt x="525" y="849"/>
                    <a:pt x="523" y="831"/>
                    <a:pt x="524" y="818"/>
                  </a:cubicBezTo>
                  <a:cubicBezTo>
                    <a:pt x="525" y="797"/>
                    <a:pt x="530" y="783"/>
                    <a:pt x="523" y="766"/>
                  </a:cubicBezTo>
                  <a:cubicBezTo>
                    <a:pt x="499" y="712"/>
                    <a:pt x="461" y="660"/>
                    <a:pt x="462" y="596"/>
                  </a:cubicBezTo>
                  <a:cubicBezTo>
                    <a:pt x="451" y="597"/>
                    <a:pt x="435" y="619"/>
                    <a:pt x="428" y="606"/>
                  </a:cubicBezTo>
                  <a:cubicBezTo>
                    <a:pt x="424" y="599"/>
                    <a:pt x="419" y="587"/>
                    <a:pt x="414" y="581"/>
                  </a:cubicBezTo>
                  <a:cubicBezTo>
                    <a:pt x="390" y="590"/>
                    <a:pt x="372" y="601"/>
                    <a:pt x="350" y="606"/>
                  </a:cubicBezTo>
                  <a:cubicBezTo>
                    <a:pt x="332" y="610"/>
                    <a:pt x="310" y="606"/>
                    <a:pt x="290" y="605"/>
                  </a:cubicBezTo>
                  <a:cubicBezTo>
                    <a:pt x="269" y="604"/>
                    <a:pt x="250" y="602"/>
                    <a:pt x="232" y="595"/>
                  </a:cubicBezTo>
                  <a:cubicBezTo>
                    <a:pt x="201" y="583"/>
                    <a:pt x="166" y="566"/>
                    <a:pt x="143" y="543"/>
                  </a:cubicBezTo>
                  <a:cubicBezTo>
                    <a:pt x="136" y="536"/>
                    <a:pt x="131" y="526"/>
                    <a:pt x="123" y="518"/>
                  </a:cubicBezTo>
                  <a:cubicBezTo>
                    <a:pt x="115" y="510"/>
                    <a:pt x="108" y="503"/>
                    <a:pt x="103" y="494"/>
                  </a:cubicBezTo>
                  <a:cubicBezTo>
                    <a:pt x="94" y="477"/>
                    <a:pt x="81" y="453"/>
                    <a:pt x="77" y="433"/>
                  </a:cubicBezTo>
                  <a:cubicBezTo>
                    <a:pt x="68" y="393"/>
                    <a:pt x="58" y="351"/>
                    <a:pt x="71" y="312"/>
                  </a:cubicBezTo>
                  <a:cubicBezTo>
                    <a:pt x="73" y="306"/>
                    <a:pt x="78" y="300"/>
                    <a:pt x="81" y="294"/>
                  </a:cubicBezTo>
                  <a:cubicBezTo>
                    <a:pt x="83" y="286"/>
                    <a:pt x="83" y="276"/>
                    <a:pt x="88" y="268"/>
                  </a:cubicBezTo>
                  <a:cubicBezTo>
                    <a:pt x="97" y="252"/>
                    <a:pt x="124" y="232"/>
                    <a:pt x="144" y="223"/>
                  </a:cubicBezTo>
                  <a:cubicBezTo>
                    <a:pt x="160" y="216"/>
                    <a:pt x="180" y="214"/>
                    <a:pt x="208" y="217"/>
                  </a:cubicBezTo>
                  <a:cubicBezTo>
                    <a:pt x="208" y="180"/>
                    <a:pt x="203" y="130"/>
                    <a:pt x="221" y="96"/>
                  </a:cubicBezTo>
                  <a:cubicBezTo>
                    <a:pt x="235" y="70"/>
                    <a:pt x="257" y="53"/>
                    <a:pt x="276" y="35"/>
                  </a:cubicBezTo>
                  <a:cubicBezTo>
                    <a:pt x="335" y="0"/>
                    <a:pt x="425" y="20"/>
                    <a:pt x="482" y="60"/>
                  </a:cubicBezTo>
                  <a:cubicBezTo>
                    <a:pt x="493" y="68"/>
                    <a:pt x="500" y="83"/>
                    <a:pt x="513" y="91"/>
                  </a:cubicBezTo>
                  <a:cubicBezTo>
                    <a:pt x="524" y="120"/>
                    <a:pt x="545" y="144"/>
                    <a:pt x="552" y="173"/>
                  </a:cubicBezTo>
                  <a:cubicBezTo>
                    <a:pt x="551" y="187"/>
                    <a:pt x="560" y="199"/>
                    <a:pt x="562" y="213"/>
                  </a:cubicBezTo>
                  <a:cubicBezTo>
                    <a:pt x="573" y="264"/>
                    <a:pt x="564" y="322"/>
                    <a:pt x="549" y="367"/>
                  </a:cubicBezTo>
                  <a:cubicBezTo>
                    <a:pt x="541" y="391"/>
                    <a:pt x="531" y="411"/>
                    <a:pt x="518" y="428"/>
                  </a:cubicBezTo>
                  <a:cubicBezTo>
                    <a:pt x="523" y="435"/>
                    <a:pt x="531" y="439"/>
                    <a:pt x="538" y="444"/>
                  </a:cubicBezTo>
                  <a:cubicBezTo>
                    <a:pt x="551" y="396"/>
                    <a:pt x="570" y="351"/>
                    <a:pt x="604" y="311"/>
                  </a:cubicBezTo>
                  <a:cubicBezTo>
                    <a:pt x="626" y="284"/>
                    <a:pt x="669" y="256"/>
                    <a:pt x="707" y="254"/>
                  </a:cubicBezTo>
                  <a:cubicBezTo>
                    <a:pt x="724" y="253"/>
                    <a:pt x="751" y="260"/>
                    <a:pt x="772" y="263"/>
                  </a:cubicBezTo>
                  <a:cubicBezTo>
                    <a:pt x="777" y="263"/>
                    <a:pt x="783" y="260"/>
                    <a:pt x="788" y="263"/>
                  </a:cubicBezTo>
                  <a:cubicBezTo>
                    <a:pt x="791" y="264"/>
                    <a:pt x="793" y="270"/>
                    <a:pt x="797" y="274"/>
                  </a:cubicBezTo>
                  <a:cubicBezTo>
                    <a:pt x="807" y="283"/>
                    <a:pt x="829" y="292"/>
                    <a:pt x="839" y="302"/>
                  </a:cubicBezTo>
                  <a:cubicBezTo>
                    <a:pt x="843" y="307"/>
                    <a:pt x="844" y="313"/>
                    <a:pt x="848" y="317"/>
                  </a:cubicBezTo>
                  <a:cubicBezTo>
                    <a:pt x="859" y="333"/>
                    <a:pt x="872" y="347"/>
                    <a:pt x="878" y="366"/>
                  </a:cubicBezTo>
                  <a:cubicBezTo>
                    <a:pt x="883" y="400"/>
                    <a:pt x="892" y="431"/>
                    <a:pt x="886" y="467"/>
                  </a:cubicBezTo>
                  <a:cubicBezTo>
                    <a:pt x="883" y="485"/>
                    <a:pt x="874" y="506"/>
                    <a:pt x="866" y="524"/>
                  </a:cubicBezTo>
                  <a:cubicBezTo>
                    <a:pt x="846" y="570"/>
                    <a:pt x="814" y="596"/>
                    <a:pt x="777" y="626"/>
                  </a:cubicBezTo>
                  <a:cubicBezTo>
                    <a:pt x="761" y="639"/>
                    <a:pt x="746" y="654"/>
                    <a:pt x="724" y="662"/>
                  </a:cubicBezTo>
                  <a:cubicBezTo>
                    <a:pt x="714" y="663"/>
                    <a:pt x="702" y="667"/>
                    <a:pt x="694" y="674"/>
                  </a:cubicBezTo>
                  <a:cubicBezTo>
                    <a:pt x="668" y="680"/>
                    <a:pt x="633" y="684"/>
                    <a:pt x="607" y="677"/>
                  </a:cubicBezTo>
                  <a:cubicBezTo>
                    <a:pt x="613" y="693"/>
                    <a:pt x="624" y="728"/>
                    <a:pt x="602" y="728"/>
                  </a:cubicBezTo>
                  <a:cubicBezTo>
                    <a:pt x="588" y="728"/>
                    <a:pt x="587" y="710"/>
                    <a:pt x="576" y="703"/>
                  </a:cubicBezTo>
                  <a:cubicBezTo>
                    <a:pt x="613" y="821"/>
                    <a:pt x="627" y="973"/>
                    <a:pt x="602" y="1107"/>
                  </a:cubicBezTo>
                  <a:cubicBezTo>
                    <a:pt x="606" y="1110"/>
                    <a:pt x="614" y="1101"/>
                    <a:pt x="621" y="1099"/>
                  </a:cubicBezTo>
                  <a:cubicBezTo>
                    <a:pt x="626" y="1086"/>
                    <a:pt x="631" y="1068"/>
                    <a:pt x="641" y="1051"/>
                  </a:cubicBezTo>
                  <a:cubicBezTo>
                    <a:pt x="651" y="1033"/>
                    <a:pt x="677" y="999"/>
                    <a:pt x="688" y="1032"/>
                  </a:cubicBezTo>
                  <a:cubicBezTo>
                    <a:pt x="682" y="1061"/>
                    <a:pt x="665" y="1079"/>
                    <a:pt x="646" y="1096"/>
                  </a:cubicBezTo>
                  <a:cubicBezTo>
                    <a:pt x="669" y="1090"/>
                    <a:pt x="717" y="1069"/>
                    <a:pt x="726" y="1102"/>
                  </a:cubicBezTo>
                  <a:cubicBezTo>
                    <a:pt x="717" y="1118"/>
                    <a:pt x="701" y="1123"/>
                    <a:pt x="686" y="1129"/>
                  </a:cubicBezTo>
                  <a:cubicBezTo>
                    <a:pt x="721" y="1132"/>
                    <a:pt x="765" y="1138"/>
                    <a:pt x="800" y="1128"/>
                  </a:cubicBezTo>
                  <a:cubicBezTo>
                    <a:pt x="810" y="1132"/>
                    <a:pt x="818" y="1132"/>
                    <a:pt x="826" y="1132"/>
                  </a:cubicBezTo>
                  <a:cubicBezTo>
                    <a:pt x="858" y="1153"/>
                    <a:pt x="881" y="1182"/>
                    <a:pt x="914" y="1202"/>
                  </a:cubicBezTo>
                  <a:cubicBezTo>
                    <a:pt x="921" y="1237"/>
                    <a:pt x="917" y="1283"/>
                    <a:pt x="915" y="1324"/>
                  </a:cubicBezTo>
                  <a:cubicBezTo>
                    <a:pt x="912" y="1395"/>
                    <a:pt x="918" y="1465"/>
                    <a:pt x="910" y="1532"/>
                  </a:cubicBezTo>
                  <a:cubicBezTo>
                    <a:pt x="905" y="1574"/>
                    <a:pt x="899" y="1615"/>
                    <a:pt x="894" y="1655"/>
                  </a:cubicBezTo>
                  <a:cubicBezTo>
                    <a:pt x="891" y="1674"/>
                    <a:pt x="885" y="1690"/>
                    <a:pt x="885" y="1711"/>
                  </a:cubicBezTo>
                  <a:cubicBezTo>
                    <a:pt x="857" y="1722"/>
                    <a:pt x="823" y="1727"/>
                    <a:pt x="790" y="1727"/>
                  </a:cubicBezTo>
                  <a:cubicBezTo>
                    <a:pt x="754" y="1727"/>
                    <a:pt x="716" y="1726"/>
                    <a:pt x="678" y="1728"/>
                  </a:cubicBezTo>
                  <a:cubicBezTo>
                    <a:pt x="608" y="1733"/>
                    <a:pt x="531" y="1731"/>
                    <a:pt x="454" y="1730"/>
                  </a:cubicBezTo>
                  <a:cubicBezTo>
                    <a:pt x="334" y="1727"/>
                    <a:pt x="206" y="1728"/>
                    <a:pt x="86" y="1711"/>
                  </a:cubicBezTo>
                  <a:cubicBezTo>
                    <a:pt x="77" y="1705"/>
                    <a:pt x="74" y="1697"/>
                    <a:pt x="68" y="1690"/>
                  </a:cubicBezTo>
                  <a:cubicBezTo>
                    <a:pt x="65" y="1686"/>
                    <a:pt x="61" y="1683"/>
                    <a:pt x="59" y="1680"/>
                  </a:cubicBezTo>
                  <a:cubicBezTo>
                    <a:pt x="55" y="1671"/>
                    <a:pt x="56" y="1657"/>
                    <a:pt x="56" y="1647"/>
                  </a:cubicBezTo>
                  <a:cubicBezTo>
                    <a:pt x="51" y="1587"/>
                    <a:pt x="36" y="1521"/>
                    <a:pt x="26" y="1451"/>
                  </a:cubicBezTo>
                  <a:cubicBezTo>
                    <a:pt x="19" y="1405"/>
                    <a:pt x="18" y="1355"/>
                    <a:pt x="13" y="1312"/>
                  </a:cubicBezTo>
                  <a:cubicBezTo>
                    <a:pt x="12" y="1296"/>
                    <a:pt x="7" y="1279"/>
                    <a:pt x="6" y="1263"/>
                  </a:cubicBezTo>
                  <a:cubicBezTo>
                    <a:pt x="5" y="1255"/>
                    <a:pt x="7" y="1248"/>
                    <a:pt x="6" y="1241"/>
                  </a:cubicBezTo>
                  <a:cubicBezTo>
                    <a:pt x="5" y="1231"/>
                    <a:pt x="0" y="1222"/>
                    <a:pt x="3" y="1212"/>
                  </a:cubicBezTo>
                  <a:cubicBezTo>
                    <a:pt x="5" y="1205"/>
                    <a:pt x="14" y="1198"/>
                    <a:pt x="20" y="1190"/>
                  </a:cubicBezTo>
                  <a:cubicBezTo>
                    <a:pt x="25" y="1183"/>
                    <a:pt x="30" y="1174"/>
                    <a:pt x="34" y="1169"/>
                  </a:cubicBezTo>
                  <a:cubicBezTo>
                    <a:pt x="56" y="1147"/>
                    <a:pt x="83" y="1130"/>
                    <a:pt x="103" y="1111"/>
                  </a:cubicBezTo>
                  <a:cubicBezTo>
                    <a:pt x="151" y="1100"/>
                    <a:pt x="226" y="1121"/>
                    <a:pt x="282" y="1121"/>
                  </a:cubicBezTo>
                  <a:cubicBezTo>
                    <a:pt x="291" y="1087"/>
                    <a:pt x="304" y="1059"/>
                    <a:pt x="323" y="1036"/>
                  </a:cubicBezTo>
                  <a:cubicBezTo>
                    <a:pt x="356" y="1023"/>
                    <a:pt x="392" y="1024"/>
                    <a:pt x="428" y="1025"/>
                  </a:cubicBezTo>
                  <a:cubicBezTo>
                    <a:pt x="453" y="1025"/>
                    <a:pt x="479" y="1023"/>
                    <a:pt x="511" y="1032"/>
                  </a:cubicBezTo>
                  <a:cubicBezTo>
                    <a:pt x="543" y="1047"/>
                    <a:pt x="567" y="1070"/>
                    <a:pt x="576" y="1107"/>
                  </a:cubicBezTo>
                  <a:cubicBezTo>
                    <a:pt x="577" y="1107"/>
                    <a:pt x="577" y="1107"/>
                    <a:pt x="577" y="1108"/>
                  </a:cubicBezTo>
                  <a:cubicBezTo>
                    <a:pt x="577" y="1109"/>
                    <a:pt x="577" y="1109"/>
                    <a:pt x="577" y="1109"/>
                  </a:cubicBezTo>
                  <a:close/>
                  <a:moveTo>
                    <a:pt x="509" y="422"/>
                  </a:moveTo>
                  <a:cubicBezTo>
                    <a:pt x="528" y="399"/>
                    <a:pt x="539" y="360"/>
                    <a:pt x="549" y="331"/>
                  </a:cubicBezTo>
                  <a:cubicBezTo>
                    <a:pt x="566" y="280"/>
                    <a:pt x="557" y="219"/>
                    <a:pt x="541" y="169"/>
                  </a:cubicBezTo>
                  <a:cubicBezTo>
                    <a:pt x="536" y="151"/>
                    <a:pt x="525" y="134"/>
                    <a:pt x="515" y="117"/>
                  </a:cubicBezTo>
                  <a:cubicBezTo>
                    <a:pt x="505" y="100"/>
                    <a:pt x="494" y="83"/>
                    <a:pt x="482" y="72"/>
                  </a:cubicBezTo>
                  <a:cubicBezTo>
                    <a:pt x="447" y="43"/>
                    <a:pt x="388" y="23"/>
                    <a:pt x="337" y="27"/>
                  </a:cubicBezTo>
                  <a:cubicBezTo>
                    <a:pt x="295" y="31"/>
                    <a:pt x="272" y="49"/>
                    <a:pt x="249" y="75"/>
                  </a:cubicBezTo>
                  <a:cubicBezTo>
                    <a:pt x="214" y="112"/>
                    <a:pt x="213" y="159"/>
                    <a:pt x="215" y="218"/>
                  </a:cubicBezTo>
                  <a:cubicBezTo>
                    <a:pt x="232" y="225"/>
                    <a:pt x="254" y="227"/>
                    <a:pt x="275" y="230"/>
                  </a:cubicBezTo>
                  <a:cubicBezTo>
                    <a:pt x="270" y="221"/>
                    <a:pt x="259" y="217"/>
                    <a:pt x="252" y="205"/>
                  </a:cubicBezTo>
                  <a:cubicBezTo>
                    <a:pt x="242" y="186"/>
                    <a:pt x="242" y="159"/>
                    <a:pt x="241" y="132"/>
                  </a:cubicBezTo>
                  <a:cubicBezTo>
                    <a:pt x="249" y="111"/>
                    <a:pt x="264" y="91"/>
                    <a:pt x="285" y="87"/>
                  </a:cubicBezTo>
                  <a:cubicBezTo>
                    <a:pt x="296" y="66"/>
                    <a:pt x="326" y="78"/>
                    <a:pt x="335" y="96"/>
                  </a:cubicBezTo>
                  <a:cubicBezTo>
                    <a:pt x="340" y="108"/>
                    <a:pt x="334" y="121"/>
                    <a:pt x="336" y="137"/>
                  </a:cubicBezTo>
                  <a:cubicBezTo>
                    <a:pt x="338" y="154"/>
                    <a:pt x="352" y="165"/>
                    <a:pt x="352" y="183"/>
                  </a:cubicBezTo>
                  <a:cubicBezTo>
                    <a:pt x="352" y="215"/>
                    <a:pt x="334" y="237"/>
                    <a:pt x="311" y="244"/>
                  </a:cubicBezTo>
                  <a:cubicBezTo>
                    <a:pt x="390" y="282"/>
                    <a:pt x="453" y="344"/>
                    <a:pt x="462" y="444"/>
                  </a:cubicBezTo>
                  <a:cubicBezTo>
                    <a:pt x="486" y="443"/>
                    <a:pt x="494" y="432"/>
                    <a:pt x="509" y="422"/>
                  </a:cubicBezTo>
                  <a:close/>
                  <a:moveTo>
                    <a:pt x="284" y="96"/>
                  </a:moveTo>
                  <a:cubicBezTo>
                    <a:pt x="264" y="110"/>
                    <a:pt x="248" y="123"/>
                    <a:pt x="250" y="154"/>
                  </a:cubicBezTo>
                  <a:cubicBezTo>
                    <a:pt x="251" y="168"/>
                    <a:pt x="252" y="186"/>
                    <a:pt x="256" y="197"/>
                  </a:cubicBezTo>
                  <a:cubicBezTo>
                    <a:pt x="264" y="216"/>
                    <a:pt x="292" y="236"/>
                    <a:pt x="312" y="233"/>
                  </a:cubicBezTo>
                  <a:cubicBezTo>
                    <a:pt x="332" y="230"/>
                    <a:pt x="344" y="205"/>
                    <a:pt x="343" y="183"/>
                  </a:cubicBezTo>
                  <a:cubicBezTo>
                    <a:pt x="343" y="164"/>
                    <a:pt x="328" y="149"/>
                    <a:pt x="327" y="133"/>
                  </a:cubicBezTo>
                  <a:cubicBezTo>
                    <a:pt x="326" y="117"/>
                    <a:pt x="334" y="89"/>
                    <a:pt x="308" y="86"/>
                  </a:cubicBezTo>
                  <a:cubicBezTo>
                    <a:pt x="304" y="85"/>
                    <a:pt x="299" y="88"/>
                    <a:pt x="293" y="89"/>
                  </a:cubicBezTo>
                  <a:cubicBezTo>
                    <a:pt x="293" y="93"/>
                    <a:pt x="298" y="91"/>
                    <a:pt x="296" y="96"/>
                  </a:cubicBezTo>
                  <a:cubicBezTo>
                    <a:pt x="292" y="96"/>
                    <a:pt x="288" y="96"/>
                    <a:pt x="284" y="96"/>
                  </a:cubicBezTo>
                  <a:close/>
                  <a:moveTo>
                    <a:pt x="428" y="358"/>
                  </a:moveTo>
                  <a:cubicBezTo>
                    <a:pt x="406" y="318"/>
                    <a:pt x="373" y="292"/>
                    <a:pt x="336" y="268"/>
                  </a:cubicBezTo>
                  <a:cubicBezTo>
                    <a:pt x="319" y="257"/>
                    <a:pt x="302" y="246"/>
                    <a:pt x="285" y="241"/>
                  </a:cubicBezTo>
                  <a:cubicBezTo>
                    <a:pt x="268" y="237"/>
                    <a:pt x="251" y="238"/>
                    <a:pt x="235" y="235"/>
                  </a:cubicBezTo>
                  <a:cubicBezTo>
                    <a:pt x="222" y="233"/>
                    <a:pt x="212" y="228"/>
                    <a:pt x="198" y="226"/>
                  </a:cubicBezTo>
                  <a:cubicBezTo>
                    <a:pt x="169" y="223"/>
                    <a:pt x="150" y="232"/>
                    <a:pt x="130" y="243"/>
                  </a:cubicBezTo>
                  <a:cubicBezTo>
                    <a:pt x="88" y="266"/>
                    <a:pt x="68" y="342"/>
                    <a:pt x="81" y="398"/>
                  </a:cubicBezTo>
                  <a:cubicBezTo>
                    <a:pt x="84" y="413"/>
                    <a:pt x="85" y="430"/>
                    <a:pt x="89" y="443"/>
                  </a:cubicBezTo>
                  <a:cubicBezTo>
                    <a:pt x="96" y="462"/>
                    <a:pt x="110" y="479"/>
                    <a:pt x="117" y="500"/>
                  </a:cubicBezTo>
                  <a:cubicBezTo>
                    <a:pt x="130" y="508"/>
                    <a:pt x="136" y="522"/>
                    <a:pt x="147" y="533"/>
                  </a:cubicBezTo>
                  <a:cubicBezTo>
                    <a:pt x="171" y="557"/>
                    <a:pt x="208" y="576"/>
                    <a:pt x="244" y="588"/>
                  </a:cubicBezTo>
                  <a:cubicBezTo>
                    <a:pt x="298" y="605"/>
                    <a:pt x="357" y="598"/>
                    <a:pt x="402" y="576"/>
                  </a:cubicBezTo>
                  <a:cubicBezTo>
                    <a:pt x="410" y="569"/>
                    <a:pt x="417" y="560"/>
                    <a:pt x="428" y="555"/>
                  </a:cubicBezTo>
                  <a:cubicBezTo>
                    <a:pt x="428" y="538"/>
                    <a:pt x="447" y="533"/>
                    <a:pt x="452" y="520"/>
                  </a:cubicBezTo>
                  <a:cubicBezTo>
                    <a:pt x="459" y="500"/>
                    <a:pt x="451" y="477"/>
                    <a:pt x="453" y="447"/>
                  </a:cubicBezTo>
                  <a:cubicBezTo>
                    <a:pt x="438" y="450"/>
                    <a:pt x="409" y="441"/>
                    <a:pt x="406" y="429"/>
                  </a:cubicBezTo>
                  <a:cubicBezTo>
                    <a:pt x="421" y="434"/>
                    <a:pt x="437" y="440"/>
                    <a:pt x="452" y="437"/>
                  </a:cubicBezTo>
                  <a:cubicBezTo>
                    <a:pt x="445" y="410"/>
                    <a:pt x="441" y="383"/>
                    <a:pt x="428" y="358"/>
                  </a:cubicBezTo>
                  <a:close/>
                  <a:moveTo>
                    <a:pt x="760" y="270"/>
                  </a:moveTo>
                  <a:cubicBezTo>
                    <a:pt x="709" y="257"/>
                    <a:pt x="657" y="276"/>
                    <a:pt x="626" y="305"/>
                  </a:cubicBezTo>
                  <a:cubicBezTo>
                    <a:pt x="579" y="351"/>
                    <a:pt x="538" y="434"/>
                    <a:pt x="534" y="520"/>
                  </a:cubicBezTo>
                  <a:cubicBezTo>
                    <a:pt x="531" y="573"/>
                    <a:pt x="540" y="619"/>
                    <a:pt x="570" y="646"/>
                  </a:cubicBezTo>
                  <a:cubicBezTo>
                    <a:pt x="588" y="662"/>
                    <a:pt x="609" y="671"/>
                    <a:pt x="642" y="671"/>
                  </a:cubicBezTo>
                  <a:cubicBezTo>
                    <a:pt x="713" y="671"/>
                    <a:pt x="768" y="627"/>
                    <a:pt x="809" y="590"/>
                  </a:cubicBezTo>
                  <a:cubicBezTo>
                    <a:pt x="829" y="573"/>
                    <a:pt x="850" y="542"/>
                    <a:pt x="860" y="518"/>
                  </a:cubicBezTo>
                  <a:cubicBezTo>
                    <a:pt x="888" y="449"/>
                    <a:pt x="884" y="372"/>
                    <a:pt x="839" y="316"/>
                  </a:cubicBezTo>
                  <a:cubicBezTo>
                    <a:pt x="824" y="305"/>
                    <a:pt x="810" y="292"/>
                    <a:pt x="795" y="281"/>
                  </a:cubicBezTo>
                  <a:cubicBezTo>
                    <a:pt x="783" y="280"/>
                    <a:pt x="772" y="273"/>
                    <a:pt x="760" y="270"/>
                  </a:cubicBezTo>
                  <a:close/>
                  <a:moveTo>
                    <a:pt x="508" y="439"/>
                  </a:moveTo>
                  <a:cubicBezTo>
                    <a:pt x="504" y="447"/>
                    <a:pt x="493" y="448"/>
                    <a:pt x="486" y="453"/>
                  </a:cubicBezTo>
                  <a:cubicBezTo>
                    <a:pt x="485" y="451"/>
                    <a:pt x="481" y="451"/>
                    <a:pt x="479" y="453"/>
                  </a:cubicBezTo>
                  <a:cubicBezTo>
                    <a:pt x="476" y="464"/>
                    <a:pt x="477" y="482"/>
                    <a:pt x="485" y="486"/>
                  </a:cubicBezTo>
                  <a:cubicBezTo>
                    <a:pt x="500" y="484"/>
                    <a:pt x="502" y="468"/>
                    <a:pt x="511" y="461"/>
                  </a:cubicBezTo>
                  <a:cubicBezTo>
                    <a:pt x="521" y="461"/>
                    <a:pt x="525" y="462"/>
                    <a:pt x="533" y="459"/>
                  </a:cubicBezTo>
                  <a:cubicBezTo>
                    <a:pt x="531" y="446"/>
                    <a:pt x="521" y="441"/>
                    <a:pt x="508" y="439"/>
                  </a:cubicBezTo>
                  <a:close/>
                  <a:moveTo>
                    <a:pt x="560" y="655"/>
                  </a:moveTo>
                  <a:cubicBezTo>
                    <a:pt x="561" y="655"/>
                    <a:pt x="563" y="654"/>
                    <a:pt x="561" y="654"/>
                  </a:cubicBezTo>
                  <a:cubicBezTo>
                    <a:pt x="559" y="652"/>
                    <a:pt x="558" y="651"/>
                    <a:pt x="555" y="650"/>
                  </a:cubicBezTo>
                  <a:cubicBezTo>
                    <a:pt x="527" y="599"/>
                    <a:pt x="516" y="545"/>
                    <a:pt x="501" y="489"/>
                  </a:cubicBezTo>
                  <a:cubicBezTo>
                    <a:pt x="493" y="492"/>
                    <a:pt x="482" y="498"/>
                    <a:pt x="474" y="493"/>
                  </a:cubicBezTo>
                  <a:cubicBezTo>
                    <a:pt x="469" y="479"/>
                    <a:pt x="470" y="466"/>
                    <a:pt x="473" y="452"/>
                  </a:cubicBezTo>
                  <a:cubicBezTo>
                    <a:pt x="469" y="452"/>
                    <a:pt x="464" y="453"/>
                    <a:pt x="462" y="451"/>
                  </a:cubicBezTo>
                  <a:cubicBezTo>
                    <a:pt x="467" y="476"/>
                    <a:pt x="458" y="516"/>
                    <a:pt x="464" y="537"/>
                  </a:cubicBezTo>
                  <a:cubicBezTo>
                    <a:pt x="476" y="536"/>
                    <a:pt x="489" y="544"/>
                    <a:pt x="491" y="556"/>
                  </a:cubicBezTo>
                  <a:cubicBezTo>
                    <a:pt x="487" y="567"/>
                    <a:pt x="480" y="570"/>
                    <a:pt x="470" y="574"/>
                  </a:cubicBezTo>
                  <a:cubicBezTo>
                    <a:pt x="465" y="609"/>
                    <a:pt x="477" y="652"/>
                    <a:pt x="491" y="681"/>
                  </a:cubicBezTo>
                  <a:cubicBezTo>
                    <a:pt x="506" y="710"/>
                    <a:pt x="518" y="738"/>
                    <a:pt x="531" y="762"/>
                  </a:cubicBezTo>
                  <a:cubicBezTo>
                    <a:pt x="536" y="743"/>
                    <a:pt x="540" y="723"/>
                    <a:pt x="549" y="708"/>
                  </a:cubicBezTo>
                  <a:cubicBezTo>
                    <a:pt x="544" y="701"/>
                    <a:pt x="542" y="691"/>
                    <a:pt x="536" y="684"/>
                  </a:cubicBezTo>
                  <a:cubicBezTo>
                    <a:pt x="525" y="683"/>
                    <a:pt x="514" y="682"/>
                    <a:pt x="513" y="671"/>
                  </a:cubicBezTo>
                  <a:cubicBezTo>
                    <a:pt x="515" y="648"/>
                    <a:pt x="546" y="654"/>
                    <a:pt x="560" y="655"/>
                  </a:cubicBezTo>
                  <a:close/>
                  <a:moveTo>
                    <a:pt x="524" y="542"/>
                  </a:moveTo>
                  <a:cubicBezTo>
                    <a:pt x="524" y="513"/>
                    <a:pt x="527" y="491"/>
                    <a:pt x="531" y="468"/>
                  </a:cubicBezTo>
                  <a:cubicBezTo>
                    <a:pt x="493" y="468"/>
                    <a:pt x="522" y="516"/>
                    <a:pt x="524" y="542"/>
                  </a:cubicBezTo>
                  <a:close/>
                  <a:moveTo>
                    <a:pt x="438" y="559"/>
                  </a:moveTo>
                  <a:cubicBezTo>
                    <a:pt x="444" y="555"/>
                    <a:pt x="449" y="550"/>
                    <a:pt x="450" y="542"/>
                  </a:cubicBezTo>
                  <a:cubicBezTo>
                    <a:pt x="439" y="541"/>
                    <a:pt x="440" y="551"/>
                    <a:pt x="438" y="559"/>
                  </a:cubicBezTo>
                  <a:close/>
                  <a:moveTo>
                    <a:pt x="430" y="579"/>
                  </a:moveTo>
                  <a:cubicBezTo>
                    <a:pt x="434" y="582"/>
                    <a:pt x="433" y="591"/>
                    <a:pt x="435" y="599"/>
                  </a:cubicBezTo>
                  <a:cubicBezTo>
                    <a:pt x="445" y="594"/>
                    <a:pt x="456" y="590"/>
                    <a:pt x="459" y="578"/>
                  </a:cubicBezTo>
                  <a:cubicBezTo>
                    <a:pt x="448" y="561"/>
                    <a:pt x="478" y="568"/>
                    <a:pt x="479" y="556"/>
                  </a:cubicBezTo>
                  <a:cubicBezTo>
                    <a:pt x="480" y="546"/>
                    <a:pt x="469" y="549"/>
                    <a:pt x="460" y="545"/>
                  </a:cubicBezTo>
                  <a:cubicBezTo>
                    <a:pt x="456" y="561"/>
                    <a:pt x="442" y="568"/>
                    <a:pt x="430" y="579"/>
                  </a:cubicBezTo>
                  <a:close/>
                  <a:moveTo>
                    <a:pt x="570" y="670"/>
                  </a:moveTo>
                  <a:cubicBezTo>
                    <a:pt x="552" y="667"/>
                    <a:pt x="536" y="658"/>
                    <a:pt x="525" y="670"/>
                  </a:cubicBezTo>
                  <a:cubicBezTo>
                    <a:pt x="534" y="673"/>
                    <a:pt x="537" y="671"/>
                    <a:pt x="544" y="672"/>
                  </a:cubicBezTo>
                  <a:cubicBezTo>
                    <a:pt x="548" y="678"/>
                    <a:pt x="547" y="690"/>
                    <a:pt x="551" y="696"/>
                  </a:cubicBezTo>
                  <a:cubicBezTo>
                    <a:pt x="556" y="696"/>
                    <a:pt x="558" y="695"/>
                    <a:pt x="561" y="695"/>
                  </a:cubicBezTo>
                  <a:cubicBezTo>
                    <a:pt x="560" y="686"/>
                    <a:pt x="562" y="682"/>
                    <a:pt x="571" y="684"/>
                  </a:cubicBezTo>
                  <a:cubicBezTo>
                    <a:pt x="574" y="686"/>
                    <a:pt x="570" y="687"/>
                    <a:pt x="572" y="690"/>
                  </a:cubicBezTo>
                  <a:cubicBezTo>
                    <a:pt x="590" y="690"/>
                    <a:pt x="589" y="720"/>
                    <a:pt x="605" y="715"/>
                  </a:cubicBezTo>
                  <a:cubicBezTo>
                    <a:pt x="605" y="704"/>
                    <a:pt x="602" y="687"/>
                    <a:pt x="595" y="680"/>
                  </a:cubicBezTo>
                  <a:cubicBezTo>
                    <a:pt x="583" y="680"/>
                    <a:pt x="572" y="679"/>
                    <a:pt x="570" y="670"/>
                  </a:cubicBezTo>
                  <a:close/>
                  <a:moveTo>
                    <a:pt x="560" y="705"/>
                  </a:moveTo>
                  <a:cubicBezTo>
                    <a:pt x="553" y="723"/>
                    <a:pt x="535" y="751"/>
                    <a:pt x="538" y="777"/>
                  </a:cubicBezTo>
                  <a:cubicBezTo>
                    <a:pt x="539" y="800"/>
                    <a:pt x="555" y="825"/>
                    <a:pt x="562" y="849"/>
                  </a:cubicBezTo>
                  <a:cubicBezTo>
                    <a:pt x="585" y="926"/>
                    <a:pt x="587" y="1012"/>
                    <a:pt x="594" y="1096"/>
                  </a:cubicBezTo>
                  <a:cubicBezTo>
                    <a:pt x="595" y="1077"/>
                    <a:pt x="601" y="1058"/>
                    <a:pt x="602" y="1037"/>
                  </a:cubicBezTo>
                  <a:cubicBezTo>
                    <a:pt x="608" y="959"/>
                    <a:pt x="607" y="892"/>
                    <a:pt x="595" y="822"/>
                  </a:cubicBezTo>
                  <a:cubicBezTo>
                    <a:pt x="588" y="781"/>
                    <a:pt x="581" y="740"/>
                    <a:pt x="564" y="705"/>
                  </a:cubicBezTo>
                  <a:cubicBezTo>
                    <a:pt x="562" y="705"/>
                    <a:pt x="562" y="706"/>
                    <a:pt x="560" y="705"/>
                  </a:cubicBezTo>
                  <a:close/>
                  <a:moveTo>
                    <a:pt x="585" y="1099"/>
                  </a:moveTo>
                  <a:cubicBezTo>
                    <a:pt x="580" y="993"/>
                    <a:pt x="569" y="884"/>
                    <a:pt x="535" y="801"/>
                  </a:cubicBezTo>
                  <a:cubicBezTo>
                    <a:pt x="530" y="910"/>
                    <a:pt x="550" y="1011"/>
                    <a:pt x="585" y="1099"/>
                  </a:cubicBezTo>
                  <a:close/>
                  <a:moveTo>
                    <a:pt x="633" y="1094"/>
                  </a:moveTo>
                  <a:cubicBezTo>
                    <a:pt x="651" y="1078"/>
                    <a:pt x="681" y="1060"/>
                    <a:pt x="675" y="1028"/>
                  </a:cubicBezTo>
                  <a:cubicBezTo>
                    <a:pt x="651" y="1041"/>
                    <a:pt x="641" y="1066"/>
                    <a:pt x="633" y="1094"/>
                  </a:cubicBezTo>
                  <a:close/>
                  <a:moveTo>
                    <a:pt x="462" y="1033"/>
                  </a:moveTo>
                  <a:cubicBezTo>
                    <a:pt x="439" y="1032"/>
                    <a:pt x="408" y="1036"/>
                    <a:pt x="388" y="1033"/>
                  </a:cubicBezTo>
                  <a:cubicBezTo>
                    <a:pt x="368" y="1041"/>
                    <a:pt x="344" y="1037"/>
                    <a:pt x="327" y="1048"/>
                  </a:cubicBezTo>
                  <a:cubicBezTo>
                    <a:pt x="309" y="1061"/>
                    <a:pt x="292" y="1112"/>
                    <a:pt x="292" y="1136"/>
                  </a:cubicBezTo>
                  <a:cubicBezTo>
                    <a:pt x="313" y="1140"/>
                    <a:pt x="329" y="1143"/>
                    <a:pt x="348" y="1149"/>
                  </a:cubicBezTo>
                  <a:cubicBezTo>
                    <a:pt x="349" y="1143"/>
                    <a:pt x="348" y="1127"/>
                    <a:pt x="348" y="1114"/>
                  </a:cubicBezTo>
                  <a:cubicBezTo>
                    <a:pt x="352" y="1110"/>
                    <a:pt x="359" y="1100"/>
                    <a:pt x="367" y="1096"/>
                  </a:cubicBezTo>
                  <a:cubicBezTo>
                    <a:pt x="399" y="1077"/>
                    <a:pt x="486" y="1078"/>
                    <a:pt x="508" y="1106"/>
                  </a:cubicBezTo>
                  <a:cubicBezTo>
                    <a:pt x="515" y="1116"/>
                    <a:pt x="514" y="1129"/>
                    <a:pt x="518" y="1142"/>
                  </a:cubicBezTo>
                  <a:cubicBezTo>
                    <a:pt x="544" y="1143"/>
                    <a:pt x="556" y="1135"/>
                    <a:pt x="571" y="1123"/>
                  </a:cubicBezTo>
                  <a:cubicBezTo>
                    <a:pt x="556" y="1060"/>
                    <a:pt x="520" y="1037"/>
                    <a:pt x="462" y="1033"/>
                  </a:cubicBezTo>
                  <a:close/>
                  <a:moveTo>
                    <a:pt x="691" y="1119"/>
                  </a:moveTo>
                  <a:cubicBezTo>
                    <a:pt x="708" y="1112"/>
                    <a:pt x="721" y="1101"/>
                    <a:pt x="707" y="1091"/>
                  </a:cubicBezTo>
                  <a:cubicBezTo>
                    <a:pt x="682" y="1096"/>
                    <a:pt x="636" y="1095"/>
                    <a:pt x="631" y="1127"/>
                  </a:cubicBezTo>
                  <a:cubicBezTo>
                    <a:pt x="651" y="1136"/>
                    <a:pt x="674" y="1127"/>
                    <a:pt x="691" y="1119"/>
                  </a:cubicBezTo>
                  <a:close/>
                  <a:moveTo>
                    <a:pt x="498" y="1111"/>
                  </a:moveTo>
                  <a:cubicBezTo>
                    <a:pt x="459" y="1087"/>
                    <a:pt x="396" y="1088"/>
                    <a:pt x="362" y="1113"/>
                  </a:cubicBezTo>
                  <a:cubicBezTo>
                    <a:pt x="360" y="1117"/>
                    <a:pt x="358" y="1127"/>
                    <a:pt x="359" y="1131"/>
                  </a:cubicBezTo>
                  <a:cubicBezTo>
                    <a:pt x="369" y="1119"/>
                    <a:pt x="391" y="1126"/>
                    <a:pt x="406" y="1124"/>
                  </a:cubicBezTo>
                  <a:cubicBezTo>
                    <a:pt x="431" y="1122"/>
                    <a:pt x="466" y="1119"/>
                    <a:pt x="503" y="1124"/>
                  </a:cubicBezTo>
                  <a:cubicBezTo>
                    <a:pt x="505" y="1120"/>
                    <a:pt x="498" y="1116"/>
                    <a:pt x="498" y="1111"/>
                  </a:cubicBezTo>
                  <a:close/>
                  <a:moveTo>
                    <a:pt x="615" y="1133"/>
                  </a:moveTo>
                  <a:cubicBezTo>
                    <a:pt x="615" y="1134"/>
                    <a:pt x="621" y="1121"/>
                    <a:pt x="612" y="1116"/>
                  </a:cubicBezTo>
                  <a:cubicBezTo>
                    <a:pt x="607" y="1122"/>
                    <a:pt x="603" y="1122"/>
                    <a:pt x="604" y="1133"/>
                  </a:cubicBezTo>
                  <a:cubicBezTo>
                    <a:pt x="605" y="1135"/>
                    <a:pt x="609" y="1134"/>
                    <a:pt x="611" y="1136"/>
                  </a:cubicBezTo>
                  <a:cubicBezTo>
                    <a:pt x="611" y="1134"/>
                    <a:pt x="614" y="1129"/>
                    <a:pt x="615" y="1133"/>
                  </a:cubicBezTo>
                  <a:close/>
                  <a:moveTo>
                    <a:pt x="213" y="1128"/>
                  </a:moveTo>
                  <a:cubicBezTo>
                    <a:pt x="201" y="1127"/>
                    <a:pt x="190" y="1121"/>
                    <a:pt x="179" y="1119"/>
                  </a:cubicBezTo>
                  <a:cubicBezTo>
                    <a:pt x="158" y="1117"/>
                    <a:pt x="119" y="1119"/>
                    <a:pt x="104" y="1126"/>
                  </a:cubicBezTo>
                  <a:cubicBezTo>
                    <a:pt x="84" y="1135"/>
                    <a:pt x="72" y="1156"/>
                    <a:pt x="53" y="1169"/>
                  </a:cubicBezTo>
                  <a:cubicBezTo>
                    <a:pt x="70" y="1170"/>
                    <a:pt x="80" y="1164"/>
                    <a:pt x="99" y="1168"/>
                  </a:cubicBezTo>
                  <a:cubicBezTo>
                    <a:pt x="103" y="1157"/>
                    <a:pt x="121" y="1131"/>
                    <a:pt x="132" y="1128"/>
                  </a:cubicBezTo>
                  <a:cubicBezTo>
                    <a:pt x="139" y="1126"/>
                    <a:pt x="155" y="1135"/>
                    <a:pt x="168" y="1136"/>
                  </a:cubicBezTo>
                  <a:cubicBezTo>
                    <a:pt x="191" y="1137"/>
                    <a:pt x="213" y="1126"/>
                    <a:pt x="224" y="1139"/>
                  </a:cubicBezTo>
                  <a:cubicBezTo>
                    <a:pt x="225" y="1144"/>
                    <a:pt x="225" y="1150"/>
                    <a:pt x="227" y="1154"/>
                  </a:cubicBezTo>
                  <a:cubicBezTo>
                    <a:pt x="225" y="1161"/>
                    <a:pt x="224" y="1169"/>
                    <a:pt x="221" y="1175"/>
                  </a:cubicBezTo>
                  <a:cubicBezTo>
                    <a:pt x="244" y="1169"/>
                    <a:pt x="257" y="1173"/>
                    <a:pt x="277" y="1172"/>
                  </a:cubicBezTo>
                  <a:cubicBezTo>
                    <a:pt x="258" y="1163"/>
                    <a:pt x="276" y="1147"/>
                    <a:pt x="279" y="1132"/>
                  </a:cubicBezTo>
                  <a:cubicBezTo>
                    <a:pt x="256" y="1128"/>
                    <a:pt x="235" y="1129"/>
                    <a:pt x="213" y="1128"/>
                  </a:cubicBezTo>
                  <a:close/>
                  <a:moveTo>
                    <a:pt x="359" y="1136"/>
                  </a:moveTo>
                  <a:cubicBezTo>
                    <a:pt x="364" y="1152"/>
                    <a:pt x="352" y="1169"/>
                    <a:pt x="353" y="1182"/>
                  </a:cubicBezTo>
                  <a:cubicBezTo>
                    <a:pt x="402" y="1172"/>
                    <a:pt x="454" y="1180"/>
                    <a:pt x="503" y="1174"/>
                  </a:cubicBezTo>
                  <a:cubicBezTo>
                    <a:pt x="503" y="1166"/>
                    <a:pt x="506" y="1154"/>
                    <a:pt x="506" y="1149"/>
                  </a:cubicBezTo>
                  <a:cubicBezTo>
                    <a:pt x="505" y="1144"/>
                    <a:pt x="498" y="1145"/>
                    <a:pt x="501" y="1138"/>
                  </a:cubicBezTo>
                  <a:cubicBezTo>
                    <a:pt x="505" y="1137"/>
                    <a:pt x="508" y="1142"/>
                    <a:pt x="508" y="1137"/>
                  </a:cubicBezTo>
                  <a:cubicBezTo>
                    <a:pt x="460" y="1124"/>
                    <a:pt x="415" y="1139"/>
                    <a:pt x="359" y="1136"/>
                  </a:cubicBezTo>
                  <a:close/>
                  <a:moveTo>
                    <a:pt x="516" y="1152"/>
                  </a:moveTo>
                  <a:cubicBezTo>
                    <a:pt x="534" y="1164"/>
                    <a:pt x="561" y="1149"/>
                    <a:pt x="579" y="1138"/>
                  </a:cubicBezTo>
                  <a:cubicBezTo>
                    <a:pt x="577" y="1135"/>
                    <a:pt x="582" y="1133"/>
                    <a:pt x="579" y="1132"/>
                  </a:cubicBezTo>
                  <a:cubicBezTo>
                    <a:pt x="566" y="1143"/>
                    <a:pt x="533" y="1151"/>
                    <a:pt x="516" y="1152"/>
                  </a:cubicBezTo>
                  <a:close/>
                  <a:moveTo>
                    <a:pt x="826" y="1147"/>
                  </a:moveTo>
                  <a:cubicBezTo>
                    <a:pt x="808" y="1139"/>
                    <a:pt x="792" y="1144"/>
                    <a:pt x="770" y="1144"/>
                  </a:cubicBezTo>
                  <a:cubicBezTo>
                    <a:pt x="739" y="1144"/>
                    <a:pt x="706" y="1138"/>
                    <a:pt x="675" y="1143"/>
                  </a:cubicBezTo>
                  <a:cubicBezTo>
                    <a:pt x="670" y="1137"/>
                    <a:pt x="660" y="1135"/>
                    <a:pt x="655" y="1142"/>
                  </a:cubicBezTo>
                  <a:cubicBezTo>
                    <a:pt x="670" y="1148"/>
                    <a:pt x="681" y="1160"/>
                    <a:pt x="689" y="1173"/>
                  </a:cubicBezTo>
                  <a:cubicBezTo>
                    <a:pt x="705" y="1172"/>
                    <a:pt x="708" y="1174"/>
                    <a:pt x="721" y="1172"/>
                  </a:cubicBezTo>
                  <a:cubicBezTo>
                    <a:pt x="714" y="1145"/>
                    <a:pt x="736" y="1148"/>
                    <a:pt x="757" y="1149"/>
                  </a:cubicBezTo>
                  <a:cubicBezTo>
                    <a:pt x="776" y="1151"/>
                    <a:pt x="797" y="1148"/>
                    <a:pt x="815" y="1150"/>
                  </a:cubicBezTo>
                  <a:cubicBezTo>
                    <a:pt x="828" y="1159"/>
                    <a:pt x="840" y="1190"/>
                    <a:pt x="864" y="1177"/>
                  </a:cubicBezTo>
                  <a:cubicBezTo>
                    <a:pt x="849" y="1168"/>
                    <a:pt x="842" y="1153"/>
                    <a:pt x="826" y="1147"/>
                  </a:cubicBezTo>
                  <a:close/>
                  <a:moveTo>
                    <a:pt x="140" y="1141"/>
                  </a:moveTo>
                  <a:cubicBezTo>
                    <a:pt x="133" y="1145"/>
                    <a:pt x="115" y="1150"/>
                    <a:pt x="118" y="1158"/>
                  </a:cubicBezTo>
                  <a:cubicBezTo>
                    <a:pt x="160" y="1158"/>
                    <a:pt x="178" y="1157"/>
                    <a:pt x="215" y="1158"/>
                  </a:cubicBezTo>
                  <a:cubicBezTo>
                    <a:pt x="215" y="1154"/>
                    <a:pt x="219" y="1153"/>
                    <a:pt x="218" y="1148"/>
                  </a:cubicBezTo>
                  <a:cubicBezTo>
                    <a:pt x="191" y="1142"/>
                    <a:pt x="167" y="1148"/>
                    <a:pt x="140" y="1141"/>
                  </a:cubicBezTo>
                  <a:close/>
                  <a:moveTo>
                    <a:pt x="585" y="1182"/>
                  </a:moveTo>
                  <a:cubicBezTo>
                    <a:pt x="605" y="1179"/>
                    <a:pt x="624" y="1176"/>
                    <a:pt x="645" y="1175"/>
                  </a:cubicBezTo>
                  <a:cubicBezTo>
                    <a:pt x="639" y="1160"/>
                    <a:pt x="617" y="1141"/>
                    <a:pt x="597" y="1143"/>
                  </a:cubicBezTo>
                  <a:cubicBezTo>
                    <a:pt x="605" y="1156"/>
                    <a:pt x="602" y="1178"/>
                    <a:pt x="585" y="1182"/>
                  </a:cubicBezTo>
                  <a:close/>
                  <a:moveTo>
                    <a:pt x="655" y="1174"/>
                  </a:moveTo>
                  <a:cubicBezTo>
                    <a:pt x="665" y="1173"/>
                    <a:pt x="671" y="1174"/>
                    <a:pt x="678" y="1172"/>
                  </a:cubicBezTo>
                  <a:cubicBezTo>
                    <a:pt x="668" y="1157"/>
                    <a:pt x="648" y="1142"/>
                    <a:pt x="630" y="1144"/>
                  </a:cubicBezTo>
                  <a:cubicBezTo>
                    <a:pt x="639" y="1153"/>
                    <a:pt x="648" y="1163"/>
                    <a:pt x="655" y="1174"/>
                  </a:cubicBezTo>
                  <a:close/>
                  <a:moveTo>
                    <a:pt x="288" y="1147"/>
                  </a:moveTo>
                  <a:cubicBezTo>
                    <a:pt x="285" y="1151"/>
                    <a:pt x="285" y="1162"/>
                    <a:pt x="288" y="1167"/>
                  </a:cubicBezTo>
                  <a:cubicBezTo>
                    <a:pt x="304" y="1170"/>
                    <a:pt x="317" y="1173"/>
                    <a:pt x="337" y="1173"/>
                  </a:cubicBezTo>
                  <a:cubicBezTo>
                    <a:pt x="341" y="1168"/>
                    <a:pt x="347" y="1165"/>
                    <a:pt x="347" y="1155"/>
                  </a:cubicBezTo>
                  <a:cubicBezTo>
                    <a:pt x="326" y="1152"/>
                    <a:pt x="311" y="1153"/>
                    <a:pt x="288" y="1147"/>
                  </a:cubicBezTo>
                  <a:close/>
                  <a:moveTo>
                    <a:pt x="584" y="1149"/>
                  </a:moveTo>
                  <a:cubicBezTo>
                    <a:pt x="572" y="1158"/>
                    <a:pt x="539" y="1172"/>
                    <a:pt x="516" y="1163"/>
                  </a:cubicBezTo>
                  <a:cubicBezTo>
                    <a:pt x="517" y="1167"/>
                    <a:pt x="514" y="1167"/>
                    <a:pt x="515" y="1172"/>
                  </a:cubicBezTo>
                  <a:cubicBezTo>
                    <a:pt x="518" y="1172"/>
                    <a:pt x="520" y="1172"/>
                    <a:pt x="523" y="1172"/>
                  </a:cubicBezTo>
                  <a:cubicBezTo>
                    <a:pt x="522" y="1175"/>
                    <a:pt x="527" y="1176"/>
                    <a:pt x="524" y="1179"/>
                  </a:cubicBezTo>
                  <a:cubicBezTo>
                    <a:pt x="547" y="1183"/>
                    <a:pt x="578" y="1179"/>
                    <a:pt x="590" y="1164"/>
                  </a:cubicBezTo>
                  <a:cubicBezTo>
                    <a:pt x="586" y="1158"/>
                    <a:pt x="589" y="1152"/>
                    <a:pt x="584" y="1149"/>
                  </a:cubicBezTo>
                  <a:close/>
                  <a:moveTo>
                    <a:pt x="810" y="1164"/>
                  </a:moveTo>
                  <a:cubicBezTo>
                    <a:pt x="785" y="1159"/>
                    <a:pt x="758" y="1160"/>
                    <a:pt x="742" y="1159"/>
                  </a:cubicBezTo>
                  <a:cubicBezTo>
                    <a:pt x="739" y="1159"/>
                    <a:pt x="730" y="1160"/>
                    <a:pt x="731" y="1168"/>
                  </a:cubicBezTo>
                  <a:cubicBezTo>
                    <a:pt x="737" y="1165"/>
                    <a:pt x="737" y="1171"/>
                    <a:pt x="742" y="1174"/>
                  </a:cubicBezTo>
                  <a:cubicBezTo>
                    <a:pt x="767" y="1175"/>
                    <a:pt x="796" y="1180"/>
                    <a:pt x="820" y="1175"/>
                  </a:cubicBezTo>
                  <a:cubicBezTo>
                    <a:pt x="819" y="1170"/>
                    <a:pt x="810" y="1171"/>
                    <a:pt x="810" y="1164"/>
                  </a:cubicBezTo>
                  <a:close/>
                  <a:moveTo>
                    <a:pt x="110" y="1167"/>
                  </a:moveTo>
                  <a:cubicBezTo>
                    <a:pt x="111" y="1170"/>
                    <a:pt x="105" y="1173"/>
                    <a:pt x="108" y="1175"/>
                  </a:cubicBezTo>
                  <a:cubicBezTo>
                    <a:pt x="112" y="1172"/>
                    <a:pt x="124" y="1177"/>
                    <a:pt x="127" y="1172"/>
                  </a:cubicBezTo>
                  <a:cubicBezTo>
                    <a:pt x="147" y="1181"/>
                    <a:pt x="183" y="1179"/>
                    <a:pt x="203" y="1182"/>
                  </a:cubicBezTo>
                  <a:cubicBezTo>
                    <a:pt x="203" y="1176"/>
                    <a:pt x="209" y="1176"/>
                    <a:pt x="209" y="1170"/>
                  </a:cubicBezTo>
                  <a:cubicBezTo>
                    <a:pt x="169" y="1165"/>
                    <a:pt x="143" y="1171"/>
                    <a:pt x="110" y="1167"/>
                  </a:cubicBezTo>
                  <a:close/>
                  <a:moveTo>
                    <a:pt x="43" y="1177"/>
                  </a:moveTo>
                  <a:cubicBezTo>
                    <a:pt x="36" y="1188"/>
                    <a:pt x="22" y="1198"/>
                    <a:pt x="20" y="1210"/>
                  </a:cubicBezTo>
                  <a:cubicBezTo>
                    <a:pt x="25" y="1198"/>
                    <a:pt x="42" y="1194"/>
                    <a:pt x="57" y="1193"/>
                  </a:cubicBezTo>
                  <a:cubicBezTo>
                    <a:pt x="108" y="1187"/>
                    <a:pt x="147" y="1198"/>
                    <a:pt x="196" y="1193"/>
                  </a:cubicBezTo>
                  <a:cubicBezTo>
                    <a:pt x="156" y="1194"/>
                    <a:pt x="132" y="1181"/>
                    <a:pt x="99" y="1187"/>
                  </a:cubicBezTo>
                  <a:cubicBezTo>
                    <a:pt x="97" y="1183"/>
                    <a:pt x="94" y="1180"/>
                    <a:pt x="92" y="1177"/>
                  </a:cubicBezTo>
                  <a:cubicBezTo>
                    <a:pt x="78" y="1174"/>
                    <a:pt x="55" y="1178"/>
                    <a:pt x="43" y="1177"/>
                  </a:cubicBezTo>
                  <a:close/>
                  <a:moveTo>
                    <a:pt x="249" y="1182"/>
                  </a:moveTo>
                  <a:cubicBezTo>
                    <a:pt x="236" y="1182"/>
                    <a:pt x="216" y="1182"/>
                    <a:pt x="210" y="1197"/>
                  </a:cubicBezTo>
                  <a:cubicBezTo>
                    <a:pt x="253" y="1198"/>
                    <a:pt x="318" y="1206"/>
                    <a:pt x="367" y="1194"/>
                  </a:cubicBezTo>
                  <a:cubicBezTo>
                    <a:pt x="371" y="1196"/>
                    <a:pt x="373" y="1200"/>
                    <a:pt x="377" y="1202"/>
                  </a:cubicBezTo>
                  <a:cubicBezTo>
                    <a:pt x="463" y="1204"/>
                    <a:pt x="568" y="1203"/>
                    <a:pt x="661" y="1197"/>
                  </a:cubicBezTo>
                  <a:cubicBezTo>
                    <a:pt x="659" y="1191"/>
                    <a:pt x="657" y="1187"/>
                    <a:pt x="653" y="1184"/>
                  </a:cubicBezTo>
                  <a:cubicBezTo>
                    <a:pt x="635" y="1189"/>
                    <a:pt x="621" y="1189"/>
                    <a:pt x="605" y="1189"/>
                  </a:cubicBezTo>
                  <a:cubicBezTo>
                    <a:pt x="595" y="1189"/>
                    <a:pt x="585" y="1193"/>
                    <a:pt x="577" y="1193"/>
                  </a:cubicBezTo>
                  <a:cubicBezTo>
                    <a:pt x="573" y="1193"/>
                    <a:pt x="569" y="1189"/>
                    <a:pt x="565" y="1189"/>
                  </a:cubicBezTo>
                  <a:cubicBezTo>
                    <a:pt x="546" y="1188"/>
                    <a:pt x="532" y="1197"/>
                    <a:pt x="515" y="1189"/>
                  </a:cubicBezTo>
                  <a:cubicBezTo>
                    <a:pt x="511" y="1187"/>
                    <a:pt x="508" y="1184"/>
                    <a:pt x="506" y="1184"/>
                  </a:cubicBezTo>
                  <a:cubicBezTo>
                    <a:pt x="487" y="1181"/>
                    <a:pt x="463" y="1187"/>
                    <a:pt x="440" y="1188"/>
                  </a:cubicBezTo>
                  <a:cubicBezTo>
                    <a:pt x="400" y="1189"/>
                    <a:pt x="373" y="1188"/>
                    <a:pt x="335" y="1192"/>
                  </a:cubicBezTo>
                  <a:cubicBezTo>
                    <a:pt x="333" y="1188"/>
                    <a:pt x="334" y="1187"/>
                    <a:pt x="336" y="1184"/>
                  </a:cubicBezTo>
                  <a:cubicBezTo>
                    <a:pt x="305" y="1183"/>
                    <a:pt x="277" y="1181"/>
                    <a:pt x="249" y="1182"/>
                  </a:cubicBezTo>
                  <a:close/>
                  <a:moveTo>
                    <a:pt x="697" y="1183"/>
                  </a:moveTo>
                  <a:cubicBezTo>
                    <a:pt x="702" y="1211"/>
                    <a:pt x="728" y="1192"/>
                    <a:pt x="748" y="1200"/>
                  </a:cubicBezTo>
                  <a:cubicBezTo>
                    <a:pt x="739" y="1195"/>
                    <a:pt x="739" y="1188"/>
                    <a:pt x="731" y="1182"/>
                  </a:cubicBezTo>
                  <a:cubicBezTo>
                    <a:pt x="718" y="1183"/>
                    <a:pt x="707" y="1184"/>
                    <a:pt x="697" y="1183"/>
                  </a:cubicBezTo>
                  <a:close/>
                  <a:moveTo>
                    <a:pt x="670" y="1197"/>
                  </a:moveTo>
                  <a:cubicBezTo>
                    <a:pt x="680" y="1197"/>
                    <a:pt x="683" y="1195"/>
                    <a:pt x="692" y="1195"/>
                  </a:cubicBezTo>
                  <a:cubicBezTo>
                    <a:pt x="691" y="1190"/>
                    <a:pt x="689" y="1185"/>
                    <a:pt x="684" y="1183"/>
                  </a:cubicBezTo>
                  <a:cubicBezTo>
                    <a:pt x="678" y="1186"/>
                    <a:pt x="670" y="1184"/>
                    <a:pt x="663" y="1183"/>
                  </a:cubicBezTo>
                  <a:cubicBezTo>
                    <a:pt x="664" y="1189"/>
                    <a:pt x="670" y="1190"/>
                    <a:pt x="670" y="1197"/>
                  </a:cubicBezTo>
                  <a:close/>
                  <a:moveTo>
                    <a:pt x="775" y="1188"/>
                  </a:moveTo>
                  <a:cubicBezTo>
                    <a:pt x="769" y="1187"/>
                    <a:pt x="763" y="1185"/>
                    <a:pt x="758" y="1185"/>
                  </a:cubicBezTo>
                  <a:cubicBezTo>
                    <a:pt x="770" y="1190"/>
                    <a:pt x="783" y="1191"/>
                    <a:pt x="797" y="1193"/>
                  </a:cubicBezTo>
                  <a:cubicBezTo>
                    <a:pt x="810" y="1195"/>
                    <a:pt x="826" y="1200"/>
                    <a:pt x="840" y="1193"/>
                  </a:cubicBezTo>
                  <a:cubicBezTo>
                    <a:pt x="825" y="1181"/>
                    <a:pt x="797" y="1189"/>
                    <a:pt x="775" y="1188"/>
                  </a:cubicBezTo>
                  <a:close/>
                  <a:moveTo>
                    <a:pt x="873" y="1187"/>
                  </a:moveTo>
                  <a:cubicBezTo>
                    <a:pt x="870" y="1192"/>
                    <a:pt x="857" y="1188"/>
                    <a:pt x="853" y="1190"/>
                  </a:cubicBezTo>
                  <a:cubicBezTo>
                    <a:pt x="860" y="1192"/>
                    <a:pt x="860" y="1203"/>
                    <a:pt x="860" y="1208"/>
                  </a:cubicBezTo>
                  <a:cubicBezTo>
                    <a:pt x="871" y="1206"/>
                    <a:pt x="887" y="1212"/>
                    <a:pt x="901" y="1212"/>
                  </a:cubicBezTo>
                  <a:cubicBezTo>
                    <a:pt x="894" y="1200"/>
                    <a:pt x="884" y="1193"/>
                    <a:pt x="873" y="1187"/>
                  </a:cubicBezTo>
                  <a:close/>
                  <a:moveTo>
                    <a:pt x="554" y="1215"/>
                  </a:moveTo>
                  <a:cubicBezTo>
                    <a:pt x="532" y="1212"/>
                    <a:pt x="509" y="1212"/>
                    <a:pt x="489" y="1213"/>
                  </a:cubicBezTo>
                  <a:cubicBezTo>
                    <a:pt x="437" y="1214"/>
                    <a:pt x="376" y="1204"/>
                    <a:pt x="321" y="1215"/>
                  </a:cubicBezTo>
                  <a:cubicBezTo>
                    <a:pt x="324" y="1212"/>
                    <a:pt x="320" y="1212"/>
                    <a:pt x="318" y="1210"/>
                  </a:cubicBezTo>
                  <a:cubicBezTo>
                    <a:pt x="290" y="1212"/>
                    <a:pt x="268" y="1210"/>
                    <a:pt x="242" y="1209"/>
                  </a:cubicBezTo>
                  <a:cubicBezTo>
                    <a:pt x="217" y="1208"/>
                    <a:pt x="189" y="1206"/>
                    <a:pt x="152" y="1205"/>
                  </a:cubicBezTo>
                  <a:cubicBezTo>
                    <a:pt x="135" y="1205"/>
                    <a:pt x="120" y="1202"/>
                    <a:pt x="105" y="1203"/>
                  </a:cubicBezTo>
                  <a:cubicBezTo>
                    <a:pt x="98" y="1203"/>
                    <a:pt x="89" y="1205"/>
                    <a:pt x="79" y="1205"/>
                  </a:cubicBezTo>
                  <a:cubicBezTo>
                    <a:pt x="69" y="1205"/>
                    <a:pt x="57" y="1202"/>
                    <a:pt x="49" y="1204"/>
                  </a:cubicBezTo>
                  <a:cubicBezTo>
                    <a:pt x="34" y="1207"/>
                    <a:pt x="27" y="1219"/>
                    <a:pt x="15" y="1224"/>
                  </a:cubicBezTo>
                  <a:cubicBezTo>
                    <a:pt x="19" y="1307"/>
                    <a:pt x="31" y="1391"/>
                    <a:pt x="39" y="1463"/>
                  </a:cubicBezTo>
                  <a:cubicBezTo>
                    <a:pt x="42" y="1484"/>
                    <a:pt x="45" y="1507"/>
                    <a:pt x="48" y="1529"/>
                  </a:cubicBezTo>
                  <a:cubicBezTo>
                    <a:pt x="55" y="1575"/>
                    <a:pt x="64" y="1620"/>
                    <a:pt x="68" y="1666"/>
                  </a:cubicBezTo>
                  <a:cubicBezTo>
                    <a:pt x="73" y="1673"/>
                    <a:pt x="73" y="1674"/>
                    <a:pt x="77" y="1683"/>
                  </a:cubicBezTo>
                  <a:cubicBezTo>
                    <a:pt x="85" y="1688"/>
                    <a:pt x="91" y="1696"/>
                    <a:pt x="98" y="1702"/>
                  </a:cubicBezTo>
                  <a:cubicBezTo>
                    <a:pt x="110" y="1702"/>
                    <a:pt x="123" y="1706"/>
                    <a:pt x="132" y="1708"/>
                  </a:cubicBezTo>
                  <a:cubicBezTo>
                    <a:pt x="157" y="1714"/>
                    <a:pt x="185" y="1710"/>
                    <a:pt x="213" y="1711"/>
                  </a:cubicBezTo>
                  <a:cubicBezTo>
                    <a:pt x="267" y="1713"/>
                    <a:pt x="325" y="1721"/>
                    <a:pt x="378" y="1720"/>
                  </a:cubicBezTo>
                  <a:cubicBezTo>
                    <a:pt x="417" y="1718"/>
                    <a:pt x="449" y="1720"/>
                    <a:pt x="486" y="1720"/>
                  </a:cubicBezTo>
                  <a:cubicBezTo>
                    <a:pt x="513" y="1719"/>
                    <a:pt x="540" y="1722"/>
                    <a:pt x="566" y="1722"/>
                  </a:cubicBezTo>
                  <a:cubicBezTo>
                    <a:pt x="592" y="1723"/>
                    <a:pt x="618" y="1718"/>
                    <a:pt x="642" y="1717"/>
                  </a:cubicBezTo>
                  <a:cubicBezTo>
                    <a:pt x="693" y="1716"/>
                    <a:pt x="737" y="1721"/>
                    <a:pt x="785" y="1713"/>
                  </a:cubicBezTo>
                  <a:cubicBezTo>
                    <a:pt x="812" y="1718"/>
                    <a:pt x="844" y="1714"/>
                    <a:pt x="873" y="1705"/>
                  </a:cubicBezTo>
                  <a:cubicBezTo>
                    <a:pt x="887" y="1626"/>
                    <a:pt x="901" y="1542"/>
                    <a:pt x="905" y="1457"/>
                  </a:cubicBezTo>
                  <a:cubicBezTo>
                    <a:pt x="907" y="1416"/>
                    <a:pt x="905" y="1374"/>
                    <a:pt x="906" y="1331"/>
                  </a:cubicBezTo>
                  <a:cubicBezTo>
                    <a:pt x="907" y="1297"/>
                    <a:pt x="912" y="1253"/>
                    <a:pt x="904" y="1224"/>
                  </a:cubicBezTo>
                  <a:cubicBezTo>
                    <a:pt x="835" y="1213"/>
                    <a:pt x="768" y="1213"/>
                    <a:pt x="711" y="1212"/>
                  </a:cubicBezTo>
                  <a:cubicBezTo>
                    <a:pt x="708" y="1216"/>
                    <a:pt x="718" y="1225"/>
                    <a:pt x="712" y="1230"/>
                  </a:cubicBezTo>
                  <a:cubicBezTo>
                    <a:pt x="707" y="1221"/>
                    <a:pt x="699" y="1213"/>
                    <a:pt x="698" y="1205"/>
                  </a:cubicBezTo>
                  <a:cubicBezTo>
                    <a:pt x="687" y="1207"/>
                    <a:pt x="685" y="1203"/>
                    <a:pt x="676" y="1208"/>
                  </a:cubicBezTo>
                  <a:cubicBezTo>
                    <a:pt x="686" y="1230"/>
                    <a:pt x="694" y="1257"/>
                    <a:pt x="688" y="1286"/>
                  </a:cubicBezTo>
                  <a:cubicBezTo>
                    <a:pt x="685" y="1304"/>
                    <a:pt x="680" y="1322"/>
                    <a:pt x="683" y="1339"/>
                  </a:cubicBezTo>
                  <a:cubicBezTo>
                    <a:pt x="688" y="1361"/>
                    <a:pt x="704" y="1372"/>
                    <a:pt x="704" y="1393"/>
                  </a:cubicBezTo>
                  <a:cubicBezTo>
                    <a:pt x="693" y="1380"/>
                    <a:pt x="685" y="1367"/>
                    <a:pt x="680" y="1352"/>
                  </a:cubicBezTo>
                  <a:cubicBezTo>
                    <a:pt x="665" y="1311"/>
                    <a:pt x="697" y="1246"/>
                    <a:pt x="666" y="1207"/>
                  </a:cubicBezTo>
                  <a:cubicBezTo>
                    <a:pt x="628" y="1209"/>
                    <a:pt x="589" y="1206"/>
                    <a:pt x="554" y="12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14629">
            <a:off x="5160113" y="2051902"/>
            <a:ext cx="1873324" cy="1873324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2714629">
            <a:off x="8643704" y="2264438"/>
            <a:ext cx="1448253" cy="1448253"/>
          </a:xfrm>
          <a:custGeom>
            <a:avLst/>
            <a:gdLst>
              <a:gd name="connsiteX0" fmla="*/ 0 w 1248885"/>
              <a:gd name="connsiteY0" fmla="*/ 0 h 1248885"/>
              <a:gd name="connsiteX1" fmla="*/ 1248885 w 1248885"/>
              <a:gd name="connsiteY1" fmla="*/ 0 h 1248885"/>
              <a:gd name="connsiteX2" fmla="*/ 1248885 w 1248885"/>
              <a:gd name="connsiteY2" fmla="*/ 1248885 h 1248885"/>
              <a:gd name="connsiteX3" fmla="*/ 384770 w 1248885"/>
              <a:gd name="connsiteY3" fmla="*/ 1248885 h 1248885"/>
              <a:gd name="connsiteX4" fmla="*/ 379697 w 1248885"/>
              <a:gd name="connsiteY4" fmla="*/ 857172 h 1248885"/>
              <a:gd name="connsiteX5" fmla="*/ 0 w 1248885"/>
              <a:gd name="connsiteY5" fmla="*/ 862090 h 124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85" h="1248885">
                <a:moveTo>
                  <a:pt x="0" y="0"/>
                </a:moveTo>
                <a:lnTo>
                  <a:pt x="1248885" y="0"/>
                </a:lnTo>
                <a:lnTo>
                  <a:pt x="1248885" y="1248885"/>
                </a:lnTo>
                <a:lnTo>
                  <a:pt x="384770" y="1248885"/>
                </a:lnTo>
                <a:lnTo>
                  <a:pt x="379697" y="857172"/>
                </a:lnTo>
                <a:lnTo>
                  <a:pt x="0" y="862090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13475697">
            <a:off x="3583425" y="2264438"/>
            <a:ext cx="1448253" cy="1448253"/>
          </a:xfrm>
          <a:custGeom>
            <a:avLst/>
            <a:gdLst>
              <a:gd name="connsiteX0" fmla="*/ 0 w 1248885"/>
              <a:gd name="connsiteY0" fmla="*/ 0 h 1248885"/>
              <a:gd name="connsiteX1" fmla="*/ 1248885 w 1248885"/>
              <a:gd name="connsiteY1" fmla="*/ 0 h 1248885"/>
              <a:gd name="connsiteX2" fmla="*/ 1248885 w 1248885"/>
              <a:gd name="connsiteY2" fmla="*/ 1248885 h 1248885"/>
              <a:gd name="connsiteX3" fmla="*/ 384770 w 1248885"/>
              <a:gd name="connsiteY3" fmla="*/ 1248885 h 1248885"/>
              <a:gd name="connsiteX4" fmla="*/ 379697 w 1248885"/>
              <a:gd name="connsiteY4" fmla="*/ 857172 h 1248885"/>
              <a:gd name="connsiteX5" fmla="*/ 0 w 1248885"/>
              <a:gd name="connsiteY5" fmla="*/ 862090 h 124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85" h="1248885">
                <a:moveTo>
                  <a:pt x="0" y="0"/>
                </a:moveTo>
                <a:lnTo>
                  <a:pt x="1248885" y="0"/>
                </a:lnTo>
                <a:lnTo>
                  <a:pt x="1248885" y="1248885"/>
                </a:lnTo>
                <a:lnTo>
                  <a:pt x="384770" y="1248885"/>
                </a:lnTo>
                <a:lnTo>
                  <a:pt x="379697" y="857172"/>
                </a:lnTo>
                <a:lnTo>
                  <a:pt x="0" y="862090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 rot="2714629">
            <a:off x="7156924" y="2264438"/>
            <a:ext cx="1448253" cy="1448253"/>
          </a:xfrm>
          <a:custGeom>
            <a:avLst/>
            <a:gdLst>
              <a:gd name="connsiteX0" fmla="*/ 0 w 1248885"/>
              <a:gd name="connsiteY0" fmla="*/ 0 h 1248885"/>
              <a:gd name="connsiteX1" fmla="*/ 1248885 w 1248885"/>
              <a:gd name="connsiteY1" fmla="*/ 0 h 1248885"/>
              <a:gd name="connsiteX2" fmla="*/ 1248885 w 1248885"/>
              <a:gd name="connsiteY2" fmla="*/ 1248885 h 1248885"/>
              <a:gd name="connsiteX3" fmla="*/ 384770 w 1248885"/>
              <a:gd name="connsiteY3" fmla="*/ 1248885 h 1248885"/>
              <a:gd name="connsiteX4" fmla="*/ 379697 w 1248885"/>
              <a:gd name="connsiteY4" fmla="*/ 857172 h 1248885"/>
              <a:gd name="connsiteX5" fmla="*/ 0 w 1248885"/>
              <a:gd name="connsiteY5" fmla="*/ 862090 h 124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85" h="1248885">
                <a:moveTo>
                  <a:pt x="0" y="0"/>
                </a:moveTo>
                <a:lnTo>
                  <a:pt x="1248885" y="0"/>
                </a:lnTo>
                <a:lnTo>
                  <a:pt x="1248885" y="1248885"/>
                </a:lnTo>
                <a:lnTo>
                  <a:pt x="384770" y="1248885"/>
                </a:lnTo>
                <a:lnTo>
                  <a:pt x="379697" y="857172"/>
                </a:lnTo>
                <a:lnTo>
                  <a:pt x="0" y="862090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3475697">
            <a:off x="2103596" y="2264438"/>
            <a:ext cx="1448253" cy="1448253"/>
          </a:xfrm>
          <a:custGeom>
            <a:avLst/>
            <a:gdLst>
              <a:gd name="connsiteX0" fmla="*/ 0 w 1248885"/>
              <a:gd name="connsiteY0" fmla="*/ 0 h 1248885"/>
              <a:gd name="connsiteX1" fmla="*/ 1248885 w 1248885"/>
              <a:gd name="connsiteY1" fmla="*/ 0 h 1248885"/>
              <a:gd name="connsiteX2" fmla="*/ 1248885 w 1248885"/>
              <a:gd name="connsiteY2" fmla="*/ 1248885 h 1248885"/>
              <a:gd name="connsiteX3" fmla="*/ 384770 w 1248885"/>
              <a:gd name="connsiteY3" fmla="*/ 1248885 h 1248885"/>
              <a:gd name="connsiteX4" fmla="*/ 379697 w 1248885"/>
              <a:gd name="connsiteY4" fmla="*/ 857172 h 1248885"/>
              <a:gd name="connsiteX5" fmla="*/ 0 w 1248885"/>
              <a:gd name="connsiteY5" fmla="*/ 862090 h 124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85" h="1248885">
                <a:moveTo>
                  <a:pt x="0" y="0"/>
                </a:moveTo>
                <a:lnTo>
                  <a:pt x="1248885" y="0"/>
                </a:lnTo>
                <a:lnTo>
                  <a:pt x="1248885" y="1248885"/>
                </a:lnTo>
                <a:lnTo>
                  <a:pt x="384770" y="1248885"/>
                </a:lnTo>
                <a:lnTo>
                  <a:pt x="379697" y="857172"/>
                </a:lnTo>
                <a:lnTo>
                  <a:pt x="0" y="862090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11436" y="436910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3" name="Text Placeholder 1"/>
          <p:cNvSpPr txBox="1"/>
          <p:nvPr/>
        </p:nvSpPr>
        <p:spPr>
          <a:xfrm>
            <a:off x="2011436" y="4707656"/>
            <a:ext cx="161093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06491" y="436910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5" name="Text Placeholder 1"/>
          <p:cNvSpPr txBox="1"/>
          <p:nvPr/>
        </p:nvSpPr>
        <p:spPr>
          <a:xfrm>
            <a:off x="3506491" y="4707656"/>
            <a:ext cx="161093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13948" y="437334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7" name="Text Placeholder 1"/>
          <p:cNvSpPr txBox="1"/>
          <p:nvPr/>
        </p:nvSpPr>
        <p:spPr>
          <a:xfrm>
            <a:off x="5313948" y="4711903"/>
            <a:ext cx="161093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074579" y="438370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9" name="Text Placeholder 1"/>
          <p:cNvSpPr txBox="1"/>
          <p:nvPr/>
        </p:nvSpPr>
        <p:spPr>
          <a:xfrm>
            <a:off x="7074579" y="4722261"/>
            <a:ext cx="161093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590293" y="434576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1" name="Text Placeholder 1"/>
          <p:cNvSpPr txBox="1"/>
          <p:nvPr/>
        </p:nvSpPr>
        <p:spPr>
          <a:xfrm>
            <a:off x="8590293" y="4684319"/>
            <a:ext cx="161093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9363821" y="3976961"/>
            <a:ext cx="797708" cy="793981"/>
            <a:chOff x="8181975" y="1892300"/>
            <a:chExt cx="679451" cy="676276"/>
          </a:xfrm>
        </p:grpSpPr>
        <p:sp>
          <p:nvSpPr>
            <p:cNvPr id="33" name="Freeform 111"/>
            <p:cNvSpPr/>
            <p:nvPr/>
          </p:nvSpPr>
          <p:spPr bwMode="auto">
            <a:xfrm>
              <a:off x="8723313" y="2473325"/>
              <a:ext cx="15875" cy="39688"/>
            </a:xfrm>
            <a:custGeom>
              <a:avLst/>
              <a:gdLst>
                <a:gd name="T0" fmla="*/ 4 w 23"/>
                <a:gd name="T1" fmla="*/ 0 h 62"/>
                <a:gd name="T2" fmla="*/ 14 w 23"/>
                <a:gd name="T3" fmla="*/ 3 h 62"/>
                <a:gd name="T4" fmla="*/ 15 w 23"/>
                <a:gd name="T5" fmla="*/ 62 h 62"/>
                <a:gd name="T6" fmla="*/ 4 w 23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62">
                  <a:moveTo>
                    <a:pt x="4" y="0"/>
                  </a:moveTo>
                  <a:cubicBezTo>
                    <a:pt x="8" y="1"/>
                    <a:pt x="11" y="2"/>
                    <a:pt x="14" y="3"/>
                  </a:cubicBezTo>
                  <a:cubicBezTo>
                    <a:pt x="10" y="29"/>
                    <a:pt x="23" y="44"/>
                    <a:pt x="15" y="62"/>
                  </a:cubicBezTo>
                  <a:cubicBezTo>
                    <a:pt x="0" y="49"/>
                    <a:pt x="1" y="21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12"/>
            <p:cNvSpPr>
              <a:spLocks noEditPoints="1"/>
            </p:cNvSpPr>
            <p:nvPr/>
          </p:nvSpPr>
          <p:spPr bwMode="auto">
            <a:xfrm>
              <a:off x="8181975" y="1892300"/>
              <a:ext cx="177800" cy="655638"/>
            </a:xfrm>
            <a:custGeom>
              <a:avLst/>
              <a:gdLst>
                <a:gd name="T0" fmla="*/ 200 w 276"/>
                <a:gd name="T1" fmla="*/ 596 h 1013"/>
                <a:gd name="T2" fmla="*/ 172 w 276"/>
                <a:gd name="T3" fmla="*/ 641 h 1013"/>
                <a:gd name="T4" fmla="*/ 170 w 276"/>
                <a:gd name="T5" fmla="*/ 697 h 1013"/>
                <a:gd name="T6" fmla="*/ 149 w 276"/>
                <a:gd name="T7" fmla="*/ 989 h 1013"/>
                <a:gd name="T8" fmla="*/ 77 w 276"/>
                <a:gd name="T9" fmla="*/ 1003 h 1013"/>
                <a:gd name="T10" fmla="*/ 64 w 276"/>
                <a:gd name="T11" fmla="*/ 945 h 1013"/>
                <a:gd name="T12" fmla="*/ 69 w 276"/>
                <a:gd name="T13" fmla="*/ 697 h 1013"/>
                <a:gd name="T14" fmla="*/ 51 w 276"/>
                <a:gd name="T15" fmla="*/ 656 h 1013"/>
                <a:gd name="T16" fmla="*/ 77 w 276"/>
                <a:gd name="T17" fmla="*/ 618 h 1013"/>
                <a:gd name="T18" fmla="*/ 77 w 276"/>
                <a:gd name="T19" fmla="*/ 558 h 1013"/>
                <a:gd name="T20" fmla="*/ 21 w 276"/>
                <a:gd name="T21" fmla="*/ 456 h 1013"/>
                <a:gd name="T22" fmla="*/ 49 w 276"/>
                <a:gd name="T23" fmla="*/ 251 h 1013"/>
                <a:gd name="T24" fmla="*/ 82 w 276"/>
                <a:gd name="T25" fmla="*/ 184 h 1013"/>
                <a:gd name="T26" fmla="*/ 82 w 276"/>
                <a:gd name="T27" fmla="*/ 86 h 1013"/>
                <a:gd name="T28" fmla="*/ 157 w 276"/>
                <a:gd name="T29" fmla="*/ 2 h 1013"/>
                <a:gd name="T30" fmla="*/ 179 w 276"/>
                <a:gd name="T31" fmla="*/ 124 h 1013"/>
                <a:gd name="T32" fmla="*/ 240 w 276"/>
                <a:gd name="T33" fmla="*/ 445 h 1013"/>
                <a:gd name="T34" fmla="*/ 175 w 276"/>
                <a:gd name="T35" fmla="*/ 556 h 1013"/>
                <a:gd name="T36" fmla="*/ 180 w 276"/>
                <a:gd name="T37" fmla="*/ 329 h 1013"/>
                <a:gd name="T38" fmla="*/ 135 w 276"/>
                <a:gd name="T39" fmla="*/ 385 h 1013"/>
                <a:gd name="T40" fmla="*/ 119 w 276"/>
                <a:gd name="T41" fmla="*/ 302 h 1013"/>
                <a:gd name="T42" fmla="*/ 130 w 276"/>
                <a:gd name="T43" fmla="*/ 294 h 1013"/>
                <a:gd name="T44" fmla="*/ 130 w 276"/>
                <a:gd name="T45" fmla="*/ 136 h 1013"/>
                <a:gd name="T46" fmla="*/ 132 w 276"/>
                <a:gd name="T47" fmla="*/ 20 h 1013"/>
                <a:gd name="T48" fmla="*/ 115 w 276"/>
                <a:gd name="T49" fmla="*/ 126 h 1013"/>
                <a:gd name="T50" fmla="*/ 79 w 276"/>
                <a:gd name="T51" fmla="*/ 217 h 1013"/>
                <a:gd name="T52" fmla="*/ 56 w 276"/>
                <a:gd name="T53" fmla="*/ 266 h 1013"/>
                <a:gd name="T54" fmla="*/ 31 w 276"/>
                <a:gd name="T55" fmla="*/ 327 h 1013"/>
                <a:gd name="T56" fmla="*/ 92 w 276"/>
                <a:gd name="T57" fmla="*/ 559 h 1013"/>
                <a:gd name="T58" fmla="*/ 227 w 276"/>
                <a:gd name="T59" fmla="*/ 422 h 1013"/>
                <a:gd name="T60" fmla="*/ 220 w 276"/>
                <a:gd name="T61" fmla="*/ 294 h 1013"/>
                <a:gd name="T62" fmla="*/ 180 w 276"/>
                <a:gd name="T63" fmla="*/ 206 h 1013"/>
                <a:gd name="T64" fmla="*/ 162 w 276"/>
                <a:gd name="T65" fmla="*/ 119 h 1013"/>
                <a:gd name="T66" fmla="*/ 150 w 276"/>
                <a:gd name="T67" fmla="*/ 16 h 1013"/>
                <a:gd name="T68" fmla="*/ 155 w 276"/>
                <a:gd name="T69" fmla="*/ 294 h 1013"/>
                <a:gd name="T70" fmla="*/ 150 w 276"/>
                <a:gd name="T71" fmla="*/ 314 h 1013"/>
                <a:gd name="T72" fmla="*/ 112 w 276"/>
                <a:gd name="T73" fmla="*/ 335 h 1013"/>
                <a:gd name="T74" fmla="*/ 135 w 276"/>
                <a:gd name="T75" fmla="*/ 320 h 1013"/>
                <a:gd name="T76" fmla="*/ 74 w 276"/>
                <a:gd name="T77" fmla="*/ 599 h 1013"/>
                <a:gd name="T78" fmla="*/ 185 w 276"/>
                <a:gd name="T79" fmla="*/ 594 h 1013"/>
                <a:gd name="T80" fmla="*/ 74 w 276"/>
                <a:gd name="T81" fmla="*/ 599 h 1013"/>
                <a:gd name="T82" fmla="*/ 92 w 276"/>
                <a:gd name="T83" fmla="*/ 639 h 1013"/>
                <a:gd name="T84" fmla="*/ 159 w 276"/>
                <a:gd name="T85" fmla="*/ 616 h 1013"/>
                <a:gd name="T86" fmla="*/ 162 w 276"/>
                <a:gd name="T87" fmla="*/ 662 h 1013"/>
                <a:gd name="T88" fmla="*/ 62 w 276"/>
                <a:gd name="T89" fmla="*/ 677 h 1013"/>
                <a:gd name="T90" fmla="*/ 180 w 276"/>
                <a:gd name="T91" fmla="*/ 667 h 1013"/>
                <a:gd name="T92" fmla="*/ 89 w 276"/>
                <a:gd name="T93" fmla="*/ 696 h 1013"/>
                <a:gd name="T94" fmla="*/ 79 w 276"/>
                <a:gd name="T95" fmla="*/ 887 h 1013"/>
                <a:gd name="T96" fmla="*/ 139 w 276"/>
                <a:gd name="T97" fmla="*/ 960 h 1013"/>
                <a:gd name="T98" fmla="*/ 152 w 276"/>
                <a:gd name="T99" fmla="*/ 875 h 1013"/>
                <a:gd name="T100" fmla="*/ 147 w 276"/>
                <a:gd name="T101" fmla="*/ 696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76" h="1013">
                  <a:moveTo>
                    <a:pt x="175" y="556"/>
                  </a:moveTo>
                  <a:cubicBezTo>
                    <a:pt x="185" y="562"/>
                    <a:pt x="204" y="578"/>
                    <a:pt x="200" y="596"/>
                  </a:cubicBezTo>
                  <a:cubicBezTo>
                    <a:pt x="198" y="608"/>
                    <a:pt x="186" y="609"/>
                    <a:pt x="174" y="614"/>
                  </a:cubicBezTo>
                  <a:cubicBezTo>
                    <a:pt x="171" y="625"/>
                    <a:pt x="170" y="633"/>
                    <a:pt x="172" y="641"/>
                  </a:cubicBezTo>
                  <a:cubicBezTo>
                    <a:pt x="179" y="643"/>
                    <a:pt x="184" y="649"/>
                    <a:pt x="189" y="646"/>
                  </a:cubicBezTo>
                  <a:cubicBezTo>
                    <a:pt x="205" y="666"/>
                    <a:pt x="199" y="697"/>
                    <a:pt x="170" y="697"/>
                  </a:cubicBezTo>
                  <a:cubicBezTo>
                    <a:pt x="164" y="762"/>
                    <a:pt x="165" y="844"/>
                    <a:pt x="160" y="913"/>
                  </a:cubicBezTo>
                  <a:cubicBezTo>
                    <a:pt x="158" y="940"/>
                    <a:pt x="159" y="964"/>
                    <a:pt x="149" y="989"/>
                  </a:cubicBezTo>
                  <a:cubicBezTo>
                    <a:pt x="144" y="994"/>
                    <a:pt x="138" y="998"/>
                    <a:pt x="135" y="1004"/>
                  </a:cubicBezTo>
                  <a:cubicBezTo>
                    <a:pt x="116" y="1013"/>
                    <a:pt x="93" y="1008"/>
                    <a:pt x="77" y="1003"/>
                  </a:cubicBezTo>
                  <a:cubicBezTo>
                    <a:pt x="66" y="989"/>
                    <a:pt x="66" y="976"/>
                    <a:pt x="67" y="960"/>
                  </a:cubicBezTo>
                  <a:cubicBezTo>
                    <a:pt x="68" y="954"/>
                    <a:pt x="64" y="949"/>
                    <a:pt x="64" y="945"/>
                  </a:cubicBezTo>
                  <a:cubicBezTo>
                    <a:pt x="64" y="940"/>
                    <a:pt x="67" y="934"/>
                    <a:pt x="67" y="930"/>
                  </a:cubicBezTo>
                  <a:cubicBezTo>
                    <a:pt x="74" y="850"/>
                    <a:pt x="69" y="774"/>
                    <a:pt x="69" y="697"/>
                  </a:cubicBezTo>
                  <a:cubicBezTo>
                    <a:pt x="62" y="694"/>
                    <a:pt x="60" y="694"/>
                    <a:pt x="52" y="691"/>
                  </a:cubicBezTo>
                  <a:cubicBezTo>
                    <a:pt x="50" y="680"/>
                    <a:pt x="47" y="667"/>
                    <a:pt x="51" y="656"/>
                  </a:cubicBezTo>
                  <a:cubicBezTo>
                    <a:pt x="57" y="652"/>
                    <a:pt x="62" y="646"/>
                    <a:pt x="74" y="647"/>
                  </a:cubicBezTo>
                  <a:cubicBezTo>
                    <a:pt x="74" y="637"/>
                    <a:pt x="75" y="627"/>
                    <a:pt x="77" y="618"/>
                  </a:cubicBezTo>
                  <a:cubicBezTo>
                    <a:pt x="72" y="613"/>
                    <a:pt x="61" y="613"/>
                    <a:pt x="57" y="606"/>
                  </a:cubicBezTo>
                  <a:cubicBezTo>
                    <a:pt x="55" y="585"/>
                    <a:pt x="59" y="568"/>
                    <a:pt x="77" y="558"/>
                  </a:cubicBezTo>
                  <a:cubicBezTo>
                    <a:pt x="76" y="549"/>
                    <a:pt x="76" y="539"/>
                    <a:pt x="76" y="526"/>
                  </a:cubicBezTo>
                  <a:cubicBezTo>
                    <a:pt x="61" y="490"/>
                    <a:pt x="36" y="484"/>
                    <a:pt x="21" y="456"/>
                  </a:cubicBezTo>
                  <a:cubicBezTo>
                    <a:pt x="0" y="418"/>
                    <a:pt x="0" y="362"/>
                    <a:pt x="13" y="327"/>
                  </a:cubicBezTo>
                  <a:cubicBezTo>
                    <a:pt x="21" y="302"/>
                    <a:pt x="37" y="276"/>
                    <a:pt x="49" y="251"/>
                  </a:cubicBezTo>
                  <a:cubicBezTo>
                    <a:pt x="55" y="238"/>
                    <a:pt x="58" y="224"/>
                    <a:pt x="64" y="212"/>
                  </a:cubicBezTo>
                  <a:cubicBezTo>
                    <a:pt x="69" y="203"/>
                    <a:pt x="77" y="194"/>
                    <a:pt x="82" y="184"/>
                  </a:cubicBezTo>
                  <a:cubicBezTo>
                    <a:pt x="91" y="169"/>
                    <a:pt x="104" y="154"/>
                    <a:pt x="101" y="128"/>
                  </a:cubicBezTo>
                  <a:cubicBezTo>
                    <a:pt x="99" y="111"/>
                    <a:pt x="85" y="101"/>
                    <a:pt x="82" y="86"/>
                  </a:cubicBezTo>
                  <a:cubicBezTo>
                    <a:pt x="79" y="71"/>
                    <a:pt x="86" y="62"/>
                    <a:pt x="86" y="45"/>
                  </a:cubicBezTo>
                  <a:cubicBezTo>
                    <a:pt x="102" y="23"/>
                    <a:pt x="118" y="0"/>
                    <a:pt x="157" y="2"/>
                  </a:cubicBezTo>
                  <a:cubicBezTo>
                    <a:pt x="193" y="19"/>
                    <a:pt x="223" y="64"/>
                    <a:pt x="197" y="106"/>
                  </a:cubicBezTo>
                  <a:cubicBezTo>
                    <a:pt x="193" y="113"/>
                    <a:pt x="182" y="115"/>
                    <a:pt x="179" y="124"/>
                  </a:cubicBezTo>
                  <a:cubicBezTo>
                    <a:pt x="169" y="149"/>
                    <a:pt x="193" y="197"/>
                    <a:pt x="205" y="224"/>
                  </a:cubicBezTo>
                  <a:cubicBezTo>
                    <a:pt x="236" y="291"/>
                    <a:pt x="276" y="369"/>
                    <a:pt x="240" y="445"/>
                  </a:cubicBezTo>
                  <a:cubicBezTo>
                    <a:pt x="230" y="465"/>
                    <a:pt x="218" y="480"/>
                    <a:pt x="203" y="498"/>
                  </a:cubicBezTo>
                  <a:cubicBezTo>
                    <a:pt x="191" y="514"/>
                    <a:pt x="174" y="525"/>
                    <a:pt x="175" y="556"/>
                  </a:cubicBezTo>
                  <a:close/>
                  <a:moveTo>
                    <a:pt x="155" y="294"/>
                  </a:moveTo>
                  <a:cubicBezTo>
                    <a:pt x="158" y="307"/>
                    <a:pt x="177" y="313"/>
                    <a:pt x="180" y="329"/>
                  </a:cubicBezTo>
                  <a:cubicBezTo>
                    <a:pt x="183" y="340"/>
                    <a:pt x="180" y="349"/>
                    <a:pt x="175" y="359"/>
                  </a:cubicBezTo>
                  <a:cubicBezTo>
                    <a:pt x="171" y="366"/>
                    <a:pt x="155" y="386"/>
                    <a:pt x="135" y="385"/>
                  </a:cubicBezTo>
                  <a:cubicBezTo>
                    <a:pt x="119" y="385"/>
                    <a:pt x="109" y="371"/>
                    <a:pt x="97" y="364"/>
                  </a:cubicBezTo>
                  <a:cubicBezTo>
                    <a:pt x="82" y="340"/>
                    <a:pt x="103" y="314"/>
                    <a:pt x="119" y="302"/>
                  </a:cubicBezTo>
                  <a:cubicBezTo>
                    <a:pt x="123" y="302"/>
                    <a:pt x="126" y="300"/>
                    <a:pt x="127" y="297"/>
                  </a:cubicBezTo>
                  <a:cubicBezTo>
                    <a:pt x="129" y="297"/>
                    <a:pt x="130" y="295"/>
                    <a:pt x="130" y="294"/>
                  </a:cubicBezTo>
                  <a:cubicBezTo>
                    <a:pt x="130" y="292"/>
                    <a:pt x="128" y="292"/>
                    <a:pt x="129" y="295"/>
                  </a:cubicBezTo>
                  <a:cubicBezTo>
                    <a:pt x="138" y="257"/>
                    <a:pt x="139" y="186"/>
                    <a:pt x="130" y="136"/>
                  </a:cubicBezTo>
                  <a:cubicBezTo>
                    <a:pt x="140" y="126"/>
                    <a:pt x="133" y="113"/>
                    <a:pt x="132" y="100"/>
                  </a:cubicBezTo>
                  <a:cubicBezTo>
                    <a:pt x="129" y="71"/>
                    <a:pt x="136" y="41"/>
                    <a:pt x="132" y="20"/>
                  </a:cubicBezTo>
                  <a:cubicBezTo>
                    <a:pt x="116" y="24"/>
                    <a:pt x="108" y="37"/>
                    <a:pt x="99" y="50"/>
                  </a:cubicBezTo>
                  <a:cubicBezTo>
                    <a:pt x="94" y="79"/>
                    <a:pt x="99" y="105"/>
                    <a:pt x="115" y="126"/>
                  </a:cubicBezTo>
                  <a:cubicBezTo>
                    <a:pt x="121" y="151"/>
                    <a:pt x="98" y="174"/>
                    <a:pt x="84" y="199"/>
                  </a:cubicBezTo>
                  <a:cubicBezTo>
                    <a:pt x="83" y="201"/>
                    <a:pt x="81" y="214"/>
                    <a:pt x="79" y="217"/>
                  </a:cubicBezTo>
                  <a:cubicBezTo>
                    <a:pt x="76" y="222"/>
                    <a:pt x="70" y="228"/>
                    <a:pt x="67" y="232"/>
                  </a:cubicBezTo>
                  <a:cubicBezTo>
                    <a:pt x="62" y="243"/>
                    <a:pt x="61" y="255"/>
                    <a:pt x="56" y="266"/>
                  </a:cubicBezTo>
                  <a:cubicBezTo>
                    <a:pt x="47" y="284"/>
                    <a:pt x="33" y="298"/>
                    <a:pt x="29" y="319"/>
                  </a:cubicBezTo>
                  <a:cubicBezTo>
                    <a:pt x="25" y="320"/>
                    <a:pt x="34" y="322"/>
                    <a:pt x="31" y="327"/>
                  </a:cubicBezTo>
                  <a:cubicBezTo>
                    <a:pt x="10" y="374"/>
                    <a:pt x="23" y="426"/>
                    <a:pt x="39" y="461"/>
                  </a:cubicBezTo>
                  <a:cubicBezTo>
                    <a:pt x="65" y="486"/>
                    <a:pt x="94" y="507"/>
                    <a:pt x="92" y="559"/>
                  </a:cubicBezTo>
                  <a:cubicBezTo>
                    <a:pt x="118" y="559"/>
                    <a:pt x="136" y="566"/>
                    <a:pt x="164" y="559"/>
                  </a:cubicBezTo>
                  <a:cubicBezTo>
                    <a:pt x="157" y="497"/>
                    <a:pt x="215" y="477"/>
                    <a:pt x="227" y="422"/>
                  </a:cubicBezTo>
                  <a:cubicBezTo>
                    <a:pt x="245" y="405"/>
                    <a:pt x="236" y="380"/>
                    <a:pt x="240" y="354"/>
                  </a:cubicBezTo>
                  <a:cubicBezTo>
                    <a:pt x="232" y="331"/>
                    <a:pt x="227" y="314"/>
                    <a:pt x="220" y="294"/>
                  </a:cubicBezTo>
                  <a:cubicBezTo>
                    <a:pt x="216" y="281"/>
                    <a:pt x="213" y="269"/>
                    <a:pt x="208" y="257"/>
                  </a:cubicBezTo>
                  <a:cubicBezTo>
                    <a:pt x="201" y="240"/>
                    <a:pt x="187" y="224"/>
                    <a:pt x="180" y="206"/>
                  </a:cubicBezTo>
                  <a:cubicBezTo>
                    <a:pt x="179" y="201"/>
                    <a:pt x="180" y="195"/>
                    <a:pt x="179" y="189"/>
                  </a:cubicBezTo>
                  <a:cubicBezTo>
                    <a:pt x="172" y="167"/>
                    <a:pt x="156" y="146"/>
                    <a:pt x="162" y="119"/>
                  </a:cubicBezTo>
                  <a:cubicBezTo>
                    <a:pt x="170" y="106"/>
                    <a:pt x="186" y="94"/>
                    <a:pt x="190" y="76"/>
                  </a:cubicBezTo>
                  <a:cubicBezTo>
                    <a:pt x="196" y="51"/>
                    <a:pt x="176" y="25"/>
                    <a:pt x="150" y="16"/>
                  </a:cubicBezTo>
                  <a:cubicBezTo>
                    <a:pt x="141" y="105"/>
                    <a:pt x="155" y="217"/>
                    <a:pt x="147" y="295"/>
                  </a:cubicBezTo>
                  <a:cubicBezTo>
                    <a:pt x="152" y="297"/>
                    <a:pt x="151" y="293"/>
                    <a:pt x="155" y="294"/>
                  </a:cubicBezTo>
                  <a:close/>
                  <a:moveTo>
                    <a:pt x="145" y="368"/>
                  </a:moveTo>
                  <a:cubicBezTo>
                    <a:pt x="170" y="360"/>
                    <a:pt x="171" y="325"/>
                    <a:pt x="150" y="314"/>
                  </a:cubicBezTo>
                  <a:cubicBezTo>
                    <a:pt x="147" y="326"/>
                    <a:pt x="153" y="350"/>
                    <a:pt x="145" y="368"/>
                  </a:cubicBezTo>
                  <a:close/>
                  <a:moveTo>
                    <a:pt x="112" y="335"/>
                  </a:moveTo>
                  <a:cubicBezTo>
                    <a:pt x="115" y="352"/>
                    <a:pt x="118" y="366"/>
                    <a:pt x="130" y="367"/>
                  </a:cubicBezTo>
                  <a:cubicBezTo>
                    <a:pt x="135" y="361"/>
                    <a:pt x="146" y="333"/>
                    <a:pt x="135" y="320"/>
                  </a:cubicBezTo>
                  <a:cubicBezTo>
                    <a:pt x="127" y="320"/>
                    <a:pt x="121" y="329"/>
                    <a:pt x="112" y="335"/>
                  </a:cubicBezTo>
                  <a:close/>
                  <a:moveTo>
                    <a:pt x="74" y="599"/>
                  </a:moveTo>
                  <a:cubicBezTo>
                    <a:pt x="107" y="603"/>
                    <a:pt x="133" y="611"/>
                    <a:pt x="167" y="606"/>
                  </a:cubicBezTo>
                  <a:cubicBezTo>
                    <a:pt x="174" y="605"/>
                    <a:pt x="181" y="600"/>
                    <a:pt x="185" y="594"/>
                  </a:cubicBezTo>
                  <a:cubicBezTo>
                    <a:pt x="184" y="585"/>
                    <a:pt x="179" y="578"/>
                    <a:pt x="174" y="573"/>
                  </a:cubicBezTo>
                  <a:cubicBezTo>
                    <a:pt x="149" y="582"/>
                    <a:pt x="58" y="560"/>
                    <a:pt x="74" y="599"/>
                  </a:cubicBezTo>
                  <a:close/>
                  <a:moveTo>
                    <a:pt x="96" y="616"/>
                  </a:moveTo>
                  <a:cubicBezTo>
                    <a:pt x="89" y="621"/>
                    <a:pt x="95" y="632"/>
                    <a:pt x="92" y="639"/>
                  </a:cubicBezTo>
                  <a:cubicBezTo>
                    <a:pt x="111" y="645"/>
                    <a:pt x="135" y="644"/>
                    <a:pt x="157" y="641"/>
                  </a:cubicBezTo>
                  <a:cubicBezTo>
                    <a:pt x="157" y="630"/>
                    <a:pt x="157" y="622"/>
                    <a:pt x="159" y="616"/>
                  </a:cubicBezTo>
                  <a:cubicBezTo>
                    <a:pt x="133" y="616"/>
                    <a:pt x="122" y="613"/>
                    <a:pt x="96" y="616"/>
                  </a:cubicBezTo>
                  <a:close/>
                  <a:moveTo>
                    <a:pt x="162" y="662"/>
                  </a:moveTo>
                  <a:cubicBezTo>
                    <a:pt x="132" y="656"/>
                    <a:pt x="100" y="650"/>
                    <a:pt x="66" y="657"/>
                  </a:cubicBezTo>
                  <a:cubicBezTo>
                    <a:pt x="61" y="666"/>
                    <a:pt x="60" y="669"/>
                    <a:pt x="62" y="677"/>
                  </a:cubicBezTo>
                  <a:cubicBezTo>
                    <a:pt x="82" y="683"/>
                    <a:pt x="121" y="686"/>
                    <a:pt x="149" y="684"/>
                  </a:cubicBezTo>
                  <a:cubicBezTo>
                    <a:pt x="162" y="683"/>
                    <a:pt x="178" y="680"/>
                    <a:pt x="180" y="667"/>
                  </a:cubicBezTo>
                  <a:cubicBezTo>
                    <a:pt x="176" y="660"/>
                    <a:pt x="172" y="661"/>
                    <a:pt x="162" y="662"/>
                  </a:cubicBezTo>
                  <a:close/>
                  <a:moveTo>
                    <a:pt x="89" y="696"/>
                  </a:moveTo>
                  <a:cubicBezTo>
                    <a:pt x="82" y="765"/>
                    <a:pt x="85" y="819"/>
                    <a:pt x="82" y="883"/>
                  </a:cubicBezTo>
                  <a:cubicBezTo>
                    <a:pt x="82" y="888"/>
                    <a:pt x="78" y="879"/>
                    <a:pt x="79" y="887"/>
                  </a:cubicBezTo>
                  <a:cubicBezTo>
                    <a:pt x="86" y="912"/>
                    <a:pt x="60" y="988"/>
                    <a:pt x="120" y="975"/>
                  </a:cubicBezTo>
                  <a:cubicBezTo>
                    <a:pt x="127" y="970"/>
                    <a:pt x="132" y="964"/>
                    <a:pt x="139" y="960"/>
                  </a:cubicBezTo>
                  <a:cubicBezTo>
                    <a:pt x="137" y="949"/>
                    <a:pt x="146" y="940"/>
                    <a:pt x="147" y="936"/>
                  </a:cubicBezTo>
                  <a:cubicBezTo>
                    <a:pt x="151" y="922"/>
                    <a:pt x="151" y="896"/>
                    <a:pt x="152" y="875"/>
                  </a:cubicBezTo>
                  <a:cubicBezTo>
                    <a:pt x="154" y="840"/>
                    <a:pt x="153" y="800"/>
                    <a:pt x="152" y="764"/>
                  </a:cubicBezTo>
                  <a:cubicBezTo>
                    <a:pt x="151" y="732"/>
                    <a:pt x="152" y="716"/>
                    <a:pt x="147" y="696"/>
                  </a:cubicBezTo>
                  <a:cubicBezTo>
                    <a:pt x="124" y="694"/>
                    <a:pt x="110" y="698"/>
                    <a:pt x="89" y="6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13"/>
            <p:cNvSpPr>
              <a:spLocks noEditPoints="1"/>
            </p:cNvSpPr>
            <p:nvPr/>
          </p:nvSpPr>
          <p:spPr bwMode="auto">
            <a:xfrm>
              <a:off x="8682038" y="1897063"/>
              <a:ext cx="179388" cy="671513"/>
            </a:xfrm>
            <a:custGeom>
              <a:avLst/>
              <a:gdLst>
                <a:gd name="T0" fmla="*/ 197 w 276"/>
                <a:gd name="T1" fmla="*/ 574 h 1039"/>
                <a:gd name="T2" fmla="*/ 199 w 276"/>
                <a:gd name="T3" fmla="*/ 629 h 1039"/>
                <a:gd name="T4" fmla="*/ 192 w 276"/>
                <a:gd name="T5" fmla="*/ 715 h 1039"/>
                <a:gd name="T6" fmla="*/ 179 w 276"/>
                <a:gd name="T7" fmla="*/ 891 h 1039"/>
                <a:gd name="T8" fmla="*/ 129 w 276"/>
                <a:gd name="T9" fmla="*/ 1016 h 1039"/>
                <a:gd name="T10" fmla="*/ 44 w 276"/>
                <a:gd name="T11" fmla="*/ 924 h 1039"/>
                <a:gd name="T12" fmla="*/ 44 w 276"/>
                <a:gd name="T13" fmla="*/ 717 h 1039"/>
                <a:gd name="T14" fmla="*/ 66 w 276"/>
                <a:gd name="T15" fmla="*/ 657 h 1039"/>
                <a:gd name="T16" fmla="*/ 89 w 276"/>
                <a:gd name="T17" fmla="*/ 614 h 1039"/>
                <a:gd name="T18" fmla="*/ 74 w 276"/>
                <a:gd name="T19" fmla="*/ 547 h 1039"/>
                <a:gd name="T20" fmla="*/ 13 w 276"/>
                <a:gd name="T21" fmla="*/ 479 h 1039"/>
                <a:gd name="T22" fmla="*/ 40 w 276"/>
                <a:gd name="T23" fmla="*/ 245 h 1039"/>
                <a:gd name="T24" fmla="*/ 98 w 276"/>
                <a:gd name="T25" fmla="*/ 84 h 1039"/>
                <a:gd name="T26" fmla="*/ 144 w 276"/>
                <a:gd name="T27" fmla="*/ 3 h 1039"/>
                <a:gd name="T28" fmla="*/ 211 w 276"/>
                <a:gd name="T29" fmla="*/ 164 h 1039"/>
                <a:gd name="T30" fmla="*/ 257 w 276"/>
                <a:gd name="T31" fmla="*/ 330 h 1039"/>
                <a:gd name="T32" fmla="*/ 149 w 276"/>
                <a:gd name="T33" fmla="*/ 242 h 1039"/>
                <a:gd name="T34" fmla="*/ 171 w 276"/>
                <a:gd name="T35" fmla="*/ 307 h 1039"/>
                <a:gd name="T36" fmla="*/ 103 w 276"/>
                <a:gd name="T37" fmla="*/ 353 h 1039"/>
                <a:gd name="T38" fmla="*/ 128 w 276"/>
                <a:gd name="T39" fmla="*/ 38 h 1039"/>
                <a:gd name="T40" fmla="*/ 36 w 276"/>
                <a:gd name="T41" fmla="*/ 307 h 1039"/>
                <a:gd name="T42" fmla="*/ 23 w 276"/>
                <a:gd name="T43" fmla="*/ 464 h 1039"/>
                <a:gd name="T44" fmla="*/ 214 w 276"/>
                <a:gd name="T45" fmla="*/ 499 h 1039"/>
                <a:gd name="T46" fmla="*/ 234 w 276"/>
                <a:gd name="T47" fmla="*/ 283 h 1039"/>
                <a:gd name="T48" fmla="*/ 144 w 276"/>
                <a:gd name="T49" fmla="*/ 31 h 1039"/>
                <a:gd name="T50" fmla="*/ 142 w 276"/>
                <a:gd name="T51" fmla="*/ 352 h 1039"/>
                <a:gd name="T52" fmla="*/ 142 w 276"/>
                <a:gd name="T53" fmla="*/ 352 h 1039"/>
                <a:gd name="T54" fmla="*/ 131 w 276"/>
                <a:gd name="T55" fmla="*/ 305 h 1039"/>
                <a:gd name="T56" fmla="*/ 94 w 276"/>
                <a:gd name="T57" fmla="*/ 557 h 1039"/>
                <a:gd name="T58" fmla="*/ 113 w 276"/>
                <a:gd name="T59" fmla="*/ 574 h 1039"/>
                <a:gd name="T60" fmla="*/ 94 w 276"/>
                <a:gd name="T61" fmla="*/ 557 h 1039"/>
                <a:gd name="T62" fmla="*/ 101 w 276"/>
                <a:gd name="T63" fmla="*/ 617 h 1039"/>
                <a:gd name="T64" fmla="*/ 162 w 276"/>
                <a:gd name="T65" fmla="*/ 592 h 1039"/>
                <a:gd name="T66" fmla="*/ 81 w 276"/>
                <a:gd name="T67" fmla="*/ 642 h 1039"/>
                <a:gd name="T68" fmla="*/ 177 w 276"/>
                <a:gd name="T69" fmla="*/ 639 h 1039"/>
                <a:gd name="T70" fmla="*/ 106 w 276"/>
                <a:gd name="T71" fmla="*/ 672 h 1039"/>
                <a:gd name="T72" fmla="*/ 167 w 276"/>
                <a:gd name="T73" fmla="*/ 722 h 1039"/>
                <a:gd name="T74" fmla="*/ 106 w 276"/>
                <a:gd name="T75" fmla="*/ 672 h 1039"/>
                <a:gd name="T76" fmla="*/ 56 w 276"/>
                <a:gd name="T77" fmla="*/ 974 h 1039"/>
                <a:gd name="T78" fmla="*/ 166 w 276"/>
                <a:gd name="T79" fmla="*/ 878 h 1039"/>
                <a:gd name="T80" fmla="*/ 167 w 276"/>
                <a:gd name="T81" fmla="*/ 767 h 1039"/>
                <a:gd name="T82" fmla="*/ 174 w 276"/>
                <a:gd name="T83" fmla="*/ 733 h 1039"/>
                <a:gd name="T84" fmla="*/ 96 w 276"/>
                <a:gd name="T85" fmla="*/ 795 h 1039"/>
                <a:gd name="T86" fmla="*/ 78 w 276"/>
                <a:gd name="T87" fmla="*/ 866 h 1039"/>
                <a:gd name="T88" fmla="*/ 59 w 276"/>
                <a:gd name="T89" fmla="*/ 733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6" h="1039">
                  <a:moveTo>
                    <a:pt x="189" y="544"/>
                  </a:moveTo>
                  <a:cubicBezTo>
                    <a:pt x="192" y="556"/>
                    <a:pt x="195" y="560"/>
                    <a:pt x="197" y="574"/>
                  </a:cubicBezTo>
                  <a:cubicBezTo>
                    <a:pt x="188" y="586"/>
                    <a:pt x="168" y="592"/>
                    <a:pt x="174" y="614"/>
                  </a:cubicBezTo>
                  <a:cubicBezTo>
                    <a:pt x="183" y="618"/>
                    <a:pt x="194" y="621"/>
                    <a:pt x="199" y="629"/>
                  </a:cubicBezTo>
                  <a:cubicBezTo>
                    <a:pt x="198" y="644"/>
                    <a:pt x="182" y="665"/>
                    <a:pt x="164" y="674"/>
                  </a:cubicBezTo>
                  <a:cubicBezTo>
                    <a:pt x="167" y="695"/>
                    <a:pt x="175" y="712"/>
                    <a:pt x="192" y="715"/>
                  </a:cubicBezTo>
                  <a:cubicBezTo>
                    <a:pt x="188" y="758"/>
                    <a:pt x="181" y="828"/>
                    <a:pt x="182" y="883"/>
                  </a:cubicBezTo>
                  <a:cubicBezTo>
                    <a:pt x="182" y="886"/>
                    <a:pt x="179" y="889"/>
                    <a:pt x="179" y="891"/>
                  </a:cubicBezTo>
                  <a:cubicBezTo>
                    <a:pt x="182" y="926"/>
                    <a:pt x="176" y="966"/>
                    <a:pt x="157" y="994"/>
                  </a:cubicBezTo>
                  <a:cubicBezTo>
                    <a:pt x="145" y="998"/>
                    <a:pt x="140" y="1010"/>
                    <a:pt x="129" y="1016"/>
                  </a:cubicBezTo>
                  <a:cubicBezTo>
                    <a:pt x="87" y="1037"/>
                    <a:pt x="44" y="1002"/>
                    <a:pt x="40" y="961"/>
                  </a:cubicBezTo>
                  <a:cubicBezTo>
                    <a:pt x="38" y="948"/>
                    <a:pt x="44" y="938"/>
                    <a:pt x="44" y="924"/>
                  </a:cubicBezTo>
                  <a:cubicBezTo>
                    <a:pt x="47" y="881"/>
                    <a:pt x="40" y="833"/>
                    <a:pt x="41" y="787"/>
                  </a:cubicBezTo>
                  <a:cubicBezTo>
                    <a:pt x="42" y="762"/>
                    <a:pt x="47" y="740"/>
                    <a:pt x="44" y="717"/>
                  </a:cubicBezTo>
                  <a:cubicBezTo>
                    <a:pt x="63" y="709"/>
                    <a:pt x="80" y="692"/>
                    <a:pt x="88" y="669"/>
                  </a:cubicBezTo>
                  <a:cubicBezTo>
                    <a:pt x="81" y="664"/>
                    <a:pt x="73" y="662"/>
                    <a:pt x="66" y="657"/>
                  </a:cubicBezTo>
                  <a:cubicBezTo>
                    <a:pt x="63" y="651"/>
                    <a:pt x="63" y="644"/>
                    <a:pt x="61" y="637"/>
                  </a:cubicBezTo>
                  <a:cubicBezTo>
                    <a:pt x="69" y="628"/>
                    <a:pt x="73" y="615"/>
                    <a:pt x="89" y="614"/>
                  </a:cubicBezTo>
                  <a:cubicBezTo>
                    <a:pt x="91" y="595"/>
                    <a:pt x="81" y="586"/>
                    <a:pt x="69" y="581"/>
                  </a:cubicBezTo>
                  <a:cubicBezTo>
                    <a:pt x="67" y="566"/>
                    <a:pt x="65" y="555"/>
                    <a:pt x="74" y="547"/>
                  </a:cubicBezTo>
                  <a:cubicBezTo>
                    <a:pt x="54" y="538"/>
                    <a:pt x="47" y="516"/>
                    <a:pt x="28" y="506"/>
                  </a:cubicBezTo>
                  <a:cubicBezTo>
                    <a:pt x="24" y="496"/>
                    <a:pt x="20" y="487"/>
                    <a:pt x="13" y="479"/>
                  </a:cubicBezTo>
                  <a:cubicBezTo>
                    <a:pt x="3" y="433"/>
                    <a:pt x="0" y="390"/>
                    <a:pt x="10" y="347"/>
                  </a:cubicBezTo>
                  <a:cubicBezTo>
                    <a:pt x="17" y="313"/>
                    <a:pt x="33" y="279"/>
                    <a:pt x="40" y="245"/>
                  </a:cubicBezTo>
                  <a:cubicBezTo>
                    <a:pt x="44" y="224"/>
                    <a:pt x="50" y="208"/>
                    <a:pt x="58" y="187"/>
                  </a:cubicBezTo>
                  <a:cubicBezTo>
                    <a:pt x="71" y="152"/>
                    <a:pt x="84" y="120"/>
                    <a:pt x="98" y="84"/>
                  </a:cubicBezTo>
                  <a:cubicBezTo>
                    <a:pt x="107" y="59"/>
                    <a:pt x="119" y="37"/>
                    <a:pt x="121" y="9"/>
                  </a:cubicBezTo>
                  <a:cubicBezTo>
                    <a:pt x="128" y="4"/>
                    <a:pt x="136" y="0"/>
                    <a:pt x="144" y="3"/>
                  </a:cubicBezTo>
                  <a:cubicBezTo>
                    <a:pt x="159" y="35"/>
                    <a:pt x="180" y="69"/>
                    <a:pt x="194" y="106"/>
                  </a:cubicBezTo>
                  <a:cubicBezTo>
                    <a:pt x="201" y="125"/>
                    <a:pt x="204" y="145"/>
                    <a:pt x="211" y="164"/>
                  </a:cubicBezTo>
                  <a:cubicBezTo>
                    <a:pt x="219" y="189"/>
                    <a:pt x="229" y="216"/>
                    <a:pt x="239" y="242"/>
                  </a:cubicBezTo>
                  <a:cubicBezTo>
                    <a:pt x="249" y="270"/>
                    <a:pt x="250" y="301"/>
                    <a:pt x="257" y="330"/>
                  </a:cubicBezTo>
                  <a:cubicBezTo>
                    <a:pt x="276" y="411"/>
                    <a:pt x="253" y="508"/>
                    <a:pt x="189" y="544"/>
                  </a:cubicBezTo>
                  <a:close/>
                  <a:moveTo>
                    <a:pt x="149" y="242"/>
                  </a:moveTo>
                  <a:cubicBezTo>
                    <a:pt x="150" y="258"/>
                    <a:pt x="144" y="273"/>
                    <a:pt x="149" y="285"/>
                  </a:cubicBezTo>
                  <a:cubicBezTo>
                    <a:pt x="153" y="295"/>
                    <a:pt x="165" y="297"/>
                    <a:pt x="171" y="307"/>
                  </a:cubicBezTo>
                  <a:cubicBezTo>
                    <a:pt x="178" y="320"/>
                    <a:pt x="175" y="330"/>
                    <a:pt x="174" y="347"/>
                  </a:cubicBezTo>
                  <a:cubicBezTo>
                    <a:pt x="157" y="367"/>
                    <a:pt x="121" y="379"/>
                    <a:pt x="103" y="353"/>
                  </a:cubicBezTo>
                  <a:cubicBezTo>
                    <a:pt x="94" y="315"/>
                    <a:pt x="116" y="297"/>
                    <a:pt x="134" y="280"/>
                  </a:cubicBezTo>
                  <a:cubicBezTo>
                    <a:pt x="139" y="206"/>
                    <a:pt x="126" y="113"/>
                    <a:pt x="128" y="38"/>
                  </a:cubicBezTo>
                  <a:cubicBezTo>
                    <a:pt x="115" y="91"/>
                    <a:pt x="88" y="129"/>
                    <a:pt x="76" y="182"/>
                  </a:cubicBezTo>
                  <a:cubicBezTo>
                    <a:pt x="54" y="216"/>
                    <a:pt x="46" y="267"/>
                    <a:pt x="36" y="307"/>
                  </a:cubicBezTo>
                  <a:cubicBezTo>
                    <a:pt x="33" y="321"/>
                    <a:pt x="26" y="333"/>
                    <a:pt x="23" y="347"/>
                  </a:cubicBezTo>
                  <a:cubicBezTo>
                    <a:pt x="13" y="387"/>
                    <a:pt x="16" y="424"/>
                    <a:pt x="23" y="464"/>
                  </a:cubicBezTo>
                  <a:cubicBezTo>
                    <a:pt x="45" y="522"/>
                    <a:pt x="95" y="557"/>
                    <a:pt x="169" y="546"/>
                  </a:cubicBezTo>
                  <a:cubicBezTo>
                    <a:pt x="189" y="531"/>
                    <a:pt x="200" y="517"/>
                    <a:pt x="214" y="499"/>
                  </a:cubicBezTo>
                  <a:cubicBezTo>
                    <a:pt x="220" y="492"/>
                    <a:pt x="227" y="486"/>
                    <a:pt x="230" y="479"/>
                  </a:cubicBezTo>
                  <a:cubicBezTo>
                    <a:pt x="260" y="417"/>
                    <a:pt x="247" y="350"/>
                    <a:pt x="234" y="283"/>
                  </a:cubicBezTo>
                  <a:cubicBezTo>
                    <a:pt x="228" y="253"/>
                    <a:pt x="218" y="223"/>
                    <a:pt x="209" y="195"/>
                  </a:cubicBezTo>
                  <a:cubicBezTo>
                    <a:pt x="190" y="139"/>
                    <a:pt x="169" y="75"/>
                    <a:pt x="144" y="31"/>
                  </a:cubicBezTo>
                  <a:cubicBezTo>
                    <a:pt x="140" y="87"/>
                    <a:pt x="147" y="174"/>
                    <a:pt x="149" y="242"/>
                  </a:cubicBezTo>
                  <a:close/>
                  <a:moveTo>
                    <a:pt x="142" y="352"/>
                  </a:moveTo>
                  <a:cubicBezTo>
                    <a:pt x="168" y="350"/>
                    <a:pt x="166" y="308"/>
                    <a:pt x="144" y="303"/>
                  </a:cubicBezTo>
                  <a:cubicBezTo>
                    <a:pt x="146" y="320"/>
                    <a:pt x="151" y="337"/>
                    <a:pt x="142" y="352"/>
                  </a:cubicBezTo>
                  <a:close/>
                  <a:moveTo>
                    <a:pt x="126" y="350"/>
                  </a:moveTo>
                  <a:cubicBezTo>
                    <a:pt x="142" y="346"/>
                    <a:pt x="137" y="318"/>
                    <a:pt x="131" y="305"/>
                  </a:cubicBezTo>
                  <a:cubicBezTo>
                    <a:pt x="111" y="307"/>
                    <a:pt x="111" y="345"/>
                    <a:pt x="126" y="350"/>
                  </a:cubicBezTo>
                  <a:close/>
                  <a:moveTo>
                    <a:pt x="94" y="557"/>
                  </a:moveTo>
                  <a:cubicBezTo>
                    <a:pt x="93" y="556"/>
                    <a:pt x="83" y="560"/>
                    <a:pt x="84" y="567"/>
                  </a:cubicBezTo>
                  <a:cubicBezTo>
                    <a:pt x="91" y="577"/>
                    <a:pt x="103" y="574"/>
                    <a:pt x="113" y="574"/>
                  </a:cubicBezTo>
                  <a:cubicBezTo>
                    <a:pt x="138" y="575"/>
                    <a:pt x="164" y="590"/>
                    <a:pt x="181" y="571"/>
                  </a:cubicBezTo>
                  <a:cubicBezTo>
                    <a:pt x="169" y="547"/>
                    <a:pt x="116" y="568"/>
                    <a:pt x="94" y="557"/>
                  </a:cubicBezTo>
                  <a:close/>
                  <a:moveTo>
                    <a:pt x="103" y="594"/>
                  </a:moveTo>
                  <a:cubicBezTo>
                    <a:pt x="102" y="602"/>
                    <a:pt x="104" y="611"/>
                    <a:pt x="101" y="617"/>
                  </a:cubicBezTo>
                  <a:cubicBezTo>
                    <a:pt x="128" y="622"/>
                    <a:pt x="140" y="618"/>
                    <a:pt x="162" y="621"/>
                  </a:cubicBezTo>
                  <a:cubicBezTo>
                    <a:pt x="159" y="611"/>
                    <a:pt x="158" y="603"/>
                    <a:pt x="162" y="592"/>
                  </a:cubicBezTo>
                  <a:cubicBezTo>
                    <a:pt x="140" y="592"/>
                    <a:pt x="128" y="593"/>
                    <a:pt x="103" y="594"/>
                  </a:cubicBezTo>
                  <a:close/>
                  <a:moveTo>
                    <a:pt x="81" y="642"/>
                  </a:moveTo>
                  <a:cubicBezTo>
                    <a:pt x="103" y="665"/>
                    <a:pt x="150" y="660"/>
                    <a:pt x="176" y="649"/>
                  </a:cubicBezTo>
                  <a:cubicBezTo>
                    <a:pt x="174" y="644"/>
                    <a:pt x="179" y="644"/>
                    <a:pt x="177" y="639"/>
                  </a:cubicBezTo>
                  <a:cubicBezTo>
                    <a:pt x="144" y="640"/>
                    <a:pt x="105" y="623"/>
                    <a:pt x="81" y="642"/>
                  </a:cubicBezTo>
                  <a:close/>
                  <a:moveTo>
                    <a:pt x="106" y="672"/>
                  </a:moveTo>
                  <a:cubicBezTo>
                    <a:pt x="100" y="694"/>
                    <a:pt x="83" y="706"/>
                    <a:pt x="68" y="718"/>
                  </a:cubicBezTo>
                  <a:cubicBezTo>
                    <a:pt x="99" y="730"/>
                    <a:pt x="135" y="737"/>
                    <a:pt x="167" y="722"/>
                  </a:cubicBezTo>
                  <a:cubicBezTo>
                    <a:pt x="161" y="704"/>
                    <a:pt x="151" y="687"/>
                    <a:pt x="144" y="674"/>
                  </a:cubicBezTo>
                  <a:cubicBezTo>
                    <a:pt x="130" y="676"/>
                    <a:pt x="121" y="669"/>
                    <a:pt x="106" y="672"/>
                  </a:cubicBezTo>
                  <a:close/>
                  <a:moveTo>
                    <a:pt x="59" y="848"/>
                  </a:moveTo>
                  <a:cubicBezTo>
                    <a:pt x="53" y="881"/>
                    <a:pt x="60" y="939"/>
                    <a:pt x="56" y="974"/>
                  </a:cubicBezTo>
                  <a:cubicBezTo>
                    <a:pt x="60" y="978"/>
                    <a:pt x="62" y="985"/>
                    <a:pt x="64" y="991"/>
                  </a:cubicBezTo>
                  <a:cubicBezTo>
                    <a:pt x="134" y="1039"/>
                    <a:pt x="174" y="943"/>
                    <a:pt x="166" y="878"/>
                  </a:cubicBezTo>
                  <a:cubicBezTo>
                    <a:pt x="166" y="871"/>
                    <a:pt x="163" y="850"/>
                    <a:pt x="169" y="838"/>
                  </a:cubicBezTo>
                  <a:cubicBezTo>
                    <a:pt x="168" y="815"/>
                    <a:pt x="169" y="789"/>
                    <a:pt x="167" y="767"/>
                  </a:cubicBezTo>
                  <a:cubicBezTo>
                    <a:pt x="170" y="762"/>
                    <a:pt x="173" y="759"/>
                    <a:pt x="176" y="755"/>
                  </a:cubicBezTo>
                  <a:cubicBezTo>
                    <a:pt x="176" y="746"/>
                    <a:pt x="171" y="742"/>
                    <a:pt x="174" y="733"/>
                  </a:cubicBezTo>
                  <a:cubicBezTo>
                    <a:pt x="151" y="745"/>
                    <a:pt x="131" y="748"/>
                    <a:pt x="103" y="745"/>
                  </a:cubicBezTo>
                  <a:cubicBezTo>
                    <a:pt x="98" y="763"/>
                    <a:pt x="107" y="786"/>
                    <a:pt x="96" y="795"/>
                  </a:cubicBezTo>
                  <a:cubicBezTo>
                    <a:pt x="85" y="784"/>
                    <a:pt x="97" y="751"/>
                    <a:pt x="88" y="743"/>
                  </a:cubicBezTo>
                  <a:cubicBezTo>
                    <a:pt x="73" y="782"/>
                    <a:pt x="86" y="828"/>
                    <a:pt x="78" y="866"/>
                  </a:cubicBezTo>
                  <a:cubicBezTo>
                    <a:pt x="67" y="827"/>
                    <a:pt x="67" y="786"/>
                    <a:pt x="73" y="737"/>
                  </a:cubicBezTo>
                  <a:cubicBezTo>
                    <a:pt x="67" y="737"/>
                    <a:pt x="66" y="732"/>
                    <a:pt x="59" y="733"/>
                  </a:cubicBezTo>
                  <a:cubicBezTo>
                    <a:pt x="56" y="777"/>
                    <a:pt x="54" y="812"/>
                    <a:pt x="59" y="8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14"/>
            <p:cNvSpPr>
              <a:spLocks noEditPoints="1"/>
            </p:cNvSpPr>
            <p:nvPr/>
          </p:nvSpPr>
          <p:spPr bwMode="auto">
            <a:xfrm>
              <a:off x="8467725" y="2076450"/>
              <a:ext cx="103188" cy="487363"/>
            </a:xfrm>
            <a:custGeom>
              <a:avLst/>
              <a:gdLst>
                <a:gd name="T0" fmla="*/ 73 w 158"/>
                <a:gd name="T1" fmla="*/ 0 h 754"/>
                <a:gd name="T2" fmla="*/ 75 w 158"/>
                <a:gd name="T3" fmla="*/ 1 h 754"/>
                <a:gd name="T4" fmla="*/ 87 w 158"/>
                <a:gd name="T5" fmla="*/ 30 h 754"/>
                <a:gd name="T6" fmla="*/ 158 w 158"/>
                <a:gd name="T7" fmla="*/ 229 h 754"/>
                <a:gd name="T8" fmla="*/ 143 w 158"/>
                <a:gd name="T9" fmla="*/ 539 h 754"/>
                <a:gd name="T10" fmla="*/ 146 w 158"/>
                <a:gd name="T11" fmla="*/ 604 h 754"/>
                <a:gd name="T12" fmla="*/ 95 w 158"/>
                <a:gd name="T13" fmla="*/ 750 h 754"/>
                <a:gd name="T14" fmla="*/ 37 w 158"/>
                <a:gd name="T15" fmla="*/ 747 h 754"/>
                <a:gd name="T16" fmla="*/ 10 w 158"/>
                <a:gd name="T17" fmla="*/ 715 h 754"/>
                <a:gd name="T18" fmla="*/ 5 w 158"/>
                <a:gd name="T19" fmla="*/ 674 h 754"/>
                <a:gd name="T20" fmla="*/ 0 w 158"/>
                <a:gd name="T21" fmla="*/ 594 h 754"/>
                <a:gd name="T22" fmla="*/ 4 w 158"/>
                <a:gd name="T23" fmla="*/ 511 h 754"/>
                <a:gd name="T24" fmla="*/ 5 w 158"/>
                <a:gd name="T25" fmla="*/ 455 h 754"/>
                <a:gd name="T26" fmla="*/ 0 w 158"/>
                <a:gd name="T27" fmla="*/ 239 h 754"/>
                <a:gd name="T28" fmla="*/ 38 w 158"/>
                <a:gd name="T29" fmla="*/ 96 h 754"/>
                <a:gd name="T30" fmla="*/ 73 w 158"/>
                <a:gd name="T31" fmla="*/ 0 h 754"/>
                <a:gd name="T32" fmla="*/ 82 w 158"/>
                <a:gd name="T33" fmla="*/ 181 h 754"/>
                <a:gd name="T34" fmla="*/ 115 w 158"/>
                <a:gd name="T35" fmla="*/ 232 h 754"/>
                <a:gd name="T36" fmla="*/ 93 w 158"/>
                <a:gd name="T37" fmla="*/ 257 h 754"/>
                <a:gd name="T38" fmla="*/ 68 w 158"/>
                <a:gd name="T39" fmla="*/ 182 h 754"/>
                <a:gd name="T40" fmla="*/ 65 w 158"/>
                <a:gd name="T41" fmla="*/ 55 h 754"/>
                <a:gd name="T42" fmla="*/ 33 w 158"/>
                <a:gd name="T43" fmla="*/ 149 h 754"/>
                <a:gd name="T44" fmla="*/ 28 w 158"/>
                <a:gd name="T45" fmla="*/ 177 h 754"/>
                <a:gd name="T46" fmla="*/ 19 w 158"/>
                <a:gd name="T47" fmla="*/ 260 h 754"/>
                <a:gd name="T48" fmla="*/ 15 w 158"/>
                <a:gd name="T49" fmla="*/ 345 h 754"/>
                <a:gd name="T50" fmla="*/ 17 w 158"/>
                <a:gd name="T51" fmla="*/ 388 h 754"/>
                <a:gd name="T52" fmla="*/ 15 w 158"/>
                <a:gd name="T53" fmla="*/ 539 h 754"/>
                <a:gd name="T54" fmla="*/ 14 w 158"/>
                <a:gd name="T55" fmla="*/ 599 h 754"/>
                <a:gd name="T56" fmla="*/ 38 w 158"/>
                <a:gd name="T57" fmla="*/ 729 h 754"/>
                <a:gd name="T58" fmla="*/ 92 w 158"/>
                <a:gd name="T59" fmla="*/ 734 h 754"/>
                <a:gd name="T60" fmla="*/ 118 w 158"/>
                <a:gd name="T61" fmla="*/ 702 h 754"/>
                <a:gd name="T62" fmla="*/ 120 w 158"/>
                <a:gd name="T63" fmla="*/ 679 h 754"/>
                <a:gd name="T64" fmla="*/ 128 w 158"/>
                <a:gd name="T65" fmla="*/ 667 h 754"/>
                <a:gd name="T66" fmla="*/ 131 w 158"/>
                <a:gd name="T67" fmla="*/ 594 h 754"/>
                <a:gd name="T68" fmla="*/ 138 w 158"/>
                <a:gd name="T69" fmla="*/ 405 h 754"/>
                <a:gd name="T70" fmla="*/ 143 w 158"/>
                <a:gd name="T71" fmla="*/ 270 h 754"/>
                <a:gd name="T72" fmla="*/ 136 w 158"/>
                <a:gd name="T73" fmla="*/ 211 h 754"/>
                <a:gd name="T74" fmla="*/ 128 w 158"/>
                <a:gd name="T75" fmla="*/ 191 h 754"/>
                <a:gd name="T76" fmla="*/ 126 w 158"/>
                <a:gd name="T77" fmla="*/ 171 h 754"/>
                <a:gd name="T78" fmla="*/ 102 w 158"/>
                <a:gd name="T79" fmla="*/ 114 h 754"/>
                <a:gd name="T80" fmla="*/ 78 w 158"/>
                <a:gd name="T81" fmla="*/ 51 h 754"/>
                <a:gd name="T82" fmla="*/ 82 w 158"/>
                <a:gd name="T83" fmla="*/ 181 h 754"/>
                <a:gd name="T84" fmla="*/ 83 w 158"/>
                <a:gd name="T85" fmla="*/ 207 h 754"/>
                <a:gd name="T86" fmla="*/ 75 w 158"/>
                <a:gd name="T87" fmla="*/ 249 h 754"/>
                <a:gd name="T88" fmla="*/ 83 w 158"/>
                <a:gd name="T89" fmla="*/ 207 h 754"/>
                <a:gd name="T90" fmla="*/ 90 w 158"/>
                <a:gd name="T91" fmla="*/ 244 h 754"/>
                <a:gd name="T92" fmla="*/ 90 w 158"/>
                <a:gd name="T93" fmla="*/ 204 h 754"/>
                <a:gd name="T94" fmla="*/ 90 w 158"/>
                <a:gd name="T95" fmla="*/ 24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" h="754">
                  <a:moveTo>
                    <a:pt x="73" y="0"/>
                  </a:moveTo>
                  <a:cubicBezTo>
                    <a:pt x="75" y="0"/>
                    <a:pt x="75" y="0"/>
                    <a:pt x="75" y="1"/>
                  </a:cubicBezTo>
                  <a:cubicBezTo>
                    <a:pt x="84" y="8"/>
                    <a:pt x="84" y="20"/>
                    <a:pt x="87" y="30"/>
                  </a:cubicBezTo>
                  <a:cubicBezTo>
                    <a:pt x="107" y="96"/>
                    <a:pt x="139" y="154"/>
                    <a:pt x="158" y="229"/>
                  </a:cubicBezTo>
                  <a:cubicBezTo>
                    <a:pt x="155" y="318"/>
                    <a:pt x="146" y="444"/>
                    <a:pt x="143" y="539"/>
                  </a:cubicBezTo>
                  <a:cubicBezTo>
                    <a:pt x="142" y="562"/>
                    <a:pt x="141" y="580"/>
                    <a:pt x="146" y="604"/>
                  </a:cubicBezTo>
                  <a:cubicBezTo>
                    <a:pt x="141" y="655"/>
                    <a:pt x="140" y="734"/>
                    <a:pt x="95" y="750"/>
                  </a:cubicBezTo>
                  <a:cubicBezTo>
                    <a:pt x="84" y="754"/>
                    <a:pt x="49" y="754"/>
                    <a:pt x="37" y="747"/>
                  </a:cubicBezTo>
                  <a:cubicBezTo>
                    <a:pt x="32" y="744"/>
                    <a:pt x="14" y="724"/>
                    <a:pt x="10" y="715"/>
                  </a:cubicBezTo>
                  <a:cubicBezTo>
                    <a:pt x="6" y="705"/>
                    <a:pt x="5" y="687"/>
                    <a:pt x="5" y="674"/>
                  </a:cubicBezTo>
                  <a:cubicBezTo>
                    <a:pt x="5" y="657"/>
                    <a:pt x="0" y="626"/>
                    <a:pt x="0" y="594"/>
                  </a:cubicBezTo>
                  <a:cubicBezTo>
                    <a:pt x="0" y="566"/>
                    <a:pt x="1" y="544"/>
                    <a:pt x="4" y="511"/>
                  </a:cubicBezTo>
                  <a:cubicBezTo>
                    <a:pt x="5" y="494"/>
                    <a:pt x="6" y="473"/>
                    <a:pt x="5" y="455"/>
                  </a:cubicBezTo>
                  <a:cubicBezTo>
                    <a:pt x="3" y="380"/>
                    <a:pt x="1" y="299"/>
                    <a:pt x="0" y="239"/>
                  </a:cubicBezTo>
                  <a:cubicBezTo>
                    <a:pt x="0" y="183"/>
                    <a:pt x="27" y="145"/>
                    <a:pt x="38" y="96"/>
                  </a:cubicBezTo>
                  <a:cubicBezTo>
                    <a:pt x="46" y="63"/>
                    <a:pt x="54" y="12"/>
                    <a:pt x="73" y="0"/>
                  </a:cubicBezTo>
                  <a:close/>
                  <a:moveTo>
                    <a:pt x="82" y="181"/>
                  </a:moveTo>
                  <a:cubicBezTo>
                    <a:pt x="96" y="195"/>
                    <a:pt x="119" y="207"/>
                    <a:pt x="115" y="232"/>
                  </a:cubicBezTo>
                  <a:cubicBezTo>
                    <a:pt x="113" y="244"/>
                    <a:pt x="99" y="255"/>
                    <a:pt x="93" y="257"/>
                  </a:cubicBezTo>
                  <a:cubicBezTo>
                    <a:pt x="49" y="274"/>
                    <a:pt x="23" y="204"/>
                    <a:pt x="68" y="182"/>
                  </a:cubicBezTo>
                  <a:cubicBezTo>
                    <a:pt x="66" y="127"/>
                    <a:pt x="74" y="111"/>
                    <a:pt x="65" y="55"/>
                  </a:cubicBezTo>
                  <a:cubicBezTo>
                    <a:pt x="59" y="87"/>
                    <a:pt x="50" y="123"/>
                    <a:pt x="33" y="149"/>
                  </a:cubicBezTo>
                  <a:cubicBezTo>
                    <a:pt x="34" y="166"/>
                    <a:pt x="28" y="165"/>
                    <a:pt x="28" y="177"/>
                  </a:cubicBezTo>
                  <a:cubicBezTo>
                    <a:pt x="13" y="202"/>
                    <a:pt x="18" y="233"/>
                    <a:pt x="19" y="260"/>
                  </a:cubicBezTo>
                  <a:cubicBezTo>
                    <a:pt x="19" y="289"/>
                    <a:pt x="16" y="317"/>
                    <a:pt x="15" y="345"/>
                  </a:cubicBezTo>
                  <a:cubicBezTo>
                    <a:pt x="15" y="359"/>
                    <a:pt x="17" y="374"/>
                    <a:pt x="17" y="388"/>
                  </a:cubicBezTo>
                  <a:cubicBezTo>
                    <a:pt x="17" y="437"/>
                    <a:pt x="14" y="490"/>
                    <a:pt x="15" y="539"/>
                  </a:cubicBezTo>
                  <a:cubicBezTo>
                    <a:pt x="16" y="560"/>
                    <a:pt x="20" y="581"/>
                    <a:pt x="14" y="599"/>
                  </a:cubicBezTo>
                  <a:cubicBezTo>
                    <a:pt x="20" y="643"/>
                    <a:pt x="9" y="696"/>
                    <a:pt x="38" y="729"/>
                  </a:cubicBezTo>
                  <a:cubicBezTo>
                    <a:pt x="52" y="736"/>
                    <a:pt x="70" y="739"/>
                    <a:pt x="92" y="734"/>
                  </a:cubicBezTo>
                  <a:cubicBezTo>
                    <a:pt x="101" y="724"/>
                    <a:pt x="112" y="717"/>
                    <a:pt x="118" y="702"/>
                  </a:cubicBezTo>
                  <a:cubicBezTo>
                    <a:pt x="120" y="697"/>
                    <a:pt x="117" y="686"/>
                    <a:pt x="120" y="679"/>
                  </a:cubicBezTo>
                  <a:cubicBezTo>
                    <a:pt x="122" y="674"/>
                    <a:pt x="127" y="672"/>
                    <a:pt x="128" y="667"/>
                  </a:cubicBezTo>
                  <a:cubicBezTo>
                    <a:pt x="134" y="647"/>
                    <a:pt x="132" y="620"/>
                    <a:pt x="131" y="594"/>
                  </a:cubicBezTo>
                  <a:cubicBezTo>
                    <a:pt x="131" y="533"/>
                    <a:pt x="136" y="462"/>
                    <a:pt x="138" y="405"/>
                  </a:cubicBezTo>
                  <a:cubicBezTo>
                    <a:pt x="140" y="357"/>
                    <a:pt x="136" y="310"/>
                    <a:pt x="143" y="270"/>
                  </a:cubicBezTo>
                  <a:cubicBezTo>
                    <a:pt x="136" y="251"/>
                    <a:pt x="140" y="230"/>
                    <a:pt x="136" y="211"/>
                  </a:cubicBezTo>
                  <a:cubicBezTo>
                    <a:pt x="135" y="204"/>
                    <a:pt x="130" y="198"/>
                    <a:pt x="128" y="191"/>
                  </a:cubicBezTo>
                  <a:cubicBezTo>
                    <a:pt x="127" y="184"/>
                    <a:pt x="128" y="178"/>
                    <a:pt x="126" y="171"/>
                  </a:cubicBezTo>
                  <a:cubicBezTo>
                    <a:pt x="121" y="152"/>
                    <a:pt x="109" y="133"/>
                    <a:pt x="102" y="114"/>
                  </a:cubicBezTo>
                  <a:cubicBezTo>
                    <a:pt x="93" y="93"/>
                    <a:pt x="90" y="71"/>
                    <a:pt x="78" y="51"/>
                  </a:cubicBezTo>
                  <a:cubicBezTo>
                    <a:pt x="83" y="96"/>
                    <a:pt x="81" y="137"/>
                    <a:pt x="82" y="181"/>
                  </a:cubicBezTo>
                  <a:close/>
                  <a:moveTo>
                    <a:pt x="83" y="207"/>
                  </a:moveTo>
                  <a:cubicBezTo>
                    <a:pt x="56" y="177"/>
                    <a:pt x="39" y="250"/>
                    <a:pt x="75" y="249"/>
                  </a:cubicBezTo>
                  <a:cubicBezTo>
                    <a:pt x="87" y="244"/>
                    <a:pt x="86" y="222"/>
                    <a:pt x="83" y="207"/>
                  </a:cubicBezTo>
                  <a:close/>
                  <a:moveTo>
                    <a:pt x="90" y="244"/>
                  </a:moveTo>
                  <a:cubicBezTo>
                    <a:pt x="108" y="237"/>
                    <a:pt x="102" y="214"/>
                    <a:pt x="90" y="204"/>
                  </a:cubicBezTo>
                  <a:cubicBezTo>
                    <a:pt x="98" y="218"/>
                    <a:pt x="93" y="231"/>
                    <a:pt x="9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627289" y="2689289"/>
            <a:ext cx="780848" cy="545991"/>
            <a:chOff x="3136900" y="5457825"/>
            <a:chExt cx="1235075" cy="863600"/>
          </a:xfrm>
        </p:grpSpPr>
        <p:sp>
          <p:nvSpPr>
            <p:cNvPr id="38" name="Freeform 120"/>
            <p:cNvSpPr/>
            <p:nvPr/>
          </p:nvSpPr>
          <p:spPr bwMode="auto">
            <a:xfrm>
              <a:off x="4310063" y="5719763"/>
              <a:ext cx="34925" cy="138113"/>
            </a:xfrm>
            <a:custGeom>
              <a:avLst/>
              <a:gdLst>
                <a:gd name="T0" fmla="*/ 9 w 55"/>
                <a:gd name="T1" fmla="*/ 214 h 214"/>
                <a:gd name="T2" fmla="*/ 12 w 55"/>
                <a:gd name="T3" fmla="*/ 151 h 214"/>
                <a:gd name="T4" fmla="*/ 40 w 55"/>
                <a:gd name="T5" fmla="*/ 63 h 214"/>
                <a:gd name="T6" fmla="*/ 39 w 55"/>
                <a:gd name="T7" fmla="*/ 28 h 214"/>
                <a:gd name="T8" fmla="*/ 29 w 55"/>
                <a:gd name="T9" fmla="*/ 20 h 214"/>
                <a:gd name="T10" fmla="*/ 55 w 55"/>
                <a:gd name="T11" fmla="*/ 20 h 214"/>
                <a:gd name="T12" fmla="*/ 9 w 55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14">
                  <a:moveTo>
                    <a:pt x="9" y="214"/>
                  </a:moveTo>
                  <a:cubicBezTo>
                    <a:pt x="0" y="194"/>
                    <a:pt x="8" y="170"/>
                    <a:pt x="12" y="151"/>
                  </a:cubicBezTo>
                  <a:cubicBezTo>
                    <a:pt x="20" y="120"/>
                    <a:pt x="32" y="90"/>
                    <a:pt x="40" y="63"/>
                  </a:cubicBezTo>
                  <a:cubicBezTo>
                    <a:pt x="40" y="56"/>
                    <a:pt x="40" y="37"/>
                    <a:pt x="39" y="28"/>
                  </a:cubicBezTo>
                  <a:cubicBezTo>
                    <a:pt x="37" y="24"/>
                    <a:pt x="30" y="24"/>
                    <a:pt x="29" y="20"/>
                  </a:cubicBezTo>
                  <a:cubicBezTo>
                    <a:pt x="28" y="0"/>
                    <a:pt x="49" y="8"/>
                    <a:pt x="55" y="20"/>
                  </a:cubicBezTo>
                  <a:cubicBezTo>
                    <a:pt x="54" y="94"/>
                    <a:pt x="19" y="144"/>
                    <a:pt x="9" y="2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21"/>
            <p:cNvSpPr/>
            <p:nvPr/>
          </p:nvSpPr>
          <p:spPr bwMode="auto">
            <a:xfrm>
              <a:off x="4165600" y="5883275"/>
              <a:ext cx="142875" cy="325438"/>
            </a:xfrm>
            <a:custGeom>
              <a:avLst/>
              <a:gdLst>
                <a:gd name="T0" fmla="*/ 216 w 221"/>
                <a:gd name="T1" fmla="*/ 0 h 504"/>
                <a:gd name="T2" fmla="*/ 221 w 221"/>
                <a:gd name="T3" fmla="*/ 4 h 504"/>
                <a:gd name="T4" fmla="*/ 189 w 221"/>
                <a:gd name="T5" fmla="*/ 168 h 504"/>
                <a:gd name="T6" fmla="*/ 151 w 221"/>
                <a:gd name="T7" fmla="*/ 284 h 504"/>
                <a:gd name="T8" fmla="*/ 93 w 221"/>
                <a:gd name="T9" fmla="*/ 469 h 504"/>
                <a:gd name="T10" fmla="*/ 0 w 221"/>
                <a:gd name="T11" fmla="*/ 485 h 504"/>
                <a:gd name="T12" fmla="*/ 80 w 221"/>
                <a:gd name="T13" fmla="*/ 459 h 504"/>
                <a:gd name="T14" fmla="*/ 88 w 221"/>
                <a:gd name="T15" fmla="*/ 425 h 504"/>
                <a:gd name="T16" fmla="*/ 118 w 221"/>
                <a:gd name="T17" fmla="*/ 326 h 504"/>
                <a:gd name="T18" fmla="*/ 164 w 221"/>
                <a:gd name="T19" fmla="*/ 188 h 504"/>
                <a:gd name="T20" fmla="*/ 176 w 221"/>
                <a:gd name="T21" fmla="*/ 166 h 504"/>
                <a:gd name="T22" fmla="*/ 208 w 221"/>
                <a:gd name="T23" fmla="*/ 15 h 504"/>
                <a:gd name="T24" fmla="*/ 213 w 221"/>
                <a:gd name="T25" fmla="*/ 4 h 504"/>
                <a:gd name="T26" fmla="*/ 216 w 221"/>
                <a:gd name="T27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1" h="504">
                  <a:moveTo>
                    <a:pt x="216" y="0"/>
                  </a:moveTo>
                  <a:cubicBezTo>
                    <a:pt x="218" y="1"/>
                    <a:pt x="218" y="3"/>
                    <a:pt x="221" y="4"/>
                  </a:cubicBezTo>
                  <a:cubicBezTo>
                    <a:pt x="209" y="60"/>
                    <a:pt x="202" y="112"/>
                    <a:pt x="189" y="168"/>
                  </a:cubicBezTo>
                  <a:cubicBezTo>
                    <a:pt x="174" y="204"/>
                    <a:pt x="160" y="242"/>
                    <a:pt x="151" y="284"/>
                  </a:cubicBezTo>
                  <a:cubicBezTo>
                    <a:pt x="121" y="336"/>
                    <a:pt x="116" y="415"/>
                    <a:pt x="93" y="469"/>
                  </a:cubicBezTo>
                  <a:cubicBezTo>
                    <a:pt x="72" y="487"/>
                    <a:pt x="28" y="504"/>
                    <a:pt x="0" y="485"/>
                  </a:cubicBezTo>
                  <a:cubicBezTo>
                    <a:pt x="26" y="482"/>
                    <a:pt x="63" y="481"/>
                    <a:pt x="80" y="459"/>
                  </a:cubicBezTo>
                  <a:cubicBezTo>
                    <a:pt x="86" y="450"/>
                    <a:pt x="84" y="441"/>
                    <a:pt x="88" y="425"/>
                  </a:cubicBezTo>
                  <a:cubicBezTo>
                    <a:pt x="96" y="395"/>
                    <a:pt x="107" y="361"/>
                    <a:pt x="118" y="326"/>
                  </a:cubicBezTo>
                  <a:cubicBezTo>
                    <a:pt x="132" y="279"/>
                    <a:pt x="147" y="232"/>
                    <a:pt x="164" y="188"/>
                  </a:cubicBezTo>
                  <a:cubicBezTo>
                    <a:pt x="167" y="180"/>
                    <a:pt x="173" y="174"/>
                    <a:pt x="176" y="166"/>
                  </a:cubicBezTo>
                  <a:cubicBezTo>
                    <a:pt x="191" y="120"/>
                    <a:pt x="198" y="67"/>
                    <a:pt x="208" y="15"/>
                  </a:cubicBezTo>
                  <a:cubicBezTo>
                    <a:pt x="208" y="12"/>
                    <a:pt x="212" y="4"/>
                    <a:pt x="213" y="4"/>
                  </a:cubicBezTo>
                  <a:cubicBezTo>
                    <a:pt x="213" y="2"/>
                    <a:pt x="216" y="2"/>
                    <a:pt x="2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22"/>
            <p:cNvSpPr/>
            <p:nvPr/>
          </p:nvSpPr>
          <p:spPr bwMode="auto">
            <a:xfrm>
              <a:off x="3163888" y="6216650"/>
              <a:ext cx="41275" cy="90488"/>
            </a:xfrm>
            <a:custGeom>
              <a:avLst/>
              <a:gdLst>
                <a:gd name="T0" fmla="*/ 50 w 64"/>
                <a:gd name="T1" fmla="*/ 0 h 138"/>
                <a:gd name="T2" fmla="*/ 57 w 64"/>
                <a:gd name="T3" fmla="*/ 0 h 138"/>
                <a:gd name="T4" fmla="*/ 48 w 64"/>
                <a:gd name="T5" fmla="*/ 25 h 138"/>
                <a:gd name="T6" fmla="*/ 13 w 64"/>
                <a:gd name="T7" fmla="*/ 104 h 138"/>
                <a:gd name="T8" fmla="*/ 23 w 64"/>
                <a:gd name="T9" fmla="*/ 126 h 138"/>
                <a:gd name="T10" fmla="*/ 48 w 64"/>
                <a:gd name="T11" fmla="*/ 134 h 138"/>
                <a:gd name="T12" fmla="*/ 0 w 64"/>
                <a:gd name="T13" fmla="*/ 111 h 138"/>
                <a:gd name="T14" fmla="*/ 50 w 64"/>
                <a:gd name="T1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38">
                  <a:moveTo>
                    <a:pt x="50" y="0"/>
                  </a:moveTo>
                  <a:cubicBezTo>
                    <a:pt x="52" y="0"/>
                    <a:pt x="54" y="0"/>
                    <a:pt x="57" y="0"/>
                  </a:cubicBezTo>
                  <a:cubicBezTo>
                    <a:pt x="64" y="9"/>
                    <a:pt x="52" y="17"/>
                    <a:pt x="48" y="25"/>
                  </a:cubicBezTo>
                  <a:cubicBezTo>
                    <a:pt x="36" y="49"/>
                    <a:pt x="24" y="78"/>
                    <a:pt x="13" y="104"/>
                  </a:cubicBezTo>
                  <a:cubicBezTo>
                    <a:pt x="18" y="110"/>
                    <a:pt x="19" y="120"/>
                    <a:pt x="23" y="126"/>
                  </a:cubicBezTo>
                  <a:cubicBezTo>
                    <a:pt x="30" y="130"/>
                    <a:pt x="46" y="125"/>
                    <a:pt x="48" y="134"/>
                  </a:cubicBezTo>
                  <a:cubicBezTo>
                    <a:pt x="22" y="138"/>
                    <a:pt x="10" y="128"/>
                    <a:pt x="0" y="111"/>
                  </a:cubicBezTo>
                  <a:cubicBezTo>
                    <a:pt x="10" y="68"/>
                    <a:pt x="41" y="38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23"/>
            <p:cNvSpPr>
              <a:spLocks noEditPoints="1"/>
            </p:cNvSpPr>
            <p:nvPr/>
          </p:nvSpPr>
          <p:spPr bwMode="auto">
            <a:xfrm>
              <a:off x="3136900" y="5457825"/>
              <a:ext cx="1235075" cy="863600"/>
            </a:xfrm>
            <a:custGeom>
              <a:avLst/>
              <a:gdLst>
                <a:gd name="T0" fmla="*/ 1104 w 1911"/>
                <a:gd name="T1" fmla="*/ 78 h 1334"/>
                <a:gd name="T2" fmla="*/ 1144 w 1911"/>
                <a:gd name="T3" fmla="*/ 420 h 1334"/>
                <a:gd name="T4" fmla="*/ 1519 w 1911"/>
                <a:gd name="T5" fmla="*/ 177 h 1334"/>
                <a:gd name="T6" fmla="*/ 1652 w 1911"/>
                <a:gd name="T7" fmla="*/ 118 h 1334"/>
                <a:gd name="T8" fmla="*/ 1796 w 1911"/>
                <a:gd name="T9" fmla="*/ 274 h 1334"/>
                <a:gd name="T10" fmla="*/ 1879 w 1911"/>
                <a:gd name="T11" fmla="*/ 589 h 1334"/>
                <a:gd name="T12" fmla="*/ 1504 w 1911"/>
                <a:gd name="T13" fmla="*/ 1194 h 1334"/>
                <a:gd name="T14" fmla="*/ 807 w 1911"/>
                <a:gd name="T15" fmla="*/ 1277 h 1334"/>
                <a:gd name="T16" fmla="*/ 63 w 1911"/>
                <a:gd name="T17" fmla="*/ 1328 h 1334"/>
                <a:gd name="T18" fmla="*/ 28 w 1911"/>
                <a:gd name="T19" fmla="*/ 1028 h 1334"/>
                <a:gd name="T20" fmla="*/ 181 w 1911"/>
                <a:gd name="T21" fmla="*/ 745 h 1334"/>
                <a:gd name="T22" fmla="*/ 747 w 1911"/>
                <a:gd name="T23" fmla="*/ 392 h 1334"/>
                <a:gd name="T24" fmla="*/ 999 w 1911"/>
                <a:gd name="T25" fmla="*/ 662 h 1334"/>
                <a:gd name="T26" fmla="*/ 1084 w 1911"/>
                <a:gd name="T27" fmla="*/ 171 h 1334"/>
                <a:gd name="T28" fmla="*/ 825 w 1911"/>
                <a:gd name="T29" fmla="*/ 607 h 1334"/>
                <a:gd name="T30" fmla="*/ 969 w 1911"/>
                <a:gd name="T31" fmla="*/ 745 h 1334"/>
                <a:gd name="T32" fmla="*/ 1074 w 1911"/>
                <a:gd name="T33" fmla="*/ 539 h 1334"/>
                <a:gd name="T34" fmla="*/ 1014 w 1911"/>
                <a:gd name="T35" fmla="*/ 971 h 1334"/>
                <a:gd name="T36" fmla="*/ 1559 w 1911"/>
                <a:gd name="T37" fmla="*/ 166 h 1334"/>
                <a:gd name="T38" fmla="*/ 1091 w 1911"/>
                <a:gd name="T39" fmla="*/ 915 h 1334"/>
                <a:gd name="T40" fmla="*/ 949 w 1911"/>
                <a:gd name="T41" fmla="*/ 1081 h 1334"/>
                <a:gd name="T42" fmla="*/ 1233 w 1911"/>
                <a:gd name="T43" fmla="*/ 858 h 1334"/>
                <a:gd name="T44" fmla="*/ 1632 w 1911"/>
                <a:gd name="T45" fmla="*/ 166 h 1334"/>
                <a:gd name="T46" fmla="*/ 1730 w 1911"/>
                <a:gd name="T47" fmla="*/ 224 h 1334"/>
                <a:gd name="T48" fmla="*/ 1682 w 1911"/>
                <a:gd name="T49" fmla="*/ 174 h 1334"/>
                <a:gd name="T50" fmla="*/ 1489 w 1911"/>
                <a:gd name="T51" fmla="*/ 798 h 1334"/>
                <a:gd name="T52" fmla="*/ 1597 w 1911"/>
                <a:gd name="T53" fmla="*/ 445 h 1334"/>
                <a:gd name="T54" fmla="*/ 1572 w 1911"/>
                <a:gd name="T55" fmla="*/ 735 h 1334"/>
                <a:gd name="T56" fmla="*/ 1625 w 1911"/>
                <a:gd name="T57" fmla="*/ 694 h 1334"/>
                <a:gd name="T58" fmla="*/ 1167 w 1911"/>
                <a:gd name="T59" fmla="*/ 1009 h 1334"/>
                <a:gd name="T60" fmla="*/ 1712 w 1911"/>
                <a:gd name="T61" fmla="*/ 533 h 1334"/>
                <a:gd name="T62" fmla="*/ 1670 w 1911"/>
                <a:gd name="T63" fmla="*/ 538 h 1334"/>
                <a:gd name="T64" fmla="*/ 400 w 1911"/>
                <a:gd name="T65" fmla="*/ 445 h 1334"/>
                <a:gd name="T66" fmla="*/ 423 w 1911"/>
                <a:gd name="T67" fmla="*/ 1029 h 1334"/>
                <a:gd name="T68" fmla="*/ 817 w 1911"/>
                <a:gd name="T69" fmla="*/ 622 h 1334"/>
                <a:gd name="T70" fmla="*/ 1821 w 1911"/>
                <a:gd name="T71" fmla="*/ 421 h 1334"/>
                <a:gd name="T72" fmla="*/ 1637 w 1911"/>
                <a:gd name="T73" fmla="*/ 1107 h 1334"/>
                <a:gd name="T74" fmla="*/ 1149 w 1911"/>
                <a:gd name="T75" fmla="*/ 1140 h 1334"/>
                <a:gd name="T76" fmla="*/ 1270 w 1911"/>
                <a:gd name="T77" fmla="*/ 1172 h 1334"/>
                <a:gd name="T78" fmla="*/ 1725 w 1911"/>
                <a:gd name="T79" fmla="*/ 1150 h 1334"/>
                <a:gd name="T80" fmla="*/ 1884 w 1911"/>
                <a:gd name="T81" fmla="*/ 498 h 1334"/>
                <a:gd name="T82" fmla="*/ 1625 w 1911"/>
                <a:gd name="T83" fmla="*/ 926 h 1334"/>
                <a:gd name="T84" fmla="*/ 938 w 1911"/>
                <a:gd name="T85" fmla="*/ 1204 h 1334"/>
                <a:gd name="T86" fmla="*/ 1736 w 1911"/>
                <a:gd name="T87" fmla="*/ 722 h 1334"/>
                <a:gd name="T88" fmla="*/ 1672 w 1911"/>
                <a:gd name="T89" fmla="*/ 513 h 1334"/>
                <a:gd name="T90" fmla="*/ 1110 w 1911"/>
                <a:gd name="T91" fmla="*/ 1031 h 1334"/>
                <a:gd name="T92" fmla="*/ 1439 w 1911"/>
                <a:gd name="T93" fmla="*/ 843 h 1334"/>
                <a:gd name="T94" fmla="*/ 1454 w 1911"/>
                <a:gd name="T95" fmla="*/ 803 h 1334"/>
                <a:gd name="T96" fmla="*/ 31 w 1911"/>
                <a:gd name="T97" fmla="*/ 1009 h 1334"/>
                <a:gd name="T98" fmla="*/ 553 w 1911"/>
                <a:gd name="T99" fmla="*/ 1104 h 1334"/>
                <a:gd name="T100" fmla="*/ 335 w 1911"/>
                <a:gd name="T101" fmla="*/ 1087 h 1334"/>
                <a:gd name="T102" fmla="*/ 551 w 1911"/>
                <a:gd name="T103" fmla="*/ 1087 h 1334"/>
                <a:gd name="T104" fmla="*/ 88 w 1911"/>
                <a:gd name="T105" fmla="*/ 1082 h 1334"/>
                <a:gd name="T106" fmla="*/ 611 w 1911"/>
                <a:gd name="T107" fmla="*/ 1157 h 1334"/>
                <a:gd name="T108" fmla="*/ 451 w 1911"/>
                <a:gd name="T109" fmla="*/ 1145 h 1334"/>
                <a:gd name="T110" fmla="*/ 78 w 1911"/>
                <a:gd name="T111" fmla="*/ 1170 h 1334"/>
                <a:gd name="T112" fmla="*/ 793 w 1911"/>
                <a:gd name="T113" fmla="*/ 1242 h 1334"/>
                <a:gd name="T114" fmla="*/ 315 w 1911"/>
                <a:gd name="T115" fmla="*/ 1260 h 1334"/>
                <a:gd name="T116" fmla="*/ 123 w 1911"/>
                <a:gd name="T117" fmla="*/ 1137 h 1334"/>
                <a:gd name="T118" fmla="*/ 146 w 1911"/>
                <a:gd name="T119" fmla="*/ 1243 h 1334"/>
                <a:gd name="T120" fmla="*/ 740 w 1911"/>
                <a:gd name="T121" fmla="*/ 1213 h 1334"/>
                <a:gd name="T122" fmla="*/ 928 w 1911"/>
                <a:gd name="T123" fmla="*/ 1250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11" h="1334">
                  <a:moveTo>
                    <a:pt x="1011" y="260"/>
                  </a:moveTo>
                  <a:cubicBezTo>
                    <a:pt x="1011" y="259"/>
                    <a:pt x="1011" y="257"/>
                    <a:pt x="1009" y="257"/>
                  </a:cubicBezTo>
                  <a:cubicBezTo>
                    <a:pt x="1009" y="264"/>
                    <a:pt x="1006" y="257"/>
                    <a:pt x="1009" y="255"/>
                  </a:cubicBezTo>
                  <a:cubicBezTo>
                    <a:pt x="1010" y="250"/>
                    <a:pt x="1014" y="256"/>
                    <a:pt x="1014" y="252"/>
                  </a:cubicBezTo>
                  <a:cubicBezTo>
                    <a:pt x="1011" y="249"/>
                    <a:pt x="1018" y="243"/>
                    <a:pt x="1022" y="242"/>
                  </a:cubicBezTo>
                  <a:cubicBezTo>
                    <a:pt x="1026" y="225"/>
                    <a:pt x="1042" y="206"/>
                    <a:pt x="1054" y="192"/>
                  </a:cubicBezTo>
                  <a:cubicBezTo>
                    <a:pt x="1060" y="153"/>
                    <a:pt x="1109" y="124"/>
                    <a:pt x="1104" y="78"/>
                  </a:cubicBezTo>
                  <a:cubicBezTo>
                    <a:pt x="1110" y="79"/>
                    <a:pt x="1119" y="63"/>
                    <a:pt x="1112" y="56"/>
                  </a:cubicBezTo>
                  <a:cubicBezTo>
                    <a:pt x="1127" y="49"/>
                    <a:pt x="1124" y="5"/>
                    <a:pt x="1137" y="0"/>
                  </a:cubicBezTo>
                  <a:cubicBezTo>
                    <a:pt x="1154" y="12"/>
                    <a:pt x="1154" y="42"/>
                    <a:pt x="1159" y="65"/>
                  </a:cubicBezTo>
                  <a:cubicBezTo>
                    <a:pt x="1162" y="79"/>
                    <a:pt x="1168" y="92"/>
                    <a:pt x="1170" y="104"/>
                  </a:cubicBezTo>
                  <a:cubicBezTo>
                    <a:pt x="1174" y="124"/>
                    <a:pt x="1172" y="149"/>
                    <a:pt x="1174" y="174"/>
                  </a:cubicBezTo>
                  <a:cubicBezTo>
                    <a:pt x="1175" y="206"/>
                    <a:pt x="1174" y="238"/>
                    <a:pt x="1179" y="257"/>
                  </a:cubicBezTo>
                  <a:cubicBezTo>
                    <a:pt x="1171" y="314"/>
                    <a:pt x="1161" y="369"/>
                    <a:pt x="1144" y="420"/>
                  </a:cubicBezTo>
                  <a:cubicBezTo>
                    <a:pt x="1178" y="388"/>
                    <a:pt x="1215" y="356"/>
                    <a:pt x="1253" y="325"/>
                  </a:cubicBezTo>
                  <a:cubicBezTo>
                    <a:pt x="1264" y="317"/>
                    <a:pt x="1274" y="306"/>
                    <a:pt x="1285" y="299"/>
                  </a:cubicBezTo>
                  <a:cubicBezTo>
                    <a:pt x="1296" y="291"/>
                    <a:pt x="1312" y="289"/>
                    <a:pt x="1320" y="275"/>
                  </a:cubicBezTo>
                  <a:cubicBezTo>
                    <a:pt x="1322" y="277"/>
                    <a:pt x="1324" y="277"/>
                    <a:pt x="1326" y="275"/>
                  </a:cubicBezTo>
                  <a:cubicBezTo>
                    <a:pt x="1353" y="255"/>
                    <a:pt x="1383" y="248"/>
                    <a:pt x="1409" y="227"/>
                  </a:cubicBezTo>
                  <a:cubicBezTo>
                    <a:pt x="1443" y="217"/>
                    <a:pt x="1470" y="199"/>
                    <a:pt x="1504" y="189"/>
                  </a:cubicBezTo>
                  <a:cubicBezTo>
                    <a:pt x="1508" y="184"/>
                    <a:pt x="1514" y="182"/>
                    <a:pt x="1519" y="177"/>
                  </a:cubicBezTo>
                  <a:cubicBezTo>
                    <a:pt x="1524" y="173"/>
                    <a:pt x="1527" y="166"/>
                    <a:pt x="1531" y="162"/>
                  </a:cubicBezTo>
                  <a:cubicBezTo>
                    <a:pt x="1535" y="159"/>
                    <a:pt x="1541" y="159"/>
                    <a:pt x="1544" y="156"/>
                  </a:cubicBezTo>
                  <a:cubicBezTo>
                    <a:pt x="1560" y="142"/>
                    <a:pt x="1568" y="116"/>
                    <a:pt x="1580" y="96"/>
                  </a:cubicBezTo>
                  <a:cubicBezTo>
                    <a:pt x="1581" y="88"/>
                    <a:pt x="1576" y="81"/>
                    <a:pt x="1582" y="76"/>
                  </a:cubicBezTo>
                  <a:cubicBezTo>
                    <a:pt x="1588" y="76"/>
                    <a:pt x="1587" y="78"/>
                    <a:pt x="1592" y="76"/>
                  </a:cubicBezTo>
                  <a:cubicBezTo>
                    <a:pt x="1595" y="96"/>
                    <a:pt x="1605" y="115"/>
                    <a:pt x="1605" y="133"/>
                  </a:cubicBezTo>
                  <a:cubicBezTo>
                    <a:pt x="1625" y="129"/>
                    <a:pt x="1635" y="121"/>
                    <a:pt x="1652" y="118"/>
                  </a:cubicBezTo>
                  <a:cubicBezTo>
                    <a:pt x="1661" y="130"/>
                    <a:pt x="1671" y="143"/>
                    <a:pt x="1678" y="158"/>
                  </a:cubicBezTo>
                  <a:cubicBezTo>
                    <a:pt x="1686" y="158"/>
                    <a:pt x="1691" y="147"/>
                    <a:pt x="1697" y="151"/>
                  </a:cubicBezTo>
                  <a:cubicBezTo>
                    <a:pt x="1711" y="153"/>
                    <a:pt x="1701" y="180"/>
                    <a:pt x="1713" y="184"/>
                  </a:cubicBezTo>
                  <a:cubicBezTo>
                    <a:pt x="1722" y="180"/>
                    <a:pt x="1735" y="174"/>
                    <a:pt x="1743" y="179"/>
                  </a:cubicBezTo>
                  <a:cubicBezTo>
                    <a:pt x="1758" y="212"/>
                    <a:pt x="1742" y="253"/>
                    <a:pt x="1733" y="285"/>
                  </a:cubicBezTo>
                  <a:cubicBezTo>
                    <a:pt x="1744" y="281"/>
                    <a:pt x="1760" y="285"/>
                    <a:pt x="1773" y="282"/>
                  </a:cubicBezTo>
                  <a:cubicBezTo>
                    <a:pt x="1782" y="280"/>
                    <a:pt x="1788" y="271"/>
                    <a:pt x="1796" y="274"/>
                  </a:cubicBezTo>
                  <a:cubicBezTo>
                    <a:pt x="1801" y="283"/>
                    <a:pt x="1794" y="295"/>
                    <a:pt x="1791" y="305"/>
                  </a:cubicBezTo>
                  <a:cubicBezTo>
                    <a:pt x="1783" y="332"/>
                    <a:pt x="1776" y="362"/>
                    <a:pt x="1768" y="388"/>
                  </a:cubicBezTo>
                  <a:cubicBezTo>
                    <a:pt x="1811" y="388"/>
                    <a:pt x="1846" y="384"/>
                    <a:pt x="1886" y="380"/>
                  </a:cubicBezTo>
                  <a:cubicBezTo>
                    <a:pt x="1905" y="401"/>
                    <a:pt x="1911" y="414"/>
                    <a:pt x="1906" y="448"/>
                  </a:cubicBezTo>
                  <a:cubicBezTo>
                    <a:pt x="1903" y="465"/>
                    <a:pt x="1896" y="485"/>
                    <a:pt x="1893" y="506"/>
                  </a:cubicBezTo>
                  <a:cubicBezTo>
                    <a:pt x="1890" y="522"/>
                    <a:pt x="1892" y="539"/>
                    <a:pt x="1889" y="554"/>
                  </a:cubicBezTo>
                  <a:cubicBezTo>
                    <a:pt x="1887" y="567"/>
                    <a:pt x="1881" y="578"/>
                    <a:pt x="1879" y="589"/>
                  </a:cubicBezTo>
                  <a:cubicBezTo>
                    <a:pt x="1876" y="609"/>
                    <a:pt x="1870" y="626"/>
                    <a:pt x="1864" y="647"/>
                  </a:cubicBezTo>
                  <a:cubicBezTo>
                    <a:pt x="1840" y="739"/>
                    <a:pt x="1819" y="838"/>
                    <a:pt x="1795" y="926"/>
                  </a:cubicBezTo>
                  <a:cubicBezTo>
                    <a:pt x="1787" y="954"/>
                    <a:pt x="1775" y="981"/>
                    <a:pt x="1771" y="1008"/>
                  </a:cubicBezTo>
                  <a:cubicBezTo>
                    <a:pt x="1762" y="1068"/>
                    <a:pt x="1753" y="1121"/>
                    <a:pt x="1731" y="1169"/>
                  </a:cubicBezTo>
                  <a:cubicBezTo>
                    <a:pt x="1726" y="1173"/>
                    <a:pt x="1717" y="1175"/>
                    <a:pt x="1712" y="1179"/>
                  </a:cubicBezTo>
                  <a:cubicBezTo>
                    <a:pt x="1689" y="1183"/>
                    <a:pt x="1666" y="1181"/>
                    <a:pt x="1640" y="1179"/>
                  </a:cubicBezTo>
                  <a:cubicBezTo>
                    <a:pt x="1593" y="1175"/>
                    <a:pt x="1547" y="1191"/>
                    <a:pt x="1504" y="1194"/>
                  </a:cubicBezTo>
                  <a:cubicBezTo>
                    <a:pt x="1487" y="1195"/>
                    <a:pt x="1469" y="1189"/>
                    <a:pt x="1456" y="1200"/>
                  </a:cubicBezTo>
                  <a:cubicBezTo>
                    <a:pt x="1380" y="1205"/>
                    <a:pt x="1296" y="1209"/>
                    <a:pt x="1212" y="1215"/>
                  </a:cubicBezTo>
                  <a:cubicBezTo>
                    <a:pt x="1126" y="1221"/>
                    <a:pt x="1032" y="1231"/>
                    <a:pt x="954" y="1255"/>
                  </a:cubicBezTo>
                  <a:cubicBezTo>
                    <a:pt x="953" y="1256"/>
                    <a:pt x="949" y="1258"/>
                    <a:pt x="948" y="1258"/>
                  </a:cubicBezTo>
                  <a:cubicBezTo>
                    <a:pt x="932" y="1266"/>
                    <a:pt x="919" y="1280"/>
                    <a:pt x="901" y="1283"/>
                  </a:cubicBezTo>
                  <a:cubicBezTo>
                    <a:pt x="883" y="1287"/>
                    <a:pt x="860" y="1286"/>
                    <a:pt x="840" y="1285"/>
                  </a:cubicBezTo>
                  <a:cubicBezTo>
                    <a:pt x="830" y="1284"/>
                    <a:pt x="812" y="1276"/>
                    <a:pt x="807" y="1277"/>
                  </a:cubicBezTo>
                  <a:cubicBezTo>
                    <a:pt x="781" y="1280"/>
                    <a:pt x="751" y="1279"/>
                    <a:pt x="724" y="1280"/>
                  </a:cubicBezTo>
                  <a:cubicBezTo>
                    <a:pt x="685" y="1281"/>
                    <a:pt x="651" y="1287"/>
                    <a:pt x="609" y="1293"/>
                  </a:cubicBezTo>
                  <a:cubicBezTo>
                    <a:pt x="566" y="1300"/>
                    <a:pt x="520" y="1301"/>
                    <a:pt x="476" y="1305"/>
                  </a:cubicBezTo>
                  <a:cubicBezTo>
                    <a:pt x="402" y="1312"/>
                    <a:pt x="329" y="1324"/>
                    <a:pt x="252" y="1325"/>
                  </a:cubicBezTo>
                  <a:cubicBezTo>
                    <a:pt x="243" y="1325"/>
                    <a:pt x="233" y="1322"/>
                    <a:pt x="224" y="1323"/>
                  </a:cubicBezTo>
                  <a:cubicBezTo>
                    <a:pt x="198" y="1325"/>
                    <a:pt x="174" y="1332"/>
                    <a:pt x="149" y="1333"/>
                  </a:cubicBezTo>
                  <a:cubicBezTo>
                    <a:pt x="122" y="1334"/>
                    <a:pt x="91" y="1329"/>
                    <a:pt x="63" y="1328"/>
                  </a:cubicBezTo>
                  <a:cubicBezTo>
                    <a:pt x="45" y="1328"/>
                    <a:pt x="30" y="1323"/>
                    <a:pt x="13" y="1318"/>
                  </a:cubicBezTo>
                  <a:cubicBezTo>
                    <a:pt x="9" y="1309"/>
                    <a:pt x="10" y="1294"/>
                    <a:pt x="3" y="1288"/>
                  </a:cubicBezTo>
                  <a:cubicBezTo>
                    <a:pt x="28" y="1234"/>
                    <a:pt x="58" y="1176"/>
                    <a:pt x="86" y="1130"/>
                  </a:cubicBezTo>
                  <a:cubicBezTo>
                    <a:pt x="62" y="1130"/>
                    <a:pt x="41" y="1136"/>
                    <a:pt x="20" y="1135"/>
                  </a:cubicBezTo>
                  <a:cubicBezTo>
                    <a:pt x="13" y="1116"/>
                    <a:pt x="31" y="1095"/>
                    <a:pt x="38" y="1077"/>
                  </a:cubicBezTo>
                  <a:cubicBezTo>
                    <a:pt x="23" y="1069"/>
                    <a:pt x="12" y="1081"/>
                    <a:pt x="3" y="1072"/>
                  </a:cubicBezTo>
                  <a:cubicBezTo>
                    <a:pt x="0" y="1052"/>
                    <a:pt x="22" y="1045"/>
                    <a:pt x="28" y="1028"/>
                  </a:cubicBezTo>
                  <a:cubicBezTo>
                    <a:pt x="26" y="1028"/>
                    <a:pt x="15" y="1030"/>
                    <a:pt x="13" y="1023"/>
                  </a:cubicBezTo>
                  <a:cubicBezTo>
                    <a:pt x="19" y="1000"/>
                    <a:pt x="36" y="988"/>
                    <a:pt x="45" y="968"/>
                  </a:cubicBezTo>
                  <a:cubicBezTo>
                    <a:pt x="36" y="968"/>
                    <a:pt x="22" y="971"/>
                    <a:pt x="18" y="959"/>
                  </a:cubicBezTo>
                  <a:cubicBezTo>
                    <a:pt x="24" y="940"/>
                    <a:pt x="44" y="936"/>
                    <a:pt x="48" y="915"/>
                  </a:cubicBezTo>
                  <a:cubicBezTo>
                    <a:pt x="53" y="916"/>
                    <a:pt x="53" y="912"/>
                    <a:pt x="56" y="911"/>
                  </a:cubicBezTo>
                  <a:cubicBezTo>
                    <a:pt x="91" y="854"/>
                    <a:pt x="139" y="810"/>
                    <a:pt x="171" y="750"/>
                  </a:cubicBezTo>
                  <a:cubicBezTo>
                    <a:pt x="174" y="749"/>
                    <a:pt x="176" y="745"/>
                    <a:pt x="181" y="745"/>
                  </a:cubicBezTo>
                  <a:cubicBezTo>
                    <a:pt x="193" y="725"/>
                    <a:pt x="203" y="703"/>
                    <a:pt x="222" y="689"/>
                  </a:cubicBezTo>
                  <a:cubicBezTo>
                    <a:pt x="264" y="612"/>
                    <a:pt x="311" y="566"/>
                    <a:pt x="347" y="480"/>
                  </a:cubicBezTo>
                  <a:cubicBezTo>
                    <a:pt x="352" y="477"/>
                    <a:pt x="352" y="477"/>
                    <a:pt x="358" y="478"/>
                  </a:cubicBezTo>
                  <a:cubicBezTo>
                    <a:pt x="380" y="442"/>
                    <a:pt x="405" y="411"/>
                    <a:pt x="426" y="375"/>
                  </a:cubicBezTo>
                  <a:cubicBezTo>
                    <a:pt x="434" y="375"/>
                    <a:pt x="433" y="383"/>
                    <a:pt x="440" y="383"/>
                  </a:cubicBezTo>
                  <a:cubicBezTo>
                    <a:pt x="474" y="375"/>
                    <a:pt x="518" y="378"/>
                    <a:pt x="559" y="382"/>
                  </a:cubicBezTo>
                  <a:cubicBezTo>
                    <a:pt x="622" y="387"/>
                    <a:pt x="688" y="386"/>
                    <a:pt x="747" y="392"/>
                  </a:cubicBezTo>
                  <a:cubicBezTo>
                    <a:pt x="789" y="406"/>
                    <a:pt x="855" y="408"/>
                    <a:pt x="908" y="426"/>
                  </a:cubicBezTo>
                  <a:cubicBezTo>
                    <a:pt x="918" y="409"/>
                    <a:pt x="928" y="392"/>
                    <a:pt x="936" y="373"/>
                  </a:cubicBezTo>
                  <a:cubicBezTo>
                    <a:pt x="941" y="371"/>
                    <a:pt x="941" y="374"/>
                    <a:pt x="944" y="372"/>
                  </a:cubicBezTo>
                  <a:cubicBezTo>
                    <a:pt x="968" y="336"/>
                    <a:pt x="987" y="296"/>
                    <a:pt x="1011" y="260"/>
                  </a:cubicBezTo>
                  <a:close/>
                  <a:moveTo>
                    <a:pt x="976" y="737"/>
                  </a:moveTo>
                  <a:cubicBezTo>
                    <a:pt x="982" y="724"/>
                    <a:pt x="985" y="712"/>
                    <a:pt x="989" y="699"/>
                  </a:cubicBezTo>
                  <a:cubicBezTo>
                    <a:pt x="992" y="691"/>
                    <a:pt x="1001" y="662"/>
                    <a:pt x="999" y="662"/>
                  </a:cubicBezTo>
                  <a:cubicBezTo>
                    <a:pt x="1004" y="661"/>
                    <a:pt x="1008" y="648"/>
                    <a:pt x="1008" y="639"/>
                  </a:cubicBezTo>
                  <a:cubicBezTo>
                    <a:pt x="1032" y="593"/>
                    <a:pt x="1055" y="546"/>
                    <a:pt x="1079" y="500"/>
                  </a:cubicBezTo>
                  <a:cubicBezTo>
                    <a:pt x="1085" y="496"/>
                    <a:pt x="1087" y="498"/>
                    <a:pt x="1092" y="493"/>
                  </a:cubicBezTo>
                  <a:cubicBezTo>
                    <a:pt x="1102" y="470"/>
                    <a:pt x="1117" y="453"/>
                    <a:pt x="1130" y="433"/>
                  </a:cubicBezTo>
                  <a:cubicBezTo>
                    <a:pt x="1162" y="308"/>
                    <a:pt x="1182" y="158"/>
                    <a:pt x="1139" y="38"/>
                  </a:cubicBezTo>
                  <a:cubicBezTo>
                    <a:pt x="1122" y="69"/>
                    <a:pt x="1117" y="103"/>
                    <a:pt x="1106" y="134"/>
                  </a:cubicBezTo>
                  <a:cubicBezTo>
                    <a:pt x="1101" y="147"/>
                    <a:pt x="1090" y="161"/>
                    <a:pt x="1084" y="171"/>
                  </a:cubicBezTo>
                  <a:cubicBezTo>
                    <a:pt x="1081" y="175"/>
                    <a:pt x="1081" y="182"/>
                    <a:pt x="1079" y="186"/>
                  </a:cubicBezTo>
                  <a:cubicBezTo>
                    <a:pt x="1073" y="194"/>
                    <a:pt x="1065" y="201"/>
                    <a:pt x="1059" y="209"/>
                  </a:cubicBezTo>
                  <a:cubicBezTo>
                    <a:pt x="1049" y="224"/>
                    <a:pt x="1039" y="239"/>
                    <a:pt x="1031" y="252"/>
                  </a:cubicBezTo>
                  <a:cubicBezTo>
                    <a:pt x="1019" y="271"/>
                    <a:pt x="1008" y="290"/>
                    <a:pt x="999" y="310"/>
                  </a:cubicBezTo>
                  <a:cubicBezTo>
                    <a:pt x="963" y="349"/>
                    <a:pt x="942" y="404"/>
                    <a:pt x="911" y="448"/>
                  </a:cubicBezTo>
                  <a:cubicBezTo>
                    <a:pt x="915" y="454"/>
                    <a:pt x="908" y="455"/>
                    <a:pt x="910" y="463"/>
                  </a:cubicBezTo>
                  <a:cubicBezTo>
                    <a:pt x="881" y="510"/>
                    <a:pt x="845" y="557"/>
                    <a:pt x="825" y="607"/>
                  </a:cubicBezTo>
                  <a:cubicBezTo>
                    <a:pt x="829" y="632"/>
                    <a:pt x="839" y="651"/>
                    <a:pt x="845" y="672"/>
                  </a:cubicBezTo>
                  <a:cubicBezTo>
                    <a:pt x="887" y="829"/>
                    <a:pt x="832" y="979"/>
                    <a:pt x="856" y="1160"/>
                  </a:cubicBezTo>
                  <a:cubicBezTo>
                    <a:pt x="883" y="1028"/>
                    <a:pt x="910" y="916"/>
                    <a:pt x="951" y="800"/>
                  </a:cubicBezTo>
                  <a:cubicBezTo>
                    <a:pt x="956" y="796"/>
                    <a:pt x="949" y="796"/>
                    <a:pt x="949" y="792"/>
                  </a:cubicBezTo>
                  <a:cubicBezTo>
                    <a:pt x="954" y="793"/>
                    <a:pt x="956" y="795"/>
                    <a:pt x="956" y="788"/>
                  </a:cubicBezTo>
                  <a:cubicBezTo>
                    <a:pt x="961" y="774"/>
                    <a:pt x="968" y="761"/>
                    <a:pt x="973" y="745"/>
                  </a:cubicBezTo>
                  <a:cubicBezTo>
                    <a:pt x="972" y="739"/>
                    <a:pt x="970" y="752"/>
                    <a:pt x="969" y="745"/>
                  </a:cubicBezTo>
                  <a:cubicBezTo>
                    <a:pt x="968" y="739"/>
                    <a:pt x="978" y="744"/>
                    <a:pt x="976" y="737"/>
                  </a:cubicBezTo>
                  <a:close/>
                  <a:moveTo>
                    <a:pt x="1559" y="166"/>
                  </a:moveTo>
                  <a:cubicBezTo>
                    <a:pt x="1540" y="182"/>
                    <a:pt x="1519" y="196"/>
                    <a:pt x="1496" y="207"/>
                  </a:cubicBezTo>
                  <a:cubicBezTo>
                    <a:pt x="1428" y="231"/>
                    <a:pt x="1367" y="262"/>
                    <a:pt x="1315" y="295"/>
                  </a:cubicBezTo>
                  <a:cubicBezTo>
                    <a:pt x="1275" y="321"/>
                    <a:pt x="1241" y="351"/>
                    <a:pt x="1205" y="380"/>
                  </a:cubicBezTo>
                  <a:cubicBezTo>
                    <a:pt x="1169" y="409"/>
                    <a:pt x="1137" y="441"/>
                    <a:pt x="1112" y="481"/>
                  </a:cubicBezTo>
                  <a:cubicBezTo>
                    <a:pt x="1100" y="501"/>
                    <a:pt x="1087" y="520"/>
                    <a:pt x="1074" y="539"/>
                  </a:cubicBezTo>
                  <a:cubicBezTo>
                    <a:pt x="1055" y="567"/>
                    <a:pt x="1042" y="606"/>
                    <a:pt x="1029" y="636"/>
                  </a:cubicBezTo>
                  <a:cubicBezTo>
                    <a:pt x="998" y="709"/>
                    <a:pt x="976" y="783"/>
                    <a:pt x="948" y="857"/>
                  </a:cubicBezTo>
                  <a:cubicBezTo>
                    <a:pt x="915" y="941"/>
                    <a:pt x="896" y="1032"/>
                    <a:pt x="873" y="1124"/>
                  </a:cubicBezTo>
                  <a:cubicBezTo>
                    <a:pt x="879" y="1137"/>
                    <a:pt x="865" y="1155"/>
                    <a:pt x="871" y="1167"/>
                  </a:cubicBezTo>
                  <a:cubicBezTo>
                    <a:pt x="878" y="1150"/>
                    <a:pt x="881" y="1130"/>
                    <a:pt x="896" y="1122"/>
                  </a:cubicBezTo>
                  <a:cubicBezTo>
                    <a:pt x="917" y="1088"/>
                    <a:pt x="943" y="1045"/>
                    <a:pt x="968" y="1018"/>
                  </a:cubicBezTo>
                  <a:cubicBezTo>
                    <a:pt x="981" y="1002"/>
                    <a:pt x="999" y="988"/>
                    <a:pt x="1014" y="971"/>
                  </a:cubicBezTo>
                  <a:cubicBezTo>
                    <a:pt x="1029" y="955"/>
                    <a:pt x="1042" y="936"/>
                    <a:pt x="1057" y="923"/>
                  </a:cubicBezTo>
                  <a:cubicBezTo>
                    <a:pt x="1154" y="842"/>
                    <a:pt x="1261" y="760"/>
                    <a:pt x="1418" y="760"/>
                  </a:cubicBezTo>
                  <a:cubicBezTo>
                    <a:pt x="1426" y="681"/>
                    <a:pt x="1443" y="614"/>
                    <a:pt x="1467" y="534"/>
                  </a:cubicBezTo>
                  <a:cubicBezTo>
                    <a:pt x="1481" y="490"/>
                    <a:pt x="1498" y="445"/>
                    <a:pt x="1514" y="403"/>
                  </a:cubicBezTo>
                  <a:cubicBezTo>
                    <a:pt x="1548" y="310"/>
                    <a:pt x="1619" y="220"/>
                    <a:pt x="1590" y="118"/>
                  </a:cubicBezTo>
                  <a:cubicBezTo>
                    <a:pt x="1590" y="117"/>
                    <a:pt x="1590" y="116"/>
                    <a:pt x="1589" y="116"/>
                  </a:cubicBezTo>
                  <a:cubicBezTo>
                    <a:pt x="1582" y="136"/>
                    <a:pt x="1567" y="147"/>
                    <a:pt x="1559" y="166"/>
                  </a:cubicBezTo>
                  <a:close/>
                  <a:moveTo>
                    <a:pt x="1607" y="141"/>
                  </a:moveTo>
                  <a:cubicBezTo>
                    <a:pt x="1620" y="237"/>
                    <a:pt x="1570" y="305"/>
                    <a:pt x="1536" y="380"/>
                  </a:cubicBezTo>
                  <a:cubicBezTo>
                    <a:pt x="1523" y="408"/>
                    <a:pt x="1514" y="440"/>
                    <a:pt x="1504" y="470"/>
                  </a:cubicBezTo>
                  <a:cubicBezTo>
                    <a:pt x="1472" y="565"/>
                    <a:pt x="1439" y="664"/>
                    <a:pt x="1428" y="774"/>
                  </a:cubicBezTo>
                  <a:cubicBezTo>
                    <a:pt x="1393" y="776"/>
                    <a:pt x="1359" y="777"/>
                    <a:pt x="1326" y="778"/>
                  </a:cubicBezTo>
                  <a:cubicBezTo>
                    <a:pt x="1261" y="798"/>
                    <a:pt x="1199" y="829"/>
                    <a:pt x="1145" y="866"/>
                  </a:cubicBezTo>
                  <a:cubicBezTo>
                    <a:pt x="1124" y="881"/>
                    <a:pt x="1107" y="900"/>
                    <a:pt x="1091" y="915"/>
                  </a:cubicBezTo>
                  <a:cubicBezTo>
                    <a:pt x="1079" y="925"/>
                    <a:pt x="1065" y="932"/>
                    <a:pt x="1054" y="943"/>
                  </a:cubicBezTo>
                  <a:cubicBezTo>
                    <a:pt x="1043" y="954"/>
                    <a:pt x="1034" y="966"/>
                    <a:pt x="1022" y="978"/>
                  </a:cubicBezTo>
                  <a:cubicBezTo>
                    <a:pt x="1001" y="1000"/>
                    <a:pt x="977" y="1021"/>
                    <a:pt x="958" y="1046"/>
                  </a:cubicBezTo>
                  <a:cubicBezTo>
                    <a:pt x="919" y="1096"/>
                    <a:pt x="887" y="1151"/>
                    <a:pt x="860" y="1210"/>
                  </a:cubicBezTo>
                  <a:cubicBezTo>
                    <a:pt x="875" y="1198"/>
                    <a:pt x="882" y="1171"/>
                    <a:pt x="893" y="1152"/>
                  </a:cubicBezTo>
                  <a:cubicBezTo>
                    <a:pt x="900" y="1140"/>
                    <a:pt x="912" y="1132"/>
                    <a:pt x="921" y="1121"/>
                  </a:cubicBezTo>
                  <a:cubicBezTo>
                    <a:pt x="931" y="1108"/>
                    <a:pt x="939" y="1094"/>
                    <a:pt x="949" y="1081"/>
                  </a:cubicBezTo>
                  <a:cubicBezTo>
                    <a:pt x="959" y="1069"/>
                    <a:pt x="966" y="1050"/>
                    <a:pt x="981" y="1047"/>
                  </a:cubicBezTo>
                  <a:cubicBezTo>
                    <a:pt x="958" y="1088"/>
                    <a:pt x="921" y="1123"/>
                    <a:pt x="900" y="1164"/>
                  </a:cubicBezTo>
                  <a:cubicBezTo>
                    <a:pt x="892" y="1178"/>
                    <a:pt x="884" y="1193"/>
                    <a:pt x="881" y="1209"/>
                  </a:cubicBezTo>
                  <a:cubicBezTo>
                    <a:pt x="887" y="1210"/>
                    <a:pt x="894" y="1204"/>
                    <a:pt x="901" y="1205"/>
                  </a:cubicBezTo>
                  <a:cubicBezTo>
                    <a:pt x="964" y="1118"/>
                    <a:pt x="1026" y="1030"/>
                    <a:pt x="1102" y="956"/>
                  </a:cubicBezTo>
                  <a:cubicBezTo>
                    <a:pt x="1107" y="956"/>
                    <a:pt x="1110" y="954"/>
                    <a:pt x="1114" y="953"/>
                  </a:cubicBezTo>
                  <a:cubicBezTo>
                    <a:pt x="1151" y="921"/>
                    <a:pt x="1191" y="887"/>
                    <a:pt x="1233" y="858"/>
                  </a:cubicBezTo>
                  <a:cubicBezTo>
                    <a:pt x="1285" y="823"/>
                    <a:pt x="1338" y="793"/>
                    <a:pt x="1414" y="792"/>
                  </a:cubicBezTo>
                  <a:cubicBezTo>
                    <a:pt x="1432" y="791"/>
                    <a:pt x="1436" y="794"/>
                    <a:pt x="1453" y="792"/>
                  </a:cubicBezTo>
                  <a:cubicBezTo>
                    <a:pt x="1487" y="671"/>
                    <a:pt x="1526" y="557"/>
                    <a:pt x="1550" y="426"/>
                  </a:cubicBezTo>
                  <a:cubicBezTo>
                    <a:pt x="1552" y="420"/>
                    <a:pt x="1558" y="420"/>
                    <a:pt x="1559" y="413"/>
                  </a:cubicBezTo>
                  <a:cubicBezTo>
                    <a:pt x="1577" y="370"/>
                    <a:pt x="1578" y="317"/>
                    <a:pt x="1595" y="275"/>
                  </a:cubicBezTo>
                  <a:cubicBezTo>
                    <a:pt x="1597" y="271"/>
                    <a:pt x="1602" y="268"/>
                    <a:pt x="1604" y="264"/>
                  </a:cubicBezTo>
                  <a:cubicBezTo>
                    <a:pt x="1615" y="232"/>
                    <a:pt x="1622" y="195"/>
                    <a:pt x="1632" y="166"/>
                  </a:cubicBezTo>
                  <a:cubicBezTo>
                    <a:pt x="1635" y="157"/>
                    <a:pt x="1643" y="146"/>
                    <a:pt x="1638" y="136"/>
                  </a:cubicBezTo>
                  <a:cubicBezTo>
                    <a:pt x="1627" y="138"/>
                    <a:pt x="1620" y="144"/>
                    <a:pt x="1607" y="141"/>
                  </a:cubicBezTo>
                  <a:close/>
                  <a:moveTo>
                    <a:pt x="1670" y="538"/>
                  </a:moveTo>
                  <a:cubicBezTo>
                    <a:pt x="1664" y="534"/>
                    <a:pt x="1667" y="542"/>
                    <a:pt x="1662" y="548"/>
                  </a:cubicBezTo>
                  <a:cubicBezTo>
                    <a:pt x="1671" y="473"/>
                    <a:pt x="1691" y="394"/>
                    <a:pt x="1705" y="312"/>
                  </a:cubicBezTo>
                  <a:cubicBezTo>
                    <a:pt x="1708" y="307"/>
                    <a:pt x="1711" y="304"/>
                    <a:pt x="1713" y="299"/>
                  </a:cubicBezTo>
                  <a:cubicBezTo>
                    <a:pt x="1712" y="280"/>
                    <a:pt x="1726" y="248"/>
                    <a:pt x="1730" y="224"/>
                  </a:cubicBezTo>
                  <a:cubicBezTo>
                    <a:pt x="1734" y="220"/>
                    <a:pt x="1737" y="215"/>
                    <a:pt x="1738" y="207"/>
                  </a:cubicBezTo>
                  <a:cubicBezTo>
                    <a:pt x="1733" y="200"/>
                    <a:pt x="1728" y="198"/>
                    <a:pt x="1720" y="196"/>
                  </a:cubicBezTo>
                  <a:cubicBezTo>
                    <a:pt x="1702" y="210"/>
                    <a:pt x="1708" y="249"/>
                    <a:pt x="1693" y="267"/>
                  </a:cubicBezTo>
                  <a:cubicBezTo>
                    <a:pt x="1691" y="251"/>
                    <a:pt x="1700" y="222"/>
                    <a:pt x="1703" y="201"/>
                  </a:cubicBezTo>
                  <a:cubicBezTo>
                    <a:pt x="1696" y="196"/>
                    <a:pt x="1698" y="182"/>
                    <a:pt x="1693" y="174"/>
                  </a:cubicBezTo>
                  <a:cubicBezTo>
                    <a:pt x="1686" y="195"/>
                    <a:pt x="1684" y="222"/>
                    <a:pt x="1672" y="239"/>
                  </a:cubicBezTo>
                  <a:cubicBezTo>
                    <a:pt x="1672" y="215"/>
                    <a:pt x="1682" y="193"/>
                    <a:pt x="1682" y="174"/>
                  </a:cubicBezTo>
                  <a:cubicBezTo>
                    <a:pt x="1672" y="184"/>
                    <a:pt x="1674" y="200"/>
                    <a:pt x="1670" y="214"/>
                  </a:cubicBezTo>
                  <a:cubicBezTo>
                    <a:pt x="1662" y="240"/>
                    <a:pt x="1651" y="268"/>
                    <a:pt x="1647" y="294"/>
                  </a:cubicBezTo>
                  <a:cubicBezTo>
                    <a:pt x="1645" y="308"/>
                    <a:pt x="1645" y="318"/>
                    <a:pt x="1637" y="320"/>
                  </a:cubicBezTo>
                  <a:cubicBezTo>
                    <a:pt x="1642" y="264"/>
                    <a:pt x="1661" y="220"/>
                    <a:pt x="1668" y="162"/>
                  </a:cubicBezTo>
                  <a:cubicBezTo>
                    <a:pt x="1663" y="157"/>
                    <a:pt x="1661" y="149"/>
                    <a:pt x="1653" y="146"/>
                  </a:cubicBezTo>
                  <a:cubicBezTo>
                    <a:pt x="1582" y="349"/>
                    <a:pt x="1535" y="578"/>
                    <a:pt x="1464" y="785"/>
                  </a:cubicBezTo>
                  <a:cubicBezTo>
                    <a:pt x="1470" y="792"/>
                    <a:pt x="1475" y="800"/>
                    <a:pt x="1489" y="798"/>
                  </a:cubicBezTo>
                  <a:cubicBezTo>
                    <a:pt x="1491" y="766"/>
                    <a:pt x="1506" y="738"/>
                    <a:pt x="1514" y="707"/>
                  </a:cubicBezTo>
                  <a:cubicBezTo>
                    <a:pt x="1518" y="691"/>
                    <a:pt x="1515" y="673"/>
                    <a:pt x="1526" y="659"/>
                  </a:cubicBezTo>
                  <a:cubicBezTo>
                    <a:pt x="1523" y="706"/>
                    <a:pt x="1506" y="749"/>
                    <a:pt x="1499" y="797"/>
                  </a:cubicBezTo>
                  <a:cubicBezTo>
                    <a:pt x="1506" y="793"/>
                    <a:pt x="1511" y="799"/>
                    <a:pt x="1516" y="797"/>
                  </a:cubicBezTo>
                  <a:cubicBezTo>
                    <a:pt x="1530" y="722"/>
                    <a:pt x="1557" y="646"/>
                    <a:pt x="1570" y="564"/>
                  </a:cubicBezTo>
                  <a:cubicBezTo>
                    <a:pt x="1580" y="554"/>
                    <a:pt x="1578" y="538"/>
                    <a:pt x="1580" y="521"/>
                  </a:cubicBezTo>
                  <a:cubicBezTo>
                    <a:pt x="1585" y="496"/>
                    <a:pt x="1592" y="471"/>
                    <a:pt x="1597" y="445"/>
                  </a:cubicBezTo>
                  <a:cubicBezTo>
                    <a:pt x="1599" y="432"/>
                    <a:pt x="1604" y="419"/>
                    <a:pt x="1607" y="407"/>
                  </a:cubicBezTo>
                  <a:cubicBezTo>
                    <a:pt x="1610" y="394"/>
                    <a:pt x="1608" y="378"/>
                    <a:pt x="1620" y="372"/>
                  </a:cubicBezTo>
                  <a:cubicBezTo>
                    <a:pt x="1609" y="460"/>
                    <a:pt x="1584" y="561"/>
                    <a:pt x="1560" y="654"/>
                  </a:cubicBezTo>
                  <a:cubicBezTo>
                    <a:pt x="1555" y="674"/>
                    <a:pt x="1554" y="696"/>
                    <a:pt x="1549" y="715"/>
                  </a:cubicBezTo>
                  <a:cubicBezTo>
                    <a:pt x="1540" y="749"/>
                    <a:pt x="1517" y="792"/>
                    <a:pt x="1519" y="825"/>
                  </a:cubicBezTo>
                  <a:cubicBezTo>
                    <a:pt x="1528" y="833"/>
                    <a:pt x="1531" y="831"/>
                    <a:pt x="1544" y="835"/>
                  </a:cubicBezTo>
                  <a:cubicBezTo>
                    <a:pt x="1546" y="798"/>
                    <a:pt x="1563" y="767"/>
                    <a:pt x="1572" y="735"/>
                  </a:cubicBezTo>
                  <a:cubicBezTo>
                    <a:pt x="1580" y="706"/>
                    <a:pt x="1577" y="676"/>
                    <a:pt x="1594" y="651"/>
                  </a:cubicBezTo>
                  <a:cubicBezTo>
                    <a:pt x="1589" y="683"/>
                    <a:pt x="1585" y="740"/>
                    <a:pt x="1565" y="767"/>
                  </a:cubicBezTo>
                  <a:cubicBezTo>
                    <a:pt x="1560" y="789"/>
                    <a:pt x="1555" y="812"/>
                    <a:pt x="1550" y="835"/>
                  </a:cubicBezTo>
                  <a:cubicBezTo>
                    <a:pt x="1559" y="829"/>
                    <a:pt x="1560" y="853"/>
                    <a:pt x="1567" y="858"/>
                  </a:cubicBezTo>
                  <a:cubicBezTo>
                    <a:pt x="1579" y="780"/>
                    <a:pt x="1615" y="707"/>
                    <a:pt x="1630" y="627"/>
                  </a:cubicBezTo>
                  <a:cubicBezTo>
                    <a:pt x="1632" y="620"/>
                    <a:pt x="1627" y="609"/>
                    <a:pt x="1637" y="606"/>
                  </a:cubicBezTo>
                  <a:cubicBezTo>
                    <a:pt x="1638" y="633"/>
                    <a:pt x="1633" y="663"/>
                    <a:pt x="1625" y="694"/>
                  </a:cubicBezTo>
                  <a:cubicBezTo>
                    <a:pt x="1611" y="749"/>
                    <a:pt x="1584" y="813"/>
                    <a:pt x="1574" y="873"/>
                  </a:cubicBezTo>
                  <a:cubicBezTo>
                    <a:pt x="1568" y="875"/>
                    <a:pt x="1565" y="880"/>
                    <a:pt x="1560" y="883"/>
                  </a:cubicBezTo>
                  <a:cubicBezTo>
                    <a:pt x="1541" y="885"/>
                    <a:pt x="1520" y="878"/>
                    <a:pt x="1494" y="883"/>
                  </a:cubicBezTo>
                  <a:cubicBezTo>
                    <a:pt x="1453" y="892"/>
                    <a:pt x="1405" y="907"/>
                    <a:pt x="1363" y="916"/>
                  </a:cubicBezTo>
                  <a:cubicBezTo>
                    <a:pt x="1316" y="927"/>
                    <a:pt x="1277" y="954"/>
                    <a:pt x="1238" y="971"/>
                  </a:cubicBezTo>
                  <a:cubicBezTo>
                    <a:pt x="1219" y="980"/>
                    <a:pt x="1205" y="990"/>
                    <a:pt x="1192" y="998"/>
                  </a:cubicBezTo>
                  <a:cubicBezTo>
                    <a:pt x="1184" y="1002"/>
                    <a:pt x="1174" y="1005"/>
                    <a:pt x="1167" y="1009"/>
                  </a:cubicBezTo>
                  <a:cubicBezTo>
                    <a:pt x="1104" y="1056"/>
                    <a:pt x="1034" y="1096"/>
                    <a:pt x="983" y="1157"/>
                  </a:cubicBezTo>
                  <a:cubicBezTo>
                    <a:pt x="1044" y="1120"/>
                    <a:pt x="1108" y="1087"/>
                    <a:pt x="1174" y="1054"/>
                  </a:cubicBezTo>
                  <a:cubicBezTo>
                    <a:pt x="1180" y="1051"/>
                    <a:pt x="1184" y="1045"/>
                    <a:pt x="1190" y="1042"/>
                  </a:cubicBezTo>
                  <a:cubicBezTo>
                    <a:pt x="1271" y="1006"/>
                    <a:pt x="1368" y="987"/>
                    <a:pt x="1462" y="971"/>
                  </a:cubicBezTo>
                  <a:cubicBezTo>
                    <a:pt x="1509" y="957"/>
                    <a:pt x="1549" y="959"/>
                    <a:pt x="1600" y="953"/>
                  </a:cubicBezTo>
                  <a:cubicBezTo>
                    <a:pt x="1632" y="858"/>
                    <a:pt x="1649" y="770"/>
                    <a:pt x="1672" y="672"/>
                  </a:cubicBezTo>
                  <a:cubicBezTo>
                    <a:pt x="1682" y="627"/>
                    <a:pt x="1701" y="577"/>
                    <a:pt x="1712" y="533"/>
                  </a:cubicBezTo>
                  <a:cubicBezTo>
                    <a:pt x="1718" y="506"/>
                    <a:pt x="1722" y="484"/>
                    <a:pt x="1728" y="456"/>
                  </a:cubicBezTo>
                  <a:cubicBezTo>
                    <a:pt x="1734" y="432"/>
                    <a:pt x="1748" y="410"/>
                    <a:pt x="1750" y="385"/>
                  </a:cubicBezTo>
                  <a:cubicBezTo>
                    <a:pt x="1763" y="362"/>
                    <a:pt x="1769" y="320"/>
                    <a:pt x="1776" y="292"/>
                  </a:cubicBezTo>
                  <a:cubicBezTo>
                    <a:pt x="1760" y="293"/>
                    <a:pt x="1742" y="298"/>
                    <a:pt x="1731" y="300"/>
                  </a:cubicBezTo>
                  <a:cubicBezTo>
                    <a:pt x="1714" y="340"/>
                    <a:pt x="1711" y="395"/>
                    <a:pt x="1695" y="436"/>
                  </a:cubicBezTo>
                  <a:cubicBezTo>
                    <a:pt x="1695" y="435"/>
                    <a:pt x="1694" y="432"/>
                    <a:pt x="1693" y="435"/>
                  </a:cubicBezTo>
                  <a:cubicBezTo>
                    <a:pt x="1691" y="471"/>
                    <a:pt x="1677" y="501"/>
                    <a:pt x="1670" y="538"/>
                  </a:cubicBezTo>
                  <a:close/>
                  <a:moveTo>
                    <a:pt x="745" y="412"/>
                  </a:moveTo>
                  <a:cubicBezTo>
                    <a:pt x="727" y="401"/>
                    <a:pt x="705" y="407"/>
                    <a:pt x="684" y="405"/>
                  </a:cubicBezTo>
                  <a:cubicBezTo>
                    <a:pt x="654" y="402"/>
                    <a:pt x="627" y="392"/>
                    <a:pt x="606" y="397"/>
                  </a:cubicBezTo>
                  <a:cubicBezTo>
                    <a:pt x="607" y="396"/>
                    <a:pt x="608" y="398"/>
                    <a:pt x="606" y="398"/>
                  </a:cubicBezTo>
                  <a:cubicBezTo>
                    <a:pt x="578" y="397"/>
                    <a:pt x="554" y="390"/>
                    <a:pt x="526" y="390"/>
                  </a:cubicBezTo>
                  <a:cubicBezTo>
                    <a:pt x="500" y="390"/>
                    <a:pt x="474" y="390"/>
                    <a:pt x="443" y="390"/>
                  </a:cubicBezTo>
                  <a:cubicBezTo>
                    <a:pt x="425" y="403"/>
                    <a:pt x="413" y="424"/>
                    <a:pt x="400" y="445"/>
                  </a:cubicBezTo>
                  <a:cubicBezTo>
                    <a:pt x="368" y="496"/>
                    <a:pt x="326" y="542"/>
                    <a:pt x="300" y="593"/>
                  </a:cubicBezTo>
                  <a:cubicBezTo>
                    <a:pt x="296" y="597"/>
                    <a:pt x="298" y="588"/>
                    <a:pt x="294" y="593"/>
                  </a:cubicBezTo>
                  <a:cubicBezTo>
                    <a:pt x="271" y="653"/>
                    <a:pt x="218" y="697"/>
                    <a:pt x="191" y="759"/>
                  </a:cubicBezTo>
                  <a:cubicBezTo>
                    <a:pt x="143" y="820"/>
                    <a:pt x="94" y="880"/>
                    <a:pt x="51" y="946"/>
                  </a:cubicBezTo>
                  <a:cubicBezTo>
                    <a:pt x="118" y="950"/>
                    <a:pt x="183" y="967"/>
                    <a:pt x="249" y="984"/>
                  </a:cubicBezTo>
                  <a:cubicBezTo>
                    <a:pt x="276" y="991"/>
                    <a:pt x="302" y="1002"/>
                    <a:pt x="328" y="1009"/>
                  </a:cubicBezTo>
                  <a:cubicBezTo>
                    <a:pt x="362" y="1018"/>
                    <a:pt x="398" y="1028"/>
                    <a:pt x="423" y="1029"/>
                  </a:cubicBezTo>
                  <a:cubicBezTo>
                    <a:pt x="484" y="1047"/>
                    <a:pt x="560" y="1072"/>
                    <a:pt x="629" y="1097"/>
                  </a:cubicBezTo>
                  <a:cubicBezTo>
                    <a:pt x="638" y="1101"/>
                    <a:pt x="646" y="1108"/>
                    <a:pt x="656" y="1112"/>
                  </a:cubicBezTo>
                  <a:cubicBezTo>
                    <a:pt x="690" y="1126"/>
                    <a:pt x="730" y="1126"/>
                    <a:pt x="754" y="1150"/>
                  </a:cubicBezTo>
                  <a:cubicBezTo>
                    <a:pt x="793" y="1158"/>
                    <a:pt x="817" y="1182"/>
                    <a:pt x="848" y="1199"/>
                  </a:cubicBezTo>
                  <a:cubicBezTo>
                    <a:pt x="836" y="1142"/>
                    <a:pt x="837" y="1090"/>
                    <a:pt x="833" y="1041"/>
                  </a:cubicBezTo>
                  <a:cubicBezTo>
                    <a:pt x="843" y="937"/>
                    <a:pt x="846" y="846"/>
                    <a:pt x="843" y="750"/>
                  </a:cubicBezTo>
                  <a:cubicBezTo>
                    <a:pt x="842" y="704"/>
                    <a:pt x="819" y="667"/>
                    <a:pt x="817" y="622"/>
                  </a:cubicBezTo>
                  <a:cubicBezTo>
                    <a:pt x="810" y="613"/>
                    <a:pt x="808" y="606"/>
                    <a:pt x="807" y="598"/>
                  </a:cubicBezTo>
                  <a:cubicBezTo>
                    <a:pt x="843" y="555"/>
                    <a:pt x="872" y="491"/>
                    <a:pt x="903" y="438"/>
                  </a:cubicBezTo>
                  <a:cubicBezTo>
                    <a:pt x="850" y="428"/>
                    <a:pt x="790" y="407"/>
                    <a:pt x="745" y="412"/>
                  </a:cubicBezTo>
                  <a:close/>
                  <a:moveTo>
                    <a:pt x="1831" y="402"/>
                  </a:moveTo>
                  <a:cubicBezTo>
                    <a:pt x="1809" y="402"/>
                    <a:pt x="1795" y="401"/>
                    <a:pt x="1776" y="407"/>
                  </a:cubicBezTo>
                  <a:cubicBezTo>
                    <a:pt x="1768" y="409"/>
                    <a:pt x="1756" y="409"/>
                    <a:pt x="1760" y="421"/>
                  </a:cubicBezTo>
                  <a:cubicBezTo>
                    <a:pt x="1777" y="426"/>
                    <a:pt x="1798" y="427"/>
                    <a:pt x="1821" y="421"/>
                  </a:cubicBezTo>
                  <a:cubicBezTo>
                    <a:pt x="1821" y="425"/>
                    <a:pt x="1823" y="427"/>
                    <a:pt x="1826" y="426"/>
                  </a:cubicBezTo>
                  <a:cubicBezTo>
                    <a:pt x="1825" y="503"/>
                    <a:pt x="1786" y="571"/>
                    <a:pt x="1770" y="637"/>
                  </a:cubicBezTo>
                  <a:cubicBezTo>
                    <a:pt x="1761" y="670"/>
                    <a:pt x="1755" y="705"/>
                    <a:pt x="1746" y="737"/>
                  </a:cubicBezTo>
                  <a:cubicBezTo>
                    <a:pt x="1737" y="772"/>
                    <a:pt x="1725" y="809"/>
                    <a:pt x="1715" y="845"/>
                  </a:cubicBezTo>
                  <a:cubicBezTo>
                    <a:pt x="1705" y="880"/>
                    <a:pt x="1690" y="914"/>
                    <a:pt x="1683" y="948"/>
                  </a:cubicBezTo>
                  <a:cubicBezTo>
                    <a:pt x="1678" y="977"/>
                    <a:pt x="1673" y="1006"/>
                    <a:pt x="1667" y="1034"/>
                  </a:cubicBezTo>
                  <a:cubicBezTo>
                    <a:pt x="1661" y="1059"/>
                    <a:pt x="1655" y="1087"/>
                    <a:pt x="1637" y="1107"/>
                  </a:cubicBezTo>
                  <a:cubicBezTo>
                    <a:pt x="1631" y="1104"/>
                    <a:pt x="1624" y="1103"/>
                    <a:pt x="1619" y="1099"/>
                  </a:cubicBezTo>
                  <a:cubicBezTo>
                    <a:pt x="1570" y="1100"/>
                    <a:pt x="1511" y="1091"/>
                    <a:pt x="1467" y="1101"/>
                  </a:cubicBezTo>
                  <a:cubicBezTo>
                    <a:pt x="1453" y="1090"/>
                    <a:pt x="1446" y="1101"/>
                    <a:pt x="1434" y="1104"/>
                  </a:cubicBezTo>
                  <a:cubicBezTo>
                    <a:pt x="1414" y="1108"/>
                    <a:pt x="1388" y="1107"/>
                    <a:pt x="1366" y="1109"/>
                  </a:cubicBezTo>
                  <a:cubicBezTo>
                    <a:pt x="1347" y="1111"/>
                    <a:pt x="1329" y="1114"/>
                    <a:pt x="1310" y="1116"/>
                  </a:cubicBezTo>
                  <a:cubicBezTo>
                    <a:pt x="1265" y="1120"/>
                    <a:pt x="1217" y="1124"/>
                    <a:pt x="1172" y="1132"/>
                  </a:cubicBezTo>
                  <a:cubicBezTo>
                    <a:pt x="1164" y="1134"/>
                    <a:pt x="1157" y="1139"/>
                    <a:pt x="1149" y="1140"/>
                  </a:cubicBezTo>
                  <a:cubicBezTo>
                    <a:pt x="1095" y="1152"/>
                    <a:pt x="1044" y="1164"/>
                    <a:pt x="1001" y="1194"/>
                  </a:cubicBezTo>
                  <a:cubicBezTo>
                    <a:pt x="1091" y="1180"/>
                    <a:pt x="1183" y="1171"/>
                    <a:pt x="1275" y="1159"/>
                  </a:cubicBezTo>
                  <a:cubicBezTo>
                    <a:pt x="1314" y="1154"/>
                    <a:pt x="1355" y="1143"/>
                    <a:pt x="1396" y="1144"/>
                  </a:cubicBezTo>
                  <a:cubicBezTo>
                    <a:pt x="1423" y="1144"/>
                    <a:pt x="1445" y="1146"/>
                    <a:pt x="1467" y="1145"/>
                  </a:cubicBezTo>
                  <a:cubicBezTo>
                    <a:pt x="1478" y="1145"/>
                    <a:pt x="1498" y="1137"/>
                    <a:pt x="1499" y="1154"/>
                  </a:cubicBezTo>
                  <a:cubicBezTo>
                    <a:pt x="1479" y="1164"/>
                    <a:pt x="1457" y="1156"/>
                    <a:pt x="1436" y="1155"/>
                  </a:cubicBezTo>
                  <a:cubicBezTo>
                    <a:pt x="1377" y="1155"/>
                    <a:pt x="1315" y="1168"/>
                    <a:pt x="1270" y="1172"/>
                  </a:cubicBezTo>
                  <a:cubicBezTo>
                    <a:pt x="1223" y="1176"/>
                    <a:pt x="1190" y="1179"/>
                    <a:pt x="1154" y="1184"/>
                  </a:cubicBezTo>
                  <a:cubicBezTo>
                    <a:pt x="1127" y="1187"/>
                    <a:pt x="1101" y="1196"/>
                    <a:pt x="1076" y="1199"/>
                  </a:cubicBezTo>
                  <a:cubicBezTo>
                    <a:pt x="1021" y="1204"/>
                    <a:pt x="976" y="1207"/>
                    <a:pt x="936" y="1233"/>
                  </a:cubicBezTo>
                  <a:cubicBezTo>
                    <a:pt x="940" y="1235"/>
                    <a:pt x="942" y="1240"/>
                    <a:pt x="941" y="1247"/>
                  </a:cubicBezTo>
                  <a:cubicBezTo>
                    <a:pt x="966" y="1235"/>
                    <a:pt x="995" y="1224"/>
                    <a:pt x="1026" y="1220"/>
                  </a:cubicBezTo>
                  <a:cubicBezTo>
                    <a:pt x="1201" y="1197"/>
                    <a:pt x="1410" y="1192"/>
                    <a:pt x="1597" y="1167"/>
                  </a:cubicBezTo>
                  <a:cubicBezTo>
                    <a:pt x="1642" y="1161"/>
                    <a:pt x="1696" y="1180"/>
                    <a:pt x="1725" y="1150"/>
                  </a:cubicBezTo>
                  <a:cubicBezTo>
                    <a:pt x="1751" y="1082"/>
                    <a:pt x="1756" y="1007"/>
                    <a:pt x="1775" y="935"/>
                  </a:cubicBezTo>
                  <a:cubicBezTo>
                    <a:pt x="1781" y="911"/>
                    <a:pt x="1792" y="889"/>
                    <a:pt x="1798" y="865"/>
                  </a:cubicBezTo>
                  <a:cubicBezTo>
                    <a:pt x="1805" y="839"/>
                    <a:pt x="1812" y="813"/>
                    <a:pt x="1818" y="787"/>
                  </a:cubicBezTo>
                  <a:cubicBezTo>
                    <a:pt x="1823" y="761"/>
                    <a:pt x="1831" y="736"/>
                    <a:pt x="1836" y="710"/>
                  </a:cubicBezTo>
                  <a:cubicBezTo>
                    <a:pt x="1842" y="684"/>
                    <a:pt x="1847" y="656"/>
                    <a:pt x="1854" y="631"/>
                  </a:cubicBezTo>
                  <a:cubicBezTo>
                    <a:pt x="1857" y="621"/>
                    <a:pt x="1864" y="612"/>
                    <a:pt x="1866" y="602"/>
                  </a:cubicBezTo>
                  <a:cubicBezTo>
                    <a:pt x="1874" y="568"/>
                    <a:pt x="1875" y="530"/>
                    <a:pt x="1884" y="498"/>
                  </a:cubicBezTo>
                  <a:cubicBezTo>
                    <a:pt x="1881" y="472"/>
                    <a:pt x="1906" y="427"/>
                    <a:pt x="1886" y="403"/>
                  </a:cubicBezTo>
                  <a:cubicBezTo>
                    <a:pt x="1869" y="396"/>
                    <a:pt x="1850" y="401"/>
                    <a:pt x="1831" y="402"/>
                  </a:cubicBezTo>
                  <a:close/>
                  <a:moveTo>
                    <a:pt x="1755" y="435"/>
                  </a:moveTo>
                  <a:cubicBezTo>
                    <a:pt x="1732" y="509"/>
                    <a:pt x="1720" y="583"/>
                    <a:pt x="1698" y="657"/>
                  </a:cubicBezTo>
                  <a:cubicBezTo>
                    <a:pt x="1692" y="679"/>
                    <a:pt x="1686" y="699"/>
                    <a:pt x="1680" y="720"/>
                  </a:cubicBezTo>
                  <a:cubicBezTo>
                    <a:pt x="1674" y="743"/>
                    <a:pt x="1670" y="765"/>
                    <a:pt x="1665" y="788"/>
                  </a:cubicBezTo>
                  <a:cubicBezTo>
                    <a:pt x="1655" y="835"/>
                    <a:pt x="1637" y="881"/>
                    <a:pt x="1625" y="926"/>
                  </a:cubicBezTo>
                  <a:cubicBezTo>
                    <a:pt x="1623" y="935"/>
                    <a:pt x="1627" y="947"/>
                    <a:pt x="1615" y="953"/>
                  </a:cubicBezTo>
                  <a:cubicBezTo>
                    <a:pt x="1618" y="958"/>
                    <a:pt x="1620" y="963"/>
                    <a:pt x="1615" y="968"/>
                  </a:cubicBezTo>
                  <a:cubicBezTo>
                    <a:pt x="1563" y="969"/>
                    <a:pt x="1506" y="973"/>
                    <a:pt x="1448" y="984"/>
                  </a:cubicBezTo>
                  <a:cubicBezTo>
                    <a:pt x="1360" y="1001"/>
                    <a:pt x="1274" y="1022"/>
                    <a:pt x="1198" y="1056"/>
                  </a:cubicBezTo>
                  <a:cubicBezTo>
                    <a:pt x="1149" y="1078"/>
                    <a:pt x="1103" y="1107"/>
                    <a:pt x="1057" y="1132"/>
                  </a:cubicBezTo>
                  <a:cubicBezTo>
                    <a:pt x="1034" y="1145"/>
                    <a:pt x="1010" y="1158"/>
                    <a:pt x="988" y="1172"/>
                  </a:cubicBezTo>
                  <a:cubicBezTo>
                    <a:pt x="971" y="1183"/>
                    <a:pt x="952" y="1192"/>
                    <a:pt x="938" y="1204"/>
                  </a:cubicBezTo>
                  <a:cubicBezTo>
                    <a:pt x="935" y="1206"/>
                    <a:pt x="927" y="1211"/>
                    <a:pt x="930" y="1217"/>
                  </a:cubicBezTo>
                  <a:cubicBezTo>
                    <a:pt x="937" y="1219"/>
                    <a:pt x="943" y="1208"/>
                    <a:pt x="949" y="1204"/>
                  </a:cubicBezTo>
                  <a:cubicBezTo>
                    <a:pt x="962" y="1195"/>
                    <a:pt x="979" y="1188"/>
                    <a:pt x="994" y="1180"/>
                  </a:cubicBezTo>
                  <a:cubicBezTo>
                    <a:pt x="1009" y="1173"/>
                    <a:pt x="1026" y="1166"/>
                    <a:pt x="1041" y="1159"/>
                  </a:cubicBezTo>
                  <a:cubicBezTo>
                    <a:pt x="1135" y="1115"/>
                    <a:pt x="1249" y="1107"/>
                    <a:pt x="1363" y="1096"/>
                  </a:cubicBezTo>
                  <a:cubicBezTo>
                    <a:pt x="1452" y="1087"/>
                    <a:pt x="1547" y="1072"/>
                    <a:pt x="1638" y="1089"/>
                  </a:cubicBezTo>
                  <a:cubicBezTo>
                    <a:pt x="1666" y="968"/>
                    <a:pt x="1702" y="836"/>
                    <a:pt x="1736" y="722"/>
                  </a:cubicBezTo>
                  <a:cubicBezTo>
                    <a:pt x="1739" y="713"/>
                    <a:pt x="1739" y="704"/>
                    <a:pt x="1741" y="694"/>
                  </a:cubicBezTo>
                  <a:cubicBezTo>
                    <a:pt x="1745" y="681"/>
                    <a:pt x="1753" y="670"/>
                    <a:pt x="1756" y="657"/>
                  </a:cubicBezTo>
                  <a:cubicBezTo>
                    <a:pt x="1761" y="643"/>
                    <a:pt x="1762" y="627"/>
                    <a:pt x="1766" y="612"/>
                  </a:cubicBezTo>
                  <a:cubicBezTo>
                    <a:pt x="1784" y="556"/>
                    <a:pt x="1806" y="496"/>
                    <a:pt x="1811" y="445"/>
                  </a:cubicBezTo>
                  <a:cubicBezTo>
                    <a:pt x="1794" y="440"/>
                    <a:pt x="1773" y="439"/>
                    <a:pt x="1755" y="435"/>
                  </a:cubicBezTo>
                  <a:close/>
                  <a:moveTo>
                    <a:pt x="1668" y="534"/>
                  </a:moveTo>
                  <a:cubicBezTo>
                    <a:pt x="1669" y="528"/>
                    <a:pt x="1675" y="518"/>
                    <a:pt x="1672" y="513"/>
                  </a:cubicBezTo>
                  <a:cubicBezTo>
                    <a:pt x="1670" y="518"/>
                    <a:pt x="1665" y="529"/>
                    <a:pt x="1668" y="534"/>
                  </a:cubicBezTo>
                  <a:close/>
                  <a:moveTo>
                    <a:pt x="1376" y="805"/>
                  </a:moveTo>
                  <a:cubicBezTo>
                    <a:pt x="1316" y="813"/>
                    <a:pt x="1274" y="847"/>
                    <a:pt x="1227" y="875"/>
                  </a:cubicBezTo>
                  <a:cubicBezTo>
                    <a:pt x="1192" y="906"/>
                    <a:pt x="1153" y="931"/>
                    <a:pt x="1117" y="961"/>
                  </a:cubicBezTo>
                  <a:cubicBezTo>
                    <a:pt x="1046" y="1034"/>
                    <a:pt x="974" y="1116"/>
                    <a:pt x="920" y="1200"/>
                  </a:cubicBezTo>
                  <a:cubicBezTo>
                    <a:pt x="963" y="1150"/>
                    <a:pt x="1011" y="1105"/>
                    <a:pt x="1064" y="1064"/>
                  </a:cubicBezTo>
                  <a:cubicBezTo>
                    <a:pt x="1081" y="1060"/>
                    <a:pt x="1096" y="1043"/>
                    <a:pt x="1110" y="1031"/>
                  </a:cubicBezTo>
                  <a:cubicBezTo>
                    <a:pt x="1148" y="1013"/>
                    <a:pt x="1179" y="983"/>
                    <a:pt x="1217" y="963"/>
                  </a:cubicBezTo>
                  <a:cubicBezTo>
                    <a:pt x="1254" y="943"/>
                    <a:pt x="1289" y="921"/>
                    <a:pt x="1333" y="908"/>
                  </a:cubicBezTo>
                  <a:cubicBezTo>
                    <a:pt x="1335" y="904"/>
                    <a:pt x="1341" y="904"/>
                    <a:pt x="1343" y="900"/>
                  </a:cubicBezTo>
                  <a:cubicBezTo>
                    <a:pt x="1400" y="881"/>
                    <a:pt x="1484" y="852"/>
                    <a:pt x="1554" y="868"/>
                  </a:cubicBezTo>
                  <a:cubicBezTo>
                    <a:pt x="1556" y="858"/>
                    <a:pt x="1550" y="857"/>
                    <a:pt x="1549" y="850"/>
                  </a:cubicBezTo>
                  <a:cubicBezTo>
                    <a:pt x="1538" y="849"/>
                    <a:pt x="1529" y="848"/>
                    <a:pt x="1522" y="848"/>
                  </a:cubicBezTo>
                  <a:cubicBezTo>
                    <a:pt x="1500" y="836"/>
                    <a:pt x="1468" y="839"/>
                    <a:pt x="1439" y="843"/>
                  </a:cubicBezTo>
                  <a:cubicBezTo>
                    <a:pt x="1400" y="849"/>
                    <a:pt x="1356" y="862"/>
                    <a:pt x="1326" y="880"/>
                  </a:cubicBezTo>
                  <a:cubicBezTo>
                    <a:pt x="1313" y="888"/>
                    <a:pt x="1303" y="901"/>
                    <a:pt x="1288" y="901"/>
                  </a:cubicBezTo>
                  <a:cubicBezTo>
                    <a:pt x="1293" y="895"/>
                    <a:pt x="1302" y="892"/>
                    <a:pt x="1310" y="888"/>
                  </a:cubicBezTo>
                  <a:cubicBezTo>
                    <a:pt x="1350" y="842"/>
                    <a:pt x="1434" y="832"/>
                    <a:pt x="1509" y="827"/>
                  </a:cubicBezTo>
                  <a:cubicBezTo>
                    <a:pt x="1510" y="820"/>
                    <a:pt x="1509" y="814"/>
                    <a:pt x="1506" y="812"/>
                  </a:cubicBezTo>
                  <a:cubicBezTo>
                    <a:pt x="1447" y="810"/>
                    <a:pt x="1378" y="834"/>
                    <a:pt x="1331" y="850"/>
                  </a:cubicBezTo>
                  <a:cubicBezTo>
                    <a:pt x="1362" y="825"/>
                    <a:pt x="1414" y="814"/>
                    <a:pt x="1454" y="803"/>
                  </a:cubicBezTo>
                  <a:cubicBezTo>
                    <a:pt x="1427" y="803"/>
                    <a:pt x="1401" y="802"/>
                    <a:pt x="1376" y="805"/>
                  </a:cubicBezTo>
                  <a:close/>
                  <a:moveTo>
                    <a:pt x="411" y="1047"/>
                  </a:moveTo>
                  <a:cubicBezTo>
                    <a:pt x="407" y="1046"/>
                    <a:pt x="403" y="1045"/>
                    <a:pt x="398" y="1044"/>
                  </a:cubicBezTo>
                  <a:cubicBezTo>
                    <a:pt x="343" y="1029"/>
                    <a:pt x="290" y="1012"/>
                    <a:pt x="240" y="1001"/>
                  </a:cubicBezTo>
                  <a:cubicBezTo>
                    <a:pt x="184" y="988"/>
                    <a:pt x="124" y="978"/>
                    <a:pt x="74" y="969"/>
                  </a:cubicBezTo>
                  <a:cubicBezTo>
                    <a:pt x="66" y="974"/>
                    <a:pt x="62" y="971"/>
                    <a:pt x="54" y="973"/>
                  </a:cubicBezTo>
                  <a:cubicBezTo>
                    <a:pt x="47" y="986"/>
                    <a:pt x="37" y="995"/>
                    <a:pt x="31" y="1009"/>
                  </a:cubicBezTo>
                  <a:cubicBezTo>
                    <a:pt x="59" y="1010"/>
                    <a:pt x="79" y="1013"/>
                    <a:pt x="103" y="1016"/>
                  </a:cubicBezTo>
                  <a:cubicBezTo>
                    <a:pt x="193" y="1029"/>
                    <a:pt x="282" y="1046"/>
                    <a:pt x="368" y="1057"/>
                  </a:cubicBezTo>
                  <a:cubicBezTo>
                    <a:pt x="405" y="1062"/>
                    <a:pt x="447" y="1065"/>
                    <a:pt x="491" y="1072"/>
                  </a:cubicBezTo>
                  <a:cubicBezTo>
                    <a:pt x="494" y="1073"/>
                    <a:pt x="502" y="1078"/>
                    <a:pt x="504" y="1072"/>
                  </a:cubicBezTo>
                  <a:cubicBezTo>
                    <a:pt x="475" y="1064"/>
                    <a:pt x="441" y="1058"/>
                    <a:pt x="411" y="1047"/>
                  </a:cubicBezTo>
                  <a:close/>
                  <a:moveTo>
                    <a:pt x="617" y="1129"/>
                  </a:moveTo>
                  <a:cubicBezTo>
                    <a:pt x="596" y="1121"/>
                    <a:pt x="576" y="1112"/>
                    <a:pt x="553" y="1104"/>
                  </a:cubicBezTo>
                  <a:cubicBezTo>
                    <a:pt x="543" y="1101"/>
                    <a:pt x="532" y="1096"/>
                    <a:pt x="521" y="1092"/>
                  </a:cubicBezTo>
                  <a:cubicBezTo>
                    <a:pt x="499" y="1086"/>
                    <a:pt x="470" y="1087"/>
                    <a:pt x="445" y="1082"/>
                  </a:cubicBezTo>
                  <a:cubicBezTo>
                    <a:pt x="408" y="1076"/>
                    <a:pt x="366" y="1072"/>
                    <a:pt x="327" y="1067"/>
                  </a:cubicBezTo>
                  <a:cubicBezTo>
                    <a:pt x="229" y="1056"/>
                    <a:pt x="137" y="1030"/>
                    <a:pt x="46" y="1024"/>
                  </a:cubicBezTo>
                  <a:cubicBezTo>
                    <a:pt x="35" y="1032"/>
                    <a:pt x="26" y="1050"/>
                    <a:pt x="23" y="1061"/>
                  </a:cubicBezTo>
                  <a:cubicBezTo>
                    <a:pt x="67" y="1062"/>
                    <a:pt x="112" y="1071"/>
                    <a:pt x="161" y="1076"/>
                  </a:cubicBezTo>
                  <a:cubicBezTo>
                    <a:pt x="214" y="1081"/>
                    <a:pt x="288" y="1081"/>
                    <a:pt x="335" y="1087"/>
                  </a:cubicBezTo>
                  <a:cubicBezTo>
                    <a:pt x="358" y="1091"/>
                    <a:pt x="382" y="1091"/>
                    <a:pt x="402" y="1096"/>
                  </a:cubicBezTo>
                  <a:cubicBezTo>
                    <a:pt x="407" y="1097"/>
                    <a:pt x="412" y="1101"/>
                    <a:pt x="416" y="1102"/>
                  </a:cubicBezTo>
                  <a:cubicBezTo>
                    <a:pt x="446" y="1110"/>
                    <a:pt x="478" y="1107"/>
                    <a:pt x="508" y="1114"/>
                  </a:cubicBezTo>
                  <a:cubicBezTo>
                    <a:pt x="556" y="1126"/>
                    <a:pt x="600" y="1138"/>
                    <a:pt x="642" y="1150"/>
                  </a:cubicBezTo>
                  <a:cubicBezTo>
                    <a:pt x="658" y="1155"/>
                    <a:pt x="674" y="1163"/>
                    <a:pt x="690" y="1160"/>
                  </a:cubicBezTo>
                  <a:cubicBezTo>
                    <a:pt x="662" y="1154"/>
                    <a:pt x="640" y="1137"/>
                    <a:pt x="617" y="1129"/>
                  </a:cubicBezTo>
                  <a:close/>
                  <a:moveTo>
                    <a:pt x="551" y="1087"/>
                  </a:moveTo>
                  <a:cubicBezTo>
                    <a:pt x="537" y="1082"/>
                    <a:pt x="522" y="1077"/>
                    <a:pt x="508" y="1072"/>
                  </a:cubicBezTo>
                  <a:cubicBezTo>
                    <a:pt x="518" y="1080"/>
                    <a:pt x="540" y="1085"/>
                    <a:pt x="551" y="1087"/>
                  </a:cubicBezTo>
                  <a:close/>
                  <a:moveTo>
                    <a:pt x="446" y="1119"/>
                  </a:moveTo>
                  <a:cubicBezTo>
                    <a:pt x="423" y="1116"/>
                    <a:pt x="404" y="1112"/>
                    <a:pt x="378" y="1109"/>
                  </a:cubicBezTo>
                  <a:cubicBezTo>
                    <a:pt x="340" y="1105"/>
                    <a:pt x="301" y="1094"/>
                    <a:pt x="265" y="1092"/>
                  </a:cubicBezTo>
                  <a:cubicBezTo>
                    <a:pt x="211" y="1090"/>
                    <a:pt x="164" y="1092"/>
                    <a:pt x="119" y="1086"/>
                  </a:cubicBezTo>
                  <a:cubicBezTo>
                    <a:pt x="108" y="1084"/>
                    <a:pt x="98" y="1083"/>
                    <a:pt x="88" y="1082"/>
                  </a:cubicBezTo>
                  <a:cubicBezTo>
                    <a:pt x="78" y="1081"/>
                    <a:pt x="60" y="1075"/>
                    <a:pt x="53" y="1077"/>
                  </a:cubicBezTo>
                  <a:cubicBezTo>
                    <a:pt x="38" y="1082"/>
                    <a:pt x="33" y="1108"/>
                    <a:pt x="30" y="1122"/>
                  </a:cubicBezTo>
                  <a:cubicBezTo>
                    <a:pt x="55" y="1116"/>
                    <a:pt x="89" y="1123"/>
                    <a:pt x="101" y="1109"/>
                  </a:cubicBezTo>
                  <a:cubicBezTo>
                    <a:pt x="114" y="1122"/>
                    <a:pt x="141" y="1112"/>
                    <a:pt x="162" y="1112"/>
                  </a:cubicBezTo>
                  <a:cubicBezTo>
                    <a:pt x="171" y="1112"/>
                    <a:pt x="181" y="1117"/>
                    <a:pt x="191" y="1117"/>
                  </a:cubicBezTo>
                  <a:cubicBezTo>
                    <a:pt x="234" y="1119"/>
                    <a:pt x="284" y="1121"/>
                    <a:pt x="332" y="1121"/>
                  </a:cubicBezTo>
                  <a:cubicBezTo>
                    <a:pt x="431" y="1121"/>
                    <a:pt x="525" y="1151"/>
                    <a:pt x="611" y="1157"/>
                  </a:cubicBezTo>
                  <a:cubicBezTo>
                    <a:pt x="563" y="1140"/>
                    <a:pt x="505" y="1126"/>
                    <a:pt x="446" y="1119"/>
                  </a:cubicBezTo>
                  <a:close/>
                  <a:moveTo>
                    <a:pt x="722" y="1155"/>
                  </a:moveTo>
                  <a:cubicBezTo>
                    <a:pt x="755" y="1171"/>
                    <a:pt x="795" y="1189"/>
                    <a:pt x="827" y="1200"/>
                  </a:cubicBezTo>
                  <a:cubicBezTo>
                    <a:pt x="757" y="1159"/>
                    <a:pt x="681" y="1132"/>
                    <a:pt x="597" y="1104"/>
                  </a:cubicBezTo>
                  <a:cubicBezTo>
                    <a:pt x="638" y="1121"/>
                    <a:pt x="680" y="1145"/>
                    <a:pt x="722" y="1155"/>
                  </a:cubicBezTo>
                  <a:close/>
                  <a:moveTo>
                    <a:pt x="519" y="1157"/>
                  </a:moveTo>
                  <a:cubicBezTo>
                    <a:pt x="496" y="1154"/>
                    <a:pt x="474" y="1149"/>
                    <a:pt x="451" y="1145"/>
                  </a:cubicBezTo>
                  <a:cubicBezTo>
                    <a:pt x="358" y="1129"/>
                    <a:pt x="232" y="1131"/>
                    <a:pt x="149" y="1127"/>
                  </a:cubicBezTo>
                  <a:cubicBezTo>
                    <a:pt x="120" y="1147"/>
                    <a:pt x="122" y="1195"/>
                    <a:pt x="101" y="1227"/>
                  </a:cubicBezTo>
                  <a:cubicBezTo>
                    <a:pt x="166" y="1205"/>
                    <a:pt x="245" y="1183"/>
                    <a:pt x="330" y="1177"/>
                  </a:cubicBezTo>
                  <a:cubicBezTo>
                    <a:pt x="472" y="1167"/>
                    <a:pt x="616" y="1184"/>
                    <a:pt x="732" y="1199"/>
                  </a:cubicBezTo>
                  <a:cubicBezTo>
                    <a:pt x="660" y="1178"/>
                    <a:pt x="590" y="1167"/>
                    <a:pt x="519" y="1157"/>
                  </a:cubicBezTo>
                  <a:close/>
                  <a:moveTo>
                    <a:pt x="111" y="1127"/>
                  </a:moveTo>
                  <a:cubicBezTo>
                    <a:pt x="95" y="1138"/>
                    <a:pt x="89" y="1152"/>
                    <a:pt x="78" y="1170"/>
                  </a:cubicBezTo>
                  <a:cubicBezTo>
                    <a:pt x="71" y="1181"/>
                    <a:pt x="64" y="1192"/>
                    <a:pt x="58" y="1204"/>
                  </a:cubicBezTo>
                  <a:cubicBezTo>
                    <a:pt x="38" y="1239"/>
                    <a:pt x="22" y="1266"/>
                    <a:pt x="23" y="1305"/>
                  </a:cubicBezTo>
                  <a:cubicBezTo>
                    <a:pt x="90" y="1333"/>
                    <a:pt x="179" y="1311"/>
                    <a:pt x="244" y="1311"/>
                  </a:cubicBezTo>
                  <a:cubicBezTo>
                    <a:pt x="322" y="1312"/>
                    <a:pt x="402" y="1298"/>
                    <a:pt x="480" y="1292"/>
                  </a:cubicBezTo>
                  <a:cubicBezTo>
                    <a:pt x="522" y="1288"/>
                    <a:pt x="563" y="1283"/>
                    <a:pt x="602" y="1282"/>
                  </a:cubicBezTo>
                  <a:cubicBezTo>
                    <a:pt x="663" y="1264"/>
                    <a:pt x="736" y="1266"/>
                    <a:pt x="800" y="1263"/>
                  </a:cubicBezTo>
                  <a:cubicBezTo>
                    <a:pt x="798" y="1256"/>
                    <a:pt x="796" y="1248"/>
                    <a:pt x="793" y="1242"/>
                  </a:cubicBezTo>
                  <a:cubicBezTo>
                    <a:pt x="700" y="1248"/>
                    <a:pt x="613" y="1249"/>
                    <a:pt x="529" y="1263"/>
                  </a:cubicBezTo>
                  <a:cubicBezTo>
                    <a:pt x="514" y="1266"/>
                    <a:pt x="501" y="1271"/>
                    <a:pt x="486" y="1272"/>
                  </a:cubicBezTo>
                  <a:cubicBezTo>
                    <a:pt x="480" y="1272"/>
                    <a:pt x="474" y="1269"/>
                    <a:pt x="468" y="1270"/>
                  </a:cubicBezTo>
                  <a:cubicBezTo>
                    <a:pt x="397" y="1278"/>
                    <a:pt x="318" y="1298"/>
                    <a:pt x="242" y="1297"/>
                  </a:cubicBezTo>
                  <a:cubicBezTo>
                    <a:pt x="280" y="1281"/>
                    <a:pt x="322" y="1286"/>
                    <a:pt x="362" y="1277"/>
                  </a:cubicBezTo>
                  <a:cubicBezTo>
                    <a:pt x="408" y="1266"/>
                    <a:pt x="456" y="1255"/>
                    <a:pt x="503" y="1253"/>
                  </a:cubicBezTo>
                  <a:cubicBezTo>
                    <a:pt x="447" y="1252"/>
                    <a:pt x="385" y="1252"/>
                    <a:pt x="315" y="1260"/>
                  </a:cubicBezTo>
                  <a:cubicBezTo>
                    <a:pt x="299" y="1262"/>
                    <a:pt x="284" y="1262"/>
                    <a:pt x="269" y="1263"/>
                  </a:cubicBezTo>
                  <a:cubicBezTo>
                    <a:pt x="236" y="1267"/>
                    <a:pt x="204" y="1275"/>
                    <a:pt x="174" y="1275"/>
                  </a:cubicBezTo>
                  <a:cubicBezTo>
                    <a:pt x="151" y="1275"/>
                    <a:pt x="129" y="1271"/>
                    <a:pt x="108" y="1273"/>
                  </a:cubicBezTo>
                  <a:cubicBezTo>
                    <a:pt x="99" y="1274"/>
                    <a:pt x="90" y="1281"/>
                    <a:pt x="81" y="1278"/>
                  </a:cubicBezTo>
                  <a:cubicBezTo>
                    <a:pt x="77" y="1270"/>
                    <a:pt x="82" y="1261"/>
                    <a:pt x="86" y="1257"/>
                  </a:cubicBezTo>
                  <a:cubicBezTo>
                    <a:pt x="83" y="1247"/>
                    <a:pt x="85" y="1231"/>
                    <a:pt x="86" y="1228"/>
                  </a:cubicBezTo>
                  <a:cubicBezTo>
                    <a:pt x="97" y="1202"/>
                    <a:pt x="116" y="1169"/>
                    <a:pt x="123" y="1137"/>
                  </a:cubicBezTo>
                  <a:cubicBezTo>
                    <a:pt x="126" y="1136"/>
                    <a:pt x="138" y="1128"/>
                    <a:pt x="131" y="1127"/>
                  </a:cubicBezTo>
                  <a:cubicBezTo>
                    <a:pt x="126" y="1128"/>
                    <a:pt x="117" y="1128"/>
                    <a:pt x="111" y="1127"/>
                  </a:cubicBezTo>
                  <a:close/>
                  <a:moveTo>
                    <a:pt x="358" y="1187"/>
                  </a:moveTo>
                  <a:cubicBezTo>
                    <a:pt x="356" y="1187"/>
                    <a:pt x="357" y="1190"/>
                    <a:pt x="355" y="1190"/>
                  </a:cubicBezTo>
                  <a:cubicBezTo>
                    <a:pt x="315" y="1190"/>
                    <a:pt x="271" y="1198"/>
                    <a:pt x="227" y="1205"/>
                  </a:cubicBezTo>
                  <a:cubicBezTo>
                    <a:pt x="185" y="1212"/>
                    <a:pt x="141" y="1224"/>
                    <a:pt x="104" y="1243"/>
                  </a:cubicBezTo>
                  <a:cubicBezTo>
                    <a:pt x="118" y="1244"/>
                    <a:pt x="134" y="1239"/>
                    <a:pt x="146" y="1243"/>
                  </a:cubicBezTo>
                  <a:cubicBezTo>
                    <a:pt x="130" y="1253"/>
                    <a:pt x="101" y="1244"/>
                    <a:pt x="98" y="1262"/>
                  </a:cubicBezTo>
                  <a:cubicBezTo>
                    <a:pt x="231" y="1259"/>
                    <a:pt x="378" y="1237"/>
                    <a:pt x="504" y="1238"/>
                  </a:cubicBezTo>
                  <a:cubicBezTo>
                    <a:pt x="610" y="1240"/>
                    <a:pt x="679" y="1236"/>
                    <a:pt x="775" y="1227"/>
                  </a:cubicBezTo>
                  <a:cubicBezTo>
                    <a:pt x="731" y="1225"/>
                    <a:pt x="685" y="1216"/>
                    <a:pt x="627" y="1215"/>
                  </a:cubicBezTo>
                  <a:cubicBezTo>
                    <a:pt x="636" y="1210"/>
                    <a:pt x="653" y="1206"/>
                    <a:pt x="664" y="1209"/>
                  </a:cubicBezTo>
                  <a:cubicBezTo>
                    <a:pt x="557" y="1177"/>
                    <a:pt x="446" y="1195"/>
                    <a:pt x="358" y="1187"/>
                  </a:cubicBezTo>
                  <a:close/>
                  <a:moveTo>
                    <a:pt x="740" y="1213"/>
                  </a:moveTo>
                  <a:cubicBezTo>
                    <a:pt x="727" y="1212"/>
                    <a:pt x="710" y="1207"/>
                    <a:pt x="697" y="1210"/>
                  </a:cubicBezTo>
                  <a:cubicBezTo>
                    <a:pt x="712" y="1211"/>
                    <a:pt x="732" y="1216"/>
                    <a:pt x="740" y="1213"/>
                  </a:cubicBezTo>
                  <a:close/>
                  <a:moveTo>
                    <a:pt x="868" y="1252"/>
                  </a:moveTo>
                  <a:cubicBezTo>
                    <a:pt x="863" y="1253"/>
                    <a:pt x="854" y="1249"/>
                    <a:pt x="858" y="1255"/>
                  </a:cubicBezTo>
                  <a:cubicBezTo>
                    <a:pt x="845" y="1252"/>
                    <a:pt x="823" y="1246"/>
                    <a:pt x="808" y="1242"/>
                  </a:cubicBezTo>
                  <a:cubicBezTo>
                    <a:pt x="806" y="1257"/>
                    <a:pt x="818" y="1259"/>
                    <a:pt x="822" y="1268"/>
                  </a:cubicBezTo>
                  <a:cubicBezTo>
                    <a:pt x="862" y="1274"/>
                    <a:pt x="906" y="1279"/>
                    <a:pt x="928" y="1250"/>
                  </a:cubicBezTo>
                  <a:cubicBezTo>
                    <a:pt x="927" y="1244"/>
                    <a:pt x="923" y="1238"/>
                    <a:pt x="916" y="1230"/>
                  </a:cubicBezTo>
                  <a:cubicBezTo>
                    <a:pt x="908" y="1233"/>
                    <a:pt x="901" y="1236"/>
                    <a:pt x="896" y="1242"/>
                  </a:cubicBezTo>
                  <a:cubicBezTo>
                    <a:pt x="892" y="1235"/>
                    <a:pt x="879" y="1248"/>
                    <a:pt x="868" y="1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808784" y="2628144"/>
            <a:ext cx="747671" cy="660251"/>
            <a:chOff x="7280275" y="3238500"/>
            <a:chExt cx="515938" cy="455613"/>
          </a:xfrm>
        </p:grpSpPr>
        <p:sp>
          <p:nvSpPr>
            <p:cNvPr id="43" name="Freeform 137"/>
            <p:cNvSpPr>
              <a:spLocks noEditPoints="1"/>
            </p:cNvSpPr>
            <p:nvPr/>
          </p:nvSpPr>
          <p:spPr bwMode="auto">
            <a:xfrm>
              <a:off x="7280275" y="3238500"/>
              <a:ext cx="515938" cy="455613"/>
            </a:xfrm>
            <a:custGeom>
              <a:avLst/>
              <a:gdLst>
                <a:gd name="T0" fmla="*/ 706 w 797"/>
                <a:gd name="T1" fmla="*/ 355 h 706"/>
                <a:gd name="T2" fmla="*/ 619 w 797"/>
                <a:gd name="T3" fmla="*/ 410 h 706"/>
                <a:gd name="T4" fmla="*/ 560 w 797"/>
                <a:gd name="T5" fmla="*/ 468 h 706"/>
                <a:gd name="T6" fmla="*/ 401 w 797"/>
                <a:gd name="T7" fmla="*/ 705 h 706"/>
                <a:gd name="T8" fmla="*/ 193 w 797"/>
                <a:gd name="T9" fmla="*/ 631 h 706"/>
                <a:gd name="T10" fmla="*/ 61 w 797"/>
                <a:gd name="T11" fmla="*/ 584 h 706"/>
                <a:gd name="T12" fmla="*/ 3 w 797"/>
                <a:gd name="T13" fmla="*/ 413 h 706"/>
                <a:gd name="T14" fmla="*/ 133 w 797"/>
                <a:gd name="T15" fmla="*/ 230 h 706"/>
                <a:gd name="T16" fmla="*/ 249 w 797"/>
                <a:gd name="T17" fmla="*/ 176 h 706"/>
                <a:gd name="T18" fmla="*/ 314 w 797"/>
                <a:gd name="T19" fmla="*/ 99 h 706"/>
                <a:gd name="T20" fmla="*/ 418 w 797"/>
                <a:gd name="T21" fmla="*/ 12 h 706"/>
                <a:gd name="T22" fmla="*/ 558 w 797"/>
                <a:gd name="T23" fmla="*/ 70 h 706"/>
                <a:gd name="T24" fmla="*/ 602 w 797"/>
                <a:gd name="T25" fmla="*/ 82 h 706"/>
                <a:gd name="T26" fmla="*/ 691 w 797"/>
                <a:gd name="T27" fmla="*/ 350 h 706"/>
                <a:gd name="T28" fmla="*/ 778 w 797"/>
                <a:gd name="T29" fmla="*/ 183 h 706"/>
                <a:gd name="T30" fmla="*/ 771 w 797"/>
                <a:gd name="T31" fmla="*/ 160 h 706"/>
                <a:gd name="T32" fmla="*/ 655 w 797"/>
                <a:gd name="T33" fmla="*/ 165 h 706"/>
                <a:gd name="T34" fmla="*/ 548 w 797"/>
                <a:gd name="T35" fmla="*/ 280 h 706"/>
                <a:gd name="T36" fmla="*/ 353 w 797"/>
                <a:gd name="T37" fmla="*/ 418 h 706"/>
                <a:gd name="T38" fmla="*/ 234 w 797"/>
                <a:gd name="T39" fmla="*/ 276 h 706"/>
                <a:gd name="T40" fmla="*/ 493 w 797"/>
                <a:gd name="T41" fmla="*/ 46 h 706"/>
                <a:gd name="T42" fmla="*/ 372 w 797"/>
                <a:gd name="T43" fmla="*/ 31 h 706"/>
                <a:gd name="T44" fmla="*/ 305 w 797"/>
                <a:gd name="T45" fmla="*/ 121 h 706"/>
                <a:gd name="T46" fmla="*/ 210 w 797"/>
                <a:gd name="T47" fmla="*/ 220 h 706"/>
                <a:gd name="T48" fmla="*/ 239 w 797"/>
                <a:gd name="T49" fmla="*/ 423 h 706"/>
                <a:gd name="T50" fmla="*/ 471 w 797"/>
                <a:gd name="T51" fmla="*/ 452 h 706"/>
                <a:gd name="T52" fmla="*/ 502 w 797"/>
                <a:gd name="T53" fmla="*/ 413 h 706"/>
                <a:gd name="T54" fmla="*/ 551 w 797"/>
                <a:gd name="T55" fmla="*/ 309 h 706"/>
                <a:gd name="T56" fmla="*/ 637 w 797"/>
                <a:gd name="T57" fmla="*/ 254 h 706"/>
                <a:gd name="T58" fmla="*/ 650 w 797"/>
                <a:gd name="T59" fmla="*/ 282 h 706"/>
                <a:gd name="T60" fmla="*/ 652 w 797"/>
                <a:gd name="T61" fmla="*/ 270 h 706"/>
                <a:gd name="T62" fmla="*/ 485 w 797"/>
                <a:gd name="T63" fmla="*/ 164 h 706"/>
                <a:gd name="T64" fmla="*/ 249 w 797"/>
                <a:gd name="T65" fmla="*/ 377 h 706"/>
                <a:gd name="T66" fmla="*/ 418 w 797"/>
                <a:gd name="T67" fmla="*/ 377 h 706"/>
                <a:gd name="T68" fmla="*/ 674 w 797"/>
                <a:gd name="T69" fmla="*/ 130 h 706"/>
                <a:gd name="T70" fmla="*/ 635 w 797"/>
                <a:gd name="T71" fmla="*/ 290 h 706"/>
                <a:gd name="T72" fmla="*/ 640 w 797"/>
                <a:gd name="T73" fmla="*/ 370 h 706"/>
                <a:gd name="T74" fmla="*/ 587 w 797"/>
                <a:gd name="T75" fmla="*/ 300 h 706"/>
                <a:gd name="T76" fmla="*/ 575 w 797"/>
                <a:gd name="T77" fmla="*/ 319 h 706"/>
                <a:gd name="T78" fmla="*/ 589 w 797"/>
                <a:gd name="T79" fmla="*/ 416 h 706"/>
                <a:gd name="T80" fmla="*/ 527 w 797"/>
                <a:gd name="T81" fmla="*/ 375 h 706"/>
                <a:gd name="T82" fmla="*/ 375 w 797"/>
                <a:gd name="T83" fmla="*/ 230 h 706"/>
                <a:gd name="T84" fmla="*/ 468 w 797"/>
                <a:gd name="T85" fmla="*/ 155 h 706"/>
                <a:gd name="T86" fmla="*/ 500 w 797"/>
                <a:gd name="T87" fmla="*/ 123 h 706"/>
                <a:gd name="T88" fmla="*/ 510 w 797"/>
                <a:gd name="T89" fmla="*/ 60 h 706"/>
                <a:gd name="T90" fmla="*/ 374 w 797"/>
                <a:gd name="T91" fmla="*/ 174 h 706"/>
                <a:gd name="T92" fmla="*/ 246 w 797"/>
                <a:gd name="T93" fmla="*/ 290 h 706"/>
                <a:gd name="T94" fmla="*/ 268 w 797"/>
                <a:gd name="T95" fmla="*/ 312 h 706"/>
                <a:gd name="T96" fmla="*/ 324 w 797"/>
                <a:gd name="T97" fmla="*/ 266 h 706"/>
                <a:gd name="T98" fmla="*/ 370 w 797"/>
                <a:gd name="T99" fmla="*/ 205 h 706"/>
                <a:gd name="T100" fmla="*/ 507 w 797"/>
                <a:gd name="T101" fmla="*/ 427 h 706"/>
                <a:gd name="T102" fmla="*/ 459 w 797"/>
                <a:gd name="T103" fmla="*/ 631 h 706"/>
                <a:gd name="T104" fmla="*/ 500 w 797"/>
                <a:gd name="T105" fmla="*/ 452 h 706"/>
                <a:gd name="T106" fmla="*/ 210 w 797"/>
                <a:gd name="T107" fmla="*/ 439 h 706"/>
                <a:gd name="T108" fmla="*/ 29 w 797"/>
                <a:gd name="T109" fmla="*/ 546 h 706"/>
                <a:gd name="T110" fmla="*/ 285 w 797"/>
                <a:gd name="T111" fmla="*/ 659 h 706"/>
                <a:gd name="T112" fmla="*/ 399 w 797"/>
                <a:gd name="T113" fmla="*/ 584 h 706"/>
                <a:gd name="T114" fmla="*/ 408 w 797"/>
                <a:gd name="T115" fmla="*/ 686 h 706"/>
                <a:gd name="T116" fmla="*/ 227 w 797"/>
                <a:gd name="T117" fmla="*/ 312 h 706"/>
                <a:gd name="T118" fmla="*/ 223 w 797"/>
                <a:gd name="T119" fmla="*/ 319 h 706"/>
                <a:gd name="T120" fmla="*/ 223 w 797"/>
                <a:gd name="T121" fmla="*/ 319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7" h="706">
                  <a:moveTo>
                    <a:pt x="794" y="154"/>
                  </a:moveTo>
                  <a:cubicBezTo>
                    <a:pt x="787" y="201"/>
                    <a:pt x="797" y="242"/>
                    <a:pt x="785" y="280"/>
                  </a:cubicBezTo>
                  <a:cubicBezTo>
                    <a:pt x="758" y="304"/>
                    <a:pt x="727" y="324"/>
                    <a:pt x="706" y="355"/>
                  </a:cubicBezTo>
                  <a:cubicBezTo>
                    <a:pt x="699" y="357"/>
                    <a:pt x="696" y="364"/>
                    <a:pt x="688" y="365"/>
                  </a:cubicBezTo>
                  <a:cubicBezTo>
                    <a:pt x="685" y="372"/>
                    <a:pt x="679" y="376"/>
                    <a:pt x="674" y="381"/>
                  </a:cubicBezTo>
                  <a:cubicBezTo>
                    <a:pt x="648" y="376"/>
                    <a:pt x="634" y="393"/>
                    <a:pt x="619" y="410"/>
                  </a:cubicBezTo>
                  <a:cubicBezTo>
                    <a:pt x="616" y="410"/>
                    <a:pt x="613" y="410"/>
                    <a:pt x="609" y="410"/>
                  </a:cubicBezTo>
                  <a:cubicBezTo>
                    <a:pt x="600" y="420"/>
                    <a:pt x="599" y="437"/>
                    <a:pt x="580" y="437"/>
                  </a:cubicBezTo>
                  <a:cubicBezTo>
                    <a:pt x="578" y="451"/>
                    <a:pt x="574" y="465"/>
                    <a:pt x="560" y="468"/>
                  </a:cubicBezTo>
                  <a:cubicBezTo>
                    <a:pt x="560" y="486"/>
                    <a:pt x="549" y="515"/>
                    <a:pt x="538" y="532"/>
                  </a:cubicBezTo>
                  <a:cubicBezTo>
                    <a:pt x="542" y="549"/>
                    <a:pt x="533" y="556"/>
                    <a:pt x="529" y="573"/>
                  </a:cubicBezTo>
                  <a:cubicBezTo>
                    <a:pt x="481" y="612"/>
                    <a:pt x="454" y="671"/>
                    <a:pt x="401" y="705"/>
                  </a:cubicBezTo>
                  <a:cubicBezTo>
                    <a:pt x="389" y="706"/>
                    <a:pt x="375" y="700"/>
                    <a:pt x="365" y="705"/>
                  </a:cubicBezTo>
                  <a:cubicBezTo>
                    <a:pt x="333" y="685"/>
                    <a:pt x="294" y="675"/>
                    <a:pt x="258" y="660"/>
                  </a:cubicBezTo>
                  <a:cubicBezTo>
                    <a:pt x="236" y="652"/>
                    <a:pt x="214" y="641"/>
                    <a:pt x="193" y="631"/>
                  </a:cubicBezTo>
                  <a:cubicBezTo>
                    <a:pt x="187" y="629"/>
                    <a:pt x="182" y="622"/>
                    <a:pt x="176" y="620"/>
                  </a:cubicBezTo>
                  <a:cubicBezTo>
                    <a:pt x="159" y="613"/>
                    <a:pt x="139" y="612"/>
                    <a:pt x="123" y="604"/>
                  </a:cubicBezTo>
                  <a:cubicBezTo>
                    <a:pt x="108" y="598"/>
                    <a:pt x="83" y="588"/>
                    <a:pt x="61" y="584"/>
                  </a:cubicBezTo>
                  <a:cubicBezTo>
                    <a:pt x="43" y="566"/>
                    <a:pt x="17" y="560"/>
                    <a:pt x="8" y="536"/>
                  </a:cubicBezTo>
                  <a:cubicBezTo>
                    <a:pt x="0" y="511"/>
                    <a:pt x="1" y="455"/>
                    <a:pt x="0" y="430"/>
                  </a:cubicBezTo>
                  <a:cubicBezTo>
                    <a:pt x="0" y="425"/>
                    <a:pt x="3" y="418"/>
                    <a:pt x="3" y="413"/>
                  </a:cubicBezTo>
                  <a:cubicBezTo>
                    <a:pt x="3" y="389"/>
                    <a:pt x="0" y="368"/>
                    <a:pt x="5" y="348"/>
                  </a:cubicBezTo>
                  <a:cubicBezTo>
                    <a:pt x="7" y="346"/>
                    <a:pt x="15" y="346"/>
                    <a:pt x="17" y="348"/>
                  </a:cubicBezTo>
                  <a:cubicBezTo>
                    <a:pt x="48" y="302"/>
                    <a:pt x="97" y="265"/>
                    <a:pt x="133" y="230"/>
                  </a:cubicBezTo>
                  <a:cubicBezTo>
                    <a:pt x="161" y="226"/>
                    <a:pt x="185" y="239"/>
                    <a:pt x="196" y="212"/>
                  </a:cubicBezTo>
                  <a:cubicBezTo>
                    <a:pt x="215" y="212"/>
                    <a:pt x="228" y="200"/>
                    <a:pt x="232" y="177"/>
                  </a:cubicBezTo>
                  <a:cubicBezTo>
                    <a:pt x="239" y="176"/>
                    <a:pt x="245" y="177"/>
                    <a:pt x="249" y="176"/>
                  </a:cubicBezTo>
                  <a:cubicBezTo>
                    <a:pt x="257" y="170"/>
                    <a:pt x="256" y="157"/>
                    <a:pt x="261" y="148"/>
                  </a:cubicBezTo>
                  <a:cubicBezTo>
                    <a:pt x="292" y="148"/>
                    <a:pt x="290" y="124"/>
                    <a:pt x="299" y="102"/>
                  </a:cubicBezTo>
                  <a:cubicBezTo>
                    <a:pt x="305" y="102"/>
                    <a:pt x="307" y="100"/>
                    <a:pt x="314" y="99"/>
                  </a:cubicBezTo>
                  <a:cubicBezTo>
                    <a:pt x="317" y="83"/>
                    <a:pt x="317" y="75"/>
                    <a:pt x="316" y="60"/>
                  </a:cubicBezTo>
                  <a:cubicBezTo>
                    <a:pt x="336" y="36"/>
                    <a:pt x="365" y="22"/>
                    <a:pt x="387" y="0"/>
                  </a:cubicBezTo>
                  <a:cubicBezTo>
                    <a:pt x="396" y="4"/>
                    <a:pt x="412" y="0"/>
                    <a:pt x="418" y="12"/>
                  </a:cubicBezTo>
                  <a:cubicBezTo>
                    <a:pt x="447" y="19"/>
                    <a:pt x="483" y="23"/>
                    <a:pt x="510" y="41"/>
                  </a:cubicBezTo>
                  <a:cubicBezTo>
                    <a:pt x="518" y="41"/>
                    <a:pt x="519" y="33"/>
                    <a:pt x="527" y="32"/>
                  </a:cubicBezTo>
                  <a:cubicBezTo>
                    <a:pt x="541" y="43"/>
                    <a:pt x="542" y="59"/>
                    <a:pt x="558" y="70"/>
                  </a:cubicBezTo>
                  <a:cubicBezTo>
                    <a:pt x="562" y="70"/>
                    <a:pt x="563" y="67"/>
                    <a:pt x="568" y="68"/>
                  </a:cubicBezTo>
                  <a:cubicBezTo>
                    <a:pt x="578" y="79"/>
                    <a:pt x="591" y="79"/>
                    <a:pt x="604" y="84"/>
                  </a:cubicBezTo>
                  <a:cubicBezTo>
                    <a:pt x="604" y="82"/>
                    <a:pt x="603" y="82"/>
                    <a:pt x="602" y="82"/>
                  </a:cubicBezTo>
                  <a:cubicBezTo>
                    <a:pt x="653" y="100"/>
                    <a:pt x="729" y="123"/>
                    <a:pt x="794" y="154"/>
                  </a:cubicBezTo>
                  <a:close/>
                  <a:moveTo>
                    <a:pt x="683" y="271"/>
                  </a:moveTo>
                  <a:cubicBezTo>
                    <a:pt x="691" y="299"/>
                    <a:pt x="677" y="328"/>
                    <a:pt x="691" y="350"/>
                  </a:cubicBezTo>
                  <a:cubicBezTo>
                    <a:pt x="708" y="337"/>
                    <a:pt x="718" y="317"/>
                    <a:pt x="736" y="302"/>
                  </a:cubicBezTo>
                  <a:cubicBezTo>
                    <a:pt x="746" y="293"/>
                    <a:pt x="760" y="290"/>
                    <a:pt x="768" y="280"/>
                  </a:cubicBezTo>
                  <a:cubicBezTo>
                    <a:pt x="786" y="256"/>
                    <a:pt x="777" y="212"/>
                    <a:pt x="778" y="183"/>
                  </a:cubicBezTo>
                  <a:cubicBezTo>
                    <a:pt x="751" y="217"/>
                    <a:pt x="722" y="249"/>
                    <a:pt x="683" y="271"/>
                  </a:cubicBezTo>
                  <a:close/>
                  <a:moveTo>
                    <a:pt x="720" y="225"/>
                  </a:moveTo>
                  <a:cubicBezTo>
                    <a:pt x="740" y="204"/>
                    <a:pt x="768" y="193"/>
                    <a:pt x="771" y="160"/>
                  </a:cubicBezTo>
                  <a:cubicBezTo>
                    <a:pt x="747" y="150"/>
                    <a:pt x="725" y="137"/>
                    <a:pt x="696" y="131"/>
                  </a:cubicBezTo>
                  <a:cubicBezTo>
                    <a:pt x="694" y="137"/>
                    <a:pt x="686" y="139"/>
                    <a:pt x="686" y="147"/>
                  </a:cubicBezTo>
                  <a:cubicBezTo>
                    <a:pt x="675" y="148"/>
                    <a:pt x="663" y="157"/>
                    <a:pt x="655" y="165"/>
                  </a:cubicBezTo>
                  <a:cubicBezTo>
                    <a:pt x="644" y="177"/>
                    <a:pt x="637" y="194"/>
                    <a:pt x="626" y="205"/>
                  </a:cubicBezTo>
                  <a:cubicBezTo>
                    <a:pt x="621" y="204"/>
                    <a:pt x="620" y="207"/>
                    <a:pt x="616" y="208"/>
                  </a:cubicBezTo>
                  <a:cubicBezTo>
                    <a:pt x="596" y="235"/>
                    <a:pt x="574" y="259"/>
                    <a:pt x="548" y="280"/>
                  </a:cubicBezTo>
                  <a:cubicBezTo>
                    <a:pt x="528" y="300"/>
                    <a:pt x="515" y="327"/>
                    <a:pt x="488" y="340"/>
                  </a:cubicBezTo>
                  <a:cubicBezTo>
                    <a:pt x="482" y="358"/>
                    <a:pt x="462" y="362"/>
                    <a:pt x="452" y="375"/>
                  </a:cubicBezTo>
                  <a:cubicBezTo>
                    <a:pt x="421" y="395"/>
                    <a:pt x="397" y="417"/>
                    <a:pt x="353" y="418"/>
                  </a:cubicBezTo>
                  <a:cubicBezTo>
                    <a:pt x="315" y="419"/>
                    <a:pt x="285" y="411"/>
                    <a:pt x="251" y="399"/>
                  </a:cubicBezTo>
                  <a:cubicBezTo>
                    <a:pt x="235" y="386"/>
                    <a:pt x="218" y="374"/>
                    <a:pt x="203" y="360"/>
                  </a:cubicBezTo>
                  <a:cubicBezTo>
                    <a:pt x="184" y="324"/>
                    <a:pt x="224" y="298"/>
                    <a:pt x="234" y="276"/>
                  </a:cubicBezTo>
                  <a:cubicBezTo>
                    <a:pt x="290" y="233"/>
                    <a:pt x="336" y="180"/>
                    <a:pt x="398" y="142"/>
                  </a:cubicBezTo>
                  <a:cubicBezTo>
                    <a:pt x="414" y="126"/>
                    <a:pt x="432" y="112"/>
                    <a:pt x="449" y="97"/>
                  </a:cubicBezTo>
                  <a:cubicBezTo>
                    <a:pt x="465" y="83"/>
                    <a:pt x="488" y="70"/>
                    <a:pt x="493" y="46"/>
                  </a:cubicBezTo>
                  <a:cubicBezTo>
                    <a:pt x="482" y="38"/>
                    <a:pt x="469" y="41"/>
                    <a:pt x="454" y="37"/>
                  </a:cubicBezTo>
                  <a:cubicBezTo>
                    <a:pt x="435" y="33"/>
                    <a:pt x="402" y="16"/>
                    <a:pt x="389" y="19"/>
                  </a:cubicBezTo>
                  <a:cubicBezTo>
                    <a:pt x="383" y="20"/>
                    <a:pt x="379" y="26"/>
                    <a:pt x="372" y="31"/>
                  </a:cubicBezTo>
                  <a:cubicBezTo>
                    <a:pt x="355" y="43"/>
                    <a:pt x="341" y="52"/>
                    <a:pt x="331" y="66"/>
                  </a:cubicBezTo>
                  <a:cubicBezTo>
                    <a:pt x="332" y="85"/>
                    <a:pt x="327" y="93"/>
                    <a:pt x="324" y="111"/>
                  </a:cubicBezTo>
                  <a:cubicBezTo>
                    <a:pt x="318" y="117"/>
                    <a:pt x="312" y="118"/>
                    <a:pt x="305" y="121"/>
                  </a:cubicBezTo>
                  <a:cubicBezTo>
                    <a:pt x="310" y="142"/>
                    <a:pt x="293" y="154"/>
                    <a:pt x="275" y="157"/>
                  </a:cubicBezTo>
                  <a:cubicBezTo>
                    <a:pt x="266" y="169"/>
                    <a:pt x="269" y="193"/>
                    <a:pt x="242" y="188"/>
                  </a:cubicBezTo>
                  <a:cubicBezTo>
                    <a:pt x="236" y="202"/>
                    <a:pt x="227" y="222"/>
                    <a:pt x="210" y="220"/>
                  </a:cubicBezTo>
                  <a:cubicBezTo>
                    <a:pt x="200" y="240"/>
                    <a:pt x="167" y="242"/>
                    <a:pt x="143" y="242"/>
                  </a:cubicBezTo>
                  <a:cubicBezTo>
                    <a:pt x="100" y="274"/>
                    <a:pt x="62" y="310"/>
                    <a:pt x="29" y="352"/>
                  </a:cubicBezTo>
                  <a:cubicBezTo>
                    <a:pt x="95" y="372"/>
                    <a:pt x="166" y="404"/>
                    <a:pt x="239" y="423"/>
                  </a:cubicBezTo>
                  <a:cubicBezTo>
                    <a:pt x="242" y="427"/>
                    <a:pt x="245" y="430"/>
                    <a:pt x="251" y="432"/>
                  </a:cubicBezTo>
                  <a:cubicBezTo>
                    <a:pt x="300" y="448"/>
                    <a:pt x="365" y="471"/>
                    <a:pt x="416" y="485"/>
                  </a:cubicBezTo>
                  <a:cubicBezTo>
                    <a:pt x="433" y="473"/>
                    <a:pt x="456" y="468"/>
                    <a:pt x="471" y="452"/>
                  </a:cubicBezTo>
                  <a:cubicBezTo>
                    <a:pt x="476" y="447"/>
                    <a:pt x="478" y="439"/>
                    <a:pt x="483" y="435"/>
                  </a:cubicBezTo>
                  <a:cubicBezTo>
                    <a:pt x="486" y="433"/>
                    <a:pt x="489" y="436"/>
                    <a:pt x="491" y="433"/>
                  </a:cubicBezTo>
                  <a:cubicBezTo>
                    <a:pt x="496" y="429"/>
                    <a:pt x="501" y="418"/>
                    <a:pt x="502" y="413"/>
                  </a:cubicBezTo>
                  <a:cubicBezTo>
                    <a:pt x="503" y="403"/>
                    <a:pt x="496" y="393"/>
                    <a:pt x="498" y="384"/>
                  </a:cubicBezTo>
                  <a:cubicBezTo>
                    <a:pt x="501" y="371"/>
                    <a:pt x="514" y="369"/>
                    <a:pt x="527" y="363"/>
                  </a:cubicBezTo>
                  <a:cubicBezTo>
                    <a:pt x="538" y="345"/>
                    <a:pt x="532" y="320"/>
                    <a:pt x="551" y="309"/>
                  </a:cubicBezTo>
                  <a:cubicBezTo>
                    <a:pt x="555" y="309"/>
                    <a:pt x="559" y="309"/>
                    <a:pt x="563" y="309"/>
                  </a:cubicBezTo>
                  <a:cubicBezTo>
                    <a:pt x="575" y="298"/>
                    <a:pt x="585" y="276"/>
                    <a:pt x="609" y="282"/>
                  </a:cubicBezTo>
                  <a:cubicBezTo>
                    <a:pt x="619" y="273"/>
                    <a:pt x="622" y="258"/>
                    <a:pt x="637" y="254"/>
                  </a:cubicBezTo>
                  <a:cubicBezTo>
                    <a:pt x="648" y="258"/>
                    <a:pt x="665" y="251"/>
                    <a:pt x="681" y="259"/>
                  </a:cubicBezTo>
                  <a:cubicBezTo>
                    <a:pt x="694" y="252"/>
                    <a:pt x="707" y="239"/>
                    <a:pt x="720" y="225"/>
                  </a:cubicBezTo>
                  <a:close/>
                  <a:moveTo>
                    <a:pt x="650" y="282"/>
                  </a:moveTo>
                  <a:cubicBezTo>
                    <a:pt x="644" y="305"/>
                    <a:pt x="663" y="338"/>
                    <a:pt x="667" y="365"/>
                  </a:cubicBezTo>
                  <a:cubicBezTo>
                    <a:pt x="674" y="367"/>
                    <a:pt x="672" y="360"/>
                    <a:pt x="679" y="362"/>
                  </a:cubicBezTo>
                  <a:cubicBezTo>
                    <a:pt x="662" y="336"/>
                    <a:pt x="694" y="262"/>
                    <a:pt x="652" y="270"/>
                  </a:cubicBezTo>
                  <a:cubicBezTo>
                    <a:pt x="651" y="274"/>
                    <a:pt x="651" y="278"/>
                    <a:pt x="650" y="282"/>
                  </a:cubicBezTo>
                  <a:close/>
                  <a:moveTo>
                    <a:pt x="558" y="89"/>
                  </a:moveTo>
                  <a:cubicBezTo>
                    <a:pt x="535" y="115"/>
                    <a:pt x="502" y="138"/>
                    <a:pt x="485" y="164"/>
                  </a:cubicBezTo>
                  <a:cubicBezTo>
                    <a:pt x="454" y="180"/>
                    <a:pt x="429" y="202"/>
                    <a:pt x="408" y="227"/>
                  </a:cubicBezTo>
                  <a:cubicBezTo>
                    <a:pt x="357" y="259"/>
                    <a:pt x="313" y="298"/>
                    <a:pt x="266" y="333"/>
                  </a:cubicBezTo>
                  <a:cubicBezTo>
                    <a:pt x="257" y="344"/>
                    <a:pt x="253" y="360"/>
                    <a:pt x="249" y="377"/>
                  </a:cubicBezTo>
                  <a:cubicBezTo>
                    <a:pt x="268" y="393"/>
                    <a:pt x="292" y="402"/>
                    <a:pt x="319" y="404"/>
                  </a:cubicBezTo>
                  <a:cubicBezTo>
                    <a:pt x="346" y="407"/>
                    <a:pt x="380" y="405"/>
                    <a:pt x="403" y="391"/>
                  </a:cubicBezTo>
                  <a:cubicBezTo>
                    <a:pt x="408" y="387"/>
                    <a:pt x="413" y="381"/>
                    <a:pt x="418" y="377"/>
                  </a:cubicBezTo>
                  <a:cubicBezTo>
                    <a:pt x="430" y="369"/>
                    <a:pt x="444" y="364"/>
                    <a:pt x="456" y="357"/>
                  </a:cubicBezTo>
                  <a:cubicBezTo>
                    <a:pt x="474" y="344"/>
                    <a:pt x="483" y="323"/>
                    <a:pt x="502" y="314"/>
                  </a:cubicBezTo>
                  <a:cubicBezTo>
                    <a:pt x="555" y="249"/>
                    <a:pt x="619" y="194"/>
                    <a:pt x="674" y="130"/>
                  </a:cubicBezTo>
                  <a:cubicBezTo>
                    <a:pt x="675" y="130"/>
                    <a:pt x="676" y="129"/>
                    <a:pt x="676" y="128"/>
                  </a:cubicBezTo>
                  <a:cubicBezTo>
                    <a:pt x="636" y="116"/>
                    <a:pt x="607" y="95"/>
                    <a:pt x="558" y="89"/>
                  </a:cubicBezTo>
                  <a:close/>
                  <a:moveTo>
                    <a:pt x="635" y="290"/>
                  </a:moveTo>
                  <a:cubicBezTo>
                    <a:pt x="631" y="291"/>
                    <a:pt x="631" y="288"/>
                    <a:pt x="630" y="287"/>
                  </a:cubicBezTo>
                  <a:cubicBezTo>
                    <a:pt x="626" y="289"/>
                    <a:pt x="624" y="291"/>
                    <a:pt x="619" y="292"/>
                  </a:cubicBezTo>
                  <a:cubicBezTo>
                    <a:pt x="625" y="316"/>
                    <a:pt x="624" y="352"/>
                    <a:pt x="640" y="370"/>
                  </a:cubicBezTo>
                  <a:cubicBezTo>
                    <a:pt x="661" y="345"/>
                    <a:pt x="635" y="323"/>
                    <a:pt x="635" y="290"/>
                  </a:cubicBezTo>
                  <a:close/>
                  <a:moveTo>
                    <a:pt x="604" y="293"/>
                  </a:moveTo>
                  <a:cubicBezTo>
                    <a:pt x="600" y="294"/>
                    <a:pt x="591" y="295"/>
                    <a:pt x="587" y="300"/>
                  </a:cubicBezTo>
                  <a:cubicBezTo>
                    <a:pt x="585" y="337"/>
                    <a:pt x="589" y="378"/>
                    <a:pt x="613" y="394"/>
                  </a:cubicBezTo>
                  <a:cubicBezTo>
                    <a:pt x="632" y="365"/>
                    <a:pt x="611" y="327"/>
                    <a:pt x="604" y="293"/>
                  </a:cubicBezTo>
                  <a:close/>
                  <a:moveTo>
                    <a:pt x="575" y="319"/>
                  </a:moveTo>
                  <a:cubicBezTo>
                    <a:pt x="567" y="321"/>
                    <a:pt x="559" y="321"/>
                    <a:pt x="553" y="324"/>
                  </a:cubicBezTo>
                  <a:cubicBezTo>
                    <a:pt x="547" y="359"/>
                    <a:pt x="565" y="394"/>
                    <a:pt x="578" y="420"/>
                  </a:cubicBezTo>
                  <a:cubicBezTo>
                    <a:pt x="585" y="422"/>
                    <a:pt x="583" y="416"/>
                    <a:pt x="589" y="416"/>
                  </a:cubicBezTo>
                  <a:cubicBezTo>
                    <a:pt x="597" y="384"/>
                    <a:pt x="573" y="359"/>
                    <a:pt x="575" y="319"/>
                  </a:cubicBezTo>
                  <a:close/>
                  <a:moveTo>
                    <a:pt x="544" y="362"/>
                  </a:moveTo>
                  <a:cubicBezTo>
                    <a:pt x="538" y="360"/>
                    <a:pt x="532" y="370"/>
                    <a:pt x="527" y="375"/>
                  </a:cubicBezTo>
                  <a:cubicBezTo>
                    <a:pt x="536" y="402"/>
                    <a:pt x="540" y="434"/>
                    <a:pt x="556" y="452"/>
                  </a:cubicBezTo>
                  <a:cubicBezTo>
                    <a:pt x="579" y="428"/>
                    <a:pt x="547" y="392"/>
                    <a:pt x="544" y="362"/>
                  </a:cubicBezTo>
                  <a:close/>
                  <a:moveTo>
                    <a:pt x="375" y="230"/>
                  </a:moveTo>
                  <a:cubicBezTo>
                    <a:pt x="399" y="208"/>
                    <a:pt x="426" y="187"/>
                    <a:pt x="454" y="165"/>
                  </a:cubicBezTo>
                  <a:cubicBezTo>
                    <a:pt x="461" y="153"/>
                    <a:pt x="454" y="131"/>
                    <a:pt x="461" y="123"/>
                  </a:cubicBezTo>
                  <a:cubicBezTo>
                    <a:pt x="469" y="131"/>
                    <a:pt x="466" y="141"/>
                    <a:pt x="468" y="155"/>
                  </a:cubicBezTo>
                  <a:cubicBezTo>
                    <a:pt x="479" y="153"/>
                    <a:pt x="478" y="137"/>
                    <a:pt x="490" y="135"/>
                  </a:cubicBezTo>
                  <a:cubicBezTo>
                    <a:pt x="487" y="123"/>
                    <a:pt x="488" y="97"/>
                    <a:pt x="493" y="85"/>
                  </a:cubicBezTo>
                  <a:cubicBezTo>
                    <a:pt x="498" y="98"/>
                    <a:pt x="501" y="111"/>
                    <a:pt x="500" y="123"/>
                  </a:cubicBezTo>
                  <a:cubicBezTo>
                    <a:pt x="517" y="111"/>
                    <a:pt x="528" y="93"/>
                    <a:pt x="544" y="80"/>
                  </a:cubicBezTo>
                  <a:cubicBezTo>
                    <a:pt x="541" y="71"/>
                    <a:pt x="532" y="68"/>
                    <a:pt x="527" y="60"/>
                  </a:cubicBezTo>
                  <a:cubicBezTo>
                    <a:pt x="521" y="60"/>
                    <a:pt x="514" y="57"/>
                    <a:pt x="510" y="60"/>
                  </a:cubicBezTo>
                  <a:cubicBezTo>
                    <a:pt x="493" y="71"/>
                    <a:pt x="475" y="93"/>
                    <a:pt x="454" y="111"/>
                  </a:cubicBezTo>
                  <a:cubicBezTo>
                    <a:pt x="428" y="134"/>
                    <a:pt x="402" y="153"/>
                    <a:pt x="380" y="172"/>
                  </a:cubicBezTo>
                  <a:cubicBezTo>
                    <a:pt x="379" y="174"/>
                    <a:pt x="376" y="172"/>
                    <a:pt x="374" y="174"/>
                  </a:cubicBezTo>
                  <a:cubicBezTo>
                    <a:pt x="364" y="181"/>
                    <a:pt x="358" y="192"/>
                    <a:pt x="348" y="200"/>
                  </a:cubicBezTo>
                  <a:cubicBezTo>
                    <a:pt x="323" y="221"/>
                    <a:pt x="297" y="240"/>
                    <a:pt x="276" y="261"/>
                  </a:cubicBezTo>
                  <a:cubicBezTo>
                    <a:pt x="266" y="271"/>
                    <a:pt x="254" y="279"/>
                    <a:pt x="246" y="290"/>
                  </a:cubicBezTo>
                  <a:cubicBezTo>
                    <a:pt x="247" y="309"/>
                    <a:pt x="246" y="317"/>
                    <a:pt x="252" y="331"/>
                  </a:cubicBezTo>
                  <a:cubicBezTo>
                    <a:pt x="265" y="323"/>
                    <a:pt x="250" y="288"/>
                    <a:pt x="264" y="283"/>
                  </a:cubicBezTo>
                  <a:cubicBezTo>
                    <a:pt x="267" y="292"/>
                    <a:pt x="268" y="301"/>
                    <a:pt x="268" y="312"/>
                  </a:cubicBezTo>
                  <a:cubicBezTo>
                    <a:pt x="283" y="301"/>
                    <a:pt x="296" y="288"/>
                    <a:pt x="312" y="278"/>
                  </a:cubicBezTo>
                  <a:cubicBezTo>
                    <a:pt x="315" y="266"/>
                    <a:pt x="312" y="247"/>
                    <a:pt x="322" y="242"/>
                  </a:cubicBezTo>
                  <a:cubicBezTo>
                    <a:pt x="324" y="249"/>
                    <a:pt x="328" y="260"/>
                    <a:pt x="324" y="266"/>
                  </a:cubicBezTo>
                  <a:cubicBezTo>
                    <a:pt x="347" y="265"/>
                    <a:pt x="328" y="227"/>
                    <a:pt x="338" y="220"/>
                  </a:cubicBezTo>
                  <a:cubicBezTo>
                    <a:pt x="345" y="225"/>
                    <a:pt x="345" y="237"/>
                    <a:pt x="346" y="247"/>
                  </a:cubicBezTo>
                  <a:cubicBezTo>
                    <a:pt x="374" y="245"/>
                    <a:pt x="356" y="214"/>
                    <a:pt x="370" y="205"/>
                  </a:cubicBezTo>
                  <a:cubicBezTo>
                    <a:pt x="374" y="211"/>
                    <a:pt x="373" y="227"/>
                    <a:pt x="375" y="230"/>
                  </a:cubicBezTo>
                  <a:close/>
                  <a:moveTo>
                    <a:pt x="515" y="379"/>
                  </a:moveTo>
                  <a:cubicBezTo>
                    <a:pt x="501" y="390"/>
                    <a:pt x="520" y="414"/>
                    <a:pt x="507" y="427"/>
                  </a:cubicBezTo>
                  <a:cubicBezTo>
                    <a:pt x="513" y="455"/>
                    <a:pt x="525" y="484"/>
                    <a:pt x="534" y="510"/>
                  </a:cubicBezTo>
                  <a:cubicBezTo>
                    <a:pt x="559" y="471"/>
                    <a:pt x="524" y="415"/>
                    <a:pt x="515" y="379"/>
                  </a:cubicBezTo>
                  <a:close/>
                  <a:moveTo>
                    <a:pt x="459" y="631"/>
                  </a:moveTo>
                  <a:cubicBezTo>
                    <a:pt x="466" y="623"/>
                    <a:pt x="471" y="614"/>
                    <a:pt x="478" y="606"/>
                  </a:cubicBezTo>
                  <a:cubicBezTo>
                    <a:pt x="492" y="589"/>
                    <a:pt x="512" y="575"/>
                    <a:pt x="519" y="558"/>
                  </a:cubicBezTo>
                  <a:cubicBezTo>
                    <a:pt x="533" y="527"/>
                    <a:pt x="508" y="489"/>
                    <a:pt x="500" y="452"/>
                  </a:cubicBezTo>
                  <a:cubicBezTo>
                    <a:pt x="487" y="454"/>
                    <a:pt x="480" y="467"/>
                    <a:pt x="471" y="468"/>
                  </a:cubicBezTo>
                  <a:cubicBezTo>
                    <a:pt x="461" y="492"/>
                    <a:pt x="431" y="504"/>
                    <a:pt x="404" y="502"/>
                  </a:cubicBezTo>
                  <a:cubicBezTo>
                    <a:pt x="340" y="473"/>
                    <a:pt x="280" y="459"/>
                    <a:pt x="210" y="439"/>
                  </a:cubicBezTo>
                  <a:cubicBezTo>
                    <a:pt x="209" y="436"/>
                    <a:pt x="212" y="430"/>
                    <a:pt x="206" y="432"/>
                  </a:cubicBezTo>
                  <a:cubicBezTo>
                    <a:pt x="150" y="412"/>
                    <a:pt x="78" y="388"/>
                    <a:pt x="15" y="362"/>
                  </a:cubicBezTo>
                  <a:cubicBezTo>
                    <a:pt x="17" y="429"/>
                    <a:pt x="8" y="494"/>
                    <a:pt x="29" y="546"/>
                  </a:cubicBezTo>
                  <a:cubicBezTo>
                    <a:pt x="60" y="569"/>
                    <a:pt x="97" y="578"/>
                    <a:pt x="131" y="592"/>
                  </a:cubicBezTo>
                  <a:cubicBezTo>
                    <a:pt x="146" y="598"/>
                    <a:pt x="161" y="600"/>
                    <a:pt x="176" y="606"/>
                  </a:cubicBezTo>
                  <a:cubicBezTo>
                    <a:pt x="214" y="620"/>
                    <a:pt x="247" y="648"/>
                    <a:pt x="285" y="659"/>
                  </a:cubicBezTo>
                  <a:cubicBezTo>
                    <a:pt x="289" y="659"/>
                    <a:pt x="293" y="659"/>
                    <a:pt x="297" y="659"/>
                  </a:cubicBezTo>
                  <a:cubicBezTo>
                    <a:pt x="325" y="670"/>
                    <a:pt x="352" y="685"/>
                    <a:pt x="386" y="690"/>
                  </a:cubicBezTo>
                  <a:cubicBezTo>
                    <a:pt x="406" y="667"/>
                    <a:pt x="396" y="620"/>
                    <a:pt x="399" y="584"/>
                  </a:cubicBezTo>
                  <a:cubicBezTo>
                    <a:pt x="401" y="566"/>
                    <a:pt x="404" y="550"/>
                    <a:pt x="408" y="536"/>
                  </a:cubicBezTo>
                  <a:cubicBezTo>
                    <a:pt x="419" y="565"/>
                    <a:pt x="401" y="620"/>
                    <a:pt x="411" y="657"/>
                  </a:cubicBezTo>
                  <a:cubicBezTo>
                    <a:pt x="406" y="666"/>
                    <a:pt x="405" y="677"/>
                    <a:pt x="408" y="686"/>
                  </a:cubicBezTo>
                  <a:cubicBezTo>
                    <a:pt x="426" y="669"/>
                    <a:pt x="443" y="650"/>
                    <a:pt x="459" y="631"/>
                  </a:cubicBezTo>
                  <a:close/>
                  <a:moveTo>
                    <a:pt x="237" y="300"/>
                  </a:moveTo>
                  <a:cubicBezTo>
                    <a:pt x="231" y="302"/>
                    <a:pt x="231" y="309"/>
                    <a:pt x="227" y="312"/>
                  </a:cubicBezTo>
                  <a:cubicBezTo>
                    <a:pt x="238" y="312"/>
                    <a:pt x="231" y="330"/>
                    <a:pt x="239" y="333"/>
                  </a:cubicBezTo>
                  <a:cubicBezTo>
                    <a:pt x="237" y="322"/>
                    <a:pt x="236" y="310"/>
                    <a:pt x="237" y="300"/>
                  </a:cubicBezTo>
                  <a:close/>
                  <a:moveTo>
                    <a:pt x="223" y="319"/>
                  </a:moveTo>
                  <a:cubicBezTo>
                    <a:pt x="220" y="324"/>
                    <a:pt x="218" y="334"/>
                    <a:pt x="210" y="329"/>
                  </a:cubicBezTo>
                  <a:cubicBezTo>
                    <a:pt x="211" y="348"/>
                    <a:pt x="216" y="356"/>
                    <a:pt x="229" y="365"/>
                  </a:cubicBezTo>
                  <a:cubicBezTo>
                    <a:pt x="229" y="348"/>
                    <a:pt x="230" y="330"/>
                    <a:pt x="223" y="3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38"/>
            <p:cNvSpPr>
              <a:spLocks noEditPoints="1"/>
            </p:cNvSpPr>
            <p:nvPr/>
          </p:nvSpPr>
          <p:spPr bwMode="auto">
            <a:xfrm>
              <a:off x="7551738" y="3370263"/>
              <a:ext cx="82550" cy="58738"/>
            </a:xfrm>
            <a:custGeom>
              <a:avLst/>
              <a:gdLst>
                <a:gd name="T0" fmla="*/ 95 w 127"/>
                <a:gd name="T1" fmla="*/ 0 h 92"/>
                <a:gd name="T2" fmla="*/ 118 w 127"/>
                <a:gd name="T3" fmla="*/ 56 h 92"/>
                <a:gd name="T4" fmla="*/ 5 w 127"/>
                <a:gd name="T5" fmla="*/ 65 h 92"/>
                <a:gd name="T6" fmla="*/ 0 w 127"/>
                <a:gd name="T7" fmla="*/ 34 h 92"/>
                <a:gd name="T8" fmla="*/ 95 w 127"/>
                <a:gd name="T9" fmla="*/ 0 h 92"/>
                <a:gd name="T10" fmla="*/ 71 w 127"/>
                <a:gd name="T11" fmla="*/ 41 h 92"/>
                <a:gd name="T12" fmla="*/ 82 w 127"/>
                <a:gd name="T13" fmla="*/ 56 h 92"/>
                <a:gd name="T14" fmla="*/ 97 w 127"/>
                <a:gd name="T15" fmla="*/ 46 h 92"/>
                <a:gd name="T16" fmla="*/ 97 w 127"/>
                <a:gd name="T17" fmla="*/ 36 h 92"/>
                <a:gd name="T18" fmla="*/ 99 w 127"/>
                <a:gd name="T19" fmla="*/ 34 h 92"/>
                <a:gd name="T20" fmla="*/ 71 w 127"/>
                <a:gd name="T21" fmla="*/ 41 h 92"/>
                <a:gd name="T22" fmla="*/ 68 w 127"/>
                <a:gd name="T23" fmla="*/ 21 h 92"/>
                <a:gd name="T24" fmla="*/ 68 w 127"/>
                <a:gd name="T25" fmla="*/ 31 h 92"/>
                <a:gd name="T26" fmla="*/ 89 w 127"/>
                <a:gd name="T27" fmla="*/ 21 h 92"/>
                <a:gd name="T28" fmla="*/ 68 w 127"/>
                <a:gd name="T29" fmla="*/ 21 h 92"/>
                <a:gd name="T30" fmla="*/ 54 w 127"/>
                <a:gd name="T31" fmla="*/ 44 h 92"/>
                <a:gd name="T32" fmla="*/ 37 w 127"/>
                <a:gd name="T33" fmla="*/ 58 h 92"/>
                <a:gd name="T34" fmla="*/ 63 w 127"/>
                <a:gd name="T35" fmla="*/ 60 h 92"/>
                <a:gd name="T36" fmla="*/ 54 w 127"/>
                <a:gd name="T37" fmla="*/ 44 h 92"/>
                <a:gd name="T38" fmla="*/ 56 w 127"/>
                <a:gd name="T39" fmla="*/ 19 h 92"/>
                <a:gd name="T40" fmla="*/ 13 w 127"/>
                <a:gd name="T41" fmla="*/ 50 h 92"/>
                <a:gd name="T42" fmla="*/ 58 w 127"/>
                <a:gd name="T43" fmla="*/ 32 h 92"/>
                <a:gd name="T44" fmla="*/ 56 w 127"/>
                <a:gd name="T45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92">
                  <a:moveTo>
                    <a:pt x="95" y="0"/>
                  </a:moveTo>
                  <a:cubicBezTo>
                    <a:pt x="118" y="12"/>
                    <a:pt x="127" y="35"/>
                    <a:pt x="118" y="56"/>
                  </a:cubicBezTo>
                  <a:cubicBezTo>
                    <a:pt x="102" y="91"/>
                    <a:pt x="23" y="92"/>
                    <a:pt x="5" y="65"/>
                  </a:cubicBezTo>
                  <a:cubicBezTo>
                    <a:pt x="0" y="57"/>
                    <a:pt x="0" y="46"/>
                    <a:pt x="0" y="34"/>
                  </a:cubicBezTo>
                  <a:cubicBezTo>
                    <a:pt x="17" y="4"/>
                    <a:pt x="63" y="3"/>
                    <a:pt x="95" y="0"/>
                  </a:cubicBezTo>
                  <a:close/>
                  <a:moveTo>
                    <a:pt x="71" y="41"/>
                  </a:moveTo>
                  <a:cubicBezTo>
                    <a:pt x="71" y="50"/>
                    <a:pt x="75" y="55"/>
                    <a:pt x="82" y="56"/>
                  </a:cubicBezTo>
                  <a:cubicBezTo>
                    <a:pt x="87" y="53"/>
                    <a:pt x="93" y="50"/>
                    <a:pt x="97" y="46"/>
                  </a:cubicBezTo>
                  <a:cubicBezTo>
                    <a:pt x="99" y="41"/>
                    <a:pt x="92" y="37"/>
                    <a:pt x="97" y="36"/>
                  </a:cubicBezTo>
                  <a:cubicBezTo>
                    <a:pt x="97" y="38"/>
                    <a:pt x="99" y="37"/>
                    <a:pt x="99" y="34"/>
                  </a:cubicBezTo>
                  <a:cubicBezTo>
                    <a:pt x="87" y="34"/>
                    <a:pt x="80" y="39"/>
                    <a:pt x="71" y="41"/>
                  </a:cubicBezTo>
                  <a:close/>
                  <a:moveTo>
                    <a:pt x="68" y="21"/>
                  </a:moveTo>
                  <a:cubicBezTo>
                    <a:pt x="68" y="24"/>
                    <a:pt x="68" y="27"/>
                    <a:pt x="68" y="31"/>
                  </a:cubicBezTo>
                  <a:cubicBezTo>
                    <a:pt x="75" y="27"/>
                    <a:pt x="85" y="27"/>
                    <a:pt x="89" y="21"/>
                  </a:cubicBezTo>
                  <a:cubicBezTo>
                    <a:pt x="86" y="15"/>
                    <a:pt x="75" y="17"/>
                    <a:pt x="68" y="21"/>
                  </a:cubicBezTo>
                  <a:close/>
                  <a:moveTo>
                    <a:pt x="54" y="44"/>
                  </a:moveTo>
                  <a:cubicBezTo>
                    <a:pt x="49" y="53"/>
                    <a:pt x="40" y="47"/>
                    <a:pt x="37" y="58"/>
                  </a:cubicBezTo>
                  <a:cubicBezTo>
                    <a:pt x="49" y="58"/>
                    <a:pt x="50" y="59"/>
                    <a:pt x="63" y="60"/>
                  </a:cubicBezTo>
                  <a:cubicBezTo>
                    <a:pt x="64" y="51"/>
                    <a:pt x="60" y="47"/>
                    <a:pt x="54" y="44"/>
                  </a:cubicBezTo>
                  <a:close/>
                  <a:moveTo>
                    <a:pt x="56" y="19"/>
                  </a:moveTo>
                  <a:cubicBezTo>
                    <a:pt x="36" y="25"/>
                    <a:pt x="14" y="30"/>
                    <a:pt x="13" y="50"/>
                  </a:cubicBezTo>
                  <a:cubicBezTo>
                    <a:pt x="30" y="42"/>
                    <a:pt x="41" y="38"/>
                    <a:pt x="58" y="32"/>
                  </a:cubicBezTo>
                  <a:cubicBezTo>
                    <a:pt x="57" y="28"/>
                    <a:pt x="55" y="25"/>
                    <a:pt x="5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39"/>
            <p:cNvSpPr>
              <a:spLocks noEditPoints="1"/>
            </p:cNvSpPr>
            <p:nvPr/>
          </p:nvSpPr>
          <p:spPr bwMode="auto">
            <a:xfrm>
              <a:off x="7294563" y="3516313"/>
              <a:ext cx="165100" cy="103188"/>
            </a:xfrm>
            <a:custGeom>
              <a:avLst/>
              <a:gdLst>
                <a:gd name="T0" fmla="*/ 206 w 256"/>
                <a:gd name="T1" fmla="*/ 147 h 160"/>
                <a:gd name="T2" fmla="*/ 134 w 256"/>
                <a:gd name="T3" fmla="*/ 155 h 160"/>
                <a:gd name="T4" fmla="*/ 33 w 256"/>
                <a:gd name="T5" fmla="*/ 104 h 160"/>
                <a:gd name="T6" fmla="*/ 20 w 256"/>
                <a:gd name="T7" fmla="*/ 29 h 160"/>
                <a:gd name="T8" fmla="*/ 73 w 256"/>
                <a:gd name="T9" fmla="*/ 0 h 160"/>
                <a:gd name="T10" fmla="*/ 175 w 256"/>
                <a:gd name="T11" fmla="*/ 38 h 160"/>
                <a:gd name="T12" fmla="*/ 206 w 256"/>
                <a:gd name="T13" fmla="*/ 147 h 160"/>
                <a:gd name="T14" fmla="*/ 209 w 256"/>
                <a:gd name="T15" fmla="*/ 99 h 160"/>
                <a:gd name="T16" fmla="*/ 173 w 256"/>
                <a:gd name="T17" fmla="*/ 120 h 160"/>
                <a:gd name="T18" fmla="*/ 213 w 256"/>
                <a:gd name="T19" fmla="*/ 104 h 160"/>
                <a:gd name="T20" fmla="*/ 209 w 256"/>
                <a:gd name="T21" fmla="*/ 99 h 160"/>
                <a:gd name="T22" fmla="*/ 197 w 256"/>
                <a:gd name="T23" fmla="*/ 79 h 160"/>
                <a:gd name="T24" fmla="*/ 146 w 256"/>
                <a:gd name="T25" fmla="*/ 111 h 160"/>
                <a:gd name="T26" fmla="*/ 204 w 256"/>
                <a:gd name="T27" fmla="*/ 82 h 160"/>
                <a:gd name="T28" fmla="*/ 197 w 256"/>
                <a:gd name="T29" fmla="*/ 79 h 160"/>
                <a:gd name="T30" fmla="*/ 177 w 256"/>
                <a:gd name="T31" fmla="*/ 60 h 160"/>
                <a:gd name="T32" fmla="*/ 119 w 256"/>
                <a:gd name="T33" fmla="*/ 97 h 160"/>
                <a:gd name="T34" fmla="*/ 189 w 256"/>
                <a:gd name="T35" fmla="*/ 67 h 160"/>
                <a:gd name="T36" fmla="*/ 177 w 256"/>
                <a:gd name="T37" fmla="*/ 60 h 160"/>
                <a:gd name="T38" fmla="*/ 76 w 256"/>
                <a:gd name="T39" fmla="*/ 50 h 160"/>
                <a:gd name="T40" fmla="*/ 103 w 256"/>
                <a:gd name="T41" fmla="*/ 22 h 160"/>
                <a:gd name="T42" fmla="*/ 30 w 256"/>
                <a:gd name="T43" fmla="*/ 70 h 160"/>
                <a:gd name="T44" fmla="*/ 83 w 256"/>
                <a:gd name="T45" fmla="*/ 123 h 160"/>
                <a:gd name="T46" fmla="*/ 93 w 256"/>
                <a:gd name="T47" fmla="*/ 123 h 160"/>
                <a:gd name="T48" fmla="*/ 97 w 256"/>
                <a:gd name="T49" fmla="*/ 128 h 160"/>
                <a:gd name="T50" fmla="*/ 179 w 256"/>
                <a:gd name="T51" fmla="*/ 135 h 160"/>
                <a:gd name="T52" fmla="*/ 76 w 256"/>
                <a:gd name="T53" fmla="*/ 50 h 160"/>
                <a:gd name="T54" fmla="*/ 151 w 256"/>
                <a:gd name="T55" fmla="*/ 41 h 160"/>
                <a:gd name="T56" fmla="*/ 95 w 256"/>
                <a:gd name="T57" fmla="*/ 77 h 160"/>
                <a:gd name="T58" fmla="*/ 102 w 256"/>
                <a:gd name="T59" fmla="*/ 85 h 160"/>
                <a:gd name="T60" fmla="*/ 163 w 256"/>
                <a:gd name="T61" fmla="*/ 48 h 160"/>
                <a:gd name="T62" fmla="*/ 151 w 256"/>
                <a:gd name="T63" fmla="*/ 41 h 160"/>
                <a:gd name="T64" fmla="*/ 126 w 256"/>
                <a:gd name="T65" fmla="*/ 44 h 160"/>
                <a:gd name="T66" fmla="*/ 134 w 256"/>
                <a:gd name="T67" fmla="*/ 32 h 160"/>
                <a:gd name="T68" fmla="*/ 129 w 256"/>
                <a:gd name="T69" fmla="*/ 38 h 160"/>
                <a:gd name="T70" fmla="*/ 93 w 256"/>
                <a:gd name="T71" fmla="*/ 67 h 160"/>
                <a:gd name="T72" fmla="*/ 126 w 256"/>
                <a:gd name="T73" fmla="*/ 4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6" h="160">
                  <a:moveTo>
                    <a:pt x="206" y="147"/>
                  </a:moveTo>
                  <a:cubicBezTo>
                    <a:pt x="184" y="151"/>
                    <a:pt x="161" y="160"/>
                    <a:pt x="134" y="155"/>
                  </a:cubicBezTo>
                  <a:cubicBezTo>
                    <a:pt x="98" y="149"/>
                    <a:pt x="57" y="127"/>
                    <a:pt x="33" y="104"/>
                  </a:cubicBezTo>
                  <a:cubicBezTo>
                    <a:pt x="16" y="87"/>
                    <a:pt x="0" y="56"/>
                    <a:pt x="20" y="29"/>
                  </a:cubicBezTo>
                  <a:cubicBezTo>
                    <a:pt x="32" y="13"/>
                    <a:pt x="48" y="9"/>
                    <a:pt x="73" y="0"/>
                  </a:cubicBezTo>
                  <a:cubicBezTo>
                    <a:pt x="111" y="2"/>
                    <a:pt x="138" y="25"/>
                    <a:pt x="175" y="38"/>
                  </a:cubicBezTo>
                  <a:cubicBezTo>
                    <a:pt x="202" y="61"/>
                    <a:pt x="256" y="114"/>
                    <a:pt x="206" y="147"/>
                  </a:cubicBezTo>
                  <a:close/>
                  <a:moveTo>
                    <a:pt x="209" y="99"/>
                  </a:moveTo>
                  <a:cubicBezTo>
                    <a:pt x="198" y="107"/>
                    <a:pt x="182" y="109"/>
                    <a:pt x="173" y="120"/>
                  </a:cubicBezTo>
                  <a:cubicBezTo>
                    <a:pt x="188" y="121"/>
                    <a:pt x="202" y="112"/>
                    <a:pt x="213" y="104"/>
                  </a:cubicBezTo>
                  <a:cubicBezTo>
                    <a:pt x="210" y="104"/>
                    <a:pt x="212" y="99"/>
                    <a:pt x="209" y="99"/>
                  </a:cubicBezTo>
                  <a:close/>
                  <a:moveTo>
                    <a:pt x="197" y="79"/>
                  </a:moveTo>
                  <a:cubicBezTo>
                    <a:pt x="182" y="90"/>
                    <a:pt x="161" y="95"/>
                    <a:pt x="146" y="111"/>
                  </a:cubicBezTo>
                  <a:cubicBezTo>
                    <a:pt x="174" y="113"/>
                    <a:pt x="188" y="92"/>
                    <a:pt x="204" y="82"/>
                  </a:cubicBezTo>
                  <a:cubicBezTo>
                    <a:pt x="201" y="82"/>
                    <a:pt x="202" y="77"/>
                    <a:pt x="197" y="79"/>
                  </a:cubicBezTo>
                  <a:close/>
                  <a:moveTo>
                    <a:pt x="177" y="60"/>
                  </a:moveTo>
                  <a:cubicBezTo>
                    <a:pt x="157" y="72"/>
                    <a:pt x="137" y="84"/>
                    <a:pt x="119" y="97"/>
                  </a:cubicBezTo>
                  <a:cubicBezTo>
                    <a:pt x="150" y="107"/>
                    <a:pt x="171" y="81"/>
                    <a:pt x="189" y="67"/>
                  </a:cubicBezTo>
                  <a:cubicBezTo>
                    <a:pt x="185" y="65"/>
                    <a:pt x="183" y="60"/>
                    <a:pt x="177" y="60"/>
                  </a:cubicBezTo>
                  <a:close/>
                  <a:moveTo>
                    <a:pt x="76" y="50"/>
                  </a:moveTo>
                  <a:cubicBezTo>
                    <a:pt x="79" y="35"/>
                    <a:pt x="94" y="33"/>
                    <a:pt x="103" y="22"/>
                  </a:cubicBezTo>
                  <a:cubicBezTo>
                    <a:pt x="75" y="17"/>
                    <a:pt x="21" y="23"/>
                    <a:pt x="30" y="70"/>
                  </a:cubicBezTo>
                  <a:cubicBezTo>
                    <a:pt x="46" y="85"/>
                    <a:pt x="58" y="111"/>
                    <a:pt x="83" y="123"/>
                  </a:cubicBezTo>
                  <a:cubicBezTo>
                    <a:pt x="86" y="124"/>
                    <a:pt x="90" y="122"/>
                    <a:pt x="93" y="123"/>
                  </a:cubicBezTo>
                  <a:cubicBezTo>
                    <a:pt x="94" y="123"/>
                    <a:pt x="95" y="127"/>
                    <a:pt x="97" y="128"/>
                  </a:cubicBezTo>
                  <a:cubicBezTo>
                    <a:pt x="121" y="137"/>
                    <a:pt x="154" y="148"/>
                    <a:pt x="179" y="135"/>
                  </a:cubicBezTo>
                  <a:cubicBezTo>
                    <a:pt x="139" y="128"/>
                    <a:pt x="65" y="98"/>
                    <a:pt x="76" y="50"/>
                  </a:cubicBezTo>
                  <a:close/>
                  <a:moveTo>
                    <a:pt x="151" y="41"/>
                  </a:moveTo>
                  <a:cubicBezTo>
                    <a:pt x="136" y="56"/>
                    <a:pt x="112" y="63"/>
                    <a:pt x="95" y="77"/>
                  </a:cubicBezTo>
                  <a:cubicBezTo>
                    <a:pt x="99" y="78"/>
                    <a:pt x="99" y="83"/>
                    <a:pt x="102" y="85"/>
                  </a:cubicBezTo>
                  <a:cubicBezTo>
                    <a:pt x="130" y="81"/>
                    <a:pt x="145" y="63"/>
                    <a:pt x="163" y="48"/>
                  </a:cubicBezTo>
                  <a:cubicBezTo>
                    <a:pt x="159" y="46"/>
                    <a:pt x="157" y="42"/>
                    <a:pt x="151" y="41"/>
                  </a:cubicBezTo>
                  <a:close/>
                  <a:moveTo>
                    <a:pt x="126" y="44"/>
                  </a:moveTo>
                  <a:cubicBezTo>
                    <a:pt x="129" y="41"/>
                    <a:pt x="142" y="36"/>
                    <a:pt x="134" y="32"/>
                  </a:cubicBezTo>
                  <a:cubicBezTo>
                    <a:pt x="132" y="34"/>
                    <a:pt x="134" y="39"/>
                    <a:pt x="129" y="38"/>
                  </a:cubicBezTo>
                  <a:cubicBezTo>
                    <a:pt x="111" y="31"/>
                    <a:pt x="83" y="47"/>
                    <a:pt x="93" y="67"/>
                  </a:cubicBezTo>
                  <a:cubicBezTo>
                    <a:pt x="103" y="58"/>
                    <a:pt x="117" y="54"/>
                    <a:pt x="126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113259" y="2689289"/>
            <a:ext cx="785977" cy="709202"/>
            <a:chOff x="7764463" y="536575"/>
            <a:chExt cx="1300163" cy="1173163"/>
          </a:xfrm>
        </p:grpSpPr>
        <p:sp>
          <p:nvSpPr>
            <p:cNvPr id="47" name="Freeform 140"/>
            <p:cNvSpPr/>
            <p:nvPr/>
          </p:nvSpPr>
          <p:spPr bwMode="auto">
            <a:xfrm>
              <a:off x="8623300" y="860425"/>
              <a:ext cx="200025" cy="92075"/>
            </a:xfrm>
            <a:custGeom>
              <a:avLst/>
              <a:gdLst>
                <a:gd name="T0" fmla="*/ 309 w 309"/>
                <a:gd name="T1" fmla="*/ 134 h 143"/>
                <a:gd name="T2" fmla="*/ 271 w 309"/>
                <a:gd name="T3" fmla="*/ 126 h 143"/>
                <a:gd name="T4" fmla="*/ 165 w 309"/>
                <a:gd name="T5" fmla="*/ 82 h 143"/>
                <a:gd name="T6" fmla="*/ 108 w 309"/>
                <a:gd name="T7" fmla="*/ 64 h 143"/>
                <a:gd name="T8" fmla="*/ 0 w 309"/>
                <a:gd name="T9" fmla="*/ 18 h 143"/>
                <a:gd name="T10" fmla="*/ 54 w 309"/>
                <a:gd name="T11" fmla="*/ 23 h 143"/>
                <a:gd name="T12" fmla="*/ 108 w 309"/>
                <a:gd name="T13" fmla="*/ 46 h 143"/>
                <a:gd name="T14" fmla="*/ 211 w 309"/>
                <a:gd name="T15" fmla="*/ 80 h 143"/>
                <a:gd name="T16" fmla="*/ 224 w 309"/>
                <a:gd name="T17" fmla="*/ 93 h 143"/>
                <a:gd name="T18" fmla="*/ 309 w 309"/>
                <a:gd name="T19" fmla="*/ 121 h 143"/>
                <a:gd name="T20" fmla="*/ 309 w 309"/>
                <a:gd name="T21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9" h="143">
                  <a:moveTo>
                    <a:pt x="309" y="134"/>
                  </a:moveTo>
                  <a:cubicBezTo>
                    <a:pt x="297" y="143"/>
                    <a:pt x="280" y="134"/>
                    <a:pt x="271" y="126"/>
                  </a:cubicBezTo>
                  <a:cubicBezTo>
                    <a:pt x="226" y="124"/>
                    <a:pt x="199" y="97"/>
                    <a:pt x="165" y="82"/>
                  </a:cubicBezTo>
                  <a:cubicBezTo>
                    <a:pt x="147" y="74"/>
                    <a:pt x="126" y="72"/>
                    <a:pt x="108" y="64"/>
                  </a:cubicBezTo>
                  <a:cubicBezTo>
                    <a:pt x="77" y="51"/>
                    <a:pt x="42" y="28"/>
                    <a:pt x="0" y="18"/>
                  </a:cubicBezTo>
                  <a:cubicBezTo>
                    <a:pt x="16" y="0"/>
                    <a:pt x="38" y="17"/>
                    <a:pt x="54" y="23"/>
                  </a:cubicBezTo>
                  <a:cubicBezTo>
                    <a:pt x="71" y="29"/>
                    <a:pt x="90" y="40"/>
                    <a:pt x="108" y="46"/>
                  </a:cubicBezTo>
                  <a:cubicBezTo>
                    <a:pt x="142" y="57"/>
                    <a:pt x="178" y="60"/>
                    <a:pt x="211" y="80"/>
                  </a:cubicBezTo>
                  <a:cubicBezTo>
                    <a:pt x="217" y="83"/>
                    <a:pt x="218" y="90"/>
                    <a:pt x="224" y="93"/>
                  </a:cubicBezTo>
                  <a:cubicBezTo>
                    <a:pt x="255" y="106"/>
                    <a:pt x="286" y="99"/>
                    <a:pt x="309" y="121"/>
                  </a:cubicBezTo>
                  <a:cubicBezTo>
                    <a:pt x="309" y="125"/>
                    <a:pt x="309" y="130"/>
                    <a:pt x="309" y="1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41"/>
            <p:cNvSpPr>
              <a:spLocks noEditPoints="1"/>
            </p:cNvSpPr>
            <p:nvPr/>
          </p:nvSpPr>
          <p:spPr bwMode="auto">
            <a:xfrm>
              <a:off x="7975600" y="925513"/>
              <a:ext cx="363538" cy="300038"/>
            </a:xfrm>
            <a:custGeom>
              <a:avLst/>
              <a:gdLst>
                <a:gd name="T0" fmla="*/ 66 w 563"/>
                <a:gd name="T1" fmla="*/ 436 h 465"/>
                <a:gd name="T2" fmla="*/ 32 w 563"/>
                <a:gd name="T3" fmla="*/ 299 h 465"/>
                <a:gd name="T4" fmla="*/ 12 w 563"/>
                <a:gd name="T5" fmla="*/ 230 h 465"/>
                <a:gd name="T6" fmla="*/ 141 w 563"/>
                <a:gd name="T7" fmla="*/ 145 h 465"/>
                <a:gd name="T8" fmla="*/ 177 w 563"/>
                <a:gd name="T9" fmla="*/ 127 h 465"/>
                <a:gd name="T10" fmla="*/ 269 w 563"/>
                <a:gd name="T11" fmla="*/ 98 h 465"/>
                <a:gd name="T12" fmla="*/ 311 w 563"/>
                <a:gd name="T13" fmla="*/ 75 h 465"/>
                <a:gd name="T14" fmla="*/ 414 w 563"/>
                <a:gd name="T15" fmla="*/ 36 h 465"/>
                <a:gd name="T16" fmla="*/ 434 w 563"/>
                <a:gd name="T17" fmla="*/ 39 h 465"/>
                <a:gd name="T18" fmla="*/ 501 w 563"/>
                <a:gd name="T19" fmla="*/ 98 h 465"/>
                <a:gd name="T20" fmla="*/ 545 w 563"/>
                <a:gd name="T21" fmla="*/ 253 h 465"/>
                <a:gd name="T22" fmla="*/ 393 w 563"/>
                <a:gd name="T23" fmla="*/ 371 h 465"/>
                <a:gd name="T24" fmla="*/ 306 w 563"/>
                <a:gd name="T25" fmla="*/ 413 h 465"/>
                <a:gd name="T26" fmla="*/ 251 w 563"/>
                <a:gd name="T27" fmla="*/ 415 h 465"/>
                <a:gd name="T28" fmla="*/ 231 w 563"/>
                <a:gd name="T29" fmla="*/ 431 h 465"/>
                <a:gd name="T30" fmla="*/ 66 w 563"/>
                <a:gd name="T31" fmla="*/ 436 h 465"/>
                <a:gd name="T32" fmla="*/ 223 w 563"/>
                <a:gd name="T33" fmla="*/ 400 h 465"/>
                <a:gd name="T34" fmla="*/ 246 w 563"/>
                <a:gd name="T35" fmla="*/ 400 h 465"/>
                <a:gd name="T36" fmla="*/ 288 w 563"/>
                <a:gd name="T37" fmla="*/ 384 h 465"/>
                <a:gd name="T38" fmla="*/ 527 w 563"/>
                <a:gd name="T39" fmla="*/ 281 h 465"/>
                <a:gd name="T40" fmla="*/ 468 w 563"/>
                <a:gd name="T41" fmla="*/ 49 h 465"/>
                <a:gd name="T42" fmla="*/ 416 w 563"/>
                <a:gd name="T43" fmla="*/ 60 h 465"/>
                <a:gd name="T44" fmla="*/ 357 w 563"/>
                <a:gd name="T45" fmla="*/ 88 h 465"/>
                <a:gd name="T46" fmla="*/ 329 w 563"/>
                <a:gd name="T47" fmla="*/ 93 h 465"/>
                <a:gd name="T48" fmla="*/ 306 w 563"/>
                <a:gd name="T49" fmla="*/ 109 h 465"/>
                <a:gd name="T50" fmla="*/ 239 w 563"/>
                <a:gd name="T51" fmla="*/ 134 h 465"/>
                <a:gd name="T52" fmla="*/ 120 w 563"/>
                <a:gd name="T53" fmla="*/ 173 h 465"/>
                <a:gd name="T54" fmla="*/ 32 w 563"/>
                <a:gd name="T55" fmla="*/ 207 h 465"/>
                <a:gd name="T56" fmla="*/ 86 w 563"/>
                <a:gd name="T57" fmla="*/ 426 h 465"/>
                <a:gd name="T58" fmla="*/ 223 w 563"/>
                <a:gd name="T59" fmla="*/ 40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3" h="465">
                  <a:moveTo>
                    <a:pt x="66" y="436"/>
                  </a:moveTo>
                  <a:cubicBezTo>
                    <a:pt x="59" y="394"/>
                    <a:pt x="47" y="346"/>
                    <a:pt x="32" y="299"/>
                  </a:cubicBezTo>
                  <a:cubicBezTo>
                    <a:pt x="25" y="276"/>
                    <a:pt x="14" y="249"/>
                    <a:pt x="12" y="230"/>
                  </a:cubicBezTo>
                  <a:cubicBezTo>
                    <a:pt x="0" y="148"/>
                    <a:pt x="85" y="164"/>
                    <a:pt x="141" y="145"/>
                  </a:cubicBezTo>
                  <a:cubicBezTo>
                    <a:pt x="153" y="140"/>
                    <a:pt x="164" y="131"/>
                    <a:pt x="177" y="127"/>
                  </a:cubicBezTo>
                  <a:cubicBezTo>
                    <a:pt x="207" y="116"/>
                    <a:pt x="240" y="110"/>
                    <a:pt x="269" y="98"/>
                  </a:cubicBezTo>
                  <a:cubicBezTo>
                    <a:pt x="284" y="92"/>
                    <a:pt x="296" y="81"/>
                    <a:pt x="311" y="75"/>
                  </a:cubicBezTo>
                  <a:cubicBezTo>
                    <a:pt x="347" y="60"/>
                    <a:pt x="387" y="57"/>
                    <a:pt x="414" y="36"/>
                  </a:cubicBezTo>
                  <a:cubicBezTo>
                    <a:pt x="420" y="43"/>
                    <a:pt x="431" y="34"/>
                    <a:pt x="434" y="39"/>
                  </a:cubicBezTo>
                  <a:cubicBezTo>
                    <a:pt x="481" y="0"/>
                    <a:pt x="491" y="46"/>
                    <a:pt x="501" y="98"/>
                  </a:cubicBezTo>
                  <a:cubicBezTo>
                    <a:pt x="512" y="151"/>
                    <a:pt x="537" y="217"/>
                    <a:pt x="545" y="253"/>
                  </a:cubicBezTo>
                  <a:cubicBezTo>
                    <a:pt x="563" y="332"/>
                    <a:pt x="450" y="349"/>
                    <a:pt x="393" y="371"/>
                  </a:cubicBezTo>
                  <a:cubicBezTo>
                    <a:pt x="360" y="385"/>
                    <a:pt x="336" y="396"/>
                    <a:pt x="306" y="413"/>
                  </a:cubicBezTo>
                  <a:cubicBezTo>
                    <a:pt x="288" y="397"/>
                    <a:pt x="267" y="430"/>
                    <a:pt x="251" y="415"/>
                  </a:cubicBezTo>
                  <a:cubicBezTo>
                    <a:pt x="247" y="423"/>
                    <a:pt x="237" y="425"/>
                    <a:pt x="231" y="431"/>
                  </a:cubicBezTo>
                  <a:cubicBezTo>
                    <a:pt x="171" y="430"/>
                    <a:pt x="117" y="465"/>
                    <a:pt x="66" y="436"/>
                  </a:cubicBezTo>
                  <a:close/>
                  <a:moveTo>
                    <a:pt x="223" y="400"/>
                  </a:moveTo>
                  <a:cubicBezTo>
                    <a:pt x="231" y="398"/>
                    <a:pt x="239" y="402"/>
                    <a:pt x="246" y="400"/>
                  </a:cubicBezTo>
                  <a:cubicBezTo>
                    <a:pt x="260" y="397"/>
                    <a:pt x="273" y="389"/>
                    <a:pt x="288" y="384"/>
                  </a:cubicBezTo>
                  <a:cubicBezTo>
                    <a:pt x="381" y="357"/>
                    <a:pt x="449" y="325"/>
                    <a:pt x="527" y="281"/>
                  </a:cubicBezTo>
                  <a:cubicBezTo>
                    <a:pt x="506" y="214"/>
                    <a:pt x="498" y="120"/>
                    <a:pt x="468" y="49"/>
                  </a:cubicBezTo>
                  <a:cubicBezTo>
                    <a:pt x="446" y="54"/>
                    <a:pt x="441" y="60"/>
                    <a:pt x="416" y="60"/>
                  </a:cubicBezTo>
                  <a:cubicBezTo>
                    <a:pt x="396" y="70"/>
                    <a:pt x="374" y="81"/>
                    <a:pt x="357" y="88"/>
                  </a:cubicBezTo>
                  <a:cubicBezTo>
                    <a:pt x="348" y="92"/>
                    <a:pt x="337" y="90"/>
                    <a:pt x="329" y="93"/>
                  </a:cubicBezTo>
                  <a:cubicBezTo>
                    <a:pt x="320" y="96"/>
                    <a:pt x="314" y="105"/>
                    <a:pt x="306" y="109"/>
                  </a:cubicBezTo>
                  <a:cubicBezTo>
                    <a:pt x="280" y="119"/>
                    <a:pt x="260" y="128"/>
                    <a:pt x="239" y="134"/>
                  </a:cubicBezTo>
                  <a:cubicBezTo>
                    <a:pt x="199" y="147"/>
                    <a:pt x="155" y="164"/>
                    <a:pt x="120" y="173"/>
                  </a:cubicBezTo>
                  <a:cubicBezTo>
                    <a:pt x="84" y="182"/>
                    <a:pt x="51" y="181"/>
                    <a:pt x="32" y="207"/>
                  </a:cubicBezTo>
                  <a:cubicBezTo>
                    <a:pt x="42" y="271"/>
                    <a:pt x="69" y="359"/>
                    <a:pt x="86" y="426"/>
                  </a:cubicBezTo>
                  <a:cubicBezTo>
                    <a:pt x="140" y="436"/>
                    <a:pt x="182" y="407"/>
                    <a:pt x="223" y="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42"/>
            <p:cNvSpPr/>
            <p:nvPr/>
          </p:nvSpPr>
          <p:spPr bwMode="auto">
            <a:xfrm>
              <a:off x="8083550" y="1089025"/>
              <a:ext cx="188913" cy="74613"/>
            </a:xfrm>
            <a:custGeom>
              <a:avLst/>
              <a:gdLst>
                <a:gd name="T0" fmla="*/ 0 w 291"/>
                <a:gd name="T1" fmla="*/ 100 h 116"/>
                <a:gd name="T2" fmla="*/ 273 w 291"/>
                <a:gd name="T3" fmla="*/ 0 h 116"/>
                <a:gd name="T4" fmla="*/ 291 w 291"/>
                <a:gd name="T5" fmla="*/ 8 h 116"/>
                <a:gd name="T6" fmla="*/ 160 w 291"/>
                <a:gd name="T7" fmla="*/ 62 h 116"/>
                <a:gd name="T8" fmla="*/ 90 w 291"/>
                <a:gd name="T9" fmla="*/ 88 h 116"/>
                <a:gd name="T10" fmla="*/ 0 w 291"/>
                <a:gd name="T11" fmla="*/ 10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" h="116">
                  <a:moveTo>
                    <a:pt x="0" y="100"/>
                  </a:moveTo>
                  <a:cubicBezTo>
                    <a:pt x="77" y="48"/>
                    <a:pt x="200" y="51"/>
                    <a:pt x="273" y="0"/>
                  </a:cubicBezTo>
                  <a:cubicBezTo>
                    <a:pt x="279" y="3"/>
                    <a:pt x="288" y="3"/>
                    <a:pt x="291" y="8"/>
                  </a:cubicBezTo>
                  <a:cubicBezTo>
                    <a:pt x="275" y="45"/>
                    <a:pt x="200" y="49"/>
                    <a:pt x="160" y="62"/>
                  </a:cubicBezTo>
                  <a:cubicBezTo>
                    <a:pt x="133" y="70"/>
                    <a:pt x="109" y="76"/>
                    <a:pt x="90" y="88"/>
                  </a:cubicBezTo>
                  <a:cubicBezTo>
                    <a:pt x="64" y="83"/>
                    <a:pt x="28" y="116"/>
                    <a:pt x="0" y="1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3"/>
            <p:cNvSpPr/>
            <p:nvPr/>
          </p:nvSpPr>
          <p:spPr bwMode="auto">
            <a:xfrm>
              <a:off x="8074025" y="1055688"/>
              <a:ext cx="179388" cy="66675"/>
            </a:xfrm>
            <a:custGeom>
              <a:avLst/>
              <a:gdLst>
                <a:gd name="T0" fmla="*/ 275 w 276"/>
                <a:gd name="T1" fmla="*/ 0 h 105"/>
                <a:gd name="T2" fmla="*/ 273 w 276"/>
                <a:gd name="T3" fmla="*/ 6 h 105"/>
                <a:gd name="T4" fmla="*/ 198 w 276"/>
                <a:gd name="T5" fmla="*/ 42 h 105"/>
                <a:gd name="T6" fmla="*/ 177 w 276"/>
                <a:gd name="T7" fmla="*/ 54 h 105"/>
                <a:gd name="T8" fmla="*/ 131 w 276"/>
                <a:gd name="T9" fmla="*/ 62 h 105"/>
                <a:gd name="T10" fmla="*/ 72 w 276"/>
                <a:gd name="T11" fmla="*/ 85 h 105"/>
                <a:gd name="T12" fmla="*/ 51 w 276"/>
                <a:gd name="T13" fmla="*/ 85 h 105"/>
                <a:gd name="T14" fmla="*/ 0 w 276"/>
                <a:gd name="T15" fmla="*/ 85 h 105"/>
                <a:gd name="T16" fmla="*/ 131 w 276"/>
                <a:gd name="T17" fmla="*/ 42 h 105"/>
                <a:gd name="T18" fmla="*/ 149 w 276"/>
                <a:gd name="T19" fmla="*/ 44 h 105"/>
                <a:gd name="T20" fmla="*/ 275 w 276"/>
                <a:gd name="T2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6" h="105">
                  <a:moveTo>
                    <a:pt x="275" y="0"/>
                  </a:moveTo>
                  <a:cubicBezTo>
                    <a:pt x="276" y="3"/>
                    <a:pt x="275" y="5"/>
                    <a:pt x="273" y="6"/>
                  </a:cubicBezTo>
                  <a:cubicBezTo>
                    <a:pt x="259" y="30"/>
                    <a:pt x="225" y="31"/>
                    <a:pt x="198" y="42"/>
                  </a:cubicBezTo>
                  <a:cubicBezTo>
                    <a:pt x="190" y="45"/>
                    <a:pt x="184" y="52"/>
                    <a:pt x="177" y="54"/>
                  </a:cubicBezTo>
                  <a:cubicBezTo>
                    <a:pt x="162" y="61"/>
                    <a:pt x="147" y="58"/>
                    <a:pt x="131" y="62"/>
                  </a:cubicBezTo>
                  <a:cubicBezTo>
                    <a:pt x="112" y="67"/>
                    <a:pt x="97" y="81"/>
                    <a:pt x="72" y="85"/>
                  </a:cubicBezTo>
                  <a:cubicBezTo>
                    <a:pt x="65" y="86"/>
                    <a:pt x="58" y="84"/>
                    <a:pt x="51" y="85"/>
                  </a:cubicBezTo>
                  <a:cubicBezTo>
                    <a:pt x="32" y="89"/>
                    <a:pt x="11" y="105"/>
                    <a:pt x="0" y="85"/>
                  </a:cubicBezTo>
                  <a:cubicBezTo>
                    <a:pt x="36" y="55"/>
                    <a:pt x="96" y="65"/>
                    <a:pt x="131" y="42"/>
                  </a:cubicBezTo>
                  <a:cubicBezTo>
                    <a:pt x="136" y="43"/>
                    <a:pt x="148" y="38"/>
                    <a:pt x="149" y="44"/>
                  </a:cubicBezTo>
                  <a:cubicBezTo>
                    <a:pt x="191" y="31"/>
                    <a:pt x="230" y="2"/>
                    <a:pt x="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44"/>
            <p:cNvSpPr/>
            <p:nvPr/>
          </p:nvSpPr>
          <p:spPr bwMode="auto">
            <a:xfrm>
              <a:off x="8074025" y="1009650"/>
              <a:ext cx="171450" cy="74613"/>
            </a:xfrm>
            <a:custGeom>
              <a:avLst/>
              <a:gdLst>
                <a:gd name="T0" fmla="*/ 265 w 265"/>
                <a:gd name="T1" fmla="*/ 19 h 114"/>
                <a:gd name="T2" fmla="*/ 239 w 265"/>
                <a:gd name="T3" fmla="*/ 19 h 114"/>
                <a:gd name="T4" fmla="*/ 113 w 265"/>
                <a:gd name="T5" fmla="*/ 63 h 114"/>
                <a:gd name="T6" fmla="*/ 0 w 265"/>
                <a:gd name="T7" fmla="*/ 106 h 114"/>
                <a:gd name="T8" fmla="*/ 36 w 265"/>
                <a:gd name="T9" fmla="*/ 78 h 114"/>
                <a:gd name="T10" fmla="*/ 67 w 265"/>
                <a:gd name="T11" fmla="*/ 55 h 114"/>
                <a:gd name="T12" fmla="*/ 167 w 265"/>
                <a:gd name="T13" fmla="*/ 27 h 114"/>
                <a:gd name="T14" fmla="*/ 257 w 265"/>
                <a:gd name="T15" fmla="*/ 1 h 114"/>
                <a:gd name="T16" fmla="*/ 265 w 265"/>
                <a:gd name="T17" fmla="*/ 6 h 114"/>
                <a:gd name="T18" fmla="*/ 265 w 265"/>
                <a:gd name="T19" fmla="*/ 1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114">
                  <a:moveTo>
                    <a:pt x="265" y="19"/>
                  </a:moveTo>
                  <a:cubicBezTo>
                    <a:pt x="253" y="19"/>
                    <a:pt x="251" y="22"/>
                    <a:pt x="239" y="19"/>
                  </a:cubicBezTo>
                  <a:cubicBezTo>
                    <a:pt x="199" y="37"/>
                    <a:pt x="155" y="48"/>
                    <a:pt x="113" y="63"/>
                  </a:cubicBezTo>
                  <a:cubicBezTo>
                    <a:pt x="73" y="77"/>
                    <a:pt x="40" y="114"/>
                    <a:pt x="0" y="106"/>
                  </a:cubicBezTo>
                  <a:cubicBezTo>
                    <a:pt x="3" y="90"/>
                    <a:pt x="22" y="86"/>
                    <a:pt x="36" y="78"/>
                  </a:cubicBezTo>
                  <a:cubicBezTo>
                    <a:pt x="46" y="71"/>
                    <a:pt x="55" y="60"/>
                    <a:pt x="67" y="55"/>
                  </a:cubicBezTo>
                  <a:cubicBezTo>
                    <a:pt x="92" y="42"/>
                    <a:pt x="132" y="39"/>
                    <a:pt x="167" y="27"/>
                  </a:cubicBezTo>
                  <a:cubicBezTo>
                    <a:pt x="199" y="15"/>
                    <a:pt x="220" y="0"/>
                    <a:pt x="257" y="1"/>
                  </a:cubicBezTo>
                  <a:cubicBezTo>
                    <a:pt x="259" y="3"/>
                    <a:pt x="262" y="5"/>
                    <a:pt x="265" y="6"/>
                  </a:cubicBezTo>
                  <a:cubicBezTo>
                    <a:pt x="265" y="10"/>
                    <a:pt x="265" y="15"/>
                    <a:pt x="26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45"/>
            <p:cNvSpPr>
              <a:spLocks noEditPoints="1"/>
            </p:cNvSpPr>
            <p:nvPr/>
          </p:nvSpPr>
          <p:spPr bwMode="auto">
            <a:xfrm>
              <a:off x="7764463" y="536575"/>
              <a:ext cx="1300163" cy="1173163"/>
            </a:xfrm>
            <a:custGeom>
              <a:avLst/>
              <a:gdLst>
                <a:gd name="T0" fmla="*/ 253 w 2013"/>
                <a:gd name="T1" fmla="*/ 1523 h 1814"/>
                <a:gd name="T2" fmla="*/ 196 w 2013"/>
                <a:gd name="T3" fmla="*/ 1221 h 1814"/>
                <a:gd name="T4" fmla="*/ 67 w 2013"/>
                <a:gd name="T5" fmla="*/ 879 h 1814"/>
                <a:gd name="T6" fmla="*/ 49 w 2013"/>
                <a:gd name="T7" fmla="*/ 608 h 1814"/>
                <a:gd name="T8" fmla="*/ 907 w 2013"/>
                <a:gd name="T9" fmla="*/ 350 h 1814"/>
                <a:gd name="T10" fmla="*/ 1204 w 2013"/>
                <a:gd name="T11" fmla="*/ 8 h 1814"/>
                <a:gd name="T12" fmla="*/ 1977 w 2013"/>
                <a:gd name="T13" fmla="*/ 371 h 1814"/>
                <a:gd name="T14" fmla="*/ 1616 w 2013"/>
                <a:gd name="T15" fmla="*/ 1337 h 1814"/>
                <a:gd name="T16" fmla="*/ 1193 w 2013"/>
                <a:gd name="T17" fmla="*/ 1477 h 1814"/>
                <a:gd name="T18" fmla="*/ 822 w 2013"/>
                <a:gd name="T19" fmla="*/ 1703 h 1814"/>
                <a:gd name="T20" fmla="*/ 1691 w 2013"/>
                <a:gd name="T21" fmla="*/ 1077 h 1814"/>
                <a:gd name="T22" fmla="*/ 1910 w 2013"/>
                <a:gd name="T23" fmla="*/ 319 h 1814"/>
                <a:gd name="T24" fmla="*/ 1132 w 2013"/>
                <a:gd name="T25" fmla="*/ 198 h 1814"/>
                <a:gd name="T26" fmla="*/ 1188 w 2013"/>
                <a:gd name="T27" fmla="*/ 237 h 1814"/>
                <a:gd name="T28" fmla="*/ 1614 w 2013"/>
                <a:gd name="T29" fmla="*/ 268 h 1814"/>
                <a:gd name="T30" fmla="*/ 1925 w 2013"/>
                <a:gd name="T31" fmla="*/ 397 h 1814"/>
                <a:gd name="T32" fmla="*/ 1668 w 2013"/>
                <a:gd name="T33" fmla="*/ 1008 h 1814"/>
                <a:gd name="T34" fmla="*/ 1500 w 2013"/>
                <a:gd name="T35" fmla="*/ 1415 h 1814"/>
                <a:gd name="T36" fmla="*/ 1536 w 2013"/>
                <a:gd name="T37" fmla="*/ 1479 h 1814"/>
                <a:gd name="T38" fmla="*/ 1791 w 2013"/>
                <a:gd name="T39" fmla="*/ 654 h 1814"/>
                <a:gd name="T40" fmla="*/ 1567 w 2013"/>
                <a:gd name="T41" fmla="*/ 265 h 1814"/>
                <a:gd name="T42" fmla="*/ 1230 w 2013"/>
                <a:gd name="T43" fmla="*/ 214 h 1814"/>
                <a:gd name="T44" fmla="*/ 1090 w 2013"/>
                <a:gd name="T45" fmla="*/ 600 h 1814"/>
                <a:gd name="T46" fmla="*/ 1384 w 2013"/>
                <a:gd name="T47" fmla="*/ 1350 h 1814"/>
                <a:gd name="T48" fmla="*/ 438 w 2013"/>
                <a:gd name="T49" fmla="*/ 1714 h 1814"/>
                <a:gd name="T50" fmla="*/ 717 w 2013"/>
                <a:gd name="T51" fmla="*/ 1711 h 1814"/>
                <a:gd name="T52" fmla="*/ 1152 w 2013"/>
                <a:gd name="T53" fmla="*/ 1348 h 1814"/>
                <a:gd name="T54" fmla="*/ 508 w 2013"/>
                <a:gd name="T55" fmla="*/ 461 h 1814"/>
                <a:gd name="T56" fmla="*/ 75 w 2013"/>
                <a:gd name="T57" fmla="*/ 673 h 1814"/>
                <a:gd name="T58" fmla="*/ 209 w 2013"/>
                <a:gd name="T59" fmla="*/ 930 h 1814"/>
                <a:gd name="T60" fmla="*/ 271 w 2013"/>
                <a:gd name="T61" fmla="*/ 1183 h 1814"/>
                <a:gd name="T62" fmla="*/ 340 w 2013"/>
                <a:gd name="T63" fmla="*/ 1384 h 1814"/>
                <a:gd name="T64" fmla="*/ 423 w 2013"/>
                <a:gd name="T65" fmla="*/ 1667 h 1814"/>
                <a:gd name="T66" fmla="*/ 1021 w 2013"/>
                <a:gd name="T67" fmla="*/ 474 h 1814"/>
                <a:gd name="T68" fmla="*/ 415 w 2013"/>
                <a:gd name="T69" fmla="*/ 1711 h 1814"/>
                <a:gd name="T70" fmla="*/ 376 w 2013"/>
                <a:gd name="T71" fmla="*/ 1734 h 1814"/>
                <a:gd name="T72" fmla="*/ 353 w 2013"/>
                <a:gd name="T73" fmla="*/ 1600 h 1814"/>
                <a:gd name="T74" fmla="*/ 353 w 2013"/>
                <a:gd name="T75" fmla="*/ 1600 h 1814"/>
                <a:gd name="T76" fmla="*/ 268 w 2013"/>
                <a:gd name="T77" fmla="*/ 1528 h 1814"/>
                <a:gd name="T78" fmla="*/ 343 w 2013"/>
                <a:gd name="T79" fmla="*/ 1453 h 1814"/>
                <a:gd name="T80" fmla="*/ 320 w 2013"/>
                <a:gd name="T81" fmla="*/ 1430 h 1814"/>
                <a:gd name="T82" fmla="*/ 248 w 2013"/>
                <a:gd name="T83" fmla="*/ 1394 h 1814"/>
                <a:gd name="T84" fmla="*/ 299 w 2013"/>
                <a:gd name="T85" fmla="*/ 1307 h 1814"/>
                <a:gd name="T86" fmla="*/ 222 w 2013"/>
                <a:gd name="T87" fmla="*/ 1307 h 1814"/>
                <a:gd name="T88" fmla="*/ 281 w 2013"/>
                <a:gd name="T89" fmla="*/ 1211 h 1814"/>
                <a:gd name="T90" fmla="*/ 181 w 2013"/>
                <a:gd name="T91" fmla="*/ 1180 h 1814"/>
                <a:gd name="T92" fmla="*/ 206 w 2013"/>
                <a:gd name="T93" fmla="*/ 1087 h 1814"/>
                <a:gd name="T94" fmla="*/ 147 w 2013"/>
                <a:gd name="T95" fmla="*/ 1046 h 1814"/>
                <a:gd name="T96" fmla="*/ 137 w 2013"/>
                <a:gd name="T97" fmla="*/ 992 h 1814"/>
                <a:gd name="T98" fmla="*/ 108 w 2013"/>
                <a:gd name="T99" fmla="*/ 946 h 1814"/>
                <a:gd name="T100" fmla="*/ 134 w 2013"/>
                <a:gd name="T101" fmla="*/ 853 h 1814"/>
                <a:gd name="T102" fmla="*/ 75 w 2013"/>
                <a:gd name="T103" fmla="*/ 804 h 1814"/>
                <a:gd name="T104" fmla="*/ 72 w 2013"/>
                <a:gd name="T105" fmla="*/ 758 h 1814"/>
                <a:gd name="T106" fmla="*/ 34 w 2013"/>
                <a:gd name="T107" fmla="*/ 642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13" h="1814">
                  <a:moveTo>
                    <a:pt x="369" y="1783"/>
                  </a:moveTo>
                  <a:cubicBezTo>
                    <a:pt x="350" y="1800"/>
                    <a:pt x="317" y="1804"/>
                    <a:pt x="302" y="1778"/>
                  </a:cubicBezTo>
                  <a:cubicBezTo>
                    <a:pt x="308" y="1724"/>
                    <a:pt x="267" y="1725"/>
                    <a:pt x="284" y="1680"/>
                  </a:cubicBezTo>
                  <a:cubicBezTo>
                    <a:pt x="255" y="1668"/>
                    <a:pt x="272" y="1626"/>
                    <a:pt x="255" y="1603"/>
                  </a:cubicBezTo>
                  <a:cubicBezTo>
                    <a:pt x="256" y="1593"/>
                    <a:pt x="258" y="1585"/>
                    <a:pt x="266" y="1582"/>
                  </a:cubicBezTo>
                  <a:cubicBezTo>
                    <a:pt x="255" y="1570"/>
                    <a:pt x="244" y="1545"/>
                    <a:pt x="253" y="1523"/>
                  </a:cubicBezTo>
                  <a:cubicBezTo>
                    <a:pt x="236" y="1495"/>
                    <a:pt x="196" y="1465"/>
                    <a:pt x="230" y="1430"/>
                  </a:cubicBezTo>
                  <a:cubicBezTo>
                    <a:pt x="230" y="1421"/>
                    <a:pt x="222" y="1415"/>
                    <a:pt x="217" y="1404"/>
                  </a:cubicBezTo>
                  <a:cubicBezTo>
                    <a:pt x="218" y="1391"/>
                    <a:pt x="225" y="1384"/>
                    <a:pt x="232" y="1376"/>
                  </a:cubicBezTo>
                  <a:cubicBezTo>
                    <a:pt x="228" y="1366"/>
                    <a:pt x="219" y="1362"/>
                    <a:pt x="214" y="1353"/>
                  </a:cubicBezTo>
                  <a:cubicBezTo>
                    <a:pt x="227" y="1329"/>
                    <a:pt x="171" y="1304"/>
                    <a:pt x="201" y="1281"/>
                  </a:cubicBezTo>
                  <a:cubicBezTo>
                    <a:pt x="182" y="1269"/>
                    <a:pt x="179" y="1238"/>
                    <a:pt x="196" y="1221"/>
                  </a:cubicBezTo>
                  <a:cubicBezTo>
                    <a:pt x="178" y="1215"/>
                    <a:pt x="144" y="1192"/>
                    <a:pt x="170" y="1170"/>
                  </a:cubicBezTo>
                  <a:cubicBezTo>
                    <a:pt x="157" y="1159"/>
                    <a:pt x="145" y="1142"/>
                    <a:pt x="157" y="1121"/>
                  </a:cubicBezTo>
                  <a:cubicBezTo>
                    <a:pt x="141" y="1113"/>
                    <a:pt x="128" y="1087"/>
                    <a:pt x="144" y="1069"/>
                  </a:cubicBezTo>
                  <a:cubicBezTo>
                    <a:pt x="123" y="1063"/>
                    <a:pt x="115" y="1036"/>
                    <a:pt x="126" y="1018"/>
                  </a:cubicBezTo>
                  <a:cubicBezTo>
                    <a:pt x="119" y="1004"/>
                    <a:pt x="105" y="996"/>
                    <a:pt x="108" y="971"/>
                  </a:cubicBezTo>
                  <a:cubicBezTo>
                    <a:pt x="59" y="960"/>
                    <a:pt x="119" y="883"/>
                    <a:pt x="67" y="879"/>
                  </a:cubicBezTo>
                  <a:cubicBezTo>
                    <a:pt x="65" y="860"/>
                    <a:pt x="54" y="834"/>
                    <a:pt x="77" y="830"/>
                  </a:cubicBezTo>
                  <a:cubicBezTo>
                    <a:pt x="67" y="819"/>
                    <a:pt x="50" y="805"/>
                    <a:pt x="59" y="783"/>
                  </a:cubicBezTo>
                  <a:cubicBezTo>
                    <a:pt x="50" y="773"/>
                    <a:pt x="31" y="757"/>
                    <a:pt x="31" y="729"/>
                  </a:cubicBezTo>
                  <a:cubicBezTo>
                    <a:pt x="31" y="725"/>
                    <a:pt x="35" y="718"/>
                    <a:pt x="34" y="714"/>
                  </a:cubicBezTo>
                  <a:cubicBezTo>
                    <a:pt x="27" y="681"/>
                    <a:pt x="0" y="659"/>
                    <a:pt x="16" y="631"/>
                  </a:cubicBezTo>
                  <a:cubicBezTo>
                    <a:pt x="22" y="619"/>
                    <a:pt x="38" y="618"/>
                    <a:pt x="49" y="608"/>
                  </a:cubicBezTo>
                  <a:cubicBezTo>
                    <a:pt x="43" y="599"/>
                    <a:pt x="53" y="591"/>
                    <a:pt x="54" y="577"/>
                  </a:cubicBezTo>
                  <a:cubicBezTo>
                    <a:pt x="200" y="522"/>
                    <a:pt x="361" y="489"/>
                    <a:pt x="518" y="433"/>
                  </a:cubicBezTo>
                  <a:cubicBezTo>
                    <a:pt x="548" y="440"/>
                    <a:pt x="570" y="426"/>
                    <a:pt x="598" y="415"/>
                  </a:cubicBezTo>
                  <a:cubicBezTo>
                    <a:pt x="632" y="402"/>
                    <a:pt x="674" y="393"/>
                    <a:pt x="714" y="379"/>
                  </a:cubicBezTo>
                  <a:cubicBezTo>
                    <a:pt x="774" y="357"/>
                    <a:pt x="826" y="324"/>
                    <a:pt x="879" y="325"/>
                  </a:cubicBezTo>
                  <a:cubicBezTo>
                    <a:pt x="887" y="332"/>
                    <a:pt x="894" y="342"/>
                    <a:pt x="907" y="350"/>
                  </a:cubicBezTo>
                  <a:cubicBezTo>
                    <a:pt x="917" y="400"/>
                    <a:pt x="940" y="458"/>
                    <a:pt x="951" y="515"/>
                  </a:cubicBezTo>
                  <a:cubicBezTo>
                    <a:pt x="995" y="401"/>
                    <a:pt x="1039" y="270"/>
                    <a:pt x="1085" y="144"/>
                  </a:cubicBezTo>
                  <a:cubicBezTo>
                    <a:pt x="1096" y="115"/>
                    <a:pt x="1109" y="85"/>
                    <a:pt x="1116" y="59"/>
                  </a:cubicBezTo>
                  <a:cubicBezTo>
                    <a:pt x="1119" y="50"/>
                    <a:pt x="1115" y="39"/>
                    <a:pt x="1119" y="31"/>
                  </a:cubicBezTo>
                  <a:cubicBezTo>
                    <a:pt x="1126" y="16"/>
                    <a:pt x="1151" y="0"/>
                    <a:pt x="1165" y="0"/>
                  </a:cubicBezTo>
                  <a:cubicBezTo>
                    <a:pt x="1179" y="0"/>
                    <a:pt x="1192" y="17"/>
                    <a:pt x="1204" y="8"/>
                  </a:cubicBezTo>
                  <a:cubicBezTo>
                    <a:pt x="1206" y="16"/>
                    <a:pt x="1216" y="16"/>
                    <a:pt x="1217" y="26"/>
                  </a:cubicBezTo>
                  <a:cubicBezTo>
                    <a:pt x="1322" y="71"/>
                    <a:pt x="1422" y="93"/>
                    <a:pt x="1536" y="131"/>
                  </a:cubicBezTo>
                  <a:cubicBezTo>
                    <a:pt x="1621" y="186"/>
                    <a:pt x="1752" y="215"/>
                    <a:pt x="1827" y="263"/>
                  </a:cubicBezTo>
                  <a:cubicBezTo>
                    <a:pt x="1845" y="264"/>
                    <a:pt x="1873" y="273"/>
                    <a:pt x="1884" y="288"/>
                  </a:cubicBezTo>
                  <a:cubicBezTo>
                    <a:pt x="1910" y="287"/>
                    <a:pt x="1921" y="305"/>
                    <a:pt x="1941" y="314"/>
                  </a:cubicBezTo>
                  <a:cubicBezTo>
                    <a:pt x="1965" y="325"/>
                    <a:pt x="2013" y="338"/>
                    <a:pt x="1977" y="371"/>
                  </a:cubicBezTo>
                  <a:cubicBezTo>
                    <a:pt x="1965" y="428"/>
                    <a:pt x="1945" y="466"/>
                    <a:pt x="1931" y="523"/>
                  </a:cubicBezTo>
                  <a:cubicBezTo>
                    <a:pt x="1921" y="534"/>
                    <a:pt x="1912" y="546"/>
                    <a:pt x="1910" y="564"/>
                  </a:cubicBezTo>
                  <a:cubicBezTo>
                    <a:pt x="1843" y="685"/>
                    <a:pt x="1811" y="820"/>
                    <a:pt x="1760" y="956"/>
                  </a:cubicBezTo>
                  <a:cubicBezTo>
                    <a:pt x="1742" y="1005"/>
                    <a:pt x="1721" y="1054"/>
                    <a:pt x="1701" y="1103"/>
                  </a:cubicBezTo>
                  <a:cubicBezTo>
                    <a:pt x="1681" y="1152"/>
                    <a:pt x="1662" y="1202"/>
                    <a:pt x="1642" y="1250"/>
                  </a:cubicBezTo>
                  <a:cubicBezTo>
                    <a:pt x="1630" y="1278"/>
                    <a:pt x="1625" y="1309"/>
                    <a:pt x="1616" y="1337"/>
                  </a:cubicBezTo>
                  <a:cubicBezTo>
                    <a:pt x="1603" y="1378"/>
                    <a:pt x="1573" y="1412"/>
                    <a:pt x="1572" y="1456"/>
                  </a:cubicBezTo>
                  <a:cubicBezTo>
                    <a:pt x="1560" y="1457"/>
                    <a:pt x="1562" y="1472"/>
                    <a:pt x="1559" y="1482"/>
                  </a:cubicBezTo>
                  <a:cubicBezTo>
                    <a:pt x="1550" y="1491"/>
                    <a:pt x="1541" y="1500"/>
                    <a:pt x="1534" y="1510"/>
                  </a:cubicBezTo>
                  <a:cubicBezTo>
                    <a:pt x="1481" y="1502"/>
                    <a:pt x="1401" y="1460"/>
                    <a:pt x="1335" y="1443"/>
                  </a:cubicBezTo>
                  <a:cubicBezTo>
                    <a:pt x="1276" y="1428"/>
                    <a:pt x="1229" y="1390"/>
                    <a:pt x="1175" y="1374"/>
                  </a:cubicBezTo>
                  <a:cubicBezTo>
                    <a:pt x="1189" y="1409"/>
                    <a:pt x="1185" y="1443"/>
                    <a:pt x="1193" y="1477"/>
                  </a:cubicBezTo>
                  <a:cubicBezTo>
                    <a:pt x="1205" y="1521"/>
                    <a:pt x="1231" y="1567"/>
                    <a:pt x="1181" y="1595"/>
                  </a:cubicBezTo>
                  <a:cubicBezTo>
                    <a:pt x="1156" y="1609"/>
                    <a:pt x="1106" y="1610"/>
                    <a:pt x="1062" y="1626"/>
                  </a:cubicBezTo>
                  <a:cubicBezTo>
                    <a:pt x="1048" y="1631"/>
                    <a:pt x="1037" y="1641"/>
                    <a:pt x="1026" y="1644"/>
                  </a:cubicBezTo>
                  <a:cubicBezTo>
                    <a:pt x="1009" y="1648"/>
                    <a:pt x="991" y="1652"/>
                    <a:pt x="977" y="1654"/>
                  </a:cubicBezTo>
                  <a:cubicBezTo>
                    <a:pt x="920" y="1666"/>
                    <a:pt x="871" y="1680"/>
                    <a:pt x="833" y="1693"/>
                  </a:cubicBezTo>
                  <a:cubicBezTo>
                    <a:pt x="830" y="1698"/>
                    <a:pt x="824" y="1698"/>
                    <a:pt x="822" y="1703"/>
                  </a:cubicBezTo>
                  <a:cubicBezTo>
                    <a:pt x="775" y="1719"/>
                    <a:pt x="728" y="1725"/>
                    <a:pt x="681" y="1737"/>
                  </a:cubicBezTo>
                  <a:cubicBezTo>
                    <a:pt x="587" y="1760"/>
                    <a:pt x="517" y="1800"/>
                    <a:pt x="405" y="1796"/>
                  </a:cubicBezTo>
                  <a:cubicBezTo>
                    <a:pt x="403" y="1804"/>
                    <a:pt x="397" y="1809"/>
                    <a:pt x="392" y="1814"/>
                  </a:cubicBezTo>
                  <a:cubicBezTo>
                    <a:pt x="371" y="1804"/>
                    <a:pt x="377" y="1802"/>
                    <a:pt x="369" y="1783"/>
                  </a:cubicBezTo>
                  <a:close/>
                  <a:moveTo>
                    <a:pt x="1580" y="1376"/>
                  </a:moveTo>
                  <a:cubicBezTo>
                    <a:pt x="1610" y="1267"/>
                    <a:pt x="1655" y="1178"/>
                    <a:pt x="1691" y="1077"/>
                  </a:cubicBezTo>
                  <a:cubicBezTo>
                    <a:pt x="1713" y="1016"/>
                    <a:pt x="1730" y="952"/>
                    <a:pt x="1753" y="889"/>
                  </a:cubicBezTo>
                  <a:cubicBezTo>
                    <a:pt x="1769" y="844"/>
                    <a:pt x="1793" y="802"/>
                    <a:pt x="1802" y="755"/>
                  </a:cubicBezTo>
                  <a:cubicBezTo>
                    <a:pt x="1824" y="728"/>
                    <a:pt x="1827" y="693"/>
                    <a:pt x="1840" y="657"/>
                  </a:cubicBezTo>
                  <a:cubicBezTo>
                    <a:pt x="1862" y="599"/>
                    <a:pt x="1899" y="535"/>
                    <a:pt x="1925" y="482"/>
                  </a:cubicBezTo>
                  <a:cubicBezTo>
                    <a:pt x="1942" y="449"/>
                    <a:pt x="1962" y="373"/>
                    <a:pt x="1951" y="345"/>
                  </a:cubicBezTo>
                  <a:cubicBezTo>
                    <a:pt x="1932" y="335"/>
                    <a:pt x="1918" y="331"/>
                    <a:pt x="1910" y="319"/>
                  </a:cubicBezTo>
                  <a:cubicBezTo>
                    <a:pt x="1899" y="324"/>
                    <a:pt x="1902" y="315"/>
                    <a:pt x="1889" y="319"/>
                  </a:cubicBezTo>
                  <a:cubicBezTo>
                    <a:pt x="1852" y="293"/>
                    <a:pt x="1796" y="285"/>
                    <a:pt x="1760" y="252"/>
                  </a:cubicBezTo>
                  <a:cubicBezTo>
                    <a:pt x="1667" y="223"/>
                    <a:pt x="1567" y="164"/>
                    <a:pt x="1472" y="136"/>
                  </a:cubicBezTo>
                  <a:cubicBezTo>
                    <a:pt x="1386" y="99"/>
                    <a:pt x="1280" y="89"/>
                    <a:pt x="1204" y="36"/>
                  </a:cubicBezTo>
                  <a:cubicBezTo>
                    <a:pt x="1188" y="37"/>
                    <a:pt x="1186" y="52"/>
                    <a:pt x="1181" y="64"/>
                  </a:cubicBezTo>
                  <a:cubicBezTo>
                    <a:pt x="1162" y="106"/>
                    <a:pt x="1151" y="151"/>
                    <a:pt x="1132" y="198"/>
                  </a:cubicBezTo>
                  <a:cubicBezTo>
                    <a:pt x="1102" y="272"/>
                    <a:pt x="1088" y="344"/>
                    <a:pt x="1059" y="404"/>
                  </a:cubicBezTo>
                  <a:cubicBezTo>
                    <a:pt x="1059" y="411"/>
                    <a:pt x="1059" y="418"/>
                    <a:pt x="1059" y="425"/>
                  </a:cubicBezTo>
                  <a:cubicBezTo>
                    <a:pt x="1024" y="497"/>
                    <a:pt x="1012" y="567"/>
                    <a:pt x="982" y="639"/>
                  </a:cubicBezTo>
                  <a:cubicBezTo>
                    <a:pt x="995" y="669"/>
                    <a:pt x="999" y="708"/>
                    <a:pt x="1013" y="737"/>
                  </a:cubicBezTo>
                  <a:cubicBezTo>
                    <a:pt x="1054" y="603"/>
                    <a:pt x="1118" y="478"/>
                    <a:pt x="1152" y="345"/>
                  </a:cubicBezTo>
                  <a:cubicBezTo>
                    <a:pt x="1170" y="317"/>
                    <a:pt x="1175" y="275"/>
                    <a:pt x="1188" y="237"/>
                  </a:cubicBezTo>
                  <a:cubicBezTo>
                    <a:pt x="1189" y="232"/>
                    <a:pt x="1197" y="235"/>
                    <a:pt x="1199" y="232"/>
                  </a:cubicBezTo>
                  <a:cubicBezTo>
                    <a:pt x="1199" y="196"/>
                    <a:pt x="1224" y="173"/>
                    <a:pt x="1224" y="139"/>
                  </a:cubicBezTo>
                  <a:cubicBezTo>
                    <a:pt x="1244" y="144"/>
                    <a:pt x="1236" y="122"/>
                    <a:pt x="1250" y="121"/>
                  </a:cubicBezTo>
                  <a:cubicBezTo>
                    <a:pt x="1300" y="145"/>
                    <a:pt x="1351" y="168"/>
                    <a:pt x="1402" y="185"/>
                  </a:cubicBezTo>
                  <a:cubicBezTo>
                    <a:pt x="1465" y="207"/>
                    <a:pt x="1528" y="226"/>
                    <a:pt x="1585" y="250"/>
                  </a:cubicBezTo>
                  <a:cubicBezTo>
                    <a:pt x="1596" y="254"/>
                    <a:pt x="1603" y="264"/>
                    <a:pt x="1614" y="268"/>
                  </a:cubicBezTo>
                  <a:cubicBezTo>
                    <a:pt x="1635" y="276"/>
                    <a:pt x="1661" y="275"/>
                    <a:pt x="1683" y="283"/>
                  </a:cubicBezTo>
                  <a:cubicBezTo>
                    <a:pt x="1689" y="286"/>
                    <a:pt x="1693" y="294"/>
                    <a:pt x="1699" y="296"/>
                  </a:cubicBezTo>
                  <a:cubicBezTo>
                    <a:pt x="1723" y="307"/>
                    <a:pt x="1746" y="305"/>
                    <a:pt x="1766" y="314"/>
                  </a:cubicBezTo>
                  <a:cubicBezTo>
                    <a:pt x="1766" y="329"/>
                    <a:pt x="1788" y="323"/>
                    <a:pt x="1791" y="335"/>
                  </a:cubicBezTo>
                  <a:cubicBezTo>
                    <a:pt x="1834" y="337"/>
                    <a:pt x="1867" y="366"/>
                    <a:pt x="1910" y="376"/>
                  </a:cubicBezTo>
                  <a:cubicBezTo>
                    <a:pt x="1912" y="386"/>
                    <a:pt x="1923" y="387"/>
                    <a:pt x="1925" y="397"/>
                  </a:cubicBezTo>
                  <a:cubicBezTo>
                    <a:pt x="1910" y="426"/>
                    <a:pt x="1902" y="453"/>
                    <a:pt x="1889" y="482"/>
                  </a:cubicBezTo>
                  <a:cubicBezTo>
                    <a:pt x="1856" y="559"/>
                    <a:pt x="1816" y="645"/>
                    <a:pt x="1786" y="724"/>
                  </a:cubicBezTo>
                  <a:cubicBezTo>
                    <a:pt x="1769" y="771"/>
                    <a:pt x="1748" y="807"/>
                    <a:pt x="1732" y="850"/>
                  </a:cubicBezTo>
                  <a:cubicBezTo>
                    <a:pt x="1726" y="868"/>
                    <a:pt x="1722" y="892"/>
                    <a:pt x="1714" y="910"/>
                  </a:cubicBezTo>
                  <a:cubicBezTo>
                    <a:pt x="1704" y="934"/>
                    <a:pt x="1685" y="955"/>
                    <a:pt x="1675" y="979"/>
                  </a:cubicBezTo>
                  <a:cubicBezTo>
                    <a:pt x="1670" y="992"/>
                    <a:pt x="1671" y="999"/>
                    <a:pt x="1668" y="1008"/>
                  </a:cubicBezTo>
                  <a:cubicBezTo>
                    <a:pt x="1651" y="1046"/>
                    <a:pt x="1646" y="1081"/>
                    <a:pt x="1634" y="1124"/>
                  </a:cubicBezTo>
                  <a:cubicBezTo>
                    <a:pt x="1626" y="1151"/>
                    <a:pt x="1610" y="1178"/>
                    <a:pt x="1601" y="1206"/>
                  </a:cubicBezTo>
                  <a:cubicBezTo>
                    <a:pt x="1597" y="1217"/>
                    <a:pt x="1599" y="1229"/>
                    <a:pt x="1595" y="1240"/>
                  </a:cubicBezTo>
                  <a:cubicBezTo>
                    <a:pt x="1580" y="1288"/>
                    <a:pt x="1552" y="1332"/>
                    <a:pt x="1547" y="1384"/>
                  </a:cubicBezTo>
                  <a:cubicBezTo>
                    <a:pt x="1540" y="1392"/>
                    <a:pt x="1532" y="1399"/>
                    <a:pt x="1526" y="1407"/>
                  </a:cubicBezTo>
                  <a:cubicBezTo>
                    <a:pt x="1512" y="1410"/>
                    <a:pt x="1511" y="1411"/>
                    <a:pt x="1500" y="1415"/>
                  </a:cubicBezTo>
                  <a:cubicBezTo>
                    <a:pt x="1393" y="1386"/>
                    <a:pt x="1296" y="1347"/>
                    <a:pt x="1188" y="1301"/>
                  </a:cubicBezTo>
                  <a:cubicBezTo>
                    <a:pt x="1177" y="1296"/>
                    <a:pt x="1168" y="1283"/>
                    <a:pt x="1152" y="1288"/>
                  </a:cubicBezTo>
                  <a:cubicBezTo>
                    <a:pt x="1157" y="1312"/>
                    <a:pt x="1166" y="1332"/>
                    <a:pt x="1170" y="1355"/>
                  </a:cubicBezTo>
                  <a:cubicBezTo>
                    <a:pt x="1223" y="1363"/>
                    <a:pt x="1267" y="1392"/>
                    <a:pt x="1315" y="1415"/>
                  </a:cubicBezTo>
                  <a:cubicBezTo>
                    <a:pt x="1353" y="1434"/>
                    <a:pt x="1400" y="1440"/>
                    <a:pt x="1446" y="1453"/>
                  </a:cubicBezTo>
                  <a:cubicBezTo>
                    <a:pt x="1466" y="1467"/>
                    <a:pt x="1500" y="1492"/>
                    <a:pt x="1536" y="1479"/>
                  </a:cubicBezTo>
                  <a:cubicBezTo>
                    <a:pt x="1545" y="1448"/>
                    <a:pt x="1551" y="1409"/>
                    <a:pt x="1580" y="1376"/>
                  </a:cubicBezTo>
                  <a:close/>
                  <a:moveTo>
                    <a:pt x="1523" y="1340"/>
                  </a:moveTo>
                  <a:cubicBezTo>
                    <a:pt x="1551" y="1279"/>
                    <a:pt x="1572" y="1212"/>
                    <a:pt x="1590" y="1142"/>
                  </a:cubicBezTo>
                  <a:cubicBezTo>
                    <a:pt x="1630" y="1073"/>
                    <a:pt x="1653" y="988"/>
                    <a:pt x="1683" y="912"/>
                  </a:cubicBezTo>
                  <a:cubicBezTo>
                    <a:pt x="1695" y="883"/>
                    <a:pt x="1720" y="858"/>
                    <a:pt x="1724" y="822"/>
                  </a:cubicBezTo>
                  <a:cubicBezTo>
                    <a:pt x="1756" y="776"/>
                    <a:pt x="1771" y="712"/>
                    <a:pt x="1791" y="654"/>
                  </a:cubicBezTo>
                  <a:cubicBezTo>
                    <a:pt x="1818" y="611"/>
                    <a:pt x="1836" y="560"/>
                    <a:pt x="1853" y="508"/>
                  </a:cubicBezTo>
                  <a:cubicBezTo>
                    <a:pt x="1873" y="481"/>
                    <a:pt x="1882" y="444"/>
                    <a:pt x="1897" y="412"/>
                  </a:cubicBezTo>
                  <a:cubicBezTo>
                    <a:pt x="1899" y="412"/>
                    <a:pt x="1900" y="412"/>
                    <a:pt x="1900" y="410"/>
                  </a:cubicBezTo>
                  <a:cubicBezTo>
                    <a:pt x="1839" y="368"/>
                    <a:pt x="1776" y="349"/>
                    <a:pt x="1701" y="325"/>
                  </a:cubicBezTo>
                  <a:cubicBezTo>
                    <a:pt x="1684" y="301"/>
                    <a:pt x="1660" y="307"/>
                    <a:pt x="1626" y="296"/>
                  </a:cubicBezTo>
                  <a:cubicBezTo>
                    <a:pt x="1609" y="290"/>
                    <a:pt x="1589" y="275"/>
                    <a:pt x="1567" y="265"/>
                  </a:cubicBezTo>
                  <a:cubicBezTo>
                    <a:pt x="1547" y="256"/>
                    <a:pt x="1524" y="250"/>
                    <a:pt x="1500" y="242"/>
                  </a:cubicBezTo>
                  <a:cubicBezTo>
                    <a:pt x="1478" y="235"/>
                    <a:pt x="1460" y="223"/>
                    <a:pt x="1438" y="214"/>
                  </a:cubicBezTo>
                  <a:cubicBezTo>
                    <a:pt x="1415" y="203"/>
                    <a:pt x="1389" y="201"/>
                    <a:pt x="1369" y="193"/>
                  </a:cubicBezTo>
                  <a:cubicBezTo>
                    <a:pt x="1356" y="188"/>
                    <a:pt x="1338" y="178"/>
                    <a:pt x="1317" y="170"/>
                  </a:cubicBezTo>
                  <a:cubicBezTo>
                    <a:pt x="1312" y="168"/>
                    <a:pt x="1266" y="147"/>
                    <a:pt x="1266" y="147"/>
                  </a:cubicBezTo>
                  <a:cubicBezTo>
                    <a:pt x="1253" y="149"/>
                    <a:pt x="1234" y="202"/>
                    <a:pt x="1230" y="214"/>
                  </a:cubicBezTo>
                  <a:cubicBezTo>
                    <a:pt x="1219" y="239"/>
                    <a:pt x="1213" y="262"/>
                    <a:pt x="1211" y="283"/>
                  </a:cubicBezTo>
                  <a:cubicBezTo>
                    <a:pt x="1205" y="280"/>
                    <a:pt x="1207" y="291"/>
                    <a:pt x="1199" y="296"/>
                  </a:cubicBezTo>
                  <a:cubicBezTo>
                    <a:pt x="1198" y="312"/>
                    <a:pt x="1189" y="328"/>
                    <a:pt x="1183" y="343"/>
                  </a:cubicBezTo>
                  <a:cubicBezTo>
                    <a:pt x="1169" y="379"/>
                    <a:pt x="1160" y="424"/>
                    <a:pt x="1142" y="466"/>
                  </a:cubicBezTo>
                  <a:cubicBezTo>
                    <a:pt x="1138" y="476"/>
                    <a:pt x="1128" y="483"/>
                    <a:pt x="1124" y="492"/>
                  </a:cubicBezTo>
                  <a:cubicBezTo>
                    <a:pt x="1109" y="526"/>
                    <a:pt x="1103" y="565"/>
                    <a:pt x="1090" y="600"/>
                  </a:cubicBezTo>
                  <a:cubicBezTo>
                    <a:pt x="1076" y="640"/>
                    <a:pt x="1047" y="680"/>
                    <a:pt x="1039" y="721"/>
                  </a:cubicBezTo>
                  <a:cubicBezTo>
                    <a:pt x="1037" y="736"/>
                    <a:pt x="1032" y="760"/>
                    <a:pt x="1018" y="770"/>
                  </a:cubicBezTo>
                  <a:cubicBezTo>
                    <a:pt x="1065" y="944"/>
                    <a:pt x="1097" y="1097"/>
                    <a:pt x="1147" y="1265"/>
                  </a:cubicBezTo>
                  <a:cubicBezTo>
                    <a:pt x="1164" y="1271"/>
                    <a:pt x="1183" y="1274"/>
                    <a:pt x="1201" y="1281"/>
                  </a:cubicBezTo>
                  <a:cubicBezTo>
                    <a:pt x="1251" y="1300"/>
                    <a:pt x="1309" y="1335"/>
                    <a:pt x="1358" y="1348"/>
                  </a:cubicBezTo>
                  <a:cubicBezTo>
                    <a:pt x="1366" y="1350"/>
                    <a:pt x="1375" y="1348"/>
                    <a:pt x="1384" y="1350"/>
                  </a:cubicBezTo>
                  <a:cubicBezTo>
                    <a:pt x="1410" y="1357"/>
                    <a:pt x="1434" y="1377"/>
                    <a:pt x="1456" y="1379"/>
                  </a:cubicBezTo>
                  <a:cubicBezTo>
                    <a:pt x="1486" y="1381"/>
                    <a:pt x="1491" y="1368"/>
                    <a:pt x="1516" y="1374"/>
                  </a:cubicBezTo>
                  <a:cubicBezTo>
                    <a:pt x="1518" y="1361"/>
                    <a:pt x="1528" y="1354"/>
                    <a:pt x="1523" y="1340"/>
                  </a:cubicBezTo>
                  <a:close/>
                  <a:moveTo>
                    <a:pt x="423" y="1667"/>
                  </a:moveTo>
                  <a:cubicBezTo>
                    <a:pt x="425" y="1675"/>
                    <a:pt x="420" y="1677"/>
                    <a:pt x="420" y="1683"/>
                  </a:cubicBezTo>
                  <a:cubicBezTo>
                    <a:pt x="427" y="1693"/>
                    <a:pt x="438" y="1698"/>
                    <a:pt x="438" y="1714"/>
                  </a:cubicBezTo>
                  <a:cubicBezTo>
                    <a:pt x="439" y="1722"/>
                    <a:pt x="435" y="1726"/>
                    <a:pt x="428" y="1727"/>
                  </a:cubicBezTo>
                  <a:cubicBezTo>
                    <a:pt x="429" y="1737"/>
                    <a:pt x="440" y="1737"/>
                    <a:pt x="438" y="1750"/>
                  </a:cubicBezTo>
                  <a:cubicBezTo>
                    <a:pt x="437" y="1775"/>
                    <a:pt x="398" y="1770"/>
                    <a:pt x="384" y="1776"/>
                  </a:cubicBezTo>
                  <a:cubicBezTo>
                    <a:pt x="397" y="1773"/>
                    <a:pt x="397" y="1783"/>
                    <a:pt x="405" y="1786"/>
                  </a:cubicBezTo>
                  <a:cubicBezTo>
                    <a:pt x="488" y="1764"/>
                    <a:pt x="578" y="1739"/>
                    <a:pt x="660" y="1721"/>
                  </a:cubicBezTo>
                  <a:cubicBezTo>
                    <a:pt x="683" y="1716"/>
                    <a:pt x="701" y="1704"/>
                    <a:pt x="717" y="1711"/>
                  </a:cubicBezTo>
                  <a:cubicBezTo>
                    <a:pt x="822" y="1685"/>
                    <a:pt x="892" y="1624"/>
                    <a:pt x="1005" y="1624"/>
                  </a:cubicBezTo>
                  <a:cubicBezTo>
                    <a:pt x="1011" y="1619"/>
                    <a:pt x="1016" y="1615"/>
                    <a:pt x="1023" y="1613"/>
                  </a:cubicBezTo>
                  <a:cubicBezTo>
                    <a:pt x="1029" y="1613"/>
                    <a:pt x="1035" y="1613"/>
                    <a:pt x="1041" y="1613"/>
                  </a:cubicBezTo>
                  <a:cubicBezTo>
                    <a:pt x="1082" y="1593"/>
                    <a:pt x="1132" y="1583"/>
                    <a:pt x="1178" y="1572"/>
                  </a:cubicBezTo>
                  <a:cubicBezTo>
                    <a:pt x="1191" y="1555"/>
                    <a:pt x="1185" y="1554"/>
                    <a:pt x="1181" y="1533"/>
                  </a:cubicBezTo>
                  <a:cubicBezTo>
                    <a:pt x="1168" y="1475"/>
                    <a:pt x="1165" y="1397"/>
                    <a:pt x="1152" y="1348"/>
                  </a:cubicBezTo>
                  <a:cubicBezTo>
                    <a:pt x="1116" y="1213"/>
                    <a:pt x="1070" y="1055"/>
                    <a:pt x="1028" y="897"/>
                  </a:cubicBezTo>
                  <a:cubicBezTo>
                    <a:pt x="1021" y="869"/>
                    <a:pt x="1020" y="842"/>
                    <a:pt x="1013" y="814"/>
                  </a:cubicBezTo>
                  <a:cubicBezTo>
                    <a:pt x="991" y="724"/>
                    <a:pt x="962" y="638"/>
                    <a:pt x="941" y="557"/>
                  </a:cubicBezTo>
                  <a:cubicBezTo>
                    <a:pt x="933" y="527"/>
                    <a:pt x="932" y="493"/>
                    <a:pt x="923" y="461"/>
                  </a:cubicBezTo>
                  <a:cubicBezTo>
                    <a:pt x="910" y="415"/>
                    <a:pt x="899" y="360"/>
                    <a:pt x="856" y="348"/>
                  </a:cubicBezTo>
                  <a:cubicBezTo>
                    <a:pt x="748" y="398"/>
                    <a:pt x="620" y="435"/>
                    <a:pt x="508" y="461"/>
                  </a:cubicBezTo>
                  <a:cubicBezTo>
                    <a:pt x="505" y="464"/>
                    <a:pt x="503" y="466"/>
                    <a:pt x="500" y="469"/>
                  </a:cubicBezTo>
                  <a:cubicBezTo>
                    <a:pt x="427" y="487"/>
                    <a:pt x="347" y="510"/>
                    <a:pt x="273" y="533"/>
                  </a:cubicBezTo>
                  <a:cubicBezTo>
                    <a:pt x="198" y="557"/>
                    <a:pt x="116" y="569"/>
                    <a:pt x="67" y="608"/>
                  </a:cubicBezTo>
                  <a:cubicBezTo>
                    <a:pt x="90" y="608"/>
                    <a:pt x="132" y="633"/>
                    <a:pt x="108" y="670"/>
                  </a:cubicBezTo>
                  <a:cubicBezTo>
                    <a:pt x="94" y="677"/>
                    <a:pt x="63" y="667"/>
                    <a:pt x="72" y="680"/>
                  </a:cubicBezTo>
                  <a:cubicBezTo>
                    <a:pt x="75" y="680"/>
                    <a:pt x="75" y="676"/>
                    <a:pt x="75" y="673"/>
                  </a:cubicBezTo>
                  <a:cubicBezTo>
                    <a:pt x="97" y="677"/>
                    <a:pt x="159" y="688"/>
                    <a:pt x="157" y="724"/>
                  </a:cubicBezTo>
                  <a:cubicBezTo>
                    <a:pt x="157" y="739"/>
                    <a:pt x="142" y="743"/>
                    <a:pt x="129" y="750"/>
                  </a:cubicBezTo>
                  <a:cubicBezTo>
                    <a:pt x="154" y="752"/>
                    <a:pt x="168" y="766"/>
                    <a:pt x="165" y="796"/>
                  </a:cubicBezTo>
                  <a:cubicBezTo>
                    <a:pt x="177" y="798"/>
                    <a:pt x="181" y="808"/>
                    <a:pt x="186" y="817"/>
                  </a:cubicBezTo>
                  <a:cubicBezTo>
                    <a:pt x="164" y="841"/>
                    <a:pt x="195" y="851"/>
                    <a:pt x="211" y="879"/>
                  </a:cubicBezTo>
                  <a:cubicBezTo>
                    <a:pt x="227" y="905"/>
                    <a:pt x="214" y="911"/>
                    <a:pt x="209" y="930"/>
                  </a:cubicBezTo>
                  <a:cubicBezTo>
                    <a:pt x="227" y="939"/>
                    <a:pt x="224" y="962"/>
                    <a:pt x="217" y="979"/>
                  </a:cubicBezTo>
                  <a:cubicBezTo>
                    <a:pt x="234" y="984"/>
                    <a:pt x="227" y="1002"/>
                    <a:pt x="232" y="1018"/>
                  </a:cubicBezTo>
                  <a:cubicBezTo>
                    <a:pt x="237" y="1034"/>
                    <a:pt x="250" y="1049"/>
                    <a:pt x="235" y="1067"/>
                  </a:cubicBezTo>
                  <a:cubicBezTo>
                    <a:pt x="257" y="1076"/>
                    <a:pt x="276" y="1105"/>
                    <a:pt x="258" y="1131"/>
                  </a:cubicBezTo>
                  <a:cubicBezTo>
                    <a:pt x="270" y="1139"/>
                    <a:pt x="282" y="1147"/>
                    <a:pt x="284" y="1165"/>
                  </a:cubicBezTo>
                  <a:cubicBezTo>
                    <a:pt x="281" y="1173"/>
                    <a:pt x="271" y="1173"/>
                    <a:pt x="271" y="1183"/>
                  </a:cubicBezTo>
                  <a:cubicBezTo>
                    <a:pt x="293" y="1183"/>
                    <a:pt x="301" y="1198"/>
                    <a:pt x="304" y="1216"/>
                  </a:cubicBezTo>
                  <a:cubicBezTo>
                    <a:pt x="299" y="1220"/>
                    <a:pt x="297" y="1228"/>
                    <a:pt x="297" y="1237"/>
                  </a:cubicBezTo>
                  <a:cubicBezTo>
                    <a:pt x="314" y="1251"/>
                    <a:pt x="308" y="1269"/>
                    <a:pt x="312" y="1288"/>
                  </a:cubicBezTo>
                  <a:cubicBezTo>
                    <a:pt x="313" y="1294"/>
                    <a:pt x="322" y="1299"/>
                    <a:pt x="325" y="1309"/>
                  </a:cubicBezTo>
                  <a:cubicBezTo>
                    <a:pt x="327" y="1317"/>
                    <a:pt x="324" y="1327"/>
                    <a:pt x="325" y="1330"/>
                  </a:cubicBezTo>
                  <a:cubicBezTo>
                    <a:pt x="333" y="1348"/>
                    <a:pt x="359" y="1357"/>
                    <a:pt x="340" y="1384"/>
                  </a:cubicBezTo>
                  <a:cubicBezTo>
                    <a:pt x="347" y="1393"/>
                    <a:pt x="358" y="1397"/>
                    <a:pt x="361" y="1410"/>
                  </a:cubicBezTo>
                  <a:cubicBezTo>
                    <a:pt x="347" y="1435"/>
                    <a:pt x="378" y="1453"/>
                    <a:pt x="358" y="1477"/>
                  </a:cubicBezTo>
                  <a:cubicBezTo>
                    <a:pt x="374" y="1488"/>
                    <a:pt x="399" y="1512"/>
                    <a:pt x="382" y="1533"/>
                  </a:cubicBezTo>
                  <a:cubicBezTo>
                    <a:pt x="388" y="1545"/>
                    <a:pt x="399" y="1552"/>
                    <a:pt x="402" y="1567"/>
                  </a:cubicBezTo>
                  <a:cubicBezTo>
                    <a:pt x="400" y="1574"/>
                    <a:pt x="397" y="1579"/>
                    <a:pt x="394" y="1585"/>
                  </a:cubicBezTo>
                  <a:cubicBezTo>
                    <a:pt x="409" y="1612"/>
                    <a:pt x="401" y="1646"/>
                    <a:pt x="423" y="1667"/>
                  </a:cubicBezTo>
                  <a:close/>
                  <a:moveTo>
                    <a:pt x="1157" y="31"/>
                  </a:moveTo>
                  <a:cubicBezTo>
                    <a:pt x="1116" y="73"/>
                    <a:pt x="1115" y="150"/>
                    <a:pt x="1083" y="201"/>
                  </a:cubicBezTo>
                  <a:cubicBezTo>
                    <a:pt x="1051" y="325"/>
                    <a:pt x="994" y="426"/>
                    <a:pt x="961" y="557"/>
                  </a:cubicBezTo>
                  <a:cubicBezTo>
                    <a:pt x="962" y="563"/>
                    <a:pt x="969" y="578"/>
                    <a:pt x="972" y="590"/>
                  </a:cubicBezTo>
                  <a:cubicBezTo>
                    <a:pt x="995" y="571"/>
                    <a:pt x="994" y="537"/>
                    <a:pt x="1003" y="510"/>
                  </a:cubicBezTo>
                  <a:cubicBezTo>
                    <a:pt x="1007" y="497"/>
                    <a:pt x="1017" y="487"/>
                    <a:pt x="1021" y="474"/>
                  </a:cubicBezTo>
                  <a:cubicBezTo>
                    <a:pt x="1068" y="329"/>
                    <a:pt x="1111" y="175"/>
                    <a:pt x="1168" y="38"/>
                  </a:cubicBezTo>
                  <a:cubicBezTo>
                    <a:pt x="1168" y="36"/>
                    <a:pt x="1168" y="33"/>
                    <a:pt x="1168" y="31"/>
                  </a:cubicBezTo>
                  <a:cubicBezTo>
                    <a:pt x="1161" y="31"/>
                    <a:pt x="1162" y="26"/>
                    <a:pt x="1157" y="31"/>
                  </a:cubicBezTo>
                  <a:close/>
                  <a:moveTo>
                    <a:pt x="315" y="1734"/>
                  </a:moveTo>
                  <a:cubicBezTo>
                    <a:pt x="327" y="1733"/>
                    <a:pt x="331" y="1740"/>
                    <a:pt x="340" y="1742"/>
                  </a:cubicBezTo>
                  <a:cubicBezTo>
                    <a:pt x="356" y="1712"/>
                    <a:pt x="401" y="1727"/>
                    <a:pt x="415" y="1711"/>
                  </a:cubicBezTo>
                  <a:cubicBezTo>
                    <a:pt x="386" y="1703"/>
                    <a:pt x="339" y="1709"/>
                    <a:pt x="315" y="1734"/>
                  </a:cubicBezTo>
                  <a:close/>
                  <a:moveTo>
                    <a:pt x="376" y="1734"/>
                  </a:moveTo>
                  <a:cubicBezTo>
                    <a:pt x="360" y="1746"/>
                    <a:pt x="342" y="1755"/>
                    <a:pt x="330" y="1770"/>
                  </a:cubicBezTo>
                  <a:cubicBezTo>
                    <a:pt x="352" y="1763"/>
                    <a:pt x="380" y="1757"/>
                    <a:pt x="415" y="1750"/>
                  </a:cubicBezTo>
                  <a:cubicBezTo>
                    <a:pt x="415" y="1746"/>
                    <a:pt x="415" y="1743"/>
                    <a:pt x="415" y="1740"/>
                  </a:cubicBezTo>
                  <a:cubicBezTo>
                    <a:pt x="397" y="1743"/>
                    <a:pt x="393" y="1732"/>
                    <a:pt x="376" y="1734"/>
                  </a:cubicBezTo>
                  <a:close/>
                  <a:moveTo>
                    <a:pt x="400" y="1665"/>
                  </a:moveTo>
                  <a:cubicBezTo>
                    <a:pt x="386" y="1664"/>
                    <a:pt x="386" y="1663"/>
                    <a:pt x="374" y="1665"/>
                  </a:cubicBezTo>
                  <a:cubicBezTo>
                    <a:pt x="359" y="1630"/>
                    <a:pt x="326" y="1663"/>
                    <a:pt x="309" y="1678"/>
                  </a:cubicBezTo>
                  <a:cubicBezTo>
                    <a:pt x="314" y="1685"/>
                    <a:pt x="311" y="1700"/>
                    <a:pt x="320" y="1703"/>
                  </a:cubicBezTo>
                  <a:cubicBezTo>
                    <a:pt x="342" y="1674"/>
                    <a:pt x="400" y="1696"/>
                    <a:pt x="400" y="1665"/>
                  </a:cubicBezTo>
                  <a:close/>
                  <a:moveTo>
                    <a:pt x="353" y="1600"/>
                  </a:moveTo>
                  <a:cubicBezTo>
                    <a:pt x="325" y="1610"/>
                    <a:pt x="311" y="1625"/>
                    <a:pt x="278" y="1636"/>
                  </a:cubicBezTo>
                  <a:cubicBezTo>
                    <a:pt x="278" y="1648"/>
                    <a:pt x="284" y="1653"/>
                    <a:pt x="289" y="1660"/>
                  </a:cubicBezTo>
                  <a:cubicBezTo>
                    <a:pt x="318" y="1649"/>
                    <a:pt x="333" y="1620"/>
                    <a:pt x="374" y="1629"/>
                  </a:cubicBezTo>
                  <a:cubicBezTo>
                    <a:pt x="376" y="1625"/>
                    <a:pt x="381" y="1624"/>
                    <a:pt x="384" y="1621"/>
                  </a:cubicBezTo>
                  <a:cubicBezTo>
                    <a:pt x="384" y="1617"/>
                    <a:pt x="384" y="1612"/>
                    <a:pt x="384" y="1608"/>
                  </a:cubicBezTo>
                  <a:cubicBezTo>
                    <a:pt x="375" y="1606"/>
                    <a:pt x="362" y="1605"/>
                    <a:pt x="353" y="1600"/>
                  </a:cubicBezTo>
                  <a:close/>
                  <a:moveTo>
                    <a:pt x="376" y="1562"/>
                  </a:moveTo>
                  <a:cubicBezTo>
                    <a:pt x="372" y="1561"/>
                    <a:pt x="371" y="1557"/>
                    <a:pt x="371" y="1551"/>
                  </a:cubicBezTo>
                  <a:cubicBezTo>
                    <a:pt x="323" y="1543"/>
                    <a:pt x="277" y="1580"/>
                    <a:pt x="276" y="1611"/>
                  </a:cubicBezTo>
                  <a:cubicBezTo>
                    <a:pt x="307" y="1597"/>
                    <a:pt x="351" y="1584"/>
                    <a:pt x="376" y="1562"/>
                  </a:cubicBezTo>
                  <a:close/>
                  <a:moveTo>
                    <a:pt x="348" y="1500"/>
                  </a:moveTo>
                  <a:cubicBezTo>
                    <a:pt x="319" y="1501"/>
                    <a:pt x="293" y="1516"/>
                    <a:pt x="268" y="1528"/>
                  </a:cubicBezTo>
                  <a:cubicBezTo>
                    <a:pt x="270" y="1540"/>
                    <a:pt x="266" y="1556"/>
                    <a:pt x="281" y="1559"/>
                  </a:cubicBezTo>
                  <a:cubicBezTo>
                    <a:pt x="301" y="1533"/>
                    <a:pt x="349" y="1535"/>
                    <a:pt x="364" y="1510"/>
                  </a:cubicBezTo>
                  <a:cubicBezTo>
                    <a:pt x="354" y="1511"/>
                    <a:pt x="357" y="1500"/>
                    <a:pt x="348" y="1500"/>
                  </a:cubicBezTo>
                  <a:close/>
                  <a:moveTo>
                    <a:pt x="258" y="1490"/>
                  </a:moveTo>
                  <a:cubicBezTo>
                    <a:pt x="257" y="1498"/>
                    <a:pt x="266" y="1497"/>
                    <a:pt x="268" y="1502"/>
                  </a:cubicBezTo>
                  <a:cubicBezTo>
                    <a:pt x="294" y="1487"/>
                    <a:pt x="336" y="1488"/>
                    <a:pt x="343" y="1453"/>
                  </a:cubicBezTo>
                  <a:cubicBezTo>
                    <a:pt x="308" y="1442"/>
                    <a:pt x="281" y="1473"/>
                    <a:pt x="258" y="1490"/>
                  </a:cubicBezTo>
                  <a:close/>
                  <a:moveTo>
                    <a:pt x="330" y="1407"/>
                  </a:moveTo>
                  <a:cubicBezTo>
                    <a:pt x="315" y="1416"/>
                    <a:pt x="299" y="1409"/>
                    <a:pt x="289" y="1399"/>
                  </a:cubicBezTo>
                  <a:cubicBezTo>
                    <a:pt x="283" y="1416"/>
                    <a:pt x="260" y="1415"/>
                    <a:pt x="248" y="1425"/>
                  </a:cubicBezTo>
                  <a:cubicBezTo>
                    <a:pt x="252" y="1442"/>
                    <a:pt x="241" y="1449"/>
                    <a:pt x="237" y="1464"/>
                  </a:cubicBezTo>
                  <a:cubicBezTo>
                    <a:pt x="270" y="1475"/>
                    <a:pt x="289" y="1422"/>
                    <a:pt x="320" y="1430"/>
                  </a:cubicBezTo>
                  <a:cubicBezTo>
                    <a:pt x="317" y="1416"/>
                    <a:pt x="336" y="1428"/>
                    <a:pt x="335" y="1417"/>
                  </a:cubicBezTo>
                  <a:cubicBezTo>
                    <a:pt x="330" y="1417"/>
                    <a:pt x="334" y="1409"/>
                    <a:pt x="330" y="1407"/>
                  </a:cubicBezTo>
                  <a:close/>
                  <a:moveTo>
                    <a:pt x="248" y="1394"/>
                  </a:moveTo>
                  <a:cubicBezTo>
                    <a:pt x="272" y="1396"/>
                    <a:pt x="296" y="1350"/>
                    <a:pt x="322" y="1376"/>
                  </a:cubicBezTo>
                  <a:cubicBezTo>
                    <a:pt x="323" y="1373"/>
                    <a:pt x="326" y="1373"/>
                    <a:pt x="330" y="1374"/>
                  </a:cubicBezTo>
                  <a:cubicBezTo>
                    <a:pt x="313" y="1326"/>
                    <a:pt x="259" y="1362"/>
                    <a:pt x="248" y="1394"/>
                  </a:cubicBezTo>
                  <a:close/>
                  <a:moveTo>
                    <a:pt x="299" y="1307"/>
                  </a:moveTo>
                  <a:cubicBezTo>
                    <a:pt x="286" y="1306"/>
                    <a:pt x="274" y="1308"/>
                    <a:pt x="263" y="1314"/>
                  </a:cubicBezTo>
                  <a:cubicBezTo>
                    <a:pt x="259" y="1311"/>
                    <a:pt x="256" y="1308"/>
                    <a:pt x="253" y="1304"/>
                  </a:cubicBezTo>
                  <a:cubicBezTo>
                    <a:pt x="240" y="1318"/>
                    <a:pt x="217" y="1339"/>
                    <a:pt x="240" y="1355"/>
                  </a:cubicBezTo>
                  <a:cubicBezTo>
                    <a:pt x="263" y="1344"/>
                    <a:pt x="282" y="1313"/>
                    <a:pt x="304" y="1317"/>
                  </a:cubicBezTo>
                  <a:cubicBezTo>
                    <a:pt x="300" y="1316"/>
                    <a:pt x="303" y="1308"/>
                    <a:pt x="299" y="1307"/>
                  </a:cubicBezTo>
                  <a:close/>
                  <a:moveTo>
                    <a:pt x="278" y="1250"/>
                  </a:moveTo>
                  <a:cubicBezTo>
                    <a:pt x="269" y="1259"/>
                    <a:pt x="262" y="1258"/>
                    <a:pt x="250" y="1252"/>
                  </a:cubicBezTo>
                  <a:cubicBezTo>
                    <a:pt x="243" y="1256"/>
                    <a:pt x="235" y="1259"/>
                    <a:pt x="230" y="1265"/>
                  </a:cubicBezTo>
                  <a:cubicBezTo>
                    <a:pt x="233" y="1266"/>
                    <a:pt x="239" y="1264"/>
                    <a:pt x="240" y="1268"/>
                  </a:cubicBezTo>
                  <a:cubicBezTo>
                    <a:pt x="230" y="1279"/>
                    <a:pt x="208" y="1278"/>
                    <a:pt x="206" y="1296"/>
                  </a:cubicBezTo>
                  <a:cubicBezTo>
                    <a:pt x="209" y="1302"/>
                    <a:pt x="214" y="1306"/>
                    <a:pt x="222" y="1307"/>
                  </a:cubicBezTo>
                  <a:cubicBezTo>
                    <a:pt x="238" y="1284"/>
                    <a:pt x="266" y="1288"/>
                    <a:pt x="297" y="1278"/>
                  </a:cubicBezTo>
                  <a:cubicBezTo>
                    <a:pt x="296" y="1263"/>
                    <a:pt x="291" y="1253"/>
                    <a:pt x="278" y="1250"/>
                  </a:cubicBezTo>
                  <a:close/>
                  <a:moveTo>
                    <a:pt x="268" y="1201"/>
                  </a:moveTo>
                  <a:cubicBezTo>
                    <a:pt x="248" y="1206"/>
                    <a:pt x="227" y="1210"/>
                    <a:pt x="209" y="1216"/>
                  </a:cubicBezTo>
                  <a:cubicBezTo>
                    <a:pt x="206" y="1227"/>
                    <a:pt x="196" y="1242"/>
                    <a:pt x="204" y="1255"/>
                  </a:cubicBezTo>
                  <a:cubicBezTo>
                    <a:pt x="225" y="1246"/>
                    <a:pt x="261" y="1229"/>
                    <a:pt x="281" y="1211"/>
                  </a:cubicBezTo>
                  <a:cubicBezTo>
                    <a:pt x="273" y="1212"/>
                    <a:pt x="274" y="1203"/>
                    <a:pt x="268" y="1201"/>
                  </a:cubicBezTo>
                  <a:close/>
                  <a:moveTo>
                    <a:pt x="181" y="1180"/>
                  </a:moveTo>
                  <a:cubicBezTo>
                    <a:pt x="191" y="1195"/>
                    <a:pt x="201" y="1187"/>
                    <a:pt x="214" y="1193"/>
                  </a:cubicBezTo>
                  <a:cubicBezTo>
                    <a:pt x="222" y="1183"/>
                    <a:pt x="236" y="1181"/>
                    <a:pt x="242" y="1170"/>
                  </a:cubicBezTo>
                  <a:cubicBezTo>
                    <a:pt x="252" y="1174"/>
                    <a:pt x="256" y="1167"/>
                    <a:pt x="263" y="1160"/>
                  </a:cubicBezTo>
                  <a:cubicBezTo>
                    <a:pt x="235" y="1128"/>
                    <a:pt x="201" y="1149"/>
                    <a:pt x="181" y="1180"/>
                  </a:cubicBezTo>
                  <a:close/>
                  <a:moveTo>
                    <a:pt x="206" y="1087"/>
                  </a:moveTo>
                  <a:cubicBezTo>
                    <a:pt x="183" y="1100"/>
                    <a:pt x="179" y="1118"/>
                    <a:pt x="168" y="1142"/>
                  </a:cubicBezTo>
                  <a:cubicBezTo>
                    <a:pt x="175" y="1143"/>
                    <a:pt x="172" y="1143"/>
                    <a:pt x="181" y="1147"/>
                  </a:cubicBezTo>
                  <a:cubicBezTo>
                    <a:pt x="198" y="1130"/>
                    <a:pt x="226" y="1123"/>
                    <a:pt x="248" y="1111"/>
                  </a:cubicBezTo>
                  <a:cubicBezTo>
                    <a:pt x="245" y="1097"/>
                    <a:pt x="236" y="1089"/>
                    <a:pt x="224" y="1085"/>
                  </a:cubicBezTo>
                  <a:cubicBezTo>
                    <a:pt x="216" y="1090"/>
                    <a:pt x="205" y="1100"/>
                    <a:pt x="206" y="1087"/>
                  </a:cubicBezTo>
                  <a:close/>
                  <a:moveTo>
                    <a:pt x="155" y="1090"/>
                  </a:moveTo>
                  <a:cubicBezTo>
                    <a:pt x="183" y="1089"/>
                    <a:pt x="210" y="1067"/>
                    <a:pt x="222" y="1041"/>
                  </a:cubicBezTo>
                  <a:cubicBezTo>
                    <a:pt x="195" y="1032"/>
                    <a:pt x="152" y="1061"/>
                    <a:pt x="155" y="1090"/>
                  </a:cubicBezTo>
                  <a:close/>
                  <a:moveTo>
                    <a:pt x="191" y="1008"/>
                  </a:moveTo>
                  <a:cubicBezTo>
                    <a:pt x="184" y="1004"/>
                    <a:pt x="182" y="996"/>
                    <a:pt x="173" y="995"/>
                  </a:cubicBezTo>
                  <a:cubicBezTo>
                    <a:pt x="161" y="1008"/>
                    <a:pt x="127" y="1025"/>
                    <a:pt x="147" y="1046"/>
                  </a:cubicBezTo>
                  <a:cubicBezTo>
                    <a:pt x="171" y="1030"/>
                    <a:pt x="189" y="1025"/>
                    <a:pt x="209" y="1005"/>
                  </a:cubicBezTo>
                  <a:cubicBezTo>
                    <a:pt x="203" y="999"/>
                    <a:pt x="194" y="1004"/>
                    <a:pt x="191" y="1008"/>
                  </a:cubicBezTo>
                  <a:close/>
                  <a:moveTo>
                    <a:pt x="193" y="941"/>
                  </a:moveTo>
                  <a:cubicBezTo>
                    <a:pt x="187" y="936"/>
                    <a:pt x="165" y="940"/>
                    <a:pt x="152" y="948"/>
                  </a:cubicBezTo>
                  <a:cubicBezTo>
                    <a:pt x="142" y="955"/>
                    <a:pt x="142" y="971"/>
                    <a:pt x="129" y="971"/>
                  </a:cubicBezTo>
                  <a:cubicBezTo>
                    <a:pt x="127" y="983"/>
                    <a:pt x="131" y="988"/>
                    <a:pt x="137" y="992"/>
                  </a:cubicBezTo>
                  <a:cubicBezTo>
                    <a:pt x="151" y="971"/>
                    <a:pt x="232" y="970"/>
                    <a:pt x="193" y="941"/>
                  </a:cubicBezTo>
                  <a:close/>
                  <a:moveTo>
                    <a:pt x="196" y="899"/>
                  </a:moveTo>
                  <a:cubicBezTo>
                    <a:pt x="192" y="892"/>
                    <a:pt x="183" y="888"/>
                    <a:pt x="173" y="886"/>
                  </a:cubicBezTo>
                  <a:cubicBezTo>
                    <a:pt x="162" y="894"/>
                    <a:pt x="156" y="895"/>
                    <a:pt x="139" y="892"/>
                  </a:cubicBezTo>
                  <a:cubicBezTo>
                    <a:pt x="127" y="902"/>
                    <a:pt x="116" y="913"/>
                    <a:pt x="103" y="923"/>
                  </a:cubicBezTo>
                  <a:cubicBezTo>
                    <a:pt x="106" y="931"/>
                    <a:pt x="104" y="936"/>
                    <a:pt x="108" y="946"/>
                  </a:cubicBezTo>
                  <a:cubicBezTo>
                    <a:pt x="138" y="931"/>
                    <a:pt x="178" y="918"/>
                    <a:pt x="196" y="899"/>
                  </a:cubicBezTo>
                  <a:close/>
                  <a:moveTo>
                    <a:pt x="134" y="853"/>
                  </a:moveTo>
                  <a:cubicBezTo>
                    <a:pt x="131" y="872"/>
                    <a:pt x="89" y="864"/>
                    <a:pt x="101" y="894"/>
                  </a:cubicBezTo>
                  <a:cubicBezTo>
                    <a:pt x="128" y="890"/>
                    <a:pt x="136" y="872"/>
                    <a:pt x="147" y="858"/>
                  </a:cubicBezTo>
                  <a:cubicBezTo>
                    <a:pt x="152" y="858"/>
                    <a:pt x="162" y="864"/>
                    <a:pt x="165" y="855"/>
                  </a:cubicBezTo>
                  <a:cubicBezTo>
                    <a:pt x="152" y="853"/>
                    <a:pt x="146" y="858"/>
                    <a:pt x="134" y="853"/>
                  </a:cubicBezTo>
                  <a:close/>
                  <a:moveTo>
                    <a:pt x="121" y="812"/>
                  </a:moveTo>
                  <a:cubicBezTo>
                    <a:pt x="105" y="823"/>
                    <a:pt x="83" y="842"/>
                    <a:pt x="85" y="863"/>
                  </a:cubicBezTo>
                  <a:cubicBezTo>
                    <a:pt x="107" y="845"/>
                    <a:pt x="125" y="823"/>
                    <a:pt x="157" y="822"/>
                  </a:cubicBezTo>
                  <a:cubicBezTo>
                    <a:pt x="157" y="819"/>
                    <a:pt x="161" y="818"/>
                    <a:pt x="160" y="814"/>
                  </a:cubicBezTo>
                  <a:cubicBezTo>
                    <a:pt x="143" y="811"/>
                    <a:pt x="136" y="819"/>
                    <a:pt x="121" y="812"/>
                  </a:cubicBezTo>
                  <a:close/>
                  <a:moveTo>
                    <a:pt x="75" y="804"/>
                  </a:moveTo>
                  <a:cubicBezTo>
                    <a:pt x="97" y="794"/>
                    <a:pt x="109" y="774"/>
                    <a:pt x="137" y="781"/>
                  </a:cubicBezTo>
                  <a:cubicBezTo>
                    <a:pt x="137" y="778"/>
                    <a:pt x="137" y="776"/>
                    <a:pt x="137" y="773"/>
                  </a:cubicBezTo>
                  <a:cubicBezTo>
                    <a:pt x="114" y="754"/>
                    <a:pt x="70" y="771"/>
                    <a:pt x="75" y="804"/>
                  </a:cubicBezTo>
                  <a:close/>
                  <a:moveTo>
                    <a:pt x="134" y="719"/>
                  </a:moveTo>
                  <a:cubicBezTo>
                    <a:pt x="113" y="681"/>
                    <a:pt x="56" y="707"/>
                    <a:pt x="49" y="732"/>
                  </a:cubicBezTo>
                  <a:cubicBezTo>
                    <a:pt x="56" y="742"/>
                    <a:pt x="56" y="758"/>
                    <a:pt x="72" y="758"/>
                  </a:cubicBezTo>
                  <a:cubicBezTo>
                    <a:pt x="74" y="729"/>
                    <a:pt x="101" y="726"/>
                    <a:pt x="132" y="727"/>
                  </a:cubicBezTo>
                  <a:cubicBezTo>
                    <a:pt x="132" y="723"/>
                    <a:pt x="135" y="723"/>
                    <a:pt x="134" y="719"/>
                  </a:cubicBezTo>
                  <a:close/>
                  <a:moveTo>
                    <a:pt x="34" y="642"/>
                  </a:moveTo>
                  <a:cubicBezTo>
                    <a:pt x="28" y="657"/>
                    <a:pt x="32" y="675"/>
                    <a:pt x="47" y="678"/>
                  </a:cubicBezTo>
                  <a:cubicBezTo>
                    <a:pt x="45" y="649"/>
                    <a:pt x="81" y="652"/>
                    <a:pt x="93" y="644"/>
                  </a:cubicBezTo>
                  <a:cubicBezTo>
                    <a:pt x="81" y="623"/>
                    <a:pt x="52" y="644"/>
                    <a:pt x="34" y="6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46"/>
            <p:cNvSpPr>
              <a:spLocks noEditPoints="1"/>
            </p:cNvSpPr>
            <p:nvPr/>
          </p:nvSpPr>
          <p:spPr bwMode="auto">
            <a:xfrm>
              <a:off x="8531225" y="735013"/>
              <a:ext cx="377825" cy="306388"/>
            </a:xfrm>
            <a:custGeom>
              <a:avLst/>
              <a:gdLst>
                <a:gd name="T0" fmla="*/ 142 w 583"/>
                <a:gd name="T1" fmla="*/ 0 h 474"/>
                <a:gd name="T2" fmla="*/ 163 w 583"/>
                <a:gd name="T3" fmla="*/ 18 h 474"/>
                <a:gd name="T4" fmla="*/ 250 w 583"/>
                <a:gd name="T5" fmla="*/ 54 h 474"/>
                <a:gd name="T6" fmla="*/ 325 w 583"/>
                <a:gd name="T7" fmla="*/ 85 h 474"/>
                <a:gd name="T8" fmla="*/ 351 w 583"/>
                <a:gd name="T9" fmla="*/ 87 h 474"/>
                <a:gd name="T10" fmla="*/ 374 w 583"/>
                <a:gd name="T11" fmla="*/ 103 h 474"/>
                <a:gd name="T12" fmla="*/ 436 w 583"/>
                <a:gd name="T13" fmla="*/ 126 h 474"/>
                <a:gd name="T14" fmla="*/ 474 w 583"/>
                <a:gd name="T15" fmla="*/ 141 h 474"/>
                <a:gd name="T16" fmla="*/ 487 w 583"/>
                <a:gd name="T17" fmla="*/ 154 h 474"/>
                <a:gd name="T18" fmla="*/ 565 w 583"/>
                <a:gd name="T19" fmla="*/ 175 h 474"/>
                <a:gd name="T20" fmla="*/ 583 w 583"/>
                <a:gd name="T21" fmla="*/ 206 h 474"/>
                <a:gd name="T22" fmla="*/ 482 w 583"/>
                <a:gd name="T23" fmla="*/ 417 h 474"/>
                <a:gd name="T24" fmla="*/ 459 w 583"/>
                <a:gd name="T25" fmla="*/ 471 h 474"/>
                <a:gd name="T26" fmla="*/ 268 w 583"/>
                <a:gd name="T27" fmla="*/ 430 h 474"/>
                <a:gd name="T28" fmla="*/ 0 w 583"/>
                <a:gd name="T29" fmla="*/ 255 h 474"/>
                <a:gd name="T30" fmla="*/ 93 w 583"/>
                <a:gd name="T31" fmla="*/ 69 h 474"/>
                <a:gd name="T32" fmla="*/ 142 w 583"/>
                <a:gd name="T33" fmla="*/ 0 h 474"/>
                <a:gd name="T34" fmla="*/ 356 w 583"/>
                <a:gd name="T35" fmla="*/ 433 h 474"/>
                <a:gd name="T36" fmla="*/ 444 w 583"/>
                <a:gd name="T37" fmla="*/ 451 h 474"/>
                <a:gd name="T38" fmla="*/ 482 w 583"/>
                <a:gd name="T39" fmla="*/ 381 h 474"/>
                <a:gd name="T40" fmla="*/ 560 w 583"/>
                <a:gd name="T41" fmla="*/ 198 h 474"/>
                <a:gd name="T42" fmla="*/ 459 w 583"/>
                <a:gd name="T43" fmla="*/ 152 h 474"/>
                <a:gd name="T44" fmla="*/ 423 w 583"/>
                <a:gd name="T45" fmla="*/ 134 h 474"/>
                <a:gd name="T46" fmla="*/ 230 w 583"/>
                <a:gd name="T47" fmla="*/ 56 h 474"/>
                <a:gd name="T48" fmla="*/ 142 w 583"/>
                <a:gd name="T49" fmla="*/ 51 h 474"/>
                <a:gd name="T50" fmla="*/ 119 w 583"/>
                <a:gd name="T51" fmla="*/ 59 h 474"/>
                <a:gd name="T52" fmla="*/ 85 w 583"/>
                <a:gd name="T53" fmla="*/ 105 h 474"/>
                <a:gd name="T54" fmla="*/ 21 w 583"/>
                <a:gd name="T55" fmla="*/ 273 h 474"/>
                <a:gd name="T56" fmla="*/ 255 w 583"/>
                <a:gd name="T57" fmla="*/ 394 h 474"/>
                <a:gd name="T58" fmla="*/ 276 w 583"/>
                <a:gd name="T59" fmla="*/ 394 h 474"/>
                <a:gd name="T60" fmla="*/ 317 w 583"/>
                <a:gd name="T61" fmla="*/ 412 h 474"/>
                <a:gd name="T62" fmla="*/ 312 w 583"/>
                <a:gd name="T63" fmla="*/ 414 h 474"/>
                <a:gd name="T64" fmla="*/ 356 w 583"/>
                <a:gd name="T65" fmla="*/ 433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3" h="474">
                  <a:moveTo>
                    <a:pt x="142" y="0"/>
                  </a:moveTo>
                  <a:cubicBezTo>
                    <a:pt x="153" y="2"/>
                    <a:pt x="155" y="12"/>
                    <a:pt x="163" y="18"/>
                  </a:cubicBezTo>
                  <a:cubicBezTo>
                    <a:pt x="195" y="18"/>
                    <a:pt x="229" y="29"/>
                    <a:pt x="250" y="54"/>
                  </a:cubicBezTo>
                  <a:cubicBezTo>
                    <a:pt x="277" y="55"/>
                    <a:pt x="299" y="76"/>
                    <a:pt x="325" y="85"/>
                  </a:cubicBezTo>
                  <a:cubicBezTo>
                    <a:pt x="334" y="87"/>
                    <a:pt x="343" y="85"/>
                    <a:pt x="351" y="87"/>
                  </a:cubicBezTo>
                  <a:cubicBezTo>
                    <a:pt x="359" y="90"/>
                    <a:pt x="365" y="99"/>
                    <a:pt x="374" y="103"/>
                  </a:cubicBezTo>
                  <a:cubicBezTo>
                    <a:pt x="395" y="111"/>
                    <a:pt x="416" y="116"/>
                    <a:pt x="436" y="126"/>
                  </a:cubicBezTo>
                  <a:cubicBezTo>
                    <a:pt x="448" y="132"/>
                    <a:pt x="460" y="133"/>
                    <a:pt x="474" y="141"/>
                  </a:cubicBezTo>
                  <a:cubicBezTo>
                    <a:pt x="478" y="143"/>
                    <a:pt x="483" y="152"/>
                    <a:pt x="487" y="154"/>
                  </a:cubicBezTo>
                  <a:cubicBezTo>
                    <a:pt x="512" y="164"/>
                    <a:pt x="541" y="162"/>
                    <a:pt x="565" y="175"/>
                  </a:cubicBezTo>
                  <a:cubicBezTo>
                    <a:pt x="565" y="187"/>
                    <a:pt x="583" y="193"/>
                    <a:pt x="583" y="206"/>
                  </a:cubicBezTo>
                  <a:cubicBezTo>
                    <a:pt x="579" y="269"/>
                    <a:pt x="507" y="343"/>
                    <a:pt x="482" y="417"/>
                  </a:cubicBezTo>
                  <a:cubicBezTo>
                    <a:pt x="474" y="440"/>
                    <a:pt x="477" y="458"/>
                    <a:pt x="459" y="471"/>
                  </a:cubicBezTo>
                  <a:cubicBezTo>
                    <a:pt x="391" y="474"/>
                    <a:pt x="325" y="456"/>
                    <a:pt x="268" y="430"/>
                  </a:cubicBezTo>
                  <a:cubicBezTo>
                    <a:pt x="186" y="356"/>
                    <a:pt x="30" y="378"/>
                    <a:pt x="0" y="255"/>
                  </a:cubicBezTo>
                  <a:cubicBezTo>
                    <a:pt x="22" y="195"/>
                    <a:pt x="63" y="127"/>
                    <a:pt x="93" y="69"/>
                  </a:cubicBezTo>
                  <a:cubicBezTo>
                    <a:pt x="107" y="42"/>
                    <a:pt x="109" y="8"/>
                    <a:pt x="142" y="0"/>
                  </a:cubicBezTo>
                  <a:close/>
                  <a:moveTo>
                    <a:pt x="356" y="433"/>
                  </a:moveTo>
                  <a:cubicBezTo>
                    <a:pt x="373" y="440"/>
                    <a:pt x="408" y="446"/>
                    <a:pt x="444" y="451"/>
                  </a:cubicBezTo>
                  <a:cubicBezTo>
                    <a:pt x="465" y="435"/>
                    <a:pt x="470" y="410"/>
                    <a:pt x="482" y="381"/>
                  </a:cubicBezTo>
                  <a:cubicBezTo>
                    <a:pt x="508" y="319"/>
                    <a:pt x="558" y="264"/>
                    <a:pt x="560" y="198"/>
                  </a:cubicBezTo>
                  <a:cubicBezTo>
                    <a:pt x="529" y="166"/>
                    <a:pt x="487" y="184"/>
                    <a:pt x="459" y="152"/>
                  </a:cubicBezTo>
                  <a:cubicBezTo>
                    <a:pt x="443" y="150"/>
                    <a:pt x="432" y="143"/>
                    <a:pt x="423" y="134"/>
                  </a:cubicBezTo>
                  <a:cubicBezTo>
                    <a:pt x="349" y="122"/>
                    <a:pt x="287" y="82"/>
                    <a:pt x="230" y="56"/>
                  </a:cubicBezTo>
                  <a:cubicBezTo>
                    <a:pt x="204" y="45"/>
                    <a:pt x="155" y="32"/>
                    <a:pt x="142" y="51"/>
                  </a:cubicBezTo>
                  <a:cubicBezTo>
                    <a:pt x="134" y="45"/>
                    <a:pt x="129" y="59"/>
                    <a:pt x="119" y="59"/>
                  </a:cubicBezTo>
                  <a:cubicBezTo>
                    <a:pt x="107" y="73"/>
                    <a:pt x="104" y="97"/>
                    <a:pt x="85" y="105"/>
                  </a:cubicBezTo>
                  <a:cubicBezTo>
                    <a:pt x="73" y="181"/>
                    <a:pt x="23" y="193"/>
                    <a:pt x="21" y="273"/>
                  </a:cubicBezTo>
                  <a:cubicBezTo>
                    <a:pt x="73" y="343"/>
                    <a:pt x="187" y="345"/>
                    <a:pt x="255" y="394"/>
                  </a:cubicBezTo>
                  <a:cubicBezTo>
                    <a:pt x="267" y="394"/>
                    <a:pt x="266" y="396"/>
                    <a:pt x="276" y="394"/>
                  </a:cubicBezTo>
                  <a:cubicBezTo>
                    <a:pt x="277" y="408"/>
                    <a:pt x="307" y="401"/>
                    <a:pt x="317" y="412"/>
                  </a:cubicBezTo>
                  <a:cubicBezTo>
                    <a:pt x="315" y="412"/>
                    <a:pt x="312" y="412"/>
                    <a:pt x="312" y="414"/>
                  </a:cubicBezTo>
                  <a:cubicBezTo>
                    <a:pt x="331" y="415"/>
                    <a:pt x="343" y="426"/>
                    <a:pt x="356" y="4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47"/>
            <p:cNvSpPr/>
            <p:nvPr/>
          </p:nvSpPr>
          <p:spPr bwMode="auto">
            <a:xfrm>
              <a:off x="8642350" y="822325"/>
              <a:ext cx="201613" cy="80963"/>
            </a:xfrm>
            <a:custGeom>
              <a:avLst/>
              <a:gdLst>
                <a:gd name="T0" fmla="*/ 0 w 314"/>
                <a:gd name="T1" fmla="*/ 3 h 127"/>
                <a:gd name="T2" fmla="*/ 129 w 314"/>
                <a:gd name="T3" fmla="*/ 37 h 127"/>
                <a:gd name="T4" fmla="*/ 178 w 314"/>
                <a:gd name="T5" fmla="*/ 68 h 127"/>
                <a:gd name="T6" fmla="*/ 256 w 314"/>
                <a:gd name="T7" fmla="*/ 96 h 127"/>
                <a:gd name="T8" fmla="*/ 297 w 314"/>
                <a:gd name="T9" fmla="*/ 127 h 127"/>
                <a:gd name="T10" fmla="*/ 91 w 314"/>
                <a:gd name="T11" fmla="*/ 42 h 127"/>
                <a:gd name="T12" fmla="*/ 93 w 314"/>
                <a:gd name="T13" fmla="*/ 44 h 127"/>
                <a:gd name="T14" fmla="*/ 0 w 314"/>
                <a:gd name="T15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4" h="127">
                  <a:moveTo>
                    <a:pt x="0" y="3"/>
                  </a:moveTo>
                  <a:cubicBezTo>
                    <a:pt x="35" y="0"/>
                    <a:pt x="88" y="37"/>
                    <a:pt x="129" y="37"/>
                  </a:cubicBezTo>
                  <a:cubicBezTo>
                    <a:pt x="144" y="48"/>
                    <a:pt x="164" y="55"/>
                    <a:pt x="178" y="68"/>
                  </a:cubicBezTo>
                  <a:cubicBezTo>
                    <a:pt x="205" y="70"/>
                    <a:pt x="229" y="86"/>
                    <a:pt x="256" y="96"/>
                  </a:cubicBezTo>
                  <a:cubicBezTo>
                    <a:pt x="273" y="92"/>
                    <a:pt x="314" y="105"/>
                    <a:pt x="297" y="127"/>
                  </a:cubicBezTo>
                  <a:cubicBezTo>
                    <a:pt x="225" y="99"/>
                    <a:pt x="148" y="68"/>
                    <a:pt x="91" y="42"/>
                  </a:cubicBezTo>
                  <a:cubicBezTo>
                    <a:pt x="90" y="44"/>
                    <a:pt x="92" y="44"/>
                    <a:pt x="93" y="44"/>
                  </a:cubicBezTo>
                  <a:cubicBezTo>
                    <a:pt x="70" y="33"/>
                    <a:pt x="28" y="19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48"/>
            <p:cNvSpPr/>
            <p:nvPr/>
          </p:nvSpPr>
          <p:spPr bwMode="auto">
            <a:xfrm>
              <a:off x="8578850" y="900113"/>
              <a:ext cx="214313" cy="93663"/>
            </a:xfrm>
            <a:custGeom>
              <a:avLst/>
              <a:gdLst>
                <a:gd name="T0" fmla="*/ 333 w 333"/>
                <a:gd name="T1" fmla="*/ 134 h 143"/>
                <a:gd name="T2" fmla="*/ 328 w 333"/>
                <a:gd name="T3" fmla="*/ 139 h 143"/>
                <a:gd name="T4" fmla="*/ 299 w 333"/>
                <a:gd name="T5" fmla="*/ 129 h 143"/>
                <a:gd name="T6" fmla="*/ 158 w 333"/>
                <a:gd name="T7" fmla="*/ 69 h 143"/>
                <a:gd name="T8" fmla="*/ 0 w 333"/>
                <a:gd name="T9" fmla="*/ 18 h 143"/>
                <a:gd name="T10" fmla="*/ 83 w 333"/>
                <a:gd name="T11" fmla="*/ 20 h 143"/>
                <a:gd name="T12" fmla="*/ 330 w 333"/>
                <a:gd name="T13" fmla="*/ 126 h 143"/>
                <a:gd name="T14" fmla="*/ 333 w 333"/>
                <a:gd name="T15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3" h="143">
                  <a:moveTo>
                    <a:pt x="333" y="134"/>
                  </a:moveTo>
                  <a:cubicBezTo>
                    <a:pt x="332" y="136"/>
                    <a:pt x="331" y="138"/>
                    <a:pt x="328" y="139"/>
                  </a:cubicBezTo>
                  <a:cubicBezTo>
                    <a:pt x="320" y="143"/>
                    <a:pt x="305" y="136"/>
                    <a:pt x="299" y="129"/>
                  </a:cubicBezTo>
                  <a:cubicBezTo>
                    <a:pt x="247" y="109"/>
                    <a:pt x="200" y="95"/>
                    <a:pt x="158" y="69"/>
                  </a:cubicBezTo>
                  <a:cubicBezTo>
                    <a:pt x="107" y="51"/>
                    <a:pt x="49" y="30"/>
                    <a:pt x="0" y="18"/>
                  </a:cubicBezTo>
                  <a:cubicBezTo>
                    <a:pt x="15" y="0"/>
                    <a:pt x="50" y="18"/>
                    <a:pt x="83" y="20"/>
                  </a:cubicBezTo>
                  <a:cubicBezTo>
                    <a:pt x="161" y="70"/>
                    <a:pt x="241" y="91"/>
                    <a:pt x="330" y="126"/>
                  </a:cubicBezTo>
                  <a:cubicBezTo>
                    <a:pt x="330" y="130"/>
                    <a:pt x="330" y="133"/>
                    <a:pt x="333" y="1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6" name="Freeform 158"/>
          <p:cNvSpPr>
            <a:spLocks noEditPoints="1"/>
          </p:cNvSpPr>
          <p:nvPr/>
        </p:nvSpPr>
        <p:spPr bwMode="auto">
          <a:xfrm>
            <a:off x="2374742" y="2604535"/>
            <a:ext cx="621394" cy="707467"/>
          </a:xfrm>
          <a:custGeom>
            <a:avLst/>
            <a:gdLst>
              <a:gd name="T0" fmla="*/ 409 w 726"/>
              <a:gd name="T1" fmla="*/ 256 h 826"/>
              <a:gd name="T2" fmla="*/ 717 w 726"/>
              <a:gd name="T3" fmla="*/ 156 h 826"/>
              <a:gd name="T4" fmla="*/ 667 w 726"/>
              <a:gd name="T5" fmla="*/ 437 h 826"/>
              <a:gd name="T6" fmla="*/ 578 w 726"/>
              <a:gd name="T7" fmla="*/ 755 h 826"/>
              <a:gd name="T8" fmla="*/ 292 w 726"/>
              <a:gd name="T9" fmla="*/ 756 h 826"/>
              <a:gd name="T10" fmla="*/ 93 w 726"/>
              <a:gd name="T11" fmla="*/ 811 h 826"/>
              <a:gd name="T12" fmla="*/ 63 w 726"/>
              <a:gd name="T13" fmla="*/ 733 h 826"/>
              <a:gd name="T14" fmla="*/ 147 w 726"/>
              <a:gd name="T15" fmla="*/ 427 h 826"/>
              <a:gd name="T16" fmla="*/ 88 w 726"/>
              <a:gd name="T17" fmla="*/ 211 h 826"/>
              <a:gd name="T18" fmla="*/ 312 w 726"/>
              <a:gd name="T19" fmla="*/ 82 h 826"/>
              <a:gd name="T20" fmla="*/ 301 w 726"/>
              <a:gd name="T21" fmla="*/ 321 h 826"/>
              <a:gd name="T22" fmla="*/ 63 w 726"/>
              <a:gd name="T23" fmla="*/ 632 h 826"/>
              <a:gd name="T24" fmla="*/ 26 w 726"/>
              <a:gd name="T25" fmla="*/ 494 h 826"/>
              <a:gd name="T26" fmla="*/ 167 w 726"/>
              <a:gd name="T27" fmla="*/ 598 h 826"/>
              <a:gd name="T28" fmla="*/ 361 w 726"/>
              <a:gd name="T29" fmla="*/ 469 h 826"/>
              <a:gd name="T30" fmla="*/ 371 w 726"/>
              <a:gd name="T31" fmla="*/ 455 h 826"/>
              <a:gd name="T32" fmla="*/ 23 w 726"/>
              <a:gd name="T33" fmla="*/ 473 h 826"/>
              <a:gd name="T34" fmla="*/ 65 w 726"/>
              <a:gd name="T35" fmla="*/ 791 h 826"/>
              <a:gd name="T36" fmla="*/ 100 w 726"/>
              <a:gd name="T37" fmla="*/ 686 h 826"/>
              <a:gd name="T38" fmla="*/ 53 w 726"/>
              <a:gd name="T39" fmla="*/ 495 h 826"/>
              <a:gd name="T40" fmla="*/ 244 w 726"/>
              <a:gd name="T41" fmla="*/ 223 h 826"/>
              <a:gd name="T42" fmla="*/ 166 w 726"/>
              <a:gd name="T43" fmla="*/ 41 h 826"/>
              <a:gd name="T44" fmla="*/ 115 w 726"/>
              <a:gd name="T45" fmla="*/ 231 h 826"/>
              <a:gd name="T46" fmla="*/ 56 w 726"/>
              <a:gd name="T47" fmla="*/ 150 h 826"/>
              <a:gd name="T48" fmla="*/ 67 w 726"/>
              <a:gd name="T49" fmla="*/ 92 h 826"/>
              <a:gd name="T50" fmla="*/ 225 w 726"/>
              <a:gd name="T51" fmla="*/ 181 h 826"/>
              <a:gd name="T52" fmla="*/ 286 w 726"/>
              <a:gd name="T53" fmla="*/ 338 h 826"/>
              <a:gd name="T54" fmla="*/ 110 w 726"/>
              <a:gd name="T55" fmla="*/ 791 h 826"/>
              <a:gd name="T56" fmla="*/ 195 w 726"/>
              <a:gd name="T57" fmla="*/ 381 h 826"/>
              <a:gd name="T58" fmla="*/ 209 w 726"/>
              <a:gd name="T59" fmla="*/ 171 h 826"/>
              <a:gd name="T60" fmla="*/ 225 w 726"/>
              <a:gd name="T61" fmla="*/ 749 h 826"/>
              <a:gd name="T62" fmla="*/ 219 w 726"/>
              <a:gd name="T63" fmla="*/ 786 h 826"/>
              <a:gd name="T64" fmla="*/ 358 w 726"/>
              <a:gd name="T65" fmla="*/ 573 h 826"/>
              <a:gd name="T66" fmla="*/ 486 w 726"/>
              <a:gd name="T67" fmla="*/ 131 h 826"/>
              <a:gd name="T68" fmla="*/ 538 w 726"/>
              <a:gd name="T69" fmla="*/ 317 h 826"/>
              <a:gd name="T70" fmla="*/ 523 w 726"/>
              <a:gd name="T71" fmla="*/ 557 h 826"/>
              <a:gd name="T72" fmla="*/ 570 w 726"/>
              <a:gd name="T73" fmla="*/ 282 h 826"/>
              <a:gd name="T74" fmla="*/ 512 w 726"/>
              <a:gd name="T75" fmla="*/ 91 h 826"/>
              <a:gd name="T76" fmla="*/ 389 w 726"/>
              <a:gd name="T77" fmla="*/ 212 h 826"/>
              <a:gd name="T78" fmla="*/ 262 w 726"/>
              <a:gd name="T79" fmla="*/ 740 h 826"/>
              <a:gd name="T80" fmla="*/ 496 w 726"/>
              <a:gd name="T81" fmla="*/ 456 h 826"/>
              <a:gd name="T82" fmla="*/ 446 w 726"/>
              <a:gd name="T83" fmla="*/ 402 h 826"/>
              <a:gd name="T84" fmla="*/ 528 w 726"/>
              <a:gd name="T85" fmla="*/ 296 h 826"/>
              <a:gd name="T86" fmla="*/ 438 w 726"/>
              <a:gd name="T87" fmla="*/ 189 h 826"/>
              <a:gd name="T88" fmla="*/ 491 w 726"/>
              <a:gd name="T89" fmla="*/ 301 h 826"/>
              <a:gd name="T90" fmla="*/ 498 w 726"/>
              <a:gd name="T91" fmla="*/ 709 h 826"/>
              <a:gd name="T92" fmla="*/ 567 w 726"/>
              <a:gd name="T93" fmla="*/ 678 h 826"/>
              <a:gd name="T94" fmla="*/ 616 w 726"/>
              <a:gd name="T95" fmla="*/ 442 h 826"/>
              <a:gd name="T96" fmla="*/ 559 w 726"/>
              <a:gd name="T97" fmla="*/ 421 h 826"/>
              <a:gd name="T98" fmla="*/ 545 w 726"/>
              <a:gd name="T99" fmla="*/ 74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6" h="826">
                <a:moveTo>
                  <a:pt x="328" y="396"/>
                </a:moveTo>
                <a:cubicBezTo>
                  <a:pt x="348" y="393"/>
                  <a:pt x="373" y="386"/>
                  <a:pt x="391" y="390"/>
                </a:cubicBezTo>
                <a:cubicBezTo>
                  <a:pt x="404" y="359"/>
                  <a:pt x="420" y="331"/>
                  <a:pt x="430" y="297"/>
                </a:cubicBezTo>
                <a:cubicBezTo>
                  <a:pt x="420" y="285"/>
                  <a:pt x="416" y="274"/>
                  <a:pt x="409" y="256"/>
                </a:cubicBezTo>
                <a:cubicBezTo>
                  <a:pt x="390" y="231"/>
                  <a:pt x="337" y="189"/>
                  <a:pt x="381" y="166"/>
                </a:cubicBezTo>
                <a:cubicBezTo>
                  <a:pt x="411" y="97"/>
                  <a:pt x="544" y="50"/>
                  <a:pt x="638" y="82"/>
                </a:cubicBezTo>
                <a:cubicBezTo>
                  <a:pt x="649" y="86"/>
                  <a:pt x="666" y="98"/>
                  <a:pt x="678" y="105"/>
                </a:cubicBezTo>
                <a:cubicBezTo>
                  <a:pt x="702" y="119"/>
                  <a:pt x="726" y="124"/>
                  <a:pt x="717" y="156"/>
                </a:cubicBezTo>
                <a:cubicBezTo>
                  <a:pt x="670" y="205"/>
                  <a:pt x="630" y="250"/>
                  <a:pt x="583" y="300"/>
                </a:cubicBezTo>
                <a:cubicBezTo>
                  <a:pt x="571" y="334"/>
                  <a:pt x="567" y="365"/>
                  <a:pt x="559" y="402"/>
                </a:cubicBezTo>
                <a:cubicBezTo>
                  <a:pt x="593" y="388"/>
                  <a:pt x="622" y="408"/>
                  <a:pt x="657" y="414"/>
                </a:cubicBezTo>
                <a:cubicBezTo>
                  <a:pt x="659" y="422"/>
                  <a:pt x="664" y="429"/>
                  <a:pt x="667" y="437"/>
                </a:cubicBezTo>
                <a:cubicBezTo>
                  <a:pt x="644" y="517"/>
                  <a:pt x="598" y="585"/>
                  <a:pt x="587" y="669"/>
                </a:cubicBezTo>
                <a:cubicBezTo>
                  <a:pt x="603" y="675"/>
                  <a:pt x="598" y="669"/>
                  <a:pt x="617" y="671"/>
                </a:cubicBezTo>
                <a:cubicBezTo>
                  <a:pt x="636" y="699"/>
                  <a:pt x="635" y="749"/>
                  <a:pt x="595" y="757"/>
                </a:cubicBezTo>
                <a:cubicBezTo>
                  <a:pt x="592" y="758"/>
                  <a:pt x="586" y="755"/>
                  <a:pt x="578" y="755"/>
                </a:cubicBezTo>
                <a:cubicBezTo>
                  <a:pt x="556" y="755"/>
                  <a:pt x="536" y="768"/>
                  <a:pt x="529" y="750"/>
                </a:cubicBezTo>
                <a:cubicBezTo>
                  <a:pt x="512" y="755"/>
                  <a:pt x="496" y="751"/>
                  <a:pt x="477" y="749"/>
                </a:cubicBezTo>
                <a:cubicBezTo>
                  <a:pt x="471" y="745"/>
                  <a:pt x="473" y="740"/>
                  <a:pt x="470" y="735"/>
                </a:cubicBezTo>
                <a:cubicBezTo>
                  <a:pt x="415" y="736"/>
                  <a:pt x="348" y="758"/>
                  <a:pt x="292" y="756"/>
                </a:cubicBezTo>
                <a:cubicBezTo>
                  <a:pt x="286" y="775"/>
                  <a:pt x="260" y="787"/>
                  <a:pt x="239" y="788"/>
                </a:cubicBezTo>
                <a:cubicBezTo>
                  <a:pt x="239" y="792"/>
                  <a:pt x="233" y="798"/>
                  <a:pt x="231" y="805"/>
                </a:cubicBezTo>
                <a:cubicBezTo>
                  <a:pt x="197" y="826"/>
                  <a:pt x="144" y="811"/>
                  <a:pt x="113" y="822"/>
                </a:cubicBezTo>
                <a:cubicBezTo>
                  <a:pt x="109" y="816"/>
                  <a:pt x="98" y="817"/>
                  <a:pt x="93" y="811"/>
                </a:cubicBezTo>
                <a:cubicBezTo>
                  <a:pt x="92" y="805"/>
                  <a:pt x="90" y="802"/>
                  <a:pt x="92" y="796"/>
                </a:cubicBezTo>
                <a:cubicBezTo>
                  <a:pt x="86" y="799"/>
                  <a:pt x="87" y="807"/>
                  <a:pt x="82" y="810"/>
                </a:cubicBezTo>
                <a:cubicBezTo>
                  <a:pt x="43" y="822"/>
                  <a:pt x="27" y="767"/>
                  <a:pt x="39" y="741"/>
                </a:cubicBezTo>
                <a:cubicBezTo>
                  <a:pt x="50" y="741"/>
                  <a:pt x="51" y="732"/>
                  <a:pt x="63" y="733"/>
                </a:cubicBezTo>
                <a:cubicBezTo>
                  <a:pt x="57" y="691"/>
                  <a:pt x="50" y="648"/>
                  <a:pt x="39" y="604"/>
                </a:cubicBezTo>
                <a:cubicBezTo>
                  <a:pt x="28" y="560"/>
                  <a:pt x="8" y="525"/>
                  <a:pt x="5" y="483"/>
                </a:cubicBezTo>
                <a:cubicBezTo>
                  <a:pt x="0" y="425"/>
                  <a:pt x="111" y="444"/>
                  <a:pt x="143" y="428"/>
                </a:cubicBezTo>
                <a:cubicBezTo>
                  <a:pt x="145" y="427"/>
                  <a:pt x="144" y="426"/>
                  <a:pt x="147" y="427"/>
                </a:cubicBezTo>
                <a:cubicBezTo>
                  <a:pt x="139" y="407"/>
                  <a:pt x="143" y="382"/>
                  <a:pt x="138" y="360"/>
                </a:cubicBezTo>
                <a:cubicBezTo>
                  <a:pt x="136" y="349"/>
                  <a:pt x="131" y="332"/>
                  <a:pt x="129" y="321"/>
                </a:cubicBezTo>
                <a:cubicBezTo>
                  <a:pt x="126" y="307"/>
                  <a:pt x="118" y="296"/>
                  <a:pt x="114" y="283"/>
                </a:cubicBezTo>
                <a:cubicBezTo>
                  <a:pt x="105" y="255"/>
                  <a:pt x="104" y="230"/>
                  <a:pt x="88" y="211"/>
                </a:cubicBezTo>
                <a:cubicBezTo>
                  <a:pt x="69" y="189"/>
                  <a:pt x="39" y="178"/>
                  <a:pt x="20" y="155"/>
                </a:cubicBezTo>
                <a:cubicBezTo>
                  <a:pt x="13" y="146"/>
                  <a:pt x="12" y="134"/>
                  <a:pt x="0" y="127"/>
                </a:cubicBezTo>
                <a:cubicBezTo>
                  <a:pt x="11" y="26"/>
                  <a:pt x="196" y="0"/>
                  <a:pt x="271" y="46"/>
                </a:cubicBezTo>
                <a:cubicBezTo>
                  <a:pt x="289" y="57"/>
                  <a:pt x="306" y="71"/>
                  <a:pt x="312" y="82"/>
                </a:cubicBezTo>
                <a:cubicBezTo>
                  <a:pt x="314" y="85"/>
                  <a:pt x="317" y="93"/>
                  <a:pt x="317" y="96"/>
                </a:cubicBezTo>
                <a:cubicBezTo>
                  <a:pt x="318" y="113"/>
                  <a:pt x="303" y="129"/>
                  <a:pt x="295" y="142"/>
                </a:cubicBezTo>
                <a:cubicBezTo>
                  <a:pt x="282" y="164"/>
                  <a:pt x="263" y="200"/>
                  <a:pt x="263" y="217"/>
                </a:cubicBezTo>
                <a:cubicBezTo>
                  <a:pt x="263" y="257"/>
                  <a:pt x="289" y="288"/>
                  <a:pt x="301" y="321"/>
                </a:cubicBezTo>
                <a:cubicBezTo>
                  <a:pt x="311" y="349"/>
                  <a:pt x="312" y="369"/>
                  <a:pt x="328" y="396"/>
                </a:cubicBezTo>
                <a:close/>
                <a:moveTo>
                  <a:pt x="25" y="503"/>
                </a:moveTo>
                <a:cubicBezTo>
                  <a:pt x="24" y="504"/>
                  <a:pt x="23" y="504"/>
                  <a:pt x="24" y="505"/>
                </a:cubicBezTo>
                <a:cubicBezTo>
                  <a:pt x="34" y="545"/>
                  <a:pt x="55" y="588"/>
                  <a:pt x="63" y="632"/>
                </a:cubicBezTo>
                <a:cubicBezTo>
                  <a:pt x="69" y="667"/>
                  <a:pt x="73" y="706"/>
                  <a:pt x="92" y="737"/>
                </a:cubicBezTo>
                <a:cubicBezTo>
                  <a:pt x="83" y="671"/>
                  <a:pt x="58" y="608"/>
                  <a:pt x="49" y="550"/>
                </a:cubicBezTo>
                <a:cubicBezTo>
                  <a:pt x="47" y="545"/>
                  <a:pt x="42" y="544"/>
                  <a:pt x="40" y="538"/>
                </a:cubicBezTo>
                <a:cubicBezTo>
                  <a:pt x="38" y="520"/>
                  <a:pt x="32" y="506"/>
                  <a:pt x="26" y="494"/>
                </a:cubicBezTo>
                <a:cubicBezTo>
                  <a:pt x="31" y="493"/>
                  <a:pt x="30" y="488"/>
                  <a:pt x="28" y="486"/>
                </a:cubicBezTo>
                <a:cubicBezTo>
                  <a:pt x="68" y="461"/>
                  <a:pt x="109" y="476"/>
                  <a:pt x="150" y="476"/>
                </a:cubicBezTo>
                <a:cubicBezTo>
                  <a:pt x="162" y="476"/>
                  <a:pt x="178" y="468"/>
                  <a:pt x="188" y="478"/>
                </a:cubicBezTo>
                <a:cubicBezTo>
                  <a:pt x="191" y="522"/>
                  <a:pt x="163" y="562"/>
                  <a:pt x="167" y="598"/>
                </a:cubicBezTo>
                <a:cubicBezTo>
                  <a:pt x="148" y="631"/>
                  <a:pt x="145" y="692"/>
                  <a:pt x="129" y="736"/>
                </a:cubicBezTo>
                <a:cubicBezTo>
                  <a:pt x="173" y="737"/>
                  <a:pt x="205" y="729"/>
                  <a:pt x="243" y="732"/>
                </a:cubicBezTo>
                <a:cubicBezTo>
                  <a:pt x="261" y="702"/>
                  <a:pt x="279" y="671"/>
                  <a:pt x="288" y="633"/>
                </a:cubicBezTo>
                <a:cubicBezTo>
                  <a:pt x="316" y="581"/>
                  <a:pt x="340" y="522"/>
                  <a:pt x="361" y="469"/>
                </a:cubicBezTo>
                <a:cubicBezTo>
                  <a:pt x="331" y="467"/>
                  <a:pt x="301" y="477"/>
                  <a:pt x="271" y="480"/>
                </a:cubicBezTo>
                <a:cubicBezTo>
                  <a:pt x="255" y="481"/>
                  <a:pt x="234" y="486"/>
                  <a:pt x="218" y="479"/>
                </a:cubicBezTo>
                <a:cubicBezTo>
                  <a:pt x="257" y="452"/>
                  <a:pt x="316" y="467"/>
                  <a:pt x="357" y="450"/>
                </a:cubicBezTo>
                <a:cubicBezTo>
                  <a:pt x="362" y="452"/>
                  <a:pt x="365" y="456"/>
                  <a:pt x="371" y="455"/>
                </a:cubicBezTo>
                <a:cubicBezTo>
                  <a:pt x="375" y="434"/>
                  <a:pt x="383" y="423"/>
                  <a:pt x="387" y="406"/>
                </a:cubicBezTo>
                <a:cubicBezTo>
                  <a:pt x="334" y="411"/>
                  <a:pt x="294" y="414"/>
                  <a:pt x="248" y="419"/>
                </a:cubicBezTo>
                <a:cubicBezTo>
                  <a:pt x="176" y="428"/>
                  <a:pt x="96" y="468"/>
                  <a:pt x="40" y="462"/>
                </a:cubicBezTo>
                <a:cubicBezTo>
                  <a:pt x="35" y="466"/>
                  <a:pt x="27" y="469"/>
                  <a:pt x="23" y="473"/>
                </a:cubicBezTo>
                <a:cubicBezTo>
                  <a:pt x="24" y="487"/>
                  <a:pt x="25" y="491"/>
                  <a:pt x="25" y="503"/>
                </a:cubicBezTo>
                <a:close/>
                <a:moveTo>
                  <a:pt x="65" y="791"/>
                </a:moveTo>
                <a:cubicBezTo>
                  <a:pt x="85" y="789"/>
                  <a:pt x="77" y="732"/>
                  <a:pt x="52" y="756"/>
                </a:cubicBezTo>
                <a:cubicBezTo>
                  <a:pt x="52" y="767"/>
                  <a:pt x="52" y="786"/>
                  <a:pt x="65" y="791"/>
                </a:cubicBezTo>
                <a:close/>
                <a:moveTo>
                  <a:pt x="55" y="517"/>
                </a:moveTo>
                <a:cubicBezTo>
                  <a:pt x="59" y="527"/>
                  <a:pt x="63" y="532"/>
                  <a:pt x="62" y="545"/>
                </a:cubicBezTo>
                <a:cubicBezTo>
                  <a:pt x="70" y="567"/>
                  <a:pt x="77" y="595"/>
                  <a:pt x="82" y="623"/>
                </a:cubicBezTo>
                <a:cubicBezTo>
                  <a:pt x="87" y="645"/>
                  <a:pt x="95" y="665"/>
                  <a:pt x="100" y="686"/>
                </a:cubicBezTo>
                <a:cubicBezTo>
                  <a:pt x="105" y="705"/>
                  <a:pt x="99" y="732"/>
                  <a:pt x="120" y="738"/>
                </a:cubicBezTo>
                <a:cubicBezTo>
                  <a:pt x="120" y="731"/>
                  <a:pt x="112" y="734"/>
                  <a:pt x="113" y="726"/>
                </a:cubicBezTo>
                <a:cubicBezTo>
                  <a:pt x="130" y="656"/>
                  <a:pt x="155" y="574"/>
                  <a:pt x="170" y="495"/>
                </a:cubicBezTo>
                <a:cubicBezTo>
                  <a:pt x="138" y="489"/>
                  <a:pt x="86" y="481"/>
                  <a:pt x="53" y="495"/>
                </a:cubicBezTo>
                <a:cubicBezTo>
                  <a:pt x="55" y="502"/>
                  <a:pt x="61" y="519"/>
                  <a:pt x="55" y="517"/>
                </a:cubicBezTo>
                <a:close/>
                <a:moveTo>
                  <a:pt x="286" y="338"/>
                </a:moveTo>
                <a:cubicBezTo>
                  <a:pt x="284" y="331"/>
                  <a:pt x="285" y="323"/>
                  <a:pt x="282" y="316"/>
                </a:cubicBezTo>
                <a:cubicBezTo>
                  <a:pt x="271" y="284"/>
                  <a:pt x="247" y="249"/>
                  <a:pt x="244" y="223"/>
                </a:cubicBezTo>
                <a:cubicBezTo>
                  <a:pt x="240" y="180"/>
                  <a:pt x="290" y="137"/>
                  <a:pt x="298" y="109"/>
                </a:cubicBezTo>
                <a:cubicBezTo>
                  <a:pt x="304" y="87"/>
                  <a:pt x="280" y="79"/>
                  <a:pt x="261" y="66"/>
                </a:cubicBezTo>
                <a:cubicBezTo>
                  <a:pt x="257" y="62"/>
                  <a:pt x="254" y="56"/>
                  <a:pt x="251" y="53"/>
                </a:cubicBezTo>
                <a:cubicBezTo>
                  <a:pt x="233" y="43"/>
                  <a:pt x="197" y="39"/>
                  <a:pt x="166" y="41"/>
                </a:cubicBezTo>
                <a:cubicBezTo>
                  <a:pt x="100" y="44"/>
                  <a:pt x="54" y="64"/>
                  <a:pt x="27" y="94"/>
                </a:cubicBezTo>
                <a:cubicBezTo>
                  <a:pt x="14" y="119"/>
                  <a:pt x="28" y="140"/>
                  <a:pt x="47" y="160"/>
                </a:cubicBezTo>
                <a:cubicBezTo>
                  <a:pt x="69" y="183"/>
                  <a:pt x="106" y="194"/>
                  <a:pt x="115" y="220"/>
                </a:cubicBezTo>
                <a:cubicBezTo>
                  <a:pt x="116" y="223"/>
                  <a:pt x="114" y="228"/>
                  <a:pt x="115" y="231"/>
                </a:cubicBezTo>
                <a:cubicBezTo>
                  <a:pt x="124" y="288"/>
                  <a:pt x="164" y="356"/>
                  <a:pt x="158" y="420"/>
                </a:cubicBezTo>
                <a:cubicBezTo>
                  <a:pt x="163" y="423"/>
                  <a:pt x="177" y="421"/>
                  <a:pt x="182" y="418"/>
                </a:cubicBezTo>
                <a:cubicBezTo>
                  <a:pt x="174" y="360"/>
                  <a:pt x="161" y="280"/>
                  <a:pt x="143" y="215"/>
                </a:cubicBezTo>
                <a:cubicBezTo>
                  <a:pt x="120" y="191"/>
                  <a:pt x="81" y="172"/>
                  <a:pt x="56" y="150"/>
                </a:cubicBezTo>
                <a:cubicBezTo>
                  <a:pt x="51" y="146"/>
                  <a:pt x="45" y="140"/>
                  <a:pt x="45" y="134"/>
                </a:cubicBezTo>
                <a:cubicBezTo>
                  <a:pt x="43" y="124"/>
                  <a:pt x="56" y="101"/>
                  <a:pt x="60" y="97"/>
                </a:cubicBezTo>
                <a:cubicBezTo>
                  <a:pt x="61" y="96"/>
                  <a:pt x="64" y="99"/>
                  <a:pt x="66" y="98"/>
                </a:cubicBezTo>
                <a:cubicBezTo>
                  <a:pt x="67" y="97"/>
                  <a:pt x="66" y="93"/>
                  <a:pt x="67" y="92"/>
                </a:cubicBezTo>
                <a:cubicBezTo>
                  <a:pt x="77" y="83"/>
                  <a:pt x="93" y="70"/>
                  <a:pt x="101" y="68"/>
                </a:cubicBezTo>
                <a:cubicBezTo>
                  <a:pt x="144" y="58"/>
                  <a:pt x="210" y="67"/>
                  <a:pt x="248" y="78"/>
                </a:cubicBezTo>
                <a:cubicBezTo>
                  <a:pt x="257" y="90"/>
                  <a:pt x="267" y="99"/>
                  <a:pt x="274" y="114"/>
                </a:cubicBezTo>
                <a:cubicBezTo>
                  <a:pt x="257" y="136"/>
                  <a:pt x="246" y="162"/>
                  <a:pt x="225" y="181"/>
                </a:cubicBezTo>
                <a:cubicBezTo>
                  <a:pt x="221" y="197"/>
                  <a:pt x="213" y="210"/>
                  <a:pt x="219" y="229"/>
                </a:cubicBezTo>
                <a:cubicBezTo>
                  <a:pt x="229" y="268"/>
                  <a:pt x="263" y="323"/>
                  <a:pt x="279" y="361"/>
                </a:cubicBezTo>
                <a:cubicBezTo>
                  <a:pt x="285" y="376"/>
                  <a:pt x="288" y="399"/>
                  <a:pt x="305" y="399"/>
                </a:cubicBezTo>
                <a:cubicBezTo>
                  <a:pt x="308" y="384"/>
                  <a:pt x="293" y="360"/>
                  <a:pt x="286" y="338"/>
                </a:cubicBezTo>
                <a:close/>
                <a:moveTo>
                  <a:pt x="110" y="791"/>
                </a:moveTo>
                <a:cubicBezTo>
                  <a:pt x="117" y="789"/>
                  <a:pt x="118" y="793"/>
                  <a:pt x="125" y="791"/>
                </a:cubicBezTo>
                <a:cubicBezTo>
                  <a:pt x="129" y="783"/>
                  <a:pt x="124" y="772"/>
                  <a:pt x="121" y="767"/>
                </a:cubicBezTo>
                <a:cubicBezTo>
                  <a:pt x="105" y="772"/>
                  <a:pt x="108" y="776"/>
                  <a:pt x="110" y="791"/>
                </a:cubicBezTo>
                <a:close/>
                <a:moveTo>
                  <a:pt x="157" y="80"/>
                </a:moveTo>
                <a:cubicBezTo>
                  <a:pt x="108" y="80"/>
                  <a:pt x="80" y="98"/>
                  <a:pt x="65" y="130"/>
                </a:cubicBezTo>
                <a:cubicBezTo>
                  <a:pt x="89" y="158"/>
                  <a:pt x="123" y="183"/>
                  <a:pt x="155" y="195"/>
                </a:cubicBezTo>
                <a:cubicBezTo>
                  <a:pt x="176" y="250"/>
                  <a:pt x="177" y="315"/>
                  <a:pt x="195" y="381"/>
                </a:cubicBezTo>
                <a:cubicBezTo>
                  <a:pt x="192" y="382"/>
                  <a:pt x="192" y="405"/>
                  <a:pt x="197" y="413"/>
                </a:cubicBezTo>
                <a:cubicBezTo>
                  <a:pt x="227" y="406"/>
                  <a:pt x="251" y="404"/>
                  <a:pt x="279" y="401"/>
                </a:cubicBezTo>
                <a:cubicBezTo>
                  <a:pt x="257" y="329"/>
                  <a:pt x="210" y="273"/>
                  <a:pt x="196" y="193"/>
                </a:cubicBezTo>
                <a:cubicBezTo>
                  <a:pt x="207" y="191"/>
                  <a:pt x="202" y="179"/>
                  <a:pt x="209" y="171"/>
                </a:cubicBezTo>
                <a:cubicBezTo>
                  <a:pt x="229" y="155"/>
                  <a:pt x="243" y="135"/>
                  <a:pt x="248" y="107"/>
                </a:cubicBezTo>
                <a:cubicBezTo>
                  <a:pt x="232" y="86"/>
                  <a:pt x="194" y="79"/>
                  <a:pt x="157" y="80"/>
                </a:cubicBezTo>
                <a:close/>
                <a:moveTo>
                  <a:pt x="219" y="786"/>
                </a:moveTo>
                <a:cubicBezTo>
                  <a:pt x="226" y="773"/>
                  <a:pt x="226" y="759"/>
                  <a:pt x="225" y="749"/>
                </a:cubicBezTo>
                <a:cubicBezTo>
                  <a:pt x="196" y="757"/>
                  <a:pt x="158" y="745"/>
                  <a:pt x="133" y="756"/>
                </a:cubicBezTo>
                <a:cubicBezTo>
                  <a:pt x="140" y="767"/>
                  <a:pt x="144" y="785"/>
                  <a:pt x="145" y="797"/>
                </a:cubicBezTo>
                <a:cubicBezTo>
                  <a:pt x="168" y="796"/>
                  <a:pt x="198" y="804"/>
                  <a:pt x="208" y="787"/>
                </a:cubicBezTo>
                <a:cubicBezTo>
                  <a:pt x="213" y="793"/>
                  <a:pt x="214" y="779"/>
                  <a:pt x="219" y="786"/>
                </a:cubicBezTo>
                <a:close/>
                <a:moveTo>
                  <a:pt x="292" y="714"/>
                </a:moveTo>
                <a:cubicBezTo>
                  <a:pt x="305" y="685"/>
                  <a:pt x="317" y="658"/>
                  <a:pt x="329" y="629"/>
                </a:cubicBezTo>
                <a:cubicBezTo>
                  <a:pt x="336" y="614"/>
                  <a:pt x="348" y="601"/>
                  <a:pt x="348" y="584"/>
                </a:cubicBezTo>
                <a:cubicBezTo>
                  <a:pt x="355" y="584"/>
                  <a:pt x="352" y="575"/>
                  <a:pt x="358" y="573"/>
                </a:cubicBezTo>
                <a:cubicBezTo>
                  <a:pt x="376" y="518"/>
                  <a:pt x="405" y="473"/>
                  <a:pt x="420" y="416"/>
                </a:cubicBezTo>
                <a:cubicBezTo>
                  <a:pt x="443" y="374"/>
                  <a:pt x="466" y="323"/>
                  <a:pt x="473" y="280"/>
                </a:cubicBezTo>
                <a:cubicBezTo>
                  <a:pt x="459" y="243"/>
                  <a:pt x="433" y="220"/>
                  <a:pt x="417" y="185"/>
                </a:cubicBezTo>
                <a:cubicBezTo>
                  <a:pt x="433" y="161"/>
                  <a:pt x="461" y="147"/>
                  <a:pt x="486" y="131"/>
                </a:cubicBezTo>
                <a:cubicBezTo>
                  <a:pt x="532" y="120"/>
                  <a:pt x="598" y="112"/>
                  <a:pt x="641" y="127"/>
                </a:cubicBezTo>
                <a:cubicBezTo>
                  <a:pt x="646" y="129"/>
                  <a:pt x="664" y="141"/>
                  <a:pt x="665" y="148"/>
                </a:cubicBezTo>
                <a:cubicBezTo>
                  <a:pt x="670" y="168"/>
                  <a:pt x="642" y="188"/>
                  <a:pt x="631" y="200"/>
                </a:cubicBezTo>
                <a:cubicBezTo>
                  <a:pt x="598" y="238"/>
                  <a:pt x="557" y="273"/>
                  <a:pt x="538" y="317"/>
                </a:cubicBezTo>
                <a:cubicBezTo>
                  <a:pt x="535" y="346"/>
                  <a:pt x="521" y="372"/>
                  <a:pt x="525" y="400"/>
                </a:cubicBezTo>
                <a:cubicBezTo>
                  <a:pt x="522" y="400"/>
                  <a:pt x="518" y="400"/>
                  <a:pt x="520" y="404"/>
                </a:cubicBezTo>
                <a:cubicBezTo>
                  <a:pt x="510" y="489"/>
                  <a:pt x="486" y="595"/>
                  <a:pt x="492" y="689"/>
                </a:cubicBezTo>
                <a:cubicBezTo>
                  <a:pt x="509" y="658"/>
                  <a:pt x="509" y="591"/>
                  <a:pt x="523" y="557"/>
                </a:cubicBezTo>
                <a:cubicBezTo>
                  <a:pt x="523" y="548"/>
                  <a:pt x="516" y="565"/>
                  <a:pt x="512" y="557"/>
                </a:cubicBezTo>
                <a:cubicBezTo>
                  <a:pt x="510" y="551"/>
                  <a:pt x="513" y="549"/>
                  <a:pt x="516" y="547"/>
                </a:cubicBezTo>
                <a:cubicBezTo>
                  <a:pt x="522" y="543"/>
                  <a:pt x="521" y="558"/>
                  <a:pt x="524" y="550"/>
                </a:cubicBezTo>
                <a:cubicBezTo>
                  <a:pt x="529" y="469"/>
                  <a:pt x="551" y="356"/>
                  <a:pt x="570" y="282"/>
                </a:cubicBezTo>
                <a:cubicBezTo>
                  <a:pt x="575" y="279"/>
                  <a:pt x="579" y="276"/>
                  <a:pt x="587" y="277"/>
                </a:cubicBezTo>
                <a:cubicBezTo>
                  <a:pt x="620" y="229"/>
                  <a:pt x="662" y="198"/>
                  <a:pt x="698" y="152"/>
                </a:cubicBezTo>
                <a:cubicBezTo>
                  <a:pt x="698" y="150"/>
                  <a:pt x="698" y="144"/>
                  <a:pt x="698" y="137"/>
                </a:cubicBezTo>
                <a:cubicBezTo>
                  <a:pt x="657" y="97"/>
                  <a:pt x="584" y="78"/>
                  <a:pt x="512" y="91"/>
                </a:cubicBezTo>
                <a:cubicBezTo>
                  <a:pt x="485" y="95"/>
                  <a:pt x="437" y="122"/>
                  <a:pt x="420" y="139"/>
                </a:cubicBezTo>
                <a:cubicBezTo>
                  <a:pt x="414" y="145"/>
                  <a:pt x="408" y="164"/>
                  <a:pt x="399" y="174"/>
                </a:cubicBezTo>
                <a:cubicBezTo>
                  <a:pt x="395" y="177"/>
                  <a:pt x="392" y="175"/>
                  <a:pt x="390" y="178"/>
                </a:cubicBezTo>
                <a:cubicBezTo>
                  <a:pt x="382" y="189"/>
                  <a:pt x="386" y="200"/>
                  <a:pt x="389" y="212"/>
                </a:cubicBezTo>
                <a:cubicBezTo>
                  <a:pt x="399" y="217"/>
                  <a:pt x="405" y="225"/>
                  <a:pt x="410" y="233"/>
                </a:cubicBezTo>
                <a:cubicBezTo>
                  <a:pt x="422" y="250"/>
                  <a:pt x="443" y="276"/>
                  <a:pt x="451" y="297"/>
                </a:cubicBezTo>
                <a:cubicBezTo>
                  <a:pt x="434" y="322"/>
                  <a:pt x="429" y="356"/>
                  <a:pt x="411" y="379"/>
                </a:cubicBezTo>
                <a:cubicBezTo>
                  <a:pt x="372" y="511"/>
                  <a:pt x="310" y="617"/>
                  <a:pt x="262" y="740"/>
                </a:cubicBezTo>
                <a:cubicBezTo>
                  <a:pt x="247" y="744"/>
                  <a:pt x="241" y="757"/>
                  <a:pt x="243" y="776"/>
                </a:cubicBezTo>
                <a:cubicBezTo>
                  <a:pt x="272" y="765"/>
                  <a:pt x="280" y="740"/>
                  <a:pt x="292" y="714"/>
                </a:cubicBezTo>
                <a:close/>
                <a:moveTo>
                  <a:pt x="472" y="716"/>
                </a:moveTo>
                <a:cubicBezTo>
                  <a:pt x="473" y="635"/>
                  <a:pt x="487" y="541"/>
                  <a:pt x="496" y="456"/>
                </a:cubicBezTo>
                <a:cubicBezTo>
                  <a:pt x="481" y="451"/>
                  <a:pt x="451" y="464"/>
                  <a:pt x="433" y="452"/>
                </a:cubicBezTo>
                <a:cubicBezTo>
                  <a:pt x="450" y="446"/>
                  <a:pt x="475" y="440"/>
                  <a:pt x="500" y="435"/>
                </a:cubicBezTo>
                <a:cubicBezTo>
                  <a:pt x="498" y="429"/>
                  <a:pt x="508" y="411"/>
                  <a:pt x="501" y="408"/>
                </a:cubicBezTo>
                <a:cubicBezTo>
                  <a:pt x="487" y="395"/>
                  <a:pt x="464" y="413"/>
                  <a:pt x="446" y="402"/>
                </a:cubicBezTo>
                <a:cubicBezTo>
                  <a:pt x="400" y="520"/>
                  <a:pt x="347" y="625"/>
                  <a:pt x="300" y="740"/>
                </a:cubicBezTo>
                <a:cubicBezTo>
                  <a:pt x="350" y="735"/>
                  <a:pt x="413" y="722"/>
                  <a:pt x="472" y="716"/>
                </a:cubicBezTo>
                <a:close/>
                <a:moveTo>
                  <a:pt x="510" y="386"/>
                </a:moveTo>
                <a:cubicBezTo>
                  <a:pt x="514" y="352"/>
                  <a:pt x="523" y="323"/>
                  <a:pt x="528" y="296"/>
                </a:cubicBezTo>
                <a:cubicBezTo>
                  <a:pt x="563" y="245"/>
                  <a:pt x="614" y="207"/>
                  <a:pt x="647" y="155"/>
                </a:cubicBezTo>
                <a:cubicBezTo>
                  <a:pt x="644" y="150"/>
                  <a:pt x="638" y="148"/>
                  <a:pt x="634" y="143"/>
                </a:cubicBezTo>
                <a:cubicBezTo>
                  <a:pt x="597" y="138"/>
                  <a:pt x="564" y="129"/>
                  <a:pt x="515" y="140"/>
                </a:cubicBezTo>
                <a:cubicBezTo>
                  <a:pt x="493" y="144"/>
                  <a:pt x="440" y="171"/>
                  <a:pt x="438" y="189"/>
                </a:cubicBezTo>
                <a:cubicBezTo>
                  <a:pt x="437" y="201"/>
                  <a:pt x="453" y="213"/>
                  <a:pt x="463" y="226"/>
                </a:cubicBezTo>
                <a:cubicBezTo>
                  <a:pt x="469" y="236"/>
                  <a:pt x="472" y="254"/>
                  <a:pt x="479" y="262"/>
                </a:cubicBezTo>
                <a:cubicBezTo>
                  <a:pt x="484" y="268"/>
                  <a:pt x="487" y="267"/>
                  <a:pt x="490" y="271"/>
                </a:cubicBezTo>
                <a:cubicBezTo>
                  <a:pt x="494" y="279"/>
                  <a:pt x="493" y="295"/>
                  <a:pt x="491" y="301"/>
                </a:cubicBezTo>
                <a:cubicBezTo>
                  <a:pt x="482" y="328"/>
                  <a:pt x="452" y="364"/>
                  <a:pt x="454" y="392"/>
                </a:cubicBezTo>
                <a:cubicBezTo>
                  <a:pt x="465" y="379"/>
                  <a:pt x="493" y="389"/>
                  <a:pt x="510" y="386"/>
                </a:cubicBezTo>
                <a:close/>
                <a:moveTo>
                  <a:pt x="529" y="714"/>
                </a:moveTo>
                <a:cubicBezTo>
                  <a:pt x="517" y="710"/>
                  <a:pt x="510" y="706"/>
                  <a:pt x="498" y="709"/>
                </a:cubicBezTo>
                <a:cubicBezTo>
                  <a:pt x="497" y="702"/>
                  <a:pt x="495" y="696"/>
                  <a:pt x="489" y="695"/>
                </a:cubicBezTo>
                <a:cubicBezTo>
                  <a:pt x="486" y="703"/>
                  <a:pt x="497" y="716"/>
                  <a:pt x="490" y="723"/>
                </a:cubicBezTo>
                <a:cubicBezTo>
                  <a:pt x="492" y="736"/>
                  <a:pt x="535" y="746"/>
                  <a:pt x="529" y="714"/>
                </a:cubicBezTo>
                <a:close/>
                <a:moveTo>
                  <a:pt x="567" y="678"/>
                </a:moveTo>
                <a:cubicBezTo>
                  <a:pt x="563" y="673"/>
                  <a:pt x="568" y="669"/>
                  <a:pt x="564" y="665"/>
                </a:cubicBezTo>
                <a:cubicBezTo>
                  <a:pt x="581" y="637"/>
                  <a:pt x="585" y="605"/>
                  <a:pt x="593" y="571"/>
                </a:cubicBezTo>
                <a:cubicBezTo>
                  <a:pt x="615" y="531"/>
                  <a:pt x="648" y="467"/>
                  <a:pt x="638" y="429"/>
                </a:cubicBezTo>
                <a:cubicBezTo>
                  <a:pt x="643" y="445"/>
                  <a:pt x="626" y="443"/>
                  <a:pt x="616" y="442"/>
                </a:cubicBezTo>
                <a:cubicBezTo>
                  <a:pt x="596" y="441"/>
                  <a:pt x="559" y="458"/>
                  <a:pt x="555" y="439"/>
                </a:cubicBezTo>
                <a:cubicBezTo>
                  <a:pt x="578" y="429"/>
                  <a:pt x="604" y="434"/>
                  <a:pt x="618" y="423"/>
                </a:cubicBezTo>
                <a:cubicBezTo>
                  <a:pt x="596" y="415"/>
                  <a:pt x="575" y="424"/>
                  <a:pt x="556" y="412"/>
                </a:cubicBezTo>
                <a:cubicBezTo>
                  <a:pt x="556" y="417"/>
                  <a:pt x="560" y="416"/>
                  <a:pt x="559" y="421"/>
                </a:cubicBezTo>
                <a:cubicBezTo>
                  <a:pt x="543" y="467"/>
                  <a:pt x="543" y="522"/>
                  <a:pt x="536" y="571"/>
                </a:cubicBezTo>
                <a:cubicBezTo>
                  <a:pt x="530" y="606"/>
                  <a:pt x="513" y="650"/>
                  <a:pt x="520" y="684"/>
                </a:cubicBezTo>
                <a:cubicBezTo>
                  <a:pt x="534" y="683"/>
                  <a:pt x="552" y="679"/>
                  <a:pt x="567" y="678"/>
                </a:cubicBezTo>
                <a:close/>
                <a:moveTo>
                  <a:pt x="545" y="745"/>
                </a:moveTo>
                <a:cubicBezTo>
                  <a:pt x="582" y="742"/>
                  <a:pt x="627" y="730"/>
                  <a:pt x="602" y="692"/>
                </a:cubicBezTo>
                <a:cubicBezTo>
                  <a:pt x="590" y="692"/>
                  <a:pt x="572" y="692"/>
                  <a:pt x="550" y="695"/>
                </a:cubicBezTo>
                <a:cubicBezTo>
                  <a:pt x="550" y="718"/>
                  <a:pt x="550" y="728"/>
                  <a:pt x="545" y="7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5709968" y="2544746"/>
            <a:ext cx="754329" cy="770219"/>
            <a:chOff x="6746875" y="3863975"/>
            <a:chExt cx="1431925" cy="1462088"/>
          </a:xfrm>
        </p:grpSpPr>
        <p:sp>
          <p:nvSpPr>
            <p:cNvPr id="58" name="Freeform 230"/>
            <p:cNvSpPr>
              <a:spLocks noEditPoints="1"/>
            </p:cNvSpPr>
            <p:nvPr/>
          </p:nvSpPr>
          <p:spPr bwMode="auto">
            <a:xfrm>
              <a:off x="6846888" y="4487863"/>
              <a:ext cx="206375" cy="219075"/>
            </a:xfrm>
            <a:custGeom>
              <a:avLst/>
              <a:gdLst>
                <a:gd name="T0" fmla="*/ 187 w 319"/>
                <a:gd name="T1" fmla="*/ 333 h 338"/>
                <a:gd name="T2" fmla="*/ 102 w 319"/>
                <a:gd name="T3" fmla="*/ 247 h 338"/>
                <a:gd name="T4" fmla="*/ 37 w 319"/>
                <a:gd name="T5" fmla="*/ 232 h 338"/>
                <a:gd name="T6" fmla="*/ 1 w 319"/>
                <a:gd name="T7" fmla="*/ 212 h 338"/>
                <a:gd name="T8" fmla="*/ 13 w 319"/>
                <a:gd name="T9" fmla="*/ 177 h 338"/>
                <a:gd name="T10" fmla="*/ 51 w 319"/>
                <a:gd name="T11" fmla="*/ 126 h 338"/>
                <a:gd name="T12" fmla="*/ 50 w 319"/>
                <a:gd name="T13" fmla="*/ 32 h 338"/>
                <a:gd name="T14" fmla="*/ 143 w 319"/>
                <a:gd name="T15" fmla="*/ 44 h 338"/>
                <a:gd name="T16" fmla="*/ 201 w 319"/>
                <a:gd name="T17" fmla="*/ 23 h 338"/>
                <a:gd name="T18" fmla="*/ 271 w 319"/>
                <a:gd name="T19" fmla="*/ 39 h 338"/>
                <a:gd name="T20" fmla="*/ 262 w 319"/>
                <a:gd name="T21" fmla="*/ 128 h 338"/>
                <a:gd name="T22" fmla="*/ 318 w 319"/>
                <a:gd name="T23" fmla="*/ 177 h 338"/>
                <a:gd name="T24" fmla="*/ 308 w 319"/>
                <a:gd name="T25" fmla="*/ 212 h 338"/>
                <a:gd name="T26" fmla="*/ 244 w 319"/>
                <a:gd name="T27" fmla="*/ 237 h 338"/>
                <a:gd name="T28" fmla="*/ 187 w 319"/>
                <a:gd name="T29" fmla="*/ 333 h 338"/>
                <a:gd name="T30" fmla="*/ 148 w 319"/>
                <a:gd name="T31" fmla="*/ 63 h 338"/>
                <a:gd name="T32" fmla="*/ 71 w 319"/>
                <a:gd name="T33" fmla="*/ 37 h 338"/>
                <a:gd name="T34" fmla="*/ 65 w 319"/>
                <a:gd name="T35" fmla="*/ 135 h 338"/>
                <a:gd name="T36" fmla="*/ 44 w 319"/>
                <a:gd name="T37" fmla="*/ 170 h 338"/>
                <a:gd name="T38" fmla="*/ 20 w 319"/>
                <a:gd name="T39" fmla="*/ 209 h 338"/>
                <a:gd name="T40" fmla="*/ 69 w 319"/>
                <a:gd name="T41" fmla="*/ 225 h 338"/>
                <a:gd name="T42" fmla="*/ 113 w 319"/>
                <a:gd name="T43" fmla="*/ 235 h 338"/>
                <a:gd name="T44" fmla="*/ 136 w 319"/>
                <a:gd name="T45" fmla="*/ 281 h 338"/>
                <a:gd name="T46" fmla="*/ 174 w 319"/>
                <a:gd name="T47" fmla="*/ 318 h 338"/>
                <a:gd name="T48" fmla="*/ 223 w 319"/>
                <a:gd name="T49" fmla="*/ 230 h 338"/>
                <a:gd name="T50" fmla="*/ 253 w 319"/>
                <a:gd name="T51" fmla="*/ 214 h 338"/>
                <a:gd name="T52" fmla="*/ 300 w 319"/>
                <a:gd name="T53" fmla="*/ 186 h 338"/>
                <a:gd name="T54" fmla="*/ 246 w 319"/>
                <a:gd name="T55" fmla="*/ 135 h 338"/>
                <a:gd name="T56" fmla="*/ 253 w 319"/>
                <a:gd name="T57" fmla="*/ 42 h 338"/>
                <a:gd name="T58" fmla="*/ 148 w 319"/>
                <a:gd name="T59" fmla="*/ 63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338">
                  <a:moveTo>
                    <a:pt x="187" y="333"/>
                  </a:moveTo>
                  <a:cubicBezTo>
                    <a:pt x="139" y="338"/>
                    <a:pt x="128" y="277"/>
                    <a:pt x="102" y="247"/>
                  </a:cubicBezTo>
                  <a:cubicBezTo>
                    <a:pt x="86" y="246"/>
                    <a:pt x="63" y="235"/>
                    <a:pt x="37" y="232"/>
                  </a:cubicBezTo>
                  <a:cubicBezTo>
                    <a:pt x="21" y="229"/>
                    <a:pt x="3" y="230"/>
                    <a:pt x="1" y="212"/>
                  </a:cubicBezTo>
                  <a:cubicBezTo>
                    <a:pt x="0" y="205"/>
                    <a:pt x="7" y="186"/>
                    <a:pt x="13" y="177"/>
                  </a:cubicBezTo>
                  <a:cubicBezTo>
                    <a:pt x="24" y="159"/>
                    <a:pt x="48" y="145"/>
                    <a:pt x="51" y="126"/>
                  </a:cubicBezTo>
                  <a:cubicBezTo>
                    <a:pt x="52" y="98"/>
                    <a:pt x="41" y="63"/>
                    <a:pt x="50" y="32"/>
                  </a:cubicBezTo>
                  <a:cubicBezTo>
                    <a:pt x="75" y="0"/>
                    <a:pt x="102" y="37"/>
                    <a:pt x="143" y="44"/>
                  </a:cubicBezTo>
                  <a:cubicBezTo>
                    <a:pt x="163" y="48"/>
                    <a:pt x="181" y="30"/>
                    <a:pt x="201" y="23"/>
                  </a:cubicBezTo>
                  <a:cubicBezTo>
                    <a:pt x="217" y="17"/>
                    <a:pt x="267" y="9"/>
                    <a:pt x="271" y="39"/>
                  </a:cubicBezTo>
                  <a:cubicBezTo>
                    <a:pt x="273" y="60"/>
                    <a:pt x="250" y="106"/>
                    <a:pt x="262" y="128"/>
                  </a:cubicBezTo>
                  <a:cubicBezTo>
                    <a:pt x="276" y="153"/>
                    <a:pt x="314" y="152"/>
                    <a:pt x="318" y="177"/>
                  </a:cubicBezTo>
                  <a:cubicBezTo>
                    <a:pt x="319" y="181"/>
                    <a:pt x="315" y="203"/>
                    <a:pt x="308" y="212"/>
                  </a:cubicBezTo>
                  <a:cubicBezTo>
                    <a:pt x="294" y="228"/>
                    <a:pt x="266" y="226"/>
                    <a:pt x="244" y="237"/>
                  </a:cubicBezTo>
                  <a:cubicBezTo>
                    <a:pt x="212" y="253"/>
                    <a:pt x="213" y="307"/>
                    <a:pt x="187" y="333"/>
                  </a:cubicBezTo>
                  <a:close/>
                  <a:moveTo>
                    <a:pt x="148" y="63"/>
                  </a:moveTo>
                  <a:cubicBezTo>
                    <a:pt x="121" y="55"/>
                    <a:pt x="100" y="37"/>
                    <a:pt x="71" y="37"/>
                  </a:cubicBezTo>
                  <a:cubicBezTo>
                    <a:pt x="55" y="65"/>
                    <a:pt x="65" y="102"/>
                    <a:pt x="65" y="135"/>
                  </a:cubicBezTo>
                  <a:cubicBezTo>
                    <a:pt x="55" y="143"/>
                    <a:pt x="49" y="156"/>
                    <a:pt x="44" y="170"/>
                  </a:cubicBezTo>
                  <a:cubicBezTo>
                    <a:pt x="30" y="176"/>
                    <a:pt x="19" y="194"/>
                    <a:pt x="20" y="209"/>
                  </a:cubicBezTo>
                  <a:cubicBezTo>
                    <a:pt x="37" y="215"/>
                    <a:pt x="54" y="221"/>
                    <a:pt x="69" y="225"/>
                  </a:cubicBezTo>
                  <a:cubicBezTo>
                    <a:pt x="85" y="229"/>
                    <a:pt x="103" y="228"/>
                    <a:pt x="113" y="235"/>
                  </a:cubicBezTo>
                  <a:cubicBezTo>
                    <a:pt x="126" y="245"/>
                    <a:pt x="127" y="266"/>
                    <a:pt x="136" y="281"/>
                  </a:cubicBezTo>
                  <a:cubicBezTo>
                    <a:pt x="146" y="298"/>
                    <a:pt x="158" y="309"/>
                    <a:pt x="174" y="318"/>
                  </a:cubicBezTo>
                  <a:cubicBezTo>
                    <a:pt x="200" y="298"/>
                    <a:pt x="201" y="253"/>
                    <a:pt x="223" y="230"/>
                  </a:cubicBezTo>
                  <a:cubicBezTo>
                    <a:pt x="237" y="226"/>
                    <a:pt x="239" y="218"/>
                    <a:pt x="253" y="214"/>
                  </a:cubicBezTo>
                  <a:cubicBezTo>
                    <a:pt x="270" y="209"/>
                    <a:pt x="301" y="210"/>
                    <a:pt x="300" y="186"/>
                  </a:cubicBezTo>
                  <a:cubicBezTo>
                    <a:pt x="300" y="161"/>
                    <a:pt x="256" y="159"/>
                    <a:pt x="246" y="135"/>
                  </a:cubicBezTo>
                  <a:cubicBezTo>
                    <a:pt x="232" y="101"/>
                    <a:pt x="257" y="84"/>
                    <a:pt x="253" y="42"/>
                  </a:cubicBezTo>
                  <a:cubicBezTo>
                    <a:pt x="217" y="21"/>
                    <a:pt x="189" y="58"/>
                    <a:pt x="14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31"/>
            <p:cNvSpPr>
              <a:spLocks noEditPoints="1"/>
            </p:cNvSpPr>
            <p:nvPr/>
          </p:nvSpPr>
          <p:spPr bwMode="auto">
            <a:xfrm>
              <a:off x="6873875" y="4524375"/>
              <a:ext cx="149225" cy="149225"/>
            </a:xfrm>
            <a:custGeom>
              <a:avLst/>
              <a:gdLst>
                <a:gd name="T0" fmla="*/ 180 w 230"/>
                <a:gd name="T1" fmla="*/ 5 h 231"/>
                <a:gd name="T2" fmla="*/ 183 w 230"/>
                <a:gd name="T3" fmla="*/ 70 h 231"/>
                <a:gd name="T4" fmla="*/ 222 w 230"/>
                <a:gd name="T5" fmla="*/ 108 h 231"/>
                <a:gd name="T6" fmla="*/ 209 w 230"/>
                <a:gd name="T7" fmla="*/ 143 h 231"/>
                <a:gd name="T8" fmla="*/ 145 w 230"/>
                <a:gd name="T9" fmla="*/ 219 h 231"/>
                <a:gd name="T10" fmla="*/ 87 w 230"/>
                <a:gd name="T11" fmla="*/ 154 h 231"/>
                <a:gd name="T12" fmla="*/ 6 w 230"/>
                <a:gd name="T13" fmla="*/ 147 h 231"/>
                <a:gd name="T14" fmla="*/ 23 w 230"/>
                <a:gd name="T15" fmla="*/ 91 h 231"/>
                <a:gd name="T16" fmla="*/ 32 w 230"/>
                <a:gd name="T17" fmla="*/ 8 h 231"/>
                <a:gd name="T18" fmla="*/ 57 w 230"/>
                <a:gd name="T19" fmla="*/ 3 h 231"/>
                <a:gd name="T20" fmla="*/ 162 w 230"/>
                <a:gd name="T21" fmla="*/ 1 h 231"/>
                <a:gd name="T22" fmla="*/ 180 w 230"/>
                <a:gd name="T23" fmla="*/ 5 h 231"/>
                <a:gd name="T24" fmla="*/ 48 w 230"/>
                <a:gd name="T25" fmla="*/ 24 h 231"/>
                <a:gd name="T26" fmla="*/ 66 w 230"/>
                <a:gd name="T27" fmla="*/ 73 h 231"/>
                <a:gd name="T28" fmla="*/ 23 w 230"/>
                <a:gd name="T29" fmla="*/ 135 h 231"/>
                <a:gd name="T30" fmla="*/ 94 w 230"/>
                <a:gd name="T31" fmla="*/ 138 h 231"/>
                <a:gd name="T32" fmla="*/ 134 w 230"/>
                <a:gd name="T33" fmla="*/ 199 h 231"/>
                <a:gd name="T34" fmla="*/ 202 w 230"/>
                <a:gd name="T35" fmla="*/ 129 h 231"/>
                <a:gd name="T36" fmla="*/ 167 w 230"/>
                <a:gd name="T37" fmla="*/ 85 h 231"/>
                <a:gd name="T38" fmla="*/ 167 w 230"/>
                <a:gd name="T39" fmla="*/ 22 h 231"/>
                <a:gd name="T40" fmla="*/ 99 w 230"/>
                <a:gd name="T41" fmla="*/ 47 h 231"/>
                <a:gd name="T42" fmla="*/ 48 w 230"/>
                <a:gd name="T43" fmla="*/ 2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0" h="231">
                  <a:moveTo>
                    <a:pt x="180" y="5"/>
                  </a:moveTo>
                  <a:cubicBezTo>
                    <a:pt x="190" y="26"/>
                    <a:pt x="180" y="49"/>
                    <a:pt x="183" y="70"/>
                  </a:cubicBezTo>
                  <a:cubicBezTo>
                    <a:pt x="186" y="90"/>
                    <a:pt x="203" y="99"/>
                    <a:pt x="222" y="108"/>
                  </a:cubicBezTo>
                  <a:cubicBezTo>
                    <a:pt x="230" y="121"/>
                    <a:pt x="221" y="136"/>
                    <a:pt x="209" y="143"/>
                  </a:cubicBezTo>
                  <a:cubicBezTo>
                    <a:pt x="162" y="137"/>
                    <a:pt x="156" y="184"/>
                    <a:pt x="145" y="219"/>
                  </a:cubicBezTo>
                  <a:cubicBezTo>
                    <a:pt x="104" y="231"/>
                    <a:pt x="107" y="168"/>
                    <a:pt x="87" y="154"/>
                  </a:cubicBezTo>
                  <a:cubicBezTo>
                    <a:pt x="64" y="139"/>
                    <a:pt x="33" y="165"/>
                    <a:pt x="6" y="147"/>
                  </a:cubicBezTo>
                  <a:cubicBezTo>
                    <a:pt x="0" y="119"/>
                    <a:pt x="16" y="110"/>
                    <a:pt x="23" y="91"/>
                  </a:cubicBezTo>
                  <a:cubicBezTo>
                    <a:pt x="74" y="75"/>
                    <a:pt x="14" y="41"/>
                    <a:pt x="32" y="8"/>
                  </a:cubicBezTo>
                  <a:cubicBezTo>
                    <a:pt x="42" y="5"/>
                    <a:pt x="47" y="7"/>
                    <a:pt x="57" y="3"/>
                  </a:cubicBezTo>
                  <a:cubicBezTo>
                    <a:pt x="84" y="38"/>
                    <a:pt x="129" y="22"/>
                    <a:pt x="162" y="1"/>
                  </a:cubicBezTo>
                  <a:cubicBezTo>
                    <a:pt x="170" y="0"/>
                    <a:pt x="173" y="4"/>
                    <a:pt x="180" y="5"/>
                  </a:cubicBezTo>
                  <a:close/>
                  <a:moveTo>
                    <a:pt x="48" y="24"/>
                  </a:moveTo>
                  <a:cubicBezTo>
                    <a:pt x="49" y="50"/>
                    <a:pt x="69" y="51"/>
                    <a:pt x="66" y="73"/>
                  </a:cubicBezTo>
                  <a:cubicBezTo>
                    <a:pt x="62" y="98"/>
                    <a:pt x="17" y="102"/>
                    <a:pt x="23" y="135"/>
                  </a:cubicBezTo>
                  <a:cubicBezTo>
                    <a:pt x="47" y="136"/>
                    <a:pt x="68" y="133"/>
                    <a:pt x="94" y="138"/>
                  </a:cubicBezTo>
                  <a:cubicBezTo>
                    <a:pt x="117" y="149"/>
                    <a:pt x="105" y="194"/>
                    <a:pt x="134" y="199"/>
                  </a:cubicBezTo>
                  <a:cubicBezTo>
                    <a:pt x="147" y="165"/>
                    <a:pt x="154" y="116"/>
                    <a:pt x="202" y="129"/>
                  </a:cubicBezTo>
                  <a:cubicBezTo>
                    <a:pt x="197" y="109"/>
                    <a:pt x="173" y="107"/>
                    <a:pt x="167" y="85"/>
                  </a:cubicBezTo>
                  <a:cubicBezTo>
                    <a:pt x="162" y="65"/>
                    <a:pt x="175" y="45"/>
                    <a:pt x="167" y="22"/>
                  </a:cubicBezTo>
                  <a:cubicBezTo>
                    <a:pt x="142" y="24"/>
                    <a:pt x="125" y="38"/>
                    <a:pt x="99" y="47"/>
                  </a:cubicBezTo>
                  <a:cubicBezTo>
                    <a:pt x="82" y="40"/>
                    <a:pt x="62" y="28"/>
                    <a:pt x="4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32"/>
            <p:cNvSpPr>
              <a:spLocks noEditPoints="1"/>
            </p:cNvSpPr>
            <p:nvPr/>
          </p:nvSpPr>
          <p:spPr bwMode="auto">
            <a:xfrm>
              <a:off x="7759700" y="4643438"/>
              <a:ext cx="36513" cy="39688"/>
            </a:xfrm>
            <a:custGeom>
              <a:avLst/>
              <a:gdLst>
                <a:gd name="T0" fmla="*/ 44 w 57"/>
                <a:gd name="T1" fmla="*/ 3 h 61"/>
                <a:gd name="T2" fmla="*/ 42 w 57"/>
                <a:gd name="T3" fmla="*/ 57 h 61"/>
                <a:gd name="T4" fmla="*/ 27 w 57"/>
                <a:gd name="T5" fmla="*/ 61 h 61"/>
                <a:gd name="T6" fmla="*/ 7 w 57"/>
                <a:gd name="T7" fmla="*/ 15 h 61"/>
                <a:gd name="T8" fmla="*/ 44 w 57"/>
                <a:gd name="T9" fmla="*/ 3 h 61"/>
                <a:gd name="T10" fmla="*/ 27 w 57"/>
                <a:gd name="T11" fmla="*/ 42 h 61"/>
                <a:gd name="T12" fmla="*/ 39 w 57"/>
                <a:gd name="T13" fmla="*/ 38 h 61"/>
                <a:gd name="T14" fmla="*/ 27 w 57"/>
                <a:gd name="T15" fmla="*/ 4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61">
                  <a:moveTo>
                    <a:pt x="44" y="3"/>
                  </a:moveTo>
                  <a:cubicBezTo>
                    <a:pt x="56" y="17"/>
                    <a:pt x="57" y="47"/>
                    <a:pt x="42" y="57"/>
                  </a:cubicBezTo>
                  <a:cubicBezTo>
                    <a:pt x="41" y="58"/>
                    <a:pt x="29" y="61"/>
                    <a:pt x="27" y="61"/>
                  </a:cubicBezTo>
                  <a:cubicBezTo>
                    <a:pt x="12" y="58"/>
                    <a:pt x="0" y="32"/>
                    <a:pt x="7" y="15"/>
                  </a:cubicBezTo>
                  <a:cubicBezTo>
                    <a:pt x="14" y="0"/>
                    <a:pt x="28" y="7"/>
                    <a:pt x="44" y="3"/>
                  </a:cubicBezTo>
                  <a:close/>
                  <a:moveTo>
                    <a:pt x="27" y="42"/>
                  </a:moveTo>
                  <a:cubicBezTo>
                    <a:pt x="32" y="42"/>
                    <a:pt x="35" y="39"/>
                    <a:pt x="39" y="38"/>
                  </a:cubicBezTo>
                  <a:cubicBezTo>
                    <a:pt x="44" y="6"/>
                    <a:pt x="10" y="26"/>
                    <a:pt x="27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33"/>
            <p:cNvSpPr>
              <a:spLocks noEditPoints="1"/>
            </p:cNvSpPr>
            <p:nvPr/>
          </p:nvSpPr>
          <p:spPr bwMode="auto">
            <a:xfrm>
              <a:off x="7770813" y="4702175"/>
              <a:ext cx="46038" cy="52388"/>
            </a:xfrm>
            <a:custGeom>
              <a:avLst/>
              <a:gdLst>
                <a:gd name="T0" fmla="*/ 0 w 72"/>
                <a:gd name="T1" fmla="*/ 37 h 81"/>
                <a:gd name="T2" fmla="*/ 47 w 72"/>
                <a:gd name="T3" fmla="*/ 72 h 81"/>
                <a:gd name="T4" fmla="*/ 14 w 72"/>
                <a:gd name="T5" fmla="*/ 75 h 81"/>
                <a:gd name="T6" fmla="*/ 0 w 72"/>
                <a:gd name="T7" fmla="*/ 37 h 81"/>
                <a:gd name="T8" fmla="*/ 37 w 72"/>
                <a:gd name="T9" fmla="*/ 58 h 81"/>
                <a:gd name="T10" fmla="*/ 23 w 72"/>
                <a:gd name="T11" fmla="*/ 40 h 81"/>
                <a:gd name="T12" fmla="*/ 37 w 72"/>
                <a:gd name="T13" fmla="*/ 5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81">
                  <a:moveTo>
                    <a:pt x="0" y="37"/>
                  </a:moveTo>
                  <a:cubicBezTo>
                    <a:pt x="19" y="0"/>
                    <a:pt x="72" y="39"/>
                    <a:pt x="47" y="72"/>
                  </a:cubicBezTo>
                  <a:cubicBezTo>
                    <a:pt x="41" y="81"/>
                    <a:pt x="29" y="77"/>
                    <a:pt x="14" y="75"/>
                  </a:cubicBezTo>
                  <a:cubicBezTo>
                    <a:pt x="4" y="68"/>
                    <a:pt x="0" y="48"/>
                    <a:pt x="0" y="37"/>
                  </a:cubicBezTo>
                  <a:close/>
                  <a:moveTo>
                    <a:pt x="37" y="58"/>
                  </a:moveTo>
                  <a:cubicBezTo>
                    <a:pt x="37" y="47"/>
                    <a:pt x="28" y="45"/>
                    <a:pt x="23" y="40"/>
                  </a:cubicBezTo>
                  <a:cubicBezTo>
                    <a:pt x="8" y="47"/>
                    <a:pt x="24" y="69"/>
                    <a:pt x="37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34"/>
            <p:cNvSpPr/>
            <p:nvPr/>
          </p:nvSpPr>
          <p:spPr bwMode="auto">
            <a:xfrm>
              <a:off x="7518400" y="4743450"/>
              <a:ext cx="28575" cy="19050"/>
            </a:xfrm>
            <a:custGeom>
              <a:avLst/>
              <a:gdLst>
                <a:gd name="T0" fmla="*/ 45 w 45"/>
                <a:gd name="T1" fmla="*/ 13 h 29"/>
                <a:gd name="T2" fmla="*/ 45 w 45"/>
                <a:gd name="T3" fmla="*/ 17 h 29"/>
                <a:gd name="T4" fmla="*/ 7 w 45"/>
                <a:gd name="T5" fmla="*/ 24 h 29"/>
                <a:gd name="T6" fmla="*/ 2 w 45"/>
                <a:gd name="T7" fmla="*/ 11 h 29"/>
                <a:gd name="T8" fmla="*/ 45 w 45"/>
                <a:gd name="T9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9">
                  <a:moveTo>
                    <a:pt x="45" y="13"/>
                  </a:moveTo>
                  <a:cubicBezTo>
                    <a:pt x="45" y="14"/>
                    <a:pt x="45" y="15"/>
                    <a:pt x="45" y="17"/>
                  </a:cubicBezTo>
                  <a:cubicBezTo>
                    <a:pt x="38" y="29"/>
                    <a:pt x="15" y="20"/>
                    <a:pt x="7" y="24"/>
                  </a:cubicBezTo>
                  <a:cubicBezTo>
                    <a:pt x="4" y="20"/>
                    <a:pt x="0" y="18"/>
                    <a:pt x="2" y="11"/>
                  </a:cubicBezTo>
                  <a:cubicBezTo>
                    <a:pt x="15" y="0"/>
                    <a:pt x="32" y="15"/>
                    <a:pt x="4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35"/>
            <p:cNvSpPr/>
            <p:nvPr/>
          </p:nvSpPr>
          <p:spPr bwMode="auto">
            <a:xfrm>
              <a:off x="7564438" y="4735513"/>
              <a:ext cx="20638" cy="34925"/>
            </a:xfrm>
            <a:custGeom>
              <a:avLst/>
              <a:gdLst>
                <a:gd name="T0" fmla="*/ 15 w 33"/>
                <a:gd name="T1" fmla="*/ 55 h 55"/>
                <a:gd name="T2" fmla="*/ 1 w 33"/>
                <a:gd name="T3" fmla="*/ 29 h 55"/>
                <a:gd name="T4" fmla="*/ 15 w 33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55">
                  <a:moveTo>
                    <a:pt x="15" y="55"/>
                  </a:moveTo>
                  <a:cubicBezTo>
                    <a:pt x="12" y="46"/>
                    <a:pt x="0" y="37"/>
                    <a:pt x="1" y="29"/>
                  </a:cubicBezTo>
                  <a:cubicBezTo>
                    <a:pt x="3" y="0"/>
                    <a:pt x="33" y="41"/>
                    <a:pt x="15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36"/>
            <p:cNvSpPr/>
            <p:nvPr/>
          </p:nvSpPr>
          <p:spPr bwMode="auto">
            <a:xfrm>
              <a:off x="7485063" y="4756150"/>
              <a:ext cx="17463" cy="17463"/>
            </a:xfrm>
            <a:custGeom>
              <a:avLst/>
              <a:gdLst>
                <a:gd name="T0" fmla="*/ 28 w 28"/>
                <a:gd name="T1" fmla="*/ 2 h 27"/>
                <a:gd name="T2" fmla="*/ 0 w 28"/>
                <a:gd name="T3" fmla="*/ 14 h 27"/>
                <a:gd name="T4" fmla="*/ 28 w 28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7">
                  <a:moveTo>
                    <a:pt x="28" y="2"/>
                  </a:moveTo>
                  <a:cubicBezTo>
                    <a:pt x="28" y="14"/>
                    <a:pt x="8" y="27"/>
                    <a:pt x="0" y="14"/>
                  </a:cubicBezTo>
                  <a:cubicBezTo>
                    <a:pt x="1" y="1"/>
                    <a:pt x="16" y="0"/>
                    <a:pt x="2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37"/>
            <p:cNvSpPr/>
            <p:nvPr/>
          </p:nvSpPr>
          <p:spPr bwMode="auto">
            <a:xfrm>
              <a:off x="7445375" y="4765675"/>
              <a:ext cx="22225" cy="17463"/>
            </a:xfrm>
            <a:custGeom>
              <a:avLst/>
              <a:gdLst>
                <a:gd name="T0" fmla="*/ 33 w 33"/>
                <a:gd name="T1" fmla="*/ 3 h 26"/>
                <a:gd name="T2" fmla="*/ 0 w 33"/>
                <a:gd name="T3" fmla="*/ 19 h 26"/>
                <a:gd name="T4" fmla="*/ 33 w 33"/>
                <a:gd name="T5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6">
                  <a:moveTo>
                    <a:pt x="33" y="3"/>
                  </a:moveTo>
                  <a:cubicBezTo>
                    <a:pt x="28" y="16"/>
                    <a:pt x="16" y="26"/>
                    <a:pt x="0" y="19"/>
                  </a:cubicBezTo>
                  <a:cubicBezTo>
                    <a:pt x="0" y="4"/>
                    <a:pt x="20" y="0"/>
                    <a:pt x="3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38"/>
            <p:cNvSpPr/>
            <p:nvPr/>
          </p:nvSpPr>
          <p:spPr bwMode="auto">
            <a:xfrm>
              <a:off x="7397750" y="4768850"/>
              <a:ext cx="26988" cy="17463"/>
            </a:xfrm>
            <a:custGeom>
              <a:avLst/>
              <a:gdLst>
                <a:gd name="T0" fmla="*/ 43 w 43"/>
                <a:gd name="T1" fmla="*/ 16 h 26"/>
                <a:gd name="T2" fmla="*/ 3 w 43"/>
                <a:gd name="T3" fmla="*/ 23 h 26"/>
                <a:gd name="T4" fmla="*/ 43 w 43"/>
                <a:gd name="T5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26">
                  <a:moveTo>
                    <a:pt x="43" y="16"/>
                  </a:moveTo>
                  <a:cubicBezTo>
                    <a:pt x="32" y="15"/>
                    <a:pt x="15" y="26"/>
                    <a:pt x="3" y="23"/>
                  </a:cubicBezTo>
                  <a:cubicBezTo>
                    <a:pt x="0" y="0"/>
                    <a:pt x="38" y="0"/>
                    <a:pt x="43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39"/>
            <p:cNvSpPr/>
            <p:nvPr/>
          </p:nvSpPr>
          <p:spPr bwMode="auto">
            <a:xfrm>
              <a:off x="7408863" y="4776788"/>
              <a:ext cx="144463" cy="33338"/>
            </a:xfrm>
            <a:custGeom>
              <a:avLst/>
              <a:gdLst>
                <a:gd name="T0" fmla="*/ 0 w 223"/>
                <a:gd name="T1" fmla="*/ 46 h 50"/>
                <a:gd name="T2" fmla="*/ 36 w 223"/>
                <a:gd name="T3" fmla="*/ 23 h 50"/>
                <a:gd name="T4" fmla="*/ 214 w 223"/>
                <a:gd name="T5" fmla="*/ 0 h 50"/>
                <a:gd name="T6" fmla="*/ 216 w 223"/>
                <a:gd name="T7" fmla="*/ 16 h 50"/>
                <a:gd name="T8" fmla="*/ 183 w 223"/>
                <a:gd name="T9" fmla="*/ 25 h 50"/>
                <a:gd name="T10" fmla="*/ 95 w 223"/>
                <a:gd name="T11" fmla="*/ 28 h 50"/>
                <a:gd name="T12" fmla="*/ 0 w 223"/>
                <a:gd name="T1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50">
                  <a:moveTo>
                    <a:pt x="0" y="46"/>
                  </a:moveTo>
                  <a:cubicBezTo>
                    <a:pt x="4" y="30"/>
                    <a:pt x="25" y="32"/>
                    <a:pt x="36" y="23"/>
                  </a:cubicBezTo>
                  <a:cubicBezTo>
                    <a:pt x="95" y="13"/>
                    <a:pt x="159" y="7"/>
                    <a:pt x="214" y="0"/>
                  </a:cubicBezTo>
                  <a:cubicBezTo>
                    <a:pt x="223" y="0"/>
                    <a:pt x="221" y="19"/>
                    <a:pt x="216" y="16"/>
                  </a:cubicBezTo>
                  <a:cubicBezTo>
                    <a:pt x="215" y="24"/>
                    <a:pt x="188" y="16"/>
                    <a:pt x="183" y="25"/>
                  </a:cubicBezTo>
                  <a:cubicBezTo>
                    <a:pt x="161" y="20"/>
                    <a:pt x="121" y="23"/>
                    <a:pt x="95" y="28"/>
                  </a:cubicBezTo>
                  <a:cubicBezTo>
                    <a:pt x="62" y="35"/>
                    <a:pt x="31" y="50"/>
                    <a:pt x="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40"/>
            <p:cNvSpPr/>
            <p:nvPr/>
          </p:nvSpPr>
          <p:spPr bwMode="auto">
            <a:xfrm>
              <a:off x="7569200" y="4776788"/>
              <a:ext cx="17463" cy="22225"/>
            </a:xfrm>
            <a:custGeom>
              <a:avLst/>
              <a:gdLst>
                <a:gd name="T0" fmla="*/ 10 w 26"/>
                <a:gd name="T1" fmla="*/ 0 h 33"/>
                <a:gd name="T2" fmla="*/ 19 w 26"/>
                <a:gd name="T3" fmla="*/ 0 h 33"/>
                <a:gd name="T4" fmla="*/ 22 w 26"/>
                <a:gd name="T5" fmla="*/ 30 h 33"/>
                <a:gd name="T6" fmla="*/ 14 w 26"/>
                <a:gd name="T7" fmla="*/ 32 h 33"/>
                <a:gd name="T8" fmla="*/ 10 w 2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3">
                  <a:moveTo>
                    <a:pt x="10" y="0"/>
                  </a:moveTo>
                  <a:cubicBezTo>
                    <a:pt x="14" y="4"/>
                    <a:pt x="15" y="1"/>
                    <a:pt x="19" y="0"/>
                  </a:cubicBezTo>
                  <a:cubicBezTo>
                    <a:pt x="26" y="8"/>
                    <a:pt x="21" y="16"/>
                    <a:pt x="22" y="30"/>
                  </a:cubicBezTo>
                  <a:cubicBezTo>
                    <a:pt x="18" y="29"/>
                    <a:pt x="19" y="33"/>
                    <a:pt x="14" y="32"/>
                  </a:cubicBezTo>
                  <a:cubicBezTo>
                    <a:pt x="10" y="21"/>
                    <a:pt x="0" y="11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41"/>
            <p:cNvSpPr/>
            <p:nvPr/>
          </p:nvSpPr>
          <p:spPr bwMode="auto">
            <a:xfrm>
              <a:off x="7372350" y="4783138"/>
              <a:ext cx="19050" cy="17463"/>
            </a:xfrm>
            <a:custGeom>
              <a:avLst/>
              <a:gdLst>
                <a:gd name="T0" fmla="*/ 16 w 28"/>
                <a:gd name="T1" fmla="*/ 28 h 28"/>
                <a:gd name="T2" fmla="*/ 11 w 28"/>
                <a:gd name="T3" fmla="*/ 0 h 28"/>
                <a:gd name="T4" fmla="*/ 16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16" y="28"/>
                  </a:moveTo>
                  <a:cubicBezTo>
                    <a:pt x="3" y="23"/>
                    <a:pt x="0" y="7"/>
                    <a:pt x="11" y="0"/>
                  </a:cubicBezTo>
                  <a:cubicBezTo>
                    <a:pt x="21" y="4"/>
                    <a:pt x="28" y="20"/>
                    <a:pt x="1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42"/>
            <p:cNvSpPr/>
            <p:nvPr/>
          </p:nvSpPr>
          <p:spPr bwMode="auto">
            <a:xfrm>
              <a:off x="7419975" y="4799013"/>
              <a:ext cx="134938" cy="42863"/>
            </a:xfrm>
            <a:custGeom>
              <a:avLst/>
              <a:gdLst>
                <a:gd name="T0" fmla="*/ 205 w 211"/>
                <a:gd name="T1" fmla="*/ 1 h 66"/>
                <a:gd name="T2" fmla="*/ 204 w 211"/>
                <a:gd name="T3" fmla="*/ 23 h 66"/>
                <a:gd name="T4" fmla="*/ 190 w 211"/>
                <a:gd name="T5" fmla="*/ 22 h 66"/>
                <a:gd name="T6" fmla="*/ 62 w 211"/>
                <a:gd name="T7" fmla="*/ 50 h 66"/>
                <a:gd name="T8" fmla="*/ 0 w 211"/>
                <a:gd name="T9" fmla="*/ 53 h 66"/>
                <a:gd name="T10" fmla="*/ 25 w 211"/>
                <a:gd name="T11" fmla="*/ 41 h 66"/>
                <a:gd name="T12" fmla="*/ 74 w 211"/>
                <a:gd name="T13" fmla="*/ 27 h 66"/>
                <a:gd name="T14" fmla="*/ 190 w 211"/>
                <a:gd name="T15" fmla="*/ 4 h 66"/>
                <a:gd name="T16" fmla="*/ 205 w 211"/>
                <a:gd name="T17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66">
                  <a:moveTo>
                    <a:pt x="205" y="1"/>
                  </a:moveTo>
                  <a:cubicBezTo>
                    <a:pt x="211" y="10"/>
                    <a:pt x="210" y="16"/>
                    <a:pt x="204" y="23"/>
                  </a:cubicBezTo>
                  <a:cubicBezTo>
                    <a:pt x="197" y="25"/>
                    <a:pt x="195" y="21"/>
                    <a:pt x="190" y="22"/>
                  </a:cubicBezTo>
                  <a:cubicBezTo>
                    <a:pt x="148" y="35"/>
                    <a:pt x="101" y="38"/>
                    <a:pt x="62" y="50"/>
                  </a:cubicBezTo>
                  <a:cubicBezTo>
                    <a:pt x="37" y="49"/>
                    <a:pt x="18" y="66"/>
                    <a:pt x="0" y="53"/>
                  </a:cubicBezTo>
                  <a:cubicBezTo>
                    <a:pt x="2" y="39"/>
                    <a:pt x="16" y="43"/>
                    <a:pt x="25" y="41"/>
                  </a:cubicBezTo>
                  <a:cubicBezTo>
                    <a:pt x="40" y="38"/>
                    <a:pt x="56" y="31"/>
                    <a:pt x="74" y="27"/>
                  </a:cubicBezTo>
                  <a:cubicBezTo>
                    <a:pt x="114" y="19"/>
                    <a:pt x="156" y="15"/>
                    <a:pt x="190" y="4"/>
                  </a:cubicBezTo>
                  <a:cubicBezTo>
                    <a:pt x="195" y="3"/>
                    <a:pt x="199" y="0"/>
                    <a:pt x="2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43"/>
            <p:cNvSpPr/>
            <p:nvPr/>
          </p:nvSpPr>
          <p:spPr bwMode="auto">
            <a:xfrm>
              <a:off x="7570788" y="4800600"/>
              <a:ext cx="20638" cy="26988"/>
            </a:xfrm>
            <a:custGeom>
              <a:avLst/>
              <a:gdLst>
                <a:gd name="T0" fmla="*/ 23 w 31"/>
                <a:gd name="T1" fmla="*/ 43 h 43"/>
                <a:gd name="T2" fmla="*/ 14 w 31"/>
                <a:gd name="T3" fmla="*/ 43 h 43"/>
                <a:gd name="T4" fmla="*/ 28 w 31"/>
                <a:gd name="T5" fmla="*/ 18 h 43"/>
                <a:gd name="T6" fmla="*/ 23 w 31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43">
                  <a:moveTo>
                    <a:pt x="23" y="43"/>
                  </a:moveTo>
                  <a:cubicBezTo>
                    <a:pt x="18" y="41"/>
                    <a:pt x="20" y="41"/>
                    <a:pt x="14" y="43"/>
                  </a:cubicBezTo>
                  <a:cubicBezTo>
                    <a:pt x="0" y="31"/>
                    <a:pt x="10" y="0"/>
                    <a:pt x="28" y="18"/>
                  </a:cubicBezTo>
                  <a:cubicBezTo>
                    <a:pt x="31" y="28"/>
                    <a:pt x="28" y="35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44"/>
            <p:cNvSpPr>
              <a:spLocks noEditPoints="1"/>
            </p:cNvSpPr>
            <p:nvPr/>
          </p:nvSpPr>
          <p:spPr bwMode="auto">
            <a:xfrm>
              <a:off x="7112000" y="4799013"/>
              <a:ext cx="46038" cy="57150"/>
            </a:xfrm>
            <a:custGeom>
              <a:avLst/>
              <a:gdLst>
                <a:gd name="T0" fmla="*/ 23 w 70"/>
                <a:gd name="T1" fmla="*/ 17 h 87"/>
                <a:gd name="T2" fmla="*/ 19 w 70"/>
                <a:gd name="T3" fmla="*/ 72 h 87"/>
                <a:gd name="T4" fmla="*/ 23 w 70"/>
                <a:gd name="T5" fmla="*/ 17 h 87"/>
                <a:gd name="T6" fmla="*/ 21 w 70"/>
                <a:gd name="T7" fmla="*/ 51 h 87"/>
                <a:gd name="T8" fmla="*/ 42 w 70"/>
                <a:gd name="T9" fmla="*/ 52 h 87"/>
                <a:gd name="T10" fmla="*/ 33 w 70"/>
                <a:gd name="T11" fmla="*/ 31 h 87"/>
                <a:gd name="T12" fmla="*/ 21 w 70"/>
                <a:gd name="T13" fmla="*/ 5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7">
                  <a:moveTo>
                    <a:pt x="23" y="17"/>
                  </a:moveTo>
                  <a:cubicBezTo>
                    <a:pt x="70" y="0"/>
                    <a:pt x="67" y="87"/>
                    <a:pt x="19" y="72"/>
                  </a:cubicBezTo>
                  <a:cubicBezTo>
                    <a:pt x="2" y="59"/>
                    <a:pt x="0" y="26"/>
                    <a:pt x="23" y="17"/>
                  </a:cubicBezTo>
                  <a:close/>
                  <a:moveTo>
                    <a:pt x="21" y="51"/>
                  </a:moveTo>
                  <a:cubicBezTo>
                    <a:pt x="25" y="55"/>
                    <a:pt x="36" y="55"/>
                    <a:pt x="42" y="52"/>
                  </a:cubicBezTo>
                  <a:cubicBezTo>
                    <a:pt x="45" y="41"/>
                    <a:pt x="40" y="37"/>
                    <a:pt x="33" y="31"/>
                  </a:cubicBezTo>
                  <a:cubicBezTo>
                    <a:pt x="26" y="37"/>
                    <a:pt x="20" y="42"/>
                    <a:pt x="21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245"/>
            <p:cNvSpPr/>
            <p:nvPr/>
          </p:nvSpPr>
          <p:spPr bwMode="auto">
            <a:xfrm>
              <a:off x="7377113" y="4819650"/>
              <a:ext cx="17463" cy="25400"/>
            </a:xfrm>
            <a:custGeom>
              <a:avLst/>
              <a:gdLst>
                <a:gd name="T0" fmla="*/ 5 w 26"/>
                <a:gd name="T1" fmla="*/ 0 h 41"/>
                <a:gd name="T2" fmla="*/ 19 w 26"/>
                <a:gd name="T3" fmla="*/ 41 h 41"/>
                <a:gd name="T4" fmla="*/ 5 w 26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1">
                  <a:moveTo>
                    <a:pt x="5" y="0"/>
                  </a:moveTo>
                  <a:cubicBezTo>
                    <a:pt x="15" y="10"/>
                    <a:pt x="26" y="28"/>
                    <a:pt x="19" y="41"/>
                  </a:cubicBezTo>
                  <a:cubicBezTo>
                    <a:pt x="1" y="41"/>
                    <a:pt x="0" y="16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246"/>
            <p:cNvSpPr/>
            <p:nvPr/>
          </p:nvSpPr>
          <p:spPr bwMode="auto">
            <a:xfrm>
              <a:off x="7542213" y="4822825"/>
              <a:ext cx="26988" cy="12700"/>
            </a:xfrm>
            <a:custGeom>
              <a:avLst/>
              <a:gdLst>
                <a:gd name="T0" fmla="*/ 37 w 42"/>
                <a:gd name="T1" fmla="*/ 0 h 20"/>
                <a:gd name="T2" fmla="*/ 37 w 42"/>
                <a:gd name="T3" fmla="*/ 20 h 20"/>
                <a:gd name="T4" fmla="*/ 0 w 42"/>
                <a:gd name="T5" fmla="*/ 18 h 20"/>
                <a:gd name="T6" fmla="*/ 37 w 4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0">
                  <a:moveTo>
                    <a:pt x="37" y="0"/>
                  </a:moveTo>
                  <a:cubicBezTo>
                    <a:pt x="42" y="4"/>
                    <a:pt x="42" y="17"/>
                    <a:pt x="37" y="20"/>
                  </a:cubicBezTo>
                  <a:cubicBezTo>
                    <a:pt x="28" y="19"/>
                    <a:pt x="7" y="18"/>
                    <a:pt x="0" y="18"/>
                  </a:cubicBezTo>
                  <a:cubicBezTo>
                    <a:pt x="4" y="4"/>
                    <a:pt x="23" y="5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247"/>
            <p:cNvSpPr/>
            <p:nvPr/>
          </p:nvSpPr>
          <p:spPr bwMode="auto">
            <a:xfrm>
              <a:off x="7504113" y="4827588"/>
              <a:ext cx="26988" cy="17463"/>
            </a:xfrm>
            <a:custGeom>
              <a:avLst/>
              <a:gdLst>
                <a:gd name="T0" fmla="*/ 42 w 42"/>
                <a:gd name="T1" fmla="*/ 16 h 27"/>
                <a:gd name="T2" fmla="*/ 0 w 42"/>
                <a:gd name="T3" fmla="*/ 25 h 27"/>
                <a:gd name="T4" fmla="*/ 42 w 42"/>
                <a:gd name="T5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42" y="16"/>
                  </a:moveTo>
                  <a:cubicBezTo>
                    <a:pt x="37" y="27"/>
                    <a:pt x="10" y="24"/>
                    <a:pt x="0" y="25"/>
                  </a:cubicBezTo>
                  <a:cubicBezTo>
                    <a:pt x="4" y="14"/>
                    <a:pt x="37" y="0"/>
                    <a:pt x="42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248"/>
            <p:cNvSpPr/>
            <p:nvPr/>
          </p:nvSpPr>
          <p:spPr bwMode="auto">
            <a:xfrm>
              <a:off x="7461250" y="4845050"/>
              <a:ext cx="25400" cy="9525"/>
            </a:xfrm>
            <a:custGeom>
              <a:avLst/>
              <a:gdLst>
                <a:gd name="T0" fmla="*/ 35 w 39"/>
                <a:gd name="T1" fmla="*/ 0 h 16"/>
                <a:gd name="T2" fmla="*/ 35 w 39"/>
                <a:gd name="T3" fmla="*/ 16 h 16"/>
                <a:gd name="T4" fmla="*/ 0 w 39"/>
                <a:gd name="T5" fmla="*/ 12 h 16"/>
                <a:gd name="T6" fmla="*/ 35 w 3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6">
                  <a:moveTo>
                    <a:pt x="35" y="0"/>
                  </a:moveTo>
                  <a:cubicBezTo>
                    <a:pt x="39" y="4"/>
                    <a:pt x="35" y="10"/>
                    <a:pt x="35" y="16"/>
                  </a:cubicBezTo>
                  <a:cubicBezTo>
                    <a:pt x="24" y="16"/>
                    <a:pt x="8" y="16"/>
                    <a:pt x="0" y="12"/>
                  </a:cubicBezTo>
                  <a:cubicBezTo>
                    <a:pt x="4" y="0"/>
                    <a:pt x="24" y="4"/>
                    <a:pt x="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249"/>
            <p:cNvSpPr/>
            <p:nvPr/>
          </p:nvSpPr>
          <p:spPr bwMode="auto">
            <a:xfrm>
              <a:off x="7419975" y="4843463"/>
              <a:ext cx="31750" cy="19050"/>
            </a:xfrm>
            <a:custGeom>
              <a:avLst/>
              <a:gdLst>
                <a:gd name="T0" fmla="*/ 39 w 48"/>
                <a:gd name="T1" fmla="*/ 26 h 30"/>
                <a:gd name="T2" fmla="*/ 0 w 48"/>
                <a:gd name="T3" fmla="*/ 30 h 30"/>
                <a:gd name="T4" fmla="*/ 39 w 48"/>
                <a:gd name="T5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0">
                  <a:moveTo>
                    <a:pt x="39" y="26"/>
                  </a:moveTo>
                  <a:cubicBezTo>
                    <a:pt x="27" y="29"/>
                    <a:pt x="14" y="30"/>
                    <a:pt x="0" y="30"/>
                  </a:cubicBezTo>
                  <a:cubicBezTo>
                    <a:pt x="0" y="14"/>
                    <a:pt x="48" y="0"/>
                    <a:pt x="3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250"/>
            <p:cNvSpPr/>
            <p:nvPr/>
          </p:nvSpPr>
          <p:spPr bwMode="auto">
            <a:xfrm>
              <a:off x="7388225" y="4849813"/>
              <a:ext cx="19050" cy="14288"/>
            </a:xfrm>
            <a:custGeom>
              <a:avLst/>
              <a:gdLst>
                <a:gd name="T0" fmla="*/ 29 w 29"/>
                <a:gd name="T1" fmla="*/ 14 h 21"/>
                <a:gd name="T2" fmla="*/ 11 w 29"/>
                <a:gd name="T3" fmla="*/ 21 h 21"/>
                <a:gd name="T4" fmla="*/ 4 w 29"/>
                <a:gd name="T5" fmla="*/ 3 h 21"/>
                <a:gd name="T6" fmla="*/ 29 w 29"/>
                <a:gd name="T7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1">
                  <a:moveTo>
                    <a:pt x="29" y="14"/>
                  </a:moveTo>
                  <a:cubicBezTo>
                    <a:pt x="28" y="21"/>
                    <a:pt x="20" y="21"/>
                    <a:pt x="11" y="21"/>
                  </a:cubicBezTo>
                  <a:cubicBezTo>
                    <a:pt x="9" y="15"/>
                    <a:pt x="0" y="10"/>
                    <a:pt x="4" y="3"/>
                  </a:cubicBezTo>
                  <a:cubicBezTo>
                    <a:pt x="12" y="0"/>
                    <a:pt x="27" y="5"/>
                    <a:pt x="2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251"/>
            <p:cNvSpPr>
              <a:spLocks noEditPoints="1"/>
            </p:cNvSpPr>
            <p:nvPr/>
          </p:nvSpPr>
          <p:spPr bwMode="auto">
            <a:xfrm>
              <a:off x="7121525" y="4862513"/>
              <a:ext cx="60325" cy="52388"/>
            </a:xfrm>
            <a:custGeom>
              <a:avLst/>
              <a:gdLst>
                <a:gd name="T0" fmla="*/ 54 w 94"/>
                <a:gd name="T1" fmla="*/ 10 h 81"/>
                <a:gd name="T2" fmla="*/ 5 w 94"/>
                <a:gd name="T3" fmla="*/ 25 h 81"/>
                <a:gd name="T4" fmla="*/ 54 w 94"/>
                <a:gd name="T5" fmla="*/ 10 h 81"/>
                <a:gd name="T6" fmla="*/ 21 w 94"/>
                <a:gd name="T7" fmla="*/ 27 h 81"/>
                <a:gd name="T8" fmla="*/ 47 w 94"/>
                <a:gd name="T9" fmla="*/ 38 h 81"/>
                <a:gd name="T10" fmla="*/ 46 w 94"/>
                <a:gd name="T11" fmla="*/ 22 h 81"/>
                <a:gd name="T12" fmla="*/ 21 w 94"/>
                <a:gd name="T13" fmla="*/ 2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81">
                  <a:moveTo>
                    <a:pt x="54" y="10"/>
                  </a:moveTo>
                  <a:cubicBezTo>
                    <a:pt x="94" y="56"/>
                    <a:pt x="0" y="81"/>
                    <a:pt x="5" y="25"/>
                  </a:cubicBezTo>
                  <a:cubicBezTo>
                    <a:pt x="8" y="3"/>
                    <a:pt x="32" y="0"/>
                    <a:pt x="54" y="10"/>
                  </a:cubicBezTo>
                  <a:close/>
                  <a:moveTo>
                    <a:pt x="21" y="27"/>
                  </a:moveTo>
                  <a:cubicBezTo>
                    <a:pt x="23" y="42"/>
                    <a:pt x="35" y="47"/>
                    <a:pt x="47" y="38"/>
                  </a:cubicBezTo>
                  <a:cubicBezTo>
                    <a:pt x="48" y="31"/>
                    <a:pt x="47" y="26"/>
                    <a:pt x="46" y="22"/>
                  </a:cubicBezTo>
                  <a:cubicBezTo>
                    <a:pt x="34" y="20"/>
                    <a:pt x="29" y="23"/>
                    <a:pt x="21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252"/>
            <p:cNvSpPr>
              <a:spLocks noEditPoints="1"/>
            </p:cNvSpPr>
            <p:nvPr/>
          </p:nvSpPr>
          <p:spPr bwMode="auto">
            <a:xfrm>
              <a:off x="7294563" y="4676775"/>
              <a:ext cx="361950" cy="247650"/>
            </a:xfrm>
            <a:custGeom>
              <a:avLst/>
              <a:gdLst>
                <a:gd name="T0" fmla="*/ 476 w 561"/>
                <a:gd name="T1" fmla="*/ 51 h 383"/>
                <a:gd name="T2" fmla="*/ 509 w 561"/>
                <a:gd name="T3" fmla="*/ 121 h 383"/>
                <a:gd name="T4" fmla="*/ 519 w 561"/>
                <a:gd name="T5" fmla="*/ 181 h 383"/>
                <a:gd name="T6" fmla="*/ 509 w 561"/>
                <a:gd name="T7" fmla="*/ 251 h 383"/>
                <a:gd name="T8" fmla="*/ 474 w 561"/>
                <a:gd name="T9" fmla="*/ 304 h 383"/>
                <a:gd name="T10" fmla="*/ 405 w 561"/>
                <a:gd name="T11" fmla="*/ 335 h 383"/>
                <a:gd name="T12" fmla="*/ 318 w 561"/>
                <a:gd name="T13" fmla="*/ 360 h 383"/>
                <a:gd name="T14" fmla="*/ 239 w 561"/>
                <a:gd name="T15" fmla="*/ 379 h 383"/>
                <a:gd name="T16" fmla="*/ 190 w 561"/>
                <a:gd name="T17" fmla="*/ 344 h 383"/>
                <a:gd name="T18" fmla="*/ 125 w 561"/>
                <a:gd name="T19" fmla="*/ 339 h 383"/>
                <a:gd name="T20" fmla="*/ 55 w 561"/>
                <a:gd name="T21" fmla="*/ 347 h 383"/>
                <a:gd name="T22" fmla="*/ 9 w 561"/>
                <a:gd name="T23" fmla="*/ 239 h 383"/>
                <a:gd name="T24" fmla="*/ 25 w 561"/>
                <a:gd name="T25" fmla="*/ 169 h 383"/>
                <a:gd name="T26" fmla="*/ 69 w 561"/>
                <a:gd name="T27" fmla="*/ 134 h 383"/>
                <a:gd name="T28" fmla="*/ 149 w 561"/>
                <a:gd name="T29" fmla="*/ 95 h 383"/>
                <a:gd name="T30" fmla="*/ 246 w 561"/>
                <a:gd name="T31" fmla="*/ 74 h 383"/>
                <a:gd name="T32" fmla="*/ 325 w 561"/>
                <a:gd name="T33" fmla="*/ 56 h 383"/>
                <a:gd name="T34" fmla="*/ 362 w 561"/>
                <a:gd name="T35" fmla="*/ 7 h 383"/>
                <a:gd name="T36" fmla="*/ 456 w 561"/>
                <a:gd name="T37" fmla="*/ 2 h 383"/>
                <a:gd name="T38" fmla="*/ 444 w 561"/>
                <a:gd name="T39" fmla="*/ 56 h 383"/>
                <a:gd name="T40" fmla="*/ 484 w 561"/>
                <a:gd name="T41" fmla="*/ 183 h 383"/>
                <a:gd name="T42" fmla="*/ 428 w 561"/>
                <a:gd name="T43" fmla="*/ 270 h 383"/>
                <a:gd name="T44" fmla="*/ 486 w 561"/>
                <a:gd name="T45" fmla="*/ 291 h 383"/>
                <a:gd name="T46" fmla="*/ 535 w 561"/>
                <a:gd name="T47" fmla="*/ 216 h 383"/>
                <a:gd name="T48" fmla="*/ 521 w 561"/>
                <a:gd name="T49" fmla="*/ 149 h 383"/>
                <a:gd name="T50" fmla="*/ 509 w 561"/>
                <a:gd name="T51" fmla="*/ 81 h 383"/>
                <a:gd name="T52" fmla="*/ 447 w 561"/>
                <a:gd name="T53" fmla="*/ 25 h 383"/>
                <a:gd name="T54" fmla="*/ 62 w 561"/>
                <a:gd name="T55" fmla="*/ 191 h 383"/>
                <a:gd name="T56" fmla="*/ 67 w 561"/>
                <a:gd name="T57" fmla="*/ 216 h 383"/>
                <a:gd name="T58" fmla="*/ 83 w 561"/>
                <a:gd name="T59" fmla="*/ 244 h 383"/>
                <a:gd name="T60" fmla="*/ 69 w 561"/>
                <a:gd name="T61" fmla="*/ 335 h 383"/>
                <a:gd name="T62" fmla="*/ 162 w 561"/>
                <a:gd name="T63" fmla="*/ 362 h 383"/>
                <a:gd name="T64" fmla="*/ 127 w 561"/>
                <a:gd name="T65" fmla="*/ 302 h 383"/>
                <a:gd name="T66" fmla="*/ 95 w 561"/>
                <a:gd name="T67" fmla="*/ 156 h 383"/>
                <a:gd name="T68" fmla="*/ 162 w 561"/>
                <a:gd name="T69" fmla="*/ 128 h 383"/>
                <a:gd name="T70" fmla="*/ 398 w 561"/>
                <a:gd name="T71" fmla="*/ 55 h 383"/>
                <a:gd name="T72" fmla="*/ 341 w 561"/>
                <a:gd name="T73" fmla="*/ 77 h 383"/>
                <a:gd name="T74" fmla="*/ 251 w 561"/>
                <a:gd name="T75" fmla="*/ 98 h 383"/>
                <a:gd name="T76" fmla="*/ 160 w 561"/>
                <a:gd name="T77" fmla="*/ 116 h 383"/>
                <a:gd name="T78" fmla="*/ 81 w 561"/>
                <a:gd name="T79" fmla="*/ 142 h 383"/>
                <a:gd name="T80" fmla="*/ 62 w 561"/>
                <a:gd name="T81" fmla="*/ 191 h 383"/>
                <a:gd name="T82" fmla="*/ 123 w 561"/>
                <a:gd name="T83" fmla="*/ 148 h 383"/>
                <a:gd name="T84" fmla="*/ 120 w 561"/>
                <a:gd name="T85" fmla="*/ 253 h 383"/>
                <a:gd name="T86" fmla="*/ 370 w 561"/>
                <a:gd name="T87" fmla="*/ 263 h 383"/>
                <a:gd name="T88" fmla="*/ 472 w 561"/>
                <a:gd name="T89" fmla="*/ 193 h 383"/>
                <a:gd name="T90" fmla="*/ 397 w 561"/>
                <a:gd name="T91" fmla="*/ 77 h 383"/>
                <a:gd name="T92" fmla="*/ 284 w 561"/>
                <a:gd name="T93" fmla="*/ 304 h 383"/>
                <a:gd name="T94" fmla="*/ 351 w 561"/>
                <a:gd name="T95" fmla="*/ 290 h 383"/>
                <a:gd name="T96" fmla="*/ 425 w 561"/>
                <a:gd name="T97" fmla="*/ 270 h 383"/>
                <a:gd name="T98" fmla="*/ 235 w 561"/>
                <a:gd name="T99" fmla="*/ 35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1" h="383">
                  <a:moveTo>
                    <a:pt x="456" y="2"/>
                  </a:moveTo>
                  <a:cubicBezTo>
                    <a:pt x="466" y="15"/>
                    <a:pt x="466" y="38"/>
                    <a:pt x="476" y="51"/>
                  </a:cubicBezTo>
                  <a:cubicBezTo>
                    <a:pt x="490" y="58"/>
                    <a:pt x="502" y="67"/>
                    <a:pt x="523" y="67"/>
                  </a:cubicBezTo>
                  <a:cubicBezTo>
                    <a:pt x="532" y="83"/>
                    <a:pt x="513" y="103"/>
                    <a:pt x="509" y="121"/>
                  </a:cubicBezTo>
                  <a:cubicBezTo>
                    <a:pt x="516" y="135"/>
                    <a:pt x="529" y="134"/>
                    <a:pt x="544" y="137"/>
                  </a:cubicBezTo>
                  <a:cubicBezTo>
                    <a:pt x="556" y="160"/>
                    <a:pt x="524" y="163"/>
                    <a:pt x="519" y="181"/>
                  </a:cubicBezTo>
                  <a:cubicBezTo>
                    <a:pt x="527" y="201"/>
                    <a:pt x="561" y="203"/>
                    <a:pt x="560" y="223"/>
                  </a:cubicBezTo>
                  <a:cubicBezTo>
                    <a:pt x="558" y="241"/>
                    <a:pt x="524" y="238"/>
                    <a:pt x="509" y="251"/>
                  </a:cubicBezTo>
                  <a:cubicBezTo>
                    <a:pt x="508" y="284"/>
                    <a:pt x="505" y="297"/>
                    <a:pt x="497" y="318"/>
                  </a:cubicBezTo>
                  <a:cubicBezTo>
                    <a:pt x="485" y="317"/>
                    <a:pt x="477" y="312"/>
                    <a:pt x="474" y="304"/>
                  </a:cubicBezTo>
                  <a:cubicBezTo>
                    <a:pt x="467" y="301"/>
                    <a:pt x="441" y="301"/>
                    <a:pt x="435" y="291"/>
                  </a:cubicBezTo>
                  <a:cubicBezTo>
                    <a:pt x="422" y="303"/>
                    <a:pt x="423" y="328"/>
                    <a:pt x="405" y="335"/>
                  </a:cubicBezTo>
                  <a:cubicBezTo>
                    <a:pt x="391" y="326"/>
                    <a:pt x="379" y="315"/>
                    <a:pt x="362" y="309"/>
                  </a:cubicBezTo>
                  <a:cubicBezTo>
                    <a:pt x="337" y="315"/>
                    <a:pt x="339" y="360"/>
                    <a:pt x="318" y="360"/>
                  </a:cubicBezTo>
                  <a:cubicBezTo>
                    <a:pt x="302" y="359"/>
                    <a:pt x="301" y="331"/>
                    <a:pt x="283" y="328"/>
                  </a:cubicBezTo>
                  <a:cubicBezTo>
                    <a:pt x="259" y="333"/>
                    <a:pt x="258" y="376"/>
                    <a:pt x="239" y="379"/>
                  </a:cubicBezTo>
                  <a:cubicBezTo>
                    <a:pt x="227" y="381"/>
                    <a:pt x="222" y="360"/>
                    <a:pt x="213" y="351"/>
                  </a:cubicBezTo>
                  <a:cubicBezTo>
                    <a:pt x="202" y="351"/>
                    <a:pt x="198" y="349"/>
                    <a:pt x="190" y="344"/>
                  </a:cubicBezTo>
                  <a:cubicBezTo>
                    <a:pt x="181" y="357"/>
                    <a:pt x="170" y="369"/>
                    <a:pt x="162" y="383"/>
                  </a:cubicBezTo>
                  <a:cubicBezTo>
                    <a:pt x="141" y="378"/>
                    <a:pt x="141" y="348"/>
                    <a:pt x="125" y="339"/>
                  </a:cubicBezTo>
                  <a:cubicBezTo>
                    <a:pt x="103" y="332"/>
                    <a:pt x="92" y="359"/>
                    <a:pt x="62" y="355"/>
                  </a:cubicBezTo>
                  <a:cubicBezTo>
                    <a:pt x="60" y="351"/>
                    <a:pt x="58" y="349"/>
                    <a:pt x="55" y="347"/>
                  </a:cubicBezTo>
                  <a:cubicBezTo>
                    <a:pt x="55" y="315"/>
                    <a:pt x="69" y="287"/>
                    <a:pt x="67" y="263"/>
                  </a:cubicBezTo>
                  <a:cubicBezTo>
                    <a:pt x="49" y="254"/>
                    <a:pt x="29" y="246"/>
                    <a:pt x="9" y="239"/>
                  </a:cubicBezTo>
                  <a:cubicBezTo>
                    <a:pt x="7" y="212"/>
                    <a:pt x="33" y="213"/>
                    <a:pt x="48" y="204"/>
                  </a:cubicBezTo>
                  <a:cubicBezTo>
                    <a:pt x="40" y="197"/>
                    <a:pt x="34" y="181"/>
                    <a:pt x="25" y="169"/>
                  </a:cubicBezTo>
                  <a:cubicBezTo>
                    <a:pt x="16" y="156"/>
                    <a:pt x="0" y="148"/>
                    <a:pt x="18" y="130"/>
                  </a:cubicBezTo>
                  <a:cubicBezTo>
                    <a:pt x="38" y="131"/>
                    <a:pt x="55" y="131"/>
                    <a:pt x="69" y="134"/>
                  </a:cubicBezTo>
                  <a:cubicBezTo>
                    <a:pt x="75" y="117"/>
                    <a:pt x="79" y="84"/>
                    <a:pt x="99" y="74"/>
                  </a:cubicBezTo>
                  <a:cubicBezTo>
                    <a:pt x="118" y="78"/>
                    <a:pt x="132" y="98"/>
                    <a:pt x="149" y="95"/>
                  </a:cubicBezTo>
                  <a:cubicBezTo>
                    <a:pt x="166" y="92"/>
                    <a:pt x="170" y="68"/>
                    <a:pt x="177" y="55"/>
                  </a:cubicBezTo>
                  <a:cubicBezTo>
                    <a:pt x="204" y="57"/>
                    <a:pt x="220" y="81"/>
                    <a:pt x="246" y="74"/>
                  </a:cubicBezTo>
                  <a:cubicBezTo>
                    <a:pt x="257" y="66"/>
                    <a:pt x="260" y="50"/>
                    <a:pt x="265" y="35"/>
                  </a:cubicBezTo>
                  <a:cubicBezTo>
                    <a:pt x="291" y="25"/>
                    <a:pt x="301" y="62"/>
                    <a:pt x="325" y="56"/>
                  </a:cubicBezTo>
                  <a:cubicBezTo>
                    <a:pt x="334" y="54"/>
                    <a:pt x="332" y="46"/>
                    <a:pt x="337" y="39"/>
                  </a:cubicBezTo>
                  <a:cubicBezTo>
                    <a:pt x="343" y="29"/>
                    <a:pt x="357" y="17"/>
                    <a:pt x="362" y="7"/>
                  </a:cubicBezTo>
                  <a:cubicBezTo>
                    <a:pt x="381" y="14"/>
                    <a:pt x="385" y="36"/>
                    <a:pt x="407" y="39"/>
                  </a:cubicBezTo>
                  <a:cubicBezTo>
                    <a:pt x="426" y="29"/>
                    <a:pt x="431" y="0"/>
                    <a:pt x="456" y="2"/>
                  </a:cubicBezTo>
                  <a:close/>
                  <a:moveTo>
                    <a:pt x="418" y="53"/>
                  </a:moveTo>
                  <a:cubicBezTo>
                    <a:pt x="426" y="53"/>
                    <a:pt x="435" y="54"/>
                    <a:pt x="444" y="56"/>
                  </a:cubicBezTo>
                  <a:cubicBezTo>
                    <a:pt x="450" y="64"/>
                    <a:pt x="450" y="71"/>
                    <a:pt x="458" y="72"/>
                  </a:cubicBezTo>
                  <a:cubicBezTo>
                    <a:pt x="467" y="112"/>
                    <a:pt x="475" y="142"/>
                    <a:pt x="484" y="183"/>
                  </a:cubicBezTo>
                  <a:cubicBezTo>
                    <a:pt x="488" y="199"/>
                    <a:pt x="491" y="220"/>
                    <a:pt x="490" y="230"/>
                  </a:cubicBezTo>
                  <a:cubicBezTo>
                    <a:pt x="484" y="259"/>
                    <a:pt x="454" y="263"/>
                    <a:pt x="428" y="270"/>
                  </a:cubicBezTo>
                  <a:cubicBezTo>
                    <a:pt x="437" y="270"/>
                    <a:pt x="438" y="281"/>
                    <a:pt x="446" y="284"/>
                  </a:cubicBezTo>
                  <a:cubicBezTo>
                    <a:pt x="457" y="289"/>
                    <a:pt x="476" y="286"/>
                    <a:pt x="486" y="291"/>
                  </a:cubicBezTo>
                  <a:cubicBezTo>
                    <a:pt x="508" y="274"/>
                    <a:pt x="478" y="244"/>
                    <a:pt x="495" y="232"/>
                  </a:cubicBezTo>
                  <a:cubicBezTo>
                    <a:pt x="508" y="233"/>
                    <a:pt x="530" y="229"/>
                    <a:pt x="535" y="216"/>
                  </a:cubicBezTo>
                  <a:cubicBezTo>
                    <a:pt x="527" y="199"/>
                    <a:pt x="497" y="207"/>
                    <a:pt x="493" y="191"/>
                  </a:cubicBezTo>
                  <a:cubicBezTo>
                    <a:pt x="487" y="171"/>
                    <a:pt x="520" y="172"/>
                    <a:pt x="521" y="149"/>
                  </a:cubicBezTo>
                  <a:cubicBezTo>
                    <a:pt x="510" y="139"/>
                    <a:pt x="480" y="148"/>
                    <a:pt x="484" y="123"/>
                  </a:cubicBezTo>
                  <a:cubicBezTo>
                    <a:pt x="498" y="115"/>
                    <a:pt x="505" y="99"/>
                    <a:pt x="509" y="81"/>
                  </a:cubicBezTo>
                  <a:cubicBezTo>
                    <a:pt x="494" y="76"/>
                    <a:pt x="487" y="75"/>
                    <a:pt x="476" y="77"/>
                  </a:cubicBezTo>
                  <a:cubicBezTo>
                    <a:pt x="462" y="64"/>
                    <a:pt x="458" y="41"/>
                    <a:pt x="447" y="25"/>
                  </a:cubicBezTo>
                  <a:cubicBezTo>
                    <a:pt x="434" y="31"/>
                    <a:pt x="425" y="41"/>
                    <a:pt x="418" y="53"/>
                  </a:cubicBezTo>
                  <a:close/>
                  <a:moveTo>
                    <a:pt x="62" y="191"/>
                  </a:moveTo>
                  <a:cubicBezTo>
                    <a:pt x="61" y="191"/>
                    <a:pt x="60" y="191"/>
                    <a:pt x="60" y="190"/>
                  </a:cubicBezTo>
                  <a:cubicBezTo>
                    <a:pt x="73" y="195"/>
                    <a:pt x="74" y="211"/>
                    <a:pt x="67" y="216"/>
                  </a:cubicBezTo>
                  <a:cubicBezTo>
                    <a:pt x="54" y="217"/>
                    <a:pt x="39" y="222"/>
                    <a:pt x="34" y="232"/>
                  </a:cubicBezTo>
                  <a:cubicBezTo>
                    <a:pt x="46" y="241"/>
                    <a:pt x="67" y="248"/>
                    <a:pt x="83" y="244"/>
                  </a:cubicBezTo>
                  <a:cubicBezTo>
                    <a:pt x="96" y="253"/>
                    <a:pt x="80" y="272"/>
                    <a:pt x="77" y="277"/>
                  </a:cubicBezTo>
                  <a:cubicBezTo>
                    <a:pt x="70" y="293"/>
                    <a:pt x="74" y="319"/>
                    <a:pt x="69" y="335"/>
                  </a:cubicBezTo>
                  <a:cubicBezTo>
                    <a:pt x="90" y="343"/>
                    <a:pt x="107" y="315"/>
                    <a:pt x="123" y="312"/>
                  </a:cubicBezTo>
                  <a:cubicBezTo>
                    <a:pt x="135" y="330"/>
                    <a:pt x="146" y="348"/>
                    <a:pt x="162" y="362"/>
                  </a:cubicBezTo>
                  <a:cubicBezTo>
                    <a:pt x="174" y="351"/>
                    <a:pt x="182" y="328"/>
                    <a:pt x="183" y="312"/>
                  </a:cubicBezTo>
                  <a:cubicBezTo>
                    <a:pt x="166" y="318"/>
                    <a:pt x="147" y="309"/>
                    <a:pt x="127" y="302"/>
                  </a:cubicBezTo>
                  <a:cubicBezTo>
                    <a:pt x="107" y="277"/>
                    <a:pt x="111" y="239"/>
                    <a:pt x="104" y="204"/>
                  </a:cubicBezTo>
                  <a:cubicBezTo>
                    <a:pt x="100" y="187"/>
                    <a:pt x="93" y="173"/>
                    <a:pt x="95" y="156"/>
                  </a:cubicBezTo>
                  <a:cubicBezTo>
                    <a:pt x="96" y="151"/>
                    <a:pt x="101" y="148"/>
                    <a:pt x="100" y="142"/>
                  </a:cubicBezTo>
                  <a:cubicBezTo>
                    <a:pt x="116" y="129"/>
                    <a:pt x="140" y="132"/>
                    <a:pt x="162" y="128"/>
                  </a:cubicBezTo>
                  <a:cubicBezTo>
                    <a:pt x="226" y="116"/>
                    <a:pt x="298" y="109"/>
                    <a:pt x="344" y="81"/>
                  </a:cubicBezTo>
                  <a:cubicBezTo>
                    <a:pt x="361" y="78"/>
                    <a:pt x="387" y="69"/>
                    <a:pt x="398" y="55"/>
                  </a:cubicBezTo>
                  <a:cubicBezTo>
                    <a:pt x="386" y="48"/>
                    <a:pt x="376" y="40"/>
                    <a:pt x="365" y="32"/>
                  </a:cubicBezTo>
                  <a:cubicBezTo>
                    <a:pt x="352" y="42"/>
                    <a:pt x="342" y="56"/>
                    <a:pt x="341" y="77"/>
                  </a:cubicBezTo>
                  <a:cubicBezTo>
                    <a:pt x="317" y="80"/>
                    <a:pt x="298" y="53"/>
                    <a:pt x="274" y="56"/>
                  </a:cubicBezTo>
                  <a:cubicBezTo>
                    <a:pt x="268" y="59"/>
                    <a:pt x="262" y="89"/>
                    <a:pt x="251" y="98"/>
                  </a:cubicBezTo>
                  <a:cubicBezTo>
                    <a:pt x="229" y="92"/>
                    <a:pt x="213" y="84"/>
                    <a:pt x="191" y="74"/>
                  </a:cubicBezTo>
                  <a:cubicBezTo>
                    <a:pt x="169" y="77"/>
                    <a:pt x="177" y="111"/>
                    <a:pt x="160" y="116"/>
                  </a:cubicBezTo>
                  <a:cubicBezTo>
                    <a:pt x="137" y="123"/>
                    <a:pt x="120" y="85"/>
                    <a:pt x="93" y="97"/>
                  </a:cubicBezTo>
                  <a:cubicBezTo>
                    <a:pt x="87" y="114"/>
                    <a:pt x="90" y="129"/>
                    <a:pt x="81" y="142"/>
                  </a:cubicBezTo>
                  <a:cubicBezTo>
                    <a:pt x="62" y="145"/>
                    <a:pt x="50" y="143"/>
                    <a:pt x="32" y="149"/>
                  </a:cubicBezTo>
                  <a:cubicBezTo>
                    <a:pt x="35" y="169"/>
                    <a:pt x="49" y="187"/>
                    <a:pt x="62" y="191"/>
                  </a:cubicBezTo>
                  <a:close/>
                  <a:moveTo>
                    <a:pt x="397" y="77"/>
                  </a:moveTo>
                  <a:cubicBezTo>
                    <a:pt x="320" y="124"/>
                    <a:pt x="219" y="134"/>
                    <a:pt x="123" y="148"/>
                  </a:cubicBezTo>
                  <a:cubicBezTo>
                    <a:pt x="103" y="163"/>
                    <a:pt x="114" y="192"/>
                    <a:pt x="118" y="219"/>
                  </a:cubicBezTo>
                  <a:cubicBezTo>
                    <a:pt x="119" y="231"/>
                    <a:pt x="117" y="244"/>
                    <a:pt x="120" y="253"/>
                  </a:cubicBezTo>
                  <a:cubicBezTo>
                    <a:pt x="131" y="301"/>
                    <a:pt x="159" y="295"/>
                    <a:pt x="213" y="290"/>
                  </a:cubicBezTo>
                  <a:cubicBezTo>
                    <a:pt x="275" y="284"/>
                    <a:pt x="311" y="275"/>
                    <a:pt x="370" y="263"/>
                  </a:cubicBezTo>
                  <a:cubicBezTo>
                    <a:pt x="402" y="257"/>
                    <a:pt x="459" y="253"/>
                    <a:pt x="470" y="234"/>
                  </a:cubicBezTo>
                  <a:cubicBezTo>
                    <a:pt x="474" y="226"/>
                    <a:pt x="474" y="204"/>
                    <a:pt x="472" y="193"/>
                  </a:cubicBezTo>
                  <a:cubicBezTo>
                    <a:pt x="465" y="159"/>
                    <a:pt x="455" y="103"/>
                    <a:pt x="442" y="76"/>
                  </a:cubicBezTo>
                  <a:cubicBezTo>
                    <a:pt x="424" y="74"/>
                    <a:pt x="413" y="77"/>
                    <a:pt x="397" y="77"/>
                  </a:cubicBezTo>
                  <a:close/>
                  <a:moveTo>
                    <a:pt x="235" y="355"/>
                  </a:moveTo>
                  <a:cubicBezTo>
                    <a:pt x="260" y="346"/>
                    <a:pt x="256" y="309"/>
                    <a:pt x="284" y="304"/>
                  </a:cubicBezTo>
                  <a:cubicBezTo>
                    <a:pt x="294" y="318"/>
                    <a:pt x="306" y="330"/>
                    <a:pt x="321" y="339"/>
                  </a:cubicBezTo>
                  <a:cubicBezTo>
                    <a:pt x="334" y="325"/>
                    <a:pt x="336" y="301"/>
                    <a:pt x="351" y="290"/>
                  </a:cubicBezTo>
                  <a:cubicBezTo>
                    <a:pt x="373" y="294"/>
                    <a:pt x="385" y="309"/>
                    <a:pt x="405" y="314"/>
                  </a:cubicBezTo>
                  <a:cubicBezTo>
                    <a:pt x="415" y="307"/>
                    <a:pt x="422" y="284"/>
                    <a:pt x="425" y="270"/>
                  </a:cubicBezTo>
                  <a:cubicBezTo>
                    <a:pt x="349" y="287"/>
                    <a:pt x="262" y="299"/>
                    <a:pt x="188" y="312"/>
                  </a:cubicBezTo>
                  <a:cubicBezTo>
                    <a:pt x="215" y="322"/>
                    <a:pt x="213" y="340"/>
                    <a:pt x="235" y="3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253"/>
            <p:cNvSpPr>
              <a:spLocks noEditPoints="1"/>
            </p:cNvSpPr>
            <p:nvPr/>
          </p:nvSpPr>
          <p:spPr bwMode="auto">
            <a:xfrm>
              <a:off x="6746875" y="3863975"/>
              <a:ext cx="1431925" cy="1462088"/>
            </a:xfrm>
            <a:custGeom>
              <a:avLst/>
              <a:gdLst>
                <a:gd name="T0" fmla="*/ 1819 w 2215"/>
                <a:gd name="T1" fmla="*/ 1937 h 2262"/>
                <a:gd name="T2" fmla="*/ 502 w 2215"/>
                <a:gd name="T3" fmla="*/ 2259 h 2262"/>
                <a:gd name="T4" fmla="*/ 144 w 2215"/>
                <a:gd name="T5" fmla="*/ 1425 h 2262"/>
                <a:gd name="T6" fmla="*/ 572 w 2215"/>
                <a:gd name="T7" fmla="*/ 537 h 2262"/>
                <a:gd name="T8" fmla="*/ 1070 w 2215"/>
                <a:gd name="T9" fmla="*/ 341 h 2262"/>
                <a:gd name="T10" fmla="*/ 732 w 2215"/>
                <a:gd name="T11" fmla="*/ 146 h 2262"/>
                <a:gd name="T12" fmla="*/ 1461 w 2215"/>
                <a:gd name="T13" fmla="*/ 22 h 2262"/>
                <a:gd name="T14" fmla="*/ 2015 w 2215"/>
                <a:gd name="T15" fmla="*/ 700 h 2262"/>
                <a:gd name="T16" fmla="*/ 1643 w 2215"/>
                <a:gd name="T17" fmla="*/ 1651 h 2262"/>
                <a:gd name="T18" fmla="*/ 854 w 2215"/>
                <a:gd name="T19" fmla="*/ 372 h 2262"/>
                <a:gd name="T20" fmla="*/ 1924 w 2215"/>
                <a:gd name="T21" fmla="*/ 455 h 2262"/>
                <a:gd name="T22" fmla="*/ 1114 w 2215"/>
                <a:gd name="T23" fmla="*/ 99 h 2262"/>
                <a:gd name="T24" fmla="*/ 1324 w 2215"/>
                <a:gd name="T25" fmla="*/ 299 h 2262"/>
                <a:gd name="T26" fmla="*/ 369 w 2215"/>
                <a:gd name="T27" fmla="*/ 614 h 2262"/>
                <a:gd name="T28" fmla="*/ 926 w 2215"/>
                <a:gd name="T29" fmla="*/ 706 h 2262"/>
                <a:gd name="T30" fmla="*/ 1935 w 2215"/>
                <a:gd name="T31" fmla="*/ 500 h 2262"/>
                <a:gd name="T32" fmla="*/ 1942 w 2215"/>
                <a:gd name="T33" fmla="*/ 711 h 2262"/>
                <a:gd name="T34" fmla="*/ 1521 w 2215"/>
                <a:gd name="T35" fmla="*/ 39 h 2262"/>
                <a:gd name="T36" fmla="*/ 739 w 2215"/>
                <a:gd name="T37" fmla="*/ 371 h 2262"/>
                <a:gd name="T38" fmla="*/ 1345 w 2215"/>
                <a:gd name="T39" fmla="*/ 315 h 2262"/>
                <a:gd name="T40" fmla="*/ 1310 w 2215"/>
                <a:gd name="T41" fmla="*/ 436 h 2262"/>
                <a:gd name="T42" fmla="*/ 1287 w 2215"/>
                <a:gd name="T43" fmla="*/ 364 h 2262"/>
                <a:gd name="T44" fmla="*/ 1463 w 2215"/>
                <a:gd name="T45" fmla="*/ 1067 h 2262"/>
                <a:gd name="T46" fmla="*/ 1764 w 2215"/>
                <a:gd name="T47" fmla="*/ 1493 h 2262"/>
                <a:gd name="T48" fmla="*/ 1956 w 2215"/>
                <a:gd name="T49" fmla="*/ 1053 h 2262"/>
                <a:gd name="T50" fmla="*/ 851 w 2215"/>
                <a:gd name="T51" fmla="*/ 737 h 2262"/>
                <a:gd name="T52" fmla="*/ 125 w 2215"/>
                <a:gd name="T53" fmla="*/ 1290 h 2262"/>
                <a:gd name="T54" fmla="*/ 497 w 2215"/>
                <a:gd name="T55" fmla="*/ 1376 h 2262"/>
                <a:gd name="T56" fmla="*/ 518 w 2215"/>
                <a:gd name="T57" fmla="*/ 1577 h 2262"/>
                <a:gd name="T58" fmla="*/ 709 w 2215"/>
                <a:gd name="T59" fmla="*/ 1611 h 2262"/>
                <a:gd name="T60" fmla="*/ 1501 w 2215"/>
                <a:gd name="T61" fmla="*/ 1463 h 2262"/>
                <a:gd name="T62" fmla="*/ 321 w 2215"/>
                <a:gd name="T63" fmla="*/ 613 h 2262"/>
                <a:gd name="T64" fmla="*/ 193 w 2215"/>
                <a:gd name="T65" fmla="*/ 893 h 2262"/>
                <a:gd name="T66" fmla="*/ 134 w 2215"/>
                <a:gd name="T67" fmla="*/ 657 h 2262"/>
                <a:gd name="T68" fmla="*/ 1924 w 2215"/>
                <a:gd name="T69" fmla="*/ 746 h 2262"/>
                <a:gd name="T70" fmla="*/ 1957 w 2215"/>
                <a:gd name="T71" fmla="*/ 774 h 2262"/>
                <a:gd name="T72" fmla="*/ 2129 w 2215"/>
                <a:gd name="T73" fmla="*/ 1660 h 2262"/>
                <a:gd name="T74" fmla="*/ 2134 w 2215"/>
                <a:gd name="T75" fmla="*/ 1465 h 2262"/>
                <a:gd name="T76" fmla="*/ 1914 w 2215"/>
                <a:gd name="T77" fmla="*/ 790 h 2262"/>
                <a:gd name="T78" fmla="*/ 1533 w 2215"/>
                <a:gd name="T79" fmla="*/ 1400 h 2262"/>
                <a:gd name="T80" fmla="*/ 526 w 2215"/>
                <a:gd name="T81" fmla="*/ 1337 h 2262"/>
                <a:gd name="T82" fmla="*/ 1542 w 2215"/>
                <a:gd name="T83" fmla="*/ 1649 h 2262"/>
                <a:gd name="T84" fmla="*/ 1736 w 2215"/>
                <a:gd name="T85" fmla="*/ 1582 h 2262"/>
                <a:gd name="T86" fmla="*/ 388 w 2215"/>
                <a:gd name="T87" fmla="*/ 1951 h 2262"/>
                <a:gd name="T88" fmla="*/ 1042 w 2215"/>
                <a:gd name="T89" fmla="*/ 2126 h 2262"/>
                <a:gd name="T90" fmla="*/ 2075 w 2215"/>
                <a:gd name="T91" fmla="*/ 1746 h 2262"/>
                <a:gd name="T92" fmla="*/ 1742 w 2215"/>
                <a:gd name="T93" fmla="*/ 1661 h 2262"/>
                <a:gd name="T94" fmla="*/ 1570 w 2215"/>
                <a:gd name="T95" fmla="*/ 1709 h 2262"/>
                <a:gd name="T96" fmla="*/ 614 w 2215"/>
                <a:gd name="T97" fmla="*/ 2012 h 2262"/>
                <a:gd name="T98" fmla="*/ 1626 w 2215"/>
                <a:gd name="T99" fmla="*/ 1605 h 2262"/>
                <a:gd name="T100" fmla="*/ 651 w 2215"/>
                <a:gd name="T101" fmla="*/ 1633 h 2262"/>
                <a:gd name="T102" fmla="*/ 584 w 2215"/>
                <a:gd name="T103" fmla="*/ 1851 h 2262"/>
                <a:gd name="T104" fmla="*/ 702 w 2215"/>
                <a:gd name="T105" fmla="*/ 1860 h 2262"/>
                <a:gd name="T106" fmla="*/ 1640 w 2215"/>
                <a:gd name="T107" fmla="*/ 1703 h 2262"/>
                <a:gd name="T108" fmla="*/ 570 w 2215"/>
                <a:gd name="T109" fmla="*/ 1705 h 2262"/>
                <a:gd name="T110" fmla="*/ 597 w 2215"/>
                <a:gd name="T111" fmla="*/ 1695 h 2262"/>
                <a:gd name="T112" fmla="*/ 679 w 2215"/>
                <a:gd name="T113" fmla="*/ 1824 h 2262"/>
                <a:gd name="T114" fmla="*/ 704 w 2215"/>
                <a:gd name="T115" fmla="*/ 2047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5" h="2262">
                  <a:moveTo>
                    <a:pt x="1984" y="839"/>
                  </a:moveTo>
                  <a:cubicBezTo>
                    <a:pt x="1998" y="948"/>
                    <a:pt x="2030" y="1047"/>
                    <a:pt x="2063" y="1142"/>
                  </a:cubicBezTo>
                  <a:cubicBezTo>
                    <a:pt x="2126" y="1330"/>
                    <a:pt x="2171" y="1564"/>
                    <a:pt x="2215" y="1768"/>
                  </a:cubicBezTo>
                  <a:cubicBezTo>
                    <a:pt x="2215" y="1798"/>
                    <a:pt x="2192" y="1813"/>
                    <a:pt x="2166" y="1793"/>
                  </a:cubicBezTo>
                  <a:cubicBezTo>
                    <a:pt x="2160" y="1805"/>
                    <a:pt x="2152" y="1821"/>
                    <a:pt x="2143" y="1835"/>
                  </a:cubicBezTo>
                  <a:cubicBezTo>
                    <a:pt x="2125" y="1834"/>
                    <a:pt x="2116" y="1856"/>
                    <a:pt x="2091" y="1851"/>
                  </a:cubicBezTo>
                  <a:cubicBezTo>
                    <a:pt x="2087" y="1870"/>
                    <a:pt x="2072" y="1875"/>
                    <a:pt x="2063" y="1884"/>
                  </a:cubicBezTo>
                  <a:cubicBezTo>
                    <a:pt x="1983" y="1903"/>
                    <a:pt x="1909" y="1911"/>
                    <a:pt x="1819" y="1937"/>
                  </a:cubicBezTo>
                  <a:cubicBezTo>
                    <a:pt x="1790" y="1945"/>
                    <a:pt x="1759" y="1950"/>
                    <a:pt x="1729" y="1956"/>
                  </a:cubicBezTo>
                  <a:cubicBezTo>
                    <a:pt x="1669" y="1968"/>
                    <a:pt x="1609" y="1980"/>
                    <a:pt x="1552" y="1995"/>
                  </a:cubicBezTo>
                  <a:cubicBezTo>
                    <a:pt x="1495" y="2009"/>
                    <a:pt x="1439" y="2028"/>
                    <a:pt x="1382" y="2044"/>
                  </a:cubicBezTo>
                  <a:cubicBezTo>
                    <a:pt x="1266" y="2076"/>
                    <a:pt x="1157" y="2116"/>
                    <a:pt x="1035" y="2142"/>
                  </a:cubicBezTo>
                  <a:cubicBezTo>
                    <a:pt x="917" y="2167"/>
                    <a:pt x="798" y="2184"/>
                    <a:pt x="682" y="2214"/>
                  </a:cubicBezTo>
                  <a:cubicBezTo>
                    <a:pt x="655" y="2221"/>
                    <a:pt x="628" y="2228"/>
                    <a:pt x="600" y="2237"/>
                  </a:cubicBezTo>
                  <a:cubicBezTo>
                    <a:pt x="574" y="2245"/>
                    <a:pt x="546" y="2254"/>
                    <a:pt x="518" y="2252"/>
                  </a:cubicBezTo>
                  <a:cubicBezTo>
                    <a:pt x="511" y="2253"/>
                    <a:pt x="505" y="2262"/>
                    <a:pt x="502" y="2259"/>
                  </a:cubicBezTo>
                  <a:cubicBezTo>
                    <a:pt x="486" y="2254"/>
                    <a:pt x="464" y="2249"/>
                    <a:pt x="453" y="2235"/>
                  </a:cubicBezTo>
                  <a:cubicBezTo>
                    <a:pt x="445" y="2226"/>
                    <a:pt x="431" y="2191"/>
                    <a:pt x="426" y="2179"/>
                  </a:cubicBezTo>
                  <a:cubicBezTo>
                    <a:pt x="414" y="2141"/>
                    <a:pt x="407" y="2095"/>
                    <a:pt x="397" y="2049"/>
                  </a:cubicBezTo>
                  <a:cubicBezTo>
                    <a:pt x="382" y="1985"/>
                    <a:pt x="371" y="1924"/>
                    <a:pt x="358" y="1870"/>
                  </a:cubicBezTo>
                  <a:cubicBezTo>
                    <a:pt x="324" y="1883"/>
                    <a:pt x="297" y="1877"/>
                    <a:pt x="262" y="1865"/>
                  </a:cubicBezTo>
                  <a:cubicBezTo>
                    <a:pt x="257" y="1857"/>
                    <a:pt x="256" y="1853"/>
                    <a:pt x="255" y="1846"/>
                  </a:cubicBezTo>
                  <a:cubicBezTo>
                    <a:pt x="251" y="1830"/>
                    <a:pt x="251" y="1822"/>
                    <a:pt x="246" y="1803"/>
                  </a:cubicBezTo>
                  <a:cubicBezTo>
                    <a:pt x="209" y="1681"/>
                    <a:pt x="177" y="1554"/>
                    <a:pt x="144" y="1425"/>
                  </a:cubicBezTo>
                  <a:cubicBezTo>
                    <a:pt x="127" y="1360"/>
                    <a:pt x="105" y="1293"/>
                    <a:pt x="88" y="1225"/>
                  </a:cubicBezTo>
                  <a:cubicBezTo>
                    <a:pt x="80" y="1193"/>
                    <a:pt x="72" y="1155"/>
                    <a:pt x="63" y="1119"/>
                  </a:cubicBezTo>
                  <a:cubicBezTo>
                    <a:pt x="48" y="1058"/>
                    <a:pt x="24" y="1012"/>
                    <a:pt x="51" y="949"/>
                  </a:cubicBezTo>
                  <a:cubicBezTo>
                    <a:pt x="23" y="921"/>
                    <a:pt x="0" y="845"/>
                    <a:pt x="13" y="790"/>
                  </a:cubicBezTo>
                  <a:cubicBezTo>
                    <a:pt x="20" y="759"/>
                    <a:pt x="31" y="719"/>
                    <a:pt x="46" y="699"/>
                  </a:cubicBezTo>
                  <a:cubicBezTo>
                    <a:pt x="58" y="681"/>
                    <a:pt x="83" y="665"/>
                    <a:pt x="106" y="651"/>
                  </a:cubicBezTo>
                  <a:cubicBezTo>
                    <a:pt x="128" y="637"/>
                    <a:pt x="150" y="619"/>
                    <a:pt x="170" y="609"/>
                  </a:cubicBezTo>
                  <a:cubicBezTo>
                    <a:pt x="282" y="553"/>
                    <a:pt x="436" y="542"/>
                    <a:pt x="572" y="537"/>
                  </a:cubicBezTo>
                  <a:cubicBezTo>
                    <a:pt x="612" y="536"/>
                    <a:pt x="651" y="544"/>
                    <a:pt x="691" y="546"/>
                  </a:cubicBezTo>
                  <a:cubicBezTo>
                    <a:pt x="731" y="548"/>
                    <a:pt x="770" y="554"/>
                    <a:pt x="809" y="558"/>
                  </a:cubicBezTo>
                  <a:cubicBezTo>
                    <a:pt x="950" y="575"/>
                    <a:pt x="1105" y="581"/>
                    <a:pt x="1217" y="525"/>
                  </a:cubicBezTo>
                  <a:cubicBezTo>
                    <a:pt x="1251" y="508"/>
                    <a:pt x="1288" y="477"/>
                    <a:pt x="1294" y="436"/>
                  </a:cubicBezTo>
                  <a:cubicBezTo>
                    <a:pt x="1297" y="423"/>
                    <a:pt x="1293" y="395"/>
                    <a:pt x="1287" y="386"/>
                  </a:cubicBezTo>
                  <a:cubicBezTo>
                    <a:pt x="1282" y="378"/>
                    <a:pt x="1245" y="363"/>
                    <a:pt x="1235" y="360"/>
                  </a:cubicBezTo>
                  <a:cubicBezTo>
                    <a:pt x="1217" y="356"/>
                    <a:pt x="1197" y="354"/>
                    <a:pt x="1179" y="351"/>
                  </a:cubicBezTo>
                  <a:cubicBezTo>
                    <a:pt x="1139" y="345"/>
                    <a:pt x="1107" y="340"/>
                    <a:pt x="1070" y="341"/>
                  </a:cubicBezTo>
                  <a:cubicBezTo>
                    <a:pt x="1043" y="342"/>
                    <a:pt x="1015" y="350"/>
                    <a:pt x="989" y="355"/>
                  </a:cubicBezTo>
                  <a:cubicBezTo>
                    <a:pt x="964" y="360"/>
                    <a:pt x="942" y="370"/>
                    <a:pt x="919" y="378"/>
                  </a:cubicBezTo>
                  <a:cubicBezTo>
                    <a:pt x="877" y="392"/>
                    <a:pt x="828" y="399"/>
                    <a:pt x="775" y="400"/>
                  </a:cubicBezTo>
                  <a:cubicBezTo>
                    <a:pt x="751" y="395"/>
                    <a:pt x="743" y="393"/>
                    <a:pt x="725" y="383"/>
                  </a:cubicBezTo>
                  <a:cubicBezTo>
                    <a:pt x="697" y="368"/>
                    <a:pt x="677" y="343"/>
                    <a:pt x="663" y="306"/>
                  </a:cubicBezTo>
                  <a:cubicBezTo>
                    <a:pt x="656" y="288"/>
                    <a:pt x="658" y="249"/>
                    <a:pt x="667" y="227"/>
                  </a:cubicBezTo>
                  <a:cubicBezTo>
                    <a:pt x="670" y="220"/>
                    <a:pt x="678" y="212"/>
                    <a:pt x="682" y="204"/>
                  </a:cubicBezTo>
                  <a:cubicBezTo>
                    <a:pt x="698" y="178"/>
                    <a:pt x="706" y="166"/>
                    <a:pt x="732" y="146"/>
                  </a:cubicBezTo>
                  <a:cubicBezTo>
                    <a:pt x="767" y="118"/>
                    <a:pt x="815" y="83"/>
                    <a:pt x="861" y="67"/>
                  </a:cubicBezTo>
                  <a:cubicBezTo>
                    <a:pt x="872" y="64"/>
                    <a:pt x="888" y="63"/>
                    <a:pt x="902" y="60"/>
                  </a:cubicBezTo>
                  <a:cubicBezTo>
                    <a:pt x="945" y="51"/>
                    <a:pt x="993" y="37"/>
                    <a:pt x="1038" y="29"/>
                  </a:cubicBezTo>
                  <a:cubicBezTo>
                    <a:pt x="1114" y="14"/>
                    <a:pt x="1179" y="9"/>
                    <a:pt x="1254" y="2"/>
                  </a:cubicBezTo>
                  <a:cubicBezTo>
                    <a:pt x="1273" y="1"/>
                    <a:pt x="1298" y="3"/>
                    <a:pt x="1309" y="1"/>
                  </a:cubicBezTo>
                  <a:cubicBezTo>
                    <a:pt x="1325" y="6"/>
                    <a:pt x="1347" y="0"/>
                    <a:pt x="1363" y="13"/>
                  </a:cubicBezTo>
                  <a:cubicBezTo>
                    <a:pt x="1390" y="19"/>
                    <a:pt x="1419" y="13"/>
                    <a:pt x="1447" y="16"/>
                  </a:cubicBezTo>
                  <a:cubicBezTo>
                    <a:pt x="1452" y="17"/>
                    <a:pt x="1457" y="21"/>
                    <a:pt x="1461" y="22"/>
                  </a:cubicBezTo>
                  <a:cubicBezTo>
                    <a:pt x="1469" y="22"/>
                    <a:pt x="1477" y="20"/>
                    <a:pt x="1486" y="20"/>
                  </a:cubicBezTo>
                  <a:cubicBezTo>
                    <a:pt x="1523" y="21"/>
                    <a:pt x="1567" y="33"/>
                    <a:pt x="1610" y="43"/>
                  </a:cubicBezTo>
                  <a:cubicBezTo>
                    <a:pt x="1626" y="46"/>
                    <a:pt x="1644" y="47"/>
                    <a:pt x="1661" y="52"/>
                  </a:cubicBezTo>
                  <a:cubicBezTo>
                    <a:pt x="1683" y="58"/>
                    <a:pt x="1704" y="73"/>
                    <a:pt x="1724" y="83"/>
                  </a:cubicBezTo>
                  <a:cubicBezTo>
                    <a:pt x="1745" y="94"/>
                    <a:pt x="1764" y="107"/>
                    <a:pt x="1786" y="116"/>
                  </a:cubicBezTo>
                  <a:cubicBezTo>
                    <a:pt x="1842" y="174"/>
                    <a:pt x="1903" y="227"/>
                    <a:pt x="1950" y="294"/>
                  </a:cubicBezTo>
                  <a:cubicBezTo>
                    <a:pt x="1978" y="348"/>
                    <a:pt x="2004" y="404"/>
                    <a:pt x="2024" y="465"/>
                  </a:cubicBezTo>
                  <a:cubicBezTo>
                    <a:pt x="2034" y="541"/>
                    <a:pt x="2041" y="613"/>
                    <a:pt x="2015" y="700"/>
                  </a:cubicBezTo>
                  <a:cubicBezTo>
                    <a:pt x="2023" y="741"/>
                    <a:pt x="2034" y="821"/>
                    <a:pt x="1984" y="839"/>
                  </a:cubicBezTo>
                  <a:close/>
                  <a:moveTo>
                    <a:pt x="1652" y="1658"/>
                  </a:moveTo>
                  <a:cubicBezTo>
                    <a:pt x="1653" y="1667"/>
                    <a:pt x="1646" y="1671"/>
                    <a:pt x="1645" y="1674"/>
                  </a:cubicBezTo>
                  <a:cubicBezTo>
                    <a:pt x="1651" y="1691"/>
                    <a:pt x="1652" y="1716"/>
                    <a:pt x="1670" y="1717"/>
                  </a:cubicBezTo>
                  <a:cubicBezTo>
                    <a:pt x="1694" y="1720"/>
                    <a:pt x="1700" y="1676"/>
                    <a:pt x="1686" y="1658"/>
                  </a:cubicBezTo>
                  <a:cubicBezTo>
                    <a:pt x="1690" y="1629"/>
                    <a:pt x="1678" y="1603"/>
                    <a:pt x="1677" y="1568"/>
                  </a:cubicBezTo>
                  <a:cubicBezTo>
                    <a:pt x="1663" y="1552"/>
                    <a:pt x="1637" y="1571"/>
                    <a:pt x="1635" y="1588"/>
                  </a:cubicBezTo>
                  <a:cubicBezTo>
                    <a:pt x="1632" y="1606"/>
                    <a:pt x="1648" y="1632"/>
                    <a:pt x="1643" y="1651"/>
                  </a:cubicBezTo>
                  <a:cubicBezTo>
                    <a:pt x="1651" y="1648"/>
                    <a:pt x="1647" y="1653"/>
                    <a:pt x="1652" y="1658"/>
                  </a:cubicBezTo>
                  <a:close/>
                  <a:moveTo>
                    <a:pt x="1259" y="22"/>
                  </a:moveTo>
                  <a:cubicBezTo>
                    <a:pt x="1252" y="21"/>
                    <a:pt x="1244" y="21"/>
                    <a:pt x="1237" y="22"/>
                  </a:cubicBezTo>
                  <a:cubicBezTo>
                    <a:pt x="1166" y="27"/>
                    <a:pt x="1074" y="38"/>
                    <a:pt x="1000" y="55"/>
                  </a:cubicBezTo>
                  <a:cubicBezTo>
                    <a:pt x="944" y="68"/>
                    <a:pt x="892" y="93"/>
                    <a:pt x="847" y="116"/>
                  </a:cubicBezTo>
                  <a:cubicBezTo>
                    <a:pt x="835" y="123"/>
                    <a:pt x="821" y="126"/>
                    <a:pt x="810" y="132"/>
                  </a:cubicBezTo>
                  <a:cubicBezTo>
                    <a:pt x="774" y="153"/>
                    <a:pt x="713" y="206"/>
                    <a:pt x="711" y="255"/>
                  </a:cubicBezTo>
                  <a:cubicBezTo>
                    <a:pt x="705" y="349"/>
                    <a:pt x="780" y="400"/>
                    <a:pt x="854" y="372"/>
                  </a:cubicBezTo>
                  <a:cubicBezTo>
                    <a:pt x="798" y="353"/>
                    <a:pt x="814" y="257"/>
                    <a:pt x="844" y="215"/>
                  </a:cubicBezTo>
                  <a:cubicBezTo>
                    <a:pt x="861" y="190"/>
                    <a:pt x="888" y="179"/>
                    <a:pt x="903" y="160"/>
                  </a:cubicBezTo>
                  <a:cubicBezTo>
                    <a:pt x="952" y="132"/>
                    <a:pt x="1007" y="113"/>
                    <a:pt x="1068" y="97"/>
                  </a:cubicBezTo>
                  <a:cubicBezTo>
                    <a:pt x="1124" y="83"/>
                    <a:pt x="1181" y="64"/>
                    <a:pt x="1233" y="55"/>
                  </a:cubicBezTo>
                  <a:cubicBezTo>
                    <a:pt x="1279" y="47"/>
                    <a:pt x="1331" y="48"/>
                    <a:pt x="1379" y="29"/>
                  </a:cubicBezTo>
                  <a:cubicBezTo>
                    <a:pt x="1335" y="27"/>
                    <a:pt x="1303" y="24"/>
                    <a:pt x="1259" y="22"/>
                  </a:cubicBezTo>
                  <a:close/>
                  <a:moveTo>
                    <a:pt x="1935" y="500"/>
                  </a:moveTo>
                  <a:cubicBezTo>
                    <a:pt x="1933" y="486"/>
                    <a:pt x="1928" y="470"/>
                    <a:pt x="1924" y="455"/>
                  </a:cubicBezTo>
                  <a:cubicBezTo>
                    <a:pt x="1912" y="409"/>
                    <a:pt x="1900" y="367"/>
                    <a:pt x="1878" y="327"/>
                  </a:cubicBezTo>
                  <a:cubicBezTo>
                    <a:pt x="1872" y="315"/>
                    <a:pt x="1860" y="306"/>
                    <a:pt x="1852" y="294"/>
                  </a:cubicBezTo>
                  <a:cubicBezTo>
                    <a:pt x="1847" y="284"/>
                    <a:pt x="1844" y="274"/>
                    <a:pt x="1838" y="265"/>
                  </a:cubicBezTo>
                  <a:cubicBezTo>
                    <a:pt x="1814" y="230"/>
                    <a:pt x="1783" y="204"/>
                    <a:pt x="1750" y="174"/>
                  </a:cubicBezTo>
                  <a:cubicBezTo>
                    <a:pt x="1696" y="125"/>
                    <a:pt x="1631" y="91"/>
                    <a:pt x="1554" y="66"/>
                  </a:cubicBezTo>
                  <a:cubicBezTo>
                    <a:pt x="1498" y="47"/>
                    <a:pt x="1440" y="32"/>
                    <a:pt x="1377" y="45"/>
                  </a:cubicBezTo>
                  <a:cubicBezTo>
                    <a:pt x="1311" y="65"/>
                    <a:pt x="1234" y="70"/>
                    <a:pt x="1161" y="87"/>
                  </a:cubicBezTo>
                  <a:cubicBezTo>
                    <a:pt x="1146" y="90"/>
                    <a:pt x="1130" y="95"/>
                    <a:pt x="1114" y="99"/>
                  </a:cubicBezTo>
                  <a:cubicBezTo>
                    <a:pt x="1064" y="110"/>
                    <a:pt x="1019" y="128"/>
                    <a:pt x="977" y="144"/>
                  </a:cubicBezTo>
                  <a:cubicBezTo>
                    <a:pt x="908" y="172"/>
                    <a:pt x="812" y="228"/>
                    <a:pt x="837" y="337"/>
                  </a:cubicBezTo>
                  <a:cubicBezTo>
                    <a:pt x="864" y="385"/>
                    <a:pt x="906" y="359"/>
                    <a:pt x="954" y="346"/>
                  </a:cubicBezTo>
                  <a:cubicBezTo>
                    <a:pt x="982" y="339"/>
                    <a:pt x="1008" y="335"/>
                    <a:pt x="1030" y="330"/>
                  </a:cubicBezTo>
                  <a:cubicBezTo>
                    <a:pt x="1049" y="315"/>
                    <a:pt x="1070" y="316"/>
                    <a:pt x="1100" y="309"/>
                  </a:cubicBezTo>
                  <a:cubicBezTo>
                    <a:pt x="1120" y="305"/>
                    <a:pt x="1140" y="298"/>
                    <a:pt x="1158" y="299"/>
                  </a:cubicBezTo>
                  <a:cubicBezTo>
                    <a:pt x="1194" y="300"/>
                    <a:pt x="1234" y="298"/>
                    <a:pt x="1273" y="297"/>
                  </a:cubicBezTo>
                  <a:cubicBezTo>
                    <a:pt x="1290" y="297"/>
                    <a:pt x="1308" y="299"/>
                    <a:pt x="1324" y="299"/>
                  </a:cubicBezTo>
                  <a:cubicBezTo>
                    <a:pt x="1342" y="299"/>
                    <a:pt x="1366" y="298"/>
                    <a:pt x="1375" y="302"/>
                  </a:cubicBezTo>
                  <a:cubicBezTo>
                    <a:pt x="1395" y="312"/>
                    <a:pt x="1411" y="357"/>
                    <a:pt x="1421" y="379"/>
                  </a:cubicBezTo>
                  <a:cubicBezTo>
                    <a:pt x="1450" y="448"/>
                    <a:pt x="1426" y="525"/>
                    <a:pt x="1375" y="551"/>
                  </a:cubicBezTo>
                  <a:cubicBezTo>
                    <a:pt x="1363" y="558"/>
                    <a:pt x="1342" y="561"/>
                    <a:pt x="1323" y="565"/>
                  </a:cubicBezTo>
                  <a:cubicBezTo>
                    <a:pt x="1222" y="590"/>
                    <a:pt x="1118" y="613"/>
                    <a:pt x="1014" y="616"/>
                  </a:cubicBezTo>
                  <a:cubicBezTo>
                    <a:pt x="914" y="619"/>
                    <a:pt x="824" y="573"/>
                    <a:pt x="732" y="572"/>
                  </a:cubicBezTo>
                  <a:cubicBezTo>
                    <a:pt x="619" y="571"/>
                    <a:pt x="497" y="595"/>
                    <a:pt x="388" y="600"/>
                  </a:cubicBezTo>
                  <a:cubicBezTo>
                    <a:pt x="383" y="607"/>
                    <a:pt x="373" y="608"/>
                    <a:pt x="369" y="614"/>
                  </a:cubicBezTo>
                  <a:cubicBezTo>
                    <a:pt x="351" y="612"/>
                    <a:pt x="339" y="623"/>
                    <a:pt x="328" y="628"/>
                  </a:cubicBezTo>
                  <a:cubicBezTo>
                    <a:pt x="307" y="640"/>
                    <a:pt x="289" y="652"/>
                    <a:pt x="272" y="667"/>
                  </a:cubicBezTo>
                  <a:cubicBezTo>
                    <a:pt x="249" y="688"/>
                    <a:pt x="224" y="709"/>
                    <a:pt x="211" y="730"/>
                  </a:cubicBezTo>
                  <a:cubicBezTo>
                    <a:pt x="192" y="760"/>
                    <a:pt x="180" y="822"/>
                    <a:pt x="193" y="858"/>
                  </a:cubicBezTo>
                  <a:cubicBezTo>
                    <a:pt x="198" y="871"/>
                    <a:pt x="209" y="876"/>
                    <a:pt x="214" y="888"/>
                  </a:cubicBezTo>
                  <a:cubicBezTo>
                    <a:pt x="333" y="862"/>
                    <a:pt x="450" y="827"/>
                    <a:pt x="568" y="795"/>
                  </a:cubicBezTo>
                  <a:cubicBezTo>
                    <a:pt x="627" y="779"/>
                    <a:pt x="688" y="766"/>
                    <a:pt x="747" y="749"/>
                  </a:cubicBezTo>
                  <a:cubicBezTo>
                    <a:pt x="807" y="734"/>
                    <a:pt x="865" y="717"/>
                    <a:pt x="926" y="706"/>
                  </a:cubicBezTo>
                  <a:cubicBezTo>
                    <a:pt x="986" y="695"/>
                    <a:pt x="1045" y="675"/>
                    <a:pt x="1105" y="660"/>
                  </a:cubicBezTo>
                  <a:cubicBezTo>
                    <a:pt x="1228" y="630"/>
                    <a:pt x="1338" y="593"/>
                    <a:pt x="1452" y="562"/>
                  </a:cubicBezTo>
                  <a:cubicBezTo>
                    <a:pt x="1510" y="546"/>
                    <a:pt x="1569" y="530"/>
                    <a:pt x="1624" y="525"/>
                  </a:cubicBezTo>
                  <a:cubicBezTo>
                    <a:pt x="1648" y="523"/>
                    <a:pt x="1668" y="520"/>
                    <a:pt x="1693" y="516"/>
                  </a:cubicBezTo>
                  <a:cubicBezTo>
                    <a:pt x="1745" y="509"/>
                    <a:pt x="1792" y="492"/>
                    <a:pt x="1838" y="490"/>
                  </a:cubicBezTo>
                  <a:cubicBezTo>
                    <a:pt x="1849" y="496"/>
                    <a:pt x="1858" y="503"/>
                    <a:pt x="1870" y="507"/>
                  </a:cubicBezTo>
                  <a:cubicBezTo>
                    <a:pt x="1899" y="557"/>
                    <a:pt x="1905" y="621"/>
                    <a:pt x="1933" y="674"/>
                  </a:cubicBezTo>
                  <a:cubicBezTo>
                    <a:pt x="1936" y="618"/>
                    <a:pt x="1941" y="559"/>
                    <a:pt x="1935" y="500"/>
                  </a:cubicBezTo>
                  <a:close/>
                  <a:moveTo>
                    <a:pt x="1515" y="41"/>
                  </a:moveTo>
                  <a:cubicBezTo>
                    <a:pt x="1560" y="50"/>
                    <a:pt x="1602" y="69"/>
                    <a:pt x="1643" y="88"/>
                  </a:cubicBezTo>
                  <a:cubicBezTo>
                    <a:pt x="1676" y="104"/>
                    <a:pt x="1705" y="123"/>
                    <a:pt x="1731" y="143"/>
                  </a:cubicBezTo>
                  <a:cubicBezTo>
                    <a:pt x="1771" y="173"/>
                    <a:pt x="1811" y="209"/>
                    <a:pt x="1838" y="248"/>
                  </a:cubicBezTo>
                  <a:cubicBezTo>
                    <a:pt x="1848" y="262"/>
                    <a:pt x="1856" y="277"/>
                    <a:pt x="1866" y="292"/>
                  </a:cubicBezTo>
                  <a:cubicBezTo>
                    <a:pt x="1873" y="301"/>
                    <a:pt x="1883" y="308"/>
                    <a:pt x="1889" y="318"/>
                  </a:cubicBezTo>
                  <a:cubicBezTo>
                    <a:pt x="1920" y="366"/>
                    <a:pt x="1941" y="439"/>
                    <a:pt x="1950" y="506"/>
                  </a:cubicBezTo>
                  <a:cubicBezTo>
                    <a:pt x="1959" y="575"/>
                    <a:pt x="1948" y="646"/>
                    <a:pt x="1942" y="711"/>
                  </a:cubicBezTo>
                  <a:cubicBezTo>
                    <a:pt x="1968" y="709"/>
                    <a:pt x="1977" y="689"/>
                    <a:pt x="2005" y="688"/>
                  </a:cubicBezTo>
                  <a:cubicBezTo>
                    <a:pt x="2028" y="593"/>
                    <a:pt x="2021" y="507"/>
                    <a:pt x="1992" y="429"/>
                  </a:cubicBezTo>
                  <a:cubicBezTo>
                    <a:pt x="1976" y="382"/>
                    <a:pt x="1964" y="346"/>
                    <a:pt x="1940" y="308"/>
                  </a:cubicBezTo>
                  <a:cubicBezTo>
                    <a:pt x="1922" y="279"/>
                    <a:pt x="1900" y="252"/>
                    <a:pt x="1877" y="229"/>
                  </a:cubicBezTo>
                  <a:cubicBezTo>
                    <a:pt x="1827" y="179"/>
                    <a:pt x="1781" y="129"/>
                    <a:pt x="1724" y="97"/>
                  </a:cubicBezTo>
                  <a:cubicBezTo>
                    <a:pt x="1715" y="92"/>
                    <a:pt x="1702" y="86"/>
                    <a:pt x="1691" y="81"/>
                  </a:cubicBezTo>
                  <a:cubicBezTo>
                    <a:pt x="1652" y="63"/>
                    <a:pt x="1618" y="61"/>
                    <a:pt x="1570" y="50"/>
                  </a:cubicBezTo>
                  <a:cubicBezTo>
                    <a:pt x="1552" y="46"/>
                    <a:pt x="1542" y="40"/>
                    <a:pt x="1521" y="39"/>
                  </a:cubicBezTo>
                  <a:cubicBezTo>
                    <a:pt x="1519" y="39"/>
                    <a:pt x="1511" y="39"/>
                    <a:pt x="1514" y="41"/>
                  </a:cubicBezTo>
                  <a:cubicBezTo>
                    <a:pt x="1514" y="41"/>
                    <a:pt x="1515" y="41"/>
                    <a:pt x="1515" y="41"/>
                  </a:cubicBezTo>
                  <a:close/>
                  <a:moveTo>
                    <a:pt x="867" y="85"/>
                  </a:moveTo>
                  <a:cubicBezTo>
                    <a:pt x="851" y="88"/>
                    <a:pt x="844" y="95"/>
                    <a:pt x="832" y="101"/>
                  </a:cubicBezTo>
                  <a:cubicBezTo>
                    <a:pt x="823" y="104"/>
                    <a:pt x="815" y="107"/>
                    <a:pt x="807" y="111"/>
                  </a:cubicBezTo>
                  <a:cubicBezTo>
                    <a:pt x="782" y="124"/>
                    <a:pt x="767" y="138"/>
                    <a:pt x="751" y="153"/>
                  </a:cubicBezTo>
                  <a:cubicBezTo>
                    <a:pt x="737" y="167"/>
                    <a:pt x="713" y="180"/>
                    <a:pt x="704" y="194"/>
                  </a:cubicBezTo>
                  <a:cubicBezTo>
                    <a:pt x="656" y="259"/>
                    <a:pt x="668" y="339"/>
                    <a:pt x="739" y="371"/>
                  </a:cubicBezTo>
                  <a:cubicBezTo>
                    <a:pt x="704" y="344"/>
                    <a:pt x="685" y="266"/>
                    <a:pt x="704" y="222"/>
                  </a:cubicBezTo>
                  <a:cubicBezTo>
                    <a:pt x="716" y="193"/>
                    <a:pt x="746" y="163"/>
                    <a:pt x="774" y="141"/>
                  </a:cubicBezTo>
                  <a:cubicBezTo>
                    <a:pt x="805" y="116"/>
                    <a:pt x="842" y="102"/>
                    <a:pt x="870" y="85"/>
                  </a:cubicBezTo>
                  <a:cubicBezTo>
                    <a:pt x="869" y="85"/>
                    <a:pt x="868" y="85"/>
                    <a:pt x="867" y="85"/>
                  </a:cubicBezTo>
                  <a:close/>
                  <a:moveTo>
                    <a:pt x="1361" y="539"/>
                  </a:moveTo>
                  <a:cubicBezTo>
                    <a:pt x="1407" y="523"/>
                    <a:pt x="1430" y="459"/>
                    <a:pt x="1417" y="404"/>
                  </a:cubicBezTo>
                  <a:cubicBezTo>
                    <a:pt x="1414" y="390"/>
                    <a:pt x="1405" y="374"/>
                    <a:pt x="1398" y="360"/>
                  </a:cubicBezTo>
                  <a:cubicBezTo>
                    <a:pt x="1385" y="332"/>
                    <a:pt x="1374" y="318"/>
                    <a:pt x="1345" y="315"/>
                  </a:cubicBezTo>
                  <a:cubicBezTo>
                    <a:pt x="1311" y="310"/>
                    <a:pt x="1273" y="314"/>
                    <a:pt x="1244" y="316"/>
                  </a:cubicBezTo>
                  <a:cubicBezTo>
                    <a:pt x="1286" y="323"/>
                    <a:pt x="1312" y="345"/>
                    <a:pt x="1335" y="371"/>
                  </a:cubicBezTo>
                  <a:cubicBezTo>
                    <a:pt x="1357" y="414"/>
                    <a:pt x="1356" y="453"/>
                    <a:pt x="1338" y="499"/>
                  </a:cubicBezTo>
                  <a:cubicBezTo>
                    <a:pt x="1324" y="512"/>
                    <a:pt x="1315" y="530"/>
                    <a:pt x="1300" y="543"/>
                  </a:cubicBezTo>
                  <a:cubicBezTo>
                    <a:pt x="1292" y="549"/>
                    <a:pt x="1281" y="549"/>
                    <a:pt x="1277" y="560"/>
                  </a:cubicBezTo>
                  <a:cubicBezTo>
                    <a:pt x="1310" y="550"/>
                    <a:pt x="1330" y="550"/>
                    <a:pt x="1361" y="539"/>
                  </a:cubicBezTo>
                  <a:close/>
                  <a:moveTo>
                    <a:pt x="1287" y="364"/>
                  </a:moveTo>
                  <a:cubicBezTo>
                    <a:pt x="1306" y="376"/>
                    <a:pt x="1306" y="408"/>
                    <a:pt x="1310" y="436"/>
                  </a:cubicBezTo>
                  <a:cubicBezTo>
                    <a:pt x="1294" y="508"/>
                    <a:pt x="1226" y="546"/>
                    <a:pt x="1159" y="567"/>
                  </a:cubicBezTo>
                  <a:cubicBezTo>
                    <a:pt x="1198" y="554"/>
                    <a:pt x="1255" y="558"/>
                    <a:pt x="1289" y="532"/>
                  </a:cubicBezTo>
                  <a:cubicBezTo>
                    <a:pt x="1302" y="522"/>
                    <a:pt x="1329" y="489"/>
                    <a:pt x="1333" y="474"/>
                  </a:cubicBezTo>
                  <a:cubicBezTo>
                    <a:pt x="1339" y="456"/>
                    <a:pt x="1336" y="422"/>
                    <a:pt x="1335" y="413"/>
                  </a:cubicBezTo>
                  <a:cubicBezTo>
                    <a:pt x="1327" y="350"/>
                    <a:pt x="1247" y="331"/>
                    <a:pt x="1191" y="320"/>
                  </a:cubicBezTo>
                  <a:cubicBezTo>
                    <a:pt x="1185" y="321"/>
                    <a:pt x="1182" y="323"/>
                    <a:pt x="1175" y="323"/>
                  </a:cubicBezTo>
                  <a:cubicBezTo>
                    <a:pt x="1159" y="310"/>
                    <a:pt x="1128" y="316"/>
                    <a:pt x="1112" y="327"/>
                  </a:cubicBezTo>
                  <a:cubicBezTo>
                    <a:pt x="1176" y="337"/>
                    <a:pt x="1238" y="343"/>
                    <a:pt x="1287" y="364"/>
                  </a:cubicBezTo>
                  <a:close/>
                  <a:moveTo>
                    <a:pt x="1501" y="1463"/>
                  </a:moveTo>
                  <a:cubicBezTo>
                    <a:pt x="1500" y="1455"/>
                    <a:pt x="1494" y="1450"/>
                    <a:pt x="1494" y="1442"/>
                  </a:cubicBezTo>
                  <a:cubicBezTo>
                    <a:pt x="1495" y="1428"/>
                    <a:pt x="1504" y="1413"/>
                    <a:pt x="1517" y="1405"/>
                  </a:cubicBezTo>
                  <a:cubicBezTo>
                    <a:pt x="1519" y="1405"/>
                    <a:pt x="1520" y="1408"/>
                    <a:pt x="1521" y="1405"/>
                  </a:cubicBezTo>
                  <a:cubicBezTo>
                    <a:pt x="1512" y="1391"/>
                    <a:pt x="1514" y="1358"/>
                    <a:pt x="1510" y="1333"/>
                  </a:cubicBezTo>
                  <a:cubicBezTo>
                    <a:pt x="1503" y="1283"/>
                    <a:pt x="1496" y="1243"/>
                    <a:pt x="1487" y="1195"/>
                  </a:cubicBezTo>
                  <a:cubicBezTo>
                    <a:pt x="1483" y="1169"/>
                    <a:pt x="1483" y="1141"/>
                    <a:pt x="1475" y="1121"/>
                  </a:cubicBezTo>
                  <a:cubicBezTo>
                    <a:pt x="1469" y="1107"/>
                    <a:pt x="1449" y="1094"/>
                    <a:pt x="1463" y="1067"/>
                  </a:cubicBezTo>
                  <a:cubicBezTo>
                    <a:pt x="1501" y="1055"/>
                    <a:pt x="1527" y="1058"/>
                    <a:pt x="1565" y="1056"/>
                  </a:cubicBezTo>
                  <a:cubicBezTo>
                    <a:pt x="1599" y="1055"/>
                    <a:pt x="1636" y="1042"/>
                    <a:pt x="1649" y="1067"/>
                  </a:cubicBezTo>
                  <a:cubicBezTo>
                    <a:pt x="1655" y="1079"/>
                    <a:pt x="1650" y="1092"/>
                    <a:pt x="1650" y="1104"/>
                  </a:cubicBezTo>
                  <a:cubicBezTo>
                    <a:pt x="1652" y="1123"/>
                    <a:pt x="1659" y="1144"/>
                    <a:pt x="1663" y="1167"/>
                  </a:cubicBezTo>
                  <a:cubicBezTo>
                    <a:pt x="1673" y="1236"/>
                    <a:pt x="1680" y="1306"/>
                    <a:pt x="1686" y="1381"/>
                  </a:cubicBezTo>
                  <a:cubicBezTo>
                    <a:pt x="1702" y="1380"/>
                    <a:pt x="1735" y="1374"/>
                    <a:pt x="1749" y="1388"/>
                  </a:cubicBezTo>
                  <a:cubicBezTo>
                    <a:pt x="1752" y="1401"/>
                    <a:pt x="1757" y="1412"/>
                    <a:pt x="1761" y="1425"/>
                  </a:cubicBezTo>
                  <a:cubicBezTo>
                    <a:pt x="1757" y="1445"/>
                    <a:pt x="1760" y="1467"/>
                    <a:pt x="1764" y="1493"/>
                  </a:cubicBezTo>
                  <a:cubicBezTo>
                    <a:pt x="1776" y="1492"/>
                    <a:pt x="1785" y="1484"/>
                    <a:pt x="1794" y="1481"/>
                  </a:cubicBezTo>
                  <a:cubicBezTo>
                    <a:pt x="1835" y="1467"/>
                    <a:pt x="1897" y="1458"/>
                    <a:pt x="1942" y="1442"/>
                  </a:cubicBezTo>
                  <a:cubicBezTo>
                    <a:pt x="1960" y="1436"/>
                    <a:pt x="1996" y="1418"/>
                    <a:pt x="2005" y="1405"/>
                  </a:cubicBezTo>
                  <a:cubicBezTo>
                    <a:pt x="2010" y="1398"/>
                    <a:pt x="2011" y="1386"/>
                    <a:pt x="2013" y="1374"/>
                  </a:cubicBezTo>
                  <a:cubicBezTo>
                    <a:pt x="2021" y="1338"/>
                    <a:pt x="2018" y="1303"/>
                    <a:pt x="2008" y="1263"/>
                  </a:cubicBezTo>
                  <a:cubicBezTo>
                    <a:pt x="2001" y="1232"/>
                    <a:pt x="1985" y="1199"/>
                    <a:pt x="1987" y="1172"/>
                  </a:cubicBezTo>
                  <a:cubicBezTo>
                    <a:pt x="1974" y="1147"/>
                    <a:pt x="1973" y="1109"/>
                    <a:pt x="1963" y="1081"/>
                  </a:cubicBezTo>
                  <a:cubicBezTo>
                    <a:pt x="1959" y="1072"/>
                    <a:pt x="1949" y="1065"/>
                    <a:pt x="1956" y="1053"/>
                  </a:cubicBezTo>
                  <a:cubicBezTo>
                    <a:pt x="1945" y="1023"/>
                    <a:pt x="1935" y="994"/>
                    <a:pt x="1926" y="962"/>
                  </a:cubicBezTo>
                  <a:cubicBezTo>
                    <a:pt x="1916" y="926"/>
                    <a:pt x="1904" y="893"/>
                    <a:pt x="1894" y="858"/>
                  </a:cubicBezTo>
                  <a:cubicBezTo>
                    <a:pt x="1881" y="813"/>
                    <a:pt x="1863" y="769"/>
                    <a:pt x="1854" y="727"/>
                  </a:cubicBezTo>
                  <a:cubicBezTo>
                    <a:pt x="1837" y="648"/>
                    <a:pt x="1822" y="582"/>
                    <a:pt x="1824" y="509"/>
                  </a:cubicBezTo>
                  <a:cubicBezTo>
                    <a:pt x="1767" y="510"/>
                    <a:pt x="1714" y="531"/>
                    <a:pt x="1659" y="537"/>
                  </a:cubicBezTo>
                  <a:cubicBezTo>
                    <a:pt x="1564" y="547"/>
                    <a:pt x="1467" y="572"/>
                    <a:pt x="1384" y="597"/>
                  </a:cubicBezTo>
                  <a:cubicBezTo>
                    <a:pt x="1245" y="639"/>
                    <a:pt x="1102" y="679"/>
                    <a:pt x="958" y="714"/>
                  </a:cubicBezTo>
                  <a:cubicBezTo>
                    <a:pt x="922" y="723"/>
                    <a:pt x="887" y="729"/>
                    <a:pt x="851" y="737"/>
                  </a:cubicBezTo>
                  <a:cubicBezTo>
                    <a:pt x="815" y="745"/>
                    <a:pt x="779" y="758"/>
                    <a:pt x="744" y="767"/>
                  </a:cubicBezTo>
                  <a:cubicBezTo>
                    <a:pt x="700" y="779"/>
                    <a:pt x="655" y="790"/>
                    <a:pt x="612" y="800"/>
                  </a:cubicBezTo>
                  <a:cubicBezTo>
                    <a:pt x="514" y="824"/>
                    <a:pt x="418" y="855"/>
                    <a:pt x="319" y="879"/>
                  </a:cubicBezTo>
                  <a:cubicBezTo>
                    <a:pt x="254" y="895"/>
                    <a:pt x="195" y="908"/>
                    <a:pt x="137" y="927"/>
                  </a:cubicBezTo>
                  <a:cubicBezTo>
                    <a:pt x="102" y="938"/>
                    <a:pt x="78" y="942"/>
                    <a:pt x="62" y="963"/>
                  </a:cubicBezTo>
                  <a:cubicBezTo>
                    <a:pt x="44" y="1008"/>
                    <a:pt x="66" y="1069"/>
                    <a:pt x="76" y="1107"/>
                  </a:cubicBezTo>
                  <a:cubicBezTo>
                    <a:pt x="81" y="1128"/>
                    <a:pt x="87" y="1148"/>
                    <a:pt x="91" y="1169"/>
                  </a:cubicBezTo>
                  <a:cubicBezTo>
                    <a:pt x="100" y="1211"/>
                    <a:pt x="114" y="1250"/>
                    <a:pt x="125" y="1290"/>
                  </a:cubicBezTo>
                  <a:cubicBezTo>
                    <a:pt x="178" y="1478"/>
                    <a:pt x="220" y="1671"/>
                    <a:pt x="279" y="1853"/>
                  </a:cubicBezTo>
                  <a:cubicBezTo>
                    <a:pt x="361" y="1878"/>
                    <a:pt x="428" y="1818"/>
                    <a:pt x="511" y="1803"/>
                  </a:cubicBezTo>
                  <a:cubicBezTo>
                    <a:pt x="506" y="1753"/>
                    <a:pt x="500" y="1709"/>
                    <a:pt x="505" y="1656"/>
                  </a:cubicBezTo>
                  <a:cubicBezTo>
                    <a:pt x="555" y="1618"/>
                    <a:pt x="623" y="1624"/>
                    <a:pt x="693" y="1612"/>
                  </a:cubicBezTo>
                  <a:cubicBezTo>
                    <a:pt x="684" y="1543"/>
                    <a:pt x="669" y="1458"/>
                    <a:pt x="647" y="1393"/>
                  </a:cubicBezTo>
                  <a:cubicBezTo>
                    <a:pt x="644" y="1383"/>
                    <a:pt x="642" y="1371"/>
                    <a:pt x="639" y="1361"/>
                  </a:cubicBezTo>
                  <a:cubicBezTo>
                    <a:pt x="628" y="1336"/>
                    <a:pt x="613" y="1341"/>
                    <a:pt x="584" y="1346"/>
                  </a:cubicBezTo>
                  <a:cubicBezTo>
                    <a:pt x="564" y="1349"/>
                    <a:pt x="503" y="1351"/>
                    <a:pt x="497" y="1376"/>
                  </a:cubicBezTo>
                  <a:cubicBezTo>
                    <a:pt x="495" y="1383"/>
                    <a:pt x="500" y="1397"/>
                    <a:pt x="502" y="1407"/>
                  </a:cubicBezTo>
                  <a:cubicBezTo>
                    <a:pt x="504" y="1418"/>
                    <a:pt x="503" y="1429"/>
                    <a:pt x="505" y="1440"/>
                  </a:cubicBezTo>
                  <a:cubicBezTo>
                    <a:pt x="508" y="1455"/>
                    <a:pt x="516" y="1471"/>
                    <a:pt x="519" y="1488"/>
                  </a:cubicBezTo>
                  <a:cubicBezTo>
                    <a:pt x="523" y="1505"/>
                    <a:pt x="521" y="1522"/>
                    <a:pt x="525" y="1539"/>
                  </a:cubicBezTo>
                  <a:cubicBezTo>
                    <a:pt x="530" y="1564"/>
                    <a:pt x="537" y="1589"/>
                    <a:pt x="539" y="1612"/>
                  </a:cubicBezTo>
                  <a:cubicBezTo>
                    <a:pt x="539" y="1619"/>
                    <a:pt x="545" y="1633"/>
                    <a:pt x="533" y="1635"/>
                  </a:cubicBezTo>
                  <a:cubicBezTo>
                    <a:pt x="520" y="1633"/>
                    <a:pt x="526" y="1616"/>
                    <a:pt x="525" y="1607"/>
                  </a:cubicBezTo>
                  <a:cubicBezTo>
                    <a:pt x="523" y="1597"/>
                    <a:pt x="519" y="1587"/>
                    <a:pt x="518" y="1577"/>
                  </a:cubicBezTo>
                  <a:cubicBezTo>
                    <a:pt x="511" y="1526"/>
                    <a:pt x="505" y="1478"/>
                    <a:pt x="495" y="1432"/>
                  </a:cubicBezTo>
                  <a:cubicBezTo>
                    <a:pt x="491" y="1414"/>
                    <a:pt x="488" y="1391"/>
                    <a:pt x="483" y="1379"/>
                  </a:cubicBezTo>
                  <a:cubicBezTo>
                    <a:pt x="477" y="1366"/>
                    <a:pt x="460" y="1360"/>
                    <a:pt x="460" y="1346"/>
                  </a:cubicBezTo>
                  <a:cubicBezTo>
                    <a:pt x="465" y="1336"/>
                    <a:pt x="474" y="1328"/>
                    <a:pt x="481" y="1319"/>
                  </a:cubicBezTo>
                  <a:cubicBezTo>
                    <a:pt x="524" y="1301"/>
                    <a:pt x="581" y="1287"/>
                    <a:pt x="635" y="1295"/>
                  </a:cubicBezTo>
                  <a:cubicBezTo>
                    <a:pt x="647" y="1307"/>
                    <a:pt x="641" y="1325"/>
                    <a:pt x="644" y="1340"/>
                  </a:cubicBezTo>
                  <a:cubicBezTo>
                    <a:pt x="651" y="1377"/>
                    <a:pt x="673" y="1411"/>
                    <a:pt x="679" y="1451"/>
                  </a:cubicBezTo>
                  <a:cubicBezTo>
                    <a:pt x="688" y="1506"/>
                    <a:pt x="698" y="1559"/>
                    <a:pt x="709" y="1611"/>
                  </a:cubicBezTo>
                  <a:cubicBezTo>
                    <a:pt x="726" y="1614"/>
                    <a:pt x="736" y="1602"/>
                    <a:pt x="749" y="1609"/>
                  </a:cubicBezTo>
                  <a:cubicBezTo>
                    <a:pt x="761" y="1616"/>
                    <a:pt x="756" y="1633"/>
                    <a:pt x="758" y="1653"/>
                  </a:cubicBezTo>
                  <a:cubicBezTo>
                    <a:pt x="760" y="1680"/>
                    <a:pt x="772" y="1725"/>
                    <a:pt x="774" y="1747"/>
                  </a:cubicBezTo>
                  <a:cubicBezTo>
                    <a:pt x="888" y="1706"/>
                    <a:pt x="1017" y="1675"/>
                    <a:pt x="1142" y="1647"/>
                  </a:cubicBezTo>
                  <a:cubicBezTo>
                    <a:pt x="1207" y="1633"/>
                    <a:pt x="1269" y="1619"/>
                    <a:pt x="1330" y="1607"/>
                  </a:cubicBezTo>
                  <a:cubicBezTo>
                    <a:pt x="1359" y="1601"/>
                    <a:pt x="1388" y="1593"/>
                    <a:pt x="1417" y="1586"/>
                  </a:cubicBezTo>
                  <a:cubicBezTo>
                    <a:pt x="1447" y="1579"/>
                    <a:pt x="1477" y="1570"/>
                    <a:pt x="1505" y="1558"/>
                  </a:cubicBezTo>
                  <a:cubicBezTo>
                    <a:pt x="1499" y="1524"/>
                    <a:pt x="1506" y="1493"/>
                    <a:pt x="1501" y="1463"/>
                  </a:cubicBezTo>
                  <a:close/>
                  <a:moveTo>
                    <a:pt x="558" y="553"/>
                  </a:moveTo>
                  <a:cubicBezTo>
                    <a:pt x="404" y="561"/>
                    <a:pt x="237" y="570"/>
                    <a:pt x="137" y="651"/>
                  </a:cubicBezTo>
                  <a:cubicBezTo>
                    <a:pt x="175" y="629"/>
                    <a:pt x="215" y="616"/>
                    <a:pt x="258" y="604"/>
                  </a:cubicBezTo>
                  <a:cubicBezTo>
                    <a:pt x="325" y="585"/>
                    <a:pt x="400" y="587"/>
                    <a:pt x="470" y="578"/>
                  </a:cubicBezTo>
                  <a:cubicBezTo>
                    <a:pt x="528" y="570"/>
                    <a:pt x="596" y="562"/>
                    <a:pt x="656" y="560"/>
                  </a:cubicBezTo>
                  <a:cubicBezTo>
                    <a:pt x="624" y="553"/>
                    <a:pt x="593" y="551"/>
                    <a:pt x="558" y="553"/>
                  </a:cubicBezTo>
                  <a:close/>
                  <a:moveTo>
                    <a:pt x="184" y="749"/>
                  </a:moveTo>
                  <a:cubicBezTo>
                    <a:pt x="215" y="688"/>
                    <a:pt x="265" y="648"/>
                    <a:pt x="321" y="613"/>
                  </a:cubicBezTo>
                  <a:cubicBezTo>
                    <a:pt x="321" y="611"/>
                    <a:pt x="321" y="609"/>
                    <a:pt x="318" y="609"/>
                  </a:cubicBezTo>
                  <a:cubicBezTo>
                    <a:pt x="288" y="615"/>
                    <a:pt x="259" y="622"/>
                    <a:pt x="230" y="632"/>
                  </a:cubicBezTo>
                  <a:cubicBezTo>
                    <a:pt x="217" y="636"/>
                    <a:pt x="203" y="638"/>
                    <a:pt x="191" y="643"/>
                  </a:cubicBezTo>
                  <a:cubicBezTo>
                    <a:pt x="150" y="658"/>
                    <a:pt x="115" y="688"/>
                    <a:pt x="88" y="718"/>
                  </a:cubicBezTo>
                  <a:cubicBezTo>
                    <a:pt x="49" y="761"/>
                    <a:pt x="48" y="842"/>
                    <a:pt x="69" y="900"/>
                  </a:cubicBezTo>
                  <a:cubicBezTo>
                    <a:pt x="79" y="907"/>
                    <a:pt x="78" y="919"/>
                    <a:pt x="90" y="921"/>
                  </a:cubicBezTo>
                  <a:cubicBezTo>
                    <a:pt x="100" y="924"/>
                    <a:pt x="126" y="916"/>
                    <a:pt x="141" y="911"/>
                  </a:cubicBezTo>
                  <a:cubicBezTo>
                    <a:pt x="155" y="906"/>
                    <a:pt x="174" y="895"/>
                    <a:pt x="193" y="893"/>
                  </a:cubicBezTo>
                  <a:cubicBezTo>
                    <a:pt x="165" y="856"/>
                    <a:pt x="171" y="800"/>
                    <a:pt x="184" y="749"/>
                  </a:cubicBezTo>
                  <a:close/>
                  <a:moveTo>
                    <a:pt x="55" y="713"/>
                  </a:moveTo>
                  <a:cubicBezTo>
                    <a:pt x="47" y="725"/>
                    <a:pt x="42" y="745"/>
                    <a:pt x="35" y="764"/>
                  </a:cubicBezTo>
                  <a:cubicBezTo>
                    <a:pt x="14" y="824"/>
                    <a:pt x="20" y="903"/>
                    <a:pt x="60" y="941"/>
                  </a:cubicBezTo>
                  <a:cubicBezTo>
                    <a:pt x="63" y="936"/>
                    <a:pt x="69" y="935"/>
                    <a:pt x="70" y="930"/>
                  </a:cubicBezTo>
                  <a:cubicBezTo>
                    <a:pt x="52" y="908"/>
                    <a:pt x="46" y="867"/>
                    <a:pt x="41" y="832"/>
                  </a:cubicBezTo>
                  <a:cubicBezTo>
                    <a:pt x="46" y="817"/>
                    <a:pt x="43" y="807"/>
                    <a:pt x="44" y="795"/>
                  </a:cubicBezTo>
                  <a:cubicBezTo>
                    <a:pt x="52" y="730"/>
                    <a:pt x="82" y="689"/>
                    <a:pt x="134" y="657"/>
                  </a:cubicBezTo>
                  <a:cubicBezTo>
                    <a:pt x="134" y="654"/>
                    <a:pt x="136" y="653"/>
                    <a:pt x="132" y="653"/>
                  </a:cubicBezTo>
                  <a:cubicBezTo>
                    <a:pt x="111" y="673"/>
                    <a:pt x="74" y="682"/>
                    <a:pt x="55" y="713"/>
                  </a:cubicBezTo>
                  <a:close/>
                  <a:moveTo>
                    <a:pt x="1924" y="746"/>
                  </a:moveTo>
                  <a:cubicBezTo>
                    <a:pt x="1919" y="741"/>
                    <a:pt x="1921" y="752"/>
                    <a:pt x="1914" y="749"/>
                  </a:cubicBezTo>
                  <a:cubicBezTo>
                    <a:pt x="1913" y="759"/>
                    <a:pt x="1913" y="759"/>
                    <a:pt x="1912" y="769"/>
                  </a:cubicBezTo>
                  <a:cubicBezTo>
                    <a:pt x="1930" y="766"/>
                    <a:pt x="1938" y="764"/>
                    <a:pt x="1950" y="755"/>
                  </a:cubicBezTo>
                  <a:cubicBezTo>
                    <a:pt x="1965" y="759"/>
                    <a:pt x="2020" y="738"/>
                    <a:pt x="1998" y="711"/>
                  </a:cubicBezTo>
                  <a:cubicBezTo>
                    <a:pt x="1973" y="716"/>
                    <a:pt x="1941" y="727"/>
                    <a:pt x="1924" y="746"/>
                  </a:cubicBezTo>
                  <a:close/>
                  <a:moveTo>
                    <a:pt x="1987" y="762"/>
                  </a:moveTo>
                  <a:cubicBezTo>
                    <a:pt x="1993" y="776"/>
                    <a:pt x="1991" y="799"/>
                    <a:pt x="1998" y="813"/>
                  </a:cubicBezTo>
                  <a:cubicBezTo>
                    <a:pt x="2011" y="799"/>
                    <a:pt x="2007" y="769"/>
                    <a:pt x="2005" y="751"/>
                  </a:cubicBezTo>
                  <a:cubicBezTo>
                    <a:pt x="1999" y="755"/>
                    <a:pt x="1992" y="757"/>
                    <a:pt x="1987" y="762"/>
                  </a:cubicBezTo>
                  <a:close/>
                  <a:moveTo>
                    <a:pt x="1957" y="774"/>
                  </a:moveTo>
                  <a:cubicBezTo>
                    <a:pt x="1962" y="791"/>
                    <a:pt x="1963" y="812"/>
                    <a:pt x="1970" y="827"/>
                  </a:cubicBezTo>
                  <a:cubicBezTo>
                    <a:pt x="1991" y="815"/>
                    <a:pt x="1978" y="792"/>
                    <a:pt x="1978" y="767"/>
                  </a:cubicBezTo>
                  <a:cubicBezTo>
                    <a:pt x="1970" y="768"/>
                    <a:pt x="1963" y="771"/>
                    <a:pt x="1957" y="774"/>
                  </a:cubicBezTo>
                  <a:close/>
                  <a:moveTo>
                    <a:pt x="1887" y="788"/>
                  </a:moveTo>
                  <a:cubicBezTo>
                    <a:pt x="1924" y="908"/>
                    <a:pt x="1965" y="1056"/>
                    <a:pt x="1998" y="1177"/>
                  </a:cubicBezTo>
                  <a:cubicBezTo>
                    <a:pt x="2020" y="1263"/>
                    <a:pt x="2069" y="1381"/>
                    <a:pt x="1998" y="1435"/>
                  </a:cubicBezTo>
                  <a:cubicBezTo>
                    <a:pt x="2023" y="1539"/>
                    <a:pt x="2053" y="1624"/>
                    <a:pt x="2080" y="1726"/>
                  </a:cubicBezTo>
                  <a:cubicBezTo>
                    <a:pt x="2099" y="1754"/>
                    <a:pt x="2098" y="1817"/>
                    <a:pt x="2096" y="1840"/>
                  </a:cubicBezTo>
                  <a:cubicBezTo>
                    <a:pt x="2156" y="1835"/>
                    <a:pt x="2104" y="1744"/>
                    <a:pt x="2112" y="1710"/>
                  </a:cubicBezTo>
                  <a:cubicBezTo>
                    <a:pt x="2122" y="1736"/>
                    <a:pt x="2131" y="1778"/>
                    <a:pt x="2140" y="1810"/>
                  </a:cubicBezTo>
                  <a:cubicBezTo>
                    <a:pt x="2155" y="1758"/>
                    <a:pt x="2139" y="1711"/>
                    <a:pt x="2129" y="1660"/>
                  </a:cubicBezTo>
                  <a:cubicBezTo>
                    <a:pt x="2125" y="1634"/>
                    <a:pt x="2120" y="1606"/>
                    <a:pt x="2113" y="1579"/>
                  </a:cubicBezTo>
                  <a:cubicBezTo>
                    <a:pt x="2106" y="1549"/>
                    <a:pt x="2093" y="1524"/>
                    <a:pt x="2096" y="1495"/>
                  </a:cubicBezTo>
                  <a:cubicBezTo>
                    <a:pt x="2108" y="1525"/>
                    <a:pt x="2123" y="1568"/>
                    <a:pt x="2134" y="1605"/>
                  </a:cubicBezTo>
                  <a:cubicBezTo>
                    <a:pt x="2143" y="1666"/>
                    <a:pt x="2160" y="1715"/>
                    <a:pt x="2161" y="1775"/>
                  </a:cubicBezTo>
                  <a:cubicBezTo>
                    <a:pt x="2172" y="1778"/>
                    <a:pt x="2176" y="1788"/>
                    <a:pt x="2192" y="1786"/>
                  </a:cubicBezTo>
                  <a:cubicBezTo>
                    <a:pt x="2200" y="1747"/>
                    <a:pt x="2186" y="1719"/>
                    <a:pt x="2180" y="1684"/>
                  </a:cubicBezTo>
                  <a:cubicBezTo>
                    <a:pt x="2176" y="1660"/>
                    <a:pt x="2171" y="1637"/>
                    <a:pt x="2164" y="1614"/>
                  </a:cubicBezTo>
                  <a:cubicBezTo>
                    <a:pt x="2151" y="1566"/>
                    <a:pt x="2146" y="1513"/>
                    <a:pt x="2134" y="1465"/>
                  </a:cubicBezTo>
                  <a:cubicBezTo>
                    <a:pt x="2105" y="1336"/>
                    <a:pt x="2070" y="1205"/>
                    <a:pt x="2028" y="1081"/>
                  </a:cubicBezTo>
                  <a:cubicBezTo>
                    <a:pt x="2001" y="1003"/>
                    <a:pt x="1982" y="930"/>
                    <a:pt x="1973" y="846"/>
                  </a:cubicBezTo>
                  <a:cubicBezTo>
                    <a:pt x="1922" y="877"/>
                    <a:pt x="1906" y="817"/>
                    <a:pt x="1894" y="774"/>
                  </a:cubicBezTo>
                  <a:cubicBezTo>
                    <a:pt x="1893" y="780"/>
                    <a:pt x="1891" y="785"/>
                    <a:pt x="1887" y="788"/>
                  </a:cubicBezTo>
                  <a:close/>
                  <a:moveTo>
                    <a:pt x="1914" y="790"/>
                  </a:moveTo>
                  <a:cubicBezTo>
                    <a:pt x="1923" y="807"/>
                    <a:pt x="1920" y="837"/>
                    <a:pt x="1949" y="839"/>
                  </a:cubicBezTo>
                  <a:cubicBezTo>
                    <a:pt x="1957" y="821"/>
                    <a:pt x="1953" y="792"/>
                    <a:pt x="1943" y="778"/>
                  </a:cubicBezTo>
                  <a:cubicBezTo>
                    <a:pt x="1933" y="784"/>
                    <a:pt x="1922" y="786"/>
                    <a:pt x="1914" y="790"/>
                  </a:cubicBezTo>
                  <a:close/>
                  <a:moveTo>
                    <a:pt x="1628" y="1067"/>
                  </a:moveTo>
                  <a:cubicBezTo>
                    <a:pt x="1607" y="1066"/>
                    <a:pt x="1582" y="1071"/>
                    <a:pt x="1556" y="1072"/>
                  </a:cubicBezTo>
                  <a:cubicBezTo>
                    <a:pt x="1543" y="1072"/>
                    <a:pt x="1526" y="1070"/>
                    <a:pt x="1512" y="1072"/>
                  </a:cubicBezTo>
                  <a:cubicBezTo>
                    <a:pt x="1495" y="1074"/>
                    <a:pt x="1469" y="1078"/>
                    <a:pt x="1475" y="1098"/>
                  </a:cubicBezTo>
                  <a:cubicBezTo>
                    <a:pt x="1524" y="1093"/>
                    <a:pt x="1583" y="1100"/>
                    <a:pt x="1633" y="1088"/>
                  </a:cubicBezTo>
                  <a:cubicBezTo>
                    <a:pt x="1634" y="1078"/>
                    <a:pt x="1632" y="1072"/>
                    <a:pt x="1628" y="1067"/>
                  </a:cubicBezTo>
                  <a:close/>
                  <a:moveTo>
                    <a:pt x="1491" y="1116"/>
                  </a:moveTo>
                  <a:cubicBezTo>
                    <a:pt x="1501" y="1215"/>
                    <a:pt x="1523" y="1306"/>
                    <a:pt x="1533" y="1400"/>
                  </a:cubicBezTo>
                  <a:cubicBezTo>
                    <a:pt x="1579" y="1384"/>
                    <a:pt x="1607" y="1392"/>
                    <a:pt x="1668" y="1384"/>
                  </a:cubicBezTo>
                  <a:cubicBezTo>
                    <a:pt x="1675" y="1336"/>
                    <a:pt x="1665" y="1286"/>
                    <a:pt x="1659" y="1233"/>
                  </a:cubicBezTo>
                  <a:cubicBezTo>
                    <a:pt x="1655" y="1192"/>
                    <a:pt x="1650" y="1148"/>
                    <a:pt x="1635" y="1112"/>
                  </a:cubicBezTo>
                  <a:cubicBezTo>
                    <a:pt x="1596" y="1110"/>
                    <a:pt x="1532" y="1112"/>
                    <a:pt x="1491" y="1116"/>
                  </a:cubicBezTo>
                  <a:close/>
                  <a:moveTo>
                    <a:pt x="567" y="1312"/>
                  </a:moveTo>
                  <a:cubicBezTo>
                    <a:pt x="544" y="1316"/>
                    <a:pt x="517" y="1322"/>
                    <a:pt x="495" y="1332"/>
                  </a:cubicBezTo>
                  <a:cubicBezTo>
                    <a:pt x="493" y="1340"/>
                    <a:pt x="479" y="1346"/>
                    <a:pt x="483" y="1354"/>
                  </a:cubicBezTo>
                  <a:cubicBezTo>
                    <a:pt x="492" y="1347"/>
                    <a:pt x="509" y="1341"/>
                    <a:pt x="526" y="1337"/>
                  </a:cubicBezTo>
                  <a:cubicBezTo>
                    <a:pt x="549" y="1332"/>
                    <a:pt x="579" y="1329"/>
                    <a:pt x="600" y="1325"/>
                  </a:cubicBezTo>
                  <a:cubicBezTo>
                    <a:pt x="609" y="1323"/>
                    <a:pt x="622" y="1326"/>
                    <a:pt x="625" y="1316"/>
                  </a:cubicBezTo>
                  <a:cubicBezTo>
                    <a:pt x="610" y="1301"/>
                    <a:pt x="586" y="1309"/>
                    <a:pt x="567" y="1312"/>
                  </a:cubicBezTo>
                  <a:close/>
                  <a:moveTo>
                    <a:pt x="1733" y="1402"/>
                  </a:moveTo>
                  <a:cubicBezTo>
                    <a:pt x="1724" y="1395"/>
                    <a:pt x="1698" y="1401"/>
                    <a:pt x="1684" y="1402"/>
                  </a:cubicBezTo>
                  <a:cubicBezTo>
                    <a:pt x="1628" y="1405"/>
                    <a:pt x="1558" y="1395"/>
                    <a:pt x="1514" y="1430"/>
                  </a:cubicBezTo>
                  <a:cubicBezTo>
                    <a:pt x="1510" y="1476"/>
                    <a:pt x="1516" y="1524"/>
                    <a:pt x="1524" y="1568"/>
                  </a:cubicBezTo>
                  <a:cubicBezTo>
                    <a:pt x="1517" y="1600"/>
                    <a:pt x="1519" y="1636"/>
                    <a:pt x="1542" y="1649"/>
                  </a:cubicBezTo>
                  <a:cubicBezTo>
                    <a:pt x="1564" y="1661"/>
                    <a:pt x="1605" y="1654"/>
                    <a:pt x="1631" y="1651"/>
                  </a:cubicBezTo>
                  <a:cubicBezTo>
                    <a:pt x="1632" y="1638"/>
                    <a:pt x="1630" y="1633"/>
                    <a:pt x="1631" y="1623"/>
                  </a:cubicBezTo>
                  <a:cubicBezTo>
                    <a:pt x="1601" y="1618"/>
                    <a:pt x="1577" y="1627"/>
                    <a:pt x="1563" y="1607"/>
                  </a:cubicBezTo>
                  <a:cubicBezTo>
                    <a:pt x="1557" y="1549"/>
                    <a:pt x="1543" y="1484"/>
                    <a:pt x="1577" y="1446"/>
                  </a:cubicBezTo>
                  <a:cubicBezTo>
                    <a:pt x="1598" y="1447"/>
                    <a:pt x="1623" y="1437"/>
                    <a:pt x="1650" y="1439"/>
                  </a:cubicBezTo>
                  <a:cubicBezTo>
                    <a:pt x="1667" y="1439"/>
                    <a:pt x="1701" y="1441"/>
                    <a:pt x="1712" y="1446"/>
                  </a:cubicBezTo>
                  <a:cubicBezTo>
                    <a:pt x="1727" y="1452"/>
                    <a:pt x="1725" y="1469"/>
                    <a:pt x="1726" y="1488"/>
                  </a:cubicBezTo>
                  <a:cubicBezTo>
                    <a:pt x="1728" y="1519"/>
                    <a:pt x="1739" y="1559"/>
                    <a:pt x="1736" y="1582"/>
                  </a:cubicBezTo>
                  <a:cubicBezTo>
                    <a:pt x="1735" y="1594"/>
                    <a:pt x="1718" y="1603"/>
                    <a:pt x="1714" y="1612"/>
                  </a:cubicBezTo>
                  <a:cubicBezTo>
                    <a:pt x="1707" y="1616"/>
                    <a:pt x="1704" y="1613"/>
                    <a:pt x="1698" y="1616"/>
                  </a:cubicBezTo>
                  <a:cubicBezTo>
                    <a:pt x="1696" y="1626"/>
                    <a:pt x="1699" y="1640"/>
                    <a:pt x="1703" y="1649"/>
                  </a:cubicBezTo>
                  <a:cubicBezTo>
                    <a:pt x="1786" y="1661"/>
                    <a:pt x="1751" y="1552"/>
                    <a:pt x="1754" y="1512"/>
                  </a:cubicBezTo>
                  <a:cubicBezTo>
                    <a:pt x="1756" y="1505"/>
                    <a:pt x="1744" y="1512"/>
                    <a:pt x="1745" y="1505"/>
                  </a:cubicBezTo>
                  <a:cubicBezTo>
                    <a:pt x="1746" y="1501"/>
                    <a:pt x="1752" y="1501"/>
                    <a:pt x="1752" y="1495"/>
                  </a:cubicBezTo>
                  <a:cubicBezTo>
                    <a:pt x="1742" y="1468"/>
                    <a:pt x="1755" y="1419"/>
                    <a:pt x="1733" y="1402"/>
                  </a:cubicBezTo>
                  <a:close/>
                  <a:moveTo>
                    <a:pt x="388" y="1951"/>
                  </a:moveTo>
                  <a:cubicBezTo>
                    <a:pt x="393" y="1977"/>
                    <a:pt x="399" y="2004"/>
                    <a:pt x="405" y="2030"/>
                  </a:cubicBezTo>
                  <a:cubicBezTo>
                    <a:pt x="421" y="2096"/>
                    <a:pt x="432" y="2163"/>
                    <a:pt x="458" y="2223"/>
                  </a:cubicBezTo>
                  <a:cubicBezTo>
                    <a:pt x="464" y="2228"/>
                    <a:pt x="473" y="2230"/>
                    <a:pt x="479" y="2235"/>
                  </a:cubicBezTo>
                  <a:cubicBezTo>
                    <a:pt x="492" y="2232"/>
                    <a:pt x="500" y="2236"/>
                    <a:pt x="512" y="2237"/>
                  </a:cubicBezTo>
                  <a:cubicBezTo>
                    <a:pt x="560" y="2238"/>
                    <a:pt x="609" y="2213"/>
                    <a:pt x="653" y="2201"/>
                  </a:cubicBezTo>
                  <a:cubicBezTo>
                    <a:pt x="671" y="2196"/>
                    <a:pt x="693" y="2193"/>
                    <a:pt x="714" y="2187"/>
                  </a:cubicBezTo>
                  <a:cubicBezTo>
                    <a:pt x="797" y="2167"/>
                    <a:pt x="893" y="2159"/>
                    <a:pt x="979" y="2138"/>
                  </a:cubicBezTo>
                  <a:cubicBezTo>
                    <a:pt x="1000" y="2133"/>
                    <a:pt x="1021" y="2131"/>
                    <a:pt x="1042" y="2126"/>
                  </a:cubicBezTo>
                  <a:cubicBezTo>
                    <a:pt x="1110" y="2111"/>
                    <a:pt x="1170" y="2090"/>
                    <a:pt x="1237" y="2070"/>
                  </a:cubicBezTo>
                  <a:cubicBezTo>
                    <a:pt x="1284" y="2056"/>
                    <a:pt x="1334" y="2045"/>
                    <a:pt x="1380" y="2030"/>
                  </a:cubicBezTo>
                  <a:cubicBezTo>
                    <a:pt x="1452" y="2006"/>
                    <a:pt x="1520" y="1983"/>
                    <a:pt x="1593" y="1968"/>
                  </a:cubicBezTo>
                  <a:cubicBezTo>
                    <a:pt x="1651" y="1956"/>
                    <a:pt x="1723" y="1944"/>
                    <a:pt x="1775" y="1930"/>
                  </a:cubicBezTo>
                  <a:cubicBezTo>
                    <a:pt x="1780" y="1928"/>
                    <a:pt x="1788" y="1928"/>
                    <a:pt x="1793" y="1926"/>
                  </a:cubicBezTo>
                  <a:cubicBezTo>
                    <a:pt x="1872" y="1901"/>
                    <a:pt x="1969" y="1886"/>
                    <a:pt x="2047" y="1872"/>
                  </a:cubicBezTo>
                  <a:cubicBezTo>
                    <a:pt x="2058" y="1863"/>
                    <a:pt x="2068" y="1854"/>
                    <a:pt x="2077" y="1844"/>
                  </a:cubicBezTo>
                  <a:cubicBezTo>
                    <a:pt x="2082" y="1814"/>
                    <a:pt x="2082" y="1777"/>
                    <a:pt x="2075" y="1746"/>
                  </a:cubicBezTo>
                  <a:cubicBezTo>
                    <a:pt x="2068" y="1714"/>
                    <a:pt x="2055" y="1681"/>
                    <a:pt x="2045" y="1649"/>
                  </a:cubicBezTo>
                  <a:cubicBezTo>
                    <a:pt x="2035" y="1615"/>
                    <a:pt x="2020" y="1584"/>
                    <a:pt x="2012" y="1553"/>
                  </a:cubicBezTo>
                  <a:cubicBezTo>
                    <a:pt x="2007" y="1534"/>
                    <a:pt x="2005" y="1515"/>
                    <a:pt x="1999" y="1497"/>
                  </a:cubicBezTo>
                  <a:cubicBezTo>
                    <a:pt x="1994" y="1479"/>
                    <a:pt x="1989" y="1461"/>
                    <a:pt x="1985" y="1442"/>
                  </a:cubicBezTo>
                  <a:cubicBezTo>
                    <a:pt x="1984" y="1442"/>
                    <a:pt x="1983" y="1441"/>
                    <a:pt x="1982" y="1440"/>
                  </a:cubicBezTo>
                  <a:cubicBezTo>
                    <a:pt x="1915" y="1473"/>
                    <a:pt x="1840" y="1481"/>
                    <a:pt x="1766" y="1505"/>
                  </a:cubicBezTo>
                  <a:cubicBezTo>
                    <a:pt x="1766" y="1540"/>
                    <a:pt x="1777" y="1590"/>
                    <a:pt x="1773" y="1625"/>
                  </a:cubicBezTo>
                  <a:cubicBezTo>
                    <a:pt x="1771" y="1643"/>
                    <a:pt x="1761" y="1658"/>
                    <a:pt x="1742" y="1661"/>
                  </a:cubicBezTo>
                  <a:cubicBezTo>
                    <a:pt x="1746" y="1675"/>
                    <a:pt x="1751" y="1696"/>
                    <a:pt x="1752" y="1716"/>
                  </a:cubicBezTo>
                  <a:cubicBezTo>
                    <a:pt x="1753" y="1732"/>
                    <a:pt x="1755" y="1768"/>
                    <a:pt x="1752" y="1781"/>
                  </a:cubicBezTo>
                  <a:cubicBezTo>
                    <a:pt x="1749" y="1796"/>
                    <a:pt x="1735" y="1799"/>
                    <a:pt x="1728" y="1805"/>
                  </a:cubicBezTo>
                  <a:cubicBezTo>
                    <a:pt x="1714" y="1817"/>
                    <a:pt x="1705" y="1838"/>
                    <a:pt x="1686" y="1844"/>
                  </a:cubicBezTo>
                  <a:cubicBezTo>
                    <a:pt x="1672" y="1834"/>
                    <a:pt x="1664" y="1812"/>
                    <a:pt x="1652" y="1802"/>
                  </a:cubicBezTo>
                  <a:cubicBezTo>
                    <a:pt x="1632" y="1783"/>
                    <a:pt x="1605" y="1756"/>
                    <a:pt x="1589" y="1746"/>
                  </a:cubicBezTo>
                  <a:cubicBezTo>
                    <a:pt x="1581" y="1740"/>
                    <a:pt x="1573" y="1741"/>
                    <a:pt x="1568" y="1733"/>
                  </a:cubicBezTo>
                  <a:cubicBezTo>
                    <a:pt x="1561" y="1723"/>
                    <a:pt x="1569" y="1720"/>
                    <a:pt x="1570" y="1709"/>
                  </a:cubicBezTo>
                  <a:cubicBezTo>
                    <a:pt x="1571" y="1695"/>
                    <a:pt x="1564" y="1681"/>
                    <a:pt x="1566" y="1672"/>
                  </a:cubicBezTo>
                  <a:cubicBezTo>
                    <a:pt x="1511" y="1670"/>
                    <a:pt x="1501" y="1626"/>
                    <a:pt x="1505" y="1581"/>
                  </a:cubicBezTo>
                  <a:cubicBezTo>
                    <a:pt x="1279" y="1646"/>
                    <a:pt x="994" y="1676"/>
                    <a:pt x="777" y="1767"/>
                  </a:cubicBezTo>
                  <a:cubicBezTo>
                    <a:pt x="785" y="1800"/>
                    <a:pt x="792" y="1853"/>
                    <a:pt x="763" y="1867"/>
                  </a:cubicBezTo>
                  <a:cubicBezTo>
                    <a:pt x="761" y="1920"/>
                    <a:pt x="773" y="1967"/>
                    <a:pt x="761" y="2012"/>
                  </a:cubicBezTo>
                  <a:cubicBezTo>
                    <a:pt x="747" y="2025"/>
                    <a:pt x="730" y="2066"/>
                    <a:pt x="711" y="2068"/>
                  </a:cubicBezTo>
                  <a:cubicBezTo>
                    <a:pt x="692" y="2070"/>
                    <a:pt x="671" y="2044"/>
                    <a:pt x="653" y="2033"/>
                  </a:cubicBezTo>
                  <a:cubicBezTo>
                    <a:pt x="638" y="2025"/>
                    <a:pt x="624" y="2022"/>
                    <a:pt x="614" y="2012"/>
                  </a:cubicBezTo>
                  <a:cubicBezTo>
                    <a:pt x="600" y="1979"/>
                    <a:pt x="601" y="1926"/>
                    <a:pt x="591" y="1898"/>
                  </a:cubicBezTo>
                  <a:cubicBezTo>
                    <a:pt x="565" y="1899"/>
                    <a:pt x="547" y="1909"/>
                    <a:pt x="530" y="1891"/>
                  </a:cubicBezTo>
                  <a:cubicBezTo>
                    <a:pt x="517" y="1877"/>
                    <a:pt x="516" y="1847"/>
                    <a:pt x="514" y="1821"/>
                  </a:cubicBezTo>
                  <a:cubicBezTo>
                    <a:pt x="459" y="1827"/>
                    <a:pt x="422" y="1855"/>
                    <a:pt x="372" y="1868"/>
                  </a:cubicBezTo>
                  <a:cubicBezTo>
                    <a:pt x="372" y="1897"/>
                    <a:pt x="383" y="1923"/>
                    <a:pt x="388" y="1951"/>
                  </a:cubicBezTo>
                  <a:close/>
                  <a:moveTo>
                    <a:pt x="1579" y="1467"/>
                  </a:moveTo>
                  <a:cubicBezTo>
                    <a:pt x="1561" y="1499"/>
                    <a:pt x="1568" y="1554"/>
                    <a:pt x="1575" y="1595"/>
                  </a:cubicBezTo>
                  <a:cubicBezTo>
                    <a:pt x="1591" y="1609"/>
                    <a:pt x="1610" y="1600"/>
                    <a:pt x="1626" y="1605"/>
                  </a:cubicBezTo>
                  <a:cubicBezTo>
                    <a:pt x="1610" y="1561"/>
                    <a:pt x="1656" y="1527"/>
                    <a:pt x="1687" y="1558"/>
                  </a:cubicBezTo>
                  <a:cubicBezTo>
                    <a:pt x="1689" y="1572"/>
                    <a:pt x="1688" y="1583"/>
                    <a:pt x="1693" y="1595"/>
                  </a:cubicBezTo>
                  <a:cubicBezTo>
                    <a:pt x="1697" y="1592"/>
                    <a:pt x="1702" y="1593"/>
                    <a:pt x="1708" y="1595"/>
                  </a:cubicBezTo>
                  <a:cubicBezTo>
                    <a:pt x="1734" y="1561"/>
                    <a:pt x="1712" y="1515"/>
                    <a:pt x="1708" y="1468"/>
                  </a:cubicBezTo>
                  <a:cubicBezTo>
                    <a:pt x="1667" y="1450"/>
                    <a:pt x="1620" y="1452"/>
                    <a:pt x="1579" y="1467"/>
                  </a:cubicBezTo>
                  <a:close/>
                  <a:moveTo>
                    <a:pt x="747" y="1663"/>
                  </a:moveTo>
                  <a:cubicBezTo>
                    <a:pt x="746" y="1649"/>
                    <a:pt x="748" y="1636"/>
                    <a:pt x="742" y="1630"/>
                  </a:cubicBezTo>
                  <a:cubicBezTo>
                    <a:pt x="731" y="1617"/>
                    <a:pt x="676" y="1630"/>
                    <a:pt x="651" y="1633"/>
                  </a:cubicBezTo>
                  <a:cubicBezTo>
                    <a:pt x="617" y="1638"/>
                    <a:pt x="584" y="1645"/>
                    <a:pt x="567" y="1644"/>
                  </a:cubicBezTo>
                  <a:cubicBezTo>
                    <a:pt x="553" y="1653"/>
                    <a:pt x="539" y="1657"/>
                    <a:pt x="526" y="1663"/>
                  </a:cubicBezTo>
                  <a:cubicBezTo>
                    <a:pt x="525" y="1671"/>
                    <a:pt x="518" y="1672"/>
                    <a:pt x="514" y="1677"/>
                  </a:cubicBezTo>
                  <a:cubicBezTo>
                    <a:pt x="516" y="1717"/>
                    <a:pt x="517" y="1773"/>
                    <a:pt x="528" y="1809"/>
                  </a:cubicBezTo>
                  <a:cubicBezTo>
                    <a:pt x="526" y="1836"/>
                    <a:pt x="532" y="1858"/>
                    <a:pt x="544" y="1881"/>
                  </a:cubicBezTo>
                  <a:cubicBezTo>
                    <a:pt x="570" y="1889"/>
                    <a:pt x="601" y="1870"/>
                    <a:pt x="626" y="1886"/>
                  </a:cubicBezTo>
                  <a:cubicBezTo>
                    <a:pt x="625" y="1873"/>
                    <a:pt x="622" y="1862"/>
                    <a:pt x="621" y="1849"/>
                  </a:cubicBezTo>
                  <a:cubicBezTo>
                    <a:pt x="609" y="1850"/>
                    <a:pt x="592" y="1849"/>
                    <a:pt x="584" y="1851"/>
                  </a:cubicBezTo>
                  <a:cubicBezTo>
                    <a:pt x="551" y="1820"/>
                    <a:pt x="559" y="1756"/>
                    <a:pt x="556" y="1698"/>
                  </a:cubicBezTo>
                  <a:cubicBezTo>
                    <a:pt x="561" y="1692"/>
                    <a:pt x="568" y="1682"/>
                    <a:pt x="577" y="1679"/>
                  </a:cubicBezTo>
                  <a:cubicBezTo>
                    <a:pt x="589" y="1675"/>
                    <a:pt x="615" y="1675"/>
                    <a:pt x="639" y="1672"/>
                  </a:cubicBezTo>
                  <a:cubicBezTo>
                    <a:pt x="647" y="1671"/>
                    <a:pt x="655" y="1666"/>
                    <a:pt x="663" y="1665"/>
                  </a:cubicBezTo>
                  <a:cubicBezTo>
                    <a:pt x="684" y="1663"/>
                    <a:pt x="712" y="1672"/>
                    <a:pt x="721" y="1679"/>
                  </a:cubicBezTo>
                  <a:cubicBezTo>
                    <a:pt x="732" y="1723"/>
                    <a:pt x="746" y="1786"/>
                    <a:pt x="730" y="1833"/>
                  </a:cubicBezTo>
                  <a:cubicBezTo>
                    <a:pt x="718" y="1838"/>
                    <a:pt x="715" y="1843"/>
                    <a:pt x="700" y="1840"/>
                  </a:cubicBezTo>
                  <a:cubicBezTo>
                    <a:pt x="697" y="1844"/>
                    <a:pt x="702" y="1853"/>
                    <a:pt x="702" y="1860"/>
                  </a:cubicBezTo>
                  <a:cubicBezTo>
                    <a:pt x="716" y="1857"/>
                    <a:pt x="743" y="1859"/>
                    <a:pt x="760" y="1847"/>
                  </a:cubicBezTo>
                  <a:cubicBezTo>
                    <a:pt x="781" y="1798"/>
                    <a:pt x="753" y="1715"/>
                    <a:pt x="747" y="1663"/>
                  </a:cubicBezTo>
                  <a:close/>
                  <a:moveTo>
                    <a:pt x="1724" y="1777"/>
                  </a:moveTo>
                  <a:cubicBezTo>
                    <a:pt x="1730" y="1779"/>
                    <a:pt x="1734" y="1771"/>
                    <a:pt x="1731" y="1770"/>
                  </a:cubicBezTo>
                  <a:cubicBezTo>
                    <a:pt x="1743" y="1751"/>
                    <a:pt x="1738" y="1699"/>
                    <a:pt x="1729" y="1665"/>
                  </a:cubicBezTo>
                  <a:cubicBezTo>
                    <a:pt x="1722" y="1664"/>
                    <a:pt x="1708" y="1663"/>
                    <a:pt x="1705" y="1668"/>
                  </a:cubicBezTo>
                  <a:cubicBezTo>
                    <a:pt x="1725" y="1708"/>
                    <a:pt x="1677" y="1750"/>
                    <a:pt x="1652" y="1728"/>
                  </a:cubicBezTo>
                  <a:cubicBezTo>
                    <a:pt x="1647" y="1723"/>
                    <a:pt x="1643" y="1710"/>
                    <a:pt x="1640" y="1703"/>
                  </a:cubicBezTo>
                  <a:cubicBezTo>
                    <a:pt x="1636" y="1692"/>
                    <a:pt x="1636" y="1681"/>
                    <a:pt x="1631" y="1668"/>
                  </a:cubicBezTo>
                  <a:cubicBezTo>
                    <a:pt x="1610" y="1669"/>
                    <a:pt x="1600" y="1672"/>
                    <a:pt x="1582" y="1672"/>
                  </a:cubicBezTo>
                  <a:cubicBezTo>
                    <a:pt x="1582" y="1691"/>
                    <a:pt x="1579" y="1718"/>
                    <a:pt x="1587" y="1726"/>
                  </a:cubicBezTo>
                  <a:cubicBezTo>
                    <a:pt x="1597" y="1736"/>
                    <a:pt x="1612" y="1744"/>
                    <a:pt x="1622" y="1754"/>
                  </a:cubicBezTo>
                  <a:cubicBezTo>
                    <a:pt x="1645" y="1778"/>
                    <a:pt x="1671" y="1806"/>
                    <a:pt x="1694" y="1821"/>
                  </a:cubicBezTo>
                  <a:cubicBezTo>
                    <a:pt x="1705" y="1808"/>
                    <a:pt x="1722" y="1793"/>
                    <a:pt x="1724" y="1777"/>
                  </a:cubicBezTo>
                  <a:close/>
                  <a:moveTo>
                    <a:pt x="597" y="1695"/>
                  </a:moveTo>
                  <a:cubicBezTo>
                    <a:pt x="582" y="1697"/>
                    <a:pt x="577" y="1697"/>
                    <a:pt x="570" y="1705"/>
                  </a:cubicBezTo>
                  <a:cubicBezTo>
                    <a:pt x="569" y="1744"/>
                    <a:pt x="568" y="1800"/>
                    <a:pt x="588" y="1831"/>
                  </a:cubicBezTo>
                  <a:cubicBezTo>
                    <a:pt x="597" y="1831"/>
                    <a:pt x="608" y="1836"/>
                    <a:pt x="619" y="1831"/>
                  </a:cubicBezTo>
                  <a:cubicBezTo>
                    <a:pt x="620" y="1812"/>
                    <a:pt x="621" y="1790"/>
                    <a:pt x="625" y="1775"/>
                  </a:cubicBezTo>
                  <a:cubicBezTo>
                    <a:pt x="636" y="1762"/>
                    <a:pt x="656" y="1768"/>
                    <a:pt x="675" y="1772"/>
                  </a:cubicBezTo>
                  <a:cubicBezTo>
                    <a:pt x="685" y="1785"/>
                    <a:pt x="689" y="1804"/>
                    <a:pt x="698" y="1817"/>
                  </a:cubicBezTo>
                  <a:cubicBezTo>
                    <a:pt x="707" y="1819"/>
                    <a:pt x="714" y="1819"/>
                    <a:pt x="719" y="1814"/>
                  </a:cubicBezTo>
                  <a:cubicBezTo>
                    <a:pt x="724" y="1774"/>
                    <a:pt x="726" y="1713"/>
                    <a:pt x="696" y="1684"/>
                  </a:cubicBezTo>
                  <a:cubicBezTo>
                    <a:pt x="656" y="1681"/>
                    <a:pt x="626" y="1690"/>
                    <a:pt x="597" y="1695"/>
                  </a:cubicBezTo>
                  <a:close/>
                  <a:moveTo>
                    <a:pt x="679" y="1824"/>
                  </a:moveTo>
                  <a:cubicBezTo>
                    <a:pt x="681" y="1824"/>
                    <a:pt x="682" y="1827"/>
                    <a:pt x="682" y="1824"/>
                  </a:cubicBezTo>
                  <a:cubicBezTo>
                    <a:pt x="678" y="1816"/>
                    <a:pt x="675" y="1799"/>
                    <a:pt x="668" y="1788"/>
                  </a:cubicBezTo>
                  <a:cubicBezTo>
                    <a:pt x="662" y="1785"/>
                    <a:pt x="650" y="1787"/>
                    <a:pt x="646" y="1786"/>
                  </a:cubicBezTo>
                  <a:cubicBezTo>
                    <a:pt x="633" y="1800"/>
                    <a:pt x="632" y="1842"/>
                    <a:pt x="635" y="1867"/>
                  </a:cubicBezTo>
                  <a:cubicBezTo>
                    <a:pt x="638" y="1891"/>
                    <a:pt x="649" y="1913"/>
                    <a:pt x="656" y="1928"/>
                  </a:cubicBezTo>
                  <a:cubicBezTo>
                    <a:pt x="667" y="1930"/>
                    <a:pt x="680" y="1929"/>
                    <a:pt x="689" y="1924"/>
                  </a:cubicBezTo>
                  <a:cubicBezTo>
                    <a:pt x="696" y="1895"/>
                    <a:pt x="687" y="1853"/>
                    <a:pt x="679" y="1824"/>
                  </a:cubicBezTo>
                  <a:close/>
                  <a:moveTo>
                    <a:pt x="754" y="1961"/>
                  </a:moveTo>
                  <a:cubicBezTo>
                    <a:pt x="756" y="1938"/>
                    <a:pt x="752" y="1884"/>
                    <a:pt x="744" y="1870"/>
                  </a:cubicBezTo>
                  <a:cubicBezTo>
                    <a:pt x="731" y="1874"/>
                    <a:pt x="719" y="1884"/>
                    <a:pt x="709" y="1886"/>
                  </a:cubicBezTo>
                  <a:cubicBezTo>
                    <a:pt x="714" y="1918"/>
                    <a:pt x="704" y="1960"/>
                    <a:pt x="653" y="1947"/>
                  </a:cubicBezTo>
                  <a:cubicBezTo>
                    <a:pt x="637" y="1935"/>
                    <a:pt x="634" y="1910"/>
                    <a:pt x="626" y="1891"/>
                  </a:cubicBezTo>
                  <a:cubicBezTo>
                    <a:pt x="625" y="1902"/>
                    <a:pt x="608" y="1897"/>
                    <a:pt x="604" y="1900"/>
                  </a:cubicBezTo>
                  <a:cubicBezTo>
                    <a:pt x="617" y="1925"/>
                    <a:pt x="614" y="1969"/>
                    <a:pt x="623" y="1998"/>
                  </a:cubicBezTo>
                  <a:cubicBezTo>
                    <a:pt x="651" y="2014"/>
                    <a:pt x="673" y="2034"/>
                    <a:pt x="704" y="2047"/>
                  </a:cubicBezTo>
                  <a:cubicBezTo>
                    <a:pt x="732" y="2036"/>
                    <a:pt x="751" y="2003"/>
                    <a:pt x="754" y="19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54"/>
            <p:cNvSpPr>
              <a:spLocks noEditPoints="1"/>
            </p:cNvSpPr>
            <p:nvPr/>
          </p:nvSpPr>
          <p:spPr bwMode="auto">
            <a:xfrm>
              <a:off x="7773988" y="4276725"/>
              <a:ext cx="219075" cy="376238"/>
            </a:xfrm>
            <a:custGeom>
              <a:avLst/>
              <a:gdLst>
                <a:gd name="T0" fmla="*/ 32 w 339"/>
                <a:gd name="T1" fmla="*/ 223 h 582"/>
                <a:gd name="T2" fmla="*/ 5 w 339"/>
                <a:gd name="T3" fmla="*/ 223 h 582"/>
                <a:gd name="T4" fmla="*/ 4 w 339"/>
                <a:gd name="T5" fmla="*/ 144 h 582"/>
                <a:gd name="T6" fmla="*/ 65 w 339"/>
                <a:gd name="T7" fmla="*/ 25 h 582"/>
                <a:gd name="T8" fmla="*/ 170 w 339"/>
                <a:gd name="T9" fmla="*/ 7 h 582"/>
                <a:gd name="T10" fmla="*/ 181 w 339"/>
                <a:gd name="T11" fmla="*/ 11 h 582"/>
                <a:gd name="T12" fmla="*/ 221 w 339"/>
                <a:gd name="T13" fmla="*/ 21 h 582"/>
                <a:gd name="T14" fmla="*/ 246 w 339"/>
                <a:gd name="T15" fmla="*/ 148 h 582"/>
                <a:gd name="T16" fmla="*/ 307 w 339"/>
                <a:gd name="T17" fmla="*/ 384 h 582"/>
                <a:gd name="T18" fmla="*/ 333 w 339"/>
                <a:gd name="T19" fmla="*/ 460 h 582"/>
                <a:gd name="T20" fmla="*/ 339 w 339"/>
                <a:gd name="T21" fmla="*/ 500 h 582"/>
                <a:gd name="T22" fmla="*/ 312 w 339"/>
                <a:gd name="T23" fmla="*/ 551 h 582"/>
                <a:gd name="T24" fmla="*/ 265 w 339"/>
                <a:gd name="T25" fmla="*/ 565 h 582"/>
                <a:gd name="T26" fmla="*/ 219 w 339"/>
                <a:gd name="T27" fmla="*/ 575 h 582"/>
                <a:gd name="T28" fmla="*/ 202 w 339"/>
                <a:gd name="T29" fmla="*/ 572 h 582"/>
                <a:gd name="T30" fmla="*/ 165 w 339"/>
                <a:gd name="T31" fmla="*/ 574 h 582"/>
                <a:gd name="T32" fmla="*/ 146 w 339"/>
                <a:gd name="T33" fmla="*/ 558 h 582"/>
                <a:gd name="T34" fmla="*/ 111 w 339"/>
                <a:gd name="T35" fmla="*/ 507 h 582"/>
                <a:gd name="T36" fmla="*/ 91 w 339"/>
                <a:gd name="T37" fmla="*/ 475 h 582"/>
                <a:gd name="T38" fmla="*/ 32 w 339"/>
                <a:gd name="T39" fmla="*/ 223 h 582"/>
                <a:gd name="T40" fmla="*/ 37 w 339"/>
                <a:gd name="T41" fmla="*/ 58 h 582"/>
                <a:gd name="T42" fmla="*/ 21 w 339"/>
                <a:gd name="T43" fmla="*/ 204 h 582"/>
                <a:gd name="T44" fmla="*/ 179 w 339"/>
                <a:gd name="T45" fmla="*/ 179 h 582"/>
                <a:gd name="T46" fmla="*/ 161 w 339"/>
                <a:gd name="T47" fmla="*/ 30 h 582"/>
                <a:gd name="T48" fmla="*/ 37 w 339"/>
                <a:gd name="T49" fmla="*/ 58 h 582"/>
                <a:gd name="T50" fmla="*/ 319 w 339"/>
                <a:gd name="T51" fmla="*/ 479 h 582"/>
                <a:gd name="T52" fmla="*/ 288 w 339"/>
                <a:gd name="T53" fmla="*/ 376 h 582"/>
                <a:gd name="T54" fmla="*/ 247 w 339"/>
                <a:gd name="T55" fmla="*/ 211 h 582"/>
                <a:gd name="T56" fmla="*/ 198 w 339"/>
                <a:gd name="T57" fmla="*/ 32 h 582"/>
                <a:gd name="T58" fmla="*/ 186 w 339"/>
                <a:gd name="T59" fmla="*/ 30 h 582"/>
                <a:gd name="T60" fmla="*/ 181 w 339"/>
                <a:gd name="T61" fmla="*/ 34 h 582"/>
                <a:gd name="T62" fmla="*/ 179 w 339"/>
                <a:gd name="T63" fmla="*/ 49 h 582"/>
                <a:gd name="T64" fmla="*/ 188 w 339"/>
                <a:gd name="T65" fmla="*/ 128 h 582"/>
                <a:gd name="T66" fmla="*/ 202 w 339"/>
                <a:gd name="T67" fmla="*/ 214 h 582"/>
                <a:gd name="T68" fmla="*/ 288 w 339"/>
                <a:gd name="T69" fmla="*/ 542 h 582"/>
                <a:gd name="T70" fmla="*/ 293 w 339"/>
                <a:gd name="T71" fmla="*/ 497 h 582"/>
                <a:gd name="T72" fmla="*/ 279 w 339"/>
                <a:gd name="T73" fmla="*/ 446 h 582"/>
                <a:gd name="T74" fmla="*/ 312 w 339"/>
                <a:gd name="T75" fmla="*/ 525 h 582"/>
                <a:gd name="T76" fmla="*/ 319 w 339"/>
                <a:gd name="T77" fmla="*/ 479 h 582"/>
                <a:gd name="T78" fmla="*/ 133 w 339"/>
                <a:gd name="T79" fmla="*/ 211 h 582"/>
                <a:gd name="T80" fmla="*/ 149 w 339"/>
                <a:gd name="T81" fmla="*/ 284 h 582"/>
                <a:gd name="T82" fmla="*/ 91 w 339"/>
                <a:gd name="T83" fmla="*/ 300 h 582"/>
                <a:gd name="T84" fmla="*/ 70 w 339"/>
                <a:gd name="T85" fmla="*/ 216 h 582"/>
                <a:gd name="T86" fmla="*/ 44 w 339"/>
                <a:gd name="T87" fmla="*/ 221 h 582"/>
                <a:gd name="T88" fmla="*/ 153 w 339"/>
                <a:gd name="T89" fmla="*/ 539 h 582"/>
                <a:gd name="T90" fmla="*/ 247 w 339"/>
                <a:gd name="T91" fmla="*/ 551 h 582"/>
                <a:gd name="T92" fmla="*/ 272 w 339"/>
                <a:gd name="T93" fmla="*/ 544 h 582"/>
                <a:gd name="T94" fmla="*/ 251 w 339"/>
                <a:gd name="T95" fmla="*/ 433 h 582"/>
                <a:gd name="T96" fmla="*/ 225 w 339"/>
                <a:gd name="T97" fmla="*/ 370 h 582"/>
                <a:gd name="T98" fmla="*/ 181 w 339"/>
                <a:gd name="T99" fmla="*/ 191 h 582"/>
                <a:gd name="T100" fmla="*/ 133 w 339"/>
                <a:gd name="T101" fmla="*/ 211 h 582"/>
                <a:gd name="T102" fmla="*/ 81 w 339"/>
                <a:gd name="T103" fmla="*/ 214 h 582"/>
                <a:gd name="T104" fmla="*/ 84 w 339"/>
                <a:gd name="T105" fmla="*/ 248 h 582"/>
                <a:gd name="T106" fmla="*/ 128 w 339"/>
                <a:gd name="T107" fmla="*/ 239 h 582"/>
                <a:gd name="T108" fmla="*/ 81 w 339"/>
                <a:gd name="T109" fmla="*/ 214 h 582"/>
                <a:gd name="T110" fmla="*/ 88 w 339"/>
                <a:gd name="T111" fmla="*/ 260 h 582"/>
                <a:gd name="T112" fmla="*/ 98 w 339"/>
                <a:gd name="T113" fmla="*/ 288 h 582"/>
                <a:gd name="T114" fmla="*/ 133 w 339"/>
                <a:gd name="T115" fmla="*/ 279 h 582"/>
                <a:gd name="T116" fmla="*/ 130 w 339"/>
                <a:gd name="T117" fmla="*/ 255 h 582"/>
                <a:gd name="T118" fmla="*/ 88 w 339"/>
                <a:gd name="T119" fmla="*/ 26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9" h="582">
                  <a:moveTo>
                    <a:pt x="32" y="223"/>
                  </a:moveTo>
                  <a:cubicBezTo>
                    <a:pt x="22" y="218"/>
                    <a:pt x="16" y="226"/>
                    <a:pt x="5" y="223"/>
                  </a:cubicBezTo>
                  <a:cubicBezTo>
                    <a:pt x="0" y="202"/>
                    <a:pt x="3" y="174"/>
                    <a:pt x="4" y="144"/>
                  </a:cubicBezTo>
                  <a:cubicBezTo>
                    <a:pt x="6" y="84"/>
                    <a:pt x="14" y="41"/>
                    <a:pt x="65" y="25"/>
                  </a:cubicBezTo>
                  <a:cubicBezTo>
                    <a:pt x="96" y="15"/>
                    <a:pt x="136" y="15"/>
                    <a:pt x="170" y="7"/>
                  </a:cubicBezTo>
                  <a:cubicBezTo>
                    <a:pt x="175" y="4"/>
                    <a:pt x="176" y="11"/>
                    <a:pt x="181" y="11"/>
                  </a:cubicBezTo>
                  <a:cubicBezTo>
                    <a:pt x="200" y="0"/>
                    <a:pt x="211" y="10"/>
                    <a:pt x="221" y="21"/>
                  </a:cubicBezTo>
                  <a:cubicBezTo>
                    <a:pt x="221" y="66"/>
                    <a:pt x="242" y="110"/>
                    <a:pt x="246" y="148"/>
                  </a:cubicBezTo>
                  <a:cubicBezTo>
                    <a:pt x="260" y="227"/>
                    <a:pt x="284" y="304"/>
                    <a:pt x="307" y="384"/>
                  </a:cubicBezTo>
                  <a:cubicBezTo>
                    <a:pt x="315" y="411"/>
                    <a:pt x="329" y="435"/>
                    <a:pt x="333" y="460"/>
                  </a:cubicBezTo>
                  <a:cubicBezTo>
                    <a:pt x="335" y="472"/>
                    <a:pt x="338" y="487"/>
                    <a:pt x="339" y="500"/>
                  </a:cubicBezTo>
                  <a:cubicBezTo>
                    <a:pt x="339" y="521"/>
                    <a:pt x="323" y="534"/>
                    <a:pt x="312" y="551"/>
                  </a:cubicBezTo>
                  <a:cubicBezTo>
                    <a:pt x="297" y="559"/>
                    <a:pt x="281" y="561"/>
                    <a:pt x="265" y="565"/>
                  </a:cubicBezTo>
                  <a:cubicBezTo>
                    <a:pt x="250" y="568"/>
                    <a:pt x="234" y="575"/>
                    <a:pt x="219" y="575"/>
                  </a:cubicBezTo>
                  <a:cubicBezTo>
                    <a:pt x="214" y="576"/>
                    <a:pt x="207" y="571"/>
                    <a:pt x="202" y="572"/>
                  </a:cubicBezTo>
                  <a:cubicBezTo>
                    <a:pt x="190" y="573"/>
                    <a:pt x="180" y="582"/>
                    <a:pt x="165" y="574"/>
                  </a:cubicBezTo>
                  <a:cubicBezTo>
                    <a:pt x="161" y="572"/>
                    <a:pt x="150" y="562"/>
                    <a:pt x="146" y="558"/>
                  </a:cubicBezTo>
                  <a:cubicBezTo>
                    <a:pt x="133" y="545"/>
                    <a:pt x="122" y="526"/>
                    <a:pt x="111" y="507"/>
                  </a:cubicBezTo>
                  <a:cubicBezTo>
                    <a:pt x="103" y="495"/>
                    <a:pt x="95" y="483"/>
                    <a:pt x="91" y="475"/>
                  </a:cubicBezTo>
                  <a:cubicBezTo>
                    <a:pt x="54" y="397"/>
                    <a:pt x="41" y="310"/>
                    <a:pt x="32" y="223"/>
                  </a:cubicBezTo>
                  <a:close/>
                  <a:moveTo>
                    <a:pt x="37" y="58"/>
                  </a:moveTo>
                  <a:cubicBezTo>
                    <a:pt x="18" y="101"/>
                    <a:pt x="8" y="166"/>
                    <a:pt x="21" y="204"/>
                  </a:cubicBezTo>
                  <a:cubicBezTo>
                    <a:pt x="76" y="204"/>
                    <a:pt x="136" y="187"/>
                    <a:pt x="179" y="179"/>
                  </a:cubicBezTo>
                  <a:cubicBezTo>
                    <a:pt x="170" y="134"/>
                    <a:pt x="171" y="68"/>
                    <a:pt x="161" y="30"/>
                  </a:cubicBezTo>
                  <a:cubicBezTo>
                    <a:pt x="112" y="27"/>
                    <a:pt x="73" y="39"/>
                    <a:pt x="37" y="58"/>
                  </a:cubicBezTo>
                  <a:close/>
                  <a:moveTo>
                    <a:pt x="319" y="479"/>
                  </a:moveTo>
                  <a:cubicBezTo>
                    <a:pt x="314" y="442"/>
                    <a:pt x="297" y="410"/>
                    <a:pt x="288" y="376"/>
                  </a:cubicBezTo>
                  <a:cubicBezTo>
                    <a:pt x="274" y="325"/>
                    <a:pt x="254" y="274"/>
                    <a:pt x="247" y="211"/>
                  </a:cubicBezTo>
                  <a:cubicBezTo>
                    <a:pt x="228" y="159"/>
                    <a:pt x="228" y="72"/>
                    <a:pt x="198" y="32"/>
                  </a:cubicBezTo>
                  <a:cubicBezTo>
                    <a:pt x="191" y="35"/>
                    <a:pt x="191" y="30"/>
                    <a:pt x="186" y="30"/>
                  </a:cubicBezTo>
                  <a:cubicBezTo>
                    <a:pt x="186" y="33"/>
                    <a:pt x="184" y="34"/>
                    <a:pt x="181" y="34"/>
                  </a:cubicBezTo>
                  <a:cubicBezTo>
                    <a:pt x="186" y="39"/>
                    <a:pt x="179" y="43"/>
                    <a:pt x="179" y="49"/>
                  </a:cubicBezTo>
                  <a:cubicBezTo>
                    <a:pt x="178" y="75"/>
                    <a:pt x="185" y="102"/>
                    <a:pt x="188" y="128"/>
                  </a:cubicBezTo>
                  <a:cubicBezTo>
                    <a:pt x="190" y="151"/>
                    <a:pt x="190" y="186"/>
                    <a:pt x="202" y="214"/>
                  </a:cubicBezTo>
                  <a:cubicBezTo>
                    <a:pt x="211" y="325"/>
                    <a:pt x="282" y="420"/>
                    <a:pt x="288" y="542"/>
                  </a:cubicBezTo>
                  <a:cubicBezTo>
                    <a:pt x="303" y="536"/>
                    <a:pt x="297" y="515"/>
                    <a:pt x="293" y="497"/>
                  </a:cubicBezTo>
                  <a:cubicBezTo>
                    <a:pt x="289" y="480"/>
                    <a:pt x="272" y="462"/>
                    <a:pt x="279" y="446"/>
                  </a:cubicBezTo>
                  <a:cubicBezTo>
                    <a:pt x="297" y="465"/>
                    <a:pt x="298" y="501"/>
                    <a:pt x="312" y="525"/>
                  </a:cubicBezTo>
                  <a:cubicBezTo>
                    <a:pt x="322" y="514"/>
                    <a:pt x="321" y="494"/>
                    <a:pt x="319" y="479"/>
                  </a:cubicBezTo>
                  <a:close/>
                  <a:moveTo>
                    <a:pt x="133" y="211"/>
                  </a:moveTo>
                  <a:cubicBezTo>
                    <a:pt x="140" y="240"/>
                    <a:pt x="145" y="252"/>
                    <a:pt x="149" y="284"/>
                  </a:cubicBezTo>
                  <a:cubicBezTo>
                    <a:pt x="136" y="299"/>
                    <a:pt x="118" y="301"/>
                    <a:pt x="91" y="300"/>
                  </a:cubicBezTo>
                  <a:cubicBezTo>
                    <a:pt x="76" y="274"/>
                    <a:pt x="71" y="252"/>
                    <a:pt x="70" y="216"/>
                  </a:cubicBezTo>
                  <a:cubicBezTo>
                    <a:pt x="61" y="215"/>
                    <a:pt x="55" y="218"/>
                    <a:pt x="44" y="221"/>
                  </a:cubicBezTo>
                  <a:cubicBezTo>
                    <a:pt x="54" y="342"/>
                    <a:pt x="85" y="463"/>
                    <a:pt x="153" y="539"/>
                  </a:cubicBezTo>
                  <a:cubicBezTo>
                    <a:pt x="179" y="569"/>
                    <a:pt x="209" y="557"/>
                    <a:pt x="247" y="551"/>
                  </a:cubicBezTo>
                  <a:cubicBezTo>
                    <a:pt x="258" y="549"/>
                    <a:pt x="266" y="552"/>
                    <a:pt x="272" y="544"/>
                  </a:cubicBezTo>
                  <a:cubicBezTo>
                    <a:pt x="272" y="499"/>
                    <a:pt x="262" y="468"/>
                    <a:pt x="251" y="433"/>
                  </a:cubicBezTo>
                  <a:cubicBezTo>
                    <a:pt x="244" y="412"/>
                    <a:pt x="231" y="392"/>
                    <a:pt x="225" y="370"/>
                  </a:cubicBezTo>
                  <a:cubicBezTo>
                    <a:pt x="207" y="313"/>
                    <a:pt x="187" y="247"/>
                    <a:pt x="181" y="191"/>
                  </a:cubicBezTo>
                  <a:cubicBezTo>
                    <a:pt x="168" y="205"/>
                    <a:pt x="149" y="201"/>
                    <a:pt x="133" y="211"/>
                  </a:cubicBezTo>
                  <a:close/>
                  <a:moveTo>
                    <a:pt x="81" y="214"/>
                  </a:moveTo>
                  <a:cubicBezTo>
                    <a:pt x="81" y="227"/>
                    <a:pt x="82" y="238"/>
                    <a:pt x="84" y="248"/>
                  </a:cubicBezTo>
                  <a:cubicBezTo>
                    <a:pt x="97" y="248"/>
                    <a:pt x="117" y="243"/>
                    <a:pt x="128" y="239"/>
                  </a:cubicBezTo>
                  <a:cubicBezTo>
                    <a:pt x="129" y="206"/>
                    <a:pt x="105" y="208"/>
                    <a:pt x="81" y="214"/>
                  </a:cubicBezTo>
                  <a:close/>
                  <a:moveTo>
                    <a:pt x="88" y="260"/>
                  </a:moveTo>
                  <a:cubicBezTo>
                    <a:pt x="89" y="272"/>
                    <a:pt x="95" y="278"/>
                    <a:pt x="98" y="288"/>
                  </a:cubicBezTo>
                  <a:cubicBezTo>
                    <a:pt x="111" y="288"/>
                    <a:pt x="115" y="280"/>
                    <a:pt x="133" y="279"/>
                  </a:cubicBezTo>
                  <a:cubicBezTo>
                    <a:pt x="134" y="270"/>
                    <a:pt x="133" y="261"/>
                    <a:pt x="130" y="255"/>
                  </a:cubicBezTo>
                  <a:cubicBezTo>
                    <a:pt x="115" y="262"/>
                    <a:pt x="108" y="260"/>
                    <a:pt x="88" y="2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742955" y="3812265"/>
            <a:ext cx="270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pc="18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2018-XX-XX</a:t>
            </a:r>
            <a:endParaRPr lang="zh-CN" altLang="en-US" spc="18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26402" y="2344907"/>
            <a:ext cx="673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感谢您的耐心聆听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2918690" y="3320455"/>
            <a:ext cx="6354618" cy="0"/>
          </a:xfrm>
          <a:prstGeom prst="line">
            <a:avLst/>
          </a:prstGeom>
          <a:ln w="19050">
            <a:solidFill>
              <a:srgbClr val="FF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726403" y="3451556"/>
            <a:ext cx="6739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1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VERY MUCH FOR YOUR WATCHING</a:t>
            </a:r>
            <a:endParaRPr lang="zh-CN" altLang="en-US" sz="1400" spc="18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629547" y="3299617"/>
            <a:ext cx="466725" cy="437023"/>
            <a:chOff x="8228054" y="3556631"/>
            <a:chExt cx="466725" cy="437023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23380">
              <a:off x="8228054" y="3556631"/>
              <a:ext cx="466725" cy="352425"/>
            </a:xfrm>
            <a:prstGeom prst="rect">
              <a:avLst/>
            </a:prstGeom>
          </p:spPr>
        </p:pic>
        <p:sp>
          <p:nvSpPr>
            <p:cNvPr id="28" name="椭圆 27"/>
            <p:cNvSpPr/>
            <p:nvPr/>
          </p:nvSpPr>
          <p:spPr>
            <a:xfrm>
              <a:off x="8260542" y="3947935"/>
              <a:ext cx="45719" cy="457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32855" y="1543992"/>
            <a:ext cx="6501331" cy="749873"/>
            <a:chOff x="2832855" y="1543992"/>
            <a:chExt cx="6501331" cy="749873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88339" y="1543992"/>
              <a:ext cx="3816427" cy="749873"/>
            </a:xfrm>
            <a:prstGeom prst="rect">
              <a:avLst/>
            </a:prstGeom>
          </p:spPr>
        </p:pic>
        <p:grpSp>
          <p:nvGrpSpPr>
            <p:cNvPr id="36" name="组合 35"/>
            <p:cNvGrpSpPr/>
            <p:nvPr/>
          </p:nvGrpSpPr>
          <p:grpSpPr>
            <a:xfrm>
              <a:off x="8722422" y="1769283"/>
              <a:ext cx="611764" cy="263178"/>
              <a:chOff x="8580582" y="1811277"/>
              <a:chExt cx="611764" cy="263178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8580582" y="1862462"/>
                <a:ext cx="611764" cy="0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9128760" y="1811277"/>
                <a:ext cx="0" cy="263178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36"/>
            <p:cNvGrpSpPr/>
            <p:nvPr/>
          </p:nvGrpSpPr>
          <p:grpSpPr>
            <a:xfrm flipH="1">
              <a:off x="2832855" y="1769283"/>
              <a:ext cx="626432" cy="263178"/>
              <a:chOff x="8580582" y="1811277"/>
              <a:chExt cx="611764" cy="263178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8580582" y="1862462"/>
                <a:ext cx="611764" cy="0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9128760" y="1811277"/>
                <a:ext cx="0" cy="263178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8207283" y="6162371"/>
            <a:ext cx="1905000" cy="238125"/>
            <a:chOff x="3789363" y="5376863"/>
            <a:chExt cx="1905000" cy="238125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789363" y="5424488"/>
              <a:ext cx="152400" cy="190500"/>
            </a:xfrm>
            <a:custGeom>
              <a:avLst/>
              <a:gdLst>
                <a:gd name="T0" fmla="*/ 151 w 196"/>
                <a:gd name="T1" fmla="*/ 12 h 243"/>
                <a:gd name="T2" fmla="*/ 165 w 196"/>
                <a:gd name="T3" fmla="*/ 115 h 243"/>
                <a:gd name="T4" fmla="*/ 192 w 196"/>
                <a:gd name="T5" fmla="*/ 172 h 243"/>
                <a:gd name="T6" fmla="*/ 174 w 196"/>
                <a:gd name="T7" fmla="*/ 212 h 243"/>
                <a:gd name="T8" fmla="*/ 173 w 196"/>
                <a:gd name="T9" fmla="*/ 214 h 243"/>
                <a:gd name="T10" fmla="*/ 168 w 196"/>
                <a:gd name="T11" fmla="*/ 220 h 243"/>
                <a:gd name="T12" fmla="*/ 52 w 196"/>
                <a:gd name="T13" fmla="*/ 237 h 243"/>
                <a:gd name="T14" fmla="*/ 53 w 196"/>
                <a:gd name="T15" fmla="*/ 211 h 243"/>
                <a:gd name="T16" fmla="*/ 41 w 196"/>
                <a:gd name="T17" fmla="*/ 69 h 243"/>
                <a:gd name="T18" fmla="*/ 25 w 196"/>
                <a:gd name="T19" fmla="*/ 31 h 243"/>
                <a:gd name="T20" fmla="*/ 8 w 196"/>
                <a:gd name="T21" fmla="*/ 45 h 243"/>
                <a:gd name="T22" fmla="*/ 32 w 196"/>
                <a:gd name="T23" fmla="*/ 230 h 243"/>
                <a:gd name="T24" fmla="*/ 32 w 196"/>
                <a:gd name="T25" fmla="*/ 230 h 243"/>
                <a:gd name="T26" fmla="*/ 45 w 196"/>
                <a:gd name="T27" fmla="*/ 9 h 243"/>
                <a:gd name="T28" fmla="*/ 46 w 196"/>
                <a:gd name="T29" fmla="*/ 68 h 243"/>
                <a:gd name="T30" fmla="*/ 48 w 196"/>
                <a:gd name="T31" fmla="*/ 225 h 243"/>
                <a:gd name="T32" fmla="*/ 52 w 196"/>
                <a:gd name="T33" fmla="*/ 227 h 243"/>
                <a:gd name="T34" fmla="*/ 56 w 196"/>
                <a:gd name="T35" fmla="*/ 212 h 243"/>
                <a:gd name="T36" fmla="*/ 57 w 196"/>
                <a:gd name="T37" fmla="*/ 12 h 243"/>
                <a:gd name="T38" fmla="*/ 56 w 196"/>
                <a:gd name="T39" fmla="*/ 12 h 243"/>
                <a:gd name="T40" fmla="*/ 85 w 196"/>
                <a:gd name="T41" fmla="*/ 20 h 243"/>
                <a:gd name="T42" fmla="*/ 71 w 196"/>
                <a:gd name="T43" fmla="*/ 111 h 243"/>
                <a:gd name="T44" fmla="*/ 152 w 196"/>
                <a:gd name="T45" fmla="*/ 67 h 243"/>
                <a:gd name="T46" fmla="*/ 69 w 196"/>
                <a:gd name="T47" fmla="*/ 134 h 243"/>
                <a:gd name="T48" fmla="*/ 113 w 196"/>
                <a:gd name="T49" fmla="*/ 222 h 243"/>
                <a:gd name="T50" fmla="*/ 167 w 196"/>
                <a:gd name="T51" fmla="*/ 147 h 243"/>
                <a:gd name="T52" fmla="*/ 148 w 196"/>
                <a:gd name="T53" fmla="*/ 133 h 243"/>
                <a:gd name="T54" fmla="*/ 142 w 196"/>
                <a:gd name="T55" fmla="*/ 132 h 243"/>
                <a:gd name="T56" fmla="*/ 69 w 196"/>
                <a:gd name="T57" fmla="*/ 129 h 243"/>
                <a:gd name="T58" fmla="*/ 69 w 196"/>
                <a:gd name="T59" fmla="*/ 129 h 243"/>
                <a:gd name="T60" fmla="*/ 88 w 196"/>
                <a:gd name="T61" fmla="*/ 124 h 243"/>
                <a:gd name="T62" fmla="*/ 88 w 196"/>
                <a:gd name="T63" fmla="*/ 9 h 243"/>
                <a:gd name="T64" fmla="*/ 92 w 196"/>
                <a:gd name="T65" fmla="*/ 112 h 243"/>
                <a:gd name="T66" fmla="*/ 91 w 196"/>
                <a:gd name="T67" fmla="*/ 112 h 243"/>
                <a:gd name="T68" fmla="*/ 131 w 196"/>
                <a:gd name="T69" fmla="*/ 122 h 243"/>
                <a:gd name="T70" fmla="*/ 92 w 196"/>
                <a:gd name="T71" fmla="*/ 125 h 243"/>
                <a:gd name="T72" fmla="*/ 150 w 196"/>
                <a:gd name="T73" fmla="*/ 114 h 243"/>
                <a:gd name="T74" fmla="*/ 142 w 196"/>
                <a:gd name="T75" fmla="*/ 97 h 243"/>
                <a:gd name="T76" fmla="*/ 143 w 196"/>
                <a:gd name="T77" fmla="*/ 124 h 243"/>
                <a:gd name="T78" fmla="*/ 146 w 196"/>
                <a:gd name="T79" fmla="*/ 28 h 243"/>
                <a:gd name="T80" fmla="*/ 157 w 196"/>
                <a:gd name="T81" fmla="*/ 55 h 243"/>
                <a:gd name="T82" fmla="*/ 149 w 196"/>
                <a:gd name="T83" fmla="*/ 21 h 243"/>
                <a:gd name="T84" fmla="*/ 149 w 196"/>
                <a:gd name="T85" fmla="*/ 18 h 243"/>
                <a:gd name="T86" fmla="*/ 157 w 196"/>
                <a:gd name="T87" fmla="*/ 216 h 243"/>
                <a:gd name="T88" fmla="*/ 163 w 196"/>
                <a:gd name="T89" fmla="*/ 122 h 243"/>
                <a:gd name="T90" fmla="*/ 169 w 196"/>
                <a:gd name="T91" fmla="*/ 210 h 243"/>
                <a:gd name="T92" fmla="*/ 161 w 196"/>
                <a:gd name="T93" fmla="*/ 46 h 243"/>
                <a:gd name="T94" fmla="*/ 162 w 196"/>
                <a:gd name="T95" fmla="*/ 45 h 243"/>
                <a:gd name="T96" fmla="*/ 164 w 196"/>
                <a:gd name="T97" fmla="*/ 56 h 243"/>
                <a:gd name="T98" fmla="*/ 173 w 196"/>
                <a:gd name="T99" fmla="*/ 142 h 243"/>
                <a:gd name="T100" fmla="*/ 168 w 196"/>
                <a:gd name="T101" fmla="*/ 36 h 243"/>
                <a:gd name="T102" fmla="*/ 169 w 196"/>
                <a:gd name="T103" fmla="*/ 3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43">
                  <a:moveTo>
                    <a:pt x="22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9" y="0"/>
                    <a:pt x="67" y="0"/>
                    <a:pt x="112" y="0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40" y="7"/>
                    <a:pt x="148" y="9"/>
                    <a:pt x="151" y="12"/>
                  </a:cubicBezTo>
                  <a:cubicBezTo>
                    <a:pt x="169" y="28"/>
                    <a:pt x="178" y="41"/>
                    <a:pt x="178" y="53"/>
                  </a:cubicBezTo>
                  <a:cubicBezTo>
                    <a:pt x="177" y="59"/>
                    <a:pt x="174" y="69"/>
                    <a:pt x="171" y="82"/>
                  </a:cubicBezTo>
                  <a:cubicBezTo>
                    <a:pt x="162" y="91"/>
                    <a:pt x="154" y="98"/>
                    <a:pt x="147" y="104"/>
                  </a:cubicBezTo>
                  <a:cubicBezTo>
                    <a:pt x="147" y="106"/>
                    <a:pt x="149" y="108"/>
                    <a:pt x="154" y="109"/>
                  </a:cubicBezTo>
                  <a:cubicBezTo>
                    <a:pt x="156" y="111"/>
                    <a:pt x="160" y="113"/>
                    <a:pt x="165" y="115"/>
                  </a:cubicBezTo>
                  <a:cubicBezTo>
                    <a:pt x="168" y="118"/>
                    <a:pt x="173" y="124"/>
                    <a:pt x="179" y="133"/>
                  </a:cubicBezTo>
                  <a:cubicBezTo>
                    <a:pt x="188" y="141"/>
                    <a:pt x="193" y="152"/>
                    <a:pt x="194" y="164"/>
                  </a:cubicBezTo>
                  <a:cubicBezTo>
                    <a:pt x="195" y="168"/>
                    <a:pt x="195" y="168"/>
                    <a:pt x="195" y="168"/>
                  </a:cubicBezTo>
                  <a:cubicBezTo>
                    <a:pt x="195" y="170"/>
                    <a:pt x="194" y="172"/>
                    <a:pt x="192" y="172"/>
                  </a:cubicBezTo>
                  <a:cubicBezTo>
                    <a:pt x="192" y="172"/>
                    <a:pt x="192" y="172"/>
                    <a:pt x="192" y="172"/>
                  </a:cubicBezTo>
                  <a:cubicBezTo>
                    <a:pt x="192" y="173"/>
                    <a:pt x="194" y="177"/>
                    <a:pt x="196" y="181"/>
                  </a:cubicBezTo>
                  <a:cubicBezTo>
                    <a:pt x="196" y="185"/>
                    <a:pt x="196" y="185"/>
                    <a:pt x="196" y="185"/>
                  </a:cubicBezTo>
                  <a:cubicBezTo>
                    <a:pt x="196" y="187"/>
                    <a:pt x="195" y="192"/>
                    <a:pt x="191" y="199"/>
                  </a:cubicBezTo>
                  <a:cubicBezTo>
                    <a:pt x="191" y="202"/>
                    <a:pt x="188" y="204"/>
                    <a:pt x="183" y="205"/>
                  </a:cubicBezTo>
                  <a:cubicBezTo>
                    <a:pt x="180" y="205"/>
                    <a:pt x="177" y="207"/>
                    <a:pt x="174" y="212"/>
                  </a:cubicBezTo>
                  <a:cubicBezTo>
                    <a:pt x="174" y="212"/>
                    <a:pt x="174" y="212"/>
                    <a:pt x="174" y="212"/>
                  </a:cubicBezTo>
                  <a:cubicBezTo>
                    <a:pt x="174" y="213"/>
                    <a:pt x="175" y="213"/>
                    <a:pt x="177" y="214"/>
                  </a:cubicBezTo>
                  <a:cubicBezTo>
                    <a:pt x="177" y="214"/>
                    <a:pt x="177" y="214"/>
                    <a:pt x="177" y="214"/>
                  </a:cubicBezTo>
                  <a:cubicBezTo>
                    <a:pt x="176" y="215"/>
                    <a:pt x="175" y="216"/>
                    <a:pt x="174" y="216"/>
                  </a:cubicBezTo>
                  <a:cubicBezTo>
                    <a:pt x="174" y="215"/>
                    <a:pt x="174" y="214"/>
                    <a:pt x="173" y="214"/>
                  </a:cubicBezTo>
                  <a:cubicBezTo>
                    <a:pt x="173" y="214"/>
                    <a:pt x="172" y="215"/>
                    <a:pt x="172" y="217"/>
                  </a:cubicBezTo>
                  <a:cubicBezTo>
                    <a:pt x="167" y="217"/>
                    <a:pt x="162" y="219"/>
                    <a:pt x="156" y="223"/>
                  </a:cubicBezTo>
                  <a:cubicBezTo>
                    <a:pt x="156" y="223"/>
                    <a:pt x="156" y="223"/>
                    <a:pt x="156" y="223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3"/>
                    <a:pt x="162" y="222"/>
                    <a:pt x="168" y="220"/>
                  </a:cubicBezTo>
                  <a:cubicBezTo>
                    <a:pt x="168" y="220"/>
                    <a:pt x="168" y="220"/>
                    <a:pt x="168" y="220"/>
                  </a:cubicBezTo>
                  <a:cubicBezTo>
                    <a:pt x="164" y="223"/>
                    <a:pt x="157" y="226"/>
                    <a:pt x="146" y="229"/>
                  </a:cubicBezTo>
                  <a:cubicBezTo>
                    <a:pt x="130" y="236"/>
                    <a:pt x="99" y="239"/>
                    <a:pt x="52" y="239"/>
                  </a:cubicBezTo>
                  <a:cubicBezTo>
                    <a:pt x="52" y="239"/>
                    <a:pt x="52" y="239"/>
                    <a:pt x="52" y="239"/>
                  </a:cubicBezTo>
                  <a:cubicBezTo>
                    <a:pt x="52" y="237"/>
                    <a:pt x="52" y="237"/>
                    <a:pt x="52" y="237"/>
                  </a:cubicBezTo>
                  <a:cubicBezTo>
                    <a:pt x="41" y="237"/>
                    <a:pt x="31" y="239"/>
                    <a:pt x="22" y="243"/>
                  </a:cubicBezTo>
                  <a:cubicBezTo>
                    <a:pt x="18" y="243"/>
                    <a:pt x="16" y="237"/>
                    <a:pt x="16" y="223"/>
                  </a:cubicBezTo>
                  <a:cubicBezTo>
                    <a:pt x="16" y="221"/>
                    <a:pt x="23" y="218"/>
                    <a:pt x="37" y="214"/>
                  </a:cubicBezTo>
                  <a:cubicBezTo>
                    <a:pt x="48" y="213"/>
                    <a:pt x="53" y="212"/>
                    <a:pt x="53" y="211"/>
                  </a:cubicBezTo>
                  <a:cubicBezTo>
                    <a:pt x="53" y="211"/>
                    <a:pt x="53" y="211"/>
                    <a:pt x="53" y="211"/>
                  </a:cubicBezTo>
                  <a:cubicBezTo>
                    <a:pt x="52" y="211"/>
                    <a:pt x="50" y="201"/>
                    <a:pt x="48" y="180"/>
                  </a:cubicBezTo>
                  <a:cubicBezTo>
                    <a:pt x="48" y="172"/>
                    <a:pt x="47" y="167"/>
                    <a:pt x="46" y="164"/>
                  </a:cubicBezTo>
                  <a:cubicBezTo>
                    <a:pt x="46" y="161"/>
                    <a:pt x="47" y="158"/>
                    <a:pt x="49" y="154"/>
                  </a:cubicBezTo>
                  <a:cubicBezTo>
                    <a:pt x="49" y="136"/>
                    <a:pt x="47" y="128"/>
                    <a:pt x="45" y="128"/>
                  </a:cubicBezTo>
                  <a:cubicBezTo>
                    <a:pt x="44" y="128"/>
                    <a:pt x="42" y="108"/>
                    <a:pt x="41" y="69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36" y="30"/>
                    <a:pt x="33" y="28"/>
                    <a:pt x="31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8"/>
                    <a:pt x="26" y="29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4" y="38"/>
                    <a:pt x="21" y="46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2" y="45"/>
                    <a:pt x="8" y="45"/>
                  </a:cubicBezTo>
                  <a:cubicBezTo>
                    <a:pt x="6" y="45"/>
                    <a:pt x="4" y="38"/>
                    <a:pt x="3" y="23"/>
                  </a:cubicBezTo>
                  <a:cubicBezTo>
                    <a:pt x="3" y="19"/>
                    <a:pt x="1" y="15"/>
                    <a:pt x="0" y="9"/>
                  </a:cubicBezTo>
                  <a:cubicBezTo>
                    <a:pt x="3" y="4"/>
                    <a:pt x="7" y="2"/>
                    <a:pt x="11" y="2"/>
                  </a:cubicBezTo>
                  <a:cubicBezTo>
                    <a:pt x="11" y="1"/>
                    <a:pt x="15" y="1"/>
                    <a:pt x="22" y="0"/>
                  </a:cubicBezTo>
                  <a:close/>
                  <a:moveTo>
                    <a:pt x="32" y="230"/>
                  </a:moveTo>
                  <a:cubicBezTo>
                    <a:pt x="31" y="231"/>
                    <a:pt x="31" y="231"/>
                    <a:pt x="31" y="231"/>
                  </a:cubicBezTo>
                  <a:cubicBezTo>
                    <a:pt x="31" y="232"/>
                    <a:pt x="32" y="232"/>
                    <a:pt x="34" y="232"/>
                  </a:cubicBezTo>
                  <a:cubicBezTo>
                    <a:pt x="35" y="231"/>
                    <a:pt x="35" y="231"/>
                    <a:pt x="35" y="231"/>
                  </a:cubicBezTo>
                  <a:cubicBezTo>
                    <a:pt x="34" y="230"/>
                    <a:pt x="34" y="230"/>
                    <a:pt x="34" y="230"/>
                  </a:cubicBezTo>
                  <a:lnTo>
                    <a:pt x="32" y="230"/>
                  </a:lnTo>
                  <a:close/>
                  <a:moveTo>
                    <a:pt x="40" y="11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1" y="14"/>
                    <a:pt x="52" y="13"/>
                    <a:pt x="53" y="11"/>
                  </a:cubicBezTo>
                  <a:cubicBezTo>
                    <a:pt x="53" y="10"/>
                    <a:pt x="51" y="9"/>
                    <a:pt x="45" y="9"/>
                  </a:cubicBezTo>
                  <a:cubicBezTo>
                    <a:pt x="41" y="9"/>
                    <a:pt x="40" y="10"/>
                    <a:pt x="40" y="11"/>
                  </a:cubicBezTo>
                  <a:close/>
                  <a:moveTo>
                    <a:pt x="46" y="63"/>
                  </a:moveTo>
                  <a:cubicBezTo>
                    <a:pt x="45" y="64"/>
                    <a:pt x="45" y="64"/>
                    <a:pt x="45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4"/>
                    <a:pt x="47" y="63"/>
                    <a:pt x="46" y="63"/>
                  </a:cubicBezTo>
                  <a:close/>
                  <a:moveTo>
                    <a:pt x="48" y="225"/>
                  </a:moveTo>
                  <a:cubicBezTo>
                    <a:pt x="45" y="225"/>
                    <a:pt x="45" y="225"/>
                    <a:pt x="45" y="225"/>
                  </a:cubicBezTo>
                  <a:cubicBezTo>
                    <a:pt x="45" y="227"/>
                    <a:pt x="45" y="227"/>
                    <a:pt x="45" y="227"/>
                  </a:cubicBezTo>
                  <a:cubicBezTo>
                    <a:pt x="48" y="227"/>
                    <a:pt x="48" y="227"/>
                    <a:pt x="48" y="227"/>
                  </a:cubicBezTo>
                  <a:cubicBezTo>
                    <a:pt x="50" y="227"/>
                    <a:pt x="50" y="227"/>
                    <a:pt x="50" y="227"/>
                  </a:cubicBezTo>
                  <a:cubicBezTo>
                    <a:pt x="52" y="227"/>
                    <a:pt x="52" y="227"/>
                    <a:pt x="52" y="227"/>
                  </a:cubicBezTo>
                  <a:cubicBezTo>
                    <a:pt x="52" y="225"/>
                    <a:pt x="52" y="225"/>
                    <a:pt x="52" y="225"/>
                  </a:cubicBezTo>
                  <a:cubicBezTo>
                    <a:pt x="50" y="225"/>
                    <a:pt x="50" y="225"/>
                    <a:pt x="50" y="225"/>
                  </a:cubicBezTo>
                  <a:lnTo>
                    <a:pt x="48" y="225"/>
                  </a:lnTo>
                  <a:close/>
                  <a:moveTo>
                    <a:pt x="58" y="212"/>
                  </a:move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3"/>
                    <a:pt x="57" y="214"/>
                    <a:pt x="58" y="214"/>
                  </a:cubicBezTo>
                  <a:cubicBezTo>
                    <a:pt x="58" y="212"/>
                    <a:pt x="58" y="212"/>
                    <a:pt x="58" y="212"/>
                  </a:cubicBezTo>
                  <a:close/>
                  <a:moveTo>
                    <a:pt x="56" y="12"/>
                  </a:moveTo>
                  <a:cubicBezTo>
                    <a:pt x="57" y="12"/>
                    <a:pt x="57" y="12"/>
                    <a:pt x="5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76" y="12"/>
                    <a:pt x="81" y="11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0" y="8"/>
                    <a:pt x="78" y="8"/>
                  </a:cubicBezTo>
                  <a:cubicBezTo>
                    <a:pt x="64" y="9"/>
                    <a:pt x="57" y="10"/>
                    <a:pt x="56" y="12"/>
                  </a:cubicBezTo>
                  <a:close/>
                  <a:moveTo>
                    <a:pt x="62" y="23"/>
                  </a:moveTo>
                  <a:cubicBezTo>
                    <a:pt x="62" y="23"/>
                    <a:pt x="62" y="23"/>
                    <a:pt x="62" y="23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77" y="24"/>
                    <a:pt x="84" y="22"/>
                    <a:pt x="85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70" y="20"/>
                    <a:pt x="62" y="21"/>
                    <a:pt x="62" y="23"/>
                  </a:cubicBezTo>
                  <a:close/>
                  <a:moveTo>
                    <a:pt x="65" y="32"/>
                  </a:moveTo>
                  <a:cubicBezTo>
                    <a:pt x="67" y="84"/>
                    <a:pt x="69" y="110"/>
                    <a:pt x="70" y="110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9" y="101"/>
                    <a:pt x="126" y="99"/>
                    <a:pt x="126" y="97"/>
                  </a:cubicBezTo>
                  <a:cubicBezTo>
                    <a:pt x="143" y="84"/>
                    <a:pt x="152" y="75"/>
                    <a:pt x="152" y="70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49" y="54"/>
                    <a:pt x="148" y="46"/>
                    <a:pt x="148" y="44"/>
                  </a:cubicBezTo>
                  <a:cubicBezTo>
                    <a:pt x="148" y="38"/>
                    <a:pt x="144" y="32"/>
                    <a:pt x="135" y="27"/>
                  </a:cubicBezTo>
                  <a:cubicBezTo>
                    <a:pt x="132" y="26"/>
                    <a:pt x="126" y="25"/>
                    <a:pt x="118" y="25"/>
                  </a:cubicBezTo>
                  <a:cubicBezTo>
                    <a:pt x="83" y="27"/>
                    <a:pt x="65" y="30"/>
                    <a:pt x="65" y="32"/>
                  </a:cubicBezTo>
                  <a:close/>
                  <a:moveTo>
                    <a:pt x="69" y="134"/>
                  </a:moveTo>
                  <a:cubicBezTo>
                    <a:pt x="68" y="136"/>
                    <a:pt x="68" y="136"/>
                    <a:pt x="68" y="136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8" y="185"/>
                    <a:pt x="70" y="208"/>
                    <a:pt x="73" y="214"/>
                  </a:cubicBezTo>
                  <a:cubicBezTo>
                    <a:pt x="74" y="218"/>
                    <a:pt x="77" y="220"/>
                    <a:pt x="81" y="220"/>
                  </a:cubicBezTo>
                  <a:cubicBezTo>
                    <a:pt x="113" y="222"/>
                    <a:pt x="113" y="222"/>
                    <a:pt x="113" y="222"/>
                  </a:cubicBezTo>
                  <a:cubicBezTo>
                    <a:pt x="126" y="221"/>
                    <a:pt x="142" y="215"/>
                    <a:pt x="161" y="205"/>
                  </a:cubicBezTo>
                  <a:cubicBezTo>
                    <a:pt x="170" y="196"/>
                    <a:pt x="175" y="189"/>
                    <a:pt x="175" y="186"/>
                  </a:cubicBezTo>
                  <a:cubicBezTo>
                    <a:pt x="176" y="186"/>
                    <a:pt x="176" y="185"/>
                    <a:pt x="177" y="182"/>
                  </a:cubicBezTo>
                  <a:cubicBezTo>
                    <a:pt x="177" y="181"/>
                    <a:pt x="177" y="181"/>
                    <a:pt x="177" y="181"/>
                  </a:cubicBezTo>
                  <a:cubicBezTo>
                    <a:pt x="177" y="171"/>
                    <a:pt x="173" y="159"/>
                    <a:pt x="167" y="147"/>
                  </a:cubicBezTo>
                  <a:cubicBezTo>
                    <a:pt x="160" y="139"/>
                    <a:pt x="155" y="136"/>
                    <a:pt x="151" y="136"/>
                  </a:cubicBezTo>
                  <a:cubicBezTo>
                    <a:pt x="148" y="136"/>
                    <a:pt x="148" y="136"/>
                    <a:pt x="148" y="136"/>
                  </a:cubicBezTo>
                  <a:cubicBezTo>
                    <a:pt x="146" y="135"/>
                    <a:pt x="146" y="135"/>
                    <a:pt x="146" y="135"/>
                  </a:cubicBezTo>
                  <a:cubicBezTo>
                    <a:pt x="146" y="134"/>
                    <a:pt x="146" y="133"/>
                    <a:pt x="148" y="133"/>
                  </a:cubicBezTo>
                  <a:cubicBezTo>
                    <a:pt x="148" y="133"/>
                    <a:pt x="148" y="133"/>
                    <a:pt x="148" y="133"/>
                  </a:cubicBezTo>
                  <a:cubicBezTo>
                    <a:pt x="146" y="130"/>
                    <a:pt x="144" y="129"/>
                    <a:pt x="140" y="129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30" y="129"/>
                    <a:pt x="121" y="127"/>
                    <a:pt x="114" y="127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96" y="127"/>
                    <a:pt x="81" y="129"/>
                    <a:pt x="69" y="134"/>
                  </a:cubicBezTo>
                  <a:close/>
                  <a:moveTo>
                    <a:pt x="69" y="129"/>
                  </a:moveTo>
                  <a:cubicBezTo>
                    <a:pt x="69" y="129"/>
                    <a:pt x="69" y="129"/>
                    <a:pt x="69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6" y="129"/>
                    <a:pt x="79" y="128"/>
                    <a:pt x="79" y="126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76" y="126"/>
                    <a:pt x="73" y="127"/>
                    <a:pt x="69" y="129"/>
                  </a:cubicBezTo>
                  <a:close/>
                  <a:moveTo>
                    <a:pt x="82" y="229"/>
                  </a:moveTo>
                  <a:cubicBezTo>
                    <a:pt x="81" y="229"/>
                    <a:pt x="81" y="229"/>
                    <a:pt x="81" y="229"/>
                  </a:cubicBezTo>
                  <a:cubicBezTo>
                    <a:pt x="83" y="229"/>
                    <a:pt x="83" y="229"/>
                    <a:pt x="83" y="229"/>
                  </a:cubicBezTo>
                  <a:lnTo>
                    <a:pt x="82" y="229"/>
                  </a:lnTo>
                  <a:close/>
                  <a:moveTo>
                    <a:pt x="88" y="124"/>
                  </a:moveTo>
                  <a:cubicBezTo>
                    <a:pt x="87" y="124"/>
                    <a:pt x="87" y="124"/>
                    <a:pt x="87" y="12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8" y="124"/>
                    <a:pt x="88" y="124"/>
                    <a:pt x="88" y="124"/>
                  </a:cubicBezTo>
                  <a:close/>
                  <a:moveTo>
                    <a:pt x="90" y="9"/>
                  </a:moveTo>
                  <a:cubicBezTo>
                    <a:pt x="88" y="9"/>
                    <a:pt x="88" y="9"/>
                    <a:pt x="88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90" y="10"/>
                    <a:pt x="90" y="10"/>
                    <a:pt x="90" y="10"/>
                  </a:cubicBezTo>
                  <a:lnTo>
                    <a:pt x="90" y="9"/>
                  </a:lnTo>
                  <a:close/>
                  <a:moveTo>
                    <a:pt x="91" y="112"/>
                  </a:moveTo>
                  <a:cubicBezTo>
                    <a:pt x="92" y="112"/>
                    <a:pt x="92" y="112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107" y="111"/>
                    <a:pt x="114" y="110"/>
                    <a:pt x="114" y="108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99" y="108"/>
                    <a:pt x="92" y="110"/>
                    <a:pt x="91" y="112"/>
                  </a:cubicBezTo>
                  <a:close/>
                  <a:moveTo>
                    <a:pt x="92" y="125"/>
                  </a:moveTo>
                  <a:cubicBezTo>
                    <a:pt x="92" y="125"/>
                    <a:pt x="93" y="126"/>
                    <a:pt x="94" y="126"/>
                  </a:cubicBezTo>
                  <a:cubicBezTo>
                    <a:pt x="100" y="125"/>
                    <a:pt x="107" y="124"/>
                    <a:pt x="114" y="123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4" y="120"/>
                    <a:pt x="130" y="120"/>
                    <a:pt x="123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03" y="120"/>
                    <a:pt x="95" y="121"/>
                    <a:pt x="92" y="125"/>
                  </a:cubicBezTo>
                  <a:close/>
                  <a:moveTo>
                    <a:pt x="129" y="112"/>
                  </a:moveTo>
                  <a:cubicBezTo>
                    <a:pt x="129" y="112"/>
                    <a:pt x="129" y="112"/>
                    <a:pt x="129" y="11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4" y="112"/>
                    <a:pt x="141" y="114"/>
                    <a:pt x="149" y="116"/>
                  </a:cubicBezTo>
                  <a:cubicBezTo>
                    <a:pt x="150" y="116"/>
                    <a:pt x="150" y="115"/>
                    <a:pt x="150" y="114"/>
                  </a:cubicBezTo>
                  <a:cubicBezTo>
                    <a:pt x="148" y="111"/>
                    <a:pt x="145" y="109"/>
                    <a:pt x="140" y="109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1" y="109"/>
                    <a:pt x="129" y="110"/>
                    <a:pt x="129" y="112"/>
                  </a:cubicBezTo>
                  <a:close/>
                  <a:moveTo>
                    <a:pt x="143" y="96"/>
                  </a:moveTo>
                  <a:cubicBezTo>
                    <a:pt x="142" y="97"/>
                    <a:pt x="142" y="97"/>
                    <a:pt x="142" y="97"/>
                  </a:cubicBezTo>
                  <a:cubicBezTo>
                    <a:pt x="143" y="97"/>
                    <a:pt x="143" y="97"/>
                    <a:pt x="143" y="97"/>
                  </a:cubicBezTo>
                  <a:cubicBezTo>
                    <a:pt x="143" y="97"/>
                    <a:pt x="143" y="97"/>
                    <a:pt x="143" y="97"/>
                  </a:cubicBezTo>
                  <a:cubicBezTo>
                    <a:pt x="143" y="96"/>
                    <a:pt x="143" y="96"/>
                    <a:pt x="143" y="96"/>
                  </a:cubicBezTo>
                  <a:close/>
                  <a:moveTo>
                    <a:pt x="143" y="124"/>
                  </a:moveTo>
                  <a:cubicBezTo>
                    <a:pt x="143" y="124"/>
                    <a:pt x="143" y="124"/>
                    <a:pt x="143" y="124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3" y="125"/>
                    <a:pt x="143" y="125"/>
                    <a:pt x="143" y="125"/>
                  </a:cubicBezTo>
                  <a:lnTo>
                    <a:pt x="143" y="124"/>
                  </a:lnTo>
                  <a:close/>
                  <a:moveTo>
                    <a:pt x="149" y="28"/>
                  </a:moveTo>
                  <a:cubicBezTo>
                    <a:pt x="146" y="28"/>
                    <a:pt x="146" y="28"/>
                    <a:pt x="146" y="28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50" y="33"/>
                    <a:pt x="152" y="39"/>
                    <a:pt x="152" y="46"/>
                  </a:cubicBezTo>
                  <a:cubicBezTo>
                    <a:pt x="154" y="53"/>
                    <a:pt x="155" y="57"/>
                    <a:pt x="156" y="58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7" y="55"/>
                    <a:pt x="157" y="55"/>
                    <a:pt x="157" y="55"/>
                  </a:cubicBezTo>
                  <a:cubicBezTo>
                    <a:pt x="155" y="37"/>
                    <a:pt x="152" y="28"/>
                    <a:pt x="149" y="28"/>
                  </a:cubicBezTo>
                  <a:close/>
                  <a:moveTo>
                    <a:pt x="149" y="18"/>
                  </a:moveTo>
                  <a:cubicBezTo>
                    <a:pt x="148" y="19"/>
                    <a:pt x="148" y="19"/>
                    <a:pt x="148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2" y="20"/>
                    <a:pt x="152" y="20"/>
                    <a:pt x="152" y="20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18"/>
                    <a:pt x="151" y="18"/>
                    <a:pt x="151" y="18"/>
                  </a:cubicBezTo>
                  <a:lnTo>
                    <a:pt x="149" y="18"/>
                  </a:lnTo>
                  <a:close/>
                  <a:moveTo>
                    <a:pt x="151" y="219"/>
                  </a:moveTo>
                  <a:cubicBezTo>
                    <a:pt x="151" y="220"/>
                    <a:pt x="151" y="220"/>
                    <a:pt x="151" y="220"/>
                  </a:cubicBezTo>
                  <a:cubicBezTo>
                    <a:pt x="152" y="220"/>
                    <a:pt x="152" y="220"/>
                    <a:pt x="152" y="220"/>
                  </a:cubicBezTo>
                  <a:cubicBezTo>
                    <a:pt x="154" y="220"/>
                    <a:pt x="155" y="219"/>
                    <a:pt x="157" y="217"/>
                  </a:cubicBezTo>
                  <a:cubicBezTo>
                    <a:pt x="157" y="216"/>
                    <a:pt x="157" y="216"/>
                    <a:pt x="157" y="216"/>
                  </a:cubicBezTo>
                  <a:cubicBezTo>
                    <a:pt x="153" y="217"/>
                    <a:pt x="151" y="218"/>
                    <a:pt x="151" y="219"/>
                  </a:cubicBezTo>
                  <a:close/>
                  <a:moveTo>
                    <a:pt x="155" y="117"/>
                  </a:moveTo>
                  <a:cubicBezTo>
                    <a:pt x="155" y="117"/>
                    <a:pt x="155" y="117"/>
                    <a:pt x="155" y="117"/>
                  </a:cubicBezTo>
                  <a:cubicBezTo>
                    <a:pt x="158" y="121"/>
                    <a:pt x="160" y="122"/>
                    <a:pt x="163" y="122"/>
                  </a:cubicBezTo>
                  <a:cubicBezTo>
                    <a:pt x="163" y="122"/>
                    <a:pt x="163" y="122"/>
                    <a:pt x="163" y="122"/>
                  </a:cubicBezTo>
                  <a:cubicBezTo>
                    <a:pt x="163" y="120"/>
                    <a:pt x="160" y="118"/>
                    <a:pt x="155" y="117"/>
                  </a:cubicBezTo>
                  <a:close/>
                  <a:moveTo>
                    <a:pt x="160" y="215"/>
                  </a:moveTo>
                  <a:cubicBezTo>
                    <a:pt x="161" y="215"/>
                    <a:pt x="161" y="215"/>
                    <a:pt x="161" y="215"/>
                  </a:cubicBezTo>
                  <a:cubicBezTo>
                    <a:pt x="161" y="215"/>
                    <a:pt x="161" y="215"/>
                    <a:pt x="161" y="215"/>
                  </a:cubicBezTo>
                  <a:cubicBezTo>
                    <a:pt x="165" y="215"/>
                    <a:pt x="167" y="214"/>
                    <a:pt x="169" y="210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68" y="210"/>
                    <a:pt x="168" y="210"/>
                    <a:pt x="168" y="210"/>
                  </a:cubicBezTo>
                  <a:cubicBezTo>
                    <a:pt x="163" y="211"/>
                    <a:pt x="160" y="213"/>
                    <a:pt x="160" y="215"/>
                  </a:cubicBezTo>
                  <a:close/>
                  <a:moveTo>
                    <a:pt x="162" y="45"/>
                  </a:moveTo>
                  <a:cubicBezTo>
                    <a:pt x="161" y="46"/>
                    <a:pt x="161" y="46"/>
                    <a:pt x="161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4" y="45"/>
                    <a:pt x="164" y="45"/>
                    <a:pt x="164" y="45"/>
                  </a:cubicBezTo>
                  <a:lnTo>
                    <a:pt x="162" y="45"/>
                  </a:lnTo>
                  <a:close/>
                  <a:moveTo>
                    <a:pt x="165" y="54"/>
                  </a:moveTo>
                  <a:cubicBezTo>
                    <a:pt x="164" y="53"/>
                    <a:pt x="164" y="53"/>
                    <a:pt x="164" y="53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65" y="56"/>
                    <a:pt x="165" y="56"/>
                    <a:pt x="165" y="56"/>
                  </a:cubicBezTo>
                  <a:lnTo>
                    <a:pt x="165" y="54"/>
                  </a:lnTo>
                  <a:close/>
                  <a:moveTo>
                    <a:pt x="165" y="130"/>
                  </a:moveTo>
                  <a:cubicBezTo>
                    <a:pt x="164" y="130"/>
                    <a:pt x="164" y="130"/>
                    <a:pt x="164" y="130"/>
                  </a:cubicBezTo>
                  <a:cubicBezTo>
                    <a:pt x="165" y="134"/>
                    <a:pt x="168" y="138"/>
                    <a:pt x="173" y="142"/>
                  </a:cubicBezTo>
                  <a:cubicBezTo>
                    <a:pt x="174" y="142"/>
                    <a:pt x="174" y="142"/>
                    <a:pt x="174" y="142"/>
                  </a:cubicBezTo>
                  <a:cubicBezTo>
                    <a:pt x="174" y="140"/>
                    <a:pt x="174" y="140"/>
                    <a:pt x="174" y="140"/>
                  </a:cubicBezTo>
                  <a:cubicBezTo>
                    <a:pt x="173" y="137"/>
                    <a:pt x="170" y="133"/>
                    <a:pt x="165" y="130"/>
                  </a:cubicBezTo>
                  <a:close/>
                  <a:moveTo>
                    <a:pt x="169" y="36"/>
                  </a:moveTo>
                  <a:cubicBezTo>
                    <a:pt x="168" y="36"/>
                    <a:pt x="168" y="36"/>
                    <a:pt x="168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9" y="39"/>
                    <a:pt x="169" y="39"/>
                    <a:pt x="169" y="39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8"/>
                    <a:pt x="171" y="38"/>
                    <a:pt x="171" y="38"/>
                  </a:cubicBezTo>
                  <a:lnTo>
                    <a:pt x="16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3949701" y="5449888"/>
              <a:ext cx="142875" cy="157163"/>
            </a:xfrm>
            <a:custGeom>
              <a:avLst/>
              <a:gdLst>
                <a:gd name="T0" fmla="*/ 136 w 183"/>
                <a:gd name="T1" fmla="*/ 36 h 202"/>
                <a:gd name="T2" fmla="*/ 154 w 183"/>
                <a:gd name="T3" fmla="*/ 140 h 202"/>
                <a:gd name="T4" fmla="*/ 170 w 183"/>
                <a:gd name="T5" fmla="*/ 193 h 202"/>
                <a:gd name="T6" fmla="*/ 86 w 183"/>
                <a:gd name="T7" fmla="*/ 198 h 202"/>
                <a:gd name="T8" fmla="*/ 9 w 183"/>
                <a:gd name="T9" fmla="*/ 169 h 202"/>
                <a:gd name="T10" fmla="*/ 24 w 183"/>
                <a:gd name="T11" fmla="*/ 92 h 202"/>
                <a:gd name="T12" fmla="*/ 91 w 183"/>
                <a:gd name="T13" fmla="*/ 73 h 202"/>
                <a:gd name="T14" fmla="*/ 102 w 183"/>
                <a:gd name="T15" fmla="*/ 43 h 202"/>
                <a:gd name="T16" fmla="*/ 29 w 183"/>
                <a:gd name="T17" fmla="*/ 60 h 202"/>
                <a:gd name="T18" fmla="*/ 0 w 183"/>
                <a:gd name="T19" fmla="*/ 64 h 202"/>
                <a:gd name="T20" fmla="*/ 17 w 183"/>
                <a:gd name="T21" fmla="*/ 51 h 202"/>
                <a:gd name="T22" fmla="*/ 18 w 183"/>
                <a:gd name="T23" fmla="*/ 54 h 202"/>
                <a:gd name="T24" fmla="*/ 20 w 183"/>
                <a:gd name="T25" fmla="*/ 25 h 202"/>
                <a:gd name="T26" fmla="*/ 30 w 183"/>
                <a:gd name="T27" fmla="*/ 17 h 202"/>
                <a:gd name="T28" fmla="*/ 25 w 183"/>
                <a:gd name="T29" fmla="*/ 170 h 202"/>
                <a:gd name="T30" fmla="*/ 26 w 183"/>
                <a:gd name="T31" fmla="*/ 169 h 202"/>
                <a:gd name="T32" fmla="*/ 43 w 183"/>
                <a:gd name="T33" fmla="*/ 197 h 202"/>
                <a:gd name="T34" fmla="*/ 27 w 183"/>
                <a:gd name="T35" fmla="*/ 188 h 202"/>
                <a:gd name="T36" fmla="*/ 30 w 183"/>
                <a:gd name="T37" fmla="*/ 98 h 202"/>
                <a:gd name="T38" fmla="*/ 30 w 183"/>
                <a:gd name="T39" fmla="*/ 129 h 202"/>
                <a:gd name="T40" fmla="*/ 36 w 183"/>
                <a:gd name="T41" fmla="*/ 155 h 202"/>
                <a:gd name="T42" fmla="*/ 122 w 183"/>
                <a:gd name="T43" fmla="*/ 154 h 202"/>
                <a:gd name="T44" fmla="*/ 119 w 183"/>
                <a:gd name="T45" fmla="*/ 113 h 202"/>
                <a:gd name="T46" fmla="*/ 30 w 183"/>
                <a:gd name="T47" fmla="*/ 129 h 202"/>
                <a:gd name="T48" fmla="*/ 65 w 183"/>
                <a:gd name="T49" fmla="*/ 12 h 202"/>
                <a:gd name="T50" fmla="*/ 66 w 183"/>
                <a:gd name="T51" fmla="*/ 183 h 202"/>
                <a:gd name="T52" fmla="*/ 72 w 183"/>
                <a:gd name="T53" fmla="*/ 183 h 202"/>
                <a:gd name="T54" fmla="*/ 68 w 183"/>
                <a:gd name="T55" fmla="*/ 23 h 202"/>
                <a:gd name="T56" fmla="*/ 73 w 183"/>
                <a:gd name="T57" fmla="*/ 21 h 202"/>
                <a:gd name="T58" fmla="*/ 83 w 183"/>
                <a:gd name="T59" fmla="*/ 10 h 202"/>
                <a:gd name="T60" fmla="*/ 83 w 183"/>
                <a:gd name="T61" fmla="*/ 8 h 202"/>
                <a:gd name="T62" fmla="*/ 110 w 183"/>
                <a:gd name="T63" fmla="*/ 175 h 202"/>
                <a:gd name="T64" fmla="*/ 110 w 183"/>
                <a:gd name="T65" fmla="*/ 10 h 202"/>
                <a:gd name="T66" fmla="*/ 115 w 183"/>
                <a:gd name="T67" fmla="*/ 14 h 202"/>
                <a:gd name="T68" fmla="*/ 127 w 183"/>
                <a:gd name="T69" fmla="*/ 134 h 202"/>
                <a:gd name="T70" fmla="*/ 130 w 183"/>
                <a:gd name="T71" fmla="*/ 136 h 202"/>
                <a:gd name="T72" fmla="*/ 129 w 183"/>
                <a:gd name="T73" fmla="*/ 121 h 202"/>
                <a:gd name="T74" fmla="*/ 130 w 183"/>
                <a:gd name="T75" fmla="*/ 122 h 202"/>
                <a:gd name="T76" fmla="*/ 138 w 183"/>
                <a:gd name="T77" fmla="*/ 106 h 202"/>
                <a:gd name="T78" fmla="*/ 138 w 183"/>
                <a:gd name="T79" fmla="*/ 112 h 202"/>
                <a:gd name="T80" fmla="*/ 140 w 183"/>
                <a:gd name="T81" fmla="*/ 112 h 202"/>
                <a:gd name="T82" fmla="*/ 142 w 183"/>
                <a:gd name="T83" fmla="*/ 99 h 202"/>
                <a:gd name="T84" fmla="*/ 141 w 183"/>
                <a:gd name="T85" fmla="*/ 122 h 202"/>
                <a:gd name="T86" fmla="*/ 144 w 183"/>
                <a:gd name="T87" fmla="*/ 135 h 202"/>
                <a:gd name="T88" fmla="*/ 149 w 183"/>
                <a:gd name="T89" fmla="*/ 178 h 202"/>
                <a:gd name="T90" fmla="*/ 149 w 183"/>
                <a:gd name="T91" fmla="*/ 174 h 202"/>
                <a:gd name="T92" fmla="*/ 148 w 183"/>
                <a:gd name="T93" fmla="*/ 80 h 202"/>
                <a:gd name="T94" fmla="*/ 155 w 183"/>
                <a:gd name="T95" fmla="*/ 180 h 202"/>
                <a:gd name="T96" fmla="*/ 157 w 183"/>
                <a:gd name="T97" fmla="*/ 183 h 202"/>
                <a:gd name="T98" fmla="*/ 155 w 183"/>
                <a:gd name="T99" fmla="*/ 180 h 202"/>
                <a:gd name="T100" fmla="*/ 161 w 183"/>
                <a:gd name="T101" fmla="*/ 17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" h="202">
                  <a:moveTo>
                    <a:pt x="42" y="1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91" y="0"/>
                    <a:pt x="99" y="2"/>
                    <a:pt x="111" y="5"/>
                  </a:cubicBezTo>
                  <a:cubicBezTo>
                    <a:pt x="125" y="19"/>
                    <a:pt x="134" y="29"/>
                    <a:pt x="136" y="36"/>
                  </a:cubicBezTo>
                  <a:cubicBezTo>
                    <a:pt x="142" y="42"/>
                    <a:pt x="146" y="53"/>
                    <a:pt x="149" y="69"/>
                  </a:cubicBezTo>
                  <a:cubicBezTo>
                    <a:pt x="153" y="73"/>
                    <a:pt x="155" y="82"/>
                    <a:pt x="155" y="95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4" y="147"/>
                    <a:pt x="158" y="156"/>
                    <a:pt x="167" y="167"/>
                  </a:cubicBezTo>
                  <a:cubicBezTo>
                    <a:pt x="175" y="175"/>
                    <a:pt x="181" y="179"/>
                    <a:pt x="183" y="179"/>
                  </a:cubicBezTo>
                  <a:cubicBezTo>
                    <a:pt x="183" y="179"/>
                    <a:pt x="183" y="179"/>
                    <a:pt x="183" y="179"/>
                  </a:cubicBezTo>
                  <a:cubicBezTo>
                    <a:pt x="183" y="182"/>
                    <a:pt x="179" y="187"/>
                    <a:pt x="170" y="193"/>
                  </a:cubicBezTo>
                  <a:cubicBezTo>
                    <a:pt x="164" y="199"/>
                    <a:pt x="160" y="202"/>
                    <a:pt x="158" y="202"/>
                  </a:cubicBezTo>
                  <a:cubicBezTo>
                    <a:pt x="158" y="202"/>
                    <a:pt x="158" y="202"/>
                    <a:pt x="158" y="202"/>
                  </a:cubicBezTo>
                  <a:cubicBezTo>
                    <a:pt x="154" y="202"/>
                    <a:pt x="144" y="195"/>
                    <a:pt x="129" y="181"/>
                  </a:cubicBezTo>
                  <a:cubicBezTo>
                    <a:pt x="100" y="192"/>
                    <a:pt x="86" y="198"/>
                    <a:pt x="86" y="198"/>
                  </a:cubicBezTo>
                  <a:cubicBezTo>
                    <a:pt x="76" y="201"/>
                    <a:pt x="66" y="202"/>
                    <a:pt x="54" y="202"/>
                  </a:cubicBezTo>
                  <a:cubicBezTo>
                    <a:pt x="52" y="202"/>
                    <a:pt x="52" y="202"/>
                    <a:pt x="52" y="202"/>
                  </a:cubicBezTo>
                  <a:cubicBezTo>
                    <a:pt x="39" y="200"/>
                    <a:pt x="28" y="195"/>
                    <a:pt x="19" y="187"/>
                  </a:cubicBezTo>
                  <a:cubicBezTo>
                    <a:pt x="17" y="186"/>
                    <a:pt x="14" y="180"/>
                    <a:pt x="9" y="169"/>
                  </a:cubicBezTo>
                  <a:cubicBezTo>
                    <a:pt x="4" y="164"/>
                    <a:pt x="2" y="157"/>
                    <a:pt x="2" y="150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2" y="132"/>
                    <a:pt x="4" y="126"/>
                    <a:pt x="8" y="120"/>
                  </a:cubicBezTo>
                  <a:cubicBezTo>
                    <a:pt x="11" y="110"/>
                    <a:pt x="16" y="101"/>
                    <a:pt x="24" y="92"/>
                  </a:cubicBezTo>
                  <a:cubicBezTo>
                    <a:pt x="28" y="88"/>
                    <a:pt x="32" y="85"/>
                    <a:pt x="35" y="83"/>
                  </a:cubicBezTo>
                  <a:cubicBezTo>
                    <a:pt x="48" y="77"/>
                    <a:pt x="60" y="73"/>
                    <a:pt x="73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100" y="73"/>
                    <a:pt x="107" y="74"/>
                    <a:pt x="111" y="77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5" y="77"/>
                    <a:pt x="115" y="76"/>
                  </a:cubicBezTo>
                  <a:cubicBezTo>
                    <a:pt x="112" y="64"/>
                    <a:pt x="108" y="53"/>
                    <a:pt x="102" y="43"/>
                  </a:cubicBezTo>
                  <a:cubicBezTo>
                    <a:pt x="96" y="34"/>
                    <a:pt x="86" y="30"/>
                    <a:pt x="72" y="30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44" y="30"/>
                    <a:pt x="38" y="33"/>
                    <a:pt x="38" y="35"/>
                  </a:cubicBezTo>
                  <a:cubicBezTo>
                    <a:pt x="33" y="42"/>
                    <a:pt x="30" y="50"/>
                    <a:pt x="29" y="60"/>
                  </a:cubicBezTo>
                  <a:cubicBezTo>
                    <a:pt x="28" y="61"/>
                    <a:pt x="24" y="61"/>
                    <a:pt x="16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2"/>
                    <a:pt x="12" y="64"/>
                    <a:pt x="10" y="68"/>
                  </a:cubicBezTo>
                  <a:cubicBezTo>
                    <a:pt x="3" y="67"/>
                    <a:pt x="0" y="66"/>
                    <a:pt x="0" y="64"/>
                  </a:cubicBezTo>
                  <a:cubicBezTo>
                    <a:pt x="0" y="63"/>
                    <a:pt x="1" y="54"/>
                    <a:pt x="3" y="38"/>
                  </a:cubicBezTo>
                  <a:cubicBezTo>
                    <a:pt x="6" y="27"/>
                    <a:pt x="16" y="17"/>
                    <a:pt x="30" y="7"/>
                  </a:cubicBezTo>
                  <a:cubicBezTo>
                    <a:pt x="37" y="3"/>
                    <a:pt x="41" y="1"/>
                    <a:pt x="42" y="1"/>
                  </a:cubicBezTo>
                  <a:close/>
                  <a:moveTo>
                    <a:pt x="17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6"/>
                    <a:pt x="18" y="56"/>
                    <a:pt x="18" y="54"/>
                  </a:cubicBezTo>
                  <a:cubicBezTo>
                    <a:pt x="18" y="51"/>
                    <a:pt x="18" y="51"/>
                    <a:pt x="18" y="51"/>
                  </a:cubicBezTo>
                  <a:lnTo>
                    <a:pt x="17" y="51"/>
                  </a:lnTo>
                  <a:close/>
                  <a:moveTo>
                    <a:pt x="20" y="24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2" y="25"/>
                    <a:pt x="26" y="22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7" y="17"/>
                    <a:pt x="24" y="19"/>
                    <a:pt x="20" y="24"/>
                  </a:cubicBezTo>
                  <a:close/>
                  <a:moveTo>
                    <a:pt x="25" y="169"/>
                  </a:moveTo>
                  <a:cubicBezTo>
                    <a:pt x="25" y="170"/>
                    <a:pt x="25" y="170"/>
                    <a:pt x="25" y="170"/>
                  </a:cubicBezTo>
                  <a:cubicBezTo>
                    <a:pt x="25" y="170"/>
                    <a:pt x="25" y="170"/>
                    <a:pt x="25" y="170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0"/>
                    <a:pt x="27" y="170"/>
                    <a:pt x="27" y="170"/>
                  </a:cubicBezTo>
                  <a:cubicBezTo>
                    <a:pt x="26" y="169"/>
                    <a:pt x="26" y="169"/>
                    <a:pt x="26" y="169"/>
                  </a:cubicBezTo>
                  <a:lnTo>
                    <a:pt x="25" y="169"/>
                  </a:lnTo>
                  <a:close/>
                  <a:moveTo>
                    <a:pt x="26" y="188"/>
                  </a:moveTo>
                  <a:cubicBezTo>
                    <a:pt x="25" y="189"/>
                    <a:pt x="25" y="189"/>
                    <a:pt x="25" y="189"/>
                  </a:cubicBezTo>
                  <a:cubicBezTo>
                    <a:pt x="26" y="191"/>
                    <a:pt x="32" y="194"/>
                    <a:pt x="43" y="197"/>
                  </a:cubicBezTo>
                  <a:cubicBezTo>
                    <a:pt x="47" y="199"/>
                    <a:pt x="52" y="200"/>
                    <a:pt x="58" y="200"/>
                  </a:cubicBezTo>
                  <a:cubicBezTo>
                    <a:pt x="58" y="200"/>
                    <a:pt x="58" y="200"/>
                    <a:pt x="58" y="200"/>
                  </a:cubicBezTo>
                  <a:cubicBezTo>
                    <a:pt x="58" y="199"/>
                    <a:pt x="53" y="197"/>
                    <a:pt x="44" y="196"/>
                  </a:cubicBezTo>
                  <a:cubicBezTo>
                    <a:pt x="39" y="194"/>
                    <a:pt x="33" y="191"/>
                    <a:pt x="27" y="188"/>
                  </a:cubicBezTo>
                  <a:lnTo>
                    <a:pt x="26" y="188"/>
                  </a:lnTo>
                  <a:close/>
                  <a:moveTo>
                    <a:pt x="34" y="94"/>
                  </a:moveTo>
                  <a:cubicBezTo>
                    <a:pt x="30" y="96"/>
                    <a:pt x="30" y="96"/>
                    <a:pt x="30" y="96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2" y="98"/>
                    <a:pt x="34" y="97"/>
                    <a:pt x="34" y="95"/>
                  </a:cubicBezTo>
                  <a:cubicBezTo>
                    <a:pt x="34" y="94"/>
                    <a:pt x="34" y="94"/>
                    <a:pt x="34" y="94"/>
                  </a:cubicBezTo>
                  <a:close/>
                  <a:moveTo>
                    <a:pt x="30" y="129"/>
                  </a:moveTo>
                  <a:cubicBezTo>
                    <a:pt x="32" y="143"/>
                    <a:pt x="34" y="150"/>
                    <a:pt x="36" y="150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41" y="162"/>
                    <a:pt x="50" y="168"/>
                    <a:pt x="65" y="174"/>
                  </a:cubicBezTo>
                  <a:cubicBezTo>
                    <a:pt x="66" y="174"/>
                    <a:pt x="69" y="175"/>
                    <a:pt x="72" y="176"/>
                  </a:cubicBezTo>
                  <a:cubicBezTo>
                    <a:pt x="76" y="176"/>
                    <a:pt x="93" y="169"/>
                    <a:pt x="122" y="154"/>
                  </a:cubicBezTo>
                  <a:cubicBezTo>
                    <a:pt x="124" y="153"/>
                    <a:pt x="125" y="152"/>
                    <a:pt x="125" y="150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3" y="139"/>
                    <a:pt x="121" y="127"/>
                    <a:pt x="119" y="114"/>
                  </a:cubicBezTo>
                  <a:cubicBezTo>
                    <a:pt x="119" y="113"/>
                    <a:pt x="119" y="113"/>
                    <a:pt x="119" y="113"/>
                  </a:cubicBezTo>
                  <a:cubicBezTo>
                    <a:pt x="119" y="111"/>
                    <a:pt x="116" y="109"/>
                    <a:pt x="111" y="107"/>
                  </a:cubicBezTo>
                  <a:cubicBezTo>
                    <a:pt x="93" y="102"/>
                    <a:pt x="81" y="99"/>
                    <a:pt x="74" y="99"/>
                  </a:cubicBezTo>
                  <a:cubicBezTo>
                    <a:pt x="56" y="104"/>
                    <a:pt x="43" y="110"/>
                    <a:pt x="36" y="118"/>
                  </a:cubicBezTo>
                  <a:cubicBezTo>
                    <a:pt x="32" y="122"/>
                    <a:pt x="30" y="126"/>
                    <a:pt x="30" y="129"/>
                  </a:cubicBezTo>
                  <a:close/>
                  <a:moveTo>
                    <a:pt x="52" y="12"/>
                  </a:moveTo>
                  <a:cubicBezTo>
                    <a:pt x="52" y="13"/>
                    <a:pt x="52" y="13"/>
                    <a:pt x="52" y="13"/>
                  </a:cubicBezTo>
                  <a:cubicBezTo>
                    <a:pt x="53" y="14"/>
                    <a:pt x="54" y="14"/>
                    <a:pt x="56" y="14"/>
                  </a:cubicBezTo>
                  <a:cubicBezTo>
                    <a:pt x="58" y="14"/>
                    <a:pt x="61" y="14"/>
                    <a:pt x="65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58" y="11"/>
                    <a:pt x="55" y="11"/>
                    <a:pt x="52" y="12"/>
                  </a:cubicBezTo>
                  <a:close/>
                  <a:moveTo>
                    <a:pt x="66" y="183"/>
                  </a:moveTo>
                  <a:cubicBezTo>
                    <a:pt x="65" y="184"/>
                    <a:pt x="65" y="184"/>
                    <a:pt x="65" y="184"/>
                  </a:cubicBezTo>
                  <a:cubicBezTo>
                    <a:pt x="65" y="185"/>
                    <a:pt x="66" y="185"/>
                    <a:pt x="68" y="185"/>
                  </a:cubicBezTo>
                  <a:cubicBezTo>
                    <a:pt x="70" y="185"/>
                    <a:pt x="72" y="184"/>
                    <a:pt x="72" y="184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0" y="183"/>
                    <a:pt x="70" y="183"/>
                    <a:pt x="70" y="183"/>
                  </a:cubicBezTo>
                  <a:lnTo>
                    <a:pt x="66" y="183"/>
                  </a:lnTo>
                  <a:close/>
                  <a:moveTo>
                    <a:pt x="70" y="21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3" y="21"/>
                    <a:pt x="73" y="21"/>
                    <a:pt x="73" y="21"/>
                  </a:cubicBezTo>
                  <a:lnTo>
                    <a:pt x="70" y="21"/>
                  </a:lnTo>
                  <a:close/>
                  <a:moveTo>
                    <a:pt x="83" y="8"/>
                  </a:moveTo>
                  <a:cubicBezTo>
                    <a:pt x="82" y="9"/>
                    <a:pt x="82" y="9"/>
                    <a:pt x="82" y="9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5" y="8"/>
                    <a:pt x="85" y="8"/>
                    <a:pt x="85" y="8"/>
                  </a:cubicBezTo>
                  <a:lnTo>
                    <a:pt x="83" y="8"/>
                  </a:lnTo>
                  <a:close/>
                  <a:moveTo>
                    <a:pt x="95" y="179"/>
                  </a:moveTo>
                  <a:cubicBezTo>
                    <a:pt x="95" y="179"/>
                    <a:pt x="95" y="179"/>
                    <a:pt x="95" y="179"/>
                  </a:cubicBezTo>
                  <a:cubicBezTo>
                    <a:pt x="96" y="179"/>
                    <a:pt x="96" y="179"/>
                    <a:pt x="96" y="179"/>
                  </a:cubicBezTo>
                  <a:cubicBezTo>
                    <a:pt x="100" y="179"/>
                    <a:pt x="104" y="178"/>
                    <a:pt x="110" y="175"/>
                  </a:cubicBezTo>
                  <a:cubicBezTo>
                    <a:pt x="110" y="175"/>
                    <a:pt x="110" y="175"/>
                    <a:pt x="110" y="175"/>
                  </a:cubicBezTo>
                  <a:cubicBezTo>
                    <a:pt x="108" y="175"/>
                    <a:pt x="108" y="175"/>
                    <a:pt x="108" y="175"/>
                  </a:cubicBezTo>
                  <a:cubicBezTo>
                    <a:pt x="100" y="176"/>
                    <a:pt x="95" y="177"/>
                    <a:pt x="95" y="179"/>
                  </a:cubicBezTo>
                  <a:close/>
                  <a:moveTo>
                    <a:pt x="110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1" y="13"/>
                    <a:pt x="113" y="14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3" y="11"/>
                    <a:pt x="111" y="10"/>
                    <a:pt x="110" y="10"/>
                  </a:cubicBezTo>
                  <a:close/>
                  <a:moveTo>
                    <a:pt x="128" y="134"/>
                  </a:moveTo>
                  <a:cubicBezTo>
                    <a:pt x="127" y="134"/>
                    <a:pt x="127" y="134"/>
                    <a:pt x="127" y="134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9" y="138"/>
                    <a:pt x="129" y="138"/>
                    <a:pt x="129" y="138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30" y="134"/>
                    <a:pt x="130" y="134"/>
                    <a:pt x="130" y="134"/>
                  </a:cubicBezTo>
                  <a:cubicBezTo>
                    <a:pt x="129" y="134"/>
                    <a:pt x="129" y="134"/>
                    <a:pt x="129" y="134"/>
                  </a:cubicBezTo>
                  <a:lnTo>
                    <a:pt x="128" y="134"/>
                  </a:lnTo>
                  <a:close/>
                  <a:moveTo>
                    <a:pt x="129" y="121"/>
                  </a:moveTo>
                  <a:cubicBezTo>
                    <a:pt x="128" y="122"/>
                    <a:pt x="128" y="122"/>
                    <a:pt x="128" y="122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29" y="121"/>
                    <a:pt x="129" y="121"/>
                    <a:pt x="129" y="121"/>
                  </a:cubicBezTo>
                  <a:close/>
                  <a:moveTo>
                    <a:pt x="139" y="105"/>
                  </a:moveTo>
                  <a:cubicBezTo>
                    <a:pt x="138" y="104"/>
                    <a:pt x="138" y="104"/>
                    <a:pt x="138" y="104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9" y="106"/>
                    <a:pt x="139" y="106"/>
                    <a:pt x="139" y="106"/>
                  </a:cubicBezTo>
                  <a:lnTo>
                    <a:pt x="139" y="105"/>
                  </a:lnTo>
                  <a:close/>
                  <a:moveTo>
                    <a:pt x="140" y="112"/>
                  </a:moveTo>
                  <a:cubicBezTo>
                    <a:pt x="138" y="112"/>
                    <a:pt x="138" y="112"/>
                    <a:pt x="138" y="112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40" y="113"/>
                    <a:pt x="140" y="113"/>
                    <a:pt x="140" y="113"/>
                  </a:cubicBezTo>
                  <a:lnTo>
                    <a:pt x="140" y="112"/>
                  </a:lnTo>
                  <a:close/>
                  <a:moveTo>
                    <a:pt x="140" y="92"/>
                  </a:moveTo>
                  <a:cubicBezTo>
                    <a:pt x="139" y="93"/>
                    <a:pt x="139" y="93"/>
                    <a:pt x="139" y="93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40" y="98"/>
                    <a:pt x="141" y="99"/>
                    <a:pt x="142" y="99"/>
                  </a:cubicBezTo>
                  <a:cubicBezTo>
                    <a:pt x="142" y="99"/>
                    <a:pt x="142" y="99"/>
                    <a:pt x="142" y="99"/>
                  </a:cubicBezTo>
                  <a:cubicBezTo>
                    <a:pt x="142" y="96"/>
                    <a:pt x="142" y="94"/>
                    <a:pt x="140" y="92"/>
                  </a:cubicBezTo>
                  <a:close/>
                  <a:moveTo>
                    <a:pt x="142" y="122"/>
                  </a:moveTo>
                  <a:cubicBezTo>
                    <a:pt x="141" y="122"/>
                    <a:pt x="141" y="122"/>
                    <a:pt x="141" y="122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41" y="132"/>
                    <a:pt x="142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0"/>
                    <a:pt x="143" y="126"/>
                    <a:pt x="142" y="122"/>
                  </a:cubicBezTo>
                  <a:close/>
                  <a:moveTo>
                    <a:pt x="147" y="174"/>
                  </a:moveTo>
                  <a:cubicBezTo>
                    <a:pt x="146" y="175"/>
                    <a:pt x="146" y="175"/>
                    <a:pt x="146" y="175"/>
                  </a:cubicBezTo>
                  <a:cubicBezTo>
                    <a:pt x="147" y="176"/>
                    <a:pt x="148" y="177"/>
                    <a:pt x="149" y="178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49" y="174"/>
                    <a:pt x="149" y="174"/>
                    <a:pt x="149" y="174"/>
                  </a:cubicBezTo>
                  <a:lnTo>
                    <a:pt x="147" y="174"/>
                  </a:lnTo>
                  <a:close/>
                  <a:moveTo>
                    <a:pt x="148" y="80"/>
                  </a:moveTo>
                  <a:cubicBezTo>
                    <a:pt x="148" y="80"/>
                    <a:pt x="148" y="80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82"/>
                    <a:pt x="149" y="83"/>
                    <a:pt x="149" y="8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9" y="80"/>
                    <a:pt x="149" y="80"/>
                    <a:pt x="148" y="80"/>
                  </a:cubicBezTo>
                  <a:close/>
                  <a:moveTo>
                    <a:pt x="155" y="180"/>
                  </a:moveTo>
                  <a:cubicBezTo>
                    <a:pt x="154" y="181"/>
                    <a:pt x="154" y="181"/>
                    <a:pt x="154" y="181"/>
                  </a:cubicBezTo>
                  <a:cubicBezTo>
                    <a:pt x="154" y="182"/>
                    <a:pt x="154" y="182"/>
                    <a:pt x="154" y="182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7" y="183"/>
                    <a:pt x="157" y="183"/>
                    <a:pt x="157" y="183"/>
                  </a:cubicBezTo>
                  <a:cubicBezTo>
                    <a:pt x="158" y="183"/>
                    <a:pt x="158" y="183"/>
                    <a:pt x="158" y="183"/>
                  </a:cubicBezTo>
                  <a:cubicBezTo>
                    <a:pt x="158" y="182"/>
                    <a:pt x="158" y="182"/>
                    <a:pt x="158" y="182"/>
                  </a:cubicBezTo>
                  <a:cubicBezTo>
                    <a:pt x="157" y="180"/>
                    <a:pt x="157" y="180"/>
                    <a:pt x="157" y="180"/>
                  </a:cubicBezTo>
                  <a:lnTo>
                    <a:pt x="155" y="180"/>
                  </a:lnTo>
                  <a:close/>
                  <a:moveTo>
                    <a:pt x="158" y="168"/>
                  </a:moveTo>
                  <a:cubicBezTo>
                    <a:pt x="157" y="168"/>
                    <a:pt x="157" y="168"/>
                    <a:pt x="157" y="168"/>
                  </a:cubicBezTo>
                  <a:cubicBezTo>
                    <a:pt x="157" y="170"/>
                    <a:pt x="157" y="170"/>
                    <a:pt x="157" y="170"/>
                  </a:cubicBezTo>
                  <a:cubicBezTo>
                    <a:pt x="158" y="173"/>
                    <a:pt x="159" y="175"/>
                    <a:pt x="161" y="175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62" y="174"/>
                    <a:pt x="162" y="174"/>
                    <a:pt x="162" y="174"/>
                  </a:cubicBezTo>
                  <a:cubicBezTo>
                    <a:pt x="161" y="170"/>
                    <a:pt x="160" y="168"/>
                    <a:pt x="158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098926" y="5446713"/>
              <a:ext cx="161925" cy="163513"/>
            </a:xfrm>
            <a:custGeom>
              <a:avLst/>
              <a:gdLst>
                <a:gd name="T0" fmla="*/ 157 w 207"/>
                <a:gd name="T1" fmla="*/ 23 h 210"/>
                <a:gd name="T2" fmla="*/ 172 w 207"/>
                <a:gd name="T3" fmla="*/ 43 h 210"/>
                <a:gd name="T4" fmla="*/ 144 w 207"/>
                <a:gd name="T5" fmla="*/ 69 h 210"/>
                <a:gd name="T6" fmla="*/ 56 w 207"/>
                <a:gd name="T7" fmla="*/ 46 h 210"/>
                <a:gd name="T8" fmla="*/ 29 w 207"/>
                <a:gd name="T9" fmla="*/ 95 h 210"/>
                <a:gd name="T10" fmla="*/ 33 w 207"/>
                <a:gd name="T11" fmla="*/ 139 h 210"/>
                <a:gd name="T12" fmla="*/ 157 w 207"/>
                <a:gd name="T13" fmla="*/ 143 h 210"/>
                <a:gd name="T14" fmla="*/ 178 w 207"/>
                <a:gd name="T15" fmla="*/ 126 h 210"/>
                <a:gd name="T16" fmla="*/ 187 w 207"/>
                <a:gd name="T17" fmla="*/ 134 h 210"/>
                <a:gd name="T18" fmla="*/ 187 w 207"/>
                <a:gd name="T19" fmla="*/ 185 h 210"/>
                <a:gd name="T20" fmla="*/ 93 w 207"/>
                <a:gd name="T21" fmla="*/ 210 h 210"/>
                <a:gd name="T22" fmla="*/ 3 w 207"/>
                <a:gd name="T23" fmla="*/ 86 h 210"/>
                <a:gd name="T24" fmla="*/ 13 w 207"/>
                <a:gd name="T25" fmla="*/ 114 h 210"/>
                <a:gd name="T26" fmla="*/ 15 w 207"/>
                <a:gd name="T27" fmla="*/ 106 h 210"/>
                <a:gd name="T28" fmla="*/ 20 w 207"/>
                <a:gd name="T29" fmla="*/ 80 h 210"/>
                <a:gd name="T30" fmla="*/ 24 w 207"/>
                <a:gd name="T31" fmla="*/ 120 h 210"/>
                <a:gd name="T32" fmla="*/ 24 w 207"/>
                <a:gd name="T33" fmla="*/ 120 h 210"/>
                <a:gd name="T34" fmla="*/ 24 w 207"/>
                <a:gd name="T35" fmla="*/ 149 h 210"/>
                <a:gd name="T36" fmla="*/ 39 w 207"/>
                <a:gd name="T37" fmla="*/ 178 h 210"/>
                <a:gd name="T38" fmla="*/ 26 w 207"/>
                <a:gd name="T39" fmla="*/ 60 h 210"/>
                <a:gd name="T40" fmla="*/ 25 w 207"/>
                <a:gd name="T41" fmla="*/ 59 h 210"/>
                <a:gd name="T42" fmla="*/ 35 w 207"/>
                <a:gd name="T43" fmla="*/ 161 h 210"/>
                <a:gd name="T44" fmla="*/ 37 w 207"/>
                <a:gd name="T45" fmla="*/ 45 h 210"/>
                <a:gd name="T46" fmla="*/ 72 w 207"/>
                <a:gd name="T47" fmla="*/ 201 h 210"/>
                <a:gd name="T48" fmla="*/ 42 w 207"/>
                <a:gd name="T49" fmla="*/ 24 h 210"/>
                <a:gd name="T50" fmla="*/ 43 w 207"/>
                <a:gd name="T51" fmla="*/ 24 h 210"/>
                <a:gd name="T52" fmla="*/ 78 w 207"/>
                <a:gd name="T53" fmla="*/ 9 h 210"/>
                <a:gd name="T54" fmla="*/ 50 w 207"/>
                <a:gd name="T55" fmla="*/ 183 h 210"/>
                <a:gd name="T56" fmla="*/ 86 w 207"/>
                <a:gd name="T57" fmla="*/ 193 h 210"/>
                <a:gd name="T58" fmla="*/ 63 w 207"/>
                <a:gd name="T59" fmla="*/ 188 h 210"/>
                <a:gd name="T60" fmla="*/ 55 w 207"/>
                <a:gd name="T61" fmla="*/ 36 h 210"/>
                <a:gd name="T62" fmla="*/ 68 w 207"/>
                <a:gd name="T63" fmla="*/ 28 h 210"/>
                <a:gd name="T64" fmla="*/ 68 w 207"/>
                <a:gd name="T65" fmla="*/ 26 h 210"/>
                <a:gd name="T66" fmla="*/ 104 w 207"/>
                <a:gd name="T67" fmla="*/ 17 h 210"/>
                <a:gd name="T68" fmla="*/ 105 w 207"/>
                <a:gd name="T69" fmla="*/ 29 h 210"/>
                <a:gd name="T70" fmla="*/ 93 w 207"/>
                <a:gd name="T71" fmla="*/ 205 h 210"/>
                <a:gd name="T72" fmla="*/ 100 w 207"/>
                <a:gd name="T73" fmla="*/ 203 h 210"/>
                <a:gd name="T74" fmla="*/ 112 w 207"/>
                <a:gd name="T75" fmla="*/ 29 h 210"/>
                <a:gd name="T76" fmla="*/ 113 w 207"/>
                <a:gd name="T77" fmla="*/ 189 h 210"/>
                <a:gd name="T78" fmla="*/ 118 w 207"/>
                <a:gd name="T79" fmla="*/ 20 h 210"/>
                <a:gd name="T80" fmla="*/ 118 w 207"/>
                <a:gd name="T81" fmla="*/ 20 h 210"/>
                <a:gd name="T82" fmla="*/ 116 w 207"/>
                <a:gd name="T83" fmla="*/ 10 h 210"/>
                <a:gd name="T84" fmla="*/ 136 w 207"/>
                <a:gd name="T85" fmla="*/ 187 h 210"/>
                <a:gd name="T86" fmla="*/ 125 w 207"/>
                <a:gd name="T87" fmla="*/ 23 h 210"/>
                <a:gd name="T88" fmla="*/ 125 w 207"/>
                <a:gd name="T89" fmla="*/ 23 h 210"/>
                <a:gd name="T90" fmla="*/ 128 w 207"/>
                <a:gd name="T91" fmla="*/ 180 h 210"/>
                <a:gd name="T92" fmla="*/ 146 w 207"/>
                <a:gd name="T93" fmla="*/ 33 h 210"/>
                <a:gd name="T94" fmla="*/ 150 w 207"/>
                <a:gd name="T95" fmla="*/ 163 h 210"/>
                <a:gd name="T96" fmla="*/ 168 w 207"/>
                <a:gd name="T97" fmla="*/ 40 h 210"/>
                <a:gd name="T98" fmla="*/ 174 w 207"/>
                <a:gd name="T99" fmla="*/ 145 h 210"/>
                <a:gd name="T100" fmla="*/ 182 w 207"/>
                <a:gd name="T101" fmla="*/ 137 h 210"/>
                <a:gd name="T102" fmla="*/ 198 w 207"/>
                <a:gd name="T103" fmla="*/ 166 h 210"/>
                <a:gd name="T104" fmla="*/ 184 w 207"/>
                <a:gd name="T105" fmla="*/ 177 h 210"/>
                <a:gd name="T106" fmla="*/ 183 w 207"/>
                <a:gd name="T107" fmla="*/ 17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" h="210"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10" y="2"/>
                    <a:pt x="115" y="4"/>
                    <a:pt x="122" y="5"/>
                  </a:cubicBezTo>
                  <a:cubicBezTo>
                    <a:pt x="127" y="5"/>
                    <a:pt x="137" y="10"/>
                    <a:pt x="153" y="21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72" y="31"/>
                    <a:pt x="176" y="35"/>
                    <a:pt x="177" y="37"/>
                  </a:cubicBezTo>
                  <a:cubicBezTo>
                    <a:pt x="177" y="38"/>
                    <a:pt x="177" y="38"/>
                    <a:pt x="177" y="38"/>
                  </a:cubicBezTo>
                  <a:cubicBezTo>
                    <a:pt x="177" y="39"/>
                    <a:pt x="175" y="40"/>
                    <a:pt x="172" y="43"/>
                  </a:cubicBezTo>
                  <a:cubicBezTo>
                    <a:pt x="172" y="47"/>
                    <a:pt x="167" y="55"/>
                    <a:pt x="157" y="67"/>
                  </a:cubicBezTo>
                  <a:cubicBezTo>
                    <a:pt x="157" y="68"/>
                    <a:pt x="157" y="68"/>
                    <a:pt x="157" y="68"/>
                  </a:cubicBezTo>
                  <a:cubicBezTo>
                    <a:pt x="158" y="72"/>
                    <a:pt x="158" y="72"/>
                    <a:pt x="158" y="72"/>
                  </a:cubicBezTo>
                  <a:cubicBezTo>
                    <a:pt x="154" y="72"/>
                    <a:pt x="151" y="73"/>
                    <a:pt x="148" y="75"/>
                  </a:cubicBezTo>
                  <a:cubicBezTo>
                    <a:pt x="146" y="75"/>
                    <a:pt x="145" y="73"/>
                    <a:pt x="144" y="69"/>
                  </a:cubicBezTo>
                  <a:cubicBezTo>
                    <a:pt x="137" y="65"/>
                    <a:pt x="133" y="62"/>
                    <a:pt x="133" y="59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3"/>
                    <a:pt x="129" y="40"/>
                    <a:pt x="114" y="38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2" y="36"/>
                    <a:pt x="71" y="39"/>
                    <a:pt x="56" y="46"/>
                  </a:cubicBezTo>
                  <a:cubicBezTo>
                    <a:pt x="49" y="50"/>
                    <a:pt x="43" y="59"/>
                    <a:pt x="38" y="71"/>
                  </a:cubicBezTo>
                  <a:cubicBezTo>
                    <a:pt x="35" y="83"/>
                    <a:pt x="32" y="89"/>
                    <a:pt x="30" y="92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5" y="91"/>
                    <a:pt x="24" y="93"/>
                    <a:pt x="24" y="97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5"/>
                    <a:pt x="30" y="96"/>
                    <a:pt x="30" y="97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31" y="121"/>
                    <a:pt x="34" y="135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5" y="140"/>
                    <a:pt x="35" y="144"/>
                    <a:pt x="36" y="151"/>
                  </a:cubicBezTo>
                  <a:cubicBezTo>
                    <a:pt x="38" y="158"/>
                    <a:pt x="45" y="165"/>
                    <a:pt x="57" y="170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97" y="184"/>
                    <a:pt x="116" y="180"/>
                    <a:pt x="133" y="170"/>
                  </a:cubicBezTo>
                  <a:cubicBezTo>
                    <a:pt x="149" y="156"/>
                    <a:pt x="157" y="147"/>
                    <a:pt x="157" y="143"/>
                  </a:cubicBezTo>
                  <a:cubicBezTo>
                    <a:pt x="156" y="137"/>
                    <a:pt x="156" y="137"/>
                    <a:pt x="156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62" y="129"/>
                    <a:pt x="172" y="119"/>
                  </a:cubicBezTo>
                  <a:cubicBezTo>
                    <a:pt x="172" y="119"/>
                    <a:pt x="174" y="121"/>
                    <a:pt x="178" y="124"/>
                  </a:cubicBezTo>
                  <a:cubicBezTo>
                    <a:pt x="178" y="126"/>
                    <a:pt x="178" y="126"/>
                    <a:pt x="178" y="126"/>
                  </a:cubicBezTo>
                  <a:cubicBezTo>
                    <a:pt x="176" y="126"/>
                    <a:pt x="176" y="126"/>
                    <a:pt x="176" y="126"/>
                  </a:cubicBezTo>
                  <a:cubicBezTo>
                    <a:pt x="173" y="126"/>
                    <a:pt x="173" y="126"/>
                    <a:pt x="173" y="126"/>
                  </a:cubicBezTo>
                  <a:cubicBezTo>
                    <a:pt x="173" y="126"/>
                    <a:pt x="173" y="126"/>
                    <a:pt x="173" y="126"/>
                  </a:cubicBezTo>
                  <a:cubicBezTo>
                    <a:pt x="173" y="127"/>
                    <a:pt x="173" y="127"/>
                    <a:pt x="173" y="127"/>
                  </a:cubicBezTo>
                  <a:cubicBezTo>
                    <a:pt x="182" y="128"/>
                    <a:pt x="187" y="130"/>
                    <a:pt x="187" y="134"/>
                  </a:cubicBezTo>
                  <a:cubicBezTo>
                    <a:pt x="190" y="139"/>
                    <a:pt x="194" y="147"/>
                    <a:pt x="199" y="157"/>
                  </a:cubicBezTo>
                  <a:cubicBezTo>
                    <a:pt x="200" y="157"/>
                    <a:pt x="201" y="160"/>
                    <a:pt x="202" y="166"/>
                  </a:cubicBezTo>
                  <a:cubicBezTo>
                    <a:pt x="205" y="167"/>
                    <a:pt x="207" y="168"/>
                    <a:pt x="207" y="170"/>
                  </a:cubicBezTo>
                  <a:cubicBezTo>
                    <a:pt x="207" y="172"/>
                    <a:pt x="206" y="173"/>
                    <a:pt x="203" y="173"/>
                  </a:cubicBezTo>
                  <a:cubicBezTo>
                    <a:pt x="197" y="175"/>
                    <a:pt x="192" y="179"/>
                    <a:pt x="187" y="185"/>
                  </a:cubicBezTo>
                  <a:cubicBezTo>
                    <a:pt x="179" y="177"/>
                    <a:pt x="174" y="173"/>
                    <a:pt x="174" y="173"/>
                  </a:cubicBezTo>
                  <a:cubicBezTo>
                    <a:pt x="154" y="185"/>
                    <a:pt x="154" y="185"/>
                    <a:pt x="154" y="185"/>
                  </a:cubicBezTo>
                  <a:cubicBezTo>
                    <a:pt x="148" y="189"/>
                    <a:pt x="141" y="193"/>
                    <a:pt x="136" y="197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3" y="210"/>
                    <a:pt x="93" y="210"/>
                    <a:pt x="93" y="210"/>
                  </a:cubicBezTo>
                  <a:cubicBezTo>
                    <a:pt x="85" y="210"/>
                    <a:pt x="73" y="207"/>
                    <a:pt x="58" y="203"/>
                  </a:cubicBezTo>
                  <a:cubicBezTo>
                    <a:pt x="42" y="196"/>
                    <a:pt x="33" y="190"/>
                    <a:pt x="32" y="186"/>
                  </a:cubicBezTo>
                  <a:cubicBezTo>
                    <a:pt x="11" y="162"/>
                    <a:pt x="1" y="143"/>
                    <a:pt x="1" y="13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2" y="108"/>
                    <a:pt x="3" y="98"/>
                    <a:pt x="3" y="86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56"/>
                    <a:pt x="17" y="48"/>
                    <a:pt x="26" y="37"/>
                  </a:cubicBezTo>
                  <a:cubicBezTo>
                    <a:pt x="31" y="26"/>
                    <a:pt x="44" y="16"/>
                    <a:pt x="66" y="6"/>
                  </a:cubicBezTo>
                  <a:cubicBezTo>
                    <a:pt x="74" y="4"/>
                    <a:pt x="88" y="2"/>
                    <a:pt x="108" y="0"/>
                  </a:cubicBezTo>
                  <a:close/>
                  <a:moveTo>
                    <a:pt x="13" y="114"/>
                  </a:moveTo>
                  <a:cubicBezTo>
                    <a:pt x="13" y="115"/>
                    <a:pt x="13" y="115"/>
                    <a:pt x="13" y="115"/>
                  </a:cubicBezTo>
                  <a:cubicBezTo>
                    <a:pt x="13" y="117"/>
                    <a:pt x="14" y="119"/>
                    <a:pt x="16" y="119"/>
                  </a:cubicBezTo>
                  <a:cubicBezTo>
                    <a:pt x="18" y="119"/>
                    <a:pt x="18" y="116"/>
                    <a:pt x="17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06"/>
                    <a:pt x="14" y="109"/>
                    <a:pt x="13" y="114"/>
                  </a:cubicBezTo>
                  <a:close/>
                  <a:moveTo>
                    <a:pt x="28" y="67"/>
                  </a:moveTo>
                  <a:cubicBezTo>
                    <a:pt x="26" y="67"/>
                    <a:pt x="26" y="67"/>
                    <a:pt x="26" y="67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3" y="81"/>
                    <a:pt x="25" y="77"/>
                    <a:pt x="28" y="69"/>
                  </a:cubicBezTo>
                  <a:lnTo>
                    <a:pt x="28" y="67"/>
                  </a:lnTo>
                  <a:close/>
                  <a:moveTo>
                    <a:pt x="24" y="120"/>
                  </a:moveTo>
                  <a:cubicBezTo>
                    <a:pt x="22" y="122"/>
                    <a:pt x="22" y="124"/>
                    <a:pt x="22" y="126"/>
                  </a:cubicBezTo>
                  <a:cubicBezTo>
                    <a:pt x="22" y="127"/>
                    <a:pt x="23" y="130"/>
                    <a:pt x="25" y="133"/>
                  </a:cubicBezTo>
                  <a:cubicBezTo>
                    <a:pt x="26" y="138"/>
                    <a:pt x="28" y="140"/>
                    <a:pt x="30" y="140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5"/>
                    <a:pt x="28" y="129"/>
                    <a:pt x="24" y="120"/>
                  </a:cubicBezTo>
                  <a:close/>
                  <a:moveTo>
                    <a:pt x="24" y="149"/>
                  </a:moveTo>
                  <a:cubicBezTo>
                    <a:pt x="22" y="149"/>
                    <a:pt x="22" y="149"/>
                    <a:pt x="22" y="149"/>
                  </a:cubicBezTo>
                  <a:cubicBezTo>
                    <a:pt x="22" y="151"/>
                    <a:pt x="22" y="151"/>
                    <a:pt x="22" y="151"/>
                  </a:cubicBezTo>
                  <a:cubicBezTo>
                    <a:pt x="23" y="153"/>
                    <a:pt x="25" y="154"/>
                    <a:pt x="27" y="154"/>
                  </a:cubicBezTo>
                  <a:cubicBezTo>
                    <a:pt x="27" y="153"/>
                    <a:pt x="26" y="151"/>
                    <a:pt x="24" y="149"/>
                  </a:cubicBezTo>
                  <a:close/>
                  <a:moveTo>
                    <a:pt x="26" y="166"/>
                  </a:moveTo>
                  <a:cubicBezTo>
                    <a:pt x="24" y="166"/>
                    <a:pt x="24" y="166"/>
                    <a:pt x="24" y="166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4" y="170"/>
                    <a:pt x="28" y="174"/>
                    <a:pt x="35" y="178"/>
                  </a:cubicBezTo>
                  <a:cubicBezTo>
                    <a:pt x="39" y="178"/>
                    <a:pt x="39" y="178"/>
                    <a:pt x="39" y="178"/>
                  </a:cubicBezTo>
                  <a:cubicBezTo>
                    <a:pt x="39" y="178"/>
                    <a:pt x="39" y="178"/>
                    <a:pt x="39" y="178"/>
                  </a:cubicBezTo>
                  <a:cubicBezTo>
                    <a:pt x="39" y="175"/>
                    <a:pt x="35" y="171"/>
                    <a:pt x="26" y="166"/>
                  </a:cubicBezTo>
                  <a:close/>
                  <a:moveTo>
                    <a:pt x="25" y="59"/>
                  </a:moveTo>
                  <a:cubicBezTo>
                    <a:pt x="25" y="59"/>
                    <a:pt x="25" y="59"/>
                    <a:pt x="25" y="59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9" y="58"/>
                    <a:pt x="31" y="56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27" y="55"/>
                    <a:pt x="25" y="57"/>
                    <a:pt x="25" y="59"/>
                  </a:cubicBezTo>
                  <a:close/>
                  <a:moveTo>
                    <a:pt x="30" y="157"/>
                  </a:moveTo>
                  <a:cubicBezTo>
                    <a:pt x="30" y="159"/>
                    <a:pt x="30" y="159"/>
                    <a:pt x="30" y="159"/>
                  </a:cubicBezTo>
                  <a:cubicBezTo>
                    <a:pt x="32" y="161"/>
                    <a:pt x="33" y="162"/>
                    <a:pt x="34" y="162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4" y="158"/>
                    <a:pt x="33" y="157"/>
                    <a:pt x="30" y="157"/>
                  </a:cubicBezTo>
                  <a:close/>
                  <a:moveTo>
                    <a:pt x="37" y="45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41" y="43"/>
                    <a:pt x="43" y="41"/>
                    <a:pt x="43" y="39"/>
                  </a:cubicBezTo>
                  <a:cubicBezTo>
                    <a:pt x="40" y="39"/>
                    <a:pt x="38" y="41"/>
                    <a:pt x="37" y="45"/>
                  </a:cubicBezTo>
                  <a:close/>
                  <a:moveTo>
                    <a:pt x="37" y="184"/>
                  </a:moveTo>
                  <a:cubicBezTo>
                    <a:pt x="39" y="187"/>
                    <a:pt x="48" y="193"/>
                    <a:pt x="63" y="200"/>
                  </a:cubicBezTo>
                  <a:cubicBezTo>
                    <a:pt x="71" y="202"/>
                    <a:pt x="71" y="202"/>
                    <a:pt x="71" y="202"/>
                  </a:cubicBezTo>
                  <a:cubicBezTo>
                    <a:pt x="72" y="202"/>
                    <a:pt x="72" y="202"/>
                    <a:pt x="72" y="202"/>
                  </a:cubicBezTo>
                  <a:cubicBezTo>
                    <a:pt x="72" y="201"/>
                    <a:pt x="72" y="201"/>
                    <a:pt x="72" y="201"/>
                  </a:cubicBezTo>
                  <a:cubicBezTo>
                    <a:pt x="56" y="195"/>
                    <a:pt x="47" y="189"/>
                    <a:pt x="43" y="184"/>
                  </a:cubicBezTo>
                  <a:cubicBezTo>
                    <a:pt x="42" y="183"/>
                    <a:pt x="41" y="183"/>
                    <a:pt x="40" y="183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38" y="183"/>
                    <a:pt x="37" y="183"/>
                    <a:pt x="37" y="184"/>
                  </a:cubicBezTo>
                  <a:close/>
                  <a:moveTo>
                    <a:pt x="42" y="24"/>
                  </a:moveTo>
                  <a:cubicBezTo>
                    <a:pt x="40" y="25"/>
                    <a:pt x="40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lnTo>
                    <a:pt x="42" y="24"/>
                  </a:lnTo>
                  <a:close/>
                  <a:moveTo>
                    <a:pt x="47" y="20"/>
                  </a:moveTo>
                  <a:cubicBezTo>
                    <a:pt x="47" y="21"/>
                    <a:pt x="47" y="21"/>
                    <a:pt x="47" y="21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82" y="8"/>
                    <a:pt x="85" y="7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74" y="6"/>
                    <a:pt x="62" y="11"/>
                    <a:pt x="47" y="20"/>
                  </a:cubicBezTo>
                  <a:close/>
                  <a:moveTo>
                    <a:pt x="51" y="183"/>
                  </a:moveTo>
                  <a:cubicBezTo>
                    <a:pt x="50" y="183"/>
                    <a:pt x="50" y="183"/>
                    <a:pt x="50" y="183"/>
                  </a:cubicBezTo>
                  <a:cubicBezTo>
                    <a:pt x="50" y="185"/>
                    <a:pt x="54" y="187"/>
                    <a:pt x="63" y="190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6" y="194"/>
                    <a:pt x="86" y="194"/>
                    <a:pt x="86" y="194"/>
                  </a:cubicBezTo>
                  <a:cubicBezTo>
                    <a:pt x="86" y="193"/>
                    <a:pt x="86" y="193"/>
                    <a:pt x="86" y="193"/>
                  </a:cubicBezTo>
                  <a:cubicBezTo>
                    <a:pt x="85" y="193"/>
                    <a:pt x="85" y="193"/>
                    <a:pt x="85" y="193"/>
                  </a:cubicBezTo>
                  <a:cubicBezTo>
                    <a:pt x="81" y="193"/>
                    <a:pt x="76" y="191"/>
                    <a:pt x="72" y="188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5" y="186"/>
                    <a:pt x="65" y="186"/>
                    <a:pt x="65" y="186"/>
                  </a:cubicBezTo>
                  <a:cubicBezTo>
                    <a:pt x="63" y="188"/>
                    <a:pt x="63" y="188"/>
                    <a:pt x="63" y="188"/>
                  </a:cubicBezTo>
                  <a:cubicBezTo>
                    <a:pt x="63" y="188"/>
                    <a:pt x="63" y="188"/>
                    <a:pt x="63" y="188"/>
                  </a:cubicBezTo>
                  <a:cubicBezTo>
                    <a:pt x="61" y="188"/>
                    <a:pt x="57" y="186"/>
                    <a:pt x="51" y="183"/>
                  </a:cubicBezTo>
                  <a:close/>
                  <a:moveTo>
                    <a:pt x="56" y="33"/>
                  </a:move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8" y="34"/>
                    <a:pt x="58" y="34"/>
                    <a:pt x="58" y="34"/>
                  </a:cubicBezTo>
                  <a:lnTo>
                    <a:pt x="56" y="33"/>
                  </a:lnTo>
                  <a:close/>
                  <a:moveTo>
                    <a:pt x="68" y="26"/>
                  </a:moveTo>
                  <a:cubicBezTo>
                    <a:pt x="68" y="28"/>
                    <a:pt x="68" y="28"/>
                    <a:pt x="68" y="28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75" y="27"/>
                    <a:pt x="78" y="26"/>
                    <a:pt x="78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1" y="25"/>
                    <a:pt x="68" y="26"/>
                    <a:pt x="68" y="26"/>
                  </a:cubicBezTo>
                  <a:close/>
                  <a:moveTo>
                    <a:pt x="82" y="20"/>
                  </a:moveTo>
                  <a:cubicBezTo>
                    <a:pt x="82" y="21"/>
                    <a:pt x="82" y="21"/>
                    <a:pt x="82" y="21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100" y="22"/>
                    <a:pt x="108" y="21"/>
                    <a:pt x="110" y="19"/>
                  </a:cubicBezTo>
                  <a:cubicBezTo>
                    <a:pt x="110" y="18"/>
                    <a:pt x="108" y="17"/>
                    <a:pt x="104" y="17"/>
                  </a:cubicBezTo>
                  <a:cubicBezTo>
                    <a:pt x="94" y="17"/>
                    <a:pt x="86" y="18"/>
                    <a:pt x="82" y="20"/>
                  </a:cubicBezTo>
                  <a:close/>
                  <a:moveTo>
                    <a:pt x="88" y="30"/>
                  </a:move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100" y="31"/>
                    <a:pt x="104" y="30"/>
                    <a:pt x="105" y="29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1" y="28"/>
                    <a:pt x="101" y="28"/>
                    <a:pt x="101" y="28"/>
                  </a:cubicBezTo>
                  <a:cubicBezTo>
                    <a:pt x="92" y="28"/>
                    <a:pt x="88" y="29"/>
                    <a:pt x="88" y="30"/>
                  </a:cubicBezTo>
                  <a:close/>
                  <a:moveTo>
                    <a:pt x="93" y="205"/>
                  </a:moveTo>
                  <a:cubicBezTo>
                    <a:pt x="93" y="205"/>
                    <a:pt x="93" y="205"/>
                    <a:pt x="93" y="205"/>
                  </a:cubicBezTo>
                  <a:cubicBezTo>
                    <a:pt x="93" y="206"/>
                    <a:pt x="95" y="207"/>
                    <a:pt x="100" y="208"/>
                  </a:cubicBezTo>
                  <a:cubicBezTo>
                    <a:pt x="100" y="206"/>
                    <a:pt x="100" y="206"/>
                    <a:pt x="100" y="206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1" y="204"/>
                    <a:pt x="101" y="204"/>
                    <a:pt x="101" y="204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4" y="203"/>
                    <a:pt x="93" y="204"/>
                    <a:pt x="93" y="205"/>
                  </a:cubicBezTo>
                  <a:close/>
                  <a:moveTo>
                    <a:pt x="115" y="28"/>
                  </a:move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5" y="30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lnTo>
                    <a:pt x="115" y="28"/>
                  </a:ln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4" y="189"/>
                    <a:pt x="114" y="189"/>
                    <a:pt x="114" y="189"/>
                  </a:cubicBezTo>
                  <a:cubicBezTo>
                    <a:pt x="116" y="189"/>
                    <a:pt x="117" y="189"/>
                    <a:pt x="118" y="187"/>
                  </a:cubicBezTo>
                  <a:cubicBezTo>
                    <a:pt x="118" y="187"/>
                    <a:pt x="118" y="187"/>
                    <a:pt x="118" y="187"/>
                  </a:cubicBezTo>
                  <a:cubicBezTo>
                    <a:pt x="114" y="187"/>
                    <a:pt x="113" y="188"/>
                    <a:pt x="113" y="189"/>
                  </a:cubicBezTo>
                  <a:close/>
                  <a:moveTo>
                    <a:pt x="118" y="20"/>
                  </a:moveTo>
                  <a:cubicBezTo>
                    <a:pt x="113" y="20"/>
                    <a:pt x="113" y="20"/>
                    <a:pt x="113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1"/>
                    <a:pt x="116" y="22"/>
                    <a:pt x="120" y="23"/>
                  </a:cubicBezTo>
                  <a:cubicBezTo>
                    <a:pt x="122" y="21"/>
                    <a:pt x="122" y="21"/>
                    <a:pt x="122" y="21"/>
                  </a:cubicBezTo>
                  <a:cubicBezTo>
                    <a:pt x="122" y="20"/>
                    <a:pt x="120" y="20"/>
                    <a:pt x="118" y="20"/>
                  </a:cubicBezTo>
                  <a:close/>
                  <a:moveTo>
                    <a:pt x="118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18" y="10"/>
                    <a:pt x="118" y="10"/>
                    <a:pt x="118" y="10"/>
                  </a:cubicBezTo>
                  <a:lnTo>
                    <a:pt x="118" y="8"/>
                  </a:lnTo>
                  <a:close/>
                  <a:moveTo>
                    <a:pt x="123" y="194"/>
                  </a:moveTo>
                  <a:cubicBezTo>
                    <a:pt x="124" y="194"/>
                    <a:pt x="124" y="194"/>
                    <a:pt x="124" y="194"/>
                  </a:cubicBezTo>
                  <a:cubicBezTo>
                    <a:pt x="129" y="193"/>
                    <a:pt x="133" y="190"/>
                    <a:pt x="136" y="187"/>
                  </a:cubicBezTo>
                  <a:cubicBezTo>
                    <a:pt x="136" y="186"/>
                    <a:pt x="136" y="186"/>
                    <a:pt x="136" y="186"/>
                  </a:cubicBezTo>
                  <a:cubicBezTo>
                    <a:pt x="136" y="186"/>
                    <a:pt x="136" y="186"/>
                    <a:pt x="136" y="186"/>
                  </a:cubicBezTo>
                  <a:cubicBezTo>
                    <a:pt x="133" y="186"/>
                    <a:pt x="129" y="189"/>
                    <a:pt x="123" y="194"/>
                  </a:cubicBezTo>
                  <a:close/>
                  <a:moveTo>
                    <a:pt x="125" y="23"/>
                  </a:move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7" y="24"/>
                    <a:pt x="127" y="24"/>
                    <a:pt x="127" y="24"/>
                  </a:cubicBezTo>
                  <a:lnTo>
                    <a:pt x="125" y="23"/>
                  </a:lnTo>
                  <a:close/>
                  <a:moveTo>
                    <a:pt x="128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9" y="181"/>
                    <a:pt x="129" y="181"/>
                    <a:pt x="129" y="181"/>
                  </a:cubicBezTo>
                  <a:cubicBezTo>
                    <a:pt x="135" y="178"/>
                    <a:pt x="138" y="176"/>
                    <a:pt x="138" y="173"/>
                  </a:cubicBezTo>
                  <a:cubicBezTo>
                    <a:pt x="131" y="176"/>
                    <a:pt x="128" y="179"/>
                    <a:pt x="128" y="180"/>
                  </a:cubicBezTo>
                  <a:close/>
                  <a:moveTo>
                    <a:pt x="146" y="33"/>
                  </a:moveTo>
                  <a:cubicBezTo>
                    <a:pt x="144" y="33"/>
                    <a:pt x="144" y="33"/>
                    <a:pt x="144" y="33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46" y="33"/>
                    <a:pt x="146" y="33"/>
                    <a:pt x="146" y="33"/>
                  </a:cubicBezTo>
                  <a:close/>
                  <a:moveTo>
                    <a:pt x="150" y="163"/>
                  </a:moveTo>
                  <a:cubicBezTo>
                    <a:pt x="151" y="163"/>
                    <a:pt x="151" y="163"/>
                    <a:pt x="151" y="163"/>
                  </a:cubicBezTo>
                  <a:cubicBezTo>
                    <a:pt x="152" y="163"/>
                    <a:pt x="154" y="161"/>
                    <a:pt x="156" y="158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3" y="157"/>
                    <a:pt x="152" y="159"/>
                    <a:pt x="150" y="163"/>
                  </a:cubicBezTo>
                  <a:close/>
                  <a:moveTo>
                    <a:pt x="163" y="41"/>
                  </a:moveTo>
                  <a:cubicBezTo>
                    <a:pt x="163" y="42"/>
                    <a:pt x="163" y="42"/>
                    <a:pt x="163" y="42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8" y="40"/>
                    <a:pt x="168" y="40"/>
                    <a:pt x="168" y="40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5" y="38"/>
                    <a:pt x="163" y="39"/>
                    <a:pt x="163" y="41"/>
                  </a:cubicBezTo>
                  <a:close/>
                  <a:moveTo>
                    <a:pt x="174" y="144"/>
                  </a:moveTo>
                  <a:cubicBezTo>
                    <a:pt x="174" y="145"/>
                    <a:pt x="174" y="145"/>
                    <a:pt x="174" y="145"/>
                  </a:cubicBezTo>
                  <a:cubicBezTo>
                    <a:pt x="175" y="150"/>
                    <a:pt x="177" y="153"/>
                    <a:pt x="178" y="153"/>
                  </a:cubicBezTo>
                  <a:cubicBezTo>
                    <a:pt x="179" y="152"/>
                    <a:pt x="179" y="152"/>
                    <a:pt x="179" y="152"/>
                  </a:cubicBezTo>
                  <a:cubicBezTo>
                    <a:pt x="179" y="150"/>
                    <a:pt x="179" y="150"/>
                    <a:pt x="179" y="150"/>
                  </a:cubicBezTo>
                  <a:cubicBezTo>
                    <a:pt x="178" y="146"/>
                    <a:pt x="176" y="144"/>
                    <a:pt x="174" y="144"/>
                  </a:cubicBezTo>
                  <a:close/>
                  <a:moveTo>
                    <a:pt x="182" y="137"/>
                  </a:moveTo>
                  <a:cubicBezTo>
                    <a:pt x="181" y="137"/>
                    <a:pt x="181" y="137"/>
                    <a:pt x="181" y="137"/>
                  </a:cubicBezTo>
                  <a:cubicBezTo>
                    <a:pt x="181" y="139"/>
                    <a:pt x="181" y="139"/>
                    <a:pt x="181" y="139"/>
                  </a:cubicBezTo>
                  <a:cubicBezTo>
                    <a:pt x="181" y="141"/>
                    <a:pt x="185" y="151"/>
                    <a:pt x="195" y="166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4" y="159"/>
                    <a:pt x="190" y="152"/>
                    <a:pt x="187" y="143"/>
                  </a:cubicBezTo>
                  <a:lnTo>
                    <a:pt x="182" y="137"/>
                  </a:lnTo>
                  <a:close/>
                  <a:moveTo>
                    <a:pt x="183" y="174"/>
                  </a:moveTo>
                  <a:cubicBezTo>
                    <a:pt x="183" y="176"/>
                    <a:pt x="183" y="176"/>
                    <a:pt x="183" y="176"/>
                  </a:cubicBezTo>
                  <a:cubicBezTo>
                    <a:pt x="184" y="177"/>
                    <a:pt x="184" y="177"/>
                    <a:pt x="184" y="177"/>
                  </a:cubicBezTo>
                  <a:cubicBezTo>
                    <a:pt x="186" y="177"/>
                    <a:pt x="186" y="177"/>
                    <a:pt x="186" y="177"/>
                  </a:cubicBezTo>
                  <a:cubicBezTo>
                    <a:pt x="187" y="177"/>
                    <a:pt x="188" y="175"/>
                    <a:pt x="191" y="172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89" y="170"/>
                    <a:pt x="185" y="169"/>
                  </a:cubicBezTo>
                  <a:cubicBezTo>
                    <a:pt x="183" y="169"/>
                    <a:pt x="183" y="170"/>
                    <a:pt x="183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4262438" y="5389563"/>
              <a:ext cx="157163" cy="225425"/>
            </a:xfrm>
            <a:custGeom>
              <a:avLst/>
              <a:gdLst>
                <a:gd name="T0" fmla="*/ 49 w 200"/>
                <a:gd name="T1" fmla="*/ 27 h 288"/>
                <a:gd name="T2" fmla="*/ 126 w 200"/>
                <a:gd name="T3" fmla="*/ 90 h 288"/>
                <a:gd name="T4" fmla="*/ 175 w 200"/>
                <a:gd name="T5" fmla="*/ 88 h 288"/>
                <a:gd name="T6" fmla="*/ 177 w 200"/>
                <a:gd name="T7" fmla="*/ 122 h 288"/>
                <a:gd name="T8" fmla="*/ 159 w 200"/>
                <a:gd name="T9" fmla="*/ 134 h 288"/>
                <a:gd name="T10" fmla="*/ 162 w 200"/>
                <a:gd name="T11" fmla="*/ 247 h 288"/>
                <a:gd name="T12" fmla="*/ 195 w 200"/>
                <a:gd name="T13" fmla="*/ 288 h 288"/>
                <a:gd name="T14" fmla="*/ 110 w 200"/>
                <a:gd name="T15" fmla="*/ 191 h 288"/>
                <a:gd name="T16" fmla="*/ 73 w 200"/>
                <a:gd name="T17" fmla="*/ 184 h 288"/>
                <a:gd name="T18" fmla="*/ 64 w 200"/>
                <a:gd name="T19" fmla="*/ 241 h 288"/>
                <a:gd name="T20" fmla="*/ 93 w 200"/>
                <a:gd name="T21" fmla="*/ 270 h 288"/>
                <a:gd name="T22" fmla="*/ 90 w 200"/>
                <a:gd name="T23" fmla="*/ 281 h 288"/>
                <a:gd name="T24" fmla="*/ 13 w 200"/>
                <a:gd name="T25" fmla="*/ 265 h 288"/>
                <a:gd name="T26" fmla="*/ 21 w 200"/>
                <a:gd name="T27" fmla="*/ 259 h 288"/>
                <a:gd name="T28" fmla="*/ 27 w 200"/>
                <a:gd name="T29" fmla="*/ 251 h 288"/>
                <a:gd name="T30" fmla="*/ 19 w 200"/>
                <a:gd name="T31" fmla="*/ 248 h 288"/>
                <a:gd name="T32" fmla="*/ 41 w 200"/>
                <a:gd name="T33" fmla="*/ 208 h 288"/>
                <a:gd name="T34" fmla="*/ 0 w 200"/>
                <a:gd name="T35" fmla="*/ 20 h 288"/>
                <a:gd name="T36" fmla="*/ 2 w 200"/>
                <a:gd name="T37" fmla="*/ 6 h 288"/>
                <a:gd name="T38" fmla="*/ 20 w 200"/>
                <a:gd name="T39" fmla="*/ 30 h 288"/>
                <a:gd name="T40" fmla="*/ 26 w 200"/>
                <a:gd name="T41" fmla="*/ 29 h 288"/>
                <a:gd name="T42" fmla="*/ 24 w 200"/>
                <a:gd name="T43" fmla="*/ 264 h 288"/>
                <a:gd name="T44" fmla="*/ 55 w 200"/>
                <a:gd name="T45" fmla="*/ 263 h 288"/>
                <a:gd name="T46" fmla="*/ 73 w 200"/>
                <a:gd name="T47" fmla="*/ 274 h 288"/>
                <a:gd name="T48" fmla="*/ 44 w 200"/>
                <a:gd name="T49" fmla="*/ 19 h 288"/>
                <a:gd name="T50" fmla="*/ 44 w 200"/>
                <a:gd name="T51" fmla="*/ 76 h 288"/>
                <a:gd name="T52" fmla="*/ 42 w 200"/>
                <a:gd name="T53" fmla="*/ 111 h 288"/>
                <a:gd name="T54" fmla="*/ 50 w 200"/>
                <a:gd name="T55" fmla="*/ 259 h 288"/>
                <a:gd name="T56" fmla="*/ 51 w 200"/>
                <a:gd name="T57" fmla="*/ 174 h 288"/>
                <a:gd name="T58" fmla="*/ 51 w 200"/>
                <a:gd name="T59" fmla="*/ 209 h 288"/>
                <a:gd name="T60" fmla="*/ 51 w 200"/>
                <a:gd name="T61" fmla="*/ 204 h 288"/>
                <a:gd name="T62" fmla="*/ 55 w 200"/>
                <a:gd name="T63" fmla="*/ 189 h 288"/>
                <a:gd name="T64" fmla="*/ 54 w 200"/>
                <a:gd name="T65" fmla="*/ 242 h 288"/>
                <a:gd name="T66" fmla="*/ 53 w 200"/>
                <a:gd name="T67" fmla="*/ 220 h 288"/>
                <a:gd name="T68" fmla="*/ 62 w 200"/>
                <a:gd name="T69" fmla="*/ 173 h 288"/>
                <a:gd name="T70" fmla="*/ 62 w 200"/>
                <a:gd name="T71" fmla="*/ 260 h 288"/>
                <a:gd name="T72" fmla="*/ 70 w 200"/>
                <a:gd name="T73" fmla="*/ 269 h 288"/>
                <a:gd name="T74" fmla="*/ 82 w 200"/>
                <a:gd name="T75" fmla="*/ 264 h 288"/>
                <a:gd name="T76" fmla="*/ 77 w 200"/>
                <a:gd name="T77" fmla="*/ 180 h 288"/>
                <a:gd name="T78" fmla="*/ 77 w 200"/>
                <a:gd name="T79" fmla="*/ 274 h 288"/>
                <a:gd name="T80" fmla="*/ 88 w 200"/>
                <a:gd name="T81" fmla="*/ 255 h 288"/>
                <a:gd name="T82" fmla="*/ 88 w 200"/>
                <a:gd name="T83" fmla="*/ 255 h 288"/>
                <a:gd name="T84" fmla="*/ 106 w 200"/>
                <a:gd name="T85" fmla="*/ 171 h 288"/>
                <a:gd name="T86" fmla="*/ 133 w 200"/>
                <a:gd name="T87" fmla="*/ 220 h 288"/>
                <a:gd name="T88" fmla="*/ 160 w 200"/>
                <a:gd name="T89" fmla="*/ 124 h 288"/>
                <a:gd name="T90" fmla="*/ 136 w 200"/>
                <a:gd name="T91" fmla="*/ 123 h 288"/>
                <a:gd name="T92" fmla="*/ 130 w 200"/>
                <a:gd name="T93" fmla="*/ 114 h 288"/>
                <a:gd name="T94" fmla="*/ 130 w 200"/>
                <a:gd name="T95" fmla="*/ 105 h 288"/>
                <a:gd name="T96" fmla="*/ 135 w 200"/>
                <a:gd name="T97" fmla="*/ 96 h 288"/>
                <a:gd name="T98" fmla="*/ 140 w 200"/>
                <a:gd name="T99" fmla="*/ 237 h 288"/>
                <a:gd name="T100" fmla="*/ 137 w 200"/>
                <a:gd name="T101" fmla="*/ 86 h 288"/>
                <a:gd name="T102" fmla="*/ 138 w 200"/>
                <a:gd name="T103" fmla="*/ 204 h 288"/>
                <a:gd name="T104" fmla="*/ 149 w 200"/>
                <a:gd name="T105" fmla="*/ 249 h 288"/>
                <a:gd name="T106" fmla="*/ 163 w 200"/>
                <a:gd name="T107" fmla="*/ 107 h 288"/>
                <a:gd name="T108" fmla="*/ 163 w 200"/>
                <a:gd name="T109" fmla="*/ 107 h 288"/>
                <a:gd name="T110" fmla="*/ 187 w 200"/>
                <a:gd name="T111" fmla="*/ 282 h 288"/>
                <a:gd name="T112" fmla="*/ 171 w 200"/>
                <a:gd name="T113" fmla="*/ 263 h 288"/>
                <a:gd name="T114" fmla="*/ 171 w 200"/>
                <a:gd name="T115" fmla="*/ 263 h 288"/>
                <a:gd name="T116" fmla="*/ 181 w 200"/>
                <a:gd name="T117" fmla="*/ 265 h 288"/>
                <a:gd name="T118" fmla="*/ 195 w 200"/>
                <a:gd name="T119" fmla="*/ 259 h 288"/>
                <a:gd name="T120" fmla="*/ 195 w 200"/>
                <a:gd name="T121" fmla="*/ 26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0" h="288">
                  <a:moveTo>
                    <a:pt x="4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0" y="3"/>
                    <a:pt x="43" y="6"/>
                    <a:pt x="46" y="9"/>
                  </a:cubicBezTo>
                  <a:cubicBezTo>
                    <a:pt x="48" y="9"/>
                    <a:pt x="50" y="14"/>
                    <a:pt x="51" y="24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2" y="31"/>
                    <a:pt x="54" y="46"/>
                    <a:pt x="55" y="73"/>
                  </a:cubicBezTo>
                  <a:cubicBezTo>
                    <a:pt x="55" y="121"/>
                    <a:pt x="56" y="152"/>
                    <a:pt x="59" y="166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73" y="156"/>
                    <a:pt x="93" y="141"/>
                    <a:pt x="120" y="123"/>
                  </a:cubicBezTo>
                  <a:cubicBezTo>
                    <a:pt x="123" y="123"/>
                    <a:pt x="124" y="112"/>
                    <a:pt x="126" y="90"/>
                  </a:cubicBezTo>
                  <a:cubicBezTo>
                    <a:pt x="126" y="85"/>
                    <a:pt x="128" y="83"/>
                    <a:pt x="133" y="83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69" y="82"/>
                    <a:pt x="182" y="84"/>
                    <a:pt x="187" y="89"/>
                  </a:cubicBezTo>
                  <a:cubicBezTo>
                    <a:pt x="187" y="89"/>
                    <a:pt x="187" y="89"/>
                    <a:pt x="187" y="89"/>
                  </a:cubicBezTo>
                  <a:cubicBezTo>
                    <a:pt x="186" y="90"/>
                    <a:pt x="186" y="90"/>
                    <a:pt x="186" y="90"/>
                  </a:cubicBezTo>
                  <a:cubicBezTo>
                    <a:pt x="181" y="89"/>
                    <a:pt x="178" y="88"/>
                    <a:pt x="175" y="88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4" y="90"/>
                    <a:pt x="174" y="90"/>
                    <a:pt x="174" y="90"/>
                  </a:cubicBezTo>
                  <a:cubicBezTo>
                    <a:pt x="174" y="91"/>
                    <a:pt x="178" y="92"/>
                    <a:pt x="185" y="93"/>
                  </a:cubicBezTo>
                  <a:cubicBezTo>
                    <a:pt x="187" y="93"/>
                    <a:pt x="188" y="99"/>
                    <a:pt x="188" y="110"/>
                  </a:cubicBezTo>
                  <a:cubicBezTo>
                    <a:pt x="188" y="115"/>
                    <a:pt x="186" y="117"/>
                    <a:pt x="182" y="117"/>
                  </a:cubicBezTo>
                  <a:cubicBezTo>
                    <a:pt x="181" y="117"/>
                    <a:pt x="180" y="119"/>
                    <a:pt x="177" y="122"/>
                  </a:cubicBezTo>
                  <a:cubicBezTo>
                    <a:pt x="176" y="122"/>
                    <a:pt x="176" y="122"/>
                    <a:pt x="176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5"/>
                    <a:pt x="164" y="127"/>
                    <a:pt x="159" y="130"/>
                  </a:cubicBezTo>
                  <a:cubicBezTo>
                    <a:pt x="158" y="130"/>
                    <a:pt x="157" y="130"/>
                    <a:pt x="157" y="132"/>
                  </a:cubicBezTo>
                  <a:cubicBezTo>
                    <a:pt x="159" y="134"/>
                    <a:pt x="159" y="134"/>
                    <a:pt x="159" y="134"/>
                  </a:cubicBezTo>
                  <a:cubicBezTo>
                    <a:pt x="124" y="158"/>
                    <a:pt x="124" y="158"/>
                    <a:pt x="124" y="158"/>
                  </a:cubicBezTo>
                  <a:cubicBezTo>
                    <a:pt x="124" y="159"/>
                    <a:pt x="124" y="159"/>
                    <a:pt x="124" y="159"/>
                  </a:cubicBezTo>
                  <a:cubicBezTo>
                    <a:pt x="124" y="161"/>
                    <a:pt x="136" y="185"/>
                    <a:pt x="160" y="233"/>
                  </a:cubicBezTo>
                  <a:cubicBezTo>
                    <a:pt x="163" y="240"/>
                    <a:pt x="165" y="245"/>
                    <a:pt x="166" y="249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2" y="247"/>
                    <a:pt x="162" y="247"/>
                    <a:pt x="162" y="247"/>
                  </a:cubicBezTo>
                  <a:cubicBezTo>
                    <a:pt x="161" y="247"/>
                    <a:pt x="161" y="247"/>
                    <a:pt x="161" y="247"/>
                  </a:cubicBezTo>
                  <a:cubicBezTo>
                    <a:pt x="161" y="250"/>
                    <a:pt x="165" y="251"/>
                    <a:pt x="174" y="251"/>
                  </a:cubicBezTo>
                  <a:cubicBezTo>
                    <a:pt x="191" y="251"/>
                    <a:pt x="199" y="253"/>
                    <a:pt x="199" y="256"/>
                  </a:cubicBezTo>
                  <a:cubicBezTo>
                    <a:pt x="196" y="259"/>
                    <a:pt x="196" y="259"/>
                    <a:pt x="196" y="259"/>
                  </a:cubicBezTo>
                  <a:cubicBezTo>
                    <a:pt x="199" y="265"/>
                    <a:pt x="200" y="272"/>
                    <a:pt x="200" y="283"/>
                  </a:cubicBezTo>
                  <a:cubicBezTo>
                    <a:pt x="200" y="286"/>
                    <a:pt x="199" y="288"/>
                    <a:pt x="195" y="288"/>
                  </a:cubicBezTo>
                  <a:cubicBezTo>
                    <a:pt x="192" y="288"/>
                    <a:pt x="192" y="288"/>
                    <a:pt x="192" y="288"/>
                  </a:cubicBezTo>
                  <a:cubicBezTo>
                    <a:pt x="186" y="287"/>
                    <a:pt x="172" y="287"/>
                    <a:pt x="150" y="287"/>
                  </a:cubicBezTo>
                  <a:cubicBezTo>
                    <a:pt x="148" y="287"/>
                    <a:pt x="148" y="287"/>
                    <a:pt x="148" y="287"/>
                  </a:cubicBezTo>
                  <a:cubicBezTo>
                    <a:pt x="145" y="287"/>
                    <a:pt x="143" y="283"/>
                    <a:pt x="141" y="276"/>
                  </a:cubicBezTo>
                  <a:cubicBezTo>
                    <a:pt x="140" y="263"/>
                    <a:pt x="137" y="252"/>
                    <a:pt x="134" y="241"/>
                  </a:cubicBezTo>
                  <a:cubicBezTo>
                    <a:pt x="128" y="229"/>
                    <a:pt x="120" y="212"/>
                    <a:pt x="110" y="191"/>
                  </a:cubicBezTo>
                  <a:cubicBezTo>
                    <a:pt x="106" y="179"/>
                    <a:pt x="102" y="173"/>
                    <a:pt x="100" y="173"/>
                  </a:cubicBezTo>
                  <a:cubicBezTo>
                    <a:pt x="96" y="173"/>
                    <a:pt x="90" y="177"/>
                    <a:pt x="81" y="184"/>
                  </a:cubicBezTo>
                  <a:cubicBezTo>
                    <a:pt x="78" y="187"/>
                    <a:pt x="75" y="188"/>
                    <a:pt x="74" y="188"/>
                  </a:cubicBezTo>
                  <a:cubicBezTo>
                    <a:pt x="72" y="188"/>
                    <a:pt x="72" y="187"/>
                    <a:pt x="72" y="187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3" y="184"/>
                    <a:pt x="73" y="184"/>
                    <a:pt x="73" y="184"/>
                  </a:cubicBezTo>
                  <a:cubicBezTo>
                    <a:pt x="73" y="184"/>
                    <a:pt x="73" y="184"/>
                    <a:pt x="73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69" y="184"/>
                    <a:pt x="68" y="187"/>
                    <a:pt x="66" y="194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4" y="197"/>
                    <a:pt x="63" y="199"/>
                    <a:pt x="63" y="202"/>
                  </a:cubicBezTo>
                  <a:cubicBezTo>
                    <a:pt x="64" y="241"/>
                    <a:pt x="64" y="241"/>
                    <a:pt x="64" y="241"/>
                  </a:cubicBezTo>
                  <a:cubicBezTo>
                    <a:pt x="64" y="244"/>
                    <a:pt x="69" y="246"/>
                    <a:pt x="80" y="247"/>
                  </a:cubicBezTo>
                  <a:cubicBezTo>
                    <a:pt x="81" y="248"/>
                    <a:pt x="85" y="250"/>
                    <a:pt x="91" y="252"/>
                  </a:cubicBezTo>
                  <a:cubicBezTo>
                    <a:pt x="92" y="256"/>
                    <a:pt x="92" y="256"/>
                    <a:pt x="92" y="256"/>
                  </a:cubicBezTo>
                  <a:cubicBezTo>
                    <a:pt x="92" y="261"/>
                    <a:pt x="92" y="261"/>
                    <a:pt x="92" y="261"/>
                  </a:cubicBezTo>
                  <a:cubicBezTo>
                    <a:pt x="92" y="265"/>
                    <a:pt x="92" y="265"/>
                    <a:pt x="92" y="265"/>
                  </a:cubicBezTo>
                  <a:cubicBezTo>
                    <a:pt x="93" y="270"/>
                    <a:pt x="93" y="270"/>
                    <a:pt x="93" y="270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92" y="273"/>
                    <a:pt x="90" y="274"/>
                    <a:pt x="88" y="276"/>
                  </a:cubicBezTo>
                  <a:cubicBezTo>
                    <a:pt x="87" y="275"/>
                    <a:pt x="87" y="275"/>
                    <a:pt x="87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5" y="277"/>
                    <a:pt x="85" y="277"/>
                    <a:pt x="85" y="277"/>
                  </a:cubicBezTo>
                  <a:cubicBezTo>
                    <a:pt x="85" y="278"/>
                    <a:pt x="87" y="280"/>
                    <a:pt x="90" y="281"/>
                  </a:cubicBezTo>
                  <a:cubicBezTo>
                    <a:pt x="90" y="282"/>
                    <a:pt x="90" y="282"/>
                    <a:pt x="90" y="282"/>
                  </a:cubicBezTo>
                  <a:cubicBezTo>
                    <a:pt x="90" y="282"/>
                    <a:pt x="89" y="283"/>
                    <a:pt x="86" y="284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45" y="278"/>
                    <a:pt x="30" y="277"/>
                    <a:pt x="23" y="275"/>
                  </a:cubicBezTo>
                  <a:cubicBezTo>
                    <a:pt x="18" y="276"/>
                    <a:pt x="18" y="276"/>
                    <a:pt x="18" y="276"/>
                  </a:cubicBezTo>
                  <a:cubicBezTo>
                    <a:pt x="15" y="275"/>
                    <a:pt x="13" y="271"/>
                    <a:pt x="13" y="265"/>
                  </a:cubicBezTo>
                  <a:cubicBezTo>
                    <a:pt x="13" y="263"/>
                    <a:pt x="13" y="263"/>
                    <a:pt x="13" y="263"/>
                  </a:cubicBezTo>
                  <a:cubicBezTo>
                    <a:pt x="13" y="262"/>
                    <a:pt x="13" y="262"/>
                    <a:pt x="13" y="262"/>
                  </a:cubicBezTo>
                  <a:cubicBezTo>
                    <a:pt x="13" y="258"/>
                    <a:pt x="15" y="255"/>
                    <a:pt x="19" y="252"/>
                  </a:cubicBezTo>
                  <a:cubicBezTo>
                    <a:pt x="20" y="252"/>
                    <a:pt x="20" y="252"/>
                    <a:pt x="20" y="252"/>
                  </a:cubicBezTo>
                  <a:cubicBezTo>
                    <a:pt x="20" y="257"/>
                    <a:pt x="20" y="257"/>
                    <a:pt x="20" y="257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31" y="256"/>
                    <a:pt x="31" y="256"/>
                    <a:pt x="31" y="256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32" y="250"/>
                    <a:pt x="32" y="250"/>
                    <a:pt x="32" y="250"/>
                  </a:cubicBezTo>
                  <a:cubicBezTo>
                    <a:pt x="32" y="249"/>
                    <a:pt x="32" y="249"/>
                    <a:pt x="32" y="249"/>
                  </a:cubicBezTo>
                  <a:cubicBezTo>
                    <a:pt x="32" y="248"/>
                    <a:pt x="30" y="248"/>
                    <a:pt x="28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19" y="249"/>
                    <a:pt x="19" y="249"/>
                    <a:pt x="19" y="249"/>
                  </a:cubicBezTo>
                  <a:cubicBezTo>
                    <a:pt x="19" y="248"/>
                    <a:pt x="19" y="248"/>
                    <a:pt x="19" y="248"/>
                  </a:cubicBezTo>
                  <a:cubicBezTo>
                    <a:pt x="19" y="247"/>
                    <a:pt x="25" y="245"/>
                    <a:pt x="36" y="243"/>
                  </a:cubicBezTo>
                  <a:cubicBezTo>
                    <a:pt x="38" y="243"/>
                    <a:pt x="42" y="242"/>
                    <a:pt x="48" y="241"/>
                  </a:cubicBezTo>
                  <a:cubicBezTo>
                    <a:pt x="49" y="240"/>
                    <a:pt x="49" y="240"/>
                    <a:pt x="49" y="240"/>
                  </a:cubicBezTo>
                  <a:cubicBezTo>
                    <a:pt x="49" y="239"/>
                    <a:pt x="49" y="239"/>
                    <a:pt x="49" y="239"/>
                  </a:cubicBezTo>
                  <a:cubicBezTo>
                    <a:pt x="49" y="239"/>
                    <a:pt x="47" y="239"/>
                    <a:pt x="44" y="239"/>
                  </a:cubicBezTo>
                  <a:cubicBezTo>
                    <a:pt x="42" y="239"/>
                    <a:pt x="41" y="228"/>
                    <a:pt x="41" y="208"/>
                  </a:cubicBezTo>
                  <a:cubicBezTo>
                    <a:pt x="40" y="183"/>
                    <a:pt x="37" y="165"/>
                    <a:pt x="34" y="156"/>
                  </a:cubicBezTo>
                  <a:cubicBezTo>
                    <a:pt x="33" y="96"/>
                    <a:pt x="31" y="60"/>
                    <a:pt x="28" y="48"/>
                  </a:cubicBezTo>
                  <a:cubicBezTo>
                    <a:pt x="28" y="48"/>
                    <a:pt x="24" y="47"/>
                    <a:pt x="16" y="46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46"/>
                    <a:pt x="1" y="44"/>
                    <a:pt x="1" y="4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5"/>
                    <a:pt x="1" y="13"/>
                    <a:pt x="1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4" y="10"/>
                    <a:pt x="2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4" y="1"/>
                  </a:lnTo>
                  <a:close/>
                  <a:moveTo>
                    <a:pt x="15" y="27"/>
                  </a:move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6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5" y="31"/>
                    <a:pt x="13" y="32"/>
                    <a:pt x="13" y="3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1" y="36"/>
                    <a:pt x="24" y="34"/>
                    <a:pt x="26" y="29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6"/>
                    <a:pt x="24" y="26"/>
                    <a:pt x="19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6"/>
                    <a:pt x="15" y="26"/>
                    <a:pt x="15" y="27"/>
                  </a:cubicBezTo>
                  <a:close/>
                  <a:moveTo>
                    <a:pt x="24" y="264"/>
                  </a:moveTo>
                  <a:cubicBezTo>
                    <a:pt x="24" y="264"/>
                    <a:pt x="24" y="264"/>
                    <a:pt x="24" y="264"/>
                  </a:cubicBezTo>
                  <a:cubicBezTo>
                    <a:pt x="24" y="265"/>
                    <a:pt x="24" y="265"/>
                    <a:pt x="24" y="265"/>
                  </a:cubicBezTo>
                  <a:cubicBezTo>
                    <a:pt x="24" y="265"/>
                    <a:pt x="24" y="265"/>
                    <a:pt x="24" y="265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5"/>
                    <a:pt x="43" y="265"/>
                    <a:pt x="43" y="265"/>
                  </a:cubicBezTo>
                  <a:cubicBezTo>
                    <a:pt x="51" y="265"/>
                    <a:pt x="55" y="265"/>
                    <a:pt x="55" y="264"/>
                  </a:cubicBezTo>
                  <a:cubicBezTo>
                    <a:pt x="55" y="263"/>
                    <a:pt x="55" y="263"/>
                    <a:pt x="55" y="263"/>
                  </a:cubicBezTo>
                  <a:cubicBezTo>
                    <a:pt x="55" y="262"/>
                    <a:pt x="52" y="262"/>
                    <a:pt x="47" y="262"/>
                  </a:cubicBezTo>
                  <a:cubicBezTo>
                    <a:pt x="33" y="262"/>
                    <a:pt x="26" y="263"/>
                    <a:pt x="24" y="264"/>
                  </a:cubicBezTo>
                  <a:close/>
                  <a:moveTo>
                    <a:pt x="35" y="269"/>
                  </a:moveTo>
                  <a:cubicBezTo>
                    <a:pt x="34" y="270"/>
                    <a:pt x="34" y="270"/>
                    <a:pt x="34" y="270"/>
                  </a:cubicBezTo>
                  <a:cubicBezTo>
                    <a:pt x="73" y="276"/>
                    <a:pt x="73" y="276"/>
                    <a:pt x="73" y="276"/>
                  </a:cubicBezTo>
                  <a:cubicBezTo>
                    <a:pt x="73" y="274"/>
                    <a:pt x="73" y="274"/>
                    <a:pt x="73" y="274"/>
                  </a:cubicBezTo>
                  <a:cubicBezTo>
                    <a:pt x="73" y="271"/>
                    <a:pt x="66" y="269"/>
                    <a:pt x="51" y="269"/>
                  </a:cubicBezTo>
                  <a:lnTo>
                    <a:pt x="35" y="269"/>
                  </a:lnTo>
                  <a:close/>
                  <a:moveTo>
                    <a:pt x="37" y="21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38" y="25"/>
                    <a:pt x="40" y="26"/>
                    <a:pt x="42" y="26"/>
                  </a:cubicBezTo>
                  <a:cubicBezTo>
                    <a:pt x="43" y="24"/>
                    <a:pt x="44" y="22"/>
                    <a:pt x="44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0" y="19"/>
                    <a:pt x="38" y="20"/>
                    <a:pt x="37" y="21"/>
                  </a:cubicBezTo>
                  <a:close/>
                  <a:moveTo>
                    <a:pt x="43" y="59"/>
                  </a:moveTo>
                  <a:cubicBezTo>
                    <a:pt x="42" y="60"/>
                    <a:pt x="42" y="60"/>
                    <a:pt x="42" y="60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2" y="73"/>
                    <a:pt x="43" y="76"/>
                    <a:pt x="44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5" y="63"/>
                    <a:pt x="45" y="59"/>
                    <a:pt x="43" y="59"/>
                  </a:cubicBezTo>
                  <a:close/>
                  <a:moveTo>
                    <a:pt x="43" y="111"/>
                  </a:moveTo>
                  <a:cubicBezTo>
                    <a:pt x="42" y="111"/>
                    <a:pt x="42" y="111"/>
                    <a:pt x="42" y="111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45" y="112"/>
                    <a:pt x="45" y="112"/>
                    <a:pt x="45" y="112"/>
                  </a:cubicBezTo>
                  <a:lnTo>
                    <a:pt x="43" y="111"/>
                  </a:lnTo>
                  <a:close/>
                  <a:moveTo>
                    <a:pt x="51" y="259"/>
                  </a:moveTo>
                  <a:cubicBezTo>
                    <a:pt x="50" y="259"/>
                    <a:pt x="50" y="259"/>
                    <a:pt x="50" y="259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1" y="260"/>
                    <a:pt x="51" y="260"/>
                    <a:pt x="51" y="260"/>
                  </a:cubicBezTo>
                  <a:lnTo>
                    <a:pt x="51" y="259"/>
                  </a:lnTo>
                  <a:close/>
                  <a:moveTo>
                    <a:pt x="52" y="172"/>
                  </a:moveTo>
                  <a:cubicBezTo>
                    <a:pt x="51" y="174"/>
                    <a:pt x="51" y="174"/>
                    <a:pt x="51" y="174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2" y="174"/>
                    <a:pt x="52" y="174"/>
                    <a:pt x="52" y="174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53" y="172"/>
                    <a:pt x="53" y="172"/>
                    <a:pt x="53" y="172"/>
                  </a:cubicBezTo>
                  <a:lnTo>
                    <a:pt x="52" y="172"/>
                  </a:lnTo>
                  <a:close/>
                  <a:moveTo>
                    <a:pt x="51" y="204"/>
                  </a:moveTo>
                  <a:cubicBezTo>
                    <a:pt x="51" y="209"/>
                    <a:pt x="51" y="209"/>
                    <a:pt x="51" y="209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4" y="210"/>
                    <a:pt x="55" y="209"/>
                    <a:pt x="55" y="206"/>
                  </a:cubicBezTo>
                  <a:cubicBezTo>
                    <a:pt x="55" y="201"/>
                    <a:pt x="55" y="201"/>
                    <a:pt x="55" y="201"/>
                  </a:cubicBezTo>
                  <a:cubicBezTo>
                    <a:pt x="54" y="200"/>
                    <a:pt x="54" y="200"/>
                    <a:pt x="54" y="200"/>
                  </a:cubicBezTo>
                  <a:cubicBezTo>
                    <a:pt x="53" y="200"/>
                    <a:pt x="53" y="200"/>
                    <a:pt x="53" y="200"/>
                  </a:cubicBezTo>
                  <a:cubicBezTo>
                    <a:pt x="52" y="200"/>
                    <a:pt x="51" y="202"/>
                    <a:pt x="51" y="204"/>
                  </a:cubicBezTo>
                  <a:close/>
                  <a:moveTo>
                    <a:pt x="51" y="190"/>
                  </a:moveTo>
                  <a:cubicBezTo>
                    <a:pt x="51" y="193"/>
                    <a:pt x="51" y="193"/>
                    <a:pt x="51" y="193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53" y="194"/>
                    <a:pt x="53" y="194"/>
                    <a:pt x="53" y="194"/>
                  </a:cubicBezTo>
                  <a:cubicBezTo>
                    <a:pt x="54" y="194"/>
                    <a:pt x="55" y="192"/>
                    <a:pt x="55" y="190"/>
                  </a:cubicBezTo>
                  <a:cubicBezTo>
                    <a:pt x="55" y="189"/>
                    <a:pt x="55" y="189"/>
                    <a:pt x="55" y="189"/>
                  </a:cubicBezTo>
                  <a:cubicBezTo>
                    <a:pt x="55" y="187"/>
                    <a:pt x="55" y="184"/>
                    <a:pt x="54" y="182"/>
                  </a:cubicBezTo>
                  <a:cubicBezTo>
                    <a:pt x="53" y="182"/>
                    <a:pt x="53" y="182"/>
                    <a:pt x="53" y="182"/>
                  </a:cubicBezTo>
                  <a:cubicBezTo>
                    <a:pt x="52" y="182"/>
                    <a:pt x="51" y="184"/>
                    <a:pt x="51" y="190"/>
                  </a:cubicBezTo>
                  <a:close/>
                  <a:moveTo>
                    <a:pt x="51" y="240"/>
                  </a:moveTo>
                  <a:cubicBezTo>
                    <a:pt x="53" y="242"/>
                    <a:pt x="53" y="242"/>
                    <a:pt x="53" y="242"/>
                  </a:cubicBezTo>
                  <a:cubicBezTo>
                    <a:pt x="54" y="242"/>
                    <a:pt x="54" y="242"/>
                    <a:pt x="54" y="242"/>
                  </a:cubicBezTo>
                  <a:cubicBezTo>
                    <a:pt x="55" y="241"/>
                    <a:pt x="55" y="240"/>
                    <a:pt x="55" y="239"/>
                  </a:cubicBezTo>
                  <a:cubicBezTo>
                    <a:pt x="55" y="237"/>
                    <a:pt x="55" y="236"/>
                    <a:pt x="54" y="236"/>
                  </a:cubicBezTo>
                  <a:cubicBezTo>
                    <a:pt x="52" y="237"/>
                    <a:pt x="51" y="239"/>
                    <a:pt x="51" y="240"/>
                  </a:cubicBezTo>
                  <a:close/>
                  <a:moveTo>
                    <a:pt x="55" y="218"/>
                  </a:moveTo>
                  <a:cubicBezTo>
                    <a:pt x="54" y="218"/>
                    <a:pt x="54" y="218"/>
                    <a:pt x="54" y="218"/>
                  </a:cubicBezTo>
                  <a:cubicBezTo>
                    <a:pt x="53" y="220"/>
                    <a:pt x="53" y="220"/>
                    <a:pt x="53" y="220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4" y="224"/>
                    <a:pt x="54" y="224"/>
                    <a:pt x="54" y="224"/>
                  </a:cubicBezTo>
                  <a:cubicBezTo>
                    <a:pt x="55" y="224"/>
                    <a:pt x="55" y="222"/>
                    <a:pt x="55" y="220"/>
                  </a:cubicBezTo>
                  <a:lnTo>
                    <a:pt x="55" y="218"/>
                  </a:lnTo>
                  <a:close/>
                  <a:moveTo>
                    <a:pt x="62" y="171"/>
                  </a:moveTo>
                  <a:cubicBezTo>
                    <a:pt x="62" y="173"/>
                    <a:pt x="62" y="173"/>
                    <a:pt x="62" y="173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7" y="173"/>
                    <a:pt x="69" y="171"/>
                    <a:pt x="71" y="168"/>
                  </a:cubicBezTo>
                  <a:cubicBezTo>
                    <a:pt x="71" y="167"/>
                    <a:pt x="71" y="167"/>
                    <a:pt x="71" y="167"/>
                  </a:cubicBezTo>
                  <a:cubicBezTo>
                    <a:pt x="68" y="167"/>
                    <a:pt x="65" y="169"/>
                    <a:pt x="62" y="171"/>
                  </a:cubicBezTo>
                  <a:close/>
                  <a:moveTo>
                    <a:pt x="63" y="259"/>
                  </a:moveTo>
                  <a:cubicBezTo>
                    <a:pt x="62" y="260"/>
                    <a:pt x="62" y="260"/>
                    <a:pt x="62" y="260"/>
                  </a:cubicBezTo>
                  <a:cubicBezTo>
                    <a:pt x="64" y="260"/>
                    <a:pt x="64" y="260"/>
                    <a:pt x="64" y="260"/>
                  </a:cubicBezTo>
                  <a:lnTo>
                    <a:pt x="63" y="259"/>
                  </a:lnTo>
                  <a:close/>
                  <a:moveTo>
                    <a:pt x="66" y="267"/>
                  </a:moveTo>
                  <a:cubicBezTo>
                    <a:pt x="65" y="267"/>
                    <a:pt x="65" y="267"/>
                    <a:pt x="65" y="267"/>
                  </a:cubicBezTo>
                  <a:cubicBezTo>
                    <a:pt x="65" y="268"/>
                    <a:pt x="65" y="268"/>
                    <a:pt x="65" y="268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2" y="267"/>
                    <a:pt x="70" y="267"/>
                    <a:pt x="66" y="267"/>
                  </a:cubicBezTo>
                  <a:close/>
                  <a:moveTo>
                    <a:pt x="74" y="259"/>
                  </a:moveTo>
                  <a:cubicBezTo>
                    <a:pt x="76" y="262"/>
                    <a:pt x="78" y="264"/>
                    <a:pt x="82" y="264"/>
                  </a:cubicBezTo>
                  <a:cubicBezTo>
                    <a:pt x="82" y="264"/>
                    <a:pt x="82" y="264"/>
                    <a:pt x="82" y="264"/>
                  </a:cubicBezTo>
                  <a:cubicBezTo>
                    <a:pt x="83" y="263"/>
                    <a:pt x="83" y="263"/>
                    <a:pt x="83" y="263"/>
                  </a:cubicBezTo>
                  <a:cubicBezTo>
                    <a:pt x="82" y="260"/>
                    <a:pt x="81" y="258"/>
                    <a:pt x="80" y="257"/>
                  </a:cubicBezTo>
                  <a:cubicBezTo>
                    <a:pt x="78" y="257"/>
                    <a:pt x="78" y="257"/>
                    <a:pt x="78" y="257"/>
                  </a:cubicBezTo>
                  <a:cubicBezTo>
                    <a:pt x="76" y="257"/>
                    <a:pt x="75" y="258"/>
                    <a:pt x="74" y="259"/>
                  </a:cubicBezTo>
                  <a:close/>
                  <a:moveTo>
                    <a:pt x="77" y="180"/>
                  </a:moveTo>
                  <a:cubicBezTo>
                    <a:pt x="77" y="180"/>
                    <a:pt x="77" y="180"/>
                    <a:pt x="77" y="180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82" y="179"/>
                    <a:pt x="87" y="176"/>
                    <a:pt x="90" y="173"/>
                  </a:cubicBezTo>
                  <a:cubicBezTo>
                    <a:pt x="90" y="172"/>
                    <a:pt x="90" y="172"/>
                    <a:pt x="90" y="172"/>
                  </a:cubicBezTo>
                  <a:cubicBezTo>
                    <a:pt x="81" y="176"/>
                    <a:pt x="77" y="178"/>
                    <a:pt x="77" y="180"/>
                  </a:cubicBezTo>
                  <a:close/>
                  <a:moveTo>
                    <a:pt x="78" y="274"/>
                  </a:moveTo>
                  <a:cubicBezTo>
                    <a:pt x="77" y="274"/>
                    <a:pt x="77" y="274"/>
                    <a:pt x="77" y="274"/>
                  </a:cubicBezTo>
                  <a:cubicBezTo>
                    <a:pt x="77" y="275"/>
                    <a:pt x="77" y="275"/>
                    <a:pt x="77" y="275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81" y="275"/>
                    <a:pt x="81" y="275"/>
                    <a:pt x="81" y="275"/>
                  </a:cubicBezTo>
                  <a:cubicBezTo>
                    <a:pt x="81" y="274"/>
                    <a:pt x="80" y="274"/>
                    <a:pt x="78" y="274"/>
                  </a:cubicBezTo>
                  <a:close/>
                  <a:moveTo>
                    <a:pt x="88" y="255"/>
                  </a:moveTo>
                  <a:cubicBezTo>
                    <a:pt x="87" y="255"/>
                    <a:pt x="87" y="255"/>
                    <a:pt x="87" y="255"/>
                  </a:cubicBezTo>
                  <a:cubicBezTo>
                    <a:pt x="87" y="256"/>
                    <a:pt x="87" y="256"/>
                    <a:pt x="87" y="256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6"/>
                    <a:pt x="88" y="256"/>
                    <a:pt x="88" y="256"/>
                  </a:cubicBezTo>
                  <a:lnTo>
                    <a:pt x="88" y="255"/>
                  </a:lnTo>
                  <a:close/>
                  <a:moveTo>
                    <a:pt x="106" y="171"/>
                  </a:moveTo>
                  <a:cubicBezTo>
                    <a:pt x="107" y="175"/>
                    <a:pt x="109" y="178"/>
                    <a:pt x="111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11" y="177"/>
                    <a:pt x="111" y="177"/>
                    <a:pt x="111" y="177"/>
                  </a:cubicBezTo>
                  <a:cubicBezTo>
                    <a:pt x="111" y="172"/>
                    <a:pt x="110" y="169"/>
                    <a:pt x="107" y="169"/>
                  </a:cubicBezTo>
                  <a:cubicBezTo>
                    <a:pt x="106" y="169"/>
                    <a:pt x="106" y="170"/>
                    <a:pt x="106" y="171"/>
                  </a:cubicBezTo>
                  <a:close/>
                  <a:moveTo>
                    <a:pt x="119" y="190"/>
                  </a:moveTo>
                  <a:cubicBezTo>
                    <a:pt x="118" y="190"/>
                    <a:pt x="118" y="190"/>
                    <a:pt x="118" y="190"/>
                  </a:cubicBezTo>
                  <a:cubicBezTo>
                    <a:pt x="118" y="190"/>
                    <a:pt x="118" y="190"/>
                    <a:pt x="118" y="190"/>
                  </a:cubicBezTo>
                  <a:cubicBezTo>
                    <a:pt x="121" y="199"/>
                    <a:pt x="125" y="210"/>
                    <a:pt x="131" y="221"/>
                  </a:cubicBezTo>
                  <a:cubicBezTo>
                    <a:pt x="133" y="221"/>
                    <a:pt x="133" y="221"/>
                    <a:pt x="133" y="221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3" y="214"/>
                    <a:pt x="129" y="205"/>
                    <a:pt x="119" y="190"/>
                  </a:cubicBezTo>
                  <a:close/>
                  <a:moveTo>
                    <a:pt x="124" y="145"/>
                  </a:moveTo>
                  <a:cubicBezTo>
                    <a:pt x="124" y="146"/>
                    <a:pt x="124" y="146"/>
                    <a:pt x="124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34" y="144"/>
                    <a:pt x="145" y="137"/>
                    <a:pt x="159" y="125"/>
                  </a:cubicBezTo>
                  <a:cubicBezTo>
                    <a:pt x="160" y="124"/>
                    <a:pt x="160" y="124"/>
                    <a:pt x="160" y="124"/>
                  </a:cubicBezTo>
                  <a:cubicBezTo>
                    <a:pt x="159" y="124"/>
                    <a:pt x="159" y="124"/>
                    <a:pt x="159" y="124"/>
                  </a:cubicBezTo>
                  <a:cubicBezTo>
                    <a:pt x="147" y="128"/>
                    <a:pt x="135" y="135"/>
                    <a:pt x="124" y="145"/>
                  </a:cubicBezTo>
                  <a:close/>
                  <a:moveTo>
                    <a:pt x="125" y="129"/>
                  </a:moveTo>
                  <a:cubicBezTo>
                    <a:pt x="125" y="129"/>
                    <a:pt x="125" y="129"/>
                    <a:pt x="125" y="129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29"/>
                    <a:pt x="130" y="127"/>
                    <a:pt x="136" y="123"/>
                  </a:cubicBezTo>
                  <a:cubicBezTo>
                    <a:pt x="139" y="123"/>
                    <a:pt x="140" y="122"/>
                    <a:pt x="140" y="121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5" y="119"/>
                    <a:pt x="131" y="123"/>
                    <a:pt x="125" y="129"/>
                  </a:cubicBezTo>
                  <a:close/>
                  <a:moveTo>
                    <a:pt x="128" y="112"/>
                  </a:moveTo>
                  <a:cubicBezTo>
                    <a:pt x="130" y="114"/>
                    <a:pt x="130" y="114"/>
                    <a:pt x="130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2" y="114"/>
                    <a:pt x="133" y="113"/>
                    <a:pt x="134" y="112"/>
                  </a:cubicBezTo>
                  <a:cubicBezTo>
                    <a:pt x="134" y="111"/>
                    <a:pt x="134" y="111"/>
                    <a:pt x="134" y="111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130" y="111"/>
                    <a:pt x="129" y="112"/>
                    <a:pt x="128" y="112"/>
                  </a:cubicBezTo>
                  <a:close/>
                  <a:moveTo>
                    <a:pt x="130" y="105"/>
                  </a:moveTo>
                  <a:cubicBezTo>
                    <a:pt x="130" y="108"/>
                    <a:pt x="131" y="109"/>
                    <a:pt x="131" y="109"/>
                  </a:cubicBezTo>
                  <a:cubicBezTo>
                    <a:pt x="134" y="109"/>
                    <a:pt x="134" y="109"/>
                    <a:pt x="134" y="109"/>
                  </a:cubicBezTo>
                  <a:cubicBezTo>
                    <a:pt x="135" y="109"/>
                    <a:pt x="135" y="109"/>
                    <a:pt x="135" y="108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5" y="96"/>
                    <a:pt x="135" y="96"/>
                    <a:pt x="135" y="96"/>
                  </a:cubicBezTo>
                  <a:cubicBezTo>
                    <a:pt x="134" y="96"/>
                    <a:pt x="134" y="96"/>
                    <a:pt x="134" y="96"/>
                  </a:cubicBezTo>
                  <a:cubicBezTo>
                    <a:pt x="131" y="97"/>
                    <a:pt x="130" y="100"/>
                    <a:pt x="130" y="105"/>
                  </a:cubicBezTo>
                  <a:close/>
                  <a:moveTo>
                    <a:pt x="135" y="225"/>
                  </a:moveTo>
                  <a:cubicBezTo>
                    <a:pt x="134" y="225"/>
                    <a:pt x="134" y="225"/>
                    <a:pt x="134" y="225"/>
                  </a:cubicBezTo>
                  <a:cubicBezTo>
                    <a:pt x="134" y="225"/>
                    <a:pt x="134" y="225"/>
                    <a:pt x="134" y="225"/>
                  </a:cubicBezTo>
                  <a:cubicBezTo>
                    <a:pt x="136" y="231"/>
                    <a:pt x="138" y="235"/>
                    <a:pt x="140" y="237"/>
                  </a:cubicBezTo>
                  <a:cubicBezTo>
                    <a:pt x="142" y="237"/>
                    <a:pt x="142" y="237"/>
                    <a:pt x="142" y="237"/>
                  </a:cubicBezTo>
                  <a:cubicBezTo>
                    <a:pt x="142" y="235"/>
                    <a:pt x="140" y="231"/>
                    <a:pt x="135" y="225"/>
                  </a:cubicBezTo>
                  <a:close/>
                  <a:moveTo>
                    <a:pt x="139" y="84"/>
                  </a:moveTo>
                  <a:cubicBezTo>
                    <a:pt x="136" y="84"/>
                    <a:pt x="136" y="84"/>
                    <a:pt x="136" y="84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4"/>
                    <a:pt x="139" y="84"/>
                    <a:pt x="139" y="84"/>
                  </a:cubicBezTo>
                  <a:close/>
                  <a:moveTo>
                    <a:pt x="139" y="203"/>
                  </a:moveTo>
                  <a:cubicBezTo>
                    <a:pt x="138" y="203"/>
                    <a:pt x="138" y="203"/>
                    <a:pt x="138" y="203"/>
                  </a:cubicBezTo>
                  <a:cubicBezTo>
                    <a:pt x="138" y="204"/>
                    <a:pt x="138" y="204"/>
                    <a:pt x="138" y="20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39" y="204"/>
                    <a:pt x="139" y="204"/>
                    <a:pt x="139" y="204"/>
                  </a:cubicBezTo>
                  <a:lnTo>
                    <a:pt x="139" y="203"/>
                  </a:lnTo>
                  <a:close/>
                  <a:moveTo>
                    <a:pt x="149" y="248"/>
                  </a:moveTo>
                  <a:cubicBezTo>
                    <a:pt x="149" y="249"/>
                    <a:pt x="149" y="249"/>
                    <a:pt x="149" y="249"/>
                  </a:cubicBezTo>
                  <a:cubicBezTo>
                    <a:pt x="150" y="251"/>
                    <a:pt x="150" y="251"/>
                    <a:pt x="150" y="251"/>
                  </a:cubicBezTo>
                  <a:cubicBezTo>
                    <a:pt x="153" y="251"/>
                    <a:pt x="153" y="251"/>
                    <a:pt x="153" y="251"/>
                  </a:cubicBezTo>
                  <a:cubicBezTo>
                    <a:pt x="154" y="249"/>
                    <a:pt x="154" y="249"/>
                    <a:pt x="154" y="249"/>
                  </a:cubicBezTo>
                  <a:cubicBezTo>
                    <a:pt x="154" y="248"/>
                    <a:pt x="153" y="247"/>
                    <a:pt x="151" y="247"/>
                  </a:cubicBezTo>
                  <a:cubicBezTo>
                    <a:pt x="150" y="247"/>
                    <a:pt x="149" y="248"/>
                    <a:pt x="149" y="248"/>
                  </a:cubicBezTo>
                  <a:close/>
                  <a:moveTo>
                    <a:pt x="163" y="107"/>
                  </a:moveTo>
                  <a:cubicBezTo>
                    <a:pt x="163" y="108"/>
                    <a:pt x="167" y="109"/>
                    <a:pt x="174" y="109"/>
                  </a:cubicBezTo>
                  <a:cubicBezTo>
                    <a:pt x="177" y="109"/>
                    <a:pt x="178" y="108"/>
                    <a:pt x="178" y="107"/>
                  </a:cubicBezTo>
                  <a:cubicBezTo>
                    <a:pt x="178" y="106"/>
                    <a:pt x="178" y="106"/>
                    <a:pt x="178" y="106"/>
                  </a:cubicBezTo>
                  <a:cubicBezTo>
                    <a:pt x="176" y="106"/>
                    <a:pt x="176" y="106"/>
                    <a:pt x="176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5" y="106"/>
                    <a:pt x="163" y="106"/>
                    <a:pt x="163" y="107"/>
                  </a:cubicBezTo>
                  <a:close/>
                  <a:moveTo>
                    <a:pt x="168" y="282"/>
                  </a:moveTo>
                  <a:cubicBezTo>
                    <a:pt x="168" y="282"/>
                    <a:pt x="168" y="282"/>
                    <a:pt x="168" y="282"/>
                  </a:cubicBezTo>
                  <a:cubicBezTo>
                    <a:pt x="169" y="282"/>
                    <a:pt x="169" y="282"/>
                    <a:pt x="169" y="282"/>
                  </a:cubicBezTo>
                  <a:cubicBezTo>
                    <a:pt x="177" y="283"/>
                    <a:pt x="177" y="283"/>
                    <a:pt x="177" y="283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7" y="282"/>
                    <a:pt x="187" y="282"/>
                    <a:pt x="187" y="282"/>
                  </a:cubicBezTo>
                  <a:cubicBezTo>
                    <a:pt x="188" y="281"/>
                    <a:pt x="188" y="281"/>
                    <a:pt x="188" y="281"/>
                  </a:cubicBezTo>
                  <a:cubicBezTo>
                    <a:pt x="188" y="281"/>
                    <a:pt x="188" y="281"/>
                    <a:pt x="188" y="281"/>
                  </a:cubicBezTo>
                  <a:cubicBezTo>
                    <a:pt x="186" y="281"/>
                    <a:pt x="186" y="281"/>
                    <a:pt x="186" y="281"/>
                  </a:cubicBezTo>
                  <a:cubicBezTo>
                    <a:pt x="171" y="281"/>
                    <a:pt x="171" y="281"/>
                    <a:pt x="171" y="281"/>
                  </a:cubicBezTo>
                  <a:cubicBezTo>
                    <a:pt x="169" y="281"/>
                    <a:pt x="168" y="281"/>
                    <a:pt x="168" y="282"/>
                  </a:cubicBezTo>
                  <a:close/>
                  <a:moveTo>
                    <a:pt x="171" y="263"/>
                  </a:moveTo>
                  <a:cubicBezTo>
                    <a:pt x="170" y="264"/>
                    <a:pt x="170" y="264"/>
                    <a:pt x="170" y="264"/>
                  </a:cubicBezTo>
                  <a:cubicBezTo>
                    <a:pt x="171" y="265"/>
                    <a:pt x="171" y="265"/>
                    <a:pt x="171" y="265"/>
                  </a:cubicBezTo>
                  <a:cubicBezTo>
                    <a:pt x="173" y="265"/>
                    <a:pt x="173" y="265"/>
                    <a:pt x="173" y="265"/>
                  </a:cubicBezTo>
                  <a:cubicBezTo>
                    <a:pt x="174" y="264"/>
                    <a:pt x="174" y="264"/>
                    <a:pt x="174" y="264"/>
                  </a:cubicBezTo>
                  <a:cubicBezTo>
                    <a:pt x="173" y="263"/>
                    <a:pt x="173" y="263"/>
                    <a:pt x="173" y="263"/>
                  </a:cubicBezTo>
                  <a:lnTo>
                    <a:pt x="171" y="263"/>
                  </a:lnTo>
                  <a:close/>
                  <a:moveTo>
                    <a:pt x="181" y="265"/>
                  </a:moveTo>
                  <a:cubicBezTo>
                    <a:pt x="177" y="265"/>
                    <a:pt x="177" y="265"/>
                    <a:pt x="177" y="265"/>
                  </a:cubicBezTo>
                  <a:cubicBezTo>
                    <a:pt x="177" y="265"/>
                    <a:pt x="177" y="265"/>
                    <a:pt x="177" y="265"/>
                  </a:cubicBezTo>
                  <a:cubicBezTo>
                    <a:pt x="179" y="266"/>
                    <a:pt x="179" y="266"/>
                    <a:pt x="179" y="266"/>
                  </a:cubicBezTo>
                  <a:cubicBezTo>
                    <a:pt x="181" y="266"/>
                    <a:pt x="181" y="266"/>
                    <a:pt x="181" y="266"/>
                  </a:cubicBezTo>
                  <a:lnTo>
                    <a:pt x="181" y="265"/>
                  </a:lnTo>
                  <a:close/>
                  <a:moveTo>
                    <a:pt x="194" y="259"/>
                  </a:moveTo>
                  <a:cubicBezTo>
                    <a:pt x="192" y="259"/>
                    <a:pt x="192" y="259"/>
                    <a:pt x="192" y="259"/>
                  </a:cubicBezTo>
                  <a:cubicBezTo>
                    <a:pt x="192" y="260"/>
                    <a:pt x="192" y="260"/>
                    <a:pt x="192" y="260"/>
                  </a:cubicBezTo>
                  <a:cubicBezTo>
                    <a:pt x="194" y="261"/>
                    <a:pt x="194" y="261"/>
                    <a:pt x="194" y="261"/>
                  </a:cubicBezTo>
                  <a:cubicBezTo>
                    <a:pt x="195" y="261"/>
                    <a:pt x="195" y="261"/>
                    <a:pt x="195" y="261"/>
                  </a:cubicBezTo>
                  <a:cubicBezTo>
                    <a:pt x="195" y="259"/>
                    <a:pt x="195" y="259"/>
                    <a:pt x="195" y="259"/>
                  </a:cubicBezTo>
                  <a:lnTo>
                    <a:pt x="194" y="259"/>
                  </a:lnTo>
                  <a:close/>
                  <a:moveTo>
                    <a:pt x="194" y="270"/>
                  </a:moveTo>
                  <a:cubicBezTo>
                    <a:pt x="194" y="276"/>
                    <a:pt x="194" y="276"/>
                    <a:pt x="194" y="276"/>
                  </a:cubicBezTo>
                  <a:cubicBezTo>
                    <a:pt x="194" y="276"/>
                    <a:pt x="194" y="276"/>
                    <a:pt x="194" y="276"/>
                  </a:cubicBezTo>
                  <a:cubicBezTo>
                    <a:pt x="195" y="276"/>
                    <a:pt x="195" y="274"/>
                    <a:pt x="195" y="269"/>
                  </a:cubicBezTo>
                  <a:cubicBezTo>
                    <a:pt x="195" y="266"/>
                    <a:pt x="195" y="266"/>
                    <a:pt x="195" y="266"/>
                  </a:cubicBezTo>
                  <a:cubicBezTo>
                    <a:pt x="194" y="267"/>
                    <a:pt x="194" y="268"/>
                    <a:pt x="194" y="2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4513263" y="5376863"/>
              <a:ext cx="115888" cy="230188"/>
            </a:xfrm>
            <a:custGeom>
              <a:avLst/>
              <a:gdLst>
                <a:gd name="T0" fmla="*/ 101 w 148"/>
                <a:gd name="T1" fmla="*/ 76 h 296"/>
                <a:gd name="T2" fmla="*/ 145 w 148"/>
                <a:gd name="T3" fmla="*/ 98 h 296"/>
                <a:gd name="T4" fmla="*/ 126 w 148"/>
                <a:gd name="T5" fmla="*/ 123 h 296"/>
                <a:gd name="T6" fmla="*/ 133 w 148"/>
                <a:gd name="T7" fmla="*/ 119 h 296"/>
                <a:gd name="T8" fmla="*/ 83 w 148"/>
                <a:gd name="T9" fmla="*/ 139 h 296"/>
                <a:gd name="T10" fmla="*/ 82 w 148"/>
                <a:gd name="T11" fmla="*/ 144 h 296"/>
                <a:gd name="T12" fmla="*/ 89 w 148"/>
                <a:gd name="T13" fmla="*/ 252 h 296"/>
                <a:gd name="T14" fmla="*/ 138 w 148"/>
                <a:gd name="T15" fmla="*/ 284 h 296"/>
                <a:gd name="T16" fmla="*/ 49 w 148"/>
                <a:gd name="T17" fmla="*/ 262 h 296"/>
                <a:gd name="T18" fmla="*/ 44 w 148"/>
                <a:gd name="T19" fmla="*/ 115 h 296"/>
                <a:gd name="T20" fmla="*/ 7 w 148"/>
                <a:gd name="T21" fmla="*/ 76 h 296"/>
                <a:gd name="T22" fmla="*/ 58 w 148"/>
                <a:gd name="T23" fmla="*/ 4 h 296"/>
                <a:gd name="T24" fmla="*/ 18 w 148"/>
                <a:gd name="T25" fmla="*/ 83 h 296"/>
                <a:gd name="T26" fmla="*/ 10 w 148"/>
                <a:gd name="T27" fmla="*/ 80 h 296"/>
                <a:gd name="T28" fmla="*/ 51 w 148"/>
                <a:gd name="T29" fmla="*/ 92 h 296"/>
                <a:gd name="T30" fmla="*/ 19 w 148"/>
                <a:gd name="T31" fmla="*/ 102 h 296"/>
                <a:gd name="T32" fmla="*/ 22 w 148"/>
                <a:gd name="T33" fmla="*/ 100 h 296"/>
                <a:gd name="T34" fmla="*/ 45 w 148"/>
                <a:gd name="T35" fmla="*/ 109 h 296"/>
                <a:gd name="T36" fmla="*/ 53 w 148"/>
                <a:gd name="T37" fmla="*/ 213 h 296"/>
                <a:gd name="T38" fmla="*/ 56 w 148"/>
                <a:gd name="T39" fmla="*/ 204 h 296"/>
                <a:gd name="T40" fmla="*/ 63 w 148"/>
                <a:gd name="T41" fmla="*/ 255 h 296"/>
                <a:gd name="T42" fmla="*/ 64 w 148"/>
                <a:gd name="T43" fmla="*/ 249 h 296"/>
                <a:gd name="T44" fmla="*/ 77 w 148"/>
                <a:gd name="T45" fmla="*/ 285 h 296"/>
                <a:gd name="T46" fmla="*/ 67 w 148"/>
                <a:gd name="T47" fmla="*/ 124 h 296"/>
                <a:gd name="T48" fmla="*/ 69 w 148"/>
                <a:gd name="T49" fmla="*/ 122 h 296"/>
                <a:gd name="T50" fmla="*/ 68 w 148"/>
                <a:gd name="T51" fmla="*/ 133 h 296"/>
                <a:gd name="T52" fmla="*/ 69 w 148"/>
                <a:gd name="T53" fmla="*/ 132 h 296"/>
                <a:gd name="T54" fmla="*/ 69 w 148"/>
                <a:gd name="T55" fmla="*/ 10 h 296"/>
                <a:gd name="T56" fmla="*/ 69 w 148"/>
                <a:gd name="T57" fmla="*/ 161 h 296"/>
                <a:gd name="T58" fmla="*/ 70 w 148"/>
                <a:gd name="T59" fmla="*/ 22 h 296"/>
                <a:gd name="T60" fmla="*/ 71 w 148"/>
                <a:gd name="T61" fmla="*/ 24 h 296"/>
                <a:gd name="T62" fmla="*/ 71 w 148"/>
                <a:gd name="T63" fmla="*/ 76 h 296"/>
                <a:gd name="T64" fmla="*/ 72 w 148"/>
                <a:gd name="T65" fmla="*/ 39 h 296"/>
                <a:gd name="T66" fmla="*/ 76 w 148"/>
                <a:gd name="T67" fmla="*/ 239 h 296"/>
                <a:gd name="T68" fmla="*/ 75 w 148"/>
                <a:gd name="T69" fmla="*/ 272 h 296"/>
                <a:gd name="T70" fmla="*/ 75 w 148"/>
                <a:gd name="T71" fmla="*/ 272 h 296"/>
                <a:gd name="T72" fmla="*/ 81 w 148"/>
                <a:gd name="T73" fmla="*/ 256 h 296"/>
                <a:gd name="T74" fmla="*/ 80 w 148"/>
                <a:gd name="T75" fmla="*/ 132 h 296"/>
                <a:gd name="T76" fmla="*/ 83 w 148"/>
                <a:gd name="T77" fmla="*/ 12 h 296"/>
                <a:gd name="T78" fmla="*/ 88 w 148"/>
                <a:gd name="T79" fmla="*/ 10 h 296"/>
                <a:gd name="T80" fmla="*/ 104 w 148"/>
                <a:gd name="T81" fmla="*/ 94 h 296"/>
                <a:gd name="T82" fmla="*/ 122 w 148"/>
                <a:gd name="T83" fmla="*/ 93 h 296"/>
                <a:gd name="T84" fmla="*/ 97 w 148"/>
                <a:gd name="T85" fmla="*/ 109 h 296"/>
                <a:gd name="T86" fmla="*/ 122 w 148"/>
                <a:gd name="T87" fmla="*/ 79 h 296"/>
                <a:gd name="T88" fmla="*/ 121 w 148"/>
                <a:gd name="T89" fmla="*/ 84 h 296"/>
                <a:gd name="T90" fmla="*/ 115 w 148"/>
                <a:gd name="T91" fmla="*/ 279 h 296"/>
                <a:gd name="T92" fmla="*/ 117 w 148"/>
                <a:gd name="T93" fmla="*/ 111 h 296"/>
                <a:gd name="T94" fmla="*/ 127 w 148"/>
                <a:gd name="T95" fmla="*/ 110 h 296"/>
                <a:gd name="T96" fmla="*/ 131 w 148"/>
                <a:gd name="T97" fmla="*/ 101 h 296"/>
                <a:gd name="T98" fmla="*/ 133 w 148"/>
                <a:gd name="T99" fmla="*/ 82 h 296"/>
                <a:gd name="T100" fmla="*/ 137 w 148"/>
                <a:gd name="T101" fmla="*/ 8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8" h="296">
                  <a:moveTo>
                    <a:pt x="82" y="0"/>
                  </a:moveTo>
                  <a:cubicBezTo>
                    <a:pt x="88" y="0"/>
                    <a:pt x="92" y="1"/>
                    <a:pt x="95" y="4"/>
                  </a:cubicBezTo>
                  <a:cubicBezTo>
                    <a:pt x="92" y="12"/>
                    <a:pt x="91" y="24"/>
                    <a:pt x="90" y="41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86" y="76"/>
                    <a:pt x="91" y="76"/>
                    <a:pt x="101" y="76"/>
                  </a:cubicBezTo>
                  <a:cubicBezTo>
                    <a:pt x="129" y="76"/>
                    <a:pt x="143" y="78"/>
                    <a:pt x="143" y="80"/>
                  </a:cubicBezTo>
                  <a:cubicBezTo>
                    <a:pt x="145" y="80"/>
                    <a:pt x="146" y="81"/>
                    <a:pt x="148" y="82"/>
                  </a:cubicBezTo>
                  <a:cubicBezTo>
                    <a:pt x="145" y="86"/>
                    <a:pt x="144" y="88"/>
                    <a:pt x="144" y="89"/>
                  </a:cubicBezTo>
                  <a:cubicBezTo>
                    <a:pt x="144" y="90"/>
                    <a:pt x="144" y="90"/>
                    <a:pt x="144" y="90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41" y="114"/>
                    <a:pt x="141" y="114"/>
                    <a:pt x="141" y="114"/>
                  </a:cubicBezTo>
                  <a:cubicBezTo>
                    <a:pt x="141" y="115"/>
                    <a:pt x="142" y="118"/>
                    <a:pt x="146" y="121"/>
                  </a:cubicBezTo>
                  <a:cubicBezTo>
                    <a:pt x="146" y="122"/>
                    <a:pt x="146" y="122"/>
                    <a:pt x="146" y="122"/>
                  </a:cubicBezTo>
                  <a:cubicBezTo>
                    <a:pt x="140" y="123"/>
                    <a:pt x="135" y="124"/>
                    <a:pt x="132" y="124"/>
                  </a:cubicBezTo>
                  <a:cubicBezTo>
                    <a:pt x="128" y="124"/>
                    <a:pt x="126" y="124"/>
                    <a:pt x="126" y="123"/>
                  </a:cubicBezTo>
                  <a:cubicBezTo>
                    <a:pt x="126" y="122"/>
                    <a:pt x="126" y="122"/>
                    <a:pt x="126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3" y="120"/>
                    <a:pt x="133" y="120"/>
                    <a:pt x="133" y="120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19"/>
                    <a:pt x="85" y="126"/>
                    <a:pt x="84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7" y="146"/>
                    <a:pt x="78" y="150"/>
                    <a:pt x="80" y="150"/>
                  </a:cubicBezTo>
                  <a:cubicBezTo>
                    <a:pt x="81" y="150"/>
                    <a:pt x="82" y="148"/>
                    <a:pt x="82" y="144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3"/>
                    <a:pt x="84" y="143"/>
                    <a:pt x="84" y="143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4" y="227"/>
                    <a:pt x="87" y="252"/>
                    <a:pt x="89" y="252"/>
                  </a:cubicBezTo>
                  <a:cubicBezTo>
                    <a:pt x="90" y="260"/>
                    <a:pt x="93" y="264"/>
                    <a:pt x="98" y="264"/>
                  </a:cubicBezTo>
                  <a:cubicBezTo>
                    <a:pt x="101" y="265"/>
                    <a:pt x="104" y="266"/>
                    <a:pt x="108" y="266"/>
                  </a:cubicBezTo>
                  <a:cubicBezTo>
                    <a:pt x="114" y="266"/>
                    <a:pt x="114" y="266"/>
                    <a:pt x="114" y="266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6" y="265"/>
                    <a:pt x="137" y="271"/>
                    <a:pt x="138" y="284"/>
                  </a:cubicBezTo>
                  <a:cubicBezTo>
                    <a:pt x="139" y="288"/>
                    <a:pt x="138" y="291"/>
                    <a:pt x="136" y="293"/>
                  </a:cubicBezTo>
                  <a:cubicBezTo>
                    <a:pt x="134" y="295"/>
                    <a:pt x="131" y="295"/>
                    <a:pt x="126" y="295"/>
                  </a:cubicBezTo>
                  <a:cubicBezTo>
                    <a:pt x="98" y="296"/>
                    <a:pt x="98" y="296"/>
                    <a:pt x="98" y="296"/>
                  </a:cubicBezTo>
                  <a:cubicBezTo>
                    <a:pt x="83" y="296"/>
                    <a:pt x="70" y="292"/>
                    <a:pt x="60" y="284"/>
                  </a:cubicBezTo>
                  <a:cubicBezTo>
                    <a:pt x="53" y="281"/>
                    <a:pt x="49" y="274"/>
                    <a:pt x="49" y="262"/>
                  </a:cubicBezTo>
                  <a:cubicBezTo>
                    <a:pt x="49" y="255"/>
                    <a:pt x="48" y="236"/>
                    <a:pt x="47" y="204"/>
                  </a:cubicBezTo>
                  <a:cubicBezTo>
                    <a:pt x="51" y="155"/>
                    <a:pt x="51" y="155"/>
                    <a:pt x="51" y="155"/>
                  </a:cubicBezTo>
                  <a:cubicBezTo>
                    <a:pt x="52" y="133"/>
                    <a:pt x="52" y="133"/>
                    <a:pt x="52" y="133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1" y="120"/>
                    <a:pt x="48" y="115"/>
                    <a:pt x="44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17" y="115"/>
                    <a:pt x="13" y="116"/>
                    <a:pt x="9" y="118"/>
                  </a:cubicBezTo>
                  <a:cubicBezTo>
                    <a:pt x="7" y="118"/>
                    <a:pt x="4" y="114"/>
                    <a:pt x="0" y="108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7" y="75"/>
                    <a:pt x="22" y="74"/>
                    <a:pt x="51" y="74"/>
                  </a:cubicBezTo>
                  <a:cubicBezTo>
                    <a:pt x="51" y="71"/>
                    <a:pt x="53" y="67"/>
                    <a:pt x="56" y="62"/>
                  </a:cubicBezTo>
                  <a:cubicBezTo>
                    <a:pt x="57" y="25"/>
                    <a:pt x="59" y="6"/>
                    <a:pt x="60" y="6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4"/>
                    <a:pt x="60" y="4"/>
                    <a:pt x="58" y="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2"/>
                    <a:pt x="66" y="1"/>
                    <a:pt x="82" y="0"/>
                  </a:cubicBezTo>
                  <a:close/>
                  <a:moveTo>
                    <a:pt x="10" y="80"/>
                  </a:moveTo>
                  <a:cubicBezTo>
                    <a:pt x="10" y="82"/>
                    <a:pt x="11" y="83"/>
                    <a:pt x="13" y="83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28" y="83"/>
                    <a:pt x="37" y="82"/>
                    <a:pt x="46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79"/>
                    <a:pt x="40" y="79"/>
                    <a:pt x="28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1" y="79"/>
                    <a:pt x="10" y="79"/>
                    <a:pt x="10" y="80"/>
                  </a:cubicBezTo>
                  <a:close/>
                  <a:moveTo>
                    <a:pt x="15" y="87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5" y="92"/>
                    <a:pt x="23" y="94"/>
                    <a:pt x="39" y="94"/>
                  </a:cubicBezTo>
                  <a:cubicBezTo>
                    <a:pt x="47" y="94"/>
                    <a:pt x="51" y="93"/>
                    <a:pt x="51" y="92"/>
                  </a:cubicBezTo>
                  <a:cubicBezTo>
                    <a:pt x="51" y="89"/>
                    <a:pt x="41" y="87"/>
                    <a:pt x="19" y="87"/>
                  </a:cubicBezTo>
                  <a:lnTo>
                    <a:pt x="15" y="87"/>
                  </a:lnTo>
                  <a:close/>
                  <a:moveTo>
                    <a:pt x="19" y="100"/>
                  </a:moveTo>
                  <a:cubicBezTo>
                    <a:pt x="17" y="101"/>
                    <a:pt x="17" y="101"/>
                    <a:pt x="17" y="101"/>
                  </a:cubicBezTo>
                  <a:cubicBezTo>
                    <a:pt x="17" y="102"/>
                    <a:pt x="18" y="102"/>
                    <a:pt x="19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5" y="100"/>
                    <a:pt x="30" y="100"/>
                    <a:pt x="22" y="100"/>
                  </a:cubicBezTo>
                  <a:lnTo>
                    <a:pt x="19" y="100"/>
                  </a:lnTo>
                  <a:close/>
                  <a:moveTo>
                    <a:pt x="47" y="107"/>
                  </a:moveTo>
                  <a:cubicBezTo>
                    <a:pt x="17" y="106"/>
                    <a:pt x="17" y="106"/>
                    <a:pt x="17" y="106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17" y="108"/>
                    <a:pt x="26" y="109"/>
                    <a:pt x="45" y="109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lnTo>
                    <a:pt x="47" y="107"/>
                  </a:lnTo>
                  <a:close/>
                  <a:moveTo>
                    <a:pt x="52" y="203"/>
                  </a:moveTo>
                  <a:cubicBezTo>
                    <a:pt x="53" y="213"/>
                    <a:pt x="53" y="213"/>
                    <a:pt x="53" y="213"/>
                  </a:cubicBezTo>
                  <a:cubicBezTo>
                    <a:pt x="53" y="225"/>
                    <a:pt x="53" y="225"/>
                    <a:pt x="53" y="225"/>
                  </a:cubicBezTo>
                  <a:cubicBezTo>
                    <a:pt x="53" y="229"/>
                    <a:pt x="53" y="229"/>
                    <a:pt x="53" y="229"/>
                  </a:cubicBezTo>
                  <a:cubicBezTo>
                    <a:pt x="54" y="229"/>
                    <a:pt x="54" y="229"/>
                    <a:pt x="54" y="229"/>
                  </a:cubicBezTo>
                  <a:cubicBezTo>
                    <a:pt x="56" y="229"/>
                    <a:pt x="56" y="223"/>
                    <a:pt x="56" y="212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193"/>
                    <a:pt x="56" y="187"/>
                    <a:pt x="55" y="187"/>
                  </a:cubicBezTo>
                  <a:cubicBezTo>
                    <a:pt x="53" y="187"/>
                    <a:pt x="52" y="192"/>
                    <a:pt x="52" y="203"/>
                  </a:cubicBezTo>
                  <a:close/>
                  <a:moveTo>
                    <a:pt x="64" y="249"/>
                  </a:moveTo>
                  <a:cubicBezTo>
                    <a:pt x="63" y="249"/>
                    <a:pt x="63" y="249"/>
                    <a:pt x="63" y="249"/>
                  </a:cubicBezTo>
                  <a:cubicBezTo>
                    <a:pt x="63" y="255"/>
                    <a:pt x="63" y="255"/>
                    <a:pt x="63" y="255"/>
                  </a:cubicBezTo>
                  <a:cubicBezTo>
                    <a:pt x="64" y="257"/>
                    <a:pt x="64" y="257"/>
                    <a:pt x="64" y="257"/>
                  </a:cubicBezTo>
                  <a:cubicBezTo>
                    <a:pt x="64" y="257"/>
                    <a:pt x="64" y="257"/>
                    <a:pt x="64" y="257"/>
                  </a:cubicBezTo>
                  <a:cubicBezTo>
                    <a:pt x="65" y="256"/>
                    <a:pt x="65" y="256"/>
                    <a:pt x="65" y="256"/>
                  </a:cubicBezTo>
                  <a:cubicBezTo>
                    <a:pt x="65" y="250"/>
                    <a:pt x="65" y="250"/>
                    <a:pt x="65" y="250"/>
                  </a:cubicBezTo>
                  <a:lnTo>
                    <a:pt x="64" y="249"/>
                  </a:lnTo>
                  <a:close/>
                  <a:moveTo>
                    <a:pt x="66" y="274"/>
                  </a:moveTo>
                  <a:cubicBezTo>
                    <a:pt x="65" y="274"/>
                    <a:pt x="65" y="274"/>
                    <a:pt x="65" y="274"/>
                  </a:cubicBezTo>
                  <a:cubicBezTo>
                    <a:pt x="65" y="276"/>
                    <a:pt x="65" y="276"/>
                    <a:pt x="65" y="276"/>
                  </a:cubicBezTo>
                  <a:cubicBezTo>
                    <a:pt x="66" y="282"/>
                    <a:pt x="68" y="285"/>
                    <a:pt x="73" y="285"/>
                  </a:cubicBezTo>
                  <a:cubicBezTo>
                    <a:pt x="77" y="285"/>
                    <a:pt x="77" y="285"/>
                    <a:pt x="77" y="285"/>
                  </a:cubicBezTo>
                  <a:cubicBezTo>
                    <a:pt x="77" y="284"/>
                    <a:pt x="77" y="284"/>
                    <a:pt x="77" y="284"/>
                  </a:cubicBezTo>
                  <a:cubicBezTo>
                    <a:pt x="77" y="283"/>
                    <a:pt x="77" y="283"/>
                    <a:pt x="77" y="283"/>
                  </a:cubicBezTo>
                  <a:cubicBezTo>
                    <a:pt x="77" y="283"/>
                    <a:pt x="75" y="282"/>
                    <a:pt x="71" y="281"/>
                  </a:cubicBezTo>
                  <a:lnTo>
                    <a:pt x="66" y="274"/>
                  </a:lnTo>
                  <a:close/>
                  <a:moveTo>
                    <a:pt x="67" y="124"/>
                  </a:moveTo>
                  <a:cubicBezTo>
                    <a:pt x="67" y="127"/>
                    <a:pt x="67" y="127"/>
                    <a:pt x="67" y="127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9" y="128"/>
                    <a:pt x="69" y="127"/>
                    <a:pt x="69" y="126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7" y="122"/>
                    <a:pt x="67" y="123"/>
                    <a:pt x="67" y="124"/>
                  </a:cubicBezTo>
                  <a:close/>
                  <a:moveTo>
                    <a:pt x="69" y="132"/>
                  </a:moveTo>
                  <a:cubicBezTo>
                    <a:pt x="68" y="132"/>
                    <a:pt x="68" y="132"/>
                    <a:pt x="68" y="132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69" y="134"/>
                    <a:pt x="69" y="134"/>
                    <a:pt x="69" y="134"/>
                  </a:cubicBezTo>
                  <a:cubicBezTo>
                    <a:pt x="69" y="132"/>
                    <a:pt x="69" y="132"/>
                    <a:pt x="69" y="132"/>
                  </a:cubicBezTo>
                  <a:close/>
                  <a:moveTo>
                    <a:pt x="69" y="9"/>
                  </a:moveTo>
                  <a:cubicBezTo>
                    <a:pt x="68" y="9"/>
                    <a:pt x="68" y="9"/>
                    <a:pt x="68" y="9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10"/>
                    <a:pt x="69" y="10"/>
                    <a:pt x="69" y="10"/>
                  </a:cubicBezTo>
                  <a:lnTo>
                    <a:pt x="69" y="9"/>
                  </a:lnTo>
                  <a:close/>
                  <a:moveTo>
                    <a:pt x="69" y="157"/>
                  </a:moveTo>
                  <a:cubicBezTo>
                    <a:pt x="68" y="157"/>
                    <a:pt x="68" y="157"/>
                    <a:pt x="68" y="157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69" y="161"/>
                    <a:pt x="69" y="161"/>
                    <a:pt x="69" y="161"/>
                  </a:cubicBezTo>
                  <a:cubicBezTo>
                    <a:pt x="70" y="161"/>
                    <a:pt x="70" y="161"/>
                    <a:pt x="70" y="161"/>
                  </a:cubicBezTo>
                  <a:cubicBezTo>
                    <a:pt x="70" y="159"/>
                    <a:pt x="70" y="159"/>
                    <a:pt x="70" y="159"/>
                  </a:cubicBezTo>
                  <a:lnTo>
                    <a:pt x="69" y="157"/>
                  </a:lnTo>
                  <a:close/>
                  <a:moveTo>
                    <a:pt x="71" y="24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70" y="25"/>
                    <a:pt x="69" y="28"/>
                    <a:pt x="69" y="32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1" y="27"/>
                    <a:pt x="71" y="27"/>
                    <a:pt x="71" y="27"/>
                  </a:cubicBezTo>
                  <a:lnTo>
                    <a:pt x="71" y="24"/>
                  </a:lnTo>
                  <a:close/>
                  <a:moveTo>
                    <a:pt x="72" y="39"/>
                  </a:moveTo>
                  <a:cubicBezTo>
                    <a:pt x="71" y="39"/>
                    <a:pt x="71" y="39"/>
                    <a:pt x="71" y="39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4" y="76"/>
                    <a:pt x="74" y="73"/>
                    <a:pt x="74" y="67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3" y="39"/>
                    <a:pt x="73" y="39"/>
                    <a:pt x="72" y="39"/>
                  </a:cubicBezTo>
                  <a:close/>
                  <a:moveTo>
                    <a:pt x="75" y="231"/>
                  </a:moveTo>
                  <a:cubicBezTo>
                    <a:pt x="75" y="231"/>
                    <a:pt x="75" y="231"/>
                    <a:pt x="75" y="231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4" y="237"/>
                    <a:pt x="74" y="237"/>
                    <a:pt x="74" y="237"/>
                  </a:cubicBezTo>
                  <a:cubicBezTo>
                    <a:pt x="74" y="238"/>
                    <a:pt x="75" y="239"/>
                    <a:pt x="76" y="239"/>
                  </a:cubicBezTo>
                  <a:cubicBezTo>
                    <a:pt x="77" y="239"/>
                    <a:pt x="77" y="239"/>
                    <a:pt x="77" y="239"/>
                  </a:cubicBezTo>
                  <a:cubicBezTo>
                    <a:pt x="77" y="239"/>
                    <a:pt x="78" y="238"/>
                    <a:pt x="78" y="237"/>
                  </a:cubicBezTo>
                  <a:cubicBezTo>
                    <a:pt x="78" y="233"/>
                    <a:pt x="77" y="231"/>
                    <a:pt x="75" y="231"/>
                  </a:cubicBezTo>
                  <a:close/>
                  <a:moveTo>
                    <a:pt x="75" y="272"/>
                  </a:moveTo>
                  <a:cubicBezTo>
                    <a:pt x="75" y="272"/>
                    <a:pt x="75" y="272"/>
                    <a:pt x="75" y="272"/>
                  </a:cubicBezTo>
                  <a:cubicBezTo>
                    <a:pt x="75" y="274"/>
                    <a:pt x="75" y="274"/>
                    <a:pt x="75" y="274"/>
                  </a:cubicBezTo>
                  <a:cubicBezTo>
                    <a:pt x="75" y="275"/>
                    <a:pt x="76" y="276"/>
                    <a:pt x="77" y="277"/>
                  </a:cubicBezTo>
                  <a:cubicBezTo>
                    <a:pt x="80" y="277"/>
                    <a:pt x="80" y="277"/>
                    <a:pt x="80" y="277"/>
                  </a:cubicBezTo>
                  <a:cubicBezTo>
                    <a:pt x="80" y="277"/>
                    <a:pt x="80" y="277"/>
                    <a:pt x="80" y="277"/>
                  </a:cubicBezTo>
                  <a:cubicBezTo>
                    <a:pt x="80" y="274"/>
                    <a:pt x="78" y="272"/>
                    <a:pt x="75" y="272"/>
                  </a:cubicBezTo>
                  <a:close/>
                  <a:moveTo>
                    <a:pt x="78" y="247"/>
                  </a:moveTo>
                  <a:cubicBezTo>
                    <a:pt x="77" y="251"/>
                    <a:pt x="77" y="251"/>
                    <a:pt x="77" y="251"/>
                  </a:cubicBezTo>
                  <a:cubicBezTo>
                    <a:pt x="77" y="256"/>
                    <a:pt x="78" y="260"/>
                    <a:pt x="81" y="261"/>
                  </a:cubicBezTo>
                  <a:cubicBezTo>
                    <a:pt x="81" y="260"/>
                    <a:pt x="81" y="260"/>
                    <a:pt x="81" y="2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50"/>
                    <a:pt x="80" y="247"/>
                    <a:pt x="78" y="247"/>
                  </a:cubicBezTo>
                  <a:close/>
                  <a:moveTo>
                    <a:pt x="80" y="131"/>
                  </a:moveTo>
                  <a:cubicBezTo>
                    <a:pt x="78" y="129"/>
                    <a:pt x="78" y="129"/>
                    <a:pt x="78" y="129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132"/>
                    <a:pt x="80" y="132"/>
                    <a:pt x="80" y="132"/>
                  </a:cubicBezTo>
                  <a:lnTo>
                    <a:pt x="80" y="131"/>
                  </a:lnTo>
                  <a:close/>
                  <a:moveTo>
                    <a:pt x="84" y="10"/>
                  </a:moveTo>
                  <a:cubicBezTo>
                    <a:pt x="83" y="12"/>
                    <a:pt x="83" y="12"/>
                    <a:pt x="83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7" y="18"/>
                    <a:pt x="89" y="15"/>
                    <a:pt x="89" y="13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8" y="10"/>
                    <a:pt x="88" y="10"/>
                    <a:pt x="88" y="10"/>
                  </a:cubicBezTo>
                  <a:lnTo>
                    <a:pt x="84" y="10"/>
                  </a:lnTo>
                  <a:close/>
                  <a:moveTo>
                    <a:pt x="92" y="90"/>
                  </a:move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3"/>
                    <a:pt x="96" y="94"/>
                    <a:pt x="104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2" y="95"/>
                    <a:pt x="123" y="94"/>
                    <a:pt x="123" y="93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95" y="90"/>
                    <a:pt x="95" y="90"/>
                    <a:pt x="95" y="90"/>
                  </a:cubicBezTo>
                  <a:lnTo>
                    <a:pt x="92" y="90"/>
                  </a:lnTo>
                  <a:close/>
                  <a:moveTo>
                    <a:pt x="99" y="108"/>
                  </a:move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7" y="109"/>
                    <a:pt x="101" y="111"/>
                    <a:pt x="109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06" y="109"/>
                    <a:pt x="102" y="108"/>
                    <a:pt x="99" y="108"/>
                  </a:cubicBezTo>
                  <a:close/>
                  <a:moveTo>
                    <a:pt x="122" y="79"/>
                  </a:moveTo>
                  <a:cubicBezTo>
                    <a:pt x="118" y="81"/>
                    <a:pt x="118" y="81"/>
                    <a:pt x="118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7" y="82"/>
                    <a:pt x="107" y="82"/>
                    <a:pt x="107" y="82"/>
                  </a:cubicBezTo>
                  <a:cubicBezTo>
                    <a:pt x="113" y="83"/>
                    <a:pt x="117" y="84"/>
                    <a:pt x="121" y="84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30" y="84"/>
                    <a:pt x="130" y="84"/>
                    <a:pt x="130" y="83"/>
                  </a:cubicBezTo>
                  <a:cubicBezTo>
                    <a:pt x="130" y="80"/>
                    <a:pt x="128" y="79"/>
                    <a:pt x="126" y="79"/>
                  </a:cubicBezTo>
                  <a:lnTo>
                    <a:pt x="122" y="79"/>
                  </a:lnTo>
                  <a:close/>
                  <a:moveTo>
                    <a:pt x="115" y="279"/>
                  </a:moveTo>
                  <a:cubicBezTo>
                    <a:pt x="116" y="279"/>
                    <a:pt x="116" y="279"/>
                    <a:pt x="116" y="279"/>
                  </a:cubicBezTo>
                  <a:cubicBezTo>
                    <a:pt x="125" y="278"/>
                    <a:pt x="130" y="276"/>
                    <a:pt x="130" y="274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120" y="276"/>
                    <a:pt x="115" y="278"/>
                    <a:pt x="115" y="279"/>
                  </a:cubicBezTo>
                  <a:close/>
                  <a:moveTo>
                    <a:pt x="117" y="111"/>
                  </a:moveTo>
                  <a:cubicBezTo>
                    <a:pt x="124" y="114"/>
                    <a:pt x="129" y="115"/>
                    <a:pt x="134" y="115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1"/>
                    <a:pt x="136" y="111"/>
                    <a:pt x="136" y="111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0" y="110"/>
                    <a:pt x="117" y="110"/>
                    <a:pt x="117" y="111"/>
                  </a:cubicBezTo>
                  <a:close/>
                  <a:moveTo>
                    <a:pt x="131" y="98"/>
                  </a:moveTo>
                  <a:cubicBezTo>
                    <a:pt x="130" y="100"/>
                    <a:pt x="130" y="100"/>
                    <a:pt x="130" y="100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1" y="101"/>
                    <a:pt x="131" y="101"/>
                    <a:pt x="131" y="101"/>
                  </a:cubicBezTo>
                  <a:cubicBezTo>
                    <a:pt x="133" y="101"/>
                    <a:pt x="133" y="101"/>
                    <a:pt x="133" y="101"/>
                  </a:cubicBezTo>
                  <a:cubicBezTo>
                    <a:pt x="135" y="101"/>
                    <a:pt x="137" y="101"/>
                    <a:pt x="137" y="99"/>
                  </a:cubicBezTo>
                  <a:cubicBezTo>
                    <a:pt x="136" y="98"/>
                    <a:pt x="136" y="98"/>
                    <a:pt x="136" y="98"/>
                  </a:cubicBezTo>
                  <a:lnTo>
                    <a:pt x="131" y="98"/>
                  </a:lnTo>
                  <a:close/>
                  <a:moveTo>
                    <a:pt x="133" y="82"/>
                  </a:moveTo>
                  <a:cubicBezTo>
                    <a:pt x="131" y="83"/>
                    <a:pt x="131" y="83"/>
                    <a:pt x="131" y="83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5" y="84"/>
                    <a:pt x="136" y="84"/>
                    <a:pt x="137" y="83"/>
                  </a:cubicBezTo>
                  <a:cubicBezTo>
                    <a:pt x="137" y="82"/>
                    <a:pt x="137" y="82"/>
                    <a:pt x="137" y="82"/>
                  </a:cubicBezTo>
                  <a:lnTo>
                    <a:pt x="133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4640263" y="5468938"/>
              <a:ext cx="136525" cy="144463"/>
            </a:xfrm>
            <a:custGeom>
              <a:avLst/>
              <a:gdLst>
                <a:gd name="T0" fmla="*/ 149 w 175"/>
                <a:gd name="T1" fmla="*/ 27 h 184"/>
                <a:gd name="T2" fmla="*/ 161 w 175"/>
                <a:gd name="T3" fmla="*/ 46 h 184"/>
                <a:gd name="T4" fmla="*/ 169 w 175"/>
                <a:gd name="T5" fmla="*/ 58 h 184"/>
                <a:gd name="T6" fmla="*/ 174 w 175"/>
                <a:gd name="T7" fmla="*/ 80 h 184"/>
                <a:gd name="T8" fmla="*/ 109 w 175"/>
                <a:gd name="T9" fmla="*/ 182 h 184"/>
                <a:gd name="T10" fmla="*/ 8 w 175"/>
                <a:gd name="T11" fmla="*/ 128 h 184"/>
                <a:gd name="T12" fmla="*/ 61 w 175"/>
                <a:gd name="T13" fmla="*/ 9 h 184"/>
                <a:gd name="T14" fmla="*/ 6 w 175"/>
                <a:gd name="T15" fmla="*/ 111 h 184"/>
                <a:gd name="T16" fmla="*/ 15 w 175"/>
                <a:gd name="T17" fmla="*/ 124 h 184"/>
                <a:gd name="T18" fmla="*/ 21 w 175"/>
                <a:gd name="T19" fmla="*/ 141 h 184"/>
                <a:gd name="T20" fmla="*/ 20 w 175"/>
                <a:gd name="T21" fmla="*/ 65 h 184"/>
                <a:gd name="T22" fmla="*/ 25 w 175"/>
                <a:gd name="T23" fmla="*/ 56 h 184"/>
                <a:gd name="T24" fmla="*/ 27 w 175"/>
                <a:gd name="T25" fmla="*/ 99 h 184"/>
                <a:gd name="T26" fmla="*/ 27 w 175"/>
                <a:gd name="T27" fmla="*/ 100 h 184"/>
                <a:gd name="T28" fmla="*/ 27 w 175"/>
                <a:gd name="T29" fmla="*/ 149 h 184"/>
                <a:gd name="T30" fmla="*/ 32 w 175"/>
                <a:gd name="T31" fmla="*/ 114 h 184"/>
                <a:gd name="T32" fmla="*/ 82 w 175"/>
                <a:gd name="T33" fmla="*/ 159 h 184"/>
                <a:gd name="T34" fmla="*/ 145 w 175"/>
                <a:gd name="T35" fmla="*/ 106 h 184"/>
                <a:gd name="T36" fmla="*/ 130 w 175"/>
                <a:gd name="T37" fmla="*/ 55 h 184"/>
                <a:gd name="T38" fmla="*/ 49 w 175"/>
                <a:gd name="T39" fmla="*/ 63 h 184"/>
                <a:gd name="T40" fmla="*/ 34 w 175"/>
                <a:gd name="T41" fmla="*/ 161 h 184"/>
                <a:gd name="T42" fmla="*/ 36 w 175"/>
                <a:gd name="T43" fmla="*/ 161 h 184"/>
                <a:gd name="T44" fmla="*/ 45 w 175"/>
                <a:gd name="T45" fmla="*/ 49 h 184"/>
                <a:gd name="T46" fmla="*/ 44 w 175"/>
                <a:gd name="T47" fmla="*/ 26 h 184"/>
                <a:gd name="T48" fmla="*/ 67 w 175"/>
                <a:gd name="T49" fmla="*/ 13 h 184"/>
                <a:gd name="T50" fmla="*/ 88 w 175"/>
                <a:gd name="T51" fmla="*/ 8 h 184"/>
                <a:gd name="T52" fmla="*/ 53 w 175"/>
                <a:gd name="T53" fmla="*/ 29 h 184"/>
                <a:gd name="T54" fmla="*/ 47 w 175"/>
                <a:gd name="T55" fmla="*/ 46 h 184"/>
                <a:gd name="T56" fmla="*/ 53 w 175"/>
                <a:gd name="T57" fmla="*/ 170 h 184"/>
                <a:gd name="T58" fmla="*/ 58 w 175"/>
                <a:gd name="T59" fmla="*/ 169 h 184"/>
                <a:gd name="T60" fmla="*/ 61 w 175"/>
                <a:gd name="T61" fmla="*/ 166 h 184"/>
                <a:gd name="T62" fmla="*/ 61 w 175"/>
                <a:gd name="T63" fmla="*/ 165 h 184"/>
                <a:gd name="T64" fmla="*/ 96 w 175"/>
                <a:gd name="T65" fmla="*/ 18 h 184"/>
                <a:gd name="T66" fmla="*/ 72 w 175"/>
                <a:gd name="T67" fmla="*/ 34 h 184"/>
                <a:gd name="T68" fmla="*/ 103 w 175"/>
                <a:gd name="T69" fmla="*/ 29 h 184"/>
                <a:gd name="T70" fmla="*/ 96 w 175"/>
                <a:gd name="T71" fmla="*/ 175 h 184"/>
                <a:gd name="T72" fmla="*/ 105 w 175"/>
                <a:gd name="T73" fmla="*/ 171 h 184"/>
                <a:gd name="T74" fmla="*/ 110 w 175"/>
                <a:gd name="T75" fmla="*/ 13 h 184"/>
                <a:gd name="T76" fmla="*/ 107 w 175"/>
                <a:gd name="T77" fmla="*/ 7 h 184"/>
                <a:gd name="T78" fmla="*/ 106 w 175"/>
                <a:gd name="T79" fmla="*/ 21 h 184"/>
                <a:gd name="T80" fmla="*/ 108 w 175"/>
                <a:gd name="T81" fmla="*/ 20 h 184"/>
                <a:gd name="T82" fmla="*/ 109 w 175"/>
                <a:gd name="T83" fmla="*/ 20 h 184"/>
                <a:gd name="T84" fmla="*/ 121 w 175"/>
                <a:gd name="T85" fmla="*/ 172 h 184"/>
                <a:gd name="T86" fmla="*/ 126 w 175"/>
                <a:gd name="T87" fmla="*/ 39 h 184"/>
                <a:gd name="T88" fmla="*/ 127 w 175"/>
                <a:gd name="T89" fmla="*/ 16 h 184"/>
                <a:gd name="T90" fmla="*/ 127 w 175"/>
                <a:gd name="T91" fmla="*/ 16 h 184"/>
                <a:gd name="T92" fmla="*/ 144 w 175"/>
                <a:gd name="T93" fmla="*/ 42 h 184"/>
                <a:gd name="T94" fmla="*/ 141 w 175"/>
                <a:gd name="T95" fmla="*/ 43 h 184"/>
                <a:gd name="T96" fmla="*/ 152 w 175"/>
                <a:gd name="T97" fmla="*/ 50 h 184"/>
                <a:gd name="T98" fmla="*/ 156 w 175"/>
                <a:gd name="T99" fmla="*/ 132 h 184"/>
                <a:gd name="T100" fmla="*/ 156 w 175"/>
                <a:gd name="T101" fmla="*/ 132 h 184"/>
                <a:gd name="T102" fmla="*/ 163 w 175"/>
                <a:gd name="T103" fmla="*/ 121 h 184"/>
                <a:gd name="T104" fmla="*/ 164 w 175"/>
                <a:gd name="T105" fmla="*/ 105 h 184"/>
                <a:gd name="T106" fmla="*/ 170 w 175"/>
                <a:gd name="T107" fmla="*/ 107 h 184"/>
                <a:gd name="T108" fmla="*/ 170 w 175"/>
                <a:gd name="T109" fmla="*/ 80 h 184"/>
                <a:gd name="T110" fmla="*/ 172 w 175"/>
                <a:gd name="T111" fmla="*/ 8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5" h="184">
                  <a:moveTo>
                    <a:pt x="97" y="0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25" y="10"/>
                    <a:pt x="137" y="18"/>
                    <a:pt x="149" y="27"/>
                  </a:cubicBezTo>
                  <a:cubicBezTo>
                    <a:pt x="161" y="38"/>
                    <a:pt x="168" y="46"/>
                    <a:pt x="168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5" y="48"/>
                    <a:pt x="163" y="46"/>
                    <a:pt x="161" y="46"/>
                  </a:cubicBezTo>
                  <a:cubicBezTo>
                    <a:pt x="161" y="46"/>
                    <a:pt x="161" y="46"/>
                    <a:pt x="161" y="46"/>
                  </a:cubicBezTo>
                  <a:cubicBezTo>
                    <a:pt x="160" y="46"/>
                    <a:pt x="160" y="47"/>
                    <a:pt x="160" y="48"/>
                  </a:cubicBezTo>
                  <a:cubicBezTo>
                    <a:pt x="161" y="50"/>
                    <a:pt x="163" y="55"/>
                    <a:pt x="166" y="61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67" y="61"/>
                    <a:pt x="168" y="60"/>
                    <a:pt x="169" y="58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70" y="58"/>
                    <a:pt x="171" y="62"/>
                    <a:pt x="172" y="68"/>
                  </a:cubicBezTo>
                  <a:cubicBezTo>
                    <a:pt x="175" y="76"/>
                    <a:pt x="175" y="76"/>
                    <a:pt x="175" y="76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74" y="99"/>
                    <a:pt x="172" y="107"/>
                    <a:pt x="171" y="117"/>
                  </a:cubicBezTo>
                  <a:cubicBezTo>
                    <a:pt x="170" y="122"/>
                    <a:pt x="158" y="139"/>
                    <a:pt x="137" y="168"/>
                  </a:cubicBezTo>
                  <a:cubicBezTo>
                    <a:pt x="127" y="178"/>
                    <a:pt x="118" y="182"/>
                    <a:pt x="109" y="182"/>
                  </a:cubicBezTo>
                  <a:cubicBezTo>
                    <a:pt x="100" y="183"/>
                    <a:pt x="91" y="184"/>
                    <a:pt x="80" y="184"/>
                  </a:cubicBezTo>
                  <a:cubicBezTo>
                    <a:pt x="73" y="184"/>
                    <a:pt x="73" y="184"/>
                    <a:pt x="73" y="184"/>
                  </a:cubicBezTo>
                  <a:cubicBezTo>
                    <a:pt x="69" y="184"/>
                    <a:pt x="58" y="180"/>
                    <a:pt x="41" y="173"/>
                  </a:cubicBezTo>
                  <a:cubicBezTo>
                    <a:pt x="19" y="154"/>
                    <a:pt x="8" y="139"/>
                    <a:pt x="8" y="128"/>
                  </a:cubicBezTo>
                  <a:cubicBezTo>
                    <a:pt x="5" y="122"/>
                    <a:pt x="2" y="116"/>
                    <a:pt x="0" y="110"/>
                  </a:cubicBezTo>
                  <a:cubicBezTo>
                    <a:pt x="0" y="107"/>
                    <a:pt x="3" y="97"/>
                    <a:pt x="10" y="79"/>
                  </a:cubicBezTo>
                  <a:cubicBezTo>
                    <a:pt x="10" y="68"/>
                    <a:pt x="13" y="60"/>
                    <a:pt x="18" y="56"/>
                  </a:cubicBezTo>
                  <a:cubicBezTo>
                    <a:pt x="29" y="32"/>
                    <a:pt x="44" y="16"/>
                    <a:pt x="61" y="9"/>
                  </a:cubicBezTo>
                  <a:cubicBezTo>
                    <a:pt x="76" y="3"/>
                    <a:pt x="88" y="0"/>
                    <a:pt x="97" y="0"/>
                  </a:cubicBezTo>
                  <a:close/>
                  <a:moveTo>
                    <a:pt x="6" y="107"/>
                  </a:moveTo>
                  <a:cubicBezTo>
                    <a:pt x="5" y="108"/>
                    <a:pt x="5" y="108"/>
                    <a:pt x="5" y="108"/>
                  </a:cubicBezTo>
                  <a:cubicBezTo>
                    <a:pt x="6" y="110"/>
                    <a:pt x="6" y="111"/>
                    <a:pt x="6" y="111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6" y="107"/>
                    <a:pt x="6" y="107"/>
                    <a:pt x="6" y="107"/>
                  </a:cubicBezTo>
                  <a:close/>
                  <a:moveTo>
                    <a:pt x="15" y="124"/>
                  </a:moveTo>
                  <a:cubicBezTo>
                    <a:pt x="14" y="125"/>
                    <a:pt x="14" y="125"/>
                    <a:pt x="14" y="125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36"/>
                    <a:pt x="16" y="140"/>
                    <a:pt x="20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19" y="130"/>
                    <a:pt x="17" y="124"/>
                    <a:pt x="15" y="124"/>
                  </a:cubicBezTo>
                  <a:close/>
                  <a:moveTo>
                    <a:pt x="17" y="68"/>
                  </a:moveTo>
                  <a:cubicBezTo>
                    <a:pt x="18" y="68"/>
                    <a:pt x="20" y="67"/>
                    <a:pt x="20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8" y="65"/>
                    <a:pt x="17" y="66"/>
                    <a:pt x="17" y="68"/>
                  </a:cubicBezTo>
                  <a:close/>
                  <a:moveTo>
                    <a:pt x="24" y="56"/>
                  </a:moveTo>
                  <a:cubicBezTo>
                    <a:pt x="25" y="56"/>
                    <a:pt x="25" y="56"/>
                    <a:pt x="25" y="56"/>
                  </a:cubicBezTo>
                  <a:cubicBezTo>
                    <a:pt x="26" y="55"/>
                    <a:pt x="26" y="54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5" y="53"/>
                    <a:pt x="24" y="54"/>
                    <a:pt x="24" y="56"/>
                  </a:cubicBezTo>
                  <a:close/>
                  <a:moveTo>
                    <a:pt x="27" y="99"/>
                  </a:move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99"/>
                    <a:pt x="27" y="99"/>
                    <a:pt x="27" y="99"/>
                  </a:cubicBezTo>
                  <a:close/>
                  <a:moveTo>
                    <a:pt x="28" y="148"/>
                  </a:moveTo>
                  <a:cubicBezTo>
                    <a:pt x="27" y="149"/>
                    <a:pt x="27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31" y="151"/>
                    <a:pt x="30" y="149"/>
                    <a:pt x="28" y="148"/>
                  </a:cubicBezTo>
                  <a:close/>
                  <a:moveTo>
                    <a:pt x="32" y="114"/>
                  </a:moveTo>
                  <a:cubicBezTo>
                    <a:pt x="32" y="116"/>
                    <a:pt x="32" y="116"/>
                    <a:pt x="32" y="116"/>
                  </a:cubicBezTo>
                  <a:cubicBezTo>
                    <a:pt x="36" y="123"/>
                    <a:pt x="40" y="130"/>
                    <a:pt x="44" y="137"/>
                  </a:cubicBezTo>
                  <a:cubicBezTo>
                    <a:pt x="44" y="139"/>
                    <a:pt x="48" y="143"/>
                    <a:pt x="57" y="147"/>
                  </a:cubicBezTo>
                  <a:cubicBezTo>
                    <a:pt x="62" y="152"/>
                    <a:pt x="70" y="156"/>
                    <a:pt x="82" y="159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9" y="158"/>
                    <a:pt x="107" y="155"/>
                    <a:pt x="112" y="153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38" y="128"/>
                    <a:pt x="145" y="115"/>
                    <a:pt x="145" y="106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3" y="98"/>
                    <a:pt x="142" y="92"/>
                    <a:pt x="142" y="84"/>
                  </a:cubicBezTo>
                  <a:cubicBezTo>
                    <a:pt x="142" y="77"/>
                    <a:pt x="143" y="71"/>
                    <a:pt x="144" y="68"/>
                  </a:cubicBezTo>
                  <a:cubicBezTo>
                    <a:pt x="144" y="66"/>
                    <a:pt x="139" y="62"/>
                    <a:pt x="130" y="55"/>
                  </a:cubicBezTo>
                  <a:cubicBezTo>
                    <a:pt x="123" y="45"/>
                    <a:pt x="116" y="39"/>
                    <a:pt x="109" y="37"/>
                  </a:cubicBezTo>
                  <a:cubicBezTo>
                    <a:pt x="104" y="37"/>
                    <a:pt x="104" y="37"/>
                    <a:pt x="104" y="37"/>
                  </a:cubicBezTo>
                  <a:cubicBezTo>
                    <a:pt x="76" y="38"/>
                    <a:pt x="62" y="41"/>
                    <a:pt x="62" y="44"/>
                  </a:cubicBezTo>
                  <a:cubicBezTo>
                    <a:pt x="56" y="50"/>
                    <a:pt x="51" y="57"/>
                    <a:pt x="49" y="63"/>
                  </a:cubicBezTo>
                  <a:cubicBezTo>
                    <a:pt x="41" y="71"/>
                    <a:pt x="37" y="76"/>
                    <a:pt x="37" y="79"/>
                  </a:cubicBezTo>
                  <a:cubicBezTo>
                    <a:pt x="35" y="89"/>
                    <a:pt x="34" y="100"/>
                    <a:pt x="32" y="114"/>
                  </a:cubicBezTo>
                  <a:close/>
                  <a:moveTo>
                    <a:pt x="36" y="161"/>
                  </a:moveTo>
                  <a:cubicBezTo>
                    <a:pt x="34" y="161"/>
                    <a:pt x="34" y="161"/>
                    <a:pt x="34" y="161"/>
                  </a:cubicBezTo>
                  <a:cubicBezTo>
                    <a:pt x="34" y="162"/>
                    <a:pt x="34" y="162"/>
                    <a:pt x="34" y="162"/>
                  </a:cubicBezTo>
                  <a:cubicBezTo>
                    <a:pt x="37" y="165"/>
                    <a:pt x="42" y="167"/>
                    <a:pt x="50" y="167"/>
                  </a:cubicBezTo>
                  <a:cubicBezTo>
                    <a:pt x="54" y="167"/>
                    <a:pt x="54" y="167"/>
                    <a:pt x="54" y="167"/>
                  </a:cubicBezTo>
                  <a:cubicBezTo>
                    <a:pt x="53" y="165"/>
                    <a:pt x="47" y="163"/>
                    <a:pt x="36" y="161"/>
                  </a:cubicBezTo>
                  <a:close/>
                  <a:moveTo>
                    <a:pt x="39" y="53"/>
                  </a:moveTo>
                  <a:cubicBezTo>
                    <a:pt x="39" y="56"/>
                    <a:pt x="39" y="56"/>
                    <a:pt x="39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3" y="53"/>
                    <a:pt x="45" y="51"/>
                    <a:pt x="45" y="49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1" y="49"/>
                    <a:pt x="40" y="51"/>
                    <a:pt x="39" y="53"/>
                  </a:cubicBezTo>
                  <a:close/>
                  <a:moveTo>
                    <a:pt x="44" y="26"/>
                  </a:moveTo>
                  <a:cubicBezTo>
                    <a:pt x="43" y="28"/>
                    <a:pt x="43" y="28"/>
                    <a:pt x="43" y="28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51" y="25"/>
                    <a:pt x="65" y="14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86" y="12"/>
                    <a:pt x="94" y="10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72" y="8"/>
                    <a:pt x="57" y="14"/>
                    <a:pt x="44" y="26"/>
                  </a:cubicBezTo>
                  <a:close/>
                  <a:moveTo>
                    <a:pt x="47" y="34"/>
                  </a:moveTo>
                  <a:cubicBezTo>
                    <a:pt x="49" y="34"/>
                    <a:pt x="51" y="33"/>
                    <a:pt x="53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49" y="30"/>
                    <a:pt x="47" y="32"/>
                    <a:pt x="47" y="34"/>
                  </a:cubicBezTo>
                  <a:close/>
                  <a:moveTo>
                    <a:pt x="48" y="44"/>
                  </a:moveTo>
                  <a:cubicBezTo>
                    <a:pt x="47" y="44"/>
                    <a:pt x="47" y="44"/>
                    <a:pt x="47" y="44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8" y="45"/>
                    <a:pt x="48" y="45"/>
                    <a:pt x="48" y="45"/>
                  </a:cubicBezTo>
                  <a:lnTo>
                    <a:pt x="48" y="44"/>
                  </a:lnTo>
                  <a:close/>
                  <a:moveTo>
                    <a:pt x="53" y="170"/>
                  </a:moveTo>
                  <a:cubicBezTo>
                    <a:pt x="53" y="171"/>
                    <a:pt x="53" y="171"/>
                    <a:pt x="53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58" y="170"/>
                    <a:pt x="58" y="170"/>
                    <a:pt x="58" y="170"/>
                  </a:cubicBezTo>
                  <a:cubicBezTo>
                    <a:pt x="58" y="169"/>
                    <a:pt x="58" y="169"/>
                    <a:pt x="58" y="16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55" y="169"/>
                    <a:pt x="53" y="169"/>
                    <a:pt x="53" y="170"/>
                  </a:cubicBezTo>
                  <a:close/>
                  <a:moveTo>
                    <a:pt x="61" y="165"/>
                  </a:moveTo>
                  <a:cubicBezTo>
                    <a:pt x="61" y="166"/>
                    <a:pt x="61" y="166"/>
                    <a:pt x="61" y="166"/>
                  </a:cubicBezTo>
                  <a:cubicBezTo>
                    <a:pt x="61" y="168"/>
                    <a:pt x="64" y="168"/>
                    <a:pt x="71" y="168"/>
                  </a:cubicBezTo>
                  <a:cubicBezTo>
                    <a:pt x="71" y="168"/>
                    <a:pt x="71" y="168"/>
                    <a:pt x="71" y="168"/>
                  </a:cubicBezTo>
                  <a:cubicBezTo>
                    <a:pt x="71" y="167"/>
                    <a:pt x="71" y="167"/>
                    <a:pt x="71" y="167"/>
                  </a:cubicBezTo>
                  <a:cubicBezTo>
                    <a:pt x="68" y="166"/>
                    <a:pt x="64" y="165"/>
                    <a:pt x="61" y="165"/>
                  </a:cubicBezTo>
                  <a:close/>
                  <a:moveTo>
                    <a:pt x="71" y="22"/>
                  </a:moveTo>
                  <a:cubicBezTo>
                    <a:pt x="71" y="24"/>
                    <a:pt x="71" y="24"/>
                    <a:pt x="71" y="24"/>
                  </a:cubicBezTo>
                  <a:cubicBezTo>
                    <a:pt x="90" y="21"/>
                    <a:pt x="99" y="20"/>
                    <a:pt x="99" y="19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84" y="18"/>
                    <a:pt x="76" y="19"/>
                    <a:pt x="71" y="22"/>
                  </a:cubicBezTo>
                  <a:close/>
                  <a:moveTo>
                    <a:pt x="72" y="34"/>
                  </a:moveTo>
                  <a:cubicBezTo>
                    <a:pt x="72" y="34"/>
                    <a:pt x="72" y="34"/>
                    <a:pt x="72" y="34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80" y="29"/>
                    <a:pt x="72" y="32"/>
                    <a:pt x="72" y="34"/>
                  </a:cubicBezTo>
                  <a:close/>
                  <a:moveTo>
                    <a:pt x="96" y="174"/>
                  </a:moveTo>
                  <a:cubicBezTo>
                    <a:pt x="96" y="175"/>
                    <a:pt x="96" y="175"/>
                    <a:pt x="96" y="175"/>
                  </a:cubicBezTo>
                  <a:cubicBezTo>
                    <a:pt x="96" y="175"/>
                    <a:pt x="97" y="176"/>
                    <a:pt x="101" y="176"/>
                  </a:cubicBezTo>
                  <a:cubicBezTo>
                    <a:pt x="105" y="176"/>
                    <a:pt x="107" y="176"/>
                    <a:pt x="107" y="175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3"/>
                    <a:pt x="106" y="172"/>
                    <a:pt x="105" y="171"/>
                  </a:cubicBezTo>
                  <a:cubicBezTo>
                    <a:pt x="101" y="171"/>
                    <a:pt x="101" y="171"/>
                    <a:pt x="101" y="171"/>
                  </a:cubicBezTo>
                  <a:cubicBezTo>
                    <a:pt x="99" y="171"/>
                    <a:pt x="97" y="172"/>
                    <a:pt x="96" y="174"/>
                  </a:cubicBezTo>
                  <a:close/>
                  <a:moveTo>
                    <a:pt x="102" y="8"/>
                  </a:moveTo>
                  <a:cubicBezTo>
                    <a:pt x="103" y="11"/>
                    <a:pt x="106" y="13"/>
                    <a:pt x="110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4" y="9"/>
                    <a:pt x="112" y="7"/>
                    <a:pt x="107" y="7"/>
                  </a:cubicBezTo>
                  <a:cubicBezTo>
                    <a:pt x="103" y="7"/>
                    <a:pt x="102" y="7"/>
                    <a:pt x="102" y="8"/>
                  </a:cubicBezTo>
                  <a:close/>
                  <a:moveTo>
                    <a:pt x="103" y="24"/>
                  </a:moveTo>
                  <a:cubicBezTo>
                    <a:pt x="103" y="24"/>
                    <a:pt x="103" y="24"/>
                    <a:pt x="103" y="24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3" y="22"/>
                    <a:pt x="102" y="23"/>
                    <a:pt x="103" y="24"/>
                  </a:cubicBezTo>
                  <a:close/>
                  <a:moveTo>
                    <a:pt x="109" y="20"/>
                  </a:moveTo>
                  <a:cubicBezTo>
                    <a:pt x="108" y="20"/>
                    <a:pt x="108" y="20"/>
                    <a:pt x="108" y="20"/>
                  </a:cubicBezTo>
                  <a:cubicBezTo>
                    <a:pt x="113" y="24"/>
                    <a:pt x="116" y="26"/>
                    <a:pt x="119" y="26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5" y="21"/>
                    <a:pt x="112" y="20"/>
                    <a:pt x="109" y="20"/>
                  </a:cubicBezTo>
                  <a:close/>
                  <a:moveTo>
                    <a:pt x="115" y="176"/>
                  </a:moveTo>
                  <a:cubicBezTo>
                    <a:pt x="116" y="176"/>
                    <a:pt x="116" y="176"/>
                    <a:pt x="116" y="176"/>
                  </a:cubicBezTo>
                  <a:cubicBezTo>
                    <a:pt x="120" y="175"/>
                    <a:pt x="122" y="174"/>
                    <a:pt x="122" y="173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18" y="173"/>
                    <a:pt x="116" y="175"/>
                    <a:pt x="115" y="176"/>
                  </a:cubicBezTo>
                  <a:close/>
                  <a:moveTo>
                    <a:pt x="121" y="37"/>
                  </a:moveTo>
                  <a:cubicBezTo>
                    <a:pt x="122" y="39"/>
                    <a:pt x="124" y="40"/>
                    <a:pt x="126" y="40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7"/>
                    <a:pt x="125" y="35"/>
                    <a:pt x="123" y="35"/>
                  </a:cubicBezTo>
                  <a:cubicBezTo>
                    <a:pt x="121" y="36"/>
                    <a:pt x="121" y="36"/>
                    <a:pt x="121" y="37"/>
                  </a:cubicBezTo>
                  <a:close/>
                  <a:moveTo>
                    <a:pt x="127" y="16"/>
                  </a:moveTo>
                  <a:cubicBezTo>
                    <a:pt x="126" y="17"/>
                    <a:pt x="126" y="17"/>
                    <a:pt x="126" y="17"/>
                  </a:cubicBezTo>
                  <a:cubicBezTo>
                    <a:pt x="129" y="20"/>
                    <a:pt x="131" y="22"/>
                    <a:pt x="134" y="22"/>
                  </a:cubicBezTo>
                  <a:cubicBezTo>
                    <a:pt x="134" y="19"/>
                    <a:pt x="132" y="17"/>
                    <a:pt x="128" y="16"/>
                  </a:cubicBezTo>
                  <a:lnTo>
                    <a:pt x="127" y="16"/>
                  </a:lnTo>
                  <a:close/>
                  <a:moveTo>
                    <a:pt x="133" y="32"/>
                  </a:moveTo>
                  <a:cubicBezTo>
                    <a:pt x="133" y="33"/>
                    <a:pt x="133" y="33"/>
                    <a:pt x="133" y="33"/>
                  </a:cubicBezTo>
                  <a:cubicBezTo>
                    <a:pt x="133" y="35"/>
                    <a:pt x="137" y="38"/>
                    <a:pt x="143" y="42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3" y="38"/>
                    <a:pt x="139" y="36"/>
                    <a:pt x="133" y="32"/>
                  </a:cubicBezTo>
                  <a:close/>
                  <a:moveTo>
                    <a:pt x="141" y="43"/>
                  </a:moveTo>
                  <a:cubicBezTo>
                    <a:pt x="139" y="43"/>
                    <a:pt x="139" y="43"/>
                    <a:pt x="139" y="43"/>
                  </a:cubicBezTo>
                  <a:cubicBezTo>
                    <a:pt x="141" y="46"/>
                    <a:pt x="144" y="49"/>
                    <a:pt x="150" y="51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48" y="45"/>
                    <a:pt x="144" y="43"/>
                    <a:pt x="141" y="43"/>
                  </a:cubicBezTo>
                  <a:close/>
                  <a:moveTo>
                    <a:pt x="156" y="132"/>
                  </a:moveTo>
                  <a:cubicBezTo>
                    <a:pt x="156" y="132"/>
                    <a:pt x="156" y="132"/>
                    <a:pt x="156" y="132"/>
                  </a:cubicBezTo>
                  <a:cubicBezTo>
                    <a:pt x="158" y="132"/>
                    <a:pt x="159" y="130"/>
                    <a:pt x="161" y="126"/>
                  </a:cubicBezTo>
                  <a:cubicBezTo>
                    <a:pt x="161" y="125"/>
                    <a:pt x="161" y="125"/>
                    <a:pt x="161" y="125"/>
                  </a:cubicBezTo>
                  <a:cubicBezTo>
                    <a:pt x="160" y="125"/>
                    <a:pt x="160" y="125"/>
                    <a:pt x="160" y="125"/>
                  </a:cubicBezTo>
                  <a:cubicBezTo>
                    <a:pt x="158" y="125"/>
                    <a:pt x="157" y="128"/>
                    <a:pt x="156" y="132"/>
                  </a:cubicBezTo>
                  <a:close/>
                  <a:moveTo>
                    <a:pt x="161" y="125"/>
                  </a:moveTo>
                  <a:cubicBezTo>
                    <a:pt x="163" y="125"/>
                    <a:pt x="163" y="125"/>
                    <a:pt x="163" y="125"/>
                  </a:cubicBezTo>
                  <a:cubicBezTo>
                    <a:pt x="165" y="126"/>
                    <a:pt x="165" y="126"/>
                    <a:pt x="165" y="126"/>
                  </a:cubicBezTo>
                  <a:cubicBezTo>
                    <a:pt x="165" y="122"/>
                    <a:pt x="164" y="121"/>
                    <a:pt x="163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2" y="119"/>
                    <a:pt x="162" y="119"/>
                    <a:pt x="162" y="119"/>
                  </a:cubicBezTo>
                  <a:lnTo>
                    <a:pt x="161" y="125"/>
                  </a:lnTo>
                  <a:close/>
                  <a:moveTo>
                    <a:pt x="164" y="105"/>
                  </a:moveTo>
                  <a:cubicBezTo>
                    <a:pt x="165" y="112"/>
                    <a:pt x="165" y="116"/>
                    <a:pt x="166" y="117"/>
                  </a:cubicBezTo>
                  <a:cubicBezTo>
                    <a:pt x="167" y="117"/>
                    <a:pt x="167" y="117"/>
                    <a:pt x="167" y="117"/>
                  </a:cubicBezTo>
                  <a:cubicBezTo>
                    <a:pt x="167" y="114"/>
                    <a:pt x="168" y="111"/>
                    <a:pt x="170" y="108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5" y="102"/>
                    <a:pt x="165" y="103"/>
                    <a:pt x="164" y="105"/>
                  </a:cubicBezTo>
                  <a:close/>
                  <a:moveTo>
                    <a:pt x="170" y="80"/>
                  </a:moveTo>
                  <a:cubicBezTo>
                    <a:pt x="169" y="81"/>
                    <a:pt x="169" y="81"/>
                    <a:pt x="169" y="81"/>
                  </a:cubicBezTo>
                  <a:cubicBezTo>
                    <a:pt x="169" y="82"/>
                    <a:pt x="169" y="82"/>
                    <a:pt x="169" y="82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172" y="82"/>
                    <a:pt x="172" y="82"/>
                    <a:pt x="172" y="82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0"/>
                    <a:pt x="171" y="80"/>
                    <a:pt x="171" y="80"/>
                  </a:cubicBezTo>
                  <a:lnTo>
                    <a:pt x="170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4875213" y="5408613"/>
              <a:ext cx="125413" cy="196850"/>
            </a:xfrm>
            <a:custGeom>
              <a:avLst/>
              <a:gdLst>
                <a:gd name="T0" fmla="*/ 145 w 161"/>
                <a:gd name="T1" fmla="*/ 5 h 252"/>
                <a:gd name="T2" fmla="*/ 156 w 161"/>
                <a:gd name="T3" fmla="*/ 60 h 252"/>
                <a:gd name="T4" fmla="*/ 145 w 161"/>
                <a:gd name="T5" fmla="*/ 81 h 252"/>
                <a:gd name="T6" fmla="*/ 128 w 161"/>
                <a:gd name="T7" fmla="*/ 48 h 252"/>
                <a:gd name="T8" fmla="*/ 48 w 161"/>
                <a:gd name="T9" fmla="*/ 44 h 252"/>
                <a:gd name="T10" fmla="*/ 92 w 161"/>
                <a:gd name="T11" fmla="*/ 116 h 252"/>
                <a:gd name="T12" fmla="*/ 110 w 161"/>
                <a:gd name="T13" fmla="*/ 125 h 252"/>
                <a:gd name="T14" fmla="*/ 161 w 161"/>
                <a:gd name="T15" fmla="*/ 195 h 252"/>
                <a:gd name="T16" fmla="*/ 32 w 161"/>
                <a:gd name="T17" fmla="*/ 206 h 252"/>
                <a:gd name="T18" fmla="*/ 7 w 161"/>
                <a:gd name="T19" fmla="*/ 232 h 252"/>
                <a:gd name="T20" fmla="*/ 15 w 161"/>
                <a:gd name="T21" fmla="*/ 166 h 252"/>
                <a:gd name="T22" fmla="*/ 59 w 161"/>
                <a:gd name="T23" fmla="*/ 209 h 252"/>
                <a:gd name="T24" fmla="*/ 99 w 161"/>
                <a:gd name="T25" fmla="*/ 228 h 252"/>
                <a:gd name="T26" fmla="*/ 110 w 161"/>
                <a:gd name="T27" fmla="*/ 227 h 252"/>
                <a:gd name="T28" fmla="*/ 132 w 161"/>
                <a:gd name="T29" fmla="*/ 166 h 252"/>
                <a:gd name="T30" fmla="*/ 15 w 161"/>
                <a:gd name="T31" fmla="*/ 40 h 252"/>
                <a:gd name="T32" fmla="*/ 9 w 161"/>
                <a:gd name="T33" fmla="*/ 206 h 252"/>
                <a:gd name="T34" fmla="*/ 11 w 161"/>
                <a:gd name="T35" fmla="*/ 216 h 252"/>
                <a:gd name="T36" fmla="*/ 17 w 161"/>
                <a:gd name="T37" fmla="*/ 210 h 252"/>
                <a:gd name="T38" fmla="*/ 22 w 161"/>
                <a:gd name="T39" fmla="*/ 222 h 252"/>
                <a:gd name="T40" fmla="*/ 25 w 161"/>
                <a:gd name="T41" fmla="*/ 34 h 252"/>
                <a:gd name="T42" fmla="*/ 37 w 161"/>
                <a:gd name="T43" fmla="*/ 94 h 252"/>
                <a:gd name="T44" fmla="*/ 40 w 161"/>
                <a:gd name="T45" fmla="*/ 39 h 252"/>
                <a:gd name="T46" fmla="*/ 51 w 161"/>
                <a:gd name="T47" fmla="*/ 108 h 252"/>
                <a:gd name="T48" fmla="*/ 45 w 161"/>
                <a:gd name="T49" fmla="*/ 214 h 252"/>
                <a:gd name="T50" fmla="*/ 51 w 161"/>
                <a:gd name="T51" fmla="*/ 34 h 252"/>
                <a:gd name="T52" fmla="*/ 72 w 161"/>
                <a:gd name="T53" fmla="*/ 6 h 252"/>
                <a:gd name="T54" fmla="*/ 44 w 161"/>
                <a:gd name="T55" fmla="*/ 22 h 252"/>
                <a:gd name="T56" fmla="*/ 69 w 161"/>
                <a:gd name="T57" fmla="*/ 19 h 252"/>
                <a:gd name="T58" fmla="*/ 83 w 161"/>
                <a:gd name="T59" fmla="*/ 16 h 252"/>
                <a:gd name="T60" fmla="*/ 52 w 161"/>
                <a:gd name="T61" fmla="*/ 210 h 252"/>
                <a:gd name="T62" fmla="*/ 56 w 161"/>
                <a:gd name="T63" fmla="*/ 226 h 252"/>
                <a:gd name="T64" fmla="*/ 116 w 161"/>
                <a:gd name="T65" fmla="*/ 250 h 252"/>
                <a:gd name="T66" fmla="*/ 76 w 161"/>
                <a:gd name="T67" fmla="*/ 227 h 252"/>
                <a:gd name="T68" fmla="*/ 86 w 161"/>
                <a:gd name="T69" fmla="*/ 115 h 252"/>
                <a:gd name="T70" fmla="*/ 88 w 161"/>
                <a:gd name="T71" fmla="*/ 119 h 252"/>
                <a:gd name="T72" fmla="*/ 112 w 161"/>
                <a:gd name="T73" fmla="*/ 146 h 252"/>
                <a:gd name="T74" fmla="*/ 119 w 161"/>
                <a:gd name="T75" fmla="*/ 19 h 252"/>
                <a:gd name="T76" fmla="*/ 110 w 161"/>
                <a:gd name="T77" fmla="*/ 244 h 252"/>
                <a:gd name="T78" fmla="*/ 120 w 161"/>
                <a:gd name="T79" fmla="*/ 151 h 252"/>
                <a:gd name="T80" fmla="*/ 120 w 161"/>
                <a:gd name="T81" fmla="*/ 237 h 252"/>
                <a:gd name="T82" fmla="*/ 120 w 161"/>
                <a:gd name="T83" fmla="*/ 236 h 252"/>
                <a:gd name="T84" fmla="*/ 126 w 161"/>
                <a:gd name="T85" fmla="*/ 20 h 252"/>
                <a:gd name="T86" fmla="*/ 145 w 161"/>
                <a:gd name="T87" fmla="*/ 12 h 252"/>
                <a:gd name="T88" fmla="*/ 137 w 161"/>
                <a:gd name="T89" fmla="*/ 20 h 252"/>
                <a:gd name="T90" fmla="*/ 142 w 161"/>
                <a:gd name="T91" fmla="*/ 45 h 252"/>
                <a:gd name="T92" fmla="*/ 145 w 161"/>
                <a:gd name="T93" fmla="*/ 46 h 252"/>
                <a:gd name="T94" fmla="*/ 143 w 161"/>
                <a:gd name="T95" fmla="*/ 71 h 252"/>
                <a:gd name="T96" fmla="*/ 144 w 161"/>
                <a:gd name="T97" fmla="*/ 29 h 252"/>
                <a:gd name="T98" fmla="*/ 149 w 161"/>
                <a:gd name="T99" fmla="*/ 37 h 252"/>
                <a:gd name="T100" fmla="*/ 152 w 161"/>
                <a:gd name="T101" fmla="*/ 34 h 252"/>
                <a:gd name="T102" fmla="*/ 143 w 161"/>
                <a:gd name="T103" fmla="*/ 55 h 252"/>
                <a:gd name="T104" fmla="*/ 143 w 161"/>
                <a:gd name="T105" fmla="*/ 55 h 252"/>
                <a:gd name="T106" fmla="*/ 145 w 161"/>
                <a:gd name="T107" fmla="*/ 76 h 252"/>
                <a:gd name="T108" fmla="*/ 149 w 161"/>
                <a:gd name="T109" fmla="*/ 218 h 252"/>
                <a:gd name="T110" fmla="*/ 148 w 161"/>
                <a:gd name="T111" fmla="*/ 44 h 252"/>
                <a:gd name="T112" fmla="*/ 151 w 161"/>
                <a:gd name="T113" fmla="*/ 55 h 252"/>
                <a:gd name="T114" fmla="*/ 152 w 161"/>
                <a:gd name="T115" fmla="*/ 4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1" h="252">
                  <a:moveTo>
                    <a:pt x="83" y="0"/>
                  </a:moveTo>
                  <a:cubicBezTo>
                    <a:pt x="107" y="4"/>
                    <a:pt x="107" y="4"/>
                    <a:pt x="107" y="4"/>
                  </a:cubicBezTo>
                  <a:cubicBezTo>
                    <a:pt x="111" y="4"/>
                    <a:pt x="118" y="8"/>
                    <a:pt x="128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29" y="5"/>
                    <a:pt x="130" y="1"/>
                    <a:pt x="132" y="1"/>
                  </a:cubicBezTo>
                  <a:cubicBezTo>
                    <a:pt x="139" y="3"/>
                    <a:pt x="143" y="5"/>
                    <a:pt x="145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8" y="4"/>
                    <a:pt x="158" y="4"/>
                    <a:pt x="158" y="4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8" y="54"/>
                    <a:pt x="158" y="54"/>
                    <a:pt x="158" y="54"/>
                  </a:cubicBezTo>
                  <a:cubicBezTo>
                    <a:pt x="158" y="57"/>
                    <a:pt x="157" y="59"/>
                    <a:pt x="156" y="60"/>
                  </a:cubicBezTo>
                  <a:cubicBezTo>
                    <a:pt x="157" y="62"/>
                    <a:pt x="158" y="64"/>
                    <a:pt x="158" y="66"/>
                  </a:cubicBezTo>
                  <a:cubicBezTo>
                    <a:pt x="158" y="67"/>
                    <a:pt x="158" y="70"/>
                    <a:pt x="156" y="72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7" y="81"/>
                    <a:pt x="157" y="82"/>
                    <a:pt x="155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39" y="82"/>
                    <a:pt x="137" y="77"/>
                    <a:pt x="135" y="67"/>
                  </a:cubicBezTo>
                  <a:cubicBezTo>
                    <a:pt x="135" y="64"/>
                    <a:pt x="133" y="60"/>
                    <a:pt x="131" y="58"/>
                  </a:cubicBezTo>
                  <a:cubicBezTo>
                    <a:pt x="127" y="53"/>
                    <a:pt x="126" y="50"/>
                    <a:pt x="126" y="4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124" y="44"/>
                    <a:pt x="122" y="41"/>
                    <a:pt x="122" y="38"/>
                  </a:cubicBezTo>
                  <a:cubicBezTo>
                    <a:pt x="112" y="28"/>
                    <a:pt x="103" y="23"/>
                    <a:pt x="96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1" y="23"/>
                    <a:pt x="79" y="25"/>
                    <a:pt x="58" y="30"/>
                  </a:cubicBezTo>
                  <a:cubicBezTo>
                    <a:pt x="56" y="32"/>
                    <a:pt x="52" y="36"/>
                    <a:pt x="48" y="44"/>
                  </a:cubicBezTo>
                  <a:cubicBezTo>
                    <a:pt x="44" y="50"/>
                    <a:pt x="41" y="56"/>
                    <a:pt x="41" y="61"/>
                  </a:cubicBezTo>
                  <a:cubicBezTo>
                    <a:pt x="43" y="77"/>
                    <a:pt x="45" y="85"/>
                    <a:pt x="47" y="85"/>
                  </a:cubicBezTo>
                  <a:cubicBezTo>
                    <a:pt x="50" y="93"/>
                    <a:pt x="54" y="98"/>
                    <a:pt x="58" y="99"/>
                  </a:cubicBezTo>
                  <a:cubicBezTo>
                    <a:pt x="59" y="101"/>
                    <a:pt x="62" y="102"/>
                    <a:pt x="67" y="103"/>
                  </a:cubicBezTo>
                  <a:cubicBezTo>
                    <a:pt x="70" y="106"/>
                    <a:pt x="77" y="110"/>
                    <a:pt x="88" y="115"/>
                  </a:cubicBezTo>
                  <a:cubicBezTo>
                    <a:pt x="88" y="116"/>
                    <a:pt x="89" y="116"/>
                    <a:pt x="92" y="116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8" y="115"/>
                    <a:pt x="99" y="116"/>
                    <a:pt x="99" y="116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98" y="118"/>
                    <a:pt x="98" y="118"/>
                    <a:pt x="98" y="118"/>
                  </a:cubicBezTo>
                  <a:cubicBezTo>
                    <a:pt x="98" y="119"/>
                    <a:pt x="98" y="119"/>
                    <a:pt x="98" y="119"/>
                  </a:cubicBezTo>
                  <a:cubicBezTo>
                    <a:pt x="101" y="123"/>
                    <a:pt x="105" y="125"/>
                    <a:pt x="110" y="125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3" y="119"/>
                    <a:pt x="103" y="119"/>
                    <a:pt x="103" y="119"/>
                  </a:cubicBezTo>
                  <a:cubicBezTo>
                    <a:pt x="103" y="119"/>
                    <a:pt x="103" y="119"/>
                    <a:pt x="103" y="119"/>
                  </a:cubicBezTo>
                  <a:cubicBezTo>
                    <a:pt x="105" y="119"/>
                    <a:pt x="113" y="123"/>
                    <a:pt x="126" y="132"/>
                  </a:cubicBezTo>
                  <a:cubicBezTo>
                    <a:pt x="146" y="150"/>
                    <a:pt x="156" y="162"/>
                    <a:pt x="156" y="167"/>
                  </a:cubicBezTo>
                  <a:cubicBezTo>
                    <a:pt x="160" y="182"/>
                    <a:pt x="161" y="191"/>
                    <a:pt x="161" y="195"/>
                  </a:cubicBezTo>
                  <a:cubicBezTo>
                    <a:pt x="159" y="213"/>
                    <a:pt x="157" y="222"/>
                    <a:pt x="155" y="222"/>
                  </a:cubicBezTo>
                  <a:cubicBezTo>
                    <a:pt x="146" y="237"/>
                    <a:pt x="146" y="237"/>
                    <a:pt x="146" y="237"/>
                  </a:cubicBezTo>
                  <a:cubicBezTo>
                    <a:pt x="130" y="247"/>
                    <a:pt x="120" y="252"/>
                    <a:pt x="117" y="252"/>
                  </a:cubicBezTo>
                  <a:cubicBezTo>
                    <a:pt x="89" y="246"/>
                    <a:pt x="71" y="242"/>
                    <a:pt x="62" y="238"/>
                  </a:cubicBezTo>
                  <a:cubicBezTo>
                    <a:pt x="43" y="220"/>
                    <a:pt x="34" y="210"/>
                    <a:pt x="34" y="207"/>
                  </a:cubicBezTo>
                  <a:cubicBezTo>
                    <a:pt x="32" y="206"/>
                    <a:pt x="32" y="206"/>
                    <a:pt x="32" y="206"/>
                  </a:cubicBezTo>
                  <a:cubicBezTo>
                    <a:pt x="31" y="206"/>
                    <a:pt x="31" y="206"/>
                    <a:pt x="31" y="206"/>
                  </a:cubicBezTo>
                  <a:cubicBezTo>
                    <a:pt x="31" y="208"/>
                    <a:pt x="31" y="208"/>
                    <a:pt x="31" y="20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30"/>
                    <a:pt x="27" y="231"/>
                    <a:pt x="18" y="231"/>
                  </a:cubicBezTo>
                  <a:cubicBezTo>
                    <a:pt x="12" y="231"/>
                    <a:pt x="12" y="231"/>
                    <a:pt x="12" y="231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5" y="232"/>
                    <a:pt x="3" y="231"/>
                    <a:pt x="0" y="22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2" y="225"/>
                    <a:pt x="2" y="225"/>
                    <a:pt x="2" y="225"/>
                  </a:cubicBezTo>
                  <a:cubicBezTo>
                    <a:pt x="4" y="185"/>
                    <a:pt x="6" y="164"/>
                    <a:pt x="8" y="164"/>
                  </a:cubicBezTo>
                  <a:cubicBezTo>
                    <a:pt x="9" y="164"/>
                    <a:pt x="9" y="164"/>
                    <a:pt x="9" y="164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6" y="166"/>
                    <a:pt x="18" y="165"/>
                    <a:pt x="19" y="164"/>
                  </a:cubicBezTo>
                  <a:cubicBezTo>
                    <a:pt x="24" y="166"/>
                    <a:pt x="24" y="166"/>
                    <a:pt x="24" y="166"/>
                  </a:cubicBezTo>
                  <a:cubicBezTo>
                    <a:pt x="26" y="165"/>
                    <a:pt x="26" y="165"/>
                    <a:pt x="26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31" y="169"/>
                    <a:pt x="34" y="175"/>
                  </a:cubicBezTo>
                  <a:cubicBezTo>
                    <a:pt x="43" y="187"/>
                    <a:pt x="51" y="198"/>
                    <a:pt x="59" y="209"/>
                  </a:cubicBezTo>
                  <a:cubicBezTo>
                    <a:pt x="60" y="209"/>
                    <a:pt x="63" y="212"/>
                    <a:pt x="68" y="218"/>
                  </a:cubicBezTo>
                  <a:cubicBezTo>
                    <a:pt x="90" y="228"/>
                    <a:pt x="90" y="228"/>
                    <a:pt x="90" y="228"/>
                  </a:cubicBezTo>
                  <a:cubicBezTo>
                    <a:pt x="97" y="228"/>
                    <a:pt x="97" y="228"/>
                    <a:pt x="97" y="228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99" y="228"/>
                    <a:pt x="99" y="228"/>
                    <a:pt x="99" y="228"/>
                  </a:cubicBezTo>
                  <a:cubicBezTo>
                    <a:pt x="100" y="228"/>
                    <a:pt x="100" y="228"/>
                    <a:pt x="100" y="228"/>
                  </a:cubicBezTo>
                  <a:cubicBezTo>
                    <a:pt x="102" y="230"/>
                    <a:pt x="104" y="231"/>
                    <a:pt x="105" y="231"/>
                  </a:cubicBezTo>
                  <a:cubicBezTo>
                    <a:pt x="107" y="231"/>
                    <a:pt x="107" y="231"/>
                    <a:pt x="107" y="231"/>
                  </a:cubicBezTo>
                  <a:cubicBezTo>
                    <a:pt x="114" y="230"/>
                    <a:pt x="117" y="230"/>
                    <a:pt x="117" y="228"/>
                  </a:cubicBezTo>
                  <a:cubicBezTo>
                    <a:pt x="117" y="227"/>
                    <a:pt x="117" y="227"/>
                    <a:pt x="117" y="227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6" y="227"/>
                    <a:pt x="106" y="227"/>
                    <a:pt x="106" y="227"/>
                  </a:cubicBezTo>
                  <a:cubicBezTo>
                    <a:pt x="106" y="226"/>
                    <a:pt x="114" y="224"/>
                    <a:pt x="131" y="222"/>
                  </a:cubicBezTo>
                  <a:cubicBezTo>
                    <a:pt x="135" y="222"/>
                    <a:pt x="139" y="215"/>
                    <a:pt x="142" y="201"/>
                  </a:cubicBezTo>
                  <a:cubicBezTo>
                    <a:pt x="142" y="197"/>
                    <a:pt x="144" y="194"/>
                    <a:pt x="146" y="192"/>
                  </a:cubicBezTo>
                  <a:cubicBezTo>
                    <a:pt x="146" y="191"/>
                    <a:pt x="146" y="191"/>
                    <a:pt x="146" y="191"/>
                  </a:cubicBezTo>
                  <a:cubicBezTo>
                    <a:pt x="142" y="178"/>
                    <a:pt x="137" y="169"/>
                    <a:pt x="132" y="166"/>
                  </a:cubicBezTo>
                  <a:cubicBezTo>
                    <a:pt x="129" y="161"/>
                    <a:pt x="118" y="155"/>
                    <a:pt x="99" y="148"/>
                  </a:cubicBezTo>
                  <a:cubicBezTo>
                    <a:pt x="87" y="143"/>
                    <a:pt x="76" y="137"/>
                    <a:pt x="69" y="131"/>
                  </a:cubicBezTo>
                  <a:cubicBezTo>
                    <a:pt x="57" y="128"/>
                    <a:pt x="51" y="124"/>
                    <a:pt x="49" y="120"/>
                  </a:cubicBezTo>
                  <a:cubicBezTo>
                    <a:pt x="48" y="117"/>
                    <a:pt x="42" y="111"/>
                    <a:pt x="33" y="104"/>
                  </a:cubicBezTo>
                  <a:cubicBezTo>
                    <a:pt x="28" y="91"/>
                    <a:pt x="24" y="81"/>
                    <a:pt x="18" y="73"/>
                  </a:cubicBezTo>
                  <a:cubicBezTo>
                    <a:pt x="16" y="63"/>
                    <a:pt x="15" y="52"/>
                    <a:pt x="15" y="40"/>
                  </a:cubicBezTo>
                  <a:cubicBezTo>
                    <a:pt x="16" y="32"/>
                    <a:pt x="25" y="21"/>
                    <a:pt x="41" y="7"/>
                  </a:cubicBezTo>
                  <a:cubicBezTo>
                    <a:pt x="49" y="2"/>
                    <a:pt x="64" y="0"/>
                    <a:pt x="83" y="0"/>
                  </a:cubicBezTo>
                  <a:close/>
                  <a:moveTo>
                    <a:pt x="12" y="188"/>
                  </a:moveTo>
                  <a:cubicBezTo>
                    <a:pt x="11" y="188"/>
                    <a:pt x="11" y="188"/>
                    <a:pt x="11" y="188"/>
                  </a:cubicBezTo>
                  <a:cubicBezTo>
                    <a:pt x="9" y="191"/>
                    <a:pt x="9" y="196"/>
                    <a:pt x="9" y="201"/>
                  </a:cubicBezTo>
                  <a:cubicBezTo>
                    <a:pt x="9" y="206"/>
                    <a:pt x="9" y="206"/>
                    <a:pt x="9" y="20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12" y="206"/>
                    <a:pt x="13" y="205"/>
                    <a:pt x="13" y="203"/>
                  </a:cubicBezTo>
                  <a:cubicBezTo>
                    <a:pt x="12" y="198"/>
                    <a:pt x="12" y="192"/>
                    <a:pt x="12" y="188"/>
                  </a:cubicBezTo>
                  <a:close/>
                  <a:moveTo>
                    <a:pt x="10" y="215"/>
                  </a:moveTo>
                  <a:cubicBezTo>
                    <a:pt x="11" y="216"/>
                    <a:pt x="11" y="216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2" y="216"/>
                    <a:pt x="12" y="213"/>
                    <a:pt x="13" y="209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1" y="208"/>
                    <a:pt x="10" y="210"/>
                    <a:pt x="10" y="215"/>
                  </a:cubicBezTo>
                  <a:close/>
                  <a:moveTo>
                    <a:pt x="20" y="198"/>
                  </a:moveTo>
                  <a:cubicBezTo>
                    <a:pt x="18" y="202"/>
                    <a:pt x="17" y="205"/>
                    <a:pt x="16" y="206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7" y="219"/>
                    <a:pt x="17" y="219"/>
                    <a:pt x="17" y="219"/>
                  </a:cubicBezTo>
                  <a:cubicBezTo>
                    <a:pt x="17" y="222"/>
                    <a:pt x="17" y="222"/>
                    <a:pt x="17" y="222"/>
                  </a:cubicBezTo>
                  <a:cubicBezTo>
                    <a:pt x="17" y="223"/>
                    <a:pt x="18" y="224"/>
                    <a:pt x="18" y="224"/>
                  </a:cubicBezTo>
                  <a:cubicBezTo>
                    <a:pt x="21" y="224"/>
                    <a:pt x="21" y="224"/>
                    <a:pt x="21" y="224"/>
                  </a:cubicBezTo>
                  <a:cubicBezTo>
                    <a:pt x="22" y="223"/>
                    <a:pt x="22" y="223"/>
                    <a:pt x="22" y="223"/>
                  </a:cubicBezTo>
                  <a:cubicBezTo>
                    <a:pt x="22" y="222"/>
                    <a:pt x="22" y="222"/>
                    <a:pt x="22" y="222"/>
                  </a:cubicBezTo>
                  <a:cubicBezTo>
                    <a:pt x="22" y="206"/>
                    <a:pt x="21" y="198"/>
                    <a:pt x="20" y="198"/>
                  </a:cubicBezTo>
                  <a:close/>
                  <a:moveTo>
                    <a:pt x="24" y="34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4"/>
                    <a:pt x="25" y="34"/>
                    <a:pt x="25" y="34"/>
                  </a:cubicBezTo>
                  <a:lnTo>
                    <a:pt x="24" y="34"/>
                  </a:lnTo>
                  <a:close/>
                  <a:moveTo>
                    <a:pt x="33" y="91"/>
                  </a:moveTo>
                  <a:cubicBezTo>
                    <a:pt x="33" y="94"/>
                    <a:pt x="33" y="94"/>
                    <a:pt x="33" y="9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7" y="94"/>
                    <a:pt x="37" y="94"/>
                    <a:pt x="37" y="94"/>
                  </a:cubicBezTo>
                  <a:cubicBezTo>
                    <a:pt x="35" y="92"/>
                    <a:pt x="34" y="91"/>
                    <a:pt x="33" y="91"/>
                  </a:cubicBezTo>
                  <a:close/>
                  <a:moveTo>
                    <a:pt x="34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9" y="47"/>
                    <a:pt x="41" y="44"/>
                    <a:pt x="41" y="40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7" y="39"/>
                    <a:pt x="35" y="43"/>
                    <a:pt x="34" y="51"/>
                  </a:cubicBezTo>
                  <a:close/>
                  <a:moveTo>
                    <a:pt x="39" y="101"/>
                  </a:moveTo>
                  <a:cubicBezTo>
                    <a:pt x="39" y="101"/>
                    <a:pt x="39" y="101"/>
                    <a:pt x="39" y="101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4" y="107"/>
                    <a:pt x="48" y="108"/>
                    <a:pt x="49" y="108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7" y="105"/>
                    <a:pt x="44" y="103"/>
                    <a:pt x="39" y="101"/>
                  </a:cubicBezTo>
                  <a:close/>
                  <a:moveTo>
                    <a:pt x="39" y="207"/>
                  </a:moveTo>
                  <a:cubicBezTo>
                    <a:pt x="39" y="207"/>
                    <a:pt x="39" y="207"/>
                    <a:pt x="39" y="207"/>
                  </a:cubicBezTo>
                  <a:cubicBezTo>
                    <a:pt x="39" y="208"/>
                    <a:pt x="39" y="208"/>
                    <a:pt x="39" y="208"/>
                  </a:cubicBezTo>
                  <a:cubicBezTo>
                    <a:pt x="40" y="212"/>
                    <a:pt x="42" y="214"/>
                    <a:pt x="45" y="214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43" y="209"/>
                    <a:pt x="41" y="207"/>
                    <a:pt x="39" y="207"/>
                  </a:cubicBezTo>
                  <a:close/>
                  <a:moveTo>
                    <a:pt x="40" y="37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6" y="39"/>
                    <a:pt x="49" y="37"/>
                    <a:pt x="51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3" y="34"/>
                    <a:pt x="41" y="35"/>
                    <a:pt x="40" y="37"/>
                  </a:cubicBezTo>
                  <a:close/>
                  <a:moveTo>
                    <a:pt x="41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7" y="12"/>
                    <a:pt x="56" y="10"/>
                    <a:pt x="72" y="6"/>
                  </a:cubicBezTo>
                  <a:cubicBezTo>
                    <a:pt x="77" y="5"/>
                    <a:pt x="80" y="4"/>
                    <a:pt x="80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53" y="5"/>
                    <a:pt x="41" y="8"/>
                    <a:pt x="41" y="12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2"/>
                    <a:pt x="43" y="22"/>
                    <a:pt x="44" y="22"/>
                  </a:cubicBezTo>
                  <a:cubicBezTo>
                    <a:pt x="45" y="22"/>
                    <a:pt x="46" y="21"/>
                    <a:pt x="46" y="20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4" y="19"/>
                    <a:pt x="43" y="20"/>
                    <a:pt x="42" y="21"/>
                  </a:cubicBezTo>
                  <a:close/>
                  <a:moveTo>
                    <a:pt x="51" y="26"/>
                  </a:moveTo>
                  <a:cubicBezTo>
                    <a:pt x="52" y="26"/>
                    <a:pt x="52" y="26"/>
                    <a:pt x="52" y="26"/>
                  </a:cubicBezTo>
                  <a:cubicBezTo>
                    <a:pt x="55" y="26"/>
                    <a:pt x="60" y="23"/>
                    <a:pt x="69" y="19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72" y="16"/>
                    <a:pt x="64" y="19"/>
                    <a:pt x="58" y="22"/>
                  </a:cubicBezTo>
                  <a:cubicBezTo>
                    <a:pt x="53" y="22"/>
                    <a:pt x="51" y="24"/>
                    <a:pt x="51" y="26"/>
                  </a:cubicBezTo>
                  <a:close/>
                  <a:moveTo>
                    <a:pt x="52" y="210"/>
                  </a:moveTo>
                  <a:cubicBezTo>
                    <a:pt x="51" y="210"/>
                    <a:pt x="51" y="210"/>
                    <a:pt x="51" y="210"/>
                  </a:cubicBezTo>
                  <a:cubicBezTo>
                    <a:pt x="51" y="211"/>
                    <a:pt x="51" y="211"/>
                    <a:pt x="51" y="211"/>
                  </a:cubicBezTo>
                  <a:cubicBezTo>
                    <a:pt x="53" y="214"/>
                    <a:pt x="55" y="216"/>
                    <a:pt x="57" y="216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5" y="213"/>
                    <a:pt x="54" y="211"/>
                    <a:pt x="52" y="210"/>
                  </a:cubicBezTo>
                  <a:close/>
                  <a:moveTo>
                    <a:pt x="56" y="226"/>
                  </a:moveTo>
                  <a:cubicBezTo>
                    <a:pt x="54" y="225"/>
                    <a:pt x="54" y="225"/>
                    <a:pt x="54" y="225"/>
                  </a:cubicBezTo>
                  <a:cubicBezTo>
                    <a:pt x="54" y="226"/>
                    <a:pt x="54" y="226"/>
                    <a:pt x="54" y="226"/>
                  </a:cubicBezTo>
                  <a:cubicBezTo>
                    <a:pt x="56" y="231"/>
                    <a:pt x="62" y="235"/>
                    <a:pt x="72" y="238"/>
                  </a:cubicBezTo>
                  <a:cubicBezTo>
                    <a:pt x="80" y="241"/>
                    <a:pt x="91" y="244"/>
                    <a:pt x="105" y="247"/>
                  </a:cubicBezTo>
                  <a:cubicBezTo>
                    <a:pt x="108" y="249"/>
                    <a:pt x="111" y="250"/>
                    <a:pt x="113" y="250"/>
                  </a:cubicBezTo>
                  <a:cubicBezTo>
                    <a:pt x="116" y="250"/>
                    <a:pt x="116" y="250"/>
                    <a:pt x="116" y="250"/>
                  </a:cubicBezTo>
                  <a:cubicBezTo>
                    <a:pt x="122" y="248"/>
                    <a:pt x="125" y="246"/>
                    <a:pt x="125" y="244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74" y="235"/>
                    <a:pt x="61" y="230"/>
                    <a:pt x="56" y="226"/>
                  </a:cubicBezTo>
                  <a:close/>
                  <a:moveTo>
                    <a:pt x="73" y="225"/>
                  </a:moveTo>
                  <a:cubicBezTo>
                    <a:pt x="73" y="225"/>
                    <a:pt x="73" y="225"/>
                    <a:pt x="73" y="225"/>
                  </a:cubicBezTo>
                  <a:cubicBezTo>
                    <a:pt x="74" y="226"/>
                    <a:pt x="75" y="227"/>
                    <a:pt x="76" y="227"/>
                  </a:cubicBezTo>
                  <a:cubicBezTo>
                    <a:pt x="75" y="226"/>
                    <a:pt x="75" y="225"/>
                    <a:pt x="73" y="225"/>
                  </a:cubicBezTo>
                  <a:close/>
                  <a:moveTo>
                    <a:pt x="85" y="114"/>
                  </a:moveTo>
                  <a:cubicBezTo>
                    <a:pt x="81" y="114"/>
                    <a:pt x="81" y="114"/>
                    <a:pt x="81" y="114"/>
                  </a:cubicBezTo>
                  <a:cubicBezTo>
                    <a:pt x="82" y="114"/>
                    <a:pt x="83" y="115"/>
                    <a:pt x="84" y="115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5"/>
                    <a:pt x="86" y="115"/>
                    <a:pt x="86" y="115"/>
                  </a:cubicBezTo>
                  <a:lnTo>
                    <a:pt x="85" y="114"/>
                  </a:lnTo>
                  <a:close/>
                  <a:moveTo>
                    <a:pt x="88" y="119"/>
                  </a:moveTo>
                  <a:cubicBezTo>
                    <a:pt x="87" y="120"/>
                    <a:pt x="87" y="120"/>
                    <a:pt x="87" y="120"/>
                  </a:cubicBezTo>
                  <a:cubicBezTo>
                    <a:pt x="88" y="121"/>
                    <a:pt x="92" y="123"/>
                    <a:pt x="99" y="127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6" y="122"/>
                    <a:pt x="92" y="120"/>
                    <a:pt x="88" y="119"/>
                  </a:cubicBezTo>
                  <a:close/>
                  <a:moveTo>
                    <a:pt x="97" y="141"/>
                  </a:moveTo>
                  <a:cubicBezTo>
                    <a:pt x="95" y="141"/>
                    <a:pt x="95" y="141"/>
                    <a:pt x="95" y="141"/>
                  </a:cubicBezTo>
                  <a:cubicBezTo>
                    <a:pt x="95" y="142"/>
                    <a:pt x="95" y="142"/>
                    <a:pt x="95" y="142"/>
                  </a:cubicBezTo>
                  <a:cubicBezTo>
                    <a:pt x="98" y="144"/>
                    <a:pt x="102" y="145"/>
                    <a:pt x="106" y="145"/>
                  </a:cubicBezTo>
                  <a:cubicBezTo>
                    <a:pt x="106" y="146"/>
                    <a:pt x="107" y="146"/>
                    <a:pt x="109" y="146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2" y="144"/>
                    <a:pt x="107" y="142"/>
                    <a:pt x="97" y="141"/>
                  </a:cubicBezTo>
                  <a:close/>
                  <a:moveTo>
                    <a:pt x="112" y="16"/>
                  </a:move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10" y="17"/>
                    <a:pt x="117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19" y="16"/>
                    <a:pt x="117" y="16"/>
                    <a:pt x="112" y="16"/>
                  </a:cubicBezTo>
                  <a:close/>
                  <a:moveTo>
                    <a:pt x="109" y="245"/>
                  </a:moveTo>
                  <a:cubicBezTo>
                    <a:pt x="109" y="244"/>
                    <a:pt x="109" y="244"/>
                    <a:pt x="109" y="244"/>
                  </a:cubicBezTo>
                  <a:cubicBezTo>
                    <a:pt x="110" y="244"/>
                    <a:pt x="110" y="244"/>
                    <a:pt x="110" y="244"/>
                  </a:cubicBezTo>
                  <a:cubicBezTo>
                    <a:pt x="111" y="244"/>
                    <a:pt x="112" y="244"/>
                    <a:pt x="112" y="245"/>
                  </a:cubicBezTo>
                  <a:cubicBezTo>
                    <a:pt x="111" y="245"/>
                    <a:pt x="111" y="245"/>
                    <a:pt x="111" y="245"/>
                  </a:cubicBezTo>
                  <a:lnTo>
                    <a:pt x="109" y="245"/>
                  </a:lnTo>
                  <a:close/>
                  <a:moveTo>
                    <a:pt x="121" y="150"/>
                  </a:moveTo>
                  <a:cubicBezTo>
                    <a:pt x="120" y="150"/>
                    <a:pt x="120" y="150"/>
                    <a:pt x="120" y="150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2" y="153"/>
                    <a:pt x="122" y="153"/>
                  </a:cubicBezTo>
                  <a:cubicBezTo>
                    <a:pt x="122" y="151"/>
                    <a:pt x="122" y="151"/>
                    <a:pt x="122" y="151"/>
                  </a:cubicBezTo>
                  <a:lnTo>
                    <a:pt x="121" y="150"/>
                  </a:lnTo>
                  <a:close/>
                  <a:moveTo>
                    <a:pt x="120" y="236"/>
                  </a:moveTo>
                  <a:cubicBezTo>
                    <a:pt x="120" y="237"/>
                    <a:pt x="120" y="237"/>
                    <a:pt x="120" y="237"/>
                  </a:cubicBezTo>
                  <a:cubicBezTo>
                    <a:pt x="121" y="238"/>
                    <a:pt x="121" y="238"/>
                    <a:pt x="121" y="238"/>
                  </a:cubicBezTo>
                  <a:cubicBezTo>
                    <a:pt x="123" y="238"/>
                    <a:pt x="123" y="238"/>
                    <a:pt x="123" y="238"/>
                  </a:cubicBezTo>
                  <a:cubicBezTo>
                    <a:pt x="131" y="238"/>
                    <a:pt x="136" y="236"/>
                    <a:pt x="137" y="234"/>
                  </a:cubicBezTo>
                  <a:cubicBezTo>
                    <a:pt x="136" y="233"/>
                    <a:pt x="136" y="233"/>
                    <a:pt x="136" y="233"/>
                  </a:cubicBezTo>
                  <a:cubicBezTo>
                    <a:pt x="133" y="233"/>
                    <a:pt x="133" y="233"/>
                    <a:pt x="133" y="233"/>
                  </a:cubicBezTo>
                  <a:cubicBezTo>
                    <a:pt x="131" y="233"/>
                    <a:pt x="126" y="234"/>
                    <a:pt x="120" y="236"/>
                  </a:cubicBezTo>
                  <a:close/>
                  <a:moveTo>
                    <a:pt x="124" y="23"/>
                  </a:moveTo>
                  <a:cubicBezTo>
                    <a:pt x="126" y="25"/>
                    <a:pt x="126" y="25"/>
                    <a:pt x="126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29" y="22"/>
                    <a:pt x="128" y="21"/>
                    <a:pt x="126" y="20"/>
                  </a:cubicBezTo>
                  <a:cubicBezTo>
                    <a:pt x="125" y="21"/>
                    <a:pt x="124" y="22"/>
                    <a:pt x="124" y="23"/>
                  </a:cubicBezTo>
                  <a:close/>
                  <a:moveTo>
                    <a:pt x="136" y="8"/>
                  </a:moveTo>
                  <a:cubicBezTo>
                    <a:pt x="136" y="9"/>
                    <a:pt x="136" y="9"/>
                    <a:pt x="136" y="9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6" y="12"/>
                    <a:pt x="137" y="12"/>
                    <a:pt x="139" y="12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42" y="9"/>
                    <a:pt x="139" y="8"/>
                    <a:pt x="136" y="8"/>
                  </a:cubicBezTo>
                  <a:close/>
                  <a:moveTo>
                    <a:pt x="137" y="16"/>
                  </a:moveTo>
                  <a:cubicBezTo>
                    <a:pt x="137" y="17"/>
                    <a:pt x="137" y="17"/>
                    <a:pt x="137" y="17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138" y="16"/>
                    <a:pt x="138" y="16"/>
                    <a:pt x="138" y="16"/>
                  </a:cubicBezTo>
                  <a:lnTo>
                    <a:pt x="137" y="16"/>
                  </a:lnTo>
                  <a:close/>
                  <a:moveTo>
                    <a:pt x="142" y="45"/>
                  </a:moveTo>
                  <a:cubicBezTo>
                    <a:pt x="141" y="46"/>
                    <a:pt x="141" y="46"/>
                    <a:pt x="141" y="46"/>
                  </a:cubicBezTo>
                  <a:cubicBezTo>
                    <a:pt x="141" y="46"/>
                    <a:pt x="141" y="46"/>
                    <a:pt x="141" y="46"/>
                  </a:cubicBezTo>
                  <a:cubicBezTo>
                    <a:pt x="142" y="48"/>
                    <a:pt x="142" y="48"/>
                    <a:pt x="142" y="48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4" y="45"/>
                    <a:pt x="144" y="45"/>
                    <a:pt x="144" y="45"/>
                  </a:cubicBezTo>
                  <a:lnTo>
                    <a:pt x="142" y="45"/>
                  </a:lnTo>
                  <a:close/>
                  <a:moveTo>
                    <a:pt x="142" y="64"/>
                  </a:moveTo>
                  <a:cubicBezTo>
                    <a:pt x="142" y="70"/>
                    <a:pt x="142" y="70"/>
                    <a:pt x="142" y="70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5" y="71"/>
                    <a:pt x="146" y="70"/>
                    <a:pt x="146" y="68"/>
                  </a:cubicBezTo>
                  <a:cubicBezTo>
                    <a:pt x="145" y="65"/>
                    <a:pt x="145" y="63"/>
                    <a:pt x="145" y="61"/>
                  </a:cubicBezTo>
                  <a:cubicBezTo>
                    <a:pt x="144" y="61"/>
                    <a:pt x="144" y="61"/>
                    <a:pt x="144" y="61"/>
                  </a:cubicBezTo>
                  <a:cubicBezTo>
                    <a:pt x="143" y="62"/>
                    <a:pt x="142" y="63"/>
                    <a:pt x="142" y="64"/>
                  </a:cubicBezTo>
                  <a:close/>
                  <a:moveTo>
                    <a:pt x="143" y="28"/>
                  </a:moveTo>
                  <a:cubicBezTo>
                    <a:pt x="144" y="29"/>
                    <a:pt x="144" y="29"/>
                    <a:pt x="144" y="29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42" y="32"/>
                    <a:pt x="143" y="33"/>
                    <a:pt x="145" y="34"/>
                  </a:cubicBezTo>
                  <a:cubicBezTo>
                    <a:pt x="146" y="36"/>
                    <a:pt x="147" y="37"/>
                    <a:pt x="148" y="37"/>
                  </a:cubicBezTo>
                  <a:cubicBezTo>
                    <a:pt x="149" y="37"/>
                    <a:pt x="149" y="37"/>
                    <a:pt x="149" y="37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2" y="34"/>
                    <a:pt x="152" y="34"/>
                    <a:pt x="152" y="34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1" y="25"/>
                    <a:pt x="149" y="21"/>
                    <a:pt x="149" y="21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4" y="22"/>
                    <a:pt x="143" y="24"/>
                    <a:pt x="143" y="28"/>
                  </a:cubicBezTo>
                  <a:close/>
                  <a:moveTo>
                    <a:pt x="143" y="55"/>
                  </a:moveTo>
                  <a:cubicBezTo>
                    <a:pt x="142" y="55"/>
                    <a:pt x="142" y="55"/>
                    <a:pt x="142" y="55"/>
                  </a:cubicBezTo>
                  <a:cubicBezTo>
                    <a:pt x="142" y="55"/>
                    <a:pt x="142" y="55"/>
                    <a:pt x="142" y="55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45" y="56"/>
                    <a:pt x="145" y="56"/>
                    <a:pt x="145" y="56"/>
                  </a:cubicBezTo>
                  <a:cubicBezTo>
                    <a:pt x="145" y="55"/>
                    <a:pt x="145" y="55"/>
                    <a:pt x="145" y="55"/>
                  </a:cubicBezTo>
                  <a:lnTo>
                    <a:pt x="143" y="55"/>
                  </a:lnTo>
                  <a:close/>
                  <a:moveTo>
                    <a:pt x="144" y="76"/>
                  </a:moveTo>
                  <a:cubicBezTo>
                    <a:pt x="143" y="77"/>
                    <a:pt x="143" y="77"/>
                    <a:pt x="143" y="77"/>
                  </a:cubicBezTo>
                  <a:cubicBezTo>
                    <a:pt x="145" y="78"/>
                    <a:pt x="145" y="78"/>
                    <a:pt x="145" y="78"/>
                  </a:cubicBezTo>
                  <a:cubicBezTo>
                    <a:pt x="146" y="78"/>
                    <a:pt x="146" y="78"/>
                    <a:pt x="146" y="78"/>
                  </a:cubicBezTo>
                  <a:cubicBezTo>
                    <a:pt x="146" y="77"/>
                    <a:pt x="146" y="77"/>
                    <a:pt x="146" y="77"/>
                  </a:cubicBezTo>
                  <a:cubicBezTo>
                    <a:pt x="145" y="76"/>
                    <a:pt x="145" y="76"/>
                    <a:pt x="145" y="76"/>
                  </a:cubicBezTo>
                  <a:lnTo>
                    <a:pt x="144" y="76"/>
                  </a:lnTo>
                  <a:close/>
                  <a:moveTo>
                    <a:pt x="146" y="217"/>
                  </a:moveTo>
                  <a:cubicBezTo>
                    <a:pt x="144" y="218"/>
                    <a:pt x="144" y="218"/>
                    <a:pt x="144" y="218"/>
                  </a:cubicBezTo>
                  <a:cubicBezTo>
                    <a:pt x="145" y="220"/>
                    <a:pt x="145" y="220"/>
                    <a:pt x="145" y="220"/>
                  </a:cubicBezTo>
                  <a:cubicBezTo>
                    <a:pt x="147" y="220"/>
                    <a:pt x="147" y="220"/>
                    <a:pt x="147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8" y="217"/>
                    <a:pt x="148" y="217"/>
                    <a:pt x="148" y="217"/>
                  </a:cubicBezTo>
                  <a:lnTo>
                    <a:pt x="146" y="217"/>
                  </a:lnTo>
                  <a:close/>
                  <a:moveTo>
                    <a:pt x="148" y="43"/>
                  </a:moveTo>
                  <a:cubicBezTo>
                    <a:pt x="147" y="44"/>
                    <a:pt x="147" y="44"/>
                    <a:pt x="147" y="44"/>
                  </a:cubicBezTo>
                  <a:cubicBezTo>
                    <a:pt x="148" y="44"/>
                    <a:pt x="148" y="44"/>
                    <a:pt x="148" y="44"/>
                  </a:cubicBezTo>
                  <a:lnTo>
                    <a:pt x="148" y="43"/>
                  </a:lnTo>
                  <a:close/>
                  <a:moveTo>
                    <a:pt x="151" y="48"/>
                  </a:moveTo>
                  <a:cubicBezTo>
                    <a:pt x="149" y="50"/>
                    <a:pt x="149" y="50"/>
                    <a:pt x="149" y="50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2" y="48"/>
                    <a:pt x="152" y="48"/>
                    <a:pt x="152" y="48"/>
                  </a:cubicBezTo>
                  <a:lnTo>
                    <a:pt x="151" y="48"/>
                  </a:lnTo>
                  <a:close/>
                  <a:moveTo>
                    <a:pt x="152" y="40"/>
                  </a:moveTo>
                  <a:cubicBezTo>
                    <a:pt x="150" y="40"/>
                    <a:pt x="150" y="40"/>
                    <a:pt x="150" y="40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1" y="43"/>
                    <a:pt x="152" y="43"/>
                    <a:pt x="152" y="43"/>
                  </a:cubicBezTo>
                  <a:cubicBezTo>
                    <a:pt x="152" y="42"/>
                    <a:pt x="152" y="42"/>
                    <a:pt x="152" y="42"/>
                  </a:cubicBezTo>
                  <a:lnTo>
                    <a:pt x="15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5010151" y="5446713"/>
              <a:ext cx="160338" cy="163513"/>
            </a:xfrm>
            <a:custGeom>
              <a:avLst/>
              <a:gdLst>
                <a:gd name="T0" fmla="*/ 157 w 207"/>
                <a:gd name="T1" fmla="*/ 23 h 210"/>
                <a:gd name="T2" fmla="*/ 172 w 207"/>
                <a:gd name="T3" fmla="*/ 43 h 210"/>
                <a:gd name="T4" fmla="*/ 143 w 207"/>
                <a:gd name="T5" fmla="*/ 69 h 210"/>
                <a:gd name="T6" fmla="*/ 56 w 207"/>
                <a:gd name="T7" fmla="*/ 46 h 210"/>
                <a:gd name="T8" fmla="*/ 28 w 207"/>
                <a:gd name="T9" fmla="*/ 95 h 210"/>
                <a:gd name="T10" fmla="*/ 33 w 207"/>
                <a:gd name="T11" fmla="*/ 139 h 210"/>
                <a:gd name="T12" fmla="*/ 157 w 207"/>
                <a:gd name="T13" fmla="*/ 143 h 210"/>
                <a:gd name="T14" fmla="*/ 177 w 207"/>
                <a:gd name="T15" fmla="*/ 126 h 210"/>
                <a:gd name="T16" fmla="*/ 186 w 207"/>
                <a:gd name="T17" fmla="*/ 134 h 210"/>
                <a:gd name="T18" fmla="*/ 187 w 207"/>
                <a:gd name="T19" fmla="*/ 185 h 210"/>
                <a:gd name="T20" fmla="*/ 92 w 207"/>
                <a:gd name="T21" fmla="*/ 210 h 210"/>
                <a:gd name="T22" fmla="*/ 3 w 207"/>
                <a:gd name="T23" fmla="*/ 86 h 210"/>
                <a:gd name="T24" fmla="*/ 13 w 207"/>
                <a:gd name="T25" fmla="*/ 114 h 210"/>
                <a:gd name="T26" fmla="*/ 15 w 207"/>
                <a:gd name="T27" fmla="*/ 106 h 210"/>
                <a:gd name="T28" fmla="*/ 20 w 207"/>
                <a:gd name="T29" fmla="*/ 80 h 210"/>
                <a:gd name="T30" fmla="*/ 24 w 207"/>
                <a:gd name="T31" fmla="*/ 120 h 210"/>
                <a:gd name="T32" fmla="*/ 24 w 207"/>
                <a:gd name="T33" fmla="*/ 120 h 210"/>
                <a:gd name="T34" fmla="*/ 23 w 207"/>
                <a:gd name="T35" fmla="*/ 149 h 210"/>
                <a:gd name="T36" fmla="*/ 39 w 207"/>
                <a:gd name="T37" fmla="*/ 178 h 210"/>
                <a:gd name="T38" fmla="*/ 26 w 207"/>
                <a:gd name="T39" fmla="*/ 60 h 210"/>
                <a:gd name="T40" fmla="*/ 25 w 207"/>
                <a:gd name="T41" fmla="*/ 59 h 210"/>
                <a:gd name="T42" fmla="*/ 35 w 207"/>
                <a:gd name="T43" fmla="*/ 161 h 210"/>
                <a:gd name="T44" fmla="*/ 37 w 207"/>
                <a:gd name="T45" fmla="*/ 45 h 210"/>
                <a:gd name="T46" fmla="*/ 71 w 207"/>
                <a:gd name="T47" fmla="*/ 201 h 210"/>
                <a:gd name="T48" fmla="*/ 42 w 207"/>
                <a:gd name="T49" fmla="*/ 24 h 210"/>
                <a:gd name="T50" fmla="*/ 43 w 207"/>
                <a:gd name="T51" fmla="*/ 24 h 210"/>
                <a:gd name="T52" fmla="*/ 78 w 207"/>
                <a:gd name="T53" fmla="*/ 9 h 210"/>
                <a:gd name="T54" fmla="*/ 50 w 207"/>
                <a:gd name="T55" fmla="*/ 183 h 210"/>
                <a:gd name="T56" fmla="*/ 86 w 207"/>
                <a:gd name="T57" fmla="*/ 193 h 210"/>
                <a:gd name="T58" fmla="*/ 63 w 207"/>
                <a:gd name="T59" fmla="*/ 188 h 210"/>
                <a:gd name="T60" fmla="*/ 55 w 207"/>
                <a:gd name="T61" fmla="*/ 36 h 210"/>
                <a:gd name="T62" fmla="*/ 68 w 207"/>
                <a:gd name="T63" fmla="*/ 28 h 210"/>
                <a:gd name="T64" fmla="*/ 68 w 207"/>
                <a:gd name="T65" fmla="*/ 26 h 210"/>
                <a:gd name="T66" fmla="*/ 104 w 207"/>
                <a:gd name="T67" fmla="*/ 17 h 210"/>
                <a:gd name="T68" fmla="*/ 104 w 207"/>
                <a:gd name="T69" fmla="*/ 29 h 210"/>
                <a:gd name="T70" fmla="*/ 92 w 207"/>
                <a:gd name="T71" fmla="*/ 205 h 210"/>
                <a:gd name="T72" fmla="*/ 100 w 207"/>
                <a:gd name="T73" fmla="*/ 203 h 210"/>
                <a:gd name="T74" fmla="*/ 112 w 207"/>
                <a:gd name="T75" fmla="*/ 29 h 210"/>
                <a:gd name="T76" fmla="*/ 113 w 207"/>
                <a:gd name="T77" fmla="*/ 189 h 210"/>
                <a:gd name="T78" fmla="*/ 117 w 207"/>
                <a:gd name="T79" fmla="*/ 20 h 210"/>
                <a:gd name="T80" fmla="*/ 117 w 207"/>
                <a:gd name="T81" fmla="*/ 20 h 210"/>
                <a:gd name="T82" fmla="*/ 116 w 207"/>
                <a:gd name="T83" fmla="*/ 10 h 210"/>
                <a:gd name="T84" fmla="*/ 136 w 207"/>
                <a:gd name="T85" fmla="*/ 187 h 210"/>
                <a:gd name="T86" fmla="*/ 125 w 207"/>
                <a:gd name="T87" fmla="*/ 23 h 210"/>
                <a:gd name="T88" fmla="*/ 125 w 207"/>
                <a:gd name="T89" fmla="*/ 23 h 210"/>
                <a:gd name="T90" fmla="*/ 128 w 207"/>
                <a:gd name="T91" fmla="*/ 180 h 210"/>
                <a:gd name="T92" fmla="*/ 146 w 207"/>
                <a:gd name="T93" fmla="*/ 33 h 210"/>
                <a:gd name="T94" fmla="*/ 150 w 207"/>
                <a:gd name="T95" fmla="*/ 163 h 210"/>
                <a:gd name="T96" fmla="*/ 168 w 207"/>
                <a:gd name="T97" fmla="*/ 40 h 210"/>
                <a:gd name="T98" fmla="*/ 173 w 207"/>
                <a:gd name="T99" fmla="*/ 145 h 210"/>
                <a:gd name="T100" fmla="*/ 182 w 207"/>
                <a:gd name="T101" fmla="*/ 137 h 210"/>
                <a:gd name="T102" fmla="*/ 198 w 207"/>
                <a:gd name="T103" fmla="*/ 166 h 210"/>
                <a:gd name="T104" fmla="*/ 184 w 207"/>
                <a:gd name="T105" fmla="*/ 177 h 210"/>
                <a:gd name="T106" fmla="*/ 182 w 207"/>
                <a:gd name="T107" fmla="*/ 17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" h="210"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10" y="2"/>
                    <a:pt x="115" y="4"/>
                    <a:pt x="122" y="5"/>
                  </a:cubicBezTo>
                  <a:cubicBezTo>
                    <a:pt x="127" y="5"/>
                    <a:pt x="137" y="10"/>
                    <a:pt x="152" y="21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65" y="26"/>
                    <a:pt x="165" y="26"/>
                    <a:pt x="165" y="26"/>
                  </a:cubicBezTo>
                  <a:cubicBezTo>
                    <a:pt x="172" y="31"/>
                    <a:pt x="176" y="35"/>
                    <a:pt x="177" y="37"/>
                  </a:cubicBezTo>
                  <a:cubicBezTo>
                    <a:pt x="177" y="38"/>
                    <a:pt x="177" y="38"/>
                    <a:pt x="177" y="38"/>
                  </a:cubicBezTo>
                  <a:cubicBezTo>
                    <a:pt x="177" y="39"/>
                    <a:pt x="175" y="40"/>
                    <a:pt x="172" y="43"/>
                  </a:cubicBezTo>
                  <a:cubicBezTo>
                    <a:pt x="172" y="47"/>
                    <a:pt x="167" y="55"/>
                    <a:pt x="157" y="67"/>
                  </a:cubicBezTo>
                  <a:cubicBezTo>
                    <a:pt x="157" y="68"/>
                    <a:pt x="157" y="68"/>
                    <a:pt x="157" y="68"/>
                  </a:cubicBezTo>
                  <a:cubicBezTo>
                    <a:pt x="158" y="72"/>
                    <a:pt x="158" y="72"/>
                    <a:pt x="158" y="72"/>
                  </a:cubicBezTo>
                  <a:cubicBezTo>
                    <a:pt x="154" y="72"/>
                    <a:pt x="151" y="73"/>
                    <a:pt x="147" y="75"/>
                  </a:cubicBezTo>
                  <a:cubicBezTo>
                    <a:pt x="146" y="75"/>
                    <a:pt x="145" y="73"/>
                    <a:pt x="143" y="69"/>
                  </a:cubicBezTo>
                  <a:cubicBezTo>
                    <a:pt x="136" y="65"/>
                    <a:pt x="133" y="62"/>
                    <a:pt x="133" y="59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3"/>
                    <a:pt x="129" y="40"/>
                    <a:pt x="113" y="38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2" y="36"/>
                    <a:pt x="70" y="39"/>
                    <a:pt x="56" y="46"/>
                  </a:cubicBezTo>
                  <a:cubicBezTo>
                    <a:pt x="49" y="50"/>
                    <a:pt x="43" y="59"/>
                    <a:pt x="38" y="71"/>
                  </a:cubicBezTo>
                  <a:cubicBezTo>
                    <a:pt x="35" y="83"/>
                    <a:pt x="32" y="89"/>
                    <a:pt x="30" y="92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5" y="91"/>
                    <a:pt x="24" y="93"/>
                    <a:pt x="24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9" y="95"/>
                    <a:pt x="30" y="96"/>
                    <a:pt x="30" y="97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8" y="114"/>
                    <a:pt x="31" y="121"/>
                    <a:pt x="34" y="135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4" y="140"/>
                    <a:pt x="35" y="144"/>
                    <a:pt x="36" y="151"/>
                  </a:cubicBezTo>
                  <a:cubicBezTo>
                    <a:pt x="38" y="158"/>
                    <a:pt x="45" y="165"/>
                    <a:pt x="57" y="170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97" y="184"/>
                    <a:pt x="116" y="180"/>
                    <a:pt x="133" y="170"/>
                  </a:cubicBezTo>
                  <a:cubicBezTo>
                    <a:pt x="149" y="156"/>
                    <a:pt x="157" y="147"/>
                    <a:pt x="157" y="143"/>
                  </a:cubicBezTo>
                  <a:cubicBezTo>
                    <a:pt x="156" y="137"/>
                    <a:pt x="156" y="137"/>
                    <a:pt x="156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61" y="129"/>
                    <a:pt x="172" y="119"/>
                  </a:cubicBezTo>
                  <a:cubicBezTo>
                    <a:pt x="172" y="119"/>
                    <a:pt x="174" y="121"/>
                    <a:pt x="177" y="124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6" y="126"/>
                    <a:pt x="176" y="126"/>
                    <a:pt x="176" y="126"/>
                  </a:cubicBezTo>
                  <a:cubicBezTo>
                    <a:pt x="173" y="126"/>
                    <a:pt x="173" y="126"/>
                    <a:pt x="173" y="126"/>
                  </a:cubicBezTo>
                  <a:cubicBezTo>
                    <a:pt x="173" y="126"/>
                    <a:pt x="173" y="126"/>
                    <a:pt x="173" y="126"/>
                  </a:cubicBezTo>
                  <a:cubicBezTo>
                    <a:pt x="173" y="127"/>
                    <a:pt x="173" y="127"/>
                    <a:pt x="173" y="127"/>
                  </a:cubicBezTo>
                  <a:cubicBezTo>
                    <a:pt x="182" y="128"/>
                    <a:pt x="186" y="130"/>
                    <a:pt x="186" y="134"/>
                  </a:cubicBezTo>
                  <a:cubicBezTo>
                    <a:pt x="190" y="139"/>
                    <a:pt x="194" y="147"/>
                    <a:pt x="198" y="157"/>
                  </a:cubicBezTo>
                  <a:cubicBezTo>
                    <a:pt x="200" y="157"/>
                    <a:pt x="201" y="160"/>
                    <a:pt x="202" y="166"/>
                  </a:cubicBezTo>
                  <a:cubicBezTo>
                    <a:pt x="205" y="167"/>
                    <a:pt x="207" y="168"/>
                    <a:pt x="207" y="170"/>
                  </a:cubicBezTo>
                  <a:cubicBezTo>
                    <a:pt x="207" y="172"/>
                    <a:pt x="206" y="173"/>
                    <a:pt x="203" y="173"/>
                  </a:cubicBezTo>
                  <a:cubicBezTo>
                    <a:pt x="197" y="175"/>
                    <a:pt x="192" y="179"/>
                    <a:pt x="187" y="185"/>
                  </a:cubicBezTo>
                  <a:cubicBezTo>
                    <a:pt x="179" y="177"/>
                    <a:pt x="174" y="173"/>
                    <a:pt x="174" y="173"/>
                  </a:cubicBezTo>
                  <a:cubicBezTo>
                    <a:pt x="154" y="185"/>
                    <a:pt x="154" y="185"/>
                    <a:pt x="154" y="185"/>
                  </a:cubicBezTo>
                  <a:cubicBezTo>
                    <a:pt x="147" y="189"/>
                    <a:pt x="141" y="193"/>
                    <a:pt x="135" y="197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2" y="210"/>
                    <a:pt x="92" y="210"/>
                    <a:pt x="92" y="210"/>
                  </a:cubicBezTo>
                  <a:cubicBezTo>
                    <a:pt x="85" y="210"/>
                    <a:pt x="73" y="207"/>
                    <a:pt x="58" y="203"/>
                  </a:cubicBezTo>
                  <a:cubicBezTo>
                    <a:pt x="42" y="196"/>
                    <a:pt x="33" y="190"/>
                    <a:pt x="31" y="186"/>
                  </a:cubicBezTo>
                  <a:cubicBezTo>
                    <a:pt x="11" y="162"/>
                    <a:pt x="1" y="143"/>
                    <a:pt x="1" y="13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2" y="108"/>
                    <a:pt x="3" y="98"/>
                    <a:pt x="3" y="86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56"/>
                    <a:pt x="17" y="48"/>
                    <a:pt x="26" y="37"/>
                  </a:cubicBezTo>
                  <a:cubicBezTo>
                    <a:pt x="31" y="26"/>
                    <a:pt x="44" y="16"/>
                    <a:pt x="66" y="6"/>
                  </a:cubicBezTo>
                  <a:cubicBezTo>
                    <a:pt x="74" y="4"/>
                    <a:pt x="88" y="2"/>
                    <a:pt x="108" y="0"/>
                  </a:cubicBezTo>
                  <a:close/>
                  <a:moveTo>
                    <a:pt x="13" y="114"/>
                  </a:moveTo>
                  <a:cubicBezTo>
                    <a:pt x="13" y="115"/>
                    <a:pt x="13" y="115"/>
                    <a:pt x="13" y="115"/>
                  </a:cubicBezTo>
                  <a:cubicBezTo>
                    <a:pt x="13" y="117"/>
                    <a:pt x="14" y="119"/>
                    <a:pt x="16" y="119"/>
                  </a:cubicBezTo>
                  <a:cubicBezTo>
                    <a:pt x="17" y="119"/>
                    <a:pt x="18" y="116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4" y="106"/>
                    <a:pt x="13" y="109"/>
                    <a:pt x="13" y="114"/>
                  </a:cubicBezTo>
                  <a:close/>
                  <a:moveTo>
                    <a:pt x="27" y="67"/>
                  </a:moveTo>
                  <a:cubicBezTo>
                    <a:pt x="26" y="67"/>
                    <a:pt x="26" y="67"/>
                    <a:pt x="26" y="67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3" y="81"/>
                    <a:pt x="25" y="77"/>
                    <a:pt x="27" y="69"/>
                  </a:cubicBezTo>
                  <a:lnTo>
                    <a:pt x="27" y="67"/>
                  </a:lnTo>
                  <a:close/>
                  <a:moveTo>
                    <a:pt x="24" y="120"/>
                  </a:moveTo>
                  <a:cubicBezTo>
                    <a:pt x="22" y="122"/>
                    <a:pt x="22" y="124"/>
                    <a:pt x="22" y="126"/>
                  </a:cubicBezTo>
                  <a:cubicBezTo>
                    <a:pt x="22" y="127"/>
                    <a:pt x="23" y="130"/>
                    <a:pt x="25" y="133"/>
                  </a:cubicBezTo>
                  <a:cubicBezTo>
                    <a:pt x="26" y="138"/>
                    <a:pt x="28" y="140"/>
                    <a:pt x="30" y="140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5"/>
                    <a:pt x="28" y="129"/>
                    <a:pt x="24" y="120"/>
                  </a:cubicBezTo>
                  <a:close/>
                  <a:moveTo>
                    <a:pt x="23" y="149"/>
                  </a:moveTo>
                  <a:cubicBezTo>
                    <a:pt x="22" y="149"/>
                    <a:pt x="22" y="149"/>
                    <a:pt x="22" y="149"/>
                  </a:cubicBezTo>
                  <a:cubicBezTo>
                    <a:pt x="22" y="151"/>
                    <a:pt x="22" y="151"/>
                    <a:pt x="22" y="151"/>
                  </a:cubicBezTo>
                  <a:cubicBezTo>
                    <a:pt x="23" y="153"/>
                    <a:pt x="25" y="154"/>
                    <a:pt x="27" y="154"/>
                  </a:cubicBezTo>
                  <a:cubicBezTo>
                    <a:pt x="27" y="153"/>
                    <a:pt x="26" y="151"/>
                    <a:pt x="23" y="149"/>
                  </a:cubicBezTo>
                  <a:close/>
                  <a:moveTo>
                    <a:pt x="26" y="166"/>
                  </a:moveTo>
                  <a:cubicBezTo>
                    <a:pt x="24" y="166"/>
                    <a:pt x="24" y="166"/>
                    <a:pt x="24" y="166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4" y="170"/>
                    <a:pt x="28" y="174"/>
                    <a:pt x="35" y="178"/>
                  </a:cubicBezTo>
                  <a:cubicBezTo>
                    <a:pt x="39" y="178"/>
                    <a:pt x="39" y="178"/>
                    <a:pt x="39" y="178"/>
                  </a:cubicBezTo>
                  <a:cubicBezTo>
                    <a:pt x="39" y="178"/>
                    <a:pt x="39" y="178"/>
                    <a:pt x="39" y="178"/>
                  </a:cubicBezTo>
                  <a:cubicBezTo>
                    <a:pt x="39" y="175"/>
                    <a:pt x="34" y="171"/>
                    <a:pt x="26" y="166"/>
                  </a:cubicBezTo>
                  <a:close/>
                  <a:moveTo>
                    <a:pt x="25" y="59"/>
                  </a:moveTo>
                  <a:cubicBezTo>
                    <a:pt x="25" y="59"/>
                    <a:pt x="25" y="59"/>
                    <a:pt x="25" y="59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9" y="58"/>
                    <a:pt x="31" y="56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27" y="55"/>
                    <a:pt x="25" y="57"/>
                    <a:pt x="25" y="59"/>
                  </a:cubicBezTo>
                  <a:close/>
                  <a:moveTo>
                    <a:pt x="30" y="157"/>
                  </a:moveTo>
                  <a:cubicBezTo>
                    <a:pt x="30" y="159"/>
                    <a:pt x="30" y="159"/>
                    <a:pt x="30" y="159"/>
                  </a:cubicBezTo>
                  <a:cubicBezTo>
                    <a:pt x="31" y="161"/>
                    <a:pt x="33" y="162"/>
                    <a:pt x="34" y="162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4" y="158"/>
                    <a:pt x="32" y="157"/>
                    <a:pt x="30" y="157"/>
                  </a:cubicBezTo>
                  <a:close/>
                  <a:moveTo>
                    <a:pt x="37" y="45"/>
                  </a:moveTo>
                  <a:cubicBezTo>
                    <a:pt x="37" y="45"/>
                    <a:pt x="37" y="45"/>
                    <a:pt x="37" y="45"/>
                  </a:cubicBezTo>
                  <a:cubicBezTo>
                    <a:pt x="41" y="43"/>
                    <a:pt x="43" y="41"/>
                    <a:pt x="43" y="39"/>
                  </a:cubicBezTo>
                  <a:cubicBezTo>
                    <a:pt x="40" y="39"/>
                    <a:pt x="38" y="41"/>
                    <a:pt x="37" y="45"/>
                  </a:cubicBezTo>
                  <a:close/>
                  <a:moveTo>
                    <a:pt x="37" y="184"/>
                  </a:moveTo>
                  <a:cubicBezTo>
                    <a:pt x="39" y="187"/>
                    <a:pt x="48" y="193"/>
                    <a:pt x="63" y="200"/>
                  </a:cubicBezTo>
                  <a:cubicBezTo>
                    <a:pt x="71" y="202"/>
                    <a:pt x="71" y="202"/>
                    <a:pt x="71" y="202"/>
                  </a:cubicBezTo>
                  <a:cubicBezTo>
                    <a:pt x="71" y="202"/>
                    <a:pt x="71" y="202"/>
                    <a:pt x="71" y="202"/>
                  </a:cubicBezTo>
                  <a:cubicBezTo>
                    <a:pt x="71" y="201"/>
                    <a:pt x="71" y="201"/>
                    <a:pt x="71" y="201"/>
                  </a:cubicBezTo>
                  <a:cubicBezTo>
                    <a:pt x="56" y="195"/>
                    <a:pt x="47" y="189"/>
                    <a:pt x="43" y="184"/>
                  </a:cubicBezTo>
                  <a:cubicBezTo>
                    <a:pt x="42" y="183"/>
                    <a:pt x="41" y="183"/>
                    <a:pt x="40" y="183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37" y="183"/>
                    <a:pt x="37" y="183"/>
                    <a:pt x="37" y="184"/>
                  </a:cubicBezTo>
                  <a:close/>
                  <a:moveTo>
                    <a:pt x="42" y="24"/>
                  </a:moveTo>
                  <a:cubicBezTo>
                    <a:pt x="40" y="25"/>
                    <a:pt x="40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lnTo>
                    <a:pt x="42" y="24"/>
                  </a:lnTo>
                  <a:close/>
                  <a:moveTo>
                    <a:pt x="47" y="20"/>
                  </a:moveTo>
                  <a:cubicBezTo>
                    <a:pt x="47" y="21"/>
                    <a:pt x="47" y="21"/>
                    <a:pt x="47" y="21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82" y="8"/>
                    <a:pt x="84" y="7"/>
                    <a:pt x="84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74" y="6"/>
                    <a:pt x="62" y="11"/>
                    <a:pt x="47" y="20"/>
                  </a:cubicBezTo>
                  <a:close/>
                  <a:moveTo>
                    <a:pt x="51" y="183"/>
                  </a:moveTo>
                  <a:cubicBezTo>
                    <a:pt x="50" y="183"/>
                    <a:pt x="50" y="183"/>
                    <a:pt x="50" y="183"/>
                  </a:cubicBezTo>
                  <a:cubicBezTo>
                    <a:pt x="50" y="185"/>
                    <a:pt x="54" y="187"/>
                    <a:pt x="63" y="190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6" y="194"/>
                    <a:pt x="86" y="194"/>
                    <a:pt x="86" y="194"/>
                  </a:cubicBezTo>
                  <a:cubicBezTo>
                    <a:pt x="86" y="193"/>
                    <a:pt x="86" y="193"/>
                    <a:pt x="86" y="193"/>
                  </a:cubicBezTo>
                  <a:cubicBezTo>
                    <a:pt x="85" y="193"/>
                    <a:pt x="85" y="193"/>
                    <a:pt x="85" y="193"/>
                  </a:cubicBezTo>
                  <a:cubicBezTo>
                    <a:pt x="80" y="193"/>
                    <a:pt x="76" y="191"/>
                    <a:pt x="72" y="188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5" y="186"/>
                    <a:pt x="65" y="186"/>
                    <a:pt x="65" y="186"/>
                  </a:cubicBezTo>
                  <a:cubicBezTo>
                    <a:pt x="63" y="188"/>
                    <a:pt x="63" y="188"/>
                    <a:pt x="63" y="188"/>
                  </a:cubicBezTo>
                  <a:cubicBezTo>
                    <a:pt x="63" y="188"/>
                    <a:pt x="63" y="188"/>
                    <a:pt x="63" y="188"/>
                  </a:cubicBezTo>
                  <a:cubicBezTo>
                    <a:pt x="61" y="188"/>
                    <a:pt x="57" y="186"/>
                    <a:pt x="51" y="183"/>
                  </a:cubicBezTo>
                  <a:close/>
                  <a:moveTo>
                    <a:pt x="56" y="33"/>
                  </a:move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7" y="34"/>
                    <a:pt x="57" y="34"/>
                    <a:pt x="57" y="34"/>
                  </a:cubicBezTo>
                  <a:lnTo>
                    <a:pt x="56" y="33"/>
                  </a:lnTo>
                  <a:close/>
                  <a:moveTo>
                    <a:pt x="68" y="26"/>
                  </a:moveTo>
                  <a:cubicBezTo>
                    <a:pt x="68" y="28"/>
                    <a:pt x="68" y="28"/>
                    <a:pt x="68" y="28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75" y="27"/>
                    <a:pt x="78" y="26"/>
                    <a:pt x="78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0" y="25"/>
                    <a:pt x="68" y="26"/>
                    <a:pt x="68" y="26"/>
                  </a:cubicBezTo>
                  <a:close/>
                  <a:moveTo>
                    <a:pt x="82" y="20"/>
                  </a:moveTo>
                  <a:cubicBezTo>
                    <a:pt x="82" y="21"/>
                    <a:pt x="82" y="21"/>
                    <a:pt x="82" y="21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100" y="22"/>
                    <a:pt x="108" y="21"/>
                    <a:pt x="110" y="19"/>
                  </a:cubicBezTo>
                  <a:cubicBezTo>
                    <a:pt x="110" y="18"/>
                    <a:pt x="108" y="17"/>
                    <a:pt x="104" y="17"/>
                  </a:cubicBezTo>
                  <a:cubicBezTo>
                    <a:pt x="93" y="17"/>
                    <a:pt x="86" y="18"/>
                    <a:pt x="82" y="20"/>
                  </a:cubicBezTo>
                  <a:close/>
                  <a:moveTo>
                    <a:pt x="88" y="30"/>
                  </a:move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100" y="31"/>
                    <a:pt x="104" y="30"/>
                    <a:pt x="104" y="2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2" y="28"/>
                    <a:pt x="88" y="29"/>
                    <a:pt x="88" y="30"/>
                  </a:cubicBezTo>
                  <a:close/>
                  <a:moveTo>
                    <a:pt x="92" y="205"/>
                  </a:moveTo>
                  <a:cubicBezTo>
                    <a:pt x="92" y="205"/>
                    <a:pt x="92" y="205"/>
                    <a:pt x="92" y="205"/>
                  </a:cubicBezTo>
                  <a:cubicBezTo>
                    <a:pt x="92" y="206"/>
                    <a:pt x="95" y="207"/>
                    <a:pt x="100" y="208"/>
                  </a:cubicBezTo>
                  <a:cubicBezTo>
                    <a:pt x="100" y="206"/>
                    <a:pt x="100" y="206"/>
                    <a:pt x="100" y="206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1" y="204"/>
                    <a:pt x="101" y="204"/>
                    <a:pt x="101" y="204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97" y="203"/>
                    <a:pt x="97" y="203"/>
                    <a:pt x="97" y="203"/>
                  </a:cubicBezTo>
                  <a:cubicBezTo>
                    <a:pt x="94" y="203"/>
                    <a:pt x="92" y="204"/>
                    <a:pt x="92" y="205"/>
                  </a:cubicBezTo>
                  <a:close/>
                  <a:moveTo>
                    <a:pt x="115" y="28"/>
                  </a:move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5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lnTo>
                    <a:pt x="115" y="28"/>
                  </a:ln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3" y="189"/>
                    <a:pt x="113" y="189"/>
                  </a:cubicBezTo>
                  <a:cubicBezTo>
                    <a:pt x="116" y="189"/>
                    <a:pt x="117" y="189"/>
                    <a:pt x="117" y="187"/>
                  </a:cubicBezTo>
                  <a:cubicBezTo>
                    <a:pt x="117" y="187"/>
                    <a:pt x="117" y="187"/>
                    <a:pt x="117" y="187"/>
                  </a:cubicBezTo>
                  <a:cubicBezTo>
                    <a:pt x="114" y="187"/>
                    <a:pt x="113" y="188"/>
                    <a:pt x="113" y="189"/>
                  </a:cubicBezTo>
                  <a:close/>
                  <a:moveTo>
                    <a:pt x="117" y="20"/>
                  </a:moveTo>
                  <a:cubicBezTo>
                    <a:pt x="113" y="20"/>
                    <a:pt x="113" y="20"/>
                    <a:pt x="113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1"/>
                    <a:pt x="115" y="22"/>
                    <a:pt x="120" y="23"/>
                  </a:cubicBezTo>
                  <a:cubicBezTo>
                    <a:pt x="121" y="21"/>
                    <a:pt x="121" y="21"/>
                    <a:pt x="121" y="21"/>
                  </a:cubicBezTo>
                  <a:cubicBezTo>
                    <a:pt x="121" y="20"/>
                    <a:pt x="120" y="20"/>
                    <a:pt x="117" y="20"/>
                  </a:cubicBezTo>
                  <a:close/>
                  <a:moveTo>
                    <a:pt x="118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18" y="10"/>
                    <a:pt x="118" y="10"/>
                    <a:pt x="118" y="10"/>
                  </a:cubicBezTo>
                  <a:lnTo>
                    <a:pt x="118" y="8"/>
                  </a:lnTo>
                  <a:close/>
                  <a:moveTo>
                    <a:pt x="123" y="194"/>
                  </a:moveTo>
                  <a:cubicBezTo>
                    <a:pt x="124" y="194"/>
                    <a:pt x="124" y="194"/>
                    <a:pt x="124" y="194"/>
                  </a:cubicBezTo>
                  <a:cubicBezTo>
                    <a:pt x="129" y="193"/>
                    <a:pt x="133" y="190"/>
                    <a:pt x="136" y="187"/>
                  </a:cubicBezTo>
                  <a:cubicBezTo>
                    <a:pt x="136" y="186"/>
                    <a:pt x="136" y="186"/>
                    <a:pt x="136" y="186"/>
                  </a:cubicBezTo>
                  <a:cubicBezTo>
                    <a:pt x="135" y="186"/>
                    <a:pt x="135" y="186"/>
                    <a:pt x="135" y="186"/>
                  </a:cubicBezTo>
                  <a:cubicBezTo>
                    <a:pt x="133" y="186"/>
                    <a:pt x="129" y="189"/>
                    <a:pt x="123" y="194"/>
                  </a:cubicBezTo>
                  <a:close/>
                  <a:moveTo>
                    <a:pt x="125" y="23"/>
                  </a:move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7" y="24"/>
                    <a:pt x="127" y="24"/>
                    <a:pt x="127" y="24"/>
                  </a:cubicBezTo>
                  <a:lnTo>
                    <a:pt x="125" y="23"/>
                  </a:lnTo>
                  <a:close/>
                  <a:moveTo>
                    <a:pt x="128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9" y="181"/>
                    <a:pt x="129" y="181"/>
                    <a:pt x="129" y="181"/>
                  </a:cubicBezTo>
                  <a:cubicBezTo>
                    <a:pt x="135" y="178"/>
                    <a:pt x="138" y="176"/>
                    <a:pt x="138" y="173"/>
                  </a:cubicBezTo>
                  <a:cubicBezTo>
                    <a:pt x="131" y="176"/>
                    <a:pt x="128" y="179"/>
                    <a:pt x="128" y="180"/>
                  </a:cubicBezTo>
                  <a:close/>
                  <a:moveTo>
                    <a:pt x="146" y="33"/>
                  </a:moveTo>
                  <a:cubicBezTo>
                    <a:pt x="144" y="33"/>
                    <a:pt x="144" y="33"/>
                    <a:pt x="144" y="33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46" y="33"/>
                    <a:pt x="146" y="33"/>
                    <a:pt x="146" y="33"/>
                  </a:cubicBezTo>
                  <a:close/>
                  <a:moveTo>
                    <a:pt x="150" y="163"/>
                  </a:moveTo>
                  <a:cubicBezTo>
                    <a:pt x="151" y="163"/>
                    <a:pt x="151" y="163"/>
                    <a:pt x="151" y="163"/>
                  </a:cubicBezTo>
                  <a:cubicBezTo>
                    <a:pt x="152" y="163"/>
                    <a:pt x="154" y="161"/>
                    <a:pt x="156" y="158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3" y="157"/>
                    <a:pt x="151" y="159"/>
                    <a:pt x="150" y="163"/>
                  </a:cubicBezTo>
                  <a:close/>
                  <a:moveTo>
                    <a:pt x="163" y="41"/>
                  </a:moveTo>
                  <a:cubicBezTo>
                    <a:pt x="163" y="42"/>
                    <a:pt x="163" y="42"/>
                    <a:pt x="163" y="42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8" y="40"/>
                    <a:pt x="168" y="40"/>
                    <a:pt x="168" y="40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4" y="38"/>
                    <a:pt x="163" y="39"/>
                    <a:pt x="163" y="41"/>
                  </a:cubicBezTo>
                  <a:close/>
                  <a:moveTo>
                    <a:pt x="173" y="144"/>
                  </a:moveTo>
                  <a:cubicBezTo>
                    <a:pt x="173" y="145"/>
                    <a:pt x="173" y="145"/>
                    <a:pt x="173" y="145"/>
                  </a:cubicBezTo>
                  <a:cubicBezTo>
                    <a:pt x="175" y="150"/>
                    <a:pt x="177" y="153"/>
                    <a:pt x="178" y="153"/>
                  </a:cubicBezTo>
                  <a:cubicBezTo>
                    <a:pt x="179" y="152"/>
                    <a:pt x="179" y="152"/>
                    <a:pt x="179" y="152"/>
                  </a:cubicBezTo>
                  <a:cubicBezTo>
                    <a:pt x="179" y="150"/>
                    <a:pt x="179" y="150"/>
                    <a:pt x="179" y="150"/>
                  </a:cubicBezTo>
                  <a:cubicBezTo>
                    <a:pt x="178" y="146"/>
                    <a:pt x="176" y="144"/>
                    <a:pt x="173" y="144"/>
                  </a:cubicBezTo>
                  <a:close/>
                  <a:moveTo>
                    <a:pt x="182" y="137"/>
                  </a:moveTo>
                  <a:cubicBezTo>
                    <a:pt x="181" y="137"/>
                    <a:pt x="181" y="137"/>
                    <a:pt x="181" y="137"/>
                  </a:cubicBezTo>
                  <a:cubicBezTo>
                    <a:pt x="181" y="139"/>
                    <a:pt x="181" y="139"/>
                    <a:pt x="181" y="139"/>
                  </a:cubicBezTo>
                  <a:cubicBezTo>
                    <a:pt x="181" y="141"/>
                    <a:pt x="185" y="151"/>
                    <a:pt x="194" y="166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4" y="159"/>
                    <a:pt x="190" y="152"/>
                    <a:pt x="187" y="143"/>
                  </a:cubicBezTo>
                  <a:lnTo>
                    <a:pt x="182" y="137"/>
                  </a:lnTo>
                  <a:close/>
                  <a:moveTo>
                    <a:pt x="182" y="174"/>
                  </a:moveTo>
                  <a:cubicBezTo>
                    <a:pt x="182" y="176"/>
                    <a:pt x="182" y="176"/>
                    <a:pt x="182" y="176"/>
                  </a:cubicBezTo>
                  <a:cubicBezTo>
                    <a:pt x="184" y="177"/>
                    <a:pt x="184" y="177"/>
                    <a:pt x="184" y="177"/>
                  </a:cubicBezTo>
                  <a:cubicBezTo>
                    <a:pt x="186" y="177"/>
                    <a:pt x="186" y="177"/>
                    <a:pt x="186" y="177"/>
                  </a:cubicBezTo>
                  <a:cubicBezTo>
                    <a:pt x="186" y="177"/>
                    <a:pt x="188" y="175"/>
                    <a:pt x="191" y="172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89" y="170"/>
                    <a:pt x="185" y="169"/>
                  </a:cubicBezTo>
                  <a:cubicBezTo>
                    <a:pt x="183" y="169"/>
                    <a:pt x="182" y="170"/>
                    <a:pt x="182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5175251" y="5395913"/>
              <a:ext cx="146050" cy="217488"/>
            </a:xfrm>
            <a:custGeom>
              <a:avLst/>
              <a:gdLst>
                <a:gd name="T0" fmla="*/ 61 w 188"/>
                <a:gd name="T1" fmla="*/ 98 h 278"/>
                <a:gd name="T2" fmla="*/ 149 w 188"/>
                <a:gd name="T3" fmla="*/ 107 h 278"/>
                <a:gd name="T4" fmla="*/ 175 w 188"/>
                <a:gd name="T5" fmla="*/ 195 h 278"/>
                <a:gd name="T6" fmla="*/ 188 w 188"/>
                <a:gd name="T7" fmla="*/ 245 h 278"/>
                <a:gd name="T8" fmla="*/ 179 w 188"/>
                <a:gd name="T9" fmla="*/ 256 h 278"/>
                <a:gd name="T10" fmla="*/ 144 w 188"/>
                <a:gd name="T11" fmla="*/ 272 h 278"/>
                <a:gd name="T12" fmla="*/ 144 w 188"/>
                <a:gd name="T13" fmla="*/ 169 h 278"/>
                <a:gd name="T14" fmla="*/ 82 w 188"/>
                <a:gd name="T15" fmla="*/ 141 h 278"/>
                <a:gd name="T16" fmla="*/ 51 w 188"/>
                <a:gd name="T17" fmla="*/ 241 h 278"/>
                <a:gd name="T18" fmla="*/ 66 w 188"/>
                <a:gd name="T19" fmla="*/ 247 h 278"/>
                <a:gd name="T20" fmla="*/ 65 w 188"/>
                <a:gd name="T21" fmla="*/ 271 h 278"/>
                <a:gd name="T22" fmla="*/ 4 w 188"/>
                <a:gd name="T23" fmla="*/ 245 h 278"/>
                <a:gd name="T24" fmla="*/ 28 w 188"/>
                <a:gd name="T25" fmla="*/ 205 h 278"/>
                <a:gd name="T26" fmla="*/ 36 w 188"/>
                <a:gd name="T27" fmla="*/ 52 h 278"/>
                <a:gd name="T28" fmla="*/ 8 w 188"/>
                <a:gd name="T29" fmla="*/ 20 h 278"/>
                <a:gd name="T30" fmla="*/ 11 w 188"/>
                <a:gd name="T31" fmla="*/ 248 h 278"/>
                <a:gd name="T32" fmla="*/ 12 w 188"/>
                <a:gd name="T33" fmla="*/ 259 h 278"/>
                <a:gd name="T34" fmla="*/ 64 w 188"/>
                <a:gd name="T35" fmla="*/ 265 h 278"/>
                <a:gd name="T36" fmla="*/ 15 w 188"/>
                <a:gd name="T37" fmla="*/ 10 h 278"/>
                <a:gd name="T38" fmla="*/ 16 w 188"/>
                <a:gd name="T39" fmla="*/ 11 h 278"/>
                <a:gd name="T40" fmla="*/ 34 w 188"/>
                <a:gd name="T41" fmla="*/ 9 h 278"/>
                <a:gd name="T42" fmla="*/ 24 w 188"/>
                <a:gd name="T43" fmla="*/ 15 h 278"/>
                <a:gd name="T44" fmla="*/ 37 w 188"/>
                <a:gd name="T45" fmla="*/ 239 h 278"/>
                <a:gd name="T46" fmla="*/ 29 w 188"/>
                <a:gd name="T47" fmla="*/ 234 h 278"/>
                <a:gd name="T48" fmla="*/ 29 w 188"/>
                <a:gd name="T49" fmla="*/ 21 h 278"/>
                <a:gd name="T50" fmla="*/ 28 w 188"/>
                <a:gd name="T51" fmla="*/ 19 h 278"/>
                <a:gd name="T52" fmla="*/ 48 w 188"/>
                <a:gd name="T53" fmla="*/ 76 h 278"/>
                <a:gd name="T54" fmla="*/ 45 w 188"/>
                <a:gd name="T55" fmla="*/ 73 h 278"/>
                <a:gd name="T56" fmla="*/ 46 w 188"/>
                <a:gd name="T57" fmla="*/ 54 h 278"/>
                <a:gd name="T58" fmla="*/ 47 w 188"/>
                <a:gd name="T59" fmla="*/ 53 h 278"/>
                <a:gd name="T60" fmla="*/ 49 w 188"/>
                <a:gd name="T61" fmla="*/ 46 h 278"/>
                <a:gd name="T62" fmla="*/ 53 w 188"/>
                <a:gd name="T63" fmla="*/ 153 h 278"/>
                <a:gd name="T64" fmla="*/ 51 w 188"/>
                <a:gd name="T65" fmla="*/ 150 h 278"/>
                <a:gd name="T66" fmla="*/ 60 w 188"/>
                <a:gd name="T67" fmla="*/ 10 h 278"/>
                <a:gd name="T68" fmla="*/ 56 w 188"/>
                <a:gd name="T69" fmla="*/ 158 h 278"/>
                <a:gd name="T70" fmla="*/ 55 w 188"/>
                <a:gd name="T71" fmla="*/ 157 h 278"/>
                <a:gd name="T72" fmla="*/ 61 w 188"/>
                <a:gd name="T73" fmla="*/ 252 h 278"/>
                <a:gd name="T74" fmla="*/ 60 w 188"/>
                <a:gd name="T75" fmla="*/ 243 h 278"/>
                <a:gd name="T76" fmla="*/ 70 w 188"/>
                <a:gd name="T77" fmla="*/ 131 h 278"/>
                <a:gd name="T78" fmla="*/ 85 w 188"/>
                <a:gd name="T79" fmla="*/ 137 h 278"/>
                <a:gd name="T80" fmla="*/ 86 w 188"/>
                <a:gd name="T81" fmla="*/ 137 h 278"/>
                <a:gd name="T82" fmla="*/ 100 w 188"/>
                <a:gd name="T83" fmla="*/ 122 h 278"/>
                <a:gd name="T84" fmla="*/ 104 w 188"/>
                <a:gd name="T85" fmla="*/ 132 h 278"/>
                <a:gd name="T86" fmla="*/ 109 w 188"/>
                <a:gd name="T87" fmla="*/ 129 h 278"/>
                <a:gd name="T88" fmla="*/ 119 w 188"/>
                <a:gd name="T89" fmla="*/ 101 h 278"/>
                <a:gd name="T90" fmla="*/ 132 w 188"/>
                <a:gd name="T91" fmla="*/ 136 h 278"/>
                <a:gd name="T92" fmla="*/ 141 w 188"/>
                <a:gd name="T93" fmla="*/ 263 h 278"/>
                <a:gd name="T94" fmla="*/ 146 w 188"/>
                <a:gd name="T95" fmla="*/ 265 h 278"/>
                <a:gd name="T96" fmla="*/ 144 w 188"/>
                <a:gd name="T97" fmla="*/ 111 h 278"/>
                <a:gd name="T98" fmla="*/ 140 w 188"/>
                <a:gd name="T99" fmla="*/ 260 h 278"/>
                <a:gd name="T100" fmla="*/ 140 w 188"/>
                <a:gd name="T101" fmla="*/ 254 h 278"/>
                <a:gd name="T102" fmla="*/ 144 w 188"/>
                <a:gd name="T103" fmla="*/ 251 h 278"/>
                <a:gd name="T104" fmla="*/ 158 w 188"/>
                <a:gd name="T105" fmla="*/ 151 h 278"/>
                <a:gd name="T106" fmla="*/ 144 w 188"/>
                <a:gd name="T107" fmla="*/ 133 h 278"/>
                <a:gd name="T108" fmla="*/ 147 w 188"/>
                <a:gd name="T109" fmla="*/ 243 h 278"/>
                <a:gd name="T110" fmla="*/ 147 w 188"/>
                <a:gd name="T111" fmla="*/ 241 h 278"/>
                <a:gd name="T112" fmla="*/ 153 w 188"/>
                <a:gd name="T113" fmla="*/ 144 h 278"/>
                <a:gd name="T114" fmla="*/ 166 w 188"/>
                <a:gd name="T115" fmla="*/ 193 h 278"/>
                <a:gd name="T116" fmla="*/ 167 w 188"/>
                <a:gd name="T117" fmla="*/ 144 h 278"/>
                <a:gd name="T118" fmla="*/ 167 w 188"/>
                <a:gd name="T119" fmla="*/ 18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8" h="278">
                  <a:moveTo>
                    <a:pt x="13" y="1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51" y="2"/>
                    <a:pt x="66" y="4"/>
                    <a:pt x="66" y="9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7"/>
                    <a:pt x="66" y="79"/>
                    <a:pt x="61" y="98"/>
                  </a:cubicBezTo>
                  <a:cubicBezTo>
                    <a:pt x="60" y="106"/>
                    <a:pt x="59" y="111"/>
                    <a:pt x="59" y="114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76" y="103"/>
                    <a:pt x="95" y="97"/>
                    <a:pt x="115" y="97"/>
                  </a:cubicBezTo>
                  <a:cubicBezTo>
                    <a:pt x="121" y="97"/>
                    <a:pt x="133" y="100"/>
                    <a:pt x="149" y="107"/>
                  </a:cubicBezTo>
                  <a:cubicBezTo>
                    <a:pt x="152" y="110"/>
                    <a:pt x="156" y="115"/>
                    <a:pt x="161" y="122"/>
                  </a:cubicBezTo>
                  <a:cubicBezTo>
                    <a:pt x="162" y="123"/>
                    <a:pt x="163" y="125"/>
                    <a:pt x="164" y="127"/>
                  </a:cubicBezTo>
                  <a:cubicBezTo>
                    <a:pt x="164" y="131"/>
                    <a:pt x="164" y="131"/>
                    <a:pt x="164" y="131"/>
                  </a:cubicBezTo>
                  <a:cubicBezTo>
                    <a:pt x="170" y="136"/>
                    <a:pt x="174" y="145"/>
                    <a:pt x="174" y="159"/>
                  </a:cubicBezTo>
                  <a:cubicBezTo>
                    <a:pt x="174" y="159"/>
                    <a:pt x="175" y="171"/>
                    <a:pt x="175" y="195"/>
                  </a:cubicBezTo>
                  <a:cubicBezTo>
                    <a:pt x="175" y="195"/>
                    <a:pt x="175" y="195"/>
                    <a:pt x="175" y="195"/>
                  </a:cubicBezTo>
                  <a:cubicBezTo>
                    <a:pt x="175" y="200"/>
                    <a:pt x="174" y="213"/>
                    <a:pt x="170" y="235"/>
                  </a:cubicBezTo>
                  <a:cubicBezTo>
                    <a:pt x="168" y="242"/>
                    <a:pt x="168" y="242"/>
                    <a:pt x="168" y="242"/>
                  </a:cubicBezTo>
                  <a:cubicBezTo>
                    <a:pt x="176" y="242"/>
                    <a:pt x="176" y="242"/>
                    <a:pt x="176" y="242"/>
                  </a:cubicBezTo>
                  <a:cubicBezTo>
                    <a:pt x="184" y="242"/>
                    <a:pt x="188" y="243"/>
                    <a:pt x="188" y="245"/>
                  </a:cubicBezTo>
                  <a:cubicBezTo>
                    <a:pt x="188" y="246"/>
                    <a:pt x="184" y="247"/>
                    <a:pt x="176" y="248"/>
                  </a:cubicBezTo>
                  <a:cubicBezTo>
                    <a:pt x="176" y="249"/>
                    <a:pt x="179" y="250"/>
                    <a:pt x="185" y="251"/>
                  </a:cubicBezTo>
                  <a:cubicBezTo>
                    <a:pt x="186" y="253"/>
                    <a:pt x="186" y="253"/>
                    <a:pt x="186" y="253"/>
                  </a:cubicBezTo>
                  <a:cubicBezTo>
                    <a:pt x="186" y="254"/>
                    <a:pt x="186" y="254"/>
                    <a:pt x="186" y="254"/>
                  </a:cubicBezTo>
                  <a:cubicBezTo>
                    <a:pt x="181" y="255"/>
                    <a:pt x="179" y="255"/>
                    <a:pt x="179" y="256"/>
                  </a:cubicBezTo>
                  <a:cubicBezTo>
                    <a:pt x="184" y="257"/>
                    <a:pt x="186" y="258"/>
                    <a:pt x="186" y="260"/>
                  </a:cubicBezTo>
                  <a:cubicBezTo>
                    <a:pt x="186" y="272"/>
                    <a:pt x="183" y="277"/>
                    <a:pt x="176" y="277"/>
                  </a:cubicBezTo>
                  <a:cubicBezTo>
                    <a:pt x="173" y="278"/>
                    <a:pt x="173" y="278"/>
                    <a:pt x="173" y="278"/>
                  </a:cubicBezTo>
                  <a:cubicBezTo>
                    <a:pt x="164" y="278"/>
                    <a:pt x="159" y="276"/>
                    <a:pt x="159" y="274"/>
                  </a:cubicBezTo>
                  <a:cubicBezTo>
                    <a:pt x="159" y="273"/>
                    <a:pt x="154" y="272"/>
                    <a:pt x="144" y="272"/>
                  </a:cubicBezTo>
                  <a:cubicBezTo>
                    <a:pt x="140" y="269"/>
                    <a:pt x="137" y="268"/>
                    <a:pt x="134" y="267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134" y="255"/>
                    <a:pt x="135" y="240"/>
                    <a:pt x="138" y="219"/>
                  </a:cubicBezTo>
                  <a:cubicBezTo>
                    <a:pt x="139" y="208"/>
                    <a:pt x="142" y="195"/>
                    <a:pt x="145" y="182"/>
                  </a:cubicBezTo>
                  <a:cubicBezTo>
                    <a:pt x="144" y="169"/>
                    <a:pt x="144" y="169"/>
                    <a:pt x="144" y="169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2" y="165"/>
                    <a:pt x="140" y="161"/>
                    <a:pt x="140" y="157"/>
                  </a:cubicBezTo>
                  <a:cubicBezTo>
                    <a:pt x="137" y="152"/>
                    <a:pt x="135" y="148"/>
                    <a:pt x="133" y="145"/>
                  </a:cubicBezTo>
                  <a:cubicBezTo>
                    <a:pt x="125" y="141"/>
                    <a:pt x="120" y="140"/>
                    <a:pt x="118" y="140"/>
                  </a:cubicBezTo>
                  <a:cubicBezTo>
                    <a:pt x="106" y="135"/>
                    <a:pt x="94" y="136"/>
                    <a:pt x="82" y="141"/>
                  </a:cubicBezTo>
                  <a:cubicBezTo>
                    <a:pt x="66" y="152"/>
                    <a:pt x="58" y="159"/>
                    <a:pt x="58" y="165"/>
                  </a:cubicBezTo>
                  <a:cubicBezTo>
                    <a:pt x="56" y="188"/>
                    <a:pt x="56" y="188"/>
                    <a:pt x="56" y="188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5" y="230"/>
                    <a:pt x="54" y="239"/>
                    <a:pt x="51" y="239"/>
                  </a:cubicBezTo>
                  <a:cubicBezTo>
                    <a:pt x="51" y="241"/>
                    <a:pt x="51" y="241"/>
                    <a:pt x="51" y="241"/>
                  </a:cubicBezTo>
                  <a:cubicBezTo>
                    <a:pt x="53" y="241"/>
                    <a:pt x="53" y="241"/>
                    <a:pt x="53" y="241"/>
                  </a:cubicBezTo>
                  <a:cubicBezTo>
                    <a:pt x="54" y="241"/>
                    <a:pt x="54" y="241"/>
                    <a:pt x="54" y="241"/>
                  </a:cubicBezTo>
                  <a:cubicBezTo>
                    <a:pt x="60" y="239"/>
                    <a:pt x="60" y="239"/>
                    <a:pt x="60" y="239"/>
                  </a:cubicBezTo>
                  <a:cubicBezTo>
                    <a:pt x="66" y="240"/>
                    <a:pt x="69" y="242"/>
                    <a:pt x="69" y="244"/>
                  </a:cubicBezTo>
                  <a:cubicBezTo>
                    <a:pt x="66" y="247"/>
                    <a:pt x="66" y="247"/>
                    <a:pt x="66" y="247"/>
                  </a:cubicBezTo>
                  <a:cubicBezTo>
                    <a:pt x="66" y="248"/>
                    <a:pt x="66" y="248"/>
                    <a:pt x="66" y="248"/>
                  </a:cubicBezTo>
                  <a:cubicBezTo>
                    <a:pt x="66" y="249"/>
                    <a:pt x="68" y="250"/>
                    <a:pt x="71" y="251"/>
                  </a:cubicBezTo>
                  <a:cubicBezTo>
                    <a:pt x="72" y="252"/>
                    <a:pt x="72" y="252"/>
                    <a:pt x="72" y="252"/>
                  </a:cubicBezTo>
                  <a:cubicBezTo>
                    <a:pt x="70" y="265"/>
                    <a:pt x="68" y="271"/>
                    <a:pt x="66" y="271"/>
                  </a:cubicBezTo>
                  <a:cubicBezTo>
                    <a:pt x="65" y="271"/>
                    <a:pt x="65" y="271"/>
                    <a:pt x="65" y="271"/>
                  </a:cubicBezTo>
                  <a:cubicBezTo>
                    <a:pt x="62" y="269"/>
                    <a:pt x="49" y="267"/>
                    <a:pt x="26" y="266"/>
                  </a:cubicBezTo>
                  <a:cubicBezTo>
                    <a:pt x="10" y="265"/>
                    <a:pt x="2" y="262"/>
                    <a:pt x="2" y="259"/>
                  </a:cubicBezTo>
                  <a:cubicBezTo>
                    <a:pt x="2" y="253"/>
                    <a:pt x="2" y="253"/>
                    <a:pt x="2" y="253"/>
                  </a:cubicBezTo>
                  <a:cubicBezTo>
                    <a:pt x="2" y="252"/>
                    <a:pt x="3" y="250"/>
                    <a:pt x="4" y="248"/>
                  </a:cubicBezTo>
                  <a:cubicBezTo>
                    <a:pt x="4" y="245"/>
                    <a:pt x="4" y="245"/>
                    <a:pt x="4" y="245"/>
                  </a:cubicBezTo>
                  <a:cubicBezTo>
                    <a:pt x="2" y="241"/>
                    <a:pt x="0" y="239"/>
                    <a:pt x="0" y="238"/>
                  </a:cubicBezTo>
                  <a:cubicBezTo>
                    <a:pt x="1" y="237"/>
                    <a:pt x="7" y="237"/>
                    <a:pt x="17" y="236"/>
                  </a:cubicBezTo>
                  <a:cubicBezTo>
                    <a:pt x="19" y="236"/>
                    <a:pt x="20" y="232"/>
                    <a:pt x="21" y="222"/>
                  </a:cubicBezTo>
                  <a:cubicBezTo>
                    <a:pt x="23" y="221"/>
                    <a:pt x="24" y="218"/>
                    <a:pt x="25" y="211"/>
                  </a:cubicBezTo>
                  <a:cubicBezTo>
                    <a:pt x="27" y="209"/>
                    <a:pt x="28" y="207"/>
                    <a:pt x="28" y="205"/>
                  </a:cubicBezTo>
                  <a:cubicBezTo>
                    <a:pt x="28" y="205"/>
                    <a:pt x="28" y="205"/>
                    <a:pt x="28" y="205"/>
                  </a:cubicBezTo>
                  <a:cubicBezTo>
                    <a:pt x="28" y="201"/>
                    <a:pt x="26" y="197"/>
                    <a:pt x="24" y="193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9" y="184"/>
                    <a:pt x="30" y="158"/>
                    <a:pt x="30" y="105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1"/>
                    <a:pt x="34" y="28"/>
                    <a:pt x="3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0" y="30"/>
                    <a:pt x="9" y="27"/>
                    <a:pt x="8" y="20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6"/>
                    <a:pt x="10" y="1"/>
                    <a:pt x="13" y="1"/>
                  </a:cubicBezTo>
                  <a:close/>
                  <a:moveTo>
                    <a:pt x="8" y="247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11" y="248"/>
                    <a:pt x="11" y="248"/>
                    <a:pt x="11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3" y="246"/>
                    <a:pt x="20" y="245"/>
                    <a:pt x="12" y="244"/>
                  </a:cubicBezTo>
                  <a:cubicBezTo>
                    <a:pt x="10" y="244"/>
                    <a:pt x="8" y="245"/>
                    <a:pt x="8" y="247"/>
                  </a:cubicBezTo>
                  <a:close/>
                  <a:moveTo>
                    <a:pt x="12" y="258"/>
                  </a:moveTo>
                  <a:cubicBezTo>
                    <a:pt x="12" y="259"/>
                    <a:pt x="12" y="259"/>
                    <a:pt x="12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6" y="259"/>
                    <a:pt x="22" y="260"/>
                    <a:pt x="30" y="264"/>
                  </a:cubicBezTo>
                  <a:cubicBezTo>
                    <a:pt x="44" y="264"/>
                    <a:pt x="54" y="265"/>
                    <a:pt x="62" y="266"/>
                  </a:cubicBezTo>
                  <a:cubicBezTo>
                    <a:pt x="63" y="266"/>
                    <a:pt x="63" y="266"/>
                    <a:pt x="63" y="266"/>
                  </a:cubicBezTo>
                  <a:cubicBezTo>
                    <a:pt x="64" y="265"/>
                    <a:pt x="64" y="265"/>
                    <a:pt x="64" y="265"/>
                  </a:cubicBezTo>
                  <a:cubicBezTo>
                    <a:pt x="64" y="264"/>
                    <a:pt x="64" y="264"/>
                    <a:pt x="64" y="264"/>
                  </a:cubicBezTo>
                  <a:cubicBezTo>
                    <a:pt x="64" y="262"/>
                    <a:pt x="53" y="261"/>
                    <a:pt x="30" y="261"/>
                  </a:cubicBezTo>
                  <a:cubicBezTo>
                    <a:pt x="26" y="258"/>
                    <a:pt x="21" y="257"/>
                    <a:pt x="15" y="257"/>
                  </a:cubicBezTo>
                  <a:cubicBezTo>
                    <a:pt x="13" y="257"/>
                    <a:pt x="12" y="258"/>
                    <a:pt x="12" y="258"/>
                  </a:cubicBezTo>
                  <a:close/>
                  <a:moveTo>
                    <a:pt x="15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lnTo>
                    <a:pt x="15" y="10"/>
                  </a:lnTo>
                  <a:close/>
                  <a:moveTo>
                    <a:pt x="21" y="6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4" y="9"/>
                    <a:pt x="28" y="10"/>
                    <a:pt x="33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29" y="7"/>
                    <a:pt x="24" y="6"/>
                    <a:pt x="21" y="6"/>
                  </a:cubicBezTo>
                  <a:close/>
                  <a:moveTo>
                    <a:pt x="25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3"/>
                    <a:pt x="29" y="13"/>
                    <a:pt x="29" y="13"/>
                  </a:cubicBezTo>
                  <a:lnTo>
                    <a:pt x="25" y="13"/>
                  </a:lnTo>
                  <a:close/>
                  <a:moveTo>
                    <a:pt x="25" y="235"/>
                  </a:moveTo>
                  <a:cubicBezTo>
                    <a:pt x="25" y="237"/>
                    <a:pt x="29" y="238"/>
                    <a:pt x="37" y="239"/>
                  </a:cubicBezTo>
                  <a:cubicBezTo>
                    <a:pt x="38" y="239"/>
                    <a:pt x="38" y="239"/>
                    <a:pt x="38" y="239"/>
                  </a:cubicBezTo>
                  <a:cubicBezTo>
                    <a:pt x="39" y="238"/>
                    <a:pt x="39" y="238"/>
                    <a:pt x="39" y="238"/>
                  </a:cubicBezTo>
                  <a:cubicBezTo>
                    <a:pt x="39" y="235"/>
                    <a:pt x="39" y="235"/>
                    <a:pt x="39" y="235"/>
                  </a:cubicBezTo>
                  <a:cubicBezTo>
                    <a:pt x="38" y="235"/>
                    <a:pt x="37" y="234"/>
                    <a:pt x="36" y="234"/>
                  </a:cubicBezTo>
                  <a:cubicBezTo>
                    <a:pt x="29" y="234"/>
                    <a:pt x="29" y="234"/>
                    <a:pt x="29" y="234"/>
                  </a:cubicBezTo>
                  <a:cubicBezTo>
                    <a:pt x="26" y="234"/>
                    <a:pt x="25" y="235"/>
                    <a:pt x="25" y="235"/>
                  </a:cubicBezTo>
                  <a:close/>
                  <a:moveTo>
                    <a:pt x="28" y="19"/>
                  </a:moveTo>
                  <a:cubicBezTo>
                    <a:pt x="26" y="19"/>
                    <a:pt x="26" y="19"/>
                    <a:pt x="26" y="19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7" y="21"/>
                    <a:pt x="29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9"/>
                    <a:pt x="32" y="19"/>
                    <a:pt x="32" y="19"/>
                  </a:cubicBezTo>
                  <a:lnTo>
                    <a:pt x="28" y="19"/>
                  </a:lnTo>
                  <a:close/>
                  <a:moveTo>
                    <a:pt x="43" y="64"/>
                  </a:moveTo>
                  <a:cubicBezTo>
                    <a:pt x="43" y="65"/>
                    <a:pt x="42" y="70"/>
                    <a:pt x="42" y="77"/>
                  </a:cubicBezTo>
                  <a:cubicBezTo>
                    <a:pt x="45" y="77"/>
                    <a:pt x="47" y="79"/>
                    <a:pt x="47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2"/>
                    <a:pt x="48" y="80"/>
                    <a:pt x="48" y="76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6" y="70"/>
                    <a:pt x="46" y="70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69"/>
                    <a:pt x="46" y="67"/>
                    <a:pt x="43" y="64"/>
                  </a:cubicBezTo>
                  <a:close/>
                  <a:moveTo>
                    <a:pt x="47" y="53"/>
                  </a:moveTo>
                  <a:cubicBezTo>
                    <a:pt x="46" y="54"/>
                    <a:pt x="46" y="54"/>
                    <a:pt x="46" y="54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3"/>
                    <a:pt x="47" y="53"/>
                    <a:pt x="47" y="53"/>
                  </a:cubicBezTo>
                  <a:close/>
                  <a:moveTo>
                    <a:pt x="47" y="42"/>
                  </a:moveTo>
                  <a:cubicBezTo>
                    <a:pt x="46" y="43"/>
                    <a:pt x="46" y="43"/>
                    <a:pt x="46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4"/>
                    <a:pt x="49" y="44"/>
                    <a:pt x="49" y="44"/>
                  </a:cubicBezTo>
                  <a:lnTo>
                    <a:pt x="47" y="42"/>
                  </a:lnTo>
                  <a:close/>
                  <a:moveTo>
                    <a:pt x="51" y="150"/>
                  </a:moveTo>
                  <a:cubicBezTo>
                    <a:pt x="51" y="153"/>
                    <a:pt x="51" y="153"/>
                    <a:pt x="51" y="153"/>
                  </a:cubicBezTo>
                  <a:cubicBezTo>
                    <a:pt x="53" y="153"/>
                    <a:pt x="53" y="153"/>
                    <a:pt x="53" y="153"/>
                  </a:cubicBezTo>
                  <a:cubicBezTo>
                    <a:pt x="55" y="153"/>
                    <a:pt x="56" y="151"/>
                    <a:pt x="57" y="146"/>
                  </a:cubicBezTo>
                  <a:cubicBezTo>
                    <a:pt x="58" y="146"/>
                    <a:pt x="58" y="146"/>
                    <a:pt x="58" y="146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7" y="144"/>
                    <a:pt x="57" y="144"/>
                    <a:pt x="57" y="144"/>
                  </a:cubicBezTo>
                  <a:cubicBezTo>
                    <a:pt x="56" y="145"/>
                    <a:pt x="54" y="147"/>
                    <a:pt x="51" y="150"/>
                  </a:cubicBezTo>
                  <a:close/>
                  <a:moveTo>
                    <a:pt x="55" y="8"/>
                  </a:moveTo>
                  <a:cubicBezTo>
                    <a:pt x="54" y="9"/>
                    <a:pt x="54" y="9"/>
                    <a:pt x="54" y="9"/>
                  </a:cubicBezTo>
                  <a:cubicBezTo>
                    <a:pt x="54" y="11"/>
                    <a:pt x="55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9" y="12"/>
                    <a:pt x="60" y="12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59" y="8"/>
                    <a:pt x="59" y="8"/>
                    <a:pt x="59" y="8"/>
                  </a:cubicBezTo>
                  <a:lnTo>
                    <a:pt x="55" y="8"/>
                  </a:lnTo>
                  <a:close/>
                  <a:moveTo>
                    <a:pt x="55" y="157"/>
                  </a:moveTo>
                  <a:cubicBezTo>
                    <a:pt x="56" y="158"/>
                    <a:pt x="56" y="158"/>
                    <a:pt x="56" y="158"/>
                  </a:cubicBezTo>
                  <a:cubicBezTo>
                    <a:pt x="59" y="158"/>
                    <a:pt x="59" y="158"/>
                    <a:pt x="59" y="158"/>
                  </a:cubicBezTo>
                  <a:cubicBezTo>
                    <a:pt x="60" y="158"/>
                    <a:pt x="61" y="157"/>
                    <a:pt x="62" y="157"/>
                  </a:cubicBezTo>
                  <a:cubicBezTo>
                    <a:pt x="60" y="155"/>
                    <a:pt x="60" y="155"/>
                    <a:pt x="60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7" y="155"/>
                    <a:pt x="56" y="156"/>
                    <a:pt x="55" y="157"/>
                  </a:cubicBezTo>
                  <a:close/>
                  <a:moveTo>
                    <a:pt x="58" y="248"/>
                  </a:moveTo>
                  <a:cubicBezTo>
                    <a:pt x="57" y="248"/>
                    <a:pt x="57" y="248"/>
                    <a:pt x="57" y="248"/>
                  </a:cubicBezTo>
                  <a:cubicBezTo>
                    <a:pt x="57" y="250"/>
                    <a:pt x="57" y="250"/>
                    <a:pt x="57" y="250"/>
                  </a:cubicBezTo>
                  <a:cubicBezTo>
                    <a:pt x="59" y="252"/>
                    <a:pt x="59" y="252"/>
                    <a:pt x="59" y="252"/>
                  </a:cubicBezTo>
                  <a:cubicBezTo>
                    <a:pt x="61" y="252"/>
                    <a:pt x="61" y="252"/>
                    <a:pt x="61" y="252"/>
                  </a:cubicBezTo>
                  <a:cubicBezTo>
                    <a:pt x="63" y="250"/>
                    <a:pt x="63" y="250"/>
                    <a:pt x="63" y="250"/>
                  </a:cubicBezTo>
                  <a:cubicBezTo>
                    <a:pt x="63" y="250"/>
                    <a:pt x="63" y="250"/>
                    <a:pt x="63" y="250"/>
                  </a:cubicBezTo>
                  <a:cubicBezTo>
                    <a:pt x="60" y="248"/>
                    <a:pt x="60" y="248"/>
                    <a:pt x="60" y="248"/>
                  </a:cubicBezTo>
                  <a:lnTo>
                    <a:pt x="58" y="248"/>
                  </a:lnTo>
                  <a:close/>
                  <a:moveTo>
                    <a:pt x="60" y="243"/>
                  </a:moveTo>
                  <a:cubicBezTo>
                    <a:pt x="59" y="243"/>
                    <a:pt x="59" y="243"/>
                    <a:pt x="59" y="243"/>
                  </a:cubicBezTo>
                  <a:cubicBezTo>
                    <a:pt x="59" y="244"/>
                    <a:pt x="59" y="244"/>
                    <a:pt x="59" y="244"/>
                  </a:cubicBezTo>
                  <a:cubicBezTo>
                    <a:pt x="60" y="244"/>
                    <a:pt x="60" y="244"/>
                    <a:pt x="60" y="244"/>
                  </a:cubicBezTo>
                  <a:lnTo>
                    <a:pt x="60" y="243"/>
                  </a:lnTo>
                  <a:close/>
                  <a:moveTo>
                    <a:pt x="70" y="131"/>
                  </a:moveTo>
                  <a:cubicBezTo>
                    <a:pt x="71" y="131"/>
                    <a:pt x="71" y="131"/>
                    <a:pt x="71" y="131"/>
                  </a:cubicBezTo>
                  <a:cubicBezTo>
                    <a:pt x="73" y="129"/>
                    <a:pt x="75" y="127"/>
                    <a:pt x="75" y="12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1" y="128"/>
                    <a:pt x="70" y="129"/>
                    <a:pt x="70" y="131"/>
                  </a:cubicBezTo>
                  <a:close/>
                  <a:moveTo>
                    <a:pt x="85" y="137"/>
                  </a:moveTo>
                  <a:cubicBezTo>
                    <a:pt x="84" y="138"/>
                    <a:pt x="84" y="138"/>
                    <a:pt x="84" y="138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6" y="138"/>
                    <a:pt x="86" y="138"/>
                    <a:pt x="86" y="138"/>
                  </a:cubicBezTo>
                  <a:cubicBezTo>
                    <a:pt x="86" y="137"/>
                    <a:pt x="86" y="137"/>
                    <a:pt x="86" y="137"/>
                  </a:cubicBezTo>
                  <a:lnTo>
                    <a:pt x="85" y="137"/>
                  </a:lnTo>
                  <a:close/>
                  <a:moveTo>
                    <a:pt x="102" y="120"/>
                  </a:moveTo>
                  <a:cubicBezTo>
                    <a:pt x="99" y="120"/>
                    <a:pt x="99" y="120"/>
                    <a:pt x="99" y="120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100" y="122"/>
                    <a:pt x="100" y="122"/>
                    <a:pt x="100" y="122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1"/>
                    <a:pt x="103" y="121"/>
                    <a:pt x="103" y="121"/>
                  </a:cubicBezTo>
                  <a:lnTo>
                    <a:pt x="102" y="120"/>
                  </a:lnTo>
                  <a:close/>
                  <a:moveTo>
                    <a:pt x="105" y="131"/>
                  </a:moveTo>
                  <a:cubicBezTo>
                    <a:pt x="104" y="132"/>
                    <a:pt x="104" y="132"/>
                    <a:pt x="104" y="132"/>
                  </a:cubicBezTo>
                  <a:cubicBezTo>
                    <a:pt x="105" y="132"/>
                    <a:pt x="105" y="132"/>
                    <a:pt x="105" y="132"/>
                  </a:cubicBezTo>
                  <a:cubicBezTo>
                    <a:pt x="105" y="131"/>
                    <a:pt x="105" y="131"/>
                    <a:pt x="105" y="131"/>
                  </a:cubicBezTo>
                  <a:close/>
                  <a:moveTo>
                    <a:pt x="111" y="127"/>
                  </a:moveTo>
                  <a:cubicBezTo>
                    <a:pt x="109" y="128"/>
                    <a:pt x="109" y="128"/>
                    <a:pt x="109" y="128"/>
                  </a:cubicBezTo>
                  <a:cubicBezTo>
                    <a:pt x="109" y="129"/>
                    <a:pt x="109" y="129"/>
                    <a:pt x="109" y="129"/>
                  </a:cubicBezTo>
                  <a:cubicBezTo>
                    <a:pt x="114" y="132"/>
                    <a:pt x="117" y="133"/>
                    <a:pt x="119" y="133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0" y="130"/>
                    <a:pt x="117" y="129"/>
                    <a:pt x="111" y="127"/>
                  </a:cubicBezTo>
                  <a:close/>
                  <a:moveTo>
                    <a:pt x="119" y="101"/>
                  </a:move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2"/>
                    <a:pt x="120" y="103"/>
                    <a:pt x="123" y="103"/>
                  </a:cubicBezTo>
                  <a:cubicBezTo>
                    <a:pt x="123" y="103"/>
                    <a:pt x="123" y="103"/>
                    <a:pt x="123" y="103"/>
                  </a:cubicBezTo>
                  <a:cubicBezTo>
                    <a:pt x="123" y="102"/>
                    <a:pt x="122" y="101"/>
                    <a:pt x="119" y="101"/>
                  </a:cubicBezTo>
                  <a:close/>
                  <a:moveTo>
                    <a:pt x="132" y="136"/>
                  </a:moveTo>
                  <a:cubicBezTo>
                    <a:pt x="132" y="137"/>
                    <a:pt x="132" y="137"/>
                    <a:pt x="132" y="137"/>
                  </a:cubicBezTo>
                  <a:cubicBezTo>
                    <a:pt x="132" y="139"/>
                    <a:pt x="133" y="140"/>
                    <a:pt x="135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5" y="138"/>
                    <a:pt x="134" y="136"/>
                    <a:pt x="132" y="136"/>
                  </a:cubicBezTo>
                  <a:close/>
                  <a:moveTo>
                    <a:pt x="141" y="263"/>
                  </a:moveTo>
                  <a:cubicBezTo>
                    <a:pt x="137" y="263"/>
                    <a:pt x="137" y="263"/>
                    <a:pt x="137" y="263"/>
                  </a:cubicBezTo>
                  <a:cubicBezTo>
                    <a:pt x="137" y="264"/>
                    <a:pt x="137" y="264"/>
                    <a:pt x="137" y="264"/>
                  </a:cubicBezTo>
                  <a:cubicBezTo>
                    <a:pt x="138" y="265"/>
                    <a:pt x="139" y="266"/>
                    <a:pt x="142" y="266"/>
                  </a:cubicBezTo>
                  <a:cubicBezTo>
                    <a:pt x="146" y="266"/>
                    <a:pt x="146" y="266"/>
                    <a:pt x="146" y="266"/>
                  </a:cubicBezTo>
                  <a:cubicBezTo>
                    <a:pt x="146" y="265"/>
                    <a:pt x="146" y="265"/>
                    <a:pt x="146" y="265"/>
                  </a:cubicBezTo>
                  <a:cubicBezTo>
                    <a:pt x="146" y="264"/>
                    <a:pt x="144" y="264"/>
                    <a:pt x="141" y="263"/>
                  </a:cubicBezTo>
                  <a:close/>
                  <a:moveTo>
                    <a:pt x="138" y="109"/>
                  </a:moveTo>
                  <a:cubicBezTo>
                    <a:pt x="138" y="110"/>
                    <a:pt x="138" y="110"/>
                    <a:pt x="138" y="110"/>
                  </a:cubicBezTo>
                  <a:cubicBezTo>
                    <a:pt x="139" y="112"/>
                    <a:pt x="141" y="112"/>
                    <a:pt x="144" y="112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0"/>
                    <a:pt x="141" y="109"/>
                    <a:pt x="138" y="109"/>
                  </a:cubicBezTo>
                  <a:close/>
                  <a:moveTo>
                    <a:pt x="140" y="258"/>
                  </a:moveTo>
                  <a:cubicBezTo>
                    <a:pt x="139" y="259"/>
                    <a:pt x="139" y="259"/>
                    <a:pt x="139" y="259"/>
                  </a:cubicBezTo>
                  <a:cubicBezTo>
                    <a:pt x="139" y="259"/>
                    <a:pt x="139" y="259"/>
                    <a:pt x="139" y="259"/>
                  </a:cubicBezTo>
                  <a:cubicBezTo>
                    <a:pt x="140" y="260"/>
                    <a:pt x="140" y="260"/>
                    <a:pt x="140" y="260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1" y="259"/>
                    <a:pt x="141" y="259"/>
                    <a:pt x="141" y="259"/>
                  </a:cubicBezTo>
                  <a:lnTo>
                    <a:pt x="140" y="258"/>
                  </a:lnTo>
                  <a:close/>
                  <a:moveTo>
                    <a:pt x="140" y="254"/>
                  </a:moveTo>
                  <a:cubicBezTo>
                    <a:pt x="140" y="254"/>
                    <a:pt x="140" y="254"/>
                    <a:pt x="140" y="254"/>
                  </a:cubicBezTo>
                  <a:cubicBezTo>
                    <a:pt x="144" y="254"/>
                    <a:pt x="144" y="254"/>
                    <a:pt x="144" y="254"/>
                  </a:cubicBezTo>
                  <a:cubicBezTo>
                    <a:pt x="155" y="254"/>
                    <a:pt x="155" y="254"/>
                    <a:pt x="155" y="254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153" y="251"/>
                    <a:pt x="149" y="251"/>
                    <a:pt x="144" y="251"/>
                  </a:cubicBezTo>
                  <a:cubicBezTo>
                    <a:pt x="142" y="251"/>
                    <a:pt x="140" y="252"/>
                    <a:pt x="140" y="254"/>
                  </a:cubicBezTo>
                  <a:close/>
                  <a:moveTo>
                    <a:pt x="151" y="150"/>
                  </a:moveTo>
                  <a:cubicBezTo>
                    <a:pt x="153" y="145"/>
                    <a:pt x="153" y="145"/>
                    <a:pt x="153" y="145"/>
                  </a:cubicBezTo>
                  <a:cubicBezTo>
                    <a:pt x="154" y="147"/>
                    <a:pt x="155" y="148"/>
                    <a:pt x="155" y="149"/>
                  </a:cubicBezTo>
                  <a:cubicBezTo>
                    <a:pt x="156" y="151"/>
                    <a:pt x="157" y="151"/>
                    <a:pt x="158" y="151"/>
                  </a:cubicBezTo>
                  <a:cubicBezTo>
                    <a:pt x="158" y="149"/>
                    <a:pt x="158" y="149"/>
                    <a:pt x="158" y="149"/>
                  </a:cubicBezTo>
                  <a:cubicBezTo>
                    <a:pt x="158" y="144"/>
                    <a:pt x="154" y="138"/>
                    <a:pt x="148" y="132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3"/>
                    <a:pt x="144" y="133"/>
                    <a:pt x="144" y="133"/>
                  </a:cubicBezTo>
                  <a:cubicBezTo>
                    <a:pt x="148" y="136"/>
                    <a:pt x="150" y="140"/>
                    <a:pt x="153" y="144"/>
                  </a:cubicBezTo>
                  <a:cubicBezTo>
                    <a:pt x="149" y="149"/>
                    <a:pt x="149" y="149"/>
                    <a:pt x="149" y="149"/>
                  </a:cubicBezTo>
                  <a:lnTo>
                    <a:pt x="151" y="150"/>
                  </a:lnTo>
                  <a:close/>
                  <a:moveTo>
                    <a:pt x="147" y="241"/>
                  </a:moveTo>
                  <a:cubicBezTo>
                    <a:pt x="147" y="243"/>
                    <a:pt x="147" y="243"/>
                    <a:pt x="147" y="243"/>
                  </a:cubicBezTo>
                  <a:cubicBezTo>
                    <a:pt x="150" y="243"/>
                    <a:pt x="150" y="243"/>
                    <a:pt x="150" y="243"/>
                  </a:cubicBezTo>
                  <a:cubicBezTo>
                    <a:pt x="151" y="242"/>
                    <a:pt x="151" y="242"/>
                    <a:pt x="151" y="242"/>
                  </a:cubicBezTo>
                  <a:cubicBezTo>
                    <a:pt x="151" y="240"/>
                    <a:pt x="151" y="240"/>
                    <a:pt x="151" y="240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149" y="239"/>
                    <a:pt x="148" y="240"/>
                    <a:pt x="147" y="241"/>
                  </a:cubicBezTo>
                  <a:close/>
                  <a:moveTo>
                    <a:pt x="153" y="144"/>
                  </a:moveTo>
                  <a:cubicBezTo>
                    <a:pt x="153" y="144"/>
                    <a:pt x="153" y="144"/>
                    <a:pt x="153" y="144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53" y="143"/>
                    <a:pt x="153" y="143"/>
                    <a:pt x="153" y="143"/>
                  </a:cubicBezTo>
                  <a:lnTo>
                    <a:pt x="153" y="144"/>
                  </a:lnTo>
                  <a:close/>
                  <a:moveTo>
                    <a:pt x="162" y="226"/>
                  </a:moveTo>
                  <a:cubicBezTo>
                    <a:pt x="163" y="226"/>
                    <a:pt x="163" y="226"/>
                    <a:pt x="163" y="226"/>
                  </a:cubicBezTo>
                  <a:cubicBezTo>
                    <a:pt x="164" y="226"/>
                    <a:pt x="167" y="217"/>
                    <a:pt x="170" y="198"/>
                  </a:cubicBezTo>
                  <a:cubicBezTo>
                    <a:pt x="170" y="196"/>
                    <a:pt x="169" y="194"/>
                    <a:pt x="167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4" y="193"/>
                    <a:pt x="163" y="204"/>
                    <a:pt x="162" y="226"/>
                  </a:cubicBezTo>
                  <a:close/>
                  <a:moveTo>
                    <a:pt x="166" y="141"/>
                  </a:moveTo>
                  <a:cubicBezTo>
                    <a:pt x="165" y="142"/>
                    <a:pt x="165" y="142"/>
                    <a:pt x="165" y="142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7" y="144"/>
                    <a:pt x="167" y="144"/>
                    <a:pt x="167" y="144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68" y="143"/>
                    <a:pt x="168" y="143"/>
                    <a:pt x="168" y="143"/>
                  </a:cubicBezTo>
                  <a:cubicBezTo>
                    <a:pt x="166" y="141"/>
                    <a:pt x="166" y="141"/>
                    <a:pt x="166" y="141"/>
                  </a:cubicBezTo>
                  <a:close/>
                  <a:moveTo>
                    <a:pt x="168" y="187"/>
                  </a:moveTo>
                  <a:cubicBezTo>
                    <a:pt x="167" y="188"/>
                    <a:pt x="167" y="188"/>
                    <a:pt x="167" y="188"/>
                  </a:cubicBezTo>
                  <a:cubicBezTo>
                    <a:pt x="168" y="189"/>
                    <a:pt x="168" y="189"/>
                    <a:pt x="168" y="189"/>
                  </a:cubicBezTo>
                  <a:cubicBezTo>
                    <a:pt x="169" y="189"/>
                    <a:pt x="169" y="189"/>
                    <a:pt x="169" y="189"/>
                  </a:cubicBezTo>
                  <a:cubicBezTo>
                    <a:pt x="169" y="188"/>
                    <a:pt x="169" y="188"/>
                    <a:pt x="169" y="188"/>
                  </a:cubicBezTo>
                  <a:lnTo>
                    <a:pt x="168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26063" y="5468938"/>
              <a:ext cx="136525" cy="144463"/>
            </a:xfrm>
            <a:custGeom>
              <a:avLst/>
              <a:gdLst>
                <a:gd name="T0" fmla="*/ 149 w 175"/>
                <a:gd name="T1" fmla="*/ 27 h 184"/>
                <a:gd name="T2" fmla="*/ 161 w 175"/>
                <a:gd name="T3" fmla="*/ 46 h 184"/>
                <a:gd name="T4" fmla="*/ 168 w 175"/>
                <a:gd name="T5" fmla="*/ 58 h 184"/>
                <a:gd name="T6" fmla="*/ 174 w 175"/>
                <a:gd name="T7" fmla="*/ 80 h 184"/>
                <a:gd name="T8" fmla="*/ 108 w 175"/>
                <a:gd name="T9" fmla="*/ 182 h 184"/>
                <a:gd name="T10" fmla="*/ 8 w 175"/>
                <a:gd name="T11" fmla="*/ 128 h 184"/>
                <a:gd name="T12" fmla="*/ 61 w 175"/>
                <a:gd name="T13" fmla="*/ 9 h 184"/>
                <a:gd name="T14" fmla="*/ 6 w 175"/>
                <a:gd name="T15" fmla="*/ 111 h 184"/>
                <a:gd name="T16" fmla="*/ 15 w 175"/>
                <a:gd name="T17" fmla="*/ 124 h 184"/>
                <a:gd name="T18" fmla="*/ 21 w 175"/>
                <a:gd name="T19" fmla="*/ 141 h 184"/>
                <a:gd name="T20" fmla="*/ 20 w 175"/>
                <a:gd name="T21" fmla="*/ 65 h 184"/>
                <a:gd name="T22" fmla="*/ 25 w 175"/>
                <a:gd name="T23" fmla="*/ 56 h 184"/>
                <a:gd name="T24" fmla="*/ 26 w 175"/>
                <a:gd name="T25" fmla="*/ 99 h 184"/>
                <a:gd name="T26" fmla="*/ 27 w 175"/>
                <a:gd name="T27" fmla="*/ 100 h 184"/>
                <a:gd name="T28" fmla="*/ 27 w 175"/>
                <a:gd name="T29" fmla="*/ 149 h 184"/>
                <a:gd name="T30" fmla="*/ 28 w 175"/>
                <a:gd name="T31" fmla="*/ 148 h 184"/>
                <a:gd name="T32" fmla="*/ 57 w 175"/>
                <a:gd name="T33" fmla="*/ 147 h 184"/>
                <a:gd name="T34" fmla="*/ 125 w 175"/>
                <a:gd name="T35" fmla="*/ 142 h 184"/>
                <a:gd name="T36" fmla="*/ 144 w 175"/>
                <a:gd name="T37" fmla="*/ 68 h 184"/>
                <a:gd name="T38" fmla="*/ 62 w 175"/>
                <a:gd name="T39" fmla="*/ 44 h 184"/>
                <a:gd name="T40" fmla="*/ 36 w 175"/>
                <a:gd name="T41" fmla="*/ 161 h 184"/>
                <a:gd name="T42" fmla="*/ 54 w 175"/>
                <a:gd name="T43" fmla="*/ 167 h 184"/>
                <a:gd name="T44" fmla="*/ 40 w 175"/>
                <a:gd name="T45" fmla="*/ 56 h 184"/>
                <a:gd name="T46" fmla="*/ 39 w 175"/>
                <a:gd name="T47" fmla="*/ 53 h 184"/>
                <a:gd name="T48" fmla="*/ 64 w 175"/>
                <a:gd name="T49" fmla="*/ 14 h 184"/>
                <a:gd name="T50" fmla="*/ 94 w 175"/>
                <a:gd name="T51" fmla="*/ 9 h 184"/>
                <a:gd name="T52" fmla="*/ 52 w 175"/>
                <a:gd name="T53" fmla="*/ 30 h 184"/>
                <a:gd name="T54" fmla="*/ 46 w 175"/>
                <a:gd name="T55" fmla="*/ 44 h 184"/>
                <a:gd name="T56" fmla="*/ 48 w 175"/>
                <a:gd name="T57" fmla="*/ 44 h 184"/>
                <a:gd name="T58" fmla="*/ 58 w 175"/>
                <a:gd name="T59" fmla="*/ 170 h 184"/>
                <a:gd name="T60" fmla="*/ 60 w 175"/>
                <a:gd name="T61" fmla="*/ 165 h 184"/>
                <a:gd name="T62" fmla="*/ 71 w 175"/>
                <a:gd name="T63" fmla="*/ 167 h 184"/>
                <a:gd name="T64" fmla="*/ 99 w 175"/>
                <a:gd name="T65" fmla="*/ 19 h 184"/>
                <a:gd name="T66" fmla="*/ 72 w 175"/>
                <a:gd name="T67" fmla="*/ 34 h 184"/>
                <a:gd name="T68" fmla="*/ 103 w 175"/>
                <a:gd name="T69" fmla="*/ 30 h 184"/>
                <a:gd name="T70" fmla="*/ 95 w 175"/>
                <a:gd name="T71" fmla="*/ 174 h 184"/>
                <a:gd name="T72" fmla="*/ 107 w 175"/>
                <a:gd name="T73" fmla="*/ 174 h 184"/>
                <a:gd name="T74" fmla="*/ 102 w 175"/>
                <a:gd name="T75" fmla="*/ 8 h 184"/>
                <a:gd name="T76" fmla="*/ 114 w 175"/>
                <a:gd name="T77" fmla="*/ 11 h 184"/>
                <a:gd name="T78" fmla="*/ 102 w 175"/>
                <a:gd name="T79" fmla="*/ 24 h 184"/>
                <a:gd name="T80" fmla="*/ 108 w 175"/>
                <a:gd name="T81" fmla="*/ 20 h 184"/>
                <a:gd name="T82" fmla="*/ 119 w 175"/>
                <a:gd name="T83" fmla="*/ 25 h 184"/>
                <a:gd name="T84" fmla="*/ 122 w 175"/>
                <a:gd name="T85" fmla="*/ 173 h 184"/>
                <a:gd name="T86" fmla="*/ 125 w 175"/>
                <a:gd name="T87" fmla="*/ 40 h 184"/>
                <a:gd name="T88" fmla="*/ 120 w 175"/>
                <a:gd name="T89" fmla="*/ 37 h 184"/>
                <a:gd name="T90" fmla="*/ 128 w 175"/>
                <a:gd name="T91" fmla="*/ 16 h 184"/>
                <a:gd name="T92" fmla="*/ 142 w 175"/>
                <a:gd name="T93" fmla="*/ 42 h 184"/>
                <a:gd name="T94" fmla="*/ 132 w 175"/>
                <a:gd name="T95" fmla="*/ 32 h 184"/>
                <a:gd name="T96" fmla="*/ 151 w 175"/>
                <a:gd name="T97" fmla="*/ 51 h 184"/>
                <a:gd name="T98" fmla="*/ 155 w 175"/>
                <a:gd name="T99" fmla="*/ 132 h 184"/>
                <a:gd name="T100" fmla="*/ 159 w 175"/>
                <a:gd name="T101" fmla="*/ 125 h 184"/>
                <a:gd name="T102" fmla="*/ 164 w 175"/>
                <a:gd name="T103" fmla="*/ 126 h 184"/>
                <a:gd name="T104" fmla="*/ 161 w 175"/>
                <a:gd name="T105" fmla="*/ 125 h 184"/>
                <a:gd name="T106" fmla="*/ 170 w 175"/>
                <a:gd name="T107" fmla="*/ 108 h 184"/>
                <a:gd name="T108" fmla="*/ 164 w 175"/>
                <a:gd name="T109" fmla="*/ 105 h 184"/>
                <a:gd name="T110" fmla="*/ 170 w 175"/>
                <a:gd name="T111" fmla="*/ 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5" h="184">
                  <a:moveTo>
                    <a:pt x="97" y="0"/>
                  </a:moveTo>
                  <a:cubicBezTo>
                    <a:pt x="107" y="3"/>
                    <a:pt x="107" y="3"/>
                    <a:pt x="107" y="3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24" y="10"/>
                    <a:pt x="137" y="18"/>
                    <a:pt x="149" y="27"/>
                  </a:cubicBezTo>
                  <a:cubicBezTo>
                    <a:pt x="161" y="38"/>
                    <a:pt x="167" y="46"/>
                    <a:pt x="167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5" y="48"/>
                    <a:pt x="163" y="46"/>
                    <a:pt x="161" y="46"/>
                  </a:cubicBezTo>
                  <a:cubicBezTo>
                    <a:pt x="161" y="46"/>
                    <a:pt x="161" y="46"/>
                    <a:pt x="161" y="46"/>
                  </a:cubicBezTo>
                  <a:cubicBezTo>
                    <a:pt x="160" y="46"/>
                    <a:pt x="159" y="47"/>
                    <a:pt x="159" y="48"/>
                  </a:cubicBezTo>
                  <a:cubicBezTo>
                    <a:pt x="160" y="50"/>
                    <a:pt x="163" y="55"/>
                    <a:pt x="166" y="61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67" y="61"/>
                    <a:pt x="168" y="60"/>
                    <a:pt x="168" y="58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70" y="58"/>
                    <a:pt x="170" y="62"/>
                    <a:pt x="171" y="68"/>
                  </a:cubicBezTo>
                  <a:cubicBezTo>
                    <a:pt x="175" y="76"/>
                    <a:pt x="175" y="76"/>
                    <a:pt x="175" y="76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73" y="99"/>
                    <a:pt x="172" y="107"/>
                    <a:pt x="170" y="117"/>
                  </a:cubicBezTo>
                  <a:cubicBezTo>
                    <a:pt x="169" y="122"/>
                    <a:pt x="158" y="139"/>
                    <a:pt x="137" y="168"/>
                  </a:cubicBezTo>
                  <a:cubicBezTo>
                    <a:pt x="127" y="178"/>
                    <a:pt x="118" y="182"/>
                    <a:pt x="108" y="182"/>
                  </a:cubicBezTo>
                  <a:cubicBezTo>
                    <a:pt x="100" y="183"/>
                    <a:pt x="90" y="184"/>
                    <a:pt x="80" y="184"/>
                  </a:cubicBezTo>
                  <a:cubicBezTo>
                    <a:pt x="73" y="184"/>
                    <a:pt x="73" y="184"/>
                    <a:pt x="73" y="184"/>
                  </a:cubicBezTo>
                  <a:cubicBezTo>
                    <a:pt x="69" y="184"/>
                    <a:pt x="58" y="180"/>
                    <a:pt x="41" y="173"/>
                  </a:cubicBezTo>
                  <a:cubicBezTo>
                    <a:pt x="19" y="154"/>
                    <a:pt x="8" y="139"/>
                    <a:pt x="8" y="128"/>
                  </a:cubicBezTo>
                  <a:cubicBezTo>
                    <a:pt x="5" y="122"/>
                    <a:pt x="2" y="116"/>
                    <a:pt x="0" y="110"/>
                  </a:cubicBezTo>
                  <a:cubicBezTo>
                    <a:pt x="0" y="107"/>
                    <a:pt x="3" y="97"/>
                    <a:pt x="10" y="79"/>
                  </a:cubicBezTo>
                  <a:cubicBezTo>
                    <a:pt x="10" y="68"/>
                    <a:pt x="12" y="60"/>
                    <a:pt x="18" y="56"/>
                  </a:cubicBezTo>
                  <a:cubicBezTo>
                    <a:pt x="29" y="32"/>
                    <a:pt x="43" y="16"/>
                    <a:pt x="61" y="9"/>
                  </a:cubicBezTo>
                  <a:cubicBezTo>
                    <a:pt x="76" y="3"/>
                    <a:pt x="88" y="0"/>
                    <a:pt x="97" y="0"/>
                  </a:cubicBezTo>
                  <a:close/>
                  <a:moveTo>
                    <a:pt x="6" y="107"/>
                  </a:moveTo>
                  <a:cubicBezTo>
                    <a:pt x="5" y="108"/>
                    <a:pt x="5" y="108"/>
                    <a:pt x="5" y="108"/>
                  </a:cubicBezTo>
                  <a:cubicBezTo>
                    <a:pt x="5" y="110"/>
                    <a:pt x="6" y="111"/>
                    <a:pt x="6" y="111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6" y="107"/>
                    <a:pt x="6" y="107"/>
                    <a:pt x="6" y="107"/>
                  </a:cubicBezTo>
                  <a:close/>
                  <a:moveTo>
                    <a:pt x="15" y="124"/>
                  </a:moveTo>
                  <a:cubicBezTo>
                    <a:pt x="13" y="125"/>
                    <a:pt x="13" y="125"/>
                    <a:pt x="13" y="125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4" y="136"/>
                    <a:pt x="16" y="140"/>
                    <a:pt x="20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19" y="130"/>
                    <a:pt x="17" y="124"/>
                    <a:pt x="15" y="124"/>
                  </a:cubicBezTo>
                  <a:close/>
                  <a:moveTo>
                    <a:pt x="17" y="68"/>
                  </a:moveTo>
                  <a:cubicBezTo>
                    <a:pt x="18" y="68"/>
                    <a:pt x="19" y="67"/>
                    <a:pt x="20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8" y="65"/>
                    <a:pt x="17" y="66"/>
                    <a:pt x="17" y="68"/>
                  </a:cubicBezTo>
                  <a:close/>
                  <a:moveTo>
                    <a:pt x="24" y="56"/>
                  </a:moveTo>
                  <a:cubicBezTo>
                    <a:pt x="25" y="56"/>
                    <a:pt x="25" y="56"/>
                    <a:pt x="25" y="56"/>
                  </a:cubicBezTo>
                  <a:cubicBezTo>
                    <a:pt x="26" y="55"/>
                    <a:pt x="26" y="54"/>
                    <a:pt x="26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4" y="54"/>
                    <a:pt x="24" y="56"/>
                  </a:cubicBezTo>
                  <a:close/>
                  <a:moveTo>
                    <a:pt x="26" y="99"/>
                  </a:move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99"/>
                    <a:pt x="27" y="99"/>
                    <a:pt x="27" y="99"/>
                  </a:cubicBezTo>
                  <a:lnTo>
                    <a:pt x="26" y="99"/>
                  </a:lnTo>
                  <a:close/>
                  <a:moveTo>
                    <a:pt x="28" y="148"/>
                  </a:moveTo>
                  <a:cubicBezTo>
                    <a:pt x="27" y="149"/>
                    <a:pt x="27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31" y="151"/>
                    <a:pt x="30" y="149"/>
                    <a:pt x="28" y="148"/>
                  </a:cubicBezTo>
                  <a:close/>
                  <a:moveTo>
                    <a:pt x="32" y="114"/>
                  </a:moveTo>
                  <a:cubicBezTo>
                    <a:pt x="32" y="116"/>
                    <a:pt x="32" y="116"/>
                    <a:pt x="32" y="116"/>
                  </a:cubicBezTo>
                  <a:cubicBezTo>
                    <a:pt x="36" y="123"/>
                    <a:pt x="39" y="130"/>
                    <a:pt x="43" y="137"/>
                  </a:cubicBezTo>
                  <a:cubicBezTo>
                    <a:pt x="43" y="139"/>
                    <a:pt x="48" y="143"/>
                    <a:pt x="57" y="147"/>
                  </a:cubicBezTo>
                  <a:cubicBezTo>
                    <a:pt x="61" y="152"/>
                    <a:pt x="70" y="156"/>
                    <a:pt x="81" y="159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8" y="158"/>
                    <a:pt x="106" y="155"/>
                    <a:pt x="112" y="153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38" y="128"/>
                    <a:pt x="145" y="115"/>
                    <a:pt x="144" y="106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3" y="98"/>
                    <a:pt x="142" y="92"/>
                    <a:pt x="142" y="84"/>
                  </a:cubicBezTo>
                  <a:cubicBezTo>
                    <a:pt x="142" y="77"/>
                    <a:pt x="143" y="71"/>
                    <a:pt x="144" y="68"/>
                  </a:cubicBezTo>
                  <a:cubicBezTo>
                    <a:pt x="144" y="66"/>
                    <a:pt x="139" y="62"/>
                    <a:pt x="129" y="55"/>
                  </a:cubicBezTo>
                  <a:cubicBezTo>
                    <a:pt x="123" y="45"/>
                    <a:pt x="116" y="39"/>
                    <a:pt x="108" y="37"/>
                  </a:cubicBezTo>
                  <a:cubicBezTo>
                    <a:pt x="104" y="37"/>
                    <a:pt x="104" y="37"/>
                    <a:pt x="104" y="37"/>
                  </a:cubicBezTo>
                  <a:cubicBezTo>
                    <a:pt x="76" y="38"/>
                    <a:pt x="62" y="41"/>
                    <a:pt x="62" y="44"/>
                  </a:cubicBezTo>
                  <a:cubicBezTo>
                    <a:pt x="56" y="50"/>
                    <a:pt x="51" y="57"/>
                    <a:pt x="49" y="63"/>
                  </a:cubicBezTo>
                  <a:cubicBezTo>
                    <a:pt x="41" y="71"/>
                    <a:pt x="37" y="76"/>
                    <a:pt x="37" y="79"/>
                  </a:cubicBezTo>
                  <a:cubicBezTo>
                    <a:pt x="35" y="89"/>
                    <a:pt x="33" y="100"/>
                    <a:pt x="32" y="114"/>
                  </a:cubicBezTo>
                  <a:close/>
                  <a:moveTo>
                    <a:pt x="36" y="161"/>
                  </a:moveTo>
                  <a:cubicBezTo>
                    <a:pt x="33" y="161"/>
                    <a:pt x="33" y="161"/>
                    <a:pt x="33" y="161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6" y="165"/>
                    <a:pt x="42" y="167"/>
                    <a:pt x="50" y="167"/>
                  </a:cubicBezTo>
                  <a:cubicBezTo>
                    <a:pt x="54" y="167"/>
                    <a:pt x="54" y="167"/>
                    <a:pt x="54" y="167"/>
                  </a:cubicBezTo>
                  <a:cubicBezTo>
                    <a:pt x="53" y="165"/>
                    <a:pt x="47" y="163"/>
                    <a:pt x="36" y="161"/>
                  </a:cubicBezTo>
                  <a:close/>
                  <a:moveTo>
                    <a:pt x="39" y="53"/>
                  </a:moveTo>
                  <a:cubicBezTo>
                    <a:pt x="39" y="56"/>
                    <a:pt x="39" y="56"/>
                    <a:pt x="39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3" y="53"/>
                    <a:pt x="44" y="51"/>
                    <a:pt x="44" y="49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1" y="49"/>
                    <a:pt x="40" y="51"/>
                    <a:pt x="39" y="53"/>
                  </a:cubicBezTo>
                  <a:close/>
                  <a:moveTo>
                    <a:pt x="43" y="26"/>
                  </a:moveTo>
                  <a:cubicBezTo>
                    <a:pt x="42" y="28"/>
                    <a:pt x="42" y="28"/>
                    <a:pt x="42" y="28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4" y="30"/>
                    <a:pt x="51" y="25"/>
                    <a:pt x="64" y="14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86" y="12"/>
                    <a:pt x="94" y="10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71" y="8"/>
                    <a:pt x="57" y="14"/>
                    <a:pt x="43" y="26"/>
                  </a:cubicBezTo>
                  <a:close/>
                  <a:moveTo>
                    <a:pt x="46" y="34"/>
                  </a:moveTo>
                  <a:cubicBezTo>
                    <a:pt x="48" y="34"/>
                    <a:pt x="50" y="33"/>
                    <a:pt x="52" y="30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8" y="30"/>
                    <a:pt x="46" y="32"/>
                    <a:pt x="46" y="34"/>
                  </a:cubicBezTo>
                  <a:close/>
                  <a:moveTo>
                    <a:pt x="48" y="44"/>
                  </a:moveTo>
                  <a:cubicBezTo>
                    <a:pt x="46" y="44"/>
                    <a:pt x="46" y="44"/>
                    <a:pt x="46" y="44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8" y="45"/>
                    <a:pt x="48" y="45"/>
                    <a:pt x="48" y="45"/>
                  </a:cubicBezTo>
                  <a:lnTo>
                    <a:pt x="48" y="44"/>
                  </a:lnTo>
                  <a:close/>
                  <a:moveTo>
                    <a:pt x="53" y="170"/>
                  </a:moveTo>
                  <a:cubicBezTo>
                    <a:pt x="53" y="171"/>
                    <a:pt x="53" y="171"/>
                    <a:pt x="53" y="171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58" y="170"/>
                    <a:pt x="58" y="170"/>
                    <a:pt x="58" y="170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54" y="169"/>
                    <a:pt x="53" y="169"/>
                    <a:pt x="53" y="170"/>
                  </a:cubicBezTo>
                  <a:close/>
                  <a:moveTo>
                    <a:pt x="60" y="165"/>
                  </a:moveTo>
                  <a:cubicBezTo>
                    <a:pt x="60" y="166"/>
                    <a:pt x="60" y="166"/>
                    <a:pt x="60" y="166"/>
                  </a:cubicBezTo>
                  <a:cubicBezTo>
                    <a:pt x="60" y="168"/>
                    <a:pt x="64" y="168"/>
                    <a:pt x="70" y="168"/>
                  </a:cubicBezTo>
                  <a:cubicBezTo>
                    <a:pt x="71" y="168"/>
                    <a:pt x="71" y="168"/>
                    <a:pt x="71" y="168"/>
                  </a:cubicBezTo>
                  <a:cubicBezTo>
                    <a:pt x="71" y="167"/>
                    <a:pt x="71" y="167"/>
                    <a:pt x="71" y="167"/>
                  </a:cubicBezTo>
                  <a:cubicBezTo>
                    <a:pt x="68" y="166"/>
                    <a:pt x="64" y="165"/>
                    <a:pt x="60" y="165"/>
                  </a:cubicBezTo>
                  <a:close/>
                  <a:moveTo>
                    <a:pt x="71" y="22"/>
                  </a:moveTo>
                  <a:cubicBezTo>
                    <a:pt x="71" y="24"/>
                    <a:pt x="71" y="24"/>
                    <a:pt x="71" y="24"/>
                  </a:cubicBezTo>
                  <a:cubicBezTo>
                    <a:pt x="90" y="21"/>
                    <a:pt x="99" y="20"/>
                    <a:pt x="99" y="19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84" y="18"/>
                    <a:pt x="76" y="19"/>
                    <a:pt x="71" y="22"/>
                  </a:cubicBezTo>
                  <a:close/>
                  <a:moveTo>
                    <a:pt x="72" y="34"/>
                  </a:moveTo>
                  <a:cubicBezTo>
                    <a:pt x="72" y="34"/>
                    <a:pt x="72" y="34"/>
                    <a:pt x="72" y="34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80" y="29"/>
                    <a:pt x="72" y="32"/>
                    <a:pt x="72" y="34"/>
                  </a:cubicBezTo>
                  <a:close/>
                  <a:moveTo>
                    <a:pt x="95" y="174"/>
                  </a:moveTo>
                  <a:cubicBezTo>
                    <a:pt x="95" y="175"/>
                    <a:pt x="95" y="175"/>
                    <a:pt x="95" y="175"/>
                  </a:cubicBezTo>
                  <a:cubicBezTo>
                    <a:pt x="95" y="175"/>
                    <a:pt x="97" y="176"/>
                    <a:pt x="101" y="176"/>
                  </a:cubicBezTo>
                  <a:cubicBezTo>
                    <a:pt x="105" y="176"/>
                    <a:pt x="107" y="176"/>
                    <a:pt x="107" y="175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3"/>
                    <a:pt x="106" y="172"/>
                    <a:pt x="104" y="171"/>
                  </a:cubicBezTo>
                  <a:cubicBezTo>
                    <a:pt x="101" y="171"/>
                    <a:pt x="101" y="171"/>
                    <a:pt x="101" y="171"/>
                  </a:cubicBezTo>
                  <a:cubicBezTo>
                    <a:pt x="99" y="171"/>
                    <a:pt x="97" y="172"/>
                    <a:pt x="95" y="174"/>
                  </a:cubicBezTo>
                  <a:close/>
                  <a:moveTo>
                    <a:pt x="102" y="8"/>
                  </a:moveTo>
                  <a:cubicBezTo>
                    <a:pt x="103" y="11"/>
                    <a:pt x="105" y="13"/>
                    <a:pt x="110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4" y="9"/>
                    <a:pt x="111" y="7"/>
                    <a:pt x="106" y="7"/>
                  </a:cubicBezTo>
                  <a:cubicBezTo>
                    <a:pt x="103" y="7"/>
                    <a:pt x="102" y="7"/>
                    <a:pt x="102" y="8"/>
                  </a:cubicBezTo>
                  <a:close/>
                  <a:moveTo>
                    <a:pt x="102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3" y="22"/>
                    <a:pt x="102" y="23"/>
                    <a:pt x="102" y="24"/>
                  </a:cubicBezTo>
                  <a:close/>
                  <a:moveTo>
                    <a:pt x="108" y="20"/>
                  </a:moveTo>
                  <a:cubicBezTo>
                    <a:pt x="108" y="20"/>
                    <a:pt x="108" y="20"/>
                    <a:pt x="108" y="20"/>
                  </a:cubicBezTo>
                  <a:cubicBezTo>
                    <a:pt x="112" y="24"/>
                    <a:pt x="116" y="26"/>
                    <a:pt x="119" y="26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5" y="21"/>
                    <a:pt x="112" y="20"/>
                    <a:pt x="108" y="20"/>
                  </a:cubicBezTo>
                  <a:close/>
                  <a:moveTo>
                    <a:pt x="115" y="176"/>
                  </a:moveTo>
                  <a:cubicBezTo>
                    <a:pt x="115" y="176"/>
                    <a:pt x="115" y="176"/>
                    <a:pt x="115" y="176"/>
                  </a:cubicBezTo>
                  <a:cubicBezTo>
                    <a:pt x="120" y="175"/>
                    <a:pt x="122" y="174"/>
                    <a:pt x="122" y="173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18" y="173"/>
                    <a:pt x="116" y="175"/>
                    <a:pt x="115" y="176"/>
                  </a:cubicBezTo>
                  <a:close/>
                  <a:moveTo>
                    <a:pt x="120" y="37"/>
                  </a:moveTo>
                  <a:cubicBezTo>
                    <a:pt x="122" y="39"/>
                    <a:pt x="124" y="40"/>
                    <a:pt x="125" y="40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7"/>
                    <a:pt x="125" y="35"/>
                    <a:pt x="123" y="35"/>
                  </a:cubicBezTo>
                  <a:cubicBezTo>
                    <a:pt x="121" y="36"/>
                    <a:pt x="120" y="36"/>
                    <a:pt x="120" y="37"/>
                  </a:cubicBezTo>
                  <a:close/>
                  <a:moveTo>
                    <a:pt x="127" y="16"/>
                  </a:moveTo>
                  <a:cubicBezTo>
                    <a:pt x="126" y="17"/>
                    <a:pt x="126" y="17"/>
                    <a:pt x="126" y="17"/>
                  </a:cubicBezTo>
                  <a:cubicBezTo>
                    <a:pt x="128" y="20"/>
                    <a:pt x="131" y="22"/>
                    <a:pt x="134" y="22"/>
                  </a:cubicBezTo>
                  <a:cubicBezTo>
                    <a:pt x="134" y="19"/>
                    <a:pt x="132" y="17"/>
                    <a:pt x="128" y="16"/>
                  </a:cubicBezTo>
                  <a:lnTo>
                    <a:pt x="127" y="16"/>
                  </a:lnTo>
                  <a:close/>
                  <a:moveTo>
                    <a:pt x="132" y="32"/>
                  </a:moveTo>
                  <a:cubicBezTo>
                    <a:pt x="132" y="33"/>
                    <a:pt x="132" y="33"/>
                    <a:pt x="132" y="33"/>
                  </a:cubicBezTo>
                  <a:cubicBezTo>
                    <a:pt x="133" y="35"/>
                    <a:pt x="136" y="38"/>
                    <a:pt x="142" y="42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3" y="38"/>
                    <a:pt x="139" y="36"/>
                    <a:pt x="132" y="32"/>
                  </a:cubicBezTo>
                  <a:close/>
                  <a:moveTo>
                    <a:pt x="140" y="43"/>
                  </a:moveTo>
                  <a:cubicBezTo>
                    <a:pt x="139" y="43"/>
                    <a:pt x="139" y="43"/>
                    <a:pt x="139" y="43"/>
                  </a:cubicBezTo>
                  <a:cubicBezTo>
                    <a:pt x="140" y="46"/>
                    <a:pt x="144" y="49"/>
                    <a:pt x="149" y="51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48" y="45"/>
                    <a:pt x="144" y="43"/>
                    <a:pt x="140" y="43"/>
                  </a:cubicBezTo>
                  <a:close/>
                  <a:moveTo>
                    <a:pt x="155" y="132"/>
                  </a:moveTo>
                  <a:cubicBezTo>
                    <a:pt x="155" y="132"/>
                    <a:pt x="155" y="132"/>
                    <a:pt x="155" y="132"/>
                  </a:cubicBezTo>
                  <a:cubicBezTo>
                    <a:pt x="157" y="132"/>
                    <a:pt x="159" y="130"/>
                    <a:pt x="161" y="126"/>
                  </a:cubicBezTo>
                  <a:cubicBezTo>
                    <a:pt x="161" y="125"/>
                    <a:pt x="161" y="125"/>
                    <a:pt x="161" y="125"/>
                  </a:cubicBezTo>
                  <a:cubicBezTo>
                    <a:pt x="159" y="125"/>
                    <a:pt x="159" y="125"/>
                    <a:pt x="159" y="125"/>
                  </a:cubicBezTo>
                  <a:cubicBezTo>
                    <a:pt x="158" y="125"/>
                    <a:pt x="157" y="128"/>
                    <a:pt x="155" y="132"/>
                  </a:cubicBezTo>
                  <a:close/>
                  <a:moveTo>
                    <a:pt x="161" y="125"/>
                  </a:moveTo>
                  <a:cubicBezTo>
                    <a:pt x="163" y="125"/>
                    <a:pt x="163" y="125"/>
                    <a:pt x="163" y="125"/>
                  </a:cubicBezTo>
                  <a:cubicBezTo>
                    <a:pt x="164" y="126"/>
                    <a:pt x="164" y="126"/>
                    <a:pt x="164" y="126"/>
                  </a:cubicBezTo>
                  <a:cubicBezTo>
                    <a:pt x="165" y="122"/>
                    <a:pt x="164" y="121"/>
                    <a:pt x="163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2" y="119"/>
                    <a:pt x="162" y="119"/>
                    <a:pt x="162" y="119"/>
                  </a:cubicBezTo>
                  <a:lnTo>
                    <a:pt x="161" y="125"/>
                  </a:lnTo>
                  <a:close/>
                  <a:moveTo>
                    <a:pt x="164" y="105"/>
                  </a:moveTo>
                  <a:cubicBezTo>
                    <a:pt x="164" y="112"/>
                    <a:pt x="165" y="116"/>
                    <a:pt x="166" y="117"/>
                  </a:cubicBezTo>
                  <a:cubicBezTo>
                    <a:pt x="167" y="117"/>
                    <a:pt x="167" y="117"/>
                    <a:pt x="167" y="117"/>
                  </a:cubicBezTo>
                  <a:cubicBezTo>
                    <a:pt x="167" y="114"/>
                    <a:pt x="168" y="111"/>
                    <a:pt x="170" y="108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5" y="102"/>
                    <a:pt x="164" y="103"/>
                    <a:pt x="164" y="105"/>
                  </a:cubicBezTo>
                  <a:close/>
                  <a:moveTo>
                    <a:pt x="170" y="80"/>
                  </a:moveTo>
                  <a:cubicBezTo>
                    <a:pt x="169" y="81"/>
                    <a:pt x="169" y="81"/>
                    <a:pt x="169" y="81"/>
                  </a:cubicBezTo>
                  <a:cubicBezTo>
                    <a:pt x="169" y="82"/>
                    <a:pt x="169" y="82"/>
                    <a:pt x="169" y="82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0" y="80"/>
                    <a:pt x="170" y="80"/>
                    <a:pt x="17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468938" y="5468938"/>
              <a:ext cx="134938" cy="144463"/>
            </a:xfrm>
            <a:custGeom>
              <a:avLst/>
              <a:gdLst>
                <a:gd name="T0" fmla="*/ 149 w 175"/>
                <a:gd name="T1" fmla="*/ 27 h 184"/>
                <a:gd name="T2" fmla="*/ 161 w 175"/>
                <a:gd name="T3" fmla="*/ 46 h 184"/>
                <a:gd name="T4" fmla="*/ 169 w 175"/>
                <a:gd name="T5" fmla="*/ 58 h 184"/>
                <a:gd name="T6" fmla="*/ 174 w 175"/>
                <a:gd name="T7" fmla="*/ 80 h 184"/>
                <a:gd name="T8" fmla="*/ 109 w 175"/>
                <a:gd name="T9" fmla="*/ 182 h 184"/>
                <a:gd name="T10" fmla="*/ 8 w 175"/>
                <a:gd name="T11" fmla="*/ 128 h 184"/>
                <a:gd name="T12" fmla="*/ 61 w 175"/>
                <a:gd name="T13" fmla="*/ 9 h 184"/>
                <a:gd name="T14" fmla="*/ 6 w 175"/>
                <a:gd name="T15" fmla="*/ 111 h 184"/>
                <a:gd name="T16" fmla="*/ 15 w 175"/>
                <a:gd name="T17" fmla="*/ 124 h 184"/>
                <a:gd name="T18" fmla="*/ 21 w 175"/>
                <a:gd name="T19" fmla="*/ 141 h 184"/>
                <a:gd name="T20" fmla="*/ 20 w 175"/>
                <a:gd name="T21" fmla="*/ 65 h 184"/>
                <a:gd name="T22" fmla="*/ 25 w 175"/>
                <a:gd name="T23" fmla="*/ 56 h 184"/>
                <a:gd name="T24" fmla="*/ 27 w 175"/>
                <a:gd name="T25" fmla="*/ 99 h 184"/>
                <a:gd name="T26" fmla="*/ 27 w 175"/>
                <a:gd name="T27" fmla="*/ 100 h 184"/>
                <a:gd name="T28" fmla="*/ 27 w 175"/>
                <a:gd name="T29" fmla="*/ 149 h 184"/>
                <a:gd name="T30" fmla="*/ 32 w 175"/>
                <a:gd name="T31" fmla="*/ 114 h 184"/>
                <a:gd name="T32" fmla="*/ 82 w 175"/>
                <a:gd name="T33" fmla="*/ 159 h 184"/>
                <a:gd name="T34" fmla="*/ 144 w 175"/>
                <a:gd name="T35" fmla="*/ 106 h 184"/>
                <a:gd name="T36" fmla="*/ 130 w 175"/>
                <a:gd name="T37" fmla="*/ 55 h 184"/>
                <a:gd name="T38" fmla="*/ 49 w 175"/>
                <a:gd name="T39" fmla="*/ 63 h 184"/>
                <a:gd name="T40" fmla="*/ 33 w 175"/>
                <a:gd name="T41" fmla="*/ 161 h 184"/>
                <a:gd name="T42" fmla="*/ 36 w 175"/>
                <a:gd name="T43" fmla="*/ 161 h 184"/>
                <a:gd name="T44" fmla="*/ 45 w 175"/>
                <a:gd name="T45" fmla="*/ 49 h 184"/>
                <a:gd name="T46" fmla="*/ 44 w 175"/>
                <a:gd name="T47" fmla="*/ 26 h 184"/>
                <a:gd name="T48" fmla="*/ 67 w 175"/>
                <a:gd name="T49" fmla="*/ 13 h 184"/>
                <a:gd name="T50" fmla="*/ 88 w 175"/>
                <a:gd name="T51" fmla="*/ 8 h 184"/>
                <a:gd name="T52" fmla="*/ 53 w 175"/>
                <a:gd name="T53" fmla="*/ 29 h 184"/>
                <a:gd name="T54" fmla="*/ 46 w 175"/>
                <a:gd name="T55" fmla="*/ 46 h 184"/>
                <a:gd name="T56" fmla="*/ 53 w 175"/>
                <a:gd name="T57" fmla="*/ 170 h 184"/>
                <a:gd name="T58" fmla="*/ 58 w 175"/>
                <a:gd name="T59" fmla="*/ 169 h 184"/>
                <a:gd name="T60" fmla="*/ 61 w 175"/>
                <a:gd name="T61" fmla="*/ 166 h 184"/>
                <a:gd name="T62" fmla="*/ 61 w 175"/>
                <a:gd name="T63" fmla="*/ 165 h 184"/>
                <a:gd name="T64" fmla="*/ 96 w 175"/>
                <a:gd name="T65" fmla="*/ 18 h 184"/>
                <a:gd name="T66" fmla="*/ 72 w 175"/>
                <a:gd name="T67" fmla="*/ 34 h 184"/>
                <a:gd name="T68" fmla="*/ 103 w 175"/>
                <a:gd name="T69" fmla="*/ 29 h 184"/>
                <a:gd name="T70" fmla="*/ 96 w 175"/>
                <a:gd name="T71" fmla="*/ 175 h 184"/>
                <a:gd name="T72" fmla="*/ 105 w 175"/>
                <a:gd name="T73" fmla="*/ 171 h 184"/>
                <a:gd name="T74" fmla="*/ 110 w 175"/>
                <a:gd name="T75" fmla="*/ 13 h 184"/>
                <a:gd name="T76" fmla="*/ 106 w 175"/>
                <a:gd name="T77" fmla="*/ 7 h 184"/>
                <a:gd name="T78" fmla="*/ 106 w 175"/>
                <a:gd name="T79" fmla="*/ 21 h 184"/>
                <a:gd name="T80" fmla="*/ 108 w 175"/>
                <a:gd name="T81" fmla="*/ 20 h 184"/>
                <a:gd name="T82" fmla="*/ 109 w 175"/>
                <a:gd name="T83" fmla="*/ 20 h 184"/>
                <a:gd name="T84" fmla="*/ 121 w 175"/>
                <a:gd name="T85" fmla="*/ 172 h 184"/>
                <a:gd name="T86" fmla="*/ 126 w 175"/>
                <a:gd name="T87" fmla="*/ 39 h 184"/>
                <a:gd name="T88" fmla="*/ 127 w 175"/>
                <a:gd name="T89" fmla="*/ 16 h 184"/>
                <a:gd name="T90" fmla="*/ 127 w 175"/>
                <a:gd name="T91" fmla="*/ 16 h 184"/>
                <a:gd name="T92" fmla="*/ 144 w 175"/>
                <a:gd name="T93" fmla="*/ 42 h 184"/>
                <a:gd name="T94" fmla="*/ 141 w 175"/>
                <a:gd name="T95" fmla="*/ 43 h 184"/>
                <a:gd name="T96" fmla="*/ 152 w 175"/>
                <a:gd name="T97" fmla="*/ 50 h 184"/>
                <a:gd name="T98" fmla="*/ 156 w 175"/>
                <a:gd name="T99" fmla="*/ 132 h 184"/>
                <a:gd name="T100" fmla="*/ 156 w 175"/>
                <a:gd name="T101" fmla="*/ 132 h 184"/>
                <a:gd name="T102" fmla="*/ 163 w 175"/>
                <a:gd name="T103" fmla="*/ 121 h 184"/>
                <a:gd name="T104" fmla="*/ 164 w 175"/>
                <a:gd name="T105" fmla="*/ 105 h 184"/>
                <a:gd name="T106" fmla="*/ 170 w 175"/>
                <a:gd name="T107" fmla="*/ 107 h 184"/>
                <a:gd name="T108" fmla="*/ 170 w 175"/>
                <a:gd name="T109" fmla="*/ 80 h 184"/>
                <a:gd name="T110" fmla="*/ 172 w 175"/>
                <a:gd name="T111" fmla="*/ 8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5" h="184">
                  <a:moveTo>
                    <a:pt x="97" y="0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25" y="10"/>
                    <a:pt x="137" y="18"/>
                    <a:pt x="149" y="27"/>
                  </a:cubicBezTo>
                  <a:cubicBezTo>
                    <a:pt x="161" y="38"/>
                    <a:pt x="168" y="46"/>
                    <a:pt x="168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5" y="48"/>
                    <a:pt x="163" y="46"/>
                    <a:pt x="161" y="46"/>
                  </a:cubicBezTo>
                  <a:cubicBezTo>
                    <a:pt x="161" y="46"/>
                    <a:pt x="161" y="46"/>
                    <a:pt x="161" y="46"/>
                  </a:cubicBezTo>
                  <a:cubicBezTo>
                    <a:pt x="160" y="46"/>
                    <a:pt x="160" y="47"/>
                    <a:pt x="160" y="48"/>
                  </a:cubicBezTo>
                  <a:cubicBezTo>
                    <a:pt x="161" y="50"/>
                    <a:pt x="163" y="55"/>
                    <a:pt x="166" y="61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67" y="61"/>
                    <a:pt x="168" y="60"/>
                    <a:pt x="169" y="58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70" y="58"/>
                    <a:pt x="171" y="62"/>
                    <a:pt x="172" y="68"/>
                  </a:cubicBezTo>
                  <a:cubicBezTo>
                    <a:pt x="175" y="76"/>
                    <a:pt x="175" y="76"/>
                    <a:pt x="175" y="76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74" y="99"/>
                    <a:pt x="172" y="107"/>
                    <a:pt x="171" y="117"/>
                  </a:cubicBezTo>
                  <a:cubicBezTo>
                    <a:pt x="170" y="122"/>
                    <a:pt x="158" y="139"/>
                    <a:pt x="137" y="168"/>
                  </a:cubicBezTo>
                  <a:cubicBezTo>
                    <a:pt x="127" y="178"/>
                    <a:pt x="118" y="182"/>
                    <a:pt x="109" y="182"/>
                  </a:cubicBezTo>
                  <a:cubicBezTo>
                    <a:pt x="100" y="183"/>
                    <a:pt x="91" y="184"/>
                    <a:pt x="80" y="184"/>
                  </a:cubicBezTo>
                  <a:cubicBezTo>
                    <a:pt x="73" y="184"/>
                    <a:pt x="73" y="184"/>
                    <a:pt x="73" y="184"/>
                  </a:cubicBezTo>
                  <a:cubicBezTo>
                    <a:pt x="69" y="184"/>
                    <a:pt x="58" y="180"/>
                    <a:pt x="41" y="173"/>
                  </a:cubicBezTo>
                  <a:cubicBezTo>
                    <a:pt x="19" y="154"/>
                    <a:pt x="8" y="139"/>
                    <a:pt x="8" y="128"/>
                  </a:cubicBezTo>
                  <a:cubicBezTo>
                    <a:pt x="5" y="122"/>
                    <a:pt x="2" y="116"/>
                    <a:pt x="0" y="110"/>
                  </a:cubicBezTo>
                  <a:cubicBezTo>
                    <a:pt x="0" y="107"/>
                    <a:pt x="3" y="97"/>
                    <a:pt x="10" y="79"/>
                  </a:cubicBezTo>
                  <a:cubicBezTo>
                    <a:pt x="10" y="68"/>
                    <a:pt x="13" y="60"/>
                    <a:pt x="18" y="56"/>
                  </a:cubicBezTo>
                  <a:cubicBezTo>
                    <a:pt x="29" y="32"/>
                    <a:pt x="44" y="16"/>
                    <a:pt x="61" y="9"/>
                  </a:cubicBezTo>
                  <a:cubicBezTo>
                    <a:pt x="76" y="3"/>
                    <a:pt x="88" y="0"/>
                    <a:pt x="97" y="0"/>
                  </a:cubicBezTo>
                  <a:close/>
                  <a:moveTo>
                    <a:pt x="6" y="107"/>
                  </a:moveTo>
                  <a:cubicBezTo>
                    <a:pt x="5" y="108"/>
                    <a:pt x="5" y="108"/>
                    <a:pt x="5" y="108"/>
                  </a:cubicBezTo>
                  <a:cubicBezTo>
                    <a:pt x="6" y="110"/>
                    <a:pt x="6" y="111"/>
                    <a:pt x="6" y="111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6" y="107"/>
                    <a:pt x="6" y="107"/>
                    <a:pt x="6" y="107"/>
                  </a:cubicBezTo>
                  <a:close/>
                  <a:moveTo>
                    <a:pt x="15" y="124"/>
                  </a:moveTo>
                  <a:cubicBezTo>
                    <a:pt x="14" y="125"/>
                    <a:pt x="14" y="125"/>
                    <a:pt x="14" y="125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36"/>
                    <a:pt x="16" y="140"/>
                    <a:pt x="20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19" y="130"/>
                    <a:pt x="17" y="124"/>
                    <a:pt x="15" y="124"/>
                  </a:cubicBezTo>
                  <a:close/>
                  <a:moveTo>
                    <a:pt x="17" y="68"/>
                  </a:moveTo>
                  <a:cubicBezTo>
                    <a:pt x="18" y="68"/>
                    <a:pt x="19" y="67"/>
                    <a:pt x="20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8" y="65"/>
                    <a:pt x="17" y="66"/>
                    <a:pt x="17" y="68"/>
                  </a:cubicBezTo>
                  <a:close/>
                  <a:moveTo>
                    <a:pt x="24" y="56"/>
                  </a:moveTo>
                  <a:cubicBezTo>
                    <a:pt x="25" y="56"/>
                    <a:pt x="25" y="56"/>
                    <a:pt x="25" y="56"/>
                  </a:cubicBezTo>
                  <a:cubicBezTo>
                    <a:pt x="26" y="55"/>
                    <a:pt x="26" y="54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5" y="53"/>
                    <a:pt x="24" y="54"/>
                    <a:pt x="24" y="56"/>
                  </a:cubicBezTo>
                  <a:close/>
                  <a:moveTo>
                    <a:pt x="27" y="99"/>
                  </a:move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99"/>
                    <a:pt x="27" y="99"/>
                    <a:pt x="27" y="99"/>
                  </a:cubicBezTo>
                  <a:close/>
                  <a:moveTo>
                    <a:pt x="28" y="148"/>
                  </a:moveTo>
                  <a:cubicBezTo>
                    <a:pt x="27" y="149"/>
                    <a:pt x="27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31" y="151"/>
                    <a:pt x="30" y="149"/>
                    <a:pt x="28" y="148"/>
                  </a:cubicBezTo>
                  <a:close/>
                  <a:moveTo>
                    <a:pt x="32" y="114"/>
                  </a:moveTo>
                  <a:cubicBezTo>
                    <a:pt x="32" y="116"/>
                    <a:pt x="32" y="116"/>
                    <a:pt x="32" y="116"/>
                  </a:cubicBezTo>
                  <a:cubicBezTo>
                    <a:pt x="36" y="123"/>
                    <a:pt x="39" y="130"/>
                    <a:pt x="44" y="137"/>
                  </a:cubicBezTo>
                  <a:cubicBezTo>
                    <a:pt x="44" y="139"/>
                    <a:pt x="48" y="143"/>
                    <a:pt x="57" y="147"/>
                  </a:cubicBezTo>
                  <a:cubicBezTo>
                    <a:pt x="62" y="152"/>
                    <a:pt x="70" y="156"/>
                    <a:pt x="82" y="159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9" y="158"/>
                    <a:pt x="107" y="155"/>
                    <a:pt x="112" y="153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38" y="128"/>
                    <a:pt x="145" y="115"/>
                    <a:pt x="144" y="106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3" y="98"/>
                    <a:pt x="142" y="92"/>
                    <a:pt x="142" y="84"/>
                  </a:cubicBezTo>
                  <a:cubicBezTo>
                    <a:pt x="142" y="77"/>
                    <a:pt x="143" y="71"/>
                    <a:pt x="144" y="68"/>
                  </a:cubicBezTo>
                  <a:cubicBezTo>
                    <a:pt x="144" y="66"/>
                    <a:pt x="139" y="62"/>
                    <a:pt x="130" y="55"/>
                  </a:cubicBezTo>
                  <a:cubicBezTo>
                    <a:pt x="123" y="45"/>
                    <a:pt x="116" y="39"/>
                    <a:pt x="109" y="37"/>
                  </a:cubicBezTo>
                  <a:cubicBezTo>
                    <a:pt x="104" y="37"/>
                    <a:pt x="104" y="37"/>
                    <a:pt x="104" y="37"/>
                  </a:cubicBezTo>
                  <a:cubicBezTo>
                    <a:pt x="76" y="38"/>
                    <a:pt x="62" y="41"/>
                    <a:pt x="62" y="44"/>
                  </a:cubicBezTo>
                  <a:cubicBezTo>
                    <a:pt x="56" y="50"/>
                    <a:pt x="51" y="57"/>
                    <a:pt x="49" y="63"/>
                  </a:cubicBezTo>
                  <a:cubicBezTo>
                    <a:pt x="41" y="71"/>
                    <a:pt x="37" y="76"/>
                    <a:pt x="37" y="79"/>
                  </a:cubicBezTo>
                  <a:cubicBezTo>
                    <a:pt x="35" y="89"/>
                    <a:pt x="34" y="100"/>
                    <a:pt x="32" y="114"/>
                  </a:cubicBezTo>
                  <a:close/>
                  <a:moveTo>
                    <a:pt x="36" y="161"/>
                  </a:moveTo>
                  <a:cubicBezTo>
                    <a:pt x="33" y="161"/>
                    <a:pt x="33" y="161"/>
                    <a:pt x="33" y="161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7" y="165"/>
                    <a:pt x="42" y="167"/>
                    <a:pt x="50" y="167"/>
                  </a:cubicBezTo>
                  <a:cubicBezTo>
                    <a:pt x="54" y="167"/>
                    <a:pt x="54" y="167"/>
                    <a:pt x="54" y="167"/>
                  </a:cubicBezTo>
                  <a:cubicBezTo>
                    <a:pt x="53" y="165"/>
                    <a:pt x="47" y="163"/>
                    <a:pt x="36" y="161"/>
                  </a:cubicBezTo>
                  <a:close/>
                  <a:moveTo>
                    <a:pt x="39" y="53"/>
                  </a:moveTo>
                  <a:cubicBezTo>
                    <a:pt x="39" y="56"/>
                    <a:pt x="39" y="56"/>
                    <a:pt x="39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3" y="53"/>
                    <a:pt x="45" y="51"/>
                    <a:pt x="45" y="49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1" y="49"/>
                    <a:pt x="40" y="51"/>
                    <a:pt x="39" y="53"/>
                  </a:cubicBezTo>
                  <a:close/>
                  <a:moveTo>
                    <a:pt x="44" y="26"/>
                  </a:moveTo>
                  <a:cubicBezTo>
                    <a:pt x="43" y="28"/>
                    <a:pt x="43" y="28"/>
                    <a:pt x="43" y="28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51" y="25"/>
                    <a:pt x="65" y="14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86" y="12"/>
                    <a:pt x="94" y="10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72" y="8"/>
                    <a:pt x="57" y="14"/>
                    <a:pt x="44" y="26"/>
                  </a:cubicBezTo>
                  <a:close/>
                  <a:moveTo>
                    <a:pt x="46" y="34"/>
                  </a:moveTo>
                  <a:cubicBezTo>
                    <a:pt x="49" y="34"/>
                    <a:pt x="51" y="33"/>
                    <a:pt x="53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49" y="30"/>
                    <a:pt x="46" y="32"/>
                    <a:pt x="46" y="34"/>
                  </a:cubicBezTo>
                  <a:close/>
                  <a:moveTo>
                    <a:pt x="48" y="44"/>
                  </a:moveTo>
                  <a:cubicBezTo>
                    <a:pt x="46" y="44"/>
                    <a:pt x="46" y="44"/>
                    <a:pt x="46" y="44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8" y="45"/>
                    <a:pt x="48" y="45"/>
                    <a:pt x="48" y="45"/>
                  </a:cubicBezTo>
                  <a:lnTo>
                    <a:pt x="48" y="44"/>
                  </a:lnTo>
                  <a:close/>
                  <a:moveTo>
                    <a:pt x="53" y="170"/>
                  </a:moveTo>
                  <a:cubicBezTo>
                    <a:pt x="53" y="171"/>
                    <a:pt x="53" y="171"/>
                    <a:pt x="53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58" y="170"/>
                    <a:pt x="58" y="170"/>
                    <a:pt x="58" y="170"/>
                  </a:cubicBezTo>
                  <a:cubicBezTo>
                    <a:pt x="58" y="169"/>
                    <a:pt x="58" y="169"/>
                    <a:pt x="58" y="16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55" y="169"/>
                    <a:pt x="53" y="169"/>
                    <a:pt x="53" y="170"/>
                  </a:cubicBezTo>
                  <a:close/>
                  <a:moveTo>
                    <a:pt x="61" y="165"/>
                  </a:moveTo>
                  <a:cubicBezTo>
                    <a:pt x="61" y="166"/>
                    <a:pt x="61" y="166"/>
                    <a:pt x="61" y="166"/>
                  </a:cubicBezTo>
                  <a:cubicBezTo>
                    <a:pt x="61" y="168"/>
                    <a:pt x="64" y="168"/>
                    <a:pt x="71" y="168"/>
                  </a:cubicBezTo>
                  <a:cubicBezTo>
                    <a:pt x="71" y="168"/>
                    <a:pt x="71" y="168"/>
                    <a:pt x="71" y="168"/>
                  </a:cubicBezTo>
                  <a:cubicBezTo>
                    <a:pt x="71" y="167"/>
                    <a:pt x="71" y="167"/>
                    <a:pt x="71" y="167"/>
                  </a:cubicBezTo>
                  <a:cubicBezTo>
                    <a:pt x="68" y="166"/>
                    <a:pt x="64" y="165"/>
                    <a:pt x="61" y="165"/>
                  </a:cubicBezTo>
                  <a:close/>
                  <a:moveTo>
                    <a:pt x="71" y="22"/>
                  </a:moveTo>
                  <a:cubicBezTo>
                    <a:pt x="71" y="24"/>
                    <a:pt x="71" y="24"/>
                    <a:pt x="71" y="24"/>
                  </a:cubicBezTo>
                  <a:cubicBezTo>
                    <a:pt x="90" y="21"/>
                    <a:pt x="99" y="20"/>
                    <a:pt x="99" y="19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84" y="18"/>
                    <a:pt x="76" y="19"/>
                    <a:pt x="71" y="22"/>
                  </a:cubicBezTo>
                  <a:close/>
                  <a:moveTo>
                    <a:pt x="72" y="34"/>
                  </a:moveTo>
                  <a:cubicBezTo>
                    <a:pt x="72" y="34"/>
                    <a:pt x="72" y="34"/>
                    <a:pt x="72" y="34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80" y="29"/>
                    <a:pt x="72" y="32"/>
                    <a:pt x="72" y="34"/>
                  </a:cubicBezTo>
                  <a:close/>
                  <a:moveTo>
                    <a:pt x="96" y="174"/>
                  </a:moveTo>
                  <a:cubicBezTo>
                    <a:pt x="96" y="175"/>
                    <a:pt x="96" y="175"/>
                    <a:pt x="96" y="175"/>
                  </a:cubicBezTo>
                  <a:cubicBezTo>
                    <a:pt x="96" y="175"/>
                    <a:pt x="97" y="176"/>
                    <a:pt x="101" y="176"/>
                  </a:cubicBezTo>
                  <a:cubicBezTo>
                    <a:pt x="105" y="176"/>
                    <a:pt x="107" y="176"/>
                    <a:pt x="107" y="175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3"/>
                    <a:pt x="106" y="172"/>
                    <a:pt x="105" y="171"/>
                  </a:cubicBezTo>
                  <a:cubicBezTo>
                    <a:pt x="101" y="171"/>
                    <a:pt x="101" y="171"/>
                    <a:pt x="101" y="171"/>
                  </a:cubicBezTo>
                  <a:cubicBezTo>
                    <a:pt x="99" y="171"/>
                    <a:pt x="97" y="172"/>
                    <a:pt x="96" y="174"/>
                  </a:cubicBezTo>
                  <a:close/>
                  <a:moveTo>
                    <a:pt x="102" y="8"/>
                  </a:moveTo>
                  <a:cubicBezTo>
                    <a:pt x="103" y="11"/>
                    <a:pt x="106" y="13"/>
                    <a:pt x="110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4" y="9"/>
                    <a:pt x="112" y="7"/>
                    <a:pt x="106" y="7"/>
                  </a:cubicBezTo>
                  <a:cubicBezTo>
                    <a:pt x="103" y="7"/>
                    <a:pt x="102" y="7"/>
                    <a:pt x="102" y="8"/>
                  </a:cubicBezTo>
                  <a:close/>
                  <a:moveTo>
                    <a:pt x="103" y="24"/>
                  </a:moveTo>
                  <a:cubicBezTo>
                    <a:pt x="103" y="24"/>
                    <a:pt x="103" y="24"/>
                    <a:pt x="103" y="24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3" y="22"/>
                    <a:pt x="102" y="23"/>
                    <a:pt x="103" y="24"/>
                  </a:cubicBezTo>
                  <a:close/>
                  <a:moveTo>
                    <a:pt x="109" y="20"/>
                  </a:moveTo>
                  <a:cubicBezTo>
                    <a:pt x="108" y="20"/>
                    <a:pt x="108" y="20"/>
                    <a:pt x="108" y="20"/>
                  </a:cubicBezTo>
                  <a:cubicBezTo>
                    <a:pt x="113" y="24"/>
                    <a:pt x="116" y="26"/>
                    <a:pt x="119" y="26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5" y="21"/>
                    <a:pt x="112" y="20"/>
                    <a:pt x="109" y="20"/>
                  </a:cubicBezTo>
                  <a:close/>
                  <a:moveTo>
                    <a:pt x="115" y="176"/>
                  </a:moveTo>
                  <a:cubicBezTo>
                    <a:pt x="116" y="176"/>
                    <a:pt x="116" y="176"/>
                    <a:pt x="116" y="176"/>
                  </a:cubicBezTo>
                  <a:cubicBezTo>
                    <a:pt x="120" y="175"/>
                    <a:pt x="122" y="174"/>
                    <a:pt x="122" y="173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18" y="173"/>
                    <a:pt x="116" y="175"/>
                    <a:pt x="115" y="176"/>
                  </a:cubicBezTo>
                  <a:close/>
                  <a:moveTo>
                    <a:pt x="121" y="37"/>
                  </a:moveTo>
                  <a:cubicBezTo>
                    <a:pt x="122" y="39"/>
                    <a:pt x="124" y="40"/>
                    <a:pt x="126" y="40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7"/>
                    <a:pt x="125" y="35"/>
                    <a:pt x="123" y="35"/>
                  </a:cubicBezTo>
                  <a:cubicBezTo>
                    <a:pt x="121" y="36"/>
                    <a:pt x="121" y="36"/>
                    <a:pt x="121" y="37"/>
                  </a:cubicBezTo>
                  <a:close/>
                  <a:moveTo>
                    <a:pt x="127" y="16"/>
                  </a:moveTo>
                  <a:cubicBezTo>
                    <a:pt x="126" y="17"/>
                    <a:pt x="126" y="17"/>
                    <a:pt x="126" y="17"/>
                  </a:cubicBezTo>
                  <a:cubicBezTo>
                    <a:pt x="129" y="20"/>
                    <a:pt x="131" y="22"/>
                    <a:pt x="134" y="22"/>
                  </a:cubicBezTo>
                  <a:cubicBezTo>
                    <a:pt x="134" y="19"/>
                    <a:pt x="132" y="17"/>
                    <a:pt x="128" y="16"/>
                  </a:cubicBezTo>
                  <a:lnTo>
                    <a:pt x="127" y="16"/>
                  </a:lnTo>
                  <a:close/>
                  <a:moveTo>
                    <a:pt x="133" y="32"/>
                  </a:moveTo>
                  <a:cubicBezTo>
                    <a:pt x="133" y="33"/>
                    <a:pt x="133" y="33"/>
                    <a:pt x="133" y="33"/>
                  </a:cubicBezTo>
                  <a:cubicBezTo>
                    <a:pt x="133" y="35"/>
                    <a:pt x="137" y="38"/>
                    <a:pt x="143" y="42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3" y="38"/>
                    <a:pt x="139" y="36"/>
                    <a:pt x="133" y="32"/>
                  </a:cubicBezTo>
                  <a:close/>
                  <a:moveTo>
                    <a:pt x="141" y="43"/>
                  </a:moveTo>
                  <a:cubicBezTo>
                    <a:pt x="139" y="43"/>
                    <a:pt x="139" y="43"/>
                    <a:pt x="139" y="43"/>
                  </a:cubicBezTo>
                  <a:cubicBezTo>
                    <a:pt x="141" y="46"/>
                    <a:pt x="144" y="49"/>
                    <a:pt x="150" y="51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48" y="45"/>
                    <a:pt x="144" y="43"/>
                    <a:pt x="141" y="43"/>
                  </a:cubicBezTo>
                  <a:close/>
                  <a:moveTo>
                    <a:pt x="156" y="132"/>
                  </a:moveTo>
                  <a:cubicBezTo>
                    <a:pt x="156" y="132"/>
                    <a:pt x="156" y="132"/>
                    <a:pt x="156" y="132"/>
                  </a:cubicBezTo>
                  <a:cubicBezTo>
                    <a:pt x="158" y="132"/>
                    <a:pt x="159" y="130"/>
                    <a:pt x="161" y="126"/>
                  </a:cubicBezTo>
                  <a:cubicBezTo>
                    <a:pt x="161" y="125"/>
                    <a:pt x="161" y="125"/>
                    <a:pt x="161" y="125"/>
                  </a:cubicBezTo>
                  <a:cubicBezTo>
                    <a:pt x="160" y="125"/>
                    <a:pt x="160" y="125"/>
                    <a:pt x="160" y="125"/>
                  </a:cubicBezTo>
                  <a:cubicBezTo>
                    <a:pt x="158" y="125"/>
                    <a:pt x="157" y="128"/>
                    <a:pt x="156" y="132"/>
                  </a:cubicBezTo>
                  <a:close/>
                  <a:moveTo>
                    <a:pt x="161" y="125"/>
                  </a:moveTo>
                  <a:cubicBezTo>
                    <a:pt x="163" y="125"/>
                    <a:pt x="163" y="125"/>
                    <a:pt x="163" y="125"/>
                  </a:cubicBezTo>
                  <a:cubicBezTo>
                    <a:pt x="165" y="126"/>
                    <a:pt x="165" y="126"/>
                    <a:pt x="165" y="126"/>
                  </a:cubicBezTo>
                  <a:cubicBezTo>
                    <a:pt x="165" y="122"/>
                    <a:pt x="164" y="121"/>
                    <a:pt x="163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2" y="119"/>
                    <a:pt x="162" y="119"/>
                    <a:pt x="162" y="119"/>
                  </a:cubicBezTo>
                  <a:lnTo>
                    <a:pt x="161" y="125"/>
                  </a:lnTo>
                  <a:close/>
                  <a:moveTo>
                    <a:pt x="164" y="105"/>
                  </a:moveTo>
                  <a:cubicBezTo>
                    <a:pt x="165" y="112"/>
                    <a:pt x="165" y="116"/>
                    <a:pt x="166" y="117"/>
                  </a:cubicBezTo>
                  <a:cubicBezTo>
                    <a:pt x="167" y="117"/>
                    <a:pt x="167" y="117"/>
                    <a:pt x="167" y="117"/>
                  </a:cubicBezTo>
                  <a:cubicBezTo>
                    <a:pt x="167" y="114"/>
                    <a:pt x="168" y="111"/>
                    <a:pt x="170" y="108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5" y="102"/>
                    <a:pt x="165" y="103"/>
                    <a:pt x="164" y="105"/>
                  </a:cubicBezTo>
                  <a:close/>
                  <a:moveTo>
                    <a:pt x="170" y="80"/>
                  </a:moveTo>
                  <a:cubicBezTo>
                    <a:pt x="169" y="81"/>
                    <a:pt x="169" y="81"/>
                    <a:pt x="169" y="81"/>
                  </a:cubicBezTo>
                  <a:cubicBezTo>
                    <a:pt x="169" y="82"/>
                    <a:pt x="169" y="82"/>
                    <a:pt x="169" y="82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172" y="82"/>
                    <a:pt x="172" y="82"/>
                    <a:pt x="172" y="82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0"/>
                    <a:pt x="171" y="80"/>
                    <a:pt x="171" y="80"/>
                  </a:cubicBezTo>
                  <a:lnTo>
                    <a:pt x="170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5608638" y="5391151"/>
              <a:ext cx="85725" cy="220663"/>
            </a:xfrm>
            <a:custGeom>
              <a:avLst/>
              <a:gdLst>
                <a:gd name="T0" fmla="*/ 62 w 109"/>
                <a:gd name="T1" fmla="*/ 3 h 283"/>
                <a:gd name="T2" fmla="*/ 69 w 109"/>
                <a:gd name="T3" fmla="*/ 156 h 283"/>
                <a:gd name="T4" fmla="*/ 105 w 109"/>
                <a:gd name="T5" fmla="*/ 244 h 283"/>
                <a:gd name="T6" fmla="*/ 97 w 109"/>
                <a:gd name="T7" fmla="*/ 283 h 283"/>
                <a:gd name="T8" fmla="*/ 0 w 109"/>
                <a:gd name="T9" fmla="*/ 269 h 283"/>
                <a:gd name="T10" fmla="*/ 11 w 109"/>
                <a:gd name="T11" fmla="*/ 241 h 283"/>
                <a:gd name="T12" fmla="*/ 35 w 109"/>
                <a:gd name="T13" fmla="*/ 240 h 283"/>
                <a:gd name="T14" fmla="*/ 34 w 109"/>
                <a:gd name="T15" fmla="*/ 31 h 283"/>
                <a:gd name="T16" fmla="*/ 7 w 109"/>
                <a:gd name="T17" fmla="*/ 265 h 283"/>
                <a:gd name="T18" fmla="*/ 10 w 109"/>
                <a:gd name="T19" fmla="*/ 266 h 283"/>
                <a:gd name="T20" fmla="*/ 11 w 109"/>
                <a:gd name="T21" fmla="*/ 248 h 283"/>
                <a:gd name="T22" fmla="*/ 13 w 109"/>
                <a:gd name="T23" fmla="*/ 247 h 283"/>
                <a:gd name="T24" fmla="*/ 18 w 109"/>
                <a:gd name="T25" fmla="*/ 21 h 283"/>
                <a:gd name="T26" fmla="*/ 29 w 109"/>
                <a:gd name="T27" fmla="*/ 21 h 283"/>
                <a:gd name="T28" fmla="*/ 22 w 109"/>
                <a:gd name="T29" fmla="*/ 8 h 283"/>
                <a:gd name="T30" fmla="*/ 24 w 109"/>
                <a:gd name="T31" fmla="*/ 13 h 283"/>
                <a:gd name="T32" fmla="*/ 22 w 109"/>
                <a:gd name="T33" fmla="*/ 246 h 283"/>
                <a:gd name="T34" fmla="*/ 24 w 109"/>
                <a:gd name="T35" fmla="*/ 247 h 283"/>
                <a:gd name="T36" fmla="*/ 26 w 109"/>
                <a:gd name="T37" fmla="*/ 259 h 283"/>
                <a:gd name="T38" fmla="*/ 38 w 109"/>
                <a:gd name="T39" fmla="*/ 258 h 283"/>
                <a:gd name="T40" fmla="*/ 31 w 109"/>
                <a:gd name="T41" fmla="*/ 252 h 283"/>
                <a:gd name="T42" fmla="*/ 32 w 109"/>
                <a:gd name="T43" fmla="*/ 250 h 283"/>
                <a:gd name="T44" fmla="*/ 39 w 109"/>
                <a:gd name="T45" fmla="*/ 9 h 283"/>
                <a:gd name="T46" fmla="*/ 47 w 109"/>
                <a:gd name="T47" fmla="*/ 8 h 283"/>
                <a:gd name="T48" fmla="*/ 45 w 109"/>
                <a:gd name="T49" fmla="*/ 227 h 283"/>
                <a:gd name="T50" fmla="*/ 44 w 109"/>
                <a:gd name="T51" fmla="*/ 223 h 283"/>
                <a:gd name="T52" fmla="*/ 47 w 109"/>
                <a:gd name="T53" fmla="*/ 107 h 283"/>
                <a:gd name="T54" fmla="*/ 49 w 109"/>
                <a:gd name="T55" fmla="*/ 101 h 283"/>
                <a:gd name="T56" fmla="*/ 46 w 109"/>
                <a:gd name="T57" fmla="*/ 67 h 283"/>
                <a:gd name="T58" fmla="*/ 47 w 109"/>
                <a:gd name="T59" fmla="*/ 66 h 283"/>
                <a:gd name="T60" fmla="*/ 48 w 109"/>
                <a:gd name="T61" fmla="*/ 49 h 283"/>
                <a:gd name="T62" fmla="*/ 49 w 109"/>
                <a:gd name="T63" fmla="*/ 46 h 283"/>
                <a:gd name="T64" fmla="*/ 51 w 109"/>
                <a:gd name="T65" fmla="*/ 153 h 283"/>
                <a:gd name="T66" fmla="*/ 52 w 109"/>
                <a:gd name="T67" fmla="*/ 23 h 283"/>
                <a:gd name="T68" fmla="*/ 64 w 109"/>
                <a:gd name="T69" fmla="*/ 15 h 283"/>
                <a:gd name="T70" fmla="*/ 52 w 109"/>
                <a:gd name="T71" fmla="*/ 22 h 283"/>
                <a:gd name="T72" fmla="*/ 57 w 109"/>
                <a:gd name="T73" fmla="*/ 223 h 283"/>
                <a:gd name="T74" fmla="*/ 62 w 109"/>
                <a:gd name="T75" fmla="*/ 234 h 283"/>
                <a:gd name="T76" fmla="*/ 62 w 109"/>
                <a:gd name="T77" fmla="*/ 91 h 283"/>
                <a:gd name="T78" fmla="*/ 63 w 109"/>
                <a:gd name="T79" fmla="*/ 91 h 283"/>
                <a:gd name="T80" fmla="*/ 62 w 109"/>
                <a:gd name="T81" fmla="*/ 108 h 283"/>
                <a:gd name="T82" fmla="*/ 64 w 109"/>
                <a:gd name="T83" fmla="*/ 110 h 283"/>
                <a:gd name="T84" fmla="*/ 64 w 109"/>
                <a:gd name="T85" fmla="*/ 113 h 283"/>
                <a:gd name="T86" fmla="*/ 74 w 109"/>
                <a:gd name="T87" fmla="*/ 257 h 283"/>
                <a:gd name="T88" fmla="*/ 98 w 109"/>
                <a:gd name="T89" fmla="*/ 257 h 283"/>
                <a:gd name="T90" fmla="*/ 92 w 109"/>
                <a:gd name="T91" fmla="*/ 267 h 283"/>
                <a:gd name="T92" fmla="*/ 88 w 109"/>
                <a:gd name="T93" fmla="*/ 264 h 283"/>
                <a:gd name="T94" fmla="*/ 91 w 109"/>
                <a:gd name="T95" fmla="*/ 247 h 283"/>
                <a:gd name="T96" fmla="*/ 97 w 109"/>
                <a:gd name="T97" fmla="*/ 246 h 283"/>
                <a:gd name="T98" fmla="*/ 91 w 109"/>
                <a:gd name="T99" fmla="*/ 275 h 283"/>
                <a:gd name="T100" fmla="*/ 97 w 109"/>
                <a:gd name="T101" fmla="*/ 27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9" h="283">
                  <a:moveTo>
                    <a:pt x="18" y="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8" y="3"/>
                    <a:pt x="71" y="5"/>
                    <a:pt x="71" y="8"/>
                  </a:cubicBezTo>
                  <a:cubicBezTo>
                    <a:pt x="70" y="17"/>
                    <a:pt x="69" y="30"/>
                    <a:pt x="69" y="45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69" y="156"/>
                    <a:pt x="69" y="156"/>
                    <a:pt x="69" y="156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67" y="239"/>
                    <a:pt x="67" y="239"/>
                    <a:pt x="67" y="239"/>
                  </a:cubicBezTo>
                  <a:cubicBezTo>
                    <a:pt x="75" y="241"/>
                    <a:pt x="88" y="243"/>
                    <a:pt x="104" y="244"/>
                  </a:cubicBezTo>
                  <a:cubicBezTo>
                    <a:pt x="105" y="244"/>
                    <a:pt x="105" y="244"/>
                    <a:pt x="105" y="244"/>
                  </a:cubicBezTo>
                  <a:cubicBezTo>
                    <a:pt x="105" y="249"/>
                    <a:pt x="105" y="249"/>
                    <a:pt x="105" y="249"/>
                  </a:cubicBezTo>
                  <a:cubicBezTo>
                    <a:pt x="105" y="251"/>
                    <a:pt x="106" y="252"/>
                    <a:pt x="109" y="255"/>
                  </a:cubicBezTo>
                  <a:cubicBezTo>
                    <a:pt x="106" y="261"/>
                    <a:pt x="103" y="269"/>
                    <a:pt x="100" y="281"/>
                  </a:cubicBezTo>
                  <a:cubicBezTo>
                    <a:pt x="97" y="283"/>
                    <a:pt x="97" y="283"/>
                    <a:pt x="97" y="283"/>
                  </a:cubicBezTo>
                  <a:cubicBezTo>
                    <a:pt x="95" y="283"/>
                    <a:pt x="95" y="283"/>
                    <a:pt x="95" y="283"/>
                  </a:cubicBezTo>
                  <a:cubicBezTo>
                    <a:pt x="94" y="281"/>
                    <a:pt x="91" y="280"/>
                    <a:pt x="86" y="280"/>
                  </a:cubicBezTo>
                  <a:cubicBezTo>
                    <a:pt x="27" y="272"/>
                    <a:pt x="27" y="272"/>
                    <a:pt x="27" y="272"/>
                  </a:cubicBezTo>
                  <a:cubicBezTo>
                    <a:pt x="9" y="272"/>
                    <a:pt x="0" y="271"/>
                    <a:pt x="0" y="269"/>
                  </a:cubicBezTo>
                  <a:cubicBezTo>
                    <a:pt x="3" y="263"/>
                    <a:pt x="5" y="254"/>
                    <a:pt x="7" y="241"/>
                  </a:cubicBezTo>
                  <a:cubicBezTo>
                    <a:pt x="7" y="241"/>
                    <a:pt x="7" y="241"/>
                    <a:pt x="7" y="241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4" y="241"/>
                    <a:pt x="14" y="241"/>
                    <a:pt x="14" y="241"/>
                  </a:cubicBezTo>
                  <a:cubicBezTo>
                    <a:pt x="16" y="240"/>
                    <a:pt x="19" y="239"/>
                    <a:pt x="25" y="238"/>
                  </a:cubicBezTo>
                  <a:cubicBezTo>
                    <a:pt x="27" y="239"/>
                    <a:pt x="29" y="240"/>
                    <a:pt x="30" y="240"/>
                  </a:cubicBezTo>
                  <a:cubicBezTo>
                    <a:pt x="35" y="240"/>
                    <a:pt x="35" y="240"/>
                    <a:pt x="35" y="240"/>
                  </a:cubicBezTo>
                  <a:cubicBezTo>
                    <a:pt x="37" y="240"/>
                    <a:pt x="38" y="237"/>
                    <a:pt x="38" y="232"/>
                  </a:cubicBezTo>
                  <a:cubicBezTo>
                    <a:pt x="39" y="227"/>
                    <a:pt x="40" y="200"/>
                    <a:pt x="42" y="153"/>
                  </a:cubicBezTo>
                  <a:cubicBezTo>
                    <a:pt x="40" y="139"/>
                    <a:pt x="39" y="99"/>
                    <a:pt x="38" y="34"/>
                  </a:cubicBezTo>
                  <a:cubicBezTo>
                    <a:pt x="37" y="32"/>
                    <a:pt x="35" y="31"/>
                    <a:pt x="34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5" y="32"/>
                    <a:pt x="13" y="31"/>
                    <a:pt x="13" y="30"/>
                  </a:cubicBezTo>
                  <a:cubicBezTo>
                    <a:pt x="14" y="11"/>
                    <a:pt x="16" y="1"/>
                    <a:pt x="18" y="1"/>
                  </a:cubicBezTo>
                  <a:close/>
                  <a:moveTo>
                    <a:pt x="7" y="265"/>
                  </a:moveTo>
                  <a:cubicBezTo>
                    <a:pt x="6" y="266"/>
                    <a:pt x="6" y="266"/>
                    <a:pt x="6" y="266"/>
                  </a:cubicBezTo>
                  <a:cubicBezTo>
                    <a:pt x="7" y="267"/>
                    <a:pt x="7" y="267"/>
                    <a:pt x="7" y="267"/>
                  </a:cubicBezTo>
                  <a:cubicBezTo>
                    <a:pt x="9" y="267"/>
                    <a:pt x="9" y="267"/>
                    <a:pt x="9" y="267"/>
                  </a:cubicBezTo>
                  <a:cubicBezTo>
                    <a:pt x="10" y="266"/>
                    <a:pt x="10" y="266"/>
                    <a:pt x="10" y="266"/>
                  </a:cubicBezTo>
                  <a:cubicBezTo>
                    <a:pt x="9" y="265"/>
                    <a:pt x="9" y="265"/>
                    <a:pt x="9" y="265"/>
                  </a:cubicBezTo>
                  <a:lnTo>
                    <a:pt x="7" y="265"/>
                  </a:lnTo>
                  <a:close/>
                  <a:moveTo>
                    <a:pt x="12" y="247"/>
                  </a:moveTo>
                  <a:cubicBezTo>
                    <a:pt x="11" y="248"/>
                    <a:pt x="11" y="248"/>
                    <a:pt x="11" y="248"/>
                  </a:cubicBezTo>
                  <a:cubicBezTo>
                    <a:pt x="11" y="249"/>
                    <a:pt x="11" y="249"/>
                    <a:pt x="11" y="249"/>
                  </a:cubicBezTo>
                  <a:cubicBezTo>
                    <a:pt x="12" y="250"/>
                    <a:pt x="12" y="250"/>
                    <a:pt x="12" y="250"/>
                  </a:cubicBezTo>
                  <a:cubicBezTo>
                    <a:pt x="13" y="249"/>
                    <a:pt x="13" y="249"/>
                    <a:pt x="13" y="249"/>
                  </a:cubicBezTo>
                  <a:cubicBezTo>
                    <a:pt x="13" y="247"/>
                    <a:pt x="13" y="247"/>
                    <a:pt x="13" y="247"/>
                  </a:cubicBezTo>
                  <a:lnTo>
                    <a:pt x="12" y="247"/>
                  </a:lnTo>
                  <a:close/>
                  <a:moveTo>
                    <a:pt x="20" y="16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1" y="16"/>
                    <a:pt x="21" y="16"/>
                    <a:pt x="21" y="16"/>
                  </a:cubicBezTo>
                  <a:lnTo>
                    <a:pt x="20" y="16"/>
                  </a:lnTo>
                  <a:close/>
                  <a:moveTo>
                    <a:pt x="22" y="8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2"/>
                    <a:pt x="21" y="13"/>
                    <a:pt x="23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7" y="13"/>
                    <a:pt x="30" y="12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lnTo>
                    <a:pt x="22" y="8"/>
                  </a:lnTo>
                  <a:close/>
                  <a:moveTo>
                    <a:pt x="22" y="246"/>
                  </a:moveTo>
                  <a:cubicBezTo>
                    <a:pt x="21" y="247"/>
                    <a:pt x="21" y="247"/>
                    <a:pt x="21" y="247"/>
                  </a:cubicBezTo>
                  <a:cubicBezTo>
                    <a:pt x="21" y="249"/>
                    <a:pt x="22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47"/>
                    <a:pt x="24" y="247"/>
                    <a:pt x="24" y="247"/>
                  </a:cubicBezTo>
                  <a:cubicBezTo>
                    <a:pt x="23" y="246"/>
                    <a:pt x="23" y="246"/>
                    <a:pt x="23" y="246"/>
                  </a:cubicBezTo>
                  <a:lnTo>
                    <a:pt x="22" y="246"/>
                  </a:lnTo>
                  <a:close/>
                  <a:moveTo>
                    <a:pt x="27" y="257"/>
                  </a:moveTo>
                  <a:cubicBezTo>
                    <a:pt x="26" y="259"/>
                    <a:pt x="26" y="259"/>
                    <a:pt x="26" y="259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6" y="260"/>
                    <a:pt x="38" y="260"/>
                    <a:pt x="38" y="259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5" y="258"/>
                    <a:pt x="32" y="257"/>
                    <a:pt x="27" y="257"/>
                  </a:cubicBezTo>
                  <a:close/>
                  <a:moveTo>
                    <a:pt x="29" y="251"/>
                  </a:moveTo>
                  <a:cubicBezTo>
                    <a:pt x="29" y="251"/>
                    <a:pt x="29" y="251"/>
                    <a:pt x="29" y="251"/>
                  </a:cubicBezTo>
                  <a:cubicBezTo>
                    <a:pt x="31" y="252"/>
                    <a:pt x="31" y="252"/>
                    <a:pt x="31" y="252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5" y="251"/>
                    <a:pt x="35" y="251"/>
                    <a:pt x="35" y="251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2" y="250"/>
                    <a:pt x="32" y="250"/>
                    <a:pt x="32" y="250"/>
                  </a:cubicBezTo>
                  <a:cubicBezTo>
                    <a:pt x="32" y="250"/>
                    <a:pt x="32" y="250"/>
                    <a:pt x="32" y="250"/>
                  </a:cubicBezTo>
                  <a:cubicBezTo>
                    <a:pt x="30" y="250"/>
                    <a:pt x="29" y="250"/>
                    <a:pt x="29" y="251"/>
                  </a:cubicBezTo>
                  <a:close/>
                  <a:moveTo>
                    <a:pt x="40" y="8"/>
                  </a:moveTo>
                  <a:cubicBezTo>
                    <a:pt x="39" y="9"/>
                    <a:pt x="39" y="9"/>
                    <a:pt x="39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lnTo>
                    <a:pt x="40" y="8"/>
                  </a:lnTo>
                  <a:close/>
                  <a:moveTo>
                    <a:pt x="44" y="223"/>
                  </a:moveTo>
                  <a:cubicBezTo>
                    <a:pt x="44" y="224"/>
                    <a:pt x="44" y="224"/>
                    <a:pt x="44" y="224"/>
                  </a:cubicBezTo>
                  <a:cubicBezTo>
                    <a:pt x="44" y="226"/>
                    <a:pt x="44" y="227"/>
                    <a:pt x="45" y="227"/>
                  </a:cubicBezTo>
                  <a:cubicBezTo>
                    <a:pt x="47" y="224"/>
                    <a:pt x="47" y="224"/>
                    <a:pt x="47" y="224"/>
                  </a:cubicBezTo>
                  <a:cubicBezTo>
                    <a:pt x="47" y="222"/>
                    <a:pt x="47" y="222"/>
                    <a:pt x="47" y="222"/>
                  </a:cubicBezTo>
                  <a:cubicBezTo>
                    <a:pt x="46" y="219"/>
                    <a:pt x="46" y="218"/>
                    <a:pt x="45" y="218"/>
                  </a:cubicBezTo>
                  <a:cubicBezTo>
                    <a:pt x="44" y="218"/>
                    <a:pt x="44" y="219"/>
                    <a:pt x="44" y="223"/>
                  </a:cubicBezTo>
                  <a:close/>
                  <a:moveTo>
                    <a:pt x="45" y="106"/>
                  </a:moveTo>
                  <a:cubicBezTo>
                    <a:pt x="45" y="107"/>
                    <a:pt x="45" y="107"/>
                    <a:pt x="45" y="107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104"/>
                    <a:pt x="47" y="104"/>
                    <a:pt x="49" y="103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6" y="102"/>
                    <a:pt x="45" y="104"/>
                    <a:pt x="45" y="106"/>
                  </a:cubicBezTo>
                  <a:close/>
                  <a:moveTo>
                    <a:pt x="47" y="66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66"/>
                    <a:pt x="48" y="66"/>
                    <a:pt x="48" y="66"/>
                  </a:cubicBezTo>
                  <a:lnTo>
                    <a:pt x="47" y="66"/>
                  </a:lnTo>
                  <a:close/>
                  <a:moveTo>
                    <a:pt x="48" y="46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6"/>
                    <a:pt x="49" y="46"/>
                    <a:pt x="49" y="46"/>
                  </a:cubicBezTo>
                  <a:lnTo>
                    <a:pt x="48" y="46"/>
                  </a:lnTo>
                  <a:close/>
                  <a:moveTo>
                    <a:pt x="50" y="152"/>
                  </a:moveTo>
                  <a:cubicBezTo>
                    <a:pt x="50" y="153"/>
                    <a:pt x="50" y="153"/>
                    <a:pt x="50" y="153"/>
                  </a:cubicBezTo>
                  <a:cubicBezTo>
                    <a:pt x="51" y="153"/>
                    <a:pt x="51" y="153"/>
                    <a:pt x="51" y="153"/>
                  </a:cubicBezTo>
                  <a:cubicBezTo>
                    <a:pt x="52" y="153"/>
                    <a:pt x="53" y="148"/>
                    <a:pt x="53" y="138"/>
                  </a:cubicBezTo>
                  <a:cubicBezTo>
                    <a:pt x="52" y="138"/>
                    <a:pt x="51" y="143"/>
                    <a:pt x="50" y="152"/>
                  </a:cubicBezTo>
                  <a:close/>
                  <a:moveTo>
                    <a:pt x="52" y="22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6" y="22"/>
                    <a:pt x="59" y="21"/>
                    <a:pt x="62" y="19"/>
                  </a:cubicBezTo>
                  <a:cubicBezTo>
                    <a:pt x="63" y="17"/>
                    <a:pt x="64" y="16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0" y="14"/>
                    <a:pt x="58" y="16"/>
                    <a:pt x="56" y="18"/>
                  </a:cubicBezTo>
                  <a:cubicBezTo>
                    <a:pt x="53" y="19"/>
                    <a:pt x="52" y="20"/>
                    <a:pt x="52" y="22"/>
                  </a:cubicBezTo>
                  <a:close/>
                  <a:moveTo>
                    <a:pt x="59" y="169"/>
                  </a:moveTo>
                  <a:cubicBezTo>
                    <a:pt x="58" y="169"/>
                    <a:pt x="58" y="169"/>
                    <a:pt x="58" y="169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8" y="237"/>
                    <a:pt x="58" y="237"/>
                    <a:pt x="58" y="237"/>
                  </a:cubicBezTo>
                  <a:cubicBezTo>
                    <a:pt x="58" y="237"/>
                    <a:pt x="58" y="237"/>
                    <a:pt x="58" y="237"/>
                  </a:cubicBezTo>
                  <a:cubicBezTo>
                    <a:pt x="61" y="237"/>
                    <a:pt x="61" y="237"/>
                    <a:pt x="61" y="237"/>
                  </a:cubicBezTo>
                  <a:cubicBezTo>
                    <a:pt x="62" y="237"/>
                    <a:pt x="62" y="236"/>
                    <a:pt x="62" y="234"/>
                  </a:cubicBezTo>
                  <a:cubicBezTo>
                    <a:pt x="62" y="190"/>
                    <a:pt x="61" y="169"/>
                    <a:pt x="59" y="169"/>
                  </a:cubicBezTo>
                  <a:close/>
                  <a:moveTo>
                    <a:pt x="63" y="91"/>
                  </a:moveTo>
                  <a:cubicBezTo>
                    <a:pt x="62" y="91"/>
                    <a:pt x="62" y="91"/>
                    <a:pt x="62" y="91"/>
                  </a:cubicBezTo>
                  <a:cubicBezTo>
                    <a:pt x="62" y="91"/>
                    <a:pt x="62" y="91"/>
                    <a:pt x="62" y="91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2"/>
                    <a:pt x="64" y="92"/>
                    <a:pt x="64" y="92"/>
                  </a:cubicBezTo>
                  <a:lnTo>
                    <a:pt x="63" y="91"/>
                  </a:lnTo>
                  <a:close/>
                  <a:moveTo>
                    <a:pt x="64" y="97"/>
                  </a:moveTo>
                  <a:cubicBezTo>
                    <a:pt x="63" y="96"/>
                    <a:pt x="63" y="96"/>
                    <a:pt x="63" y="96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63" y="108"/>
                    <a:pt x="64" y="106"/>
                    <a:pt x="64" y="103"/>
                  </a:cubicBezTo>
                  <a:lnTo>
                    <a:pt x="64" y="97"/>
                  </a:lnTo>
                  <a:close/>
                  <a:moveTo>
                    <a:pt x="64" y="110"/>
                  </a:moveTo>
                  <a:cubicBezTo>
                    <a:pt x="62" y="110"/>
                    <a:pt x="62" y="110"/>
                    <a:pt x="62" y="110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64" y="113"/>
                    <a:pt x="64" y="113"/>
                    <a:pt x="64" y="113"/>
                  </a:cubicBezTo>
                  <a:lnTo>
                    <a:pt x="64" y="110"/>
                  </a:lnTo>
                  <a:close/>
                  <a:moveTo>
                    <a:pt x="95" y="257"/>
                  </a:moveTo>
                  <a:cubicBezTo>
                    <a:pt x="74" y="256"/>
                    <a:pt x="74" y="256"/>
                    <a:pt x="74" y="256"/>
                  </a:cubicBezTo>
                  <a:cubicBezTo>
                    <a:pt x="74" y="257"/>
                    <a:pt x="74" y="257"/>
                    <a:pt x="74" y="257"/>
                  </a:cubicBezTo>
                  <a:cubicBezTo>
                    <a:pt x="74" y="258"/>
                    <a:pt x="78" y="259"/>
                    <a:pt x="86" y="259"/>
                  </a:cubicBezTo>
                  <a:cubicBezTo>
                    <a:pt x="96" y="259"/>
                    <a:pt x="96" y="259"/>
                    <a:pt x="96" y="259"/>
                  </a:cubicBezTo>
                  <a:cubicBezTo>
                    <a:pt x="98" y="258"/>
                    <a:pt x="98" y="258"/>
                    <a:pt x="98" y="258"/>
                  </a:cubicBezTo>
                  <a:cubicBezTo>
                    <a:pt x="98" y="257"/>
                    <a:pt x="98" y="257"/>
                    <a:pt x="98" y="257"/>
                  </a:cubicBezTo>
                  <a:lnTo>
                    <a:pt x="95" y="257"/>
                  </a:lnTo>
                  <a:close/>
                  <a:moveTo>
                    <a:pt x="83" y="266"/>
                  </a:moveTo>
                  <a:cubicBezTo>
                    <a:pt x="85" y="267"/>
                    <a:pt x="85" y="267"/>
                    <a:pt x="85" y="267"/>
                  </a:cubicBezTo>
                  <a:cubicBezTo>
                    <a:pt x="92" y="267"/>
                    <a:pt x="92" y="267"/>
                    <a:pt x="92" y="267"/>
                  </a:cubicBezTo>
                  <a:cubicBezTo>
                    <a:pt x="94" y="267"/>
                    <a:pt x="95" y="266"/>
                    <a:pt x="95" y="266"/>
                  </a:cubicBezTo>
                  <a:cubicBezTo>
                    <a:pt x="95" y="265"/>
                    <a:pt x="95" y="265"/>
                    <a:pt x="95" y="265"/>
                  </a:cubicBezTo>
                  <a:cubicBezTo>
                    <a:pt x="93" y="264"/>
                    <a:pt x="93" y="264"/>
                    <a:pt x="93" y="264"/>
                  </a:cubicBezTo>
                  <a:cubicBezTo>
                    <a:pt x="88" y="264"/>
                    <a:pt x="88" y="264"/>
                    <a:pt x="88" y="264"/>
                  </a:cubicBezTo>
                  <a:cubicBezTo>
                    <a:pt x="85" y="264"/>
                    <a:pt x="83" y="265"/>
                    <a:pt x="83" y="266"/>
                  </a:cubicBezTo>
                  <a:close/>
                  <a:moveTo>
                    <a:pt x="93" y="246"/>
                  </a:moveTo>
                  <a:cubicBezTo>
                    <a:pt x="91" y="246"/>
                    <a:pt x="91" y="246"/>
                    <a:pt x="91" y="246"/>
                  </a:cubicBezTo>
                  <a:cubicBezTo>
                    <a:pt x="91" y="247"/>
                    <a:pt x="91" y="247"/>
                    <a:pt x="91" y="247"/>
                  </a:cubicBezTo>
                  <a:cubicBezTo>
                    <a:pt x="91" y="249"/>
                    <a:pt x="93" y="249"/>
                    <a:pt x="97" y="249"/>
                  </a:cubicBezTo>
                  <a:cubicBezTo>
                    <a:pt x="99" y="248"/>
                    <a:pt x="99" y="248"/>
                    <a:pt x="99" y="248"/>
                  </a:cubicBezTo>
                  <a:cubicBezTo>
                    <a:pt x="99" y="246"/>
                    <a:pt x="99" y="246"/>
                    <a:pt x="99" y="246"/>
                  </a:cubicBezTo>
                  <a:cubicBezTo>
                    <a:pt x="97" y="246"/>
                    <a:pt x="97" y="246"/>
                    <a:pt x="97" y="246"/>
                  </a:cubicBezTo>
                  <a:lnTo>
                    <a:pt x="93" y="246"/>
                  </a:lnTo>
                  <a:close/>
                  <a:moveTo>
                    <a:pt x="94" y="273"/>
                  </a:moveTo>
                  <a:cubicBezTo>
                    <a:pt x="91" y="273"/>
                    <a:pt x="91" y="273"/>
                    <a:pt x="91" y="273"/>
                  </a:cubicBezTo>
                  <a:cubicBezTo>
                    <a:pt x="91" y="275"/>
                    <a:pt x="91" y="275"/>
                    <a:pt x="91" y="275"/>
                  </a:cubicBezTo>
                  <a:cubicBezTo>
                    <a:pt x="94" y="275"/>
                    <a:pt x="94" y="275"/>
                    <a:pt x="94" y="275"/>
                  </a:cubicBezTo>
                  <a:cubicBezTo>
                    <a:pt x="95" y="275"/>
                    <a:pt x="95" y="275"/>
                    <a:pt x="95" y="275"/>
                  </a:cubicBezTo>
                  <a:cubicBezTo>
                    <a:pt x="97" y="275"/>
                    <a:pt x="97" y="275"/>
                    <a:pt x="97" y="275"/>
                  </a:cubicBezTo>
                  <a:cubicBezTo>
                    <a:pt x="97" y="273"/>
                    <a:pt x="97" y="273"/>
                    <a:pt x="97" y="273"/>
                  </a:cubicBezTo>
                  <a:cubicBezTo>
                    <a:pt x="95" y="273"/>
                    <a:pt x="95" y="273"/>
                    <a:pt x="95" y="273"/>
                  </a:cubicBezTo>
                  <a:lnTo>
                    <a:pt x="94" y="2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7029298" y="2498440"/>
            <a:ext cx="1404063" cy="723392"/>
            <a:chOff x="5191126" y="3252788"/>
            <a:chExt cx="782637" cy="403225"/>
          </a:xfrm>
        </p:grpSpPr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5191126" y="3294063"/>
              <a:ext cx="136525" cy="112713"/>
            </a:xfrm>
            <a:custGeom>
              <a:avLst/>
              <a:gdLst>
                <a:gd name="T0" fmla="*/ 175 w 175"/>
                <a:gd name="T1" fmla="*/ 13 h 146"/>
                <a:gd name="T2" fmla="*/ 159 w 175"/>
                <a:gd name="T3" fmla="*/ 23 h 146"/>
                <a:gd name="T4" fmla="*/ 133 w 175"/>
                <a:gd name="T5" fmla="*/ 146 h 146"/>
                <a:gd name="T6" fmla="*/ 125 w 175"/>
                <a:gd name="T7" fmla="*/ 146 h 146"/>
                <a:gd name="T8" fmla="*/ 122 w 175"/>
                <a:gd name="T9" fmla="*/ 142 h 146"/>
                <a:gd name="T10" fmla="*/ 104 w 175"/>
                <a:gd name="T11" fmla="*/ 141 h 146"/>
                <a:gd name="T12" fmla="*/ 86 w 175"/>
                <a:gd name="T13" fmla="*/ 67 h 146"/>
                <a:gd name="T14" fmla="*/ 59 w 175"/>
                <a:gd name="T15" fmla="*/ 132 h 146"/>
                <a:gd name="T16" fmla="*/ 37 w 175"/>
                <a:gd name="T17" fmla="*/ 139 h 146"/>
                <a:gd name="T18" fmla="*/ 26 w 175"/>
                <a:gd name="T19" fmla="*/ 66 h 146"/>
                <a:gd name="T20" fmla="*/ 7 w 175"/>
                <a:gd name="T21" fmla="*/ 24 h 146"/>
                <a:gd name="T22" fmla="*/ 12 w 175"/>
                <a:gd name="T23" fmla="*/ 5 h 146"/>
                <a:gd name="T24" fmla="*/ 44 w 175"/>
                <a:gd name="T25" fmla="*/ 8 h 146"/>
                <a:gd name="T26" fmla="*/ 48 w 175"/>
                <a:gd name="T27" fmla="*/ 95 h 146"/>
                <a:gd name="T28" fmla="*/ 83 w 175"/>
                <a:gd name="T29" fmla="*/ 43 h 146"/>
                <a:gd name="T30" fmla="*/ 104 w 175"/>
                <a:gd name="T31" fmla="*/ 45 h 146"/>
                <a:gd name="T32" fmla="*/ 117 w 175"/>
                <a:gd name="T33" fmla="*/ 126 h 146"/>
                <a:gd name="T34" fmla="*/ 4 w 175"/>
                <a:gd name="T35" fmla="*/ 10 h 146"/>
                <a:gd name="T36" fmla="*/ 10 w 175"/>
                <a:gd name="T37" fmla="*/ 8 h 146"/>
                <a:gd name="T38" fmla="*/ 5 w 175"/>
                <a:gd name="T39" fmla="*/ 19 h 146"/>
                <a:gd name="T40" fmla="*/ 13 w 175"/>
                <a:gd name="T41" fmla="*/ 17 h 146"/>
                <a:gd name="T42" fmla="*/ 26 w 175"/>
                <a:gd name="T43" fmla="*/ 18 h 146"/>
                <a:gd name="T44" fmla="*/ 13 w 175"/>
                <a:gd name="T45" fmla="*/ 17 h 146"/>
                <a:gd name="T46" fmla="*/ 32 w 175"/>
                <a:gd name="T47" fmla="*/ 48 h 146"/>
                <a:gd name="T48" fmla="*/ 34 w 175"/>
                <a:gd name="T49" fmla="*/ 69 h 146"/>
                <a:gd name="T50" fmla="*/ 34 w 175"/>
                <a:gd name="T51" fmla="*/ 73 h 146"/>
                <a:gd name="T52" fmla="*/ 39 w 175"/>
                <a:gd name="T53" fmla="*/ 53 h 146"/>
                <a:gd name="T54" fmla="*/ 39 w 175"/>
                <a:gd name="T55" fmla="*/ 50 h 146"/>
                <a:gd name="T56" fmla="*/ 42 w 175"/>
                <a:gd name="T57" fmla="*/ 104 h 146"/>
                <a:gd name="T58" fmla="*/ 40 w 175"/>
                <a:gd name="T59" fmla="*/ 120 h 146"/>
                <a:gd name="T60" fmla="*/ 41 w 175"/>
                <a:gd name="T61" fmla="*/ 120 h 146"/>
                <a:gd name="T62" fmla="*/ 43 w 175"/>
                <a:gd name="T63" fmla="*/ 134 h 146"/>
                <a:gd name="T64" fmla="*/ 52 w 175"/>
                <a:gd name="T65" fmla="*/ 125 h 146"/>
                <a:gd name="T66" fmla="*/ 62 w 175"/>
                <a:gd name="T67" fmla="*/ 112 h 146"/>
                <a:gd name="T68" fmla="*/ 56 w 175"/>
                <a:gd name="T69" fmla="*/ 125 h 146"/>
                <a:gd name="T70" fmla="*/ 71 w 175"/>
                <a:gd name="T71" fmla="*/ 93 h 146"/>
                <a:gd name="T72" fmla="*/ 78 w 175"/>
                <a:gd name="T73" fmla="*/ 66 h 146"/>
                <a:gd name="T74" fmla="*/ 85 w 175"/>
                <a:gd name="T75" fmla="*/ 50 h 146"/>
                <a:gd name="T76" fmla="*/ 86 w 175"/>
                <a:gd name="T77" fmla="*/ 52 h 146"/>
                <a:gd name="T78" fmla="*/ 96 w 175"/>
                <a:gd name="T79" fmla="*/ 73 h 146"/>
                <a:gd name="T80" fmla="*/ 100 w 175"/>
                <a:gd name="T81" fmla="*/ 90 h 146"/>
                <a:gd name="T82" fmla="*/ 104 w 175"/>
                <a:gd name="T83" fmla="*/ 53 h 146"/>
                <a:gd name="T84" fmla="*/ 104 w 175"/>
                <a:gd name="T85" fmla="*/ 124 h 146"/>
                <a:gd name="T86" fmla="*/ 110 w 175"/>
                <a:gd name="T87" fmla="*/ 125 h 146"/>
                <a:gd name="T88" fmla="*/ 105 w 175"/>
                <a:gd name="T89" fmla="*/ 123 h 146"/>
                <a:gd name="T90" fmla="*/ 120 w 175"/>
                <a:gd name="T91" fmla="*/ 129 h 146"/>
                <a:gd name="T92" fmla="*/ 123 w 175"/>
                <a:gd name="T93" fmla="*/ 131 h 146"/>
                <a:gd name="T94" fmla="*/ 127 w 175"/>
                <a:gd name="T95" fmla="*/ 127 h 146"/>
                <a:gd name="T96" fmla="*/ 126 w 175"/>
                <a:gd name="T97" fmla="*/ 124 h 146"/>
                <a:gd name="T98" fmla="*/ 133 w 175"/>
                <a:gd name="T99" fmla="*/ 97 h 146"/>
                <a:gd name="T100" fmla="*/ 126 w 175"/>
                <a:gd name="T101" fmla="*/ 123 h 146"/>
                <a:gd name="T102" fmla="*/ 159 w 175"/>
                <a:gd name="T103" fmla="*/ 16 h 146"/>
                <a:gd name="T104" fmla="*/ 169 w 175"/>
                <a:gd name="T105" fmla="*/ 10 h 146"/>
                <a:gd name="T106" fmla="*/ 156 w 175"/>
                <a:gd name="T107" fmla="*/ 7 h 146"/>
                <a:gd name="T108" fmla="*/ 156 w 175"/>
                <a:gd name="T109" fmla="*/ 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5" h="146">
                  <a:moveTo>
                    <a:pt x="135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61" y="0"/>
                    <a:pt x="174" y="2"/>
                    <a:pt x="174" y="5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5"/>
                    <a:pt x="173" y="19"/>
                    <a:pt x="173" y="24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8" y="23"/>
                    <a:pt x="156" y="30"/>
                    <a:pt x="153" y="42"/>
                  </a:cubicBezTo>
                  <a:cubicBezTo>
                    <a:pt x="151" y="56"/>
                    <a:pt x="148" y="71"/>
                    <a:pt x="145" y="86"/>
                  </a:cubicBezTo>
                  <a:cubicBezTo>
                    <a:pt x="143" y="104"/>
                    <a:pt x="141" y="114"/>
                    <a:pt x="139" y="118"/>
                  </a:cubicBezTo>
                  <a:cubicBezTo>
                    <a:pt x="138" y="123"/>
                    <a:pt x="136" y="133"/>
                    <a:pt x="133" y="146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31" y="146"/>
                    <a:pt x="130" y="146"/>
                    <a:pt x="129" y="14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109" y="145"/>
                    <a:pt x="106" y="145"/>
                    <a:pt x="106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6" y="143"/>
                    <a:pt x="111" y="142"/>
                    <a:pt x="122" y="142"/>
                  </a:cubicBezTo>
                  <a:cubicBezTo>
                    <a:pt x="125" y="141"/>
                    <a:pt x="126" y="140"/>
                    <a:pt x="126" y="140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2" y="139"/>
                    <a:pt x="101" y="135"/>
                    <a:pt x="99" y="129"/>
                  </a:cubicBezTo>
                  <a:cubicBezTo>
                    <a:pt x="96" y="119"/>
                    <a:pt x="94" y="110"/>
                    <a:pt x="94" y="104"/>
                  </a:cubicBezTo>
                  <a:cubicBezTo>
                    <a:pt x="94" y="104"/>
                    <a:pt x="93" y="100"/>
                    <a:pt x="91" y="93"/>
                  </a:cubicBezTo>
                  <a:cubicBezTo>
                    <a:pt x="91" y="88"/>
                    <a:pt x="89" y="80"/>
                    <a:pt x="86" y="67"/>
                  </a:cubicBezTo>
                  <a:cubicBezTo>
                    <a:pt x="86" y="67"/>
                    <a:pt x="85" y="66"/>
                    <a:pt x="85" y="66"/>
                  </a:cubicBezTo>
                  <a:cubicBezTo>
                    <a:pt x="85" y="67"/>
                    <a:pt x="82" y="73"/>
                    <a:pt x="78" y="86"/>
                  </a:cubicBezTo>
                  <a:cubicBezTo>
                    <a:pt x="72" y="107"/>
                    <a:pt x="68" y="120"/>
                    <a:pt x="65" y="127"/>
                  </a:cubicBezTo>
                  <a:cubicBezTo>
                    <a:pt x="64" y="129"/>
                    <a:pt x="62" y="130"/>
                    <a:pt x="59" y="132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2" y="134"/>
                    <a:pt x="64" y="135"/>
                    <a:pt x="64" y="137"/>
                  </a:cubicBezTo>
                  <a:cubicBezTo>
                    <a:pt x="63" y="138"/>
                    <a:pt x="60" y="139"/>
                    <a:pt x="54" y="139"/>
                  </a:cubicBezTo>
                  <a:cubicBezTo>
                    <a:pt x="44" y="141"/>
                    <a:pt x="38" y="141"/>
                    <a:pt x="37" y="139"/>
                  </a:cubicBezTo>
                  <a:cubicBezTo>
                    <a:pt x="36" y="137"/>
                    <a:pt x="35" y="135"/>
                    <a:pt x="35" y="131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6" y="114"/>
                    <a:pt x="34" y="99"/>
                    <a:pt x="29" y="81"/>
                  </a:cubicBezTo>
                  <a:cubicBezTo>
                    <a:pt x="29" y="74"/>
                    <a:pt x="28" y="70"/>
                    <a:pt x="26" y="66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7" y="36"/>
                    <a:pt x="26" y="25"/>
                    <a:pt x="25" y="25"/>
                  </a:cubicBezTo>
                  <a:cubicBezTo>
                    <a:pt x="25" y="24"/>
                    <a:pt x="19" y="24"/>
                    <a:pt x="7" y="24"/>
                  </a:cubicBezTo>
                  <a:cubicBezTo>
                    <a:pt x="4" y="24"/>
                    <a:pt x="2" y="21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9"/>
                    <a:pt x="6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20" y="5"/>
                    <a:pt x="25" y="5"/>
                    <a:pt x="30" y="5"/>
                  </a:cubicBezTo>
                  <a:cubicBezTo>
                    <a:pt x="34" y="6"/>
                    <a:pt x="38" y="6"/>
                    <a:pt x="40" y="7"/>
                  </a:cubicBezTo>
                  <a:cubicBezTo>
                    <a:pt x="43" y="7"/>
                    <a:pt x="44" y="8"/>
                    <a:pt x="44" y="8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6" y="12"/>
                    <a:pt x="46" y="19"/>
                    <a:pt x="46" y="30"/>
                  </a:cubicBezTo>
                  <a:cubicBezTo>
                    <a:pt x="48" y="50"/>
                    <a:pt x="48" y="64"/>
                    <a:pt x="48" y="73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107"/>
                    <a:pt x="49" y="114"/>
                    <a:pt x="52" y="116"/>
                  </a:cubicBezTo>
                  <a:cubicBezTo>
                    <a:pt x="55" y="116"/>
                    <a:pt x="57" y="110"/>
                    <a:pt x="59" y="97"/>
                  </a:cubicBezTo>
                  <a:cubicBezTo>
                    <a:pt x="67" y="78"/>
                    <a:pt x="73" y="62"/>
                    <a:pt x="79" y="48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39"/>
                    <a:pt x="84" y="39"/>
                    <a:pt x="89" y="38"/>
                  </a:cubicBezTo>
                  <a:cubicBezTo>
                    <a:pt x="98" y="37"/>
                    <a:pt x="103" y="40"/>
                    <a:pt x="104" y="45"/>
                  </a:cubicBezTo>
                  <a:cubicBezTo>
                    <a:pt x="105" y="51"/>
                    <a:pt x="106" y="57"/>
                    <a:pt x="106" y="64"/>
                  </a:cubicBezTo>
                  <a:cubicBezTo>
                    <a:pt x="110" y="90"/>
                    <a:pt x="112" y="110"/>
                    <a:pt x="114" y="123"/>
                  </a:cubicBezTo>
                  <a:cubicBezTo>
                    <a:pt x="115" y="125"/>
                    <a:pt x="115" y="126"/>
                    <a:pt x="116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20" y="126"/>
                    <a:pt x="122" y="124"/>
                    <a:pt x="122" y="120"/>
                  </a:cubicBezTo>
                  <a:cubicBezTo>
                    <a:pt x="123" y="116"/>
                    <a:pt x="125" y="110"/>
                    <a:pt x="126" y="99"/>
                  </a:cubicBezTo>
                  <a:cubicBezTo>
                    <a:pt x="130" y="80"/>
                    <a:pt x="133" y="47"/>
                    <a:pt x="135" y="0"/>
                  </a:cubicBezTo>
                  <a:close/>
                  <a:moveTo>
                    <a:pt x="4" y="10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13" y="11"/>
                    <a:pt x="17" y="11"/>
                    <a:pt x="17" y="10"/>
                  </a:cubicBezTo>
                  <a:cubicBezTo>
                    <a:pt x="17" y="9"/>
                    <a:pt x="14" y="8"/>
                    <a:pt x="10" y="8"/>
                  </a:cubicBezTo>
                  <a:cubicBezTo>
                    <a:pt x="6" y="9"/>
                    <a:pt x="4" y="9"/>
                    <a:pt x="4" y="10"/>
                  </a:cubicBezTo>
                  <a:close/>
                  <a:moveTo>
                    <a:pt x="8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lnTo>
                    <a:pt x="8" y="18"/>
                  </a:lnTo>
                  <a:close/>
                  <a:moveTo>
                    <a:pt x="13" y="17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5" y="17"/>
                    <a:pt x="25" y="17"/>
                    <a:pt x="25" y="17"/>
                  </a:cubicBezTo>
                  <a:lnTo>
                    <a:pt x="13" y="17"/>
                  </a:lnTo>
                  <a:close/>
                  <a:moveTo>
                    <a:pt x="32" y="32"/>
                  </a:moveTo>
                  <a:cubicBezTo>
                    <a:pt x="30" y="32"/>
                    <a:pt x="30" y="32"/>
                    <a:pt x="30" y="32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44"/>
                    <a:pt x="32" y="48"/>
                    <a:pt x="32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1"/>
                    <a:pt x="33" y="36"/>
                    <a:pt x="32" y="32"/>
                  </a:cubicBezTo>
                  <a:close/>
                  <a:moveTo>
                    <a:pt x="34" y="69"/>
                  </a:moveTo>
                  <a:cubicBezTo>
                    <a:pt x="34" y="69"/>
                    <a:pt x="34" y="69"/>
                    <a:pt x="34" y="69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4" y="73"/>
                    <a:pt x="34" y="73"/>
                    <a:pt x="34" y="73"/>
                  </a:cubicBezTo>
                  <a:lnTo>
                    <a:pt x="34" y="69"/>
                  </a:lnTo>
                  <a:close/>
                  <a:moveTo>
                    <a:pt x="39" y="50"/>
                  </a:moveTo>
                  <a:cubicBezTo>
                    <a:pt x="39" y="50"/>
                    <a:pt x="39" y="50"/>
                    <a:pt x="39" y="50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9" y="58"/>
                    <a:pt x="40" y="68"/>
                    <a:pt x="42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66"/>
                    <a:pt x="42" y="56"/>
                    <a:pt x="39" y="50"/>
                  </a:cubicBezTo>
                  <a:close/>
                  <a:moveTo>
                    <a:pt x="40" y="107"/>
                  </a:moveTo>
                  <a:cubicBezTo>
                    <a:pt x="40" y="110"/>
                    <a:pt x="40" y="111"/>
                    <a:pt x="41" y="111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2" y="109"/>
                    <a:pt x="42" y="107"/>
                    <a:pt x="42" y="104"/>
                  </a:cubicBezTo>
                  <a:cubicBezTo>
                    <a:pt x="42" y="102"/>
                    <a:pt x="42" y="101"/>
                    <a:pt x="41" y="101"/>
                  </a:cubicBezTo>
                  <a:cubicBezTo>
                    <a:pt x="41" y="101"/>
                    <a:pt x="40" y="103"/>
                    <a:pt x="40" y="107"/>
                  </a:cubicBezTo>
                  <a:close/>
                  <a:moveTo>
                    <a:pt x="41" y="120"/>
                  </a:moveTo>
                  <a:cubicBezTo>
                    <a:pt x="40" y="120"/>
                    <a:pt x="40" y="120"/>
                    <a:pt x="40" y="120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41" y="123"/>
                    <a:pt x="42" y="123"/>
                    <a:pt x="43" y="123"/>
                  </a:cubicBezTo>
                  <a:cubicBezTo>
                    <a:pt x="43" y="121"/>
                    <a:pt x="43" y="121"/>
                    <a:pt x="43" y="121"/>
                  </a:cubicBezTo>
                  <a:lnTo>
                    <a:pt x="41" y="120"/>
                  </a:lnTo>
                  <a:close/>
                  <a:moveTo>
                    <a:pt x="41" y="132"/>
                  </a:moveTo>
                  <a:cubicBezTo>
                    <a:pt x="40" y="133"/>
                    <a:pt x="40" y="133"/>
                    <a:pt x="40" y="133"/>
                  </a:cubicBezTo>
                  <a:cubicBezTo>
                    <a:pt x="41" y="134"/>
                    <a:pt x="41" y="134"/>
                    <a:pt x="41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3" y="132"/>
                    <a:pt x="43" y="132"/>
                    <a:pt x="43" y="132"/>
                  </a:cubicBezTo>
                  <a:lnTo>
                    <a:pt x="41" y="132"/>
                  </a:lnTo>
                  <a:close/>
                  <a:moveTo>
                    <a:pt x="50" y="125"/>
                  </a:moveTo>
                  <a:cubicBezTo>
                    <a:pt x="52" y="125"/>
                    <a:pt x="52" y="125"/>
                    <a:pt x="52" y="125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3"/>
                    <a:pt x="53" y="123"/>
                    <a:pt x="53" y="123"/>
                  </a:cubicBezTo>
                  <a:cubicBezTo>
                    <a:pt x="51" y="123"/>
                    <a:pt x="50" y="124"/>
                    <a:pt x="50" y="125"/>
                  </a:cubicBezTo>
                  <a:close/>
                  <a:moveTo>
                    <a:pt x="62" y="112"/>
                  </a:moveTo>
                  <a:cubicBezTo>
                    <a:pt x="62" y="114"/>
                    <a:pt x="62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6"/>
                    <a:pt x="61" y="120"/>
                    <a:pt x="56" y="124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62" y="123"/>
                    <a:pt x="64" y="121"/>
                    <a:pt x="64" y="117"/>
                  </a:cubicBezTo>
                  <a:cubicBezTo>
                    <a:pt x="68" y="107"/>
                    <a:pt x="70" y="100"/>
                    <a:pt x="71" y="94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0" y="93"/>
                    <a:pt x="70" y="93"/>
                    <a:pt x="70" y="93"/>
                  </a:cubicBezTo>
                  <a:cubicBezTo>
                    <a:pt x="68" y="95"/>
                    <a:pt x="65" y="101"/>
                    <a:pt x="62" y="112"/>
                  </a:cubicBezTo>
                  <a:close/>
                  <a:moveTo>
                    <a:pt x="79" y="65"/>
                  </a:moveTo>
                  <a:cubicBezTo>
                    <a:pt x="78" y="66"/>
                    <a:pt x="78" y="66"/>
                    <a:pt x="78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5"/>
                    <a:pt x="79" y="65"/>
                    <a:pt x="79" y="65"/>
                  </a:cubicBezTo>
                  <a:close/>
                  <a:moveTo>
                    <a:pt x="85" y="50"/>
                  </a:moveTo>
                  <a:cubicBezTo>
                    <a:pt x="85" y="50"/>
                    <a:pt x="85" y="50"/>
                    <a:pt x="85" y="50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6" y="52"/>
                    <a:pt x="87" y="52"/>
                    <a:pt x="87" y="52"/>
                  </a:cubicBezTo>
                  <a:cubicBezTo>
                    <a:pt x="86" y="50"/>
                    <a:pt x="85" y="50"/>
                    <a:pt x="85" y="50"/>
                  </a:cubicBezTo>
                  <a:close/>
                  <a:moveTo>
                    <a:pt x="97" y="73"/>
                  </a:moveTo>
                  <a:cubicBezTo>
                    <a:pt x="96" y="73"/>
                    <a:pt x="96" y="73"/>
                    <a:pt x="96" y="73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81"/>
                    <a:pt x="97" y="86"/>
                    <a:pt x="99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99" y="78"/>
                    <a:pt x="98" y="73"/>
                    <a:pt x="97" y="73"/>
                  </a:cubicBezTo>
                  <a:close/>
                  <a:moveTo>
                    <a:pt x="103" y="52"/>
                  </a:moveTo>
                  <a:cubicBezTo>
                    <a:pt x="103" y="53"/>
                    <a:pt x="103" y="53"/>
                    <a:pt x="103" y="53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4" y="52"/>
                    <a:pt x="104" y="52"/>
                    <a:pt x="104" y="52"/>
                  </a:cubicBezTo>
                  <a:lnTo>
                    <a:pt x="103" y="52"/>
                  </a:lnTo>
                  <a:close/>
                  <a:moveTo>
                    <a:pt x="105" y="123"/>
                  </a:moveTo>
                  <a:cubicBezTo>
                    <a:pt x="104" y="124"/>
                    <a:pt x="104" y="124"/>
                    <a:pt x="104" y="124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4" y="129"/>
                    <a:pt x="105" y="129"/>
                  </a:cubicBezTo>
                  <a:cubicBezTo>
                    <a:pt x="108" y="128"/>
                    <a:pt x="110" y="128"/>
                    <a:pt x="110" y="127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8" y="126"/>
                    <a:pt x="107" y="127"/>
                    <a:pt x="106" y="127"/>
                  </a:cubicBezTo>
                  <a:cubicBezTo>
                    <a:pt x="106" y="127"/>
                    <a:pt x="105" y="126"/>
                    <a:pt x="105" y="123"/>
                  </a:cubicBezTo>
                  <a:cubicBezTo>
                    <a:pt x="105" y="123"/>
                    <a:pt x="105" y="123"/>
                    <a:pt x="105" y="123"/>
                  </a:cubicBezTo>
                  <a:close/>
                  <a:moveTo>
                    <a:pt x="117" y="130"/>
                  </a:moveTo>
                  <a:cubicBezTo>
                    <a:pt x="117" y="130"/>
                    <a:pt x="117" y="130"/>
                    <a:pt x="118" y="130"/>
                  </a:cubicBezTo>
                  <a:cubicBezTo>
                    <a:pt x="119" y="130"/>
                    <a:pt x="120" y="130"/>
                    <a:pt x="120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8" y="129"/>
                    <a:pt x="117" y="129"/>
                    <a:pt x="117" y="130"/>
                  </a:cubicBezTo>
                  <a:close/>
                  <a:moveTo>
                    <a:pt x="123" y="130"/>
                  </a:moveTo>
                  <a:cubicBezTo>
                    <a:pt x="123" y="131"/>
                    <a:pt x="123" y="131"/>
                    <a:pt x="123" y="131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6" y="132"/>
                    <a:pt x="126" y="131"/>
                    <a:pt x="127" y="128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24" y="127"/>
                    <a:pt x="123" y="129"/>
                    <a:pt x="123" y="130"/>
                  </a:cubicBezTo>
                  <a:close/>
                  <a:moveTo>
                    <a:pt x="126" y="123"/>
                  </a:moveTo>
                  <a:cubicBezTo>
                    <a:pt x="126" y="124"/>
                    <a:pt x="126" y="124"/>
                    <a:pt x="126" y="124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127" y="125"/>
                    <a:pt x="128" y="121"/>
                    <a:pt x="129" y="114"/>
                  </a:cubicBezTo>
                  <a:cubicBezTo>
                    <a:pt x="130" y="114"/>
                    <a:pt x="132" y="108"/>
                    <a:pt x="133" y="97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1" y="96"/>
                    <a:pt x="130" y="101"/>
                    <a:pt x="129" y="108"/>
                  </a:cubicBezTo>
                  <a:cubicBezTo>
                    <a:pt x="129" y="110"/>
                    <a:pt x="128" y="116"/>
                    <a:pt x="126" y="123"/>
                  </a:cubicBezTo>
                  <a:close/>
                  <a:moveTo>
                    <a:pt x="155" y="14"/>
                  </a:moveTo>
                  <a:cubicBezTo>
                    <a:pt x="155" y="14"/>
                    <a:pt x="155" y="14"/>
                    <a:pt x="155" y="14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9" y="16"/>
                    <a:pt x="159" y="16"/>
                    <a:pt x="159" y="16"/>
                  </a:cubicBezTo>
                  <a:cubicBezTo>
                    <a:pt x="159" y="15"/>
                    <a:pt x="159" y="15"/>
                    <a:pt x="159" y="15"/>
                  </a:cubicBezTo>
                  <a:cubicBezTo>
                    <a:pt x="159" y="15"/>
                    <a:pt x="159" y="15"/>
                    <a:pt x="159" y="15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9" y="10"/>
                    <a:pt x="169" y="10"/>
                    <a:pt x="169" y="10"/>
                  </a:cubicBezTo>
                  <a:cubicBezTo>
                    <a:pt x="159" y="10"/>
                    <a:pt x="159" y="10"/>
                    <a:pt x="159" y="10"/>
                  </a:cubicBezTo>
                  <a:cubicBezTo>
                    <a:pt x="157" y="11"/>
                    <a:pt x="155" y="12"/>
                    <a:pt x="155" y="14"/>
                  </a:cubicBezTo>
                  <a:close/>
                  <a:moveTo>
                    <a:pt x="156" y="7"/>
                  </a:moveTo>
                  <a:cubicBezTo>
                    <a:pt x="156" y="7"/>
                    <a:pt x="156" y="7"/>
                    <a:pt x="156" y="7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66" y="7"/>
                    <a:pt x="170" y="7"/>
                    <a:pt x="170" y="6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61" y="6"/>
                    <a:pt x="156" y="6"/>
                    <a:pt x="15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5326063" y="3302001"/>
              <a:ext cx="98425" cy="107950"/>
            </a:xfrm>
            <a:custGeom>
              <a:avLst/>
              <a:gdLst>
                <a:gd name="T0" fmla="*/ 111 w 126"/>
                <a:gd name="T1" fmla="*/ 51 h 138"/>
                <a:gd name="T2" fmla="*/ 25 w 126"/>
                <a:gd name="T3" fmla="*/ 62 h 138"/>
                <a:gd name="T4" fmla="*/ 22 w 126"/>
                <a:gd name="T5" fmla="*/ 90 h 138"/>
                <a:gd name="T6" fmla="*/ 27 w 126"/>
                <a:gd name="T7" fmla="*/ 101 h 138"/>
                <a:gd name="T8" fmla="*/ 92 w 126"/>
                <a:gd name="T9" fmla="*/ 102 h 138"/>
                <a:gd name="T10" fmla="*/ 126 w 126"/>
                <a:gd name="T11" fmla="*/ 112 h 138"/>
                <a:gd name="T12" fmla="*/ 95 w 126"/>
                <a:gd name="T13" fmla="*/ 126 h 138"/>
                <a:gd name="T14" fmla="*/ 7 w 126"/>
                <a:gd name="T15" fmla="*/ 109 h 138"/>
                <a:gd name="T16" fmla="*/ 32 w 126"/>
                <a:gd name="T17" fmla="*/ 4 h 138"/>
                <a:gd name="T18" fmla="*/ 4 w 126"/>
                <a:gd name="T19" fmla="*/ 67 h 138"/>
                <a:gd name="T20" fmla="*/ 4 w 126"/>
                <a:gd name="T21" fmla="*/ 66 h 138"/>
                <a:gd name="T22" fmla="*/ 8 w 126"/>
                <a:gd name="T23" fmla="*/ 43 h 138"/>
                <a:gd name="T24" fmla="*/ 6 w 126"/>
                <a:gd name="T25" fmla="*/ 57 h 138"/>
                <a:gd name="T26" fmla="*/ 9 w 126"/>
                <a:gd name="T27" fmla="*/ 90 h 138"/>
                <a:gd name="T28" fmla="*/ 10 w 126"/>
                <a:gd name="T29" fmla="*/ 94 h 138"/>
                <a:gd name="T30" fmla="*/ 18 w 126"/>
                <a:gd name="T31" fmla="*/ 59 h 138"/>
                <a:gd name="T32" fmla="*/ 22 w 126"/>
                <a:gd name="T33" fmla="*/ 57 h 138"/>
                <a:gd name="T34" fmla="*/ 18 w 126"/>
                <a:gd name="T35" fmla="*/ 28 h 138"/>
                <a:gd name="T36" fmla="*/ 18 w 126"/>
                <a:gd name="T37" fmla="*/ 44 h 138"/>
                <a:gd name="T38" fmla="*/ 22 w 126"/>
                <a:gd name="T39" fmla="*/ 42 h 138"/>
                <a:gd name="T40" fmla="*/ 67 w 126"/>
                <a:gd name="T41" fmla="*/ 45 h 138"/>
                <a:gd name="T42" fmla="*/ 90 w 126"/>
                <a:gd name="T43" fmla="*/ 46 h 138"/>
                <a:gd name="T44" fmla="*/ 27 w 126"/>
                <a:gd name="T45" fmla="*/ 28 h 138"/>
                <a:gd name="T46" fmla="*/ 21 w 126"/>
                <a:gd name="T47" fmla="*/ 34 h 138"/>
                <a:gd name="T48" fmla="*/ 27 w 126"/>
                <a:gd name="T49" fmla="*/ 126 h 138"/>
                <a:gd name="T50" fmla="*/ 27 w 126"/>
                <a:gd name="T51" fmla="*/ 21 h 138"/>
                <a:gd name="T52" fmla="*/ 25 w 126"/>
                <a:gd name="T53" fmla="*/ 57 h 138"/>
                <a:gd name="T54" fmla="*/ 28 w 126"/>
                <a:gd name="T55" fmla="*/ 11 h 138"/>
                <a:gd name="T56" fmla="*/ 34 w 126"/>
                <a:gd name="T57" fmla="*/ 7 h 138"/>
                <a:gd name="T58" fmla="*/ 31 w 126"/>
                <a:gd name="T59" fmla="*/ 55 h 138"/>
                <a:gd name="T60" fmla="*/ 60 w 126"/>
                <a:gd name="T61" fmla="*/ 60 h 138"/>
                <a:gd name="T62" fmla="*/ 51 w 126"/>
                <a:gd name="T63" fmla="*/ 50 h 138"/>
                <a:gd name="T64" fmla="*/ 34 w 126"/>
                <a:gd name="T65" fmla="*/ 21 h 138"/>
                <a:gd name="T66" fmla="*/ 34 w 126"/>
                <a:gd name="T67" fmla="*/ 21 h 138"/>
                <a:gd name="T68" fmla="*/ 56 w 126"/>
                <a:gd name="T69" fmla="*/ 2 h 138"/>
                <a:gd name="T70" fmla="*/ 40 w 126"/>
                <a:gd name="T71" fmla="*/ 123 h 138"/>
                <a:gd name="T72" fmla="*/ 46 w 126"/>
                <a:gd name="T73" fmla="*/ 124 h 138"/>
                <a:gd name="T74" fmla="*/ 60 w 126"/>
                <a:gd name="T75" fmla="*/ 14 h 138"/>
                <a:gd name="T76" fmla="*/ 55 w 126"/>
                <a:gd name="T77" fmla="*/ 125 h 138"/>
                <a:gd name="T78" fmla="*/ 64 w 126"/>
                <a:gd name="T79" fmla="*/ 132 h 138"/>
                <a:gd name="T80" fmla="*/ 56 w 126"/>
                <a:gd name="T81" fmla="*/ 134 h 138"/>
                <a:gd name="T82" fmla="*/ 64 w 126"/>
                <a:gd name="T83" fmla="*/ 132 h 138"/>
                <a:gd name="T84" fmla="*/ 70 w 126"/>
                <a:gd name="T85" fmla="*/ 10 h 138"/>
                <a:gd name="T86" fmla="*/ 80 w 126"/>
                <a:gd name="T87" fmla="*/ 22 h 138"/>
                <a:gd name="T88" fmla="*/ 85 w 126"/>
                <a:gd name="T89" fmla="*/ 21 h 138"/>
                <a:gd name="T90" fmla="*/ 65 w 126"/>
                <a:gd name="T91" fmla="*/ 13 h 138"/>
                <a:gd name="T92" fmla="*/ 80 w 126"/>
                <a:gd name="T93" fmla="*/ 60 h 138"/>
                <a:gd name="T94" fmla="*/ 80 w 126"/>
                <a:gd name="T95" fmla="*/ 60 h 138"/>
                <a:gd name="T96" fmla="*/ 80 w 126"/>
                <a:gd name="T97" fmla="*/ 118 h 138"/>
                <a:gd name="T98" fmla="*/ 85 w 126"/>
                <a:gd name="T99" fmla="*/ 26 h 138"/>
                <a:gd name="T100" fmla="*/ 87 w 126"/>
                <a:gd name="T101" fmla="*/ 24 h 138"/>
                <a:gd name="T102" fmla="*/ 92 w 126"/>
                <a:gd name="T103" fmla="*/ 107 h 138"/>
                <a:gd name="T104" fmla="*/ 94 w 126"/>
                <a:gd name="T105" fmla="*/ 39 h 138"/>
                <a:gd name="T106" fmla="*/ 94 w 126"/>
                <a:gd name="T107" fmla="*/ 95 h 138"/>
                <a:gd name="T108" fmla="*/ 96 w 126"/>
                <a:gd name="T109" fmla="*/ 94 h 138"/>
                <a:gd name="T110" fmla="*/ 99 w 126"/>
                <a:gd name="T111" fmla="*/ 116 h 138"/>
                <a:gd name="T112" fmla="*/ 100 w 126"/>
                <a:gd name="T113" fmla="*/ 44 h 138"/>
                <a:gd name="T114" fmla="*/ 100 w 126"/>
                <a:gd name="T115" fmla="*/ 112 h 138"/>
                <a:gd name="T116" fmla="*/ 100 w 126"/>
                <a:gd name="T117" fmla="*/ 112 h 138"/>
                <a:gd name="T118" fmla="*/ 108 w 126"/>
                <a:gd name="T119" fmla="*/ 107 h 138"/>
                <a:gd name="T120" fmla="*/ 117 w 126"/>
                <a:gd name="T121" fmla="*/ 11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8">
                  <a:moveTo>
                    <a:pt x="62" y="1"/>
                  </a:moveTo>
                  <a:cubicBezTo>
                    <a:pt x="69" y="1"/>
                    <a:pt x="78" y="4"/>
                    <a:pt x="88" y="10"/>
                  </a:cubicBezTo>
                  <a:cubicBezTo>
                    <a:pt x="97" y="17"/>
                    <a:pt x="101" y="21"/>
                    <a:pt x="101" y="23"/>
                  </a:cubicBezTo>
                  <a:cubicBezTo>
                    <a:pt x="108" y="38"/>
                    <a:pt x="111" y="46"/>
                    <a:pt x="111" y="49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9" y="57"/>
                    <a:pt x="108" y="61"/>
                    <a:pt x="108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2" y="64"/>
                    <a:pt x="80" y="64"/>
                    <a:pt x="77" y="65"/>
                  </a:cubicBezTo>
                  <a:cubicBezTo>
                    <a:pt x="52" y="63"/>
                    <a:pt x="35" y="62"/>
                    <a:pt x="25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5"/>
                    <a:pt x="16" y="67"/>
                    <a:pt x="16" y="68"/>
                  </a:cubicBezTo>
                  <a:cubicBezTo>
                    <a:pt x="18" y="70"/>
                    <a:pt x="18" y="73"/>
                    <a:pt x="18" y="77"/>
                  </a:cubicBezTo>
                  <a:cubicBezTo>
                    <a:pt x="18" y="84"/>
                    <a:pt x="19" y="88"/>
                    <a:pt x="21" y="89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5"/>
                    <a:pt x="24" y="98"/>
                    <a:pt x="27" y="101"/>
                  </a:cubicBezTo>
                  <a:cubicBezTo>
                    <a:pt x="33" y="111"/>
                    <a:pt x="39" y="117"/>
                    <a:pt x="45" y="120"/>
                  </a:cubicBezTo>
                  <a:cubicBezTo>
                    <a:pt x="51" y="122"/>
                    <a:pt x="58" y="123"/>
                    <a:pt x="65" y="123"/>
                  </a:cubicBezTo>
                  <a:cubicBezTo>
                    <a:pt x="66" y="123"/>
                    <a:pt x="68" y="122"/>
                    <a:pt x="72" y="119"/>
                  </a:cubicBezTo>
                  <a:cubicBezTo>
                    <a:pt x="75" y="119"/>
                    <a:pt x="82" y="113"/>
                    <a:pt x="92" y="103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2" y="102"/>
                    <a:pt x="90" y="101"/>
                    <a:pt x="88" y="101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91" y="92"/>
                    <a:pt x="96" y="87"/>
                    <a:pt x="102" y="85"/>
                  </a:cubicBezTo>
                  <a:cubicBezTo>
                    <a:pt x="103" y="86"/>
                    <a:pt x="106" y="89"/>
                    <a:pt x="111" y="92"/>
                  </a:cubicBezTo>
                  <a:cubicBezTo>
                    <a:pt x="115" y="98"/>
                    <a:pt x="120" y="105"/>
                    <a:pt x="126" y="112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1" y="121"/>
                    <a:pt x="117" y="124"/>
                    <a:pt x="114" y="124"/>
                  </a:cubicBezTo>
                  <a:cubicBezTo>
                    <a:pt x="113" y="124"/>
                    <a:pt x="113" y="124"/>
                    <a:pt x="113" y="124"/>
                  </a:cubicBezTo>
                  <a:cubicBezTo>
                    <a:pt x="113" y="120"/>
                    <a:pt x="111" y="118"/>
                    <a:pt x="107" y="118"/>
                  </a:cubicBezTo>
                  <a:cubicBezTo>
                    <a:pt x="106" y="118"/>
                    <a:pt x="102" y="121"/>
                    <a:pt x="95" y="126"/>
                  </a:cubicBezTo>
                  <a:cubicBezTo>
                    <a:pt x="91" y="129"/>
                    <a:pt x="85" y="132"/>
                    <a:pt x="75" y="135"/>
                  </a:cubicBezTo>
                  <a:cubicBezTo>
                    <a:pt x="64" y="137"/>
                    <a:pt x="56" y="138"/>
                    <a:pt x="51" y="138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29" y="133"/>
                    <a:pt x="21" y="129"/>
                    <a:pt x="14" y="120"/>
                  </a:cubicBezTo>
                  <a:cubicBezTo>
                    <a:pt x="11" y="117"/>
                    <a:pt x="9" y="113"/>
                    <a:pt x="7" y="109"/>
                  </a:cubicBezTo>
                  <a:cubicBezTo>
                    <a:pt x="7" y="107"/>
                    <a:pt x="5" y="100"/>
                    <a:pt x="1" y="88"/>
                  </a:cubicBezTo>
                  <a:cubicBezTo>
                    <a:pt x="0" y="83"/>
                    <a:pt x="0" y="78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50"/>
                    <a:pt x="6" y="30"/>
                    <a:pt x="20" y="13"/>
                  </a:cubicBezTo>
                  <a:cubicBezTo>
                    <a:pt x="22" y="9"/>
                    <a:pt x="26" y="6"/>
                    <a:pt x="32" y="4"/>
                  </a:cubicBezTo>
                  <a:cubicBezTo>
                    <a:pt x="36" y="2"/>
                    <a:pt x="41" y="1"/>
                    <a:pt x="47" y="1"/>
                  </a:cubicBezTo>
                  <a:cubicBezTo>
                    <a:pt x="48" y="0"/>
                    <a:pt x="53" y="0"/>
                    <a:pt x="62" y="1"/>
                  </a:cubicBezTo>
                  <a:close/>
                  <a:moveTo>
                    <a:pt x="4" y="66"/>
                  </a:move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8"/>
                    <a:pt x="4" y="69"/>
                    <a:pt x="4" y="71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5"/>
                    <a:pt x="5" y="78"/>
                    <a:pt x="6" y="80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6" y="72"/>
                    <a:pt x="6" y="67"/>
                    <a:pt x="4" y="66"/>
                  </a:cubicBezTo>
                  <a:close/>
                  <a:moveTo>
                    <a:pt x="8" y="43"/>
                  </a:moveTo>
                  <a:cubicBezTo>
                    <a:pt x="6" y="44"/>
                    <a:pt x="5" y="48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3"/>
                    <a:pt x="7" y="50"/>
                    <a:pt x="9" y="44"/>
                  </a:cubicBezTo>
                  <a:cubicBezTo>
                    <a:pt x="9" y="43"/>
                    <a:pt x="8" y="43"/>
                    <a:pt x="8" y="43"/>
                  </a:cubicBezTo>
                  <a:close/>
                  <a:moveTo>
                    <a:pt x="5" y="56"/>
                  </a:moveTo>
                  <a:cubicBezTo>
                    <a:pt x="4" y="56"/>
                    <a:pt x="4" y="56"/>
                    <a:pt x="4" y="56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60"/>
                    <a:pt x="5" y="60"/>
                  </a:cubicBezTo>
                  <a:cubicBezTo>
                    <a:pt x="6" y="60"/>
                    <a:pt x="6" y="59"/>
                    <a:pt x="6" y="57"/>
                  </a:cubicBezTo>
                  <a:lnTo>
                    <a:pt x="5" y="56"/>
                  </a:lnTo>
                  <a:close/>
                  <a:moveTo>
                    <a:pt x="9" y="89"/>
                  </a:move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9" y="89"/>
                    <a:pt x="9" y="89"/>
                    <a:pt x="9" y="89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6"/>
                    <a:pt x="12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6"/>
                    <a:pt x="12" y="94"/>
                    <a:pt x="10" y="93"/>
                  </a:cubicBezTo>
                  <a:close/>
                  <a:moveTo>
                    <a:pt x="18" y="59"/>
                  </a:move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7"/>
                    <a:pt x="18" y="58"/>
                    <a:pt x="18" y="59"/>
                  </a:cubicBezTo>
                  <a:close/>
                  <a:moveTo>
                    <a:pt x="19" y="27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lnTo>
                    <a:pt x="19" y="27"/>
                  </a:lnTo>
                  <a:close/>
                  <a:moveTo>
                    <a:pt x="18" y="44"/>
                  </a:moveTo>
                  <a:cubicBezTo>
                    <a:pt x="18" y="45"/>
                    <a:pt x="18" y="45"/>
                    <a:pt x="18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0" y="45"/>
                    <a:pt x="21" y="44"/>
                    <a:pt x="22" y="43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19" y="43"/>
                    <a:pt x="18" y="44"/>
                  </a:cubicBezTo>
                  <a:close/>
                  <a:moveTo>
                    <a:pt x="21" y="38"/>
                  </a:moveTo>
                  <a:cubicBezTo>
                    <a:pt x="21" y="39"/>
                    <a:pt x="21" y="39"/>
                    <a:pt x="21" y="39"/>
                  </a:cubicBezTo>
                  <a:cubicBezTo>
                    <a:pt x="21" y="40"/>
                    <a:pt x="36" y="43"/>
                    <a:pt x="67" y="45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80" y="48"/>
                    <a:pt x="85" y="49"/>
                    <a:pt x="87" y="49"/>
                  </a:cubicBezTo>
                  <a:cubicBezTo>
                    <a:pt x="87" y="49"/>
                    <a:pt x="88" y="50"/>
                    <a:pt x="89" y="50"/>
                  </a:cubicBezTo>
                  <a:cubicBezTo>
                    <a:pt x="90" y="49"/>
                    <a:pt x="90" y="47"/>
                    <a:pt x="90" y="46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0" y="39"/>
                    <a:pt x="86" y="34"/>
                    <a:pt x="77" y="26"/>
                  </a:cubicBezTo>
                  <a:cubicBezTo>
                    <a:pt x="73" y="22"/>
                    <a:pt x="69" y="20"/>
                    <a:pt x="64" y="19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41" y="21"/>
                    <a:pt x="32" y="24"/>
                    <a:pt x="27" y="28"/>
                  </a:cubicBezTo>
                  <a:cubicBezTo>
                    <a:pt x="25" y="32"/>
                    <a:pt x="23" y="35"/>
                    <a:pt x="21" y="38"/>
                  </a:cubicBezTo>
                  <a:close/>
                  <a:moveTo>
                    <a:pt x="21" y="34"/>
                  </a:moveTo>
                  <a:cubicBezTo>
                    <a:pt x="22" y="34"/>
                    <a:pt x="22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1" y="33"/>
                    <a:pt x="21" y="34"/>
                  </a:cubicBezTo>
                  <a:close/>
                  <a:moveTo>
                    <a:pt x="22" y="122"/>
                  </a:moveTo>
                  <a:cubicBezTo>
                    <a:pt x="22" y="122"/>
                    <a:pt x="22" y="122"/>
                    <a:pt x="22" y="122"/>
                  </a:cubicBezTo>
                  <a:cubicBezTo>
                    <a:pt x="22" y="123"/>
                    <a:pt x="22" y="123"/>
                    <a:pt x="22" y="123"/>
                  </a:cubicBezTo>
                  <a:cubicBezTo>
                    <a:pt x="22" y="123"/>
                    <a:pt x="23" y="124"/>
                    <a:pt x="26" y="125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25" y="123"/>
                    <a:pt x="24" y="122"/>
                    <a:pt x="22" y="122"/>
                  </a:cubicBezTo>
                  <a:close/>
                  <a:moveTo>
                    <a:pt x="23" y="22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6" y="22"/>
                    <a:pt x="27" y="22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4" y="21"/>
                    <a:pt x="23" y="22"/>
                  </a:cubicBezTo>
                  <a:close/>
                  <a:moveTo>
                    <a:pt x="26" y="57"/>
                  </a:moveTo>
                  <a:cubicBezTo>
                    <a:pt x="25" y="57"/>
                    <a:pt x="25" y="57"/>
                    <a:pt x="25" y="5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57"/>
                    <a:pt x="26" y="57"/>
                    <a:pt x="26" y="57"/>
                  </a:cubicBezTo>
                  <a:close/>
                  <a:moveTo>
                    <a:pt x="28" y="11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2" y="10"/>
                    <a:pt x="34" y="10"/>
                    <a:pt x="34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29" y="7"/>
                    <a:pt x="28" y="9"/>
                    <a:pt x="28" y="11"/>
                  </a:cubicBezTo>
                  <a:close/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5" y="56"/>
                    <a:pt x="44" y="57"/>
                    <a:pt x="58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60"/>
                    <a:pt x="55" y="60"/>
                    <a:pt x="60" y="60"/>
                  </a:cubicBezTo>
                  <a:cubicBezTo>
                    <a:pt x="67" y="60"/>
                    <a:pt x="70" y="59"/>
                    <a:pt x="70" y="59"/>
                  </a:cubicBezTo>
                  <a:cubicBezTo>
                    <a:pt x="70" y="57"/>
                    <a:pt x="57" y="56"/>
                    <a:pt x="31" y="55"/>
                  </a:cubicBezTo>
                  <a:close/>
                  <a:moveTo>
                    <a:pt x="34" y="46"/>
                  </a:moveTo>
                  <a:cubicBezTo>
                    <a:pt x="34" y="47"/>
                    <a:pt x="34" y="47"/>
                    <a:pt x="34" y="47"/>
                  </a:cubicBezTo>
                  <a:cubicBezTo>
                    <a:pt x="37" y="49"/>
                    <a:pt x="43" y="50"/>
                    <a:pt x="51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0" y="47"/>
                    <a:pt x="42" y="46"/>
                    <a:pt x="34" y="46"/>
                  </a:cubicBezTo>
                  <a:close/>
                  <a:moveTo>
                    <a:pt x="34" y="21"/>
                  </a:moveTo>
                  <a:cubicBezTo>
                    <a:pt x="36" y="19"/>
                    <a:pt x="39" y="18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37" y="17"/>
                    <a:pt x="34" y="19"/>
                    <a:pt x="34" y="21"/>
                  </a:cubicBezTo>
                  <a:close/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1" y="6"/>
                    <a:pt x="46" y="6"/>
                    <a:pt x="54" y="4"/>
                  </a:cubicBezTo>
                  <a:cubicBezTo>
                    <a:pt x="55" y="3"/>
                    <a:pt x="56" y="3"/>
                    <a:pt x="56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0" y="2"/>
                    <a:pt x="45" y="3"/>
                    <a:pt x="39" y="6"/>
                  </a:cubicBezTo>
                  <a:lnTo>
                    <a:pt x="38" y="6"/>
                  </a:lnTo>
                  <a:close/>
                  <a:moveTo>
                    <a:pt x="40" y="123"/>
                  </a:moveTo>
                  <a:cubicBezTo>
                    <a:pt x="40" y="123"/>
                    <a:pt x="40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4"/>
                    <a:pt x="42" y="124"/>
                    <a:pt x="45" y="125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3" y="123"/>
                    <a:pt x="42" y="123"/>
                    <a:pt x="40" y="123"/>
                  </a:cubicBezTo>
                  <a:close/>
                  <a:moveTo>
                    <a:pt x="49" y="12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9" y="13"/>
                    <a:pt x="53" y="14"/>
                    <a:pt x="60" y="15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59" y="12"/>
                    <a:pt x="56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0" y="11"/>
                    <a:pt x="49" y="11"/>
                    <a:pt x="49" y="12"/>
                  </a:cubicBezTo>
                  <a:close/>
                  <a:moveTo>
                    <a:pt x="55" y="125"/>
                  </a:moveTo>
                  <a:cubicBezTo>
                    <a:pt x="55" y="125"/>
                    <a:pt x="55" y="125"/>
                    <a:pt x="55" y="125"/>
                  </a:cubicBezTo>
                  <a:cubicBezTo>
                    <a:pt x="55" y="126"/>
                    <a:pt x="55" y="126"/>
                    <a:pt x="55" y="126"/>
                  </a:cubicBezTo>
                  <a:cubicBezTo>
                    <a:pt x="55" y="126"/>
                    <a:pt x="55" y="126"/>
                    <a:pt x="55" y="126"/>
                  </a:cubicBezTo>
                  <a:lnTo>
                    <a:pt x="55" y="125"/>
                  </a:lnTo>
                  <a:close/>
                  <a:moveTo>
                    <a:pt x="64" y="132"/>
                  </a:moveTo>
                  <a:cubicBezTo>
                    <a:pt x="59" y="131"/>
                    <a:pt x="59" y="131"/>
                    <a:pt x="59" y="131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56" y="131"/>
                    <a:pt x="55" y="132"/>
                    <a:pt x="55" y="132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6" y="134"/>
                    <a:pt x="56" y="134"/>
                    <a:pt x="56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6" y="134"/>
                    <a:pt x="72" y="133"/>
                    <a:pt x="80" y="131"/>
                  </a:cubicBezTo>
                  <a:cubicBezTo>
                    <a:pt x="79" y="130"/>
                    <a:pt x="78" y="129"/>
                    <a:pt x="76" y="129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1" y="129"/>
                    <a:pt x="67" y="130"/>
                    <a:pt x="64" y="132"/>
                  </a:cubicBezTo>
                  <a:close/>
                  <a:moveTo>
                    <a:pt x="67" y="8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3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69" y="8"/>
                    <a:pt x="67" y="8"/>
                  </a:cubicBezTo>
                  <a:close/>
                  <a:moveTo>
                    <a:pt x="65" y="13"/>
                  </a:moveTo>
                  <a:cubicBezTo>
                    <a:pt x="65" y="14"/>
                    <a:pt x="65" y="14"/>
                    <a:pt x="65" y="14"/>
                  </a:cubicBezTo>
                  <a:cubicBezTo>
                    <a:pt x="74" y="19"/>
                    <a:pt x="80" y="22"/>
                    <a:pt x="80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20"/>
                    <a:pt x="83" y="20"/>
                    <a:pt x="81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4"/>
                    <a:pt x="71" y="13"/>
                    <a:pt x="67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5" y="13"/>
                    <a:pt x="65" y="13"/>
                    <a:pt x="65" y="13"/>
                  </a:cubicBezTo>
                  <a:close/>
                  <a:moveTo>
                    <a:pt x="81" y="53"/>
                  </a:moveTo>
                  <a:cubicBezTo>
                    <a:pt x="80" y="53"/>
                    <a:pt x="80" y="53"/>
                    <a:pt x="80" y="53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1" y="53"/>
                    <a:pt x="81" y="53"/>
                    <a:pt x="81" y="53"/>
                  </a:cubicBezTo>
                  <a:close/>
                  <a:moveTo>
                    <a:pt x="80" y="60"/>
                  </a:moveTo>
                  <a:cubicBezTo>
                    <a:pt x="80" y="60"/>
                    <a:pt x="82" y="61"/>
                    <a:pt x="85" y="61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9"/>
                    <a:pt x="85" y="59"/>
                    <a:pt x="82" y="59"/>
                  </a:cubicBezTo>
                  <a:cubicBezTo>
                    <a:pt x="81" y="59"/>
                    <a:pt x="80" y="59"/>
                    <a:pt x="80" y="60"/>
                  </a:cubicBezTo>
                  <a:close/>
                  <a:moveTo>
                    <a:pt x="80" y="118"/>
                  </a:moveTo>
                  <a:cubicBezTo>
                    <a:pt x="81" y="118"/>
                    <a:pt x="81" y="118"/>
                    <a:pt x="81" y="118"/>
                  </a:cubicBezTo>
                  <a:cubicBezTo>
                    <a:pt x="82" y="118"/>
                    <a:pt x="83" y="117"/>
                    <a:pt x="83" y="115"/>
                  </a:cubicBezTo>
                  <a:cubicBezTo>
                    <a:pt x="83" y="115"/>
                    <a:pt x="83" y="115"/>
                    <a:pt x="83" y="115"/>
                  </a:cubicBezTo>
                  <a:cubicBezTo>
                    <a:pt x="81" y="116"/>
                    <a:pt x="80" y="117"/>
                    <a:pt x="80" y="118"/>
                  </a:cubicBezTo>
                  <a:close/>
                  <a:moveTo>
                    <a:pt x="82" y="129"/>
                  </a:moveTo>
                  <a:cubicBezTo>
                    <a:pt x="84" y="129"/>
                    <a:pt x="85" y="128"/>
                    <a:pt x="86" y="125"/>
                  </a:cubicBezTo>
                  <a:cubicBezTo>
                    <a:pt x="85" y="125"/>
                    <a:pt x="85" y="125"/>
                    <a:pt x="85" y="125"/>
                  </a:cubicBezTo>
                  <a:cubicBezTo>
                    <a:pt x="83" y="127"/>
                    <a:pt x="82" y="128"/>
                    <a:pt x="82" y="129"/>
                  </a:cubicBezTo>
                  <a:close/>
                  <a:moveTo>
                    <a:pt x="85" y="26"/>
                  </a:moveTo>
                  <a:cubicBezTo>
                    <a:pt x="85" y="27"/>
                    <a:pt x="86" y="28"/>
                    <a:pt x="87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5" y="24"/>
                    <a:pt x="85" y="25"/>
                    <a:pt x="85" y="26"/>
                  </a:cubicBezTo>
                  <a:close/>
                  <a:moveTo>
                    <a:pt x="88" y="110"/>
                  </a:moveTo>
                  <a:cubicBezTo>
                    <a:pt x="89" y="110"/>
                    <a:pt x="89" y="110"/>
                    <a:pt x="89" y="110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1" y="110"/>
                    <a:pt x="92" y="109"/>
                    <a:pt x="92" y="107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1" y="106"/>
                    <a:pt x="89" y="108"/>
                    <a:pt x="88" y="110"/>
                  </a:cubicBezTo>
                  <a:close/>
                  <a:moveTo>
                    <a:pt x="91" y="29"/>
                  </a:moveTo>
                  <a:cubicBezTo>
                    <a:pt x="90" y="29"/>
                    <a:pt x="90" y="29"/>
                    <a:pt x="90" y="29"/>
                  </a:cubicBezTo>
                  <a:cubicBezTo>
                    <a:pt x="92" y="35"/>
                    <a:pt x="93" y="38"/>
                    <a:pt x="94" y="39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5" y="33"/>
                    <a:pt x="93" y="30"/>
                    <a:pt x="92" y="30"/>
                  </a:cubicBezTo>
                  <a:lnTo>
                    <a:pt x="91" y="29"/>
                  </a:lnTo>
                  <a:close/>
                  <a:moveTo>
                    <a:pt x="94" y="95"/>
                  </a:moveTo>
                  <a:cubicBezTo>
                    <a:pt x="94" y="96"/>
                    <a:pt x="94" y="96"/>
                    <a:pt x="94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7" y="96"/>
                    <a:pt x="98" y="95"/>
                  </a:cubicBezTo>
                  <a:cubicBezTo>
                    <a:pt x="97" y="94"/>
                    <a:pt x="97" y="94"/>
                    <a:pt x="97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5" y="94"/>
                    <a:pt x="94" y="94"/>
                    <a:pt x="94" y="95"/>
                  </a:cubicBezTo>
                  <a:close/>
                  <a:moveTo>
                    <a:pt x="95" y="119"/>
                  </a:moveTo>
                  <a:cubicBezTo>
                    <a:pt x="96" y="119"/>
                    <a:pt x="96" y="119"/>
                    <a:pt x="96" y="119"/>
                  </a:cubicBezTo>
                  <a:cubicBezTo>
                    <a:pt x="98" y="118"/>
                    <a:pt x="99" y="117"/>
                    <a:pt x="99" y="116"/>
                  </a:cubicBezTo>
                  <a:cubicBezTo>
                    <a:pt x="99" y="116"/>
                    <a:pt x="99" y="116"/>
                    <a:pt x="99" y="116"/>
                  </a:cubicBezTo>
                  <a:cubicBezTo>
                    <a:pt x="96" y="117"/>
                    <a:pt x="95" y="118"/>
                    <a:pt x="95" y="119"/>
                  </a:cubicBezTo>
                  <a:close/>
                  <a:moveTo>
                    <a:pt x="100" y="41"/>
                  </a:moveTo>
                  <a:cubicBezTo>
                    <a:pt x="99" y="41"/>
                    <a:pt x="99" y="41"/>
                    <a:pt x="99" y="41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1" y="44"/>
                    <a:pt x="101" y="43"/>
                    <a:pt x="101" y="42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41"/>
                    <a:pt x="101" y="41"/>
                  </a:cubicBezTo>
                  <a:lnTo>
                    <a:pt x="100" y="41"/>
                  </a:lnTo>
                  <a:close/>
                  <a:moveTo>
                    <a:pt x="100" y="112"/>
                  </a:moveTo>
                  <a:cubicBezTo>
                    <a:pt x="101" y="113"/>
                    <a:pt x="101" y="113"/>
                    <a:pt x="101" y="113"/>
                  </a:cubicBezTo>
                  <a:cubicBezTo>
                    <a:pt x="103" y="112"/>
                    <a:pt x="105" y="111"/>
                    <a:pt x="105" y="110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2" y="109"/>
                    <a:pt x="101" y="110"/>
                    <a:pt x="100" y="112"/>
                  </a:cubicBezTo>
                  <a:close/>
                  <a:moveTo>
                    <a:pt x="106" y="110"/>
                  </a:moveTo>
                  <a:cubicBezTo>
                    <a:pt x="106" y="110"/>
                    <a:pt x="106" y="110"/>
                    <a:pt x="106" y="110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8" y="109"/>
                    <a:pt x="109" y="108"/>
                    <a:pt x="109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7" y="108"/>
                    <a:pt x="106" y="109"/>
                    <a:pt x="106" y="110"/>
                  </a:cubicBezTo>
                  <a:close/>
                  <a:moveTo>
                    <a:pt x="115" y="107"/>
                  </a:moveTo>
                  <a:cubicBezTo>
                    <a:pt x="115" y="107"/>
                    <a:pt x="115" y="107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10"/>
                    <a:pt x="116" y="111"/>
                    <a:pt x="117" y="111"/>
                  </a:cubicBezTo>
                  <a:cubicBezTo>
                    <a:pt x="117" y="111"/>
                    <a:pt x="117" y="111"/>
                    <a:pt x="117" y="111"/>
                  </a:cubicBezTo>
                  <a:cubicBezTo>
                    <a:pt x="118" y="110"/>
                    <a:pt x="118" y="110"/>
                    <a:pt x="118" y="110"/>
                  </a:cubicBezTo>
                  <a:cubicBezTo>
                    <a:pt x="118" y="110"/>
                    <a:pt x="118" y="110"/>
                    <a:pt x="118" y="110"/>
                  </a:cubicBezTo>
                  <a:cubicBezTo>
                    <a:pt x="117" y="108"/>
                    <a:pt x="117" y="107"/>
                    <a:pt x="115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5427663" y="3252788"/>
              <a:ext cx="58738" cy="157163"/>
            </a:xfrm>
            <a:custGeom>
              <a:avLst/>
              <a:gdLst>
                <a:gd name="T0" fmla="*/ 43 w 77"/>
                <a:gd name="T1" fmla="*/ 2 h 201"/>
                <a:gd name="T2" fmla="*/ 48 w 77"/>
                <a:gd name="T3" fmla="*/ 111 h 201"/>
                <a:gd name="T4" fmla="*/ 74 w 77"/>
                <a:gd name="T5" fmla="*/ 173 h 201"/>
                <a:gd name="T6" fmla="*/ 68 w 77"/>
                <a:gd name="T7" fmla="*/ 201 h 201"/>
                <a:gd name="T8" fmla="*/ 0 w 77"/>
                <a:gd name="T9" fmla="*/ 191 h 201"/>
                <a:gd name="T10" fmla="*/ 7 w 77"/>
                <a:gd name="T11" fmla="*/ 171 h 201"/>
                <a:gd name="T12" fmla="*/ 24 w 77"/>
                <a:gd name="T13" fmla="*/ 170 h 201"/>
                <a:gd name="T14" fmla="*/ 23 w 77"/>
                <a:gd name="T15" fmla="*/ 22 h 201"/>
                <a:gd name="T16" fmla="*/ 4 w 77"/>
                <a:gd name="T17" fmla="*/ 188 h 201"/>
                <a:gd name="T18" fmla="*/ 7 w 77"/>
                <a:gd name="T19" fmla="*/ 189 h 201"/>
                <a:gd name="T20" fmla="*/ 7 w 77"/>
                <a:gd name="T21" fmla="*/ 176 h 201"/>
                <a:gd name="T22" fmla="*/ 8 w 77"/>
                <a:gd name="T23" fmla="*/ 175 h 201"/>
                <a:gd name="T24" fmla="*/ 13 w 77"/>
                <a:gd name="T25" fmla="*/ 16 h 201"/>
                <a:gd name="T26" fmla="*/ 15 w 77"/>
                <a:gd name="T27" fmla="*/ 13 h 201"/>
                <a:gd name="T28" fmla="*/ 13 w 77"/>
                <a:gd name="T29" fmla="*/ 6 h 201"/>
                <a:gd name="T30" fmla="*/ 22 w 77"/>
                <a:gd name="T31" fmla="*/ 6 h 201"/>
                <a:gd name="T32" fmla="*/ 14 w 77"/>
                <a:gd name="T33" fmla="*/ 175 h 201"/>
                <a:gd name="T34" fmla="*/ 16 w 77"/>
                <a:gd name="T35" fmla="*/ 175 h 201"/>
                <a:gd name="T36" fmla="*/ 18 w 77"/>
                <a:gd name="T37" fmla="*/ 185 h 201"/>
                <a:gd name="T38" fmla="*/ 19 w 77"/>
                <a:gd name="T39" fmla="*/ 183 h 201"/>
                <a:gd name="T40" fmla="*/ 21 w 77"/>
                <a:gd name="T41" fmla="*/ 179 h 201"/>
                <a:gd name="T42" fmla="*/ 22 w 77"/>
                <a:gd name="T43" fmla="*/ 177 h 201"/>
                <a:gd name="T44" fmla="*/ 27 w 77"/>
                <a:gd name="T45" fmla="*/ 7 h 201"/>
                <a:gd name="T46" fmla="*/ 33 w 77"/>
                <a:gd name="T47" fmla="*/ 6 h 201"/>
                <a:gd name="T48" fmla="*/ 31 w 77"/>
                <a:gd name="T49" fmla="*/ 161 h 201"/>
                <a:gd name="T50" fmla="*/ 30 w 77"/>
                <a:gd name="T51" fmla="*/ 158 h 201"/>
                <a:gd name="T52" fmla="*/ 32 w 77"/>
                <a:gd name="T53" fmla="*/ 76 h 201"/>
                <a:gd name="T54" fmla="*/ 34 w 77"/>
                <a:gd name="T55" fmla="*/ 72 h 201"/>
                <a:gd name="T56" fmla="*/ 32 w 77"/>
                <a:gd name="T57" fmla="*/ 48 h 201"/>
                <a:gd name="T58" fmla="*/ 33 w 77"/>
                <a:gd name="T59" fmla="*/ 33 h 201"/>
                <a:gd name="T60" fmla="*/ 34 w 77"/>
                <a:gd name="T61" fmla="*/ 35 h 201"/>
                <a:gd name="T62" fmla="*/ 33 w 77"/>
                <a:gd name="T63" fmla="*/ 33 h 201"/>
                <a:gd name="T64" fmla="*/ 37 w 77"/>
                <a:gd name="T65" fmla="*/ 98 h 201"/>
                <a:gd name="T66" fmla="*/ 37 w 77"/>
                <a:gd name="T67" fmla="*/ 17 h 201"/>
                <a:gd name="T68" fmla="*/ 44 w 77"/>
                <a:gd name="T69" fmla="*/ 10 h 201"/>
                <a:gd name="T70" fmla="*/ 41 w 77"/>
                <a:gd name="T71" fmla="*/ 120 h 201"/>
                <a:gd name="T72" fmla="*/ 40 w 77"/>
                <a:gd name="T73" fmla="*/ 168 h 201"/>
                <a:gd name="T74" fmla="*/ 41 w 77"/>
                <a:gd name="T75" fmla="*/ 120 h 201"/>
                <a:gd name="T76" fmla="*/ 44 w 77"/>
                <a:gd name="T77" fmla="*/ 66 h 201"/>
                <a:gd name="T78" fmla="*/ 45 w 77"/>
                <a:gd name="T79" fmla="*/ 69 h 201"/>
                <a:gd name="T80" fmla="*/ 44 w 77"/>
                <a:gd name="T81" fmla="*/ 77 h 201"/>
                <a:gd name="T82" fmla="*/ 43 w 77"/>
                <a:gd name="T83" fmla="*/ 78 h 201"/>
                <a:gd name="T84" fmla="*/ 44 w 77"/>
                <a:gd name="T85" fmla="*/ 78 h 201"/>
                <a:gd name="T86" fmla="*/ 61 w 77"/>
                <a:gd name="T87" fmla="*/ 184 h 201"/>
                <a:gd name="T88" fmla="*/ 67 w 77"/>
                <a:gd name="T89" fmla="*/ 182 h 201"/>
                <a:gd name="T90" fmla="*/ 67 w 77"/>
                <a:gd name="T91" fmla="*/ 188 h 201"/>
                <a:gd name="T92" fmla="*/ 58 w 77"/>
                <a:gd name="T93" fmla="*/ 189 h 201"/>
                <a:gd name="T94" fmla="*/ 68 w 77"/>
                <a:gd name="T95" fmla="*/ 177 h 201"/>
                <a:gd name="T96" fmla="*/ 65 w 77"/>
                <a:gd name="T97" fmla="*/ 175 h 201"/>
                <a:gd name="T98" fmla="*/ 66 w 77"/>
                <a:gd name="T99" fmla="*/ 195 h 201"/>
                <a:gd name="T100" fmla="*/ 67 w 77"/>
                <a:gd name="T101" fmla="*/ 19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" h="201">
                  <a:moveTo>
                    <a:pt x="12" y="1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8" y="2"/>
                    <a:pt x="50" y="3"/>
                    <a:pt x="50" y="6"/>
                  </a:cubicBezTo>
                  <a:cubicBezTo>
                    <a:pt x="49" y="12"/>
                    <a:pt x="48" y="21"/>
                    <a:pt x="48" y="32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121"/>
                    <a:pt x="48" y="121"/>
                    <a:pt x="48" y="121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53" y="171"/>
                    <a:pt x="62" y="172"/>
                    <a:pt x="73" y="173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4" y="177"/>
                    <a:pt x="74" y="177"/>
                    <a:pt x="74" y="177"/>
                  </a:cubicBezTo>
                  <a:cubicBezTo>
                    <a:pt x="74" y="178"/>
                    <a:pt x="75" y="179"/>
                    <a:pt x="77" y="181"/>
                  </a:cubicBezTo>
                  <a:cubicBezTo>
                    <a:pt x="75" y="185"/>
                    <a:pt x="73" y="191"/>
                    <a:pt x="70" y="199"/>
                  </a:cubicBezTo>
                  <a:cubicBezTo>
                    <a:pt x="68" y="201"/>
                    <a:pt x="68" y="201"/>
                    <a:pt x="68" y="201"/>
                  </a:cubicBezTo>
                  <a:cubicBezTo>
                    <a:pt x="67" y="201"/>
                    <a:pt x="67" y="201"/>
                    <a:pt x="67" y="201"/>
                  </a:cubicBezTo>
                  <a:cubicBezTo>
                    <a:pt x="66" y="199"/>
                    <a:pt x="64" y="199"/>
                    <a:pt x="61" y="199"/>
                  </a:cubicBezTo>
                  <a:cubicBezTo>
                    <a:pt x="19" y="193"/>
                    <a:pt x="19" y="193"/>
                    <a:pt x="19" y="193"/>
                  </a:cubicBezTo>
                  <a:cubicBezTo>
                    <a:pt x="6" y="193"/>
                    <a:pt x="0" y="192"/>
                    <a:pt x="0" y="191"/>
                  </a:cubicBezTo>
                  <a:cubicBezTo>
                    <a:pt x="2" y="187"/>
                    <a:pt x="3" y="180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7" y="171"/>
                    <a:pt x="7" y="171"/>
                    <a:pt x="7" y="171"/>
                  </a:cubicBezTo>
                  <a:cubicBezTo>
                    <a:pt x="10" y="171"/>
                    <a:pt x="10" y="171"/>
                    <a:pt x="10" y="171"/>
                  </a:cubicBezTo>
                  <a:cubicBezTo>
                    <a:pt x="10" y="170"/>
                    <a:pt x="13" y="170"/>
                    <a:pt x="17" y="169"/>
                  </a:cubicBezTo>
                  <a:cubicBezTo>
                    <a:pt x="19" y="170"/>
                    <a:pt x="20" y="170"/>
                    <a:pt x="21" y="170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6" y="170"/>
                    <a:pt x="27" y="168"/>
                    <a:pt x="27" y="165"/>
                  </a:cubicBezTo>
                  <a:cubicBezTo>
                    <a:pt x="27" y="161"/>
                    <a:pt x="28" y="142"/>
                    <a:pt x="29" y="109"/>
                  </a:cubicBezTo>
                  <a:cubicBezTo>
                    <a:pt x="28" y="98"/>
                    <a:pt x="27" y="70"/>
                    <a:pt x="26" y="24"/>
                  </a:cubicBezTo>
                  <a:cubicBezTo>
                    <a:pt x="25" y="23"/>
                    <a:pt x="24" y="22"/>
                    <a:pt x="23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3"/>
                    <a:pt x="9" y="22"/>
                    <a:pt x="9" y="21"/>
                  </a:cubicBezTo>
                  <a:cubicBezTo>
                    <a:pt x="9" y="8"/>
                    <a:pt x="11" y="1"/>
                    <a:pt x="12" y="1"/>
                  </a:cubicBezTo>
                  <a:close/>
                  <a:moveTo>
                    <a:pt x="4" y="188"/>
                  </a:moveTo>
                  <a:cubicBezTo>
                    <a:pt x="4" y="189"/>
                    <a:pt x="4" y="189"/>
                    <a:pt x="4" y="189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7" y="189"/>
                    <a:pt x="7" y="189"/>
                    <a:pt x="7" y="189"/>
                  </a:cubicBezTo>
                  <a:cubicBezTo>
                    <a:pt x="5" y="188"/>
                    <a:pt x="5" y="188"/>
                    <a:pt x="5" y="188"/>
                  </a:cubicBezTo>
                  <a:lnTo>
                    <a:pt x="4" y="188"/>
                  </a:lnTo>
                  <a:close/>
                  <a:moveTo>
                    <a:pt x="8" y="175"/>
                  </a:moveTo>
                  <a:cubicBezTo>
                    <a:pt x="7" y="176"/>
                    <a:pt x="7" y="176"/>
                    <a:pt x="7" y="176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8" y="175"/>
                    <a:pt x="8" y="175"/>
                    <a:pt x="8" y="175"/>
                  </a:cubicBezTo>
                  <a:close/>
                  <a:moveTo>
                    <a:pt x="13" y="12"/>
                  </a:moveTo>
                  <a:cubicBezTo>
                    <a:pt x="12" y="13"/>
                    <a:pt x="12" y="13"/>
                    <a:pt x="12" y="13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2"/>
                    <a:pt x="14" y="12"/>
                    <a:pt x="14" y="12"/>
                  </a:cubicBezTo>
                  <a:lnTo>
                    <a:pt x="13" y="12"/>
                  </a:lnTo>
                  <a:close/>
                  <a:moveTo>
                    <a:pt x="15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4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20" y="8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lnTo>
                    <a:pt x="15" y="6"/>
                  </a:lnTo>
                  <a:close/>
                  <a:moveTo>
                    <a:pt x="15" y="175"/>
                  </a:moveTo>
                  <a:cubicBezTo>
                    <a:pt x="14" y="175"/>
                    <a:pt x="14" y="175"/>
                    <a:pt x="14" y="175"/>
                  </a:cubicBezTo>
                  <a:cubicBezTo>
                    <a:pt x="14" y="177"/>
                    <a:pt x="15" y="177"/>
                    <a:pt x="16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6" y="175"/>
                    <a:pt x="16" y="175"/>
                    <a:pt x="16" y="175"/>
                  </a:cubicBezTo>
                  <a:lnTo>
                    <a:pt x="15" y="175"/>
                  </a:lnTo>
                  <a:close/>
                  <a:moveTo>
                    <a:pt x="18" y="183"/>
                  </a:moveTo>
                  <a:cubicBezTo>
                    <a:pt x="18" y="184"/>
                    <a:pt x="18" y="184"/>
                    <a:pt x="18" y="184"/>
                  </a:cubicBezTo>
                  <a:cubicBezTo>
                    <a:pt x="18" y="185"/>
                    <a:pt x="18" y="185"/>
                    <a:pt x="18" y="185"/>
                  </a:cubicBezTo>
                  <a:cubicBezTo>
                    <a:pt x="22" y="185"/>
                    <a:pt x="22" y="185"/>
                    <a:pt x="22" y="185"/>
                  </a:cubicBezTo>
                  <a:cubicBezTo>
                    <a:pt x="25" y="185"/>
                    <a:pt x="26" y="184"/>
                    <a:pt x="26" y="184"/>
                  </a:cubicBezTo>
                  <a:cubicBezTo>
                    <a:pt x="26" y="183"/>
                    <a:pt x="26" y="183"/>
                    <a:pt x="26" y="183"/>
                  </a:cubicBezTo>
                  <a:cubicBezTo>
                    <a:pt x="24" y="183"/>
                    <a:pt x="22" y="183"/>
                    <a:pt x="19" y="183"/>
                  </a:cubicBezTo>
                  <a:lnTo>
                    <a:pt x="18" y="183"/>
                  </a:lnTo>
                  <a:close/>
                  <a:moveTo>
                    <a:pt x="20" y="178"/>
                  </a:moveTo>
                  <a:cubicBezTo>
                    <a:pt x="20" y="178"/>
                    <a:pt x="20" y="178"/>
                    <a:pt x="20" y="178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3" y="179"/>
                    <a:pt x="23" y="179"/>
                    <a:pt x="23" y="179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7"/>
                    <a:pt x="20" y="178"/>
                    <a:pt x="20" y="178"/>
                  </a:cubicBezTo>
                  <a:close/>
                  <a:moveTo>
                    <a:pt x="28" y="6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lnTo>
                    <a:pt x="28" y="6"/>
                  </a:lnTo>
                  <a:close/>
                  <a:moveTo>
                    <a:pt x="30" y="158"/>
                  </a:moveTo>
                  <a:cubicBezTo>
                    <a:pt x="30" y="159"/>
                    <a:pt x="30" y="159"/>
                    <a:pt x="30" y="159"/>
                  </a:cubicBezTo>
                  <a:cubicBezTo>
                    <a:pt x="30" y="160"/>
                    <a:pt x="31" y="161"/>
                    <a:pt x="31" y="161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5"/>
                    <a:pt x="32" y="154"/>
                    <a:pt x="31" y="154"/>
                  </a:cubicBezTo>
                  <a:cubicBezTo>
                    <a:pt x="31" y="154"/>
                    <a:pt x="30" y="156"/>
                    <a:pt x="30" y="158"/>
                  </a:cubicBezTo>
                  <a:close/>
                  <a:moveTo>
                    <a:pt x="31" y="75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32" y="77"/>
                    <a:pt x="32" y="77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74"/>
                    <a:pt x="33" y="74"/>
                    <a:pt x="34" y="73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32" y="73"/>
                    <a:pt x="31" y="74"/>
                    <a:pt x="31" y="75"/>
                  </a:cubicBezTo>
                  <a:close/>
                  <a:moveTo>
                    <a:pt x="33" y="47"/>
                  </a:moveTo>
                  <a:cubicBezTo>
                    <a:pt x="32" y="48"/>
                    <a:pt x="32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7"/>
                    <a:pt x="33" y="47"/>
                    <a:pt x="33" y="47"/>
                  </a:cubicBezTo>
                  <a:close/>
                  <a:moveTo>
                    <a:pt x="33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lnTo>
                    <a:pt x="33" y="33"/>
                  </a:lnTo>
                  <a:close/>
                  <a:moveTo>
                    <a:pt x="35" y="108"/>
                  </a:moveTo>
                  <a:cubicBezTo>
                    <a:pt x="35" y="108"/>
                    <a:pt x="35" y="108"/>
                    <a:pt x="35" y="108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6" y="108"/>
                    <a:pt x="37" y="105"/>
                    <a:pt x="37" y="98"/>
                  </a:cubicBezTo>
                  <a:cubicBezTo>
                    <a:pt x="36" y="98"/>
                    <a:pt x="36" y="101"/>
                    <a:pt x="35" y="108"/>
                  </a:cubicBezTo>
                  <a:close/>
                  <a:moveTo>
                    <a:pt x="36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9" y="16"/>
                    <a:pt x="41" y="15"/>
                    <a:pt x="43" y="14"/>
                  </a:cubicBezTo>
                  <a:cubicBezTo>
                    <a:pt x="44" y="12"/>
                    <a:pt x="45" y="11"/>
                    <a:pt x="45" y="11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2" y="10"/>
                    <a:pt x="40" y="11"/>
                    <a:pt x="39" y="13"/>
                  </a:cubicBezTo>
                  <a:cubicBezTo>
                    <a:pt x="37" y="14"/>
                    <a:pt x="36" y="14"/>
                    <a:pt x="36" y="16"/>
                  </a:cubicBezTo>
                  <a:close/>
                  <a:moveTo>
                    <a:pt x="41" y="120"/>
                  </a:moveTo>
                  <a:cubicBezTo>
                    <a:pt x="40" y="120"/>
                    <a:pt x="40" y="120"/>
                    <a:pt x="40" y="120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40" y="168"/>
                    <a:pt x="40" y="168"/>
                    <a:pt x="40" y="168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42" y="168"/>
                    <a:pt x="42" y="168"/>
                    <a:pt x="42" y="168"/>
                  </a:cubicBezTo>
                  <a:cubicBezTo>
                    <a:pt x="43" y="168"/>
                    <a:pt x="43" y="167"/>
                    <a:pt x="43" y="166"/>
                  </a:cubicBezTo>
                  <a:cubicBezTo>
                    <a:pt x="43" y="135"/>
                    <a:pt x="42" y="120"/>
                    <a:pt x="41" y="120"/>
                  </a:cubicBezTo>
                  <a:close/>
                  <a:moveTo>
                    <a:pt x="44" y="65"/>
                  </a:moveTo>
                  <a:cubicBezTo>
                    <a:pt x="43" y="65"/>
                    <a:pt x="43" y="65"/>
                    <a:pt x="43" y="65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5"/>
                    <a:pt x="45" y="65"/>
                    <a:pt x="45" y="65"/>
                  </a:cubicBezTo>
                  <a:lnTo>
                    <a:pt x="44" y="65"/>
                  </a:lnTo>
                  <a:close/>
                  <a:moveTo>
                    <a:pt x="45" y="69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5" y="75"/>
                    <a:pt x="45" y="73"/>
                  </a:cubicBezTo>
                  <a:lnTo>
                    <a:pt x="45" y="69"/>
                  </a:lnTo>
                  <a:close/>
                  <a:moveTo>
                    <a:pt x="44" y="78"/>
                  </a:moveTo>
                  <a:cubicBezTo>
                    <a:pt x="43" y="78"/>
                    <a:pt x="43" y="78"/>
                    <a:pt x="43" y="78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78"/>
                  </a:lnTo>
                  <a:close/>
                  <a:moveTo>
                    <a:pt x="67" y="182"/>
                  </a:moveTo>
                  <a:cubicBezTo>
                    <a:pt x="52" y="182"/>
                    <a:pt x="52" y="182"/>
                    <a:pt x="52" y="182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5" y="184"/>
                    <a:pt x="61" y="184"/>
                  </a:cubicBezTo>
                  <a:cubicBezTo>
                    <a:pt x="67" y="184"/>
                    <a:pt x="67" y="184"/>
                    <a:pt x="67" y="184"/>
                  </a:cubicBezTo>
                  <a:cubicBezTo>
                    <a:pt x="69" y="183"/>
                    <a:pt x="69" y="183"/>
                    <a:pt x="69" y="183"/>
                  </a:cubicBezTo>
                  <a:cubicBezTo>
                    <a:pt x="69" y="183"/>
                    <a:pt x="69" y="183"/>
                    <a:pt x="69" y="183"/>
                  </a:cubicBezTo>
                  <a:lnTo>
                    <a:pt x="67" y="182"/>
                  </a:lnTo>
                  <a:close/>
                  <a:moveTo>
                    <a:pt x="58" y="189"/>
                  </a:moveTo>
                  <a:cubicBezTo>
                    <a:pt x="59" y="189"/>
                    <a:pt x="59" y="189"/>
                    <a:pt x="59" y="189"/>
                  </a:cubicBezTo>
                  <a:cubicBezTo>
                    <a:pt x="64" y="189"/>
                    <a:pt x="64" y="189"/>
                    <a:pt x="64" y="189"/>
                  </a:cubicBezTo>
                  <a:cubicBezTo>
                    <a:pt x="66" y="189"/>
                    <a:pt x="67" y="189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59" y="188"/>
                    <a:pt x="58" y="188"/>
                    <a:pt x="58" y="189"/>
                  </a:cubicBezTo>
                  <a:close/>
                  <a:moveTo>
                    <a:pt x="65" y="175"/>
                  </a:moveTo>
                  <a:cubicBezTo>
                    <a:pt x="64" y="175"/>
                    <a:pt x="64" y="175"/>
                    <a:pt x="64" y="175"/>
                  </a:cubicBezTo>
                  <a:cubicBezTo>
                    <a:pt x="64" y="175"/>
                    <a:pt x="64" y="175"/>
                    <a:pt x="64" y="175"/>
                  </a:cubicBezTo>
                  <a:cubicBezTo>
                    <a:pt x="64" y="176"/>
                    <a:pt x="66" y="177"/>
                    <a:pt x="68" y="177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5"/>
                    <a:pt x="70" y="175"/>
                    <a:pt x="70" y="175"/>
                  </a:cubicBezTo>
                  <a:cubicBezTo>
                    <a:pt x="68" y="175"/>
                    <a:pt x="68" y="175"/>
                    <a:pt x="68" y="175"/>
                  </a:cubicBezTo>
                  <a:lnTo>
                    <a:pt x="65" y="175"/>
                  </a:lnTo>
                  <a:close/>
                  <a:moveTo>
                    <a:pt x="66" y="194"/>
                  </a:moveTo>
                  <a:cubicBezTo>
                    <a:pt x="64" y="194"/>
                    <a:pt x="64" y="194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7" y="195"/>
                    <a:pt x="67" y="195"/>
                    <a:pt x="67" y="195"/>
                  </a:cubicBezTo>
                  <a:cubicBezTo>
                    <a:pt x="68" y="195"/>
                    <a:pt x="68" y="195"/>
                    <a:pt x="68" y="195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4"/>
                    <a:pt x="67" y="194"/>
                    <a:pt x="67" y="194"/>
                  </a:cubicBezTo>
                  <a:lnTo>
                    <a:pt x="66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5492751" y="3292476"/>
              <a:ext cx="114300" cy="115888"/>
            </a:xfrm>
            <a:custGeom>
              <a:avLst/>
              <a:gdLst>
                <a:gd name="T0" fmla="*/ 112 w 147"/>
                <a:gd name="T1" fmla="*/ 17 h 149"/>
                <a:gd name="T2" fmla="*/ 123 w 147"/>
                <a:gd name="T3" fmla="*/ 31 h 149"/>
                <a:gd name="T4" fmla="*/ 102 w 147"/>
                <a:gd name="T5" fmla="*/ 50 h 149"/>
                <a:gd name="T6" fmla="*/ 40 w 147"/>
                <a:gd name="T7" fmla="*/ 33 h 149"/>
                <a:gd name="T8" fmla="*/ 21 w 147"/>
                <a:gd name="T9" fmla="*/ 68 h 149"/>
                <a:gd name="T10" fmla="*/ 24 w 147"/>
                <a:gd name="T11" fmla="*/ 99 h 149"/>
                <a:gd name="T12" fmla="*/ 112 w 147"/>
                <a:gd name="T13" fmla="*/ 102 h 149"/>
                <a:gd name="T14" fmla="*/ 126 w 147"/>
                <a:gd name="T15" fmla="*/ 89 h 149"/>
                <a:gd name="T16" fmla="*/ 133 w 147"/>
                <a:gd name="T17" fmla="*/ 95 h 149"/>
                <a:gd name="T18" fmla="*/ 133 w 147"/>
                <a:gd name="T19" fmla="*/ 132 h 149"/>
                <a:gd name="T20" fmla="*/ 66 w 147"/>
                <a:gd name="T21" fmla="*/ 149 h 149"/>
                <a:gd name="T22" fmla="*/ 3 w 147"/>
                <a:gd name="T23" fmla="*/ 62 h 149"/>
                <a:gd name="T24" fmla="*/ 9 w 147"/>
                <a:gd name="T25" fmla="*/ 81 h 149"/>
                <a:gd name="T26" fmla="*/ 11 w 147"/>
                <a:gd name="T27" fmla="*/ 76 h 149"/>
                <a:gd name="T28" fmla="*/ 15 w 147"/>
                <a:gd name="T29" fmla="*/ 57 h 149"/>
                <a:gd name="T30" fmla="*/ 17 w 147"/>
                <a:gd name="T31" fmla="*/ 86 h 149"/>
                <a:gd name="T32" fmla="*/ 17 w 147"/>
                <a:gd name="T33" fmla="*/ 86 h 149"/>
                <a:gd name="T34" fmla="*/ 17 w 147"/>
                <a:gd name="T35" fmla="*/ 106 h 149"/>
                <a:gd name="T36" fmla="*/ 28 w 147"/>
                <a:gd name="T37" fmla="*/ 127 h 149"/>
                <a:gd name="T38" fmla="*/ 19 w 147"/>
                <a:gd name="T39" fmla="*/ 43 h 149"/>
                <a:gd name="T40" fmla="*/ 18 w 147"/>
                <a:gd name="T41" fmla="*/ 42 h 149"/>
                <a:gd name="T42" fmla="*/ 25 w 147"/>
                <a:gd name="T43" fmla="*/ 114 h 149"/>
                <a:gd name="T44" fmla="*/ 27 w 147"/>
                <a:gd name="T45" fmla="*/ 32 h 149"/>
                <a:gd name="T46" fmla="*/ 51 w 147"/>
                <a:gd name="T47" fmla="*/ 143 h 149"/>
                <a:gd name="T48" fmla="*/ 30 w 147"/>
                <a:gd name="T49" fmla="*/ 17 h 149"/>
                <a:gd name="T50" fmla="*/ 31 w 147"/>
                <a:gd name="T51" fmla="*/ 17 h 149"/>
                <a:gd name="T52" fmla="*/ 56 w 147"/>
                <a:gd name="T53" fmla="*/ 7 h 149"/>
                <a:gd name="T54" fmla="*/ 36 w 147"/>
                <a:gd name="T55" fmla="*/ 130 h 149"/>
                <a:gd name="T56" fmla="*/ 61 w 147"/>
                <a:gd name="T57" fmla="*/ 137 h 149"/>
                <a:gd name="T58" fmla="*/ 45 w 147"/>
                <a:gd name="T59" fmla="*/ 134 h 149"/>
                <a:gd name="T60" fmla="*/ 39 w 147"/>
                <a:gd name="T61" fmla="*/ 26 h 149"/>
                <a:gd name="T62" fmla="*/ 49 w 147"/>
                <a:gd name="T63" fmla="*/ 20 h 149"/>
                <a:gd name="T64" fmla="*/ 49 w 147"/>
                <a:gd name="T65" fmla="*/ 19 h 149"/>
                <a:gd name="T66" fmla="*/ 74 w 147"/>
                <a:gd name="T67" fmla="*/ 13 h 149"/>
                <a:gd name="T68" fmla="*/ 75 w 147"/>
                <a:gd name="T69" fmla="*/ 21 h 149"/>
                <a:gd name="T70" fmla="*/ 66 w 147"/>
                <a:gd name="T71" fmla="*/ 146 h 149"/>
                <a:gd name="T72" fmla="*/ 71 w 147"/>
                <a:gd name="T73" fmla="*/ 144 h 149"/>
                <a:gd name="T74" fmla="*/ 80 w 147"/>
                <a:gd name="T75" fmla="*/ 21 h 149"/>
                <a:gd name="T76" fmla="*/ 81 w 147"/>
                <a:gd name="T77" fmla="*/ 135 h 149"/>
                <a:gd name="T78" fmla="*/ 84 w 147"/>
                <a:gd name="T79" fmla="*/ 14 h 149"/>
                <a:gd name="T80" fmla="*/ 84 w 147"/>
                <a:gd name="T81" fmla="*/ 14 h 149"/>
                <a:gd name="T82" fmla="*/ 83 w 147"/>
                <a:gd name="T83" fmla="*/ 8 h 149"/>
                <a:gd name="T84" fmla="*/ 97 w 147"/>
                <a:gd name="T85" fmla="*/ 133 h 149"/>
                <a:gd name="T86" fmla="*/ 89 w 147"/>
                <a:gd name="T87" fmla="*/ 17 h 149"/>
                <a:gd name="T88" fmla="*/ 89 w 147"/>
                <a:gd name="T89" fmla="*/ 17 h 149"/>
                <a:gd name="T90" fmla="*/ 91 w 147"/>
                <a:gd name="T91" fmla="*/ 128 h 149"/>
                <a:gd name="T92" fmla="*/ 104 w 147"/>
                <a:gd name="T93" fmla="*/ 24 h 149"/>
                <a:gd name="T94" fmla="*/ 107 w 147"/>
                <a:gd name="T95" fmla="*/ 116 h 149"/>
                <a:gd name="T96" fmla="*/ 119 w 147"/>
                <a:gd name="T97" fmla="*/ 29 h 149"/>
                <a:gd name="T98" fmla="*/ 124 w 147"/>
                <a:gd name="T99" fmla="*/ 103 h 149"/>
                <a:gd name="T100" fmla="*/ 130 w 147"/>
                <a:gd name="T101" fmla="*/ 98 h 149"/>
                <a:gd name="T102" fmla="*/ 141 w 147"/>
                <a:gd name="T103" fmla="*/ 118 h 149"/>
                <a:gd name="T104" fmla="*/ 131 w 147"/>
                <a:gd name="T105" fmla="*/ 126 h 149"/>
                <a:gd name="T106" fmla="*/ 130 w 147"/>
                <a:gd name="T107" fmla="*/ 12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7" h="149">
                  <a:moveTo>
                    <a:pt x="77" y="1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8" y="2"/>
                    <a:pt x="82" y="3"/>
                    <a:pt x="87" y="4"/>
                  </a:cubicBezTo>
                  <a:cubicBezTo>
                    <a:pt x="91" y="4"/>
                    <a:pt x="98" y="8"/>
                    <a:pt x="109" y="16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3" y="22"/>
                    <a:pt x="125" y="25"/>
                    <a:pt x="126" y="27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6" y="28"/>
                    <a:pt x="125" y="29"/>
                    <a:pt x="123" y="31"/>
                  </a:cubicBezTo>
                  <a:cubicBezTo>
                    <a:pt x="122" y="34"/>
                    <a:pt x="119" y="40"/>
                    <a:pt x="112" y="48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0" y="52"/>
                    <a:pt x="108" y="52"/>
                    <a:pt x="105" y="53"/>
                  </a:cubicBezTo>
                  <a:cubicBezTo>
                    <a:pt x="104" y="53"/>
                    <a:pt x="103" y="52"/>
                    <a:pt x="102" y="50"/>
                  </a:cubicBezTo>
                  <a:cubicBezTo>
                    <a:pt x="97" y="47"/>
                    <a:pt x="95" y="44"/>
                    <a:pt x="95" y="42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1"/>
                    <a:pt x="92" y="29"/>
                    <a:pt x="81" y="27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59" y="26"/>
                    <a:pt x="51" y="28"/>
                    <a:pt x="40" y="33"/>
                  </a:cubicBezTo>
                  <a:cubicBezTo>
                    <a:pt x="35" y="36"/>
                    <a:pt x="31" y="42"/>
                    <a:pt x="28" y="51"/>
                  </a:cubicBezTo>
                  <a:cubicBezTo>
                    <a:pt x="25" y="59"/>
                    <a:pt x="23" y="64"/>
                    <a:pt x="22" y="65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5"/>
                    <a:pt x="17" y="67"/>
                    <a:pt x="17" y="69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2" y="68"/>
                    <a:pt x="22" y="69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1" y="81"/>
                    <a:pt x="22" y="86"/>
                    <a:pt x="25" y="96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5" y="100"/>
                    <a:pt x="26" y="103"/>
                    <a:pt x="26" y="107"/>
                  </a:cubicBezTo>
                  <a:cubicBezTo>
                    <a:pt x="28" y="113"/>
                    <a:pt x="33" y="117"/>
                    <a:pt x="41" y="12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70" y="131"/>
                    <a:pt x="83" y="128"/>
                    <a:pt x="95" y="121"/>
                  </a:cubicBezTo>
                  <a:cubicBezTo>
                    <a:pt x="106" y="111"/>
                    <a:pt x="112" y="105"/>
                    <a:pt x="112" y="102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11" y="96"/>
                    <a:pt x="115" y="92"/>
                    <a:pt x="122" y="85"/>
                  </a:cubicBezTo>
                  <a:cubicBezTo>
                    <a:pt x="123" y="85"/>
                    <a:pt x="124" y="86"/>
                    <a:pt x="126" y="88"/>
                  </a:cubicBezTo>
                  <a:cubicBezTo>
                    <a:pt x="126" y="89"/>
                    <a:pt x="126" y="89"/>
                    <a:pt x="126" y="89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30" y="91"/>
                    <a:pt x="133" y="93"/>
                    <a:pt x="133" y="95"/>
                  </a:cubicBezTo>
                  <a:cubicBezTo>
                    <a:pt x="136" y="99"/>
                    <a:pt x="138" y="104"/>
                    <a:pt x="141" y="112"/>
                  </a:cubicBezTo>
                  <a:cubicBezTo>
                    <a:pt x="142" y="112"/>
                    <a:pt x="143" y="114"/>
                    <a:pt x="144" y="118"/>
                  </a:cubicBezTo>
                  <a:cubicBezTo>
                    <a:pt x="146" y="119"/>
                    <a:pt x="147" y="120"/>
                    <a:pt x="147" y="121"/>
                  </a:cubicBezTo>
                  <a:cubicBezTo>
                    <a:pt x="147" y="122"/>
                    <a:pt x="146" y="123"/>
                    <a:pt x="144" y="123"/>
                  </a:cubicBezTo>
                  <a:cubicBezTo>
                    <a:pt x="140" y="125"/>
                    <a:pt x="137" y="127"/>
                    <a:pt x="133" y="132"/>
                  </a:cubicBezTo>
                  <a:cubicBezTo>
                    <a:pt x="127" y="126"/>
                    <a:pt x="124" y="123"/>
                    <a:pt x="124" y="123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05" y="134"/>
                    <a:pt x="101" y="137"/>
                    <a:pt x="97" y="140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66" y="149"/>
                    <a:pt x="66" y="149"/>
                    <a:pt x="66" y="149"/>
                  </a:cubicBezTo>
                  <a:cubicBezTo>
                    <a:pt x="61" y="149"/>
                    <a:pt x="53" y="148"/>
                    <a:pt x="42" y="144"/>
                  </a:cubicBezTo>
                  <a:cubicBezTo>
                    <a:pt x="30" y="139"/>
                    <a:pt x="24" y="135"/>
                    <a:pt x="23" y="133"/>
                  </a:cubicBezTo>
                  <a:cubicBezTo>
                    <a:pt x="8" y="115"/>
                    <a:pt x="1" y="102"/>
                    <a:pt x="1" y="9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77"/>
                    <a:pt x="3" y="70"/>
                    <a:pt x="3" y="6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0"/>
                    <a:pt x="13" y="34"/>
                    <a:pt x="19" y="27"/>
                  </a:cubicBezTo>
                  <a:cubicBezTo>
                    <a:pt x="22" y="19"/>
                    <a:pt x="32" y="12"/>
                    <a:pt x="47" y="5"/>
                  </a:cubicBezTo>
                  <a:cubicBezTo>
                    <a:pt x="53" y="3"/>
                    <a:pt x="63" y="2"/>
                    <a:pt x="77" y="1"/>
                  </a:cubicBezTo>
                  <a:close/>
                  <a:moveTo>
                    <a:pt x="9" y="81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9" y="84"/>
                    <a:pt x="10" y="85"/>
                    <a:pt x="12" y="85"/>
                  </a:cubicBezTo>
                  <a:cubicBezTo>
                    <a:pt x="13" y="85"/>
                    <a:pt x="13" y="82"/>
                    <a:pt x="12" y="77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0" y="78"/>
                    <a:pt x="9" y="81"/>
                  </a:cubicBezTo>
                  <a:close/>
                  <a:moveTo>
                    <a:pt x="20" y="48"/>
                  </a:moveTo>
                  <a:cubicBezTo>
                    <a:pt x="19" y="48"/>
                    <a:pt x="19" y="48"/>
                    <a:pt x="19" y="48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8"/>
                    <a:pt x="18" y="55"/>
                    <a:pt x="20" y="50"/>
                  </a:cubicBezTo>
                  <a:lnTo>
                    <a:pt x="20" y="48"/>
                  </a:lnTo>
                  <a:close/>
                  <a:moveTo>
                    <a:pt x="17" y="86"/>
                  </a:moveTo>
                  <a:cubicBezTo>
                    <a:pt x="16" y="87"/>
                    <a:pt x="16" y="88"/>
                    <a:pt x="16" y="90"/>
                  </a:cubicBezTo>
                  <a:cubicBezTo>
                    <a:pt x="16" y="91"/>
                    <a:pt x="17" y="93"/>
                    <a:pt x="18" y="95"/>
                  </a:cubicBezTo>
                  <a:cubicBezTo>
                    <a:pt x="19" y="98"/>
                    <a:pt x="20" y="99"/>
                    <a:pt x="22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2" y="96"/>
                    <a:pt x="20" y="92"/>
                    <a:pt x="17" y="86"/>
                  </a:cubicBezTo>
                  <a:close/>
                  <a:moveTo>
                    <a:pt x="17" y="106"/>
                  </a:moveTo>
                  <a:cubicBezTo>
                    <a:pt x="16" y="106"/>
                    <a:pt x="16" y="106"/>
                    <a:pt x="16" y="106"/>
                  </a:cubicBezTo>
                  <a:cubicBezTo>
                    <a:pt x="16" y="107"/>
                    <a:pt x="16" y="107"/>
                    <a:pt x="16" y="107"/>
                  </a:cubicBezTo>
                  <a:cubicBezTo>
                    <a:pt x="17" y="109"/>
                    <a:pt x="18" y="110"/>
                    <a:pt x="20" y="110"/>
                  </a:cubicBezTo>
                  <a:cubicBezTo>
                    <a:pt x="20" y="109"/>
                    <a:pt x="19" y="107"/>
                    <a:pt x="17" y="106"/>
                  </a:cubicBezTo>
                  <a:close/>
                  <a:moveTo>
                    <a:pt x="19" y="118"/>
                  </a:moveTo>
                  <a:cubicBezTo>
                    <a:pt x="17" y="118"/>
                    <a:pt x="17" y="118"/>
                    <a:pt x="17" y="118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7" y="121"/>
                    <a:pt x="20" y="124"/>
                    <a:pt x="26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28" y="125"/>
                    <a:pt x="25" y="122"/>
                    <a:pt x="19" y="118"/>
                  </a:cubicBezTo>
                  <a:close/>
                  <a:moveTo>
                    <a:pt x="18" y="42"/>
                  </a:moveTo>
                  <a:cubicBezTo>
                    <a:pt x="18" y="43"/>
                    <a:pt x="18" y="43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42"/>
                    <a:pt x="22" y="40"/>
                    <a:pt x="22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40"/>
                    <a:pt x="18" y="41"/>
                    <a:pt x="18" y="42"/>
                  </a:cubicBezTo>
                  <a:close/>
                  <a:moveTo>
                    <a:pt x="22" y="112"/>
                  </a:moveTo>
                  <a:cubicBezTo>
                    <a:pt x="22" y="113"/>
                    <a:pt x="22" y="113"/>
                    <a:pt x="22" y="113"/>
                  </a:cubicBezTo>
                  <a:cubicBezTo>
                    <a:pt x="23" y="115"/>
                    <a:pt x="24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5" y="113"/>
                    <a:pt x="24" y="112"/>
                    <a:pt x="22" y="112"/>
                  </a:cubicBezTo>
                  <a:close/>
                  <a:moveTo>
                    <a:pt x="27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30" y="31"/>
                    <a:pt x="31" y="30"/>
                    <a:pt x="31" y="28"/>
                  </a:cubicBezTo>
                  <a:cubicBezTo>
                    <a:pt x="29" y="28"/>
                    <a:pt x="27" y="30"/>
                    <a:pt x="27" y="32"/>
                  </a:cubicBezTo>
                  <a:close/>
                  <a:moveTo>
                    <a:pt x="27" y="131"/>
                  </a:moveTo>
                  <a:cubicBezTo>
                    <a:pt x="28" y="133"/>
                    <a:pt x="35" y="137"/>
                    <a:pt x="45" y="142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40" y="138"/>
                    <a:pt x="34" y="134"/>
                    <a:pt x="31" y="131"/>
                  </a:cubicBezTo>
                  <a:cubicBezTo>
                    <a:pt x="30" y="130"/>
                    <a:pt x="30" y="130"/>
                    <a:pt x="29" y="130"/>
                  </a:cubicBezTo>
                  <a:cubicBezTo>
                    <a:pt x="27" y="130"/>
                    <a:pt x="27" y="130"/>
                    <a:pt x="27" y="130"/>
                  </a:cubicBezTo>
                  <a:cubicBezTo>
                    <a:pt x="27" y="130"/>
                    <a:pt x="27" y="130"/>
                    <a:pt x="27" y="131"/>
                  </a:cubicBezTo>
                  <a:close/>
                  <a:moveTo>
                    <a:pt x="30" y="17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7"/>
                    <a:pt x="31" y="17"/>
                    <a:pt x="31" y="17"/>
                  </a:cubicBezTo>
                  <a:lnTo>
                    <a:pt x="30" y="17"/>
                  </a:lnTo>
                  <a:close/>
                  <a:moveTo>
                    <a:pt x="34" y="15"/>
                  </a:moveTo>
                  <a:cubicBezTo>
                    <a:pt x="34" y="16"/>
                    <a:pt x="34" y="16"/>
                    <a:pt x="34" y="16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9" y="6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3" y="5"/>
                    <a:pt x="44" y="8"/>
                    <a:pt x="34" y="15"/>
                  </a:cubicBezTo>
                  <a:close/>
                  <a:moveTo>
                    <a:pt x="37" y="130"/>
                  </a:moveTo>
                  <a:cubicBezTo>
                    <a:pt x="36" y="130"/>
                    <a:pt x="36" y="130"/>
                    <a:pt x="36" y="130"/>
                  </a:cubicBezTo>
                  <a:cubicBezTo>
                    <a:pt x="36" y="131"/>
                    <a:pt x="39" y="133"/>
                    <a:pt x="45" y="135"/>
                  </a:cubicBezTo>
                  <a:cubicBezTo>
                    <a:pt x="58" y="139"/>
                    <a:pt x="58" y="139"/>
                    <a:pt x="58" y="139"/>
                  </a:cubicBezTo>
                  <a:cubicBezTo>
                    <a:pt x="60" y="139"/>
                    <a:pt x="60" y="139"/>
                    <a:pt x="60" y="139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58" y="137"/>
                    <a:pt x="54" y="136"/>
                    <a:pt x="52" y="134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4" y="134"/>
                    <a:pt x="41" y="133"/>
                    <a:pt x="37" y="130"/>
                  </a:cubicBezTo>
                  <a:close/>
                  <a:moveTo>
                    <a:pt x="40" y="24"/>
                  </a:move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5"/>
                    <a:pt x="41" y="25"/>
                    <a:pt x="41" y="25"/>
                  </a:cubicBezTo>
                  <a:lnTo>
                    <a:pt x="40" y="24"/>
                  </a:lnTo>
                  <a:close/>
                  <a:moveTo>
                    <a:pt x="49" y="19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19"/>
                    <a:pt x="56" y="19"/>
                    <a:pt x="56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1" y="18"/>
                    <a:pt x="49" y="19"/>
                    <a:pt x="49" y="19"/>
                  </a:cubicBezTo>
                  <a:close/>
                  <a:moveTo>
                    <a:pt x="59" y="14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72" y="16"/>
                    <a:pt x="77" y="15"/>
                    <a:pt x="78" y="14"/>
                  </a:cubicBezTo>
                  <a:cubicBezTo>
                    <a:pt x="78" y="13"/>
                    <a:pt x="77" y="13"/>
                    <a:pt x="74" y="13"/>
                  </a:cubicBezTo>
                  <a:cubicBezTo>
                    <a:pt x="67" y="13"/>
                    <a:pt x="62" y="13"/>
                    <a:pt x="59" y="14"/>
                  </a:cubicBezTo>
                  <a:close/>
                  <a:moveTo>
                    <a:pt x="63" y="22"/>
                  </a:moveTo>
                  <a:cubicBezTo>
                    <a:pt x="66" y="23"/>
                    <a:pt x="66" y="23"/>
                    <a:pt x="66" y="23"/>
                  </a:cubicBezTo>
                  <a:cubicBezTo>
                    <a:pt x="66" y="23"/>
                    <a:pt x="66" y="23"/>
                    <a:pt x="66" y="23"/>
                  </a:cubicBezTo>
                  <a:cubicBezTo>
                    <a:pt x="71" y="22"/>
                    <a:pt x="74" y="22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66" y="20"/>
                    <a:pt x="63" y="21"/>
                    <a:pt x="63" y="22"/>
                  </a:cubicBez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7"/>
                    <a:pt x="68" y="147"/>
                    <a:pt x="72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4"/>
                    <a:pt x="71" y="144"/>
                    <a:pt x="71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7" y="144"/>
                    <a:pt x="66" y="145"/>
                    <a:pt x="66" y="146"/>
                  </a:cubicBezTo>
                  <a:close/>
                  <a:moveTo>
                    <a:pt x="82" y="20"/>
                  </a:moveTo>
                  <a:cubicBezTo>
                    <a:pt x="80" y="20"/>
                    <a:pt x="80" y="20"/>
                    <a:pt x="80" y="20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1"/>
                    <a:pt x="82" y="22"/>
                    <a:pt x="87" y="22"/>
                  </a:cubicBezTo>
                  <a:cubicBezTo>
                    <a:pt x="87" y="22"/>
                    <a:pt x="87" y="22"/>
                    <a:pt x="87" y="22"/>
                  </a:cubicBezTo>
                  <a:lnTo>
                    <a:pt x="82" y="20"/>
                  </a:lnTo>
                  <a:close/>
                  <a:moveTo>
                    <a:pt x="81" y="134"/>
                  </a:moveTo>
                  <a:cubicBezTo>
                    <a:pt x="81" y="135"/>
                    <a:pt x="81" y="135"/>
                    <a:pt x="81" y="135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3" y="135"/>
                    <a:pt x="83" y="134"/>
                    <a:pt x="8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2" y="133"/>
                    <a:pt x="81" y="134"/>
                    <a:pt x="81" y="134"/>
                  </a:cubicBezTo>
                  <a:close/>
                  <a:moveTo>
                    <a:pt x="84" y="14"/>
                  </a:moveTo>
                  <a:cubicBezTo>
                    <a:pt x="81" y="14"/>
                    <a:pt x="81" y="14"/>
                    <a:pt x="81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6"/>
                    <a:pt x="82" y="16"/>
                    <a:pt x="86" y="17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5"/>
                    <a:pt x="86" y="14"/>
                    <a:pt x="84" y="14"/>
                  </a:cubicBezTo>
                  <a:close/>
                  <a:moveTo>
                    <a:pt x="84" y="6"/>
                  </a:moveTo>
                  <a:cubicBezTo>
                    <a:pt x="83" y="6"/>
                    <a:pt x="83" y="6"/>
                    <a:pt x="83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4" y="8"/>
                    <a:pt x="84" y="8"/>
                    <a:pt x="84" y="8"/>
                  </a:cubicBezTo>
                  <a:lnTo>
                    <a:pt x="84" y="6"/>
                  </a:lnTo>
                  <a:close/>
                  <a:moveTo>
                    <a:pt x="88" y="138"/>
                  </a:moveTo>
                  <a:cubicBezTo>
                    <a:pt x="88" y="138"/>
                    <a:pt x="88" y="138"/>
                    <a:pt x="88" y="138"/>
                  </a:cubicBezTo>
                  <a:cubicBezTo>
                    <a:pt x="92" y="137"/>
                    <a:pt x="95" y="135"/>
                    <a:pt x="97" y="133"/>
                  </a:cubicBezTo>
                  <a:cubicBezTo>
                    <a:pt x="97" y="133"/>
                    <a:pt x="97" y="133"/>
                    <a:pt x="97" y="133"/>
                  </a:cubicBezTo>
                  <a:cubicBezTo>
                    <a:pt x="97" y="133"/>
                    <a:pt x="97" y="133"/>
                    <a:pt x="97" y="133"/>
                  </a:cubicBezTo>
                  <a:cubicBezTo>
                    <a:pt x="95" y="133"/>
                    <a:pt x="92" y="134"/>
                    <a:pt x="88" y="138"/>
                  </a:cubicBezTo>
                  <a:close/>
                  <a:moveTo>
                    <a:pt x="89" y="17"/>
                  </a:moveTo>
                  <a:cubicBezTo>
                    <a:pt x="89" y="17"/>
                    <a:pt x="89" y="17"/>
                    <a:pt x="89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17"/>
                    <a:pt x="90" y="17"/>
                    <a:pt x="90" y="17"/>
                  </a:cubicBezTo>
                  <a:lnTo>
                    <a:pt x="89" y="17"/>
                  </a:lnTo>
                  <a:close/>
                  <a:moveTo>
                    <a:pt x="91" y="128"/>
                  </a:moveTo>
                  <a:cubicBezTo>
                    <a:pt x="92" y="128"/>
                    <a:pt x="92" y="128"/>
                    <a:pt x="92" y="128"/>
                  </a:cubicBezTo>
                  <a:cubicBezTo>
                    <a:pt x="92" y="129"/>
                    <a:pt x="92" y="129"/>
                    <a:pt x="92" y="129"/>
                  </a:cubicBezTo>
                  <a:cubicBezTo>
                    <a:pt x="96" y="127"/>
                    <a:pt x="98" y="125"/>
                    <a:pt x="98" y="123"/>
                  </a:cubicBezTo>
                  <a:cubicBezTo>
                    <a:pt x="94" y="126"/>
                    <a:pt x="91" y="127"/>
                    <a:pt x="91" y="128"/>
                  </a:cubicBezTo>
                  <a:close/>
                  <a:moveTo>
                    <a:pt x="104" y="24"/>
                  </a:moveTo>
                  <a:cubicBezTo>
                    <a:pt x="103" y="24"/>
                    <a:pt x="103" y="24"/>
                    <a:pt x="103" y="24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4"/>
                    <a:pt x="104" y="24"/>
                    <a:pt x="104" y="24"/>
                  </a:cubicBezTo>
                  <a:close/>
                  <a:moveTo>
                    <a:pt x="107" y="116"/>
                  </a:moveTo>
                  <a:cubicBezTo>
                    <a:pt x="108" y="116"/>
                    <a:pt x="108" y="116"/>
                    <a:pt x="108" y="116"/>
                  </a:cubicBezTo>
                  <a:cubicBezTo>
                    <a:pt x="109" y="116"/>
                    <a:pt x="110" y="115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09" y="112"/>
                    <a:pt x="108" y="113"/>
                    <a:pt x="107" y="116"/>
                  </a:cubicBezTo>
                  <a:close/>
                  <a:moveTo>
                    <a:pt x="116" y="30"/>
                  </a:moveTo>
                  <a:cubicBezTo>
                    <a:pt x="116" y="30"/>
                    <a:pt x="116" y="30"/>
                    <a:pt x="116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7" y="27"/>
                    <a:pt x="116" y="28"/>
                    <a:pt x="116" y="30"/>
                  </a:cubicBezTo>
                  <a:close/>
                  <a:moveTo>
                    <a:pt x="124" y="103"/>
                  </a:moveTo>
                  <a:cubicBezTo>
                    <a:pt x="124" y="103"/>
                    <a:pt x="124" y="103"/>
                    <a:pt x="124" y="103"/>
                  </a:cubicBezTo>
                  <a:cubicBezTo>
                    <a:pt x="125" y="107"/>
                    <a:pt x="126" y="109"/>
                    <a:pt x="127" y="109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7" y="107"/>
                    <a:pt x="127" y="107"/>
                    <a:pt x="127" y="107"/>
                  </a:cubicBezTo>
                  <a:cubicBezTo>
                    <a:pt x="127" y="104"/>
                    <a:pt x="125" y="103"/>
                    <a:pt x="124" y="103"/>
                  </a:cubicBezTo>
                  <a:close/>
                  <a:moveTo>
                    <a:pt x="130" y="98"/>
                  </a:moveTo>
                  <a:cubicBezTo>
                    <a:pt x="129" y="98"/>
                    <a:pt x="129" y="98"/>
                    <a:pt x="129" y="98"/>
                  </a:cubicBezTo>
                  <a:cubicBezTo>
                    <a:pt x="129" y="99"/>
                    <a:pt x="129" y="99"/>
                    <a:pt x="129" y="99"/>
                  </a:cubicBezTo>
                  <a:cubicBezTo>
                    <a:pt x="129" y="101"/>
                    <a:pt x="132" y="107"/>
                    <a:pt x="138" y="118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38" y="113"/>
                    <a:pt x="136" y="108"/>
                    <a:pt x="133" y="102"/>
                  </a:cubicBezTo>
                  <a:lnTo>
                    <a:pt x="130" y="98"/>
                  </a:lnTo>
                  <a:close/>
                  <a:moveTo>
                    <a:pt x="130" y="124"/>
                  </a:moveTo>
                  <a:cubicBezTo>
                    <a:pt x="130" y="125"/>
                    <a:pt x="130" y="125"/>
                    <a:pt x="130" y="125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3" y="126"/>
                    <a:pt x="134" y="125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5" y="121"/>
                    <a:pt x="132" y="120"/>
                  </a:cubicBezTo>
                  <a:cubicBezTo>
                    <a:pt x="131" y="120"/>
                    <a:pt x="130" y="121"/>
                    <a:pt x="13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auto">
            <a:xfrm>
              <a:off x="5611813" y="3308351"/>
              <a:ext cx="96838" cy="101600"/>
            </a:xfrm>
            <a:custGeom>
              <a:avLst/>
              <a:gdLst>
                <a:gd name="T0" fmla="*/ 105 w 124"/>
                <a:gd name="T1" fmla="*/ 19 h 130"/>
                <a:gd name="T2" fmla="*/ 113 w 124"/>
                <a:gd name="T3" fmla="*/ 33 h 130"/>
                <a:gd name="T4" fmla="*/ 119 w 124"/>
                <a:gd name="T5" fmla="*/ 41 h 130"/>
                <a:gd name="T6" fmla="*/ 123 w 124"/>
                <a:gd name="T7" fmla="*/ 57 h 130"/>
                <a:gd name="T8" fmla="*/ 77 w 124"/>
                <a:gd name="T9" fmla="*/ 129 h 130"/>
                <a:gd name="T10" fmla="*/ 5 w 124"/>
                <a:gd name="T11" fmla="*/ 91 h 130"/>
                <a:gd name="T12" fmla="*/ 43 w 124"/>
                <a:gd name="T13" fmla="*/ 6 h 130"/>
                <a:gd name="T14" fmla="*/ 4 w 124"/>
                <a:gd name="T15" fmla="*/ 79 h 130"/>
                <a:gd name="T16" fmla="*/ 10 w 124"/>
                <a:gd name="T17" fmla="*/ 88 h 130"/>
                <a:gd name="T18" fmla="*/ 14 w 124"/>
                <a:gd name="T19" fmla="*/ 100 h 130"/>
                <a:gd name="T20" fmla="*/ 14 w 124"/>
                <a:gd name="T21" fmla="*/ 46 h 130"/>
                <a:gd name="T22" fmla="*/ 17 w 124"/>
                <a:gd name="T23" fmla="*/ 39 h 130"/>
                <a:gd name="T24" fmla="*/ 18 w 124"/>
                <a:gd name="T25" fmla="*/ 70 h 130"/>
                <a:gd name="T26" fmla="*/ 19 w 124"/>
                <a:gd name="T27" fmla="*/ 71 h 130"/>
                <a:gd name="T28" fmla="*/ 19 w 124"/>
                <a:gd name="T29" fmla="*/ 105 h 130"/>
                <a:gd name="T30" fmla="*/ 20 w 124"/>
                <a:gd name="T31" fmla="*/ 105 h 130"/>
                <a:gd name="T32" fmla="*/ 40 w 124"/>
                <a:gd name="T33" fmla="*/ 104 h 130"/>
                <a:gd name="T34" fmla="*/ 88 w 124"/>
                <a:gd name="T35" fmla="*/ 101 h 130"/>
                <a:gd name="T36" fmla="*/ 101 w 124"/>
                <a:gd name="T37" fmla="*/ 48 h 130"/>
                <a:gd name="T38" fmla="*/ 43 w 124"/>
                <a:gd name="T39" fmla="*/ 31 h 130"/>
                <a:gd name="T40" fmla="*/ 25 w 124"/>
                <a:gd name="T41" fmla="*/ 114 h 130"/>
                <a:gd name="T42" fmla="*/ 38 w 124"/>
                <a:gd name="T43" fmla="*/ 118 h 130"/>
                <a:gd name="T44" fmla="*/ 28 w 124"/>
                <a:gd name="T45" fmla="*/ 39 h 130"/>
                <a:gd name="T46" fmla="*/ 27 w 124"/>
                <a:gd name="T47" fmla="*/ 38 h 130"/>
                <a:gd name="T48" fmla="*/ 45 w 124"/>
                <a:gd name="T49" fmla="*/ 10 h 130"/>
                <a:gd name="T50" fmla="*/ 66 w 124"/>
                <a:gd name="T51" fmla="*/ 6 h 130"/>
                <a:gd name="T52" fmla="*/ 37 w 124"/>
                <a:gd name="T53" fmla="*/ 21 h 130"/>
                <a:gd name="T54" fmla="*/ 32 w 124"/>
                <a:gd name="T55" fmla="*/ 32 h 130"/>
                <a:gd name="T56" fmla="*/ 37 w 124"/>
                <a:gd name="T57" fmla="*/ 121 h 130"/>
                <a:gd name="T58" fmla="*/ 40 w 124"/>
                <a:gd name="T59" fmla="*/ 120 h 130"/>
                <a:gd name="T60" fmla="*/ 42 w 124"/>
                <a:gd name="T61" fmla="*/ 118 h 130"/>
                <a:gd name="T62" fmla="*/ 42 w 124"/>
                <a:gd name="T63" fmla="*/ 117 h 130"/>
                <a:gd name="T64" fmla="*/ 68 w 124"/>
                <a:gd name="T65" fmla="*/ 13 h 130"/>
                <a:gd name="T66" fmla="*/ 50 w 124"/>
                <a:gd name="T67" fmla="*/ 24 h 130"/>
                <a:gd name="T68" fmla="*/ 73 w 124"/>
                <a:gd name="T69" fmla="*/ 21 h 130"/>
                <a:gd name="T70" fmla="*/ 67 w 124"/>
                <a:gd name="T71" fmla="*/ 124 h 130"/>
                <a:gd name="T72" fmla="*/ 74 w 124"/>
                <a:gd name="T73" fmla="*/ 121 h 130"/>
                <a:gd name="T74" fmla="*/ 77 w 124"/>
                <a:gd name="T75" fmla="*/ 9 h 130"/>
                <a:gd name="T76" fmla="*/ 75 w 124"/>
                <a:gd name="T77" fmla="*/ 5 h 130"/>
                <a:gd name="T78" fmla="*/ 75 w 124"/>
                <a:gd name="T79" fmla="*/ 15 h 130"/>
                <a:gd name="T80" fmla="*/ 76 w 124"/>
                <a:gd name="T81" fmla="*/ 14 h 130"/>
                <a:gd name="T82" fmla="*/ 77 w 124"/>
                <a:gd name="T83" fmla="*/ 14 h 130"/>
                <a:gd name="T84" fmla="*/ 85 w 124"/>
                <a:gd name="T85" fmla="*/ 122 h 130"/>
                <a:gd name="T86" fmla="*/ 89 w 124"/>
                <a:gd name="T87" fmla="*/ 28 h 130"/>
                <a:gd name="T88" fmla="*/ 90 w 124"/>
                <a:gd name="T89" fmla="*/ 11 h 130"/>
                <a:gd name="T90" fmla="*/ 93 w 124"/>
                <a:gd name="T91" fmla="*/ 23 h 130"/>
                <a:gd name="T92" fmla="*/ 102 w 124"/>
                <a:gd name="T93" fmla="*/ 29 h 130"/>
                <a:gd name="T94" fmla="*/ 98 w 124"/>
                <a:gd name="T95" fmla="*/ 31 h 130"/>
                <a:gd name="T96" fmla="*/ 107 w 124"/>
                <a:gd name="T97" fmla="*/ 35 h 130"/>
                <a:gd name="T98" fmla="*/ 113 w 124"/>
                <a:gd name="T99" fmla="*/ 89 h 130"/>
                <a:gd name="T100" fmla="*/ 114 w 124"/>
                <a:gd name="T101" fmla="*/ 89 h 130"/>
                <a:gd name="T102" fmla="*/ 114 w 124"/>
                <a:gd name="T103" fmla="*/ 86 h 130"/>
                <a:gd name="T104" fmla="*/ 117 w 124"/>
                <a:gd name="T105" fmla="*/ 83 h 130"/>
                <a:gd name="T106" fmla="*/ 117 w 124"/>
                <a:gd name="T107" fmla="*/ 72 h 130"/>
                <a:gd name="T108" fmla="*/ 119 w 124"/>
                <a:gd name="T109" fmla="*/ 57 h 130"/>
                <a:gd name="T110" fmla="*/ 121 w 124"/>
                <a:gd name="T111" fmla="*/ 5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4" h="130">
                  <a:moveTo>
                    <a:pt x="69" y="0"/>
                  </a:moveTo>
                  <a:cubicBezTo>
                    <a:pt x="76" y="2"/>
                    <a:pt x="76" y="2"/>
                    <a:pt x="76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88" y="7"/>
                    <a:pt x="97" y="13"/>
                    <a:pt x="105" y="19"/>
                  </a:cubicBezTo>
                  <a:cubicBezTo>
                    <a:pt x="114" y="27"/>
                    <a:pt x="118" y="33"/>
                    <a:pt x="118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6" y="34"/>
                    <a:pt x="115" y="33"/>
                    <a:pt x="114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3"/>
                    <a:pt x="113" y="33"/>
                    <a:pt x="113" y="34"/>
                  </a:cubicBezTo>
                  <a:cubicBezTo>
                    <a:pt x="113" y="36"/>
                    <a:pt x="115" y="39"/>
                    <a:pt x="117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8" y="44"/>
                    <a:pt x="119" y="43"/>
                    <a:pt x="119" y="41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0" y="41"/>
                    <a:pt x="120" y="44"/>
                    <a:pt x="121" y="48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7"/>
                    <a:pt x="123" y="57"/>
                    <a:pt x="123" y="57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3" y="70"/>
                    <a:pt x="121" y="76"/>
                    <a:pt x="120" y="83"/>
                  </a:cubicBezTo>
                  <a:cubicBezTo>
                    <a:pt x="120" y="86"/>
                    <a:pt x="112" y="98"/>
                    <a:pt x="97" y="120"/>
                  </a:cubicBezTo>
                  <a:cubicBezTo>
                    <a:pt x="90" y="126"/>
                    <a:pt x="83" y="129"/>
                    <a:pt x="77" y="129"/>
                  </a:cubicBezTo>
                  <a:cubicBezTo>
                    <a:pt x="71" y="130"/>
                    <a:pt x="64" y="130"/>
                    <a:pt x="56" y="130"/>
                  </a:cubicBezTo>
                  <a:cubicBezTo>
                    <a:pt x="51" y="130"/>
                    <a:pt x="51" y="130"/>
                    <a:pt x="51" y="130"/>
                  </a:cubicBezTo>
                  <a:cubicBezTo>
                    <a:pt x="48" y="130"/>
                    <a:pt x="41" y="128"/>
                    <a:pt x="29" y="123"/>
                  </a:cubicBezTo>
                  <a:cubicBezTo>
                    <a:pt x="13" y="109"/>
                    <a:pt x="5" y="98"/>
                    <a:pt x="5" y="91"/>
                  </a:cubicBezTo>
                  <a:cubicBezTo>
                    <a:pt x="3" y="86"/>
                    <a:pt x="1" y="82"/>
                    <a:pt x="0" y="78"/>
                  </a:cubicBezTo>
                  <a:cubicBezTo>
                    <a:pt x="0" y="76"/>
                    <a:pt x="2" y="69"/>
                    <a:pt x="6" y="56"/>
                  </a:cubicBezTo>
                  <a:cubicBezTo>
                    <a:pt x="6" y="48"/>
                    <a:pt x="8" y="43"/>
                    <a:pt x="12" y="40"/>
                  </a:cubicBezTo>
                  <a:cubicBezTo>
                    <a:pt x="20" y="22"/>
                    <a:pt x="30" y="11"/>
                    <a:pt x="43" y="6"/>
                  </a:cubicBezTo>
                  <a:cubicBezTo>
                    <a:pt x="53" y="2"/>
                    <a:pt x="62" y="0"/>
                    <a:pt x="69" y="0"/>
                  </a:cubicBezTo>
                  <a:close/>
                  <a:moveTo>
                    <a:pt x="4" y="76"/>
                  </a:moveTo>
                  <a:cubicBezTo>
                    <a:pt x="3" y="77"/>
                    <a:pt x="3" y="77"/>
                    <a:pt x="3" y="77"/>
                  </a:cubicBezTo>
                  <a:cubicBezTo>
                    <a:pt x="3" y="78"/>
                    <a:pt x="4" y="79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6"/>
                    <a:pt x="4" y="76"/>
                    <a:pt x="4" y="76"/>
                  </a:cubicBezTo>
                  <a:close/>
                  <a:moveTo>
                    <a:pt x="10" y="88"/>
                  </a:moveTo>
                  <a:cubicBezTo>
                    <a:pt x="9" y="89"/>
                    <a:pt x="9" y="89"/>
                    <a:pt x="9" y="89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6"/>
                    <a:pt x="11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3" y="92"/>
                    <a:pt x="12" y="88"/>
                    <a:pt x="10" y="88"/>
                  </a:cubicBezTo>
                  <a:close/>
                  <a:moveTo>
                    <a:pt x="12" y="48"/>
                  </a:moveTo>
                  <a:cubicBezTo>
                    <a:pt x="12" y="48"/>
                    <a:pt x="13" y="48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2" y="46"/>
                    <a:pt x="12" y="47"/>
                    <a:pt x="12" y="48"/>
                  </a:cubicBezTo>
                  <a:close/>
                  <a:moveTo>
                    <a:pt x="17" y="39"/>
                  </a:move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8"/>
                    <a:pt x="17" y="38"/>
                    <a:pt x="17" y="39"/>
                  </a:cubicBezTo>
                  <a:close/>
                  <a:moveTo>
                    <a:pt x="18" y="70"/>
                  </a:moveTo>
                  <a:cubicBezTo>
                    <a:pt x="17" y="71"/>
                    <a:pt x="17" y="71"/>
                    <a:pt x="17" y="71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0"/>
                    <a:pt x="19" y="70"/>
                    <a:pt x="19" y="70"/>
                  </a:cubicBezTo>
                  <a:lnTo>
                    <a:pt x="18" y="70"/>
                  </a:lnTo>
                  <a:close/>
                  <a:moveTo>
                    <a:pt x="20" y="105"/>
                  </a:moveTo>
                  <a:cubicBezTo>
                    <a:pt x="19" y="105"/>
                    <a:pt x="19" y="105"/>
                    <a:pt x="19" y="105"/>
                  </a:cubicBezTo>
                  <a:cubicBezTo>
                    <a:pt x="19" y="106"/>
                    <a:pt x="19" y="106"/>
                    <a:pt x="19" y="106"/>
                  </a:cubicBezTo>
                  <a:cubicBezTo>
                    <a:pt x="21" y="108"/>
                    <a:pt x="21" y="108"/>
                    <a:pt x="21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2" y="107"/>
                    <a:pt x="21" y="106"/>
                    <a:pt x="20" y="105"/>
                  </a:cubicBezTo>
                  <a:close/>
                  <a:moveTo>
                    <a:pt x="22" y="81"/>
                  </a:moveTo>
                  <a:cubicBezTo>
                    <a:pt x="22" y="82"/>
                    <a:pt x="22" y="82"/>
                    <a:pt x="22" y="82"/>
                  </a:cubicBezTo>
                  <a:cubicBezTo>
                    <a:pt x="25" y="87"/>
                    <a:pt x="27" y="92"/>
                    <a:pt x="30" y="97"/>
                  </a:cubicBezTo>
                  <a:cubicBezTo>
                    <a:pt x="30" y="99"/>
                    <a:pt x="34" y="101"/>
                    <a:pt x="40" y="104"/>
                  </a:cubicBezTo>
                  <a:cubicBezTo>
                    <a:pt x="43" y="108"/>
                    <a:pt x="49" y="111"/>
                    <a:pt x="57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9" y="112"/>
                    <a:pt x="75" y="110"/>
                    <a:pt x="79" y="108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98" y="91"/>
                    <a:pt x="102" y="82"/>
                    <a:pt x="102" y="75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1" y="70"/>
                    <a:pt x="100" y="65"/>
                    <a:pt x="100" y="59"/>
                  </a:cubicBezTo>
                  <a:cubicBezTo>
                    <a:pt x="100" y="54"/>
                    <a:pt x="101" y="51"/>
                    <a:pt x="101" y="48"/>
                  </a:cubicBezTo>
                  <a:cubicBezTo>
                    <a:pt x="101" y="47"/>
                    <a:pt x="98" y="44"/>
                    <a:pt x="91" y="39"/>
                  </a:cubicBezTo>
                  <a:cubicBezTo>
                    <a:pt x="87" y="32"/>
                    <a:pt x="82" y="28"/>
                    <a:pt x="77" y="26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53" y="27"/>
                    <a:pt x="43" y="29"/>
                    <a:pt x="43" y="31"/>
                  </a:cubicBezTo>
                  <a:cubicBezTo>
                    <a:pt x="39" y="36"/>
                    <a:pt x="36" y="40"/>
                    <a:pt x="34" y="44"/>
                  </a:cubicBezTo>
                  <a:cubicBezTo>
                    <a:pt x="29" y="50"/>
                    <a:pt x="26" y="54"/>
                    <a:pt x="26" y="56"/>
                  </a:cubicBezTo>
                  <a:cubicBezTo>
                    <a:pt x="24" y="63"/>
                    <a:pt x="23" y="71"/>
                    <a:pt x="22" y="81"/>
                  </a:cubicBezTo>
                  <a:close/>
                  <a:moveTo>
                    <a:pt x="25" y="114"/>
                  </a:moveTo>
                  <a:cubicBezTo>
                    <a:pt x="23" y="114"/>
                    <a:pt x="23" y="114"/>
                    <a:pt x="23" y="114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5" y="117"/>
                    <a:pt x="29" y="118"/>
                    <a:pt x="35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7" y="117"/>
                    <a:pt x="33" y="116"/>
                    <a:pt x="25" y="114"/>
                  </a:cubicBezTo>
                  <a:close/>
                  <a:moveTo>
                    <a:pt x="27" y="38"/>
                  </a:moveTo>
                  <a:cubicBezTo>
                    <a:pt x="27" y="39"/>
                    <a:pt x="27" y="39"/>
                    <a:pt x="27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0" y="37"/>
                    <a:pt x="31" y="36"/>
                    <a:pt x="31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5"/>
                    <a:pt x="28" y="36"/>
                    <a:pt x="27" y="38"/>
                  </a:cubicBezTo>
                  <a:close/>
                  <a:moveTo>
                    <a:pt x="30" y="19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6" y="17"/>
                    <a:pt x="45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60" y="9"/>
                    <a:pt x="66" y="7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50" y="5"/>
                    <a:pt x="40" y="10"/>
                    <a:pt x="30" y="19"/>
                  </a:cubicBezTo>
                  <a:close/>
                  <a:moveTo>
                    <a:pt x="32" y="24"/>
                  </a:moveTo>
                  <a:cubicBezTo>
                    <a:pt x="34" y="24"/>
                    <a:pt x="35" y="23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4" y="21"/>
                    <a:pt x="32" y="23"/>
                    <a:pt x="32" y="24"/>
                  </a:cubicBezTo>
                  <a:close/>
                  <a:moveTo>
                    <a:pt x="33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lose/>
                  <a:moveTo>
                    <a:pt x="37" y="121"/>
                  </a:moveTo>
                  <a:cubicBezTo>
                    <a:pt x="37" y="121"/>
                    <a:pt x="37" y="121"/>
                    <a:pt x="37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38" y="120"/>
                    <a:pt x="37" y="120"/>
                    <a:pt x="37" y="121"/>
                  </a:cubicBezTo>
                  <a:close/>
                  <a:moveTo>
                    <a:pt x="42" y="117"/>
                  </a:moveTo>
                  <a:cubicBezTo>
                    <a:pt x="42" y="118"/>
                    <a:pt x="42" y="118"/>
                    <a:pt x="42" y="118"/>
                  </a:cubicBezTo>
                  <a:cubicBezTo>
                    <a:pt x="42" y="119"/>
                    <a:pt x="45" y="120"/>
                    <a:pt x="50" y="120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48" y="118"/>
                    <a:pt x="45" y="117"/>
                    <a:pt x="42" y="117"/>
                  </a:cubicBezTo>
                  <a:close/>
                  <a:moveTo>
                    <a:pt x="50" y="15"/>
                  </a:moveTo>
                  <a:cubicBezTo>
                    <a:pt x="50" y="17"/>
                    <a:pt x="50" y="17"/>
                    <a:pt x="50" y="17"/>
                  </a:cubicBezTo>
                  <a:cubicBezTo>
                    <a:pt x="63" y="15"/>
                    <a:pt x="70" y="14"/>
                    <a:pt x="70" y="14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59" y="13"/>
                    <a:pt x="53" y="14"/>
                    <a:pt x="50" y="15"/>
                  </a:cubicBezTo>
                  <a:close/>
                  <a:moveTo>
                    <a:pt x="50" y="24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56" y="21"/>
                    <a:pt x="50" y="22"/>
                    <a:pt x="50" y="24"/>
                  </a:cubicBezTo>
                  <a:close/>
                  <a:moveTo>
                    <a:pt x="67" y="123"/>
                  </a:moveTo>
                  <a:cubicBezTo>
                    <a:pt x="67" y="124"/>
                    <a:pt x="67" y="124"/>
                    <a:pt x="67" y="124"/>
                  </a:cubicBezTo>
                  <a:cubicBezTo>
                    <a:pt x="67" y="124"/>
                    <a:pt x="69" y="125"/>
                    <a:pt x="71" y="125"/>
                  </a:cubicBezTo>
                  <a:cubicBezTo>
                    <a:pt x="74" y="125"/>
                    <a:pt x="75" y="125"/>
                    <a:pt x="75" y="124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5" y="123"/>
                    <a:pt x="75" y="122"/>
                    <a:pt x="74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21"/>
                    <a:pt x="68" y="122"/>
                    <a:pt x="67" y="123"/>
                  </a:cubicBezTo>
                  <a:close/>
                  <a:moveTo>
                    <a:pt x="72" y="6"/>
                  </a:moveTo>
                  <a:cubicBezTo>
                    <a:pt x="72" y="8"/>
                    <a:pt x="74" y="9"/>
                    <a:pt x="77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6"/>
                    <a:pt x="79" y="5"/>
                    <a:pt x="75" y="5"/>
                  </a:cubicBezTo>
                  <a:cubicBezTo>
                    <a:pt x="73" y="5"/>
                    <a:pt x="72" y="5"/>
                    <a:pt x="72" y="6"/>
                  </a:cubicBezTo>
                  <a:close/>
                  <a:moveTo>
                    <a:pt x="72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2" y="16"/>
                    <a:pt x="72" y="16"/>
                    <a:pt x="72" y="17"/>
                  </a:cubicBezTo>
                  <a:close/>
                  <a:moveTo>
                    <a:pt x="77" y="14"/>
                  </a:moveTo>
                  <a:cubicBezTo>
                    <a:pt x="76" y="14"/>
                    <a:pt x="76" y="14"/>
                    <a:pt x="76" y="14"/>
                  </a:cubicBezTo>
                  <a:cubicBezTo>
                    <a:pt x="79" y="17"/>
                    <a:pt x="82" y="18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1" y="15"/>
                    <a:pt x="79" y="14"/>
                    <a:pt x="77" y="14"/>
                  </a:cubicBezTo>
                  <a:close/>
                  <a:moveTo>
                    <a:pt x="81" y="125"/>
                  </a:moveTo>
                  <a:cubicBezTo>
                    <a:pt x="81" y="125"/>
                    <a:pt x="81" y="125"/>
                    <a:pt x="81" y="125"/>
                  </a:cubicBezTo>
                  <a:cubicBezTo>
                    <a:pt x="84" y="124"/>
                    <a:pt x="86" y="123"/>
                    <a:pt x="86" y="123"/>
                  </a:cubicBezTo>
                  <a:cubicBezTo>
                    <a:pt x="85" y="122"/>
                    <a:pt x="85" y="122"/>
                    <a:pt x="85" y="122"/>
                  </a:cubicBezTo>
                  <a:cubicBezTo>
                    <a:pt x="83" y="123"/>
                    <a:pt x="82" y="124"/>
                    <a:pt x="81" y="125"/>
                  </a:cubicBezTo>
                  <a:close/>
                  <a:moveTo>
                    <a:pt x="85" y="26"/>
                  </a:moveTo>
                  <a:cubicBezTo>
                    <a:pt x="86" y="28"/>
                    <a:pt x="87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9" y="26"/>
                    <a:pt x="88" y="25"/>
                    <a:pt x="87" y="25"/>
                  </a:cubicBezTo>
                  <a:cubicBezTo>
                    <a:pt x="86" y="25"/>
                    <a:pt x="85" y="26"/>
                    <a:pt x="85" y="26"/>
                  </a:cubicBezTo>
                  <a:close/>
                  <a:moveTo>
                    <a:pt x="90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91" y="14"/>
                    <a:pt x="93" y="16"/>
                    <a:pt x="94" y="16"/>
                  </a:cubicBezTo>
                  <a:cubicBezTo>
                    <a:pt x="94" y="14"/>
                    <a:pt x="93" y="12"/>
                    <a:pt x="90" y="11"/>
                  </a:cubicBezTo>
                  <a:close/>
                  <a:moveTo>
                    <a:pt x="93" y="23"/>
                  </a:moveTo>
                  <a:cubicBezTo>
                    <a:pt x="93" y="23"/>
                    <a:pt x="93" y="23"/>
                    <a:pt x="93" y="23"/>
                  </a:cubicBezTo>
                  <a:cubicBezTo>
                    <a:pt x="94" y="25"/>
                    <a:pt x="96" y="27"/>
                    <a:pt x="101" y="29"/>
                  </a:cubicBezTo>
                  <a:cubicBezTo>
                    <a:pt x="101" y="29"/>
                    <a:pt x="101" y="29"/>
                    <a:pt x="101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1" y="27"/>
                    <a:pt x="98" y="25"/>
                    <a:pt x="93" y="23"/>
                  </a:cubicBezTo>
                  <a:close/>
                  <a:moveTo>
                    <a:pt x="99" y="3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99" y="33"/>
                    <a:pt x="102" y="35"/>
                    <a:pt x="105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4" y="32"/>
                    <a:pt x="102" y="31"/>
                    <a:pt x="99" y="31"/>
                  </a:cubicBezTo>
                  <a:close/>
                  <a:moveTo>
                    <a:pt x="110" y="93"/>
                  </a:moveTo>
                  <a:cubicBezTo>
                    <a:pt x="110" y="94"/>
                    <a:pt x="110" y="94"/>
                    <a:pt x="110" y="94"/>
                  </a:cubicBezTo>
                  <a:cubicBezTo>
                    <a:pt x="111" y="94"/>
                    <a:pt x="112" y="92"/>
                    <a:pt x="113" y="89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112" y="89"/>
                    <a:pt x="111" y="90"/>
                    <a:pt x="110" y="93"/>
                  </a:cubicBezTo>
                  <a:close/>
                  <a:moveTo>
                    <a:pt x="114" y="89"/>
                  </a:moveTo>
                  <a:cubicBezTo>
                    <a:pt x="115" y="89"/>
                    <a:pt x="115" y="89"/>
                    <a:pt x="115" y="89"/>
                  </a:cubicBezTo>
                  <a:cubicBezTo>
                    <a:pt x="116" y="89"/>
                    <a:pt x="116" y="89"/>
                    <a:pt x="116" y="89"/>
                  </a:cubicBezTo>
                  <a:cubicBezTo>
                    <a:pt x="116" y="87"/>
                    <a:pt x="116" y="86"/>
                    <a:pt x="115" y="86"/>
                  </a:cubicBezTo>
                  <a:cubicBezTo>
                    <a:pt x="114" y="86"/>
                    <a:pt x="114" y="86"/>
                    <a:pt x="114" y="86"/>
                  </a:cubicBezTo>
                  <a:cubicBezTo>
                    <a:pt x="114" y="84"/>
                    <a:pt x="114" y="84"/>
                    <a:pt x="114" y="84"/>
                  </a:cubicBezTo>
                  <a:lnTo>
                    <a:pt x="114" y="89"/>
                  </a:lnTo>
                  <a:close/>
                  <a:moveTo>
                    <a:pt x="116" y="75"/>
                  </a:moveTo>
                  <a:cubicBezTo>
                    <a:pt x="116" y="80"/>
                    <a:pt x="117" y="82"/>
                    <a:pt x="117" y="83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8" y="81"/>
                    <a:pt x="119" y="79"/>
                    <a:pt x="120" y="77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6" y="72"/>
                    <a:pt x="116" y="73"/>
                    <a:pt x="116" y="75"/>
                  </a:cubicBezTo>
                  <a:close/>
                  <a:moveTo>
                    <a:pt x="120" y="56"/>
                  </a:moveTo>
                  <a:cubicBezTo>
                    <a:pt x="119" y="57"/>
                    <a:pt x="119" y="57"/>
                    <a:pt x="119" y="57"/>
                  </a:cubicBezTo>
                  <a:cubicBezTo>
                    <a:pt x="119" y="58"/>
                    <a:pt x="119" y="58"/>
                    <a:pt x="119" y="58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0" y="56"/>
                    <a:pt x="120" y="56"/>
                    <a:pt x="120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5711826" y="3302001"/>
              <a:ext cx="153988" cy="103188"/>
            </a:xfrm>
            <a:custGeom>
              <a:avLst/>
              <a:gdLst>
                <a:gd name="T0" fmla="*/ 94 w 197"/>
                <a:gd name="T1" fmla="*/ 23 h 133"/>
                <a:gd name="T2" fmla="*/ 183 w 197"/>
                <a:gd name="T3" fmla="*/ 107 h 133"/>
                <a:gd name="T4" fmla="*/ 151 w 197"/>
                <a:gd name="T5" fmla="*/ 133 h 133"/>
                <a:gd name="T6" fmla="*/ 144 w 197"/>
                <a:gd name="T7" fmla="*/ 114 h 133"/>
                <a:gd name="T8" fmla="*/ 147 w 197"/>
                <a:gd name="T9" fmla="*/ 48 h 133"/>
                <a:gd name="T10" fmla="*/ 105 w 197"/>
                <a:gd name="T11" fmla="*/ 93 h 133"/>
                <a:gd name="T12" fmla="*/ 75 w 197"/>
                <a:gd name="T13" fmla="*/ 108 h 133"/>
                <a:gd name="T14" fmla="*/ 87 w 197"/>
                <a:gd name="T15" fmla="*/ 45 h 133"/>
                <a:gd name="T16" fmla="*/ 46 w 197"/>
                <a:gd name="T17" fmla="*/ 110 h 133"/>
                <a:gd name="T18" fmla="*/ 38 w 197"/>
                <a:gd name="T19" fmla="*/ 131 h 133"/>
                <a:gd name="T20" fmla="*/ 24 w 197"/>
                <a:gd name="T21" fmla="*/ 28 h 133"/>
                <a:gd name="T22" fmla="*/ 2 w 197"/>
                <a:gd name="T23" fmla="*/ 8 h 133"/>
                <a:gd name="T24" fmla="*/ 7 w 197"/>
                <a:gd name="T25" fmla="*/ 113 h 133"/>
                <a:gd name="T26" fmla="*/ 13 w 197"/>
                <a:gd name="T27" fmla="*/ 11 h 133"/>
                <a:gd name="T28" fmla="*/ 11 w 197"/>
                <a:gd name="T29" fmla="*/ 115 h 133"/>
                <a:gd name="T30" fmla="*/ 12 w 197"/>
                <a:gd name="T31" fmla="*/ 120 h 133"/>
                <a:gd name="T32" fmla="*/ 24 w 197"/>
                <a:gd name="T33" fmla="*/ 120 h 133"/>
                <a:gd name="T34" fmla="*/ 19 w 197"/>
                <a:gd name="T35" fmla="*/ 5 h 133"/>
                <a:gd name="T36" fmla="*/ 24 w 197"/>
                <a:gd name="T37" fmla="*/ 114 h 133"/>
                <a:gd name="T38" fmla="*/ 27 w 197"/>
                <a:gd name="T39" fmla="*/ 106 h 133"/>
                <a:gd name="T40" fmla="*/ 31 w 197"/>
                <a:gd name="T41" fmla="*/ 14 h 133"/>
                <a:gd name="T42" fmla="*/ 32 w 197"/>
                <a:gd name="T43" fmla="*/ 54 h 133"/>
                <a:gd name="T44" fmla="*/ 32 w 197"/>
                <a:gd name="T45" fmla="*/ 56 h 133"/>
                <a:gd name="T46" fmla="*/ 38 w 197"/>
                <a:gd name="T47" fmla="*/ 109 h 133"/>
                <a:gd name="T48" fmla="*/ 40 w 197"/>
                <a:gd name="T49" fmla="*/ 9 h 133"/>
                <a:gd name="T50" fmla="*/ 40 w 197"/>
                <a:gd name="T51" fmla="*/ 40 h 133"/>
                <a:gd name="T52" fmla="*/ 41 w 197"/>
                <a:gd name="T53" fmla="*/ 3 h 133"/>
                <a:gd name="T54" fmla="*/ 40 w 197"/>
                <a:gd name="T55" fmla="*/ 54 h 133"/>
                <a:gd name="T56" fmla="*/ 40 w 197"/>
                <a:gd name="T57" fmla="*/ 117 h 133"/>
                <a:gd name="T58" fmla="*/ 47 w 197"/>
                <a:gd name="T59" fmla="*/ 124 h 133"/>
                <a:gd name="T60" fmla="*/ 44 w 197"/>
                <a:gd name="T61" fmla="*/ 16 h 133"/>
                <a:gd name="T62" fmla="*/ 43 w 197"/>
                <a:gd name="T63" fmla="*/ 23 h 133"/>
                <a:gd name="T64" fmla="*/ 44 w 197"/>
                <a:gd name="T65" fmla="*/ 118 h 133"/>
                <a:gd name="T66" fmla="*/ 49 w 197"/>
                <a:gd name="T67" fmla="*/ 113 h 133"/>
                <a:gd name="T68" fmla="*/ 76 w 197"/>
                <a:gd name="T69" fmla="*/ 19 h 133"/>
                <a:gd name="T70" fmla="*/ 73 w 197"/>
                <a:gd name="T71" fmla="*/ 24 h 133"/>
                <a:gd name="T72" fmla="*/ 77 w 197"/>
                <a:gd name="T73" fmla="*/ 10 h 133"/>
                <a:gd name="T74" fmla="*/ 78 w 197"/>
                <a:gd name="T75" fmla="*/ 19 h 133"/>
                <a:gd name="T76" fmla="*/ 82 w 197"/>
                <a:gd name="T77" fmla="*/ 24 h 133"/>
                <a:gd name="T78" fmla="*/ 89 w 197"/>
                <a:gd name="T79" fmla="*/ 79 h 133"/>
                <a:gd name="T80" fmla="*/ 92 w 197"/>
                <a:gd name="T81" fmla="*/ 39 h 133"/>
                <a:gd name="T82" fmla="*/ 93 w 197"/>
                <a:gd name="T83" fmla="*/ 117 h 133"/>
                <a:gd name="T84" fmla="*/ 99 w 197"/>
                <a:gd name="T85" fmla="*/ 106 h 133"/>
                <a:gd name="T86" fmla="*/ 97 w 197"/>
                <a:gd name="T87" fmla="*/ 27 h 133"/>
                <a:gd name="T88" fmla="*/ 98 w 197"/>
                <a:gd name="T89" fmla="*/ 100 h 133"/>
                <a:gd name="T90" fmla="*/ 109 w 197"/>
                <a:gd name="T91" fmla="*/ 23 h 133"/>
                <a:gd name="T92" fmla="*/ 124 w 197"/>
                <a:gd name="T93" fmla="*/ 13 h 133"/>
                <a:gd name="T94" fmla="*/ 130 w 197"/>
                <a:gd name="T95" fmla="*/ 23 h 133"/>
                <a:gd name="T96" fmla="*/ 134 w 197"/>
                <a:gd name="T97" fmla="*/ 12 h 133"/>
                <a:gd name="T98" fmla="*/ 141 w 197"/>
                <a:gd name="T99" fmla="*/ 32 h 133"/>
                <a:gd name="T100" fmla="*/ 154 w 197"/>
                <a:gd name="T101" fmla="*/ 27 h 133"/>
                <a:gd name="T102" fmla="*/ 154 w 197"/>
                <a:gd name="T103" fmla="*/ 121 h 133"/>
                <a:gd name="T104" fmla="*/ 159 w 197"/>
                <a:gd name="T105" fmla="*/ 43 h 133"/>
                <a:gd name="T106" fmla="*/ 163 w 197"/>
                <a:gd name="T107" fmla="*/ 82 h 133"/>
                <a:gd name="T108" fmla="*/ 163 w 197"/>
                <a:gd name="T109" fmla="*/ 94 h 133"/>
                <a:gd name="T110" fmla="*/ 168 w 197"/>
                <a:gd name="T111" fmla="*/ 54 h 133"/>
                <a:gd name="T112" fmla="*/ 166 w 197"/>
                <a:gd name="T113" fmla="*/ 101 h 133"/>
                <a:gd name="T114" fmla="*/ 174 w 197"/>
                <a:gd name="T115" fmla="*/ 115 h 133"/>
                <a:gd name="T116" fmla="*/ 174 w 197"/>
                <a:gd name="T117" fmla="*/ 105 h 133"/>
                <a:gd name="T118" fmla="*/ 181 w 197"/>
                <a:gd name="T119" fmla="*/ 11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7" h="133">
                  <a:moveTo>
                    <a:pt x="42" y="0"/>
                  </a:moveTo>
                  <a:cubicBezTo>
                    <a:pt x="44" y="0"/>
                    <a:pt x="45" y="1"/>
                    <a:pt x="45" y="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73" y="3"/>
                    <a:pt x="83" y="6"/>
                    <a:pt x="88" y="14"/>
                  </a:cubicBezTo>
                  <a:cubicBezTo>
                    <a:pt x="91" y="19"/>
                    <a:pt x="94" y="22"/>
                    <a:pt x="94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7" y="23"/>
                    <a:pt x="106" y="18"/>
                    <a:pt x="124" y="9"/>
                  </a:cubicBezTo>
                  <a:cubicBezTo>
                    <a:pt x="126" y="8"/>
                    <a:pt x="128" y="7"/>
                    <a:pt x="130" y="7"/>
                  </a:cubicBezTo>
                  <a:cubicBezTo>
                    <a:pt x="137" y="7"/>
                    <a:pt x="144" y="10"/>
                    <a:pt x="152" y="15"/>
                  </a:cubicBezTo>
                  <a:cubicBezTo>
                    <a:pt x="166" y="27"/>
                    <a:pt x="173" y="37"/>
                    <a:pt x="173" y="45"/>
                  </a:cubicBezTo>
                  <a:cubicBezTo>
                    <a:pt x="175" y="48"/>
                    <a:pt x="178" y="65"/>
                    <a:pt x="181" y="97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1" y="106"/>
                    <a:pt x="182" y="107"/>
                    <a:pt x="183" y="107"/>
                  </a:cubicBezTo>
                  <a:cubicBezTo>
                    <a:pt x="184" y="107"/>
                    <a:pt x="184" y="107"/>
                    <a:pt x="184" y="107"/>
                  </a:cubicBezTo>
                  <a:cubicBezTo>
                    <a:pt x="185" y="107"/>
                    <a:pt x="188" y="106"/>
                    <a:pt x="192" y="105"/>
                  </a:cubicBezTo>
                  <a:cubicBezTo>
                    <a:pt x="195" y="105"/>
                    <a:pt x="196" y="110"/>
                    <a:pt x="196" y="120"/>
                  </a:cubicBezTo>
                  <a:cubicBezTo>
                    <a:pt x="196" y="125"/>
                    <a:pt x="197" y="129"/>
                    <a:pt x="197" y="132"/>
                  </a:cubicBezTo>
                  <a:cubicBezTo>
                    <a:pt x="193" y="132"/>
                    <a:pt x="193" y="132"/>
                    <a:pt x="193" y="132"/>
                  </a:cubicBezTo>
                  <a:cubicBezTo>
                    <a:pt x="186" y="133"/>
                    <a:pt x="179" y="133"/>
                    <a:pt x="174" y="133"/>
                  </a:cubicBezTo>
                  <a:cubicBezTo>
                    <a:pt x="166" y="132"/>
                    <a:pt x="166" y="132"/>
                    <a:pt x="166" y="132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48" y="133"/>
                    <a:pt x="148" y="133"/>
                    <a:pt x="148" y="133"/>
                  </a:cubicBezTo>
                  <a:cubicBezTo>
                    <a:pt x="148" y="133"/>
                    <a:pt x="148" y="132"/>
                    <a:pt x="148" y="131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5" y="125"/>
                    <a:pt x="145" y="125"/>
                    <a:pt x="145" y="125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112"/>
                    <a:pt x="146" y="111"/>
                    <a:pt x="149" y="111"/>
                  </a:cubicBezTo>
                  <a:cubicBezTo>
                    <a:pt x="155" y="111"/>
                    <a:pt x="158" y="109"/>
                    <a:pt x="157" y="104"/>
                  </a:cubicBezTo>
                  <a:cubicBezTo>
                    <a:pt x="157" y="90"/>
                    <a:pt x="157" y="80"/>
                    <a:pt x="158" y="74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58"/>
                    <a:pt x="158" y="58"/>
                    <a:pt x="158" y="58"/>
                  </a:cubicBezTo>
                  <a:cubicBezTo>
                    <a:pt x="158" y="55"/>
                    <a:pt x="156" y="52"/>
                    <a:pt x="151" y="48"/>
                  </a:cubicBezTo>
                  <a:cubicBezTo>
                    <a:pt x="149" y="48"/>
                    <a:pt x="149" y="48"/>
                    <a:pt x="149" y="48"/>
                  </a:cubicBezTo>
                  <a:cubicBezTo>
                    <a:pt x="147" y="48"/>
                    <a:pt x="147" y="48"/>
                    <a:pt x="147" y="48"/>
                  </a:cubicBezTo>
                  <a:cubicBezTo>
                    <a:pt x="145" y="49"/>
                    <a:pt x="145" y="49"/>
                    <a:pt x="145" y="49"/>
                  </a:cubicBezTo>
                  <a:cubicBezTo>
                    <a:pt x="145" y="49"/>
                    <a:pt x="144" y="48"/>
                    <a:pt x="144" y="46"/>
                  </a:cubicBezTo>
                  <a:cubicBezTo>
                    <a:pt x="141" y="41"/>
                    <a:pt x="134" y="39"/>
                    <a:pt x="126" y="39"/>
                  </a:cubicBezTo>
                  <a:cubicBezTo>
                    <a:pt x="114" y="40"/>
                    <a:pt x="108" y="43"/>
                    <a:pt x="105" y="49"/>
                  </a:cubicBezTo>
                  <a:cubicBezTo>
                    <a:pt x="105" y="50"/>
                    <a:pt x="105" y="54"/>
                    <a:pt x="104" y="61"/>
                  </a:cubicBezTo>
                  <a:cubicBezTo>
                    <a:pt x="105" y="67"/>
                    <a:pt x="105" y="67"/>
                    <a:pt x="105" y="67"/>
                  </a:cubicBezTo>
                  <a:cubicBezTo>
                    <a:pt x="105" y="85"/>
                    <a:pt x="105" y="85"/>
                    <a:pt x="105" y="85"/>
                  </a:cubicBezTo>
                  <a:cubicBezTo>
                    <a:pt x="105" y="93"/>
                    <a:pt x="105" y="93"/>
                    <a:pt x="105" y="93"/>
                  </a:cubicBezTo>
                  <a:cubicBezTo>
                    <a:pt x="105" y="100"/>
                    <a:pt x="107" y="105"/>
                    <a:pt x="111" y="106"/>
                  </a:cubicBezTo>
                  <a:cubicBezTo>
                    <a:pt x="113" y="106"/>
                    <a:pt x="114" y="107"/>
                    <a:pt x="114" y="108"/>
                  </a:cubicBezTo>
                  <a:cubicBezTo>
                    <a:pt x="112" y="116"/>
                    <a:pt x="111" y="121"/>
                    <a:pt x="110" y="122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82" y="121"/>
                    <a:pt x="82" y="121"/>
                    <a:pt x="82" y="121"/>
                  </a:cubicBezTo>
                  <a:cubicBezTo>
                    <a:pt x="80" y="122"/>
                    <a:pt x="80" y="122"/>
                    <a:pt x="80" y="122"/>
                  </a:cubicBezTo>
                  <a:cubicBezTo>
                    <a:pt x="77" y="122"/>
                    <a:pt x="75" y="117"/>
                    <a:pt x="75" y="109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7"/>
                    <a:pt x="78" y="105"/>
                    <a:pt x="83" y="104"/>
                  </a:cubicBezTo>
                  <a:cubicBezTo>
                    <a:pt x="84" y="104"/>
                    <a:pt x="85" y="103"/>
                    <a:pt x="85" y="102"/>
                  </a:cubicBezTo>
                  <a:cubicBezTo>
                    <a:pt x="84" y="98"/>
                    <a:pt x="84" y="93"/>
                    <a:pt x="84" y="87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6"/>
                    <a:pt x="83" y="53"/>
                    <a:pt x="83" y="50"/>
                  </a:cubicBezTo>
                  <a:cubicBezTo>
                    <a:pt x="83" y="46"/>
                    <a:pt x="83" y="44"/>
                    <a:pt x="84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41"/>
                    <a:pt x="81" y="35"/>
                    <a:pt x="70" y="28"/>
                  </a:cubicBezTo>
                  <a:cubicBezTo>
                    <a:pt x="67" y="27"/>
                    <a:pt x="63" y="27"/>
                    <a:pt x="60" y="27"/>
                  </a:cubicBezTo>
                  <a:cubicBezTo>
                    <a:pt x="56" y="27"/>
                    <a:pt x="50" y="29"/>
                    <a:pt x="44" y="3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6" y="110"/>
                    <a:pt x="46" y="110"/>
                    <a:pt x="46" y="110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47" y="110"/>
                    <a:pt x="48" y="109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53" y="108"/>
                    <a:pt x="56" y="109"/>
                    <a:pt x="57" y="112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7"/>
                    <a:pt x="56" y="130"/>
                    <a:pt x="52" y="130"/>
                  </a:cubicBezTo>
                  <a:cubicBezTo>
                    <a:pt x="51" y="131"/>
                    <a:pt x="46" y="131"/>
                    <a:pt x="38" y="131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3" y="129"/>
                    <a:pt x="1" y="124"/>
                    <a:pt x="0" y="114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2"/>
                    <a:pt x="3" y="110"/>
                    <a:pt x="10" y="108"/>
                  </a:cubicBezTo>
                  <a:cubicBezTo>
                    <a:pt x="10" y="107"/>
                    <a:pt x="14" y="106"/>
                    <a:pt x="20" y="105"/>
                  </a:cubicBezTo>
                  <a:cubicBezTo>
                    <a:pt x="22" y="104"/>
                    <a:pt x="22" y="104"/>
                    <a:pt x="22" y="10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6"/>
                    <a:pt x="23" y="26"/>
                    <a:pt x="20" y="26"/>
                  </a:cubicBezTo>
                  <a:cubicBezTo>
                    <a:pt x="16" y="26"/>
                    <a:pt x="12" y="26"/>
                    <a:pt x="8" y="27"/>
                  </a:cubicBezTo>
                  <a:cubicBezTo>
                    <a:pt x="5" y="25"/>
                    <a:pt x="3" y="24"/>
                    <a:pt x="3" y="22"/>
                  </a:cubicBezTo>
                  <a:cubicBezTo>
                    <a:pt x="5" y="21"/>
                    <a:pt x="5" y="20"/>
                    <a:pt x="5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1"/>
                    <a:pt x="3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6"/>
                    <a:pt x="5" y="4"/>
                  </a:cubicBezTo>
                  <a:cubicBezTo>
                    <a:pt x="17" y="2"/>
                    <a:pt x="29" y="1"/>
                    <a:pt x="42" y="0"/>
                  </a:cubicBezTo>
                  <a:close/>
                  <a:moveTo>
                    <a:pt x="7" y="112"/>
                  </a:moveTo>
                  <a:cubicBezTo>
                    <a:pt x="6" y="112"/>
                    <a:pt x="6" y="112"/>
                    <a:pt x="6" y="112"/>
                  </a:cubicBezTo>
                  <a:cubicBezTo>
                    <a:pt x="6" y="114"/>
                    <a:pt x="5" y="115"/>
                    <a:pt x="4" y="117"/>
                  </a:cubicBezTo>
                  <a:cubicBezTo>
                    <a:pt x="5" y="123"/>
                    <a:pt x="6" y="125"/>
                    <a:pt x="8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7" y="113"/>
                    <a:pt x="7" y="113"/>
                    <a:pt x="7" y="113"/>
                  </a:cubicBezTo>
                  <a:lnTo>
                    <a:pt x="7" y="112"/>
                  </a:lnTo>
                  <a:close/>
                  <a:moveTo>
                    <a:pt x="8" y="18"/>
                  </a:moveTo>
                  <a:cubicBezTo>
                    <a:pt x="8" y="20"/>
                    <a:pt x="9" y="21"/>
                    <a:pt x="12" y="21"/>
                  </a:cubicBezTo>
                  <a:cubicBezTo>
                    <a:pt x="16" y="21"/>
                    <a:pt x="20" y="20"/>
                    <a:pt x="24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13" y="16"/>
                    <a:pt x="8" y="17"/>
                    <a:pt x="8" y="18"/>
                  </a:cubicBezTo>
                  <a:close/>
                  <a:moveTo>
                    <a:pt x="13" y="11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6" y="13"/>
                    <a:pt x="20" y="13"/>
                    <a:pt x="20" y="12"/>
                  </a:cubicBezTo>
                  <a:cubicBezTo>
                    <a:pt x="19" y="11"/>
                    <a:pt x="19" y="11"/>
                    <a:pt x="19" y="11"/>
                  </a:cubicBezTo>
                  <a:lnTo>
                    <a:pt x="13" y="11"/>
                  </a:lnTo>
                  <a:close/>
                  <a:moveTo>
                    <a:pt x="11" y="111"/>
                  </a:moveTo>
                  <a:cubicBezTo>
                    <a:pt x="11" y="115"/>
                    <a:pt x="11" y="115"/>
                    <a:pt x="11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3" y="113"/>
                    <a:pt x="14" y="112"/>
                    <a:pt x="16" y="111"/>
                  </a:cubicBezTo>
                  <a:cubicBezTo>
                    <a:pt x="16" y="110"/>
                    <a:pt x="16" y="110"/>
                    <a:pt x="16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1" y="110"/>
                    <a:pt x="11" y="110"/>
                    <a:pt x="11" y="111"/>
                  </a:cubicBezTo>
                  <a:close/>
                  <a:moveTo>
                    <a:pt x="12" y="120"/>
                  </a:moveTo>
                  <a:cubicBezTo>
                    <a:pt x="12" y="120"/>
                    <a:pt x="12" y="120"/>
                    <a:pt x="12" y="120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20"/>
                    <a:pt x="13" y="120"/>
                    <a:pt x="13" y="120"/>
                  </a:cubicBezTo>
                  <a:lnTo>
                    <a:pt x="12" y="120"/>
                  </a:lnTo>
                  <a:close/>
                  <a:moveTo>
                    <a:pt x="16" y="117"/>
                  </a:moveTo>
                  <a:cubicBezTo>
                    <a:pt x="15" y="118"/>
                    <a:pt x="15" y="118"/>
                    <a:pt x="15" y="118"/>
                  </a:cubicBezTo>
                  <a:cubicBezTo>
                    <a:pt x="15" y="120"/>
                    <a:pt x="18" y="121"/>
                    <a:pt x="24" y="120"/>
                  </a:cubicBezTo>
                  <a:cubicBezTo>
                    <a:pt x="25" y="121"/>
                    <a:pt x="26" y="121"/>
                    <a:pt x="27" y="121"/>
                  </a:cubicBezTo>
                  <a:cubicBezTo>
                    <a:pt x="31" y="121"/>
                    <a:pt x="36" y="121"/>
                    <a:pt x="40" y="120"/>
                  </a:cubicBezTo>
                  <a:cubicBezTo>
                    <a:pt x="40" y="119"/>
                    <a:pt x="40" y="119"/>
                    <a:pt x="40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29" y="119"/>
                    <a:pt x="24" y="119"/>
                    <a:pt x="18" y="118"/>
                  </a:cubicBezTo>
                  <a:cubicBezTo>
                    <a:pt x="17" y="117"/>
                    <a:pt x="17" y="117"/>
                    <a:pt x="17" y="117"/>
                  </a:cubicBezTo>
                  <a:lnTo>
                    <a:pt x="16" y="117"/>
                  </a:lnTo>
                  <a:close/>
                  <a:moveTo>
                    <a:pt x="19" y="5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3" y="6"/>
                    <a:pt x="25" y="6"/>
                    <a:pt x="25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0" y="5"/>
                    <a:pt x="19" y="5"/>
                    <a:pt x="19" y="5"/>
                  </a:cubicBezTo>
                  <a:close/>
                  <a:moveTo>
                    <a:pt x="24" y="113"/>
                  </a:moveTo>
                  <a:cubicBezTo>
                    <a:pt x="22" y="113"/>
                    <a:pt x="22" y="113"/>
                    <a:pt x="22" y="113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27" y="113"/>
                    <a:pt x="27" y="113"/>
                    <a:pt x="27" y="113"/>
                  </a:cubicBezTo>
                  <a:lnTo>
                    <a:pt x="24" y="113"/>
                  </a:lnTo>
                  <a:close/>
                  <a:moveTo>
                    <a:pt x="31" y="10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6" y="105"/>
                    <a:pt x="27" y="106"/>
                    <a:pt x="27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30" y="106"/>
                    <a:pt x="31" y="105"/>
                    <a:pt x="31" y="102"/>
                  </a:cubicBezTo>
                  <a:close/>
                  <a:moveTo>
                    <a:pt x="30" y="14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4"/>
                    <a:pt x="31" y="14"/>
                    <a:pt x="31" y="14"/>
                  </a:cubicBezTo>
                  <a:lnTo>
                    <a:pt x="30" y="14"/>
                  </a:lnTo>
                  <a:close/>
                  <a:moveTo>
                    <a:pt x="31" y="23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39"/>
                    <a:pt x="31" y="41"/>
                    <a:pt x="30" y="44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44"/>
                    <a:pt x="34" y="26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3"/>
                    <a:pt x="34" y="22"/>
                    <a:pt x="32" y="21"/>
                  </a:cubicBezTo>
                  <a:cubicBezTo>
                    <a:pt x="32" y="21"/>
                    <a:pt x="31" y="22"/>
                    <a:pt x="31" y="23"/>
                  </a:cubicBezTo>
                  <a:close/>
                  <a:moveTo>
                    <a:pt x="32" y="55"/>
                  </a:moveTo>
                  <a:cubicBezTo>
                    <a:pt x="32" y="55"/>
                    <a:pt x="32" y="55"/>
                    <a:pt x="32" y="55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2" y="55"/>
                  </a:lnTo>
                  <a:close/>
                  <a:moveTo>
                    <a:pt x="40" y="107"/>
                  </a:moveTo>
                  <a:cubicBezTo>
                    <a:pt x="35" y="103"/>
                    <a:pt x="35" y="103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7"/>
                    <a:pt x="36" y="109"/>
                    <a:pt x="38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0" y="108"/>
                    <a:pt x="40" y="107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9" y="8"/>
                    <a:pt x="39" y="8"/>
                  </a:cubicBezTo>
                  <a:lnTo>
                    <a:pt x="38" y="8"/>
                  </a:lnTo>
                  <a:close/>
                  <a:moveTo>
                    <a:pt x="39" y="33"/>
                  </a:moveTo>
                  <a:cubicBezTo>
                    <a:pt x="38" y="33"/>
                    <a:pt x="38" y="33"/>
                    <a:pt x="38" y="33"/>
                  </a:cubicBezTo>
                  <a:cubicBezTo>
                    <a:pt x="38" y="36"/>
                    <a:pt x="38" y="39"/>
                    <a:pt x="38" y="42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9" y="46"/>
                    <a:pt x="40" y="44"/>
                    <a:pt x="40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5"/>
                    <a:pt x="40" y="33"/>
                    <a:pt x="39" y="33"/>
                  </a:cubicBezTo>
                  <a:close/>
                  <a:moveTo>
                    <a:pt x="39" y="3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1" y="5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lnTo>
                    <a:pt x="39" y="3"/>
                  </a:lnTo>
                  <a:close/>
                  <a:moveTo>
                    <a:pt x="39" y="53"/>
                  </a:moveTo>
                  <a:cubicBezTo>
                    <a:pt x="38" y="54"/>
                    <a:pt x="38" y="54"/>
                    <a:pt x="38" y="54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3"/>
                    <a:pt x="39" y="53"/>
                    <a:pt x="39" y="53"/>
                  </a:cubicBezTo>
                  <a:close/>
                  <a:moveTo>
                    <a:pt x="39" y="117"/>
                  </a:moveTo>
                  <a:cubicBezTo>
                    <a:pt x="39" y="117"/>
                    <a:pt x="39" y="117"/>
                    <a:pt x="39" y="117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9" y="117"/>
                    <a:pt x="39" y="117"/>
                    <a:pt x="39" y="117"/>
                  </a:cubicBezTo>
                  <a:close/>
                  <a:moveTo>
                    <a:pt x="47" y="116"/>
                  </a:moveTo>
                  <a:cubicBezTo>
                    <a:pt x="40" y="116"/>
                    <a:pt x="40" y="116"/>
                    <a:pt x="40" y="116"/>
                  </a:cubicBezTo>
                  <a:cubicBezTo>
                    <a:pt x="40" y="117"/>
                    <a:pt x="40" y="117"/>
                    <a:pt x="40" y="11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49" y="116"/>
                    <a:pt x="49" y="116"/>
                  </a:cubicBezTo>
                  <a:lnTo>
                    <a:pt x="47" y="116"/>
                  </a:lnTo>
                  <a:close/>
                  <a:moveTo>
                    <a:pt x="42" y="125"/>
                  </a:moveTo>
                  <a:cubicBezTo>
                    <a:pt x="42" y="126"/>
                    <a:pt x="42" y="126"/>
                    <a:pt x="42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4" y="126"/>
                    <a:pt x="46" y="125"/>
                    <a:pt x="47" y="124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5" y="123"/>
                    <a:pt x="44" y="124"/>
                    <a:pt x="42" y="125"/>
                  </a:cubicBezTo>
                  <a:close/>
                  <a:moveTo>
                    <a:pt x="44" y="15"/>
                  </a:moveTo>
                  <a:cubicBezTo>
                    <a:pt x="43" y="15"/>
                    <a:pt x="43" y="15"/>
                    <a:pt x="43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4" y="16"/>
                    <a:pt x="44" y="16"/>
                    <a:pt x="44" y="16"/>
                  </a:cubicBezTo>
                  <a:lnTo>
                    <a:pt x="44" y="15"/>
                  </a:lnTo>
                  <a:close/>
                  <a:moveTo>
                    <a:pt x="43" y="23"/>
                  </a:moveTo>
                  <a:cubicBezTo>
                    <a:pt x="43" y="23"/>
                    <a:pt x="43" y="23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3"/>
                    <a:pt x="47" y="23"/>
                    <a:pt x="47" y="2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4" y="22"/>
                    <a:pt x="43" y="22"/>
                    <a:pt x="43" y="23"/>
                  </a:cubicBezTo>
                  <a:close/>
                  <a:moveTo>
                    <a:pt x="43" y="8"/>
                  </a:moveTo>
                  <a:cubicBezTo>
                    <a:pt x="43" y="8"/>
                    <a:pt x="43" y="8"/>
                    <a:pt x="43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7" y="5"/>
                    <a:pt x="43" y="6"/>
                    <a:pt x="43" y="8"/>
                  </a:cubicBezTo>
                  <a:close/>
                  <a:moveTo>
                    <a:pt x="44" y="118"/>
                  </a:moveTo>
                  <a:cubicBezTo>
                    <a:pt x="43" y="119"/>
                    <a:pt x="43" y="119"/>
                    <a:pt x="43" y="119"/>
                  </a:cubicBezTo>
                  <a:cubicBezTo>
                    <a:pt x="43" y="120"/>
                    <a:pt x="45" y="121"/>
                    <a:pt x="48" y="121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49" y="118"/>
                    <a:pt x="48" y="118"/>
                    <a:pt x="44" y="118"/>
                  </a:cubicBezTo>
                  <a:close/>
                  <a:moveTo>
                    <a:pt x="51" y="111"/>
                  </a:moveTo>
                  <a:cubicBezTo>
                    <a:pt x="49" y="111"/>
                    <a:pt x="49" y="111"/>
                    <a:pt x="49" y="111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3"/>
                    <a:pt x="51" y="113"/>
                  </a:cubicBezTo>
                  <a:cubicBezTo>
                    <a:pt x="52" y="112"/>
                    <a:pt x="52" y="112"/>
                    <a:pt x="52" y="112"/>
                  </a:cubicBezTo>
                  <a:lnTo>
                    <a:pt x="51" y="111"/>
                  </a:lnTo>
                  <a:close/>
                  <a:moveTo>
                    <a:pt x="50" y="15"/>
                  </a:moveTo>
                  <a:cubicBezTo>
                    <a:pt x="50" y="16"/>
                    <a:pt x="50" y="16"/>
                    <a:pt x="50" y="16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7" y="14"/>
                    <a:pt x="71" y="16"/>
                    <a:pt x="75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5"/>
                    <a:pt x="73" y="13"/>
                    <a:pt x="71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57" y="13"/>
                    <a:pt x="51" y="14"/>
                    <a:pt x="50" y="15"/>
                  </a:cubicBezTo>
                  <a:close/>
                  <a:moveTo>
                    <a:pt x="57" y="19"/>
                  </a:moveTo>
                  <a:cubicBezTo>
                    <a:pt x="57" y="20"/>
                    <a:pt x="59" y="21"/>
                    <a:pt x="64" y="22"/>
                  </a:cubicBezTo>
                  <a:cubicBezTo>
                    <a:pt x="67" y="24"/>
                    <a:pt x="70" y="24"/>
                    <a:pt x="72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69" y="20"/>
                    <a:pt x="65" y="18"/>
                    <a:pt x="60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7" y="19"/>
                    <a:pt x="57" y="19"/>
                    <a:pt x="57" y="19"/>
                  </a:cubicBezTo>
                  <a:close/>
                  <a:moveTo>
                    <a:pt x="71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3" y="10"/>
                    <a:pt x="75" y="10"/>
                    <a:pt x="77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75" y="8"/>
                    <a:pt x="71" y="8"/>
                  </a:cubicBezTo>
                  <a:close/>
                  <a:moveTo>
                    <a:pt x="78" y="19"/>
                  </a:moveTo>
                  <a:cubicBezTo>
                    <a:pt x="78" y="19"/>
                    <a:pt x="78" y="19"/>
                    <a:pt x="78" y="19"/>
                  </a:cubicBezTo>
                  <a:cubicBezTo>
                    <a:pt x="78" y="21"/>
                    <a:pt x="78" y="22"/>
                    <a:pt x="80" y="22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0"/>
                    <a:pt x="79" y="19"/>
                    <a:pt x="78" y="19"/>
                  </a:cubicBezTo>
                  <a:close/>
                  <a:moveTo>
                    <a:pt x="82" y="17"/>
                  </a:moveTo>
                  <a:cubicBezTo>
                    <a:pt x="81" y="17"/>
                    <a:pt x="81" y="17"/>
                    <a:pt x="81" y="17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83" y="21"/>
                    <a:pt x="84" y="22"/>
                    <a:pt x="85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5" y="21"/>
                    <a:pt x="84" y="19"/>
                    <a:pt x="82" y="17"/>
                  </a:cubicBezTo>
                  <a:close/>
                  <a:moveTo>
                    <a:pt x="82" y="24"/>
                  </a:moveTo>
                  <a:cubicBezTo>
                    <a:pt x="82" y="24"/>
                    <a:pt x="82" y="24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6"/>
                    <a:pt x="84" y="27"/>
                    <a:pt x="87" y="2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5"/>
                    <a:pt x="85" y="25"/>
                    <a:pt x="82" y="24"/>
                  </a:cubicBezTo>
                  <a:close/>
                  <a:moveTo>
                    <a:pt x="89" y="67"/>
                  </a:moveTo>
                  <a:cubicBezTo>
                    <a:pt x="89" y="70"/>
                    <a:pt x="89" y="70"/>
                    <a:pt x="89" y="70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1" y="82"/>
                    <a:pt x="91" y="80"/>
                    <a:pt x="91" y="77"/>
                  </a:cubicBezTo>
                  <a:cubicBezTo>
                    <a:pt x="91" y="71"/>
                    <a:pt x="90" y="67"/>
                    <a:pt x="89" y="67"/>
                  </a:cubicBezTo>
                  <a:close/>
                  <a:moveTo>
                    <a:pt x="90" y="37"/>
                  </a:moveTo>
                  <a:cubicBezTo>
                    <a:pt x="89" y="37"/>
                    <a:pt x="89" y="37"/>
                    <a:pt x="89" y="37"/>
                  </a:cubicBezTo>
                  <a:cubicBezTo>
                    <a:pt x="89" y="38"/>
                    <a:pt x="90" y="39"/>
                    <a:pt x="91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2" y="37"/>
                    <a:pt x="91" y="37"/>
                    <a:pt x="90" y="37"/>
                  </a:cubicBezTo>
                  <a:close/>
                  <a:moveTo>
                    <a:pt x="91" y="116"/>
                  </a:moveTo>
                  <a:cubicBezTo>
                    <a:pt x="90" y="117"/>
                    <a:pt x="90" y="117"/>
                    <a:pt x="90" y="117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91" y="116"/>
                  </a:lnTo>
                  <a:close/>
                  <a:moveTo>
                    <a:pt x="97" y="105"/>
                  </a:moveTo>
                  <a:cubicBezTo>
                    <a:pt x="95" y="106"/>
                    <a:pt x="95" y="106"/>
                    <a:pt x="95" y="106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8" y="105"/>
                    <a:pt x="98" y="105"/>
                    <a:pt x="98" y="105"/>
                  </a:cubicBezTo>
                  <a:lnTo>
                    <a:pt x="97" y="105"/>
                  </a:lnTo>
                  <a:close/>
                  <a:moveTo>
                    <a:pt x="97" y="27"/>
                  </a:moveTo>
                  <a:cubicBezTo>
                    <a:pt x="97" y="30"/>
                    <a:pt x="97" y="30"/>
                    <a:pt x="97" y="30"/>
                  </a:cubicBezTo>
                  <a:cubicBezTo>
                    <a:pt x="98" y="30"/>
                    <a:pt x="98" y="30"/>
                    <a:pt x="98" y="30"/>
                  </a:cubicBezTo>
                  <a:cubicBezTo>
                    <a:pt x="100" y="30"/>
                    <a:pt x="103" y="29"/>
                    <a:pt x="106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8" y="26"/>
                    <a:pt x="98" y="26"/>
                    <a:pt x="97" y="27"/>
                  </a:cubicBezTo>
                  <a:close/>
                  <a:moveTo>
                    <a:pt x="97" y="42"/>
                  </a:moveTo>
                  <a:cubicBezTo>
                    <a:pt x="97" y="43"/>
                    <a:pt x="97" y="43"/>
                    <a:pt x="97" y="43"/>
                  </a:cubicBezTo>
                  <a:cubicBezTo>
                    <a:pt x="97" y="44"/>
                    <a:pt x="98" y="45"/>
                    <a:pt x="98" y="4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2"/>
                    <a:pt x="99" y="42"/>
                    <a:pt x="97" y="42"/>
                  </a:cubicBezTo>
                  <a:close/>
                  <a:moveTo>
                    <a:pt x="98" y="100"/>
                  </a:moveTo>
                  <a:cubicBezTo>
                    <a:pt x="97" y="101"/>
                    <a:pt x="97" y="101"/>
                    <a:pt x="97" y="101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8" y="101"/>
                    <a:pt x="98" y="101"/>
                    <a:pt x="98" y="101"/>
                  </a:cubicBezTo>
                  <a:cubicBezTo>
                    <a:pt x="98" y="100"/>
                    <a:pt x="98" y="100"/>
                    <a:pt x="98" y="100"/>
                  </a:cubicBezTo>
                  <a:close/>
                  <a:moveTo>
                    <a:pt x="108" y="22"/>
                  </a:moveTo>
                  <a:cubicBezTo>
                    <a:pt x="108" y="23"/>
                    <a:pt x="108" y="23"/>
                    <a:pt x="108" y="23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12" y="23"/>
                    <a:pt x="113" y="22"/>
                    <a:pt x="113" y="21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09" y="21"/>
                    <a:pt x="108" y="21"/>
                    <a:pt x="108" y="22"/>
                  </a:cubicBezTo>
                  <a:close/>
                  <a:moveTo>
                    <a:pt x="115" y="19"/>
                  </a:moveTo>
                  <a:cubicBezTo>
                    <a:pt x="115" y="20"/>
                    <a:pt x="115" y="20"/>
                    <a:pt x="115" y="20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6" y="20"/>
                    <a:pt x="119" y="18"/>
                    <a:pt x="124" y="14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18" y="15"/>
                    <a:pt x="115" y="17"/>
                    <a:pt x="115" y="19"/>
                  </a:cubicBezTo>
                  <a:close/>
                  <a:moveTo>
                    <a:pt x="130" y="23"/>
                  </a:moveTo>
                  <a:cubicBezTo>
                    <a:pt x="130" y="24"/>
                    <a:pt x="130" y="24"/>
                    <a:pt x="130" y="24"/>
                  </a:cubicBezTo>
                  <a:cubicBezTo>
                    <a:pt x="130" y="24"/>
                    <a:pt x="131" y="25"/>
                    <a:pt x="131" y="25"/>
                  </a:cubicBezTo>
                  <a:cubicBezTo>
                    <a:pt x="138" y="25"/>
                    <a:pt x="142" y="24"/>
                    <a:pt x="142" y="24"/>
                  </a:cubicBezTo>
                  <a:cubicBezTo>
                    <a:pt x="142" y="22"/>
                    <a:pt x="139" y="21"/>
                    <a:pt x="134" y="2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31" y="21"/>
                    <a:pt x="130" y="22"/>
                    <a:pt x="130" y="23"/>
                  </a:cubicBezTo>
                  <a:close/>
                  <a:moveTo>
                    <a:pt x="135" y="15"/>
                  </a:moveTo>
                  <a:cubicBezTo>
                    <a:pt x="133" y="15"/>
                    <a:pt x="133" y="15"/>
                    <a:pt x="133" y="15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33" y="16"/>
                    <a:pt x="134" y="16"/>
                    <a:pt x="136" y="16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37" y="15"/>
                    <a:pt x="136" y="15"/>
                    <a:pt x="135" y="15"/>
                  </a:cubicBezTo>
                  <a:close/>
                  <a:moveTo>
                    <a:pt x="134" y="12"/>
                  </a:moveTo>
                  <a:cubicBezTo>
                    <a:pt x="134" y="13"/>
                    <a:pt x="136" y="13"/>
                    <a:pt x="139" y="14"/>
                  </a:cubicBezTo>
                  <a:cubicBezTo>
                    <a:pt x="140" y="16"/>
                    <a:pt x="142" y="17"/>
                    <a:pt x="144" y="17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49" y="15"/>
                    <a:pt x="145" y="13"/>
                    <a:pt x="136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5" y="12"/>
                    <a:pt x="134" y="12"/>
                    <a:pt x="134" y="12"/>
                  </a:cubicBezTo>
                  <a:close/>
                  <a:moveTo>
                    <a:pt x="141" y="32"/>
                  </a:moveTo>
                  <a:cubicBezTo>
                    <a:pt x="140" y="33"/>
                    <a:pt x="140" y="33"/>
                    <a:pt x="140" y="33"/>
                  </a:cubicBezTo>
                  <a:cubicBezTo>
                    <a:pt x="144" y="37"/>
                    <a:pt x="147" y="39"/>
                    <a:pt x="151" y="39"/>
                  </a:cubicBezTo>
                  <a:cubicBezTo>
                    <a:pt x="151" y="39"/>
                    <a:pt x="151" y="39"/>
                    <a:pt x="151" y="39"/>
                  </a:cubicBezTo>
                  <a:cubicBezTo>
                    <a:pt x="151" y="37"/>
                    <a:pt x="151" y="37"/>
                    <a:pt x="151" y="37"/>
                  </a:cubicBezTo>
                  <a:cubicBezTo>
                    <a:pt x="150" y="36"/>
                    <a:pt x="148" y="34"/>
                    <a:pt x="146" y="32"/>
                  </a:cubicBezTo>
                  <a:lnTo>
                    <a:pt x="141" y="32"/>
                  </a:lnTo>
                  <a:close/>
                  <a:moveTo>
                    <a:pt x="154" y="27"/>
                  </a:moveTo>
                  <a:cubicBezTo>
                    <a:pt x="154" y="27"/>
                    <a:pt x="154" y="27"/>
                    <a:pt x="154" y="27"/>
                  </a:cubicBezTo>
                  <a:cubicBezTo>
                    <a:pt x="154" y="29"/>
                    <a:pt x="154" y="29"/>
                    <a:pt x="154" y="29"/>
                  </a:cubicBezTo>
                  <a:cubicBezTo>
                    <a:pt x="154" y="31"/>
                    <a:pt x="156" y="33"/>
                    <a:pt x="159" y="3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60" y="35"/>
                    <a:pt x="160" y="35"/>
                    <a:pt x="160" y="35"/>
                  </a:cubicBezTo>
                  <a:cubicBezTo>
                    <a:pt x="160" y="33"/>
                    <a:pt x="158" y="31"/>
                    <a:pt x="154" y="27"/>
                  </a:cubicBezTo>
                  <a:close/>
                  <a:moveTo>
                    <a:pt x="154" y="120"/>
                  </a:moveTo>
                  <a:cubicBezTo>
                    <a:pt x="154" y="121"/>
                    <a:pt x="154" y="121"/>
                    <a:pt x="154" y="121"/>
                  </a:cubicBezTo>
                  <a:cubicBezTo>
                    <a:pt x="161" y="121"/>
                    <a:pt x="161" y="121"/>
                    <a:pt x="161" y="121"/>
                  </a:cubicBezTo>
                  <a:cubicBezTo>
                    <a:pt x="163" y="121"/>
                    <a:pt x="164" y="120"/>
                    <a:pt x="164" y="120"/>
                  </a:cubicBezTo>
                  <a:cubicBezTo>
                    <a:pt x="164" y="119"/>
                    <a:pt x="163" y="119"/>
                    <a:pt x="162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7" y="119"/>
                    <a:pt x="156" y="119"/>
                    <a:pt x="154" y="120"/>
                  </a:cubicBezTo>
                  <a:close/>
                  <a:moveTo>
                    <a:pt x="160" y="42"/>
                  </a:moveTo>
                  <a:cubicBezTo>
                    <a:pt x="159" y="42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60" y="47"/>
                    <a:pt x="162" y="50"/>
                    <a:pt x="163" y="50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3" y="47"/>
                    <a:pt x="162" y="44"/>
                    <a:pt x="160" y="42"/>
                  </a:cubicBezTo>
                  <a:close/>
                  <a:moveTo>
                    <a:pt x="164" y="71"/>
                  </a:moveTo>
                  <a:cubicBezTo>
                    <a:pt x="163" y="71"/>
                    <a:pt x="163" y="71"/>
                    <a:pt x="163" y="71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6" y="72"/>
                    <a:pt x="166" y="72"/>
                    <a:pt x="166" y="72"/>
                  </a:cubicBezTo>
                  <a:lnTo>
                    <a:pt x="164" y="71"/>
                  </a:lnTo>
                  <a:close/>
                  <a:moveTo>
                    <a:pt x="164" y="93"/>
                  </a:moveTo>
                  <a:cubicBezTo>
                    <a:pt x="163" y="93"/>
                    <a:pt x="163" y="93"/>
                    <a:pt x="163" y="93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5"/>
                    <a:pt x="163" y="95"/>
                    <a:pt x="163" y="95"/>
                  </a:cubicBezTo>
                  <a:cubicBezTo>
                    <a:pt x="164" y="95"/>
                    <a:pt x="164" y="95"/>
                    <a:pt x="164" y="95"/>
                  </a:cubicBezTo>
                  <a:cubicBezTo>
                    <a:pt x="164" y="93"/>
                    <a:pt x="164" y="93"/>
                    <a:pt x="164" y="93"/>
                  </a:cubicBezTo>
                  <a:close/>
                  <a:moveTo>
                    <a:pt x="163" y="53"/>
                  </a:moveTo>
                  <a:cubicBezTo>
                    <a:pt x="167" y="58"/>
                    <a:pt x="167" y="58"/>
                    <a:pt x="167" y="58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3"/>
                    <a:pt x="167" y="52"/>
                    <a:pt x="167" y="52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2"/>
                    <a:pt x="164" y="53"/>
                    <a:pt x="163" y="53"/>
                  </a:cubicBezTo>
                  <a:close/>
                  <a:moveTo>
                    <a:pt x="165" y="100"/>
                  </a:moveTo>
                  <a:cubicBezTo>
                    <a:pt x="164" y="101"/>
                    <a:pt x="164" y="101"/>
                    <a:pt x="164" y="101"/>
                  </a:cubicBezTo>
                  <a:cubicBezTo>
                    <a:pt x="164" y="101"/>
                    <a:pt x="164" y="101"/>
                    <a:pt x="164" y="101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6" y="101"/>
                    <a:pt x="166" y="101"/>
                    <a:pt x="166" y="101"/>
                  </a:cubicBezTo>
                  <a:cubicBezTo>
                    <a:pt x="166" y="101"/>
                    <a:pt x="166" y="101"/>
                    <a:pt x="166" y="101"/>
                  </a:cubicBezTo>
                  <a:lnTo>
                    <a:pt x="165" y="100"/>
                  </a:lnTo>
                  <a:close/>
                  <a:moveTo>
                    <a:pt x="165" y="116"/>
                  </a:moveTo>
                  <a:cubicBezTo>
                    <a:pt x="165" y="117"/>
                    <a:pt x="165" y="117"/>
                    <a:pt x="165" y="117"/>
                  </a:cubicBezTo>
                  <a:cubicBezTo>
                    <a:pt x="168" y="117"/>
                    <a:pt x="168" y="117"/>
                    <a:pt x="168" y="117"/>
                  </a:cubicBezTo>
                  <a:cubicBezTo>
                    <a:pt x="173" y="117"/>
                    <a:pt x="176" y="117"/>
                    <a:pt x="176" y="116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8" y="115"/>
                    <a:pt x="165" y="116"/>
                    <a:pt x="165" y="116"/>
                  </a:cubicBezTo>
                  <a:close/>
                  <a:moveTo>
                    <a:pt x="172" y="107"/>
                  </a:moveTo>
                  <a:cubicBezTo>
                    <a:pt x="172" y="108"/>
                    <a:pt x="172" y="108"/>
                    <a:pt x="172" y="108"/>
                  </a:cubicBezTo>
                  <a:cubicBezTo>
                    <a:pt x="173" y="109"/>
                    <a:pt x="173" y="109"/>
                    <a:pt x="173" y="109"/>
                  </a:cubicBezTo>
                  <a:cubicBezTo>
                    <a:pt x="174" y="109"/>
                    <a:pt x="174" y="109"/>
                    <a:pt x="174" y="109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173" y="106"/>
                    <a:pt x="172" y="106"/>
                    <a:pt x="172" y="107"/>
                  </a:cubicBezTo>
                  <a:close/>
                  <a:moveTo>
                    <a:pt x="179" y="116"/>
                  </a:moveTo>
                  <a:cubicBezTo>
                    <a:pt x="179" y="116"/>
                    <a:pt x="179" y="116"/>
                    <a:pt x="179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1" y="116"/>
                    <a:pt x="182" y="116"/>
                    <a:pt x="182" y="116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2" y="114"/>
                    <a:pt x="182" y="113"/>
                    <a:pt x="181" y="113"/>
                  </a:cubicBezTo>
                  <a:cubicBezTo>
                    <a:pt x="181" y="113"/>
                    <a:pt x="180" y="114"/>
                    <a:pt x="179" y="116"/>
                  </a:cubicBezTo>
                  <a:close/>
                  <a:moveTo>
                    <a:pt x="188" y="111"/>
                  </a:moveTo>
                  <a:cubicBezTo>
                    <a:pt x="187" y="112"/>
                    <a:pt x="187" y="112"/>
                    <a:pt x="187" y="112"/>
                  </a:cubicBezTo>
                  <a:cubicBezTo>
                    <a:pt x="187" y="115"/>
                    <a:pt x="187" y="115"/>
                    <a:pt x="187" y="115"/>
                  </a:cubicBezTo>
                  <a:cubicBezTo>
                    <a:pt x="188" y="116"/>
                    <a:pt x="188" y="116"/>
                    <a:pt x="188" y="116"/>
                  </a:cubicBezTo>
                  <a:cubicBezTo>
                    <a:pt x="188" y="116"/>
                    <a:pt x="188" y="114"/>
                    <a:pt x="188" y="112"/>
                  </a:cubicBezTo>
                  <a:cubicBezTo>
                    <a:pt x="188" y="111"/>
                    <a:pt x="188" y="111"/>
                    <a:pt x="188" y="1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 noEditPoints="1"/>
            </p:cNvSpPr>
            <p:nvPr/>
          </p:nvSpPr>
          <p:spPr bwMode="auto">
            <a:xfrm>
              <a:off x="5875338" y="3302001"/>
              <a:ext cx="98425" cy="107950"/>
            </a:xfrm>
            <a:custGeom>
              <a:avLst/>
              <a:gdLst>
                <a:gd name="T0" fmla="*/ 112 w 127"/>
                <a:gd name="T1" fmla="*/ 51 h 138"/>
                <a:gd name="T2" fmla="*/ 25 w 127"/>
                <a:gd name="T3" fmla="*/ 62 h 138"/>
                <a:gd name="T4" fmla="*/ 22 w 127"/>
                <a:gd name="T5" fmla="*/ 90 h 138"/>
                <a:gd name="T6" fmla="*/ 27 w 127"/>
                <a:gd name="T7" fmla="*/ 101 h 138"/>
                <a:gd name="T8" fmla="*/ 92 w 127"/>
                <a:gd name="T9" fmla="*/ 102 h 138"/>
                <a:gd name="T10" fmla="*/ 127 w 127"/>
                <a:gd name="T11" fmla="*/ 112 h 138"/>
                <a:gd name="T12" fmla="*/ 96 w 127"/>
                <a:gd name="T13" fmla="*/ 126 h 138"/>
                <a:gd name="T14" fmla="*/ 7 w 127"/>
                <a:gd name="T15" fmla="*/ 109 h 138"/>
                <a:gd name="T16" fmla="*/ 32 w 127"/>
                <a:gd name="T17" fmla="*/ 4 h 138"/>
                <a:gd name="T18" fmla="*/ 4 w 127"/>
                <a:gd name="T19" fmla="*/ 67 h 138"/>
                <a:gd name="T20" fmla="*/ 4 w 127"/>
                <a:gd name="T21" fmla="*/ 66 h 138"/>
                <a:gd name="T22" fmla="*/ 8 w 127"/>
                <a:gd name="T23" fmla="*/ 43 h 138"/>
                <a:gd name="T24" fmla="*/ 7 w 127"/>
                <a:gd name="T25" fmla="*/ 57 h 138"/>
                <a:gd name="T26" fmla="*/ 9 w 127"/>
                <a:gd name="T27" fmla="*/ 90 h 138"/>
                <a:gd name="T28" fmla="*/ 10 w 127"/>
                <a:gd name="T29" fmla="*/ 94 h 138"/>
                <a:gd name="T30" fmla="*/ 18 w 127"/>
                <a:gd name="T31" fmla="*/ 59 h 138"/>
                <a:gd name="T32" fmla="*/ 22 w 127"/>
                <a:gd name="T33" fmla="*/ 57 h 138"/>
                <a:gd name="T34" fmla="*/ 18 w 127"/>
                <a:gd name="T35" fmla="*/ 28 h 138"/>
                <a:gd name="T36" fmla="*/ 18 w 127"/>
                <a:gd name="T37" fmla="*/ 44 h 138"/>
                <a:gd name="T38" fmla="*/ 22 w 127"/>
                <a:gd name="T39" fmla="*/ 42 h 138"/>
                <a:gd name="T40" fmla="*/ 68 w 127"/>
                <a:gd name="T41" fmla="*/ 45 h 138"/>
                <a:gd name="T42" fmla="*/ 90 w 127"/>
                <a:gd name="T43" fmla="*/ 46 h 138"/>
                <a:gd name="T44" fmla="*/ 28 w 127"/>
                <a:gd name="T45" fmla="*/ 28 h 138"/>
                <a:gd name="T46" fmla="*/ 21 w 127"/>
                <a:gd name="T47" fmla="*/ 34 h 138"/>
                <a:gd name="T48" fmla="*/ 27 w 127"/>
                <a:gd name="T49" fmla="*/ 126 h 138"/>
                <a:gd name="T50" fmla="*/ 28 w 127"/>
                <a:gd name="T51" fmla="*/ 21 h 138"/>
                <a:gd name="T52" fmla="*/ 25 w 127"/>
                <a:gd name="T53" fmla="*/ 57 h 138"/>
                <a:gd name="T54" fmla="*/ 28 w 127"/>
                <a:gd name="T55" fmla="*/ 11 h 138"/>
                <a:gd name="T56" fmla="*/ 34 w 127"/>
                <a:gd name="T57" fmla="*/ 7 h 138"/>
                <a:gd name="T58" fmla="*/ 31 w 127"/>
                <a:gd name="T59" fmla="*/ 55 h 138"/>
                <a:gd name="T60" fmla="*/ 60 w 127"/>
                <a:gd name="T61" fmla="*/ 60 h 138"/>
                <a:gd name="T62" fmla="*/ 52 w 127"/>
                <a:gd name="T63" fmla="*/ 50 h 138"/>
                <a:gd name="T64" fmla="*/ 34 w 127"/>
                <a:gd name="T65" fmla="*/ 21 h 138"/>
                <a:gd name="T66" fmla="*/ 34 w 127"/>
                <a:gd name="T67" fmla="*/ 21 h 138"/>
                <a:gd name="T68" fmla="*/ 57 w 127"/>
                <a:gd name="T69" fmla="*/ 2 h 138"/>
                <a:gd name="T70" fmla="*/ 41 w 127"/>
                <a:gd name="T71" fmla="*/ 123 h 138"/>
                <a:gd name="T72" fmla="*/ 46 w 127"/>
                <a:gd name="T73" fmla="*/ 124 h 138"/>
                <a:gd name="T74" fmla="*/ 60 w 127"/>
                <a:gd name="T75" fmla="*/ 14 h 138"/>
                <a:gd name="T76" fmla="*/ 56 w 127"/>
                <a:gd name="T77" fmla="*/ 125 h 138"/>
                <a:gd name="T78" fmla="*/ 64 w 127"/>
                <a:gd name="T79" fmla="*/ 132 h 138"/>
                <a:gd name="T80" fmla="*/ 57 w 127"/>
                <a:gd name="T81" fmla="*/ 134 h 138"/>
                <a:gd name="T82" fmla="*/ 64 w 127"/>
                <a:gd name="T83" fmla="*/ 132 h 138"/>
                <a:gd name="T84" fmla="*/ 71 w 127"/>
                <a:gd name="T85" fmla="*/ 10 h 138"/>
                <a:gd name="T86" fmla="*/ 81 w 127"/>
                <a:gd name="T87" fmla="*/ 22 h 138"/>
                <a:gd name="T88" fmla="*/ 85 w 127"/>
                <a:gd name="T89" fmla="*/ 21 h 138"/>
                <a:gd name="T90" fmla="*/ 65 w 127"/>
                <a:gd name="T91" fmla="*/ 13 h 138"/>
                <a:gd name="T92" fmla="*/ 80 w 127"/>
                <a:gd name="T93" fmla="*/ 60 h 138"/>
                <a:gd name="T94" fmla="*/ 80 w 127"/>
                <a:gd name="T95" fmla="*/ 60 h 138"/>
                <a:gd name="T96" fmla="*/ 80 w 127"/>
                <a:gd name="T97" fmla="*/ 118 h 138"/>
                <a:gd name="T98" fmla="*/ 85 w 127"/>
                <a:gd name="T99" fmla="*/ 26 h 138"/>
                <a:gd name="T100" fmla="*/ 87 w 127"/>
                <a:gd name="T101" fmla="*/ 24 h 138"/>
                <a:gd name="T102" fmla="*/ 93 w 127"/>
                <a:gd name="T103" fmla="*/ 107 h 138"/>
                <a:gd name="T104" fmla="*/ 94 w 127"/>
                <a:gd name="T105" fmla="*/ 39 h 138"/>
                <a:gd name="T106" fmla="*/ 94 w 127"/>
                <a:gd name="T107" fmla="*/ 95 h 138"/>
                <a:gd name="T108" fmla="*/ 97 w 127"/>
                <a:gd name="T109" fmla="*/ 94 h 138"/>
                <a:gd name="T110" fmla="*/ 99 w 127"/>
                <a:gd name="T111" fmla="*/ 116 h 138"/>
                <a:gd name="T112" fmla="*/ 100 w 127"/>
                <a:gd name="T113" fmla="*/ 44 h 138"/>
                <a:gd name="T114" fmla="*/ 100 w 127"/>
                <a:gd name="T115" fmla="*/ 112 h 138"/>
                <a:gd name="T116" fmla="*/ 100 w 127"/>
                <a:gd name="T117" fmla="*/ 112 h 138"/>
                <a:gd name="T118" fmla="*/ 108 w 127"/>
                <a:gd name="T119" fmla="*/ 107 h 138"/>
                <a:gd name="T120" fmla="*/ 117 w 127"/>
                <a:gd name="T121" fmla="*/ 11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7" h="138">
                  <a:moveTo>
                    <a:pt x="62" y="1"/>
                  </a:moveTo>
                  <a:cubicBezTo>
                    <a:pt x="69" y="1"/>
                    <a:pt x="78" y="4"/>
                    <a:pt x="88" y="10"/>
                  </a:cubicBezTo>
                  <a:cubicBezTo>
                    <a:pt x="97" y="17"/>
                    <a:pt x="101" y="21"/>
                    <a:pt x="101" y="23"/>
                  </a:cubicBezTo>
                  <a:cubicBezTo>
                    <a:pt x="108" y="38"/>
                    <a:pt x="111" y="46"/>
                    <a:pt x="111" y="49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09" y="57"/>
                    <a:pt x="108" y="61"/>
                    <a:pt x="108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2" y="64"/>
                    <a:pt x="80" y="64"/>
                    <a:pt x="77" y="65"/>
                  </a:cubicBezTo>
                  <a:cubicBezTo>
                    <a:pt x="52" y="63"/>
                    <a:pt x="35" y="62"/>
                    <a:pt x="25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5"/>
                    <a:pt x="17" y="67"/>
                    <a:pt x="17" y="68"/>
                  </a:cubicBezTo>
                  <a:cubicBezTo>
                    <a:pt x="18" y="70"/>
                    <a:pt x="19" y="73"/>
                    <a:pt x="19" y="77"/>
                  </a:cubicBezTo>
                  <a:cubicBezTo>
                    <a:pt x="19" y="84"/>
                    <a:pt x="20" y="88"/>
                    <a:pt x="22" y="89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5"/>
                    <a:pt x="24" y="98"/>
                    <a:pt x="27" y="101"/>
                  </a:cubicBezTo>
                  <a:cubicBezTo>
                    <a:pt x="33" y="111"/>
                    <a:pt x="39" y="117"/>
                    <a:pt x="46" y="120"/>
                  </a:cubicBezTo>
                  <a:cubicBezTo>
                    <a:pt x="51" y="122"/>
                    <a:pt x="58" y="123"/>
                    <a:pt x="65" y="123"/>
                  </a:cubicBezTo>
                  <a:cubicBezTo>
                    <a:pt x="66" y="123"/>
                    <a:pt x="69" y="122"/>
                    <a:pt x="72" y="119"/>
                  </a:cubicBezTo>
                  <a:cubicBezTo>
                    <a:pt x="76" y="119"/>
                    <a:pt x="82" y="113"/>
                    <a:pt x="92" y="103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2" y="102"/>
                    <a:pt x="91" y="101"/>
                    <a:pt x="88" y="101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92" y="92"/>
                    <a:pt x="96" y="87"/>
                    <a:pt x="102" y="85"/>
                  </a:cubicBezTo>
                  <a:cubicBezTo>
                    <a:pt x="103" y="86"/>
                    <a:pt x="107" y="89"/>
                    <a:pt x="111" y="92"/>
                  </a:cubicBezTo>
                  <a:cubicBezTo>
                    <a:pt x="115" y="98"/>
                    <a:pt x="120" y="105"/>
                    <a:pt x="127" y="112"/>
                  </a:cubicBezTo>
                  <a:cubicBezTo>
                    <a:pt x="127" y="113"/>
                    <a:pt x="127" y="113"/>
                    <a:pt x="127" y="113"/>
                  </a:cubicBezTo>
                  <a:cubicBezTo>
                    <a:pt x="121" y="121"/>
                    <a:pt x="117" y="124"/>
                    <a:pt x="115" y="124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120"/>
                    <a:pt x="111" y="118"/>
                    <a:pt x="107" y="118"/>
                  </a:cubicBezTo>
                  <a:cubicBezTo>
                    <a:pt x="106" y="118"/>
                    <a:pt x="102" y="121"/>
                    <a:pt x="96" y="126"/>
                  </a:cubicBezTo>
                  <a:cubicBezTo>
                    <a:pt x="92" y="129"/>
                    <a:pt x="85" y="132"/>
                    <a:pt x="75" y="135"/>
                  </a:cubicBezTo>
                  <a:cubicBezTo>
                    <a:pt x="64" y="137"/>
                    <a:pt x="56" y="138"/>
                    <a:pt x="52" y="138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29" y="133"/>
                    <a:pt x="21" y="129"/>
                    <a:pt x="14" y="120"/>
                  </a:cubicBezTo>
                  <a:cubicBezTo>
                    <a:pt x="12" y="117"/>
                    <a:pt x="9" y="113"/>
                    <a:pt x="7" y="109"/>
                  </a:cubicBezTo>
                  <a:cubicBezTo>
                    <a:pt x="7" y="107"/>
                    <a:pt x="5" y="100"/>
                    <a:pt x="2" y="88"/>
                  </a:cubicBezTo>
                  <a:cubicBezTo>
                    <a:pt x="0" y="83"/>
                    <a:pt x="0" y="78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50"/>
                    <a:pt x="7" y="30"/>
                    <a:pt x="20" y="13"/>
                  </a:cubicBezTo>
                  <a:cubicBezTo>
                    <a:pt x="22" y="9"/>
                    <a:pt x="26" y="6"/>
                    <a:pt x="32" y="4"/>
                  </a:cubicBezTo>
                  <a:cubicBezTo>
                    <a:pt x="36" y="2"/>
                    <a:pt x="41" y="1"/>
                    <a:pt x="47" y="1"/>
                  </a:cubicBezTo>
                  <a:cubicBezTo>
                    <a:pt x="49" y="0"/>
                    <a:pt x="54" y="0"/>
                    <a:pt x="62" y="1"/>
                  </a:cubicBezTo>
                  <a:close/>
                  <a:moveTo>
                    <a:pt x="4" y="66"/>
                  </a:move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8"/>
                    <a:pt x="4" y="69"/>
                    <a:pt x="4" y="71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5"/>
                    <a:pt x="5" y="78"/>
                    <a:pt x="7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72"/>
                    <a:pt x="6" y="67"/>
                    <a:pt x="4" y="66"/>
                  </a:cubicBezTo>
                  <a:close/>
                  <a:moveTo>
                    <a:pt x="8" y="43"/>
                  </a:moveTo>
                  <a:cubicBezTo>
                    <a:pt x="6" y="44"/>
                    <a:pt x="5" y="48"/>
                    <a:pt x="4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6" y="53"/>
                    <a:pt x="7" y="50"/>
                    <a:pt x="9" y="44"/>
                  </a:cubicBezTo>
                  <a:cubicBezTo>
                    <a:pt x="9" y="43"/>
                    <a:pt x="8" y="43"/>
                    <a:pt x="8" y="43"/>
                  </a:cubicBezTo>
                  <a:close/>
                  <a:moveTo>
                    <a:pt x="6" y="56"/>
                  </a:moveTo>
                  <a:cubicBezTo>
                    <a:pt x="4" y="56"/>
                    <a:pt x="4" y="56"/>
                    <a:pt x="4" y="56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60"/>
                    <a:pt x="5" y="60"/>
                  </a:cubicBezTo>
                  <a:cubicBezTo>
                    <a:pt x="6" y="60"/>
                    <a:pt x="6" y="59"/>
                    <a:pt x="7" y="57"/>
                  </a:cubicBezTo>
                  <a:lnTo>
                    <a:pt x="6" y="56"/>
                  </a:lnTo>
                  <a:close/>
                  <a:moveTo>
                    <a:pt x="9" y="89"/>
                  </a:move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9" y="89"/>
                    <a:pt x="9" y="89"/>
                    <a:pt x="9" y="89"/>
                  </a:cubicBezTo>
                  <a:close/>
                  <a:moveTo>
                    <a:pt x="11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6"/>
                    <a:pt x="12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6"/>
                    <a:pt x="13" y="94"/>
                    <a:pt x="11" y="93"/>
                  </a:cubicBezTo>
                  <a:close/>
                  <a:moveTo>
                    <a:pt x="18" y="59"/>
                  </a:move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0" y="57"/>
                    <a:pt x="19" y="58"/>
                    <a:pt x="18" y="59"/>
                  </a:cubicBezTo>
                  <a:close/>
                  <a:moveTo>
                    <a:pt x="19" y="27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lnTo>
                    <a:pt x="19" y="27"/>
                  </a:lnTo>
                  <a:close/>
                  <a:moveTo>
                    <a:pt x="18" y="44"/>
                  </a:moveTo>
                  <a:cubicBezTo>
                    <a:pt x="18" y="45"/>
                    <a:pt x="18" y="45"/>
                    <a:pt x="18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1" y="45"/>
                    <a:pt x="22" y="44"/>
                    <a:pt x="22" y="43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19" y="43"/>
                    <a:pt x="18" y="44"/>
                  </a:cubicBezTo>
                  <a:close/>
                  <a:moveTo>
                    <a:pt x="21" y="38"/>
                  </a:moveTo>
                  <a:cubicBezTo>
                    <a:pt x="21" y="39"/>
                    <a:pt x="21" y="39"/>
                    <a:pt x="21" y="39"/>
                  </a:cubicBezTo>
                  <a:cubicBezTo>
                    <a:pt x="21" y="40"/>
                    <a:pt x="36" y="43"/>
                    <a:pt x="68" y="45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80" y="48"/>
                    <a:pt x="85" y="49"/>
                    <a:pt x="87" y="49"/>
                  </a:cubicBezTo>
                  <a:cubicBezTo>
                    <a:pt x="87" y="49"/>
                    <a:pt x="88" y="50"/>
                    <a:pt x="89" y="50"/>
                  </a:cubicBezTo>
                  <a:cubicBezTo>
                    <a:pt x="90" y="49"/>
                    <a:pt x="90" y="47"/>
                    <a:pt x="90" y="46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0" y="39"/>
                    <a:pt x="86" y="34"/>
                    <a:pt x="78" y="26"/>
                  </a:cubicBezTo>
                  <a:cubicBezTo>
                    <a:pt x="74" y="22"/>
                    <a:pt x="69" y="20"/>
                    <a:pt x="64" y="19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41" y="21"/>
                    <a:pt x="32" y="24"/>
                    <a:pt x="28" y="28"/>
                  </a:cubicBezTo>
                  <a:cubicBezTo>
                    <a:pt x="26" y="32"/>
                    <a:pt x="23" y="35"/>
                    <a:pt x="21" y="38"/>
                  </a:cubicBezTo>
                  <a:close/>
                  <a:moveTo>
                    <a:pt x="21" y="34"/>
                  </a:moveTo>
                  <a:cubicBezTo>
                    <a:pt x="22" y="34"/>
                    <a:pt x="23" y="33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1" y="33"/>
                    <a:pt x="21" y="34"/>
                  </a:cubicBezTo>
                  <a:close/>
                  <a:moveTo>
                    <a:pt x="23" y="122"/>
                  </a:moveTo>
                  <a:cubicBezTo>
                    <a:pt x="22" y="122"/>
                    <a:pt x="22" y="122"/>
                    <a:pt x="22" y="122"/>
                  </a:cubicBezTo>
                  <a:cubicBezTo>
                    <a:pt x="22" y="123"/>
                    <a:pt x="22" y="123"/>
                    <a:pt x="22" y="123"/>
                  </a:cubicBezTo>
                  <a:cubicBezTo>
                    <a:pt x="22" y="123"/>
                    <a:pt x="24" y="124"/>
                    <a:pt x="26" y="125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25" y="123"/>
                    <a:pt x="24" y="122"/>
                    <a:pt x="23" y="122"/>
                  </a:cubicBezTo>
                  <a:close/>
                  <a:moveTo>
                    <a:pt x="24" y="22"/>
                  </a:move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6" y="22"/>
                    <a:pt x="28" y="22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lose/>
                  <a:moveTo>
                    <a:pt x="26" y="57"/>
                  </a:moveTo>
                  <a:cubicBezTo>
                    <a:pt x="25" y="57"/>
                    <a:pt x="25" y="57"/>
                    <a:pt x="25" y="5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57"/>
                    <a:pt x="26" y="57"/>
                    <a:pt x="26" y="57"/>
                  </a:cubicBezTo>
                  <a:close/>
                  <a:moveTo>
                    <a:pt x="28" y="11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3" y="10"/>
                    <a:pt x="34" y="10"/>
                    <a:pt x="34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0" y="7"/>
                    <a:pt x="28" y="9"/>
                    <a:pt x="28" y="11"/>
                  </a:cubicBezTo>
                  <a:close/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5" y="56"/>
                    <a:pt x="44" y="57"/>
                    <a:pt x="59" y="5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60"/>
                    <a:pt x="55" y="60"/>
                    <a:pt x="60" y="60"/>
                  </a:cubicBezTo>
                  <a:cubicBezTo>
                    <a:pt x="67" y="60"/>
                    <a:pt x="71" y="59"/>
                    <a:pt x="71" y="59"/>
                  </a:cubicBezTo>
                  <a:cubicBezTo>
                    <a:pt x="71" y="57"/>
                    <a:pt x="58" y="56"/>
                    <a:pt x="31" y="55"/>
                  </a:cubicBezTo>
                  <a:close/>
                  <a:moveTo>
                    <a:pt x="34" y="46"/>
                  </a:moveTo>
                  <a:cubicBezTo>
                    <a:pt x="34" y="47"/>
                    <a:pt x="34" y="47"/>
                    <a:pt x="34" y="47"/>
                  </a:cubicBezTo>
                  <a:cubicBezTo>
                    <a:pt x="37" y="49"/>
                    <a:pt x="43" y="50"/>
                    <a:pt x="52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0" y="47"/>
                    <a:pt x="43" y="46"/>
                    <a:pt x="34" y="46"/>
                  </a:cubicBezTo>
                  <a:close/>
                  <a:moveTo>
                    <a:pt x="34" y="21"/>
                  </a:moveTo>
                  <a:cubicBezTo>
                    <a:pt x="36" y="19"/>
                    <a:pt x="40" y="18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37" y="17"/>
                    <a:pt x="34" y="19"/>
                    <a:pt x="34" y="21"/>
                  </a:cubicBezTo>
                  <a:close/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2" y="6"/>
                    <a:pt x="47" y="6"/>
                    <a:pt x="54" y="4"/>
                  </a:cubicBezTo>
                  <a:cubicBezTo>
                    <a:pt x="56" y="3"/>
                    <a:pt x="57" y="3"/>
                    <a:pt x="57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1" y="2"/>
                    <a:pt x="45" y="3"/>
                    <a:pt x="39" y="6"/>
                  </a:cubicBezTo>
                  <a:lnTo>
                    <a:pt x="38" y="6"/>
                  </a:lnTo>
                  <a:close/>
                  <a:moveTo>
                    <a:pt x="41" y="123"/>
                  </a:moveTo>
                  <a:cubicBezTo>
                    <a:pt x="40" y="123"/>
                    <a:pt x="40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4"/>
                    <a:pt x="42" y="124"/>
                    <a:pt x="46" y="125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4" y="123"/>
                    <a:pt x="42" y="123"/>
                    <a:pt x="41" y="123"/>
                  </a:cubicBezTo>
                  <a:close/>
                  <a:moveTo>
                    <a:pt x="49" y="12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9" y="13"/>
                    <a:pt x="53" y="14"/>
                    <a:pt x="60" y="15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59" y="12"/>
                    <a:pt x="57" y="11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0" y="11"/>
                    <a:pt x="49" y="11"/>
                    <a:pt x="49" y="12"/>
                  </a:cubicBezTo>
                  <a:close/>
                  <a:moveTo>
                    <a:pt x="56" y="125"/>
                  </a:moveTo>
                  <a:cubicBezTo>
                    <a:pt x="55" y="125"/>
                    <a:pt x="55" y="125"/>
                    <a:pt x="55" y="125"/>
                  </a:cubicBezTo>
                  <a:cubicBezTo>
                    <a:pt x="55" y="126"/>
                    <a:pt x="55" y="126"/>
                    <a:pt x="55" y="126"/>
                  </a:cubicBezTo>
                  <a:cubicBezTo>
                    <a:pt x="56" y="126"/>
                    <a:pt x="56" y="126"/>
                    <a:pt x="56" y="126"/>
                  </a:cubicBezTo>
                  <a:lnTo>
                    <a:pt x="56" y="125"/>
                  </a:lnTo>
                  <a:close/>
                  <a:moveTo>
                    <a:pt x="64" y="132"/>
                  </a:moveTo>
                  <a:cubicBezTo>
                    <a:pt x="59" y="131"/>
                    <a:pt x="59" y="131"/>
                    <a:pt x="59" y="131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57" y="131"/>
                    <a:pt x="56" y="132"/>
                    <a:pt x="56" y="132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6" y="134"/>
                    <a:pt x="73" y="133"/>
                    <a:pt x="80" y="131"/>
                  </a:cubicBezTo>
                  <a:cubicBezTo>
                    <a:pt x="80" y="130"/>
                    <a:pt x="79" y="129"/>
                    <a:pt x="77" y="129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71" y="129"/>
                    <a:pt x="68" y="130"/>
                    <a:pt x="64" y="132"/>
                  </a:cubicBezTo>
                  <a:close/>
                  <a:moveTo>
                    <a:pt x="68" y="8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3" y="10"/>
                    <a:pt x="70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0" y="8"/>
                    <a:pt x="68" y="8"/>
                  </a:cubicBezTo>
                  <a:close/>
                  <a:moveTo>
                    <a:pt x="65" y="13"/>
                  </a:moveTo>
                  <a:cubicBezTo>
                    <a:pt x="65" y="14"/>
                    <a:pt x="65" y="14"/>
                    <a:pt x="65" y="14"/>
                  </a:cubicBezTo>
                  <a:cubicBezTo>
                    <a:pt x="75" y="19"/>
                    <a:pt x="80" y="22"/>
                    <a:pt x="81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5" y="20"/>
                    <a:pt x="83" y="20"/>
                    <a:pt x="81" y="19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4" y="14"/>
                    <a:pt x="72" y="13"/>
                    <a:pt x="68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3"/>
                    <a:pt x="65" y="13"/>
                  </a:cubicBezTo>
                  <a:close/>
                  <a:moveTo>
                    <a:pt x="81" y="53"/>
                  </a:moveTo>
                  <a:cubicBezTo>
                    <a:pt x="80" y="53"/>
                    <a:pt x="80" y="53"/>
                    <a:pt x="80" y="53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1" y="53"/>
                    <a:pt x="81" y="53"/>
                    <a:pt x="81" y="53"/>
                  </a:cubicBezTo>
                  <a:close/>
                  <a:moveTo>
                    <a:pt x="80" y="60"/>
                  </a:moveTo>
                  <a:cubicBezTo>
                    <a:pt x="80" y="60"/>
                    <a:pt x="82" y="61"/>
                    <a:pt x="85" y="61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9"/>
                    <a:pt x="86" y="59"/>
                    <a:pt x="82" y="59"/>
                  </a:cubicBezTo>
                  <a:cubicBezTo>
                    <a:pt x="81" y="59"/>
                    <a:pt x="80" y="59"/>
                    <a:pt x="80" y="60"/>
                  </a:cubicBezTo>
                  <a:close/>
                  <a:moveTo>
                    <a:pt x="80" y="118"/>
                  </a:moveTo>
                  <a:cubicBezTo>
                    <a:pt x="81" y="118"/>
                    <a:pt x="81" y="118"/>
                    <a:pt x="81" y="118"/>
                  </a:cubicBezTo>
                  <a:cubicBezTo>
                    <a:pt x="82" y="118"/>
                    <a:pt x="83" y="117"/>
                    <a:pt x="83" y="115"/>
                  </a:cubicBezTo>
                  <a:cubicBezTo>
                    <a:pt x="83" y="115"/>
                    <a:pt x="83" y="115"/>
                    <a:pt x="83" y="115"/>
                  </a:cubicBezTo>
                  <a:cubicBezTo>
                    <a:pt x="81" y="116"/>
                    <a:pt x="80" y="117"/>
                    <a:pt x="80" y="118"/>
                  </a:cubicBezTo>
                  <a:close/>
                  <a:moveTo>
                    <a:pt x="82" y="129"/>
                  </a:moveTo>
                  <a:cubicBezTo>
                    <a:pt x="84" y="129"/>
                    <a:pt x="86" y="128"/>
                    <a:pt x="87" y="12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84" y="127"/>
                    <a:pt x="82" y="128"/>
                    <a:pt x="82" y="129"/>
                  </a:cubicBezTo>
                  <a:close/>
                  <a:moveTo>
                    <a:pt x="85" y="26"/>
                  </a:moveTo>
                  <a:cubicBezTo>
                    <a:pt x="85" y="27"/>
                    <a:pt x="86" y="28"/>
                    <a:pt x="87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6" y="24"/>
                    <a:pt x="85" y="25"/>
                    <a:pt x="85" y="26"/>
                  </a:cubicBezTo>
                  <a:close/>
                  <a:moveTo>
                    <a:pt x="88" y="110"/>
                  </a:moveTo>
                  <a:cubicBezTo>
                    <a:pt x="89" y="110"/>
                    <a:pt x="89" y="110"/>
                    <a:pt x="89" y="110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1" y="110"/>
                    <a:pt x="92" y="109"/>
                    <a:pt x="93" y="107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1" y="106"/>
                    <a:pt x="89" y="108"/>
                    <a:pt x="88" y="110"/>
                  </a:cubicBezTo>
                  <a:close/>
                  <a:moveTo>
                    <a:pt x="91" y="29"/>
                  </a:moveTo>
                  <a:cubicBezTo>
                    <a:pt x="90" y="29"/>
                    <a:pt x="90" y="29"/>
                    <a:pt x="90" y="29"/>
                  </a:cubicBezTo>
                  <a:cubicBezTo>
                    <a:pt x="92" y="35"/>
                    <a:pt x="94" y="38"/>
                    <a:pt x="94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5" y="33"/>
                    <a:pt x="93" y="30"/>
                    <a:pt x="92" y="30"/>
                  </a:cubicBezTo>
                  <a:lnTo>
                    <a:pt x="91" y="29"/>
                  </a:lnTo>
                  <a:close/>
                  <a:moveTo>
                    <a:pt x="94" y="95"/>
                  </a:moveTo>
                  <a:cubicBezTo>
                    <a:pt x="95" y="96"/>
                    <a:pt x="95" y="96"/>
                    <a:pt x="95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8" y="96"/>
                    <a:pt x="98" y="95"/>
                  </a:cubicBezTo>
                  <a:cubicBezTo>
                    <a:pt x="97" y="94"/>
                    <a:pt x="97" y="94"/>
                    <a:pt x="97" y="94"/>
                  </a:cubicBezTo>
                  <a:cubicBezTo>
                    <a:pt x="97" y="94"/>
                    <a:pt x="97" y="94"/>
                    <a:pt x="97" y="94"/>
                  </a:cubicBezTo>
                  <a:cubicBezTo>
                    <a:pt x="95" y="94"/>
                    <a:pt x="95" y="94"/>
                    <a:pt x="94" y="95"/>
                  </a:cubicBezTo>
                  <a:close/>
                  <a:moveTo>
                    <a:pt x="96" y="119"/>
                  </a:moveTo>
                  <a:cubicBezTo>
                    <a:pt x="97" y="119"/>
                    <a:pt x="97" y="119"/>
                    <a:pt x="97" y="119"/>
                  </a:cubicBezTo>
                  <a:cubicBezTo>
                    <a:pt x="98" y="118"/>
                    <a:pt x="99" y="117"/>
                    <a:pt x="99" y="116"/>
                  </a:cubicBezTo>
                  <a:cubicBezTo>
                    <a:pt x="99" y="116"/>
                    <a:pt x="99" y="116"/>
                    <a:pt x="99" y="116"/>
                  </a:cubicBezTo>
                  <a:cubicBezTo>
                    <a:pt x="97" y="117"/>
                    <a:pt x="96" y="118"/>
                    <a:pt x="96" y="119"/>
                  </a:cubicBezTo>
                  <a:close/>
                  <a:moveTo>
                    <a:pt x="100" y="41"/>
                  </a:moveTo>
                  <a:cubicBezTo>
                    <a:pt x="99" y="41"/>
                    <a:pt x="99" y="41"/>
                    <a:pt x="99" y="41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1" y="44"/>
                    <a:pt x="101" y="43"/>
                    <a:pt x="101" y="42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41"/>
                    <a:pt x="101" y="41"/>
                  </a:cubicBezTo>
                  <a:lnTo>
                    <a:pt x="100" y="41"/>
                  </a:lnTo>
                  <a:close/>
                  <a:moveTo>
                    <a:pt x="100" y="112"/>
                  </a:moveTo>
                  <a:cubicBezTo>
                    <a:pt x="101" y="113"/>
                    <a:pt x="101" y="113"/>
                    <a:pt x="101" y="113"/>
                  </a:cubicBezTo>
                  <a:cubicBezTo>
                    <a:pt x="104" y="112"/>
                    <a:pt x="105" y="111"/>
                    <a:pt x="105" y="110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2" y="109"/>
                    <a:pt x="101" y="110"/>
                    <a:pt x="100" y="112"/>
                  </a:cubicBezTo>
                  <a:close/>
                  <a:moveTo>
                    <a:pt x="106" y="110"/>
                  </a:moveTo>
                  <a:cubicBezTo>
                    <a:pt x="107" y="110"/>
                    <a:pt x="107" y="110"/>
                    <a:pt x="107" y="110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8" y="109"/>
                    <a:pt x="109" y="108"/>
                    <a:pt x="109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7" y="108"/>
                    <a:pt x="106" y="109"/>
                    <a:pt x="106" y="110"/>
                  </a:cubicBezTo>
                  <a:close/>
                  <a:moveTo>
                    <a:pt x="115" y="107"/>
                  </a:moveTo>
                  <a:cubicBezTo>
                    <a:pt x="115" y="107"/>
                    <a:pt x="115" y="107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10"/>
                    <a:pt x="116" y="111"/>
                    <a:pt x="117" y="111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0"/>
                    <a:pt x="118" y="110"/>
                    <a:pt x="118" y="110"/>
                  </a:cubicBezTo>
                  <a:cubicBezTo>
                    <a:pt x="118" y="110"/>
                    <a:pt x="118" y="110"/>
                    <a:pt x="118" y="110"/>
                  </a:cubicBezTo>
                  <a:cubicBezTo>
                    <a:pt x="118" y="108"/>
                    <a:pt x="117" y="107"/>
                    <a:pt x="115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5337176" y="3503613"/>
              <a:ext cx="96838" cy="150813"/>
            </a:xfrm>
            <a:custGeom>
              <a:avLst/>
              <a:gdLst>
                <a:gd name="T0" fmla="*/ 15 w 126"/>
                <a:gd name="T1" fmla="*/ 2 h 194"/>
                <a:gd name="T2" fmla="*/ 25 w 126"/>
                <a:gd name="T3" fmla="*/ 0 h 194"/>
                <a:gd name="T4" fmla="*/ 37 w 126"/>
                <a:gd name="T5" fmla="*/ 5 h 194"/>
                <a:gd name="T6" fmla="*/ 47 w 126"/>
                <a:gd name="T7" fmla="*/ 63 h 194"/>
                <a:gd name="T8" fmla="*/ 122 w 126"/>
                <a:gd name="T9" fmla="*/ 99 h 194"/>
                <a:gd name="T10" fmla="*/ 67 w 126"/>
                <a:gd name="T11" fmla="*/ 185 h 194"/>
                <a:gd name="T12" fmla="*/ 27 w 126"/>
                <a:gd name="T13" fmla="*/ 194 h 194"/>
                <a:gd name="T14" fmla="*/ 15 w 126"/>
                <a:gd name="T15" fmla="*/ 179 h 194"/>
                <a:gd name="T16" fmla="*/ 19 w 126"/>
                <a:gd name="T17" fmla="*/ 140 h 194"/>
                <a:gd name="T18" fmla="*/ 17 w 126"/>
                <a:gd name="T19" fmla="*/ 76 h 194"/>
                <a:gd name="T20" fmla="*/ 18 w 126"/>
                <a:gd name="T21" fmla="*/ 25 h 194"/>
                <a:gd name="T22" fmla="*/ 1 w 126"/>
                <a:gd name="T23" fmla="*/ 12 h 194"/>
                <a:gd name="T24" fmla="*/ 2 w 126"/>
                <a:gd name="T25" fmla="*/ 1 h 194"/>
                <a:gd name="T26" fmla="*/ 7 w 126"/>
                <a:gd name="T27" fmla="*/ 7 h 194"/>
                <a:gd name="T28" fmla="*/ 5 w 126"/>
                <a:gd name="T29" fmla="*/ 11 h 194"/>
                <a:gd name="T30" fmla="*/ 6 w 126"/>
                <a:gd name="T31" fmla="*/ 11 h 194"/>
                <a:gd name="T32" fmla="*/ 16 w 126"/>
                <a:gd name="T33" fmla="*/ 13 h 194"/>
                <a:gd name="T34" fmla="*/ 17 w 126"/>
                <a:gd name="T35" fmla="*/ 171 h 194"/>
                <a:gd name="T36" fmla="*/ 19 w 126"/>
                <a:gd name="T37" fmla="*/ 13 h 194"/>
                <a:gd name="T38" fmla="*/ 23 w 126"/>
                <a:gd name="T39" fmla="*/ 11 h 194"/>
                <a:gd name="T40" fmla="*/ 21 w 126"/>
                <a:gd name="T41" fmla="*/ 5 h 194"/>
                <a:gd name="T42" fmla="*/ 24 w 126"/>
                <a:gd name="T43" fmla="*/ 181 h 194"/>
                <a:gd name="T44" fmla="*/ 25 w 126"/>
                <a:gd name="T45" fmla="*/ 5 h 194"/>
                <a:gd name="T46" fmla="*/ 29 w 126"/>
                <a:gd name="T47" fmla="*/ 9 h 194"/>
                <a:gd name="T48" fmla="*/ 30 w 126"/>
                <a:gd name="T49" fmla="*/ 9 h 194"/>
                <a:gd name="T50" fmla="*/ 30 w 126"/>
                <a:gd name="T51" fmla="*/ 38 h 194"/>
                <a:gd name="T52" fmla="*/ 33 w 126"/>
                <a:gd name="T53" fmla="*/ 178 h 194"/>
                <a:gd name="T54" fmla="*/ 32 w 126"/>
                <a:gd name="T55" fmla="*/ 165 h 194"/>
                <a:gd name="T56" fmla="*/ 33 w 126"/>
                <a:gd name="T57" fmla="*/ 163 h 194"/>
                <a:gd name="T58" fmla="*/ 34 w 126"/>
                <a:gd name="T59" fmla="*/ 1 h 194"/>
                <a:gd name="T60" fmla="*/ 40 w 126"/>
                <a:gd name="T61" fmla="*/ 145 h 194"/>
                <a:gd name="T62" fmla="*/ 108 w 126"/>
                <a:gd name="T63" fmla="*/ 136 h 194"/>
                <a:gd name="T64" fmla="*/ 44 w 126"/>
                <a:gd name="T65" fmla="*/ 88 h 194"/>
                <a:gd name="T66" fmla="*/ 42 w 126"/>
                <a:gd name="T67" fmla="*/ 175 h 194"/>
                <a:gd name="T68" fmla="*/ 42 w 126"/>
                <a:gd name="T69" fmla="*/ 163 h 194"/>
                <a:gd name="T70" fmla="*/ 47 w 126"/>
                <a:gd name="T71" fmla="*/ 77 h 194"/>
                <a:gd name="T72" fmla="*/ 54 w 126"/>
                <a:gd name="T73" fmla="*/ 75 h 194"/>
                <a:gd name="T74" fmla="*/ 63 w 126"/>
                <a:gd name="T75" fmla="*/ 70 h 194"/>
                <a:gd name="T76" fmla="*/ 65 w 126"/>
                <a:gd name="T77" fmla="*/ 176 h 194"/>
                <a:gd name="T78" fmla="*/ 64 w 126"/>
                <a:gd name="T79" fmla="*/ 176 h 194"/>
                <a:gd name="T80" fmla="*/ 81 w 126"/>
                <a:gd name="T81" fmla="*/ 69 h 194"/>
                <a:gd name="T82" fmla="*/ 83 w 126"/>
                <a:gd name="T83" fmla="*/ 173 h 194"/>
                <a:gd name="T84" fmla="*/ 86 w 126"/>
                <a:gd name="T85" fmla="*/ 182 h 194"/>
                <a:gd name="T86" fmla="*/ 86 w 126"/>
                <a:gd name="T87" fmla="*/ 76 h 194"/>
                <a:gd name="T88" fmla="*/ 88 w 126"/>
                <a:gd name="T89" fmla="*/ 76 h 194"/>
                <a:gd name="T90" fmla="*/ 92 w 126"/>
                <a:gd name="T91" fmla="*/ 163 h 194"/>
                <a:gd name="T92" fmla="*/ 96 w 126"/>
                <a:gd name="T93" fmla="*/ 171 h 194"/>
                <a:gd name="T94" fmla="*/ 106 w 126"/>
                <a:gd name="T95" fmla="*/ 157 h 194"/>
                <a:gd name="T96" fmla="*/ 106 w 126"/>
                <a:gd name="T97" fmla="*/ 157 h 194"/>
                <a:gd name="T98" fmla="*/ 111 w 126"/>
                <a:gd name="T99" fmla="*/ 109 h 194"/>
                <a:gd name="T100" fmla="*/ 118 w 126"/>
                <a:gd name="T101" fmla="*/ 150 h 194"/>
                <a:gd name="T102" fmla="*/ 119 w 126"/>
                <a:gd name="T103" fmla="*/ 101 h 194"/>
                <a:gd name="T104" fmla="*/ 119 w 126"/>
                <a:gd name="T105" fmla="*/ 10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94">
                  <a:moveTo>
                    <a:pt x="1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1" y="0"/>
                    <a:pt x="34" y="2"/>
                    <a:pt x="34" y="5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41" y="3"/>
                    <a:pt x="43" y="7"/>
                    <a:pt x="43" y="17"/>
                  </a:cubicBezTo>
                  <a:cubicBezTo>
                    <a:pt x="43" y="37"/>
                    <a:pt x="44" y="53"/>
                    <a:pt x="47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83" y="63"/>
                    <a:pt x="93" y="65"/>
                    <a:pt x="93" y="67"/>
                  </a:cubicBezTo>
                  <a:cubicBezTo>
                    <a:pt x="94" y="67"/>
                    <a:pt x="97" y="70"/>
                    <a:pt x="103" y="75"/>
                  </a:cubicBezTo>
                  <a:cubicBezTo>
                    <a:pt x="113" y="83"/>
                    <a:pt x="119" y="91"/>
                    <a:pt x="122" y="99"/>
                  </a:cubicBezTo>
                  <a:cubicBezTo>
                    <a:pt x="125" y="102"/>
                    <a:pt x="126" y="112"/>
                    <a:pt x="126" y="127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1" y="145"/>
                    <a:pt x="119" y="152"/>
                    <a:pt x="119" y="154"/>
                  </a:cubicBezTo>
                  <a:cubicBezTo>
                    <a:pt x="119" y="160"/>
                    <a:pt x="112" y="168"/>
                    <a:pt x="98" y="178"/>
                  </a:cubicBezTo>
                  <a:cubicBezTo>
                    <a:pt x="96" y="182"/>
                    <a:pt x="86" y="185"/>
                    <a:pt x="67" y="185"/>
                  </a:cubicBezTo>
                  <a:cubicBezTo>
                    <a:pt x="59" y="183"/>
                    <a:pt x="53" y="182"/>
                    <a:pt x="50" y="182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41" y="182"/>
                    <a:pt x="39" y="184"/>
                    <a:pt x="39" y="186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1" y="194"/>
                    <a:pt x="29" y="194"/>
                    <a:pt x="27" y="194"/>
                  </a:cubicBezTo>
                  <a:cubicBezTo>
                    <a:pt x="25" y="194"/>
                    <a:pt x="21" y="193"/>
                    <a:pt x="14" y="189"/>
                  </a:cubicBezTo>
                  <a:cubicBezTo>
                    <a:pt x="14" y="189"/>
                    <a:pt x="14" y="189"/>
                    <a:pt x="14" y="189"/>
                  </a:cubicBezTo>
                  <a:cubicBezTo>
                    <a:pt x="16" y="187"/>
                    <a:pt x="16" y="186"/>
                    <a:pt x="16" y="184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7" y="154"/>
                    <a:pt x="18" y="147"/>
                    <a:pt x="18" y="143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21" y="119"/>
                    <a:pt x="21" y="119"/>
                    <a:pt x="21" y="119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21" y="113"/>
                    <a:pt x="19" y="99"/>
                    <a:pt x="17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8" y="62"/>
                    <a:pt x="18" y="53"/>
                    <a:pt x="18" y="4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1" y="27"/>
                    <a:pt x="6" y="28"/>
                    <a:pt x="3" y="28"/>
                  </a:cubicBezTo>
                  <a:cubicBezTo>
                    <a:pt x="1" y="28"/>
                    <a:pt x="0" y="24"/>
                    <a:pt x="0" y="14"/>
                  </a:cubicBezTo>
                  <a:cubicBezTo>
                    <a:pt x="0" y="14"/>
                    <a:pt x="0" y="13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4"/>
                    <a:pt x="0" y="1"/>
                    <a:pt x="2" y="1"/>
                  </a:cubicBezTo>
                  <a:cubicBezTo>
                    <a:pt x="3" y="0"/>
                    <a:pt x="7" y="0"/>
                    <a:pt x="13" y="0"/>
                  </a:cubicBezTo>
                  <a:close/>
                  <a:moveTo>
                    <a:pt x="4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7"/>
                    <a:pt x="7" y="7"/>
                  </a:cubicBezTo>
                  <a:cubicBezTo>
                    <a:pt x="11" y="7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5"/>
                    <a:pt x="8" y="5"/>
                    <a:pt x="4" y="5"/>
                  </a:cubicBezTo>
                  <a:close/>
                  <a:moveTo>
                    <a:pt x="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6" y="16"/>
                    <a:pt x="8" y="16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9" y="12"/>
                    <a:pt x="7" y="11"/>
                    <a:pt x="6" y="11"/>
                  </a:cubicBezTo>
                  <a:close/>
                  <a:moveTo>
                    <a:pt x="15" y="12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lnTo>
                    <a:pt x="15" y="12"/>
                  </a:lnTo>
                  <a:close/>
                  <a:moveTo>
                    <a:pt x="18" y="170"/>
                  </a:moveTo>
                  <a:cubicBezTo>
                    <a:pt x="17" y="170"/>
                    <a:pt x="17" y="170"/>
                    <a:pt x="17" y="170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18" y="171"/>
                    <a:pt x="18" y="171"/>
                    <a:pt x="18" y="171"/>
                  </a:cubicBezTo>
                  <a:lnTo>
                    <a:pt x="18" y="170"/>
                  </a:lnTo>
                  <a:close/>
                  <a:moveTo>
                    <a:pt x="19" y="13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11"/>
                    <a:pt x="19" y="12"/>
                    <a:pt x="19" y="13"/>
                  </a:cubicBezTo>
                  <a:close/>
                  <a:moveTo>
                    <a:pt x="21" y="4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lnTo>
                    <a:pt x="21" y="4"/>
                  </a:lnTo>
                  <a:close/>
                  <a:moveTo>
                    <a:pt x="24" y="179"/>
                  </a:moveTo>
                  <a:cubicBezTo>
                    <a:pt x="23" y="180"/>
                    <a:pt x="23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5" y="180"/>
                    <a:pt x="25" y="180"/>
                    <a:pt x="25" y="180"/>
                  </a:cubicBezTo>
                  <a:lnTo>
                    <a:pt x="24" y="179"/>
                  </a:lnTo>
                  <a:close/>
                  <a:moveTo>
                    <a:pt x="25" y="4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lnTo>
                    <a:pt x="25" y="4"/>
                  </a:lnTo>
                  <a:close/>
                  <a:moveTo>
                    <a:pt x="29" y="9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0" y="12"/>
                    <a:pt x="30" y="10"/>
                  </a:cubicBezTo>
                  <a:cubicBezTo>
                    <a:pt x="30" y="9"/>
                    <a:pt x="30" y="9"/>
                    <a:pt x="30" y="9"/>
                  </a:cubicBezTo>
                  <a:lnTo>
                    <a:pt x="29" y="9"/>
                  </a:lnTo>
                  <a:close/>
                  <a:moveTo>
                    <a:pt x="28" y="33"/>
                  </a:moveTo>
                  <a:cubicBezTo>
                    <a:pt x="28" y="36"/>
                    <a:pt x="29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4"/>
                    <a:pt x="29" y="32"/>
                    <a:pt x="28" y="32"/>
                  </a:cubicBezTo>
                  <a:cubicBezTo>
                    <a:pt x="28" y="32"/>
                    <a:pt x="28" y="32"/>
                    <a:pt x="28" y="33"/>
                  </a:cubicBezTo>
                  <a:close/>
                  <a:moveTo>
                    <a:pt x="30" y="180"/>
                  </a:moveTo>
                  <a:cubicBezTo>
                    <a:pt x="30" y="180"/>
                    <a:pt x="30" y="180"/>
                    <a:pt x="30" y="180"/>
                  </a:cubicBezTo>
                  <a:cubicBezTo>
                    <a:pt x="32" y="179"/>
                    <a:pt x="33" y="178"/>
                    <a:pt x="33" y="178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0" y="178"/>
                    <a:pt x="30" y="178"/>
                    <a:pt x="30" y="180"/>
                  </a:cubicBezTo>
                  <a:close/>
                  <a:moveTo>
                    <a:pt x="33" y="163"/>
                  </a:moveTo>
                  <a:cubicBezTo>
                    <a:pt x="32" y="164"/>
                    <a:pt x="32" y="164"/>
                    <a:pt x="32" y="164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34" y="164"/>
                    <a:pt x="33" y="163"/>
                    <a:pt x="33" y="163"/>
                  </a:cubicBezTo>
                  <a:close/>
                  <a:moveTo>
                    <a:pt x="3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lnTo>
                    <a:pt x="35" y="0"/>
                  </a:lnTo>
                  <a:close/>
                  <a:moveTo>
                    <a:pt x="40" y="127"/>
                  </a:moveTo>
                  <a:cubicBezTo>
                    <a:pt x="40" y="131"/>
                    <a:pt x="40" y="135"/>
                    <a:pt x="40" y="139"/>
                  </a:cubicBezTo>
                  <a:cubicBezTo>
                    <a:pt x="40" y="145"/>
                    <a:pt x="40" y="145"/>
                    <a:pt x="40" y="145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59"/>
                    <a:pt x="44" y="162"/>
                    <a:pt x="52" y="164"/>
                  </a:cubicBezTo>
                  <a:cubicBezTo>
                    <a:pt x="54" y="165"/>
                    <a:pt x="57" y="165"/>
                    <a:pt x="62" y="165"/>
                  </a:cubicBezTo>
                  <a:cubicBezTo>
                    <a:pt x="70" y="165"/>
                    <a:pt x="81" y="162"/>
                    <a:pt x="94" y="157"/>
                  </a:cubicBezTo>
                  <a:cubicBezTo>
                    <a:pt x="98" y="153"/>
                    <a:pt x="103" y="147"/>
                    <a:pt x="108" y="136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21"/>
                    <a:pt x="107" y="112"/>
                    <a:pt x="101" y="102"/>
                  </a:cubicBezTo>
                  <a:cubicBezTo>
                    <a:pt x="100" y="97"/>
                    <a:pt x="97" y="92"/>
                    <a:pt x="93" y="88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69" y="80"/>
                    <a:pt x="57" y="83"/>
                    <a:pt x="44" y="88"/>
                  </a:cubicBezTo>
                  <a:cubicBezTo>
                    <a:pt x="43" y="88"/>
                    <a:pt x="42" y="94"/>
                    <a:pt x="41" y="106"/>
                  </a:cubicBezTo>
                  <a:cubicBezTo>
                    <a:pt x="40" y="112"/>
                    <a:pt x="40" y="119"/>
                    <a:pt x="40" y="127"/>
                  </a:cubicBezTo>
                  <a:close/>
                  <a:moveTo>
                    <a:pt x="43" y="175"/>
                  </a:moveTo>
                  <a:cubicBezTo>
                    <a:pt x="42" y="175"/>
                    <a:pt x="42" y="175"/>
                    <a:pt x="42" y="175"/>
                  </a:cubicBezTo>
                  <a:cubicBezTo>
                    <a:pt x="42" y="175"/>
                    <a:pt x="42" y="175"/>
                    <a:pt x="42" y="175"/>
                  </a:cubicBezTo>
                  <a:cubicBezTo>
                    <a:pt x="42" y="176"/>
                    <a:pt x="43" y="177"/>
                    <a:pt x="46" y="177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76"/>
                    <a:pt x="46" y="176"/>
                    <a:pt x="46" y="176"/>
                  </a:cubicBezTo>
                  <a:cubicBezTo>
                    <a:pt x="46" y="176"/>
                    <a:pt x="45" y="175"/>
                    <a:pt x="43" y="175"/>
                  </a:cubicBezTo>
                  <a:close/>
                  <a:moveTo>
                    <a:pt x="42" y="163"/>
                  </a:moveTo>
                  <a:cubicBezTo>
                    <a:pt x="42" y="163"/>
                    <a:pt x="42" y="163"/>
                    <a:pt x="42" y="163"/>
                  </a:cubicBezTo>
                  <a:cubicBezTo>
                    <a:pt x="42" y="164"/>
                    <a:pt x="43" y="164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4" y="163"/>
                    <a:pt x="43" y="163"/>
                    <a:pt x="42" y="163"/>
                  </a:cubicBezTo>
                  <a:close/>
                  <a:moveTo>
                    <a:pt x="47" y="77"/>
                  </a:moveTo>
                  <a:cubicBezTo>
                    <a:pt x="47" y="78"/>
                    <a:pt x="47" y="78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2" y="78"/>
                    <a:pt x="54" y="77"/>
                    <a:pt x="54" y="76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2" y="75"/>
                    <a:pt x="50" y="76"/>
                    <a:pt x="47" y="77"/>
                  </a:cubicBezTo>
                  <a:close/>
                  <a:moveTo>
                    <a:pt x="59" y="70"/>
                  </a:moveTo>
                  <a:cubicBezTo>
                    <a:pt x="60" y="71"/>
                    <a:pt x="60" y="71"/>
                    <a:pt x="60" y="71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69"/>
                    <a:pt x="63" y="69"/>
                    <a:pt x="63" y="69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1" y="68"/>
                    <a:pt x="60" y="69"/>
                    <a:pt x="59" y="70"/>
                  </a:cubicBezTo>
                  <a:close/>
                  <a:moveTo>
                    <a:pt x="64" y="176"/>
                  </a:moveTo>
                  <a:cubicBezTo>
                    <a:pt x="65" y="176"/>
                    <a:pt x="65" y="176"/>
                    <a:pt x="65" y="176"/>
                  </a:cubicBezTo>
                  <a:cubicBezTo>
                    <a:pt x="67" y="176"/>
                    <a:pt x="67" y="176"/>
                    <a:pt x="67" y="176"/>
                  </a:cubicBezTo>
                  <a:cubicBezTo>
                    <a:pt x="72" y="176"/>
                    <a:pt x="74" y="175"/>
                    <a:pt x="74" y="174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69" y="173"/>
                    <a:pt x="66" y="174"/>
                    <a:pt x="64" y="176"/>
                  </a:cubicBezTo>
                  <a:close/>
                  <a:moveTo>
                    <a:pt x="80" y="67"/>
                  </a:move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8" y="69"/>
                    <a:pt x="79" y="69"/>
                    <a:pt x="81" y="69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81" y="68"/>
                    <a:pt x="81" y="68"/>
                    <a:pt x="81" y="68"/>
                  </a:cubicBezTo>
                  <a:lnTo>
                    <a:pt x="80" y="67"/>
                  </a:lnTo>
                  <a:close/>
                  <a:moveTo>
                    <a:pt x="83" y="171"/>
                  </a:moveTo>
                  <a:cubicBezTo>
                    <a:pt x="83" y="172"/>
                    <a:pt x="83" y="172"/>
                    <a:pt x="83" y="172"/>
                  </a:cubicBezTo>
                  <a:cubicBezTo>
                    <a:pt x="83" y="173"/>
                    <a:pt x="83" y="173"/>
                    <a:pt x="83" y="173"/>
                  </a:cubicBezTo>
                  <a:cubicBezTo>
                    <a:pt x="85" y="173"/>
                    <a:pt x="85" y="173"/>
                    <a:pt x="85" y="173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6" y="171"/>
                    <a:pt x="86" y="171"/>
                    <a:pt x="86" y="171"/>
                  </a:cubicBezTo>
                  <a:lnTo>
                    <a:pt x="83" y="171"/>
                  </a:lnTo>
                  <a:close/>
                  <a:moveTo>
                    <a:pt x="86" y="182"/>
                  </a:moveTo>
                  <a:cubicBezTo>
                    <a:pt x="85" y="182"/>
                    <a:pt x="85" y="182"/>
                    <a:pt x="85" y="182"/>
                  </a:cubicBezTo>
                  <a:cubicBezTo>
                    <a:pt x="85" y="182"/>
                    <a:pt x="85" y="182"/>
                    <a:pt x="85" y="182"/>
                  </a:cubicBezTo>
                  <a:cubicBezTo>
                    <a:pt x="86" y="182"/>
                    <a:pt x="86" y="182"/>
                    <a:pt x="86" y="182"/>
                  </a:cubicBezTo>
                  <a:close/>
                  <a:moveTo>
                    <a:pt x="88" y="7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86" y="78"/>
                    <a:pt x="89" y="79"/>
                    <a:pt x="94" y="81"/>
                  </a:cubicBezTo>
                  <a:cubicBezTo>
                    <a:pt x="97" y="85"/>
                    <a:pt x="100" y="88"/>
                    <a:pt x="101" y="88"/>
                  </a:cubicBezTo>
                  <a:cubicBezTo>
                    <a:pt x="101" y="87"/>
                    <a:pt x="101" y="87"/>
                    <a:pt x="101" y="87"/>
                  </a:cubicBezTo>
                  <a:cubicBezTo>
                    <a:pt x="100" y="84"/>
                    <a:pt x="99" y="81"/>
                    <a:pt x="97" y="80"/>
                  </a:cubicBezTo>
                  <a:cubicBezTo>
                    <a:pt x="92" y="77"/>
                    <a:pt x="89" y="76"/>
                    <a:pt x="88" y="76"/>
                  </a:cubicBezTo>
                  <a:close/>
                  <a:moveTo>
                    <a:pt x="88" y="163"/>
                  </a:moveTo>
                  <a:cubicBezTo>
                    <a:pt x="88" y="164"/>
                    <a:pt x="88" y="164"/>
                    <a:pt x="88" y="164"/>
                  </a:cubicBezTo>
                  <a:cubicBezTo>
                    <a:pt x="89" y="164"/>
                    <a:pt x="89" y="164"/>
                    <a:pt x="89" y="164"/>
                  </a:cubicBezTo>
                  <a:cubicBezTo>
                    <a:pt x="89" y="164"/>
                    <a:pt x="89" y="164"/>
                    <a:pt x="89" y="164"/>
                  </a:cubicBezTo>
                  <a:cubicBezTo>
                    <a:pt x="91" y="164"/>
                    <a:pt x="92" y="163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89" y="162"/>
                    <a:pt x="88" y="162"/>
                    <a:pt x="88" y="163"/>
                  </a:cubicBezTo>
                  <a:close/>
                  <a:moveTo>
                    <a:pt x="96" y="170"/>
                  </a:moveTo>
                  <a:cubicBezTo>
                    <a:pt x="96" y="171"/>
                    <a:pt x="96" y="171"/>
                    <a:pt x="96" y="171"/>
                  </a:cubicBezTo>
                  <a:cubicBezTo>
                    <a:pt x="101" y="169"/>
                    <a:pt x="104" y="168"/>
                    <a:pt x="105" y="167"/>
                  </a:cubicBezTo>
                  <a:cubicBezTo>
                    <a:pt x="105" y="166"/>
                    <a:pt x="105" y="166"/>
                    <a:pt x="105" y="166"/>
                  </a:cubicBezTo>
                  <a:cubicBezTo>
                    <a:pt x="103" y="166"/>
                    <a:pt x="100" y="168"/>
                    <a:pt x="96" y="170"/>
                  </a:cubicBezTo>
                  <a:close/>
                  <a:moveTo>
                    <a:pt x="106" y="157"/>
                  </a:moveTo>
                  <a:cubicBezTo>
                    <a:pt x="106" y="157"/>
                    <a:pt x="106" y="157"/>
                    <a:pt x="106" y="157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9" y="157"/>
                    <a:pt x="110" y="156"/>
                    <a:pt x="110" y="155"/>
                  </a:cubicBezTo>
                  <a:cubicBezTo>
                    <a:pt x="109" y="154"/>
                    <a:pt x="109" y="154"/>
                    <a:pt x="10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7" y="155"/>
                    <a:pt x="106" y="156"/>
                    <a:pt x="106" y="157"/>
                  </a:cubicBezTo>
                  <a:close/>
                  <a:moveTo>
                    <a:pt x="111" y="107"/>
                  </a:moveTo>
                  <a:cubicBezTo>
                    <a:pt x="110" y="107"/>
                    <a:pt x="110" y="107"/>
                    <a:pt x="110" y="107"/>
                  </a:cubicBezTo>
                  <a:cubicBezTo>
                    <a:pt x="110" y="108"/>
                    <a:pt x="110" y="108"/>
                    <a:pt x="110" y="108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8"/>
                    <a:pt x="111" y="108"/>
                    <a:pt x="111" y="108"/>
                  </a:cubicBezTo>
                  <a:lnTo>
                    <a:pt x="111" y="107"/>
                  </a:lnTo>
                  <a:close/>
                  <a:moveTo>
                    <a:pt x="112" y="161"/>
                  </a:moveTo>
                  <a:cubicBezTo>
                    <a:pt x="112" y="161"/>
                    <a:pt x="112" y="161"/>
                    <a:pt x="112" y="161"/>
                  </a:cubicBezTo>
                  <a:cubicBezTo>
                    <a:pt x="115" y="161"/>
                    <a:pt x="116" y="158"/>
                    <a:pt x="118" y="150"/>
                  </a:cubicBezTo>
                  <a:cubicBezTo>
                    <a:pt x="116" y="150"/>
                    <a:pt x="116" y="150"/>
                    <a:pt x="116" y="150"/>
                  </a:cubicBezTo>
                  <a:cubicBezTo>
                    <a:pt x="115" y="150"/>
                    <a:pt x="114" y="153"/>
                    <a:pt x="113" y="159"/>
                  </a:cubicBezTo>
                  <a:cubicBezTo>
                    <a:pt x="113" y="159"/>
                    <a:pt x="112" y="160"/>
                    <a:pt x="112" y="161"/>
                  </a:cubicBezTo>
                  <a:close/>
                  <a:moveTo>
                    <a:pt x="119" y="101"/>
                  </a:moveTo>
                  <a:cubicBezTo>
                    <a:pt x="119" y="101"/>
                    <a:pt x="119" y="101"/>
                    <a:pt x="119" y="101"/>
                  </a:cubicBezTo>
                  <a:cubicBezTo>
                    <a:pt x="119" y="102"/>
                    <a:pt x="119" y="102"/>
                    <a:pt x="119" y="102"/>
                  </a:cubicBezTo>
                  <a:cubicBezTo>
                    <a:pt x="119" y="103"/>
                    <a:pt x="119" y="103"/>
                    <a:pt x="121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21" y="102"/>
                    <a:pt x="120" y="101"/>
                    <a:pt x="119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auto">
            <a:xfrm>
              <a:off x="5443538" y="3540126"/>
              <a:ext cx="101600" cy="111125"/>
            </a:xfrm>
            <a:custGeom>
              <a:avLst/>
              <a:gdLst>
                <a:gd name="T0" fmla="*/ 97 w 130"/>
                <a:gd name="T1" fmla="*/ 26 h 143"/>
                <a:gd name="T2" fmla="*/ 109 w 130"/>
                <a:gd name="T3" fmla="*/ 99 h 143"/>
                <a:gd name="T4" fmla="*/ 121 w 130"/>
                <a:gd name="T5" fmla="*/ 137 h 143"/>
                <a:gd name="T6" fmla="*/ 61 w 130"/>
                <a:gd name="T7" fmla="*/ 140 h 143"/>
                <a:gd name="T8" fmla="*/ 6 w 130"/>
                <a:gd name="T9" fmla="*/ 120 h 143"/>
                <a:gd name="T10" fmla="*/ 17 w 130"/>
                <a:gd name="T11" fmla="*/ 65 h 143"/>
                <a:gd name="T12" fmla="*/ 65 w 130"/>
                <a:gd name="T13" fmla="*/ 51 h 143"/>
                <a:gd name="T14" fmla="*/ 72 w 130"/>
                <a:gd name="T15" fmla="*/ 30 h 143"/>
                <a:gd name="T16" fmla="*/ 21 w 130"/>
                <a:gd name="T17" fmla="*/ 42 h 143"/>
                <a:gd name="T18" fmla="*/ 0 w 130"/>
                <a:gd name="T19" fmla="*/ 45 h 143"/>
                <a:gd name="T20" fmla="*/ 12 w 130"/>
                <a:gd name="T21" fmla="*/ 36 h 143"/>
                <a:gd name="T22" fmla="*/ 13 w 130"/>
                <a:gd name="T23" fmla="*/ 38 h 143"/>
                <a:gd name="T24" fmla="*/ 14 w 130"/>
                <a:gd name="T25" fmla="*/ 17 h 143"/>
                <a:gd name="T26" fmla="*/ 21 w 130"/>
                <a:gd name="T27" fmla="*/ 11 h 143"/>
                <a:gd name="T28" fmla="*/ 18 w 130"/>
                <a:gd name="T29" fmla="*/ 120 h 143"/>
                <a:gd name="T30" fmla="*/ 19 w 130"/>
                <a:gd name="T31" fmla="*/ 119 h 143"/>
                <a:gd name="T32" fmla="*/ 31 w 130"/>
                <a:gd name="T33" fmla="*/ 140 h 143"/>
                <a:gd name="T34" fmla="*/ 20 w 130"/>
                <a:gd name="T35" fmla="*/ 133 h 143"/>
                <a:gd name="T36" fmla="*/ 22 w 130"/>
                <a:gd name="T37" fmla="*/ 69 h 143"/>
                <a:gd name="T38" fmla="*/ 24 w 130"/>
                <a:gd name="T39" fmla="*/ 67 h 143"/>
                <a:gd name="T40" fmla="*/ 28 w 130"/>
                <a:gd name="T41" fmla="*/ 110 h 143"/>
                <a:gd name="T42" fmla="*/ 51 w 130"/>
                <a:gd name="T43" fmla="*/ 124 h 143"/>
                <a:gd name="T44" fmla="*/ 85 w 130"/>
                <a:gd name="T45" fmla="*/ 80 h 143"/>
                <a:gd name="T46" fmla="*/ 26 w 130"/>
                <a:gd name="T47" fmla="*/ 83 h 143"/>
                <a:gd name="T48" fmla="*/ 40 w 130"/>
                <a:gd name="T49" fmla="*/ 10 h 143"/>
                <a:gd name="T50" fmla="*/ 37 w 130"/>
                <a:gd name="T51" fmla="*/ 8 h 143"/>
                <a:gd name="T52" fmla="*/ 51 w 130"/>
                <a:gd name="T53" fmla="*/ 130 h 143"/>
                <a:gd name="T54" fmla="*/ 50 w 130"/>
                <a:gd name="T55" fmla="*/ 15 h 143"/>
                <a:gd name="T56" fmla="*/ 54 w 130"/>
                <a:gd name="T57" fmla="*/ 16 h 143"/>
                <a:gd name="T58" fmla="*/ 58 w 130"/>
                <a:gd name="T59" fmla="*/ 6 h 143"/>
                <a:gd name="T60" fmla="*/ 60 w 130"/>
                <a:gd name="T61" fmla="*/ 5 h 143"/>
                <a:gd name="T62" fmla="*/ 68 w 130"/>
                <a:gd name="T63" fmla="*/ 127 h 143"/>
                <a:gd name="T64" fmla="*/ 67 w 130"/>
                <a:gd name="T65" fmla="*/ 126 h 143"/>
                <a:gd name="T66" fmla="*/ 82 w 130"/>
                <a:gd name="T67" fmla="*/ 10 h 143"/>
                <a:gd name="T68" fmla="*/ 91 w 130"/>
                <a:gd name="T69" fmla="*/ 95 h 143"/>
                <a:gd name="T70" fmla="*/ 92 w 130"/>
                <a:gd name="T71" fmla="*/ 97 h 143"/>
                <a:gd name="T72" fmla="*/ 91 w 130"/>
                <a:gd name="T73" fmla="*/ 95 h 143"/>
                <a:gd name="T74" fmla="*/ 93 w 130"/>
                <a:gd name="T75" fmla="*/ 87 h 143"/>
                <a:gd name="T76" fmla="*/ 98 w 130"/>
                <a:gd name="T77" fmla="*/ 74 h 143"/>
                <a:gd name="T78" fmla="*/ 100 w 130"/>
                <a:gd name="T79" fmla="*/ 79 h 143"/>
                <a:gd name="T80" fmla="*/ 100 w 130"/>
                <a:gd name="T81" fmla="*/ 80 h 143"/>
                <a:gd name="T82" fmla="*/ 99 w 130"/>
                <a:gd name="T83" fmla="*/ 66 h 143"/>
                <a:gd name="T84" fmla="*/ 101 w 130"/>
                <a:gd name="T85" fmla="*/ 86 h 143"/>
                <a:gd name="T86" fmla="*/ 103 w 130"/>
                <a:gd name="T87" fmla="*/ 96 h 143"/>
                <a:gd name="T88" fmla="*/ 104 w 130"/>
                <a:gd name="T89" fmla="*/ 124 h 143"/>
                <a:gd name="T90" fmla="*/ 107 w 130"/>
                <a:gd name="T91" fmla="*/ 124 h 143"/>
                <a:gd name="T92" fmla="*/ 105 w 130"/>
                <a:gd name="T93" fmla="*/ 56 h 143"/>
                <a:gd name="T94" fmla="*/ 105 w 130"/>
                <a:gd name="T95" fmla="*/ 56 h 143"/>
                <a:gd name="T96" fmla="*/ 111 w 130"/>
                <a:gd name="T97" fmla="*/ 130 h 143"/>
                <a:gd name="T98" fmla="*/ 111 w 130"/>
                <a:gd name="T99" fmla="*/ 127 h 143"/>
                <a:gd name="T100" fmla="*/ 112 w 130"/>
                <a:gd name="T101" fmla="*/ 120 h 143"/>
                <a:gd name="T102" fmla="*/ 113 w 130"/>
                <a:gd name="T103" fmla="*/ 11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" h="143">
                  <a:moveTo>
                    <a:pt x="30" y="1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5" y="0"/>
                    <a:pt x="71" y="1"/>
                    <a:pt x="79" y="4"/>
                  </a:cubicBezTo>
                  <a:cubicBezTo>
                    <a:pt x="89" y="13"/>
                    <a:pt x="95" y="20"/>
                    <a:pt x="97" y="26"/>
                  </a:cubicBezTo>
                  <a:cubicBezTo>
                    <a:pt x="101" y="30"/>
                    <a:pt x="104" y="37"/>
                    <a:pt x="106" y="49"/>
                  </a:cubicBezTo>
                  <a:cubicBezTo>
                    <a:pt x="109" y="52"/>
                    <a:pt x="110" y="58"/>
                    <a:pt x="110" y="67"/>
                  </a:cubicBezTo>
                  <a:cubicBezTo>
                    <a:pt x="110" y="74"/>
                    <a:pt x="110" y="74"/>
                    <a:pt x="110" y="74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9" y="104"/>
                    <a:pt x="112" y="110"/>
                    <a:pt x="119" y="118"/>
                  </a:cubicBezTo>
                  <a:cubicBezTo>
                    <a:pt x="125" y="124"/>
                    <a:pt x="128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0" y="129"/>
                    <a:pt x="127" y="132"/>
                    <a:pt x="121" y="137"/>
                  </a:cubicBezTo>
                  <a:cubicBezTo>
                    <a:pt x="117" y="141"/>
                    <a:pt x="114" y="143"/>
                    <a:pt x="113" y="143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110" y="143"/>
                    <a:pt x="103" y="138"/>
                    <a:pt x="92" y="128"/>
                  </a:cubicBezTo>
                  <a:cubicBezTo>
                    <a:pt x="71" y="136"/>
                    <a:pt x="61" y="140"/>
                    <a:pt x="61" y="140"/>
                  </a:cubicBezTo>
                  <a:cubicBezTo>
                    <a:pt x="54" y="142"/>
                    <a:pt x="47" y="143"/>
                    <a:pt x="39" y="143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28" y="142"/>
                    <a:pt x="20" y="138"/>
                    <a:pt x="14" y="133"/>
                  </a:cubicBezTo>
                  <a:cubicBezTo>
                    <a:pt x="13" y="132"/>
                    <a:pt x="10" y="127"/>
                    <a:pt x="6" y="120"/>
                  </a:cubicBezTo>
                  <a:cubicBezTo>
                    <a:pt x="3" y="116"/>
                    <a:pt x="2" y="111"/>
                    <a:pt x="2" y="106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2" y="94"/>
                    <a:pt x="3" y="89"/>
                    <a:pt x="6" y="85"/>
                  </a:cubicBezTo>
                  <a:cubicBezTo>
                    <a:pt x="8" y="78"/>
                    <a:pt x="12" y="71"/>
                    <a:pt x="17" y="65"/>
                  </a:cubicBezTo>
                  <a:cubicBezTo>
                    <a:pt x="20" y="62"/>
                    <a:pt x="23" y="60"/>
                    <a:pt x="25" y="59"/>
                  </a:cubicBezTo>
                  <a:cubicBezTo>
                    <a:pt x="34" y="54"/>
                    <a:pt x="43" y="52"/>
                    <a:pt x="52" y="52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71" y="51"/>
                    <a:pt x="76" y="52"/>
                    <a:pt x="79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4"/>
                    <a:pt x="82" y="54"/>
                    <a:pt x="82" y="53"/>
                  </a:cubicBezTo>
                  <a:cubicBezTo>
                    <a:pt x="80" y="45"/>
                    <a:pt x="77" y="38"/>
                    <a:pt x="72" y="30"/>
                  </a:cubicBezTo>
                  <a:cubicBezTo>
                    <a:pt x="69" y="24"/>
                    <a:pt x="62" y="21"/>
                    <a:pt x="51" y="21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32" y="21"/>
                    <a:pt x="27" y="23"/>
                    <a:pt x="27" y="25"/>
                  </a:cubicBezTo>
                  <a:cubicBezTo>
                    <a:pt x="24" y="29"/>
                    <a:pt x="21" y="35"/>
                    <a:pt x="21" y="42"/>
                  </a:cubicBezTo>
                  <a:cubicBezTo>
                    <a:pt x="20" y="43"/>
                    <a:pt x="17" y="43"/>
                    <a:pt x="12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8" y="45"/>
                    <a:pt x="7" y="48"/>
                  </a:cubicBezTo>
                  <a:cubicBezTo>
                    <a:pt x="3" y="47"/>
                    <a:pt x="0" y="46"/>
                    <a:pt x="0" y="45"/>
                  </a:cubicBezTo>
                  <a:cubicBezTo>
                    <a:pt x="1" y="44"/>
                    <a:pt x="1" y="38"/>
                    <a:pt x="2" y="27"/>
                  </a:cubicBezTo>
                  <a:cubicBezTo>
                    <a:pt x="5" y="19"/>
                    <a:pt x="11" y="11"/>
                    <a:pt x="22" y="5"/>
                  </a:cubicBezTo>
                  <a:cubicBezTo>
                    <a:pt x="26" y="2"/>
                    <a:pt x="29" y="1"/>
                    <a:pt x="30" y="1"/>
                  </a:cubicBezTo>
                  <a:close/>
                  <a:moveTo>
                    <a:pt x="12" y="36"/>
                  </a:moveTo>
                  <a:cubicBezTo>
                    <a:pt x="12" y="36"/>
                    <a:pt x="12" y="36"/>
                    <a:pt x="12" y="36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3" y="39"/>
                    <a:pt x="13" y="38"/>
                  </a:cubicBezTo>
                  <a:cubicBezTo>
                    <a:pt x="13" y="36"/>
                    <a:pt x="13" y="36"/>
                    <a:pt x="13" y="36"/>
                  </a:cubicBezTo>
                  <a:lnTo>
                    <a:pt x="12" y="36"/>
                  </a:lnTo>
                  <a:close/>
                  <a:moveTo>
                    <a:pt x="14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8" y="16"/>
                    <a:pt x="22" y="1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17" y="13"/>
                    <a:pt x="14" y="17"/>
                  </a:cubicBezTo>
                  <a:close/>
                  <a:moveTo>
                    <a:pt x="18" y="119"/>
                  </a:move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19" y="119"/>
                    <a:pt x="19" y="119"/>
                    <a:pt x="19" y="119"/>
                  </a:cubicBezTo>
                  <a:lnTo>
                    <a:pt x="18" y="119"/>
                  </a:lnTo>
                  <a:close/>
                  <a:moveTo>
                    <a:pt x="19" y="133"/>
                  </a:moveTo>
                  <a:cubicBezTo>
                    <a:pt x="18" y="134"/>
                    <a:pt x="18" y="134"/>
                    <a:pt x="18" y="134"/>
                  </a:cubicBezTo>
                  <a:cubicBezTo>
                    <a:pt x="19" y="135"/>
                    <a:pt x="23" y="137"/>
                    <a:pt x="31" y="140"/>
                  </a:cubicBezTo>
                  <a:cubicBezTo>
                    <a:pt x="34" y="141"/>
                    <a:pt x="37" y="142"/>
                    <a:pt x="41" y="142"/>
                  </a:cubicBezTo>
                  <a:cubicBezTo>
                    <a:pt x="41" y="141"/>
                    <a:pt x="41" y="141"/>
                    <a:pt x="41" y="141"/>
                  </a:cubicBezTo>
                  <a:cubicBezTo>
                    <a:pt x="41" y="141"/>
                    <a:pt x="38" y="140"/>
                    <a:pt x="32" y="138"/>
                  </a:cubicBezTo>
                  <a:cubicBezTo>
                    <a:pt x="28" y="137"/>
                    <a:pt x="24" y="136"/>
                    <a:pt x="20" y="133"/>
                  </a:cubicBezTo>
                  <a:lnTo>
                    <a:pt x="19" y="133"/>
                  </a:lnTo>
                  <a:close/>
                  <a:moveTo>
                    <a:pt x="24" y="67"/>
                  </a:moveTo>
                  <a:cubicBezTo>
                    <a:pt x="22" y="68"/>
                    <a:pt x="22" y="68"/>
                    <a:pt x="22" y="68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3" y="69"/>
                    <a:pt x="24" y="69"/>
                    <a:pt x="25" y="67"/>
                  </a:cubicBezTo>
                  <a:cubicBezTo>
                    <a:pt x="25" y="67"/>
                    <a:pt x="25" y="67"/>
                    <a:pt x="25" y="67"/>
                  </a:cubicBezTo>
                  <a:lnTo>
                    <a:pt x="24" y="67"/>
                  </a:lnTo>
                  <a:close/>
                  <a:moveTo>
                    <a:pt x="22" y="91"/>
                  </a:moveTo>
                  <a:cubicBezTo>
                    <a:pt x="23" y="101"/>
                    <a:pt x="24" y="106"/>
                    <a:pt x="26" y="106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9" y="115"/>
                    <a:pt x="36" y="119"/>
                    <a:pt x="46" y="123"/>
                  </a:cubicBezTo>
                  <a:cubicBezTo>
                    <a:pt x="47" y="123"/>
                    <a:pt x="49" y="124"/>
                    <a:pt x="51" y="124"/>
                  </a:cubicBezTo>
                  <a:cubicBezTo>
                    <a:pt x="54" y="124"/>
                    <a:pt x="66" y="119"/>
                    <a:pt x="87" y="109"/>
                  </a:cubicBezTo>
                  <a:cubicBezTo>
                    <a:pt x="88" y="108"/>
                    <a:pt x="89" y="107"/>
                    <a:pt x="89" y="106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7" y="98"/>
                    <a:pt x="86" y="90"/>
                    <a:pt x="85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78"/>
                    <a:pt x="82" y="77"/>
                    <a:pt x="79" y="76"/>
                  </a:cubicBezTo>
                  <a:cubicBezTo>
                    <a:pt x="66" y="72"/>
                    <a:pt x="57" y="70"/>
                    <a:pt x="53" y="70"/>
                  </a:cubicBezTo>
                  <a:cubicBezTo>
                    <a:pt x="40" y="73"/>
                    <a:pt x="31" y="77"/>
                    <a:pt x="26" y="83"/>
                  </a:cubicBezTo>
                  <a:cubicBezTo>
                    <a:pt x="23" y="86"/>
                    <a:pt x="22" y="89"/>
                    <a:pt x="22" y="91"/>
                  </a:cubicBezTo>
                  <a:close/>
                  <a:moveTo>
                    <a:pt x="37" y="8"/>
                  </a:moveTo>
                  <a:cubicBezTo>
                    <a:pt x="37" y="9"/>
                    <a:pt x="37" y="9"/>
                    <a:pt x="37" y="9"/>
                  </a:cubicBezTo>
                  <a:cubicBezTo>
                    <a:pt x="38" y="10"/>
                    <a:pt x="38" y="10"/>
                    <a:pt x="40" y="10"/>
                  </a:cubicBezTo>
                  <a:cubicBezTo>
                    <a:pt x="42" y="10"/>
                    <a:pt x="44" y="9"/>
                    <a:pt x="46" y="8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2" y="7"/>
                    <a:pt x="39" y="8"/>
                    <a:pt x="37" y="8"/>
                  </a:cubicBezTo>
                  <a:close/>
                  <a:moveTo>
                    <a:pt x="47" y="129"/>
                  </a:moveTo>
                  <a:cubicBezTo>
                    <a:pt x="46" y="130"/>
                    <a:pt x="46" y="130"/>
                    <a:pt x="46" y="130"/>
                  </a:cubicBezTo>
                  <a:cubicBezTo>
                    <a:pt x="47" y="131"/>
                    <a:pt x="47" y="131"/>
                    <a:pt x="48" y="131"/>
                  </a:cubicBezTo>
                  <a:cubicBezTo>
                    <a:pt x="50" y="131"/>
                    <a:pt x="51" y="130"/>
                    <a:pt x="51" y="130"/>
                  </a:cubicBezTo>
                  <a:cubicBezTo>
                    <a:pt x="51" y="130"/>
                    <a:pt x="51" y="130"/>
                    <a:pt x="51" y="130"/>
                  </a:cubicBezTo>
                  <a:cubicBezTo>
                    <a:pt x="50" y="129"/>
                    <a:pt x="50" y="129"/>
                    <a:pt x="50" y="129"/>
                  </a:cubicBezTo>
                  <a:lnTo>
                    <a:pt x="47" y="129"/>
                  </a:lnTo>
                  <a:close/>
                  <a:moveTo>
                    <a:pt x="50" y="15"/>
                  </a:moveTo>
                  <a:cubicBezTo>
                    <a:pt x="49" y="16"/>
                    <a:pt x="49" y="16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2" y="15"/>
                    <a:pt x="52" y="15"/>
                    <a:pt x="52" y="15"/>
                  </a:cubicBezTo>
                  <a:lnTo>
                    <a:pt x="50" y="15"/>
                  </a:lnTo>
                  <a:close/>
                  <a:moveTo>
                    <a:pt x="59" y="5"/>
                  </a:moveTo>
                  <a:cubicBezTo>
                    <a:pt x="58" y="6"/>
                    <a:pt x="58" y="6"/>
                    <a:pt x="58" y="6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5"/>
                    <a:pt x="60" y="5"/>
                    <a:pt x="60" y="5"/>
                  </a:cubicBezTo>
                  <a:lnTo>
                    <a:pt x="59" y="5"/>
                  </a:lnTo>
                  <a:close/>
                  <a:moveTo>
                    <a:pt x="67" y="126"/>
                  </a:moveTo>
                  <a:cubicBezTo>
                    <a:pt x="67" y="127"/>
                    <a:pt x="67" y="127"/>
                    <a:pt x="67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71" y="127"/>
                    <a:pt x="74" y="126"/>
                    <a:pt x="78" y="124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1" y="124"/>
                    <a:pt x="68" y="125"/>
                    <a:pt x="67" y="126"/>
                  </a:cubicBezTo>
                  <a:close/>
                  <a:moveTo>
                    <a:pt x="78" y="7"/>
                  </a:moveTo>
                  <a:cubicBezTo>
                    <a:pt x="78" y="7"/>
                    <a:pt x="78" y="7"/>
                    <a:pt x="78" y="7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9" y="9"/>
                    <a:pt x="81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0" y="8"/>
                    <a:pt x="79" y="7"/>
                    <a:pt x="78" y="7"/>
                  </a:cubicBezTo>
                  <a:close/>
                  <a:moveTo>
                    <a:pt x="91" y="95"/>
                  </a:moveTo>
                  <a:cubicBezTo>
                    <a:pt x="91" y="95"/>
                    <a:pt x="91" y="95"/>
                    <a:pt x="91" y="95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2" y="95"/>
                    <a:pt x="92" y="95"/>
                    <a:pt x="92" y="95"/>
                  </a:cubicBezTo>
                  <a:lnTo>
                    <a:pt x="91" y="95"/>
                  </a:lnTo>
                  <a:close/>
                  <a:moveTo>
                    <a:pt x="92" y="86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3" y="86"/>
                    <a:pt x="93" y="86"/>
                    <a:pt x="93" y="86"/>
                  </a:cubicBezTo>
                  <a:cubicBezTo>
                    <a:pt x="92" y="86"/>
                    <a:pt x="92" y="86"/>
                    <a:pt x="92" y="86"/>
                  </a:cubicBezTo>
                  <a:close/>
                  <a:moveTo>
                    <a:pt x="99" y="74"/>
                  </a:moveTo>
                  <a:cubicBezTo>
                    <a:pt x="98" y="74"/>
                    <a:pt x="98" y="74"/>
                    <a:pt x="98" y="74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9" y="75"/>
                    <a:pt x="99" y="75"/>
                    <a:pt x="99" y="75"/>
                  </a:cubicBezTo>
                  <a:lnTo>
                    <a:pt x="99" y="74"/>
                  </a:lnTo>
                  <a:close/>
                  <a:moveTo>
                    <a:pt x="100" y="79"/>
                  </a:moveTo>
                  <a:cubicBezTo>
                    <a:pt x="98" y="79"/>
                    <a:pt x="98" y="79"/>
                    <a:pt x="98" y="79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100" y="80"/>
                    <a:pt x="100" y="80"/>
                    <a:pt x="100" y="80"/>
                  </a:cubicBezTo>
                  <a:lnTo>
                    <a:pt x="100" y="79"/>
                  </a:lnTo>
                  <a:close/>
                  <a:moveTo>
                    <a:pt x="100" y="65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9" y="66"/>
                    <a:pt x="99" y="66"/>
                    <a:pt x="99" y="66"/>
                  </a:cubicBezTo>
                  <a:cubicBezTo>
                    <a:pt x="99" y="69"/>
                    <a:pt x="100" y="70"/>
                    <a:pt x="101" y="70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101" y="68"/>
                    <a:pt x="101" y="66"/>
                    <a:pt x="100" y="65"/>
                  </a:cubicBezTo>
                  <a:close/>
                  <a:moveTo>
                    <a:pt x="101" y="86"/>
                  </a:moveTo>
                  <a:cubicBezTo>
                    <a:pt x="100" y="86"/>
                    <a:pt x="100" y="86"/>
                    <a:pt x="100" y="86"/>
                  </a:cubicBezTo>
                  <a:cubicBezTo>
                    <a:pt x="100" y="87"/>
                    <a:pt x="100" y="87"/>
                    <a:pt x="100" y="87"/>
                  </a:cubicBezTo>
                  <a:cubicBezTo>
                    <a:pt x="100" y="93"/>
                    <a:pt x="101" y="96"/>
                    <a:pt x="102" y="96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92"/>
                    <a:pt x="102" y="89"/>
                    <a:pt x="101" y="86"/>
                  </a:cubicBezTo>
                  <a:close/>
                  <a:moveTo>
                    <a:pt x="105" y="123"/>
                  </a:moveTo>
                  <a:cubicBezTo>
                    <a:pt x="104" y="124"/>
                    <a:pt x="104" y="124"/>
                    <a:pt x="104" y="124"/>
                  </a:cubicBezTo>
                  <a:cubicBezTo>
                    <a:pt x="104" y="125"/>
                    <a:pt x="105" y="126"/>
                    <a:pt x="106" y="126"/>
                  </a:cubicBezTo>
                  <a:cubicBezTo>
                    <a:pt x="106" y="126"/>
                    <a:pt x="106" y="126"/>
                    <a:pt x="106" y="126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6" y="123"/>
                    <a:pt x="106" y="123"/>
                    <a:pt x="106" y="123"/>
                  </a:cubicBezTo>
                  <a:lnTo>
                    <a:pt x="105" y="123"/>
                  </a:lnTo>
                  <a:close/>
                  <a:moveTo>
                    <a:pt x="105" y="56"/>
                  </a:moveTo>
                  <a:cubicBezTo>
                    <a:pt x="105" y="56"/>
                    <a:pt x="105" y="56"/>
                    <a:pt x="105" y="56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8"/>
                    <a:pt x="106" y="59"/>
                    <a:pt x="106" y="59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6" y="57"/>
                    <a:pt x="106" y="56"/>
                    <a:pt x="105" y="56"/>
                  </a:cubicBezTo>
                  <a:close/>
                  <a:moveTo>
                    <a:pt x="110" y="127"/>
                  </a:moveTo>
                  <a:cubicBezTo>
                    <a:pt x="110" y="128"/>
                    <a:pt x="110" y="128"/>
                    <a:pt x="110" y="128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1" y="127"/>
                    <a:pt x="111" y="127"/>
                    <a:pt x="111" y="127"/>
                  </a:cubicBezTo>
                  <a:lnTo>
                    <a:pt x="110" y="127"/>
                  </a:lnTo>
                  <a:close/>
                  <a:moveTo>
                    <a:pt x="113" y="119"/>
                  </a:moveTo>
                  <a:cubicBezTo>
                    <a:pt x="112" y="119"/>
                    <a:pt x="112" y="119"/>
                    <a:pt x="112" y="119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3" y="122"/>
                    <a:pt x="113" y="124"/>
                    <a:pt x="114" y="124"/>
                  </a:cubicBezTo>
                  <a:cubicBezTo>
                    <a:pt x="115" y="124"/>
                    <a:pt x="115" y="124"/>
                    <a:pt x="115" y="124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14" y="120"/>
                    <a:pt x="113" y="119"/>
                    <a:pt x="113" y="1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5549901" y="3536951"/>
              <a:ext cx="114300" cy="115888"/>
            </a:xfrm>
            <a:custGeom>
              <a:avLst/>
              <a:gdLst>
                <a:gd name="T0" fmla="*/ 112 w 147"/>
                <a:gd name="T1" fmla="*/ 17 h 149"/>
                <a:gd name="T2" fmla="*/ 123 w 147"/>
                <a:gd name="T3" fmla="*/ 31 h 149"/>
                <a:gd name="T4" fmla="*/ 102 w 147"/>
                <a:gd name="T5" fmla="*/ 50 h 149"/>
                <a:gd name="T6" fmla="*/ 40 w 147"/>
                <a:gd name="T7" fmla="*/ 33 h 149"/>
                <a:gd name="T8" fmla="*/ 20 w 147"/>
                <a:gd name="T9" fmla="*/ 68 h 149"/>
                <a:gd name="T10" fmla="*/ 24 w 147"/>
                <a:gd name="T11" fmla="*/ 99 h 149"/>
                <a:gd name="T12" fmla="*/ 112 w 147"/>
                <a:gd name="T13" fmla="*/ 102 h 149"/>
                <a:gd name="T14" fmla="*/ 126 w 147"/>
                <a:gd name="T15" fmla="*/ 90 h 149"/>
                <a:gd name="T16" fmla="*/ 133 w 147"/>
                <a:gd name="T17" fmla="*/ 96 h 149"/>
                <a:gd name="T18" fmla="*/ 133 w 147"/>
                <a:gd name="T19" fmla="*/ 132 h 149"/>
                <a:gd name="T20" fmla="*/ 66 w 147"/>
                <a:gd name="T21" fmla="*/ 149 h 149"/>
                <a:gd name="T22" fmla="*/ 2 w 147"/>
                <a:gd name="T23" fmla="*/ 62 h 149"/>
                <a:gd name="T24" fmla="*/ 9 w 147"/>
                <a:gd name="T25" fmla="*/ 81 h 149"/>
                <a:gd name="T26" fmla="*/ 11 w 147"/>
                <a:gd name="T27" fmla="*/ 76 h 149"/>
                <a:gd name="T28" fmla="*/ 14 w 147"/>
                <a:gd name="T29" fmla="*/ 57 h 149"/>
                <a:gd name="T30" fmla="*/ 17 w 147"/>
                <a:gd name="T31" fmla="*/ 86 h 149"/>
                <a:gd name="T32" fmla="*/ 17 w 147"/>
                <a:gd name="T33" fmla="*/ 86 h 149"/>
                <a:gd name="T34" fmla="*/ 17 w 147"/>
                <a:gd name="T35" fmla="*/ 106 h 149"/>
                <a:gd name="T36" fmla="*/ 28 w 147"/>
                <a:gd name="T37" fmla="*/ 127 h 149"/>
                <a:gd name="T38" fmla="*/ 19 w 147"/>
                <a:gd name="T39" fmla="*/ 43 h 149"/>
                <a:gd name="T40" fmla="*/ 18 w 147"/>
                <a:gd name="T41" fmla="*/ 42 h 149"/>
                <a:gd name="T42" fmla="*/ 25 w 147"/>
                <a:gd name="T43" fmla="*/ 115 h 149"/>
                <a:gd name="T44" fmla="*/ 26 w 147"/>
                <a:gd name="T45" fmla="*/ 32 h 149"/>
                <a:gd name="T46" fmla="*/ 51 w 147"/>
                <a:gd name="T47" fmla="*/ 143 h 149"/>
                <a:gd name="T48" fmla="*/ 30 w 147"/>
                <a:gd name="T49" fmla="*/ 18 h 149"/>
                <a:gd name="T50" fmla="*/ 31 w 147"/>
                <a:gd name="T51" fmla="*/ 18 h 149"/>
                <a:gd name="T52" fmla="*/ 55 w 147"/>
                <a:gd name="T53" fmla="*/ 7 h 149"/>
                <a:gd name="T54" fmla="*/ 36 w 147"/>
                <a:gd name="T55" fmla="*/ 130 h 149"/>
                <a:gd name="T56" fmla="*/ 61 w 147"/>
                <a:gd name="T57" fmla="*/ 138 h 149"/>
                <a:gd name="T58" fmla="*/ 45 w 147"/>
                <a:gd name="T59" fmla="*/ 134 h 149"/>
                <a:gd name="T60" fmla="*/ 39 w 147"/>
                <a:gd name="T61" fmla="*/ 26 h 149"/>
                <a:gd name="T62" fmla="*/ 48 w 147"/>
                <a:gd name="T63" fmla="*/ 20 h 149"/>
                <a:gd name="T64" fmla="*/ 48 w 147"/>
                <a:gd name="T65" fmla="*/ 19 h 149"/>
                <a:gd name="T66" fmla="*/ 74 w 147"/>
                <a:gd name="T67" fmla="*/ 13 h 149"/>
                <a:gd name="T68" fmla="*/ 74 w 147"/>
                <a:gd name="T69" fmla="*/ 21 h 149"/>
                <a:gd name="T70" fmla="*/ 66 w 147"/>
                <a:gd name="T71" fmla="*/ 146 h 149"/>
                <a:gd name="T72" fmla="*/ 71 w 147"/>
                <a:gd name="T73" fmla="*/ 144 h 149"/>
                <a:gd name="T74" fmla="*/ 79 w 147"/>
                <a:gd name="T75" fmla="*/ 21 h 149"/>
                <a:gd name="T76" fmla="*/ 80 w 147"/>
                <a:gd name="T77" fmla="*/ 135 h 149"/>
                <a:gd name="T78" fmla="*/ 84 w 147"/>
                <a:gd name="T79" fmla="*/ 14 h 149"/>
                <a:gd name="T80" fmla="*/ 84 w 147"/>
                <a:gd name="T81" fmla="*/ 14 h 149"/>
                <a:gd name="T82" fmla="*/ 83 w 147"/>
                <a:gd name="T83" fmla="*/ 8 h 149"/>
                <a:gd name="T84" fmla="*/ 97 w 147"/>
                <a:gd name="T85" fmla="*/ 133 h 149"/>
                <a:gd name="T86" fmla="*/ 89 w 147"/>
                <a:gd name="T87" fmla="*/ 17 h 149"/>
                <a:gd name="T88" fmla="*/ 89 w 147"/>
                <a:gd name="T89" fmla="*/ 17 h 149"/>
                <a:gd name="T90" fmla="*/ 91 w 147"/>
                <a:gd name="T91" fmla="*/ 129 h 149"/>
                <a:gd name="T92" fmla="*/ 104 w 147"/>
                <a:gd name="T93" fmla="*/ 24 h 149"/>
                <a:gd name="T94" fmla="*/ 107 w 147"/>
                <a:gd name="T95" fmla="*/ 116 h 149"/>
                <a:gd name="T96" fmla="*/ 119 w 147"/>
                <a:gd name="T97" fmla="*/ 29 h 149"/>
                <a:gd name="T98" fmla="*/ 123 w 147"/>
                <a:gd name="T99" fmla="*/ 103 h 149"/>
                <a:gd name="T100" fmla="*/ 129 w 147"/>
                <a:gd name="T101" fmla="*/ 98 h 149"/>
                <a:gd name="T102" fmla="*/ 141 w 147"/>
                <a:gd name="T103" fmla="*/ 118 h 149"/>
                <a:gd name="T104" fmla="*/ 131 w 147"/>
                <a:gd name="T105" fmla="*/ 126 h 149"/>
                <a:gd name="T106" fmla="*/ 130 w 147"/>
                <a:gd name="T107" fmla="*/ 12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7" h="149">
                  <a:moveTo>
                    <a:pt x="77" y="1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8" y="2"/>
                    <a:pt x="82" y="3"/>
                    <a:pt x="87" y="4"/>
                  </a:cubicBezTo>
                  <a:cubicBezTo>
                    <a:pt x="90" y="4"/>
                    <a:pt x="98" y="8"/>
                    <a:pt x="108" y="16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23"/>
                    <a:pt x="125" y="25"/>
                    <a:pt x="126" y="27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6" y="28"/>
                    <a:pt x="125" y="29"/>
                    <a:pt x="123" y="31"/>
                  </a:cubicBezTo>
                  <a:cubicBezTo>
                    <a:pt x="122" y="34"/>
                    <a:pt x="118" y="40"/>
                    <a:pt x="112" y="48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0" y="52"/>
                    <a:pt x="107" y="52"/>
                    <a:pt x="105" y="53"/>
                  </a:cubicBezTo>
                  <a:cubicBezTo>
                    <a:pt x="104" y="53"/>
                    <a:pt x="103" y="52"/>
                    <a:pt x="102" y="50"/>
                  </a:cubicBezTo>
                  <a:cubicBezTo>
                    <a:pt x="97" y="47"/>
                    <a:pt x="95" y="44"/>
                    <a:pt x="95" y="42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1"/>
                    <a:pt x="92" y="29"/>
                    <a:pt x="81" y="27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58" y="26"/>
                    <a:pt x="50" y="29"/>
                    <a:pt x="40" y="33"/>
                  </a:cubicBezTo>
                  <a:cubicBezTo>
                    <a:pt x="35" y="36"/>
                    <a:pt x="30" y="42"/>
                    <a:pt x="27" y="51"/>
                  </a:cubicBezTo>
                  <a:cubicBezTo>
                    <a:pt x="25" y="59"/>
                    <a:pt x="23" y="64"/>
                    <a:pt x="22" y="66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5"/>
                    <a:pt x="17" y="67"/>
                    <a:pt x="17" y="7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1" y="68"/>
                    <a:pt x="21" y="68"/>
                    <a:pt x="22" y="70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2"/>
                    <a:pt x="22" y="87"/>
                    <a:pt x="25" y="97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5" y="100"/>
                    <a:pt x="25" y="103"/>
                    <a:pt x="26" y="108"/>
                  </a:cubicBezTo>
                  <a:cubicBezTo>
                    <a:pt x="27" y="113"/>
                    <a:pt x="32" y="117"/>
                    <a:pt x="40" y="12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69" y="131"/>
                    <a:pt x="83" y="128"/>
                    <a:pt x="94" y="121"/>
                  </a:cubicBezTo>
                  <a:cubicBezTo>
                    <a:pt x="106" y="111"/>
                    <a:pt x="112" y="105"/>
                    <a:pt x="112" y="102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11" y="96"/>
                    <a:pt x="115" y="92"/>
                    <a:pt x="122" y="85"/>
                  </a:cubicBezTo>
                  <a:cubicBezTo>
                    <a:pt x="122" y="85"/>
                    <a:pt x="124" y="86"/>
                    <a:pt x="126" y="89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1"/>
                    <a:pt x="123" y="91"/>
                    <a:pt x="123" y="91"/>
                  </a:cubicBezTo>
                  <a:cubicBezTo>
                    <a:pt x="129" y="91"/>
                    <a:pt x="133" y="93"/>
                    <a:pt x="133" y="96"/>
                  </a:cubicBezTo>
                  <a:cubicBezTo>
                    <a:pt x="135" y="99"/>
                    <a:pt x="138" y="105"/>
                    <a:pt x="141" y="112"/>
                  </a:cubicBezTo>
                  <a:cubicBezTo>
                    <a:pt x="142" y="112"/>
                    <a:pt x="143" y="114"/>
                    <a:pt x="144" y="118"/>
                  </a:cubicBezTo>
                  <a:cubicBezTo>
                    <a:pt x="146" y="119"/>
                    <a:pt x="147" y="120"/>
                    <a:pt x="147" y="121"/>
                  </a:cubicBezTo>
                  <a:cubicBezTo>
                    <a:pt x="147" y="122"/>
                    <a:pt x="146" y="123"/>
                    <a:pt x="144" y="123"/>
                  </a:cubicBezTo>
                  <a:cubicBezTo>
                    <a:pt x="140" y="125"/>
                    <a:pt x="136" y="128"/>
                    <a:pt x="133" y="132"/>
                  </a:cubicBezTo>
                  <a:cubicBezTo>
                    <a:pt x="127" y="126"/>
                    <a:pt x="124" y="123"/>
                    <a:pt x="124" y="12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5" y="134"/>
                    <a:pt x="101" y="137"/>
                    <a:pt x="96" y="140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66" y="149"/>
                    <a:pt x="66" y="149"/>
                    <a:pt x="66" y="149"/>
                  </a:cubicBezTo>
                  <a:cubicBezTo>
                    <a:pt x="60" y="149"/>
                    <a:pt x="52" y="148"/>
                    <a:pt x="42" y="144"/>
                  </a:cubicBezTo>
                  <a:cubicBezTo>
                    <a:pt x="30" y="139"/>
                    <a:pt x="24" y="135"/>
                    <a:pt x="23" y="133"/>
                  </a:cubicBezTo>
                  <a:cubicBezTo>
                    <a:pt x="8" y="115"/>
                    <a:pt x="1" y="102"/>
                    <a:pt x="1" y="9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77"/>
                    <a:pt x="2" y="70"/>
                    <a:pt x="2" y="6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0"/>
                    <a:pt x="12" y="34"/>
                    <a:pt x="19" y="27"/>
                  </a:cubicBezTo>
                  <a:cubicBezTo>
                    <a:pt x="22" y="19"/>
                    <a:pt x="32" y="12"/>
                    <a:pt x="47" y="5"/>
                  </a:cubicBezTo>
                  <a:cubicBezTo>
                    <a:pt x="53" y="3"/>
                    <a:pt x="63" y="2"/>
                    <a:pt x="77" y="1"/>
                  </a:cubicBezTo>
                  <a:close/>
                  <a:moveTo>
                    <a:pt x="9" y="81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9" y="84"/>
                    <a:pt x="10" y="85"/>
                    <a:pt x="12" y="85"/>
                  </a:cubicBezTo>
                  <a:cubicBezTo>
                    <a:pt x="13" y="85"/>
                    <a:pt x="13" y="83"/>
                    <a:pt x="12" y="77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6"/>
                    <a:pt x="10" y="78"/>
                    <a:pt x="9" y="81"/>
                  </a:cubicBezTo>
                  <a:close/>
                  <a:moveTo>
                    <a:pt x="20" y="48"/>
                  </a:moveTo>
                  <a:cubicBezTo>
                    <a:pt x="19" y="48"/>
                    <a:pt x="19" y="48"/>
                    <a:pt x="19" y="48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8"/>
                    <a:pt x="18" y="56"/>
                    <a:pt x="20" y="50"/>
                  </a:cubicBezTo>
                  <a:lnTo>
                    <a:pt x="20" y="48"/>
                  </a:lnTo>
                  <a:close/>
                  <a:moveTo>
                    <a:pt x="17" y="86"/>
                  </a:moveTo>
                  <a:cubicBezTo>
                    <a:pt x="16" y="87"/>
                    <a:pt x="16" y="88"/>
                    <a:pt x="16" y="90"/>
                  </a:cubicBezTo>
                  <a:cubicBezTo>
                    <a:pt x="16" y="91"/>
                    <a:pt x="16" y="93"/>
                    <a:pt x="18" y="95"/>
                  </a:cubicBezTo>
                  <a:cubicBezTo>
                    <a:pt x="19" y="98"/>
                    <a:pt x="20" y="100"/>
                    <a:pt x="22" y="100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2" y="96"/>
                    <a:pt x="20" y="92"/>
                    <a:pt x="17" y="86"/>
                  </a:cubicBezTo>
                  <a:close/>
                  <a:moveTo>
                    <a:pt x="17" y="106"/>
                  </a:moveTo>
                  <a:cubicBezTo>
                    <a:pt x="16" y="106"/>
                    <a:pt x="16" y="106"/>
                    <a:pt x="16" y="10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9"/>
                    <a:pt x="18" y="110"/>
                    <a:pt x="19" y="110"/>
                  </a:cubicBezTo>
                  <a:cubicBezTo>
                    <a:pt x="19" y="109"/>
                    <a:pt x="19" y="107"/>
                    <a:pt x="17" y="106"/>
                  </a:cubicBezTo>
                  <a:close/>
                  <a:moveTo>
                    <a:pt x="19" y="119"/>
                  </a:moveTo>
                  <a:cubicBezTo>
                    <a:pt x="17" y="119"/>
                    <a:pt x="17" y="119"/>
                    <a:pt x="17" y="11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7" y="121"/>
                    <a:pt x="20" y="124"/>
                    <a:pt x="25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5"/>
                    <a:pt x="25" y="122"/>
                    <a:pt x="19" y="119"/>
                  </a:cubicBezTo>
                  <a:close/>
                  <a:moveTo>
                    <a:pt x="18" y="42"/>
                  </a:moveTo>
                  <a:cubicBezTo>
                    <a:pt x="18" y="43"/>
                    <a:pt x="18" y="43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42"/>
                    <a:pt x="22" y="40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9" y="40"/>
                    <a:pt x="18" y="41"/>
                    <a:pt x="18" y="42"/>
                  </a:cubicBezTo>
                  <a:close/>
                  <a:moveTo>
                    <a:pt x="22" y="112"/>
                  </a:moveTo>
                  <a:cubicBezTo>
                    <a:pt x="22" y="113"/>
                    <a:pt x="22" y="113"/>
                    <a:pt x="22" y="113"/>
                  </a:cubicBezTo>
                  <a:cubicBezTo>
                    <a:pt x="23" y="115"/>
                    <a:pt x="24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4" y="113"/>
                    <a:pt x="23" y="112"/>
                    <a:pt x="22" y="112"/>
                  </a:cubicBezTo>
                  <a:close/>
                  <a:moveTo>
                    <a:pt x="26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9" y="31"/>
                    <a:pt x="30" y="30"/>
                    <a:pt x="30" y="28"/>
                  </a:cubicBezTo>
                  <a:cubicBezTo>
                    <a:pt x="28" y="28"/>
                    <a:pt x="27" y="30"/>
                    <a:pt x="26" y="32"/>
                  </a:cubicBezTo>
                  <a:close/>
                  <a:moveTo>
                    <a:pt x="27" y="131"/>
                  </a:moveTo>
                  <a:cubicBezTo>
                    <a:pt x="28" y="133"/>
                    <a:pt x="34" y="137"/>
                    <a:pt x="45" y="142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40" y="139"/>
                    <a:pt x="33" y="135"/>
                    <a:pt x="31" y="131"/>
                  </a:cubicBezTo>
                  <a:cubicBezTo>
                    <a:pt x="30" y="131"/>
                    <a:pt x="29" y="130"/>
                    <a:pt x="28" y="130"/>
                  </a:cubicBezTo>
                  <a:cubicBezTo>
                    <a:pt x="27" y="130"/>
                    <a:pt x="27" y="130"/>
                    <a:pt x="27" y="130"/>
                  </a:cubicBezTo>
                  <a:cubicBezTo>
                    <a:pt x="27" y="130"/>
                    <a:pt x="27" y="130"/>
                    <a:pt x="27" y="131"/>
                  </a:cubicBezTo>
                  <a:close/>
                  <a:moveTo>
                    <a:pt x="30" y="18"/>
                  </a:move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lnTo>
                    <a:pt x="30" y="18"/>
                  </a:lnTo>
                  <a:close/>
                  <a:moveTo>
                    <a:pt x="34" y="15"/>
                  </a:moveTo>
                  <a:cubicBezTo>
                    <a:pt x="34" y="16"/>
                    <a:pt x="34" y="16"/>
                    <a:pt x="34" y="1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9" y="6"/>
                    <a:pt x="60" y="6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3" y="5"/>
                    <a:pt x="44" y="8"/>
                    <a:pt x="34" y="15"/>
                  </a:cubicBezTo>
                  <a:close/>
                  <a:moveTo>
                    <a:pt x="36" y="130"/>
                  </a:moveTo>
                  <a:cubicBezTo>
                    <a:pt x="36" y="130"/>
                    <a:pt x="36" y="130"/>
                    <a:pt x="36" y="130"/>
                  </a:cubicBezTo>
                  <a:cubicBezTo>
                    <a:pt x="36" y="132"/>
                    <a:pt x="39" y="133"/>
                    <a:pt x="45" y="135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60" y="139"/>
                    <a:pt x="60" y="139"/>
                    <a:pt x="60" y="139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57" y="138"/>
                    <a:pt x="54" y="136"/>
                    <a:pt x="51" y="134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4" y="134"/>
                    <a:pt x="41" y="133"/>
                    <a:pt x="36" y="130"/>
                  </a:cubicBezTo>
                  <a:close/>
                  <a:moveTo>
                    <a:pt x="40" y="24"/>
                  </a:move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5"/>
                    <a:pt x="41" y="25"/>
                    <a:pt x="41" y="25"/>
                  </a:cubicBezTo>
                  <a:lnTo>
                    <a:pt x="40" y="24"/>
                  </a:lnTo>
                  <a:close/>
                  <a:moveTo>
                    <a:pt x="48" y="19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3" y="20"/>
                    <a:pt x="55" y="19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0" y="18"/>
                    <a:pt x="48" y="19"/>
                    <a:pt x="48" y="19"/>
                  </a:cubicBezTo>
                  <a:close/>
                  <a:moveTo>
                    <a:pt x="58" y="14"/>
                  </a:moveTo>
                  <a:cubicBezTo>
                    <a:pt x="58" y="16"/>
                    <a:pt x="58" y="16"/>
                    <a:pt x="58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71" y="16"/>
                    <a:pt x="77" y="15"/>
                    <a:pt x="78" y="14"/>
                  </a:cubicBezTo>
                  <a:cubicBezTo>
                    <a:pt x="78" y="13"/>
                    <a:pt x="77" y="13"/>
                    <a:pt x="74" y="13"/>
                  </a:cubicBezTo>
                  <a:cubicBezTo>
                    <a:pt x="67" y="13"/>
                    <a:pt x="61" y="13"/>
                    <a:pt x="58" y="14"/>
                  </a:cubicBezTo>
                  <a:close/>
                  <a:moveTo>
                    <a:pt x="63" y="22"/>
                  </a:moveTo>
                  <a:cubicBezTo>
                    <a:pt x="65" y="23"/>
                    <a:pt x="65" y="23"/>
                    <a:pt x="65" y="23"/>
                  </a:cubicBezTo>
                  <a:cubicBezTo>
                    <a:pt x="66" y="23"/>
                    <a:pt x="66" y="23"/>
                    <a:pt x="66" y="23"/>
                  </a:cubicBezTo>
                  <a:cubicBezTo>
                    <a:pt x="71" y="23"/>
                    <a:pt x="74" y="22"/>
                    <a:pt x="74" y="21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66" y="20"/>
                    <a:pt x="63" y="21"/>
                    <a:pt x="63" y="22"/>
                  </a:cubicBez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7"/>
                    <a:pt x="68" y="147"/>
                    <a:pt x="71" y="148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1" y="144"/>
                    <a:pt x="71" y="144"/>
                    <a:pt x="71" y="144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67" y="145"/>
                    <a:pt x="66" y="145"/>
                    <a:pt x="66" y="146"/>
                  </a:cubicBezTo>
                  <a:close/>
                  <a:moveTo>
                    <a:pt x="82" y="20"/>
                  </a:moveTo>
                  <a:cubicBezTo>
                    <a:pt x="79" y="20"/>
                    <a:pt x="79" y="20"/>
                    <a:pt x="79" y="2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82" y="22"/>
                    <a:pt x="86" y="22"/>
                  </a:cubicBezTo>
                  <a:cubicBezTo>
                    <a:pt x="86" y="22"/>
                    <a:pt x="86" y="22"/>
                    <a:pt x="86" y="22"/>
                  </a:cubicBezTo>
                  <a:lnTo>
                    <a:pt x="82" y="20"/>
                  </a:lnTo>
                  <a:close/>
                  <a:moveTo>
                    <a:pt x="80" y="135"/>
                  </a:moveTo>
                  <a:cubicBezTo>
                    <a:pt x="80" y="135"/>
                    <a:pt x="80" y="135"/>
                    <a:pt x="80" y="135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2" y="135"/>
                    <a:pt x="83" y="134"/>
                    <a:pt x="8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1" y="133"/>
                    <a:pt x="80" y="134"/>
                    <a:pt x="80" y="135"/>
                  </a:cubicBezTo>
                  <a:close/>
                  <a:moveTo>
                    <a:pt x="84" y="14"/>
                  </a:moveTo>
                  <a:cubicBezTo>
                    <a:pt x="80" y="14"/>
                    <a:pt x="80" y="14"/>
                    <a:pt x="80" y="14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6"/>
                    <a:pt x="82" y="16"/>
                    <a:pt x="86" y="17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5"/>
                    <a:pt x="85" y="14"/>
                    <a:pt x="84" y="14"/>
                  </a:cubicBezTo>
                  <a:close/>
                  <a:moveTo>
                    <a:pt x="84" y="7"/>
                  </a:moveTo>
                  <a:cubicBezTo>
                    <a:pt x="83" y="6"/>
                    <a:pt x="83" y="6"/>
                    <a:pt x="83" y="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4" y="8"/>
                    <a:pt x="84" y="8"/>
                    <a:pt x="84" y="8"/>
                  </a:cubicBezTo>
                  <a:lnTo>
                    <a:pt x="84" y="7"/>
                  </a:lnTo>
                  <a:close/>
                  <a:moveTo>
                    <a:pt x="87" y="138"/>
                  </a:moveTo>
                  <a:cubicBezTo>
                    <a:pt x="88" y="138"/>
                    <a:pt x="88" y="138"/>
                    <a:pt x="88" y="138"/>
                  </a:cubicBezTo>
                  <a:cubicBezTo>
                    <a:pt x="92" y="137"/>
                    <a:pt x="95" y="136"/>
                    <a:pt x="97" y="133"/>
                  </a:cubicBezTo>
                  <a:cubicBezTo>
                    <a:pt x="97" y="133"/>
                    <a:pt x="97" y="133"/>
                    <a:pt x="97" y="133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5" y="133"/>
                    <a:pt x="92" y="135"/>
                    <a:pt x="87" y="138"/>
                  </a:cubicBezTo>
                  <a:close/>
                  <a:moveTo>
                    <a:pt x="89" y="17"/>
                  </a:moveTo>
                  <a:cubicBezTo>
                    <a:pt x="89" y="17"/>
                    <a:pt x="89" y="17"/>
                    <a:pt x="89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18"/>
                    <a:pt x="90" y="18"/>
                    <a:pt x="90" y="18"/>
                  </a:cubicBezTo>
                  <a:lnTo>
                    <a:pt x="89" y="17"/>
                  </a:lnTo>
                  <a:close/>
                  <a:moveTo>
                    <a:pt x="91" y="129"/>
                  </a:moveTo>
                  <a:cubicBezTo>
                    <a:pt x="91" y="129"/>
                    <a:pt x="91" y="129"/>
                    <a:pt x="91" y="129"/>
                  </a:cubicBezTo>
                  <a:cubicBezTo>
                    <a:pt x="92" y="129"/>
                    <a:pt x="92" y="129"/>
                    <a:pt x="92" y="129"/>
                  </a:cubicBezTo>
                  <a:cubicBezTo>
                    <a:pt x="96" y="127"/>
                    <a:pt x="98" y="125"/>
                    <a:pt x="98" y="123"/>
                  </a:cubicBezTo>
                  <a:cubicBezTo>
                    <a:pt x="93" y="126"/>
                    <a:pt x="91" y="127"/>
                    <a:pt x="91" y="129"/>
                  </a:cubicBezTo>
                  <a:close/>
                  <a:moveTo>
                    <a:pt x="104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4"/>
                    <a:pt x="104" y="24"/>
                    <a:pt x="104" y="24"/>
                  </a:cubicBezTo>
                  <a:close/>
                  <a:moveTo>
                    <a:pt x="107" y="116"/>
                  </a:moveTo>
                  <a:cubicBezTo>
                    <a:pt x="107" y="116"/>
                    <a:pt x="107" y="116"/>
                    <a:pt x="107" y="116"/>
                  </a:cubicBezTo>
                  <a:cubicBezTo>
                    <a:pt x="108" y="116"/>
                    <a:pt x="109" y="115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09" y="112"/>
                    <a:pt x="108" y="113"/>
                    <a:pt x="107" y="116"/>
                  </a:cubicBezTo>
                  <a:close/>
                  <a:moveTo>
                    <a:pt x="116" y="30"/>
                  </a:moveTo>
                  <a:cubicBezTo>
                    <a:pt x="116" y="30"/>
                    <a:pt x="116" y="30"/>
                    <a:pt x="116" y="30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7" y="27"/>
                    <a:pt x="116" y="28"/>
                    <a:pt x="116" y="30"/>
                  </a:cubicBezTo>
                  <a:close/>
                  <a:moveTo>
                    <a:pt x="123" y="103"/>
                  </a:moveTo>
                  <a:cubicBezTo>
                    <a:pt x="123" y="103"/>
                    <a:pt x="123" y="103"/>
                    <a:pt x="123" y="103"/>
                  </a:cubicBezTo>
                  <a:cubicBezTo>
                    <a:pt x="125" y="107"/>
                    <a:pt x="126" y="109"/>
                    <a:pt x="127" y="109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7" y="107"/>
                    <a:pt x="127" y="107"/>
                    <a:pt x="127" y="107"/>
                  </a:cubicBezTo>
                  <a:cubicBezTo>
                    <a:pt x="126" y="104"/>
                    <a:pt x="125" y="103"/>
                    <a:pt x="123" y="103"/>
                  </a:cubicBezTo>
                  <a:close/>
                  <a:moveTo>
                    <a:pt x="129" y="98"/>
                  </a:moveTo>
                  <a:cubicBezTo>
                    <a:pt x="128" y="98"/>
                    <a:pt x="128" y="98"/>
                    <a:pt x="128" y="98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8" y="101"/>
                    <a:pt x="132" y="107"/>
                    <a:pt x="138" y="119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38" y="113"/>
                    <a:pt x="135" y="108"/>
                    <a:pt x="133" y="102"/>
                  </a:cubicBezTo>
                  <a:lnTo>
                    <a:pt x="129" y="98"/>
                  </a:lnTo>
                  <a:close/>
                  <a:moveTo>
                    <a:pt x="130" y="124"/>
                  </a:moveTo>
                  <a:cubicBezTo>
                    <a:pt x="130" y="126"/>
                    <a:pt x="130" y="126"/>
                    <a:pt x="130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3" y="126"/>
                    <a:pt x="134" y="125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4" y="121"/>
                    <a:pt x="132" y="120"/>
                  </a:cubicBezTo>
                  <a:cubicBezTo>
                    <a:pt x="130" y="120"/>
                    <a:pt x="130" y="121"/>
                    <a:pt x="13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 noEditPoints="1"/>
            </p:cNvSpPr>
            <p:nvPr/>
          </p:nvSpPr>
          <p:spPr bwMode="auto">
            <a:xfrm>
              <a:off x="5665788" y="3497263"/>
              <a:ext cx="111125" cy="158750"/>
            </a:xfrm>
            <a:custGeom>
              <a:avLst/>
              <a:gdLst>
                <a:gd name="T0" fmla="*/ 35 w 142"/>
                <a:gd name="T1" fmla="*/ 19 h 204"/>
                <a:gd name="T2" fmla="*/ 89 w 142"/>
                <a:gd name="T3" fmla="*/ 64 h 204"/>
                <a:gd name="T4" fmla="*/ 125 w 142"/>
                <a:gd name="T5" fmla="*/ 62 h 204"/>
                <a:gd name="T6" fmla="*/ 126 w 142"/>
                <a:gd name="T7" fmla="*/ 86 h 204"/>
                <a:gd name="T8" fmla="*/ 113 w 142"/>
                <a:gd name="T9" fmla="*/ 95 h 204"/>
                <a:gd name="T10" fmla="*/ 115 w 142"/>
                <a:gd name="T11" fmla="*/ 175 h 204"/>
                <a:gd name="T12" fmla="*/ 139 w 142"/>
                <a:gd name="T13" fmla="*/ 204 h 204"/>
                <a:gd name="T14" fmla="*/ 78 w 142"/>
                <a:gd name="T15" fmla="*/ 135 h 204"/>
                <a:gd name="T16" fmla="*/ 52 w 142"/>
                <a:gd name="T17" fmla="*/ 131 h 204"/>
                <a:gd name="T18" fmla="*/ 46 w 142"/>
                <a:gd name="T19" fmla="*/ 171 h 204"/>
                <a:gd name="T20" fmla="*/ 66 w 142"/>
                <a:gd name="T21" fmla="*/ 191 h 204"/>
                <a:gd name="T22" fmla="*/ 64 w 142"/>
                <a:gd name="T23" fmla="*/ 199 h 204"/>
                <a:gd name="T24" fmla="*/ 10 w 142"/>
                <a:gd name="T25" fmla="*/ 188 h 204"/>
                <a:gd name="T26" fmla="*/ 15 w 142"/>
                <a:gd name="T27" fmla="*/ 183 h 204"/>
                <a:gd name="T28" fmla="*/ 19 w 142"/>
                <a:gd name="T29" fmla="*/ 178 h 204"/>
                <a:gd name="T30" fmla="*/ 14 w 142"/>
                <a:gd name="T31" fmla="*/ 176 h 204"/>
                <a:gd name="T32" fmla="*/ 29 w 142"/>
                <a:gd name="T33" fmla="*/ 147 h 204"/>
                <a:gd name="T34" fmla="*/ 0 w 142"/>
                <a:gd name="T35" fmla="*/ 14 h 204"/>
                <a:gd name="T36" fmla="*/ 2 w 142"/>
                <a:gd name="T37" fmla="*/ 4 h 204"/>
                <a:gd name="T38" fmla="*/ 14 w 142"/>
                <a:gd name="T39" fmla="*/ 21 h 204"/>
                <a:gd name="T40" fmla="*/ 18 w 142"/>
                <a:gd name="T41" fmla="*/ 21 h 204"/>
                <a:gd name="T42" fmla="*/ 17 w 142"/>
                <a:gd name="T43" fmla="*/ 187 h 204"/>
                <a:gd name="T44" fmla="*/ 39 w 142"/>
                <a:gd name="T45" fmla="*/ 186 h 204"/>
                <a:gd name="T46" fmla="*/ 52 w 142"/>
                <a:gd name="T47" fmla="*/ 194 h 204"/>
                <a:gd name="T48" fmla="*/ 32 w 142"/>
                <a:gd name="T49" fmla="*/ 13 h 204"/>
                <a:gd name="T50" fmla="*/ 32 w 142"/>
                <a:gd name="T51" fmla="*/ 54 h 204"/>
                <a:gd name="T52" fmla="*/ 30 w 142"/>
                <a:gd name="T53" fmla="*/ 79 h 204"/>
                <a:gd name="T54" fmla="*/ 36 w 142"/>
                <a:gd name="T55" fmla="*/ 184 h 204"/>
                <a:gd name="T56" fmla="*/ 36 w 142"/>
                <a:gd name="T57" fmla="*/ 123 h 204"/>
                <a:gd name="T58" fmla="*/ 36 w 142"/>
                <a:gd name="T59" fmla="*/ 148 h 204"/>
                <a:gd name="T60" fmla="*/ 36 w 142"/>
                <a:gd name="T61" fmla="*/ 145 h 204"/>
                <a:gd name="T62" fmla="*/ 39 w 142"/>
                <a:gd name="T63" fmla="*/ 134 h 204"/>
                <a:gd name="T64" fmla="*/ 38 w 142"/>
                <a:gd name="T65" fmla="*/ 171 h 204"/>
                <a:gd name="T66" fmla="*/ 38 w 142"/>
                <a:gd name="T67" fmla="*/ 156 h 204"/>
                <a:gd name="T68" fmla="*/ 44 w 142"/>
                <a:gd name="T69" fmla="*/ 122 h 204"/>
                <a:gd name="T70" fmla="*/ 44 w 142"/>
                <a:gd name="T71" fmla="*/ 184 h 204"/>
                <a:gd name="T72" fmla="*/ 52 w 142"/>
                <a:gd name="T73" fmla="*/ 190 h 204"/>
                <a:gd name="T74" fmla="*/ 59 w 142"/>
                <a:gd name="T75" fmla="*/ 186 h 204"/>
                <a:gd name="T76" fmla="*/ 55 w 142"/>
                <a:gd name="T77" fmla="*/ 128 h 204"/>
                <a:gd name="T78" fmla="*/ 55 w 142"/>
                <a:gd name="T79" fmla="*/ 195 h 204"/>
                <a:gd name="T80" fmla="*/ 62 w 142"/>
                <a:gd name="T81" fmla="*/ 181 h 204"/>
                <a:gd name="T82" fmla="*/ 75 w 142"/>
                <a:gd name="T83" fmla="*/ 121 h 204"/>
                <a:gd name="T84" fmla="*/ 85 w 142"/>
                <a:gd name="T85" fmla="*/ 134 h 204"/>
                <a:gd name="T86" fmla="*/ 85 w 142"/>
                <a:gd name="T87" fmla="*/ 134 h 204"/>
                <a:gd name="T88" fmla="*/ 113 w 142"/>
                <a:gd name="T89" fmla="*/ 88 h 204"/>
                <a:gd name="T90" fmla="*/ 99 w 142"/>
                <a:gd name="T91" fmla="*/ 85 h 204"/>
                <a:gd name="T92" fmla="*/ 93 w 142"/>
                <a:gd name="T93" fmla="*/ 81 h 204"/>
                <a:gd name="T94" fmla="*/ 93 w 142"/>
                <a:gd name="T95" fmla="*/ 77 h 204"/>
                <a:gd name="T96" fmla="*/ 95 w 142"/>
                <a:gd name="T97" fmla="*/ 68 h 204"/>
                <a:gd name="T98" fmla="*/ 101 w 142"/>
                <a:gd name="T99" fmla="*/ 168 h 204"/>
                <a:gd name="T100" fmla="*/ 98 w 142"/>
                <a:gd name="T101" fmla="*/ 61 h 204"/>
                <a:gd name="T102" fmla="*/ 98 w 142"/>
                <a:gd name="T103" fmla="*/ 144 h 204"/>
                <a:gd name="T104" fmla="*/ 106 w 142"/>
                <a:gd name="T105" fmla="*/ 177 h 204"/>
                <a:gd name="T106" fmla="*/ 116 w 142"/>
                <a:gd name="T107" fmla="*/ 76 h 204"/>
                <a:gd name="T108" fmla="*/ 116 w 142"/>
                <a:gd name="T109" fmla="*/ 76 h 204"/>
                <a:gd name="T110" fmla="*/ 133 w 142"/>
                <a:gd name="T111" fmla="*/ 200 h 204"/>
                <a:gd name="T112" fmla="*/ 121 w 142"/>
                <a:gd name="T113" fmla="*/ 186 h 204"/>
                <a:gd name="T114" fmla="*/ 121 w 142"/>
                <a:gd name="T115" fmla="*/ 186 h 204"/>
                <a:gd name="T116" fmla="*/ 128 w 142"/>
                <a:gd name="T117" fmla="*/ 188 h 204"/>
                <a:gd name="T118" fmla="*/ 138 w 142"/>
                <a:gd name="T119" fmla="*/ 184 h 204"/>
                <a:gd name="T120" fmla="*/ 139 w 142"/>
                <a:gd name="T121" fmla="*/ 18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" h="204">
                  <a:moveTo>
                    <a:pt x="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1" y="2"/>
                    <a:pt x="30" y="4"/>
                    <a:pt x="33" y="6"/>
                  </a:cubicBezTo>
                  <a:cubicBezTo>
                    <a:pt x="34" y="6"/>
                    <a:pt x="35" y="10"/>
                    <a:pt x="36" y="17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7" y="22"/>
                    <a:pt x="38" y="33"/>
                    <a:pt x="39" y="52"/>
                  </a:cubicBezTo>
                  <a:cubicBezTo>
                    <a:pt x="39" y="86"/>
                    <a:pt x="40" y="108"/>
                    <a:pt x="42" y="118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10"/>
                    <a:pt x="66" y="100"/>
                    <a:pt x="86" y="87"/>
                  </a:cubicBezTo>
                  <a:cubicBezTo>
                    <a:pt x="87" y="87"/>
                    <a:pt x="88" y="79"/>
                    <a:pt x="89" y="64"/>
                  </a:cubicBezTo>
                  <a:cubicBezTo>
                    <a:pt x="89" y="60"/>
                    <a:pt x="91" y="59"/>
                    <a:pt x="95" y="59"/>
                  </a:cubicBezTo>
                  <a:cubicBezTo>
                    <a:pt x="105" y="58"/>
                    <a:pt x="105" y="58"/>
                    <a:pt x="105" y="58"/>
                  </a:cubicBezTo>
                  <a:cubicBezTo>
                    <a:pt x="120" y="58"/>
                    <a:pt x="129" y="59"/>
                    <a:pt x="133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29" y="63"/>
                    <a:pt x="126" y="62"/>
                    <a:pt x="125" y="62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64"/>
                    <a:pt x="126" y="65"/>
                    <a:pt x="131" y="66"/>
                  </a:cubicBezTo>
                  <a:cubicBezTo>
                    <a:pt x="133" y="66"/>
                    <a:pt x="133" y="70"/>
                    <a:pt x="133" y="78"/>
                  </a:cubicBezTo>
                  <a:cubicBezTo>
                    <a:pt x="133" y="81"/>
                    <a:pt x="132" y="83"/>
                    <a:pt x="129" y="83"/>
                  </a:cubicBezTo>
                  <a:cubicBezTo>
                    <a:pt x="129" y="83"/>
                    <a:pt x="128" y="84"/>
                    <a:pt x="126" y="8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8"/>
                    <a:pt x="117" y="90"/>
                    <a:pt x="113" y="92"/>
                  </a:cubicBezTo>
                  <a:cubicBezTo>
                    <a:pt x="112" y="92"/>
                    <a:pt x="112" y="92"/>
                    <a:pt x="112" y="93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8" y="114"/>
                    <a:pt x="97" y="131"/>
                    <a:pt x="113" y="165"/>
                  </a:cubicBezTo>
                  <a:cubicBezTo>
                    <a:pt x="116" y="170"/>
                    <a:pt x="117" y="174"/>
                    <a:pt x="118" y="177"/>
                  </a:cubicBezTo>
                  <a:cubicBezTo>
                    <a:pt x="116" y="177"/>
                    <a:pt x="116" y="177"/>
                    <a:pt x="116" y="177"/>
                  </a:cubicBezTo>
                  <a:cubicBezTo>
                    <a:pt x="115" y="175"/>
                    <a:pt x="115" y="175"/>
                    <a:pt x="115" y="175"/>
                  </a:cubicBezTo>
                  <a:cubicBezTo>
                    <a:pt x="114" y="175"/>
                    <a:pt x="114" y="175"/>
                    <a:pt x="114" y="175"/>
                  </a:cubicBezTo>
                  <a:cubicBezTo>
                    <a:pt x="114" y="177"/>
                    <a:pt x="117" y="178"/>
                    <a:pt x="124" y="178"/>
                  </a:cubicBezTo>
                  <a:cubicBezTo>
                    <a:pt x="135" y="178"/>
                    <a:pt x="141" y="179"/>
                    <a:pt x="141" y="181"/>
                  </a:cubicBezTo>
                  <a:cubicBezTo>
                    <a:pt x="139" y="184"/>
                    <a:pt x="139" y="184"/>
                    <a:pt x="139" y="184"/>
                  </a:cubicBezTo>
                  <a:cubicBezTo>
                    <a:pt x="141" y="187"/>
                    <a:pt x="142" y="193"/>
                    <a:pt x="142" y="200"/>
                  </a:cubicBezTo>
                  <a:cubicBezTo>
                    <a:pt x="142" y="203"/>
                    <a:pt x="141" y="204"/>
                    <a:pt x="139" y="204"/>
                  </a:cubicBezTo>
                  <a:cubicBezTo>
                    <a:pt x="136" y="204"/>
                    <a:pt x="136" y="204"/>
                    <a:pt x="136" y="204"/>
                  </a:cubicBezTo>
                  <a:cubicBezTo>
                    <a:pt x="132" y="204"/>
                    <a:pt x="122" y="203"/>
                    <a:pt x="106" y="203"/>
                  </a:cubicBezTo>
                  <a:cubicBezTo>
                    <a:pt x="105" y="203"/>
                    <a:pt x="105" y="203"/>
                    <a:pt x="105" y="203"/>
                  </a:cubicBezTo>
                  <a:cubicBezTo>
                    <a:pt x="103" y="203"/>
                    <a:pt x="101" y="201"/>
                    <a:pt x="100" y="195"/>
                  </a:cubicBezTo>
                  <a:cubicBezTo>
                    <a:pt x="99" y="186"/>
                    <a:pt x="98" y="178"/>
                    <a:pt x="95" y="171"/>
                  </a:cubicBezTo>
                  <a:cubicBezTo>
                    <a:pt x="91" y="162"/>
                    <a:pt x="85" y="150"/>
                    <a:pt x="78" y="135"/>
                  </a:cubicBezTo>
                  <a:cubicBezTo>
                    <a:pt x="75" y="127"/>
                    <a:pt x="73" y="122"/>
                    <a:pt x="71" y="122"/>
                  </a:cubicBezTo>
                  <a:cubicBezTo>
                    <a:pt x="68" y="123"/>
                    <a:pt x="64" y="125"/>
                    <a:pt x="57" y="130"/>
                  </a:cubicBezTo>
                  <a:cubicBezTo>
                    <a:pt x="55" y="132"/>
                    <a:pt x="54" y="133"/>
                    <a:pt x="53" y="133"/>
                  </a:cubicBezTo>
                  <a:cubicBezTo>
                    <a:pt x="52" y="133"/>
                    <a:pt x="51" y="133"/>
                    <a:pt x="51" y="132"/>
                  </a:cubicBezTo>
                  <a:cubicBezTo>
                    <a:pt x="51" y="132"/>
                    <a:pt x="51" y="132"/>
                    <a:pt x="51" y="132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0"/>
                    <a:pt x="52" y="130"/>
                    <a:pt x="52" y="130"/>
                  </a:cubicBezTo>
                  <a:cubicBezTo>
                    <a:pt x="50" y="130"/>
                    <a:pt x="50" y="130"/>
                    <a:pt x="50" y="130"/>
                  </a:cubicBezTo>
                  <a:cubicBezTo>
                    <a:pt x="49" y="130"/>
                    <a:pt x="48" y="133"/>
                    <a:pt x="47" y="137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46" y="140"/>
                    <a:pt x="45" y="141"/>
                    <a:pt x="45" y="143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6" y="173"/>
                    <a:pt x="49" y="174"/>
                    <a:pt x="57" y="175"/>
                  </a:cubicBezTo>
                  <a:cubicBezTo>
                    <a:pt x="58" y="176"/>
                    <a:pt x="61" y="177"/>
                    <a:pt x="65" y="179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65" y="188"/>
                    <a:pt x="65" y="188"/>
                    <a:pt x="65" y="188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4" y="194"/>
                    <a:pt x="62" y="195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61" y="195"/>
                    <a:pt x="61" y="195"/>
                    <a:pt x="61" y="195"/>
                  </a:cubicBezTo>
                  <a:cubicBezTo>
                    <a:pt x="61" y="196"/>
                    <a:pt x="61" y="196"/>
                    <a:pt x="61" y="196"/>
                  </a:cubicBezTo>
                  <a:cubicBezTo>
                    <a:pt x="61" y="197"/>
                    <a:pt x="62" y="198"/>
                    <a:pt x="64" y="199"/>
                  </a:cubicBezTo>
                  <a:cubicBezTo>
                    <a:pt x="64" y="200"/>
                    <a:pt x="64" y="200"/>
                    <a:pt x="64" y="200"/>
                  </a:cubicBezTo>
                  <a:cubicBezTo>
                    <a:pt x="64" y="200"/>
                    <a:pt x="63" y="201"/>
                    <a:pt x="61" y="201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32" y="197"/>
                    <a:pt x="22" y="196"/>
                    <a:pt x="17" y="195"/>
                  </a:cubicBezTo>
                  <a:cubicBezTo>
                    <a:pt x="13" y="196"/>
                    <a:pt x="13" y="196"/>
                    <a:pt x="13" y="196"/>
                  </a:cubicBezTo>
                  <a:cubicBezTo>
                    <a:pt x="11" y="195"/>
                    <a:pt x="10" y="192"/>
                    <a:pt x="10" y="188"/>
                  </a:cubicBezTo>
                  <a:cubicBezTo>
                    <a:pt x="10" y="186"/>
                    <a:pt x="10" y="186"/>
                    <a:pt x="10" y="186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9" y="183"/>
                    <a:pt x="11" y="180"/>
                    <a:pt x="13" y="179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4" y="182"/>
                    <a:pt x="14" y="182"/>
                    <a:pt x="14" y="182"/>
                  </a:cubicBezTo>
                  <a:cubicBezTo>
                    <a:pt x="15" y="183"/>
                    <a:pt x="15" y="183"/>
                    <a:pt x="15" y="183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8" y="182"/>
                    <a:pt x="18" y="182"/>
                    <a:pt x="18" y="182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22" y="181"/>
                    <a:pt x="22" y="181"/>
                    <a:pt x="22" y="181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3" y="176"/>
                    <a:pt x="22" y="176"/>
                    <a:pt x="20" y="176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14" y="177"/>
                    <a:pt x="14" y="177"/>
                    <a:pt x="14" y="177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4" y="175"/>
                    <a:pt x="18" y="174"/>
                    <a:pt x="25" y="172"/>
                  </a:cubicBezTo>
                  <a:cubicBezTo>
                    <a:pt x="27" y="172"/>
                    <a:pt x="30" y="171"/>
                    <a:pt x="34" y="171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5" y="169"/>
                    <a:pt x="34" y="169"/>
                    <a:pt x="31" y="169"/>
                  </a:cubicBezTo>
                  <a:cubicBezTo>
                    <a:pt x="30" y="169"/>
                    <a:pt x="29" y="162"/>
                    <a:pt x="29" y="147"/>
                  </a:cubicBezTo>
                  <a:cubicBezTo>
                    <a:pt x="28" y="129"/>
                    <a:pt x="27" y="117"/>
                    <a:pt x="24" y="110"/>
                  </a:cubicBezTo>
                  <a:cubicBezTo>
                    <a:pt x="23" y="68"/>
                    <a:pt x="22" y="42"/>
                    <a:pt x="20" y="34"/>
                  </a:cubicBezTo>
                  <a:cubicBezTo>
                    <a:pt x="20" y="34"/>
                    <a:pt x="17" y="33"/>
                    <a:pt x="11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3"/>
                    <a:pt x="1" y="31"/>
                    <a:pt x="1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0"/>
                    <a:pt x="1" y="9"/>
                    <a:pt x="1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3" y="7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3" y="1"/>
                    <a:pt x="3" y="1"/>
                    <a:pt x="3" y="1"/>
                  </a:cubicBezTo>
                  <a:lnTo>
                    <a:pt x="3" y="0"/>
                  </a:lnTo>
                  <a:close/>
                  <a:moveTo>
                    <a:pt x="10" y="19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2" y="21"/>
                    <a:pt x="14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1" y="22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5" y="25"/>
                    <a:pt x="17" y="24"/>
                    <a:pt x="18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9"/>
                    <a:pt x="17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0" y="19"/>
                    <a:pt x="10" y="19"/>
                  </a:cubicBezTo>
                  <a:close/>
                  <a:moveTo>
                    <a:pt x="17" y="187"/>
                  </a:moveTo>
                  <a:cubicBezTo>
                    <a:pt x="17" y="187"/>
                    <a:pt x="17" y="187"/>
                    <a:pt x="17" y="187"/>
                  </a:cubicBezTo>
                  <a:cubicBezTo>
                    <a:pt x="17" y="188"/>
                    <a:pt x="17" y="188"/>
                    <a:pt x="17" y="188"/>
                  </a:cubicBezTo>
                  <a:cubicBezTo>
                    <a:pt x="17" y="188"/>
                    <a:pt x="17" y="188"/>
                    <a:pt x="17" y="188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6" y="188"/>
                    <a:pt x="39" y="188"/>
                    <a:pt x="39" y="187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39" y="186"/>
                    <a:pt x="37" y="186"/>
                    <a:pt x="33" y="186"/>
                  </a:cubicBezTo>
                  <a:cubicBezTo>
                    <a:pt x="24" y="186"/>
                    <a:pt x="18" y="186"/>
                    <a:pt x="17" y="187"/>
                  </a:cubicBezTo>
                  <a:close/>
                  <a:moveTo>
                    <a:pt x="25" y="191"/>
                  </a:moveTo>
                  <a:cubicBezTo>
                    <a:pt x="24" y="191"/>
                    <a:pt x="24" y="191"/>
                    <a:pt x="24" y="191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52" y="192"/>
                    <a:pt x="47" y="191"/>
                    <a:pt x="36" y="191"/>
                  </a:cubicBezTo>
                  <a:lnTo>
                    <a:pt x="25" y="191"/>
                  </a:ln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7"/>
                    <a:pt x="28" y="18"/>
                    <a:pt x="30" y="18"/>
                  </a:cubicBezTo>
                  <a:cubicBezTo>
                    <a:pt x="31" y="17"/>
                    <a:pt x="32" y="15"/>
                    <a:pt x="32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7" y="14"/>
                    <a:pt x="27" y="15"/>
                  </a:cubicBezTo>
                  <a:close/>
                  <a:moveTo>
                    <a:pt x="31" y="42"/>
                  </a:moveTo>
                  <a:cubicBezTo>
                    <a:pt x="30" y="43"/>
                    <a:pt x="30" y="43"/>
                    <a:pt x="30" y="43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52"/>
                    <a:pt x="31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2" y="44"/>
                    <a:pt x="32" y="42"/>
                    <a:pt x="31" y="42"/>
                  </a:cubicBezTo>
                  <a:close/>
                  <a:moveTo>
                    <a:pt x="31" y="79"/>
                  </a:moveTo>
                  <a:cubicBezTo>
                    <a:pt x="30" y="79"/>
                    <a:pt x="30" y="79"/>
                    <a:pt x="30" y="79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2" y="80"/>
                    <a:pt x="32" y="80"/>
                    <a:pt x="32" y="80"/>
                  </a:cubicBezTo>
                  <a:lnTo>
                    <a:pt x="31" y="79"/>
                  </a:lnTo>
                  <a:close/>
                  <a:moveTo>
                    <a:pt x="36" y="184"/>
                  </a:moveTo>
                  <a:cubicBezTo>
                    <a:pt x="36" y="184"/>
                    <a:pt x="36" y="18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7" y="184"/>
                    <a:pt x="37" y="184"/>
                    <a:pt x="37" y="184"/>
                  </a:cubicBezTo>
                  <a:lnTo>
                    <a:pt x="36" y="184"/>
                  </a:lnTo>
                  <a:close/>
                  <a:moveTo>
                    <a:pt x="37" y="122"/>
                  </a:move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8" y="122"/>
                    <a:pt x="38" y="122"/>
                    <a:pt x="38" y="122"/>
                  </a:cubicBezTo>
                  <a:lnTo>
                    <a:pt x="37" y="122"/>
                  </a:lnTo>
                  <a:close/>
                  <a:moveTo>
                    <a:pt x="36" y="145"/>
                  </a:moveTo>
                  <a:cubicBezTo>
                    <a:pt x="36" y="148"/>
                    <a:pt x="36" y="148"/>
                    <a:pt x="36" y="148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39" y="149"/>
                    <a:pt x="39" y="148"/>
                    <a:pt x="39" y="146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38" y="142"/>
                    <a:pt x="38" y="142"/>
                    <a:pt x="38" y="142"/>
                  </a:cubicBezTo>
                  <a:cubicBezTo>
                    <a:pt x="37" y="142"/>
                    <a:pt x="36" y="143"/>
                    <a:pt x="36" y="145"/>
                  </a:cubicBezTo>
                  <a:close/>
                  <a:moveTo>
                    <a:pt x="37" y="135"/>
                  </a:moveTo>
                  <a:cubicBezTo>
                    <a:pt x="37" y="137"/>
                    <a:pt x="37" y="137"/>
                    <a:pt x="37" y="137"/>
                  </a:cubicBezTo>
                  <a:cubicBezTo>
                    <a:pt x="37" y="138"/>
                    <a:pt x="37" y="138"/>
                    <a:pt x="37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9" y="137"/>
                    <a:pt x="39" y="136"/>
                    <a:pt x="39" y="135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39" y="132"/>
                    <a:pt x="39" y="130"/>
                    <a:pt x="38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31"/>
                    <a:pt x="37" y="135"/>
                  </a:cubicBezTo>
                  <a:close/>
                  <a:moveTo>
                    <a:pt x="37" y="170"/>
                  </a:moveTo>
                  <a:cubicBezTo>
                    <a:pt x="38" y="171"/>
                    <a:pt x="38" y="171"/>
                    <a:pt x="38" y="171"/>
                  </a:cubicBezTo>
                  <a:cubicBezTo>
                    <a:pt x="38" y="171"/>
                    <a:pt x="38" y="171"/>
                    <a:pt x="38" y="171"/>
                  </a:cubicBezTo>
                  <a:cubicBezTo>
                    <a:pt x="39" y="171"/>
                    <a:pt x="39" y="170"/>
                    <a:pt x="39" y="169"/>
                  </a:cubicBezTo>
                  <a:cubicBezTo>
                    <a:pt x="39" y="168"/>
                    <a:pt x="39" y="167"/>
                    <a:pt x="39" y="167"/>
                  </a:cubicBezTo>
                  <a:cubicBezTo>
                    <a:pt x="37" y="168"/>
                    <a:pt x="37" y="169"/>
                    <a:pt x="37" y="170"/>
                  </a:cubicBezTo>
                  <a:close/>
                  <a:moveTo>
                    <a:pt x="39" y="154"/>
                  </a:moveTo>
                  <a:cubicBezTo>
                    <a:pt x="38" y="154"/>
                    <a:pt x="38" y="154"/>
                    <a:pt x="38" y="154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9" y="158"/>
                    <a:pt x="39" y="158"/>
                    <a:pt x="39" y="156"/>
                  </a:cubicBezTo>
                  <a:lnTo>
                    <a:pt x="39" y="154"/>
                  </a:lnTo>
                  <a:close/>
                  <a:moveTo>
                    <a:pt x="44" y="121"/>
                  </a:moveTo>
                  <a:cubicBezTo>
                    <a:pt x="44" y="122"/>
                    <a:pt x="44" y="122"/>
                    <a:pt x="44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2"/>
                    <a:pt x="49" y="121"/>
                    <a:pt x="51" y="119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8" y="118"/>
                    <a:pt x="46" y="119"/>
                    <a:pt x="44" y="121"/>
                  </a:cubicBezTo>
                  <a:close/>
                  <a:moveTo>
                    <a:pt x="45" y="184"/>
                  </a:moveTo>
                  <a:cubicBezTo>
                    <a:pt x="44" y="184"/>
                    <a:pt x="44" y="184"/>
                    <a:pt x="44" y="184"/>
                  </a:cubicBezTo>
                  <a:cubicBezTo>
                    <a:pt x="45" y="184"/>
                    <a:pt x="45" y="184"/>
                    <a:pt x="45" y="184"/>
                  </a:cubicBezTo>
                  <a:close/>
                  <a:moveTo>
                    <a:pt x="47" y="189"/>
                  </a:moveTo>
                  <a:cubicBezTo>
                    <a:pt x="46" y="189"/>
                    <a:pt x="46" y="189"/>
                    <a:pt x="46" y="189"/>
                  </a:cubicBezTo>
                  <a:cubicBezTo>
                    <a:pt x="46" y="190"/>
                    <a:pt x="46" y="190"/>
                    <a:pt x="46" y="190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89"/>
                    <a:pt x="50" y="189"/>
                    <a:pt x="47" y="189"/>
                  </a:cubicBezTo>
                  <a:close/>
                  <a:moveTo>
                    <a:pt x="53" y="184"/>
                  </a:moveTo>
                  <a:cubicBezTo>
                    <a:pt x="54" y="186"/>
                    <a:pt x="56" y="187"/>
                    <a:pt x="58" y="187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59" y="186"/>
                    <a:pt x="59" y="186"/>
                    <a:pt x="59" y="186"/>
                  </a:cubicBezTo>
                  <a:cubicBezTo>
                    <a:pt x="59" y="184"/>
                    <a:pt x="58" y="183"/>
                    <a:pt x="57" y="182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4" y="182"/>
                    <a:pt x="53" y="183"/>
                    <a:pt x="53" y="184"/>
                  </a:cubicBezTo>
                  <a:close/>
                  <a:moveTo>
                    <a:pt x="55" y="127"/>
                  </a:moveTo>
                  <a:cubicBezTo>
                    <a:pt x="55" y="128"/>
                    <a:pt x="55" y="128"/>
                    <a:pt x="55" y="128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9" y="126"/>
                    <a:pt x="62" y="125"/>
                    <a:pt x="64" y="122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58" y="124"/>
                    <a:pt x="55" y="126"/>
                    <a:pt x="55" y="127"/>
                  </a:cubicBezTo>
                  <a:close/>
                  <a:moveTo>
                    <a:pt x="56" y="194"/>
                  </a:moveTo>
                  <a:cubicBezTo>
                    <a:pt x="55" y="194"/>
                    <a:pt x="55" y="194"/>
                    <a:pt x="55" y="194"/>
                  </a:cubicBezTo>
                  <a:cubicBezTo>
                    <a:pt x="55" y="195"/>
                    <a:pt x="55" y="195"/>
                    <a:pt x="55" y="195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7" y="196"/>
                    <a:pt x="57" y="196"/>
                    <a:pt x="57" y="196"/>
                  </a:cubicBezTo>
                  <a:cubicBezTo>
                    <a:pt x="58" y="195"/>
                    <a:pt x="58" y="195"/>
                    <a:pt x="58" y="195"/>
                  </a:cubicBezTo>
                  <a:cubicBezTo>
                    <a:pt x="58" y="194"/>
                    <a:pt x="57" y="194"/>
                    <a:pt x="56" y="194"/>
                  </a:cubicBezTo>
                  <a:close/>
                  <a:moveTo>
                    <a:pt x="62" y="181"/>
                  </a:moveTo>
                  <a:cubicBezTo>
                    <a:pt x="62" y="181"/>
                    <a:pt x="62" y="181"/>
                    <a:pt x="62" y="181"/>
                  </a:cubicBezTo>
                  <a:cubicBezTo>
                    <a:pt x="62" y="181"/>
                    <a:pt x="62" y="181"/>
                    <a:pt x="62" y="181"/>
                  </a:cubicBezTo>
                  <a:cubicBezTo>
                    <a:pt x="63" y="182"/>
                    <a:pt x="63" y="182"/>
                    <a:pt x="63" y="182"/>
                  </a:cubicBezTo>
                  <a:cubicBezTo>
                    <a:pt x="63" y="182"/>
                    <a:pt x="63" y="182"/>
                    <a:pt x="63" y="182"/>
                  </a:cubicBezTo>
                  <a:cubicBezTo>
                    <a:pt x="63" y="181"/>
                    <a:pt x="63" y="181"/>
                    <a:pt x="63" y="181"/>
                  </a:cubicBezTo>
                  <a:lnTo>
                    <a:pt x="62" y="181"/>
                  </a:lnTo>
                  <a:close/>
                  <a:moveTo>
                    <a:pt x="75" y="121"/>
                  </a:moveTo>
                  <a:cubicBezTo>
                    <a:pt x="76" y="124"/>
                    <a:pt x="78" y="126"/>
                    <a:pt x="79" y="126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2"/>
                    <a:pt x="78" y="120"/>
                    <a:pt x="76" y="120"/>
                  </a:cubicBezTo>
                  <a:cubicBezTo>
                    <a:pt x="75" y="120"/>
                    <a:pt x="75" y="120"/>
                    <a:pt x="75" y="121"/>
                  </a:cubicBezTo>
                  <a:close/>
                  <a:moveTo>
                    <a:pt x="85" y="134"/>
                  </a:moveTo>
                  <a:cubicBezTo>
                    <a:pt x="84" y="134"/>
                    <a:pt x="84" y="134"/>
                    <a:pt x="84" y="134"/>
                  </a:cubicBezTo>
                  <a:cubicBezTo>
                    <a:pt x="84" y="135"/>
                    <a:pt x="84" y="135"/>
                    <a:pt x="84" y="135"/>
                  </a:cubicBezTo>
                  <a:cubicBezTo>
                    <a:pt x="86" y="141"/>
                    <a:pt x="89" y="148"/>
                    <a:pt x="93" y="156"/>
                  </a:cubicBezTo>
                  <a:cubicBezTo>
                    <a:pt x="95" y="156"/>
                    <a:pt x="95" y="156"/>
                    <a:pt x="95" y="156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2"/>
                    <a:pt x="91" y="145"/>
                    <a:pt x="85" y="134"/>
                  </a:cubicBezTo>
                  <a:close/>
                  <a:moveTo>
                    <a:pt x="88" y="103"/>
                  </a:moveTo>
                  <a:cubicBezTo>
                    <a:pt x="88" y="103"/>
                    <a:pt x="88" y="103"/>
                    <a:pt x="88" y="103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5" y="102"/>
                    <a:pt x="103" y="97"/>
                    <a:pt x="113" y="89"/>
                  </a:cubicBezTo>
                  <a:cubicBezTo>
                    <a:pt x="113" y="88"/>
                    <a:pt x="113" y="88"/>
                    <a:pt x="113" y="88"/>
                  </a:cubicBezTo>
                  <a:cubicBezTo>
                    <a:pt x="113" y="88"/>
                    <a:pt x="113" y="88"/>
                    <a:pt x="113" y="88"/>
                  </a:cubicBezTo>
                  <a:cubicBezTo>
                    <a:pt x="104" y="91"/>
                    <a:pt x="96" y="96"/>
                    <a:pt x="88" y="103"/>
                  </a:cubicBezTo>
                  <a:close/>
                  <a:moveTo>
                    <a:pt x="89" y="91"/>
                  </a:moveTo>
                  <a:cubicBezTo>
                    <a:pt x="89" y="92"/>
                    <a:pt x="89" y="92"/>
                    <a:pt x="89" y="92"/>
                  </a:cubicBezTo>
                  <a:cubicBezTo>
                    <a:pt x="89" y="92"/>
                    <a:pt x="89" y="92"/>
                    <a:pt x="89" y="92"/>
                  </a:cubicBezTo>
                  <a:cubicBezTo>
                    <a:pt x="90" y="92"/>
                    <a:pt x="92" y="90"/>
                    <a:pt x="97" y="87"/>
                  </a:cubicBezTo>
                  <a:cubicBezTo>
                    <a:pt x="99" y="87"/>
                    <a:pt x="99" y="86"/>
                    <a:pt x="99" y="85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6" y="84"/>
                    <a:pt x="93" y="87"/>
                    <a:pt x="89" y="91"/>
                  </a:cubicBezTo>
                  <a:close/>
                  <a:moveTo>
                    <a:pt x="91" y="80"/>
                  </a:moveTo>
                  <a:cubicBezTo>
                    <a:pt x="92" y="81"/>
                    <a:pt x="92" y="81"/>
                    <a:pt x="92" y="81"/>
                  </a:cubicBezTo>
                  <a:cubicBezTo>
                    <a:pt x="93" y="81"/>
                    <a:pt x="93" y="81"/>
                    <a:pt x="93" y="81"/>
                  </a:cubicBezTo>
                  <a:cubicBezTo>
                    <a:pt x="94" y="81"/>
                    <a:pt x="95" y="80"/>
                    <a:pt x="95" y="80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2" y="79"/>
                    <a:pt x="92" y="79"/>
                    <a:pt x="91" y="80"/>
                  </a:cubicBezTo>
                  <a:close/>
                  <a:moveTo>
                    <a:pt x="92" y="74"/>
                  </a:moveTo>
                  <a:cubicBezTo>
                    <a:pt x="92" y="76"/>
                    <a:pt x="93" y="77"/>
                    <a:pt x="93" y="77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6" y="77"/>
                    <a:pt x="96" y="77"/>
                    <a:pt x="96" y="76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3" y="69"/>
                    <a:pt x="92" y="71"/>
                    <a:pt x="92" y="74"/>
                  </a:cubicBezTo>
                  <a:close/>
                  <a:moveTo>
                    <a:pt x="96" y="159"/>
                  </a:moveTo>
                  <a:cubicBezTo>
                    <a:pt x="95" y="159"/>
                    <a:pt x="95" y="159"/>
                    <a:pt x="95" y="159"/>
                  </a:cubicBezTo>
                  <a:cubicBezTo>
                    <a:pt x="95" y="160"/>
                    <a:pt x="95" y="160"/>
                    <a:pt x="95" y="160"/>
                  </a:cubicBezTo>
                  <a:cubicBezTo>
                    <a:pt x="97" y="164"/>
                    <a:pt x="98" y="167"/>
                    <a:pt x="100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6"/>
                    <a:pt x="99" y="163"/>
                    <a:pt x="96" y="159"/>
                  </a:cubicBezTo>
                  <a:close/>
                  <a:moveTo>
                    <a:pt x="98" y="59"/>
                  </a:moveTo>
                  <a:cubicBezTo>
                    <a:pt x="97" y="59"/>
                    <a:pt x="97" y="59"/>
                    <a:pt x="97" y="59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7" y="61"/>
                    <a:pt x="97" y="61"/>
                    <a:pt x="97" y="61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99" y="60"/>
                    <a:pt x="99" y="60"/>
                    <a:pt x="99" y="60"/>
                  </a:cubicBezTo>
                  <a:lnTo>
                    <a:pt x="98" y="59"/>
                  </a:lnTo>
                  <a:close/>
                  <a:moveTo>
                    <a:pt x="98" y="144"/>
                  </a:moveTo>
                  <a:cubicBezTo>
                    <a:pt x="98" y="144"/>
                    <a:pt x="98" y="144"/>
                    <a:pt x="98" y="144"/>
                  </a:cubicBezTo>
                  <a:cubicBezTo>
                    <a:pt x="98" y="144"/>
                    <a:pt x="98" y="144"/>
                    <a:pt x="98" y="144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99" y="144"/>
                    <a:pt x="99" y="144"/>
                    <a:pt x="99" y="144"/>
                  </a:cubicBezTo>
                  <a:lnTo>
                    <a:pt x="98" y="144"/>
                  </a:lnTo>
                  <a:close/>
                  <a:moveTo>
                    <a:pt x="106" y="176"/>
                  </a:moveTo>
                  <a:cubicBezTo>
                    <a:pt x="106" y="177"/>
                    <a:pt x="106" y="177"/>
                    <a:pt x="106" y="177"/>
                  </a:cubicBezTo>
                  <a:cubicBezTo>
                    <a:pt x="107" y="178"/>
                    <a:pt x="107" y="178"/>
                    <a:pt x="107" y="178"/>
                  </a:cubicBezTo>
                  <a:cubicBezTo>
                    <a:pt x="109" y="178"/>
                    <a:pt x="109" y="178"/>
                    <a:pt x="109" y="178"/>
                  </a:cubicBezTo>
                  <a:cubicBezTo>
                    <a:pt x="110" y="177"/>
                    <a:pt x="110" y="177"/>
                    <a:pt x="110" y="177"/>
                  </a:cubicBezTo>
                  <a:cubicBezTo>
                    <a:pt x="109" y="176"/>
                    <a:pt x="108" y="175"/>
                    <a:pt x="107" y="175"/>
                  </a:cubicBezTo>
                  <a:cubicBezTo>
                    <a:pt x="106" y="175"/>
                    <a:pt x="106" y="176"/>
                    <a:pt x="106" y="176"/>
                  </a:cubicBezTo>
                  <a:close/>
                  <a:moveTo>
                    <a:pt x="116" y="76"/>
                  </a:moveTo>
                  <a:cubicBezTo>
                    <a:pt x="116" y="77"/>
                    <a:pt x="118" y="77"/>
                    <a:pt x="124" y="77"/>
                  </a:cubicBezTo>
                  <a:cubicBezTo>
                    <a:pt x="126" y="77"/>
                    <a:pt x="127" y="77"/>
                    <a:pt x="127" y="76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5" y="75"/>
                    <a:pt x="125" y="75"/>
                    <a:pt x="125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17" y="75"/>
                    <a:pt x="116" y="75"/>
                    <a:pt x="116" y="76"/>
                  </a:cubicBezTo>
                  <a:close/>
                  <a:moveTo>
                    <a:pt x="119" y="200"/>
                  </a:moveTo>
                  <a:cubicBezTo>
                    <a:pt x="119" y="200"/>
                    <a:pt x="119" y="200"/>
                    <a:pt x="119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26" y="200"/>
                    <a:pt x="126" y="200"/>
                    <a:pt x="126" y="200"/>
                  </a:cubicBezTo>
                  <a:cubicBezTo>
                    <a:pt x="132" y="200"/>
                    <a:pt x="132" y="200"/>
                    <a:pt x="132" y="200"/>
                  </a:cubicBezTo>
                  <a:cubicBezTo>
                    <a:pt x="133" y="200"/>
                    <a:pt x="133" y="200"/>
                    <a:pt x="133" y="200"/>
                  </a:cubicBezTo>
                  <a:cubicBezTo>
                    <a:pt x="133" y="199"/>
                    <a:pt x="133" y="199"/>
                    <a:pt x="133" y="199"/>
                  </a:cubicBezTo>
                  <a:cubicBezTo>
                    <a:pt x="133" y="199"/>
                    <a:pt x="133" y="199"/>
                    <a:pt x="133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22" y="199"/>
                    <a:pt x="122" y="199"/>
                    <a:pt x="122" y="199"/>
                  </a:cubicBezTo>
                  <a:cubicBezTo>
                    <a:pt x="120" y="199"/>
                    <a:pt x="119" y="199"/>
                    <a:pt x="119" y="200"/>
                  </a:cubicBezTo>
                  <a:close/>
                  <a:moveTo>
                    <a:pt x="121" y="186"/>
                  </a:moveTo>
                  <a:cubicBezTo>
                    <a:pt x="121" y="187"/>
                    <a:pt x="121" y="187"/>
                    <a:pt x="121" y="187"/>
                  </a:cubicBezTo>
                  <a:cubicBezTo>
                    <a:pt x="122" y="188"/>
                    <a:pt x="122" y="188"/>
                    <a:pt x="122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4" y="187"/>
                    <a:pt x="124" y="187"/>
                    <a:pt x="124" y="187"/>
                  </a:cubicBezTo>
                  <a:cubicBezTo>
                    <a:pt x="123" y="186"/>
                    <a:pt x="123" y="186"/>
                    <a:pt x="123" y="186"/>
                  </a:cubicBezTo>
                  <a:lnTo>
                    <a:pt x="121" y="186"/>
                  </a:lnTo>
                  <a:close/>
                  <a:moveTo>
                    <a:pt x="128" y="188"/>
                  </a:moveTo>
                  <a:cubicBezTo>
                    <a:pt x="126" y="188"/>
                    <a:pt x="126" y="188"/>
                    <a:pt x="126" y="188"/>
                  </a:cubicBezTo>
                  <a:cubicBezTo>
                    <a:pt x="126" y="188"/>
                    <a:pt x="126" y="188"/>
                    <a:pt x="126" y="188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8" y="189"/>
                    <a:pt x="128" y="189"/>
                    <a:pt x="128" y="189"/>
                  </a:cubicBezTo>
                  <a:lnTo>
                    <a:pt x="128" y="188"/>
                  </a:lnTo>
                  <a:close/>
                  <a:moveTo>
                    <a:pt x="137" y="183"/>
                  </a:moveTo>
                  <a:cubicBezTo>
                    <a:pt x="137" y="183"/>
                    <a:pt x="137" y="183"/>
                    <a:pt x="137" y="183"/>
                  </a:cubicBezTo>
                  <a:cubicBezTo>
                    <a:pt x="137" y="184"/>
                    <a:pt x="137" y="184"/>
                    <a:pt x="137" y="184"/>
                  </a:cubicBezTo>
                  <a:cubicBezTo>
                    <a:pt x="137" y="185"/>
                    <a:pt x="137" y="185"/>
                    <a:pt x="137" y="185"/>
                  </a:cubicBezTo>
                  <a:cubicBezTo>
                    <a:pt x="138" y="185"/>
                    <a:pt x="138" y="185"/>
                    <a:pt x="138" y="185"/>
                  </a:cubicBezTo>
                  <a:cubicBezTo>
                    <a:pt x="138" y="184"/>
                    <a:pt x="138" y="184"/>
                    <a:pt x="138" y="184"/>
                  </a:cubicBezTo>
                  <a:lnTo>
                    <a:pt x="137" y="183"/>
                  </a:lnTo>
                  <a:close/>
                  <a:moveTo>
                    <a:pt x="137" y="191"/>
                  </a:moveTo>
                  <a:cubicBezTo>
                    <a:pt x="137" y="196"/>
                    <a:pt x="137" y="196"/>
                    <a:pt x="137" y="196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6"/>
                    <a:pt x="139" y="194"/>
                    <a:pt x="139" y="190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8" y="189"/>
                    <a:pt x="137" y="190"/>
                    <a:pt x="137" y="1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5791201" y="3505201"/>
              <a:ext cx="26988" cy="144463"/>
            </a:xfrm>
            <a:custGeom>
              <a:avLst/>
              <a:gdLst>
                <a:gd name="T0" fmla="*/ 34 w 35"/>
                <a:gd name="T1" fmla="*/ 169 h 187"/>
                <a:gd name="T2" fmla="*/ 24 w 35"/>
                <a:gd name="T3" fmla="*/ 186 h 187"/>
                <a:gd name="T4" fmla="*/ 14 w 35"/>
                <a:gd name="T5" fmla="*/ 156 h 187"/>
                <a:gd name="T6" fmla="*/ 33 w 35"/>
                <a:gd name="T7" fmla="*/ 25 h 187"/>
                <a:gd name="T8" fmla="*/ 32 w 35"/>
                <a:gd name="T9" fmla="*/ 93 h 187"/>
                <a:gd name="T10" fmla="*/ 33 w 35"/>
                <a:gd name="T11" fmla="*/ 112 h 187"/>
                <a:gd name="T12" fmla="*/ 19 w 35"/>
                <a:gd name="T13" fmla="*/ 125 h 187"/>
                <a:gd name="T14" fmla="*/ 11 w 35"/>
                <a:gd name="T15" fmla="*/ 129 h 187"/>
                <a:gd name="T16" fmla="*/ 14 w 35"/>
                <a:gd name="T17" fmla="*/ 125 h 187"/>
                <a:gd name="T18" fmla="*/ 15 w 35"/>
                <a:gd name="T19" fmla="*/ 116 h 187"/>
                <a:gd name="T20" fmla="*/ 5 w 35"/>
                <a:gd name="T21" fmla="*/ 25 h 187"/>
                <a:gd name="T22" fmla="*/ 9 w 35"/>
                <a:gd name="T23" fmla="*/ 4 h 187"/>
                <a:gd name="T24" fmla="*/ 20 w 35"/>
                <a:gd name="T25" fmla="*/ 0 h 187"/>
                <a:gd name="T26" fmla="*/ 9 w 35"/>
                <a:gd name="T27" fmla="*/ 168 h 187"/>
                <a:gd name="T28" fmla="*/ 9 w 35"/>
                <a:gd name="T29" fmla="*/ 27 h 187"/>
                <a:gd name="T30" fmla="*/ 10 w 35"/>
                <a:gd name="T31" fmla="*/ 32 h 187"/>
                <a:gd name="T32" fmla="*/ 9 w 35"/>
                <a:gd name="T33" fmla="*/ 35 h 187"/>
                <a:gd name="T34" fmla="*/ 12 w 35"/>
                <a:gd name="T35" fmla="*/ 42 h 187"/>
                <a:gd name="T36" fmla="*/ 10 w 35"/>
                <a:gd name="T37" fmla="*/ 54 h 187"/>
                <a:gd name="T38" fmla="*/ 11 w 35"/>
                <a:gd name="T39" fmla="*/ 53 h 187"/>
                <a:gd name="T40" fmla="*/ 12 w 35"/>
                <a:gd name="T41" fmla="*/ 6 h 187"/>
                <a:gd name="T42" fmla="*/ 14 w 35"/>
                <a:gd name="T43" fmla="*/ 6 h 187"/>
                <a:gd name="T44" fmla="*/ 12 w 35"/>
                <a:gd name="T45" fmla="*/ 100 h 187"/>
                <a:gd name="T46" fmla="*/ 16 w 35"/>
                <a:gd name="T47" fmla="*/ 96 h 187"/>
                <a:gd name="T48" fmla="*/ 13 w 35"/>
                <a:gd name="T49" fmla="*/ 86 h 187"/>
                <a:gd name="T50" fmla="*/ 16 w 35"/>
                <a:gd name="T51" fmla="*/ 106 h 187"/>
                <a:gd name="T52" fmla="*/ 16 w 35"/>
                <a:gd name="T53" fmla="*/ 167 h 187"/>
                <a:gd name="T54" fmla="*/ 20 w 35"/>
                <a:gd name="T55" fmla="*/ 166 h 187"/>
                <a:gd name="T56" fmla="*/ 17 w 35"/>
                <a:gd name="T57" fmla="*/ 57 h 187"/>
                <a:gd name="T58" fmla="*/ 18 w 35"/>
                <a:gd name="T59" fmla="*/ 57 h 187"/>
                <a:gd name="T60" fmla="*/ 17 w 35"/>
                <a:gd name="T61" fmla="*/ 71 h 187"/>
                <a:gd name="T62" fmla="*/ 17 w 35"/>
                <a:gd name="T63" fmla="*/ 70 h 187"/>
                <a:gd name="T64" fmla="*/ 23 w 35"/>
                <a:gd name="T65" fmla="*/ 163 h 187"/>
                <a:gd name="T66" fmla="*/ 20 w 35"/>
                <a:gd name="T67" fmla="*/ 95 h 187"/>
                <a:gd name="T68" fmla="*/ 21 w 35"/>
                <a:gd name="T69" fmla="*/ 96 h 187"/>
                <a:gd name="T70" fmla="*/ 19 w 35"/>
                <a:gd name="T71" fmla="*/ 172 h 187"/>
                <a:gd name="T72" fmla="*/ 21 w 35"/>
                <a:gd name="T73" fmla="*/ 172 h 187"/>
                <a:gd name="T74" fmla="*/ 22 w 35"/>
                <a:gd name="T75" fmla="*/ 20 h 187"/>
                <a:gd name="T76" fmla="*/ 21 w 35"/>
                <a:gd name="T77" fmla="*/ 36 h 187"/>
                <a:gd name="T78" fmla="*/ 24 w 35"/>
                <a:gd name="T79" fmla="*/ 28 h 187"/>
                <a:gd name="T80" fmla="*/ 22 w 35"/>
                <a:gd name="T81" fmla="*/ 17 h 187"/>
                <a:gd name="T82" fmla="*/ 23 w 35"/>
                <a:gd name="T83" fmla="*/ 19 h 187"/>
                <a:gd name="T84" fmla="*/ 25 w 35"/>
                <a:gd name="T85" fmla="*/ 112 h 187"/>
                <a:gd name="T86" fmla="*/ 29 w 35"/>
                <a:gd name="T87" fmla="*/ 107 h 187"/>
                <a:gd name="T88" fmla="*/ 25 w 35"/>
                <a:gd name="T89" fmla="*/ 51 h 187"/>
                <a:gd name="T90" fmla="*/ 27 w 35"/>
                <a:gd name="T91" fmla="*/ 49 h 187"/>
                <a:gd name="T92" fmla="*/ 26 w 35"/>
                <a:gd name="T93" fmla="*/ 11 h 187"/>
                <a:gd name="T94" fmla="*/ 30 w 35"/>
                <a:gd name="T95" fmla="*/ 10 h 187"/>
                <a:gd name="T96" fmla="*/ 27 w 35"/>
                <a:gd name="T97" fmla="*/ 62 h 187"/>
                <a:gd name="T98" fmla="*/ 28 w 35"/>
                <a:gd name="T99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" h="187">
                  <a:moveTo>
                    <a:pt x="14" y="156"/>
                  </a:moveTo>
                  <a:cubicBezTo>
                    <a:pt x="20" y="154"/>
                    <a:pt x="20" y="154"/>
                    <a:pt x="20" y="154"/>
                  </a:cubicBezTo>
                  <a:cubicBezTo>
                    <a:pt x="23" y="156"/>
                    <a:pt x="28" y="160"/>
                    <a:pt x="34" y="168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71"/>
                    <a:pt x="29" y="176"/>
                    <a:pt x="19" y="184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19" y="187"/>
                    <a:pt x="19" y="187"/>
                    <a:pt x="19" y="187"/>
                  </a:cubicBezTo>
                  <a:cubicBezTo>
                    <a:pt x="15" y="187"/>
                    <a:pt x="9" y="184"/>
                    <a:pt x="3" y="179"/>
                  </a:cubicBezTo>
                  <a:cubicBezTo>
                    <a:pt x="1" y="176"/>
                    <a:pt x="0" y="174"/>
                    <a:pt x="0" y="172"/>
                  </a:cubicBezTo>
                  <a:cubicBezTo>
                    <a:pt x="0" y="164"/>
                    <a:pt x="5" y="159"/>
                    <a:pt x="14" y="156"/>
                  </a:cubicBezTo>
                  <a:close/>
                  <a:moveTo>
                    <a:pt x="2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30" y="2"/>
                    <a:pt x="34" y="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5" y="72"/>
                    <a:pt x="34" y="81"/>
                    <a:pt x="32" y="8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108"/>
                    <a:pt x="32" y="111"/>
                    <a:pt x="33" y="112"/>
                  </a:cubicBezTo>
                  <a:cubicBezTo>
                    <a:pt x="32" y="117"/>
                    <a:pt x="31" y="119"/>
                    <a:pt x="31" y="119"/>
                  </a:cubicBezTo>
                  <a:cubicBezTo>
                    <a:pt x="30" y="118"/>
                    <a:pt x="29" y="118"/>
                    <a:pt x="28" y="118"/>
                  </a:cubicBezTo>
                  <a:cubicBezTo>
                    <a:pt x="22" y="122"/>
                    <a:pt x="18" y="124"/>
                    <a:pt x="18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6" y="124"/>
                    <a:pt x="30" y="123"/>
                    <a:pt x="30" y="122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6"/>
                    <a:pt x="25" y="128"/>
                    <a:pt x="11" y="129"/>
                  </a:cubicBezTo>
                  <a:cubicBezTo>
                    <a:pt x="10" y="129"/>
                    <a:pt x="10" y="129"/>
                    <a:pt x="9" y="128"/>
                  </a:cubicBezTo>
                  <a:cubicBezTo>
                    <a:pt x="9" y="127"/>
                    <a:pt x="10" y="126"/>
                    <a:pt x="13" y="126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4" y="125"/>
                    <a:pt x="13" y="124"/>
                    <a:pt x="10" y="123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1"/>
                    <a:pt x="11" y="120"/>
                    <a:pt x="14" y="119"/>
                  </a:cubicBezTo>
                  <a:cubicBezTo>
                    <a:pt x="14" y="118"/>
                    <a:pt x="15" y="117"/>
                    <a:pt x="15" y="116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5" y="115"/>
                    <a:pt x="13" y="114"/>
                    <a:pt x="9" y="114"/>
                  </a:cubicBezTo>
                  <a:cubicBezTo>
                    <a:pt x="8" y="114"/>
                    <a:pt x="7" y="93"/>
                    <a:pt x="6" y="51"/>
                  </a:cubicBezTo>
                  <a:cubicBezTo>
                    <a:pt x="5" y="46"/>
                    <a:pt x="5" y="37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5"/>
                    <a:pt x="7" y="12"/>
                    <a:pt x="9" y="11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7" y="5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13" y="0"/>
                    <a:pt x="20" y="0"/>
                  </a:cubicBezTo>
                  <a:close/>
                  <a:moveTo>
                    <a:pt x="8" y="169"/>
                  </a:moveTo>
                  <a:cubicBezTo>
                    <a:pt x="9" y="170"/>
                    <a:pt x="9" y="170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cubicBezTo>
                    <a:pt x="9" y="168"/>
                    <a:pt x="9" y="168"/>
                    <a:pt x="9" y="168"/>
                  </a:cubicBezTo>
                  <a:cubicBezTo>
                    <a:pt x="9" y="167"/>
                    <a:pt x="9" y="167"/>
                    <a:pt x="9" y="167"/>
                  </a:cubicBezTo>
                  <a:cubicBezTo>
                    <a:pt x="8" y="167"/>
                    <a:pt x="8" y="168"/>
                    <a:pt x="8" y="169"/>
                  </a:cubicBezTo>
                  <a:close/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8"/>
                    <a:pt x="10" y="27"/>
                    <a:pt x="9" y="27"/>
                  </a:cubicBezTo>
                  <a:close/>
                  <a:moveTo>
                    <a:pt x="10" y="35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49"/>
                    <a:pt x="12" y="46"/>
                    <a:pt x="12" y="42"/>
                  </a:cubicBezTo>
                  <a:cubicBezTo>
                    <a:pt x="10" y="36"/>
                    <a:pt x="10" y="36"/>
                    <a:pt x="10" y="36"/>
                  </a:cubicBezTo>
                  <a:lnTo>
                    <a:pt x="10" y="35"/>
                  </a:lnTo>
                  <a:close/>
                  <a:moveTo>
                    <a:pt x="10" y="53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3"/>
                    <a:pt x="11" y="53"/>
                    <a:pt x="11" y="53"/>
                  </a:cubicBezTo>
                  <a:lnTo>
                    <a:pt x="10" y="53"/>
                  </a:lnTo>
                  <a:close/>
                  <a:moveTo>
                    <a:pt x="13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lnTo>
                    <a:pt x="13" y="6"/>
                  </a:lnTo>
                  <a:close/>
                  <a:moveTo>
                    <a:pt x="13" y="86"/>
                  </a:moveTo>
                  <a:cubicBezTo>
                    <a:pt x="13" y="88"/>
                    <a:pt x="13" y="88"/>
                    <a:pt x="13" y="88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2" y="103"/>
                    <a:pt x="13" y="104"/>
                    <a:pt x="13" y="104"/>
                  </a:cubicBezTo>
                  <a:cubicBezTo>
                    <a:pt x="16" y="102"/>
                    <a:pt x="17" y="100"/>
                    <a:pt x="17" y="98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17" y="97"/>
                    <a:pt x="17" y="96"/>
                    <a:pt x="16" y="96"/>
                  </a:cubicBezTo>
                  <a:cubicBezTo>
                    <a:pt x="15" y="96"/>
                    <a:pt x="15" y="93"/>
                    <a:pt x="14" y="89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4" y="87"/>
                    <a:pt x="14" y="86"/>
                    <a:pt x="13" y="86"/>
                  </a:cubicBezTo>
                  <a:close/>
                  <a:moveTo>
                    <a:pt x="14" y="108"/>
                  </a:move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5" y="107"/>
                    <a:pt x="16" y="107"/>
                    <a:pt x="16" y="106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5"/>
                    <a:pt x="14" y="106"/>
                    <a:pt x="14" y="108"/>
                  </a:cubicBezTo>
                  <a:close/>
                  <a:moveTo>
                    <a:pt x="16" y="167"/>
                  </a:moveTo>
                  <a:cubicBezTo>
                    <a:pt x="16" y="168"/>
                    <a:pt x="16" y="168"/>
                    <a:pt x="16" y="168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9" y="168"/>
                    <a:pt x="20" y="167"/>
                    <a:pt x="20" y="167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6" y="166"/>
                    <a:pt x="16" y="167"/>
                    <a:pt x="16" y="167"/>
                  </a:cubicBezTo>
                  <a:close/>
                  <a:moveTo>
                    <a:pt x="17" y="56"/>
                  </a:moveTo>
                  <a:cubicBezTo>
                    <a:pt x="17" y="57"/>
                    <a:pt x="17" y="57"/>
                    <a:pt x="17" y="57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6"/>
                    <a:pt x="18" y="56"/>
                    <a:pt x="18" y="56"/>
                  </a:cubicBezTo>
                  <a:lnTo>
                    <a:pt x="17" y="56"/>
                  </a:lnTo>
                  <a:close/>
                  <a:moveTo>
                    <a:pt x="17" y="70"/>
                  </a:moveTo>
                  <a:cubicBezTo>
                    <a:pt x="17" y="71"/>
                    <a:pt x="17" y="71"/>
                    <a:pt x="17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9" y="69"/>
                    <a:pt x="19" y="66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61"/>
                    <a:pt x="17" y="64"/>
                    <a:pt x="17" y="70"/>
                  </a:cubicBezTo>
                  <a:close/>
                  <a:moveTo>
                    <a:pt x="18" y="161"/>
                  </a:moveTo>
                  <a:cubicBezTo>
                    <a:pt x="17" y="161"/>
                    <a:pt x="17" y="161"/>
                    <a:pt x="17" y="161"/>
                  </a:cubicBezTo>
                  <a:cubicBezTo>
                    <a:pt x="17" y="162"/>
                    <a:pt x="19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2"/>
                    <a:pt x="23" y="162"/>
                    <a:pt x="23" y="162"/>
                  </a:cubicBezTo>
                  <a:cubicBezTo>
                    <a:pt x="23" y="161"/>
                    <a:pt x="22" y="161"/>
                    <a:pt x="19" y="161"/>
                  </a:cubicBezTo>
                  <a:lnTo>
                    <a:pt x="18" y="161"/>
                  </a:lnTo>
                  <a:close/>
                  <a:moveTo>
                    <a:pt x="20" y="95"/>
                  </a:moveTo>
                  <a:cubicBezTo>
                    <a:pt x="19" y="96"/>
                    <a:pt x="19" y="96"/>
                    <a:pt x="19" y="96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5"/>
                    <a:pt x="21" y="95"/>
                    <a:pt x="21" y="95"/>
                  </a:cubicBezTo>
                  <a:lnTo>
                    <a:pt x="20" y="95"/>
                  </a:lnTo>
                  <a:close/>
                  <a:moveTo>
                    <a:pt x="20" y="171"/>
                  </a:moveTo>
                  <a:cubicBezTo>
                    <a:pt x="19" y="172"/>
                    <a:pt x="19" y="172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lnTo>
                    <a:pt x="20" y="171"/>
                  </a:ln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42"/>
                    <a:pt x="22" y="44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0"/>
                    <a:pt x="23" y="29"/>
                    <a:pt x="24" y="28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2" y="25"/>
                    <a:pt x="22" y="20"/>
                  </a:cubicBezTo>
                  <a:close/>
                  <a:moveTo>
                    <a:pt x="23" y="17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lnTo>
                    <a:pt x="23" y="17"/>
                  </a:lnTo>
                  <a:close/>
                  <a:moveTo>
                    <a:pt x="25" y="111"/>
                  </a:moveTo>
                  <a:cubicBezTo>
                    <a:pt x="25" y="112"/>
                    <a:pt x="25" y="112"/>
                    <a:pt x="25" y="112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28" y="112"/>
                    <a:pt x="29" y="111"/>
                    <a:pt x="30" y="109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8" y="107"/>
                    <a:pt x="27" y="108"/>
                    <a:pt x="25" y="111"/>
                  </a:cubicBezTo>
                  <a:close/>
                  <a:moveTo>
                    <a:pt x="25" y="50"/>
                  </a:moveTo>
                  <a:cubicBezTo>
                    <a:pt x="25" y="51"/>
                    <a:pt x="25" y="51"/>
                    <a:pt x="25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5" y="48"/>
                    <a:pt x="25" y="48"/>
                    <a:pt x="25" y="50"/>
                  </a:cubicBezTo>
                  <a:close/>
                  <a:moveTo>
                    <a:pt x="26" y="11"/>
                  </a:moveTo>
                  <a:cubicBezTo>
                    <a:pt x="26" y="11"/>
                    <a:pt x="26" y="11"/>
                    <a:pt x="26" y="11"/>
                  </a:cubicBezTo>
                  <a:cubicBezTo>
                    <a:pt x="26" y="13"/>
                    <a:pt x="26" y="14"/>
                    <a:pt x="27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4"/>
                    <a:pt x="29" y="13"/>
                    <a:pt x="30" y="10"/>
                  </a:cubicBezTo>
                  <a:cubicBezTo>
                    <a:pt x="30" y="9"/>
                    <a:pt x="29" y="8"/>
                    <a:pt x="28" y="8"/>
                  </a:cubicBezTo>
                  <a:cubicBezTo>
                    <a:pt x="27" y="8"/>
                    <a:pt x="26" y="9"/>
                    <a:pt x="26" y="11"/>
                  </a:cubicBezTo>
                  <a:close/>
                  <a:moveTo>
                    <a:pt x="28" y="62"/>
                  </a:moveTo>
                  <a:cubicBezTo>
                    <a:pt x="27" y="62"/>
                    <a:pt x="27" y="62"/>
                    <a:pt x="27" y="62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3"/>
                    <a:pt x="28" y="63"/>
                    <a:pt x="28" y="63"/>
                  </a:cubicBezTo>
                  <a:lnTo>
                    <a:pt x="28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3688055" y="5182918"/>
            <a:ext cx="1107955" cy="1156127"/>
          </a:xfrm>
          <a:custGeom>
            <a:avLst/>
            <a:gdLst>
              <a:gd name="T0" fmla="*/ 14 w 939"/>
              <a:gd name="T1" fmla="*/ 370 h 978"/>
              <a:gd name="T2" fmla="*/ 115 w 939"/>
              <a:gd name="T3" fmla="*/ 87 h 978"/>
              <a:gd name="T4" fmla="*/ 517 w 939"/>
              <a:gd name="T5" fmla="*/ 9 h 978"/>
              <a:gd name="T6" fmla="*/ 818 w 939"/>
              <a:gd name="T7" fmla="*/ 112 h 978"/>
              <a:gd name="T8" fmla="*/ 896 w 939"/>
              <a:gd name="T9" fmla="*/ 454 h 978"/>
              <a:gd name="T10" fmla="*/ 825 w 939"/>
              <a:gd name="T11" fmla="*/ 864 h 978"/>
              <a:gd name="T12" fmla="*/ 345 w 939"/>
              <a:gd name="T13" fmla="*/ 944 h 978"/>
              <a:gd name="T14" fmla="*/ 41 w 939"/>
              <a:gd name="T15" fmla="*/ 801 h 978"/>
              <a:gd name="T16" fmla="*/ 393 w 939"/>
              <a:gd name="T17" fmla="*/ 430 h 978"/>
              <a:gd name="T18" fmla="*/ 275 w 939"/>
              <a:gd name="T19" fmla="*/ 25 h 978"/>
              <a:gd name="T20" fmla="*/ 395 w 939"/>
              <a:gd name="T21" fmla="*/ 25 h 978"/>
              <a:gd name="T22" fmla="*/ 571 w 939"/>
              <a:gd name="T23" fmla="*/ 43 h 978"/>
              <a:gd name="T24" fmla="*/ 497 w 939"/>
              <a:gd name="T25" fmla="*/ 67 h 978"/>
              <a:gd name="T26" fmla="*/ 283 w 939"/>
              <a:gd name="T27" fmla="*/ 63 h 978"/>
              <a:gd name="T28" fmla="*/ 416 w 939"/>
              <a:gd name="T29" fmla="*/ 97 h 978"/>
              <a:gd name="T30" fmla="*/ 526 w 939"/>
              <a:gd name="T31" fmla="*/ 92 h 978"/>
              <a:gd name="T32" fmla="*/ 317 w 939"/>
              <a:gd name="T33" fmla="*/ 69 h 978"/>
              <a:gd name="T34" fmla="*/ 568 w 939"/>
              <a:gd name="T35" fmla="*/ 81 h 978"/>
              <a:gd name="T36" fmla="*/ 538 w 939"/>
              <a:gd name="T37" fmla="*/ 107 h 978"/>
              <a:gd name="T38" fmla="*/ 26 w 939"/>
              <a:gd name="T39" fmla="*/ 211 h 978"/>
              <a:gd name="T40" fmla="*/ 121 w 939"/>
              <a:gd name="T41" fmla="*/ 421 h 978"/>
              <a:gd name="T42" fmla="*/ 157 w 939"/>
              <a:gd name="T43" fmla="*/ 417 h 978"/>
              <a:gd name="T44" fmla="*/ 44 w 939"/>
              <a:gd name="T45" fmla="*/ 203 h 978"/>
              <a:gd name="T46" fmla="*/ 59 w 939"/>
              <a:gd name="T47" fmla="*/ 188 h 978"/>
              <a:gd name="T48" fmla="*/ 266 w 939"/>
              <a:gd name="T49" fmla="*/ 421 h 978"/>
              <a:gd name="T50" fmla="*/ 400 w 939"/>
              <a:gd name="T51" fmla="*/ 439 h 978"/>
              <a:gd name="T52" fmla="*/ 733 w 939"/>
              <a:gd name="T53" fmla="*/ 312 h 978"/>
              <a:gd name="T54" fmla="*/ 782 w 939"/>
              <a:gd name="T55" fmla="*/ 126 h 978"/>
              <a:gd name="T56" fmla="*/ 247 w 939"/>
              <a:gd name="T57" fmla="*/ 104 h 978"/>
              <a:gd name="T58" fmla="*/ 554 w 939"/>
              <a:gd name="T59" fmla="*/ 486 h 978"/>
              <a:gd name="T60" fmla="*/ 696 w 939"/>
              <a:gd name="T61" fmla="*/ 471 h 978"/>
              <a:gd name="T62" fmla="*/ 845 w 939"/>
              <a:gd name="T63" fmla="*/ 142 h 978"/>
              <a:gd name="T64" fmla="*/ 874 w 939"/>
              <a:gd name="T65" fmla="*/ 211 h 978"/>
              <a:gd name="T66" fmla="*/ 830 w 939"/>
              <a:gd name="T67" fmla="*/ 309 h 978"/>
              <a:gd name="T68" fmla="*/ 780 w 939"/>
              <a:gd name="T69" fmla="*/ 437 h 978"/>
              <a:gd name="T70" fmla="*/ 806 w 939"/>
              <a:gd name="T71" fmla="*/ 714 h 978"/>
              <a:gd name="T72" fmla="*/ 845 w 939"/>
              <a:gd name="T73" fmla="*/ 831 h 978"/>
              <a:gd name="T74" fmla="*/ 878 w 939"/>
              <a:gd name="T75" fmla="*/ 254 h 978"/>
              <a:gd name="T76" fmla="*/ 264 w 939"/>
              <a:gd name="T77" fmla="*/ 363 h 978"/>
              <a:gd name="T78" fmla="*/ 330 w 939"/>
              <a:gd name="T79" fmla="*/ 429 h 978"/>
              <a:gd name="T80" fmla="*/ 368 w 939"/>
              <a:gd name="T81" fmla="*/ 406 h 978"/>
              <a:gd name="T82" fmla="*/ 762 w 939"/>
              <a:gd name="T83" fmla="*/ 857 h 978"/>
              <a:gd name="T84" fmla="*/ 791 w 939"/>
              <a:gd name="T85" fmla="*/ 909 h 978"/>
              <a:gd name="T86" fmla="*/ 759 w 939"/>
              <a:gd name="T87" fmla="*/ 390 h 978"/>
              <a:gd name="T88" fmla="*/ 716 w 939"/>
              <a:gd name="T89" fmla="*/ 855 h 978"/>
              <a:gd name="T90" fmla="*/ 755 w 939"/>
              <a:gd name="T91" fmla="*/ 405 h 978"/>
              <a:gd name="T92" fmla="*/ 58 w 939"/>
              <a:gd name="T93" fmla="*/ 757 h 978"/>
              <a:gd name="T94" fmla="*/ 401 w 939"/>
              <a:gd name="T95" fmla="*/ 918 h 978"/>
              <a:gd name="T96" fmla="*/ 674 w 939"/>
              <a:gd name="T97" fmla="*/ 602 h 978"/>
              <a:gd name="T98" fmla="*/ 287 w 939"/>
              <a:gd name="T99" fmla="*/ 563 h 978"/>
              <a:gd name="T100" fmla="*/ 56 w 939"/>
              <a:gd name="T101" fmla="*/ 476 h 978"/>
              <a:gd name="T102" fmla="*/ 389 w 939"/>
              <a:gd name="T103" fmla="*/ 441 h 978"/>
              <a:gd name="T104" fmla="*/ 354 w 939"/>
              <a:gd name="T105" fmla="*/ 477 h 978"/>
              <a:gd name="T106" fmla="*/ 284 w 939"/>
              <a:gd name="T107" fmla="*/ 466 h 978"/>
              <a:gd name="T108" fmla="*/ 292 w 939"/>
              <a:gd name="T109" fmla="*/ 468 h 978"/>
              <a:gd name="T110" fmla="*/ 332 w 939"/>
              <a:gd name="T111" fmla="*/ 496 h 978"/>
              <a:gd name="T112" fmla="*/ 686 w 939"/>
              <a:gd name="T113" fmla="*/ 554 h 978"/>
              <a:gd name="T114" fmla="*/ 535 w 939"/>
              <a:gd name="T115" fmla="*/ 952 h 978"/>
              <a:gd name="T116" fmla="*/ 49 w 939"/>
              <a:gd name="T117" fmla="*/ 815 h 978"/>
              <a:gd name="T118" fmla="*/ 304 w 939"/>
              <a:gd name="T119" fmla="*/ 919 h 978"/>
              <a:gd name="T120" fmla="*/ 680 w 939"/>
              <a:gd name="T121" fmla="*/ 949 h 978"/>
              <a:gd name="T122" fmla="*/ 699 w 939"/>
              <a:gd name="T123" fmla="*/ 490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39" h="978">
                <a:moveTo>
                  <a:pt x="41" y="801"/>
                </a:moveTo>
                <a:cubicBezTo>
                  <a:pt x="46" y="758"/>
                  <a:pt x="57" y="718"/>
                  <a:pt x="55" y="679"/>
                </a:cubicBezTo>
                <a:cubicBezTo>
                  <a:pt x="55" y="673"/>
                  <a:pt x="53" y="668"/>
                  <a:pt x="53" y="663"/>
                </a:cubicBezTo>
                <a:cubicBezTo>
                  <a:pt x="49" y="620"/>
                  <a:pt x="53" y="574"/>
                  <a:pt x="53" y="541"/>
                </a:cubicBezTo>
                <a:cubicBezTo>
                  <a:pt x="51" y="494"/>
                  <a:pt x="39" y="449"/>
                  <a:pt x="39" y="405"/>
                </a:cubicBezTo>
                <a:cubicBezTo>
                  <a:pt x="28" y="396"/>
                  <a:pt x="21" y="380"/>
                  <a:pt x="14" y="370"/>
                </a:cubicBezTo>
                <a:cubicBezTo>
                  <a:pt x="8" y="340"/>
                  <a:pt x="7" y="306"/>
                  <a:pt x="0" y="279"/>
                </a:cubicBezTo>
                <a:cubicBezTo>
                  <a:pt x="4" y="270"/>
                  <a:pt x="1" y="261"/>
                  <a:pt x="7" y="256"/>
                </a:cubicBezTo>
                <a:cubicBezTo>
                  <a:pt x="6" y="228"/>
                  <a:pt x="13" y="213"/>
                  <a:pt x="19" y="191"/>
                </a:cubicBezTo>
                <a:cubicBezTo>
                  <a:pt x="24" y="174"/>
                  <a:pt x="28" y="163"/>
                  <a:pt x="34" y="150"/>
                </a:cubicBezTo>
                <a:cubicBezTo>
                  <a:pt x="43" y="128"/>
                  <a:pt x="53" y="104"/>
                  <a:pt x="70" y="87"/>
                </a:cubicBezTo>
                <a:cubicBezTo>
                  <a:pt x="83" y="80"/>
                  <a:pt x="106" y="71"/>
                  <a:pt x="115" y="87"/>
                </a:cubicBezTo>
                <a:cubicBezTo>
                  <a:pt x="154" y="86"/>
                  <a:pt x="207" y="82"/>
                  <a:pt x="243" y="90"/>
                </a:cubicBezTo>
                <a:cubicBezTo>
                  <a:pt x="240" y="73"/>
                  <a:pt x="243" y="54"/>
                  <a:pt x="252" y="34"/>
                </a:cubicBezTo>
                <a:cubicBezTo>
                  <a:pt x="272" y="2"/>
                  <a:pt x="313" y="10"/>
                  <a:pt x="360" y="9"/>
                </a:cubicBezTo>
                <a:cubicBezTo>
                  <a:pt x="372" y="9"/>
                  <a:pt x="385" y="5"/>
                  <a:pt x="398" y="4"/>
                </a:cubicBezTo>
                <a:cubicBezTo>
                  <a:pt x="431" y="1"/>
                  <a:pt x="466" y="0"/>
                  <a:pt x="495" y="3"/>
                </a:cubicBezTo>
                <a:cubicBezTo>
                  <a:pt x="503" y="4"/>
                  <a:pt x="510" y="8"/>
                  <a:pt x="517" y="9"/>
                </a:cubicBezTo>
                <a:cubicBezTo>
                  <a:pt x="521" y="10"/>
                  <a:pt x="527" y="8"/>
                  <a:pt x="531" y="9"/>
                </a:cubicBezTo>
                <a:cubicBezTo>
                  <a:pt x="550" y="13"/>
                  <a:pt x="569" y="25"/>
                  <a:pt x="583" y="31"/>
                </a:cubicBezTo>
                <a:cubicBezTo>
                  <a:pt x="586" y="57"/>
                  <a:pt x="597" y="73"/>
                  <a:pt x="593" y="102"/>
                </a:cubicBezTo>
                <a:cubicBezTo>
                  <a:pt x="635" y="107"/>
                  <a:pt x="682" y="102"/>
                  <a:pt x="728" y="106"/>
                </a:cubicBezTo>
                <a:cubicBezTo>
                  <a:pt x="741" y="107"/>
                  <a:pt x="754" y="113"/>
                  <a:pt x="767" y="114"/>
                </a:cubicBezTo>
                <a:cubicBezTo>
                  <a:pt x="785" y="115"/>
                  <a:pt x="803" y="111"/>
                  <a:pt x="818" y="112"/>
                </a:cubicBezTo>
                <a:cubicBezTo>
                  <a:pt x="844" y="115"/>
                  <a:pt x="866" y="132"/>
                  <a:pt x="878" y="148"/>
                </a:cubicBezTo>
                <a:cubicBezTo>
                  <a:pt x="884" y="158"/>
                  <a:pt x="882" y="167"/>
                  <a:pt x="884" y="181"/>
                </a:cubicBezTo>
                <a:cubicBezTo>
                  <a:pt x="887" y="194"/>
                  <a:pt x="894" y="207"/>
                  <a:pt x="894" y="217"/>
                </a:cubicBezTo>
                <a:cubicBezTo>
                  <a:pt x="895" y="231"/>
                  <a:pt x="887" y="243"/>
                  <a:pt x="888" y="261"/>
                </a:cubicBezTo>
                <a:cubicBezTo>
                  <a:pt x="891" y="302"/>
                  <a:pt x="892" y="350"/>
                  <a:pt x="894" y="393"/>
                </a:cubicBezTo>
                <a:cubicBezTo>
                  <a:pt x="896" y="413"/>
                  <a:pt x="893" y="433"/>
                  <a:pt x="896" y="454"/>
                </a:cubicBezTo>
                <a:cubicBezTo>
                  <a:pt x="902" y="505"/>
                  <a:pt x="899" y="558"/>
                  <a:pt x="903" y="604"/>
                </a:cubicBezTo>
                <a:cubicBezTo>
                  <a:pt x="904" y="618"/>
                  <a:pt x="909" y="631"/>
                  <a:pt x="906" y="644"/>
                </a:cubicBezTo>
                <a:cubicBezTo>
                  <a:pt x="907" y="648"/>
                  <a:pt x="910" y="651"/>
                  <a:pt x="911" y="655"/>
                </a:cubicBezTo>
                <a:cubicBezTo>
                  <a:pt x="910" y="720"/>
                  <a:pt x="939" y="783"/>
                  <a:pt x="908" y="830"/>
                </a:cubicBezTo>
                <a:cubicBezTo>
                  <a:pt x="886" y="840"/>
                  <a:pt x="864" y="830"/>
                  <a:pt x="843" y="843"/>
                </a:cubicBezTo>
                <a:cubicBezTo>
                  <a:pt x="839" y="852"/>
                  <a:pt x="834" y="866"/>
                  <a:pt x="825" y="864"/>
                </a:cubicBezTo>
                <a:cubicBezTo>
                  <a:pt x="814" y="893"/>
                  <a:pt x="812" y="924"/>
                  <a:pt x="790" y="939"/>
                </a:cubicBezTo>
                <a:cubicBezTo>
                  <a:pt x="767" y="955"/>
                  <a:pt x="733" y="949"/>
                  <a:pt x="704" y="950"/>
                </a:cubicBezTo>
                <a:cubicBezTo>
                  <a:pt x="699" y="953"/>
                  <a:pt x="697" y="956"/>
                  <a:pt x="694" y="959"/>
                </a:cubicBezTo>
                <a:cubicBezTo>
                  <a:pt x="677" y="976"/>
                  <a:pt x="647" y="972"/>
                  <a:pt x="617" y="978"/>
                </a:cubicBezTo>
                <a:cubicBezTo>
                  <a:pt x="551" y="967"/>
                  <a:pt x="473" y="973"/>
                  <a:pt x="405" y="957"/>
                </a:cubicBezTo>
                <a:cubicBezTo>
                  <a:pt x="384" y="952"/>
                  <a:pt x="366" y="945"/>
                  <a:pt x="345" y="944"/>
                </a:cubicBezTo>
                <a:cubicBezTo>
                  <a:pt x="325" y="939"/>
                  <a:pt x="301" y="928"/>
                  <a:pt x="282" y="922"/>
                </a:cubicBezTo>
                <a:cubicBezTo>
                  <a:pt x="244" y="910"/>
                  <a:pt x="208" y="895"/>
                  <a:pt x="168" y="883"/>
                </a:cubicBezTo>
                <a:cubicBezTo>
                  <a:pt x="150" y="878"/>
                  <a:pt x="134" y="874"/>
                  <a:pt x="111" y="866"/>
                </a:cubicBezTo>
                <a:cubicBezTo>
                  <a:pt x="91" y="858"/>
                  <a:pt x="73" y="851"/>
                  <a:pt x="54" y="845"/>
                </a:cubicBezTo>
                <a:cubicBezTo>
                  <a:pt x="47" y="840"/>
                  <a:pt x="42" y="833"/>
                  <a:pt x="34" y="830"/>
                </a:cubicBezTo>
                <a:cubicBezTo>
                  <a:pt x="31" y="819"/>
                  <a:pt x="25" y="802"/>
                  <a:pt x="41" y="801"/>
                </a:cubicBezTo>
                <a:close/>
                <a:moveTo>
                  <a:pt x="409" y="415"/>
                </a:moveTo>
                <a:cubicBezTo>
                  <a:pt x="419" y="398"/>
                  <a:pt x="427" y="386"/>
                  <a:pt x="421" y="369"/>
                </a:cubicBezTo>
                <a:cubicBezTo>
                  <a:pt x="421" y="369"/>
                  <a:pt x="424" y="370"/>
                  <a:pt x="424" y="370"/>
                </a:cubicBezTo>
                <a:cubicBezTo>
                  <a:pt x="420" y="354"/>
                  <a:pt x="404" y="342"/>
                  <a:pt x="383" y="341"/>
                </a:cubicBezTo>
                <a:cubicBezTo>
                  <a:pt x="396" y="347"/>
                  <a:pt x="404" y="357"/>
                  <a:pt x="410" y="369"/>
                </a:cubicBezTo>
                <a:cubicBezTo>
                  <a:pt x="407" y="399"/>
                  <a:pt x="403" y="410"/>
                  <a:pt x="393" y="430"/>
                </a:cubicBezTo>
                <a:cubicBezTo>
                  <a:pt x="393" y="429"/>
                  <a:pt x="392" y="428"/>
                  <a:pt x="391" y="430"/>
                </a:cubicBezTo>
                <a:cubicBezTo>
                  <a:pt x="401" y="434"/>
                  <a:pt x="401" y="417"/>
                  <a:pt x="409" y="415"/>
                </a:cubicBezTo>
                <a:close/>
                <a:moveTo>
                  <a:pt x="571" y="43"/>
                </a:moveTo>
                <a:cubicBezTo>
                  <a:pt x="560" y="22"/>
                  <a:pt x="505" y="14"/>
                  <a:pt x="482" y="13"/>
                </a:cubicBezTo>
                <a:cubicBezTo>
                  <a:pt x="443" y="11"/>
                  <a:pt x="396" y="15"/>
                  <a:pt x="356" y="19"/>
                </a:cubicBezTo>
                <a:cubicBezTo>
                  <a:pt x="326" y="22"/>
                  <a:pt x="290" y="16"/>
                  <a:pt x="275" y="25"/>
                </a:cubicBezTo>
                <a:cubicBezTo>
                  <a:pt x="267" y="30"/>
                  <a:pt x="258" y="47"/>
                  <a:pt x="258" y="53"/>
                </a:cubicBezTo>
                <a:cubicBezTo>
                  <a:pt x="264" y="51"/>
                  <a:pt x="270" y="50"/>
                  <a:pt x="277" y="49"/>
                </a:cubicBezTo>
                <a:cubicBezTo>
                  <a:pt x="279" y="45"/>
                  <a:pt x="280" y="42"/>
                  <a:pt x="284" y="40"/>
                </a:cubicBezTo>
                <a:cubicBezTo>
                  <a:pt x="296" y="33"/>
                  <a:pt x="310" y="32"/>
                  <a:pt x="324" y="30"/>
                </a:cubicBezTo>
                <a:cubicBezTo>
                  <a:pt x="330" y="29"/>
                  <a:pt x="335" y="26"/>
                  <a:pt x="340" y="25"/>
                </a:cubicBezTo>
                <a:cubicBezTo>
                  <a:pt x="358" y="23"/>
                  <a:pt x="377" y="24"/>
                  <a:pt x="395" y="25"/>
                </a:cubicBezTo>
                <a:cubicBezTo>
                  <a:pt x="408" y="26"/>
                  <a:pt x="422" y="23"/>
                  <a:pt x="431" y="25"/>
                </a:cubicBezTo>
                <a:cubicBezTo>
                  <a:pt x="435" y="26"/>
                  <a:pt x="439" y="29"/>
                  <a:pt x="444" y="30"/>
                </a:cubicBezTo>
                <a:cubicBezTo>
                  <a:pt x="458" y="33"/>
                  <a:pt x="472" y="30"/>
                  <a:pt x="487" y="33"/>
                </a:cubicBezTo>
                <a:cubicBezTo>
                  <a:pt x="503" y="36"/>
                  <a:pt x="518" y="43"/>
                  <a:pt x="535" y="44"/>
                </a:cubicBezTo>
                <a:cubicBezTo>
                  <a:pt x="542" y="54"/>
                  <a:pt x="551" y="65"/>
                  <a:pt x="548" y="77"/>
                </a:cubicBezTo>
                <a:cubicBezTo>
                  <a:pt x="565" y="73"/>
                  <a:pt x="582" y="65"/>
                  <a:pt x="571" y="43"/>
                </a:cubicBezTo>
                <a:close/>
                <a:moveTo>
                  <a:pt x="288" y="51"/>
                </a:moveTo>
                <a:cubicBezTo>
                  <a:pt x="293" y="52"/>
                  <a:pt x="296" y="56"/>
                  <a:pt x="299" y="59"/>
                </a:cubicBezTo>
                <a:cubicBezTo>
                  <a:pt x="307" y="55"/>
                  <a:pt x="314" y="62"/>
                  <a:pt x="324" y="55"/>
                </a:cubicBezTo>
                <a:cubicBezTo>
                  <a:pt x="352" y="51"/>
                  <a:pt x="382" y="56"/>
                  <a:pt x="412" y="56"/>
                </a:cubicBezTo>
                <a:cubicBezTo>
                  <a:pt x="423" y="56"/>
                  <a:pt x="433" y="54"/>
                  <a:pt x="442" y="55"/>
                </a:cubicBezTo>
                <a:cubicBezTo>
                  <a:pt x="461" y="57"/>
                  <a:pt x="475" y="69"/>
                  <a:pt x="497" y="67"/>
                </a:cubicBezTo>
                <a:cubicBezTo>
                  <a:pt x="504" y="60"/>
                  <a:pt x="515" y="56"/>
                  <a:pt x="526" y="53"/>
                </a:cubicBezTo>
                <a:cubicBezTo>
                  <a:pt x="447" y="38"/>
                  <a:pt x="356" y="24"/>
                  <a:pt x="288" y="51"/>
                </a:cubicBezTo>
                <a:close/>
                <a:moveTo>
                  <a:pt x="257" y="67"/>
                </a:moveTo>
                <a:cubicBezTo>
                  <a:pt x="255" y="78"/>
                  <a:pt x="248" y="119"/>
                  <a:pt x="268" y="112"/>
                </a:cubicBezTo>
                <a:cubicBezTo>
                  <a:pt x="271" y="105"/>
                  <a:pt x="270" y="100"/>
                  <a:pt x="268" y="92"/>
                </a:cubicBezTo>
                <a:cubicBezTo>
                  <a:pt x="269" y="83"/>
                  <a:pt x="281" y="71"/>
                  <a:pt x="283" y="63"/>
                </a:cubicBezTo>
                <a:cubicBezTo>
                  <a:pt x="274" y="57"/>
                  <a:pt x="264" y="62"/>
                  <a:pt x="257" y="67"/>
                </a:cubicBezTo>
                <a:close/>
                <a:moveTo>
                  <a:pt x="444" y="65"/>
                </a:moveTo>
                <a:cubicBezTo>
                  <a:pt x="430" y="64"/>
                  <a:pt x="415" y="67"/>
                  <a:pt x="400" y="66"/>
                </a:cubicBezTo>
                <a:cubicBezTo>
                  <a:pt x="377" y="65"/>
                  <a:pt x="353" y="61"/>
                  <a:pt x="334" y="67"/>
                </a:cubicBezTo>
                <a:cubicBezTo>
                  <a:pt x="343" y="75"/>
                  <a:pt x="349" y="87"/>
                  <a:pt x="348" y="99"/>
                </a:cubicBezTo>
                <a:cubicBezTo>
                  <a:pt x="370" y="101"/>
                  <a:pt x="395" y="98"/>
                  <a:pt x="416" y="97"/>
                </a:cubicBezTo>
                <a:cubicBezTo>
                  <a:pt x="447" y="96"/>
                  <a:pt x="474" y="103"/>
                  <a:pt x="500" y="100"/>
                </a:cubicBezTo>
                <a:cubicBezTo>
                  <a:pt x="499" y="91"/>
                  <a:pt x="496" y="86"/>
                  <a:pt x="496" y="79"/>
                </a:cubicBezTo>
                <a:cubicBezTo>
                  <a:pt x="480" y="77"/>
                  <a:pt x="463" y="67"/>
                  <a:pt x="444" y="65"/>
                </a:cubicBezTo>
                <a:close/>
                <a:moveTo>
                  <a:pt x="516" y="127"/>
                </a:moveTo>
                <a:cubicBezTo>
                  <a:pt x="522" y="126"/>
                  <a:pt x="526" y="124"/>
                  <a:pt x="528" y="120"/>
                </a:cubicBezTo>
                <a:cubicBezTo>
                  <a:pt x="529" y="109"/>
                  <a:pt x="525" y="100"/>
                  <a:pt x="526" y="92"/>
                </a:cubicBezTo>
                <a:cubicBezTo>
                  <a:pt x="526" y="83"/>
                  <a:pt x="534" y="75"/>
                  <a:pt x="531" y="65"/>
                </a:cubicBezTo>
                <a:cubicBezTo>
                  <a:pt x="496" y="62"/>
                  <a:pt x="510" y="110"/>
                  <a:pt x="516" y="127"/>
                </a:cubicBezTo>
                <a:close/>
                <a:moveTo>
                  <a:pt x="318" y="96"/>
                </a:moveTo>
                <a:cubicBezTo>
                  <a:pt x="319" y="98"/>
                  <a:pt x="327" y="97"/>
                  <a:pt x="333" y="97"/>
                </a:cubicBezTo>
                <a:cubicBezTo>
                  <a:pt x="334" y="87"/>
                  <a:pt x="328" y="78"/>
                  <a:pt x="325" y="67"/>
                </a:cubicBezTo>
                <a:cubicBezTo>
                  <a:pt x="321" y="67"/>
                  <a:pt x="321" y="70"/>
                  <a:pt x="317" y="69"/>
                </a:cubicBezTo>
                <a:cubicBezTo>
                  <a:pt x="317" y="80"/>
                  <a:pt x="318" y="97"/>
                  <a:pt x="318" y="96"/>
                </a:cubicBezTo>
                <a:close/>
                <a:moveTo>
                  <a:pt x="568" y="81"/>
                </a:moveTo>
                <a:cubicBezTo>
                  <a:pt x="569" y="87"/>
                  <a:pt x="573" y="96"/>
                  <a:pt x="576" y="104"/>
                </a:cubicBezTo>
                <a:cubicBezTo>
                  <a:pt x="578" y="104"/>
                  <a:pt x="581" y="104"/>
                  <a:pt x="583" y="104"/>
                </a:cubicBezTo>
                <a:cubicBezTo>
                  <a:pt x="587" y="94"/>
                  <a:pt x="588" y="79"/>
                  <a:pt x="579" y="74"/>
                </a:cubicBezTo>
                <a:cubicBezTo>
                  <a:pt x="576" y="79"/>
                  <a:pt x="574" y="79"/>
                  <a:pt x="568" y="81"/>
                </a:cubicBezTo>
                <a:close/>
                <a:moveTo>
                  <a:pt x="287" y="79"/>
                </a:moveTo>
                <a:cubicBezTo>
                  <a:pt x="287" y="83"/>
                  <a:pt x="282" y="84"/>
                  <a:pt x="280" y="90"/>
                </a:cubicBezTo>
                <a:cubicBezTo>
                  <a:pt x="293" y="95"/>
                  <a:pt x="313" y="98"/>
                  <a:pt x="308" y="75"/>
                </a:cubicBezTo>
                <a:cubicBezTo>
                  <a:pt x="302" y="76"/>
                  <a:pt x="295" y="78"/>
                  <a:pt x="287" y="79"/>
                </a:cubicBezTo>
                <a:close/>
                <a:moveTo>
                  <a:pt x="546" y="94"/>
                </a:moveTo>
                <a:cubicBezTo>
                  <a:pt x="539" y="91"/>
                  <a:pt x="533" y="101"/>
                  <a:pt x="538" y="107"/>
                </a:cubicBezTo>
                <a:cubicBezTo>
                  <a:pt x="546" y="105"/>
                  <a:pt x="552" y="106"/>
                  <a:pt x="563" y="105"/>
                </a:cubicBezTo>
                <a:cubicBezTo>
                  <a:pt x="563" y="99"/>
                  <a:pt x="561" y="93"/>
                  <a:pt x="559" y="86"/>
                </a:cubicBezTo>
                <a:cubicBezTo>
                  <a:pt x="553" y="87"/>
                  <a:pt x="548" y="89"/>
                  <a:pt x="546" y="94"/>
                </a:cubicBezTo>
                <a:close/>
                <a:moveTo>
                  <a:pt x="79" y="96"/>
                </a:moveTo>
                <a:cubicBezTo>
                  <a:pt x="75" y="101"/>
                  <a:pt x="74" y="107"/>
                  <a:pt x="68" y="109"/>
                </a:cubicBezTo>
                <a:cubicBezTo>
                  <a:pt x="45" y="139"/>
                  <a:pt x="34" y="177"/>
                  <a:pt x="26" y="211"/>
                </a:cubicBezTo>
                <a:cubicBezTo>
                  <a:pt x="12" y="240"/>
                  <a:pt x="15" y="294"/>
                  <a:pt x="26" y="330"/>
                </a:cubicBezTo>
                <a:cubicBezTo>
                  <a:pt x="23" y="339"/>
                  <a:pt x="28" y="343"/>
                  <a:pt x="28" y="353"/>
                </a:cubicBezTo>
                <a:cubicBezTo>
                  <a:pt x="32" y="353"/>
                  <a:pt x="30" y="360"/>
                  <a:pt x="34" y="360"/>
                </a:cubicBezTo>
                <a:cubicBezTo>
                  <a:pt x="31" y="367"/>
                  <a:pt x="38" y="375"/>
                  <a:pt x="39" y="383"/>
                </a:cubicBezTo>
                <a:cubicBezTo>
                  <a:pt x="44" y="387"/>
                  <a:pt x="49" y="391"/>
                  <a:pt x="50" y="400"/>
                </a:cubicBezTo>
                <a:cubicBezTo>
                  <a:pt x="72" y="413"/>
                  <a:pt x="97" y="419"/>
                  <a:pt x="121" y="421"/>
                </a:cubicBezTo>
                <a:cubicBezTo>
                  <a:pt x="124" y="421"/>
                  <a:pt x="128" y="425"/>
                  <a:pt x="131" y="425"/>
                </a:cubicBezTo>
                <a:cubicBezTo>
                  <a:pt x="135" y="425"/>
                  <a:pt x="139" y="423"/>
                  <a:pt x="142" y="424"/>
                </a:cubicBezTo>
                <a:cubicBezTo>
                  <a:pt x="153" y="425"/>
                  <a:pt x="157" y="429"/>
                  <a:pt x="166" y="431"/>
                </a:cubicBezTo>
                <a:cubicBezTo>
                  <a:pt x="198" y="440"/>
                  <a:pt x="231" y="441"/>
                  <a:pt x="259" y="445"/>
                </a:cubicBezTo>
                <a:cubicBezTo>
                  <a:pt x="256" y="444"/>
                  <a:pt x="260" y="436"/>
                  <a:pt x="257" y="435"/>
                </a:cubicBezTo>
                <a:cubicBezTo>
                  <a:pt x="226" y="428"/>
                  <a:pt x="192" y="423"/>
                  <a:pt x="157" y="417"/>
                </a:cubicBezTo>
                <a:cubicBezTo>
                  <a:pt x="142" y="415"/>
                  <a:pt x="129" y="410"/>
                  <a:pt x="112" y="405"/>
                </a:cubicBezTo>
                <a:cubicBezTo>
                  <a:pt x="79" y="395"/>
                  <a:pt x="57" y="383"/>
                  <a:pt x="39" y="363"/>
                </a:cubicBezTo>
                <a:cubicBezTo>
                  <a:pt x="32" y="350"/>
                  <a:pt x="33" y="337"/>
                  <a:pt x="33" y="328"/>
                </a:cubicBezTo>
                <a:cubicBezTo>
                  <a:pt x="32" y="322"/>
                  <a:pt x="29" y="316"/>
                  <a:pt x="29" y="310"/>
                </a:cubicBezTo>
                <a:cubicBezTo>
                  <a:pt x="28" y="296"/>
                  <a:pt x="32" y="277"/>
                  <a:pt x="34" y="263"/>
                </a:cubicBezTo>
                <a:cubicBezTo>
                  <a:pt x="37" y="243"/>
                  <a:pt x="40" y="223"/>
                  <a:pt x="44" y="203"/>
                </a:cubicBezTo>
                <a:cubicBezTo>
                  <a:pt x="52" y="160"/>
                  <a:pt x="75" y="123"/>
                  <a:pt x="97" y="94"/>
                </a:cubicBezTo>
                <a:cubicBezTo>
                  <a:pt x="87" y="92"/>
                  <a:pt x="87" y="94"/>
                  <a:pt x="79" y="96"/>
                </a:cubicBezTo>
                <a:close/>
                <a:moveTo>
                  <a:pt x="247" y="104"/>
                </a:moveTo>
                <a:cubicBezTo>
                  <a:pt x="241" y="103"/>
                  <a:pt x="239" y="98"/>
                  <a:pt x="233" y="97"/>
                </a:cubicBezTo>
                <a:cubicBezTo>
                  <a:pt x="201" y="93"/>
                  <a:pt x="164" y="98"/>
                  <a:pt x="124" y="95"/>
                </a:cubicBezTo>
                <a:cubicBezTo>
                  <a:pt x="89" y="115"/>
                  <a:pt x="71" y="146"/>
                  <a:pt x="59" y="188"/>
                </a:cubicBezTo>
                <a:cubicBezTo>
                  <a:pt x="54" y="207"/>
                  <a:pt x="54" y="226"/>
                  <a:pt x="53" y="244"/>
                </a:cubicBezTo>
                <a:cubicBezTo>
                  <a:pt x="52" y="254"/>
                  <a:pt x="46" y="263"/>
                  <a:pt x="45" y="273"/>
                </a:cubicBezTo>
                <a:cubicBezTo>
                  <a:pt x="41" y="299"/>
                  <a:pt x="39" y="329"/>
                  <a:pt x="50" y="358"/>
                </a:cubicBezTo>
                <a:cubicBezTo>
                  <a:pt x="72" y="384"/>
                  <a:pt x="104" y="388"/>
                  <a:pt x="135" y="401"/>
                </a:cubicBezTo>
                <a:cubicBezTo>
                  <a:pt x="152" y="406"/>
                  <a:pt x="170" y="406"/>
                  <a:pt x="187" y="409"/>
                </a:cubicBezTo>
                <a:cubicBezTo>
                  <a:pt x="215" y="412"/>
                  <a:pt x="241" y="426"/>
                  <a:pt x="266" y="421"/>
                </a:cubicBezTo>
                <a:cubicBezTo>
                  <a:pt x="269" y="396"/>
                  <a:pt x="246" y="378"/>
                  <a:pt x="254" y="356"/>
                </a:cubicBezTo>
                <a:cubicBezTo>
                  <a:pt x="264" y="333"/>
                  <a:pt x="316" y="325"/>
                  <a:pt x="338" y="328"/>
                </a:cubicBezTo>
                <a:cubicBezTo>
                  <a:pt x="356" y="330"/>
                  <a:pt x="378" y="328"/>
                  <a:pt x="394" y="331"/>
                </a:cubicBezTo>
                <a:cubicBezTo>
                  <a:pt x="412" y="336"/>
                  <a:pt x="422" y="349"/>
                  <a:pt x="432" y="358"/>
                </a:cubicBezTo>
                <a:cubicBezTo>
                  <a:pt x="433" y="361"/>
                  <a:pt x="436" y="365"/>
                  <a:pt x="437" y="370"/>
                </a:cubicBezTo>
                <a:cubicBezTo>
                  <a:pt x="434" y="395"/>
                  <a:pt x="421" y="424"/>
                  <a:pt x="400" y="439"/>
                </a:cubicBezTo>
                <a:cubicBezTo>
                  <a:pt x="406" y="447"/>
                  <a:pt x="396" y="453"/>
                  <a:pt x="401" y="461"/>
                </a:cubicBezTo>
                <a:cubicBezTo>
                  <a:pt x="430" y="460"/>
                  <a:pt x="449" y="464"/>
                  <a:pt x="475" y="465"/>
                </a:cubicBezTo>
                <a:cubicBezTo>
                  <a:pt x="504" y="471"/>
                  <a:pt x="549" y="472"/>
                  <a:pt x="573" y="478"/>
                </a:cubicBezTo>
                <a:cubicBezTo>
                  <a:pt x="594" y="477"/>
                  <a:pt x="601" y="481"/>
                  <a:pt x="620" y="476"/>
                </a:cubicBezTo>
                <a:cubicBezTo>
                  <a:pt x="643" y="462"/>
                  <a:pt x="666" y="455"/>
                  <a:pt x="681" y="435"/>
                </a:cubicBezTo>
                <a:cubicBezTo>
                  <a:pt x="705" y="404"/>
                  <a:pt x="725" y="359"/>
                  <a:pt x="733" y="312"/>
                </a:cubicBezTo>
                <a:cubicBezTo>
                  <a:pt x="735" y="296"/>
                  <a:pt x="734" y="280"/>
                  <a:pt x="737" y="266"/>
                </a:cubicBezTo>
                <a:cubicBezTo>
                  <a:pt x="739" y="260"/>
                  <a:pt x="742" y="255"/>
                  <a:pt x="744" y="249"/>
                </a:cubicBezTo>
                <a:cubicBezTo>
                  <a:pt x="751" y="218"/>
                  <a:pt x="758" y="186"/>
                  <a:pt x="767" y="157"/>
                </a:cubicBezTo>
                <a:cubicBezTo>
                  <a:pt x="774" y="154"/>
                  <a:pt x="776" y="145"/>
                  <a:pt x="781" y="138"/>
                </a:cubicBezTo>
                <a:cubicBezTo>
                  <a:pt x="785" y="133"/>
                  <a:pt x="796" y="128"/>
                  <a:pt x="794" y="124"/>
                </a:cubicBezTo>
                <a:cubicBezTo>
                  <a:pt x="792" y="124"/>
                  <a:pt x="784" y="123"/>
                  <a:pt x="782" y="126"/>
                </a:cubicBezTo>
                <a:cubicBezTo>
                  <a:pt x="707" y="110"/>
                  <a:pt x="611" y="113"/>
                  <a:pt x="541" y="116"/>
                </a:cubicBezTo>
                <a:cubicBezTo>
                  <a:pt x="537" y="122"/>
                  <a:pt x="540" y="122"/>
                  <a:pt x="538" y="129"/>
                </a:cubicBezTo>
                <a:cubicBezTo>
                  <a:pt x="532" y="134"/>
                  <a:pt x="524" y="137"/>
                  <a:pt x="513" y="138"/>
                </a:cubicBezTo>
                <a:cubicBezTo>
                  <a:pt x="506" y="133"/>
                  <a:pt x="502" y="125"/>
                  <a:pt x="501" y="114"/>
                </a:cubicBezTo>
                <a:cubicBezTo>
                  <a:pt x="433" y="106"/>
                  <a:pt x="353" y="109"/>
                  <a:pt x="280" y="107"/>
                </a:cubicBezTo>
                <a:cubicBezTo>
                  <a:pt x="278" y="126"/>
                  <a:pt x="245" y="127"/>
                  <a:pt x="247" y="104"/>
                </a:cubicBezTo>
                <a:close/>
                <a:moveTo>
                  <a:pt x="803" y="135"/>
                </a:moveTo>
                <a:cubicBezTo>
                  <a:pt x="782" y="154"/>
                  <a:pt x="766" y="189"/>
                  <a:pt x="766" y="214"/>
                </a:cubicBezTo>
                <a:cubicBezTo>
                  <a:pt x="749" y="256"/>
                  <a:pt x="748" y="300"/>
                  <a:pt x="735" y="343"/>
                </a:cubicBezTo>
                <a:cubicBezTo>
                  <a:pt x="729" y="364"/>
                  <a:pt x="722" y="384"/>
                  <a:pt x="714" y="400"/>
                </a:cubicBezTo>
                <a:cubicBezTo>
                  <a:pt x="706" y="415"/>
                  <a:pt x="699" y="427"/>
                  <a:pt x="694" y="444"/>
                </a:cubicBezTo>
                <a:cubicBezTo>
                  <a:pt x="665" y="480"/>
                  <a:pt x="614" y="494"/>
                  <a:pt x="554" y="486"/>
                </a:cubicBezTo>
                <a:cubicBezTo>
                  <a:pt x="500" y="479"/>
                  <a:pt x="446" y="471"/>
                  <a:pt x="399" y="468"/>
                </a:cubicBezTo>
                <a:cubicBezTo>
                  <a:pt x="393" y="475"/>
                  <a:pt x="396" y="482"/>
                  <a:pt x="394" y="492"/>
                </a:cubicBezTo>
                <a:cubicBezTo>
                  <a:pt x="434" y="498"/>
                  <a:pt x="478" y="501"/>
                  <a:pt x="521" y="506"/>
                </a:cubicBezTo>
                <a:cubicBezTo>
                  <a:pt x="553" y="510"/>
                  <a:pt x="576" y="515"/>
                  <a:pt x="604" y="511"/>
                </a:cubicBezTo>
                <a:cubicBezTo>
                  <a:pt x="631" y="507"/>
                  <a:pt x="662" y="501"/>
                  <a:pt x="681" y="486"/>
                </a:cubicBezTo>
                <a:cubicBezTo>
                  <a:pt x="686" y="482"/>
                  <a:pt x="691" y="476"/>
                  <a:pt x="696" y="471"/>
                </a:cubicBezTo>
                <a:cubicBezTo>
                  <a:pt x="718" y="451"/>
                  <a:pt x="730" y="430"/>
                  <a:pt x="744" y="402"/>
                </a:cubicBezTo>
                <a:cubicBezTo>
                  <a:pt x="758" y="362"/>
                  <a:pt x="768" y="309"/>
                  <a:pt x="766" y="270"/>
                </a:cubicBezTo>
                <a:cubicBezTo>
                  <a:pt x="776" y="256"/>
                  <a:pt x="773" y="237"/>
                  <a:pt x="777" y="221"/>
                </a:cubicBezTo>
                <a:cubicBezTo>
                  <a:pt x="780" y="212"/>
                  <a:pt x="786" y="199"/>
                  <a:pt x="791" y="190"/>
                </a:cubicBezTo>
                <a:cubicBezTo>
                  <a:pt x="801" y="168"/>
                  <a:pt x="812" y="158"/>
                  <a:pt x="830" y="147"/>
                </a:cubicBezTo>
                <a:cubicBezTo>
                  <a:pt x="837" y="146"/>
                  <a:pt x="839" y="145"/>
                  <a:pt x="845" y="142"/>
                </a:cubicBezTo>
                <a:cubicBezTo>
                  <a:pt x="852" y="143"/>
                  <a:pt x="856" y="148"/>
                  <a:pt x="862" y="150"/>
                </a:cubicBezTo>
                <a:cubicBezTo>
                  <a:pt x="853" y="130"/>
                  <a:pt x="822" y="125"/>
                  <a:pt x="803" y="135"/>
                </a:cubicBezTo>
                <a:close/>
                <a:moveTo>
                  <a:pt x="782" y="241"/>
                </a:moveTo>
                <a:cubicBezTo>
                  <a:pt x="781" y="250"/>
                  <a:pt x="781" y="261"/>
                  <a:pt x="781" y="270"/>
                </a:cubicBezTo>
                <a:cubicBezTo>
                  <a:pt x="811" y="272"/>
                  <a:pt x="861" y="264"/>
                  <a:pt x="872" y="246"/>
                </a:cubicBezTo>
                <a:cubicBezTo>
                  <a:pt x="877" y="237"/>
                  <a:pt x="875" y="223"/>
                  <a:pt x="874" y="211"/>
                </a:cubicBezTo>
                <a:cubicBezTo>
                  <a:pt x="874" y="210"/>
                  <a:pt x="873" y="209"/>
                  <a:pt x="872" y="209"/>
                </a:cubicBezTo>
                <a:cubicBezTo>
                  <a:pt x="857" y="237"/>
                  <a:pt x="814" y="241"/>
                  <a:pt x="782" y="241"/>
                </a:cubicBezTo>
                <a:close/>
                <a:moveTo>
                  <a:pt x="833" y="273"/>
                </a:moveTo>
                <a:cubicBezTo>
                  <a:pt x="839" y="314"/>
                  <a:pt x="839" y="350"/>
                  <a:pt x="833" y="388"/>
                </a:cubicBezTo>
                <a:cubicBezTo>
                  <a:pt x="831" y="405"/>
                  <a:pt x="834" y="426"/>
                  <a:pt x="825" y="441"/>
                </a:cubicBezTo>
                <a:cubicBezTo>
                  <a:pt x="820" y="412"/>
                  <a:pt x="832" y="356"/>
                  <a:pt x="830" y="309"/>
                </a:cubicBezTo>
                <a:cubicBezTo>
                  <a:pt x="829" y="298"/>
                  <a:pt x="831" y="275"/>
                  <a:pt x="818" y="277"/>
                </a:cubicBezTo>
                <a:cubicBezTo>
                  <a:pt x="817" y="291"/>
                  <a:pt x="822" y="327"/>
                  <a:pt x="815" y="349"/>
                </a:cubicBezTo>
                <a:cubicBezTo>
                  <a:pt x="807" y="322"/>
                  <a:pt x="814" y="305"/>
                  <a:pt x="810" y="279"/>
                </a:cubicBezTo>
                <a:cubicBezTo>
                  <a:pt x="800" y="278"/>
                  <a:pt x="791" y="280"/>
                  <a:pt x="782" y="278"/>
                </a:cubicBezTo>
                <a:cubicBezTo>
                  <a:pt x="785" y="308"/>
                  <a:pt x="783" y="333"/>
                  <a:pt x="781" y="358"/>
                </a:cubicBezTo>
                <a:cubicBezTo>
                  <a:pt x="779" y="383"/>
                  <a:pt x="781" y="409"/>
                  <a:pt x="780" y="437"/>
                </a:cubicBezTo>
                <a:cubicBezTo>
                  <a:pt x="777" y="491"/>
                  <a:pt x="774" y="559"/>
                  <a:pt x="770" y="613"/>
                </a:cubicBezTo>
                <a:cubicBezTo>
                  <a:pt x="764" y="697"/>
                  <a:pt x="765" y="785"/>
                  <a:pt x="785" y="857"/>
                </a:cubicBezTo>
                <a:cubicBezTo>
                  <a:pt x="794" y="873"/>
                  <a:pt x="795" y="891"/>
                  <a:pt x="800" y="908"/>
                </a:cubicBezTo>
                <a:cubicBezTo>
                  <a:pt x="810" y="887"/>
                  <a:pt x="813" y="869"/>
                  <a:pt x="811" y="841"/>
                </a:cubicBezTo>
                <a:cubicBezTo>
                  <a:pt x="809" y="812"/>
                  <a:pt x="805" y="776"/>
                  <a:pt x="802" y="745"/>
                </a:cubicBezTo>
                <a:cubicBezTo>
                  <a:pt x="801" y="735"/>
                  <a:pt x="793" y="720"/>
                  <a:pt x="806" y="714"/>
                </a:cubicBezTo>
                <a:cubicBezTo>
                  <a:pt x="815" y="759"/>
                  <a:pt x="814" y="808"/>
                  <a:pt x="825" y="850"/>
                </a:cubicBezTo>
                <a:cubicBezTo>
                  <a:pt x="835" y="842"/>
                  <a:pt x="833" y="829"/>
                  <a:pt x="835" y="817"/>
                </a:cubicBezTo>
                <a:cubicBezTo>
                  <a:pt x="840" y="781"/>
                  <a:pt x="847" y="741"/>
                  <a:pt x="841" y="699"/>
                </a:cubicBezTo>
                <a:cubicBezTo>
                  <a:pt x="835" y="658"/>
                  <a:pt x="823" y="618"/>
                  <a:pt x="832" y="586"/>
                </a:cubicBezTo>
                <a:cubicBezTo>
                  <a:pt x="840" y="605"/>
                  <a:pt x="836" y="626"/>
                  <a:pt x="840" y="647"/>
                </a:cubicBezTo>
                <a:cubicBezTo>
                  <a:pt x="850" y="711"/>
                  <a:pt x="859" y="768"/>
                  <a:pt x="845" y="831"/>
                </a:cubicBezTo>
                <a:cubicBezTo>
                  <a:pt x="859" y="823"/>
                  <a:pt x="889" y="831"/>
                  <a:pt x="902" y="820"/>
                </a:cubicBezTo>
                <a:cubicBezTo>
                  <a:pt x="921" y="802"/>
                  <a:pt x="910" y="746"/>
                  <a:pt x="909" y="721"/>
                </a:cubicBezTo>
                <a:cubicBezTo>
                  <a:pt x="909" y="721"/>
                  <a:pt x="910" y="719"/>
                  <a:pt x="909" y="718"/>
                </a:cubicBezTo>
                <a:cubicBezTo>
                  <a:pt x="907" y="699"/>
                  <a:pt x="900" y="681"/>
                  <a:pt x="899" y="662"/>
                </a:cubicBezTo>
                <a:cubicBezTo>
                  <a:pt x="899" y="632"/>
                  <a:pt x="895" y="603"/>
                  <a:pt x="893" y="574"/>
                </a:cubicBezTo>
                <a:cubicBezTo>
                  <a:pt x="887" y="472"/>
                  <a:pt x="884" y="359"/>
                  <a:pt x="878" y="254"/>
                </a:cubicBezTo>
                <a:cubicBezTo>
                  <a:pt x="878" y="254"/>
                  <a:pt x="878" y="253"/>
                  <a:pt x="877" y="253"/>
                </a:cubicBezTo>
                <a:cubicBezTo>
                  <a:pt x="865" y="262"/>
                  <a:pt x="851" y="269"/>
                  <a:pt x="833" y="273"/>
                </a:cubicBezTo>
                <a:close/>
                <a:moveTo>
                  <a:pt x="373" y="346"/>
                </a:moveTo>
                <a:cubicBezTo>
                  <a:pt x="365" y="344"/>
                  <a:pt x="358" y="345"/>
                  <a:pt x="350" y="344"/>
                </a:cubicBezTo>
                <a:cubicBezTo>
                  <a:pt x="344" y="343"/>
                  <a:pt x="337" y="340"/>
                  <a:pt x="330" y="339"/>
                </a:cubicBezTo>
                <a:cubicBezTo>
                  <a:pt x="307" y="337"/>
                  <a:pt x="270" y="341"/>
                  <a:pt x="264" y="363"/>
                </a:cubicBezTo>
                <a:cubicBezTo>
                  <a:pt x="259" y="383"/>
                  <a:pt x="275" y="397"/>
                  <a:pt x="278" y="419"/>
                </a:cubicBezTo>
                <a:cubicBezTo>
                  <a:pt x="282" y="419"/>
                  <a:pt x="285" y="421"/>
                  <a:pt x="289" y="421"/>
                </a:cubicBezTo>
                <a:cubicBezTo>
                  <a:pt x="288" y="413"/>
                  <a:pt x="277" y="407"/>
                  <a:pt x="279" y="399"/>
                </a:cubicBezTo>
                <a:cubicBezTo>
                  <a:pt x="294" y="407"/>
                  <a:pt x="296" y="428"/>
                  <a:pt x="319" y="427"/>
                </a:cubicBezTo>
                <a:cubicBezTo>
                  <a:pt x="313" y="412"/>
                  <a:pt x="297" y="401"/>
                  <a:pt x="294" y="386"/>
                </a:cubicBezTo>
                <a:cubicBezTo>
                  <a:pt x="308" y="399"/>
                  <a:pt x="320" y="413"/>
                  <a:pt x="330" y="429"/>
                </a:cubicBezTo>
                <a:cubicBezTo>
                  <a:pt x="338" y="428"/>
                  <a:pt x="347" y="433"/>
                  <a:pt x="353" y="430"/>
                </a:cubicBezTo>
                <a:cubicBezTo>
                  <a:pt x="342" y="413"/>
                  <a:pt x="325" y="402"/>
                  <a:pt x="320" y="380"/>
                </a:cubicBezTo>
                <a:cubicBezTo>
                  <a:pt x="335" y="396"/>
                  <a:pt x="349" y="412"/>
                  <a:pt x="361" y="430"/>
                </a:cubicBezTo>
                <a:cubicBezTo>
                  <a:pt x="366" y="427"/>
                  <a:pt x="370" y="434"/>
                  <a:pt x="373" y="429"/>
                </a:cubicBezTo>
                <a:cubicBezTo>
                  <a:pt x="366" y="416"/>
                  <a:pt x="355" y="402"/>
                  <a:pt x="351" y="390"/>
                </a:cubicBezTo>
                <a:cubicBezTo>
                  <a:pt x="359" y="390"/>
                  <a:pt x="363" y="400"/>
                  <a:pt x="368" y="406"/>
                </a:cubicBezTo>
                <a:cubicBezTo>
                  <a:pt x="373" y="413"/>
                  <a:pt x="377" y="421"/>
                  <a:pt x="383" y="426"/>
                </a:cubicBezTo>
                <a:cubicBezTo>
                  <a:pt x="400" y="395"/>
                  <a:pt x="409" y="360"/>
                  <a:pt x="373" y="346"/>
                </a:cubicBezTo>
                <a:close/>
                <a:moveTo>
                  <a:pt x="759" y="390"/>
                </a:moveTo>
                <a:cubicBezTo>
                  <a:pt x="767" y="417"/>
                  <a:pt x="763" y="450"/>
                  <a:pt x="760" y="476"/>
                </a:cubicBezTo>
                <a:cubicBezTo>
                  <a:pt x="756" y="507"/>
                  <a:pt x="754" y="534"/>
                  <a:pt x="752" y="563"/>
                </a:cubicBezTo>
                <a:cubicBezTo>
                  <a:pt x="747" y="660"/>
                  <a:pt x="738" y="762"/>
                  <a:pt x="762" y="857"/>
                </a:cubicBezTo>
                <a:cubicBezTo>
                  <a:pt x="766" y="861"/>
                  <a:pt x="770" y="868"/>
                  <a:pt x="772" y="874"/>
                </a:cubicBezTo>
                <a:cubicBezTo>
                  <a:pt x="776" y="887"/>
                  <a:pt x="777" y="910"/>
                  <a:pt x="771" y="918"/>
                </a:cubicBezTo>
                <a:cubicBezTo>
                  <a:pt x="760" y="933"/>
                  <a:pt x="733" y="927"/>
                  <a:pt x="715" y="926"/>
                </a:cubicBezTo>
                <a:cubicBezTo>
                  <a:pt x="711" y="930"/>
                  <a:pt x="711" y="938"/>
                  <a:pt x="708" y="943"/>
                </a:cubicBezTo>
                <a:cubicBezTo>
                  <a:pt x="739" y="939"/>
                  <a:pt x="770" y="946"/>
                  <a:pt x="789" y="927"/>
                </a:cubicBezTo>
                <a:cubicBezTo>
                  <a:pt x="781" y="921"/>
                  <a:pt x="789" y="916"/>
                  <a:pt x="791" y="909"/>
                </a:cubicBezTo>
                <a:cubicBezTo>
                  <a:pt x="781" y="870"/>
                  <a:pt x="770" y="836"/>
                  <a:pt x="764" y="798"/>
                </a:cubicBezTo>
                <a:cubicBezTo>
                  <a:pt x="754" y="746"/>
                  <a:pt x="762" y="695"/>
                  <a:pt x="762" y="638"/>
                </a:cubicBezTo>
                <a:cubicBezTo>
                  <a:pt x="762" y="631"/>
                  <a:pt x="760" y="623"/>
                  <a:pt x="760" y="615"/>
                </a:cubicBezTo>
                <a:cubicBezTo>
                  <a:pt x="761" y="572"/>
                  <a:pt x="767" y="522"/>
                  <a:pt x="769" y="482"/>
                </a:cubicBezTo>
                <a:cubicBezTo>
                  <a:pt x="770" y="435"/>
                  <a:pt x="775" y="392"/>
                  <a:pt x="767" y="350"/>
                </a:cubicBezTo>
                <a:cubicBezTo>
                  <a:pt x="764" y="363"/>
                  <a:pt x="764" y="379"/>
                  <a:pt x="759" y="390"/>
                </a:cubicBezTo>
                <a:close/>
                <a:moveTo>
                  <a:pt x="713" y="477"/>
                </a:moveTo>
                <a:cubicBezTo>
                  <a:pt x="720" y="485"/>
                  <a:pt x="710" y="492"/>
                  <a:pt x="709" y="501"/>
                </a:cubicBezTo>
                <a:cubicBezTo>
                  <a:pt x="701" y="550"/>
                  <a:pt x="709" y="598"/>
                  <a:pt x="709" y="644"/>
                </a:cubicBezTo>
                <a:cubicBezTo>
                  <a:pt x="708" y="706"/>
                  <a:pt x="713" y="754"/>
                  <a:pt x="714" y="808"/>
                </a:cubicBezTo>
                <a:cubicBezTo>
                  <a:pt x="714" y="819"/>
                  <a:pt x="712" y="830"/>
                  <a:pt x="713" y="840"/>
                </a:cubicBezTo>
                <a:cubicBezTo>
                  <a:pt x="713" y="845"/>
                  <a:pt x="716" y="849"/>
                  <a:pt x="716" y="855"/>
                </a:cubicBezTo>
                <a:cubicBezTo>
                  <a:pt x="718" y="876"/>
                  <a:pt x="715" y="896"/>
                  <a:pt x="715" y="917"/>
                </a:cubicBezTo>
                <a:cubicBezTo>
                  <a:pt x="734" y="920"/>
                  <a:pt x="745" y="923"/>
                  <a:pt x="761" y="914"/>
                </a:cubicBezTo>
                <a:cubicBezTo>
                  <a:pt x="774" y="895"/>
                  <a:pt x="759" y="873"/>
                  <a:pt x="754" y="857"/>
                </a:cubicBezTo>
                <a:cubicBezTo>
                  <a:pt x="740" y="820"/>
                  <a:pt x="736" y="767"/>
                  <a:pt x="737" y="724"/>
                </a:cubicBezTo>
                <a:cubicBezTo>
                  <a:pt x="740" y="641"/>
                  <a:pt x="742" y="559"/>
                  <a:pt x="751" y="478"/>
                </a:cubicBezTo>
                <a:cubicBezTo>
                  <a:pt x="754" y="451"/>
                  <a:pt x="761" y="432"/>
                  <a:pt x="755" y="405"/>
                </a:cubicBezTo>
                <a:cubicBezTo>
                  <a:pt x="748" y="430"/>
                  <a:pt x="735" y="456"/>
                  <a:pt x="713" y="477"/>
                </a:cubicBezTo>
                <a:close/>
                <a:moveTo>
                  <a:pt x="56" y="476"/>
                </a:moveTo>
                <a:cubicBezTo>
                  <a:pt x="58" y="495"/>
                  <a:pt x="62" y="515"/>
                  <a:pt x="63" y="531"/>
                </a:cubicBezTo>
                <a:cubicBezTo>
                  <a:pt x="65" y="571"/>
                  <a:pt x="63" y="599"/>
                  <a:pt x="61" y="634"/>
                </a:cubicBezTo>
                <a:cubicBezTo>
                  <a:pt x="61" y="654"/>
                  <a:pt x="64" y="672"/>
                  <a:pt x="65" y="689"/>
                </a:cubicBezTo>
                <a:cubicBezTo>
                  <a:pt x="66" y="712"/>
                  <a:pt x="61" y="735"/>
                  <a:pt x="58" y="757"/>
                </a:cubicBezTo>
                <a:cubicBezTo>
                  <a:pt x="55" y="773"/>
                  <a:pt x="51" y="787"/>
                  <a:pt x="50" y="803"/>
                </a:cubicBezTo>
                <a:cubicBezTo>
                  <a:pt x="72" y="817"/>
                  <a:pt x="98" y="822"/>
                  <a:pt x="126" y="831"/>
                </a:cubicBezTo>
                <a:cubicBezTo>
                  <a:pt x="158" y="841"/>
                  <a:pt x="194" y="851"/>
                  <a:pt x="228" y="864"/>
                </a:cubicBezTo>
                <a:cubicBezTo>
                  <a:pt x="261" y="877"/>
                  <a:pt x="293" y="892"/>
                  <a:pt x="325" y="901"/>
                </a:cubicBezTo>
                <a:cubicBezTo>
                  <a:pt x="345" y="906"/>
                  <a:pt x="367" y="907"/>
                  <a:pt x="385" y="912"/>
                </a:cubicBezTo>
                <a:cubicBezTo>
                  <a:pt x="390" y="913"/>
                  <a:pt x="396" y="917"/>
                  <a:pt x="401" y="918"/>
                </a:cubicBezTo>
                <a:cubicBezTo>
                  <a:pt x="437" y="928"/>
                  <a:pt x="478" y="927"/>
                  <a:pt x="515" y="935"/>
                </a:cubicBezTo>
                <a:cubicBezTo>
                  <a:pt x="554" y="945"/>
                  <a:pt x="602" y="943"/>
                  <a:pt x="642" y="942"/>
                </a:cubicBezTo>
                <a:cubicBezTo>
                  <a:pt x="649" y="937"/>
                  <a:pt x="653" y="937"/>
                  <a:pt x="663" y="934"/>
                </a:cubicBezTo>
                <a:cubicBezTo>
                  <a:pt x="693" y="911"/>
                  <a:pt x="683" y="855"/>
                  <a:pt x="680" y="815"/>
                </a:cubicBezTo>
                <a:cubicBezTo>
                  <a:pt x="677" y="765"/>
                  <a:pt x="672" y="718"/>
                  <a:pt x="671" y="680"/>
                </a:cubicBezTo>
                <a:cubicBezTo>
                  <a:pt x="671" y="653"/>
                  <a:pt x="675" y="628"/>
                  <a:pt x="674" y="602"/>
                </a:cubicBezTo>
                <a:cubicBezTo>
                  <a:pt x="673" y="568"/>
                  <a:pt x="673" y="536"/>
                  <a:pt x="676" y="506"/>
                </a:cubicBezTo>
                <a:cubicBezTo>
                  <a:pt x="648" y="513"/>
                  <a:pt x="620" y="527"/>
                  <a:pt x="587" y="525"/>
                </a:cubicBezTo>
                <a:cubicBezTo>
                  <a:pt x="521" y="520"/>
                  <a:pt x="450" y="509"/>
                  <a:pt x="394" y="501"/>
                </a:cubicBezTo>
                <a:cubicBezTo>
                  <a:pt x="392" y="523"/>
                  <a:pt x="393" y="550"/>
                  <a:pt x="376" y="561"/>
                </a:cubicBezTo>
                <a:cubicBezTo>
                  <a:pt x="365" y="568"/>
                  <a:pt x="353" y="565"/>
                  <a:pt x="341" y="564"/>
                </a:cubicBezTo>
                <a:cubicBezTo>
                  <a:pt x="324" y="564"/>
                  <a:pt x="301" y="570"/>
                  <a:pt x="287" y="563"/>
                </a:cubicBezTo>
                <a:cubicBezTo>
                  <a:pt x="268" y="554"/>
                  <a:pt x="259" y="517"/>
                  <a:pt x="259" y="496"/>
                </a:cubicBezTo>
                <a:cubicBezTo>
                  <a:pt x="259" y="486"/>
                  <a:pt x="266" y="476"/>
                  <a:pt x="264" y="466"/>
                </a:cubicBezTo>
                <a:cubicBezTo>
                  <a:pt x="260" y="464"/>
                  <a:pt x="254" y="463"/>
                  <a:pt x="247" y="464"/>
                </a:cubicBezTo>
                <a:cubicBezTo>
                  <a:pt x="188" y="439"/>
                  <a:pt x="113" y="437"/>
                  <a:pt x="54" y="415"/>
                </a:cubicBezTo>
                <a:cubicBezTo>
                  <a:pt x="53" y="415"/>
                  <a:pt x="52" y="415"/>
                  <a:pt x="53" y="416"/>
                </a:cubicBezTo>
                <a:cubicBezTo>
                  <a:pt x="49" y="426"/>
                  <a:pt x="54" y="455"/>
                  <a:pt x="56" y="476"/>
                </a:cubicBezTo>
                <a:close/>
                <a:moveTo>
                  <a:pt x="364" y="445"/>
                </a:moveTo>
                <a:cubicBezTo>
                  <a:pt x="335" y="438"/>
                  <a:pt x="307" y="434"/>
                  <a:pt x="274" y="430"/>
                </a:cubicBezTo>
                <a:cubicBezTo>
                  <a:pt x="269" y="436"/>
                  <a:pt x="271" y="441"/>
                  <a:pt x="274" y="450"/>
                </a:cubicBezTo>
                <a:cubicBezTo>
                  <a:pt x="305" y="466"/>
                  <a:pt x="351" y="468"/>
                  <a:pt x="386" y="464"/>
                </a:cubicBezTo>
                <a:cubicBezTo>
                  <a:pt x="386" y="461"/>
                  <a:pt x="387" y="460"/>
                  <a:pt x="389" y="460"/>
                </a:cubicBezTo>
                <a:cubicBezTo>
                  <a:pt x="385" y="451"/>
                  <a:pt x="386" y="446"/>
                  <a:pt x="389" y="441"/>
                </a:cubicBezTo>
                <a:cubicBezTo>
                  <a:pt x="376" y="440"/>
                  <a:pt x="372" y="441"/>
                  <a:pt x="364" y="445"/>
                </a:cubicBezTo>
                <a:close/>
                <a:moveTo>
                  <a:pt x="297" y="556"/>
                </a:moveTo>
                <a:cubicBezTo>
                  <a:pt x="312" y="554"/>
                  <a:pt x="329" y="561"/>
                  <a:pt x="341" y="553"/>
                </a:cubicBezTo>
                <a:cubicBezTo>
                  <a:pt x="350" y="547"/>
                  <a:pt x="355" y="531"/>
                  <a:pt x="358" y="520"/>
                </a:cubicBezTo>
                <a:cubicBezTo>
                  <a:pt x="361" y="504"/>
                  <a:pt x="362" y="495"/>
                  <a:pt x="363" y="477"/>
                </a:cubicBezTo>
                <a:cubicBezTo>
                  <a:pt x="358" y="477"/>
                  <a:pt x="359" y="477"/>
                  <a:pt x="354" y="477"/>
                </a:cubicBezTo>
                <a:cubicBezTo>
                  <a:pt x="352" y="502"/>
                  <a:pt x="355" y="535"/>
                  <a:pt x="322" y="542"/>
                </a:cubicBezTo>
                <a:cubicBezTo>
                  <a:pt x="305" y="524"/>
                  <a:pt x="327" y="499"/>
                  <a:pt x="317" y="472"/>
                </a:cubicBezTo>
                <a:cubicBezTo>
                  <a:pt x="296" y="476"/>
                  <a:pt x="304" y="517"/>
                  <a:pt x="304" y="527"/>
                </a:cubicBezTo>
                <a:cubicBezTo>
                  <a:pt x="288" y="554"/>
                  <a:pt x="272" y="508"/>
                  <a:pt x="277" y="491"/>
                </a:cubicBezTo>
                <a:cubicBezTo>
                  <a:pt x="278" y="488"/>
                  <a:pt x="280" y="489"/>
                  <a:pt x="280" y="486"/>
                </a:cubicBezTo>
                <a:cubicBezTo>
                  <a:pt x="282" y="479"/>
                  <a:pt x="279" y="469"/>
                  <a:pt x="284" y="466"/>
                </a:cubicBezTo>
                <a:cubicBezTo>
                  <a:pt x="280" y="466"/>
                  <a:pt x="279" y="468"/>
                  <a:pt x="277" y="465"/>
                </a:cubicBezTo>
                <a:cubicBezTo>
                  <a:pt x="269" y="499"/>
                  <a:pt x="269" y="538"/>
                  <a:pt x="297" y="556"/>
                </a:cubicBezTo>
                <a:close/>
                <a:moveTo>
                  <a:pt x="293" y="523"/>
                </a:moveTo>
                <a:cubicBezTo>
                  <a:pt x="294" y="523"/>
                  <a:pt x="294" y="523"/>
                  <a:pt x="294" y="522"/>
                </a:cubicBezTo>
                <a:cubicBezTo>
                  <a:pt x="292" y="517"/>
                  <a:pt x="296" y="498"/>
                  <a:pt x="297" y="483"/>
                </a:cubicBezTo>
                <a:cubicBezTo>
                  <a:pt x="297" y="478"/>
                  <a:pt x="301" y="469"/>
                  <a:pt x="292" y="468"/>
                </a:cubicBezTo>
                <a:cubicBezTo>
                  <a:pt x="286" y="486"/>
                  <a:pt x="281" y="513"/>
                  <a:pt x="293" y="523"/>
                </a:cubicBezTo>
                <a:close/>
                <a:moveTo>
                  <a:pt x="332" y="496"/>
                </a:moveTo>
                <a:cubicBezTo>
                  <a:pt x="329" y="509"/>
                  <a:pt x="320" y="521"/>
                  <a:pt x="325" y="531"/>
                </a:cubicBezTo>
                <a:cubicBezTo>
                  <a:pt x="347" y="523"/>
                  <a:pt x="341" y="489"/>
                  <a:pt x="343" y="475"/>
                </a:cubicBezTo>
                <a:cubicBezTo>
                  <a:pt x="337" y="475"/>
                  <a:pt x="333" y="474"/>
                  <a:pt x="329" y="473"/>
                </a:cubicBezTo>
                <a:cubicBezTo>
                  <a:pt x="329" y="479"/>
                  <a:pt x="325" y="492"/>
                  <a:pt x="332" y="496"/>
                </a:cubicBezTo>
                <a:close/>
                <a:moveTo>
                  <a:pt x="351" y="558"/>
                </a:moveTo>
                <a:cubicBezTo>
                  <a:pt x="390" y="552"/>
                  <a:pt x="379" y="513"/>
                  <a:pt x="385" y="477"/>
                </a:cubicBezTo>
                <a:cubicBezTo>
                  <a:pt x="380" y="476"/>
                  <a:pt x="375" y="479"/>
                  <a:pt x="373" y="477"/>
                </a:cubicBezTo>
                <a:cubicBezTo>
                  <a:pt x="370" y="514"/>
                  <a:pt x="366" y="541"/>
                  <a:pt x="351" y="558"/>
                </a:cubicBezTo>
                <a:close/>
                <a:moveTo>
                  <a:pt x="688" y="507"/>
                </a:moveTo>
                <a:cubicBezTo>
                  <a:pt x="685" y="525"/>
                  <a:pt x="685" y="540"/>
                  <a:pt x="686" y="554"/>
                </a:cubicBezTo>
                <a:cubicBezTo>
                  <a:pt x="688" y="576"/>
                  <a:pt x="686" y="609"/>
                  <a:pt x="685" y="639"/>
                </a:cubicBezTo>
                <a:cubicBezTo>
                  <a:pt x="683" y="693"/>
                  <a:pt x="686" y="737"/>
                  <a:pt x="689" y="784"/>
                </a:cubicBezTo>
                <a:cubicBezTo>
                  <a:pt x="693" y="833"/>
                  <a:pt x="703" y="882"/>
                  <a:pt x="688" y="927"/>
                </a:cubicBezTo>
                <a:cubicBezTo>
                  <a:pt x="679" y="931"/>
                  <a:pt x="676" y="940"/>
                  <a:pt x="669" y="944"/>
                </a:cubicBezTo>
                <a:cubicBezTo>
                  <a:pt x="641" y="961"/>
                  <a:pt x="600" y="951"/>
                  <a:pt x="568" y="952"/>
                </a:cubicBezTo>
                <a:cubicBezTo>
                  <a:pt x="556" y="952"/>
                  <a:pt x="545" y="952"/>
                  <a:pt x="535" y="952"/>
                </a:cubicBezTo>
                <a:cubicBezTo>
                  <a:pt x="524" y="951"/>
                  <a:pt x="516" y="946"/>
                  <a:pt x="506" y="944"/>
                </a:cubicBezTo>
                <a:cubicBezTo>
                  <a:pt x="485" y="940"/>
                  <a:pt x="463" y="939"/>
                  <a:pt x="442" y="935"/>
                </a:cubicBezTo>
                <a:cubicBezTo>
                  <a:pt x="412" y="931"/>
                  <a:pt x="385" y="920"/>
                  <a:pt x="358" y="918"/>
                </a:cubicBezTo>
                <a:cubicBezTo>
                  <a:pt x="336" y="910"/>
                  <a:pt x="306" y="904"/>
                  <a:pt x="287" y="897"/>
                </a:cubicBezTo>
                <a:cubicBezTo>
                  <a:pt x="276" y="893"/>
                  <a:pt x="269" y="889"/>
                  <a:pt x="261" y="886"/>
                </a:cubicBezTo>
                <a:cubicBezTo>
                  <a:pt x="188" y="858"/>
                  <a:pt x="114" y="845"/>
                  <a:pt x="49" y="815"/>
                </a:cubicBezTo>
                <a:cubicBezTo>
                  <a:pt x="50" y="822"/>
                  <a:pt x="43" y="815"/>
                  <a:pt x="41" y="813"/>
                </a:cubicBezTo>
                <a:cubicBezTo>
                  <a:pt x="39" y="824"/>
                  <a:pt x="49" y="825"/>
                  <a:pt x="55" y="828"/>
                </a:cubicBezTo>
                <a:cubicBezTo>
                  <a:pt x="69" y="837"/>
                  <a:pt x="83" y="849"/>
                  <a:pt x="105" y="848"/>
                </a:cubicBezTo>
                <a:cubicBezTo>
                  <a:pt x="119" y="858"/>
                  <a:pt x="134" y="859"/>
                  <a:pt x="150" y="867"/>
                </a:cubicBezTo>
                <a:cubicBezTo>
                  <a:pt x="160" y="868"/>
                  <a:pt x="180" y="875"/>
                  <a:pt x="191" y="876"/>
                </a:cubicBezTo>
                <a:cubicBezTo>
                  <a:pt x="228" y="893"/>
                  <a:pt x="265" y="905"/>
                  <a:pt x="304" y="919"/>
                </a:cubicBezTo>
                <a:cubicBezTo>
                  <a:pt x="332" y="930"/>
                  <a:pt x="360" y="935"/>
                  <a:pt x="393" y="940"/>
                </a:cubicBezTo>
                <a:cubicBezTo>
                  <a:pt x="409" y="943"/>
                  <a:pt x="427" y="944"/>
                  <a:pt x="442" y="949"/>
                </a:cubicBezTo>
                <a:cubicBezTo>
                  <a:pt x="446" y="950"/>
                  <a:pt x="450" y="954"/>
                  <a:pt x="454" y="955"/>
                </a:cubicBezTo>
                <a:cubicBezTo>
                  <a:pt x="470" y="960"/>
                  <a:pt x="491" y="959"/>
                  <a:pt x="510" y="960"/>
                </a:cubicBezTo>
                <a:cubicBezTo>
                  <a:pt x="559" y="964"/>
                  <a:pt x="615" y="967"/>
                  <a:pt x="663" y="964"/>
                </a:cubicBezTo>
                <a:cubicBezTo>
                  <a:pt x="669" y="960"/>
                  <a:pt x="677" y="957"/>
                  <a:pt x="680" y="949"/>
                </a:cubicBezTo>
                <a:cubicBezTo>
                  <a:pt x="686" y="948"/>
                  <a:pt x="689" y="945"/>
                  <a:pt x="695" y="942"/>
                </a:cubicBezTo>
                <a:cubicBezTo>
                  <a:pt x="712" y="913"/>
                  <a:pt x="704" y="870"/>
                  <a:pt x="703" y="837"/>
                </a:cubicBezTo>
                <a:cubicBezTo>
                  <a:pt x="702" y="810"/>
                  <a:pt x="702" y="782"/>
                  <a:pt x="701" y="755"/>
                </a:cubicBezTo>
                <a:cubicBezTo>
                  <a:pt x="700" y="713"/>
                  <a:pt x="697" y="670"/>
                  <a:pt x="696" y="628"/>
                </a:cubicBezTo>
                <a:cubicBezTo>
                  <a:pt x="695" y="581"/>
                  <a:pt x="695" y="535"/>
                  <a:pt x="700" y="491"/>
                </a:cubicBezTo>
                <a:cubicBezTo>
                  <a:pt x="700" y="490"/>
                  <a:pt x="700" y="489"/>
                  <a:pt x="699" y="490"/>
                </a:cubicBezTo>
                <a:cubicBezTo>
                  <a:pt x="692" y="494"/>
                  <a:pt x="689" y="499"/>
                  <a:pt x="688" y="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6" name="组合 185"/>
          <p:cNvGrpSpPr/>
          <p:nvPr/>
        </p:nvGrpSpPr>
        <p:grpSpPr>
          <a:xfrm>
            <a:off x="2595562" y="6089141"/>
            <a:ext cx="428626" cy="158750"/>
            <a:chOff x="2617788" y="5121276"/>
            <a:chExt cx="428626" cy="158750"/>
          </a:xfrm>
        </p:grpSpPr>
        <p:sp>
          <p:nvSpPr>
            <p:cNvPr id="32" name="Freeform 30"/>
            <p:cNvSpPr/>
            <p:nvPr/>
          </p:nvSpPr>
          <p:spPr bwMode="auto">
            <a:xfrm>
              <a:off x="2917826" y="5121276"/>
              <a:ext cx="128588" cy="158750"/>
            </a:xfrm>
            <a:custGeom>
              <a:avLst/>
              <a:gdLst>
                <a:gd name="T0" fmla="*/ 165 w 165"/>
                <a:gd name="T1" fmla="*/ 48 h 203"/>
                <a:gd name="T2" fmla="*/ 154 w 165"/>
                <a:gd name="T3" fmla="*/ 61 h 203"/>
                <a:gd name="T4" fmla="*/ 132 w 165"/>
                <a:gd name="T5" fmla="*/ 34 h 203"/>
                <a:gd name="T6" fmla="*/ 118 w 165"/>
                <a:gd name="T7" fmla="*/ 18 h 203"/>
                <a:gd name="T8" fmla="*/ 75 w 165"/>
                <a:gd name="T9" fmla="*/ 43 h 203"/>
                <a:gd name="T10" fmla="*/ 49 w 165"/>
                <a:gd name="T11" fmla="*/ 95 h 203"/>
                <a:gd name="T12" fmla="*/ 51 w 165"/>
                <a:gd name="T13" fmla="*/ 104 h 203"/>
                <a:gd name="T14" fmla="*/ 44 w 165"/>
                <a:gd name="T15" fmla="*/ 112 h 203"/>
                <a:gd name="T16" fmla="*/ 42 w 165"/>
                <a:gd name="T17" fmla="*/ 160 h 203"/>
                <a:gd name="T18" fmla="*/ 107 w 165"/>
                <a:gd name="T19" fmla="*/ 142 h 203"/>
                <a:gd name="T20" fmla="*/ 127 w 165"/>
                <a:gd name="T21" fmla="*/ 142 h 203"/>
                <a:gd name="T22" fmla="*/ 129 w 165"/>
                <a:gd name="T23" fmla="*/ 155 h 203"/>
                <a:gd name="T24" fmla="*/ 33 w 165"/>
                <a:gd name="T25" fmla="*/ 193 h 203"/>
                <a:gd name="T26" fmla="*/ 11 w 165"/>
                <a:gd name="T27" fmla="*/ 168 h 203"/>
                <a:gd name="T28" fmla="*/ 0 w 165"/>
                <a:gd name="T29" fmla="*/ 124 h 203"/>
                <a:gd name="T30" fmla="*/ 84 w 165"/>
                <a:gd name="T31" fmla="*/ 9 h 203"/>
                <a:gd name="T32" fmla="*/ 141 w 165"/>
                <a:gd name="T33" fmla="*/ 5 h 203"/>
                <a:gd name="T34" fmla="*/ 165 w 165"/>
                <a:gd name="T35" fmla="*/ 4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5" h="203">
                  <a:moveTo>
                    <a:pt x="165" y="48"/>
                  </a:moveTo>
                  <a:cubicBezTo>
                    <a:pt x="160" y="46"/>
                    <a:pt x="158" y="57"/>
                    <a:pt x="154" y="61"/>
                  </a:cubicBezTo>
                  <a:cubicBezTo>
                    <a:pt x="132" y="70"/>
                    <a:pt x="115" y="38"/>
                    <a:pt x="132" y="34"/>
                  </a:cubicBezTo>
                  <a:cubicBezTo>
                    <a:pt x="132" y="24"/>
                    <a:pt x="123" y="23"/>
                    <a:pt x="118" y="18"/>
                  </a:cubicBezTo>
                  <a:cubicBezTo>
                    <a:pt x="100" y="23"/>
                    <a:pt x="85" y="31"/>
                    <a:pt x="75" y="43"/>
                  </a:cubicBezTo>
                  <a:cubicBezTo>
                    <a:pt x="65" y="53"/>
                    <a:pt x="51" y="81"/>
                    <a:pt x="49" y="95"/>
                  </a:cubicBezTo>
                  <a:cubicBezTo>
                    <a:pt x="49" y="99"/>
                    <a:pt x="52" y="101"/>
                    <a:pt x="51" y="104"/>
                  </a:cubicBezTo>
                  <a:cubicBezTo>
                    <a:pt x="50" y="108"/>
                    <a:pt x="45" y="108"/>
                    <a:pt x="44" y="112"/>
                  </a:cubicBezTo>
                  <a:cubicBezTo>
                    <a:pt x="37" y="127"/>
                    <a:pt x="43" y="143"/>
                    <a:pt x="42" y="160"/>
                  </a:cubicBezTo>
                  <a:cubicBezTo>
                    <a:pt x="58" y="182"/>
                    <a:pt x="103" y="175"/>
                    <a:pt x="107" y="142"/>
                  </a:cubicBezTo>
                  <a:cubicBezTo>
                    <a:pt x="113" y="137"/>
                    <a:pt x="121" y="136"/>
                    <a:pt x="127" y="142"/>
                  </a:cubicBezTo>
                  <a:cubicBezTo>
                    <a:pt x="128" y="146"/>
                    <a:pt x="125" y="154"/>
                    <a:pt x="129" y="155"/>
                  </a:cubicBezTo>
                  <a:cubicBezTo>
                    <a:pt x="106" y="184"/>
                    <a:pt x="70" y="203"/>
                    <a:pt x="33" y="193"/>
                  </a:cubicBezTo>
                  <a:cubicBezTo>
                    <a:pt x="31" y="182"/>
                    <a:pt x="17" y="180"/>
                    <a:pt x="11" y="168"/>
                  </a:cubicBezTo>
                  <a:cubicBezTo>
                    <a:pt x="5" y="155"/>
                    <a:pt x="9" y="137"/>
                    <a:pt x="0" y="124"/>
                  </a:cubicBezTo>
                  <a:cubicBezTo>
                    <a:pt x="8" y="71"/>
                    <a:pt x="43" y="34"/>
                    <a:pt x="84" y="9"/>
                  </a:cubicBezTo>
                  <a:cubicBezTo>
                    <a:pt x="104" y="0"/>
                    <a:pt x="129" y="7"/>
                    <a:pt x="141" y="5"/>
                  </a:cubicBezTo>
                  <a:cubicBezTo>
                    <a:pt x="158" y="15"/>
                    <a:pt x="164" y="29"/>
                    <a:pt x="165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2617788" y="5129213"/>
              <a:ext cx="146050" cy="150813"/>
            </a:xfrm>
            <a:custGeom>
              <a:avLst/>
              <a:gdLst>
                <a:gd name="T0" fmla="*/ 188 w 188"/>
                <a:gd name="T1" fmla="*/ 13 h 192"/>
                <a:gd name="T2" fmla="*/ 179 w 188"/>
                <a:gd name="T3" fmla="*/ 27 h 192"/>
                <a:gd name="T4" fmla="*/ 167 w 188"/>
                <a:gd name="T5" fmla="*/ 26 h 192"/>
                <a:gd name="T6" fmla="*/ 159 w 188"/>
                <a:gd name="T7" fmla="*/ 112 h 192"/>
                <a:gd name="T8" fmla="*/ 156 w 188"/>
                <a:gd name="T9" fmla="*/ 111 h 192"/>
                <a:gd name="T10" fmla="*/ 159 w 188"/>
                <a:gd name="T11" fmla="*/ 163 h 192"/>
                <a:gd name="T12" fmla="*/ 170 w 188"/>
                <a:gd name="T13" fmla="*/ 167 h 192"/>
                <a:gd name="T14" fmla="*/ 174 w 188"/>
                <a:gd name="T15" fmla="*/ 183 h 192"/>
                <a:gd name="T16" fmla="*/ 152 w 188"/>
                <a:gd name="T17" fmla="*/ 183 h 192"/>
                <a:gd name="T18" fmla="*/ 96 w 188"/>
                <a:gd name="T19" fmla="*/ 168 h 192"/>
                <a:gd name="T20" fmla="*/ 120 w 188"/>
                <a:gd name="T21" fmla="*/ 165 h 192"/>
                <a:gd name="T22" fmla="*/ 129 w 188"/>
                <a:gd name="T23" fmla="*/ 123 h 192"/>
                <a:gd name="T24" fmla="*/ 78 w 188"/>
                <a:gd name="T25" fmla="*/ 121 h 192"/>
                <a:gd name="T26" fmla="*/ 44 w 188"/>
                <a:gd name="T27" fmla="*/ 158 h 192"/>
                <a:gd name="T28" fmla="*/ 60 w 188"/>
                <a:gd name="T29" fmla="*/ 170 h 192"/>
                <a:gd name="T30" fmla="*/ 6 w 188"/>
                <a:gd name="T31" fmla="*/ 183 h 192"/>
                <a:gd name="T32" fmla="*/ 2 w 188"/>
                <a:gd name="T33" fmla="*/ 168 h 192"/>
                <a:gd name="T34" fmla="*/ 22 w 188"/>
                <a:gd name="T35" fmla="*/ 163 h 192"/>
                <a:gd name="T36" fmla="*/ 22 w 188"/>
                <a:gd name="T37" fmla="*/ 156 h 192"/>
                <a:gd name="T38" fmla="*/ 49 w 188"/>
                <a:gd name="T39" fmla="*/ 125 h 192"/>
                <a:gd name="T40" fmla="*/ 102 w 188"/>
                <a:gd name="T41" fmla="*/ 58 h 192"/>
                <a:gd name="T42" fmla="*/ 111 w 188"/>
                <a:gd name="T43" fmla="*/ 37 h 192"/>
                <a:gd name="T44" fmla="*/ 116 w 188"/>
                <a:gd name="T45" fmla="*/ 37 h 192"/>
                <a:gd name="T46" fmla="*/ 116 w 188"/>
                <a:gd name="T47" fmla="*/ 29 h 192"/>
                <a:gd name="T48" fmla="*/ 129 w 188"/>
                <a:gd name="T49" fmla="*/ 8 h 192"/>
                <a:gd name="T50" fmla="*/ 181 w 188"/>
                <a:gd name="T51" fmla="*/ 0 h 192"/>
                <a:gd name="T52" fmla="*/ 188 w 188"/>
                <a:gd name="T53" fmla="*/ 13 h 192"/>
                <a:gd name="T54" fmla="*/ 91 w 188"/>
                <a:gd name="T55" fmla="*/ 105 h 192"/>
                <a:gd name="T56" fmla="*/ 129 w 188"/>
                <a:gd name="T57" fmla="*/ 103 h 192"/>
                <a:gd name="T58" fmla="*/ 132 w 188"/>
                <a:gd name="T59" fmla="*/ 37 h 192"/>
                <a:gd name="T60" fmla="*/ 91 w 188"/>
                <a:gd name="T61" fmla="*/ 10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" h="192">
                  <a:moveTo>
                    <a:pt x="188" y="13"/>
                  </a:moveTo>
                  <a:cubicBezTo>
                    <a:pt x="187" y="20"/>
                    <a:pt x="180" y="21"/>
                    <a:pt x="179" y="27"/>
                  </a:cubicBezTo>
                  <a:cubicBezTo>
                    <a:pt x="175" y="26"/>
                    <a:pt x="175" y="26"/>
                    <a:pt x="167" y="26"/>
                  </a:cubicBezTo>
                  <a:cubicBezTo>
                    <a:pt x="167" y="50"/>
                    <a:pt x="157" y="97"/>
                    <a:pt x="159" y="112"/>
                  </a:cubicBezTo>
                  <a:cubicBezTo>
                    <a:pt x="158" y="112"/>
                    <a:pt x="158" y="111"/>
                    <a:pt x="156" y="111"/>
                  </a:cubicBezTo>
                  <a:cubicBezTo>
                    <a:pt x="163" y="125"/>
                    <a:pt x="153" y="144"/>
                    <a:pt x="159" y="163"/>
                  </a:cubicBezTo>
                  <a:cubicBezTo>
                    <a:pt x="162" y="166"/>
                    <a:pt x="166" y="166"/>
                    <a:pt x="170" y="167"/>
                  </a:cubicBezTo>
                  <a:cubicBezTo>
                    <a:pt x="173" y="172"/>
                    <a:pt x="173" y="180"/>
                    <a:pt x="174" y="183"/>
                  </a:cubicBezTo>
                  <a:cubicBezTo>
                    <a:pt x="168" y="189"/>
                    <a:pt x="157" y="189"/>
                    <a:pt x="152" y="183"/>
                  </a:cubicBezTo>
                  <a:cubicBezTo>
                    <a:pt x="133" y="184"/>
                    <a:pt x="99" y="192"/>
                    <a:pt x="96" y="168"/>
                  </a:cubicBezTo>
                  <a:cubicBezTo>
                    <a:pt x="104" y="164"/>
                    <a:pt x="112" y="163"/>
                    <a:pt x="120" y="165"/>
                  </a:cubicBezTo>
                  <a:cubicBezTo>
                    <a:pt x="129" y="159"/>
                    <a:pt x="127" y="135"/>
                    <a:pt x="129" y="123"/>
                  </a:cubicBezTo>
                  <a:cubicBezTo>
                    <a:pt x="116" y="129"/>
                    <a:pt x="101" y="115"/>
                    <a:pt x="78" y="121"/>
                  </a:cubicBezTo>
                  <a:cubicBezTo>
                    <a:pt x="62" y="126"/>
                    <a:pt x="57" y="150"/>
                    <a:pt x="44" y="158"/>
                  </a:cubicBezTo>
                  <a:cubicBezTo>
                    <a:pt x="47" y="164"/>
                    <a:pt x="60" y="161"/>
                    <a:pt x="60" y="170"/>
                  </a:cubicBezTo>
                  <a:cubicBezTo>
                    <a:pt x="54" y="191"/>
                    <a:pt x="27" y="177"/>
                    <a:pt x="6" y="183"/>
                  </a:cubicBezTo>
                  <a:cubicBezTo>
                    <a:pt x="5" y="177"/>
                    <a:pt x="0" y="176"/>
                    <a:pt x="2" y="168"/>
                  </a:cubicBezTo>
                  <a:cubicBezTo>
                    <a:pt x="9" y="164"/>
                    <a:pt x="13" y="167"/>
                    <a:pt x="22" y="163"/>
                  </a:cubicBezTo>
                  <a:cubicBezTo>
                    <a:pt x="27" y="163"/>
                    <a:pt x="20" y="160"/>
                    <a:pt x="22" y="156"/>
                  </a:cubicBezTo>
                  <a:cubicBezTo>
                    <a:pt x="35" y="152"/>
                    <a:pt x="40" y="137"/>
                    <a:pt x="49" y="125"/>
                  </a:cubicBezTo>
                  <a:cubicBezTo>
                    <a:pt x="68" y="102"/>
                    <a:pt x="86" y="84"/>
                    <a:pt x="102" y="58"/>
                  </a:cubicBezTo>
                  <a:cubicBezTo>
                    <a:pt x="106" y="51"/>
                    <a:pt x="107" y="41"/>
                    <a:pt x="111" y="37"/>
                  </a:cubicBezTo>
                  <a:cubicBezTo>
                    <a:pt x="111" y="36"/>
                    <a:pt x="115" y="37"/>
                    <a:pt x="116" y="37"/>
                  </a:cubicBezTo>
                  <a:cubicBezTo>
                    <a:pt x="117" y="35"/>
                    <a:pt x="115" y="31"/>
                    <a:pt x="116" y="29"/>
                  </a:cubicBezTo>
                  <a:cubicBezTo>
                    <a:pt x="121" y="22"/>
                    <a:pt x="132" y="18"/>
                    <a:pt x="129" y="8"/>
                  </a:cubicBezTo>
                  <a:cubicBezTo>
                    <a:pt x="147" y="0"/>
                    <a:pt x="156" y="1"/>
                    <a:pt x="181" y="0"/>
                  </a:cubicBezTo>
                  <a:cubicBezTo>
                    <a:pt x="181" y="7"/>
                    <a:pt x="185" y="3"/>
                    <a:pt x="188" y="13"/>
                  </a:cubicBezTo>
                  <a:close/>
                  <a:moveTo>
                    <a:pt x="91" y="105"/>
                  </a:moveTo>
                  <a:cubicBezTo>
                    <a:pt x="106" y="105"/>
                    <a:pt x="119" y="103"/>
                    <a:pt x="129" y="103"/>
                  </a:cubicBezTo>
                  <a:cubicBezTo>
                    <a:pt x="129" y="73"/>
                    <a:pt x="140" y="56"/>
                    <a:pt x="132" y="37"/>
                  </a:cubicBezTo>
                  <a:cubicBezTo>
                    <a:pt x="119" y="60"/>
                    <a:pt x="102" y="80"/>
                    <a:pt x="91" y="1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2767013" y="5129213"/>
              <a:ext cx="144463" cy="146050"/>
            </a:xfrm>
            <a:custGeom>
              <a:avLst/>
              <a:gdLst>
                <a:gd name="T0" fmla="*/ 0 w 186"/>
                <a:gd name="T1" fmla="*/ 172 h 187"/>
                <a:gd name="T2" fmla="*/ 20 w 186"/>
                <a:gd name="T3" fmla="*/ 167 h 187"/>
                <a:gd name="T4" fmla="*/ 78 w 186"/>
                <a:gd name="T5" fmla="*/ 27 h 187"/>
                <a:gd name="T6" fmla="*/ 58 w 186"/>
                <a:gd name="T7" fmla="*/ 29 h 187"/>
                <a:gd name="T8" fmla="*/ 54 w 186"/>
                <a:gd name="T9" fmla="*/ 9 h 187"/>
                <a:gd name="T10" fmla="*/ 166 w 186"/>
                <a:gd name="T11" fmla="*/ 13 h 187"/>
                <a:gd name="T12" fmla="*/ 184 w 186"/>
                <a:gd name="T13" fmla="*/ 38 h 187"/>
                <a:gd name="T14" fmla="*/ 139 w 186"/>
                <a:gd name="T15" fmla="*/ 84 h 187"/>
                <a:gd name="T16" fmla="*/ 141 w 186"/>
                <a:gd name="T17" fmla="*/ 84 h 187"/>
                <a:gd name="T18" fmla="*/ 165 w 186"/>
                <a:gd name="T19" fmla="*/ 123 h 187"/>
                <a:gd name="T20" fmla="*/ 9 w 186"/>
                <a:gd name="T21" fmla="*/ 181 h 187"/>
                <a:gd name="T22" fmla="*/ 0 w 186"/>
                <a:gd name="T23" fmla="*/ 172 h 187"/>
                <a:gd name="T24" fmla="*/ 116 w 186"/>
                <a:gd name="T25" fmla="*/ 20 h 187"/>
                <a:gd name="T26" fmla="*/ 94 w 186"/>
                <a:gd name="T27" fmla="*/ 67 h 187"/>
                <a:gd name="T28" fmla="*/ 114 w 186"/>
                <a:gd name="T29" fmla="*/ 69 h 187"/>
                <a:gd name="T30" fmla="*/ 136 w 186"/>
                <a:gd name="T31" fmla="*/ 20 h 187"/>
                <a:gd name="T32" fmla="*/ 116 w 186"/>
                <a:gd name="T33" fmla="*/ 20 h 187"/>
                <a:gd name="T34" fmla="*/ 89 w 186"/>
                <a:gd name="T35" fmla="*/ 85 h 187"/>
                <a:gd name="T36" fmla="*/ 47 w 186"/>
                <a:gd name="T37" fmla="*/ 168 h 187"/>
                <a:gd name="T38" fmla="*/ 119 w 186"/>
                <a:gd name="T39" fmla="*/ 96 h 187"/>
                <a:gd name="T40" fmla="*/ 89 w 186"/>
                <a:gd name="T41" fmla="*/ 8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6" h="187">
                  <a:moveTo>
                    <a:pt x="0" y="172"/>
                  </a:moveTo>
                  <a:cubicBezTo>
                    <a:pt x="5" y="169"/>
                    <a:pt x="10" y="165"/>
                    <a:pt x="20" y="167"/>
                  </a:cubicBezTo>
                  <a:cubicBezTo>
                    <a:pt x="44" y="118"/>
                    <a:pt x="56" y="79"/>
                    <a:pt x="78" y="27"/>
                  </a:cubicBezTo>
                  <a:cubicBezTo>
                    <a:pt x="69" y="32"/>
                    <a:pt x="68" y="31"/>
                    <a:pt x="58" y="29"/>
                  </a:cubicBezTo>
                  <a:cubicBezTo>
                    <a:pt x="53" y="24"/>
                    <a:pt x="52" y="17"/>
                    <a:pt x="54" y="9"/>
                  </a:cubicBezTo>
                  <a:cubicBezTo>
                    <a:pt x="84" y="1"/>
                    <a:pt x="131" y="0"/>
                    <a:pt x="166" y="13"/>
                  </a:cubicBezTo>
                  <a:cubicBezTo>
                    <a:pt x="170" y="24"/>
                    <a:pt x="177" y="31"/>
                    <a:pt x="184" y="38"/>
                  </a:cubicBezTo>
                  <a:cubicBezTo>
                    <a:pt x="186" y="70"/>
                    <a:pt x="156" y="70"/>
                    <a:pt x="139" y="84"/>
                  </a:cubicBezTo>
                  <a:cubicBezTo>
                    <a:pt x="141" y="81"/>
                    <a:pt x="144" y="83"/>
                    <a:pt x="141" y="84"/>
                  </a:cubicBezTo>
                  <a:cubicBezTo>
                    <a:pt x="152" y="93"/>
                    <a:pt x="157" y="109"/>
                    <a:pt x="165" y="123"/>
                  </a:cubicBezTo>
                  <a:cubicBezTo>
                    <a:pt x="158" y="187"/>
                    <a:pt x="75" y="187"/>
                    <a:pt x="9" y="181"/>
                  </a:cubicBezTo>
                  <a:cubicBezTo>
                    <a:pt x="7" y="177"/>
                    <a:pt x="0" y="178"/>
                    <a:pt x="0" y="172"/>
                  </a:cubicBezTo>
                  <a:close/>
                  <a:moveTo>
                    <a:pt x="116" y="20"/>
                  </a:moveTo>
                  <a:cubicBezTo>
                    <a:pt x="109" y="35"/>
                    <a:pt x="102" y="51"/>
                    <a:pt x="94" y="67"/>
                  </a:cubicBezTo>
                  <a:cubicBezTo>
                    <a:pt x="102" y="72"/>
                    <a:pt x="109" y="61"/>
                    <a:pt x="114" y="69"/>
                  </a:cubicBezTo>
                  <a:cubicBezTo>
                    <a:pt x="126" y="58"/>
                    <a:pt x="148" y="45"/>
                    <a:pt x="136" y="20"/>
                  </a:cubicBezTo>
                  <a:cubicBezTo>
                    <a:pt x="128" y="18"/>
                    <a:pt x="127" y="20"/>
                    <a:pt x="116" y="20"/>
                  </a:cubicBezTo>
                  <a:close/>
                  <a:moveTo>
                    <a:pt x="89" y="85"/>
                  </a:moveTo>
                  <a:cubicBezTo>
                    <a:pt x="79" y="118"/>
                    <a:pt x="61" y="144"/>
                    <a:pt x="47" y="168"/>
                  </a:cubicBezTo>
                  <a:cubicBezTo>
                    <a:pt x="103" y="172"/>
                    <a:pt x="125" y="141"/>
                    <a:pt x="119" y="96"/>
                  </a:cubicBezTo>
                  <a:cubicBezTo>
                    <a:pt x="108" y="82"/>
                    <a:pt x="106" y="92"/>
                    <a:pt x="8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6702008" y="5737473"/>
            <a:ext cx="863600" cy="646113"/>
          </a:xfrm>
          <a:custGeom>
            <a:avLst/>
            <a:gdLst>
              <a:gd name="T0" fmla="*/ 1029 w 1108"/>
              <a:gd name="T1" fmla="*/ 156 h 829"/>
              <a:gd name="T2" fmla="*/ 997 w 1108"/>
              <a:gd name="T3" fmla="*/ 369 h 829"/>
              <a:gd name="T4" fmla="*/ 778 w 1108"/>
              <a:gd name="T5" fmla="*/ 794 h 829"/>
              <a:gd name="T6" fmla="*/ 720 w 1108"/>
              <a:gd name="T7" fmla="*/ 823 h 829"/>
              <a:gd name="T8" fmla="*/ 207 w 1108"/>
              <a:gd name="T9" fmla="*/ 801 h 829"/>
              <a:gd name="T10" fmla="*/ 11 w 1108"/>
              <a:gd name="T11" fmla="*/ 742 h 829"/>
              <a:gd name="T12" fmla="*/ 78 w 1108"/>
              <a:gd name="T13" fmla="*/ 536 h 829"/>
              <a:gd name="T14" fmla="*/ 228 w 1108"/>
              <a:gd name="T15" fmla="*/ 301 h 829"/>
              <a:gd name="T16" fmla="*/ 391 w 1108"/>
              <a:gd name="T17" fmla="*/ 69 h 829"/>
              <a:gd name="T18" fmla="*/ 586 w 1108"/>
              <a:gd name="T19" fmla="*/ 46 h 829"/>
              <a:gd name="T20" fmla="*/ 836 w 1108"/>
              <a:gd name="T21" fmla="*/ 20 h 829"/>
              <a:gd name="T22" fmla="*/ 1065 w 1108"/>
              <a:gd name="T23" fmla="*/ 29 h 829"/>
              <a:gd name="T24" fmla="*/ 910 w 1108"/>
              <a:gd name="T25" fmla="*/ 38 h 829"/>
              <a:gd name="T26" fmla="*/ 658 w 1108"/>
              <a:gd name="T27" fmla="*/ 60 h 829"/>
              <a:gd name="T28" fmla="*/ 552 w 1108"/>
              <a:gd name="T29" fmla="*/ 62 h 829"/>
              <a:gd name="T30" fmla="*/ 315 w 1108"/>
              <a:gd name="T31" fmla="*/ 208 h 829"/>
              <a:gd name="T32" fmla="*/ 230 w 1108"/>
              <a:gd name="T33" fmla="*/ 339 h 829"/>
              <a:gd name="T34" fmla="*/ 353 w 1108"/>
              <a:gd name="T35" fmla="*/ 653 h 829"/>
              <a:gd name="T36" fmla="*/ 593 w 1108"/>
              <a:gd name="T37" fmla="*/ 666 h 829"/>
              <a:gd name="T38" fmla="*/ 720 w 1108"/>
              <a:gd name="T39" fmla="*/ 624 h 829"/>
              <a:gd name="T40" fmla="*/ 886 w 1108"/>
              <a:gd name="T41" fmla="*/ 324 h 829"/>
              <a:gd name="T42" fmla="*/ 1049 w 1108"/>
              <a:gd name="T43" fmla="*/ 37 h 829"/>
              <a:gd name="T44" fmla="*/ 986 w 1108"/>
              <a:gd name="T45" fmla="*/ 181 h 829"/>
              <a:gd name="T46" fmla="*/ 702 w 1108"/>
              <a:gd name="T47" fmla="*/ 680 h 829"/>
              <a:gd name="T48" fmla="*/ 715 w 1108"/>
              <a:gd name="T49" fmla="*/ 776 h 829"/>
              <a:gd name="T50" fmla="*/ 892 w 1108"/>
              <a:gd name="T51" fmla="*/ 427 h 829"/>
              <a:gd name="T52" fmla="*/ 930 w 1108"/>
              <a:gd name="T53" fmla="*/ 367 h 829"/>
              <a:gd name="T54" fmla="*/ 948 w 1108"/>
              <a:gd name="T55" fmla="*/ 328 h 829"/>
              <a:gd name="T56" fmla="*/ 1016 w 1108"/>
              <a:gd name="T57" fmla="*/ 210 h 829"/>
              <a:gd name="T58" fmla="*/ 971 w 1108"/>
              <a:gd name="T59" fmla="*/ 261 h 829"/>
              <a:gd name="T60" fmla="*/ 997 w 1108"/>
              <a:gd name="T61" fmla="*/ 178 h 829"/>
              <a:gd name="T62" fmla="*/ 1004 w 1108"/>
              <a:gd name="T63" fmla="*/ 152 h 829"/>
              <a:gd name="T64" fmla="*/ 76 w 1108"/>
              <a:gd name="T65" fmla="*/ 776 h 829"/>
              <a:gd name="T66" fmla="*/ 612 w 1108"/>
              <a:gd name="T67" fmla="*/ 803 h 829"/>
              <a:gd name="T68" fmla="*/ 756 w 1108"/>
              <a:gd name="T69" fmla="*/ 789 h 829"/>
              <a:gd name="T70" fmla="*/ 850 w 1108"/>
              <a:gd name="T71" fmla="*/ 624 h 829"/>
              <a:gd name="T72" fmla="*/ 1062 w 1108"/>
              <a:gd name="T73" fmla="*/ 216 h 829"/>
              <a:gd name="T74" fmla="*/ 1047 w 1108"/>
              <a:gd name="T75" fmla="*/ 192 h 829"/>
              <a:gd name="T76" fmla="*/ 991 w 1108"/>
              <a:gd name="T77" fmla="*/ 293 h 829"/>
              <a:gd name="T78" fmla="*/ 930 w 1108"/>
              <a:gd name="T79" fmla="*/ 409 h 829"/>
              <a:gd name="T80" fmla="*/ 899 w 1108"/>
              <a:gd name="T81" fmla="*/ 460 h 829"/>
              <a:gd name="T82" fmla="*/ 713 w 1108"/>
              <a:gd name="T83" fmla="*/ 798 h 829"/>
              <a:gd name="T84" fmla="*/ 429 w 1108"/>
              <a:gd name="T85" fmla="*/ 794 h 829"/>
              <a:gd name="T86" fmla="*/ 245 w 1108"/>
              <a:gd name="T87" fmla="*/ 772 h 829"/>
              <a:gd name="T88" fmla="*/ 82 w 1108"/>
              <a:gd name="T89" fmla="*/ 649 h 829"/>
              <a:gd name="T90" fmla="*/ 44 w 1108"/>
              <a:gd name="T91" fmla="*/ 763 h 829"/>
              <a:gd name="T92" fmla="*/ 47 w 1108"/>
              <a:gd name="T93" fmla="*/ 648 h 829"/>
              <a:gd name="T94" fmla="*/ 107 w 1108"/>
              <a:gd name="T95" fmla="*/ 673 h 829"/>
              <a:gd name="T96" fmla="*/ 270 w 1108"/>
              <a:gd name="T97" fmla="*/ 691 h 829"/>
              <a:gd name="T98" fmla="*/ 163 w 1108"/>
              <a:gd name="T99" fmla="*/ 707 h 829"/>
              <a:gd name="T100" fmla="*/ 107 w 1108"/>
              <a:gd name="T101" fmla="*/ 733 h 829"/>
              <a:gd name="T102" fmla="*/ 541 w 1108"/>
              <a:gd name="T103" fmla="*/ 776 h 829"/>
              <a:gd name="T104" fmla="*/ 584 w 1108"/>
              <a:gd name="T105" fmla="*/ 753 h 829"/>
              <a:gd name="T106" fmla="*/ 631 w 1108"/>
              <a:gd name="T107" fmla="*/ 727 h 829"/>
              <a:gd name="T108" fmla="*/ 691 w 1108"/>
              <a:gd name="T109" fmla="*/ 693 h 829"/>
              <a:gd name="T110" fmla="*/ 409 w 1108"/>
              <a:gd name="T111" fmla="*/ 671 h 829"/>
              <a:gd name="T112" fmla="*/ 107 w 1108"/>
              <a:gd name="T113" fmla="*/ 673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08" h="829">
                <a:moveTo>
                  <a:pt x="1065" y="29"/>
                </a:moveTo>
                <a:cubicBezTo>
                  <a:pt x="1057" y="61"/>
                  <a:pt x="1037" y="81"/>
                  <a:pt x="1025" y="109"/>
                </a:cubicBezTo>
                <a:cubicBezTo>
                  <a:pt x="1040" y="119"/>
                  <a:pt x="1032" y="139"/>
                  <a:pt x="1029" y="156"/>
                </a:cubicBezTo>
                <a:cubicBezTo>
                  <a:pt x="1048" y="146"/>
                  <a:pt x="1088" y="141"/>
                  <a:pt x="1103" y="160"/>
                </a:cubicBezTo>
                <a:cubicBezTo>
                  <a:pt x="1108" y="179"/>
                  <a:pt x="1100" y="195"/>
                  <a:pt x="1094" y="214"/>
                </a:cubicBezTo>
                <a:cubicBezTo>
                  <a:pt x="1055" y="255"/>
                  <a:pt x="1035" y="322"/>
                  <a:pt x="997" y="369"/>
                </a:cubicBezTo>
                <a:cubicBezTo>
                  <a:pt x="969" y="442"/>
                  <a:pt x="929" y="486"/>
                  <a:pt x="903" y="559"/>
                </a:cubicBezTo>
                <a:cubicBezTo>
                  <a:pt x="878" y="591"/>
                  <a:pt x="866" y="626"/>
                  <a:pt x="843" y="658"/>
                </a:cubicBezTo>
                <a:cubicBezTo>
                  <a:pt x="825" y="711"/>
                  <a:pt x="799" y="744"/>
                  <a:pt x="778" y="794"/>
                </a:cubicBezTo>
                <a:cubicBezTo>
                  <a:pt x="771" y="797"/>
                  <a:pt x="768" y="804"/>
                  <a:pt x="763" y="809"/>
                </a:cubicBezTo>
                <a:cubicBezTo>
                  <a:pt x="759" y="810"/>
                  <a:pt x="767" y="816"/>
                  <a:pt x="762" y="819"/>
                </a:cubicBezTo>
                <a:cubicBezTo>
                  <a:pt x="749" y="826"/>
                  <a:pt x="734" y="822"/>
                  <a:pt x="720" y="823"/>
                </a:cubicBezTo>
                <a:cubicBezTo>
                  <a:pt x="707" y="824"/>
                  <a:pt x="703" y="829"/>
                  <a:pt x="687" y="825"/>
                </a:cubicBezTo>
                <a:cubicBezTo>
                  <a:pt x="654" y="817"/>
                  <a:pt x="609" y="821"/>
                  <a:pt x="568" y="818"/>
                </a:cubicBezTo>
                <a:cubicBezTo>
                  <a:pt x="464" y="810"/>
                  <a:pt x="324" y="804"/>
                  <a:pt x="207" y="801"/>
                </a:cubicBezTo>
                <a:cubicBezTo>
                  <a:pt x="199" y="801"/>
                  <a:pt x="190" y="797"/>
                  <a:pt x="179" y="796"/>
                </a:cubicBezTo>
                <a:cubicBezTo>
                  <a:pt x="120" y="788"/>
                  <a:pt x="40" y="812"/>
                  <a:pt x="22" y="753"/>
                </a:cubicBezTo>
                <a:cubicBezTo>
                  <a:pt x="19" y="749"/>
                  <a:pt x="15" y="745"/>
                  <a:pt x="11" y="742"/>
                </a:cubicBezTo>
                <a:cubicBezTo>
                  <a:pt x="2" y="719"/>
                  <a:pt x="0" y="699"/>
                  <a:pt x="8" y="668"/>
                </a:cubicBezTo>
                <a:cubicBezTo>
                  <a:pt x="14" y="660"/>
                  <a:pt x="15" y="657"/>
                  <a:pt x="17" y="646"/>
                </a:cubicBezTo>
                <a:cubicBezTo>
                  <a:pt x="41" y="616"/>
                  <a:pt x="54" y="572"/>
                  <a:pt x="78" y="536"/>
                </a:cubicBezTo>
                <a:cubicBezTo>
                  <a:pt x="78" y="529"/>
                  <a:pt x="76" y="530"/>
                  <a:pt x="78" y="525"/>
                </a:cubicBezTo>
                <a:cubicBezTo>
                  <a:pt x="93" y="524"/>
                  <a:pt x="91" y="507"/>
                  <a:pt x="104" y="505"/>
                </a:cubicBezTo>
                <a:cubicBezTo>
                  <a:pt x="139" y="431"/>
                  <a:pt x="196" y="372"/>
                  <a:pt x="228" y="301"/>
                </a:cubicBezTo>
                <a:cubicBezTo>
                  <a:pt x="260" y="272"/>
                  <a:pt x="274" y="225"/>
                  <a:pt x="302" y="194"/>
                </a:cubicBezTo>
                <a:cubicBezTo>
                  <a:pt x="300" y="180"/>
                  <a:pt x="321" y="168"/>
                  <a:pt x="320" y="156"/>
                </a:cubicBezTo>
                <a:cubicBezTo>
                  <a:pt x="343" y="129"/>
                  <a:pt x="371" y="103"/>
                  <a:pt x="391" y="69"/>
                </a:cubicBezTo>
                <a:cubicBezTo>
                  <a:pt x="402" y="69"/>
                  <a:pt x="418" y="65"/>
                  <a:pt x="427" y="58"/>
                </a:cubicBezTo>
                <a:cubicBezTo>
                  <a:pt x="452" y="61"/>
                  <a:pt x="477" y="50"/>
                  <a:pt x="503" y="49"/>
                </a:cubicBezTo>
                <a:cubicBezTo>
                  <a:pt x="531" y="48"/>
                  <a:pt x="557" y="48"/>
                  <a:pt x="586" y="46"/>
                </a:cubicBezTo>
                <a:cubicBezTo>
                  <a:pt x="615" y="43"/>
                  <a:pt x="644" y="44"/>
                  <a:pt x="673" y="42"/>
                </a:cubicBezTo>
                <a:cubicBezTo>
                  <a:pt x="702" y="40"/>
                  <a:pt x="723" y="33"/>
                  <a:pt x="760" y="31"/>
                </a:cubicBezTo>
                <a:cubicBezTo>
                  <a:pt x="785" y="30"/>
                  <a:pt x="812" y="20"/>
                  <a:pt x="836" y="20"/>
                </a:cubicBezTo>
                <a:cubicBezTo>
                  <a:pt x="881" y="20"/>
                  <a:pt x="923" y="24"/>
                  <a:pt x="964" y="8"/>
                </a:cubicBezTo>
                <a:cubicBezTo>
                  <a:pt x="966" y="7"/>
                  <a:pt x="966" y="8"/>
                  <a:pt x="966" y="10"/>
                </a:cubicBezTo>
                <a:cubicBezTo>
                  <a:pt x="1005" y="18"/>
                  <a:pt x="1045" y="0"/>
                  <a:pt x="1065" y="29"/>
                </a:cubicBezTo>
                <a:close/>
                <a:moveTo>
                  <a:pt x="1009" y="31"/>
                </a:moveTo>
                <a:cubicBezTo>
                  <a:pt x="995" y="31"/>
                  <a:pt x="978" y="28"/>
                  <a:pt x="964" y="29"/>
                </a:cubicBezTo>
                <a:cubicBezTo>
                  <a:pt x="947" y="31"/>
                  <a:pt x="929" y="37"/>
                  <a:pt x="910" y="38"/>
                </a:cubicBezTo>
                <a:cubicBezTo>
                  <a:pt x="899" y="39"/>
                  <a:pt x="887" y="38"/>
                  <a:pt x="875" y="38"/>
                </a:cubicBezTo>
                <a:cubicBezTo>
                  <a:pt x="831" y="39"/>
                  <a:pt x="785" y="43"/>
                  <a:pt x="740" y="47"/>
                </a:cubicBezTo>
                <a:cubicBezTo>
                  <a:pt x="709" y="50"/>
                  <a:pt x="682" y="61"/>
                  <a:pt x="658" y="60"/>
                </a:cubicBezTo>
                <a:cubicBezTo>
                  <a:pt x="652" y="60"/>
                  <a:pt x="647" y="56"/>
                  <a:pt x="640" y="57"/>
                </a:cubicBezTo>
                <a:cubicBezTo>
                  <a:pt x="623" y="57"/>
                  <a:pt x="606" y="64"/>
                  <a:pt x="588" y="66"/>
                </a:cubicBezTo>
                <a:cubicBezTo>
                  <a:pt x="575" y="67"/>
                  <a:pt x="564" y="63"/>
                  <a:pt x="552" y="62"/>
                </a:cubicBezTo>
                <a:cubicBezTo>
                  <a:pt x="501" y="57"/>
                  <a:pt x="456" y="72"/>
                  <a:pt x="409" y="76"/>
                </a:cubicBezTo>
                <a:cubicBezTo>
                  <a:pt x="394" y="100"/>
                  <a:pt x="369" y="122"/>
                  <a:pt x="355" y="145"/>
                </a:cubicBezTo>
                <a:cubicBezTo>
                  <a:pt x="341" y="167"/>
                  <a:pt x="328" y="187"/>
                  <a:pt x="315" y="208"/>
                </a:cubicBezTo>
                <a:cubicBezTo>
                  <a:pt x="295" y="239"/>
                  <a:pt x="269" y="274"/>
                  <a:pt x="250" y="301"/>
                </a:cubicBezTo>
                <a:cubicBezTo>
                  <a:pt x="243" y="310"/>
                  <a:pt x="241" y="323"/>
                  <a:pt x="230" y="329"/>
                </a:cubicBezTo>
                <a:cubicBezTo>
                  <a:pt x="228" y="334"/>
                  <a:pt x="234" y="338"/>
                  <a:pt x="230" y="339"/>
                </a:cubicBezTo>
                <a:cubicBezTo>
                  <a:pt x="168" y="433"/>
                  <a:pt x="103" y="534"/>
                  <a:pt x="57" y="639"/>
                </a:cubicBezTo>
                <a:cubicBezTo>
                  <a:pt x="123" y="638"/>
                  <a:pt x="172" y="645"/>
                  <a:pt x="228" y="640"/>
                </a:cubicBezTo>
                <a:cubicBezTo>
                  <a:pt x="268" y="654"/>
                  <a:pt x="312" y="651"/>
                  <a:pt x="353" y="653"/>
                </a:cubicBezTo>
                <a:cubicBezTo>
                  <a:pt x="385" y="655"/>
                  <a:pt x="440" y="663"/>
                  <a:pt x="470" y="664"/>
                </a:cubicBezTo>
                <a:cubicBezTo>
                  <a:pt x="478" y="664"/>
                  <a:pt x="486" y="660"/>
                  <a:pt x="494" y="660"/>
                </a:cubicBezTo>
                <a:cubicBezTo>
                  <a:pt x="526" y="661"/>
                  <a:pt x="561" y="663"/>
                  <a:pt x="593" y="666"/>
                </a:cubicBezTo>
                <a:cubicBezTo>
                  <a:pt x="614" y="667"/>
                  <a:pt x="639" y="673"/>
                  <a:pt x="662" y="671"/>
                </a:cubicBezTo>
                <a:cubicBezTo>
                  <a:pt x="675" y="670"/>
                  <a:pt x="681" y="662"/>
                  <a:pt x="693" y="669"/>
                </a:cubicBezTo>
                <a:cubicBezTo>
                  <a:pt x="707" y="658"/>
                  <a:pt x="711" y="641"/>
                  <a:pt x="720" y="624"/>
                </a:cubicBezTo>
                <a:cubicBezTo>
                  <a:pt x="738" y="590"/>
                  <a:pt x="758" y="559"/>
                  <a:pt x="776" y="525"/>
                </a:cubicBezTo>
                <a:cubicBezTo>
                  <a:pt x="781" y="515"/>
                  <a:pt x="788" y="503"/>
                  <a:pt x="790" y="490"/>
                </a:cubicBezTo>
                <a:cubicBezTo>
                  <a:pt x="826" y="437"/>
                  <a:pt x="853" y="378"/>
                  <a:pt x="886" y="324"/>
                </a:cubicBezTo>
                <a:cubicBezTo>
                  <a:pt x="920" y="269"/>
                  <a:pt x="944" y="208"/>
                  <a:pt x="982" y="154"/>
                </a:cubicBezTo>
                <a:cubicBezTo>
                  <a:pt x="982" y="148"/>
                  <a:pt x="986" y="146"/>
                  <a:pt x="986" y="140"/>
                </a:cubicBezTo>
                <a:cubicBezTo>
                  <a:pt x="1013" y="111"/>
                  <a:pt x="1027" y="70"/>
                  <a:pt x="1049" y="37"/>
                </a:cubicBezTo>
                <a:cubicBezTo>
                  <a:pt x="1038" y="26"/>
                  <a:pt x="1023" y="31"/>
                  <a:pt x="1009" y="31"/>
                </a:cubicBezTo>
                <a:close/>
                <a:moveTo>
                  <a:pt x="1004" y="152"/>
                </a:moveTo>
                <a:cubicBezTo>
                  <a:pt x="994" y="158"/>
                  <a:pt x="989" y="169"/>
                  <a:pt x="986" y="181"/>
                </a:cubicBezTo>
                <a:cubicBezTo>
                  <a:pt x="945" y="236"/>
                  <a:pt x="918" y="304"/>
                  <a:pt x="884" y="366"/>
                </a:cubicBezTo>
                <a:cubicBezTo>
                  <a:pt x="827" y="452"/>
                  <a:pt x="767" y="569"/>
                  <a:pt x="720" y="664"/>
                </a:cubicBezTo>
                <a:cubicBezTo>
                  <a:pt x="714" y="670"/>
                  <a:pt x="708" y="675"/>
                  <a:pt x="702" y="680"/>
                </a:cubicBezTo>
                <a:cubicBezTo>
                  <a:pt x="706" y="699"/>
                  <a:pt x="702" y="718"/>
                  <a:pt x="702" y="733"/>
                </a:cubicBezTo>
                <a:cubicBezTo>
                  <a:pt x="721" y="711"/>
                  <a:pt x="731" y="672"/>
                  <a:pt x="753" y="658"/>
                </a:cubicBezTo>
                <a:cubicBezTo>
                  <a:pt x="739" y="696"/>
                  <a:pt x="700" y="733"/>
                  <a:pt x="715" y="776"/>
                </a:cubicBezTo>
                <a:cubicBezTo>
                  <a:pt x="737" y="725"/>
                  <a:pt x="769" y="680"/>
                  <a:pt x="798" y="631"/>
                </a:cubicBezTo>
                <a:cubicBezTo>
                  <a:pt x="828" y="580"/>
                  <a:pt x="842" y="519"/>
                  <a:pt x="874" y="476"/>
                </a:cubicBezTo>
                <a:cubicBezTo>
                  <a:pt x="875" y="460"/>
                  <a:pt x="889" y="446"/>
                  <a:pt x="892" y="427"/>
                </a:cubicBezTo>
                <a:cubicBezTo>
                  <a:pt x="901" y="416"/>
                  <a:pt x="911" y="405"/>
                  <a:pt x="917" y="393"/>
                </a:cubicBezTo>
                <a:cubicBezTo>
                  <a:pt x="921" y="386"/>
                  <a:pt x="919" y="378"/>
                  <a:pt x="922" y="371"/>
                </a:cubicBezTo>
                <a:cubicBezTo>
                  <a:pt x="924" y="369"/>
                  <a:pt x="928" y="370"/>
                  <a:pt x="930" y="367"/>
                </a:cubicBezTo>
                <a:cubicBezTo>
                  <a:pt x="932" y="365"/>
                  <a:pt x="930" y="359"/>
                  <a:pt x="931" y="357"/>
                </a:cubicBezTo>
                <a:cubicBezTo>
                  <a:pt x="934" y="352"/>
                  <a:pt x="940" y="349"/>
                  <a:pt x="942" y="344"/>
                </a:cubicBezTo>
                <a:cubicBezTo>
                  <a:pt x="945" y="339"/>
                  <a:pt x="945" y="332"/>
                  <a:pt x="948" y="328"/>
                </a:cubicBezTo>
                <a:cubicBezTo>
                  <a:pt x="952" y="320"/>
                  <a:pt x="961" y="315"/>
                  <a:pt x="966" y="308"/>
                </a:cubicBezTo>
                <a:cubicBezTo>
                  <a:pt x="975" y="293"/>
                  <a:pt x="980" y="274"/>
                  <a:pt x="989" y="259"/>
                </a:cubicBezTo>
                <a:cubicBezTo>
                  <a:pt x="1000" y="243"/>
                  <a:pt x="1016" y="231"/>
                  <a:pt x="1016" y="210"/>
                </a:cubicBezTo>
                <a:cubicBezTo>
                  <a:pt x="1025" y="202"/>
                  <a:pt x="1036" y="189"/>
                  <a:pt x="1033" y="176"/>
                </a:cubicBezTo>
                <a:cubicBezTo>
                  <a:pt x="1021" y="183"/>
                  <a:pt x="1011" y="200"/>
                  <a:pt x="1002" y="216"/>
                </a:cubicBezTo>
                <a:cubicBezTo>
                  <a:pt x="993" y="231"/>
                  <a:pt x="989" y="254"/>
                  <a:pt x="971" y="261"/>
                </a:cubicBezTo>
                <a:cubicBezTo>
                  <a:pt x="975" y="246"/>
                  <a:pt x="987" y="238"/>
                  <a:pt x="988" y="219"/>
                </a:cubicBezTo>
                <a:cubicBezTo>
                  <a:pt x="997" y="200"/>
                  <a:pt x="1016" y="183"/>
                  <a:pt x="1018" y="163"/>
                </a:cubicBezTo>
                <a:cubicBezTo>
                  <a:pt x="1014" y="163"/>
                  <a:pt x="1004" y="181"/>
                  <a:pt x="997" y="178"/>
                </a:cubicBezTo>
                <a:cubicBezTo>
                  <a:pt x="1000" y="155"/>
                  <a:pt x="1021" y="151"/>
                  <a:pt x="1022" y="125"/>
                </a:cubicBezTo>
                <a:cubicBezTo>
                  <a:pt x="1019" y="125"/>
                  <a:pt x="1018" y="124"/>
                  <a:pt x="1016" y="123"/>
                </a:cubicBezTo>
                <a:cubicBezTo>
                  <a:pt x="1014" y="135"/>
                  <a:pt x="1006" y="140"/>
                  <a:pt x="1004" y="152"/>
                </a:cubicBezTo>
                <a:close/>
                <a:moveTo>
                  <a:pt x="58" y="682"/>
                </a:moveTo>
                <a:cubicBezTo>
                  <a:pt x="56" y="688"/>
                  <a:pt x="51" y="692"/>
                  <a:pt x="51" y="695"/>
                </a:cubicBezTo>
                <a:cubicBezTo>
                  <a:pt x="49" y="728"/>
                  <a:pt x="95" y="743"/>
                  <a:pt x="76" y="776"/>
                </a:cubicBezTo>
                <a:cubicBezTo>
                  <a:pt x="90" y="783"/>
                  <a:pt x="105" y="778"/>
                  <a:pt x="120" y="778"/>
                </a:cubicBezTo>
                <a:cubicBezTo>
                  <a:pt x="155" y="776"/>
                  <a:pt x="190" y="791"/>
                  <a:pt x="223" y="783"/>
                </a:cubicBezTo>
                <a:cubicBezTo>
                  <a:pt x="353" y="789"/>
                  <a:pt x="476" y="805"/>
                  <a:pt x="612" y="803"/>
                </a:cubicBezTo>
                <a:cubicBezTo>
                  <a:pt x="627" y="803"/>
                  <a:pt x="640" y="807"/>
                  <a:pt x="657" y="809"/>
                </a:cubicBezTo>
                <a:cubicBezTo>
                  <a:pt x="687" y="812"/>
                  <a:pt x="720" y="802"/>
                  <a:pt x="742" y="812"/>
                </a:cubicBezTo>
                <a:cubicBezTo>
                  <a:pt x="749" y="807"/>
                  <a:pt x="756" y="801"/>
                  <a:pt x="756" y="789"/>
                </a:cubicBezTo>
                <a:cubicBezTo>
                  <a:pt x="762" y="787"/>
                  <a:pt x="765" y="781"/>
                  <a:pt x="769" y="776"/>
                </a:cubicBezTo>
                <a:cubicBezTo>
                  <a:pt x="781" y="747"/>
                  <a:pt x="801" y="725"/>
                  <a:pt x="810" y="689"/>
                </a:cubicBezTo>
                <a:cubicBezTo>
                  <a:pt x="825" y="669"/>
                  <a:pt x="838" y="647"/>
                  <a:pt x="850" y="624"/>
                </a:cubicBezTo>
                <a:cubicBezTo>
                  <a:pt x="879" y="570"/>
                  <a:pt x="908" y="516"/>
                  <a:pt x="933" y="458"/>
                </a:cubicBezTo>
                <a:cubicBezTo>
                  <a:pt x="976" y="389"/>
                  <a:pt x="1011" y="312"/>
                  <a:pt x="1054" y="243"/>
                </a:cubicBezTo>
                <a:cubicBezTo>
                  <a:pt x="1056" y="230"/>
                  <a:pt x="1064" y="226"/>
                  <a:pt x="1062" y="216"/>
                </a:cubicBezTo>
                <a:cubicBezTo>
                  <a:pt x="1077" y="207"/>
                  <a:pt x="1075" y="180"/>
                  <a:pt x="1092" y="172"/>
                </a:cubicBezTo>
                <a:cubicBezTo>
                  <a:pt x="1077" y="168"/>
                  <a:pt x="1052" y="167"/>
                  <a:pt x="1045" y="174"/>
                </a:cubicBezTo>
                <a:cubicBezTo>
                  <a:pt x="1040" y="179"/>
                  <a:pt x="1049" y="185"/>
                  <a:pt x="1047" y="192"/>
                </a:cubicBezTo>
                <a:cubicBezTo>
                  <a:pt x="1039" y="219"/>
                  <a:pt x="1021" y="239"/>
                  <a:pt x="1007" y="263"/>
                </a:cubicBezTo>
                <a:cubicBezTo>
                  <a:pt x="1004" y="269"/>
                  <a:pt x="997" y="274"/>
                  <a:pt x="995" y="279"/>
                </a:cubicBezTo>
                <a:cubicBezTo>
                  <a:pt x="993" y="283"/>
                  <a:pt x="994" y="289"/>
                  <a:pt x="991" y="293"/>
                </a:cubicBezTo>
                <a:cubicBezTo>
                  <a:pt x="990" y="295"/>
                  <a:pt x="985" y="295"/>
                  <a:pt x="984" y="297"/>
                </a:cubicBezTo>
                <a:cubicBezTo>
                  <a:pt x="974" y="311"/>
                  <a:pt x="969" y="327"/>
                  <a:pt x="962" y="342"/>
                </a:cubicBezTo>
                <a:cubicBezTo>
                  <a:pt x="952" y="364"/>
                  <a:pt x="938" y="383"/>
                  <a:pt x="930" y="409"/>
                </a:cubicBezTo>
                <a:cubicBezTo>
                  <a:pt x="920" y="414"/>
                  <a:pt x="922" y="423"/>
                  <a:pt x="919" y="429"/>
                </a:cubicBezTo>
                <a:cubicBezTo>
                  <a:pt x="916" y="434"/>
                  <a:pt x="909" y="437"/>
                  <a:pt x="906" y="442"/>
                </a:cubicBezTo>
                <a:cubicBezTo>
                  <a:pt x="903" y="447"/>
                  <a:pt x="902" y="454"/>
                  <a:pt x="899" y="460"/>
                </a:cubicBezTo>
                <a:cubicBezTo>
                  <a:pt x="886" y="486"/>
                  <a:pt x="872" y="506"/>
                  <a:pt x="861" y="530"/>
                </a:cubicBezTo>
                <a:cubicBezTo>
                  <a:pt x="851" y="553"/>
                  <a:pt x="843" y="579"/>
                  <a:pt x="832" y="599"/>
                </a:cubicBezTo>
                <a:cubicBezTo>
                  <a:pt x="795" y="665"/>
                  <a:pt x="756" y="740"/>
                  <a:pt x="713" y="798"/>
                </a:cubicBezTo>
                <a:cubicBezTo>
                  <a:pt x="700" y="791"/>
                  <a:pt x="689" y="793"/>
                  <a:pt x="673" y="792"/>
                </a:cubicBezTo>
                <a:cubicBezTo>
                  <a:pt x="613" y="795"/>
                  <a:pt x="534" y="794"/>
                  <a:pt x="460" y="792"/>
                </a:cubicBezTo>
                <a:cubicBezTo>
                  <a:pt x="451" y="792"/>
                  <a:pt x="440" y="795"/>
                  <a:pt x="429" y="794"/>
                </a:cubicBezTo>
                <a:cubicBezTo>
                  <a:pt x="422" y="793"/>
                  <a:pt x="416" y="789"/>
                  <a:pt x="411" y="789"/>
                </a:cubicBezTo>
                <a:cubicBezTo>
                  <a:pt x="390" y="786"/>
                  <a:pt x="360" y="790"/>
                  <a:pt x="335" y="785"/>
                </a:cubicBezTo>
                <a:cubicBezTo>
                  <a:pt x="307" y="780"/>
                  <a:pt x="275" y="775"/>
                  <a:pt x="245" y="772"/>
                </a:cubicBezTo>
                <a:cubicBezTo>
                  <a:pt x="228" y="771"/>
                  <a:pt x="211" y="773"/>
                  <a:pt x="196" y="771"/>
                </a:cubicBezTo>
                <a:cubicBezTo>
                  <a:pt x="163" y="766"/>
                  <a:pt x="108" y="771"/>
                  <a:pt x="89" y="756"/>
                </a:cubicBezTo>
                <a:cubicBezTo>
                  <a:pt x="62" y="735"/>
                  <a:pt x="70" y="673"/>
                  <a:pt x="82" y="649"/>
                </a:cubicBezTo>
                <a:cubicBezTo>
                  <a:pt x="64" y="650"/>
                  <a:pt x="63" y="667"/>
                  <a:pt x="58" y="682"/>
                </a:cubicBezTo>
                <a:close/>
                <a:moveTo>
                  <a:pt x="42" y="754"/>
                </a:moveTo>
                <a:cubicBezTo>
                  <a:pt x="41" y="759"/>
                  <a:pt x="45" y="759"/>
                  <a:pt x="44" y="763"/>
                </a:cubicBezTo>
                <a:cubicBezTo>
                  <a:pt x="51" y="765"/>
                  <a:pt x="58" y="774"/>
                  <a:pt x="64" y="767"/>
                </a:cubicBezTo>
                <a:cubicBezTo>
                  <a:pt x="48" y="736"/>
                  <a:pt x="31" y="720"/>
                  <a:pt x="37" y="686"/>
                </a:cubicBezTo>
                <a:cubicBezTo>
                  <a:pt x="43" y="677"/>
                  <a:pt x="46" y="655"/>
                  <a:pt x="47" y="648"/>
                </a:cubicBezTo>
                <a:cubicBezTo>
                  <a:pt x="38" y="654"/>
                  <a:pt x="30" y="667"/>
                  <a:pt x="26" y="669"/>
                </a:cubicBezTo>
                <a:cubicBezTo>
                  <a:pt x="21" y="698"/>
                  <a:pt x="19" y="731"/>
                  <a:pt x="42" y="754"/>
                </a:cubicBezTo>
                <a:close/>
                <a:moveTo>
                  <a:pt x="107" y="673"/>
                </a:moveTo>
                <a:cubicBezTo>
                  <a:pt x="115" y="669"/>
                  <a:pt x="110" y="681"/>
                  <a:pt x="116" y="686"/>
                </a:cubicBezTo>
                <a:cubicBezTo>
                  <a:pt x="172" y="689"/>
                  <a:pt x="248" y="674"/>
                  <a:pt x="319" y="687"/>
                </a:cubicBezTo>
                <a:cubicBezTo>
                  <a:pt x="306" y="695"/>
                  <a:pt x="287" y="691"/>
                  <a:pt x="270" y="691"/>
                </a:cubicBezTo>
                <a:cubicBezTo>
                  <a:pt x="252" y="691"/>
                  <a:pt x="233" y="692"/>
                  <a:pt x="217" y="693"/>
                </a:cubicBezTo>
                <a:cubicBezTo>
                  <a:pt x="183" y="694"/>
                  <a:pt x="140" y="691"/>
                  <a:pt x="114" y="700"/>
                </a:cubicBezTo>
                <a:cubicBezTo>
                  <a:pt x="128" y="708"/>
                  <a:pt x="151" y="695"/>
                  <a:pt x="163" y="707"/>
                </a:cubicBezTo>
                <a:cubicBezTo>
                  <a:pt x="153" y="714"/>
                  <a:pt x="114" y="706"/>
                  <a:pt x="105" y="720"/>
                </a:cubicBezTo>
                <a:cubicBezTo>
                  <a:pt x="145" y="728"/>
                  <a:pt x="203" y="706"/>
                  <a:pt x="237" y="727"/>
                </a:cubicBezTo>
                <a:cubicBezTo>
                  <a:pt x="192" y="722"/>
                  <a:pt x="153" y="732"/>
                  <a:pt x="107" y="733"/>
                </a:cubicBezTo>
                <a:cubicBezTo>
                  <a:pt x="111" y="738"/>
                  <a:pt x="113" y="745"/>
                  <a:pt x="114" y="753"/>
                </a:cubicBezTo>
                <a:cubicBezTo>
                  <a:pt x="264" y="757"/>
                  <a:pt x="376" y="778"/>
                  <a:pt x="496" y="780"/>
                </a:cubicBezTo>
                <a:cubicBezTo>
                  <a:pt x="510" y="775"/>
                  <a:pt x="526" y="775"/>
                  <a:pt x="541" y="776"/>
                </a:cubicBezTo>
                <a:cubicBezTo>
                  <a:pt x="592" y="781"/>
                  <a:pt x="642" y="784"/>
                  <a:pt x="695" y="778"/>
                </a:cubicBezTo>
                <a:cubicBezTo>
                  <a:pt x="692" y="775"/>
                  <a:pt x="697" y="763"/>
                  <a:pt x="695" y="758"/>
                </a:cubicBezTo>
                <a:cubicBezTo>
                  <a:pt x="657" y="755"/>
                  <a:pt x="626" y="753"/>
                  <a:pt x="584" y="753"/>
                </a:cubicBezTo>
                <a:cubicBezTo>
                  <a:pt x="609" y="737"/>
                  <a:pt x="666" y="751"/>
                  <a:pt x="689" y="745"/>
                </a:cubicBezTo>
                <a:cubicBezTo>
                  <a:pt x="686" y="742"/>
                  <a:pt x="682" y="740"/>
                  <a:pt x="684" y="733"/>
                </a:cubicBezTo>
                <a:cubicBezTo>
                  <a:pt x="671" y="729"/>
                  <a:pt x="646" y="733"/>
                  <a:pt x="631" y="727"/>
                </a:cubicBezTo>
                <a:cubicBezTo>
                  <a:pt x="647" y="710"/>
                  <a:pt x="686" y="738"/>
                  <a:pt x="689" y="709"/>
                </a:cubicBezTo>
                <a:cubicBezTo>
                  <a:pt x="626" y="715"/>
                  <a:pt x="572" y="709"/>
                  <a:pt x="525" y="707"/>
                </a:cubicBezTo>
                <a:cubicBezTo>
                  <a:pt x="579" y="698"/>
                  <a:pt x="641" y="710"/>
                  <a:pt x="691" y="693"/>
                </a:cubicBezTo>
                <a:cubicBezTo>
                  <a:pt x="674" y="683"/>
                  <a:pt x="654" y="688"/>
                  <a:pt x="633" y="687"/>
                </a:cubicBezTo>
                <a:cubicBezTo>
                  <a:pt x="620" y="687"/>
                  <a:pt x="606" y="682"/>
                  <a:pt x="592" y="680"/>
                </a:cubicBezTo>
                <a:cubicBezTo>
                  <a:pt x="536" y="673"/>
                  <a:pt x="465" y="682"/>
                  <a:pt x="409" y="671"/>
                </a:cubicBezTo>
                <a:cubicBezTo>
                  <a:pt x="367" y="672"/>
                  <a:pt x="307" y="670"/>
                  <a:pt x="268" y="662"/>
                </a:cubicBezTo>
                <a:cubicBezTo>
                  <a:pt x="230" y="670"/>
                  <a:pt x="155" y="655"/>
                  <a:pt x="109" y="657"/>
                </a:cubicBezTo>
                <a:cubicBezTo>
                  <a:pt x="114" y="660"/>
                  <a:pt x="105" y="673"/>
                  <a:pt x="107" y="6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40"/>
          <p:cNvSpPr>
            <a:spLocks noEditPoints="1"/>
          </p:cNvSpPr>
          <p:nvPr/>
        </p:nvSpPr>
        <p:spPr bwMode="auto">
          <a:xfrm>
            <a:off x="10235173" y="2949576"/>
            <a:ext cx="1279525" cy="1158875"/>
          </a:xfrm>
          <a:custGeom>
            <a:avLst/>
            <a:gdLst>
              <a:gd name="T0" fmla="*/ 1405 w 1644"/>
              <a:gd name="T1" fmla="*/ 12 h 1488"/>
              <a:gd name="T2" fmla="*/ 1574 w 1644"/>
              <a:gd name="T3" fmla="*/ 254 h 1488"/>
              <a:gd name="T4" fmla="*/ 1578 w 1644"/>
              <a:gd name="T5" fmla="*/ 791 h 1488"/>
              <a:gd name="T6" fmla="*/ 1451 w 1644"/>
              <a:gd name="T7" fmla="*/ 1454 h 1488"/>
              <a:gd name="T8" fmla="*/ 1195 w 1644"/>
              <a:gd name="T9" fmla="*/ 1435 h 1488"/>
              <a:gd name="T10" fmla="*/ 246 w 1644"/>
              <a:gd name="T11" fmla="*/ 1431 h 1488"/>
              <a:gd name="T12" fmla="*/ 126 w 1644"/>
              <a:gd name="T13" fmla="*/ 1207 h 1488"/>
              <a:gd name="T14" fmla="*/ 11 w 1644"/>
              <a:gd name="T15" fmla="*/ 1400 h 1488"/>
              <a:gd name="T16" fmla="*/ 155 w 1644"/>
              <a:gd name="T17" fmla="*/ 255 h 1488"/>
              <a:gd name="T18" fmla="*/ 171 w 1644"/>
              <a:gd name="T19" fmla="*/ 735 h 1488"/>
              <a:gd name="T20" fmla="*/ 204 w 1644"/>
              <a:gd name="T21" fmla="*/ 174 h 1488"/>
              <a:gd name="T22" fmla="*/ 1225 w 1644"/>
              <a:gd name="T23" fmla="*/ 937 h 1488"/>
              <a:gd name="T24" fmla="*/ 780 w 1644"/>
              <a:gd name="T25" fmla="*/ 933 h 1488"/>
              <a:gd name="T26" fmla="*/ 146 w 1644"/>
              <a:gd name="T27" fmla="*/ 953 h 1488"/>
              <a:gd name="T28" fmla="*/ 819 w 1644"/>
              <a:gd name="T29" fmla="*/ 962 h 1488"/>
              <a:gd name="T30" fmla="*/ 1612 w 1644"/>
              <a:gd name="T31" fmla="*/ 974 h 1488"/>
              <a:gd name="T32" fmla="*/ 1528 w 1644"/>
              <a:gd name="T33" fmla="*/ 623 h 1488"/>
              <a:gd name="T34" fmla="*/ 1503 w 1644"/>
              <a:gd name="T35" fmla="*/ 901 h 1488"/>
              <a:gd name="T36" fmla="*/ 236 w 1644"/>
              <a:gd name="T37" fmla="*/ 58 h 1488"/>
              <a:gd name="T38" fmla="*/ 1346 w 1644"/>
              <a:gd name="T39" fmla="*/ 62 h 1488"/>
              <a:gd name="T40" fmla="*/ 164 w 1644"/>
              <a:gd name="T41" fmla="*/ 22 h 1488"/>
              <a:gd name="T42" fmla="*/ 1382 w 1644"/>
              <a:gd name="T43" fmla="*/ 76 h 1488"/>
              <a:gd name="T44" fmla="*/ 373 w 1644"/>
              <a:gd name="T45" fmla="*/ 69 h 1488"/>
              <a:gd name="T46" fmla="*/ 228 w 1644"/>
              <a:gd name="T47" fmla="*/ 605 h 1488"/>
              <a:gd name="T48" fmla="*/ 1222 w 1644"/>
              <a:gd name="T49" fmla="*/ 884 h 1488"/>
              <a:gd name="T50" fmla="*/ 1374 w 1644"/>
              <a:gd name="T51" fmla="*/ 1280 h 1488"/>
              <a:gd name="T52" fmla="*/ 1371 w 1644"/>
              <a:gd name="T53" fmla="*/ 1470 h 1488"/>
              <a:gd name="T54" fmla="*/ 1367 w 1644"/>
              <a:gd name="T55" fmla="*/ 1224 h 1488"/>
              <a:gd name="T56" fmla="*/ 1364 w 1644"/>
              <a:gd name="T57" fmla="*/ 1281 h 1488"/>
              <a:gd name="T58" fmla="*/ 1339 w 1644"/>
              <a:gd name="T59" fmla="*/ 1326 h 1488"/>
              <a:gd name="T60" fmla="*/ 1335 w 1644"/>
              <a:gd name="T61" fmla="*/ 1294 h 1488"/>
              <a:gd name="T62" fmla="*/ 1259 w 1644"/>
              <a:gd name="T63" fmla="*/ 1239 h 1488"/>
              <a:gd name="T64" fmla="*/ 1322 w 1644"/>
              <a:gd name="T65" fmla="*/ 1085 h 1488"/>
              <a:gd name="T66" fmla="*/ 1317 w 1644"/>
              <a:gd name="T67" fmla="*/ 1297 h 1488"/>
              <a:gd name="T68" fmla="*/ 1282 w 1644"/>
              <a:gd name="T69" fmla="*/ 1283 h 1488"/>
              <a:gd name="T70" fmla="*/ 1244 w 1644"/>
              <a:gd name="T71" fmla="*/ 1340 h 1488"/>
              <a:gd name="T72" fmla="*/ 480 w 1644"/>
              <a:gd name="T73" fmla="*/ 1278 h 1488"/>
              <a:gd name="T74" fmla="*/ 1121 w 1644"/>
              <a:gd name="T75" fmla="*/ 978 h 1488"/>
              <a:gd name="T76" fmla="*/ 586 w 1644"/>
              <a:gd name="T77" fmla="*/ 971 h 1488"/>
              <a:gd name="T78" fmla="*/ 1220 w 1644"/>
              <a:gd name="T79" fmla="*/ 1269 h 1488"/>
              <a:gd name="T80" fmla="*/ 1030 w 1644"/>
              <a:gd name="T81" fmla="*/ 909 h 1488"/>
              <a:gd name="T82" fmla="*/ 1055 w 1644"/>
              <a:gd name="T83" fmla="*/ 883 h 1488"/>
              <a:gd name="T84" fmla="*/ 580 w 1644"/>
              <a:gd name="T85" fmla="*/ 884 h 1488"/>
              <a:gd name="T86" fmla="*/ 864 w 1644"/>
              <a:gd name="T87" fmla="*/ 921 h 1488"/>
              <a:gd name="T88" fmla="*/ 447 w 1644"/>
              <a:gd name="T89" fmla="*/ 1277 h 1488"/>
              <a:gd name="T90" fmla="*/ 438 w 1644"/>
              <a:gd name="T91" fmla="*/ 1278 h 1488"/>
              <a:gd name="T92" fmla="*/ 411 w 1644"/>
              <a:gd name="T93" fmla="*/ 1298 h 1488"/>
              <a:gd name="T94" fmla="*/ 306 w 1644"/>
              <a:gd name="T95" fmla="*/ 1257 h 1488"/>
              <a:gd name="T96" fmla="*/ 361 w 1644"/>
              <a:gd name="T97" fmla="*/ 1327 h 1488"/>
              <a:gd name="T98" fmla="*/ 382 w 1644"/>
              <a:gd name="T99" fmla="*/ 1313 h 1488"/>
              <a:gd name="T100" fmla="*/ 280 w 1644"/>
              <a:gd name="T101" fmla="*/ 1453 h 1488"/>
              <a:gd name="T102" fmla="*/ 153 w 1644"/>
              <a:gd name="T103" fmla="*/ 621 h 1488"/>
              <a:gd name="T104" fmla="*/ 55 w 1644"/>
              <a:gd name="T105" fmla="*/ 1310 h 1488"/>
              <a:gd name="T106" fmla="*/ 147 w 1644"/>
              <a:gd name="T107" fmla="*/ 317 h 1488"/>
              <a:gd name="T108" fmla="*/ 46 w 1644"/>
              <a:gd name="T109" fmla="*/ 1208 h 1488"/>
              <a:gd name="T110" fmla="*/ 139 w 1644"/>
              <a:gd name="T111" fmla="*/ 1010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44" h="1488">
                <a:moveTo>
                  <a:pt x="137" y="12"/>
                </a:moveTo>
                <a:cubicBezTo>
                  <a:pt x="143" y="7"/>
                  <a:pt x="152" y="5"/>
                  <a:pt x="158" y="1"/>
                </a:cubicBezTo>
                <a:cubicBezTo>
                  <a:pt x="173" y="5"/>
                  <a:pt x="185" y="5"/>
                  <a:pt x="203" y="8"/>
                </a:cubicBezTo>
                <a:cubicBezTo>
                  <a:pt x="213" y="10"/>
                  <a:pt x="225" y="10"/>
                  <a:pt x="235" y="9"/>
                </a:cubicBezTo>
                <a:cubicBezTo>
                  <a:pt x="432" y="5"/>
                  <a:pt x="651" y="14"/>
                  <a:pt x="897" y="12"/>
                </a:cubicBezTo>
                <a:cubicBezTo>
                  <a:pt x="975" y="12"/>
                  <a:pt x="1067" y="13"/>
                  <a:pt x="1146" y="12"/>
                </a:cubicBezTo>
                <a:cubicBezTo>
                  <a:pt x="1231" y="12"/>
                  <a:pt x="1292" y="17"/>
                  <a:pt x="1359" y="9"/>
                </a:cubicBezTo>
                <a:cubicBezTo>
                  <a:pt x="1371" y="12"/>
                  <a:pt x="1388" y="15"/>
                  <a:pt x="1405" y="12"/>
                </a:cubicBezTo>
                <a:cubicBezTo>
                  <a:pt x="1417" y="10"/>
                  <a:pt x="1429" y="0"/>
                  <a:pt x="1438" y="12"/>
                </a:cubicBezTo>
                <a:cubicBezTo>
                  <a:pt x="1466" y="11"/>
                  <a:pt x="1499" y="14"/>
                  <a:pt x="1525" y="12"/>
                </a:cubicBezTo>
                <a:cubicBezTo>
                  <a:pt x="1530" y="12"/>
                  <a:pt x="1536" y="9"/>
                  <a:pt x="1540" y="9"/>
                </a:cubicBezTo>
                <a:cubicBezTo>
                  <a:pt x="1543" y="9"/>
                  <a:pt x="1544" y="13"/>
                  <a:pt x="1547" y="14"/>
                </a:cubicBezTo>
                <a:cubicBezTo>
                  <a:pt x="1550" y="14"/>
                  <a:pt x="1558" y="11"/>
                  <a:pt x="1564" y="15"/>
                </a:cubicBezTo>
                <a:cubicBezTo>
                  <a:pt x="1569" y="24"/>
                  <a:pt x="1569" y="36"/>
                  <a:pt x="1564" y="47"/>
                </a:cubicBezTo>
                <a:cubicBezTo>
                  <a:pt x="1573" y="92"/>
                  <a:pt x="1565" y="143"/>
                  <a:pt x="1571" y="194"/>
                </a:cubicBezTo>
                <a:cubicBezTo>
                  <a:pt x="1573" y="213"/>
                  <a:pt x="1573" y="232"/>
                  <a:pt x="1574" y="254"/>
                </a:cubicBezTo>
                <a:cubicBezTo>
                  <a:pt x="1574" y="264"/>
                  <a:pt x="1576" y="276"/>
                  <a:pt x="1575" y="285"/>
                </a:cubicBezTo>
                <a:cubicBezTo>
                  <a:pt x="1575" y="290"/>
                  <a:pt x="1571" y="295"/>
                  <a:pt x="1571" y="300"/>
                </a:cubicBezTo>
                <a:cubicBezTo>
                  <a:pt x="1571" y="310"/>
                  <a:pt x="1575" y="319"/>
                  <a:pt x="1575" y="329"/>
                </a:cubicBezTo>
                <a:cubicBezTo>
                  <a:pt x="1577" y="348"/>
                  <a:pt x="1576" y="368"/>
                  <a:pt x="1577" y="387"/>
                </a:cubicBezTo>
                <a:cubicBezTo>
                  <a:pt x="1578" y="426"/>
                  <a:pt x="1579" y="466"/>
                  <a:pt x="1578" y="504"/>
                </a:cubicBezTo>
                <a:cubicBezTo>
                  <a:pt x="1578" y="515"/>
                  <a:pt x="1578" y="523"/>
                  <a:pt x="1579" y="533"/>
                </a:cubicBezTo>
                <a:cubicBezTo>
                  <a:pt x="1584" y="574"/>
                  <a:pt x="1582" y="617"/>
                  <a:pt x="1581" y="658"/>
                </a:cubicBezTo>
                <a:cubicBezTo>
                  <a:pt x="1580" y="703"/>
                  <a:pt x="1576" y="747"/>
                  <a:pt x="1578" y="791"/>
                </a:cubicBezTo>
                <a:cubicBezTo>
                  <a:pt x="1580" y="839"/>
                  <a:pt x="1578" y="881"/>
                  <a:pt x="1575" y="929"/>
                </a:cubicBezTo>
                <a:cubicBezTo>
                  <a:pt x="1593" y="934"/>
                  <a:pt x="1608" y="924"/>
                  <a:pt x="1621" y="928"/>
                </a:cubicBezTo>
                <a:cubicBezTo>
                  <a:pt x="1644" y="933"/>
                  <a:pt x="1640" y="966"/>
                  <a:pt x="1631" y="988"/>
                </a:cubicBezTo>
                <a:cubicBezTo>
                  <a:pt x="1621" y="987"/>
                  <a:pt x="1616" y="988"/>
                  <a:pt x="1612" y="983"/>
                </a:cubicBezTo>
                <a:cubicBezTo>
                  <a:pt x="1542" y="985"/>
                  <a:pt x="1483" y="981"/>
                  <a:pt x="1422" y="982"/>
                </a:cubicBezTo>
                <a:cubicBezTo>
                  <a:pt x="1419" y="1000"/>
                  <a:pt x="1422" y="1019"/>
                  <a:pt x="1423" y="1038"/>
                </a:cubicBezTo>
                <a:cubicBezTo>
                  <a:pt x="1429" y="1142"/>
                  <a:pt x="1436" y="1244"/>
                  <a:pt x="1440" y="1348"/>
                </a:cubicBezTo>
                <a:cubicBezTo>
                  <a:pt x="1441" y="1389"/>
                  <a:pt x="1442" y="1426"/>
                  <a:pt x="1451" y="1454"/>
                </a:cubicBezTo>
                <a:cubicBezTo>
                  <a:pt x="1437" y="1476"/>
                  <a:pt x="1401" y="1475"/>
                  <a:pt x="1375" y="1485"/>
                </a:cubicBezTo>
                <a:cubicBezTo>
                  <a:pt x="1365" y="1472"/>
                  <a:pt x="1344" y="1472"/>
                  <a:pt x="1339" y="1453"/>
                </a:cubicBezTo>
                <a:cubicBezTo>
                  <a:pt x="1337" y="1443"/>
                  <a:pt x="1341" y="1430"/>
                  <a:pt x="1341" y="1418"/>
                </a:cubicBezTo>
                <a:cubicBezTo>
                  <a:pt x="1340" y="1392"/>
                  <a:pt x="1337" y="1364"/>
                  <a:pt x="1339" y="1341"/>
                </a:cubicBezTo>
                <a:cubicBezTo>
                  <a:pt x="1329" y="1339"/>
                  <a:pt x="1314" y="1342"/>
                  <a:pt x="1303" y="1340"/>
                </a:cubicBezTo>
                <a:cubicBezTo>
                  <a:pt x="1295" y="1373"/>
                  <a:pt x="1291" y="1407"/>
                  <a:pt x="1287" y="1439"/>
                </a:cubicBezTo>
                <a:cubicBezTo>
                  <a:pt x="1264" y="1444"/>
                  <a:pt x="1235" y="1438"/>
                  <a:pt x="1208" y="1443"/>
                </a:cubicBezTo>
                <a:cubicBezTo>
                  <a:pt x="1203" y="1441"/>
                  <a:pt x="1202" y="1435"/>
                  <a:pt x="1195" y="1435"/>
                </a:cubicBezTo>
                <a:cubicBezTo>
                  <a:pt x="1191" y="1405"/>
                  <a:pt x="1209" y="1373"/>
                  <a:pt x="1209" y="1340"/>
                </a:cubicBezTo>
                <a:cubicBezTo>
                  <a:pt x="1121" y="1338"/>
                  <a:pt x="1043" y="1341"/>
                  <a:pt x="967" y="1341"/>
                </a:cubicBezTo>
                <a:cubicBezTo>
                  <a:pt x="835" y="1341"/>
                  <a:pt x="711" y="1341"/>
                  <a:pt x="565" y="1341"/>
                </a:cubicBezTo>
                <a:cubicBezTo>
                  <a:pt x="495" y="1341"/>
                  <a:pt x="435" y="1339"/>
                  <a:pt x="371" y="1338"/>
                </a:cubicBezTo>
                <a:cubicBezTo>
                  <a:pt x="367" y="1372"/>
                  <a:pt x="362" y="1415"/>
                  <a:pt x="359" y="1456"/>
                </a:cubicBezTo>
                <a:cubicBezTo>
                  <a:pt x="359" y="1469"/>
                  <a:pt x="362" y="1480"/>
                  <a:pt x="354" y="1488"/>
                </a:cubicBezTo>
                <a:cubicBezTo>
                  <a:pt x="329" y="1486"/>
                  <a:pt x="304" y="1477"/>
                  <a:pt x="280" y="1478"/>
                </a:cubicBezTo>
                <a:cubicBezTo>
                  <a:pt x="271" y="1460"/>
                  <a:pt x="257" y="1447"/>
                  <a:pt x="246" y="1431"/>
                </a:cubicBezTo>
                <a:cubicBezTo>
                  <a:pt x="266" y="1276"/>
                  <a:pt x="279" y="1112"/>
                  <a:pt x="297" y="968"/>
                </a:cubicBezTo>
                <a:cubicBezTo>
                  <a:pt x="263" y="965"/>
                  <a:pt x="197" y="962"/>
                  <a:pt x="155" y="962"/>
                </a:cubicBezTo>
                <a:cubicBezTo>
                  <a:pt x="150" y="1005"/>
                  <a:pt x="146" y="1036"/>
                  <a:pt x="141" y="1076"/>
                </a:cubicBezTo>
                <a:cubicBezTo>
                  <a:pt x="140" y="1091"/>
                  <a:pt x="135" y="1106"/>
                  <a:pt x="134" y="1122"/>
                </a:cubicBezTo>
                <a:cubicBezTo>
                  <a:pt x="134" y="1131"/>
                  <a:pt x="136" y="1139"/>
                  <a:pt x="134" y="1147"/>
                </a:cubicBezTo>
                <a:cubicBezTo>
                  <a:pt x="133" y="1157"/>
                  <a:pt x="128" y="1167"/>
                  <a:pt x="127" y="1176"/>
                </a:cubicBezTo>
                <a:cubicBezTo>
                  <a:pt x="127" y="1184"/>
                  <a:pt x="131" y="1190"/>
                  <a:pt x="130" y="1197"/>
                </a:cubicBezTo>
                <a:cubicBezTo>
                  <a:pt x="130" y="1200"/>
                  <a:pt x="127" y="1204"/>
                  <a:pt x="126" y="1207"/>
                </a:cubicBezTo>
                <a:cubicBezTo>
                  <a:pt x="125" y="1212"/>
                  <a:pt x="127" y="1216"/>
                  <a:pt x="126" y="1221"/>
                </a:cubicBezTo>
                <a:cubicBezTo>
                  <a:pt x="125" y="1229"/>
                  <a:pt x="121" y="1235"/>
                  <a:pt x="120" y="1243"/>
                </a:cubicBezTo>
                <a:cubicBezTo>
                  <a:pt x="117" y="1288"/>
                  <a:pt x="107" y="1346"/>
                  <a:pt x="104" y="1401"/>
                </a:cubicBezTo>
                <a:cubicBezTo>
                  <a:pt x="103" y="1412"/>
                  <a:pt x="107" y="1421"/>
                  <a:pt x="101" y="1431"/>
                </a:cubicBezTo>
                <a:cubicBezTo>
                  <a:pt x="88" y="1430"/>
                  <a:pt x="72" y="1437"/>
                  <a:pt x="53" y="1438"/>
                </a:cubicBezTo>
                <a:cubicBezTo>
                  <a:pt x="38" y="1438"/>
                  <a:pt x="19" y="1433"/>
                  <a:pt x="9" y="1433"/>
                </a:cubicBezTo>
                <a:cubicBezTo>
                  <a:pt x="0" y="1428"/>
                  <a:pt x="12" y="1418"/>
                  <a:pt x="6" y="1408"/>
                </a:cubicBezTo>
                <a:cubicBezTo>
                  <a:pt x="5" y="1403"/>
                  <a:pt x="12" y="1405"/>
                  <a:pt x="11" y="1400"/>
                </a:cubicBezTo>
                <a:cubicBezTo>
                  <a:pt x="20" y="1287"/>
                  <a:pt x="40" y="1173"/>
                  <a:pt x="52" y="1060"/>
                </a:cubicBezTo>
                <a:cubicBezTo>
                  <a:pt x="56" y="1023"/>
                  <a:pt x="66" y="972"/>
                  <a:pt x="66" y="957"/>
                </a:cubicBezTo>
                <a:cubicBezTo>
                  <a:pt x="77" y="849"/>
                  <a:pt x="87" y="725"/>
                  <a:pt x="104" y="606"/>
                </a:cubicBezTo>
                <a:cubicBezTo>
                  <a:pt x="112" y="547"/>
                  <a:pt x="114" y="487"/>
                  <a:pt x="122" y="427"/>
                </a:cubicBezTo>
                <a:cubicBezTo>
                  <a:pt x="126" y="398"/>
                  <a:pt x="131" y="369"/>
                  <a:pt x="133" y="339"/>
                </a:cubicBezTo>
                <a:cubicBezTo>
                  <a:pt x="137" y="294"/>
                  <a:pt x="147" y="256"/>
                  <a:pt x="144" y="204"/>
                </a:cubicBezTo>
                <a:cubicBezTo>
                  <a:pt x="141" y="136"/>
                  <a:pt x="143" y="83"/>
                  <a:pt x="137" y="12"/>
                </a:cubicBezTo>
                <a:close/>
                <a:moveTo>
                  <a:pt x="155" y="255"/>
                </a:moveTo>
                <a:cubicBezTo>
                  <a:pt x="160" y="276"/>
                  <a:pt x="159" y="300"/>
                  <a:pt x="161" y="324"/>
                </a:cubicBezTo>
                <a:cubicBezTo>
                  <a:pt x="164" y="360"/>
                  <a:pt x="164" y="379"/>
                  <a:pt x="164" y="401"/>
                </a:cubicBezTo>
                <a:cubicBezTo>
                  <a:pt x="164" y="412"/>
                  <a:pt x="165" y="420"/>
                  <a:pt x="164" y="433"/>
                </a:cubicBezTo>
                <a:cubicBezTo>
                  <a:pt x="162" y="466"/>
                  <a:pt x="165" y="504"/>
                  <a:pt x="165" y="535"/>
                </a:cubicBezTo>
                <a:cubicBezTo>
                  <a:pt x="165" y="556"/>
                  <a:pt x="170" y="579"/>
                  <a:pt x="169" y="599"/>
                </a:cubicBezTo>
                <a:cubicBezTo>
                  <a:pt x="169" y="604"/>
                  <a:pt x="167" y="609"/>
                  <a:pt x="167" y="615"/>
                </a:cubicBezTo>
                <a:cubicBezTo>
                  <a:pt x="166" y="638"/>
                  <a:pt x="171" y="672"/>
                  <a:pt x="171" y="689"/>
                </a:cubicBezTo>
                <a:cubicBezTo>
                  <a:pt x="171" y="700"/>
                  <a:pt x="171" y="719"/>
                  <a:pt x="171" y="735"/>
                </a:cubicBezTo>
                <a:cubicBezTo>
                  <a:pt x="168" y="792"/>
                  <a:pt x="179" y="843"/>
                  <a:pt x="175" y="897"/>
                </a:cubicBezTo>
                <a:cubicBezTo>
                  <a:pt x="189" y="888"/>
                  <a:pt x="204" y="880"/>
                  <a:pt x="218" y="872"/>
                </a:cubicBezTo>
                <a:cubicBezTo>
                  <a:pt x="222" y="797"/>
                  <a:pt x="213" y="706"/>
                  <a:pt x="214" y="626"/>
                </a:cubicBezTo>
                <a:cubicBezTo>
                  <a:pt x="214" y="600"/>
                  <a:pt x="211" y="575"/>
                  <a:pt x="211" y="550"/>
                </a:cubicBezTo>
                <a:cubicBezTo>
                  <a:pt x="211" y="518"/>
                  <a:pt x="213" y="485"/>
                  <a:pt x="213" y="452"/>
                </a:cubicBezTo>
                <a:cubicBezTo>
                  <a:pt x="213" y="419"/>
                  <a:pt x="212" y="386"/>
                  <a:pt x="211" y="353"/>
                </a:cubicBezTo>
                <a:cubicBezTo>
                  <a:pt x="211" y="322"/>
                  <a:pt x="207" y="291"/>
                  <a:pt x="206" y="261"/>
                </a:cubicBezTo>
                <a:cubicBezTo>
                  <a:pt x="205" y="232"/>
                  <a:pt x="207" y="203"/>
                  <a:pt x="204" y="174"/>
                </a:cubicBezTo>
                <a:cubicBezTo>
                  <a:pt x="200" y="138"/>
                  <a:pt x="196" y="100"/>
                  <a:pt x="200" y="65"/>
                </a:cubicBezTo>
                <a:cubicBezTo>
                  <a:pt x="192" y="60"/>
                  <a:pt x="184" y="51"/>
                  <a:pt x="175" y="44"/>
                </a:cubicBezTo>
                <a:cubicBezTo>
                  <a:pt x="166" y="38"/>
                  <a:pt x="155" y="27"/>
                  <a:pt x="148" y="29"/>
                </a:cubicBezTo>
                <a:cubicBezTo>
                  <a:pt x="155" y="98"/>
                  <a:pt x="156" y="180"/>
                  <a:pt x="155" y="255"/>
                </a:cubicBezTo>
                <a:close/>
                <a:moveTo>
                  <a:pt x="1614" y="942"/>
                </a:moveTo>
                <a:cubicBezTo>
                  <a:pt x="1537" y="937"/>
                  <a:pt x="1452" y="938"/>
                  <a:pt x="1363" y="937"/>
                </a:cubicBezTo>
                <a:cubicBezTo>
                  <a:pt x="1327" y="937"/>
                  <a:pt x="1292" y="935"/>
                  <a:pt x="1262" y="935"/>
                </a:cubicBezTo>
                <a:cubicBezTo>
                  <a:pt x="1249" y="934"/>
                  <a:pt x="1237" y="938"/>
                  <a:pt x="1225" y="937"/>
                </a:cubicBezTo>
                <a:cubicBezTo>
                  <a:pt x="1219" y="937"/>
                  <a:pt x="1213" y="933"/>
                  <a:pt x="1208" y="933"/>
                </a:cubicBezTo>
                <a:cubicBezTo>
                  <a:pt x="1203" y="933"/>
                  <a:pt x="1198" y="936"/>
                  <a:pt x="1194" y="936"/>
                </a:cubicBezTo>
                <a:cubicBezTo>
                  <a:pt x="1148" y="940"/>
                  <a:pt x="1100" y="932"/>
                  <a:pt x="1061" y="935"/>
                </a:cubicBezTo>
                <a:cubicBezTo>
                  <a:pt x="1056" y="935"/>
                  <a:pt x="1051" y="939"/>
                  <a:pt x="1046" y="939"/>
                </a:cubicBezTo>
                <a:cubicBezTo>
                  <a:pt x="1041" y="939"/>
                  <a:pt x="1037" y="935"/>
                  <a:pt x="1032" y="935"/>
                </a:cubicBezTo>
                <a:cubicBezTo>
                  <a:pt x="1026" y="934"/>
                  <a:pt x="1019" y="937"/>
                  <a:pt x="1013" y="937"/>
                </a:cubicBezTo>
                <a:cubicBezTo>
                  <a:pt x="984" y="937"/>
                  <a:pt x="958" y="936"/>
                  <a:pt x="931" y="935"/>
                </a:cubicBezTo>
                <a:cubicBezTo>
                  <a:pt x="881" y="932"/>
                  <a:pt x="830" y="935"/>
                  <a:pt x="780" y="933"/>
                </a:cubicBezTo>
                <a:cubicBezTo>
                  <a:pt x="759" y="932"/>
                  <a:pt x="740" y="935"/>
                  <a:pt x="721" y="932"/>
                </a:cubicBezTo>
                <a:cubicBezTo>
                  <a:pt x="710" y="930"/>
                  <a:pt x="704" y="930"/>
                  <a:pt x="692" y="930"/>
                </a:cubicBezTo>
                <a:cubicBezTo>
                  <a:pt x="673" y="931"/>
                  <a:pt x="648" y="921"/>
                  <a:pt x="629" y="932"/>
                </a:cubicBezTo>
                <a:cubicBezTo>
                  <a:pt x="590" y="922"/>
                  <a:pt x="541" y="925"/>
                  <a:pt x="494" y="925"/>
                </a:cubicBezTo>
                <a:cubicBezTo>
                  <a:pt x="448" y="925"/>
                  <a:pt x="409" y="922"/>
                  <a:pt x="368" y="923"/>
                </a:cubicBezTo>
                <a:cubicBezTo>
                  <a:pt x="300" y="926"/>
                  <a:pt x="216" y="928"/>
                  <a:pt x="155" y="925"/>
                </a:cubicBezTo>
                <a:cubicBezTo>
                  <a:pt x="142" y="924"/>
                  <a:pt x="94" y="917"/>
                  <a:pt x="95" y="939"/>
                </a:cubicBezTo>
                <a:cubicBezTo>
                  <a:pt x="97" y="962"/>
                  <a:pt x="129" y="952"/>
                  <a:pt x="146" y="953"/>
                </a:cubicBezTo>
                <a:cubicBezTo>
                  <a:pt x="165" y="953"/>
                  <a:pt x="192" y="955"/>
                  <a:pt x="213" y="954"/>
                </a:cubicBezTo>
                <a:cubicBezTo>
                  <a:pt x="226" y="953"/>
                  <a:pt x="235" y="950"/>
                  <a:pt x="243" y="950"/>
                </a:cubicBezTo>
                <a:cubicBezTo>
                  <a:pt x="249" y="950"/>
                  <a:pt x="263" y="954"/>
                  <a:pt x="269" y="954"/>
                </a:cubicBezTo>
                <a:cubicBezTo>
                  <a:pt x="316" y="958"/>
                  <a:pt x="358" y="954"/>
                  <a:pt x="404" y="951"/>
                </a:cubicBezTo>
                <a:cubicBezTo>
                  <a:pt x="437" y="957"/>
                  <a:pt x="469" y="956"/>
                  <a:pt x="503" y="956"/>
                </a:cubicBezTo>
                <a:cubicBezTo>
                  <a:pt x="532" y="955"/>
                  <a:pt x="562" y="957"/>
                  <a:pt x="591" y="958"/>
                </a:cubicBezTo>
                <a:cubicBezTo>
                  <a:pt x="649" y="961"/>
                  <a:pt x="709" y="957"/>
                  <a:pt x="768" y="958"/>
                </a:cubicBezTo>
                <a:cubicBezTo>
                  <a:pt x="785" y="959"/>
                  <a:pt x="802" y="962"/>
                  <a:pt x="819" y="962"/>
                </a:cubicBezTo>
                <a:cubicBezTo>
                  <a:pt x="881" y="963"/>
                  <a:pt x="947" y="961"/>
                  <a:pt x="1011" y="965"/>
                </a:cubicBezTo>
                <a:cubicBezTo>
                  <a:pt x="1026" y="966"/>
                  <a:pt x="1043" y="962"/>
                  <a:pt x="1055" y="962"/>
                </a:cubicBezTo>
                <a:cubicBezTo>
                  <a:pt x="1067" y="963"/>
                  <a:pt x="1079" y="967"/>
                  <a:pt x="1090" y="968"/>
                </a:cubicBezTo>
                <a:cubicBezTo>
                  <a:pt x="1107" y="969"/>
                  <a:pt x="1124" y="968"/>
                  <a:pt x="1141" y="968"/>
                </a:cubicBezTo>
                <a:cubicBezTo>
                  <a:pt x="1213" y="968"/>
                  <a:pt x="1298" y="969"/>
                  <a:pt x="1360" y="967"/>
                </a:cubicBezTo>
                <a:cubicBezTo>
                  <a:pt x="1377" y="966"/>
                  <a:pt x="1398" y="973"/>
                  <a:pt x="1415" y="967"/>
                </a:cubicBezTo>
                <a:cubicBezTo>
                  <a:pt x="1422" y="971"/>
                  <a:pt x="1427" y="971"/>
                  <a:pt x="1436" y="971"/>
                </a:cubicBezTo>
                <a:cubicBezTo>
                  <a:pt x="1493" y="973"/>
                  <a:pt x="1550" y="970"/>
                  <a:pt x="1612" y="974"/>
                </a:cubicBezTo>
                <a:cubicBezTo>
                  <a:pt x="1620" y="967"/>
                  <a:pt x="1625" y="949"/>
                  <a:pt x="1614" y="942"/>
                </a:cubicBezTo>
                <a:close/>
                <a:moveTo>
                  <a:pt x="1567" y="725"/>
                </a:moveTo>
                <a:cubicBezTo>
                  <a:pt x="1569" y="581"/>
                  <a:pt x="1568" y="441"/>
                  <a:pt x="1557" y="290"/>
                </a:cubicBezTo>
                <a:cubicBezTo>
                  <a:pt x="1558" y="206"/>
                  <a:pt x="1560" y="125"/>
                  <a:pt x="1552" y="40"/>
                </a:cubicBezTo>
                <a:cubicBezTo>
                  <a:pt x="1533" y="47"/>
                  <a:pt x="1527" y="65"/>
                  <a:pt x="1512" y="75"/>
                </a:cubicBezTo>
                <a:cubicBezTo>
                  <a:pt x="1526" y="195"/>
                  <a:pt x="1523" y="298"/>
                  <a:pt x="1526" y="409"/>
                </a:cubicBezTo>
                <a:cubicBezTo>
                  <a:pt x="1527" y="431"/>
                  <a:pt x="1522" y="450"/>
                  <a:pt x="1522" y="472"/>
                </a:cubicBezTo>
                <a:cubicBezTo>
                  <a:pt x="1523" y="526"/>
                  <a:pt x="1525" y="568"/>
                  <a:pt x="1528" y="623"/>
                </a:cubicBezTo>
                <a:cubicBezTo>
                  <a:pt x="1530" y="666"/>
                  <a:pt x="1525" y="712"/>
                  <a:pt x="1525" y="758"/>
                </a:cubicBezTo>
                <a:cubicBezTo>
                  <a:pt x="1525" y="805"/>
                  <a:pt x="1522" y="852"/>
                  <a:pt x="1519" y="898"/>
                </a:cubicBezTo>
                <a:cubicBezTo>
                  <a:pt x="1532" y="910"/>
                  <a:pt x="1549" y="916"/>
                  <a:pt x="1566" y="923"/>
                </a:cubicBezTo>
                <a:cubicBezTo>
                  <a:pt x="1568" y="864"/>
                  <a:pt x="1566" y="794"/>
                  <a:pt x="1567" y="725"/>
                </a:cubicBezTo>
                <a:close/>
                <a:moveTo>
                  <a:pt x="1550" y="928"/>
                </a:moveTo>
                <a:cubicBezTo>
                  <a:pt x="1542" y="922"/>
                  <a:pt x="1530" y="919"/>
                  <a:pt x="1522" y="912"/>
                </a:cubicBezTo>
                <a:cubicBezTo>
                  <a:pt x="1517" y="915"/>
                  <a:pt x="1518" y="916"/>
                  <a:pt x="1512" y="916"/>
                </a:cubicBezTo>
                <a:cubicBezTo>
                  <a:pt x="1508" y="912"/>
                  <a:pt x="1507" y="905"/>
                  <a:pt x="1503" y="901"/>
                </a:cubicBezTo>
                <a:cubicBezTo>
                  <a:pt x="1429" y="892"/>
                  <a:pt x="1319" y="897"/>
                  <a:pt x="1248" y="893"/>
                </a:cubicBezTo>
                <a:cubicBezTo>
                  <a:pt x="1245" y="898"/>
                  <a:pt x="1239" y="892"/>
                  <a:pt x="1237" y="897"/>
                </a:cubicBezTo>
                <a:cubicBezTo>
                  <a:pt x="1234" y="894"/>
                  <a:pt x="1229" y="894"/>
                  <a:pt x="1223" y="894"/>
                </a:cubicBezTo>
                <a:cubicBezTo>
                  <a:pt x="1223" y="911"/>
                  <a:pt x="1213" y="918"/>
                  <a:pt x="1201" y="923"/>
                </a:cubicBezTo>
                <a:cubicBezTo>
                  <a:pt x="1321" y="928"/>
                  <a:pt x="1451" y="928"/>
                  <a:pt x="1550" y="928"/>
                </a:cubicBezTo>
                <a:close/>
                <a:moveTo>
                  <a:pt x="211" y="57"/>
                </a:moveTo>
                <a:cubicBezTo>
                  <a:pt x="213" y="60"/>
                  <a:pt x="218" y="51"/>
                  <a:pt x="221" y="55"/>
                </a:cubicBezTo>
                <a:cubicBezTo>
                  <a:pt x="224" y="53"/>
                  <a:pt x="229" y="58"/>
                  <a:pt x="236" y="58"/>
                </a:cubicBezTo>
                <a:cubicBezTo>
                  <a:pt x="242" y="59"/>
                  <a:pt x="247" y="55"/>
                  <a:pt x="252" y="55"/>
                </a:cubicBezTo>
                <a:cubicBezTo>
                  <a:pt x="257" y="56"/>
                  <a:pt x="263" y="59"/>
                  <a:pt x="269" y="60"/>
                </a:cubicBezTo>
                <a:cubicBezTo>
                  <a:pt x="275" y="60"/>
                  <a:pt x="281" y="58"/>
                  <a:pt x="288" y="58"/>
                </a:cubicBezTo>
                <a:cubicBezTo>
                  <a:pt x="413" y="60"/>
                  <a:pt x="529" y="60"/>
                  <a:pt x="647" y="60"/>
                </a:cubicBezTo>
                <a:cubicBezTo>
                  <a:pt x="655" y="60"/>
                  <a:pt x="664" y="63"/>
                  <a:pt x="672" y="62"/>
                </a:cubicBezTo>
                <a:cubicBezTo>
                  <a:pt x="728" y="62"/>
                  <a:pt x="782" y="61"/>
                  <a:pt x="842" y="62"/>
                </a:cubicBezTo>
                <a:cubicBezTo>
                  <a:pt x="957" y="65"/>
                  <a:pt x="1042" y="63"/>
                  <a:pt x="1142" y="65"/>
                </a:cubicBezTo>
                <a:cubicBezTo>
                  <a:pt x="1209" y="67"/>
                  <a:pt x="1290" y="67"/>
                  <a:pt x="1346" y="62"/>
                </a:cubicBezTo>
                <a:cubicBezTo>
                  <a:pt x="1400" y="69"/>
                  <a:pt x="1452" y="66"/>
                  <a:pt x="1507" y="64"/>
                </a:cubicBezTo>
                <a:cubicBezTo>
                  <a:pt x="1513" y="51"/>
                  <a:pt x="1534" y="41"/>
                  <a:pt x="1542" y="25"/>
                </a:cubicBezTo>
                <a:cubicBezTo>
                  <a:pt x="1445" y="18"/>
                  <a:pt x="1332" y="27"/>
                  <a:pt x="1241" y="23"/>
                </a:cubicBezTo>
                <a:cubicBezTo>
                  <a:pt x="1193" y="22"/>
                  <a:pt x="1142" y="24"/>
                  <a:pt x="1092" y="23"/>
                </a:cubicBezTo>
                <a:cubicBezTo>
                  <a:pt x="973" y="23"/>
                  <a:pt x="890" y="21"/>
                  <a:pt x="780" y="21"/>
                </a:cubicBezTo>
                <a:cubicBezTo>
                  <a:pt x="606" y="21"/>
                  <a:pt x="477" y="20"/>
                  <a:pt x="302" y="19"/>
                </a:cubicBezTo>
                <a:cubicBezTo>
                  <a:pt x="262" y="19"/>
                  <a:pt x="211" y="15"/>
                  <a:pt x="186" y="26"/>
                </a:cubicBezTo>
                <a:cubicBezTo>
                  <a:pt x="176" y="23"/>
                  <a:pt x="172" y="24"/>
                  <a:pt x="164" y="22"/>
                </a:cubicBezTo>
                <a:cubicBezTo>
                  <a:pt x="179" y="35"/>
                  <a:pt x="193" y="52"/>
                  <a:pt x="211" y="57"/>
                </a:cubicBezTo>
                <a:close/>
                <a:moveTo>
                  <a:pt x="1512" y="560"/>
                </a:moveTo>
                <a:cubicBezTo>
                  <a:pt x="1510" y="513"/>
                  <a:pt x="1516" y="464"/>
                  <a:pt x="1511" y="417"/>
                </a:cubicBezTo>
                <a:cubicBezTo>
                  <a:pt x="1514" y="403"/>
                  <a:pt x="1512" y="380"/>
                  <a:pt x="1512" y="359"/>
                </a:cubicBezTo>
                <a:cubicBezTo>
                  <a:pt x="1513" y="342"/>
                  <a:pt x="1511" y="326"/>
                  <a:pt x="1511" y="310"/>
                </a:cubicBezTo>
                <a:cubicBezTo>
                  <a:pt x="1509" y="228"/>
                  <a:pt x="1509" y="156"/>
                  <a:pt x="1501" y="76"/>
                </a:cubicBezTo>
                <a:cubicBezTo>
                  <a:pt x="1480" y="76"/>
                  <a:pt x="1461" y="76"/>
                  <a:pt x="1441" y="75"/>
                </a:cubicBezTo>
                <a:cubicBezTo>
                  <a:pt x="1423" y="75"/>
                  <a:pt x="1403" y="77"/>
                  <a:pt x="1382" y="76"/>
                </a:cubicBezTo>
                <a:cubicBezTo>
                  <a:pt x="1368" y="76"/>
                  <a:pt x="1356" y="73"/>
                  <a:pt x="1347" y="82"/>
                </a:cubicBezTo>
                <a:cubicBezTo>
                  <a:pt x="1340" y="76"/>
                  <a:pt x="1331" y="75"/>
                  <a:pt x="1324" y="75"/>
                </a:cubicBezTo>
                <a:cubicBezTo>
                  <a:pt x="1268" y="73"/>
                  <a:pt x="1196" y="75"/>
                  <a:pt x="1134" y="76"/>
                </a:cubicBezTo>
                <a:cubicBezTo>
                  <a:pt x="1077" y="73"/>
                  <a:pt x="1017" y="74"/>
                  <a:pt x="970" y="74"/>
                </a:cubicBezTo>
                <a:cubicBezTo>
                  <a:pt x="909" y="73"/>
                  <a:pt x="843" y="71"/>
                  <a:pt x="783" y="69"/>
                </a:cubicBezTo>
                <a:cubicBezTo>
                  <a:pt x="751" y="69"/>
                  <a:pt x="722" y="72"/>
                  <a:pt x="695" y="71"/>
                </a:cubicBezTo>
                <a:cubicBezTo>
                  <a:pt x="679" y="70"/>
                  <a:pt x="663" y="73"/>
                  <a:pt x="647" y="72"/>
                </a:cubicBezTo>
                <a:cubicBezTo>
                  <a:pt x="558" y="70"/>
                  <a:pt x="462" y="70"/>
                  <a:pt x="373" y="69"/>
                </a:cubicBezTo>
                <a:cubicBezTo>
                  <a:pt x="336" y="69"/>
                  <a:pt x="299" y="64"/>
                  <a:pt x="264" y="68"/>
                </a:cubicBezTo>
                <a:cubicBezTo>
                  <a:pt x="260" y="69"/>
                  <a:pt x="255" y="71"/>
                  <a:pt x="250" y="71"/>
                </a:cubicBezTo>
                <a:cubicBezTo>
                  <a:pt x="245" y="71"/>
                  <a:pt x="241" y="67"/>
                  <a:pt x="235" y="67"/>
                </a:cubicBezTo>
                <a:cubicBezTo>
                  <a:pt x="226" y="66"/>
                  <a:pt x="218" y="73"/>
                  <a:pt x="208" y="72"/>
                </a:cubicBezTo>
                <a:cubicBezTo>
                  <a:pt x="208" y="133"/>
                  <a:pt x="220" y="210"/>
                  <a:pt x="220" y="260"/>
                </a:cubicBezTo>
                <a:cubicBezTo>
                  <a:pt x="219" y="286"/>
                  <a:pt x="222" y="311"/>
                  <a:pt x="222" y="342"/>
                </a:cubicBezTo>
                <a:cubicBezTo>
                  <a:pt x="223" y="386"/>
                  <a:pt x="226" y="428"/>
                  <a:pt x="224" y="472"/>
                </a:cubicBezTo>
                <a:cubicBezTo>
                  <a:pt x="222" y="518"/>
                  <a:pt x="226" y="567"/>
                  <a:pt x="228" y="605"/>
                </a:cubicBezTo>
                <a:cubicBezTo>
                  <a:pt x="230" y="644"/>
                  <a:pt x="229" y="686"/>
                  <a:pt x="228" y="728"/>
                </a:cubicBezTo>
                <a:cubicBezTo>
                  <a:pt x="228" y="773"/>
                  <a:pt x="234" y="819"/>
                  <a:pt x="231" y="863"/>
                </a:cubicBezTo>
                <a:cubicBezTo>
                  <a:pt x="396" y="871"/>
                  <a:pt x="574" y="870"/>
                  <a:pt x="735" y="873"/>
                </a:cubicBezTo>
                <a:cubicBezTo>
                  <a:pt x="815" y="875"/>
                  <a:pt x="892" y="879"/>
                  <a:pt x="970" y="877"/>
                </a:cubicBezTo>
                <a:cubicBezTo>
                  <a:pt x="969" y="847"/>
                  <a:pt x="995" y="844"/>
                  <a:pt x="1008" y="827"/>
                </a:cubicBezTo>
                <a:cubicBezTo>
                  <a:pt x="1033" y="821"/>
                  <a:pt x="1059" y="839"/>
                  <a:pt x="1088" y="849"/>
                </a:cubicBezTo>
                <a:cubicBezTo>
                  <a:pt x="1110" y="849"/>
                  <a:pt x="1136" y="847"/>
                  <a:pt x="1152" y="830"/>
                </a:cubicBezTo>
                <a:cubicBezTo>
                  <a:pt x="1189" y="833"/>
                  <a:pt x="1210" y="860"/>
                  <a:pt x="1222" y="884"/>
                </a:cubicBezTo>
                <a:cubicBezTo>
                  <a:pt x="1317" y="883"/>
                  <a:pt x="1412" y="887"/>
                  <a:pt x="1510" y="888"/>
                </a:cubicBezTo>
                <a:cubicBezTo>
                  <a:pt x="1518" y="784"/>
                  <a:pt x="1517" y="671"/>
                  <a:pt x="1512" y="560"/>
                </a:cubicBezTo>
                <a:close/>
                <a:moveTo>
                  <a:pt x="1427" y="1290"/>
                </a:moveTo>
                <a:cubicBezTo>
                  <a:pt x="1422" y="1194"/>
                  <a:pt x="1416" y="1096"/>
                  <a:pt x="1409" y="981"/>
                </a:cubicBezTo>
                <a:cubicBezTo>
                  <a:pt x="1392" y="982"/>
                  <a:pt x="1384" y="980"/>
                  <a:pt x="1367" y="981"/>
                </a:cubicBezTo>
                <a:cubicBezTo>
                  <a:pt x="1359" y="1018"/>
                  <a:pt x="1367" y="1065"/>
                  <a:pt x="1370" y="1111"/>
                </a:cubicBezTo>
                <a:cubicBezTo>
                  <a:pt x="1372" y="1139"/>
                  <a:pt x="1368" y="1168"/>
                  <a:pt x="1370" y="1197"/>
                </a:cubicBezTo>
                <a:cubicBezTo>
                  <a:pt x="1371" y="1226"/>
                  <a:pt x="1374" y="1253"/>
                  <a:pt x="1374" y="1280"/>
                </a:cubicBezTo>
                <a:cubicBezTo>
                  <a:pt x="1374" y="1335"/>
                  <a:pt x="1376" y="1390"/>
                  <a:pt x="1378" y="1442"/>
                </a:cubicBezTo>
                <a:cubicBezTo>
                  <a:pt x="1379" y="1451"/>
                  <a:pt x="1380" y="1461"/>
                  <a:pt x="1384" y="1470"/>
                </a:cubicBezTo>
                <a:cubicBezTo>
                  <a:pt x="1400" y="1467"/>
                  <a:pt x="1415" y="1461"/>
                  <a:pt x="1429" y="1454"/>
                </a:cubicBezTo>
                <a:cubicBezTo>
                  <a:pt x="1433" y="1404"/>
                  <a:pt x="1430" y="1344"/>
                  <a:pt x="1427" y="1290"/>
                </a:cubicBezTo>
                <a:close/>
                <a:moveTo>
                  <a:pt x="1367" y="1338"/>
                </a:moveTo>
                <a:cubicBezTo>
                  <a:pt x="1363" y="1346"/>
                  <a:pt x="1355" y="1344"/>
                  <a:pt x="1349" y="1341"/>
                </a:cubicBezTo>
                <a:cubicBezTo>
                  <a:pt x="1345" y="1371"/>
                  <a:pt x="1355" y="1418"/>
                  <a:pt x="1350" y="1449"/>
                </a:cubicBezTo>
                <a:cubicBezTo>
                  <a:pt x="1357" y="1456"/>
                  <a:pt x="1364" y="1463"/>
                  <a:pt x="1371" y="1470"/>
                </a:cubicBezTo>
                <a:cubicBezTo>
                  <a:pt x="1368" y="1429"/>
                  <a:pt x="1371" y="1379"/>
                  <a:pt x="1367" y="1338"/>
                </a:cubicBezTo>
                <a:close/>
                <a:moveTo>
                  <a:pt x="1364" y="1224"/>
                </a:moveTo>
                <a:cubicBezTo>
                  <a:pt x="1360" y="1138"/>
                  <a:pt x="1361" y="1065"/>
                  <a:pt x="1353" y="979"/>
                </a:cubicBezTo>
                <a:cubicBezTo>
                  <a:pt x="1343" y="979"/>
                  <a:pt x="1340" y="979"/>
                  <a:pt x="1334" y="978"/>
                </a:cubicBezTo>
                <a:cubicBezTo>
                  <a:pt x="1333" y="1056"/>
                  <a:pt x="1339" y="1122"/>
                  <a:pt x="1342" y="1200"/>
                </a:cubicBezTo>
                <a:cubicBezTo>
                  <a:pt x="1343" y="1225"/>
                  <a:pt x="1342" y="1254"/>
                  <a:pt x="1346" y="1273"/>
                </a:cubicBezTo>
                <a:cubicBezTo>
                  <a:pt x="1354" y="1273"/>
                  <a:pt x="1360" y="1269"/>
                  <a:pt x="1366" y="1271"/>
                </a:cubicBezTo>
                <a:cubicBezTo>
                  <a:pt x="1369" y="1256"/>
                  <a:pt x="1360" y="1238"/>
                  <a:pt x="1367" y="1224"/>
                </a:cubicBezTo>
                <a:cubicBezTo>
                  <a:pt x="1368" y="1224"/>
                  <a:pt x="1369" y="1223"/>
                  <a:pt x="1367" y="1222"/>
                </a:cubicBezTo>
                <a:cubicBezTo>
                  <a:pt x="1367" y="1224"/>
                  <a:pt x="1366" y="1224"/>
                  <a:pt x="1364" y="1224"/>
                </a:cubicBezTo>
                <a:close/>
                <a:moveTo>
                  <a:pt x="1367" y="1303"/>
                </a:moveTo>
                <a:cubicBezTo>
                  <a:pt x="1361" y="1305"/>
                  <a:pt x="1353" y="1304"/>
                  <a:pt x="1347" y="1306"/>
                </a:cubicBezTo>
                <a:cubicBezTo>
                  <a:pt x="1347" y="1314"/>
                  <a:pt x="1348" y="1319"/>
                  <a:pt x="1349" y="1326"/>
                </a:cubicBezTo>
                <a:cubicBezTo>
                  <a:pt x="1358" y="1323"/>
                  <a:pt x="1362" y="1330"/>
                  <a:pt x="1368" y="1323"/>
                </a:cubicBezTo>
                <a:cubicBezTo>
                  <a:pt x="1366" y="1319"/>
                  <a:pt x="1369" y="1310"/>
                  <a:pt x="1367" y="1303"/>
                </a:cubicBezTo>
                <a:close/>
                <a:moveTo>
                  <a:pt x="1364" y="1281"/>
                </a:moveTo>
                <a:cubicBezTo>
                  <a:pt x="1356" y="1283"/>
                  <a:pt x="1350" y="1280"/>
                  <a:pt x="1345" y="1283"/>
                </a:cubicBezTo>
                <a:cubicBezTo>
                  <a:pt x="1344" y="1287"/>
                  <a:pt x="1347" y="1288"/>
                  <a:pt x="1346" y="1294"/>
                </a:cubicBezTo>
                <a:cubicBezTo>
                  <a:pt x="1355" y="1290"/>
                  <a:pt x="1358" y="1293"/>
                  <a:pt x="1367" y="1295"/>
                </a:cubicBezTo>
                <a:cubicBezTo>
                  <a:pt x="1366" y="1291"/>
                  <a:pt x="1366" y="1285"/>
                  <a:pt x="1364" y="1281"/>
                </a:cubicBezTo>
                <a:close/>
                <a:moveTo>
                  <a:pt x="1336" y="1308"/>
                </a:moveTo>
                <a:cubicBezTo>
                  <a:pt x="1333" y="1308"/>
                  <a:pt x="1328" y="1308"/>
                  <a:pt x="1327" y="1306"/>
                </a:cubicBezTo>
                <a:cubicBezTo>
                  <a:pt x="1330" y="1314"/>
                  <a:pt x="1328" y="1316"/>
                  <a:pt x="1329" y="1327"/>
                </a:cubicBezTo>
                <a:cubicBezTo>
                  <a:pt x="1334" y="1328"/>
                  <a:pt x="1335" y="1325"/>
                  <a:pt x="1339" y="1326"/>
                </a:cubicBezTo>
                <a:cubicBezTo>
                  <a:pt x="1340" y="1318"/>
                  <a:pt x="1338" y="1313"/>
                  <a:pt x="1336" y="1308"/>
                </a:cubicBezTo>
                <a:close/>
                <a:moveTo>
                  <a:pt x="1328" y="1109"/>
                </a:moveTo>
                <a:cubicBezTo>
                  <a:pt x="1324" y="1171"/>
                  <a:pt x="1314" y="1220"/>
                  <a:pt x="1310" y="1273"/>
                </a:cubicBezTo>
                <a:cubicBezTo>
                  <a:pt x="1315" y="1270"/>
                  <a:pt x="1327" y="1274"/>
                  <a:pt x="1336" y="1271"/>
                </a:cubicBezTo>
                <a:cubicBezTo>
                  <a:pt x="1333" y="1215"/>
                  <a:pt x="1334" y="1163"/>
                  <a:pt x="1328" y="1109"/>
                </a:cubicBezTo>
                <a:close/>
                <a:moveTo>
                  <a:pt x="1328" y="1281"/>
                </a:moveTo>
                <a:cubicBezTo>
                  <a:pt x="1325" y="1284"/>
                  <a:pt x="1327" y="1290"/>
                  <a:pt x="1327" y="1295"/>
                </a:cubicBezTo>
                <a:cubicBezTo>
                  <a:pt x="1330" y="1295"/>
                  <a:pt x="1333" y="1295"/>
                  <a:pt x="1335" y="1294"/>
                </a:cubicBezTo>
                <a:cubicBezTo>
                  <a:pt x="1335" y="1288"/>
                  <a:pt x="1334" y="1282"/>
                  <a:pt x="1328" y="1281"/>
                </a:cubicBezTo>
                <a:close/>
                <a:moveTo>
                  <a:pt x="1322" y="1085"/>
                </a:moveTo>
                <a:cubicBezTo>
                  <a:pt x="1324" y="1080"/>
                  <a:pt x="1328" y="1085"/>
                  <a:pt x="1328" y="1077"/>
                </a:cubicBezTo>
                <a:cubicBezTo>
                  <a:pt x="1324" y="1050"/>
                  <a:pt x="1325" y="1007"/>
                  <a:pt x="1322" y="979"/>
                </a:cubicBezTo>
                <a:cubicBezTo>
                  <a:pt x="1315" y="981"/>
                  <a:pt x="1303" y="977"/>
                  <a:pt x="1293" y="979"/>
                </a:cubicBezTo>
                <a:cubicBezTo>
                  <a:pt x="1289" y="1003"/>
                  <a:pt x="1292" y="1028"/>
                  <a:pt x="1289" y="1052"/>
                </a:cubicBezTo>
                <a:cubicBezTo>
                  <a:pt x="1285" y="1087"/>
                  <a:pt x="1274" y="1122"/>
                  <a:pt x="1268" y="1157"/>
                </a:cubicBezTo>
                <a:cubicBezTo>
                  <a:pt x="1263" y="1186"/>
                  <a:pt x="1262" y="1219"/>
                  <a:pt x="1259" y="1239"/>
                </a:cubicBezTo>
                <a:cubicBezTo>
                  <a:pt x="1258" y="1248"/>
                  <a:pt x="1258" y="1260"/>
                  <a:pt x="1251" y="1267"/>
                </a:cubicBezTo>
                <a:cubicBezTo>
                  <a:pt x="1241" y="1263"/>
                  <a:pt x="1247" y="1251"/>
                  <a:pt x="1248" y="1245"/>
                </a:cubicBezTo>
                <a:cubicBezTo>
                  <a:pt x="1250" y="1236"/>
                  <a:pt x="1250" y="1227"/>
                  <a:pt x="1251" y="1218"/>
                </a:cubicBezTo>
                <a:cubicBezTo>
                  <a:pt x="1261" y="1145"/>
                  <a:pt x="1284" y="1064"/>
                  <a:pt x="1283" y="979"/>
                </a:cubicBezTo>
                <a:cubicBezTo>
                  <a:pt x="1278" y="979"/>
                  <a:pt x="1273" y="979"/>
                  <a:pt x="1269" y="981"/>
                </a:cubicBezTo>
                <a:cubicBezTo>
                  <a:pt x="1254" y="1069"/>
                  <a:pt x="1241" y="1187"/>
                  <a:pt x="1227" y="1270"/>
                </a:cubicBezTo>
                <a:cubicBezTo>
                  <a:pt x="1251" y="1268"/>
                  <a:pt x="1279" y="1269"/>
                  <a:pt x="1300" y="1270"/>
                </a:cubicBezTo>
                <a:cubicBezTo>
                  <a:pt x="1306" y="1211"/>
                  <a:pt x="1320" y="1150"/>
                  <a:pt x="1322" y="1085"/>
                </a:cubicBezTo>
                <a:close/>
                <a:moveTo>
                  <a:pt x="1306" y="1309"/>
                </a:moveTo>
                <a:cubicBezTo>
                  <a:pt x="1307" y="1317"/>
                  <a:pt x="1306" y="1320"/>
                  <a:pt x="1306" y="1327"/>
                </a:cubicBezTo>
                <a:cubicBezTo>
                  <a:pt x="1309" y="1327"/>
                  <a:pt x="1312" y="1327"/>
                  <a:pt x="1315" y="1327"/>
                </a:cubicBezTo>
                <a:cubicBezTo>
                  <a:pt x="1318" y="1319"/>
                  <a:pt x="1315" y="1315"/>
                  <a:pt x="1318" y="1308"/>
                </a:cubicBezTo>
                <a:cubicBezTo>
                  <a:pt x="1312" y="1307"/>
                  <a:pt x="1311" y="1310"/>
                  <a:pt x="1306" y="1309"/>
                </a:cubicBezTo>
                <a:close/>
                <a:moveTo>
                  <a:pt x="1314" y="1283"/>
                </a:moveTo>
                <a:cubicBezTo>
                  <a:pt x="1306" y="1283"/>
                  <a:pt x="1307" y="1292"/>
                  <a:pt x="1304" y="1294"/>
                </a:cubicBezTo>
                <a:cubicBezTo>
                  <a:pt x="1307" y="1295"/>
                  <a:pt x="1312" y="1296"/>
                  <a:pt x="1317" y="1297"/>
                </a:cubicBezTo>
                <a:cubicBezTo>
                  <a:pt x="1317" y="1290"/>
                  <a:pt x="1316" y="1286"/>
                  <a:pt x="1314" y="1283"/>
                </a:cubicBezTo>
                <a:close/>
                <a:moveTo>
                  <a:pt x="1282" y="1309"/>
                </a:moveTo>
                <a:cubicBezTo>
                  <a:pt x="1283" y="1319"/>
                  <a:pt x="1279" y="1321"/>
                  <a:pt x="1282" y="1327"/>
                </a:cubicBezTo>
                <a:cubicBezTo>
                  <a:pt x="1282" y="1326"/>
                  <a:pt x="1290" y="1325"/>
                  <a:pt x="1293" y="1327"/>
                </a:cubicBezTo>
                <a:cubicBezTo>
                  <a:pt x="1298" y="1320"/>
                  <a:pt x="1294" y="1314"/>
                  <a:pt x="1296" y="1308"/>
                </a:cubicBezTo>
                <a:cubicBezTo>
                  <a:pt x="1289" y="1308"/>
                  <a:pt x="1287" y="1306"/>
                  <a:pt x="1282" y="1309"/>
                </a:cubicBezTo>
                <a:close/>
                <a:moveTo>
                  <a:pt x="1290" y="1281"/>
                </a:moveTo>
                <a:cubicBezTo>
                  <a:pt x="1288" y="1285"/>
                  <a:pt x="1285" y="1284"/>
                  <a:pt x="1282" y="1283"/>
                </a:cubicBezTo>
                <a:cubicBezTo>
                  <a:pt x="1280" y="1285"/>
                  <a:pt x="1279" y="1295"/>
                  <a:pt x="1282" y="1297"/>
                </a:cubicBezTo>
                <a:cubicBezTo>
                  <a:pt x="1283" y="1287"/>
                  <a:pt x="1290" y="1298"/>
                  <a:pt x="1294" y="1294"/>
                </a:cubicBezTo>
                <a:cubicBezTo>
                  <a:pt x="1292" y="1291"/>
                  <a:pt x="1295" y="1282"/>
                  <a:pt x="1290" y="1281"/>
                </a:cubicBezTo>
                <a:close/>
                <a:moveTo>
                  <a:pt x="1244" y="1340"/>
                </a:moveTo>
                <a:cubicBezTo>
                  <a:pt x="1235" y="1369"/>
                  <a:pt x="1227" y="1400"/>
                  <a:pt x="1219" y="1431"/>
                </a:cubicBezTo>
                <a:cubicBezTo>
                  <a:pt x="1243" y="1432"/>
                  <a:pt x="1254" y="1431"/>
                  <a:pt x="1276" y="1431"/>
                </a:cubicBezTo>
                <a:cubicBezTo>
                  <a:pt x="1285" y="1404"/>
                  <a:pt x="1289" y="1373"/>
                  <a:pt x="1292" y="1340"/>
                </a:cubicBezTo>
                <a:cubicBezTo>
                  <a:pt x="1273" y="1339"/>
                  <a:pt x="1265" y="1340"/>
                  <a:pt x="1244" y="1340"/>
                </a:cubicBezTo>
                <a:close/>
                <a:moveTo>
                  <a:pt x="1269" y="1284"/>
                </a:moveTo>
                <a:cubicBezTo>
                  <a:pt x="1240" y="1276"/>
                  <a:pt x="1209" y="1282"/>
                  <a:pt x="1178" y="1283"/>
                </a:cubicBezTo>
                <a:cubicBezTo>
                  <a:pt x="1147" y="1283"/>
                  <a:pt x="1114" y="1278"/>
                  <a:pt x="1082" y="1278"/>
                </a:cubicBezTo>
                <a:cubicBezTo>
                  <a:pt x="1073" y="1278"/>
                  <a:pt x="1064" y="1281"/>
                  <a:pt x="1055" y="1281"/>
                </a:cubicBezTo>
                <a:cubicBezTo>
                  <a:pt x="1007" y="1281"/>
                  <a:pt x="977" y="1281"/>
                  <a:pt x="935" y="1278"/>
                </a:cubicBezTo>
                <a:cubicBezTo>
                  <a:pt x="899" y="1276"/>
                  <a:pt x="833" y="1283"/>
                  <a:pt x="784" y="1278"/>
                </a:cubicBezTo>
                <a:cubicBezTo>
                  <a:pt x="757" y="1276"/>
                  <a:pt x="729" y="1280"/>
                  <a:pt x="703" y="1280"/>
                </a:cubicBezTo>
                <a:cubicBezTo>
                  <a:pt x="620" y="1279"/>
                  <a:pt x="547" y="1281"/>
                  <a:pt x="480" y="1278"/>
                </a:cubicBezTo>
                <a:cubicBezTo>
                  <a:pt x="479" y="1294"/>
                  <a:pt x="483" y="1312"/>
                  <a:pt x="485" y="1329"/>
                </a:cubicBezTo>
                <a:cubicBezTo>
                  <a:pt x="556" y="1330"/>
                  <a:pt x="632" y="1329"/>
                  <a:pt x="714" y="1329"/>
                </a:cubicBezTo>
                <a:cubicBezTo>
                  <a:pt x="912" y="1327"/>
                  <a:pt x="1058" y="1329"/>
                  <a:pt x="1268" y="1326"/>
                </a:cubicBezTo>
                <a:cubicBezTo>
                  <a:pt x="1267" y="1314"/>
                  <a:pt x="1274" y="1301"/>
                  <a:pt x="1269" y="1284"/>
                </a:cubicBezTo>
                <a:close/>
                <a:moveTo>
                  <a:pt x="1259" y="979"/>
                </a:moveTo>
                <a:cubicBezTo>
                  <a:pt x="1258" y="979"/>
                  <a:pt x="1257" y="979"/>
                  <a:pt x="1255" y="979"/>
                </a:cubicBezTo>
                <a:cubicBezTo>
                  <a:pt x="1228" y="979"/>
                  <a:pt x="1205" y="979"/>
                  <a:pt x="1183" y="979"/>
                </a:cubicBezTo>
                <a:cubicBezTo>
                  <a:pt x="1160" y="979"/>
                  <a:pt x="1137" y="979"/>
                  <a:pt x="1121" y="978"/>
                </a:cubicBezTo>
                <a:cubicBezTo>
                  <a:pt x="1078" y="976"/>
                  <a:pt x="1027" y="977"/>
                  <a:pt x="993" y="978"/>
                </a:cubicBezTo>
                <a:cubicBezTo>
                  <a:pt x="970" y="978"/>
                  <a:pt x="949" y="976"/>
                  <a:pt x="930" y="976"/>
                </a:cubicBezTo>
                <a:cubicBezTo>
                  <a:pt x="910" y="976"/>
                  <a:pt x="891" y="973"/>
                  <a:pt x="874" y="979"/>
                </a:cubicBezTo>
                <a:cubicBezTo>
                  <a:pt x="872" y="973"/>
                  <a:pt x="868" y="975"/>
                  <a:pt x="865" y="975"/>
                </a:cubicBezTo>
                <a:cubicBezTo>
                  <a:pt x="842" y="972"/>
                  <a:pt x="817" y="974"/>
                  <a:pt x="794" y="974"/>
                </a:cubicBezTo>
                <a:cubicBezTo>
                  <a:pt x="750" y="974"/>
                  <a:pt x="700" y="969"/>
                  <a:pt x="652" y="968"/>
                </a:cubicBezTo>
                <a:cubicBezTo>
                  <a:pt x="634" y="968"/>
                  <a:pt x="613" y="963"/>
                  <a:pt x="600" y="965"/>
                </a:cubicBezTo>
                <a:cubicBezTo>
                  <a:pt x="593" y="967"/>
                  <a:pt x="593" y="973"/>
                  <a:pt x="586" y="971"/>
                </a:cubicBezTo>
                <a:cubicBezTo>
                  <a:pt x="535" y="969"/>
                  <a:pt x="453" y="965"/>
                  <a:pt x="407" y="965"/>
                </a:cubicBezTo>
                <a:cubicBezTo>
                  <a:pt x="400" y="1043"/>
                  <a:pt x="390" y="1113"/>
                  <a:pt x="383" y="1192"/>
                </a:cubicBezTo>
                <a:cubicBezTo>
                  <a:pt x="381" y="1217"/>
                  <a:pt x="374" y="1241"/>
                  <a:pt x="378" y="1264"/>
                </a:cubicBezTo>
                <a:cubicBezTo>
                  <a:pt x="397" y="1271"/>
                  <a:pt x="425" y="1269"/>
                  <a:pt x="452" y="1270"/>
                </a:cubicBezTo>
                <a:cubicBezTo>
                  <a:pt x="488" y="1271"/>
                  <a:pt x="517" y="1271"/>
                  <a:pt x="551" y="1271"/>
                </a:cubicBezTo>
                <a:cubicBezTo>
                  <a:pt x="622" y="1271"/>
                  <a:pt x="689" y="1270"/>
                  <a:pt x="756" y="1270"/>
                </a:cubicBezTo>
                <a:cubicBezTo>
                  <a:pt x="828" y="1270"/>
                  <a:pt x="887" y="1273"/>
                  <a:pt x="949" y="1271"/>
                </a:cubicBezTo>
                <a:cubicBezTo>
                  <a:pt x="1035" y="1269"/>
                  <a:pt x="1133" y="1274"/>
                  <a:pt x="1220" y="1269"/>
                </a:cubicBezTo>
                <a:cubicBezTo>
                  <a:pt x="1234" y="1169"/>
                  <a:pt x="1249" y="1074"/>
                  <a:pt x="1259" y="979"/>
                </a:cubicBezTo>
                <a:close/>
                <a:moveTo>
                  <a:pt x="1220" y="1340"/>
                </a:moveTo>
                <a:cubicBezTo>
                  <a:pt x="1219" y="1345"/>
                  <a:pt x="1221" y="1351"/>
                  <a:pt x="1219" y="1358"/>
                </a:cubicBezTo>
                <a:cubicBezTo>
                  <a:pt x="1214" y="1378"/>
                  <a:pt x="1198" y="1405"/>
                  <a:pt x="1211" y="1421"/>
                </a:cubicBezTo>
                <a:cubicBezTo>
                  <a:pt x="1219" y="1395"/>
                  <a:pt x="1227" y="1369"/>
                  <a:pt x="1233" y="1340"/>
                </a:cubicBezTo>
                <a:cubicBezTo>
                  <a:pt x="1230" y="1337"/>
                  <a:pt x="1226" y="1341"/>
                  <a:pt x="1220" y="1340"/>
                </a:cubicBezTo>
                <a:close/>
                <a:moveTo>
                  <a:pt x="983" y="897"/>
                </a:moveTo>
                <a:cubicBezTo>
                  <a:pt x="997" y="906"/>
                  <a:pt x="1011" y="913"/>
                  <a:pt x="1030" y="909"/>
                </a:cubicBezTo>
                <a:cubicBezTo>
                  <a:pt x="1084" y="924"/>
                  <a:pt x="1163" y="927"/>
                  <a:pt x="1206" y="908"/>
                </a:cubicBezTo>
                <a:cubicBezTo>
                  <a:pt x="1216" y="890"/>
                  <a:pt x="1203" y="870"/>
                  <a:pt x="1188" y="859"/>
                </a:cubicBezTo>
                <a:cubicBezTo>
                  <a:pt x="1186" y="871"/>
                  <a:pt x="1179" y="878"/>
                  <a:pt x="1173" y="886"/>
                </a:cubicBezTo>
                <a:cubicBezTo>
                  <a:pt x="1122" y="911"/>
                  <a:pt x="1060" y="898"/>
                  <a:pt x="1013" y="877"/>
                </a:cubicBezTo>
                <a:cubicBezTo>
                  <a:pt x="1007" y="870"/>
                  <a:pt x="999" y="863"/>
                  <a:pt x="995" y="853"/>
                </a:cubicBezTo>
                <a:cubicBezTo>
                  <a:pt x="984" y="864"/>
                  <a:pt x="978" y="876"/>
                  <a:pt x="983" y="897"/>
                </a:cubicBezTo>
                <a:close/>
                <a:moveTo>
                  <a:pt x="1030" y="872"/>
                </a:moveTo>
                <a:cubicBezTo>
                  <a:pt x="1039" y="875"/>
                  <a:pt x="1047" y="881"/>
                  <a:pt x="1055" y="883"/>
                </a:cubicBezTo>
                <a:cubicBezTo>
                  <a:pt x="1101" y="893"/>
                  <a:pt x="1183" y="894"/>
                  <a:pt x="1173" y="848"/>
                </a:cubicBezTo>
                <a:cubicBezTo>
                  <a:pt x="1152" y="834"/>
                  <a:pt x="1141" y="854"/>
                  <a:pt x="1124" y="859"/>
                </a:cubicBezTo>
                <a:cubicBezTo>
                  <a:pt x="1100" y="866"/>
                  <a:pt x="1078" y="858"/>
                  <a:pt x="1061" y="852"/>
                </a:cubicBezTo>
                <a:cubicBezTo>
                  <a:pt x="1044" y="846"/>
                  <a:pt x="1016" y="828"/>
                  <a:pt x="1006" y="853"/>
                </a:cubicBezTo>
                <a:cubicBezTo>
                  <a:pt x="1012" y="862"/>
                  <a:pt x="1019" y="866"/>
                  <a:pt x="1030" y="872"/>
                </a:cubicBezTo>
                <a:close/>
                <a:moveTo>
                  <a:pt x="969" y="890"/>
                </a:moveTo>
                <a:cubicBezTo>
                  <a:pt x="880" y="887"/>
                  <a:pt x="808" y="883"/>
                  <a:pt x="737" y="886"/>
                </a:cubicBezTo>
                <a:cubicBezTo>
                  <a:pt x="696" y="887"/>
                  <a:pt x="636" y="879"/>
                  <a:pt x="580" y="884"/>
                </a:cubicBezTo>
                <a:cubicBezTo>
                  <a:pt x="554" y="877"/>
                  <a:pt x="510" y="880"/>
                  <a:pt x="478" y="880"/>
                </a:cubicBezTo>
                <a:cubicBezTo>
                  <a:pt x="441" y="881"/>
                  <a:pt x="407" y="876"/>
                  <a:pt x="373" y="876"/>
                </a:cubicBezTo>
                <a:cubicBezTo>
                  <a:pt x="327" y="876"/>
                  <a:pt x="282" y="875"/>
                  <a:pt x="235" y="874"/>
                </a:cubicBezTo>
                <a:cubicBezTo>
                  <a:pt x="222" y="880"/>
                  <a:pt x="211" y="891"/>
                  <a:pt x="197" y="897"/>
                </a:cubicBezTo>
                <a:cubicBezTo>
                  <a:pt x="190" y="900"/>
                  <a:pt x="175" y="899"/>
                  <a:pt x="174" y="911"/>
                </a:cubicBezTo>
                <a:cubicBezTo>
                  <a:pt x="275" y="916"/>
                  <a:pt x="394" y="914"/>
                  <a:pt x="512" y="916"/>
                </a:cubicBezTo>
                <a:cubicBezTo>
                  <a:pt x="561" y="917"/>
                  <a:pt x="604" y="914"/>
                  <a:pt x="646" y="916"/>
                </a:cubicBezTo>
                <a:cubicBezTo>
                  <a:pt x="709" y="919"/>
                  <a:pt x="795" y="909"/>
                  <a:pt x="864" y="921"/>
                </a:cubicBezTo>
                <a:cubicBezTo>
                  <a:pt x="912" y="928"/>
                  <a:pt x="957" y="916"/>
                  <a:pt x="1005" y="922"/>
                </a:cubicBezTo>
                <a:cubicBezTo>
                  <a:pt x="994" y="910"/>
                  <a:pt x="975" y="906"/>
                  <a:pt x="969" y="890"/>
                </a:cubicBezTo>
                <a:close/>
                <a:moveTo>
                  <a:pt x="447" y="1313"/>
                </a:moveTo>
                <a:cubicBezTo>
                  <a:pt x="449" y="1320"/>
                  <a:pt x="446" y="1323"/>
                  <a:pt x="446" y="1329"/>
                </a:cubicBezTo>
                <a:cubicBezTo>
                  <a:pt x="455" y="1329"/>
                  <a:pt x="466" y="1327"/>
                  <a:pt x="473" y="1330"/>
                </a:cubicBezTo>
                <a:cubicBezTo>
                  <a:pt x="484" y="1308"/>
                  <a:pt x="460" y="1311"/>
                  <a:pt x="447" y="1313"/>
                </a:cubicBezTo>
                <a:close/>
                <a:moveTo>
                  <a:pt x="470" y="1278"/>
                </a:moveTo>
                <a:cubicBezTo>
                  <a:pt x="461" y="1276"/>
                  <a:pt x="456" y="1280"/>
                  <a:pt x="447" y="1277"/>
                </a:cubicBezTo>
                <a:cubicBezTo>
                  <a:pt x="447" y="1288"/>
                  <a:pt x="448" y="1294"/>
                  <a:pt x="449" y="1301"/>
                </a:cubicBezTo>
                <a:cubicBezTo>
                  <a:pt x="457" y="1302"/>
                  <a:pt x="461" y="1299"/>
                  <a:pt x="471" y="1298"/>
                </a:cubicBezTo>
                <a:cubicBezTo>
                  <a:pt x="470" y="1292"/>
                  <a:pt x="470" y="1286"/>
                  <a:pt x="470" y="1278"/>
                </a:cubicBezTo>
                <a:close/>
                <a:moveTo>
                  <a:pt x="438" y="1278"/>
                </a:moveTo>
                <a:cubicBezTo>
                  <a:pt x="432" y="1279"/>
                  <a:pt x="424" y="1277"/>
                  <a:pt x="421" y="1280"/>
                </a:cubicBezTo>
                <a:cubicBezTo>
                  <a:pt x="422" y="1288"/>
                  <a:pt x="419" y="1292"/>
                  <a:pt x="420" y="1299"/>
                </a:cubicBezTo>
                <a:cubicBezTo>
                  <a:pt x="428" y="1299"/>
                  <a:pt x="432" y="1298"/>
                  <a:pt x="439" y="1301"/>
                </a:cubicBezTo>
                <a:cubicBezTo>
                  <a:pt x="441" y="1296"/>
                  <a:pt x="438" y="1284"/>
                  <a:pt x="438" y="1278"/>
                </a:cubicBezTo>
                <a:close/>
                <a:moveTo>
                  <a:pt x="418" y="1313"/>
                </a:moveTo>
                <a:cubicBezTo>
                  <a:pt x="418" y="1317"/>
                  <a:pt x="418" y="1321"/>
                  <a:pt x="418" y="1324"/>
                </a:cubicBezTo>
                <a:cubicBezTo>
                  <a:pt x="424" y="1330"/>
                  <a:pt x="431" y="1324"/>
                  <a:pt x="438" y="1327"/>
                </a:cubicBezTo>
                <a:cubicBezTo>
                  <a:pt x="437" y="1321"/>
                  <a:pt x="440" y="1319"/>
                  <a:pt x="439" y="1312"/>
                </a:cubicBezTo>
                <a:cubicBezTo>
                  <a:pt x="432" y="1311"/>
                  <a:pt x="427" y="1309"/>
                  <a:pt x="418" y="1313"/>
                </a:cubicBezTo>
                <a:close/>
                <a:moveTo>
                  <a:pt x="392" y="1280"/>
                </a:moveTo>
                <a:cubicBezTo>
                  <a:pt x="393" y="1288"/>
                  <a:pt x="387" y="1295"/>
                  <a:pt x="393" y="1299"/>
                </a:cubicBezTo>
                <a:cubicBezTo>
                  <a:pt x="396" y="1296"/>
                  <a:pt x="405" y="1302"/>
                  <a:pt x="411" y="1298"/>
                </a:cubicBezTo>
                <a:cubicBezTo>
                  <a:pt x="411" y="1291"/>
                  <a:pt x="409" y="1286"/>
                  <a:pt x="411" y="1278"/>
                </a:cubicBezTo>
                <a:cubicBezTo>
                  <a:pt x="402" y="1277"/>
                  <a:pt x="399" y="1279"/>
                  <a:pt x="392" y="1280"/>
                </a:cubicBezTo>
                <a:close/>
                <a:moveTo>
                  <a:pt x="392" y="1313"/>
                </a:moveTo>
                <a:cubicBezTo>
                  <a:pt x="389" y="1316"/>
                  <a:pt x="390" y="1321"/>
                  <a:pt x="390" y="1326"/>
                </a:cubicBezTo>
                <a:cubicBezTo>
                  <a:pt x="402" y="1324"/>
                  <a:pt x="401" y="1326"/>
                  <a:pt x="410" y="1327"/>
                </a:cubicBezTo>
                <a:cubicBezTo>
                  <a:pt x="416" y="1308"/>
                  <a:pt x="401" y="1311"/>
                  <a:pt x="392" y="1313"/>
                </a:cubicBezTo>
                <a:close/>
                <a:moveTo>
                  <a:pt x="344" y="964"/>
                </a:moveTo>
                <a:cubicBezTo>
                  <a:pt x="336" y="1055"/>
                  <a:pt x="325" y="1152"/>
                  <a:pt x="306" y="1257"/>
                </a:cubicBezTo>
                <a:cubicBezTo>
                  <a:pt x="301" y="1290"/>
                  <a:pt x="307" y="1327"/>
                  <a:pt x="299" y="1361"/>
                </a:cubicBezTo>
                <a:cubicBezTo>
                  <a:pt x="292" y="1393"/>
                  <a:pt x="291" y="1436"/>
                  <a:pt x="292" y="1464"/>
                </a:cubicBezTo>
                <a:cubicBezTo>
                  <a:pt x="308" y="1465"/>
                  <a:pt x="325" y="1470"/>
                  <a:pt x="341" y="1474"/>
                </a:cubicBezTo>
                <a:cubicBezTo>
                  <a:pt x="343" y="1463"/>
                  <a:pt x="351" y="1457"/>
                  <a:pt x="344" y="1445"/>
                </a:cubicBezTo>
                <a:cubicBezTo>
                  <a:pt x="348" y="1445"/>
                  <a:pt x="349" y="1443"/>
                  <a:pt x="348" y="1439"/>
                </a:cubicBezTo>
                <a:cubicBezTo>
                  <a:pt x="353" y="1412"/>
                  <a:pt x="357" y="1370"/>
                  <a:pt x="359" y="1340"/>
                </a:cubicBezTo>
                <a:cubicBezTo>
                  <a:pt x="356" y="1338"/>
                  <a:pt x="351" y="1338"/>
                  <a:pt x="351" y="1331"/>
                </a:cubicBezTo>
                <a:cubicBezTo>
                  <a:pt x="353" y="1329"/>
                  <a:pt x="361" y="1332"/>
                  <a:pt x="361" y="1327"/>
                </a:cubicBezTo>
                <a:cubicBezTo>
                  <a:pt x="371" y="1204"/>
                  <a:pt x="388" y="1076"/>
                  <a:pt x="397" y="964"/>
                </a:cubicBezTo>
                <a:cubicBezTo>
                  <a:pt x="397" y="963"/>
                  <a:pt x="397" y="962"/>
                  <a:pt x="396" y="962"/>
                </a:cubicBezTo>
                <a:cubicBezTo>
                  <a:pt x="377" y="965"/>
                  <a:pt x="363" y="960"/>
                  <a:pt x="344" y="964"/>
                </a:cubicBezTo>
                <a:close/>
                <a:moveTo>
                  <a:pt x="382" y="1281"/>
                </a:moveTo>
                <a:cubicBezTo>
                  <a:pt x="378" y="1281"/>
                  <a:pt x="379" y="1284"/>
                  <a:pt x="375" y="1283"/>
                </a:cubicBezTo>
                <a:cubicBezTo>
                  <a:pt x="373" y="1288"/>
                  <a:pt x="373" y="1295"/>
                  <a:pt x="373" y="1302"/>
                </a:cubicBezTo>
                <a:cubicBezTo>
                  <a:pt x="388" y="1304"/>
                  <a:pt x="380" y="1292"/>
                  <a:pt x="382" y="1281"/>
                </a:cubicBezTo>
                <a:close/>
                <a:moveTo>
                  <a:pt x="382" y="1313"/>
                </a:moveTo>
                <a:cubicBezTo>
                  <a:pt x="377" y="1312"/>
                  <a:pt x="378" y="1313"/>
                  <a:pt x="372" y="1312"/>
                </a:cubicBezTo>
                <a:cubicBezTo>
                  <a:pt x="372" y="1319"/>
                  <a:pt x="372" y="1325"/>
                  <a:pt x="371" y="1330"/>
                </a:cubicBezTo>
                <a:cubicBezTo>
                  <a:pt x="375" y="1330"/>
                  <a:pt x="377" y="1327"/>
                  <a:pt x="382" y="1327"/>
                </a:cubicBezTo>
                <a:cubicBezTo>
                  <a:pt x="383" y="1322"/>
                  <a:pt x="381" y="1321"/>
                  <a:pt x="382" y="1313"/>
                </a:cubicBezTo>
                <a:close/>
                <a:moveTo>
                  <a:pt x="306" y="969"/>
                </a:moveTo>
                <a:cubicBezTo>
                  <a:pt x="301" y="1028"/>
                  <a:pt x="287" y="1105"/>
                  <a:pt x="281" y="1172"/>
                </a:cubicBezTo>
                <a:cubicBezTo>
                  <a:pt x="273" y="1259"/>
                  <a:pt x="263" y="1340"/>
                  <a:pt x="256" y="1426"/>
                </a:cubicBezTo>
                <a:cubicBezTo>
                  <a:pt x="262" y="1431"/>
                  <a:pt x="268" y="1449"/>
                  <a:pt x="280" y="1453"/>
                </a:cubicBezTo>
                <a:cubicBezTo>
                  <a:pt x="283" y="1426"/>
                  <a:pt x="288" y="1394"/>
                  <a:pt x="291" y="1365"/>
                </a:cubicBezTo>
                <a:cubicBezTo>
                  <a:pt x="293" y="1347"/>
                  <a:pt x="294" y="1329"/>
                  <a:pt x="295" y="1310"/>
                </a:cubicBezTo>
                <a:cubicBezTo>
                  <a:pt x="303" y="1190"/>
                  <a:pt x="323" y="1084"/>
                  <a:pt x="331" y="965"/>
                </a:cubicBezTo>
                <a:cubicBezTo>
                  <a:pt x="332" y="965"/>
                  <a:pt x="333" y="965"/>
                  <a:pt x="333" y="964"/>
                </a:cubicBezTo>
                <a:cubicBezTo>
                  <a:pt x="321" y="963"/>
                  <a:pt x="310" y="967"/>
                  <a:pt x="306" y="969"/>
                </a:cubicBezTo>
                <a:close/>
                <a:moveTo>
                  <a:pt x="158" y="693"/>
                </a:moveTo>
                <a:cubicBezTo>
                  <a:pt x="157" y="680"/>
                  <a:pt x="159" y="665"/>
                  <a:pt x="158" y="652"/>
                </a:cubicBezTo>
                <a:cubicBezTo>
                  <a:pt x="157" y="642"/>
                  <a:pt x="153" y="632"/>
                  <a:pt x="153" y="621"/>
                </a:cubicBezTo>
                <a:cubicBezTo>
                  <a:pt x="150" y="577"/>
                  <a:pt x="157" y="530"/>
                  <a:pt x="150" y="487"/>
                </a:cubicBezTo>
                <a:cubicBezTo>
                  <a:pt x="143" y="577"/>
                  <a:pt x="133" y="685"/>
                  <a:pt x="125" y="763"/>
                </a:cubicBezTo>
                <a:cubicBezTo>
                  <a:pt x="119" y="814"/>
                  <a:pt x="110" y="865"/>
                  <a:pt x="109" y="914"/>
                </a:cubicBezTo>
                <a:cubicBezTo>
                  <a:pt x="124" y="910"/>
                  <a:pt x="147" y="915"/>
                  <a:pt x="164" y="912"/>
                </a:cubicBezTo>
                <a:cubicBezTo>
                  <a:pt x="164" y="833"/>
                  <a:pt x="162" y="762"/>
                  <a:pt x="158" y="693"/>
                </a:cubicBezTo>
                <a:close/>
                <a:moveTo>
                  <a:pt x="44" y="1397"/>
                </a:moveTo>
                <a:cubicBezTo>
                  <a:pt x="48" y="1386"/>
                  <a:pt x="46" y="1380"/>
                  <a:pt x="48" y="1366"/>
                </a:cubicBezTo>
                <a:cubicBezTo>
                  <a:pt x="49" y="1348"/>
                  <a:pt x="53" y="1330"/>
                  <a:pt x="55" y="1310"/>
                </a:cubicBezTo>
                <a:cubicBezTo>
                  <a:pt x="64" y="1202"/>
                  <a:pt x="85" y="1077"/>
                  <a:pt x="91" y="965"/>
                </a:cubicBezTo>
                <a:cubicBezTo>
                  <a:pt x="77" y="956"/>
                  <a:pt x="79" y="928"/>
                  <a:pt x="84" y="915"/>
                </a:cubicBezTo>
                <a:cubicBezTo>
                  <a:pt x="89" y="914"/>
                  <a:pt x="93" y="911"/>
                  <a:pt x="98" y="914"/>
                </a:cubicBezTo>
                <a:cubicBezTo>
                  <a:pt x="110" y="855"/>
                  <a:pt x="106" y="793"/>
                  <a:pt x="119" y="746"/>
                </a:cubicBezTo>
                <a:cubicBezTo>
                  <a:pt x="123" y="732"/>
                  <a:pt x="121" y="718"/>
                  <a:pt x="122" y="704"/>
                </a:cubicBezTo>
                <a:cubicBezTo>
                  <a:pt x="126" y="612"/>
                  <a:pt x="142" y="511"/>
                  <a:pt x="147" y="420"/>
                </a:cubicBezTo>
                <a:cubicBezTo>
                  <a:pt x="153" y="405"/>
                  <a:pt x="153" y="383"/>
                  <a:pt x="153" y="363"/>
                </a:cubicBezTo>
                <a:cubicBezTo>
                  <a:pt x="152" y="346"/>
                  <a:pt x="151" y="329"/>
                  <a:pt x="147" y="317"/>
                </a:cubicBezTo>
                <a:cubicBezTo>
                  <a:pt x="143" y="353"/>
                  <a:pt x="133" y="399"/>
                  <a:pt x="134" y="437"/>
                </a:cubicBezTo>
                <a:cubicBezTo>
                  <a:pt x="125" y="463"/>
                  <a:pt x="125" y="491"/>
                  <a:pt x="122" y="519"/>
                </a:cubicBezTo>
                <a:cubicBezTo>
                  <a:pt x="115" y="594"/>
                  <a:pt x="101" y="683"/>
                  <a:pt x="95" y="746"/>
                </a:cubicBezTo>
                <a:cubicBezTo>
                  <a:pt x="94" y="758"/>
                  <a:pt x="92" y="771"/>
                  <a:pt x="91" y="784"/>
                </a:cubicBezTo>
                <a:cubicBezTo>
                  <a:pt x="84" y="887"/>
                  <a:pt x="65" y="977"/>
                  <a:pt x="63" y="1067"/>
                </a:cubicBezTo>
                <a:cubicBezTo>
                  <a:pt x="63" y="1072"/>
                  <a:pt x="60" y="1076"/>
                  <a:pt x="59" y="1081"/>
                </a:cubicBezTo>
                <a:cubicBezTo>
                  <a:pt x="55" y="1115"/>
                  <a:pt x="50" y="1149"/>
                  <a:pt x="46" y="1182"/>
                </a:cubicBezTo>
                <a:cubicBezTo>
                  <a:pt x="45" y="1191"/>
                  <a:pt x="47" y="1200"/>
                  <a:pt x="46" y="1208"/>
                </a:cubicBezTo>
                <a:cubicBezTo>
                  <a:pt x="45" y="1220"/>
                  <a:pt x="39" y="1224"/>
                  <a:pt x="38" y="1232"/>
                </a:cubicBezTo>
                <a:cubicBezTo>
                  <a:pt x="36" y="1242"/>
                  <a:pt x="40" y="1240"/>
                  <a:pt x="39" y="1243"/>
                </a:cubicBezTo>
                <a:cubicBezTo>
                  <a:pt x="38" y="1248"/>
                  <a:pt x="37" y="1241"/>
                  <a:pt x="35" y="1248"/>
                </a:cubicBezTo>
                <a:cubicBezTo>
                  <a:pt x="33" y="1256"/>
                  <a:pt x="39" y="1249"/>
                  <a:pt x="38" y="1256"/>
                </a:cubicBezTo>
                <a:cubicBezTo>
                  <a:pt x="30" y="1305"/>
                  <a:pt x="28" y="1354"/>
                  <a:pt x="20" y="1407"/>
                </a:cubicBezTo>
                <a:cubicBezTo>
                  <a:pt x="26" y="1411"/>
                  <a:pt x="32" y="1415"/>
                  <a:pt x="39" y="1418"/>
                </a:cubicBezTo>
                <a:cubicBezTo>
                  <a:pt x="47" y="1409"/>
                  <a:pt x="42" y="1402"/>
                  <a:pt x="44" y="1397"/>
                </a:cubicBezTo>
                <a:close/>
                <a:moveTo>
                  <a:pt x="139" y="1010"/>
                </a:moveTo>
                <a:cubicBezTo>
                  <a:pt x="131" y="992"/>
                  <a:pt x="142" y="982"/>
                  <a:pt x="144" y="964"/>
                </a:cubicBezTo>
                <a:cubicBezTo>
                  <a:pt x="144" y="963"/>
                  <a:pt x="144" y="962"/>
                  <a:pt x="143" y="962"/>
                </a:cubicBezTo>
                <a:cubicBezTo>
                  <a:pt x="135" y="964"/>
                  <a:pt x="112" y="960"/>
                  <a:pt x="101" y="965"/>
                </a:cubicBezTo>
                <a:cubicBezTo>
                  <a:pt x="96" y="990"/>
                  <a:pt x="99" y="1011"/>
                  <a:pt x="90" y="1035"/>
                </a:cubicBezTo>
                <a:cubicBezTo>
                  <a:pt x="83" y="1148"/>
                  <a:pt x="65" y="1304"/>
                  <a:pt x="56" y="1426"/>
                </a:cubicBezTo>
                <a:cubicBezTo>
                  <a:pt x="69" y="1428"/>
                  <a:pt x="78" y="1419"/>
                  <a:pt x="91" y="1418"/>
                </a:cubicBezTo>
                <a:cubicBezTo>
                  <a:pt x="105" y="1288"/>
                  <a:pt x="123" y="1129"/>
                  <a:pt x="139" y="10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01" name="组合 200"/>
          <p:cNvGrpSpPr/>
          <p:nvPr/>
        </p:nvGrpSpPr>
        <p:grpSpPr>
          <a:xfrm>
            <a:off x="4449964" y="2024318"/>
            <a:ext cx="1858963" cy="2263775"/>
            <a:chOff x="2987676" y="1887538"/>
            <a:chExt cx="1858963" cy="2263775"/>
          </a:xfrm>
        </p:grpSpPr>
        <p:sp>
          <p:nvSpPr>
            <p:cNvPr id="45" name="Freeform 43"/>
            <p:cNvSpPr/>
            <p:nvPr/>
          </p:nvSpPr>
          <p:spPr bwMode="auto">
            <a:xfrm>
              <a:off x="3954463" y="1970088"/>
              <a:ext cx="488950" cy="192088"/>
            </a:xfrm>
            <a:custGeom>
              <a:avLst/>
              <a:gdLst>
                <a:gd name="T0" fmla="*/ 627 w 627"/>
                <a:gd name="T1" fmla="*/ 246 h 246"/>
                <a:gd name="T2" fmla="*/ 532 w 627"/>
                <a:gd name="T3" fmla="*/ 184 h 246"/>
                <a:gd name="T4" fmla="*/ 523 w 627"/>
                <a:gd name="T5" fmla="*/ 172 h 246"/>
                <a:gd name="T6" fmla="*/ 77 w 627"/>
                <a:gd name="T7" fmla="*/ 21 h 246"/>
                <a:gd name="T8" fmla="*/ 0 w 627"/>
                <a:gd name="T9" fmla="*/ 17 h 246"/>
                <a:gd name="T10" fmla="*/ 4 w 627"/>
                <a:gd name="T11" fmla="*/ 13 h 246"/>
                <a:gd name="T12" fmla="*/ 337 w 627"/>
                <a:gd name="T13" fmla="*/ 70 h 246"/>
                <a:gd name="T14" fmla="*/ 497 w 627"/>
                <a:gd name="T15" fmla="*/ 145 h 246"/>
                <a:gd name="T16" fmla="*/ 627 w 627"/>
                <a:gd name="T17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7" h="246">
                  <a:moveTo>
                    <a:pt x="627" y="246"/>
                  </a:moveTo>
                  <a:cubicBezTo>
                    <a:pt x="593" y="236"/>
                    <a:pt x="570" y="197"/>
                    <a:pt x="532" y="184"/>
                  </a:cubicBezTo>
                  <a:cubicBezTo>
                    <a:pt x="529" y="180"/>
                    <a:pt x="524" y="178"/>
                    <a:pt x="523" y="172"/>
                  </a:cubicBezTo>
                  <a:cubicBezTo>
                    <a:pt x="395" y="103"/>
                    <a:pt x="245" y="29"/>
                    <a:pt x="77" y="21"/>
                  </a:cubicBezTo>
                  <a:cubicBezTo>
                    <a:pt x="49" y="19"/>
                    <a:pt x="17" y="27"/>
                    <a:pt x="0" y="17"/>
                  </a:cubicBezTo>
                  <a:cubicBezTo>
                    <a:pt x="3" y="16"/>
                    <a:pt x="2" y="13"/>
                    <a:pt x="4" y="13"/>
                  </a:cubicBezTo>
                  <a:cubicBezTo>
                    <a:pt x="137" y="0"/>
                    <a:pt x="239" y="35"/>
                    <a:pt x="337" y="70"/>
                  </a:cubicBezTo>
                  <a:cubicBezTo>
                    <a:pt x="395" y="91"/>
                    <a:pt x="448" y="113"/>
                    <a:pt x="497" y="145"/>
                  </a:cubicBezTo>
                  <a:cubicBezTo>
                    <a:pt x="544" y="177"/>
                    <a:pt x="595" y="203"/>
                    <a:pt x="627" y="2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"/>
            <p:cNvSpPr/>
            <p:nvPr/>
          </p:nvSpPr>
          <p:spPr bwMode="auto">
            <a:xfrm>
              <a:off x="3271838" y="1982788"/>
              <a:ext cx="569913" cy="292100"/>
            </a:xfrm>
            <a:custGeom>
              <a:avLst/>
              <a:gdLst>
                <a:gd name="T0" fmla="*/ 733 w 733"/>
                <a:gd name="T1" fmla="*/ 6 h 376"/>
                <a:gd name="T2" fmla="*/ 602 w 733"/>
                <a:gd name="T3" fmla="*/ 26 h 376"/>
                <a:gd name="T4" fmla="*/ 573 w 733"/>
                <a:gd name="T5" fmla="*/ 37 h 376"/>
                <a:gd name="T6" fmla="*/ 478 w 733"/>
                <a:gd name="T7" fmla="*/ 58 h 376"/>
                <a:gd name="T8" fmla="*/ 247 w 733"/>
                <a:gd name="T9" fmla="*/ 167 h 376"/>
                <a:gd name="T10" fmla="*/ 120 w 733"/>
                <a:gd name="T11" fmla="*/ 268 h 376"/>
                <a:gd name="T12" fmla="*/ 60 w 733"/>
                <a:gd name="T13" fmla="*/ 322 h 376"/>
                <a:gd name="T14" fmla="*/ 2 w 733"/>
                <a:gd name="T15" fmla="*/ 376 h 376"/>
                <a:gd name="T16" fmla="*/ 21 w 733"/>
                <a:gd name="T17" fmla="*/ 343 h 376"/>
                <a:gd name="T18" fmla="*/ 104 w 733"/>
                <a:gd name="T19" fmla="*/ 262 h 376"/>
                <a:gd name="T20" fmla="*/ 526 w 733"/>
                <a:gd name="T21" fmla="*/ 31 h 376"/>
                <a:gd name="T22" fmla="*/ 733 w 733"/>
                <a:gd name="T23" fmla="*/ 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3" h="376">
                  <a:moveTo>
                    <a:pt x="733" y="6"/>
                  </a:moveTo>
                  <a:cubicBezTo>
                    <a:pt x="691" y="21"/>
                    <a:pt x="643" y="18"/>
                    <a:pt x="602" y="26"/>
                  </a:cubicBezTo>
                  <a:cubicBezTo>
                    <a:pt x="592" y="29"/>
                    <a:pt x="582" y="35"/>
                    <a:pt x="573" y="37"/>
                  </a:cubicBezTo>
                  <a:cubicBezTo>
                    <a:pt x="539" y="45"/>
                    <a:pt x="508" y="47"/>
                    <a:pt x="478" y="58"/>
                  </a:cubicBezTo>
                  <a:cubicBezTo>
                    <a:pt x="399" y="85"/>
                    <a:pt x="315" y="123"/>
                    <a:pt x="247" y="167"/>
                  </a:cubicBezTo>
                  <a:cubicBezTo>
                    <a:pt x="201" y="197"/>
                    <a:pt x="160" y="233"/>
                    <a:pt x="120" y="268"/>
                  </a:cubicBezTo>
                  <a:cubicBezTo>
                    <a:pt x="100" y="287"/>
                    <a:pt x="79" y="303"/>
                    <a:pt x="60" y="322"/>
                  </a:cubicBezTo>
                  <a:cubicBezTo>
                    <a:pt x="42" y="341"/>
                    <a:pt x="28" y="365"/>
                    <a:pt x="2" y="376"/>
                  </a:cubicBezTo>
                  <a:cubicBezTo>
                    <a:pt x="0" y="363"/>
                    <a:pt x="14" y="351"/>
                    <a:pt x="21" y="343"/>
                  </a:cubicBezTo>
                  <a:cubicBezTo>
                    <a:pt x="45" y="314"/>
                    <a:pt x="75" y="288"/>
                    <a:pt x="104" y="262"/>
                  </a:cubicBezTo>
                  <a:cubicBezTo>
                    <a:pt x="217" y="161"/>
                    <a:pt x="360" y="81"/>
                    <a:pt x="526" y="31"/>
                  </a:cubicBezTo>
                  <a:cubicBezTo>
                    <a:pt x="595" y="21"/>
                    <a:pt x="660" y="0"/>
                    <a:pt x="7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5"/>
            <p:cNvSpPr/>
            <p:nvPr/>
          </p:nvSpPr>
          <p:spPr bwMode="auto">
            <a:xfrm>
              <a:off x="4525963" y="2244726"/>
              <a:ext cx="250825" cy="596900"/>
            </a:xfrm>
            <a:custGeom>
              <a:avLst/>
              <a:gdLst>
                <a:gd name="T0" fmla="*/ 0 w 321"/>
                <a:gd name="T1" fmla="*/ 0 h 767"/>
                <a:gd name="T2" fmla="*/ 5 w 321"/>
                <a:gd name="T3" fmla="*/ 0 h 767"/>
                <a:gd name="T4" fmla="*/ 218 w 321"/>
                <a:gd name="T5" fmla="*/ 295 h 767"/>
                <a:gd name="T6" fmla="*/ 319 w 321"/>
                <a:gd name="T7" fmla="*/ 674 h 767"/>
                <a:gd name="T8" fmla="*/ 315 w 321"/>
                <a:gd name="T9" fmla="*/ 767 h 767"/>
                <a:gd name="T10" fmla="*/ 306 w 321"/>
                <a:gd name="T11" fmla="*/ 699 h 767"/>
                <a:gd name="T12" fmla="*/ 286 w 321"/>
                <a:gd name="T13" fmla="*/ 573 h 767"/>
                <a:gd name="T14" fmla="*/ 251 w 321"/>
                <a:gd name="T15" fmla="*/ 415 h 767"/>
                <a:gd name="T16" fmla="*/ 0 w 321"/>
                <a:gd name="T17" fmla="*/ 8 h 767"/>
                <a:gd name="T18" fmla="*/ 0 w 321"/>
                <a:gd name="T19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767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97" y="67"/>
                    <a:pt x="161" y="182"/>
                    <a:pt x="218" y="295"/>
                  </a:cubicBezTo>
                  <a:cubicBezTo>
                    <a:pt x="269" y="397"/>
                    <a:pt x="308" y="536"/>
                    <a:pt x="319" y="674"/>
                  </a:cubicBezTo>
                  <a:cubicBezTo>
                    <a:pt x="321" y="702"/>
                    <a:pt x="315" y="740"/>
                    <a:pt x="315" y="767"/>
                  </a:cubicBezTo>
                  <a:cubicBezTo>
                    <a:pt x="294" y="750"/>
                    <a:pt x="309" y="723"/>
                    <a:pt x="306" y="699"/>
                  </a:cubicBezTo>
                  <a:cubicBezTo>
                    <a:pt x="303" y="662"/>
                    <a:pt x="293" y="617"/>
                    <a:pt x="286" y="573"/>
                  </a:cubicBezTo>
                  <a:cubicBezTo>
                    <a:pt x="277" y="519"/>
                    <a:pt x="267" y="464"/>
                    <a:pt x="251" y="415"/>
                  </a:cubicBezTo>
                  <a:cubicBezTo>
                    <a:pt x="198" y="254"/>
                    <a:pt x="106" y="113"/>
                    <a:pt x="0" y="8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6"/>
            <p:cNvSpPr/>
            <p:nvPr/>
          </p:nvSpPr>
          <p:spPr bwMode="auto">
            <a:xfrm>
              <a:off x="3057526" y="2325688"/>
              <a:ext cx="158750" cy="800100"/>
            </a:xfrm>
            <a:custGeom>
              <a:avLst/>
              <a:gdLst>
                <a:gd name="T0" fmla="*/ 201 w 205"/>
                <a:gd name="T1" fmla="*/ 0 h 1028"/>
                <a:gd name="T2" fmla="*/ 205 w 205"/>
                <a:gd name="T3" fmla="*/ 2 h 1028"/>
                <a:gd name="T4" fmla="*/ 116 w 205"/>
                <a:gd name="T5" fmla="*/ 188 h 1028"/>
                <a:gd name="T6" fmla="*/ 87 w 205"/>
                <a:gd name="T7" fmla="*/ 248 h 1028"/>
                <a:gd name="T8" fmla="*/ 50 w 205"/>
                <a:gd name="T9" fmla="*/ 416 h 1028"/>
                <a:gd name="T10" fmla="*/ 46 w 205"/>
                <a:gd name="T11" fmla="*/ 796 h 1028"/>
                <a:gd name="T12" fmla="*/ 71 w 205"/>
                <a:gd name="T13" fmla="*/ 883 h 1028"/>
                <a:gd name="T14" fmla="*/ 133 w 205"/>
                <a:gd name="T15" fmla="*/ 1028 h 1028"/>
                <a:gd name="T16" fmla="*/ 89 w 205"/>
                <a:gd name="T17" fmla="*/ 964 h 1028"/>
                <a:gd name="T18" fmla="*/ 25 w 205"/>
                <a:gd name="T19" fmla="*/ 451 h 1028"/>
                <a:gd name="T20" fmla="*/ 73 w 205"/>
                <a:gd name="T21" fmla="*/ 242 h 1028"/>
                <a:gd name="T22" fmla="*/ 100 w 205"/>
                <a:gd name="T23" fmla="*/ 178 h 1028"/>
                <a:gd name="T24" fmla="*/ 201 w 205"/>
                <a:gd name="T25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" h="1028">
                  <a:moveTo>
                    <a:pt x="201" y="0"/>
                  </a:moveTo>
                  <a:cubicBezTo>
                    <a:pt x="203" y="0"/>
                    <a:pt x="205" y="1"/>
                    <a:pt x="205" y="2"/>
                  </a:cubicBezTo>
                  <a:cubicBezTo>
                    <a:pt x="173" y="60"/>
                    <a:pt x="142" y="119"/>
                    <a:pt x="116" y="188"/>
                  </a:cubicBezTo>
                  <a:cubicBezTo>
                    <a:pt x="109" y="209"/>
                    <a:pt x="95" y="228"/>
                    <a:pt x="87" y="248"/>
                  </a:cubicBezTo>
                  <a:cubicBezTo>
                    <a:pt x="69" y="295"/>
                    <a:pt x="60" y="357"/>
                    <a:pt x="50" y="416"/>
                  </a:cubicBezTo>
                  <a:cubicBezTo>
                    <a:pt x="30" y="541"/>
                    <a:pt x="19" y="666"/>
                    <a:pt x="46" y="796"/>
                  </a:cubicBezTo>
                  <a:cubicBezTo>
                    <a:pt x="52" y="825"/>
                    <a:pt x="61" y="855"/>
                    <a:pt x="71" y="883"/>
                  </a:cubicBezTo>
                  <a:cubicBezTo>
                    <a:pt x="89" y="933"/>
                    <a:pt x="119" y="976"/>
                    <a:pt x="133" y="1028"/>
                  </a:cubicBezTo>
                  <a:cubicBezTo>
                    <a:pt x="110" y="1023"/>
                    <a:pt x="100" y="986"/>
                    <a:pt x="89" y="964"/>
                  </a:cubicBezTo>
                  <a:cubicBezTo>
                    <a:pt x="20" y="815"/>
                    <a:pt x="0" y="625"/>
                    <a:pt x="25" y="451"/>
                  </a:cubicBezTo>
                  <a:cubicBezTo>
                    <a:pt x="36" y="380"/>
                    <a:pt x="48" y="308"/>
                    <a:pt x="73" y="242"/>
                  </a:cubicBezTo>
                  <a:cubicBezTo>
                    <a:pt x="81" y="220"/>
                    <a:pt x="92" y="199"/>
                    <a:pt x="100" y="178"/>
                  </a:cubicBezTo>
                  <a:cubicBezTo>
                    <a:pt x="122" y="115"/>
                    <a:pt x="159" y="49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3827463" y="2667001"/>
              <a:ext cx="252413" cy="120650"/>
            </a:xfrm>
            <a:custGeom>
              <a:avLst/>
              <a:gdLst>
                <a:gd name="T0" fmla="*/ 323 w 323"/>
                <a:gd name="T1" fmla="*/ 145 h 155"/>
                <a:gd name="T2" fmla="*/ 0 w 323"/>
                <a:gd name="T3" fmla="*/ 151 h 155"/>
                <a:gd name="T4" fmla="*/ 126 w 323"/>
                <a:gd name="T5" fmla="*/ 13 h 155"/>
                <a:gd name="T6" fmla="*/ 323 w 323"/>
                <a:gd name="T7" fmla="*/ 145 h 155"/>
                <a:gd name="T8" fmla="*/ 60 w 323"/>
                <a:gd name="T9" fmla="*/ 56 h 155"/>
                <a:gd name="T10" fmla="*/ 159 w 323"/>
                <a:gd name="T11" fmla="*/ 125 h 155"/>
                <a:gd name="T12" fmla="*/ 153 w 323"/>
                <a:gd name="T13" fmla="*/ 25 h 155"/>
                <a:gd name="T14" fmla="*/ 60 w 323"/>
                <a:gd name="T15" fmla="*/ 56 h 155"/>
                <a:gd name="T16" fmla="*/ 169 w 323"/>
                <a:gd name="T17" fmla="*/ 118 h 155"/>
                <a:gd name="T18" fmla="*/ 265 w 323"/>
                <a:gd name="T19" fmla="*/ 67 h 155"/>
                <a:gd name="T20" fmla="*/ 165 w 323"/>
                <a:gd name="T21" fmla="*/ 25 h 155"/>
                <a:gd name="T22" fmla="*/ 169 w 323"/>
                <a:gd name="T23" fmla="*/ 118 h 155"/>
                <a:gd name="T24" fmla="*/ 10 w 323"/>
                <a:gd name="T25" fmla="*/ 141 h 155"/>
                <a:gd name="T26" fmla="*/ 147 w 323"/>
                <a:gd name="T27" fmla="*/ 135 h 155"/>
                <a:gd name="T28" fmla="*/ 50 w 323"/>
                <a:gd name="T29" fmla="*/ 65 h 155"/>
                <a:gd name="T30" fmla="*/ 10 w 323"/>
                <a:gd name="T31" fmla="*/ 141 h 155"/>
                <a:gd name="T32" fmla="*/ 271 w 323"/>
                <a:gd name="T33" fmla="*/ 77 h 155"/>
                <a:gd name="T34" fmla="*/ 169 w 323"/>
                <a:gd name="T35" fmla="*/ 137 h 155"/>
                <a:gd name="T36" fmla="*/ 308 w 323"/>
                <a:gd name="T37" fmla="*/ 137 h 155"/>
                <a:gd name="T38" fmla="*/ 271 w 323"/>
                <a:gd name="T39" fmla="*/ 7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3" h="155">
                  <a:moveTo>
                    <a:pt x="323" y="145"/>
                  </a:moveTo>
                  <a:cubicBezTo>
                    <a:pt x="219" y="151"/>
                    <a:pt x="112" y="155"/>
                    <a:pt x="0" y="151"/>
                  </a:cubicBezTo>
                  <a:cubicBezTo>
                    <a:pt x="1" y="82"/>
                    <a:pt x="54" y="22"/>
                    <a:pt x="126" y="13"/>
                  </a:cubicBezTo>
                  <a:cubicBezTo>
                    <a:pt x="235" y="0"/>
                    <a:pt x="302" y="66"/>
                    <a:pt x="323" y="145"/>
                  </a:cubicBezTo>
                  <a:close/>
                  <a:moveTo>
                    <a:pt x="60" y="56"/>
                  </a:moveTo>
                  <a:cubicBezTo>
                    <a:pt x="88" y="82"/>
                    <a:pt x="128" y="108"/>
                    <a:pt x="159" y="125"/>
                  </a:cubicBezTo>
                  <a:cubicBezTo>
                    <a:pt x="159" y="91"/>
                    <a:pt x="158" y="63"/>
                    <a:pt x="153" y="25"/>
                  </a:cubicBezTo>
                  <a:cubicBezTo>
                    <a:pt x="113" y="23"/>
                    <a:pt x="87" y="41"/>
                    <a:pt x="60" y="56"/>
                  </a:cubicBezTo>
                  <a:close/>
                  <a:moveTo>
                    <a:pt x="169" y="118"/>
                  </a:moveTo>
                  <a:cubicBezTo>
                    <a:pt x="205" y="105"/>
                    <a:pt x="235" y="86"/>
                    <a:pt x="265" y="67"/>
                  </a:cubicBezTo>
                  <a:cubicBezTo>
                    <a:pt x="243" y="41"/>
                    <a:pt x="207" y="31"/>
                    <a:pt x="165" y="25"/>
                  </a:cubicBezTo>
                  <a:cubicBezTo>
                    <a:pt x="164" y="54"/>
                    <a:pt x="173" y="90"/>
                    <a:pt x="169" y="118"/>
                  </a:cubicBezTo>
                  <a:close/>
                  <a:moveTo>
                    <a:pt x="10" y="141"/>
                  </a:moveTo>
                  <a:cubicBezTo>
                    <a:pt x="60" y="145"/>
                    <a:pt x="100" y="140"/>
                    <a:pt x="147" y="135"/>
                  </a:cubicBezTo>
                  <a:cubicBezTo>
                    <a:pt x="117" y="108"/>
                    <a:pt x="79" y="91"/>
                    <a:pt x="50" y="65"/>
                  </a:cubicBezTo>
                  <a:cubicBezTo>
                    <a:pt x="32" y="84"/>
                    <a:pt x="12" y="119"/>
                    <a:pt x="10" y="141"/>
                  </a:cubicBezTo>
                  <a:close/>
                  <a:moveTo>
                    <a:pt x="271" y="77"/>
                  </a:moveTo>
                  <a:cubicBezTo>
                    <a:pt x="240" y="100"/>
                    <a:pt x="200" y="113"/>
                    <a:pt x="169" y="137"/>
                  </a:cubicBezTo>
                  <a:cubicBezTo>
                    <a:pt x="205" y="137"/>
                    <a:pt x="259" y="139"/>
                    <a:pt x="308" y="137"/>
                  </a:cubicBezTo>
                  <a:cubicBezTo>
                    <a:pt x="302" y="110"/>
                    <a:pt x="288" y="93"/>
                    <a:pt x="271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4073526" y="2873376"/>
              <a:ext cx="122238" cy="214313"/>
            </a:xfrm>
            <a:custGeom>
              <a:avLst/>
              <a:gdLst>
                <a:gd name="T0" fmla="*/ 129 w 157"/>
                <a:gd name="T1" fmla="*/ 211 h 276"/>
                <a:gd name="T2" fmla="*/ 149 w 157"/>
                <a:gd name="T3" fmla="*/ 259 h 276"/>
                <a:gd name="T4" fmla="*/ 13 w 157"/>
                <a:gd name="T5" fmla="*/ 250 h 276"/>
                <a:gd name="T6" fmla="*/ 25 w 157"/>
                <a:gd name="T7" fmla="*/ 207 h 276"/>
                <a:gd name="T8" fmla="*/ 50 w 157"/>
                <a:gd name="T9" fmla="*/ 31 h 276"/>
                <a:gd name="T10" fmla="*/ 110 w 157"/>
                <a:gd name="T11" fmla="*/ 15 h 276"/>
                <a:gd name="T12" fmla="*/ 129 w 157"/>
                <a:gd name="T13" fmla="*/ 211 h 276"/>
                <a:gd name="T14" fmla="*/ 93 w 157"/>
                <a:gd name="T15" fmla="*/ 106 h 276"/>
                <a:gd name="T16" fmla="*/ 126 w 157"/>
                <a:gd name="T17" fmla="*/ 106 h 276"/>
                <a:gd name="T18" fmla="*/ 91 w 157"/>
                <a:gd name="T19" fmla="*/ 21 h 276"/>
                <a:gd name="T20" fmla="*/ 93 w 157"/>
                <a:gd name="T21" fmla="*/ 106 h 276"/>
                <a:gd name="T22" fmla="*/ 42 w 157"/>
                <a:gd name="T23" fmla="*/ 106 h 276"/>
                <a:gd name="T24" fmla="*/ 83 w 157"/>
                <a:gd name="T25" fmla="*/ 104 h 276"/>
                <a:gd name="T26" fmla="*/ 77 w 157"/>
                <a:gd name="T27" fmla="*/ 23 h 276"/>
                <a:gd name="T28" fmla="*/ 42 w 157"/>
                <a:gd name="T29" fmla="*/ 106 h 276"/>
                <a:gd name="T30" fmla="*/ 93 w 157"/>
                <a:gd name="T31" fmla="*/ 118 h 276"/>
                <a:gd name="T32" fmla="*/ 98 w 157"/>
                <a:gd name="T33" fmla="*/ 213 h 276"/>
                <a:gd name="T34" fmla="*/ 122 w 157"/>
                <a:gd name="T35" fmla="*/ 213 h 276"/>
                <a:gd name="T36" fmla="*/ 131 w 157"/>
                <a:gd name="T37" fmla="*/ 120 h 276"/>
                <a:gd name="T38" fmla="*/ 93 w 157"/>
                <a:gd name="T39" fmla="*/ 118 h 276"/>
                <a:gd name="T40" fmla="*/ 40 w 157"/>
                <a:gd name="T41" fmla="*/ 122 h 276"/>
                <a:gd name="T42" fmla="*/ 38 w 157"/>
                <a:gd name="T43" fmla="*/ 207 h 276"/>
                <a:gd name="T44" fmla="*/ 87 w 157"/>
                <a:gd name="T45" fmla="*/ 211 h 276"/>
                <a:gd name="T46" fmla="*/ 81 w 157"/>
                <a:gd name="T47" fmla="*/ 118 h 276"/>
                <a:gd name="T48" fmla="*/ 40 w 157"/>
                <a:gd name="T49" fmla="*/ 122 h 276"/>
                <a:gd name="T50" fmla="*/ 87 w 157"/>
                <a:gd name="T51" fmla="*/ 226 h 276"/>
                <a:gd name="T52" fmla="*/ 21 w 157"/>
                <a:gd name="T53" fmla="*/ 222 h 276"/>
                <a:gd name="T54" fmla="*/ 23 w 157"/>
                <a:gd name="T55" fmla="*/ 244 h 276"/>
                <a:gd name="T56" fmla="*/ 135 w 157"/>
                <a:gd name="T57" fmla="*/ 250 h 276"/>
                <a:gd name="T58" fmla="*/ 87 w 157"/>
                <a:gd name="T59" fmla="*/ 22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7" h="276">
                  <a:moveTo>
                    <a:pt x="129" y="211"/>
                  </a:moveTo>
                  <a:cubicBezTo>
                    <a:pt x="143" y="220"/>
                    <a:pt x="148" y="237"/>
                    <a:pt x="149" y="259"/>
                  </a:cubicBezTo>
                  <a:cubicBezTo>
                    <a:pt x="107" y="276"/>
                    <a:pt x="54" y="261"/>
                    <a:pt x="13" y="250"/>
                  </a:cubicBezTo>
                  <a:cubicBezTo>
                    <a:pt x="0" y="235"/>
                    <a:pt x="7" y="210"/>
                    <a:pt x="25" y="207"/>
                  </a:cubicBezTo>
                  <a:cubicBezTo>
                    <a:pt x="34" y="154"/>
                    <a:pt x="19" y="73"/>
                    <a:pt x="50" y="31"/>
                  </a:cubicBezTo>
                  <a:cubicBezTo>
                    <a:pt x="62" y="15"/>
                    <a:pt x="91" y="0"/>
                    <a:pt x="110" y="15"/>
                  </a:cubicBezTo>
                  <a:cubicBezTo>
                    <a:pt x="157" y="52"/>
                    <a:pt x="141" y="162"/>
                    <a:pt x="129" y="211"/>
                  </a:cubicBezTo>
                  <a:close/>
                  <a:moveTo>
                    <a:pt x="93" y="106"/>
                  </a:moveTo>
                  <a:cubicBezTo>
                    <a:pt x="106" y="110"/>
                    <a:pt x="114" y="105"/>
                    <a:pt x="126" y="106"/>
                  </a:cubicBezTo>
                  <a:cubicBezTo>
                    <a:pt x="132" y="69"/>
                    <a:pt x="120" y="38"/>
                    <a:pt x="91" y="21"/>
                  </a:cubicBezTo>
                  <a:cubicBezTo>
                    <a:pt x="88" y="53"/>
                    <a:pt x="91" y="75"/>
                    <a:pt x="93" y="106"/>
                  </a:cubicBezTo>
                  <a:close/>
                  <a:moveTo>
                    <a:pt x="42" y="106"/>
                  </a:moveTo>
                  <a:cubicBezTo>
                    <a:pt x="58" y="109"/>
                    <a:pt x="76" y="108"/>
                    <a:pt x="83" y="104"/>
                  </a:cubicBezTo>
                  <a:cubicBezTo>
                    <a:pt x="76" y="76"/>
                    <a:pt x="83" y="44"/>
                    <a:pt x="77" y="23"/>
                  </a:cubicBezTo>
                  <a:cubicBezTo>
                    <a:pt x="52" y="38"/>
                    <a:pt x="46" y="76"/>
                    <a:pt x="42" y="106"/>
                  </a:cubicBezTo>
                  <a:close/>
                  <a:moveTo>
                    <a:pt x="93" y="118"/>
                  </a:moveTo>
                  <a:cubicBezTo>
                    <a:pt x="92" y="156"/>
                    <a:pt x="99" y="178"/>
                    <a:pt x="98" y="213"/>
                  </a:cubicBezTo>
                  <a:cubicBezTo>
                    <a:pt x="106" y="213"/>
                    <a:pt x="114" y="213"/>
                    <a:pt x="122" y="213"/>
                  </a:cubicBezTo>
                  <a:cubicBezTo>
                    <a:pt x="121" y="183"/>
                    <a:pt x="127" y="140"/>
                    <a:pt x="131" y="120"/>
                  </a:cubicBezTo>
                  <a:cubicBezTo>
                    <a:pt x="118" y="113"/>
                    <a:pt x="113" y="120"/>
                    <a:pt x="93" y="118"/>
                  </a:cubicBezTo>
                  <a:close/>
                  <a:moveTo>
                    <a:pt x="40" y="122"/>
                  </a:moveTo>
                  <a:cubicBezTo>
                    <a:pt x="46" y="148"/>
                    <a:pt x="39" y="188"/>
                    <a:pt x="38" y="207"/>
                  </a:cubicBezTo>
                  <a:cubicBezTo>
                    <a:pt x="50" y="208"/>
                    <a:pt x="70" y="214"/>
                    <a:pt x="87" y="211"/>
                  </a:cubicBezTo>
                  <a:cubicBezTo>
                    <a:pt x="83" y="190"/>
                    <a:pt x="86" y="144"/>
                    <a:pt x="81" y="118"/>
                  </a:cubicBezTo>
                  <a:cubicBezTo>
                    <a:pt x="69" y="122"/>
                    <a:pt x="48" y="116"/>
                    <a:pt x="40" y="122"/>
                  </a:cubicBezTo>
                  <a:close/>
                  <a:moveTo>
                    <a:pt x="87" y="226"/>
                  </a:moveTo>
                  <a:cubicBezTo>
                    <a:pt x="60" y="223"/>
                    <a:pt x="38" y="216"/>
                    <a:pt x="21" y="222"/>
                  </a:cubicBezTo>
                  <a:cubicBezTo>
                    <a:pt x="16" y="229"/>
                    <a:pt x="19" y="236"/>
                    <a:pt x="23" y="244"/>
                  </a:cubicBezTo>
                  <a:cubicBezTo>
                    <a:pt x="54" y="245"/>
                    <a:pt x="97" y="263"/>
                    <a:pt x="135" y="250"/>
                  </a:cubicBezTo>
                  <a:cubicBezTo>
                    <a:pt x="139" y="216"/>
                    <a:pt x="110" y="228"/>
                    <a:pt x="87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3852863" y="2881313"/>
              <a:ext cx="77788" cy="112713"/>
            </a:xfrm>
            <a:custGeom>
              <a:avLst/>
              <a:gdLst>
                <a:gd name="T0" fmla="*/ 84 w 101"/>
                <a:gd name="T1" fmla="*/ 0 h 145"/>
                <a:gd name="T2" fmla="*/ 88 w 101"/>
                <a:gd name="T3" fmla="*/ 138 h 145"/>
                <a:gd name="T4" fmla="*/ 24 w 101"/>
                <a:gd name="T5" fmla="*/ 142 h 145"/>
                <a:gd name="T6" fmla="*/ 11 w 101"/>
                <a:gd name="T7" fmla="*/ 4 h 145"/>
                <a:gd name="T8" fmla="*/ 84 w 101"/>
                <a:gd name="T9" fmla="*/ 0 h 145"/>
                <a:gd name="T10" fmla="*/ 28 w 101"/>
                <a:gd name="T11" fmla="*/ 130 h 145"/>
                <a:gd name="T12" fmla="*/ 80 w 101"/>
                <a:gd name="T13" fmla="*/ 130 h 145"/>
                <a:gd name="T14" fmla="*/ 75 w 101"/>
                <a:gd name="T15" fmla="*/ 10 h 145"/>
                <a:gd name="T16" fmla="*/ 20 w 101"/>
                <a:gd name="T17" fmla="*/ 10 h 145"/>
                <a:gd name="T18" fmla="*/ 28 w 101"/>
                <a:gd name="T19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45">
                  <a:moveTo>
                    <a:pt x="84" y="0"/>
                  </a:moveTo>
                  <a:cubicBezTo>
                    <a:pt x="89" y="44"/>
                    <a:pt x="101" y="90"/>
                    <a:pt x="88" y="138"/>
                  </a:cubicBezTo>
                  <a:cubicBezTo>
                    <a:pt x="72" y="145"/>
                    <a:pt x="41" y="143"/>
                    <a:pt x="24" y="142"/>
                  </a:cubicBezTo>
                  <a:cubicBezTo>
                    <a:pt x="3" y="109"/>
                    <a:pt x="0" y="51"/>
                    <a:pt x="11" y="4"/>
                  </a:cubicBezTo>
                  <a:cubicBezTo>
                    <a:pt x="40" y="3"/>
                    <a:pt x="54" y="2"/>
                    <a:pt x="84" y="0"/>
                  </a:cubicBezTo>
                  <a:close/>
                  <a:moveTo>
                    <a:pt x="28" y="130"/>
                  </a:moveTo>
                  <a:cubicBezTo>
                    <a:pt x="45" y="133"/>
                    <a:pt x="60" y="132"/>
                    <a:pt x="80" y="130"/>
                  </a:cubicBezTo>
                  <a:cubicBezTo>
                    <a:pt x="88" y="93"/>
                    <a:pt x="78" y="56"/>
                    <a:pt x="75" y="10"/>
                  </a:cubicBezTo>
                  <a:cubicBezTo>
                    <a:pt x="53" y="15"/>
                    <a:pt x="37" y="13"/>
                    <a:pt x="20" y="10"/>
                  </a:cubicBezTo>
                  <a:cubicBezTo>
                    <a:pt x="16" y="43"/>
                    <a:pt x="14" y="92"/>
                    <a:pt x="28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 noEditPoints="1"/>
            </p:cNvSpPr>
            <p:nvPr/>
          </p:nvSpPr>
          <p:spPr bwMode="auto">
            <a:xfrm>
              <a:off x="3968751" y="2882901"/>
              <a:ext cx="82550" cy="109538"/>
            </a:xfrm>
            <a:custGeom>
              <a:avLst/>
              <a:gdLst>
                <a:gd name="T0" fmla="*/ 91 w 106"/>
                <a:gd name="T1" fmla="*/ 4 h 141"/>
                <a:gd name="T2" fmla="*/ 89 w 106"/>
                <a:gd name="T3" fmla="*/ 134 h 141"/>
                <a:gd name="T4" fmla="*/ 16 w 106"/>
                <a:gd name="T5" fmla="*/ 138 h 141"/>
                <a:gd name="T6" fmla="*/ 12 w 106"/>
                <a:gd name="T7" fmla="*/ 4 h 141"/>
                <a:gd name="T8" fmla="*/ 91 w 106"/>
                <a:gd name="T9" fmla="*/ 4 h 141"/>
                <a:gd name="T10" fmla="*/ 23 w 106"/>
                <a:gd name="T11" fmla="*/ 14 h 141"/>
                <a:gd name="T12" fmla="*/ 25 w 106"/>
                <a:gd name="T13" fmla="*/ 128 h 141"/>
                <a:gd name="T14" fmla="*/ 76 w 106"/>
                <a:gd name="T15" fmla="*/ 126 h 141"/>
                <a:gd name="T16" fmla="*/ 85 w 106"/>
                <a:gd name="T17" fmla="*/ 16 h 141"/>
                <a:gd name="T18" fmla="*/ 23 w 106"/>
                <a:gd name="T19" fmla="*/ 1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1">
                  <a:moveTo>
                    <a:pt x="91" y="4"/>
                  </a:moveTo>
                  <a:cubicBezTo>
                    <a:pt x="106" y="44"/>
                    <a:pt x="88" y="88"/>
                    <a:pt x="89" y="134"/>
                  </a:cubicBezTo>
                  <a:cubicBezTo>
                    <a:pt x="63" y="141"/>
                    <a:pt x="43" y="138"/>
                    <a:pt x="16" y="138"/>
                  </a:cubicBezTo>
                  <a:cubicBezTo>
                    <a:pt x="0" y="92"/>
                    <a:pt x="14" y="49"/>
                    <a:pt x="12" y="4"/>
                  </a:cubicBezTo>
                  <a:cubicBezTo>
                    <a:pt x="40" y="2"/>
                    <a:pt x="63" y="0"/>
                    <a:pt x="91" y="4"/>
                  </a:cubicBezTo>
                  <a:close/>
                  <a:moveTo>
                    <a:pt x="23" y="14"/>
                  </a:moveTo>
                  <a:cubicBezTo>
                    <a:pt x="26" y="59"/>
                    <a:pt x="11" y="84"/>
                    <a:pt x="25" y="128"/>
                  </a:cubicBezTo>
                  <a:cubicBezTo>
                    <a:pt x="51" y="128"/>
                    <a:pt x="55" y="126"/>
                    <a:pt x="76" y="126"/>
                  </a:cubicBezTo>
                  <a:cubicBezTo>
                    <a:pt x="82" y="81"/>
                    <a:pt x="85" y="47"/>
                    <a:pt x="85" y="16"/>
                  </a:cubicBezTo>
                  <a:cubicBezTo>
                    <a:pt x="63" y="10"/>
                    <a:pt x="42" y="11"/>
                    <a:pt x="23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 noEditPoints="1"/>
            </p:cNvSpPr>
            <p:nvPr/>
          </p:nvSpPr>
          <p:spPr bwMode="auto">
            <a:xfrm>
              <a:off x="3689351" y="2894013"/>
              <a:ext cx="125413" cy="206375"/>
            </a:xfrm>
            <a:custGeom>
              <a:avLst/>
              <a:gdLst>
                <a:gd name="T0" fmla="*/ 153 w 161"/>
                <a:gd name="T1" fmla="*/ 240 h 265"/>
                <a:gd name="T2" fmla="*/ 23 w 161"/>
                <a:gd name="T3" fmla="*/ 248 h 265"/>
                <a:gd name="T4" fmla="*/ 25 w 161"/>
                <a:gd name="T5" fmla="*/ 207 h 265"/>
                <a:gd name="T6" fmla="*/ 10 w 161"/>
                <a:gd name="T7" fmla="*/ 159 h 265"/>
                <a:gd name="T8" fmla="*/ 17 w 161"/>
                <a:gd name="T9" fmla="*/ 27 h 265"/>
                <a:gd name="T10" fmla="*/ 95 w 161"/>
                <a:gd name="T11" fmla="*/ 33 h 265"/>
                <a:gd name="T12" fmla="*/ 161 w 161"/>
                <a:gd name="T13" fmla="*/ 209 h 265"/>
                <a:gd name="T14" fmla="*/ 153 w 161"/>
                <a:gd name="T15" fmla="*/ 240 h 265"/>
                <a:gd name="T16" fmla="*/ 66 w 161"/>
                <a:gd name="T17" fmla="*/ 91 h 265"/>
                <a:gd name="T18" fmla="*/ 108 w 161"/>
                <a:gd name="T19" fmla="*/ 85 h 265"/>
                <a:gd name="T20" fmla="*/ 54 w 161"/>
                <a:gd name="T21" fmla="*/ 25 h 265"/>
                <a:gd name="T22" fmla="*/ 66 w 161"/>
                <a:gd name="T23" fmla="*/ 91 h 265"/>
                <a:gd name="T24" fmla="*/ 17 w 161"/>
                <a:gd name="T25" fmla="*/ 108 h 265"/>
                <a:gd name="T26" fmla="*/ 54 w 161"/>
                <a:gd name="T27" fmla="*/ 93 h 265"/>
                <a:gd name="T28" fmla="*/ 37 w 161"/>
                <a:gd name="T29" fmla="*/ 27 h 265"/>
                <a:gd name="T30" fmla="*/ 17 w 161"/>
                <a:gd name="T31" fmla="*/ 108 h 265"/>
                <a:gd name="T32" fmla="*/ 70 w 161"/>
                <a:gd name="T33" fmla="*/ 101 h 265"/>
                <a:gd name="T34" fmla="*/ 99 w 161"/>
                <a:gd name="T35" fmla="*/ 199 h 265"/>
                <a:gd name="T36" fmla="*/ 128 w 161"/>
                <a:gd name="T37" fmla="*/ 190 h 265"/>
                <a:gd name="T38" fmla="*/ 112 w 161"/>
                <a:gd name="T39" fmla="*/ 97 h 265"/>
                <a:gd name="T40" fmla="*/ 70 w 161"/>
                <a:gd name="T41" fmla="*/ 101 h 265"/>
                <a:gd name="T42" fmla="*/ 19 w 161"/>
                <a:gd name="T43" fmla="*/ 124 h 265"/>
                <a:gd name="T44" fmla="*/ 39 w 161"/>
                <a:gd name="T45" fmla="*/ 207 h 265"/>
                <a:gd name="T46" fmla="*/ 83 w 161"/>
                <a:gd name="T47" fmla="*/ 203 h 265"/>
                <a:gd name="T48" fmla="*/ 56 w 161"/>
                <a:gd name="T49" fmla="*/ 104 h 265"/>
                <a:gd name="T50" fmla="*/ 19 w 161"/>
                <a:gd name="T51" fmla="*/ 124 h 265"/>
                <a:gd name="T52" fmla="*/ 41 w 161"/>
                <a:gd name="T53" fmla="*/ 244 h 265"/>
                <a:gd name="T54" fmla="*/ 145 w 161"/>
                <a:gd name="T55" fmla="*/ 226 h 265"/>
                <a:gd name="T56" fmla="*/ 128 w 161"/>
                <a:gd name="T57" fmla="*/ 201 h 265"/>
                <a:gd name="T58" fmla="*/ 31 w 161"/>
                <a:gd name="T59" fmla="*/ 219 h 265"/>
                <a:gd name="T60" fmla="*/ 41 w 161"/>
                <a:gd name="T61" fmla="*/ 24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1" h="265">
                  <a:moveTo>
                    <a:pt x="153" y="240"/>
                  </a:moveTo>
                  <a:cubicBezTo>
                    <a:pt x="119" y="246"/>
                    <a:pt x="62" y="265"/>
                    <a:pt x="23" y="248"/>
                  </a:cubicBezTo>
                  <a:cubicBezTo>
                    <a:pt x="9" y="234"/>
                    <a:pt x="23" y="223"/>
                    <a:pt x="25" y="207"/>
                  </a:cubicBezTo>
                  <a:cubicBezTo>
                    <a:pt x="26" y="192"/>
                    <a:pt x="15" y="177"/>
                    <a:pt x="10" y="159"/>
                  </a:cubicBezTo>
                  <a:cubicBezTo>
                    <a:pt x="0" y="114"/>
                    <a:pt x="6" y="68"/>
                    <a:pt x="17" y="27"/>
                  </a:cubicBezTo>
                  <a:cubicBezTo>
                    <a:pt x="40" y="0"/>
                    <a:pt x="81" y="18"/>
                    <a:pt x="95" y="33"/>
                  </a:cubicBezTo>
                  <a:cubicBezTo>
                    <a:pt x="136" y="76"/>
                    <a:pt x="116" y="173"/>
                    <a:pt x="161" y="209"/>
                  </a:cubicBezTo>
                  <a:cubicBezTo>
                    <a:pt x="159" y="220"/>
                    <a:pt x="159" y="233"/>
                    <a:pt x="153" y="240"/>
                  </a:cubicBezTo>
                  <a:close/>
                  <a:moveTo>
                    <a:pt x="66" y="91"/>
                  </a:moveTo>
                  <a:cubicBezTo>
                    <a:pt x="81" y="90"/>
                    <a:pt x="95" y="88"/>
                    <a:pt x="108" y="85"/>
                  </a:cubicBezTo>
                  <a:cubicBezTo>
                    <a:pt x="100" y="65"/>
                    <a:pt x="87" y="31"/>
                    <a:pt x="54" y="25"/>
                  </a:cubicBezTo>
                  <a:cubicBezTo>
                    <a:pt x="53" y="48"/>
                    <a:pt x="59" y="69"/>
                    <a:pt x="66" y="91"/>
                  </a:cubicBezTo>
                  <a:close/>
                  <a:moveTo>
                    <a:pt x="17" y="108"/>
                  </a:moveTo>
                  <a:cubicBezTo>
                    <a:pt x="31" y="104"/>
                    <a:pt x="40" y="96"/>
                    <a:pt x="54" y="93"/>
                  </a:cubicBezTo>
                  <a:cubicBezTo>
                    <a:pt x="47" y="68"/>
                    <a:pt x="48" y="47"/>
                    <a:pt x="37" y="27"/>
                  </a:cubicBezTo>
                  <a:cubicBezTo>
                    <a:pt x="19" y="43"/>
                    <a:pt x="16" y="73"/>
                    <a:pt x="17" y="108"/>
                  </a:cubicBezTo>
                  <a:close/>
                  <a:moveTo>
                    <a:pt x="70" y="101"/>
                  </a:moveTo>
                  <a:cubicBezTo>
                    <a:pt x="81" y="140"/>
                    <a:pt x="87" y="168"/>
                    <a:pt x="99" y="199"/>
                  </a:cubicBezTo>
                  <a:cubicBezTo>
                    <a:pt x="108" y="195"/>
                    <a:pt x="116" y="191"/>
                    <a:pt x="128" y="190"/>
                  </a:cubicBezTo>
                  <a:cubicBezTo>
                    <a:pt x="127" y="160"/>
                    <a:pt x="112" y="128"/>
                    <a:pt x="112" y="97"/>
                  </a:cubicBezTo>
                  <a:cubicBezTo>
                    <a:pt x="94" y="95"/>
                    <a:pt x="87" y="103"/>
                    <a:pt x="70" y="101"/>
                  </a:cubicBezTo>
                  <a:close/>
                  <a:moveTo>
                    <a:pt x="19" y="124"/>
                  </a:moveTo>
                  <a:cubicBezTo>
                    <a:pt x="23" y="150"/>
                    <a:pt x="30" y="180"/>
                    <a:pt x="39" y="207"/>
                  </a:cubicBezTo>
                  <a:cubicBezTo>
                    <a:pt x="57" y="209"/>
                    <a:pt x="69" y="205"/>
                    <a:pt x="83" y="203"/>
                  </a:cubicBezTo>
                  <a:cubicBezTo>
                    <a:pt x="78" y="165"/>
                    <a:pt x="69" y="136"/>
                    <a:pt x="56" y="104"/>
                  </a:cubicBezTo>
                  <a:cubicBezTo>
                    <a:pt x="44" y="111"/>
                    <a:pt x="27" y="113"/>
                    <a:pt x="19" y="124"/>
                  </a:cubicBezTo>
                  <a:close/>
                  <a:moveTo>
                    <a:pt x="41" y="244"/>
                  </a:moveTo>
                  <a:cubicBezTo>
                    <a:pt x="57" y="251"/>
                    <a:pt x="136" y="235"/>
                    <a:pt x="145" y="226"/>
                  </a:cubicBezTo>
                  <a:cubicBezTo>
                    <a:pt x="153" y="217"/>
                    <a:pt x="141" y="198"/>
                    <a:pt x="128" y="201"/>
                  </a:cubicBezTo>
                  <a:cubicBezTo>
                    <a:pt x="106" y="205"/>
                    <a:pt x="55" y="222"/>
                    <a:pt x="31" y="219"/>
                  </a:cubicBezTo>
                  <a:cubicBezTo>
                    <a:pt x="25" y="229"/>
                    <a:pt x="32" y="240"/>
                    <a:pt x="4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3886201" y="3009901"/>
              <a:ext cx="65088" cy="73025"/>
            </a:xfrm>
            <a:custGeom>
              <a:avLst/>
              <a:gdLst>
                <a:gd name="T0" fmla="*/ 42 w 82"/>
                <a:gd name="T1" fmla="*/ 9 h 92"/>
                <a:gd name="T2" fmla="*/ 0 w 82"/>
                <a:gd name="T3" fmla="*/ 34 h 92"/>
                <a:gd name="T4" fmla="*/ 42 w 82"/>
                <a:gd name="T5" fmla="*/ 9 h 92"/>
                <a:gd name="T6" fmla="*/ 15 w 82"/>
                <a:gd name="T7" fmla="*/ 28 h 92"/>
                <a:gd name="T8" fmla="*/ 25 w 82"/>
                <a:gd name="T9" fmla="*/ 53 h 92"/>
                <a:gd name="T10" fmla="*/ 15 w 82"/>
                <a:gd name="T11" fmla="*/ 2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92">
                  <a:moveTo>
                    <a:pt x="42" y="9"/>
                  </a:moveTo>
                  <a:cubicBezTo>
                    <a:pt x="82" y="47"/>
                    <a:pt x="7" y="92"/>
                    <a:pt x="0" y="34"/>
                  </a:cubicBezTo>
                  <a:cubicBezTo>
                    <a:pt x="8" y="17"/>
                    <a:pt x="18" y="4"/>
                    <a:pt x="42" y="9"/>
                  </a:cubicBezTo>
                  <a:close/>
                  <a:moveTo>
                    <a:pt x="15" y="28"/>
                  </a:moveTo>
                  <a:cubicBezTo>
                    <a:pt x="14" y="41"/>
                    <a:pt x="17" y="49"/>
                    <a:pt x="25" y="53"/>
                  </a:cubicBezTo>
                  <a:cubicBezTo>
                    <a:pt x="54" y="55"/>
                    <a:pt x="39" y="0"/>
                    <a:pt x="1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3965576" y="3005138"/>
              <a:ext cx="60325" cy="61913"/>
            </a:xfrm>
            <a:custGeom>
              <a:avLst/>
              <a:gdLst>
                <a:gd name="T0" fmla="*/ 12 w 78"/>
                <a:gd name="T1" fmla="*/ 34 h 81"/>
                <a:gd name="T2" fmla="*/ 37 w 78"/>
                <a:gd name="T3" fmla="*/ 77 h 81"/>
                <a:gd name="T4" fmla="*/ 12 w 78"/>
                <a:gd name="T5" fmla="*/ 34 h 81"/>
                <a:gd name="T6" fmla="*/ 22 w 78"/>
                <a:gd name="T7" fmla="*/ 40 h 81"/>
                <a:gd name="T8" fmla="*/ 22 w 78"/>
                <a:gd name="T9" fmla="*/ 63 h 81"/>
                <a:gd name="T10" fmla="*/ 22 w 78"/>
                <a:gd name="T11" fmla="*/ 4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12" y="34"/>
                  </a:moveTo>
                  <a:cubicBezTo>
                    <a:pt x="55" y="0"/>
                    <a:pt x="78" y="70"/>
                    <a:pt x="37" y="77"/>
                  </a:cubicBezTo>
                  <a:cubicBezTo>
                    <a:pt x="16" y="81"/>
                    <a:pt x="0" y="57"/>
                    <a:pt x="12" y="34"/>
                  </a:cubicBezTo>
                  <a:close/>
                  <a:moveTo>
                    <a:pt x="22" y="40"/>
                  </a:moveTo>
                  <a:cubicBezTo>
                    <a:pt x="21" y="48"/>
                    <a:pt x="19" y="56"/>
                    <a:pt x="22" y="63"/>
                  </a:cubicBezTo>
                  <a:cubicBezTo>
                    <a:pt x="57" y="75"/>
                    <a:pt x="53" y="18"/>
                    <a:pt x="22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4203701" y="3025776"/>
              <a:ext cx="88900" cy="157163"/>
            </a:xfrm>
            <a:custGeom>
              <a:avLst/>
              <a:gdLst>
                <a:gd name="T0" fmla="*/ 99 w 114"/>
                <a:gd name="T1" fmla="*/ 22 h 202"/>
                <a:gd name="T2" fmla="*/ 82 w 114"/>
                <a:gd name="T3" fmla="*/ 169 h 202"/>
                <a:gd name="T4" fmla="*/ 78 w 114"/>
                <a:gd name="T5" fmla="*/ 202 h 202"/>
                <a:gd name="T6" fmla="*/ 0 w 114"/>
                <a:gd name="T7" fmla="*/ 163 h 202"/>
                <a:gd name="T8" fmla="*/ 33 w 114"/>
                <a:gd name="T9" fmla="*/ 43 h 202"/>
                <a:gd name="T10" fmla="*/ 99 w 114"/>
                <a:gd name="T11" fmla="*/ 22 h 202"/>
                <a:gd name="T12" fmla="*/ 45 w 114"/>
                <a:gd name="T13" fmla="*/ 51 h 202"/>
                <a:gd name="T14" fmla="*/ 64 w 114"/>
                <a:gd name="T15" fmla="*/ 62 h 202"/>
                <a:gd name="T16" fmla="*/ 74 w 114"/>
                <a:gd name="T17" fmla="*/ 25 h 202"/>
                <a:gd name="T18" fmla="*/ 45 w 114"/>
                <a:gd name="T19" fmla="*/ 51 h 202"/>
                <a:gd name="T20" fmla="*/ 72 w 114"/>
                <a:gd name="T21" fmla="*/ 68 h 202"/>
                <a:gd name="T22" fmla="*/ 93 w 114"/>
                <a:gd name="T23" fmla="*/ 80 h 202"/>
                <a:gd name="T24" fmla="*/ 85 w 114"/>
                <a:gd name="T25" fmla="*/ 27 h 202"/>
                <a:gd name="T26" fmla="*/ 72 w 114"/>
                <a:gd name="T27" fmla="*/ 68 h 202"/>
                <a:gd name="T28" fmla="*/ 27 w 114"/>
                <a:gd name="T29" fmla="*/ 149 h 202"/>
                <a:gd name="T30" fmla="*/ 49 w 114"/>
                <a:gd name="T31" fmla="*/ 157 h 202"/>
                <a:gd name="T32" fmla="*/ 60 w 114"/>
                <a:gd name="T33" fmla="*/ 72 h 202"/>
                <a:gd name="T34" fmla="*/ 41 w 114"/>
                <a:gd name="T35" fmla="*/ 64 h 202"/>
                <a:gd name="T36" fmla="*/ 27 w 114"/>
                <a:gd name="T37" fmla="*/ 149 h 202"/>
                <a:gd name="T38" fmla="*/ 60 w 114"/>
                <a:gd name="T39" fmla="*/ 165 h 202"/>
                <a:gd name="T40" fmla="*/ 72 w 114"/>
                <a:gd name="T41" fmla="*/ 167 h 202"/>
                <a:gd name="T42" fmla="*/ 89 w 114"/>
                <a:gd name="T43" fmla="*/ 91 h 202"/>
                <a:gd name="T44" fmla="*/ 72 w 114"/>
                <a:gd name="T45" fmla="*/ 80 h 202"/>
                <a:gd name="T46" fmla="*/ 60 w 114"/>
                <a:gd name="T47" fmla="*/ 165 h 202"/>
                <a:gd name="T48" fmla="*/ 66 w 114"/>
                <a:gd name="T49" fmla="*/ 175 h 202"/>
                <a:gd name="T50" fmla="*/ 12 w 114"/>
                <a:gd name="T51" fmla="*/ 159 h 202"/>
                <a:gd name="T52" fmla="*/ 72 w 114"/>
                <a:gd name="T53" fmla="*/ 192 h 202"/>
                <a:gd name="T54" fmla="*/ 66 w 114"/>
                <a:gd name="T55" fmla="*/ 17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202">
                  <a:moveTo>
                    <a:pt x="99" y="22"/>
                  </a:moveTo>
                  <a:cubicBezTo>
                    <a:pt x="114" y="74"/>
                    <a:pt x="92" y="126"/>
                    <a:pt x="82" y="169"/>
                  </a:cubicBezTo>
                  <a:cubicBezTo>
                    <a:pt x="87" y="182"/>
                    <a:pt x="87" y="193"/>
                    <a:pt x="78" y="202"/>
                  </a:cubicBezTo>
                  <a:cubicBezTo>
                    <a:pt x="44" y="197"/>
                    <a:pt x="21" y="181"/>
                    <a:pt x="0" y="163"/>
                  </a:cubicBezTo>
                  <a:cubicBezTo>
                    <a:pt x="14" y="132"/>
                    <a:pt x="30" y="75"/>
                    <a:pt x="33" y="43"/>
                  </a:cubicBezTo>
                  <a:cubicBezTo>
                    <a:pt x="45" y="24"/>
                    <a:pt x="75" y="0"/>
                    <a:pt x="99" y="22"/>
                  </a:cubicBezTo>
                  <a:close/>
                  <a:moveTo>
                    <a:pt x="45" y="51"/>
                  </a:moveTo>
                  <a:cubicBezTo>
                    <a:pt x="49" y="57"/>
                    <a:pt x="57" y="59"/>
                    <a:pt x="64" y="62"/>
                  </a:cubicBezTo>
                  <a:cubicBezTo>
                    <a:pt x="64" y="46"/>
                    <a:pt x="74" y="35"/>
                    <a:pt x="74" y="25"/>
                  </a:cubicBezTo>
                  <a:cubicBezTo>
                    <a:pt x="55" y="24"/>
                    <a:pt x="51" y="38"/>
                    <a:pt x="45" y="51"/>
                  </a:cubicBezTo>
                  <a:close/>
                  <a:moveTo>
                    <a:pt x="72" y="68"/>
                  </a:moveTo>
                  <a:cubicBezTo>
                    <a:pt x="80" y="71"/>
                    <a:pt x="83" y="79"/>
                    <a:pt x="93" y="80"/>
                  </a:cubicBezTo>
                  <a:cubicBezTo>
                    <a:pt x="92" y="57"/>
                    <a:pt x="98" y="39"/>
                    <a:pt x="85" y="27"/>
                  </a:cubicBezTo>
                  <a:cubicBezTo>
                    <a:pt x="80" y="40"/>
                    <a:pt x="75" y="53"/>
                    <a:pt x="72" y="68"/>
                  </a:cubicBezTo>
                  <a:close/>
                  <a:moveTo>
                    <a:pt x="27" y="149"/>
                  </a:moveTo>
                  <a:cubicBezTo>
                    <a:pt x="36" y="150"/>
                    <a:pt x="41" y="155"/>
                    <a:pt x="49" y="157"/>
                  </a:cubicBezTo>
                  <a:cubicBezTo>
                    <a:pt x="53" y="130"/>
                    <a:pt x="60" y="96"/>
                    <a:pt x="60" y="72"/>
                  </a:cubicBezTo>
                  <a:cubicBezTo>
                    <a:pt x="55" y="67"/>
                    <a:pt x="48" y="66"/>
                    <a:pt x="41" y="64"/>
                  </a:cubicBezTo>
                  <a:cubicBezTo>
                    <a:pt x="33" y="91"/>
                    <a:pt x="27" y="118"/>
                    <a:pt x="27" y="149"/>
                  </a:cubicBezTo>
                  <a:close/>
                  <a:moveTo>
                    <a:pt x="60" y="165"/>
                  </a:moveTo>
                  <a:cubicBezTo>
                    <a:pt x="66" y="164"/>
                    <a:pt x="66" y="169"/>
                    <a:pt x="72" y="167"/>
                  </a:cubicBezTo>
                  <a:cubicBezTo>
                    <a:pt x="80" y="143"/>
                    <a:pt x="87" y="116"/>
                    <a:pt x="89" y="91"/>
                  </a:cubicBezTo>
                  <a:cubicBezTo>
                    <a:pt x="82" y="88"/>
                    <a:pt x="77" y="84"/>
                    <a:pt x="72" y="80"/>
                  </a:cubicBezTo>
                  <a:cubicBezTo>
                    <a:pt x="66" y="106"/>
                    <a:pt x="62" y="139"/>
                    <a:pt x="60" y="165"/>
                  </a:cubicBezTo>
                  <a:close/>
                  <a:moveTo>
                    <a:pt x="66" y="175"/>
                  </a:moveTo>
                  <a:cubicBezTo>
                    <a:pt x="44" y="177"/>
                    <a:pt x="30" y="148"/>
                    <a:pt x="12" y="159"/>
                  </a:cubicBezTo>
                  <a:cubicBezTo>
                    <a:pt x="22" y="172"/>
                    <a:pt x="50" y="185"/>
                    <a:pt x="72" y="192"/>
                  </a:cubicBezTo>
                  <a:cubicBezTo>
                    <a:pt x="77" y="183"/>
                    <a:pt x="69" y="182"/>
                    <a:pt x="66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3541713" y="3043238"/>
              <a:ext cx="131763" cy="155575"/>
            </a:xfrm>
            <a:custGeom>
              <a:avLst/>
              <a:gdLst>
                <a:gd name="T0" fmla="*/ 65 w 170"/>
                <a:gd name="T1" fmla="*/ 158 h 199"/>
                <a:gd name="T2" fmla="*/ 69 w 170"/>
                <a:gd name="T3" fmla="*/ 0 h 199"/>
                <a:gd name="T4" fmla="*/ 131 w 170"/>
                <a:gd name="T5" fmla="*/ 104 h 199"/>
                <a:gd name="T6" fmla="*/ 148 w 170"/>
                <a:gd name="T7" fmla="*/ 162 h 199"/>
                <a:gd name="T8" fmla="*/ 125 w 170"/>
                <a:gd name="T9" fmla="*/ 174 h 199"/>
                <a:gd name="T10" fmla="*/ 86 w 170"/>
                <a:gd name="T11" fmla="*/ 197 h 199"/>
                <a:gd name="T12" fmla="*/ 65 w 170"/>
                <a:gd name="T13" fmla="*/ 158 h 199"/>
                <a:gd name="T14" fmla="*/ 82 w 170"/>
                <a:gd name="T15" fmla="*/ 69 h 199"/>
                <a:gd name="T16" fmla="*/ 98 w 170"/>
                <a:gd name="T17" fmla="*/ 56 h 199"/>
                <a:gd name="T18" fmla="*/ 63 w 170"/>
                <a:gd name="T19" fmla="*/ 11 h 199"/>
                <a:gd name="T20" fmla="*/ 82 w 170"/>
                <a:gd name="T21" fmla="*/ 69 h 199"/>
                <a:gd name="T22" fmla="*/ 53 w 170"/>
                <a:gd name="T23" fmla="*/ 87 h 199"/>
                <a:gd name="T24" fmla="*/ 71 w 170"/>
                <a:gd name="T25" fmla="*/ 71 h 199"/>
                <a:gd name="T26" fmla="*/ 50 w 170"/>
                <a:gd name="T27" fmla="*/ 23 h 199"/>
                <a:gd name="T28" fmla="*/ 53 w 170"/>
                <a:gd name="T29" fmla="*/ 87 h 199"/>
                <a:gd name="T30" fmla="*/ 88 w 170"/>
                <a:gd name="T31" fmla="*/ 77 h 199"/>
                <a:gd name="T32" fmla="*/ 106 w 170"/>
                <a:gd name="T33" fmla="*/ 125 h 199"/>
                <a:gd name="T34" fmla="*/ 123 w 170"/>
                <a:gd name="T35" fmla="*/ 110 h 199"/>
                <a:gd name="T36" fmla="*/ 102 w 170"/>
                <a:gd name="T37" fmla="*/ 69 h 199"/>
                <a:gd name="T38" fmla="*/ 88 w 170"/>
                <a:gd name="T39" fmla="*/ 77 h 199"/>
                <a:gd name="T40" fmla="*/ 73 w 170"/>
                <a:gd name="T41" fmla="*/ 85 h 199"/>
                <a:gd name="T42" fmla="*/ 73 w 170"/>
                <a:gd name="T43" fmla="*/ 147 h 199"/>
                <a:gd name="T44" fmla="*/ 100 w 170"/>
                <a:gd name="T45" fmla="*/ 135 h 199"/>
                <a:gd name="T46" fmla="*/ 73 w 170"/>
                <a:gd name="T47" fmla="*/ 85 h 199"/>
                <a:gd name="T48" fmla="*/ 75 w 170"/>
                <a:gd name="T49" fmla="*/ 164 h 199"/>
                <a:gd name="T50" fmla="*/ 88 w 170"/>
                <a:gd name="T51" fmla="*/ 184 h 199"/>
                <a:gd name="T52" fmla="*/ 144 w 170"/>
                <a:gd name="T53" fmla="*/ 137 h 199"/>
                <a:gd name="T54" fmla="*/ 75 w 170"/>
                <a:gd name="T55" fmla="*/ 16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199">
                  <a:moveTo>
                    <a:pt x="65" y="158"/>
                  </a:moveTo>
                  <a:cubicBezTo>
                    <a:pt x="49" y="115"/>
                    <a:pt x="0" y="23"/>
                    <a:pt x="69" y="0"/>
                  </a:cubicBezTo>
                  <a:cubicBezTo>
                    <a:pt x="100" y="18"/>
                    <a:pt x="108" y="68"/>
                    <a:pt x="131" y="104"/>
                  </a:cubicBezTo>
                  <a:cubicBezTo>
                    <a:pt x="143" y="122"/>
                    <a:pt x="170" y="136"/>
                    <a:pt x="148" y="162"/>
                  </a:cubicBezTo>
                  <a:cubicBezTo>
                    <a:pt x="144" y="166"/>
                    <a:pt x="132" y="169"/>
                    <a:pt x="125" y="174"/>
                  </a:cubicBezTo>
                  <a:cubicBezTo>
                    <a:pt x="113" y="182"/>
                    <a:pt x="97" y="199"/>
                    <a:pt x="86" y="197"/>
                  </a:cubicBezTo>
                  <a:cubicBezTo>
                    <a:pt x="69" y="194"/>
                    <a:pt x="66" y="175"/>
                    <a:pt x="65" y="158"/>
                  </a:cubicBezTo>
                  <a:close/>
                  <a:moveTo>
                    <a:pt x="82" y="69"/>
                  </a:moveTo>
                  <a:cubicBezTo>
                    <a:pt x="89" y="66"/>
                    <a:pt x="97" y="65"/>
                    <a:pt x="98" y="56"/>
                  </a:cubicBezTo>
                  <a:cubicBezTo>
                    <a:pt x="87" y="41"/>
                    <a:pt x="79" y="22"/>
                    <a:pt x="63" y="11"/>
                  </a:cubicBezTo>
                  <a:cubicBezTo>
                    <a:pt x="62" y="29"/>
                    <a:pt x="75" y="51"/>
                    <a:pt x="82" y="69"/>
                  </a:cubicBezTo>
                  <a:close/>
                  <a:moveTo>
                    <a:pt x="53" y="87"/>
                  </a:moveTo>
                  <a:cubicBezTo>
                    <a:pt x="57" y="80"/>
                    <a:pt x="70" y="81"/>
                    <a:pt x="71" y="71"/>
                  </a:cubicBezTo>
                  <a:cubicBezTo>
                    <a:pt x="63" y="56"/>
                    <a:pt x="59" y="37"/>
                    <a:pt x="50" y="23"/>
                  </a:cubicBezTo>
                  <a:cubicBezTo>
                    <a:pt x="42" y="38"/>
                    <a:pt x="45" y="71"/>
                    <a:pt x="53" y="87"/>
                  </a:cubicBezTo>
                  <a:close/>
                  <a:moveTo>
                    <a:pt x="88" y="77"/>
                  </a:moveTo>
                  <a:cubicBezTo>
                    <a:pt x="96" y="92"/>
                    <a:pt x="102" y="111"/>
                    <a:pt x="106" y="125"/>
                  </a:cubicBezTo>
                  <a:cubicBezTo>
                    <a:pt x="114" y="122"/>
                    <a:pt x="119" y="116"/>
                    <a:pt x="123" y="110"/>
                  </a:cubicBezTo>
                  <a:cubicBezTo>
                    <a:pt x="115" y="97"/>
                    <a:pt x="112" y="80"/>
                    <a:pt x="102" y="69"/>
                  </a:cubicBezTo>
                  <a:cubicBezTo>
                    <a:pt x="98" y="72"/>
                    <a:pt x="95" y="76"/>
                    <a:pt x="88" y="77"/>
                  </a:cubicBezTo>
                  <a:close/>
                  <a:moveTo>
                    <a:pt x="73" y="85"/>
                  </a:moveTo>
                  <a:cubicBezTo>
                    <a:pt x="44" y="96"/>
                    <a:pt x="67" y="126"/>
                    <a:pt x="73" y="147"/>
                  </a:cubicBezTo>
                  <a:cubicBezTo>
                    <a:pt x="88" y="149"/>
                    <a:pt x="92" y="140"/>
                    <a:pt x="100" y="135"/>
                  </a:cubicBezTo>
                  <a:cubicBezTo>
                    <a:pt x="88" y="122"/>
                    <a:pt x="89" y="95"/>
                    <a:pt x="73" y="85"/>
                  </a:cubicBezTo>
                  <a:close/>
                  <a:moveTo>
                    <a:pt x="75" y="164"/>
                  </a:moveTo>
                  <a:cubicBezTo>
                    <a:pt x="77" y="173"/>
                    <a:pt x="80" y="181"/>
                    <a:pt x="88" y="184"/>
                  </a:cubicBezTo>
                  <a:cubicBezTo>
                    <a:pt x="109" y="171"/>
                    <a:pt x="138" y="166"/>
                    <a:pt x="144" y="137"/>
                  </a:cubicBezTo>
                  <a:cubicBezTo>
                    <a:pt x="124" y="102"/>
                    <a:pt x="105" y="160"/>
                    <a:pt x="75" y="1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4229101" y="3344863"/>
              <a:ext cx="14288" cy="30163"/>
            </a:xfrm>
            <a:custGeom>
              <a:avLst/>
              <a:gdLst>
                <a:gd name="T0" fmla="*/ 4 w 19"/>
                <a:gd name="T1" fmla="*/ 0 h 39"/>
                <a:gd name="T2" fmla="*/ 0 w 19"/>
                <a:gd name="T3" fmla="*/ 39 h 39"/>
                <a:gd name="T4" fmla="*/ 4 w 19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9">
                  <a:moveTo>
                    <a:pt x="4" y="0"/>
                  </a:moveTo>
                  <a:cubicBezTo>
                    <a:pt x="14" y="10"/>
                    <a:pt x="19" y="39"/>
                    <a:pt x="0" y="39"/>
                  </a:cubicBezTo>
                  <a:cubicBezTo>
                    <a:pt x="0" y="25"/>
                    <a:pt x="1" y="12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4238626" y="3355976"/>
              <a:ext cx="25400" cy="31750"/>
            </a:xfrm>
            <a:custGeom>
              <a:avLst/>
              <a:gdLst>
                <a:gd name="T0" fmla="*/ 23 w 33"/>
                <a:gd name="T1" fmla="*/ 0 h 41"/>
                <a:gd name="T2" fmla="*/ 4 w 33"/>
                <a:gd name="T3" fmla="*/ 41 h 41"/>
                <a:gd name="T4" fmla="*/ 0 w 33"/>
                <a:gd name="T5" fmla="*/ 35 h 41"/>
                <a:gd name="T6" fmla="*/ 23 w 33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1">
                  <a:moveTo>
                    <a:pt x="23" y="0"/>
                  </a:moveTo>
                  <a:cubicBezTo>
                    <a:pt x="33" y="15"/>
                    <a:pt x="20" y="38"/>
                    <a:pt x="4" y="41"/>
                  </a:cubicBezTo>
                  <a:cubicBezTo>
                    <a:pt x="6" y="36"/>
                    <a:pt x="0" y="38"/>
                    <a:pt x="0" y="35"/>
                  </a:cubicBezTo>
                  <a:cubicBezTo>
                    <a:pt x="10" y="26"/>
                    <a:pt x="17" y="13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3597276" y="3363913"/>
              <a:ext cx="15875" cy="31750"/>
            </a:xfrm>
            <a:custGeom>
              <a:avLst/>
              <a:gdLst>
                <a:gd name="T0" fmla="*/ 8 w 21"/>
                <a:gd name="T1" fmla="*/ 0 h 40"/>
                <a:gd name="T2" fmla="*/ 0 w 21"/>
                <a:gd name="T3" fmla="*/ 37 h 40"/>
                <a:gd name="T4" fmla="*/ 8 w 21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40">
                  <a:moveTo>
                    <a:pt x="8" y="0"/>
                  </a:moveTo>
                  <a:cubicBezTo>
                    <a:pt x="21" y="9"/>
                    <a:pt x="13" y="40"/>
                    <a:pt x="0" y="37"/>
                  </a:cubicBezTo>
                  <a:cubicBezTo>
                    <a:pt x="5" y="26"/>
                    <a:pt x="3" y="1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4251326" y="3370263"/>
              <a:ext cx="28575" cy="23813"/>
            </a:xfrm>
            <a:custGeom>
              <a:avLst/>
              <a:gdLst>
                <a:gd name="T0" fmla="*/ 27 w 36"/>
                <a:gd name="T1" fmla="*/ 0 h 31"/>
                <a:gd name="T2" fmla="*/ 0 w 36"/>
                <a:gd name="T3" fmla="*/ 31 h 31"/>
                <a:gd name="T4" fmla="*/ 27 w 36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1">
                  <a:moveTo>
                    <a:pt x="27" y="0"/>
                  </a:moveTo>
                  <a:cubicBezTo>
                    <a:pt x="36" y="13"/>
                    <a:pt x="13" y="27"/>
                    <a:pt x="0" y="31"/>
                  </a:cubicBezTo>
                  <a:cubicBezTo>
                    <a:pt x="3" y="15"/>
                    <a:pt x="21" y="13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3548063" y="3373438"/>
              <a:ext cx="23813" cy="19050"/>
            </a:xfrm>
            <a:custGeom>
              <a:avLst/>
              <a:gdLst>
                <a:gd name="T0" fmla="*/ 0 w 30"/>
                <a:gd name="T1" fmla="*/ 0 h 25"/>
                <a:gd name="T2" fmla="*/ 27 w 30"/>
                <a:gd name="T3" fmla="*/ 25 h 25"/>
                <a:gd name="T4" fmla="*/ 0 w 3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5">
                  <a:moveTo>
                    <a:pt x="0" y="0"/>
                  </a:moveTo>
                  <a:cubicBezTo>
                    <a:pt x="16" y="1"/>
                    <a:pt x="30" y="13"/>
                    <a:pt x="27" y="25"/>
                  </a:cubicBezTo>
                  <a:cubicBezTo>
                    <a:pt x="16" y="19"/>
                    <a:pt x="7" y="1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3530601" y="3378201"/>
              <a:ext cx="23813" cy="19050"/>
            </a:xfrm>
            <a:custGeom>
              <a:avLst/>
              <a:gdLst>
                <a:gd name="T0" fmla="*/ 10 w 32"/>
                <a:gd name="T1" fmla="*/ 2 h 25"/>
                <a:gd name="T2" fmla="*/ 32 w 32"/>
                <a:gd name="T3" fmla="*/ 22 h 25"/>
                <a:gd name="T4" fmla="*/ 1 w 32"/>
                <a:gd name="T5" fmla="*/ 6 h 25"/>
                <a:gd name="T6" fmla="*/ 10 w 32"/>
                <a:gd name="T7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5">
                  <a:moveTo>
                    <a:pt x="10" y="2"/>
                  </a:moveTo>
                  <a:cubicBezTo>
                    <a:pt x="15" y="11"/>
                    <a:pt x="31" y="9"/>
                    <a:pt x="32" y="22"/>
                  </a:cubicBezTo>
                  <a:cubicBezTo>
                    <a:pt x="21" y="25"/>
                    <a:pt x="11" y="11"/>
                    <a:pt x="1" y="6"/>
                  </a:cubicBezTo>
                  <a:cubicBezTo>
                    <a:pt x="0" y="0"/>
                    <a:pt x="11" y="7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2"/>
            <p:cNvSpPr/>
            <p:nvPr/>
          </p:nvSpPr>
          <p:spPr bwMode="auto">
            <a:xfrm>
              <a:off x="4276726" y="3379788"/>
              <a:ext cx="20638" cy="22225"/>
            </a:xfrm>
            <a:custGeom>
              <a:avLst/>
              <a:gdLst>
                <a:gd name="T0" fmla="*/ 23 w 25"/>
                <a:gd name="T1" fmla="*/ 0 h 29"/>
                <a:gd name="T2" fmla="*/ 0 w 25"/>
                <a:gd name="T3" fmla="*/ 24 h 29"/>
                <a:gd name="T4" fmla="*/ 23 w 2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9">
                  <a:moveTo>
                    <a:pt x="23" y="0"/>
                  </a:moveTo>
                  <a:cubicBezTo>
                    <a:pt x="25" y="8"/>
                    <a:pt x="11" y="29"/>
                    <a:pt x="0" y="24"/>
                  </a:cubicBezTo>
                  <a:cubicBezTo>
                    <a:pt x="3" y="11"/>
                    <a:pt x="13" y="6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3419476" y="3454401"/>
              <a:ext cx="22225" cy="19050"/>
            </a:xfrm>
            <a:custGeom>
              <a:avLst/>
              <a:gdLst>
                <a:gd name="T0" fmla="*/ 2 w 29"/>
                <a:gd name="T1" fmla="*/ 0 h 25"/>
                <a:gd name="T2" fmla="*/ 24 w 29"/>
                <a:gd name="T3" fmla="*/ 25 h 25"/>
                <a:gd name="T4" fmla="*/ 2 w 29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5">
                  <a:moveTo>
                    <a:pt x="2" y="0"/>
                  </a:moveTo>
                  <a:cubicBezTo>
                    <a:pt x="9" y="8"/>
                    <a:pt x="29" y="11"/>
                    <a:pt x="24" y="25"/>
                  </a:cubicBezTo>
                  <a:cubicBezTo>
                    <a:pt x="14" y="20"/>
                    <a:pt x="0" y="9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3470276" y="3459163"/>
              <a:ext cx="19050" cy="20638"/>
            </a:xfrm>
            <a:custGeom>
              <a:avLst/>
              <a:gdLst>
                <a:gd name="T0" fmla="*/ 20 w 25"/>
                <a:gd name="T1" fmla="*/ 0 h 27"/>
                <a:gd name="T2" fmla="*/ 2 w 25"/>
                <a:gd name="T3" fmla="*/ 27 h 27"/>
                <a:gd name="T4" fmla="*/ 20 w 25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7">
                  <a:moveTo>
                    <a:pt x="20" y="0"/>
                  </a:moveTo>
                  <a:cubicBezTo>
                    <a:pt x="25" y="5"/>
                    <a:pt x="13" y="25"/>
                    <a:pt x="2" y="27"/>
                  </a:cubicBezTo>
                  <a:cubicBezTo>
                    <a:pt x="0" y="17"/>
                    <a:pt x="12" y="6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3306763" y="3687763"/>
              <a:ext cx="169863" cy="254000"/>
            </a:xfrm>
            <a:custGeom>
              <a:avLst/>
              <a:gdLst>
                <a:gd name="T0" fmla="*/ 183 w 218"/>
                <a:gd name="T1" fmla="*/ 51 h 326"/>
                <a:gd name="T2" fmla="*/ 199 w 218"/>
                <a:gd name="T3" fmla="*/ 39 h 326"/>
                <a:gd name="T4" fmla="*/ 183 w 218"/>
                <a:gd name="T5" fmla="*/ 84 h 326"/>
                <a:gd name="T6" fmla="*/ 94 w 218"/>
                <a:gd name="T7" fmla="*/ 149 h 326"/>
                <a:gd name="T8" fmla="*/ 187 w 218"/>
                <a:gd name="T9" fmla="*/ 237 h 326"/>
                <a:gd name="T10" fmla="*/ 177 w 218"/>
                <a:gd name="T11" fmla="*/ 266 h 326"/>
                <a:gd name="T12" fmla="*/ 168 w 218"/>
                <a:gd name="T13" fmla="*/ 277 h 326"/>
                <a:gd name="T14" fmla="*/ 15 w 218"/>
                <a:gd name="T15" fmla="*/ 250 h 326"/>
                <a:gd name="T16" fmla="*/ 5 w 218"/>
                <a:gd name="T17" fmla="*/ 248 h 326"/>
                <a:gd name="T18" fmla="*/ 24 w 218"/>
                <a:gd name="T19" fmla="*/ 209 h 326"/>
                <a:gd name="T20" fmla="*/ 40 w 218"/>
                <a:gd name="T21" fmla="*/ 219 h 326"/>
                <a:gd name="T22" fmla="*/ 32 w 218"/>
                <a:gd name="T23" fmla="*/ 240 h 326"/>
                <a:gd name="T24" fmla="*/ 162 w 218"/>
                <a:gd name="T25" fmla="*/ 206 h 326"/>
                <a:gd name="T26" fmla="*/ 67 w 218"/>
                <a:gd name="T27" fmla="*/ 149 h 326"/>
                <a:gd name="T28" fmla="*/ 80 w 218"/>
                <a:gd name="T29" fmla="*/ 53 h 326"/>
                <a:gd name="T30" fmla="*/ 183 w 218"/>
                <a:gd name="T31" fmla="*/ 5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8" h="326">
                  <a:moveTo>
                    <a:pt x="183" y="51"/>
                  </a:moveTo>
                  <a:cubicBezTo>
                    <a:pt x="192" y="51"/>
                    <a:pt x="187" y="37"/>
                    <a:pt x="199" y="39"/>
                  </a:cubicBezTo>
                  <a:cubicBezTo>
                    <a:pt x="218" y="47"/>
                    <a:pt x="201" y="92"/>
                    <a:pt x="183" y="84"/>
                  </a:cubicBezTo>
                  <a:cubicBezTo>
                    <a:pt x="155" y="0"/>
                    <a:pt x="38" y="86"/>
                    <a:pt x="94" y="149"/>
                  </a:cubicBezTo>
                  <a:cubicBezTo>
                    <a:pt x="136" y="167"/>
                    <a:pt x="193" y="183"/>
                    <a:pt x="187" y="237"/>
                  </a:cubicBezTo>
                  <a:cubicBezTo>
                    <a:pt x="183" y="247"/>
                    <a:pt x="177" y="253"/>
                    <a:pt x="177" y="266"/>
                  </a:cubicBezTo>
                  <a:cubicBezTo>
                    <a:pt x="170" y="270"/>
                    <a:pt x="169" y="271"/>
                    <a:pt x="168" y="277"/>
                  </a:cubicBezTo>
                  <a:cubicBezTo>
                    <a:pt x="131" y="326"/>
                    <a:pt x="35" y="300"/>
                    <a:pt x="15" y="250"/>
                  </a:cubicBezTo>
                  <a:cubicBezTo>
                    <a:pt x="12" y="244"/>
                    <a:pt x="7" y="253"/>
                    <a:pt x="5" y="248"/>
                  </a:cubicBezTo>
                  <a:cubicBezTo>
                    <a:pt x="0" y="231"/>
                    <a:pt x="15" y="218"/>
                    <a:pt x="24" y="209"/>
                  </a:cubicBezTo>
                  <a:cubicBezTo>
                    <a:pt x="31" y="210"/>
                    <a:pt x="37" y="213"/>
                    <a:pt x="40" y="219"/>
                  </a:cubicBezTo>
                  <a:cubicBezTo>
                    <a:pt x="39" y="230"/>
                    <a:pt x="35" y="234"/>
                    <a:pt x="32" y="240"/>
                  </a:cubicBezTo>
                  <a:cubicBezTo>
                    <a:pt x="54" y="309"/>
                    <a:pt x="184" y="291"/>
                    <a:pt x="162" y="206"/>
                  </a:cubicBezTo>
                  <a:cubicBezTo>
                    <a:pt x="141" y="175"/>
                    <a:pt x="85" y="179"/>
                    <a:pt x="67" y="149"/>
                  </a:cubicBezTo>
                  <a:cubicBezTo>
                    <a:pt x="51" y="120"/>
                    <a:pt x="65" y="70"/>
                    <a:pt x="80" y="53"/>
                  </a:cubicBezTo>
                  <a:cubicBezTo>
                    <a:pt x="103" y="27"/>
                    <a:pt x="165" y="16"/>
                    <a:pt x="183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4383088" y="3709988"/>
              <a:ext cx="179388" cy="187325"/>
            </a:xfrm>
            <a:custGeom>
              <a:avLst/>
              <a:gdLst>
                <a:gd name="T0" fmla="*/ 62 w 231"/>
                <a:gd name="T1" fmla="*/ 5 h 241"/>
                <a:gd name="T2" fmla="*/ 44 w 231"/>
                <a:gd name="T3" fmla="*/ 25 h 241"/>
                <a:gd name="T4" fmla="*/ 67 w 231"/>
                <a:gd name="T5" fmla="*/ 96 h 241"/>
                <a:gd name="T6" fmla="*/ 73 w 231"/>
                <a:gd name="T7" fmla="*/ 96 h 241"/>
                <a:gd name="T8" fmla="*/ 83 w 231"/>
                <a:gd name="T9" fmla="*/ 205 h 241"/>
                <a:gd name="T10" fmla="*/ 195 w 231"/>
                <a:gd name="T11" fmla="*/ 174 h 241"/>
                <a:gd name="T12" fmla="*/ 178 w 231"/>
                <a:gd name="T13" fmla="*/ 131 h 241"/>
                <a:gd name="T14" fmla="*/ 211 w 231"/>
                <a:gd name="T15" fmla="*/ 166 h 241"/>
                <a:gd name="T16" fmla="*/ 230 w 231"/>
                <a:gd name="T17" fmla="*/ 176 h 241"/>
                <a:gd name="T18" fmla="*/ 224 w 231"/>
                <a:gd name="T19" fmla="*/ 191 h 241"/>
                <a:gd name="T20" fmla="*/ 93 w 231"/>
                <a:gd name="T21" fmla="*/ 220 h 241"/>
                <a:gd name="T22" fmla="*/ 58 w 231"/>
                <a:gd name="T23" fmla="*/ 224 h 241"/>
                <a:gd name="T24" fmla="*/ 25 w 231"/>
                <a:gd name="T25" fmla="*/ 27 h 241"/>
                <a:gd name="T26" fmla="*/ 0 w 231"/>
                <a:gd name="T27" fmla="*/ 23 h 241"/>
                <a:gd name="T28" fmla="*/ 62 w 231"/>
                <a:gd name="T29" fmla="*/ 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1" h="241">
                  <a:moveTo>
                    <a:pt x="62" y="5"/>
                  </a:moveTo>
                  <a:cubicBezTo>
                    <a:pt x="62" y="17"/>
                    <a:pt x="51" y="19"/>
                    <a:pt x="44" y="25"/>
                  </a:cubicBezTo>
                  <a:cubicBezTo>
                    <a:pt x="52" y="47"/>
                    <a:pt x="72" y="71"/>
                    <a:pt x="67" y="96"/>
                  </a:cubicBezTo>
                  <a:cubicBezTo>
                    <a:pt x="67" y="99"/>
                    <a:pt x="69" y="95"/>
                    <a:pt x="73" y="96"/>
                  </a:cubicBezTo>
                  <a:cubicBezTo>
                    <a:pt x="80" y="136"/>
                    <a:pt x="87" y="169"/>
                    <a:pt x="83" y="205"/>
                  </a:cubicBezTo>
                  <a:cubicBezTo>
                    <a:pt x="118" y="192"/>
                    <a:pt x="151" y="178"/>
                    <a:pt x="195" y="174"/>
                  </a:cubicBezTo>
                  <a:cubicBezTo>
                    <a:pt x="190" y="160"/>
                    <a:pt x="168" y="147"/>
                    <a:pt x="178" y="131"/>
                  </a:cubicBezTo>
                  <a:cubicBezTo>
                    <a:pt x="197" y="135"/>
                    <a:pt x="199" y="156"/>
                    <a:pt x="211" y="166"/>
                  </a:cubicBezTo>
                  <a:cubicBezTo>
                    <a:pt x="223" y="164"/>
                    <a:pt x="226" y="171"/>
                    <a:pt x="230" y="176"/>
                  </a:cubicBezTo>
                  <a:cubicBezTo>
                    <a:pt x="231" y="184"/>
                    <a:pt x="225" y="185"/>
                    <a:pt x="224" y="191"/>
                  </a:cubicBezTo>
                  <a:cubicBezTo>
                    <a:pt x="181" y="192"/>
                    <a:pt x="127" y="202"/>
                    <a:pt x="93" y="220"/>
                  </a:cubicBezTo>
                  <a:cubicBezTo>
                    <a:pt x="81" y="226"/>
                    <a:pt x="72" y="241"/>
                    <a:pt x="58" y="224"/>
                  </a:cubicBezTo>
                  <a:cubicBezTo>
                    <a:pt x="76" y="159"/>
                    <a:pt x="56" y="77"/>
                    <a:pt x="25" y="27"/>
                  </a:cubicBezTo>
                  <a:cubicBezTo>
                    <a:pt x="14" y="28"/>
                    <a:pt x="8" y="30"/>
                    <a:pt x="0" y="23"/>
                  </a:cubicBezTo>
                  <a:cubicBezTo>
                    <a:pt x="9" y="0"/>
                    <a:pt x="37" y="7"/>
                    <a:pt x="6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4205288" y="3722688"/>
              <a:ext cx="160338" cy="220663"/>
            </a:xfrm>
            <a:custGeom>
              <a:avLst/>
              <a:gdLst>
                <a:gd name="T0" fmla="*/ 59 w 206"/>
                <a:gd name="T1" fmla="*/ 22 h 284"/>
                <a:gd name="T2" fmla="*/ 61 w 206"/>
                <a:gd name="T3" fmla="*/ 20 h 284"/>
                <a:gd name="T4" fmla="*/ 100 w 206"/>
                <a:gd name="T5" fmla="*/ 20 h 284"/>
                <a:gd name="T6" fmla="*/ 127 w 206"/>
                <a:gd name="T7" fmla="*/ 30 h 284"/>
                <a:gd name="T8" fmla="*/ 148 w 206"/>
                <a:gd name="T9" fmla="*/ 53 h 284"/>
                <a:gd name="T10" fmla="*/ 183 w 206"/>
                <a:gd name="T11" fmla="*/ 165 h 284"/>
                <a:gd name="T12" fmla="*/ 65 w 206"/>
                <a:gd name="T13" fmla="*/ 249 h 284"/>
                <a:gd name="T14" fmla="*/ 30 w 206"/>
                <a:gd name="T15" fmla="*/ 216 h 284"/>
                <a:gd name="T16" fmla="*/ 5 w 206"/>
                <a:gd name="T17" fmla="*/ 105 h 284"/>
                <a:gd name="T18" fmla="*/ 59 w 206"/>
                <a:gd name="T19" fmla="*/ 22 h 284"/>
                <a:gd name="T20" fmla="*/ 123 w 206"/>
                <a:gd name="T21" fmla="*/ 233 h 284"/>
                <a:gd name="T22" fmla="*/ 53 w 206"/>
                <a:gd name="T23" fmla="*/ 47 h 284"/>
                <a:gd name="T24" fmla="*/ 24 w 206"/>
                <a:gd name="T25" fmla="*/ 94 h 284"/>
                <a:gd name="T26" fmla="*/ 123 w 206"/>
                <a:gd name="T27" fmla="*/ 23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84">
                  <a:moveTo>
                    <a:pt x="59" y="22"/>
                  </a:moveTo>
                  <a:cubicBezTo>
                    <a:pt x="58" y="20"/>
                    <a:pt x="60" y="20"/>
                    <a:pt x="61" y="20"/>
                  </a:cubicBezTo>
                  <a:cubicBezTo>
                    <a:pt x="76" y="21"/>
                    <a:pt x="88" y="17"/>
                    <a:pt x="100" y="20"/>
                  </a:cubicBezTo>
                  <a:cubicBezTo>
                    <a:pt x="106" y="21"/>
                    <a:pt x="123" y="27"/>
                    <a:pt x="127" y="30"/>
                  </a:cubicBezTo>
                  <a:cubicBezTo>
                    <a:pt x="125" y="28"/>
                    <a:pt x="146" y="50"/>
                    <a:pt x="148" y="53"/>
                  </a:cubicBezTo>
                  <a:cubicBezTo>
                    <a:pt x="170" y="80"/>
                    <a:pt x="187" y="130"/>
                    <a:pt x="183" y="165"/>
                  </a:cubicBezTo>
                  <a:cubicBezTo>
                    <a:pt x="178" y="213"/>
                    <a:pt x="131" y="284"/>
                    <a:pt x="65" y="249"/>
                  </a:cubicBezTo>
                  <a:cubicBezTo>
                    <a:pt x="51" y="242"/>
                    <a:pt x="47" y="225"/>
                    <a:pt x="30" y="216"/>
                  </a:cubicBezTo>
                  <a:cubicBezTo>
                    <a:pt x="17" y="185"/>
                    <a:pt x="0" y="146"/>
                    <a:pt x="5" y="105"/>
                  </a:cubicBezTo>
                  <a:cubicBezTo>
                    <a:pt x="9" y="66"/>
                    <a:pt x="35" y="40"/>
                    <a:pt x="59" y="22"/>
                  </a:cubicBezTo>
                  <a:close/>
                  <a:moveTo>
                    <a:pt x="123" y="233"/>
                  </a:moveTo>
                  <a:cubicBezTo>
                    <a:pt x="206" y="191"/>
                    <a:pt x="149" y="0"/>
                    <a:pt x="53" y="47"/>
                  </a:cubicBezTo>
                  <a:cubicBezTo>
                    <a:pt x="41" y="65"/>
                    <a:pt x="35" y="77"/>
                    <a:pt x="24" y="94"/>
                  </a:cubicBezTo>
                  <a:cubicBezTo>
                    <a:pt x="9" y="161"/>
                    <a:pt x="53" y="268"/>
                    <a:pt x="123" y="2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3519488" y="3732213"/>
              <a:ext cx="141288" cy="206375"/>
            </a:xfrm>
            <a:custGeom>
              <a:avLst/>
              <a:gdLst>
                <a:gd name="T0" fmla="*/ 162 w 181"/>
                <a:gd name="T1" fmla="*/ 20 h 266"/>
                <a:gd name="T2" fmla="*/ 129 w 181"/>
                <a:gd name="T3" fmla="*/ 47 h 266"/>
                <a:gd name="T4" fmla="*/ 36 w 181"/>
                <a:gd name="T5" fmla="*/ 173 h 266"/>
                <a:gd name="T6" fmla="*/ 102 w 181"/>
                <a:gd name="T7" fmla="*/ 239 h 266"/>
                <a:gd name="T8" fmla="*/ 181 w 181"/>
                <a:gd name="T9" fmla="*/ 215 h 266"/>
                <a:gd name="T10" fmla="*/ 106 w 181"/>
                <a:gd name="T11" fmla="*/ 260 h 266"/>
                <a:gd name="T12" fmla="*/ 84 w 181"/>
                <a:gd name="T13" fmla="*/ 248 h 266"/>
                <a:gd name="T14" fmla="*/ 15 w 181"/>
                <a:gd name="T15" fmla="*/ 169 h 266"/>
                <a:gd name="T16" fmla="*/ 144 w 181"/>
                <a:gd name="T17" fmla="*/ 37 h 266"/>
                <a:gd name="T18" fmla="*/ 162 w 181"/>
                <a:gd name="T19" fmla="*/ 2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66">
                  <a:moveTo>
                    <a:pt x="162" y="20"/>
                  </a:moveTo>
                  <a:cubicBezTo>
                    <a:pt x="172" y="53"/>
                    <a:pt x="152" y="85"/>
                    <a:pt x="129" y="47"/>
                  </a:cubicBezTo>
                  <a:cubicBezTo>
                    <a:pt x="61" y="39"/>
                    <a:pt x="17" y="121"/>
                    <a:pt x="36" y="173"/>
                  </a:cubicBezTo>
                  <a:cubicBezTo>
                    <a:pt x="46" y="201"/>
                    <a:pt x="76" y="235"/>
                    <a:pt x="102" y="239"/>
                  </a:cubicBezTo>
                  <a:cubicBezTo>
                    <a:pt x="138" y="245"/>
                    <a:pt x="152" y="221"/>
                    <a:pt x="181" y="215"/>
                  </a:cubicBezTo>
                  <a:cubicBezTo>
                    <a:pt x="180" y="243"/>
                    <a:pt x="137" y="266"/>
                    <a:pt x="106" y="260"/>
                  </a:cubicBezTo>
                  <a:cubicBezTo>
                    <a:pt x="101" y="259"/>
                    <a:pt x="92" y="252"/>
                    <a:pt x="84" y="248"/>
                  </a:cubicBezTo>
                  <a:cubicBezTo>
                    <a:pt x="59" y="235"/>
                    <a:pt x="23" y="204"/>
                    <a:pt x="15" y="169"/>
                  </a:cubicBezTo>
                  <a:cubicBezTo>
                    <a:pt x="0" y="103"/>
                    <a:pt x="63" y="0"/>
                    <a:pt x="144" y="37"/>
                  </a:cubicBezTo>
                  <a:cubicBezTo>
                    <a:pt x="145" y="27"/>
                    <a:pt x="149" y="11"/>
                    <a:pt x="16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9"/>
            <p:cNvSpPr>
              <a:spLocks noEditPoints="1"/>
            </p:cNvSpPr>
            <p:nvPr/>
          </p:nvSpPr>
          <p:spPr bwMode="auto">
            <a:xfrm>
              <a:off x="3997326" y="3748088"/>
              <a:ext cx="144463" cy="190500"/>
            </a:xfrm>
            <a:custGeom>
              <a:avLst/>
              <a:gdLst>
                <a:gd name="T0" fmla="*/ 39 w 187"/>
                <a:gd name="T1" fmla="*/ 22 h 245"/>
                <a:gd name="T2" fmla="*/ 139 w 187"/>
                <a:gd name="T3" fmla="*/ 30 h 245"/>
                <a:gd name="T4" fmla="*/ 182 w 187"/>
                <a:gd name="T5" fmla="*/ 107 h 245"/>
                <a:gd name="T6" fmla="*/ 85 w 187"/>
                <a:gd name="T7" fmla="*/ 239 h 245"/>
                <a:gd name="T8" fmla="*/ 54 w 187"/>
                <a:gd name="T9" fmla="*/ 229 h 245"/>
                <a:gd name="T10" fmla="*/ 6 w 187"/>
                <a:gd name="T11" fmla="*/ 100 h 245"/>
                <a:gd name="T12" fmla="*/ 39 w 187"/>
                <a:gd name="T13" fmla="*/ 22 h 245"/>
                <a:gd name="T14" fmla="*/ 23 w 187"/>
                <a:gd name="T15" fmla="*/ 109 h 245"/>
                <a:gd name="T16" fmla="*/ 39 w 187"/>
                <a:gd name="T17" fmla="*/ 194 h 245"/>
                <a:gd name="T18" fmla="*/ 149 w 187"/>
                <a:gd name="T19" fmla="*/ 196 h 245"/>
                <a:gd name="T20" fmla="*/ 163 w 187"/>
                <a:gd name="T21" fmla="*/ 136 h 245"/>
                <a:gd name="T22" fmla="*/ 75 w 187"/>
                <a:gd name="T23" fmla="*/ 28 h 245"/>
                <a:gd name="T24" fmla="*/ 72 w 187"/>
                <a:gd name="T25" fmla="*/ 28 h 245"/>
                <a:gd name="T26" fmla="*/ 23 w 187"/>
                <a:gd name="T27" fmla="*/ 10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245">
                  <a:moveTo>
                    <a:pt x="39" y="22"/>
                  </a:moveTo>
                  <a:cubicBezTo>
                    <a:pt x="71" y="0"/>
                    <a:pt x="114" y="10"/>
                    <a:pt x="139" y="30"/>
                  </a:cubicBezTo>
                  <a:cubicBezTo>
                    <a:pt x="155" y="53"/>
                    <a:pt x="172" y="85"/>
                    <a:pt x="182" y="107"/>
                  </a:cubicBezTo>
                  <a:cubicBezTo>
                    <a:pt x="187" y="177"/>
                    <a:pt x="163" y="245"/>
                    <a:pt x="85" y="239"/>
                  </a:cubicBezTo>
                  <a:cubicBezTo>
                    <a:pt x="75" y="238"/>
                    <a:pt x="69" y="231"/>
                    <a:pt x="54" y="229"/>
                  </a:cubicBezTo>
                  <a:cubicBezTo>
                    <a:pt x="19" y="201"/>
                    <a:pt x="0" y="157"/>
                    <a:pt x="6" y="100"/>
                  </a:cubicBezTo>
                  <a:cubicBezTo>
                    <a:pt x="10" y="69"/>
                    <a:pt x="35" y="49"/>
                    <a:pt x="39" y="22"/>
                  </a:cubicBezTo>
                  <a:close/>
                  <a:moveTo>
                    <a:pt x="23" y="109"/>
                  </a:moveTo>
                  <a:cubicBezTo>
                    <a:pt x="25" y="137"/>
                    <a:pt x="21" y="169"/>
                    <a:pt x="39" y="194"/>
                  </a:cubicBezTo>
                  <a:cubicBezTo>
                    <a:pt x="66" y="229"/>
                    <a:pt x="123" y="231"/>
                    <a:pt x="149" y="196"/>
                  </a:cubicBezTo>
                  <a:cubicBezTo>
                    <a:pt x="160" y="181"/>
                    <a:pt x="163" y="154"/>
                    <a:pt x="163" y="136"/>
                  </a:cubicBezTo>
                  <a:cubicBezTo>
                    <a:pt x="164" y="85"/>
                    <a:pt x="129" y="30"/>
                    <a:pt x="75" y="28"/>
                  </a:cubicBezTo>
                  <a:cubicBezTo>
                    <a:pt x="75" y="27"/>
                    <a:pt x="73" y="26"/>
                    <a:pt x="72" y="28"/>
                  </a:cubicBezTo>
                  <a:cubicBezTo>
                    <a:pt x="41" y="44"/>
                    <a:pt x="31" y="80"/>
                    <a:pt x="23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0"/>
            <p:cNvSpPr/>
            <p:nvPr/>
          </p:nvSpPr>
          <p:spPr bwMode="auto">
            <a:xfrm>
              <a:off x="3752851" y="3751263"/>
              <a:ext cx="169863" cy="190500"/>
            </a:xfrm>
            <a:custGeom>
              <a:avLst/>
              <a:gdLst>
                <a:gd name="T0" fmla="*/ 56 w 219"/>
                <a:gd name="T1" fmla="*/ 14 h 245"/>
                <a:gd name="T2" fmla="*/ 35 w 219"/>
                <a:gd name="T3" fmla="*/ 28 h 245"/>
                <a:gd name="T4" fmla="*/ 49 w 219"/>
                <a:gd name="T5" fmla="*/ 107 h 245"/>
                <a:gd name="T6" fmla="*/ 167 w 219"/>
                <a:gd name="T7" fmla="*/ 113 h 245"/>
                <a:gd name="T8" fmla="*/ 173 w 219"/>
                <a:gd name="T9" fmla="*/ 32 h 245"/>
                <a:gd name="T10" fmla="*/ 157 w 219"/>
                <a:gd name="T11" fmla="*/ 22 h 245"/>
                <a:gd name="T12" fmla="*/ 207 w 219"/>
                <a:gd name="T13" fmla="*/ 20 h 245"/>
                <a:gd name="T14" fmla="*/ 192 w 219"/>
                <a:gd name="T15" fmla="*/ 32 h 245"/>
                <a:gd name="T16" fmla="*/ 198 w 219"/>
                <a:gd name="T17" fmla="*/ 225 h 245"/>
                <a:gd name="T18" fmla="*/ 217 w 219"/>
                <a:gd name="T19" fmla="*/ 227 h 245"/>
                <a:gd name="T20" fmla="*/ 217 w 219"/>
                <a:gd name="T21" fmla="*/ 243 h 245"/>
                <a:gd name="T22" fmla="*/ 165 w 219"/>
                <a:gd name="T23" fmla="*/ 237 h 245"/>
                <a:gd name="T24" fmla="*/ 182 w 219"/>
                <a:gd name="T25" fmla="*/ 229 h 245"/>
                <a:gd name="T26" fmla="*/ 165 w 219"/>
                <a:gd name="T27" fmla="*/ 132 h 245"/>
                <a:gd name="T28" fmla="*/ 47 w 219"/>
                <a:gd name="T29" fmla="*/ 130 h 245"/>
                <a:gd name="T30" fmla="*/ 45 w 219"/>
                <a:gd name="T31" fmla="*/ 233 h 245"/>
                <a:gd name="T32" fmla="*/ 4 w 219"/>
                <a:gd name="T33" fmla="*/ 233 h 245"/>
                <a:gd name="T34" fmla="*/ 18 w 219"/>
                <a:gd name="T35" fmla="*/ 216 h 245"/>
                <a:gd name="T36" fmla="*/ 16 w 219"/>
                <a:gd name="T37" fmla="*/ 204 h 245"/>
                <a:gd name="T38" fmla="*/ 16 w 219"/>
                <a:gd name="T39" fmla="*/ 32 h 245"/>
                <a:gd name="T40" fmla="*/ 0 w 219"/>
                <a:gd name="T41" fmla="*/ 32 h 245"/>
                <a:gd name="T42" fmla="*/ 56 w 219"/>
                <a:gd name="T43" fmla="*/ 1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9" h="245">
                  <a:moveTo>
                    <a:pt x="56" y="14"/>
                  </a:moveTo>
                  <a:cubicBezTo>
                    <a:pt x="56" y="26"/>
                    <a:pt x="43" y="25"/>
                    <a:pt x="35" y="28"/>
                  </a:cubicBezTo>
                  <a:cubicBezTo>
                    <a:pt x="40" y="54"/>
                    <a:pt x="44" y="81"/>
                    <a:pt x="49" y="107"/>
                  </a:cubicBezTo>
                  <a:cubicBezTo>
                    <a:pt x="82" y="125"/>
                    <a:pt x="130" y="127"/>
                    <a:pt x="167" y="113"/>
                  </a:cubicBezTo>
                  <a:cubicBezTo>
                    <a:pt x="167" y="78"/>
                    <a:pt x="176" y="57"/>
                    <a:pt x="173" y="32"/>
                  </a:cubicBezTo>
                  <a:cubicBezTo>
                    <a:pt x="172" y="25"/>
                    <a:pt x="160" y="28"/>
                    <a:pt x="157" y="22"/>
                  </a:cubicBezTo>
                  <a:cubicBezTo>
                    <a:pt x="160" y="6"/>
                    <a:pt x="198" y="15"/>
                    <a:pt x="207" y="20"/>
                  </a:cubicBezTo>
                  <a:cubicBezTo>
                    <a:pt x="210" y="25"/>
                    <a:pt x="202" y="34"/>
                    <a:pt x="192" y="32"/>
                  </a:cubicBezTo>
                  <a:cubicBezTo>
                    <a:pt x="184" y="109"/>
                    <a:pt x="175" y="158"/>
                    <a:pt x="198" y="225"/>
                  </a:cubicBezTo>
                  <a:cubicBezTo>
                    <a:pt x="205" y="228"/>
                    <a:pt x="207" y="225"/>
                    <a:pt x="217" y="227"/>
                  </a:cubicBezTo>
                  <a:cubicBezTo>
                    <a:pt x="219" y="233"/>
                    <a:pt x="219" y="238"/>
                    <a:pt x="217" y="243"/>
                  </a:cubicBezTo>
                  <a:cubicBezTo>
                    <a:pt x="201" y="245"/>
                    <a:pt x="186" y="243"/>
                    <a:pt x="165" y="237"/>
                  </a:cubicBezTo>
                  <a:cubicBezTo>
                    <a:pt x="168" y="231"/>
                    <a:pt x="174" y="229"/>
                    <a:pt x="182" y="229"/>
                  </a:cubicBezTo>
                  <a:cubicBezTo>
                    <a:pt x="172" y="202"/>
                    <a:pt x="162" y="173"/>
                    <a:pt x="165" y="132"/>
                  </a:cubicBezTo>
                  <a:cubicBezTo>
                    <a:pt x="124" y="148"/>
                    <a:pt x="85" y="138"/>
                    <a:pt x="47" y="130"/>
                  </a:cubicBezTo>
                  <a:cubicBezTo>
                    <a:pt x="54" y="168"/>
                    <a:pt x="26" y="205"/>
                    <a:pt x="45" y="233"/>
                  </a:cubicBezTo>
                  <a:cubicBezTo>
                    <a:pt x="37" y="243"/>
                    <a:pt x="12" y="244"/>
                    <a:pt x="4" y="233"/>
                  </a:cubicBezTo>
                  <a:cubicBezTo>
                    <a:pt x="4" y="223"/>
                    <a:pt x="15" y="224"/>
                    <a:pt x="18" y="216"/>
                  </a:cubicBezTo>
                  <a:cubicBezTo>
                    <a:pt x="15" y="210"/>
                    <a:pt x="19" y="208"/>
                    <a:pt x="16" y="204"/>
                  </a:cubicBezTo>
                  <a:cubicBezTo>
                    <a:pt x="32" y="157"/>
                    <a:pt x="37" y="83"/>
                    <a:pt x="16" y="32"/>
                  </a:cubicBezTo>
                  <a:cubicBezTo>
                    <a:pt x="13" y="29"/>
                    <a:pt x="8" y="34"/>
                    <a:pt x="0" y="32"/>
                  </a:cubicBezTo>
                  <a:cubicBezTo>
                    <a:pt x="8" y="18"/>
                    <a:pt x="39" y="0"/>
                    <a:pt x="5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1"/>
            <p:cNvSpPr>
              <a:spLocks noEditPoints="1"/>
            </p:cNvSpPr>
            <p:nvPr/>
          </p:nvSpPr>
          <p:spPr bwMode="auto">
            <a:xfrm>
              <a:off x="2987676" y="1887538"/>
              <a:ext cx="1858963" cy="2263775"/>
            </a:xfrm>
            <a:custGeom>
              <a:avLst/>
              <a:gdLst>
                <a:gd name="T0" fmla="*/ 490 w 2388"/>
                <a:gd name="T1" fmla="*/ 2831 h 2907"/>
                <a:gd name="T2" fmla="*/ 37 w 2388"/>
                <a:gd name="T3" fmla="*/ 1371 h 2907"/>
                <a:gd name="T4" fmla="*/ 1195 w 2388"/>
                <a:gd name="T5" fmla="*/ 2 h 2907"/>
                <a:gd name="T6" fmla="*/ 1958 w 2388"/>
                <a:gd name="T7" fmla="*/ 2076 h 2907"/>
                <a:gd name="T8" fmla="*/ 2202 w 2388"/>
                <a:gd name="T9" fmla="*/ 1590 h 2907"/>
                <a:gd name="T10" fmla="*/ 2146 w 2388"/>
                <a:gd name="T11" fmla="*/ 527 h 2907"/>
                <a:gd name="T12" fmla="*/ 86 w 2388"/>
                <a:gd name="T13" fmla="*/ 796 h 2907"/>
                <a:gd name="T14" fmla="*/ 359 w 2388"/>
                <a:gd name="T15" fmla="*/ 1795 h 2907"/>
                <a:gd name="T16" fmla="*/ 310 w 2388"/>
                <a:gd name="T17" fmla="*/ 1464 h 2907"/>
                <a:gd name="T18" fmla="*/ 609 w 2388"/>
                <a:gd name="T19" fmla="*/ 771 h 2907"/>
                <a:gd name="T20" fmla="*/ 1135 w 2388"/>
                <a:gd name="T21" fmla="*/ 810 h 2907"/>
                <a:gd name="T22" fmla="*/ 1023 w 2388"/>
                <a:gd name="T23" fmla="*/ 734 h 2907"/>
                <a:gd name="T24" fmla="*/ 1284 w 2388"/>
                <a:gd name="T25" fmla="*/ 237 h 2907"/>
                <a:gd name="T26" fmla="*/ 1604 w 2388"/>
                <a:gd name="T27" fmla="*/ 998 h 2907"/>
                <a:gd name="T28" fmla="*/ 1739 w 2388"/>
                <a:gd name="T29" fmla="*/ 1441 h 2907"/>
                <a:gd name="T30" fmla="*/ 1881 w 2388"/>
                <a:gd name="T31" fmla="*/ 1927 h 2907"/>
                <a:gd name="T32" fmla="*/ 1807 w 2388"/>
                <a:gd name="T33" fmla="*/ 1671 h 2907"/>
                <a:gd name="T34" fmla="*/ 1960 w 2388"/>
                <a:gd name="T35" fmla="*/ 1840 h 2907"/>
                <a:gd name="T36" fmla="*/ 1389 w 2388"/>
                <a:gd name="T37" fmla="*/ 413 h 2907"/>
                <a:gd name="T38" fmla="*/ 1160 w 2388"/>
                <a:gd name="T39" fmla="*/ 233 h 2907"/>
                <a:gd name="T40" fmla="*/ 1064 w 2388"/>
                <a:gd name="T41" fmla="*/ 291 h 2907"/>
                <a:gd name="T42" fmla="*/ 1406 w 2388"/>
                <a:gd name="T43" fmla="*/ 345 h 2907"/>
                <a:gd name="T44" fmla="*/ 380 w 2388"/>
                <a:gd name="T45" fmla="*/ 752 h 2907"/>
                <a:gd name="T46" fmla="*/ 225 w 2388"/>
                <a:gd name="T47" fmla="*/ 1286 h 2907"/>
                <a:gd name="T48" fmla="*/ 463 w 2388"/>
                <a:gd name="T49" fmla="*/ 1406 h 2907"/>
                <a:gd name="T50" fmla="*/ 510 w 2388"/>
                <a:gd name="T51" fmla="*/ 1232 h 2907"/>
                <a:gd name="T52" fmla="*/ 537 w 2388"/>
                <a:gd name="T53" fmla="*/ 1085 h 2907"/>
                <a:gd name="T54" fmla="*/ 715 w 2388"/>
                <a:gd name="T55" fmla="*/ 1340 h 2907"/>
                <a:gd name="T56" fmla="*/ 597 w 2388"/>
                <a:gd name="T57" fmla="*/ 790 h 2907"/>
                <a:gd name="T58" fmla="*/ 1234 w 2388"/>
                <a:gd name="T59" fmla="*/ 802 h 2907"/>
                <a:gd name="T60" fmla="*/ 1342 w 2388"/>
                <a:gd name="T61" fmla="*/ 831 h 2907"/>
                <a:gd name="T62" fmla="*/ 1286 w 2388"/>
                <a:gd name="T63" fmla="*/ 920 h 2907"/>
                <a:gd name="T64" fmla="*/ 1306 w 2388"/>
                <a:gd name="T65" fmla="*/ 860 h 2907"/>
                <a:gd name="T66" fmla="*/ 1081 w 2388"/>
                <a:gd name="T67" fmla="*/ 1201 h 2907"/>
                <a:gd name="T68" fmla="*/ 1470 w 2388"/>
                <a:gd name="T69" fmla="*/ 916 h 2907"/>
                <a:gd name="T70" fmla="*/ 957 w 2388"/>
                <a:gd name="T71" fmla="*/ 1034 h 2907"/>
                <a:gd name="T72" fmla="*/ 539 w 2388"/>
                <a:gd name="T73" fmla="*/ 1143 h 2907"/>
                <a:gd name="T74" fmla="*/ 531 w 2388"/>
                <a:gd name="T75" fmla="*/ 1151 h 2907"/>
                <a:gd name="T76" fmla="*/ 674 w 2388"/>
                <a:gd name="T77" fmla="*/ 1414 h 2907"/>
                <a:gd name="T78" fmla="*/ 1085 w 2388"/>
                <a:gd name="T79" fmla="*/ 1255 h 2907"/>
                <a:gd name="T80" fmla="*/ 1658 w 2388"/>
                <a:gd name="T81" fmla="*/ 1356 h 2907"/>
                <a:gd name="T82" fmla="*/ 769 w 2388"/>
                <a:gd name="T83" fmla="*/ 1344 h 2907"/>
                <a:gd name="T84" fmla="*/ 1648 w 2388"/>
                <a:gd name="T85" fmla="*/ 1710 h 2907"/>
                <a:gd name="T86" fmla="*/ 822 w 2388"/>
                <a:gd name="T87" fmla="*/ 1369 h 2907"/>
                <a:gd name="T88" fmla="*/ 798 w 2388"/>
                <a:gd name="T89" fmla="*/ 1418 h 2907"/>
                <a:gd name="T90" fmla="*/ 581 w 2388"/>
                <a:gd name="T91" fmla="*/ 1588 h 2907"/>
                <a:gd name="T92" fmla="*/ 678 w 2388"/>
                <a:gd name="T93" fmla="*/ 1611 h 2907"/>
                <a:gd name="T94" fmla="*/ 467 w 2388"/>
                <a:gd name="T95" fmla="*/ 1656 h 2907"/>
                <a:gd name="T96" fmla="*/ 645 w 2388"/>
                <a:gd name="T97" fmla="*/ 1822 h 2907"/>
                <a:gd name="T98" fmla="*/ 640 w 2388"/>
                <a:gd name="T99" fmla="*/ 1782 h 2907"/>
                <a:gd name="T100" fmla="*/ 1832 w 2388"/>
                <a:gd name="T101" fmla="*/ 1708 h 2907"/>
                <a:gd name="T102" fmla="*/ 487 w 2388"/>
                <a:gd name="T103" fmla="*/ 1737 h 2907"/>
                <a:gd name="T104" fmla="*/ 942 w 2388"/>
                <a:gd name="T105" fmla="*/ 1768 h 2907"/>
                <a:gd name="T106" fmla="*/ 913 w 2388"/>
                <a:gd name="T107" fmla="*/ 1840 h 2907"/>
                <a:gd name="T108" fmla="*/ 1058 w 2388"/>
                <a:gd name="T109" fmla="*/ 1774 h 2907"/>
                <a:gd name="T110" fmla="*/ 982 w 2388"/>
                <a:gd name="T111" fmla="*/ 2183 h 2907"/>
                <a:gd name="T112" fmla="*/ 1457 w 2388"/>
                <a:gd name="T113" fmla="*/ 2303 h 2907"/>
                <a:gd name="T114" fmla="*/ 471 w 2388"/>
                <a:gd name="T115" fmla="*/ 2200 h 2907"/>
                <a:gd name="T116" fmla="*/ 680 w 2388"/>
                <a:gd name="T117" fmla="*/ 2750 h 2907"/>
                <a:gd name="T118" fmla="*/ 461 w 2388"/>
                <a:gd name="T119" fmla="*/ 2806 h 2907"/>
                <a:gd name="T120" fmla="*/ 2125 w 2388"/>
                <a:gd name="T121" fmla="*/ 2705 h 2907"/>
                <a:gd name="T122" fmla="*/ 115 w 2388"/>
                <a:gd name="T123" fmla="*/ 262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8" h="2907">
                  <a:moveTo>
                    <a:pt x="1958" y="2076"/>
                  </a:moveTo>
                  <a:cubicBezTo>
                    <a:pt x="2008" y="2088"/>
                    <a:pt x="2018" y="2168"/>
                    <a:pt x="1972" y="2192"/>
                  </a:cubicBezTo>
                  <a:cubicBezTo>
                    <a:pt x="1987" y="2249"/>
                    <a:pt x="2016" y="2295"/>
                    <a:pt x="2041" y="2353"/>
                  </a:cubicBezTo>
                  <a:cubicBezTo>
                    <a:pt x="2072" y="2428"/>
                    <a:pt x="2103" y="2505"/>
                    <a:pt x="2134" y="2583"/>
                  </a:cubicBezTo>
                  <a:cubicBezTo>
                    <a:pt x="2202" y="2576"/>
                    <a:pt x="2235" y="2655"/>
                    <a:pt x="2187" y="2690"/>
                  </a:cubicBezTo>
                  <a:cubicBezTo>
                    <a:pt x="2166" y="2694"/>
                    <a:pt x="2154" y="2712"/>
                    <a:pt x="2136" y="2721"/>
                  </a:cubicBezTo>
                  <a:cubicBezTo>
                    <a:pt x="2094" y="2742"/>
                    <a:pt x="2046" y="2753"/>
                    <a:pt x="2001" y="2769"/>
                  </a:cubicBezTo>
                  <a:cubicBezTo>
                    <a:pt x="1974" y="2778"/>
                    <a:pt x="1947" y="2792"/>
                    <a:pt x="1919" y="2800"/>
                  </a:cubicBezTo>
                  <a:cubicBezTo>
                    <a:pt x="1879" y="2810"/>
                    <a:pt x="1838" y="2819"/>
                    <a:pt x="1797" y="2829"/>
                  </a:cubicBezTo>
                  <a:cubicBezTo>
                    <a:pt x="1709" y="2849"/>
                    <a:pt x="1608" y="2874"/>
                    <a:pt x="1499" y="2885"/>
                  </a:cubicBezTo>
                  <a:cubicBezTo>
                    <a:pt x="1471" y="2887"/>
                    <a:pt x="1443" y="2893"/>
                    <a:pt x="1416" y="2895"/>
                  </a:cubicBezTo>
                  <a:cubicBezTo>
                    <a:pt x="1250" y="2907"/>
                    <a:pt x="1097" y="2897"/>
                    <a:pt x="918" y="2889"/>
                  </a:cubicBezTo>
                  <a:cubicBezTo>
                    <a:pt x="857" y="2886"/>
                    <a:pt x="797" y="2880"/>
                    <a:pt x="740" y="2872"/>
                  </a:cubicBezTo>
                  <a:cubicBezTo>
                    <a:pt x="682" y="2865"/>
                    <a:pt x="627" y="2849"/>
                    <a:pt x="570" y="2843"/>
                  </a:cubicBezTo>
                  <a:cubicBezTo>
                    <a:pt x="550" y="2841"/>
                    <a:pt x="538" y="2836"/>
                    <a:pt x="523" y="2833"/>
                  </a:cubicBezTo>
                  <a:cubicBezTo>
                    <a:pt x="512" y="2830"/>
                    <a:pt x="501" y="2833"/>
                    <a:pt x="490" y="2831"/>
                  </a:cubicBezTo>
                  <a:cubicBezTo>
                    <a:pt x="465" y="2826"/>
                    <a:pt x="442" y="2813"/>
                    <a:pt x="419" y="2810"/>
                  </a:cubicBezTo>
                  <a:cubicBezTo>
                    <a:pt x="354" y="2802"/>
                    <a:pt x="298" y="2777"/>
                    <a:pt x="233" y="2756"/>
                  </a:cubicBezTo>
                  <a:cubicBezTo>
                    <a:pt x="203" y="2747"/>
                    <a:pt x="172" y="2731"/>
                    <a:pt x="146" y="2715"/>
                  </a:cubicBezTo>
                  <a:cubicBezTo>
                    <a:pt x="129" y="2704"/>
                    <a:pt x="115" y="2697"/>
                    <a:pt x="101" y="2684"/>
                  </a:cubicBezTo>
                  <a:cubicBezTo>
                    <a:pt x="98" y="2672"/>
                    <a:pt x="86" y="2660"/>
                    <a:pt x="86" y="2649"/>
                  </a:cubicBezTo>
                  <a:cubicBezTo>
                    <a:pt x="86" y="2612"/>
                    <a:pt x="114" y="2589"/>
                    <a:pt x="161" y="2593"/>
                  </a:cubicBezTo>
                  <a:cubicBezTo>
                    <a:pt x="237" y="2455"/>
                    <a:pt x="312" y="2309"/>
                    <a:pt x="376" y="2152"/>
                  </a:cubicBezTo>
                  <a:cubicBezTo>
                    <a:pt x="361" y="2117"/>
                    <a:pt x="375" y="2066"/>
                    <a:pt x="413" y="2059"/>
                  </a:cubicBezTo>
                  <a:cubicBezTo>
                    <a:pt x="387" y="2037"/>
                    <a:pt x="367" y="2013"/>
                    <a:pt x="341" y="1987"/>
                  </a:cubicBezTo>
                  <a:cubicBezTo>
                    <a:pt x="310" y="1957"/>
                    <a:pt x="279" y="1924"/>
                    <a:pt x="254" y="1886"/>
                  </a:cubicBezTo>
                  <a:cubicBezTo>
                    <a:pt x="224" y="1841"/>
                    <a:pt x="197" y="1795"/>
                    <a:pt x="171" y="1749"/>
                  </a:cubicBezTo>
                  <a:cubicBezTo>
                    <a:pt x="159" y="1728"/>
                    <a:pt x="151" y="1706"/>
                    <a:pt x="138" y="1683"/>
                  </a:cubicBezTo>
                  <a:cubicBezTo>
                    <a:pt x="131" y="1670"/>
                    <a:pt x="127" y="1646"/>
                    <a:pt x="117" y="1627"/>
                  </a:cubicBezTo>
                  <a:cubicBezTo>
                    <a:pt x="111" y="1615"/>
                    <a:pt x="101" y="1599"/>
                    <a:pt x="92" y="1582"/>
                  </a:cubicBezTo>
                  <a:cubicBezTo>
                    <a:pt x="80" y="1554"/>
                    <a:pt x="73" y="1525"/>
                    <a:pt x="63" y="1495"/>
                  </a:cubicBezTo>
                  <a:cubicBezTo>
                    <a:pt x="51" y="1454"/>
                    <a:pt x="42" y="1417"/>
                    <a:pt x="37" y="1371"/>
                  </a:cubicBezTo>
                  <a:cubicBezTo>
                    <a:pt x="31" y="1321"/>
                    <a:pt x="20" y="1274"/>
                    <a:pt x="12" y="1226"/>
                  </a:cubicBezTo>
                  <a:cubicBezTo>
                    <a:pt x="0" y="1160"/>
                    <a:pt x="12" y="1091"/>
                    <a:pt x="18" y="1034"/>
                  </a:cubicBezTo>
                  <a:cubicBezTo>
                    <a:pt x="21" y="1000"/>
                    <a:pt x="29" y="971"/>
                    <a:pt x="32" y="947"/>
                  </a:cubicBezTo>
                  <a:cubicBezTo>
                    <a:pt x="36" y="920"/>
                    <a:pt x="45" y="889"/>
                    <a:pt x="51" y="862"/>
                  </a:cubicBezTo>
                  <a:cubicBezTo>
                    <a:pt x="54" y="847"/>
                    <a:pt x="53" y="832"/>
                    <a:pt x="57" y="821"/>
                  </a:cubicBezTo>
                  <a:cubicBezTo>
                    <a:pt x="60" y="813"/>
                    <a:pt x="67" y="807"/>
                    <a:pt x="70" y="800"/>
                  </a:cubicBezTo>
                  <a:cubicBezTo>
                    <a:pt x="86" y="755"/>
                    <a:pt x="99" y="713"/>
                    <a:pt x="117" y="674"/>
                  </a:cubicBezTo>
                  <a:cubicBezTo>
                    <a:pt x="151" y="599"/>
                    <a:pt x="202" y="526"/>
                    <a:pt x="254" y="463"/>
                  </a:cubicBezTo>
                  <a:cubicBezTo>
                    <a:pt x="267" y="447"/>
                    <a:pt x="279" y="432"/>
                    <a:pt x="293" y="415"/>
                  </a:cubicBezTo>
                  <a:cubicBezTo>
                    <a:pt x="306" y="401"/>
                    <a:pt x="320" y="383"/>
                    <a:pt x="328" y="364"/>
                  </a:cubicBezTo>
                  <a:cubicBezTo>
                    <a:pt x="333" y="358"/>
                    <a:pt x="333" y="370"/>
                    <a:pt x="339" y="364"/>
                  </a:cubicBezTo>
                  <a:cubicBezTo>
                    <a:pt x="386" y="308"/>
                    <a:pt x="444" y="265"/>
                    <a:pt x="502" y="219"/>
                  </a:cubicBezTo>
                  <a:cubicBezTo>
                    <a:pt x="513" y="210"/>
                    <a:pt x="520" y="196"/>
                    <a:pt x="531" y="188"/>
                  </a:cubicBezTo>
                  <a:cubicBezTo>
                    <a:pt x="573" y="155"/>
                    <a:pt x="628" y="133"/>
                    <a:pt x="684" y="107"/>
                  </a:cubicBezTo>
                  <a:cubicBezTo>
                    <a:pt x="776" y="65"/>
                    <a:pt x="887" y="39"/>
                    <a:pt x="1002" y="20"/>
                  </a:cubicBezTo>
                  <a:cubicBezTo>
                    <a:pt x="1069" y="9"/>
                    <a:pt x="1136" y="5"/>
                    <a:pt x="1195" y="2"/>
                  </a:cubicBezTo>
                  <a:cubicBezTo>
                    <a:pt x="1224" y="0"/>
                    <a:pt x="1263" y="0"/>
                    <a:pt x="1292" y="4"/>
                  </a:cubicBezTo>
                  <a:cubicBezTo>
                    <a:pt x="1309" y="6"/>
                    <a:pt x="1324" y="13"/>
                    <a:pt x="1342" y="16"/>
                  </a:cubicBezTo>
                  <a:cubicBezTo>
                    <a:pt x="1395" y="24"/>
                    <a:pt x="1440" y="29"/>
                    <a:pt x="1484" y="41"/>
                  </a:cubicBezTo>
                  <a:cubicBezTo>
                    <a:pt x="1532" y="53"/>
                    <a:pt x="1576" y="73"/>
                    <a:pt x="1627" y="93"/>
                  </a:cubicBezTo>
                  <a:cubicBezTo>
                    <a:pt x="1696" y="119"/>
                    <a:pt x="1763" y="152"/>
                    <a:pt x="1823" y="190"/>
                  </a:cubicBezTo>
                  <a:cubicBezTo>
                    <a:pt x="1885" y="214"/>
                    <a:pt x="1936" y="264"/>
                    <a:pt x="1985" y="306"/>
                  </a:cubicBezTo>
                  <a:cubicBezTo>
                    <a:pt x="2012" y="329"/>
                    <a:pt x="2030" y="347"/>
                    <a:pt x="2055" y="372"/>
                  </a:cubicBezTo>
                  <a:cubicBezTo>
                    <a:pt x="2110" y="427"/>
                    <a:pt x="2160" y="500"/>
                    <a:pt x="2204" y="566"/>
                  </a:cubicBezTo>
                  <a:cubicBezTo>
                    <a:pt x="2285" y="724"/>
                    <a:pt x="2359" y="911"/>
                    <a:pt x="2378" y="1112"/>
                  </a:cubicBezTo>
                  <a:cubicBezTo>
                    <a:pt x="2388" y="1225"/>
                    <a:pt x="2365" y="1326"/>
                    <a:pt x="2363" y="1435"/>
                  </a:cubicBezTo>
                  <a:cubicBezTo>
                    <a:pt x="2354" y="1447"/>
                    <a:pt x="2352" y="1456"/>
                    <a:pt x="2355" y="1474"/>
                  </a:cubicBezTo>
                  <a:cubicBezTo>
                    <a:pt x="2327" y="1539"/>
                    <a:pt x="2310" y="1605"/>
                    <a:pt x="2280" y="1664"/>
                  </a:cubicBezTo>
                  <a:cubicBezTo>
                    <a:pt x="2251" y="1724"/>
                    <a:pt x="2216" y="1777"/>
                    <a:pt x="2185" y="1834"/>
                  </a:cubicBezTo>
                  <a:cubicBezTo>
                    <a:pt x="2158" y="1862"/>
                    <a:pt x="2140" y="1897"/>
                    <a:pt x="2113" y="1925"/>
                  </a:cubicBezTo>
                  <a:cubicBezTo>
                    <a:pt x="2086" y="1953"/>
                    <a:pt x="2057" y="1978"/>
                    <a:pt x="2034" y="2010"/>
                  </a:cubicBezTo>
                  <a:cubicBezTo>
                    <a:pt x="2003" y="2026"/>
                    <a:pt x="1987" y="2058"/>
                    <a:pt x="1958" y="2076"/>
                  </a:cubicBezTo>
                  <a:close/>
                  <a:moveTo>
                    <a:pt x="1643" y="1780"/>
                  </a:moveTo>
                  <a:cubicBezTo>
                    <a:pt x="1619" y="1826"/>
                    <a:pt x="1564" y="1761"/>
                    <a:pt x="1526" y="1762"/>
                  </a:cubicBezTo>
                  <a:cubicBezTo>
                    <a:pt x="1535" y="1780"/>
                    <a:pt x="1556" y="1792"/>
                    <a:pt x="1550" y="1813"/>
                  </a:cubicBezTo>
                  <a:cubicBezTo>
                    <a:pt x="1546" y="1830"/>
                    <a:pt x="1526" y="1837"/>
                    <a:pt x="1509" y="1846"/>
                  </a:cubicBezTo>
                  <a:cubicBezTo>
                    <a:pt x="1515" y="1887"/>
                    <a:pt x="1537" y="1914"/>
                    <a:pt x="1563" y="1933"/>
                  </a:cubicBezTo>
                  <a:cubicBezTo>
                    <a:pt x="1636" y="1987"/>
                    <a:pt x="1739" y="1995"/>
                    <a:pt x="1805" y="2049"/>
                  </a:cubicBezTo>
                  <a:cubicBezTo>
                    <a:pt x="1806" y="2056"/>
                    <a:pt x="1808" y="2061"/>
                    <a:pt x="1811" y="2066"/>
                  </a:cubicBezTo>
                  <a:cubicBezTo>
                    <a:pt x="1868" y="2029"/>
                    <a:pt x="1925" y="1992"/>
                    <a:pt x="1962" y="1935"/>
                  </a:cubicBezTo>
                  <a:cubicBezTo>
                    <a:pt x="2035" y="1855"/>
                    <a:pt x="2097" y="1763"/>
                    <a:pt x="2144" y="1656"/>
                  </a:cubicBezTo>
                  <a:cubicBezTo>
                    <a:pt x="2152" y="1658"/>
                    <a:pt x="2148" y="1648"/>
                    <a:pt x="2154" y="1648"/>
                  </a:cubicBezTo>
                  <a:cubicBezTo>
                    <a:pt x="2181" y="1588"/>
                    <a:pt x="2220" y="1529"/>
                    <a:pt x="2239" y="1460"/>
                  </a:cubicBezTo>
                  <a:cubicBezTo>
                    <a:pt x="2250" y="1420"/>
                    <a:pt x="2249" y="1379"/>
                    <a:pt x="2268" y="1342"/>
                  </a:cubicBezTo>
                  <a:cubicBezTo>
                    <a:pt x="2278" y="1404"/>
                    <a:pt x="2252" y="1449"/>
                    <a:pt x="2239" y="1497"/>
                  </a:cubicBezTo>
                  <a:cubicBezTo>
                    <a:pt x="2234" y="1515"/>
                    <a:pt x="2229" y="1522"/>
                    <a:pt x="2225" y="1534"/>
                  </a:cubicBezTo>
                  <a:cubicBezTo>
                    <a:pt x="2223" y="1538"/>
                    <a:pt x="2226" y="1542"/>
                    <a:pt x="2225" y="1546"/>
                  </a:cubicBezTo>
                  <a:cubicBezTo>
                    <a:pt x="2220" y="1561"/>
                    <a:pt x="2209" y="1576"/>
                    <a:pt x="2202" y="1590"/>
                  </a:cubicBezTo>
                  <a:cubicBezTo>
                    <a:pt x="2186" y="1619"/>
                    <a:pt x="2172" y="1644"/>
                    <a:pt x="2156" y="1673"/>
                  </a:cubicBezTo>
                  <a:cubicBezTo>
                    <a:pt x="2147" y="1689"/>
                    <a:pt x="2139" y="1707"/>
                    <a:pt x="2134" y="1724"/>
                  </a:cubicBezTo>
                  <a:cubicBezTo>
                    <a:pt x="2118" y="1738"/>
                    <a:pt x="2110" y="1760"/>
                    <a:pt x="2101" y="1780"/>
                  </a:cubicBezTo>
                  <a:cubicBezTo>
                    <a:pt x="2037" y="1863"/>
                    <a:pt x="1992" y="1953"/>
                    <a:pt x="1906" y="2014"/>
                  </a:cubicBezTo>
                  <a:cubicBezTo>
                    <a:pt x="1853" y="2073"/>
                    <a:pt x="1771" y="2102"/>
                    <a:pt x="1708" y="2150"/>
                  </a:cubicBezTo>
                  <a:cubicBezTo>
                    <a:pt x="1785" y="2132"/>
                    <a:pt x="1865" y="2112"/>
                    <a:pt x="1929" y="2086"/>
                  </a:cubicBezTo>
                  <a:cubicBezTo>
                    <a:pt x="1938" y="2051"/>
                    <a:pt x="1977" y="2045"/>
                    <a:pt x="1991" y="2014"/>
                  </a:cubicBezTo>
                  <a:cubicBezTo>
                    <a:pt x="2077" y="1943"/>
                    <a:pt x="2150" y="1859"/>
                    <a:pt x="2204" y="1755"/>
                  </a:cubicBezTo>
                  <a:cubicBezTo>
                    <a:pt x="2211" y="1758"/>
                    <a:pt x="2205" y="1749"/>
                    <a:pt x="2212" y="1751"/>
                  </a:cubicBezTo>
                  <a:cubicBezTo>
                    <a:pt x="2236" y="1701"/>
                    <a:pt x="2272" y="1643"/>
                    <a:pt x="2293" y="1590"/>
                  </a:cubicBezTo>
                  <a:cubicBezTo>
                    <a:pt x="2303" y="1534"/>
                    <a:pt x="2328" y="1483"/>
                    <a:pt x="2334" y="1420"/>
                  </a:cubicBezTo>
                  <a:cubicBezTo>
                    <a:pt x="2346" y="1369"/>
                    <a:pt x="2357" y="1313"/>
                    <a:pt x="2361" y="1259"/>
                  </a:cubicBezTo>
                  <a:cubicBezTo>
                    <a:pt x="2376" y="1087"/>
                    <a:pt x="2334" y="918"/>
                    <a:pt x="2280" y="775"/>
                  </a:cubicBezTo>
                  <a:cubicBezTo>
                    <a:pt x="2277" y="767"/>
                    <a:pt x="2271" y="759"/>
                    <a:pt x="2268" y="750"/>
                  </a:cubicBezTo>
                  <a:cubicBezTo>
                    <a:pt x="2257" y="719"/>
                    <a:pt x="2246" y="687"/>
                    <a:pt x="2229" y="661"/>
                  </a:cubicBezTo>
                  <a:cubicBezTo>
                    <a:pt x="2213" y="609"/>
                    <a:pt x="2176" y="570"/>
                    <a:pt x="2146" y="527"/>
                  </a:cubicBezTo>
                  <a:cubicBezTo>
                    <a:pt x="2124" y="495"/>
                    <a:pt x="2106" y="458"/>
                    <a:pt x="2082" y="428"/>
                  </a:cubicBezTo>
                  <a:cubicBezTo>
                    <a:pt x="2072" y="415"/>
                    <a:pt x="2058" y="404"/>
                    <a:pt x="2047" y="390"/>
                  </a:cubicBezTo>
                  <a:cubicBezTo>
                    <a:pt x="2017" y="355"/>
                    <a:pt x="1987" y="332"/>
                    <a:pt x="1952" y="304"/>
                  </a:cubicBezTo>
                  <a:cubicBezTo>
                    <a:pt x="1932" y="288"/>
                    <a:pt x="1914" y="269"/>
                    <a:pt x="1894" y="254"/>
                  </a:cubicBezTo>
                  <a:cubicBezTo>
                    <a:pt x="1775" y="167"/>
                    <a:pt x="1633" y="115"/>
                    <a:pt x="1486" y="58"/>
                  </a:cubicBezTo>
                  <a:cubicBezTo>
                    <a:pt x="1480" y="56"/>
                    <a:pt x="1479" y="61"/>
                    <a:pt x="1472" y="60"/>
                  </a:cubicBezTo>
                  <a:cubicBezTo>
                    <a:pt x="1445" y="43"/>
                    <a:pt x="1413" y="48"/>
                    <a:pt x="1383" y="43"/>
                  </a:cubicBezTo>
                  <a:cubicBezTo>
                    <a:pt x="1348" y="37"/>
                    <a:pt x="1314" y="23"/>
                    <a:pt x="1280" y="18"/>
                  </a:cubicBezTo>
                  <a:cubicBezTo>
                    <a:pt x="1187" y="4"/>
                    <a:pt x="1093" y="31"/>
                    <a:pt x="1000" y="35"/>
                  </a:cubicBezTo>
                  <a:cubicBezTo>
                    <a:pt x="997" y="35"/>
                    <a:pt x="999" y="40"/>
                    <a:pt x="994" y="39"/>
                  </a:cubicBezTo>
                  <a:cubicBezTo>
                    <a:pt x="870" y="60"/>
                    <a:pt x="764" y="90"/>
                    <a:pt x="663" y="132"/>
                  </a:cubicBezTo>
                  <a:cubicBezTo>
                    <a:pt x="638" y="160"/>
                    <a:pt x="592" y="167"/>
                    <a:pt x="562" y="190"/>
                  </a:cubicBezTo>
                  <a:cubicBezTo>
                    <a:pt x="500" y="243"/>
                    <a:pt x="430" y="289"/>
                    <a:pt x="378" y="351"/>
                  </a:cubicBezTo>
                  <a:cubicBezTo>
                    <a:pt x="273" y="449"/>
                    <a:pt x="176" y="575"/>
                    <a:pt x="117" y="715"/>
                  </a:cubicBezTo>
                  <a:cubicBezTo>
                    <a:pt x="112" y="727"/>
                    <a:pt x="111" y="742"/>
                    <a:pt x="107" y="754"/>
                  </a:cubicBezTo>
                  <a:cubicBezTo>
                    <a:pt x="102" y="769"/>
                    <a:pt x="92" y="782"/>
                    <a:pt x="86" y="796"/>
                  </a:cubicBezTo>
                  <a:cubicBezTo>
                    <a:pt x="72" y="835"/>
                    <a:pt x="63" y="893"/>
                    <a:pt x="53" y="947"/>
                  </a:cubicBezTo>
                  <a:cubicBezTo>
                    <a:pt x="47" y="979"/>
                    <a:pt x="38" y="1016"/>
                    <a:pt x="37" y="1050"/>
                  </a:cubicBezTo>
                  <a:cubicBezTo>
                    <a:pt x="36" y="1060"/>
                    <a:pt x="39" y="1071"/>
                    <a:pt x="39" y="1081"/>
                  </a:cubicBezTo>
                  <a:cubicBezTo>
                    <a:pt x="38" y="1087"/>
                    <a:pt x="33" y="1093"/>
                    <a:pt x="32" y="1100"/>
                  </a:cubicBezTo>
                  <a:cubicBezTo>
                    <a:pt x="27" y="1142"/>
                    <a:pt x="40" y="1182"/>
                    <a:pt x="41" y="1222"/>
                  </a:cubicBezTo>
                  <a:cubicBezTo>
                    <a:pt x="44" y="1489"/>
                    <a:pt x="162" y="1721"/>
                    <a:pt x="295" y="1906"/>
                  </a:cubicBezTo>
                  <a:cubicBezTo>
                    <a:pt x="297" y="1911"/>
                    <a:pt x="299" y="1914"/>
                    <a:pt x="299" y="1921"/>
                  </a:cubicBezTo>
                  <a:cubicBezTo>
                    <a:pt x="308" y="1928"/>
                    <a:pt x="315" y="1936"/>
                    <a:pt x="320" y="1948"/>
                  </a:cubicBezTo>
                  <a:cubicBezTo>
                    <a:pt x="335" y="1956"/>
                    <a:pt x="343" y="1972"/>
                    <a:pt x="357" y="1981"/>
                  </a:cubicBezTo>
                  <a:cubicBezTo>
                    <a:pt x="379" y="2019"/>
                    <a:pt x="422" y="2036"/>
                    <a:pt x="448" y="2070"/>
                  </a:cubicBezTo>
                  <a:cubicBezTo>
                    <a:pt x="505" y="2086"/>
                    <a:pt x="557" y="2115"/>
                    <a:pt x="614" y="2119"/>
                  </a:cubicBezTo>
                  <a:cubicBezTo>
                    <a:pt x="458" y="2000"/>
                    <a:pt x="336" y="1837"/>
                    <a:pt x="248" y="1658"/>
                  </a:cubicBezTo>
                  <a:cubicBezTo>
                    <a:pt x="286" y="1713"/>
                    <a:pt x="319" y="1771"/>
                    <a:pt x="361" y="1824"/>
                  </a:cubicBezTo>
                  <a:cubicBezTo>
                    <a:pt x="397" y="1868"/>
                    <a:pt x="430" y="1913"/>
                    <a:pt x="467" y="1956"/>
                  </a:cubicBezTo>
                  <a:cubicBezTo>
                    <a:pt x="475" y="1954"/>
                    <a:pt x="478" y="1938"/>
                    <a:pt x="487" y="1944"/>
                  </a:cubicBezTo>
                  <a:cubicBezTo>
                    <a:pt x="454" y="1890"/>
                    <a:pt x="394" y="1853"/>
                    <a:pt x="359" y="1795"/>
                  </a:cubicBezTo>
                  <a:cubicBezTo>
                    <a:pt x="372" y="1754"/>
                    <a:pt x="359" y="1718"/>
                    <a:pt x="372" y="1683"/>
                  </a:cubicBezTo>
                  <a:cubicBezTo>
                    <a:pt x="398" y="1683"/>
                    <a:pt x="422" y="1703"/>
                    <a:pt x="452" y="1706"/>
                  </a:cubicBezTo>
                  <a:cubicBezTo>
                    <a:pt x="451" y="1670"/>
                    <a:pt x="463" y="1636"/>
                    <a:pt x="459" y="1611"/>
                  </a:cubicBezTo>
                  <a:cubicBezTo>
                    <a:pt x="469" y="1597"/>
                    <a:pt x="485" y="1606"/>
                    <a:pt x="506" y="1615"/>
                  </a:cubicBezTo>
                  <a:cubicBezTo>
                    <a:pt x="529" y="1624"/>
                    <a:pt x="546" y="1637"/>
                    <a:pt x="564" y="1644"/>
                  </a:cubicBezTo>
                  <a:cubicBezTo>
                    <a:pt x="573" y="1608"/>
                    <a:pt x="562" y="1569"/>
                    <a:pt x="578" y="1540"/>
                  </a:cubicBezTo>
                  <a:cubicBezTo>
                    <a:pt x="605" y="1550"/>
                    <a:pt x="627" y="1565"/>
                    <a:pt x="655" y="1573"/>
                  </a:cubicBezTo>
                  <a:cubicBezTo>
                    <a:pt x="646" y="1551"/>
                    <a:pt x="643" y="1532"/>
                    <a:pt x="634" y="1513"/>
                  </a:cubicBezTo>
                  <a:cubicBezTo>
                    <a:pt x="616" y="1518"/>
                    <a:pt x="605" y="1514"/>
                    <a:pt x="591" y="1505"/>
                  </a:cubicBezTo>
                  <a:cubicBezTo>
                    <a:pt x="583" y="1529"/>
                    <a:pt x="562" y="1528"/>
                    <a:pt x="537" y="1520"/>
                  </a:cubicBezTo>
                  <a:cubicBezTo>
                    <a:pt x="532" y="1518"/>
                    <a:pt x="527" y="1511"/>
                    <a:pt x="525" y="1511"/>
                  </a:cubicBezTo>
                  <a:cubicBezTo>
                    <a:pt x="521" y="1511"/>
                    <a:pt x="513" y="1521"/>
                    <a:pt x="506" y="1522"/>
                  </a:cubicBezTo>
                  <a:cubicBezTo>
                    <a:pt x="496" y="1523"/>
                    <a:pt x="491" y="1517"/>
                    <a:pt x="481" y="1520"/>
                  </a:cubicBezTo>
                  <a:cubicBezTo>
                    <a:pt x="482" y="1542"/>
                    <a:pt x="468" y="1559"/>
                    <a:pt x="440" y="1563"/>
                  </a:cubicBezTo>
                  <a:cubicBezTo>
                    <a:pt x="429" y="1557"/>
                    <a:pt x="422" y="1547"/>
                    <a:pt x="411" y="1540"/>
                  </a:cubicBezTo>
                  <a:cubicBezTo>
                    <a:pt x="364" y="1573"/>
                    <a:pt x="302" y="1512"/>
                    <a:pt x="310" y="1464"/>
                  </a:cubicBezTo>
                  <a:cubicBezTo>
                    <a:pt x="270" y="1457"/>
                    <a:pt x="253" y="1397"/>
                    <a:pt x="274" y="1367"/>
                  </a:cubicBezTo>
                  <a:cubicBezTo>
                    <a:pt x="263" y="1367"/>
                    <a:pt x="255" y="1362"/>
                    <a:pt x="250" y="1356"/>
                  </a:cubicBezTo>
                  <a:cubicBezTo>
                    <a:pt x="247" y="1338"/>
                    <a:pt x="242" y="1316"/>
                    <a:pt x="254" y="1305"/>
                  </a:cubicBezTo>
                  <a:cubicBezTo>
                    <a:pt x="196" y="1311"/>
                    <a:pt x="177" y="1214"/>
                    <a:pt x="212" y="1180"/>
                  </a:cubicBezTo>
                  <a:cubicBezTo>
                    <a:pt x="199" y="1176"/>
                    <a:pt x="191" y="1167"/>
                    <a:pt x="186" y="1156"/>
                  </a:cubicBezTo>
                  <a:cubicBezTo>
                    <a:pt x="189" y="1133"/>
                    <a:pt x="195" y="1113"/>
                    <a:pt x="214" y="1106"/>
                  </a:cubicBezTo>
                  <a:cubicBezTo>
                    <a:pt x="193" y="1082"/>
                    <a:pt x="203" y="1041"/>
                    <a:pt x="221" y="1019"/>
                  </a:cubicBezTo>
                  <a:cubicBezTo>
                    <a:pt x="192" y="965"/>
                    <a:pt x="234" y="887"/>
                    <a:pt x="293" y="901"/>
                  </a:cubicBezTo>
                  <a:cubicBezTo>
                    <a:pt x="290" y="864"/>
                    <a:pt x="332" y="860"/>
                    <a:pt x="353" y="860"/>
                  </a:cubicBezTo>
                  <a:cubicBezTo>
                    <a:pt x="325" y="849"/>
                    <a:pt x="318" y="796"/>
                    <a:pt x="361" y="790"/>
                  </a:cubicBezTo>
                  <a:cubicBezTo>
                    <a:pt x="352" y="754"/>
                    <a:pt x="376" y="733"/>
                    <a:pt x="405" y="746"/>
                  </a:cubicBezTo>
                  <a:cubicBezTo>
                    <a:pt x="402" y="707"/>
                    <a:pt x="428" y="660"/>
                    <a:pt x="471" y="655"/>
                  </a:cubicBezTo>
                  <a:cubicBezTo>
                    <a:pt x="503" y="651"/>
                    <a:pt x="514" y="673"/>
                    <a:pt x="525" y="705"/>
                  </a:cubicBezTo>
                  <a:cubicBezTo>
                    <a:pt x="530" y="699"/>
                    <a:pt x="540" y="700"/>
                    <a:pt x="547" y="697"/>
                  </a:cubicBezTo>
                  <a:cubicBezTo>
                    <a:pt x="557" y="707"/>
                    <a:pt x="567" y="716"/>
                    <a:pt x="570" y="734"/>
                  </a:cubicBezTo>
                  <a:cubicBezTo>
                    <a:pt x="590" y="725"/>
                    <a:pt x="610" y="747"/>
                    <a:pt x="609" y="771"/>
                  </a:cubicBezTo>
                  <a:cubicBezTo>
                    <a:pt x="631" y="764"/>
                    <a:pt x="642" y="748"/>
                    <a:pt x="665" y="750"/>
                  </a:cubicBezTo>
                  <a:cubicBezTo>
                    <a:pt x="682" y="752"/>
                    <a:pt x="718" y="774"/>
                    <a:pt x="727" y="794"/>
                  </a:cubicBezTo>
                  <a:cubicBezTo>
                    <a:pt x="741" y="823"/>
                    <a:pt x="725" y="844"/>
                    <a:pt x="721" y="870"/>
                  </a:cubicBezTo>
                  <a:cubicBezTo>
                    <a:pt x="742" y="873"/>
                    <a:pt x="771" y="883"/>
                    <a:pt x="760" y="916"/>
                  </a:cubicBezTo>
                  <a:cubicBezTo>
                    <a:pt x="779" y="935"/>
                    <a:pt x="793" y="959"/>
                    <a:pt x="787" y="992"/>
                  </a:cubicBezTo>
                  <a:cubicBezTo>
                    <a:pt x="823" y="989"/>
                    <a:pt x="844" y="1018"/>
                    <a:pt x="847" y="1054"/>
                  </a:cubicBezTo>
                  <a:cubicBezTo>
                    <a:pt x="866" y="1051"/>
                    <a:pt x="884" y="1047"/>
                    <a:pt x="903" y="1044"/>
                  </a:cubicBezTo>
                  <a:cubicBezTo>
                    <a:pt x="889" y="1034"/>
                    <a:pt x="899" y="1018"/>
                    <a:pt x="901" y="1003"/>
                  </a:cubicBezTo>
                  <a:cubicBezTo>
                    <a:pt x="920" y="994"/>
                    <a:pt x="932" y="998"/>
                    <a:pt x="955" y="996"/>
                  </a:cubicBezTo>
                  <a:cubicBezTo>
                    <a:pt x="955" y="985"/>
                    <a:pt x="955" y="973"/>
                    <a:pt x="955" y="961"/>
                  </a:cubicBezTo>
                  <a:cubicBezTo>
                    <a:pt x="971" y="953"/>
                    <a:pt x="982" y="953"/>
                    <a:pt x="1004" y="951"/>
                  </a:cubicBezTo>
                  <a:cubicBezTo>
                    <a:pt x="1005" y="928"/>
                    <a:pt x="1013" y="920"/>
                    <a:pt x="1013" y="903"/>
                  </a:cubicBezTo>
                  <a:cubicBezTo>
                    <a:pt x="1031" y="901"/>
                    <a:pt x="1053" y="898"/>
                    <a:pt x="1077" y="893"/>
                  </a:cubicBezTo>
                  <a:cubicBezTo>
                    <a:pt x="1070" y="879"/>
                    <a:pt x="1091" y="863"/>
                    <a:pt x="1098" y="850"/>
                  </a:cubicBezTo>
                  <a:cubicBezTo>
                    <a:pt x="1108" y="849"/>
                    <a:pt x="1122" y="852"/>
                    <a:pt x="1129" y="847"/>
                  </a:cubicBezTo>
                  <a:cubicBezTo>
                    <a:pt x="1136" y="831"/>
                    <a:pt x="1127" y="822"/>
                    <a:pt x="1135" y="810"/>
                  </a:cubicBezTo>
                  <a:cubicBezTo>
                    <a:pt x="1142" y="816"/>
                    <a:pt x="1161" y="809"/>
                    <a:pt x="1168" y="814"/>
                  </a:cubicBezTo>
                  <a:cubicBezTo>
                    <a:pt x="1155" y="809"/>
                    <a:pt x="1156" y="790"/>
                    <a:pt x="1147" y="781"/>
                  </a:cubicBezTo>
                  <a:cubicBezTo>
                    <a:pt x="1164" y="768"/>
                    <a:pt x="1189" y="774"/>
                    <a:pt x="1207" y="767"/>
                  </a:cubicBezTo>
                  <a:cubicBezTo>
                    <a:pt x="1216" y="763"/>
                    <a:pt x="1220" y="753"/>
                    <a:pt x="1230" y="752"/>
                  </a:cubicBezTo>
                  <a:cubicBezTo>
                    <a:pt x="1246" y="751"/>
                    <a:pt x="1260" y="769"/>
                    <a:pt x="1277" y="775"/>
                  </a:cubicBezTo>
                  <a:cubicBezTo>
                    <a:pt x="1289" y="779"/>
                    <a:pt x="1298" y="775"/>
                    <a:pt x="1308" y="783"/>
                  </a:cubicBezTo>
                  <a:cubicBezTo>
                    <a:pt x="1309" y="799"/>
                    <a:pt x="1304" y="809"/>
                    <a:pt x="1298" y="819"/>
                  </a:cubicBezTo>
                  <a:cubicBezTo>
                    <a:pt x="1320" y="824"/>
                    <a:pt x="1324" y="822"/>
                    <a:pt x="1348" y="819"/>
                  </a:cubicBezTo>
                  <a:cubicBezTo>
                    <a:pt x="1357" y="828"/>
                    <a:pt x="1368" y="837"/>
                    <a:pt x="1366" y="858"/>
                  </a:cubicBezTo>
                  <a:cubicBezTo>
                    <a:pt x="1379" y="854"/>
                    <a:pt x="1386" y="856"/>
                    <a:pt x="1399" y="852"/>
                  </a:cubicBezTo>
                  <a:cubicBezTo>
                    <a:pt x="1395" y="822"/>
                    <a:pt x="1388" y="759"/>
                    <a:pt x="1391" y="723"/>
                  </a:cubicBezTo>
                  <a:cubicBezTo>
                    <a:pt x="1300" y="726"/>
                    <a:pt x="1138" y="741"/>
                    <a:pt x="1067" y="734"/>
                  </a:cubicBezTo>
                  <a:cubicBezTo>
                    <a:pt x="1059" y="744"/>
                    <a:pt x="1042" y="736"/>
                    <a:pt x="1035" y="742"/>
                  </a:cubicBezTo>
                  <a:cubicBezTo>
                    <a:pt x="1035" y="779"/>
                    <a:pt x="1043" y="849"/>
                    <a:pt x="1038" y="887"/>
                  </a:cubicBezTo>
                  <a:cubicBezTo>
                    <a:pt x="1021" y="874"/>
                    <a:pt x="1026" y="848"/>
                    <a:pt x="1025" y="829"/>
                  </a:cubicBezTo>
                  <a:cubicBezTo>
                    <a:pt x="1023" y="798"/>
                    <a:pt x="1027" y="764"/>
                    <a:pt x="1023" y="734"/>
                  </a:cubicBezTo>
                  <a:cubicBezTo>
                    <a:pt x="1017" y="730"/>
                    <a:pt x="1013" y="724"/>
                    <a:pt x="1011" y="717"/>
                  </a:cubicBezTo>
                  <a:cubicBezTo>
                    <a:pt x="1015" y="709"/>
                    <a:pt x="1015" y="696"/>
                    <a:pt x="1023" y="690"/>
                  </a:cubicBezTo>
                  <a:cubicBezTo>
                    <a:pt x="1004" y="617"/>
                    <a:pt x="1007" y="515"/>
                    <a:pt x="998" y="442"/>
                  </a:cubicBezTo>
                  <a:cubicBezTo>
                    <a:pt x="992" y="451"/>
                    <a:pt x="978" y="465"/>
                    <a:pt x="965" y="463"/>
                  </a:cubicBezTo>
                  <a:cubicBezTo>
                    <a:pt x="954" y="461"/>
                    <a:pt x="956" y="450"/>
                    <a:pt x="947" y="436"/>
                  </a:cubicBezTo>
                  <a:cubicBezTo>
                    <a:pt x="937" y="421"/>
                    <a:pt x="922" y="414"/>
                    <a:pt x="922" y="397"/>
                  </a:cubicBezTo>
                  <a:cubicBezTo>
                    <a:pt x="937" y="378"/>
                    <a:pt x="955" y="362"/>
                    <a:pt x="973" y="347"/>
                  </a:cubicBezTo>
                  <a:cubicBezTo>
                    <a:pt x="982" y="348"/>
                    <a:pt x="989" y="351"/>
                    <a:pt x="1002" y="347"/>
                  </a:cubicBezTo>
                  <a:cubicBezTo>
                    <a:pt x="994" y="321"/>
                    <a:pt x="1039" y="316"/>
                    <a:pt x="1062" y="308"/>
                  </a:cubicBezTo>
                  <a:cubicBezTo>
                    <a:pt x="1061" y="299"/>
                    <a:pt x="1053" y="297"/>
                    <a:pt x="1054" y="287"/>
                  </a:cubicBezTo>
                  <a:cubicBezTo>
                    <a:pt x="1070" y="268"/>
                    <a:pt x="1100" y="273"/>
                    <a:pt x="1116" y="258"/>
                  </a:cubicBezTo>
                  <a:cubicBezTo>
                    <a:pt x="1111" y="255"/>
                    <a:pt x="1105" y="253"/>
                    <a:pt x="1106" y="244"/>
                  </a:cubicBezTo>
                  <a:cubicBezTo>
                    <a:pt x="1115" y="231"/>
                    <a:pt x="1133" y="227"/>
                    <a:pt x="1151" y="223"/>
                  </a:cubicBezTo>
                  <a:cubicBezTo>
                    <a:pt x="1156" y="217"/>
                    <a:pt x="1148" y="211"/>
                    <a:pt x="1157" y="208"/>
                  </a:cubicBezTo>
                  <a:cubicBezTo>
                    <a:pt x="1179" y="211"/>
                    <a:pt x="1185" y="191"/>
                    <a:pt x="1203" y="196"/>
                  </a:cubicBezTo>
                  <a:cubicBezTo>
                    <a:pt x="1226" y="217"/>
                    <a:pt x="1270" y="206"/>
                    <a:pt x="1284" y="237"/>
                  </a:cubicBezTo>
                  <a:cubicBezTo>
                    <a:pt x="1301" y="236"/>
                    <a:pt x="1308" y="245"/>
                    <a:pt x="1317" y="252"/>
                  </a:cubicBezTo>
                  <a:cubicBezTo>
                    <a:pt x="1319" y="260"/>
                    <a:pt x="1312" y="264"/>
                    <a:pt x="1317" y="268"/>
                  </a:cubicBezTo>
                  <a:cubicBezTo>
                    <a:pt x="1339" y="266"/>
                    <a:pt x="1351" y="279"/>
                    <a:pt x="1344" y="299"/>
                  </a:cubicBezTo>
                  <a:cubicBezTo>
                    <a:pt x="1371" y="292"/>
                    <a:pt x="1393" y="308"/>
                    <a:pt x="1391" y="335"/>
                  </a:cubicBezTo>
                  <a:cubicBezTo>
                    <a:pt x="1415" y="324"/>
                    <a:pt x="1429" y="352"/>
                    <a:pt x="1418" y="370"/>
                  </a:cubicBezTo>
                  <a:cubicBezTo>
                    <a:pt x="1431" y="378"/>
                    <a:pt x="1448" y="371"/>
                    <a:pt x="1453" y="380"/>
                  </a:cubicBezTo>
                  <a:cubicBezTo>
                    <a:pt x="1458" y="390"/>
                    <a:pt x="1446" y="410"/>
                    <a:pt x="1433" y="417"/>
                  </a:cubicBezTo>
                  <a:cubicBezTo>
                    <a:pt x="1444" y="442"/>
                    <a:pt x="1399" y="467"/>
                    <a:pt x="1393" y="436"/>
                  </a:cubicBezTo>
                  <a:cubicBezTo>
                    <a:pt x="1387" y="517"/>
                    <a:pt x="1409" y="595"/>
                    <a:pt x="1404" y="684"/>
                  </a:cubicBezTo>
                  <a:cubicBezTo>
                    <a:pt x="1405" y="689"/>
                    <a:pt x="1411" y="689"/>
                    <a:pt x="1412" y="694"/>
                  </a:cubicBezTo>
                  <a:cubicBezTo>
                    <a:pt x="1411" y="699"/>
                    <a:pt x="1409" y="713"/>
                    <a:pt x="1402" y="721"/>
                  </a:cubicBezTo>
                  <a:cubicBezTo>
                    <a:pt x="1400" y="785"/>
                    <a:pt x="1402" y="852"/>
                    <a:pt x="1428" y="901"/>
                  </a:cubicBezTo>
                  <a:cubicBezTo>
                    <a:pt x="1443" y="903"/>
                    <a:pt x="1460" y="906"/>
                    <a:pt x="1474" y="899"/>
                  </a:cubicBezTo>
                  <a:cubicBezTo>
                    <a:pt x="1489" y="909"/>
                    <a:pt x="1483" y="937"/>
                    <a:pt x="1486" y="949"/>
                  </a:cubicBezTo>
                  <a:cubicBezTo>
                    <a:pt x="1528" y="936"/>
                    <a:pt x="1569" y="953"/>
                    <a:pt x="1563" y="998"/>
                  </a:cubicBezTo>
                  <a:cubicBezTo>
                    <a:pt x="1573" y="998"/>
                    <a:pt x="1590" y="1003"/>
                    <a:pt x="1604" y="998"/>
                  </a:cubicBezTo>
                  <a:cubicBezTo>
                    <a:pt x="1619" y="1010"/>
                    <a:pt x="1633" y="1037"/>
                    <a:pt x="1621" y="1052"/>
                  </a:cubicBezTo>
                  <a:cubicBezTo>
                    <a:pt x="1640" y="1050"/>
                    <a:pt x="1650" y="1061"/>
                    <a:pt x="1670" y="1052"/>
                  </a:cubicBezTo>
                  <a:cubicBezTo>
                    <a:pt x="1684" y="1065"/>
                    <a:pt x="1698" y="1086"/>
                    <a:pt x="1685" y="1104"/>
                  </a:cubicBezTo>
                  <a:cubicBezTo>
                    <a:pt x="1700" y="1107"/>
                    <a:pt x="1717" y="1108"/>
                    <a:pt x="1728" y="1114"/>
                  </a:cubicBezTo>
                  <a:cubicBezTo>
                    <a:pt x="1732" y="1131"/>
                    <a:pt x="1726" y="1149"/>
                    <a:pt x="1714" y="1156"/>
                  </a:cubicBezTo>
                  <a:cubicBezTo>
                    <a:pt x="1728" y="1182"/>
                    <a:pt x="1704" y="1215"/>
                    <a:pt x="1679" y="1222"/>
                  </a:cubicBezTo>
                  <a:cubicBezTo>
                    <a:pt x="1652" y="1207"/>
                    <a:pt x="1625" y="1194"/>
                    <a:pt x="1600" y="1178"/>
                  </a:cubicBezTo>
                  <a:cubicBezTo>
                    <a:pt x="1598" y="1195"/>
                    <a:pt x="1596" y="1209"/>
                    <a:pt x="1594" y="1228"/>
                  </a:cubicBezTo>
                  <a:cubicBezTo>
                    <a:pt x="1609" y="1233"/>
                    <a:pt x="1641" y="1234"/>
                    <a:pt x="1629" y="1265"/>
                  </a:cubicBezTo>
                  <a:cubicBezTo>
                    <a:pt x="1641" y="1275"/>
                    <a:pt x="1668" y="1269"/>
                    <a:pt x="1674" y="1280"/>
                  </a:cubicBezTo>
                  <a:cubicBezTo>
                    <a:pt x="1675" y="1289"/>
                    <a:pt x="1669" y="1293"/>
                    <a:pt x="1668" y="1300"/>
                  </a:cubicBezTo>
                  <a:cubicBezTo>
                    <a:pt x="1678" y="1307"/>
                    <a:pt x="1689" y="1300"/>
                    <a:pt x="1701" y="1305"/>
                  </a:cubicBezTo>
                  <a:cubicBezTo>
                    <a:pt x="1707" y="1317"/>
                    <a:pt x="1704" y="1326"/>
                    <a:pt x="1710" y="1331"/>
                  </a:cubicBezTo>
                  <a:cubicBezTo>
                    <a:pt x="1733" y="1320"/>
                    <a:pt x="1754" y="1334"/>
                    <a:pt x="1747" y="1360"/>
                  </a:cubicBezTo>
                  <a:cubicBezTo>
                    <a:pt x="1758" y="1364"/>
                    <a:pt x="1763" y="1359"/>
                    <a:pt x="1776" y="1362"/>
                  </a:cubicBezTo>
                  <a:cubicBezTo>
                    <a:pt x="1780" y="1390"/>
                    <a:pt x="1772" y="1438"/>
                    <a:pt x="1739" y="1441"/>
                  </a:cubicBezTo>
                  <a:cubicBezTo>
                    <a:pt x="1713" y="1549"/>
                    <a:pt x="1675" y="1657"/>
                    <a:pt x="1648" y="1770"/>
                  </a:cubicBezTo>
                  <a:cubicBezTo>
                    <a:pt x="1657" y="1769"/>
                    <a:pt x="1662" y="1762"/>
                    <a:pt x="1666" y="1772"/>
                  </a:cubicBezTo>
                  <a:cubicBezTo>
                    <a:pt x="1653" y="1781"/>
                    <a:pt x="1654" y="1802"/>
                    <a:pt x="1668" y="1809"/>
                  </a:cubicBezTo>
                  <a:cubicBezTo>
                    <a:pt x="1678" y="1809"/>
                    <a:pt x="1681" y="1803"/>
                    <a:pt x="1689" y="1807"/>
                  </a:cubicBezTo>
                  <a:cubicBezTo>
                    <a:pt x="1707" y="1772"/>
                    <a:pt x="1770" y="1765"/>
                    <a:pt x="1772" y="1819"/>
                  </a:cubicBezTo>
                  <a:cubicBezTo>
                    <a:pt x="1809" y="1816"/>
                    <a:pt x="1805" y="1884"/>
                    <a:pt x="1774" y="1855"/>
                  </a:cubicBezTo>
                  <a:cubicBezTo>
                    <a:pt x="1775" y="1850"/>
                    <a:pt x="1785" y="1855"/>
                    <a:pt x="1786" y="1850"/>
                  </a:cubicBezTo>
                  <a:cubicBezTo>
                    <a:pt x="1785" y="1841"/>
                    <a:pt x="1778" y="1837"/>
                    <a:pt x="1772" y="1832"/>
                  </a:cubicBezTo>
                  <a:cubicBezTo>
                    <a:pt x="1763" y="1833"/>
                    <a:pt x="1758" y="1842"/>
                    <a:pt x="1751" y="1834"/>
                  </a:cubicBezTo>
                  <a:cubicBezTo>
                    <a:pt x="1748" y="1823"/>
                    <a:pt x="1761" y="1828"/>
                    <a:pt x="1759" y="1817"/>
                  </a:cubicBezTo>
                  <a:cubicBezTo>
                    <a:pt x="1755" y="1801"/>
                    <a:pt x="1745" y="1792"/>
                    <a:pt x="1728" y="1788"/>
                  </a:cubicBezTo>
                  <a:cubicBezTo>
                    <a:pt x="1696" y="1798"/>
                    <a:pt x="1657" y="1869"/>
                    <a:pt x="1722" y="1871"/>
                  </a:cubicBezTo>
                  <a:cubicBezTo>
                    <a:pt x="1722" y="1902"/>
                    <a:pt x="1744" y="1922"/>
                    <a:pt x="1770" y="1919"/>
                  </a:cubicBezTo>
                  <a:cubicBezTo>
                    <a:pt x="1784" y="1917"/>
                    <a:pt x="1792" y="1896"/>
                    <a:pt x="1805" y="1908"/>
                  </a:cubicBezTo>
                  <a:cubicBezTo>
                    <a:pt x="1780" y="1937"/>
                    <a:pt x="1808" y="1974"/>
                    <a:pt x="1840" y="1977"/>
                  </a:cubicBezTo>
                  <a:cubicBezTo>
                    <a:pt x="1863" y="1969"/>
                    <a:pt x="1863" y="1939"/>
                    <a:pt x="1881" y="1927"/>
                  </a:cubicBezTo>
                  <a:cubicBezTo>
                    <a:pt x="1896" y="1959"/>
                    <a:pt x="1954" y="1940"/>
                    <a:pt x="1931" y="1904"/>
                  </a:cubicBezTo>
                  <a:cubicBezTo>
                    <a:pt x="1924" y="1903"/>
                    <a:pt x="1913" y="1910"/>
                    <a:pt x="1908" y="1898"/>
                  </a:cubicBezTo>
                  <a:cubicBezTo>
                    <a:pt x="1919" y="1894"/>
                    <a:pt x="1921" y="1880"/>
                    <a:pt x="1927" y="1871"/>
                  </a:cubicBezTo>
                  <a:cubicBezTo>
                    <a:pt x="1921" y="1860"/>
                    <a:pt x="1907" y="1857"/>
                    <a:pt x="1900" y="1846"/>
                  </a:cubicBezTo>
                  <a:cubicBezTo>
                    <a:pt x="1910" y="1836"/>
                    <a:pt x="1929" y="1823"/>
                    <a:pt x="1916" y="1803"/>
                  </a:cubicBezTo>
                  <a:cubicBezTo>
                    <a:pt x="1895" y="1790"/>
                    <a:pt x="1873" y="1813"/>
                    <a:pt x="1856" y="1811"/>
                  </a:cubicBezTo>
                  <a:cubicBezTo>
                    <a:pt x="1871" y="1776"/>
                    <a:pt x="1831" y="1769"/>
                    <a:pt x="1809" y="1778"/>
                  </a:cubicBezTo>
                  <a:cubicBezTo>
                    <a:pt x="1807" y="1765"/>
                    <a:pt x="1815" y="1750"/>
                    <a:pt x="1803" y="1741"/>
                  </a:cubicBezTo>
                  <a:cubicBezTo>
                    <a:pt x="1809" y="1735"/>
                    <a:pt x="1815" y="1728"/>
                    <a:pt x="1821" y="1722"/>
                  </a:cubicBezTo>
                  <a:cubicBezTo>
                    <a:pt x="1827" y="1690"/>
                    <a:pt x="1791" y="1695"/>
                    <a:pt x="1770" y="1693"/>
                  </a:cubicBezTo>
                  <a:cubicBezTo>
                    <a:pt x="1763" y="1711"/>
                    <a:pt x="1757" y="1729"/>
                    <a:pt x="1739" y="1731"/>
                  </a:cubicBezTo>
                  <a:cubicBezTo>
                    <a:pt x="1711" y="1733"/>
                    <a:pt x="1693" y="1689"/>
                    <a:pt x="1728" y="1697"/>
                  </a:cubicBezTo>
                  <a:cubicBezTo>
                    <a:pt x="1728" y="1703"/>
                    <a:pt x="1718" y="1700"/>
                    <a:pt x="1720" y="1708"/>
                  </a:cubicBezTo>
                  <a:cubicBezTo>
                    <a:pt x="1744" y="1736"/>
                    <a:pt x="1759" y="1694"/>
                    <a:pt x="1759" y="1677"/>
                  </a:cubicBezTo>
                  <a:cubicBezTo>
                    <a:pt x="1767" y="1680"/>
                    <a:pt x="1774" y="1684"/>
                    <a:pt x="1782" y="1687"/>
                  </a:cubicBezTo>
                  <a:cubicBezTo>
                    <a:pt x="1792" y="1684"/>
                    <a:pt x="1801" y="1678"/>
                    <a:pt x="1807" y="1671"/>
                  </a:cubicBezTo>
                  <a:cubicBezTo>
                    <a:pt x="1808" y="1644"/>
                    <a:pt x="1790" y="1634"/>
                    <a:pt x="1770" y="1635"/>
                  </a:cubicBezTo>
                  <a:cubicBezTo>
                    <a:pt x="1771" y="1622"/>
                    <a:pt x="1784" y="1619"/>
                    <a:pt x="1786" y="1606"/>
                  </a:cubicBezTo>
                  <a:cubicBezTo>
                    <a:pt x="1784" y="1593"/>
                    <a:pt x="1768" y="1593"/>
                    <a:pt x="1755" y="1590"/>
                  </a:cubicBezTo>
                  <a:cubicBezTo>
                    <a:pt x="1754" y="1580"/>
                    <a:pt x="1758" y="1577"/>
                    <a:pt x="1757" y="1567"/>
                  </a:cubicBezTo>
                  <a:cubicBezTo>
                    <a:pt x="1746" y="1566"/>
                    <a:pt x="1740" y="1561"/>
                    <a:pt x="1730" y="1559"/>
                  </a:cubicBezTo>
                  <a:cubicBezTo>
                    <a:pt x="1722" y="1561"/>
                    <a:pt x="1715" y="1577"/>
                    <a:pt x="1706" y="1571"/>
                  </a:cubicBezTo>
                  <a:cubicBezTo>
                    <a:pt x="1712" y="1560"/>
                    <a:pt x="1723" y="1552"/>
                    <a:pt x="1737" y="1549"/>
                  </a:cubicBezTo>
                  <a:cubicBezTo>
                    <a:pt x="1750" y="1556"/>
                    <a:pt x="1777" y="1558"/>
                    <a:pt x="1768" y="1582"/>
                  </a:cubicBezTo>
                  <a:cubicBezTo>
                    <a:pt x="1796" y="1578"/>
                    <a:pt x="1805" y="1609"/>
                    <a:pt x="1790" y="1625"/>
                  </a:cubicBezTo>
                  <a:cubicBezTo>
                    <a:pt x="1816" y="1632"/>
                    <a:pt x="1826" y="1659"/>
                    <a:pt x="1813" y="1683"/>
                  </a:cubicBezTo>
                  <a:cubicBezTo>
                    <a:pt x="1821" y="1686"/>
                    <a:pt x="1823" y="1695"/>
                    <a:pt x="1830" y="1700"/>
                  </a:cubicBezTo>
                  <a:cubicBezTo>
                    <a:pt x="1845" y="1670"/>
                    <a:pt x="1918" y="1687"/>
                    <a:pt x="1898" y="1733"/>
                  </a:cubicBezTo>
                  <a:cubicBezTo>
                    <a:pt x="1909" y="1729"/>
                    <a:pt x="1920" y="1732"/>
                    <a:pt x="1931" y="1735"/>
                  </a:cubicBezTo>
                  <a:cubicBezTo>
                    <a:pt x="1935" y="1741"/>
                    <a:pt x="1940" y="1747"/>
                    <a:pt x="1939" y="1757"/>
                  </a:cubicBezTo>
                  <a:cubicBezTo>
                    <a:pt x="1972" y="1751"/>
                    <a:pt x="1990" y="1777"/>
                    <a:pt x="1987" y="1803"/>
                  </a:cubicBezTo>
                  <a:cubicBezTo>
                    <a:pt x="1984" y="1820"/>
                    <a:pt x="1965" y="1827"/>
                    <a:pt x="1960" y="1840"/>
                  </a:cubicBezTo>
                  <a:cubicBezTo>
                    <a:pt x="1958" y="1855"/>
                    <a:pt x="1974" y="1865"/>
                    <a:pt x="1976" y="1877"/>
                  </a:cubicBezTo>
                  <a:cubicBezTo>
                    <a:pt x="1980" y="1894"/>
                    <a:pt x="1970" y="1909"/>
                    <a:pt x="1950" y="1915"/>
                  </a:cubicBezTo>
                  <a:cubicBezTo>
                    <a:pt x="1953" y="1927"/>
                    <a:pt x="1938" y="1953"/>
                    <a:pt x="1919" y="1956"/>
                  </a:cubicBezTo>
                  <a:cubicBezTo>
                    <a:pt x="1919" y="1962"/>
                    <a:pt x="1931" y="1968"/>
                    <a:pt x="1921" y="1972"/>
                  </a:cubicBezTo>
                  <a:cubicBezTo>
                    <a:pt x="1907" y="1964"/>
                    <a:pt x="1900" y="1949"/>
                    <a:pt x="1881" y="1946"/>
                  </a:cubicBezTo>
                  <a:cubicBezTo>
                    <a:pt x="1871" y="1964"/>
                    <a:pt x="1860" y="1989"/>
                    <a:pt x="1838" y="1989"/>
                  </a:cubicBezTo>
                  <a:cubicBezTo>
                    <a:pt x="1811" y="1990"/>
                    <a:pt x="1782" y="1955"/>
                    <a:pt x="1784" y="1927"/>
                  </a:cubicBezTo>
                  <a:cubicBezTo>
                    <a:pt x="1748" y="1939"/>
                    <a:pt x="1714" y="1910"/>
                    <a:pt x="1712" y="1881"/>
                  </a:cubicBezTo>
                  <a:cubicBezTo>
                    <a:pt x="1672" y="1879"/>
                    <a:pt x="1669" y="1840"/>
                    <a:pt x="1679" y="1817"/>
                  </a:cubicBezTo>
                  <a:cubicBezTo>
                    <a:pt x="1654" y="1827"/>
                    <a:pt x="1645" y="1801"/>
                    <a:pt x="1643" y="1780"/>
                  </a:cubicBezTo>
                  <a:close/>
                  <a:moveTo>
                    <a:pt x="1166" y="219"/>
                  </a:moveTo>
                  <a:cubicBezTo>
                    <a:pt x="1165" y="224"/>
                    <a:pt x="1170" y="224"/>
                    <a:pt x="1174" y="225"/>
                  </a:cubicBezTo>
                  <a:cubicBezTo>
                    <a:pt x="1179" y="216"/>
                    <a:pt x="1193" y="216"/>
                    <a:pt x="1199" y="208"/>
                  </a:cubicBezTo>
                  <a:cubicBezTo>
                    <a:pt x="1183" y="207"/>
                    <a:pt x="1182" y="221"/>
                    <a:pt x="1166" y="219"/>
                  </a:cubicBezTo>
                  <a:close/>
                  <a:moveTo>
                    <a:pt x="1211" y="262"/>
                  </a:moveTo>
                  <a:cubicBezTo>
                    <a:pt x="1277" y="306"/>
                    <a:pt x="1323" y="370"/>
                    <a:pt x="1389" y="413"/>
                  </a:cubicBezTo>
                  <a:cubicBezTo>
                    <a:pt x="1395" y="425"/>
                    <a:pt x="1405" y="432"/>
                    <a:pt x="1414" y="440"/>
                  </a:cubicBezTo>
                  <a:cubicBezTo>
                    <a:pt x="1421" y="438"/>
                    <a:pt x="1413" y="427"/>
                    <a:pt x="1422" y="432"/>
                  </a:cubicBezTo>
                  <a:cubicBezTo>
                    <a:pt x="1419" y="395"/>
                    <a:pt x="1381" y="382"/>
                    <a:pt x="1364" y="353"/>
                  </a:cubicBezTo>
                  <a:cubicBezTo>
                    <a:pt x="1303" y="316"/>
                    <a:pt x="1268" y="252"/>
                    <a:pt x="1207" y="215"/>
                  </a:cubicBezTo>
                  <a:cubicBezTo>
                    <a:pt x="1199" y="232"/>
                    <a:pt x="1208" y="242"/>
                    <a:pt x="1211" y="262"/>
                  </a:cubicBezTo>
                  <a:close/>
                  <a:moveTo>
                    <a:pt x="1240" y="223"/>
                  </a:moveTo>
                  <a:cubicBezTo>
                    <a:pt x="1246" y="232"/>
                    <a:pt x="1252" y="240"/>
                    <a:pt x="1267" y="239"/>
                  </a:cubicBezTo>
                  <a:cubicBezTo>
                    <a:pt x="1263" y="228"/>
                    <a:pt x="1253" y="219"/>
                    <a:pt x="1240" y="223"/>
                  </a:cubicBezTo>
                  <a:close/>
                  <a:moveTo>
                    <a:pt x="1004" y="390"/>
                  </a:moveTo>
                  <a:cubicBezTo>
                    <a:pt x="989" y="404"/>
                    <a:pt x="945" y="423"/>
                    <a:pt x="969" y="450"/>
                  </a:cubicBezTo>
                  <a:cubicBezTo>
                    <a:pt x="1043" y="384"/>
                    <a:pt x="1122" y="322"/>
                    <a:pt x="1201" y="260"/>
                  </a:cubicBezTo>
                  <a:cubicBezTo>
                    <a:pt x="1198" y="248"/>
                    <a:pt x="1197" y="234"/>
                    <a:pt x="1191" y="225"/>
                  </a:cubicBezTo>
                  <a:cubicBezTo>
                    <a:pt x="1132" y="274"/>
                    <a:pt x="1064" y="337"/>
                    <a:pt x="1004" y="390"/>
                  </a:cubicBezTo>
                  <a:close/>
                  <a:moveTo>
                    <a:pt x="1118" y="248"/>
                  </a:moveTo>
                  <a:cubicBezTo>
                    <a:pt x="1129" y="246"/>
                    <a:pt x="1133" y="251"/>
                    <a:pt x="1141" y="252"/>
                  </a:cubicBezTo>
                  <a:cubicBezTo>
                    <a:pt x="1146" y="244"/>
                    <a:pt x="1157" y="243"/>
                    <a:pt x="1160" y="233"/>
                  </a:cubicBezTo>
                  <a:cubicBezTo>
                    <a:pt x="1142" y="234"/>
                    <a:pt x="1128" y="239"/>
                    <a:pt x="1118" y="248"/>
                  </a:cubicBezTo>
                  <a:close/>
                  <a:moveTo>
                    <a:pt x="1267" y="252"/>
                  </a:moveTo>
                  <a:cubicBezTo>
                    <a:pt x="1280" y="254"/>
                    <a:pt x="1286" y="263"/>
                    <a:pt x="1298" y="266"/>
                  </a:cubicBezTo>
                  <a:cubicBezTo>
                    <a:pt x="1299" y="261"/>
                    <a:pt x="1305" y="263"/>
                    <a:pt x="1304" y="256"/>
                  </a:cubicBezTo>
                  <a:cubicBezTo>
                    <a:pt x="1296" y="250"/>
                    <a:pt x="1277" y="244"/>
                    <a:pt x="1267" y="252"/>
                  </a:cubicBezTo>
                  <a:close/>
                  <a:moveTo>
                    <a:pt x="1377" y="459"/>
                  </a:moveTo>
                  <a:cubicBezTo>
                    <a:pt x="1374" y="423"/>
                    <a:pt x="1379" y="426"/>
                    <a:pt x="1356" y="405"/>
                  </a:cubicBezTo>
                  <a:cubicBezTo>
                    <a:pt x="1305" y="359"/>
                    <a:pt x="1259" y="315"/>
                    <a:pt x="1211" y="271"/>
                  </a:cubicBezTo>
                  <a:cubicBezTo>
                    <a:pt x="1211" y="269"/>
                    <a:pt x="1211" y="268"/>
                    <a:pt x="1209" y="268"/>
                  </a:cubicBezTo>
                  <a:cubicBezTo>
                    <a:pt x="1160" y="303"/>
                    <a:pt x="1112" y="352"/>
                    <a:pt x="1058" y="390"/>
                  </a:cubicBezTo>
                  <a:cubicBezTo>
                    <a:pt x="1042" y="402"/>
                    <a:pt x="1016" y="421"/>
                    <a:pt x="1013" y="434"/>
                  </a:cubicBezTo>
                  <a:cubicBezTo>
                    <a:pt x="1009" y="447"/>
                    <a:pt x="1014" y="465"/>
                    <a:pt x="1015" y="479"/>
                  </a:cubicBezTo>
                  <a:cubicBezTo>
                    <a:pt x="1018" y="547"/>
                    <a:pt x="1028" y="624"/>
                    <a:pt x="1038" y="692"/>
                  </a:cubicBezTo>
                  <a:cubicBezTo>
                    <a:pt x="1150" y="692"/>
                    <a:pt x="1273" y="682"/>
                    <a:pt x="1393" y="676"/>
                  </a:cubicBezTo>
                  <a:cubicBezTo>
                    <a:pt x="1390" y="606"/>
                    <a:pt x="1382" y="527"/>
                    <a:pt x="1377" y="459"/>
                  </a:cubicBezTo>
                  <a:close/>
                  <a:moveTo>
                    <a:pt x="1064" y="291"/>
                  </a:moveTo>
                  <a:cubicBezTo>
                    <a:pt x="1069" y="294"/>
                    <a:pt x="1069" y="301"/>
                    <a:pt x="1075" y="304"/>
                  </a:cubicBezTo>
                  <a:cubicBezTo>
                    <a:pt x="1090" y="299"/>
                    <a:pt x="1104" y="284"/>
                    <a:pt x="1108" y="275"/>
                  </a:cubicBezTo>
                  <a:cubicBezTo>
                    <a:pt x="1096" y="282"/>
                    <a:pt x="1076" y="283"/>
                    <a:pt x="1064" y="291"/>
                  </a:cubicBezTo>
                  <a:close/>
                  <a:moveTo>
                    <a:pt x="1333" y="297"/>
                  </a:moveTo>
                  <a:cubicBezTo>
                    <a:pt x="1333" y="292"/>
                    <a:pt x="1333" y="287"/>
                    <a:pt x="1335" y="285"/>
                  </a:cubicBezTo>
                  <a:cubicBezTo>
                    <a:pt x="1329" y="277"/>
                    <a:pt x="1305" y="277"/>
                    <a:pt x="1296" y="279"/>
                  </a:cubicBezTo>
                  <a:cubicBezTo>
                    <a:pt x="1306" y="287"/>
                    <a:pt x="1316" y="296"/>
                    <a:pt x="1333" y="297"/>
                  </a:cubicBezTo>
                  <a:close/>
                  <a:moveTo>
                    <a:pt x="1379" y="328"/>
                  </a:moveTo>
                  <a:cubicBezTo>
                    <a:pt x="1377" y="322"/>
                    <a:pt x="1373" y="323"/>
                    <a:pt x="1377" y="316"/>
                  </a:cubicBezTo>
                  <a:cubicBezTo>
                    <a:pt x="1366" y="305"/>
                    <a:pt x="1337" y="313"/>
                    <a:pt x="1327" y="310"/>
                  </a:cubicBezTo>
                  <a:cubicBezTo>
                    <a:pt x="1343" y="318"/>
                    <a:pt x="1360" y="328"/>
                    <a:pt x="1379" y="328"/>
                  </a:cubicBezTo>
                  <a:close/>
                  <a:moveTo>
                    <a:pt x="1015" y="341"/>
                  </a:moveTo>
                  <a:cubicBezTo>
                    <a:pt x="1029" y="351"/>
                    <a:pt x="1062" y="326"/>
                    <a:pt x="1058" y="318"/>
                  </a:cubicBezTo>
                  <a:cubicBezTo>
                    <a:pt x="1048" y="330"/>
                    <a:pt x="1020" y="324"/>
                    <a:pt x="1015" y="341"/>
                  </a:cubicBezTo>
                  <a:close/>
                  <a:moveTo>
                    <a:pt x="1408" y="364"/>
                  </a:moveTo>
                  <a:cubicBezTo>
                    <a:pt x="1413" y="355"/>
                    <a:pt x="1405" y="350"/>
                    <a:pt x="1406" y="345"/>
                  </a:cubicBezTo>
                  <a:cubicBezTo>
                    <a:pt x="1387" y="347"/>
                    <a:pt x="1371" y="341"/>
                    <a:pt x="1360" y="339"/>
                  </a:cubicBezTo>
                  <a:cubicBezTo>
                    <a:pt x="1372" y="351"/>
                    <a:pt x="1388" y="359"/>
                    <a:pt x="1408" y="364"/>
                  </a:cubicBezTo>
                  <a:close/>
                  <a:moveTo>
                    <a:pt x="961" y="378"/>
                  </a:moveTo>
                  <a:cubicBezTo>
                    <a:pt x="986" y="379"/>
                    <a:pt x="999" y="375"/>
                    <a:pt x="1015" y="364"/>
                  </a:cubicBezTo>
                  <a:cubicBezTo>
                    <a:pt x="1015" y="360"/>
                    <a:pt x="1013" y="358"/>
                    <a:pt x="1011" y="357"/>
                  </a:cubicBezTo>
                  <a:cubicBezTo>
                    <a:pt x="986" y="364"/>
                    <a:pt x="968" y="353"/>
                    <a:pt x="961" y="378"/>
                  </a:cubicBezTo>
                  <a:close/>
                  <a:moveTo>
                    <a:pt x="1433" y="405"/>
                  </a:moveTo>
                  <a:cubicBezTo>
                    <a:pt x="1437" y="400"/>
                    <a:pt x="1440" y="394"/>
                    <a:pt x="1443" y="388"/>
                  </a:cubicBezTo>
                  <a:cubicBezTo>
                    <a:pt x="1427" y="388"/>
                    <a:pt x="1412" y="376"/>
                    <a:pt x="1402" y="378"/>
                  </a:cubicBezTo>
                  <a:cubicBezTo>
                    <a:pt x="1414" y="385"/>
                    <a:pt x="1420" y="399"/>
                    <a:pt x="1433" y="405"/>
                  </a:cubicBezTo>
                  <a:close/>
                  <a:moveTo>
                    <a:pt x="944" y="386"/>
                  </a:moveTo>
                  <a:cubicBezTo>
                    <a:pt x="931" y="396"/>
                    <a:pt x="936" y="416"/>
                    <a:pt x="951" y="421"/>
                  </a:cubicBezTo>
                  <a:cubicBezTo>
                    <a:pt x="956" y="406"/>
                    <a:pt x="971" y="401"/>
                    <a:pt x="982" y="390"/>
                  </a:cubicBezTo>
                  <a:cubicBezTo>
                    <a:pt x="966" y="392"/>
                    <a:pt x="956" y="392"/>
                    <a:pt x="944" y="386"/>
                  </a:cubicBezTo>
                  <a:close/>
                  <a:moveTo>
                    <a:pt x="413" y="761"/>
                  </a:moveTo>
                  <a:cubicBezTo>
                    <a:pt x="399" y="758"/>
                    <a:pt x="393" y="748"/>
                    <a:pt x="380" y="752"/>
                  </a:cubicBezTo>
                  <a:cubicBezTo>
                    <a:pt x="361" y="759"/>
                    <a:pt x="375" y="784"/>
                    <a:pt x="374" y="798"/>
                  </a:cubicBezTo>
                  <a:cubicBezTo>
                    <a:pt x="351" y="797"/>
                    <a:pt x="344" y="810"/>
                    <a:pt x="339" y="827"/>
                  </a:cubicBezTo>
                  <a:cubicBezTo>
                    <a:pt x="343" y="843"/>
                    <a:pt x="363" y="846"/>
                    <a:pt x="365" y="864"/>
                  </a:cubicBezTo>
                  <a:cubicBezTo>
                    <a:pt x="344" y="878"/>
                    <a:pt x="309" y="865"/>
                    <a:pt x="303" y="895"/>
                  </a:cubicBezTo>
                  <a:cubicBezTo>
                    <a:pt x="302" y="902"/>
                    <a:pt x="310" y="909"/>
                    <a:pt x="303" y="918"/>
                  </a:cubicBezTo>
                  <a:cubicBezTo>
                    <a:pt x="251" y="878"/>
                    <a:pt x="193" y="991"/>
                    <a:pt x="237" y="1011"/>
                  </a:cubicBezTo>
                  <a:cubicBezTo>
                    <a:pt x="249" y="1009"/>
                    <a:pt x="255" y="1006"/>
                    <a:pt x="266" y="1013"/>
                  </a:cubicBezTo>
                  <a:cubicBezTo>
                    <a:pt x="274" y="987"/>
                    <a:pt x="331" y="990"/>
                    <a:pt x="328" y="1017"/>
                  </a:cubicBezTo>
                  <a:cubicBezTo>
                    <a:pt x="314" y="1009"/>
                    <a:pt x="287" y="992"/>
                    <a:pt x="279" y="1017"/>
                  </a:cubicBezTo>
                  <a:cubicBezTo>
                    <a:pt x="277" y="1024"/>
                    <a:pt x="288" y="1030"/>
                    <a:pt x="281" y="1036"/>
                  </a:cubicBezTo>
                  <a:cubicBezTo>
                    <a:pt x="268" y="1037"/>
                    <a:pt x="261" y="1017"/>
                    <a:pt x="243" y="1017"/>
                  </a:cubicBezTo>
                  <a:cubicBezTo>
                    <a:pt x="216" y="1028"/>
                    <a:pt x="197" y="1084"/>
                    <a:pt x="235" y="1102"/>
                  </a:cubicBezTo>
                  <a:cubicBezTo>
                    <a:pt x="235" y="1105"/>
                    <a:pt x="235" y="1107"/>
                    <a:pt x="235" y="1110"/>
                  </a:cubicBezTo>
                  <a:cubicBezTo>
                    <a:pt x="193" y="1113"/>
                    <a:pt x="184" y="1174"/>
                    <a:pt x="231" y="1176"/>
                  </a:cubicBezTo>
                  <a:cubicBezTo>
                    <a:pt x="228" y="1192"/>
                    <a:pt x="211" y="1192"/>
                    <a:pt x="206" y="1205"/>
                  </a:cubicBezTo>
                  <a:cubicBezTo>
                    <a:pt x="207" y="1238"/>
                    <a:pt x="208" y="1271"/>
                    <a:pt x="225" y="1286"/>
                  </a:cubicBezTo>
                  <a:cubicBezTo>
                    <a:pt x="238" y="1298"/>
                    <a:pt x="255" y="1287"/>
                    <a:pt x="272" y="1296"/>
                  </a:cubicBezTo>
                  <a:cubicBezTo>
                    <a:pt x="265" y="1314"/>
                    <a:pt x="250" y="1325"/>
                    <a:pt x="260" y="1350"/>
                  </a:cubicBezTo>
                  <a:cubicBezTo>
                    <a:pt x="273" y="1363"/>
                    <a:pt x="290" y="1347"/>
                    <a:pt x="305" y="1356"/>
                  </a:cubicBezTo>
                  <a:cubicBezTo>
                    <a:pt x="305" y="1368"/>
                    <a:pt x="291" y="1367"/>
                    <a:pt x="285" y="1373"/>
                  </a:cubicBezTo>
                  <a:cubicBezTo>
                    <a:pt x="266" y="1398"/>
                    <a:pt x="282" y="1439"/>
                    <a:pt x="303" y="1449"/>
                  </a:cubicBezTo>
                  <a:cubicBezTo>
                    <a:pt x="312" y="1453"/>
                    <a:pt x="320" y="1446"/>
                    <a:pt x="324" y="1455"/>
                  </a:cubicBezTo>
                  <a:cubicBezTo>
                    <a:pt x="306" y="1510"/>
                    <a:pt x="376" y="1564"/>
                    <a:pt x="415" y="1524"/>
                  </a:cubicBezTo>
                  <a:cubicBezTo>
                    <a:pt x="428" y="1530"/>
                    <a:pt x="428" y="1547"/>
                    <a:pt x="442" y="1549"/>
                  </a:cubicBezTo>
                  <a:cubicBezTo>
                    <a:pt x="469" y="1552"/>
                    <a:pt x="471" y="1523"/>
                    <a:pt x="467" y="1501"/>
                  </a:cubicBezTo>
                  <a:cubicBezTo>
                    <a:pt x="486" y="1502"/>
                    <a:pt x="492" y="1512"/>
                    <a:pt x="510" y="1509"/>
                  </a:cubicBezTo>
                  <a:cubicBezTo>
                    <a:pt x="517" y="1504"/>
                    <a:pt x="514" y="1490"/>
                    <a:pt x="527" y="1491"/>
                  </a:cubicBezTo>
                  <a:cubicBezTo>
                    <a:pt x="533" y="1504"/>
                    <a:pt x="554" y="1518"/>
                    <a:pt x="570" y="1513"/>
                  </a:cubicBezTo>
                  <a:cubicBezTo>
                    <a:pt x="585" y="1509"/>
                    <a:pt x="578" y="1494"/>
                    <a:pt x="587" y="1484"/>
                  </a:cubicBezTo>
                  <a:cubicBezTo>
                    <a:pt x="603" y="1488"/>
                    <a:pt x="608" y="1511"/>
                    <a:pt x="632" y="1501"/>
                  </a:cubicBezTo>
                  <a:cubicBezTo>
                    <a:pt x="612" y="1460"/>
                    <a:pt x="588" y="1406"/>
                    <a:pt x="537" y="1398"/>
                  </a:cubicBezTo>
                  <a:cubicBezTo>
                    <a:pt x="512" y="1394"/>
                    <a:pt x="488" y="1402"/>
                    <a:pt x="463" y="1406"/>
                  </a:cubicBezTo>
                  <a:cubicBezTo>
                    <a:pt x="467" y="1421"/>
                    <a:pt x="457" y="1436"/>
                    <a:pt x="442" y="1439"/>
                  </a:cubicBezTo>
                  <a:cubicBezTo>
                    <a:pt x="463" y="1497"/>
                    <a:pt x="372" y="1508"/>
                    <a:pt x="370" y="1464"/>
                  </a:cubicBezTo>
                  <a:cubicBezTo>
                    <a:pt x="387" y="1484"/>
                    <a:pt x="429" y="1489"/>
                    <a:pt x="434" y="1453"/>
                  </a:cubicBezTo>
                  <a:cubicBezTo>
                    <a:pt x="431" y="1446"/>
                    <a:pt x="426" y="1441"/>
                    <a:pt x="423" y="1433"/>
                  </a:cubicBezTo>
                  <a:cubicBezTo>
                    <a:pt x="470" y="1431"/>
                    <a:pt x="448" y="1375"/>
                    <a:pt x="417" y="1371"/>
                  </a:cubicBezTo>
                  <a:cubicBezTo>
                    <a:pt x="422" y="1360"/>
                    <a:pt x="445" y="1350"/>
                    <a:pt x="446" y="1331"/>
                  </a:cubicBezTo>
                  <a:cubicBezTo>
                    <a:pt x="447" y="1322"/>
                    <a:pt x="442" y="1316"/>
                    <a:pt x="438" y="1307"/>
                  </a:cubicBezTo>
                  <a:cubicBezTo>
                    <a:pt x="418" y="1309"/>
                    <a:pt x="409" y="1291"/>
                    <a:pt x="403" y="1274"/>
                  </a:cubicBezTo>
                  <a:cubicBezTo>
                    <a:pt x="361" y="1318"/>
                    <a:pt x="313" y="1222"/>
                    <a:pt x="361" y="1205"/>
                  </a:cubicBezTo>
                  <a:cubicBezTo>
                    <a:pt x="346" y="1234"/>
                    <a:pt x="350" y="1275"/>
                    <a:pt x="386" y="1278"/>
                  </a:cubicBezTo>
                  <a:cubicBezTo>
                    <a:pt x="395" y="1273"/>
                    <a:pt x="394" y="1258"/>
                    <a:pt x="407" y="1257"/>
                  </a:cubicBezTo>
                  <a:cubicBezTo>
                    <a:pt x="416" y="1272"/>
                    <a:pt x="416" y="1283"/>
                    <a:pt x="425" y="1296"/>
                  </a:cubicBezTo>
                  <a:cubicBezTo>
                    <a:pt x="441" y="1289"/>
                    <a:pt x="449" y="1303"/>
                    <a:pt x="465" y="1292"/>
                  </a:cubicBezTo>
                  <a:cubicBezTo>
                    <a:pt x="472" y="1284"/>
                    <a:pt x="467" y="1272"/>
                    <a:pt x="473" y="1267"/>
                  </a:cubicBezTo>
                  <a:cubicBezTo>
                    <a:pt x="483" y="1272"/>
                    <a:pt x="486" y="1284"/>
                    <a:pt x="500" y="1284"/>
                  </a:cubicBezTo>
                  <a:cubicBezTo>
                    <a:pt x="524" y="1275"/>
                    <a:pt x="505" y="1245"/>
                    <a:pt x="510" y="1232"/>
                  </a:cubicBezTo>
                  <a:cubicBezTo>
                    <a:pt x="534" y="1246"/>
                    <a:pt x="522" y="1282"/>
                    <a:pt x="506" y="1294"/>
                  </a:cubicBezTo>
                  <a:cubicBezTo>
                    <a:pt x="522" y="1310"/>
                    <a:pt x="541" y="1323"/>
                    <a:pt x="556" y="1340"/>
                  </a:cubicBezTo>
                  <a:cubicBezTo>
                    <a:pt x="574" y="1343"/>
                    <a:pt x="592" y="1373"/>
                    <a:pt x="612" y="1356"/>
                  </a:cubicBezTo>
                  <a:cubicBezTo>
                    <a:pt x="612" y="1327"/>
                    <a:pt x="593" y="1301"/>
                    <a:pt x="581" y="1278"/>
                  </a:cubicBezTo>
                  <a:cubicBezTo>
                    <a:pt x="539" y="1249"/>
                    <a:pt x="524" y="1195"/>
                    <a:pt x="494" y="1156"/>
                  </a:cubicBezTo>
                  <a:cubicBezTo>
                    <a:pt x="477" y="1160"/>
                    <a:pt x="463" y="1148"/>
                    <a:pt x="456" y="1135"/>
                  </a:cubicBezTo>
                  <a:cubicBezTo>
                    <a:pt x="450" y="1138"/>
                    <a:pt x="447" y="1145"/>
                    <a:pt x="440" y="1147"/>
                  </a:cubicBezTo>
                  <a:cubicBezTo>
                    <a:pt x="418" y="1139"/>
                    <a:pt x="408" y="1126"/>
                    <a:pt x="405" y="1104"/>
                  </a:cubicBezTo>
                  <a:cubicBezTo>
                    <a:pt x="408" y="1100"/>
                    <a:pt x="406" y="1090"/>
                    <a:pt x="417" y="1094"/>
                  </a:cubicBezTo>
                  <a:cubicBezTo>
                    <a:pt x="412" y="1114"/>
                    <a:pt x="422" y="1134"/>
                    <a:pt x="442" y="1135"/>
                  </a:cubicBezTo>
                  <a:cubicBezTo>
                    <a:pt x="449" y="1133"/>
                    <a:pt x="444" y="1119"/>
                    <a:pt x="452" y="1118"/>
                  </a:cubicBezTo>
                  <a:cubicBezTo>
                    <a:pt x="467" y="1118"/>
                    <a:pt x="466" y="1150"/>
                    <a:pt x="490" y="1147"/>
                  </a:cubicBezTo>
                  <a:cubicBezTo>
                    <a:pt x="494" y="1148"/>
                    <a:pt x="488" y="1138"/>
                    <a:pt x="496" y="1141"/>
                  </a:cubicBezTo>
                  <a:cubicBezTo>
                    <a:pt x="503" y="1140"/>
                    <a:pt x="501" y="1150"/>
                    <a:pt x="510" y="1147"/>
                  </a:cubicBezTo>
                  <a:cubicBezTo>
                    <a:pt x="544" y="1141"/>
                    <a:pt x="524" y="1108"/>
                    <a:pt x="516" y="1087"/>
                  </a:cubicBezTo>
                  <a:cubicBezTo>
                    <a:pt x="524" y="1083"/>
                    <a:pt x="529" y="1088"/>
                    <a:pt x="537" y="1085"/>
                  </a:cubicBezTo>
                  <a:cubicBezTo>
                    <a:pt x="546" y="1103"/>
                    <a:pt x="567" y="1109"/>
                    <a:pt x="589" y="1114"/>
                  </a:cubicBezTo>
                  <a:cubicBezTo>
                    <a:pt x="595" y="1107"/>
                    <a:pt x="580" y="1098"/>
                    <a:pt x="587" y="1089"/>
                  </a:cubicBezTo>
                  <a:cubicBezTo>
                    <a:pt x="604" y="1093"/>
                    <a:pt x="604" y="1109"/>
                    <a:pt x="620" y="1110"/>
                  </a:cubicBezTo>
                  <a:cubicBezTo>
                    <a:pt x="648" y="1113"/>
                    <a:pt x="672" y="1075"/>
                    <a:pt x="669" y="1046"/>
                  </a:cubicBezTo>
                  <a:cubicBezTo>
                    <a:pt x="668" y="1040"/>
                    <a:pt x="655" y="1045"/>
                    <a:pt x="655" y="1038"/>
                  </a:cubicBezTo>
                  <a:cubicBezTo>
                    <a:pt x="674" y="1023"/>
                    <a:pt x="708" y="1018"/>
                    <a:pt x="709" y="988"/>
                  </a:cubicBezTo>
                  <a:cubicBezTo>
                    <a:pt x="709" y="979"/>
                    <a:pt x="700" y="978"/>
                    <a:pt x="705" y="967"/>
                  </a:cubicBezTo>
                  <a:cubicBezTo>
                    <a:pt x="694" y="955"/>
                    <a:pt x="674" y="960"/>
                    <a:pt x="663" y="957"/>
                  </a:cubicBezTo>
                  <a:cubicBezTo>
                    <a:pt x="666" y="949"/>
                    <a:pt x="671" y="945"/>
                    <a:pt x="676" y="938"/>
                  </a:cubicBezTo>
                  <a:cubicBezTo>
                    <a:pt x="672" y="919"/>
                    <a:pt x="649" y="915"/>
                    <a:pt x="634" y="918"/>
                  </a:cubicBezTo>
                  <a:cubicBezTo>
                    <a:pt x="655" y="892"/>
                    <a:pt x="700" y="922"/>
                    <a:pt x="682" y="947"/>
                  </a:cubicBezTo>
                  <a:cubicBezTo>
                    <a:pt x="735" y="949"/>
                    <a:pt x="727" y="1026"/>
                    <a:pt x="680" y="1036"/>
                  </a:cubicBezTo>
                  <a:cubicBezTo>
                    <a:pt x="687" y="1077"/>
                    <a:pt x="660" y="1116"/>
                    <a:pt x="620" y="1123"/>
                  </a:cubicBezTo>
                  <a:cubicBezTo>
                    <a:pt x="608" y="1211"/>
                    <a:pt x="650" y="1288"/>
                    <a:pt x="682" y="1360"/>
                  </a:cubicBezTo>
                  <a:cubicBezTo>
                    <a:pt x="692" y="1350"/>
                    <a:pt x="686" y="1338"/>
                    <a:pt x="700" y="1333"/>
                  </a:cubicBezTo>
                  <a:cubicBezTo>
                    <a:pt x="708" y="1333"/>
                    <a:pt x="710" y="1338"/>
                    <a:pt x="715" y="1340"/>
                  </a:cubicBezTo>
                  <a:cubicBezTo>
                    <a:pt x="732" y="1325"/>
                    <a:pt x="732" y="1305"/>
                    <a:pt x="731" y="1280"/>
                  </a:cubicBezTo>
                  <a:cubicBezTo>
                    <a:pt x="737" y="1284"/>
                    <a:pt x="761" y="1289"/>
                    <a:pt x="777" y="1284"/>
                  </a:cubicBezTo>
                  <a:cubicBezTo>
                    <a:pt x="788" y="1270"/>
                    <a:pt x="791" y="1251"/>
                    <a:pt x="785" y="1230"/>
                  </a:cubicBezTo>
                  <a:cubicBezTo>
                    <a:pt x="758" y="1247"/>
                    <a:pt x="716" y="1251"/>
                    <a:pt x="686" y="1234"/>
                  </a:cubicBezTo>
                  <a:cubicBezTo>
                    <a:pt x="684" y="1206"/>
                    <a:pt x="647" y="1202"/>
                    <a:pt x="651" y="1174"/>
                  </a:cubicBezTo>
                  <a:cubicBezTo>
                    <a:pt x="655" y="1142"/>
                    <a:pt x="708" y="1165"/>
                    <a:pt x="725" y="1154"/>
                  </a:cubicBezTo>
                  <a:cubicBezTo>
                    <a:pt x="718" y="1105"/>
                    <a:pt x="775" y="1104"/>
                    <a:pt x="812" y="1100"/>
                  </a:cubicBezTo>
                  <a:cubicBezTo>
                    <a:pt x="811" y="1087"/>
                    <a:pt x="824" y="1065"/>
                    <a:pt x="835" y="1052"/>
                  </a:cubicBezTo>
                  <a:cubicBezTo>
                    <a:pt x="831" y="1025"/>
                    <a:pt x="817" y="1008"/>
                    <a:pt x="794" y="1001"/>
                  </a:cubicBezTo>
                  <a:cubicBezTo>
                    <a:pt x="784" y="1002"/>
                    <a:pt x="783" y="1012"/>
                    <a:pt x="771" y="1011"/>
                  </a:cubicBezTo>
                  <a:cubicBezTo>
                    <a:pt x="781" y="982"/>
                    <a:pt x="779" y="947"/>
                    <a:pt x="756" y="930"/>
                  </a:cubicBezTo>
                  <a:cubicBezTo>
                    <a:pt x="754" y="928"/>
                    <a:pt x="748" y="939"/>
                    <a:pt x="740" y="932"/>
                  </a:cubicBezTo>
                  <a:cubicBezTo>
                    <a:pt x="765" y="901"/>
                    <a:pt x="734" y="874"/>
                    <a:pt x="700" y="879"/>
                  </a:cubicBezTo>
                  <a:cubicBezTo>
                    <a:pt x="712" y="855"/>
                    <a:pt x="729" y="828"/>
                    <a:pt x="715" y="796"/>
                  </a:cubicBezTo>
                  <a:cubicBezTo>
                    <a:pt x="697" y="784"/>
                    <a:pt x="684" y="766"/>
                    <a:pt x="663" y="763"/>
                  </a:cubicBezTo>
                  <a:cubicBezTo>
                    <a:pt x="635" y="759"/>
                    <a:pt x="621" y="787"/>
                    <a:pt x="597" y="790"/>
                  </a:cubicBezTo>
                  <a:cubicBezTo>
                    <a:pt x="604" y="765"/>
                    <a:pt x="593" y="749"/>
                    <a:pt x="576" y="742"/>
                  </a:cubicBezTo>
                  <a:cubicBezTo>
                    <a:pt x="571" y="745"/>
                    <a:pt x="570" y="751"/>
                    <a:pt x="562" y="750"/>
                  </a:cubicBezTo>
                  <a:cubicBezTo>
                    <a:pt x="557" y="737"/>
                    <a:pt x="556" y="719"/>
                    <a:pt x="541" y="711"/>
                  </a:cubicBezTo>
                  <a:cubicBezTo>
                    <a:pt x="528" y="711"/>
                    <a:pt x="526" y="722"/>
                    <a:pt x="510" y="719"/>
                  </a:cubicBezTo>
                  <a:cubicBezTo>
                    <a:pt x="512" y="693"/>
                    <a:pt x="502" y="680"/>
                    <a:pt x="490" y="668"/>
                  </a:cubicBezTo>
                  <a:cubicBezTo>
                    <a:pt x="430" y="659"/>
                    <a:pt x="413" y="716"/>
                    <a:pt x="413" y="761"/>
                  </a:cubicBezTo>
                  <a:close/>
                  <a:moveTo>
                    <a:pt x="1060" y="725"/>
                  </a:moveTo>
                  <a:cubicBezTo>
                    <a:pt x="1107" y="722"/>
                    <a:pt x="1143" y="721"/>
                    <a:pt x="1176" y="721"/>
                  </a:cubicBezTo>
                  <a:cubicBezTo>
                    <a:pt x="1221" y="721"/>
                    <a:pt x="1252" y="715"/>
                    <a:pt x="1284" y="715"/>
                  </a:cubicBezTo>
                  <a:cubicBezTo>
                    <a:pt x="1309" y="715"/>
                    <a:pt x="1332" y="711"/>
                    <a:pt x="1360" y="709"/>
                  </a:cubicBezTo>
                  <a:cubicBezTo>
                    <a:pt x="1368" y="708"/>
                    <a:pt x="1400" y="715"/>
                    <a:pt x="1397" y="699"/>
                  </a:cubicBezTo>
                  <a:cubicBezTo>
                    <a:pt x="1396" y="687"/>
                    <a:pt x="1374" y="690"/>
                    <a:pt x="1360" y="690"/>
                  </a:cubicBezTo>
                  <a:cubicBezTo>
                    <a:pt x="1350" y="691"/>
                    <a:pt x="1324" y="693"/>
                    <a:pt x="1306" y="694"/>
                  </a:cubicBezTo>
                  <a:cubicBezTo>
                    <a:pt x="1217" y="700"/>
                    <a:pt x="1134" y="704"/>
                    <a:pt x="1029" y="703"/>
                  </a:cubicBezTo>
                  <a:cubicBezTo>
                    <a:pt x="1016" y="729"/>
                    <a:pt x="1036" y="727"/>
                    <a:pt x="1060" y="725"/>
                  </a:cubicBezTo>
                  <a:close/>
                  <a:moveTo>
                    <a:pt x="1234" y="802"/>
                  </a:moveTo>
                  <a:cubicBezTo>
                    <a:pt x="1255" y="807"/>
                    <a:pt x="1273" y="807"/>
                    <a:pt x="1288" y="814"/>
                  </a:cubicBezTo>
                  <a:cubicBezTo>
                    <a:pt x="1291" y="807"/>
                    <a:pt x="1297" y="803"/>
                    <a:pt x="1296" y="792"/>
                  </a:cubicBezTo>
                  <a:cubicBezTo>
                    <a:pt x="1272" y="787"/>
                    <a:pt x="1255" y="777"/>
                    <a:pt x="1236" y="767"/>
                  </a:cubicBezTo>
                  <a:cubicBezTo>
                    <a:pt x="1229" y="773"/>
                    <a:pt x="1232" y="792"/>
                    <a:pt x="1234" y="802"/>
                  </a:cubicBezTo>
                  <a:close/>
                  <a:moveTo>
                    <a:pt x="1166" y="785"/>
                  </a:moveTo>
                  <a:cubicBezTo>
                    <a:pt x="1165" y="796"/>
                    <a:pt x="1172" y="799"/>
                    <a:pt x="1170" y="812"/>
                  </a:cubicBezTo>
                  <a:cubicBezTo>
                    <a:pt x="1188" y="811"/>
                    <a:pt x="1209" y="804"/>
                    <a:pt x="1222" y="804"/>
                  </a:cubicBezTo>
                  <a:cubicBezTo>
                    <a:pt x="1219" y="789"/>
                    <a:pt x="1224" y="779"/>
                    <a:pt x="1217" y="769"/>
                  </a:cubicBezTo>
                  <a:cubicBezTo>
                    <a:pt x="1205" y="784"/>
                    <a:pt x="1184" y="778"/>
                    <a:pt x="1166" y="785"/>
                  </a:cubicBezTo>
                  <a:close/>
                  <a:moveTo>
                    <a:pt x="1145" y="823"/>
                  </a:moveTo>
                  <a:cubicBezTo>
                    <a:pt x="1141" y="832"/>
                    <a:pt x="1146" y="838"/>
                    <a:pt x="1143" y="847"/>
                  </a:cubicBezTo>
                  <a:cubicBezTo>
                    <a:pt x="1162" y="846"/>
                    <a:pt x="1175" y="838"/>
                    <a:pt x="1193" y="835"/>
                  </a:cubicBezTo>
                  <a:cubicBezTo>
                    <a:pt x="1194" y="825"/>
                    <a:pt x="1214" y="823"/>
                    <a:pt x="1209" y="814"/>
                  </a:cubicBezTo>
                  <a:cubicBezTo>
                    <a:pt x="1189" y="821"/>
                    <a:pt x="1174" y="823"/>
                    <a:pt x="1145" y="823"/>
                  </a:cubicBezTo>
                  <a:close/>
                  <a:moveTo>
                    <a:pt x="1358" y="858"/>
                  </a:moveTo>
                  <a:cubicBezTo>
                    <a:pt x="1356" y="845"/>
                    <a:pt x="1351" y="836"/>
                    <a:pt x="1342" y="831"/>
                  </a:cubicBezTo>
                  <a:cubicBezTo>
                    <a:pt x="1311" y="841"/>
                    <a:pt x="1286" y="824"/>
                    <a:pt x="1259" y="819"/>
                  </a:cubicBezTo>
                  <a:cubicBezTo>
                    <a:pt x="1285" y="848"/>
                    <a:pt x="1311" y="854"/>
                    <a:pt x="1358" y="858"/>
                  </a:cubicBezTo>
                  <a:close/>
                  <a:moveTo>
                    <a:pt x="690" y="1222"/>
                  </a:moveTo>
                  <a:cubicBezTo>
                    <a:pt x="700" y="1231"/>
                    <a:pt x="720" y="1231"/>
                    <a:pt x="734" y="1236"/>
                  </a:cubicBezTo>
                  <a:cubicBezTo>
                    <a:pt x="766" y="1227"/>
                    <a:pt x="790" y="1213"/>
                    <a:pt x="814" y="1201"/>
                  </a:cubicBezTo>
                  <a:cubicBezTo>
                    <a:pt x="835" y="1185"/>
                    <a:pt x="856" y="1171"/>
                    <a:pt x="876" y="1158"/>
                  </a:cubicBezTo>
                  <a:cubicBezTo>
                    <a:pt x="904" y="1140"/>
                    <a:pt x="927" y="1121"/>
                    <a:pt x="953" y="1104"/>
                  </a:cubicBezTo>
                  <a:cubicBezTo>
                    <a:pt x="988" y="1081"/>
                    <a:pt x="1022" y="1059"/>
                    <a:pt x="1054" y="1034"/>
                  </a:cubicBezTo>
                  <a:cubicBezTo>
                    <a:pt x="1118" y="983"/>
                    <a:pt x="1175" y="924"/>
                    <a:pt x="1232" y="866"/>
                  </a:cubicBezTo>
                  <a:cubicBezTo>
                    <a:pt x="1225" y="857"/>
                    <a:pt x="1227" y="829"/>
                    <a:pt x="1222" y="821"/>
                  </a:cubicBezTo>
                  <a:cubicBezTo>
                    <a:pt x="1058" y="968"/>
                    <a:pt x="894" y="1114"/>
                    <a:pt x="690" y="1222"/>
                  </a:cubicBezTo>
                  <a:close/>
                  <a:moveTo>
                    <a:pt x="1497" y="1027"/>
                  </a:moveTo>
                  <a:cubicBezTo>
                    <a:pt x="1403" y="967"/>
                    <a:pt x="1326" y="890"/>
                    <a:pt x="1240" y="823"/>
                  </a:cubicBezTo>
                  <a:cubicBezTo>
                    <a:pt x="1240" y="820"/>
                    <a:pt x="1238" y="821"/>
                    <a:pt x="1236" y="823"/>
                  </a:cubicBezTo>
                  <a:cubicBezTo>
                    <a:pt x="1234" y="847"/>
                    <a:pt x="1241" y="857"/>
                    <a:pt x="1242" y="874"/>
                  </a:cubicBezTo>
                  <a:cubicBezTo>
                    <a:pt x="1257" y="890"/>
                    <a:pt x="1271" y="905"/>
                    <a:pt x="1286" y="920"/>
                  </a:cubicBezTo>
                  <a:cubicBezTo>
                    <a:pt x="1301" y="935"/>
                    <a:pt x="1320" y="945"/>
                    <a:pt x="1337" y="959"/>
                  </a:cubicBezTo>
                  <a:cubicBezTo>
                    <a:pt x="1347" y="967"/>
                    <a:pt x="1354" y="980"/>
                    <a:pt x="1364" y="988"/>
                  </a:cubicBezTo>
                  <a:cubicBezTo>
                    <a:pt x="1389" y="1008"/>
                    <a:pt x="1416" y="1026"/>
                    <a:pt x="1441" y="1046"/>
                  </a:cubicBezTo>
                  <a:cubicBezTo>
                    <a:pt x="1516" y="1106"/>
                    <a:pt x="1593" y="1167"/>
                    <a:pt x="1685" y="1207"/>
                  </a:cubicBezTo>
                  <a:cubicBezTo>
                    <a:pt x="1697" y="1199"/>
                    <a:pt x="1704" y="1187"/>
                    <a:pt x="1706" y="1168"/>
                  </a:cubicBezTo>
                  <a:cubicBezTo>
                    <a:pt x="1675" y="1146"/>
                    <a:pt x="1644" y="1129"/>
                    <a:pt x="1612" y="1106"/>
                  </a:cubicBezTo>
                  <a:cubicBezTo>
                    <a:pt x="1579" y="1082"/>
                    <a:pt x="1535" y="1048"/>
                    <a:pt x="1497" y="1040"/>
                  </a:cubicBezTo>
                  <a:cubicBezTo>
                    <a:pt x="1497" y="1035"/>
                    <a:pt x="1501" y="1031"/>
                    <a:pt x="1497" y="1027"/>
                  </a:cubicBezTo>
                  <a:close/>
                  <a:moveTo>
                    <a:pt x="1166" y="858"/>
                  </a:moveTo>
                  <a:cubicBezTo>
                    <a:pt x="1166" y="855"/>
                    <a:pt x="1165" y="853"/>
                    <a:pt x="1162" y="854"/>
                  </a:cubicBezTo>
                  <a:cubicBezTo>
                    <a:pt x="1143" y="861"/>
                    <a:pt x="1130" y="859"/>
                    <a:pt x="1102" y="860"/>
                  </a:cubicBezTo>
                  <a:cubicBezTo>
                    <a:pt x="1097" y="872"/>
                    <a:pt x="1089" y="881"/>
                    <a:pt x="1083" y="891"/>
                  </a:cubicBezTo>
                  <a:cubicBezTo>
                    <a:pt x="1111" y="881"/>
                    <a:pt x="1145" y="876"/>
                    <a:pt x="1166" y="858"/>
                  </a:cubicBezTo>
                  <a:close/>
                  <a:moveTo>
                    <a:pt x="1414" y="899"/>
                  </a:moveTo>
                  <a:cubicBezTo>
                    <a:pt x="1411" y="883"/>
                    <a:pt x="1404" y="870"/>
                    <a:pt x="1391" y="864"/>
                  </a:cubicBezTo>
                  <a:cubicBezTo>
                    <a:pt x="1373" y="875"/>
                    <a:pt x="1329" y="872"/>
                    <a:pt x="1306" y="860"/>
                  </a:cubicBezTo>
                  <a:cubicBezTo>
                    <a:pt x="1325" y="890"/>
                    <a:pt x="1366" y="898"/>
                    <a:pt x="1414" y="899"/>
                  </a:cubicBezTo>
                  <a:close/>
                  <a:moveTo>
                    <a:pt x="1230" y="881"/>
                  </a:moveTo>
                  <a:cubicBezTo>
                    <a:pt x="1172" y="949"/>
                    <a:pt x="1100" y="1013"/>
                    <a:pt x="1029" y="1067"/>
                  </a:cubicBezTo>
                  <a:cubicBezTo>
                    <a:pt x="1005" y="1085"/>
                    <a:pt x="976" y="1098"/>
                    <a:pt x="951" y="1116"/>
                  </a:cubicBezTo>
                  <a:cubicBezTo>
                    <a:pt x="899" y="1154"/>
                    <a:pt x="849" y="1196"/>
                    <a:pt x="794" y="1224"/>
                  </a:cubicBezTo>
                  <a:cubicBezTo>
                    <a:pt x="845" y="1410"/>
                    <a:pt x="887" y="1555"/>
                    <a:pt x="913" y="1762"/>
                  </a:cubicBezTo>
                  <a:cubicBezTo>
                    <a:pt x="964" y="1754"/>
                    <a:pt x="1004" y="1730"/>
                    <a:pt x="1060" y="1720"/>
                  </a:cubicBezTo>
                  <a:cubicBezTo>
                    <a:pt x="1058" y="1706"/>
                    <a:pt x="1053" y="1698"/>
                    <a:pt x="1054" y="1689"/>
                  </a:cubicBezTo>
                  <a:cubicBezTo>
                    <a:pt x="1055" y="1683"/>
                    <a:pt x="1061" y="1678"/>
                    <a:pt x="1062" y="1675"/>
                  </a:cubicBezTo>
                  <a:cubicBezTo>
                    <a:pt x="1065" y="1668"/>
                    <a:pt x="1064" y="1655"/>
                    <a:pt x="1067" y="1650"/>
                  </a:cubicBezTo>
                  <a:cubicBezTo>
                    <a:pt x="1074" y="1634"/>
                    <a:pt x="1098" y="1628"/>
                    <a:pt x="1104" y="1613"/>
                  </a:cubicBezTo>
                  <a:cubicBezTo>
                    <a:pt x="1106" y="1606"/>
                    <a:pt x="1103" y="1587"/>
                    <a:pt x="1102" y="1571"/>
                  </a:cubicBezTo>
                  <a:cubicBezTo>
                    <a:pt x="1098" y="1510"/>
                    <a:pt x="1095" y="1434"/>
                    <a:pt x="1085" y="1356"/>
                  </a:cubicBezTo>
                  <a:cubicBezTo>
                    <a:pt x="1082" y="1328"/>
                    <a:pt x="1083" y="1287"/>
                    <a:pt x="1073" y="1263"/>
                  </a:cubicBezTo>
                  <a:cubicBezTo>
                    <a:pt x="1067" y="1251"/>
                    <a:pt x="1053" y="1244"/>
                    <a:pt x="1054" y="1230"/>
                  </a:cubicBezTo>
                  <a:cubicBezTo>
                    <a:pt x="1055" y="1219"/>
                    <a:pt x="1068" y="1207"/>
                    <a:pt x="1081" y="1201"/>
                  </a:cubicBezTo>
                  <a:cubicBezTo>
                    <a:pt x="1121" y="1184"/>
                    <a:pt x="1176" y="1190"/>
                    <a:pt x="1236" y="1187"/>
                  </a:cubicBezTo>
                  <a:cubicBezTo>
                    <a:pt x="1289" y="1184"/>
                    <a:pt x="1362" y="1189"/>
                    <a:pt x="1402" y="1195"/>
                  </a:cubicBezTo>
                  <a:cubicBezTo>
                    <a:pt x="1421" y="1212"/>
                    <a:pt x="1408" y="1242"/>
                    <a:pt x="1387" y="1247"/>
                  </a:cubicBezTo>
                  <a:cubicBezTo>
                    <a:pt x="1391" y="1381"/>
                    <a:pt x="1372" y="1505"/>
                    <a:pt x="1364" y="1619"/>
                  </a:cubicBezTo>
                  <a:cubicBezTo>
                    <a:pt x="1391" y="1633"/>
                    <a:pt x="1410" y="1679"/>
                    <a:pt x="1393" y="1708"/>
                  </a:cubicBezTo>
                  <a:cubicBezTo>
                    <a:pt x="1430" y="1723"/>
                    <a:pt x="1458" y="1746"/>
                    <a:pt x="1499" y="1757"/>
                  </a:cubicBezTo>
                  <a:cubicBezTo>
                    <a:pt x="1500" y="1760"/>
                    <a:pt x="1499" y="1769"/>
                    <a:pt x="1511" y="1766"/>
                  </a:cubicBezTo>
                  <a:cubicBezTo>
                    <a:pt x="1523" y="1708"/>
                    <a:pt x="1526" y="1662"/>
                    <a:pt x="1534" y="1606"/>
                  </a:cubicBezTo>
                  <a:cubicBezTo>
                    <a:pt x="1553" y="1463"/>
                    <a:pt x="1573" y="1307"/>
                    <a:pt x="1590" y="1170"/>
                  </a:cubicBezTo>
                  <a:cubicBezTo>
                    <a:pt x="1462" y="1082"/>
                    <a:pt x="1341" y="986"/>
                    <a:pt x="1230" y="881"/>
                  </a:cubicBezTo>
                  <a:close/>
                  <a:moveTo>
                    <a:pt x="1025" y="912"/>
                  </a:moveTo>
                  <a:cubicBezTo>
                    <a:pt x="1022" y="922"/>
                    <a:pt x="1018" y="932"/>
                    <a:pt x="1017" y="945"/>
                  </a:cubicBezTo>
                  <a:cubicBezTo>
                    <a:pt x="1069" y="948"/>
                    <a:pt x="1102" y="913"/>
                    <a:pt x="1126" y="887"/>
                  </a:cubicBezTo>
                  <a:cubicBezTo>
                    <a:pt x="1096" y="902"/>
                    <a:pt x="1064" y="908"/>
                    <a:pt x="1025" y="912"/>
                  </a:cubicBezTo>
                  <a:close/>
                  <a:moveTo>
                    <a:pt x="1472" y="947"/>
                  </a:moveTo>
                  <a:cubicBezTo>
                    <a:pt x="1474" y="936"/>
                    <a:pt x="1479" y="929"/>
                    <a:pt x="1470" y="916"/>
                  </a:cubicBezTo>
                  <a:cubicBezTo>
                    <a:pt x="1426" y="916"/>
                    <a:pt x="1398" y="904"/>
                    <a:pt x="1360" y="910"/>
                  </a:cubicBezTo>
                  <a:cubicBezTo>
                    <a:pt x="1390" y="930"/>
                    <a:pt x="1431" y="938"/>
                    <a:pt x="1472" y="947"/>
                  </a:cubicBezTo>
                  <a:close/>
                  <a:moveTo>
                    <a:pt x="1553" y="974"/>
                  </a:moveTo>
                  <a:cubicBezTo>
                    <a:pt x="1526" y="945"/>
                    <a:pt x="1440" y="964"/>
                    <a:pt x="1410" y="947"/>
                  </a:cubicBezTo>
                  <a:cubicBezTo>
                    <a:pt x="1443" y="981"/>
                    <a:pt x="1496" y="1006"/>
                    <a:pt x="1553" y="996"/>
                  </a:cubicBezTo>
                  <a:cubicBezTo>
                    <a:pt x="1546" y="996"/>
                    <a:pt x="1551" y="979"/>
                    <a:pt x="1553" y="974"/>
                  </a:cubicBezTo>
                  <a:close/>
                  <a:moveTo>
                    <a:pt x="965" y="967"/>
                  </a:moveTo>
                  <a:cubicBezTo>
                    <a:pt x="966" y="979"/>
                    <a:pt x="965" y="988"/>
                    <a:pt x="967" y="994"/>
                  </a:cubicBezTo>
                  <a:cubicBezTo>
                    <a:pt x="1002" y="985"/>
                    <a:pt x="1048" y="976"/>
                    <a:pt x="1056" y="947"/>
                  </a:cubicBezTo>
                  <a:cubicBezTo>
                    <a:pt x="1034" y="961"/>
                    <a:pt x="988" y="960"/>
                    <a:pt x="965" y="967"/>
                  </a:cubicBezTo>
                  <a:close/>
                  <a:moveTo>
                    <a:pt x="957" y="1034"/>
                  </a:moveTo>
                  <a:cubicBezTo>
                    <a:pt x="968" y="1023"/>
                    <a:pt x="984" y="1017"/>
                    <a:pt x="992" y="1003"/>
                  </a:cubicBezTo>
                  <a:cubicBezTo>
                    <a:pt x="997" y="1001"/>
                    <a:pt x="1013" y="993"/>
                    <a:pt x="1004" y="992"/>
                  </a:cubicBezTo>
                  <a:cubicBezTo>
                    <a:pt x="981" y="1003"/>
                    <a:pt x="944" y="1010"/>
                    <a:pt x="913" y="1007"/>
                  </a:cubicBezTo>
                  <a:cubicBezTo>
                    <a:pt x="912" y="1017"/>
                    <a:pt x="904" y="1020"/>
                    <a:pt x="905" y="1034"/>
                  </a:cubicBezTo>
                  <a:cubicBezTo>
                    <a:pt x="920" y="1046"/>
                    <a:pt x="936" y="1026"/>
                    <a:pt x="957" y="1034"/>
                  </a:cubicBezTo>
                  <a:close/>
                  <a:moveTo>
                    <a:pt x="1617" y="1052"/>
                  </a:moveTo>
                  <a:cubicBezTo>
                    <a:pt x="1620" y="981"/>
                    <a:pt x="1531" y="1026"/>
                    <a:pt x="1484" y="1003"/>
                  </a:cubicBezTo>
                  <a:cubicBezTo>
                    <a:pt x="1514" y="1038"/>
                    <a:pt x="1563" y="1043"/>
                    <a:pt x="1617" y="1052"/>
                  </a:cubicBezTo>
                  <a:close/>
                  <a:moveTo>
                    <a:pt x="835" y="1067"/>
                  </a:moveTo>
                  <a:cubicBezTo>
                    <a:pt x="832" y="1079"/>
                    <a:pt x="826" y="1087"/>
                    <a:pt x="822" y="1098"/>
                  </a:cubicBezTo>
                  <a:cubicBezTo>
                    <a:pt x="850" y="1100"/>
                    <a:pt x="869" y="1082"/>
                    <a:pt x="897" y="1079"/>
                  </a:cubicBezTo>
                  <a:cubicBezTo>
                    <a:pt x="902" y="1068"/>
                    <a:pt x="913" y="1063"/>
                    <a:pt x="926" y="1058"/>
                  </a:cubicBezTo>
                  <a:cubicBezTo>
                    <a:pt x="924" y="1050"/>
                    <a:pt x="944" y="1046"/>
                    <a:pt x="934" y="1044"/>
                  </a:cubicBezTo>
                  <a:cubicBezTo>
                    <a:pt x="905" y="1055"/>
                    <a:pt x="864" y="1063"/>
                    <a:pt x="835" y="1067"/>
                  </a:cubicBezTo>
                  <a:close/>
                  <a:moveTo>
                    <a:pt x="1579" y="1071"/>
                  </a:moveTo>
                  <a:cubicBezTo>
                    <a:pt x="1613" y="1077"/>
                    <a:pt x="1642" y="1096"/>
                    <a:pt x="1677" y="1098"/>
                  </a:cubicBezTo>
                  <a:cubicBezTo>
                    <a:pt x="1679" y="1086"/>
                    <a:pt x="1675" y="1069"/>
                    <a:pt x="1664" y="1065"/>
                  </a:cubicBezTo>
                  <a:cubicBezTo>
                    <a:pt x="1662" y="1064"/>
                    <a:pt x="1651" y="1067"/>
                    <a:pt x="1648" y="1067"/>
                  </a:cubicBezTo>
                  <a:cubicBezTo>
                    <a:pt x="1619" y="1065"/>
                    <a:pt x="1575" y="1053"/>
                    <a:pt x="1559" y="1056"/>
                  </a:cubicBezTo>
                  <a:cubicBezTo>
                    <a:pt x="1567" y="1060"/>
                    <a:pt x="1574" y="1064"/>
                    <a:pt x="1579" y="1071"/>
                  </a:cubicBezTo>
                  <a:close/>
                  <a:moveTo>
                    <a:pt x="539" y="1143"/>
                  </a:moveTo>
                  <a:cubicBezTo>
                    <a:pt x="554" y="1166"/>
                    <a:pt x="561" y="1223"/>
                    <a:pt x="591" y="1230"/>
                  </a:cubicBezTo>
                  <a:cubicBezTo>
                    <a:pt x="586" y="1198"/>
                    <a:pt x="574" y="1164"/>
                    <a:pt x="583" y="1123"/>
                  </a:cubicBezTo>
                  <a:cubicBezTo>
                    <a:pt x="557" y="1121"/>
                    <a:pt x="544" y="1107"/>
                    <a:pt x="531" y="1094"/>
                  </a:cubicBezTo>
                  <a:cubicBezTo>
                    <a:pt x="536" y="1110"/>
                    <a:pt x="548" y="1125"/>
                    <a:pt x="539" y="1143"/>
                  </a:cubicBezTo>
                  <a:close/>
                  <a:moveTo>
                    <a:pt x="744" y="1123"/>
                  </a:moveTo>
                  <a:cubicBezTo>
                    <a:pt x="740" y="1132"/>
                    <a:pt x="734" y="1140"/>
                    <a:pt x="736" y="1156"/>
                  </a:cubicBezTo>
                  <a:cubicBezTo>
                    <a:pt x="790" y="1148"/>
                    <a:pt x="838" y="1128"/>
                    <a:pt x="868" y="1096"/>
                  </a:cubicBezTo>
                  <a:cubicBezTo>
                    <a:pt x="831" y="1112"/>
                    <a:pt x="782" y="1111"/>
                    <a:pt x="744" y="1123"/>
                  </a:cubicBezTo>
                  <a:close/>
                  <a:moveTo>
                    <a:pt x="1706" y="1151"/>
                  </a:moveTo>
                  <a:cubicBezTo>
                    <a:pt x="1714" y="1140"/>
                    <a:pt x="1724" y="1133"/>
                    <a:pt x="1716" y="1118"/>
                  </a:cubicBezTo>
                  <a:cubicBezTo>
                    <a:pt x="1681" y="1121"/>
                    <a:pt x="1646" y="1099"/>
                    <a:pt x="1619" y="1098"/>
                  </a:cubicBezTo>
                  <a:cubicBezTo>
                    <a:pt x="1648" y="1115"/>
                    <a:pt x="1676" y="1134"/>
                    <a:pt x="1706" y="1151"/>
                  </a:cubicBezTo>
                  <a:close/>
                  <a:moveTo>
                    <a:pt x="591" y="1123"/>
                  </a:moveTo>
                  <a:cubicBezTo>
                    <a:pt x="581" y="1150"/>
                    <a:pt x="596" y="1188"/>
                    <a:pt x="601" y="1214"/>
                  </a:cubicBezTo>
                  <a:cubicBezTo>
                    <a:pt x="609" y="1253"/>
                    <a:pt x="574" y="1242"/>
                    <a:pt x="562" y="1222"/>
                  </a:cubicBezTo>
                  <a:cubicBezTo>
                    <a:pt x="549" y="1201"/>
                    <a:pt x="542" y="1171"/>
                    <a:pt x="531" y="1151"/>
                  </a:cubicBezTo>
                  <a:cubicBezTo>
                    <a:pt x="523" y="1153"/>
                    <a:pt x="517" y="1157"/>
                    <a:pt x="510" y="1160"/>
                  </a:cubicBezTo>
                  <a:cubicBezTo>
                    <a:pt x="529" y="1197"/>
                    <a:pt x="554" y="1228"/>
                    <a:pt x="574" y="1263"/>
                  </a:cubicBezTo>
                  <a:cubicBezTo>
                    <a:pt x="600" y="1276"/>
                    <a:pt x="645" y="1355"/>
                    <a:pt x="609" y="1375"/>
                  </a:cubicBezTo>
                  <a:cubicBezTo>
                    <a:pt x="552" y="1367"/>
                    <a:pt x="523" y="1313"/>
                    <a:pt x="477" y="1286"/>
                  </a:cubicBezTo>
                  <a:cubicBezTo>
                    <a:pt x="477" y="1294"/>
                    <a:pt x="471" y="1296"/>
                    <a:pt x="469" y="1302"/>
                  </a:cubicBezTo>
                  <a:cubicBezTo>
                    <a:pt x="484" y="1320"/>
                    <a:pt x="519" y="1333"/>
                    <a:pt x="514" y="1356"/>
                  </a:cubicBezTo>
                  <a:cubicBezTo>
                    <a:pt x="508" y="1386"/>
                    <a:pt x="467" y="1359"/>
                    <a:pt x="438" y="1367"/>
                  </a:cubicBezTo>
                  <a:cubicBezTo>
                    <a:pt x="445" y="1376"/>
                    <a:pt x="456" y="1382"/>
                    <a:pt x="459" y="1396"/>
                  </a:cubicBezTo>
                  <a:cubicBezTo>
                    <a:pt x="520" y="1382"/>
                    <a:pt x="568" y="1386"/>
                    <a:pt x="603" y="1424"/>
                  </a:cubicBezTo>
                  <a:cubicBezTo>
                    <a:pt x="633" y="1467"/>
                    <a:pt x="656" y="1527"/>
                    <a:pt x="667" y="1575"/>
                  </a:cubicBezTo>
                  <a:cubicBezTo>
                    <a:pt x="690" y="1597"/>
                    <a:pt x="694" y="1629"/>
                    <a:pt x="725" y="1644"/>
                  </a:cubicBezTo>
                  <a:cubicBezTo>
                    <a:pt x="713" y="1602"/>
                    <a:pt x="704" y="1551"/>
                    <a:pt x="694" y="1505"/>
                  </a:cubicBezTo>
                  <a:cubicBezTo>
                    <a:pt x="676" y="1511"/>
                    <a:pt x="648" y="1489"/>
                    <a:pt x="665" y="1472"/>
                  </a:cubicBezTo>
                  <a:cubicBezTo>
                    <a:pt x="652" y="1470"/>
                    <a:pt x="647" y="1460"/>
                    <a:pt x="645" y="1447"/>
                  </a:cubicBezTo>
                  <a:cubicBezTo>
                    <a:pt x="651" y="1442"/>
                    <a:pt x="661" y="1440"/>
                    <a:pt x="672" y="1439"/>
                  </a:cubicBezTo>
                  <a:cubicBezTo>
                    <a:pt x="670" y="1428"/>
                    <a:pt x="674" y="1424"/>
                    <a:pt x="674" y="1414"/>
                  </a:cubicBezTo>
                  <a:cubicBezTo>
                    <a:pt x="678" y="1411"/>
                    <a:pt x="689" y="1414"/>
                    <a:pt x="692" y="1410"/>
                  </a:cubicBezTo>
                  <a:cubicBezTo>
                    <a:pt x="678" y="1403"/>
                    <a:pt x="679" y="1391"/>
                    <a:pt x="676" y="1373"/>
                  </a:cubicBezTo>
                  <a:cubicBezTo>
                    <a:pt x="639" y="1299"/>
                    <a:pt x="601" y="1209"/>
                    <a:pt x="607" y="1116"/>
                  </a:cubicBezTo>
                  <a:cubicBezTo>
                    <a:pt x="598" y="1114"/>
                    <a:pt x="601" y="1125"/>
                    <a:pt x="591" y="1123"/>
                  </a:cubicBezTo>
                  <a:close/>
                  <a:moveTo>
                    <a:pt x="663" y="1172"/>
                  </a:moveTo>
                  <a:cubicBezTo>
                    <a:pt x="665" y="1191"/>
                    <a:pt x="675" y="1200"/>
                    <a:pt x="688" y="1207"/>
                  </a:cubicBezTo>
                  <a:cubicBezTo>
                    <a:pt x="723" y="1192"/>
                    <a:pt x="755" y="1174"/>
                    <a:pt x="785" y="1154"/>
                  </a:cubicBezTo>
                  <a:cubicBezTo>
                    <a:pt x="742" y="1170"/>
                    <a:pt x="706" y="1162"/>
                    <a:pt x="663" y="1172"/>
                  </a:cubicBezTo>
                  <a:close/>
                  <a:moveTo>
                    <a:pt x="1259" y="1197"/>
                  </a:moveTo>
                  <a:cubicBezTo>
                    <a:pt x="1215" y="1199"/>
                    <a:pt x="1146" y="1200"/>
                    <a:pt x="1106" y="1209"/>
                  </a:cubicBezTo>
                  <a:cubicBezTo>
                    <a:pt x="1089" y="1213"/>
                    <a:pt x="1062" y="1217"/>
                    <a:pt x="1069" y="1240"/>
                  </a:cubicBezTo>
                  <a:cubicBezTo>
                    <a:pt x="1093" y="1227"/>
                    <a:pt x="1130" y="1224"/>
                    <a:pt x="1172" y="1222"/>
                  </a:cubicBezTo>
                  <a:cubicBezTo>
                    <a:pt x="1252" y="1218"/>
                    <a:pt x="1323" y="1225"/>
                    <a:pt x="1397" y="1228"/>
                  </a:cubicBezTo>
                  <a:cubicBezTo>
                    <a:pt x="1403" y="1221"/>
                    <a:pt x="1396" y="1212"/>
                    <a:pt x="1397" y="1203"/>
                  </a:cubicBezTo>
                  <a:cubicBezTo>
                    <a:pt x="1351" y="1203"/>
                    <a:pt x="1301" y="1195"/>
                    <a:pt x="1259" y="1197"/>
                  </a:cubicBezTo>
                  <a:close/>
                  <a:moveTo>
                    <a:pt x="1085" y="1255"/>
                  </a:moveTo>
                  <a:cubicBezTo>
                    <a:pt x="1103" y="1364"/>
                    <a:pt x="1107" y="1504"/>
                    <a:pt x="1116" y="1611"/>
                  </a:cubicBezTo>
                  <a:cubicBezTo>
                    <a:pt x="1145" y="1611"/>
                    <a:pt x="1196" y="1605"/>
                    <a:pt x="1232" y="1606"/>
                  </a:cubicBezTo>
                  <a:cubicBezTo>
                    <a:pt x="1225" y="1483"/>
                    <a:pt x="1231" y="1341"/>
                    <a:pt x="1228" y="1234"/>
                  </a:cubicBezTo>
                  <a:cubicBezTo>
                    <a:pt x="1175" y="1238"/>
                    <a:pt x="1114" y="1227"/>
                    <a:pt x="1085" y="1255"/>
                  </a:cubicBezTo>
                  <a:close/>
                  <a:moveTo>
                    <a:pt x="1240" y="1234"/>
                  </a:moveTo>
                  <a:cubicBezTo>
                    <a:pt x="1241" y="1366"/>
                    <a:pt x="1239" y="1487"/>
                    <a:pt x="1242" y="1606"/>
                  </a:cubicBezTo>
                  <a:cubicBezTo>
                    <a:pt x="1283" y="1611"/>
                    <a:pt x="1312" y="1602"/>
                    <a:pt x="1352" y="1613"/>
                  </a:cubicBezTo>
                  <a:cubicBezTo>
                    <a:pt x="1361" y="1561"/>
                    <a:pt x="1354" y="1495"/>
                    <a:pt x="1371" y="1439"/>
                  </a:cubicBezTo>
                  <a:cubicBezTo>
                    <a:pt x="1369" y="1376"/>
                    <a:pt x="1376" y="1292"/>
                    <a:pt x="1373" y="1240"/>
                  </a:cubicBezTo>
                  <a:cubicBezTo>
                    <a:pt x="1328" y="1237"/>
                    <a:pt x="1285" y="1233"/>
                    <a:pt x="1240" y="1234"/>
                  </a:cubicBezTo>
                  <a:close/>
                  <a:moveTo>
                    <a:pt x="1592" y="1251"/>
                  </a:moveTo>
                  <a:cubicBezTo>
                    <a:pt x="1601" y="1252"/>
                    <a:pt x="1611" y="1262"/>
                    <a:pt x="1621" y="1257"/>
                  </a:cubicBezTo>
                  <a:cubicBezTo>
                    <a:pt x="1623" y="1241"/>
                    <a:pt x="1599" y="1241"/>
                    <a:pt x="1592" y="1242"/>
                  </a:cubicBezTo>
                  <a:cubicBezTo>
                    <a:pt x="1597" y="1243"/>
                    <a:pt x="1589" y="1246"/>
                    <a:pt x="1592" y="1251"/>
                  </a:cubicBezTo>
                  <a:close/>
                  <a:moveTo>
                    <a:pt x="1588" y="1294"/>
                  </a:moveTo>
                  <a:cubicBezTo>
                    <a:pt x="1609" y="1319"/>
                    <a:pt x="1637" y="1335"/>
                    <a:pt x="1658" y="1356"/>
                  </a:cubicBezTo>
                  <a:cubicBezTo>
                    <a:pt x="1684" y="1382"/>
                    <a:pt x="1709" y="1413"/>
                    <a:pt x="1747" y="1429"/>
                  </a:cubicBezTo>
                  <a:cubicBezTo>
                    <a:pt x="1752" y="1423"/>
                    <a:pt x="1754" y="1415"/>
                    <a:pt x="1759" y="1410"/>
                  </a:cubicBezTo>
                  <a:cubicBezTo>
                    <a:pt x="1700" y="1365"/>
                    <a:pt x="1635" y="1315"/>
                    <a:pt x="1590" y="1263"/>
                  </a:cubicBezTo>
                  <a:cubicBezTo>
                    <a:pt x="1591" y="1276"/>
                    <a:pt x="1583" y="1285"/>
                    <a:pt x="1588" y="1294"/>
                  </a:cubicBezTo>
                  <a:close/>
                  <a:moveTo>
                    <a:pt x="1658" y="1298"/>
                  </a:moveTo>
                  <a:cubicBezTo>
                    <a:pt x="1660" y="1294"/>
                    <a:pt x="1661" y="1291"/>
                    <a:pt x="1662" y="1286"/>
                  </a:cubicBezTo>
                  <a:cubicBezTo>
                    <a:pt x="1643" y="1285"/>
                    <a:pt x="1631" y="1277"/>
                    <a:pt x="1617" y="1271"/>
                  </a:cubicBezTo>
                  <a:cubicBezTo>
                    <a:pt x="1625" y="1286"/>
                    <a:pt x="1637" y="1296"/>
                    <a:pt x="1658" y="1298"/>
                  </a:cubicBezTo>
                  <a:close/>
                  <a:moveTo>
                    <a:pt x="742" y="1294"/>
                  </a:moveTo>
                  <a:cubicBezTo>
                    <a:pt x="747" y="1322"/>
                    <a:pt x="731" y="1354"/>
                    <a:pt x="703" y="1348"/>
                  </a:cubicBezTo>
                  <a:cubicBezTo>
                    <a:pt x="699" y="1358"/>
                    <a:pt x="695" y="1367"/>
                    <a:pt x="684" y="1369"/>
                  </a:cubicBezTo>
                  <a:cubicBezTo>
                    <a:pt x="684" y="1385"/>
                    <a:pt x="699" y="1395"/>
                    <a:pt x="694" y="1410"/>
                  </a:cubicBezTo>
                  <a:cubicBezTo>
                    <a:pt x="704" y="1411"/>
                    <a:pt x="711" y="1408"/>
                    <a:pt x="717" y="1406"/>
                  </a:cubicBezTo>
                  <a:cubicBezTo>
                    <a:pt x="715" y="1399"/>
                    <a:pt x="711" y="1394"/>
                    <a:pt x="713" y="1383"/>
                  </a:cubicBezTo>
                  <a:cubicBezTo>
                    <a:pt x="720" y="1375"/>
                    <a:pt x="750" y="1381"/>
                    <a:pt x="752" y="1375"/>
                  </a:cubicBezTo>
                  <a:cubicBezTo>
                    <a:pt x="719" y="1371"/>
                    <a:pt x="746" y="1329"/>
                    <a:pt x="769" y="1344"/>
                  </a:cubicBezTo>
                  <a:cubicBezTo>
                    <a:pt x="763" y="1321"/>
                    <a:pt x="782" y="1310"/>
                    <a:pt x="804" y="1309"/>
                  </a:cubicBezTo>
                  <a:cubicBezTo>
                    <a:pt x="803" y="1296"/>
                    <a:pt x="796" y="1287"/>
                    <a:pt x="794" y="1276"/>
                  </a:cubicBezTo>
                  <a:cubicBezTo>
                    <a:pt x="788" y="1293"/>
                    <a:pt x="765" y="1301"/>
                    <a:pt x="742" y="1294"/>
                  </a:cubicBezTo>
                  <a:close/>
                  <a:moveTo>
                    <a:pt x="448" y="1354"/>
                  </a:moveTo>
                  <a:cubicBezTo>
                    <a:pt x="467" y="1359"/>
                    <a:pt x="484" y="1361"/>
                    <a:pt x="502" y="1358"/>
                  </a:cubicBezTo>
                  <a:cubicBezTo>
                    <a:pt x="503" y="1344"/>
                    <a:pt x="491" y="1334"/>
                    <a:pt x="483" y="1327"/>
                  </a:cubicBezTo>
                  <a:cubicBezTo>
                    <a:pt x="475" y="1320"/>
                    <a:pt x="466" y="1310"/>
                    <a:pt x="454" y="1307"/>
                  </a:cubicBezTo>
                  <a:cubicBezTo>
                    <a:pt x="453" y="1307"/>
                    <a:pt x="450" y="1307"/>
                    <a:pt x="450" y="1309"/>
                  </a:cubicBezTo>
                  <a:cubicBezTo>
                    <a:pt x="461" y="1320"/>
                    <a:pt x="456" y="1344"/>
                    <a:pt x="448" y="1354"/>
                  </a:cubicBezTo>
                  <a:close/>
                  <a:moveTo>
                    <a:pt x="1648" y="1710"/>
                  </a:moveTo>
                  <a:cubicBezTo>
                    <a:pt x="1649" y="1704"/>
                    <a:pt x="1658" y="1691"/>
                    <a:pt x="1658" y="1691"/>
                  </a:cubicBezTo>
                  <a:cubicBezTo>
                    <a:pt x="1672" y="1610"/>
                    <a:pt x="1713" y="1524"/>
                    <a:pt x="1728" y="1437"/>
                  </a:cubicBezTo>
                  <a:cubicBezTo>
                    <a:pt x="1675" y="1398"/>
                    <a:pt x="1634" y="1348"/>
                    <a:pt x="1584" y="1307"/>
                  </a:cubicBezTo>
                  <a:cubicBezTo>
                    <a:pt x="1571" y="1451"/>
                    <a:pt x="1550" y="1591"/>
                    <a:pt x="1528" y="1747"/>
                  </a:cubicBezTo>
                  <a:cubicBezTo>
                    <a:pt x="1563" y="1756"/>
                    <a:pt x="1590" y="1774"/>
                    <a:pt x="1623" y="1786"/>
                  </a:cubicBezTo>
                  <a:cubicBezTo>
                    <a:pt x="1643" y="1769"/>
                    <a:pt x="1641" y="1738"/>
                    <a:pt x="1648" y="1710"/>
                  </a:cubicBezTo>
                  <a:close/>
                  <a:moveTo>
                    <a:pt x="1695" y="1327"/>
                  </a:moveTo>
                  <a:cubicBezTo>
                    <a:pt x="1692" y="1321"/>
                    <a:pt x="1696" y="1319"/>
                    <a:pt x="1693" y="1315"/>
                  </a:cubicBezTo>
                  <a:cubicBezTo>
                    <a:pt x="1682" y="1317"/>
                    <a:pt x="1666" y="1310"/>
                    <a:pt x="1656" y="1313"/>
                  </a:cubicBezTo>
                  <a:cubicBezTo>
                    <a:pt x="1668" y="1319"/>
                    <a:pt x="1681" y="1323"/>
                    <a:pt x="1695" y="1327"/>
                  </a:cubicBezTo>
                  <a:close/>
                  <a:moveTo>
                    <a:pt x="779" y="1329"/>
                  </a:moveTo>
                  <a:cubicBezTo>
                    <a:pt x="782" y="1331"/>
                    <a:pt x="782" y="1336"/>
                    <a:pt x="783" y="1340"/>
                  </a:cubicBezTo>
                  <a:cubicBezTo>
                    <a:pt x="795" y="1341"/>
                    <a:pt x="793" y="1329"/>
                    <a:pt x="806" y="1331"/>
                  </a:cubicBezTo>
                  <a:cubicBezTo>
                    <a:pt x="806" y="1334"/>
                    <a:pt x="805" y="1336"/>
                    <a:pt x="804" y="1338"/>
                  </a:cubicBezTo>
                  <a:cubicBezTo>
                    <a:pt x="827" y="1318"/>
                    <a:pt x="791" y="1314"/>
                    <a:pt x="779" y="1329"/>
                  </a:cubicBezTo>
                  <a:close/>
                  <a:moveTo>
                    <a:pt x="1734" y="1358"/>
                  </a:moveTo>
                  <a:cubicBezTo>
                    <a:pt x="1734" y="1352"/>
                    <a:pt x="1736" y="1343"/>
                    <a:pt x="1732" y="1340"/>
                  </a:cubicBezTo>
                  <a:cubicBezTo>
                    <a:pt x="1714" y="1338"/>
                    <a:pt x="1710" y="1344"/>
                    <a:pt x="1695" y="1340"/>
                  </a:cubicBezTo>
                  <a:cubicBezTo>
                    <a:pt x="1704" y="1354"/>
                    <a:pt x="1719" y="1354"/>
                    <a:pt x="1734" y="1358"/>
                  </a:cubicBezTo>
                  <a:close/>
                  <a:moveTo>
                    <a:pt x="674" y="1487"/>
                  </a:moveTo>
                  <a:cubicBezTo>
                    <a:pt x="681" y="1496"/>
                    <a:pt x="693" y="1488"/>
                    <a:pt x="700" y="1484"/>
                  </a:cubicBezTo>
                  <a:cubicBezTo>
                    <a:pt x="756" y="1460"/>
                    <a:pt x="791" y="1412"/>
                    <a:pt x="822" y="1369"/>
                  </a:cubicBezTo>
                  <a:cubicBezTo>
                    <a:pt x="815" y="1362"/>
                    <a:pt x="824" y="1349"/>
                    <a:pt x="812" y="1344"/>
                  </a:cubicBezTo>
                  <a:cubicBezTo>
                    <a:pt x="778" y="1403"/>
                    <a:pt x="721" y="1440"/>
                    <a:pt x="674" y="1487"/>
                  </a:cubicBezTo>
                  <a:close/>
                  <a:moveTo>
                    <a:pt x="750" y="1354"/>
                  </a:moveTo>
                  <a:cubicBezTo>
                    <a:pt x="749" y="1364"/>
                    <a:pt x="757" y="1365"/>
                    <a:pt x="756" y="1375"/>
                  </a:cubicBezTo>
                  <a:cubicBezTo>
                    <a:pt x="769" y="1368"/>
                    <a:pt x="791" y="1360"/>
                    <a:pt x="791" y="1348"/>
                  </a:cubicBezTo>
                  <a:cubicBezTo>
                    <a:pt x="779" y="1356"/>
                    <a:pt x="766" y="1353"/>
                    <a:pt x="750" y="1354"/>
                  </a:cubicBezTo>
                  <a:close/>
                  <a:moveTo>
                    <a:pt x="1763" y="1391"/>
                  </a:moveTo>
                  <a:cubicBezTo>
                    <a:pt x="1765" y="1386"/>
                    <a:pt x="1766" y="1380"/>
                    <a:pt x="1765" y="1373"/>
                  </a:cubicBezTo>
                  <a:cubicBezTo>
                    <a:pt x="1751" y="1377"/>
                    <a:pt x="1739" y="1368"/>
                    <a:pt x="1728" y="1371"/>
                  </a:cubicBezTo>
                  <a:cubicBezTo>
                    <a:pt x="1740" y="1377"/>
                    <a:pt x="1747" y="1389"/>
                    <a:pt x="1763" y="1391"/>
                  </a:cubicBezTo>
                  <a:close/>
                  <a:moveTo>
                    <a:pt x="725" y="1389"/>
                  </a:moveTo>
                  <a:cubicBezTo>
                    <a:pt x="725" y="1397"/>
                    <a:pt x="726" y="1403"/>
                    <a:pt x="729" y="1406"/>
                  </a:cubicBezTo>
                  <a:cubicBezTo>
                    <a:pt x="735" y="1402"/>
                    <a:pt x="746" y="1395"/>
                    <a:pt x="754" y="1400"/>
                  </a:cubicBezTo>
                  <a:cubicBezTo>
                    <a:pt x="755" y="1393"/>
                    <a:pt x="770" y="1383"/>
                    <a:pt x="765" y="1383"/>
                  </a:cubicBezTo>
                  <a:cubicBezTo>
                    <a:pt x="751" y="1387"/>
                    <a:pt x="744" y="1389"/>
                    <a:pt x="725" y="1389"/>
                  </a:cubicBezTo>
                  <a:close/>
                  <a:moveTo>
                    <a:pt x="798" y="1418"/>
                  </a:moveTo>
                  <a:cubicBezTo>
                    <a:pt x="789" y="1429"/>
                    <a:pt x="783" y="1441"/>
                    <a:pt x="775" y="1449"/>
                  </a:cubicBezTo>
                  <a:cubicBezTo>
                    <a:pt x="754" y="1470"/>
                    <a:pt x="729" y="1481"/>
                    <a:pt x="707" y="1499"/>
                  </a:cubicBezTo>
                  <a:cubicBezTo>
                    <a:pt x="710" y="1532"/>
                    <a:pt x="721" y="1564"/>
                    <a:pt x="727" y="1596"/>
                  </a:cubicBezTo>
                  <a:cubicBezTo>
                    <a:pt x="742" y="1664"/>
                    <a:pt x="760" y="1732"/>
                    <a:pt x="787" y="1776"/>
                  </a:cubicBezTo>
                  <a:cubicBezTo>
                    <a:pt x="823" y="1753"/>
                    <a:pt x="862" y="1733"/>
                    <a:pt x="893" y="1706"/>
                  </a:cubicBezTo>
                  <a:cubicBezTo>
                    <a:pt x="879" y="1589"/>
                    <a:pt x="849" y="1473"/>
                    <a:pt x="825" y="1383"/>
                  </a:cubicBezTo>
                  <a:cubicBezTo>
                    <a:pt x="819" y="1397"/>
                    <a:pt x="808" y="1406"/>
                    <a:pt x="798" y="1418"/>
                  </a:cubicBezTo>
                  <a:close/>
                  <a:moveTo>
                    <a:pt x="682" y="1424"/>
                  </a:moveTo>
                  <a:cubicBezTo>
                    <a:pt x="682" y="1430"/>
                    <a:pt x="682" y="1434"/>
                    <a:pt x="684" y="1437"/>
                  </a:cubicBezTo>
                  <a:cubicBezTo>
                    <a:pt x="702" y="1432"/>
                    <a:pt x="740" y="1425"/>
                    <a:pt x="736" y="1412"/>
                  </a:cubicBezTo>
                  <a:cubicBezTo>
                    <a:pt x="718" y="1420"/>
                    <a:pt x="699" y="1420"/>
                    <a:pt x="682" y="1424"/>
                  </a:cubicBezTo>
                  <a:close/>
                  <a:moveTo>
                    <a:pt x="659" y="1455"/>
                  </a:moveTo>
                  <a:cubicBezTo>
                    <a:pt x="663" y="1461"/>
                    <a:pt x="668" y="1465"/>
                    <a:pt x="676" y="1466"/>
                  </a:cubicBezTo>
                  <a:cubicBezTo>
                    <a:pt x="679" y="1457"/>
                    <a:pt x="698" y="1452"/>
                    <a:pt x="696" y="1445"/>
                  </a:cubicBezTo>
                  <a:cubicBezTo>
                    <a:pt x="688" y="1450"/>
                    <a:pt x="667" y="1446"/>
                    <a:pt x="659" y="1455"/>
                  </a:cubicBezTo>
                  <a:close/>
                  <a:moveTo>
                    <a:pt x="581" y="1588"/>
                  </a:moveTo>
                  <a:cubicBezTo>
                    <a:pt x="591" y="1586"/>
                    <a:pt x="597" y="1590"/>
                    <a:pt x="603" y="1588"/>
                  </a:cubicBezTo>
                  <a:cubicBezTo>
                    <a:pt x="608" y="1578"/>
                    <a:pt x="609" y="1576"/>
                    <a:pt x="609" y="1565"/>
                  </a:cubicBezTo>
                  <a:cubicBezTo>
                    <a:pt x="599" y="1563"/>
                    <a:pt x="594" y="1556"/>
                    <a:pt x="583" y="1555"/>
                  </a:cubicBezTo>
                  <a:cubicBezTo>
                    <a:pt x="581" y="1565"/>
                    <a:pt x="580" y="1575"/>
                    <a:pt x="581" y="1588"/>
                  </a:cubicBezTo>
                  <a:close/>
                  <a:moveTo>
                    <a:pt x="578" y="1596"/>
                  </a:moveTo>
                  <a:cubicBezTo>
                    <a:pt x="577" y="1620"/>
                    <a:pt x="579" y="1630"/>
                    <a:pt x="576" y="1648"/>
                  </a:cubicBezTo>
                  <a:cubicBezTo>
                    <a:pt x="596" y="1657"/>
                    <a:pt x="622" y="1659"/>
                    <a:pt x="630" y="1637"/>
                  </a:cubicBezTo>
                  <a:cubicBezTo>
                    <a:pt x="629" y="1626"/>
                    <a:pt x="622" y="1620"/>
                    <a:pt x="632" y="1613"/>
                  </a:cubicBezTo>
                  <a:cubicBezTo>
                    <a:pt x="640" y="1616"/>
                    <a:pt x="648" y="1619"/>
                    <a:pt x="657" y="1621"/>
                  </a:cubicBezTo>
                  <a:cubicBezTo>
                    <a:pt x="663" y="1617"/>
                    <a:pt x="668" y="1611"/>
                    <a:pt x="669" y="1602"/>
                  </a:cubicBezTo>
                  <a:cubicBezTo>
                    <a:pt x="656" y="1589"/>
                    <a:pt x="637" y="1572"/>
                    <a:pt x="616" y="1573"/>
                  </a:cubicBezTo>
                  <a:cubicBezTo>
                    <a:pt x="622" y="1595"/>
                    <a:pt x="599" y="1605"/>
                    <a:pt x="578" y="1596"/>
                  </a:cubicBezTo>
                  <a:close/>
                  <a:moveTo>
                    <a:pt x="647" y="1631"/>
                  </a:moveTo>
                  <a:cubicBezTo>
                    <a:pt x="664" y="1653"/>
                    <a:pt x="673" y="1683"/>
                    <a:pt x="696" y="1700"/>
                  </a:cubicBezTo>
                  <a:cubicBezTo>
                    <a:pt x="680" y="1686"/>
                    <a:pt x="685" y="1657"/>
                    <a:pt x="703" y="1642"/>
                  </a:cubicBezTo>
                  <a:cubicBezTo>
                    <a:pt x="693" y="1632"/>
                    <a:pt x="688" y="1619"/>
                    <a:pt x="678" y="1611"/>
                  </a:cubicBezTo>
                  <a:cubicBezTo>
                    <a:pt x="675" y="1627"/>
                    <a:pt x="662" y="1633"/>
                    <a:pt x="647" y="1631"/>
                  </a:cubicBezTo>
                  <a:close/>
                  <a:moveTo>
                    <a:pt x="469" y="1648"/>
                  </a:moveTo>
                  <a:cubicBezTo>
                    <a:pt x="488" y="1646"/>
                    <a:pt x="498" y="1648"/>
                    <a:pt x="504" y="1627"/>
                  </a:cubicBezTo>
                  <a:cubicBezTo>
                    <a:pt x="495" y="1622"/>
                    <a:pt x="482" y="1620"/>
                    <a:pt x="473" y="1615"/>
                  </a:cubicBezTo>
                  <a:cubicBezTo>
                    <a:pt x="470" y="1624"/>
                    <a:pt x="471" y="1638"/>
                    <a:pt x="469" y="1648"/>
                  </a:cubicBezTo>
                  <a:close/>
                  <a:moveTo>
                    <a:pt x="1255" y="1627"/>
                  </a:moveTo>
                  <a:cubicBezTo>
                    <a:pt x="1207" y="1627"/>
                    <a:pt x="1164" y="1616"/>
                    <a:pt x="1131" y="1621"/>
                  </a:cubicBezTo>
                  <a:cubicBezTo>
                    <a:pt x="1103" y="1625"/>
                    <a:pt x="1075" y="1648"/>
                    <a:pt x="1077" y="1668"/>
                  </a:cubicBezTo>
                  <a:cubicBezTo>
                    <a:pt x="1179" y="1652"/>
                    <a:pt x="1275" y="1670"/>
                    <a:pt x="1381" y="1656"/>
                  </a:cubicBezTo>
                  <a:cubicBezTo>
                    <a:pt x="1367" y="1609"/>
                    <a:pt x="1304" y="1628"/>
                    <a:pt x="1255" y="1627"/>
                  </a:cubicBezTo>
                  <a:close/>
                  <a:moveTo>
                    <a:pt x="467" y="1656"/>
                  </a:moveTo>
                  <a:cubicBezTo>
                    <a:pt x="465" y="1680"/>
                    <a:pt x="460" y="1711"/>
                    <a:pt x="475" y="1724"/>
                  </a:cubicBezTo>
                  <a:cubicBezTo>
                    <a:pt x="503" y="1734"/>
                    <a:pt x="514" y="1704"/>
                    <a:pt x="512" y="1683"/>
                  </a:cubicBezTo>
                  <a:cubicBezTo>
                    <a:pt x="522" y="1679"/>
                    <a:pt x="529" y="1688"/>
                    <a:pt x="541" y="1687"/>
                  </a:cubicBezTo>
                  <a:cubicBezTo>
                    <a:pt x="565" y="1662"/>
                    <a:pt x="544" y="1639"/>
                    <a:pt x="514" y="1633"/>
                  </a:cubicBezTo>
                  <a:cubicBezTo>
                    <a:pt x="512" y="1653"/>
                    <a:pt x="490" y="1663"/>
                    <a:pt x="467" y="1656"/>
                  </a:cubicBezTo>
                  <a:close/>
                  <a:moveTo>
                    <a:pt x="638" y="1648"/>
                  </a:moveTo>
                  <a:cubicBezTo>
                    <a:pt x="631" y="1658"/>
                    <a:pt x="621" y="1665"/>
                    <a:pt x="607" y="1666"/>
                  </a:cubicBezTo>
                  <a:cubicBezTo>
                    <a:pt x="593" y="1668"/>
                    <a:pt x="582" y="1657"/>
                    <a:pt x="574" y="1662"/>
                  </a:cubicBezTo>
                  <a:cubicBezTo>
                    <a:pt x="594" y="1702"/>
                    <a:pt x="635" y="1738"/>
                    <a:pt x="659" y="1780"/>
                  </a:cubicBezTo>
                  <a:cubicBezTo>
                    <a:pt x="669" y="1765"/>
                    <a:pt x="689" y="1781"/>
                    <a:pt x="700" y="1772"/>
                  </a:cubicBezTo>
                  <a:cubicBezTo>
                    <a:pt x="670" y="1761"/>
                    <a:pt x="656" y="1727"/>
                    <a:pt x="682" y="1704"/>
                  </a:cubicBezTo>
                  <a:cubicBezTo>
                    <a:pt x="666" y="1686"/>
                    <a:pt x="661" y="1659"/>
                    <a:pt x="638" y="1648"/>
                  </a:cubicBezTo>
                  <a:close/>
                  <a:moveTo>
                    <a:pt x="694" y="1673"/>
                  </a:moveTo>
                  <a:cubicBezTo>
                    <a:pt x="696" y="1686"/>
                    <a:pt x="709" y="1690"/>
                    <a:pt x="715" y="1700"/>
                  </a:cubicBezTo>
                  <a:cubicBezTo>
                    <a:pt x="714" y="1709"/>
                    <a:pt x="702" y="1707"/>
                    <a:pt x="696" y="1712"/>
                  </a:cubicBezTo>
                  <a:cubicBezTo>
                    <a:pt x="699" y="1716"/>
                    <a:pt x="703" y="1717"/>
                    <a:pt x="703" y="1724"/>
                  </a:cubicBezTo>
                  <a:cubicBezTo>
                    <a:pt x="696" y="1724"/>
                    <a:pt x="690" y="1721"/>
                    <a:pt x="684" y="1716"/>
                  </a:cubicBezTo>
                  <a:cubicBezTo>
                    <a:pt x="661" y="1748"/>
                    <a:pt x="709" y="1754"/>
                    <a:pt x="715" y="1776"/>
                  </a:cubicBezTo>
                  <a:cubicBezTo>
                    <a:pt x="708" y="1795"/>
                    <a:pt x="682" y="1777"/>
                    <a:pt x="669" y="1786"/>
                  </a:cubicBezTo>
                  <a:cubicBezTo>
                    <a:pt x="669" y="1798"/>
                    <a:pt x="676" y="1802"/>
                    <a:pt x="678" y="1811"/>
                  </a:cubicBezTo>
                  <a:cubicBezTo>
                    <a:pt x="666" y="1817"/>
                    <a:pt x="654" y="1812"/>
                    <a:pt x="645" y="1822"/>
                  </a:cubicBezTo>
                  <a:cubicBezTo>
                    <a:pt x="644" y="1843"/>
                    <a:pt x="654" y="1854"/>
                    <a:pt x="667" y="1861"/>
                  </a:cubicBezTo>
                  <a:cubicBezTo>
                    <a:pt x="663" y="1868"/>
                    <a:pt x="657" y="1875"/>
                    <a:pt x="659" y="1886"/>
                  </a:cubicBezTo>
                  <a:cubicBezTo>
                    <a:pt x="689" y="1894"/>
                    <a:pt x="689" y="1855"/>
                    <a:pt x="692" y="1840"/>
                  </a:cubicBezTo>
                  <a:cubicBezTo>
                    <a:pt x="709" y="1847"/>
                    <a:pt x="741" y="1850"/>
                    <a:pt x="740" y="1832"/>
                  </a:cubicBezTo>
                  <a:cubicBezTo>
                    <a:pt x="740" y="1822"/>
                    <a:pt x="728" y="1821"/>
                    <a:pt x="734" y="1811"/>
                  </a:cubicBezTo>
                  <a:cubicBezTo>
                    <a:pt x="745" y="1812"/>
                    <a:pt x="751" y="1814"/>
                    <a:pt x="762" y="1811"/>
                  </a:cubicBezTo>
                  <a:cubicBezTo>
                    <a:pt x="780" y="1780"/>
                    <a:pt x="753" y="1755"/>
                    <a:pt x="748" y="1718"/>
                  </a:cubicBezTo>
                  <a:cubicBezTo>
                    <a:pt x="737" y="1716"/>
                    <a:pt x="733" y="1722"/>
                    <a:pt x="731" y="1731"/>
                  </a:cubicBezTo>
                  <a:cubicBezTo>
                    <a:pt x="733" y="1738"/>
                    <a:pt x="752" y="1750"/>
                    <a:pt x="736" y="1755"/>
                  </a:cubicBezTo>
                  <a:cubicBezTo>
                    <a:pt x="717" y="1747"/>
                    <a:pt x="715" y="1706"/>
                    <a:pt x="744" y="1708"/>
                  </a:cubicBezTo>
                  <a:cubicBezTo>
                    <a:pt x="740" y="1690"/>
                    <a:pt x="733" y="1675"/>
                    <a:pt x="729" y="1658"/>
                  </a:cubicBezTo>
                  <a:cubicBezTo>
                    <a:pt x="713" y="1647"/>
                    <a:pt x="701" y="1662"/>
                    <a:pt x="694" y="1673"/>
                  </a:cubicBezTo>
                  <a:close/>
                  <a:moveTo>
                    <a:pt x="537" y="1697"/>
                  </a:moveTo>
                  <a:cubicBezTo>
                    <a:pt x="570" y="1741"/>
                    <a:pt x="595" y="1794"/>
                    <a:pt x="634" y="1832"/>
                  </a:cubicBezTo>
                  <a:cubicBezTo>
                    <a:pt x="630" y="1817"/>
                    <a:pt x="644" y="1804"/>
                    <a:pt x="663" y="1805"/>
                  </a:cubicBezTo>
                  <a:cubicBezTo>
                    <a:pt x="660" y="1793"/>
                    <a:pt x="647" y="1791"/>
                    <a:pt x="640" y="1782"/>
                  </a:cubicBezTo>
                  <a:cubicBezTo>
                    <a:pt x="642" y="1782"/>
                    <a:pt x="645" y="1782"/>
                    <a:pt x="645" y="1780"/>
                  </a:cubicBezTo>
                  <a:cubicBezTo>
                    <a:pt x="638" y="1760"/>
                    <a:pt x="612" y="1732"/>
                    <a:pt x="595" y="1716"/>
                  </a:cubicBezTo>
                  <a:cubicBezTo>
                    <a:pt x="585" y="1697"/>
                    <a:pt x="575" y="1680"/>
                    <a:pt x="562" y="1664"/>
                  </a:cubicBezTo>
                  <a:cubicBezTo>
                    <a:pt x="559" y="1681"/>
                    <a:pt x="559" y="1700"/>
                    <a:pt x="537" y="1697"/>
                  </a:cubicBezTo>
                  <a:close/>
                  <a:moveTo>
                    <a:pt x="1383" y="1668"/>
                  </a:moveTo>
                  <a:cubicBezTo>
                    <a:pt x="1382" y="1670"/>
                    <a:pt x="1381" y="1671"/>
                    <a:pt x="1379" y="1671"/>
                  </a:cubicBezTo>
                  <a:cubicBezTo>
                    <a:pt x="1322" y="1675"/>
                    <a:pt x="1273" y="1674"/>
                    <a:pt x="1213" y="1673"/>
                  </a:cubicBezTo>
                  <a:cubicBezTo>
                    <a:pt x="1162" y="1671"/>
                    <a:pt x="1113" y="1681"/>
                    <a:pt x="1069" y="1681"/>
                  </a:cubicBezTo>
                  <a:cubicBezTo>
                    <a:pt x="1068" y="1695"/>
                    <a:pt x="1068" y="1709"/>
                    <a:pt x="1075" y="1716"/>
                  </a:cubicBezTo>
                  <a:cubicBezTo>
                    <a:pt x="1177" y="1724"/>
                    <a:pt x="1283" y="1704"/>
                    <a:pt x="1381" y="1702"/>
                  </a:cubicBezTo>
                  <a:cubicBezTo>
                    <a:pt x="1387" y="1696"/>
                    <a:pt x="1390" y="1676"/>
                    <a:pt x="1383" y="1668"/>
                  </a:cubicBezTo>
                  <a:close/>
                  <a:moveTo>
                    <a:pt x="382" y="1726"/>
                  </a:moveTo>
                  <a:cubicBezTo>
                    <a:pt x="396" y="1725"/>
                    <a:pt x="408" y="1721"/>
                    <a:pt x="409" y="1706"/>
                  </a:cubicBezTo>
                  <a:cubicBezTo>
                    <a:pt x="402" y="1699"/>
                    <a:pt x="388" y="1699"/>
                    <a:pt x="380" y="1693"/>
                  </a:cubicBezTo>
                  <a:cubicBezTo>
                    <a:pt x="377" y="1705"/>
                    <a:pt x="373" y="1720"/>
                    <a:pt x="382" y="1726"/>
                  </a:cubicBezTo>
                  <a:close/>
                  <a:moveTo>
                    <a:pt x="1832" y="1708"/>
                  </a:moveTo>
                  <a:cubicBezTo>
                    <a:pt x="1841" y="1725"/>
                    <a:pt x="1821" y="1731"/>
                    <a:pt x="1819" y="1743"/>
                  </a:cubicBezTo>
                  <a:cubicBezTo>
                    <a:pt x="1820" y="1740"/>
                    <a:pt x="1826" y="1752"/>
                    <a:pt x="1825" y="1751"/>
                  </a:cubicBezTo>
                  <a:cubicBezTo>
                    <a:pt x="1827" y="1756"/>
                    <a:pt x="1820" y="1760"/>
                    <a:pt x="1823" y="1766"/>
                  </a:cubicBezTo>
                  <a:cubicBezTo>
                    <a:pt x="1851" y="1757"/>
                    <a:pt x="1872" y="1772"/>
                    <a:pt x="1875" y="1795"/>
                  </a:cubicBezTo>
                  <a:cubicBezTo>
                    <a:pt x="1920" y="1766"/>
                    <a:pt x="1957" y="1822"/>
                    <a:pt x="1919" y="1846"/>
                  </a:cubicBezTo>
                  <a:cubicBezTo>
                    <a:pt x="1934" y="1852"/>
                    <a:pt x="1942" y="1874"/>
                    <a:pt x="1931" y="1890"/>
                  </a:cubicBezTo>
                  <a:cubicBezTo>
                    <a:pt x="1939" y="1903"/>
                    <a:pt x="1967" y="1909"/>
                    <a:pt x="1962" y="1879"/>
                  </a:cubicBezTo>
                  <a:cubicBezTo>
                    <a:pt x="1958" y="1875"/>
                    <a:pt x="1949" y="1876"/>
                    <a:pt x="1947" y="1869"/>
                  </a:cubicBezTo>
                  <a:cubicBezTo>
                    <a:pt x="1958" y="1860"/>
                    <a:pt x="1946" y="1847"/>
                    <a:pt x="1945" y="1836"/>
                  </a:cubicBezTo>
                  <a:cubicBezTo>
                    <a:pt x="1954" y="1823"/>
                    <a:pt x="1970" y="1818"/>
                    <a:pt x="1972" y="1803"/>
                  </a:cubicBezTo>
                  <a:cubicBezTo>
                    <a:pt x="1978" y="1766"/>
                    <a:pt x="1946" y="1769"/>
                    <a:pt x="1923" y="1768"/>
                  </a:cubicBezTo>
                  <a:cubicBezTo>
                    <a:pt x="1925" y="1762"/>
                    <a:pt x="1928" y="1755"/>
                    <a:pt x="1925" y="1749"/>
                  </a:cubicBezTo>
                  <a:cubicBezTo>
                    <a:pt x="1916" y="1736"/>
                    <a:pt x="1896" y="1749"/>
                    <a:pt x="1881" y="1745"/>
                  </a:cubicBezTo>
                  <a:cubicBezTo>
                    <a:pt x="1884" y="1734"/>
                    <a:pt x="1889" y="1725"/>
                    <a:pt x="1892" y="1714"/>
                  </a:cubicBezTo>
                  <a:cubicBezTo>
                    <a:pt x="1881" y="1693"/>
                    <a:pt x="1847" y="1688"/>
                    <a:pt x="1832" y="1708"/>
                  </a:cubicBezTo>
                  <a:close/>
                  <a:moveTo>
                    <a:pt x="487" y="1737"/>
                  </a:moveTo>
                  <a:cubicBezTo>
                    <a:pt x="524" y="1791"/>
                    <a:pt x="561" y="1844"/>
                    <a:pt x="601" y="1894"/>
                  </a:cubicBezTo>
                  <a:cubicBezTo>
                    <a:pt x="623" y="1886"/>
                    <a:pt x="647" y="1881"/>
                    <a:pt x="649" y="1859"/>
                  </a:cubicBezTo>
                  <a:cubicBezTo>
                    <a:pt x="642" y="1857"/>
                    <a:pt x="642" y="1862"/>
                    <a:pt x="638" y="1863"/>
                  </a:cubicBezTo>
                  <a:cubicBezTo>
                    <a:pt x="598" y="1811"/>
                    <a:pt x="566" y="1751"/>
                    <a:pt x="523" y="1702"/>
                  </a:cubicBezTo>
                  <a:cubicBezTo>
                    <a:pt x="517" y="1719"/>
                    <a:pt x="512" y="1738"/>
                    <a:pt x="487" y="1737"/>
                  </a:cubicBezTo>
                  <a:close/>
                  <a:moveTo>
                    <a:pt x="378" y="1735"/>
                  </a:moveTo>
                  <a:cubicBezTo>
                    <a:pt x="379" y="1761"/>
                    <a:pt x="371" y="1776"/>
                    <a:pt x="374" y="1797"/>
                  </a:cubicBezTo>
                  <a:cubicBezTo>
                    <a:pt x="402" y="1796"/>
                    <a:pt x="411" y="1770"/>
                    <a:pt x="417" y="1753"/>
                  </a:cubicBezTo>
                  <a:cubicBezTo>
                    <a:pt x="429" y="1753"/>
                    <a:pt x="432" y="1761"/>
                    <a:pt x="444" y="1762"/>
                  </a:cubicBezTo>
                  <a:cubicBezTo>
                    <a:pt x="460" y="1755"/>
                    <a:pt x="461" y="1738"/>
                    <a:pt x="463" y="1722"/>
                  </a:cubicBezTo>
                  <a:cubicBezTo>
                    <a:pt x="450" y="1721"/>
                    <a:pt x="436" y="1712"/>
                    <a:pt x="421" y="1708"/>
                  </a:cubicBezTo>
                  <a:cubicBezTo>
                    <a:pt x="416" y="1726"/>
                    <a:pt x="405" y="1738"/>
                    <a:pt x="378" y="1735"/>
                  </a:cubicBezTo>
                  <a:close/>
                  <a:moveTo>
                    <a:pt x="1379" y="1718"/>
                  </a:moveTo>
                  <a:cubicBezTo>
                    <a:pt x="1350" y="1714"/>
                    <a:pt x="1320" y="1720"/>
                    <a:pt x="1292" y="1720"/>
                  </a:cubicBezTo>
                  <a:cubicBezTo>
                    <a:pt x="1215" y="1721"/>
                    <a:pt x="1141" y="1740"/>
                    <a:pt x="1069" y="1726"/>
                  </a:cubicBezTo>
                  <a:cubicBezTo>
                    <a:pt x="1024" y="1741"/>
                    <a:pt x="978" y="1755"/>
                    <a:pt x="942" y="1768"/>
                  </a:cubicBezTo>
                  <a:cubicBezTo>
                    <a:pt x="1106" y="1758"/>
                    <a:pt x="1295" y="1768"/>
                    <a:pt x="1480" y="1766"/>
                  </a:cubicBezTo>
                  <a:cubicBezTo>
                    <a:pt x="1443" y="1755"/>
                    <a:pt x="1417" y="1724"/>
                    <a:pt x="1379" y="1718"/>
                  </a:cubicBezTo>
                  <a:close/>
                  <a:moveTo>
                    <a:pt x="781" y="1791"/>
                  </a:moveTo>
                  <a:cubicBezTo>
                    <a:pt x="781" y="1802"/>
                    <a:pt x="775" y="1826"/>
                    <a:pt x="752" y="1822"/>
                  </a:cubicBezTo>
                  <a:cubicBezTo>
                    <a:pt x="757" y="1850"/>
                    <a:pt x="727" y="1863"/>
                    <a:pt x="703" y="1857"/>
                  </a:cubicBezTo>
                  <a:cubicBezTo>
                    <a:pt x="696" y="1878"/>
                    <a:pt x="689" y="1899"/>
                    <a:pt x="659" y="1898"/>
                  </a:cubicBezTo>
                  <a:cubicBezTo>
                    <a:pt x="655" y="1895"/>
                    <a:pt x="654" y="1888"/>
                    <a:pt x="647" y="1888"/>
                  </a:cubicBezTo>
                  <a:cubicBezTo>
                    <a:pt x="631" y="1894"/>
                    <a:pt x="618" y="1903"/>
                    <a:pt x="599" y="1906"/>
                  </a:cubicBezTo>
                  <a:cubicBezTo>
                    <a:pt x="585" y="1944"/>
                    <a:pt x="550" y="1969"/>
                    <a:pt x="508" y="1966"/>
                  </a:cubicBezTo>
                  <a:cubicBezTo>
                    <a:pt x="503" y="1960"/>
                    <a:pt x="500" y="1952"/>
                    <a:pt x="492" y="1950"/>
                  </a:cubicBezTo>
                  <a:cubicBezTo>
                    <a:pt x="487" y="1948"/>
                    <a:pt x="480" y="1962"/>
                    <a:pt x="471" y="1962"/>
                  </a:cubicBezTo>
                  <a:cubicBezTo>
                    <a:pt x="525" y="2026"/>
                    <a:pt x="589" y="2080"/>
                    <a:pt x="655" y="2132"/>
                  </a:cubicBezTo>
                  <a:cubicBezTo>
                    <a:pt x="669" y="2131"/>
                    <a:pt x="676" y="2137"/>
                    <a:pt x="688" y="2138"/>
                  </a:cubicBezTo>
                  <a:cubicBezTo>
                    <a:pt x="687" y="2130"/>
                    <a:pt x="690" y="2126"/>
                    <a:pt x="690" y="2119"/>
                  </a:cubicBezTo>
                  <a:cubicBezTo>
                    <a:pt x="718" y="2078"/>
                    <a:pt x="735" y="2037"/>
                    <a:pt x="773" y="2006"/>
                  </a:cubicBezTo>
                  <a:cubicBezTo>
                    <a:pt x="830" y="1958"/>
                    <a:pt x="906" y="1928"/>
                    <a:pt x="913" y="1840"/>
                  </a:cubicBezTo>
                  <a:cubicBezTo>
                    <a:pt x="876" y="1837"/>
                    <a:pt x="872" y="1777"/>
                    <a:pt x="899" y="1764"/>
                  </a:cubicBezTo>
                  <a:cubicBezTo>
                    <a:pt x="895" y="1750"/>
                    <a:pt x="898" y="1724"/>
                    <a:pt x="891" y="1720"/>
                  </a:cubicBezTo>
                  <a:cubicBezTo>
                    <a:pt x="858" y="1747"/>
                    <a:pt x="817" y="1775"/>
                    <a:pt x="781" y="1791"/>
                  </a:cubicBezTo>
                  <a:close/>
                  <a:moveTo>
                    <a:pt x="436" y="1772"/>
                  </a:moveTo>
                  <a:cubicBezTo>
                    <a:pt x="471" y="1833"/>
                    <a:pt x="518" y="1882"/>
                    <a:pt x="562" y="1935"/>
                  </a:cubicBezTo>
                  <a:cubicBezTo>
                    <a:pt x="575" y="1930"/>
                    <a:pt x="580" y="1916"/>
                    <a:pt x="587" y="1904"/>
                  </a:cubicBezTo>
                  <a:cubicBezTo>
                    <a:pt x="554" y="1848"/>
                    <a:pt x="513" y="1793"/>
                    <a:pt x="471" y="1741"/>
                  </a:cubicBezTo>
                  <a:cubicBezTo>
                    <a:pt x="469" y="1762"/>
                    <a:pt x="452" y="1772"/>
                    <a:pt x="436" y="1772"/>
                  </a:cubicBezTo>
                  <a:close/>
                  <a:moveTo>
                    <a:pt x="973" y="1838"/>
                  </a:moveTo>
                  <a:cubicBezTo>
                    <a:pt x="1044" y="1845"/>
                    <a:pt x="1100" y="1845"/>
                    <a:pt x="1164" y="1842"/>
                  </a:cubicBezTo>
                  <a:cubicBezTo>
                    <a:pt x="1260" y="1838"/>
                    <a:pt x="1363" y="1846"/>
                    <a:pt x="1470" y="1838"/>
                  </a:cubicBezTo>
                  <a:cubicBezTo>
                    <a:pt x="1500" y="1836"/>
                    <a:pt x="1534" y="1828"/>
                    <a:pt x="1536" y="1807"/>
                  </a:cubicBezTo>
                  <a:cubicBezTo>
                    <a:pt x="1540" y="1766"/>
                    <a:pt x="1471" y="1780"/>
                    <a:pt x="1441" y="1780"/>
                  </a:cubicBezTo>
                  <a:cubicBezTo>
                    <a:pt x="1375" y="1781"/>
                    <a:pt x="1325" y="1778"/>
                    <a:pt x="1257" y="1778"/>
                  </a:cubicBezTo>
                  <a:cubicBezTo>
                    <a:pt x="1204" y="1779"/>
                    <a:pt x="1158" y="1777"/>
                    <a:pt x="1110" y="1778"/>
                  </a:cubicBezTo>
                  <a:cubicBezTo>
                    <a:pt x="1089" y="1779"/>
                    <a:pt x="1071" y="1774"/>
                    <a:pt x="1058" y="1774"/>
                  </a:cubicBezTo>
                  <a:cubicBezTo>
                    <a:pt x="996" y="1773"/>
                    <a:pt x="936" y="1780"/>
                    <a:pt x="897" y="1782"/>
                  </a:cubicBezTo>
                  <a:cubicBezTo>
                    <a:pt x="873" y="1826"/>
                    <a:pt x="932" y="1834"/>
                    <a:pt x="973" y="1838"/>
                  </a:cubicBezTo>
                  <a:close/>
                  <a:moveTo>
                    <a:pt x="427" y="1780"/>
                  </a:moveTo>
                  <a:cubicBezTo>
                    <a:pt x="426" y="1780"/>
                    <a:pt x="425" y="1780"/>
                    <a:pt x="423" y="1780"/>
                  </a:cubicBezTo>
                  <a:cubicBezTo>
                    <a:pt x="423" y="1779"/>
                    <a:pt x="423" y="1778"/>
                    <a:pt x="421" y="1778"/>
                  </a:cubicBezTo>
                  <a:cubicBezTo>
                    <a:pt x="410" y="1787"/>
                    <a:pt x="401" y="1810"/>
                    <a:pt x="382" y="1805"/>
                  </a:cubicBezTo>
                  <a:cubicBezTo>
                    <a:pt x="401" y="1839"/>
                    <a:pt x="450" y="1872"/>
                    <a:pt x="477" y="1908"/>
                  </a:cubicBezTo>
                  <a:cubicBezTo>
                    <a:pt x="494" y="1932"/>
                    <a:pt x="514" y="1964"/>
                    <a:pt x="554" y="1948"/>
                  </a:cubicBezTo>
                  <a:cubicBezTo>
                    <a:pt x="517" y="1895"/>
                    <a:pt x="463" y="1841"/>
                    <a:pt x="427" y="1780"/>
                  </a:cubicBezTo>
                  <a:close/>
                  <a:moveTo>
                    <a:pt x="926" y="1844"/>
                  </a:moveTo>
                  <a:cubicBezTo>
                    <a:pt x="924" y="1872"/>
                    <a:pt x="907" y="1905"/>
                    <a:pt x="893" y="1925"/>
                  </a:cubicBezTo>
                  <a:cubicBezTo>
                    <a:pt x="868" y="1961"/>
                    <a:pt x="823" y="1982"/>
                    <a:pt x="787" y="2010"/>
                  </a:cubicBezTo>
                  <a:cubicBezTo>
                    <a:pt x="743" y="2045"/>
                    <a:pt x="723" y="2093"/>
                    <a:pt x="696" y="2140"/>
                  </a:cubicBezTo>
                  <a:cubicBezTo>
                    <a:pt x="724" y="2149"/>
                    <a:pt x="758" y="2146"/>
                    <a:pt x="789" y="2150"/>
                  </a:cubicBezTo>
                  <a:cubicBezTo>
                    <a:pt x="805" y="2153"/>
                    <a:pt x="819" y="2162"/>
                    <a:pt x="835" y="2165"/>
                  </a:cubicBezTo>
                  <a:cubicBezTo>
                    <a:pt x="884" y="2174"/>
                    <a:pt x="931" y="2180"/>
                    <a:pt x="982" y="2183"/>
                  </a:cubicBezTo>
                  <a:cubicBezTo>
                    <a:pt x="1077" y="2190"/>
                    <a:pt x="1178" y="2198"/>
                    <a:pt x="1273" y="2200"/>
                  </a:cubicBezTo>
                  <a:cubicBezTo>
                    <a:pt x="1299" y="2200"/>
                    <a:pt x="1324" y="2195"/>
                    <a:pt x="1350" y="2194"/>
                  </a:cubicBezTo>
                  <a:cubicBezTo>
                    <a:pt x="1395" y="2191"/>
                    <a:pt x="1443" y="2193"/>
                    <a:pt x="1488" y="2186"/>
                  </a:cubicBezTo>
                  <a:cubicBezTo>
                    <a:pt x="1513" y="2181"/>
                    <a:pt x="1538" y="2178"/>
                    <a:pt x="1563" y="2175"/>
                  </a:cubicBezTo>
                  <a:cubicBezTo>
                    <a:pt x="1588" y="2172"/>
                    <a:pt x="1615" y="2171"/>
                    <a:pt x="1635" y="2165"/>
                  </a:cubicBezTo>
                  <a:cubicBezTo>
                    <a:pt x="1667" y="2155"/>
                    <a:pt x="1695" y="2135"/>
                    <a:pt x="1722" y="2117"/>
                  </a:cubicBezTo>
                  <a:cubicBezTo>
                    <a:pt x="1749" y="2099"/>
                    <a:pt x="1782" y="2091"/>
                    <a:pt x="1805" y="2070"/>
                  </a:cubicBezTo>
                  <a:cubicBezTo>
                    <a:pt x="1720" y="1984"/>
                    <a:pt x="1523" y="1992"/>
                    <a:pt x="1497" y="1848"/>
                  </a:cubicBezTo>
                  <a:cubicBezTo>
                    <a:pt x="1308" y="1855"/>
                    <a:pt x="1108" y="1865"/>
                    <a:pt x="926" y="1844"/>
                  </a:cubicBezTo>
                  <a:close/>
                  <a:moveTo>
                    <a:pt x="549" y="2223"/>
                  </a:moveTo>
                  <a:cubicBezTo>
                    <a:pt x="578" y="2230"/>
                    <a:pt x="606" y="2242"/>
                    <a:pt x="636" y="2248"/>
                  </a:cubicBezTo>
                  <a:cubicBezTo>
                    <a:pt x="696" y="2259"/>
                    <a:pt x="759" y="2274"/>
                    <a:pt x="816" y="2285"/>
                  </a:cubicBezTo>
                  <a:cubicBezTo>
                    <a:pt x="831" y="2288"/>
                    <a:pt x="847" y="2284"/>
                    <a:pt x="864" y="2285"/>
                  </a:cubicBezTo>
                  <a:cubicBezTo>
                    <a:pt x="903" y="2286"/>
                    <a:pt x="944" y="2297"/>
                    <a:pt x="986" y="2301"/>
                  </a:cubicBezTo>
                  <a:cubicBezTo>
                    <a:pt x="1115" y="2313"/>
                    <a:pt x="1231" y="2308"/>
                    <a:pt x="1356" y="2310"/>
                  </a:cubicBezTo>
                  <a:cubicBezTo>
                    <a:pt x="1388" y="2310"/>
                    <a:pt x="1424" y="2307"/>
                    <a:pt x="1457" y="2303"/>
                  </a:cubicBezTo>
                  <a:cubicBezTo>
                    <a:pt x="1488" y="2300"/>
                    <a:pt x="1519" y="2299"/>
                    <a:pt x="1548" y="2295"/>
                  </a:cubicBezTo>
                  <a:cubicBezTo>
                    <a:pt x="1610" y="2286"/>
                    <a:pt x="1670" y="2269"/>
                    <a:pt x="1726" y="2258"/>
                  </a:cubicBezTo>
                  <a:cubicBezTo>
                    <a:pt x="1796" y="2245"/>
                    <a:pt x="1875" y="2234"/>
                    <a:pt x="1929" y="2204"/>
                  </a:cubicBezTo>
                  <a:cubicBezTo>
                    <a:pt x="1948" y="2194"/>
                    <a:pt x="1981" y="2170"/>
                    <a:pt x="1985" y="2152"/>
                  </a:cubicBezTo>
                  <a:cubicBezTo>
                    <a:pt x="1989" y="2130"/>
                    <a:pt x="1979" y="2099"/>
                    <a:pt x="1956" y="2097"/>
                  </a:cubicBezTo>
                  <a:cubicBezTo>
                    <a:pt x="1943" y="2095"/>
                    <a:pt x="1907" y="2112"/>
                    <a:pt x="1894" y="2117"/>
                  </a:cubicBezTo>
                  <a:cubicBezTo>
                    <a:pt x="1787" y="2155"/>
                    <a:pt x="1671" y="2172"/>
                    <a:pt x="1550" y="2192"/>
                  </a:cubicBezTo>
                  <a:cubicBezTo>
                    <a:pt x="1498" y="2200"/>
                    <a:pt x="1446" y="2209"/>
                    <a:pt x="1399" y="2212"/>
                  </a:cubicBezTo>
                  <a:cubicBezTo>
                    <a:pt x="1307" y="2219"/>
                    <a:pt x="1220" y="2215"/>
                    <a:pt x="1133" y="2214"/>
                  </a:cubicBezTo>
                  <a:cubicBezTo>
                    <a:pt x="1088" y="2214"/>
                    <a:pt x="1051" y="2210"/>
                    <a:pt x="1009" y="2206"/>
                  </a:cubicBezTo>
                  <a:cubicBezTo>
                    <a:pt x="951" y="2202"/>
                    <a:pt x="898" y="2198"/>
                    <a:pt x="845" y="2186"/>
                  </a:cubicBezTo>
                  <a:cubicBezTo>
                    <a:pt x="719" y="2156"/>
                    <a:pt x="586" y="2142"/>
                    <a:pt x="471" y="2094"/>
                  </a:cubicBezTo>
                  <a:cubicBezTo>
                    <a:pt x="451" y="2086"/>
                    <a:pt x="412" y="2072"/>
                    <a:pt x="396" y="2084"/>
                  </a:cubicBezTo>
                  <a:cubicBezTo>
                    <a:pt x="376" y="2100"/>
                    <a:pt x="386" y="2132"/>
                    <a:pt x="394" y="2154"/>
                  </a:cubicBezTo>
                  <a:cubicBezTo>
                    <a:pt x="415" y="2175"/>
                    <a:pt x="439" y="2191"/>
                    <a:pt x="469" y="2202"/>
                  </a:cubicBezTo>
                  <a:cubicBezTo>
                    <a:pt x="473" y="2204"/>
                    <a:pt x="473" y="2204"/>
                    <a:pt x="471" y="2200"/>
                  </a:cubicBezTo>
                  <a:cubicBezTo>
                    <a:pt x="493" y="2214"/>
                    <a:pt x="522" y="2216"/>
                    <a:pt x="549" y="2223"/>
                  </a:cubicBezTo>
                  <a:close/>
                  <a:moveTo>
                    <a:pt x="1728" y="2276"/>
                  </a:moveTo>
                  <a:cubicBezTo>
                    <a:pt x="1647" y="2292"/>
                    <a:pt x="1563" y="2309"/>
                    <a:pt x="1480" y="2316"/>
                  </a:cubicBezTo>
                  <a:cubicBezTo>
                    <a:pt x="1385" y="2324"/>
                    <a:pt x="1287" y="2329"/>
                    <a:pt x="1197" y="2328"/>
                  </a:cubicBezTo>
                  <a:cubicBezTo>
                    <a:pt x="986" y="2327"/>
                    <a:pt x="779" y="2303"/>
                    <a:pt x="587" y="2252"/>
                  </a:cubicBezTo>
                  <a:cubicBezTo>
                    <a:pt x="513" y="2232"/>
                    <a:pt x="440" y="2213"/>
                    <a:pt x="390" y="2173"/>
                  </a:cubicBezTo>
                  <a:cubicBezTo>
                    <a:pt x="368" y="2199"/>
                    <a:pt x="361" y="2245"/>
                    <a:pt x="343" y="2281"/>
                  </a:cubicBezTo>
                  <a:cubicBezTo>
                    <a:pt x="307" y="2351"/>
                    <a:pt x="258" y="2445"/>
                    <a:pt x="221" y="2518"/>
                  </a:cubicBezTo>
                  <a:cubicBezTo>
                    <a:pt x="210" y="2540"/>
                    <a:pt x="181" y="2588"/>
                    <a:pt x="183" y="2599"/>
                  </a:cubicBezTo>
                  <a:cubicBezTo>
                    <a:pt x="184" y="2601"/>
                    <a:pt x="194" y="2604"/>
                    <a:pt x="186" y="2607"/>
                  </a:cubicBezTo>
                  <a:cubicBezTo>
                    <a:pt x="198" y="2605"/>
                    <a:pt x="208" y="2617"/>
                    <a:pt x="225" y="2618"/>
                  </a:cubicBezTo>
                  <a:cubicBezTo>
                    <a:pt x="285" y="2658"/>
                    <a:pt x="381" y="2670"/>
                    <a:pt x="446" y="2700"/>
                  </a:cubicBezTo>
                  <a:cubicBezTo>
                    <a:pt x="465" y="2697"/>
                    <a:pt x="484" y="2707"/>
                    <a:pt x="508" y="2713"/>
                  </a:cubicBezTo>
                  <a:cubicBezTo>
                    <a:pt x="526" y="2717"/>
                    <a:pt x="546" y="2715"/>
                    <a:pt x="556" y="2719"/>
                  </a:cubicBezTo>
                  <a:cubicBezTo>
                    <a:pt x="562" y="2722"/>
                    <a:pt x="558" y="2726"/>
                    <a:pt x="564" y="2727"/>
                  </a:cubicBezTo>
                  <a:cubicBezTo>
                    <a:pt x="604" y="2730"/>
                    <a:pt x="648" y="2730"/>
                    <a:pt x="680" y="2750"/>
                  </a:cubicBezTo>
                  <a:cubicBezTo>
                    <a:pt x="701" y="2741"/>
                    <a:pt x="721" y="2753"/>
                    <a:pt x="742" y="2758"/>
                  </a:cubicBezTo>
                  <a:cubicBezTo>
                    <a:pt x="770" y="2765"/>
                    <a:pt x="802" y="2762"/>
                    <a:pt x="833" y="2767"/>
                  </a:cubicBezTo>
                  <a:cubicBezTo>
                    <a:pt x="922" y="2779"/>
                    <a:pt x="1004" y="2787"/>
                    <a:pt x="1079" y="2783"/>
                  </a:cubicBezTo>
                  <a:cubicBezTo>
                    <a:pt x="1089" y="2785"/>
                    <a:pt x="1092" y="2789"/>
                    <a:pt x="1102" y="2789"/>
                  </a:cubicBezTo>
                  <a:cubicBezTo>
                    <a:pt x="1216" y="2797"/>
                    <a:pt x="1309" y="2782"/>
                    <a:pt x="1412" y="2781"/>
                  </a:cubicBezTo>
                  <a:cubicBezTo>
                    <a:pt x="1473" y="2760"/>
                    <a:pt x="1543" y="2767"/>
                    <a:pt x="1600" y="2758"/>
                  </a:cubicBezTo>
                  <a:cubicBezTo>
                    <a:pt x="1647" y="2751"/>
                    <a:pt x="1694" y="2738"/>
                    <a:pt x="1741" y="2727"/>
                  </a:cubicBezTo>
                  <a:cubicBezTo>
                    <a:pt x="1807" y="2712"/>
                    <a:pt x="1874" y="2692"/>
                    <a:pt x="1939" y="2676"/>
                  </a:cubicBezTo>
                  <a:cubicBezTo>
                    <a:pt x="2004" y="2660"/>
                    <a:pt x="2067" y="2639"/>
                    <a:pt x="2121" y="2607"/>
                  </a:cubicBezTo>
                  <a:cubicBezTo>
                    <a:pt x="2071" y="2467"/>
                    <a:pt x="2017" y="2336"/>
                    <a:pt x="1954" y="2206"/>
                  </a:cubicBezTo>
                  <a:cubicBezTo>
                    <a:pt x="1892" y="2243"/>
                    <a:pt x="1810" y="2261"/>
                    <a:pt x="1728" y="2276"/>
                  </a:cubicBezTo>
                  <a:close/>
                  <a:moveTo>
                    <a:pt x="115" y="2622"/>
                  </a:moveTo>
                  <a:cubicBezTo>
                    <a:pt x="100" y="2642"/>
                    <a:pt x="115" y="2666"/>
                    <a:pt x="128" y="2682"/>
                  </a:cubicBezTo>
                  <a:cubicBezTo>
                    <a:pt x="198" y="2734"/>
                    <a:pt x="294" y="2751"/>
                    <a:pt x="376" y="2787"/>
                  </a:cubicBezTo>
                  <a:cubicBezTo>
                    <a:pt x="386" y="2786"/>
                    <a:pt x="390" y="2791"/>
                    <a:pt x="401" y="2789"/>
                  </a:cubicBezTo>
                  <a:cubicBezTo>
                    <a:pt x="414" y="2803"/>
                    <a:pt x="445" y="2801"/>
                    <a:pt x="461" y="2806"/>
                  </a:cubicBezTo>
                  <a:cubicBezTo>
                    <a:pt x="464" y="2807"/>
                    <a:pt x="466" y="2805"/>
                    <a:pt x="469" y="2806"/>
                  </a:cubicBezTo>
                  <a:cubicBezTo>
                    <a:pt x="530" y="2819"/>
                    <a:pt x="582" y="2836"/>
                    <a:pt x="657" y="2841"/>
                  </a:cubicBezTo>
                  <a:cubicBezTo>
                    <a:pt x="708" y="2851"/>
                    <a:pt x="762" y="2862"/>
                    <a:pt x="816" y="2866"/>
                  </a:cubicBezTo>
                  <a:cubicBezTo>
                    <a:pt x="830" y="2867"/>
                    <a:pt x="844" y="2863"/>
                    <a:pt x="858" y="2866"/>
                  </a:cubicBezTo>
                  <a:cubicBezTo>
                    <a:pt x="914" y="2876"/>
                    <a:pt x="966" y="2874"/>
                    <a:pt x="1019" y="2876"/>
                  </a:cubicBezTo>
                  <a:cubicBezTo>
                    <a:pt x="1040" y="2877"/>
                    <a:pt x="1061" y="2884"/>
                    <a:pt x="1081" y="2885"/>
                  </a:cubicBezTo>
                  <a:cubicBezTo>
                    <a:pt x="1159" y="2887"/>
                    <a:pt x="1245" y="2887"/>
                    <a:pt x="1335" y="2880"/>
                  </a:cubicBezTo>
                  <a:cubicBezTo>
                    <a:pt x="1357" y="2879"/>
                    <a:pt x="1381" y="2872"/>
                    <a:pt x="1397" y="2874"/>
                  </a:cubicBezTo>
                  <a:cubicBezTo>
                    <a:pt x="1408" y="2875"/>
                    <a:pt x="1398" y="2881"/>
                    <a:pt x="1406" y="2874"/>
                  </a:cubicBezTo>
                  <a:cubicBezTo>
                    <a:pt x="1411" y="2869"/>
                    <a:pt x="1442" y="2873"/>
                    <a:pt x="1449" y="2872"/>
                  </a:cubicBezTo>
                  <a:cubicBezTo>
                    <a:pt x="1492" y="2866"/>
                    <a:pt x="1557" y="2859"/>
                    <a:pt x="1584" y="2853"/>
                  </a:cubicBezTo>
                  <a:cubicBezTo>
                    <a:pt x="1618" y="2846"/>
                    <a:pt x="1656" y="2845"/>
                    <a:pt x="1693" y="2837"/>
                  </a:cubicBezTo>
                  <a:cubicBezTo>
                    <a:pt x="1727" y="2829"/>
                    <a:pt x="1761" y="2818"/>
                    <a:pt x="1794" y="2810"/>
                  </a:cubicBezTo>
                  <a:cubicBezTo>
                    <a:pt x="1853" y="2796"/>
                    <a:pt x="1924" y="2783"/>
                    <a:pt x="1974" y="2765"/>
                  </a:cubicBezTo>
                  <a:cubicBezTo>
                    <a:pt x="1992" y="2758"/>
                    <a:pt x="2011" y="2744"/>
                    <a:pt x="2032" y="2736"/>
                  </a:cubicBezTo>
                  <a:cubicBezTo>
                    <a:pt x="2063" y="2724"/>
                    <a:pt x="2096" y="2716"/>
                    <a:pt x="2125" y="2705"/>
                  </a:cubicBezTo>
                  <a:cubicBezTo>
                    <a:pt x="2144" y="2697"/>
                    <a:pt x="2181" y="2674"/>
                    <a:pt x="2185" y="2665"/>
                  </a:cubicBezTo>
                  <a:cubicBezTo>
                    <a:pt x="2189" y="2659"/>
                    <a:pt x="2188" y="2629"/>
                    <a:pt x="2183" y="2620"/>
                  </a:cubicBezTo>
                  <a:cubicBezTo>
                    <a:pt x="2176" y="2606"/>
                    <a:pt x="2158" y="2603"/>
                    <a:pt x="2144" y="2601"/>
                  </a:cubicBezTo>
                  <a:cubicBezTo>
                    <a:pt x="2144" y="2602"/>
                    <a:pt x="2148" y="2611"/>
                    <a:pt x="2144" y="2618"/>
                  </a:cubicBezTo>
                  <a:cubicBezTo>
                    <a:pt x="2021" y="2674"/>
                    <a:pt x="1877" y="2707"/>
                    <a:pt x="1737" y="2744"/>
                  </a:cubicBezTo>
                  <a:cubicBezTo>
                    <a:pt x="1675" y="2760"/>
                    <a:pt x="1612" y="2772"/>
                    <a:pt x="1550" y="2777"/>
                  </a:cubicBezTo>
                  <a:cubicBezTo>
                    <a:pt x="1458" y="2785"/>
                    <a:pt x="1363" y="2805"/>
                    <a:pt x="1267" y="2808"/>
                  </a:cubicBezTo>
                  <a:cubicBezTo>
                    <a:pt x="1244" y="2809"/>
                    <a:pt x="1221" y="2804"/>
                    <a:pt x="1199" y="2804"/>
                  </a:cubicBezTo>
                  <a:cubicBezTo>
                    <a:pt x="1138" y="2804"/>
                    <a:pt x="1081" y="2805"/>
                    <a:pt x="1017" y="2802"/>
                  </a:cubicBezTo>
                  <a:cubicBezTo>
                    <a:pt x="969" y="2799"/>
                    <a:pt x="922" y="2795"/>
                    <a:pt x="874" y="2789"/>
                  </a:cubicBezTo>
                  <a:cubicBezTo>
                    <a:pt x="803" y="2781"/>
                    <a:pt x="730" y="2774"/>
                    <a:pt x="659" y="2760"/>
                  </a:cubicBezTo>
                  <a:cubicBezTo>
                    <a:pt x="621" y="2753"/>
                    <a:pt x="585" y="2737"/>
                    <a:pt x="545" y="2740"/>
                  </a:cubicBezTo>
                  <a:cubicBezTo>
                    <a:pt x="458" y="2719"/>
                    <a:pt x="389" y="2697"/>
                    <a:pt x="295" y="2674"/>
                  </a:cubicBezTo>
                  <a:cubicBezTo>
                    <a:pt x="255" y="2647"/>
                    <a:pt x="204" y="2637"/>
                    <a:pt x="161" y="2618"/>
                  </a:cubicBezTo>
                  <a:cubicBezTo>
                    <a:pt x="156" y="2616"/>
                    <a:pt x="165" y="2606"/>
                    <a:pt x="154" y="2607"/>
                  </a:cubicBezTo>
                  <a:cubicBezTo>
                    <a:pt x="139" y="2613"/>
                    <a:pt x="124" y="2611"/>
                    <a:pt x="115" y="2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 noEditPoints="1"/>
            </p:cNvSpPr>
            <p:nvPr/>
          </p:nvSpPr>
          <p:spPr bwMode="auto">
            <a:xfrm>
              <a:off x="4479926" y="2373313"/>
              <a:ext cx="204788" cy="496888"/>
            </a:xfrm>
            <a:custGeom>
              <a:avLst/>
              <a:gdLst>
                <a:gd name="T0" fmla="*/ 75 w 263"/>
                <a:gd name="T1" fmla="*/ 5 h 638"/>
                <a:gd name="T2" fmla="*/ 129 w 263"/>
                <a:gd name="T3" fmla="*/ 36 h 638"/>
                <a:gd name="T4" fmla="*/ 164 w 263"/>
                <a:gd name="T5" fmla="*/ 100 h 638"/>
                <a:gd name="T6" fmla="*/ 263 w 263"/>
                <a:gd name="T7" fmla="*/ 475 h 638"/>
                <a:gd name="T8" fmla="*/ 257 w 263"/>
                <a:gd name="T9" fmla="*/ 564 h 638"/>
                <a:gd name="T10" fmla="*/ 151 w 263"/>
                <a:gd name="T11" fmla="*/ 634 h 638"/>
                <a:gd name="T12" fmla="*/ 125 w 263"/>
                <a:gd name="T13" fmla="*/ 541 h 638"/>
                <a:gd name="T14" fmla="*/ 112 w 263"/>
                <a:gd name="T15" fmla="*/ 384 h 638"/>
                <a:gd name="T16" fmla="*/ 81 w 263"/>
                <a:gd name="T17" fmla="*/ 284 h 638"/>
                <a:gd name="T18" fmla="*/ 46 w 263"/>
                <a:gd name="T19" fmla="*/ 179 h 638"/>
                <a:gd name="T20" fmla="*/ 25 w 263"/>
                <a:gd name="T21" fmla="*/ 129 h 638"/>
                <a:gd name="T22" fmla="*/ 17 w 263"/>
                <a:gd name="T23" fmla="*/ 53 h 638"/>
                <a:gd name="T24" fmla="*/ 56 w 263"/>
                <a:gd name="T25" fmla="*/ 32 h 638"/>
                <a:gd name="T26" fmla="*/ 75 w 263"/>
                <a:gd name="T27" fmla="*/ 5 h 638"/>
                <a:gd name="T28" fmla="*/ 224 w 263"/>
                <a:gd name="T29" fmla="*/ 588 h 638"/>
                <a:gd name="T30" fmla="*/ 244 w 263"/>
                <a:gd name="T31" fmla="*/ 528 h 638"/>
                <a:gd name="T32" fmla="*/ 230 w 263"/>
                <a:gd name="T33" fmla="*/ 380 h 638"/>
                <a:gd name="T34" fmla="*/ 162 w 263"/>
                <a:gd name="T35" fmla="*/ 133 h 638"/>
                <a:gd name="T36" fmla="*/ 131 w 263"/>
                <a:gd name="T37" fmla="*/ 80 h 638"/>
                <a:gd name="T38" fmla="*/ 94 w 263"/>
                <a:gd name="T39" fmla="*/ 28 h 638"/>
                <a:gd name="T40" fmla="*/ 27 w 263"/>
                <a:gd name="T41" fmla="*/ 74 h 638"/>
                <a:gd name="T42" fmla="*/ 40 w 263"/>
                <a:gd name="T43" fmla="*/ 117 h 638"/>
                <a:gd name="T44" fmla="*/ 65 w 263"/>
                <a:gd name="T45" fmla="*/ 181 h 638"/>
                <a:gd name="T46" fmla="*/ 77 w 263"/>
                <a:gd name="T47" fmla="*/ 212 h 638"/>
                <a:gd name="T48" fmla="*/ 114 w 263"/>
                <a:gd name="T49" fmla="*/ 344 h 638"/>
                <a:gd name="T50" fmla="*/ 133 w 263"/>
                <a:gd name="T51" fmla="*/ 413 h 638"/>
                <a:gd name="T52" fmla="*/ 141 w 263"/>
                <a:gd name="T53" fmla="*/ 462 h 638"/>
                <a:gd name="T54" fmla="*/ 143 w 263"/>
                <a:gd name="T55" fmla="*/ 547 h 638"/>
                <a:gd name="T56" fmla="*/ 156 w 263"/>
                <a:gd name="T57" fmla="*/ 617 h 638"/>
                <a:gd name="T58" fmla="*/ 224 w 263"/>
                <a:gd name="T59" fmla="*/ 58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3" h="638">
                  <a:moveTo>
                    <a:pt x="75" y="5"/>
                  </a:moveTo>
                  <a:cubicBezTo>
                    <a:pt x="102" y="0"/>
                    <a:pt x="111" y="18"/>
                    <a:pt x="129" y="36"/>
                  </a:cubicBezTo>
                  <a:cubicBezTo>
                    <a:pt x="137" y="62"/>
                    <a:pt x="149" y="79"/>
                    <a:pt x="164" y="100"/>
                  </a:cubicBezTo>
                  <a:cubicBezTo>
                    <a:pt x="211" y="223"/>
                    <a:pt x="243" y="343"/>
                    <a:pt x="263" y="475"/>
                  </a:cubicBezTo>
                  <a:cubicBezTo>
                    <a:pt x="258" y="499"/>
                    <a:pt x="262" y="535"/>
                    <a:pt x="257" y="564"/>
                  </a:cubicBezTo>
                  <a:cubicBezTo>
                    <a:pt x="245" y="592"/>
                    <a:pt x="191" y="638"/>
                    <a:pt x="151" y="634"/>
                  </a:cubicBezTo>
                  <a:cubicBezTo>
                    <a:pt x="115" y="631"/>
                    <a:pt x="124" y="579"/>
                    <a:pt x="125" y="541"/>
                  </a:cubicBezTo>
                  <a:cubicBezTo>
                    <a:pt x="125" y="482"/>
                    <a:pt x="124" y="434"/>
                    <a:pt x="112" y="384"/>
                  </a:cubicBezTo>
                  <a:cubicBezTo>
                    <a:pt x="105" y="352"/>
                    <a:pt x="92" y="320"/>
                    <a:pt x="81" y="284"/>
                  </a:cubicBezTo>
                  <a:cubicBezTo>
                    <a:pt x="70" y="248"/>
                    <a:pt x="60" y="213"/>
                    <a:pt x="46" y="179"/>
                  </a:cubicBezTo>
                  <a:cubicBezTo>
                    <a:pt x="41" y="166"/>
                    <a:pt x="32" y="147"/>
                    <a:pt x="25" y="129"/>
                  </a:cubicBezTo>
                  <a:cubicBezTo>
                    <a:pt x="15" y="100"/>
                    <a:pt x="0" y="73"/>
                    <a:pt x="17" y="53"/>
                  </a:cubicBezTo>
                  <a:cubicBezTo>
                    <a:pt x="25" y="44"/>
                    <a:pt x="45" y="41"/>
                    <a:pt x="56" y="32"/>
                  </a:cubicBezTo>
                  <a:cubicBezTo>
                    <a:pt x="70" y="22"/>
                    <a:pt x="67" y="14"/>
                    <a:pt x="75" y="5"/>
                  </a:cubicBezTo>
                  <a:close/>
                  <a:moveTo>
                    <a:pt x="224" y="588"/>
                  </a:moveTo>
                  <a:cubicBezTo>
                    <a:pt x="234" y="569"/>
                    <a:pt x="243" y="550"/>
                    <a:pt x="244" y="528"/>
                  </a:cubicBezTo>
                  <a:cubicBezTo>
                    <a:pt x="248" y="472"/>
                    <a:pt x="242" y="433"/>
                    <a:pt x="230" y="380"/>
                  </a:cubicBezTo>
                  <a:cubicBezTo>
                    <a:pt x="213" y="305"/>
                    <a:pt x="192" y="198"/>
                    <a:pt x="162" y="133"/>
                  </a:cubicBezTo>
                  <a:cubicBezTo>
                    <a:pt x="155" y="118"/>
                    <a:pt x="141" y="100"/>
                    <a:pt x="131" y="80"/>
                  </a:cubicBezTo>
                  <a:cubicBezTo>
                    <a:pt x="119" y="59"/>
                    <a:pt x="110" y="29"/>
                    <a:pt x="94" y="28"/>
                  </a:cubicBezTo>
                  <a:cubicBezTo>
                    <a:pt x="84" y="32"/>
                    <a:pt x="32" y="58"/>
                    <a:pt x="27" y="74"/>
                  </a:cubicBezTo>
                  <a:cubicBezTo>
                    <a:pt x="25" y="82"/>
                    <a:pt x="34" y="101"/>
                    <a:pt x="40" y="117"/>
                  </a:cubicBezTo>
                  <a:cubicBezTo>
                    <a:pt x="51" y="148"/>
                    <a:pt x="56" y="156"/>
                    <a:pt x="65" y="181"/>
                  </a:cubicBezTo>
                  <a:cubicBezTo>
                    <a:pt x="68" y="191"/>
                    <a:pt x="73" y="201"/>
                    <a:pt x="77" y="212"/>
                  </a:cubicBezTo>
                  <a:cubicBezTo>
                    <a:pt x="93" y="255"/>
                    <a:pt x="104" y="299"/>
                    <a:pt x="114" y="344"/>
                  </a:cubicBezTo>
                  <a:cubicBezTo>
                    <a:pt x="120" y="369"/>
                    <a:pt x="132" y="392"/>
                    <a:pt x="133" y="413"/>
                  </a:cubicBezTo>
                  <a:cubicBezTo>
                    <a:pt x="134" y="431"/>
                    <a:pt x="139" y="446"/>
                    <a:pt x="141" y="462"/>
                  </a:cubicBezTo>
                  <a:cubicBezTo>
                    <a:pt x="144" y="494"/>
                    <a:pt x="142" y="522"/>
                    <a:pt x="143" y="547"/>
                  </a:cubicBezTo>
                  <a:cubicBezTo>
                    <a:pt x="144" y="569"/>
                    <a:pt x="137" y="595"/>
                    <a:pt x="156" y="617"/>
                  </a:cubicBezTo>
                  <a:cubicBezTo>
                    <a:pt x="180" y="616"/>
                    <a:pt x="204" y="601"/>
                    <a:pt x="224" y="5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4335463" y="2446338"/>
              <a:ext cx="217488" cy="503238"/>
            </a:xfrm>
            <a:custGeom>
              <a:avLst/>
              <a:gdLst>
                <a:gd name="T0" fmla="*/ 138 w 279"/>
                <a:gd name="T1" fmla="*/ 1 h 645"/>
                <a:gd name="T2" fmla="*/ 196 w 279"/>
                <a:gd name="T3" fmla="*/ 80 h 645"/>
                <a:gd name="T4" fmla="*/ 216 w 279"/>
                <a:gd name="T5" fmla="*/ 175 h 645"/>
                <a:gd name="T6" fmla="*/ 268 w 279"/>
                <a:gd name="T7" fmla="*/ 394 h 645"/>
                <a:gd name="T8" fmla="*/ 270 w 279"/>
                <a:gd name="T9" fmla="*/ 438 h 645"/>
                <a:gd name="T10" fmla="*/ 256 w 279"/>
                <a:gd name="T11" fmla="*/ 564 h 645"/>
                <a:gd name="T12" fmla="*/ 138 w 279"/>
                <a:gd name="T13" fmla="*/ 634 h 645"/>
                <a:gd name="T14" fmla="*/ 84 w 279"/>
                <a:gd name="T15" fmla="*/ 622 h 645"/>
                <a:gd name="T16" fmla="*/ 76 w 279"/>
                <a:gd name="T17" fmla="*/ 316 h 645"/>
                <a:gd name="T18" fmla="*/ 66 w 279"/>
                <a:gd name="T19" fmla="*/ 258 h 645"/>
                <a:gd name="T20" fmla="*/ 26 w 279"/>
                <a:gd name="T21" fmla="*/ 123 h 645"/>
                <a:gd name="T22" fmla="*/ 3 w 279"/>
                <a:gd name="T23" fmla="*/ 61 h 645"/>
                <a:gd name="T24" fmla="*/ 34 w 279"/>
                <a:gd name="T25" fmla="*/ 43 h 645"/>
                <a:gd name="T26" fmla="*/ 138 w 279"/>
                <a:gd name="T27" fmla="*/ 1 h 645"/>
                <a:gd name="T28" fmla="*/ 175 w 279"/>
                <a:gd name="T29" fmla="*/ 595 h 645"/>
                <a:gd name="T30" fmla="*/ 256 w 279"/>
                <a:gd name="T31" fmla="*/ 493 h 645"/>
                <a:gd name="T32" fmla="*/ 219 w 279"/>
                <a:gd name="T33" fmla="*/ 251 h 645"/>
                <a:gd name="T34" fmla="*/ 169 w 279"/>
                <a:gd name="T35" fmla="*/ 72 h 645"/>
                <a:gd name="T36" fmla="*/ 144 w 279"/>
                <a:gd name="T37" fmla="*/ 28 h 645"/>
                <a:gd name="T38" fmla="*/ 130 w 279"/>
                <a:gd name="T39" fmla="*/ 24 h 645"/>
                <a:gd name="T40" fmla="*/ 28 w 279"/>
                <a:gd name="T41" fmla="*/ 65 h 645"/>
                <a:gd name="T42" fmla="*/ 94 w 279"/>
                <a:gd name="T43" fmla="*/ 307 h 645"/>
                <a:gd name="T44" fmla="*/ 111 w 279"/>
                <a:gd name="T45" fmla="*/ 506 h 645"/>
                <a:gd name="T46" fmla="*/ 113 w 279"/>
                <a:gd name="T47" fmla="*/ 618 h 645"/>
                <a:gd name="T48" fmla="*/ 175 w 279"/>
                <a:gd name="T49" fmla="*/ 59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9" h="645">
                  <a:moveTo>
                    <a:pt x="138" y="1"/>
                  </a:moveTo>
                  <a:cubicBezTo>
                    <a:pt x="156" y="8"/>
                    <a:pt x="187" y="58"/>
                    <a:pt x="196" y="80"/>
                  </a:cubicBezTo>
                  <a:cubicBezTo>
                    <a:pt x="206" y="104"/>
                    <a:pt x="209" y="140"/>
                    <a:pt x="216" y="175"/>
                  </a:cubicBezTo>
                  <a:cubicBezTo>
                    <a:pt x="231" y="245"/>
                    <a:pt x="259" y="323"/>
                    <a:pt x="268" y="394"/>
                  </a:cubicBezTo>
                  <a:cubicBezTo>
                    <a:pt x="270" y="410"/>
                    <a:pt x="270" y="426"/>
                    <a:pt x="270" y="438"/>
                  </a:cubicBezTo>
                  <a:cubicBezTo>
                    <a:pt x="273" y="473"/>
                    <a:pt x="279" y="534"/>
                    <a:pt x="256" y="564"/>
                  </a:cubicBezTo>
                  <a:cubicBezTo>
                    <a:pt x="226" y="601"/>
                    <a:pt x="177" y="605"/>
                    <a:pt x="138" y="634"/>
                  </a:cubicBezTo>
                  <a:cubicBezTo>
                    <a:pt x="117" y="634"/>
                    <a:pt x="92" y="645"/>
                    <a:pt x="84" y="622"/>
                  </a:cubicBezTo>
                  <a:cubicBezTo>
                    <a:pt x="98" y="529"/>
                    <a:pt x="93" y="402"/>
                    <a:pt x="76" y="316"/>
                  </a:cubicBezTo>
                  <a:cubicBezTo>
                    <a:pt x="72" y="296"/>
                    <a:pt x="71" y="277"/>
                    <a:pt x="66" y="258"/>
                  </a:cubicBezTo>
                  <a:cubicBezTo>
                    <a:pt x="53" y="211"/>
                    <a:pt x="43" y="175"/>
                    <a:pt x="26" y="123"/>
                  </a:cubicBezTo>
                  <a:cubicBezTo>
                    <a:pt x="21" y="108"/>
                    <a:pt x="0" y="74"/>
                    <a:pt x="3" y="61"/>
                  </a:cubicBezTo>
                  <a:cubicBezTo>
                    <a:pt x="6" y="50"/>
                    <a:pt x="22" y="49"/>
                    <a:pt x="34" y="43"/>
                  </a:cubicBezTo>
                  <a:cubicBezTo>
                    <a:pt x="64" y="29"/>
                    <a:pt x="111" y="0"/>
                    <a:pt x="138" y="1"/>
                  </a:cubicBezTo>
                  <a:close/>
                  <a:moveTo>
                    <a:pt x="175" y="595"/>
                  </a:moveTo>
                  <a:cubicBezTo>
                    <a:pt x="219" y="572"/>
                    <a:pt x="255" y="558"/>
                    <a:pt x="256" y="493"/>
                  </a:cubicBezTo>
                  <a:cubicBezTo>
                    <a:pt x="251" y="418"/>
                    <a:pt x="246" y="323"/>
                    <a:pt x="219" y="251"/>
                  </a:cubicBezTo>
                  <a:cubicBezTo>
                    <a:pt x="204" y="184"/>
                    <a:pt x="187" y="122"/>
                    <a:pt x="169" y="72"/>
                  </a:cubicBezTo>
                  <a:cubicBezTo>
                    <a:pt x="160" y="58"/>
                    <a:pt x="150" y="45"/>
                    <a:pt x="144" y="28"/>
                  </a:cubicBezTo>
                  <a:cubicBezTo>
                    <a:pt x="136" y="32"/>
                    <a:pt x="135" y="17"/>
                    <a:pt x="130" y="24"/>
                  </a:cubicBezTo>
                  <a:cubicBezTo>
                    <a:pt x="106" y="25"/>
                    <a:pt x="58" y="50"/>
                    <a:pt x="28" y="65"/>
                  </a:cubicBezTo>
                  <a:cubicBezTo>
                    <a:pt x="43" y="148"/>
                    <a:pt x="82" y="228"/>
                    <a:pt x="94" y="307"/>
                  </a:cubicBezTo>
                  <a:cubicBezTo>
                    <a:pt x="106" y="383"/>
                    <a:pt x="108" y="443"/>
                    <a:pt x="111" y="506"/>
                  </a:cubicBezTo>
                  <a:cubicBezTo>
                    <a:pt x="113" y="545"/>
                    <a:pt x="101" y="582"/>
                    <a:pt x="113" y="618"/>
                  </a:cubicBezTo>
                  <a:cubicBezTo>
                    <a:pt x="132" y="624"/>
                    <a:pt x="154" y="605"/>
                    <a:pt x="175" y="5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3565526" y="3354388"/>
              <a:ext cx="17463" cy="33338"/>
            </a:xfrm>
            <a:custGeom>
              <a:avLst/>
              <a:gdLst>
                <a:gd name="T0" fmla="*/ 14 w 23"/>
                <a:gd name="T1" fmla="*/ 43 h 43"/>
                <a:gd name="T2" fmla="*/ 0 w 23"/>
                <a:gd name="T3" fmla="*/ 0 h 43"/>
                <a:gd name="T4" fmla="*/ 23 w 23"/>
                <a:gd name="T5" fmla="*/ 37 h 43"/>
                <a:gd name="T6" fmla="*/ 14 w 23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43">
                  <a:moveTo>
                    <a:pt x="14" y="43"/>
                  </a:moveTo>
                  <a:cubicBezTo>
                    <a:pt x="7" y="32"/>
                    <a:pt x="8" y="18"/>
                    <a:pt x="0" y="0"/>
                  </a:cubicBezTo>
                  <a:cubicBezTo>
                    <a:pt x="19" y="4"/>
                    <a:pt x="14" y="25"/>
                    <a:pt x="23" y="37"/>
                  </a:cubicBezTo>
                  <a:cubicBezTo>
                    <a:pt x="20" y="38"/>
                    <a:pt x="17" y="38"/>
                    <a:pt x="14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3449638" y="3446463"/>
              <a:ext cx="14288" cy="26988"/>
            </a:xfrm>
            <a:custGeom>
              <a:avLst/>
              <a:gdLst>
                <a:gd name="T0" fmla="*/ 16 w 18"/>
                <a:gd name="T1" fmla="*/ 0 h 36"/>
                <a:gd name="T2" fmla="*/ 0 w 18"/>
                <a:gd name="T3" fmla="*/ 31 h 36"/>
                <a:gd name="T4" fmla="*/ 10 w 18"/>
                <a:gd name="T5" fmla="*/ 3 h 36"/>
                <a:gd name="T6" fmla="*/ 16 w 1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6">
                  <a:moveTo>
                    <a:pt x="16" y="0"/>
                  </a:moveTo>
                  <a:cubicBezTo>
                    <a:pt x="17" y="8"/>
                    <a:pt x="18" y="36"/>
                    <a:pt x="0" y="31"/>
                  </a:cubicBezTo>
                  <a:cubicBezTo>
                    <a:pt x="1" y="19"/>
                    <a:pt x="9" y="13"/>
                    <a:pt x="10" y="3"/>
                  </a:cubicBezTo>
                  <a:cubicBezTo>
                    <a:pt x="13" y="3"/>
                    <a:pt x="16" y="3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6"/>
            <p:cNvSpPr>
              <a:spLocks noEditPoints="1"/>
            </p:cNvSpPr>
            <p:nvPr/>
          </p:nvSpPr>
          <p:spPr bwMode="auto">
            <a:xfrm>
              <a:off x="4281488" y="2127251"/>
              <a:ext cx="225425" cy="254000"/>
            </a:xfrm>
            <a:custGeom>
              <a:avLst/>
              <a:gdLst>
                <a:gd name="T0" fmla="*/ 279 w 288"/>
                <a:gd name="T1" fmla="*/ 215 h 327"/>
                <a:gd name="T2" fmla="*/ 288 w 288"/>
                <a:gd name="T3" fmla="*/ 260 h 327"/>
                <a:gd name="T4" fmla="*/ 201 w 288"/>
                <a:gd name="T5" fmla="*/ 298 h 327"/>
                <a:gd name="T6" fmla="*/ 41 w 288"/>
                <a:gd name="T7" fmla="*/ 105 h 327"/>
                <a:gd name="T8" fmla="*/ 23 w 288"/>
                <a:gd name="T9" fmla="*/ 47 h 327"/>
                <a:gd name="T10" fmla="*/ 182 w 288"/>
                <a:gd name="T11" fmla="*/ 105 h 327"/>
                <a:gd name="T12" fmla="*/ 215 w 288"/>
                <a:gd name="T13" fmla="*/ 130 h 327"/>
                <a:gd name="T14" fmla="*/ 232 w 288"/>
                <a:gd name="T15" fmla="*/ 155 h 327"/>
                <a:gd name="T16" fmla="*/ 279 w 288"/>
                <a:gd name="T17" fmla="*/ 215 h 327"/>
                <a:gd name="T18" fmla="*/ 259 w 288"/>
                <a:gd name="T19" fmla="*/ 283 h 327"/>
                <a:gd name="T20" fmla="*/ 240 w 288"/>
                <a:gd name="T21" fmla="*/ 184 h 327"/>
                <a:gd name="T22" fmla="*/ 190 w 288"/>
                <a:gd name="T23" fmla="*/ 130 h 327"/>
                <a:gd name="T24" fmla="*/ 112 w 288"/>
                <a:gd name="T25" fmla="*/ 66 h 327"/>
                <a:gd name="T26" fmla="*/ 27 w 288"/>
                <a:gd name="T27" fmla="*/ 74 h 327"/>
                <a:gd name="T28" fmla="*/ 230 w 288"/>
                <a:gd name="T29" fmla="*/ 291 h 327"/>
                <a:gd name="T30" fmla="*/ 259 w 288"/>
                <a:gd name="T31" fmla="*/ 28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" h="327">
                  <a:moveTo>
                    <a:pt x="279" y="215"/>
                  </a:moveTo>
                  <a:cubicBezTo>
                    <a:pt x="272" y="234"/>
                    <a:pt x="288" y="241"/>
                    <a:pt x="288" y="260"/>
                  </a:cubicBezTo>
                  <a:cubicBezTo>
                    <a:pt x="286" y="301"/>
                    <a:pt x="229" y="327"/>
                    <a:pt x="201" y="298"/>
                  </a:cubicBezTo>
                  <a:cubicBezTo>
                    <a:pt x="159" y="222"/>
                    <a:pt x="98" y="166"/>
                    <a:pt x="41" y="105"/>
                  </a:cubicBezTo>
                  <a:cubicBezTo>
                    <a:pt x="15" y="98"/>
                    <a:pt x="0" y="68"/>
                    <a:pt x="23" y="47"/>
                  </a:cubicBezTo>
                  <a:cubicBezTo>
                    <a:pt x="76" y="0"/>
                    <a:pt x="148" y="76"/>
                    <a:pt x="182" y="105"/>
                  </a:cubicBezTo>
                  <a:cubicBezTo>
                    <a:pt x="193" y="114"/>
                    <a:pt x="207" y="122"/>
                    <a:pt x="215" y="130"/>
                  </a:cubicBezTo>
                  <a:cubicBezTo>
                    <a:pt x="222" y="137"/>
                    <a:pt x="225" y="148"/>
                    <a:pt x="232" y="155"/>
                  </a:cubicBezTo>
                  <a:cubicBezTo>
                    <a:pt x="248" y="173"/>
                    <a:pt x="271" y="190"/>
                    <a:pt x="279" y="215"/>
                  </a:cubicBezTo>
                  <a:close/>
                  <a:moveTo>
                    <a:pt x="259" y="283"/>
                  </a:moveTo>
                  <a:cubicBezTo>
                    <a:pt x="283" y="252"/>
                    <a:pt x="259" y="205"/>
                    <a:pt x="240" y="184"/>
                  </a:cubicBezTo>
                  <a:cubicBezTo>
                    <a:pt x="221" y="163"/>
                    <a:pt x="210" y="148"/>
                    <a:pt x="190" y="130"/>
                  </a:cubicBezTo>
                  <a:cubicBezTo>
                    <a:pt x="168" y="109"/>
                    <a:pt x="135" y="79"/>
                    <a:pt x="112" y="66"/>
                  </a:cubicBezTo>
                  <a:cubicBezTo>
                    <a:pt x="82" y="48"/>
                    <a:pt x="39" y="37"/>
                    <a:pt x="27" y="74"/>
                  </a:cubicBezTo>
                  <a:cubicBezTo>
                    <a:pt x="105" y="137"/>
                    <a:pt x="161" y="220"/>
                    <a:pt x="230" y="291"/>
                  </a:cubicBezTo>
                  <a:cubicBezTo>
                    <a:pt x="242" y="291"/>
                    <a:pt x="248" y="285"/>
                    <a:pt x="259" y="2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7"/>
            <p:cNvSpPr>
              <a:spLocks noEditPoints="1"/>
            </p:cNvSpPr>
            <p:nvPr/>
          </p:nvSpPr>
          <p:spPr bwMode="auto">
            <a:xfrm>
              <a:off x="3824288" y="2147888"/>
              <a:ext cx="201613" cy="249238"/>
            </a:xfrm>
            <a:custGeom>
              <a:avLst/>
              <a:gdLst>
                <a:gd name="T0" fmla="*/ 242 w 259"/>
                <a:gd name="T1" fmla="*/ 298 h 320"/>
                <a:gd name="T2" fmla="*/ 35 w 259"/>
                <a:gd name="T3" fmla="*/ 307 h 320"/>
                <a:gd name="T4" fmla="*/ 45 w 259"/>
                <a:gd name="T5" fmla="*/ 46 h 320"/>
                <a:gd name="T6" fmla="*/ 132 w 259"/>
                <a:gd name="T7" fmla="*/ 13 h 320"/>
                <a:gd name="T8" fmla="*/ 242 w 259"/>
                <a:gd name="T9" fmla="*/ 298 h 320"/>
                <a:gd name="T10" fmla="*/ 95 w 259"/>
                <a:gd name="T11" fmla="*/ 25 h 320"/>
                <a:gd name="T12" fmla="*/ 103 w 259"/>
                <a:gd name="T13" fmla="*/ 54 h 320"/>
                <a:gd name="T14" fmla="*/ 132 w 259"/>
                <a:gd name="T15" fmla="*/ 50 h 320"/>
                <a:gd name="T16" fmla="*/ 130 w 259"/>
                <a:gd name="T17" fmla="*/ 25 h 320"/>
                <a:gd name="T18" fmla="*/ 95 w 259"/>
                <a:gd name="T19" fmla="*/ 25 h 320"/>
                <a:gd name="T20" fmla="*/ 74 w 259"/>
                <a:gd name="T21" fmla="*/ 38 h 320"/>
                <a:gd name="T22" fmla="*/ 91 w 259"/>
                <a:gd name="T23" fmla="*/ 69 h 320"/>
                <a:gd name="T24" fmla="*/ 82 w 259"/>
                <a:gd name="T25" fmla="*/ 30 h 320"/>
                <a:gd name="T26" fmla="*/ 74 w 259"/>
                <a:gd name="T27" fmla="*/ 38 h 320"/>
                <a:gd name="T28" fmla="*/ 142 w 259"/>
                <a:gd name="T29" fmla="*/ 63 h 320"/>
                <a:gd name="T30" fmla="*/ 145 w 259"/>
                <a:gd name="T31" fmla="*/ 36 h 320"/>
                <a:gd name="T32" fmla="*/ 142 w 259"/>
                <a:gd name="T33" fmla="*/ 63 h 320"/>
                <a:gd name="T34" fmla="*/ 47 w 259"/>
                <a:gd name="T35" fmla="*/ 298 h 320"/>
                <a:gd name="T36" fmla="*/ 231 w 259"/>
                <a:gd name="T37" fmla="*/ 286 h 320"/>
                <a:gd name="T38" fmla="*/ 169 w 259"/>
                <a:gd name="T39" fmla="*/ 50 h 320"/>
                <a:gd name="T40" fmla="*/ 147 w 259"/>
                <a:gd name="T41" fmla="*/ 87 h 320"/>
                <a:gd name="T42" fmla="*/ 173 w 259"/>
                <a:gd name="T43" fmla="*/ 108 h 320"/>
                <a:gd name="T44" fmla="*/ 192 w 259"/>
                <a:gd name="T45" fmla="*/ 193 h 320"/>
                <a:gd name="T46" fmla="*/ 215 w 259"/>
                <a:gd name="T47" fmla="*/ 224 h 320"/>
                <a:gd name="T48" fmla="*/ 159 w 259"/>
                <a:gd name="T49" fmla="*/ 263 h 320"/>
                <a:gd name="T50" fmla="*/ 41 w 259"/>
                <a:gd name="T51" fmla="*/ 222 h 320"/>
                <a:gd name="T52" fmla="*/ 72 w 259"/>
                <a:gd name="T53" fmla="*/ 178 h 320"/>
                <a:gd name="T54" fmla="*/ 74 w 259"/>
                <a:gd name="T55" fmla="*/ 129 h 320"/>
                <a:gd name="T56" fmla="*/ 97 w 259"/>
                <a:gd name="T57" fmla="*/ 85 h 320"/>
                <a:gd name="T58" fmla="*/ 78 w 259"/>
                <a:gd name="T59" fmla="*/ 73 h 320"/>
                <a:gd name="T60" fmla="*/ 64 w 259"/>
                <a:gd name="T61" fmla="*/ 46 h 320"/>
                <a:gd name="T62" fmla="*/ 47 w 259"/>
                <a:gd name="T63" fmla="*/ 298 h 320"/>
                <a:gd name="T64" fmla="*/ 107 w 259"/>
                <a:gd name="T65" fmla="*/ 87 h 320"/>
                <a:gd name="T66" fmla="*/ 136 w 259"/>
                <a:gd name="T67" fmla="*/ 81 h 320"/>
                <a:gd name="T68" fmla="*/ 128 w 259"/>
                <a:gd name="T69" fmla="*/ 77 h 320"/>
                <a:gd name="T70" fmla="*/ 134 w 259"/>
                <a:gd name="T71" fmla="*/ 65 h 320"/>
                <a:gd name="T72" fmla="*/ 107 w 259"/>
                <a:gd name="T73" fmla="*/ 87 h 320"/>
                <a:gd name="T74" fmla="*/ 167 w 259"/>
                <a:gd name="T75" fmla="*/ 137 h 320"/>
                <a:gd name="T76" fmla="*/ 167 w 259"/>
                <a:gd name="T77" fmla="*/ 114 h 320"/>
                <a:gd name="T78" fmla="*/ 124 w 259"/>
                <a:gd name="T79" fmla="*/ 94 h 320"/>
                <a:gd name="T80" fmla="*/ 72 w 259"/>
                <a:gd name="T81" fmla="*/ 197 h 320"/>
                <a:gd name="T82" fmla="*/ 171 w 259"/>
                <a:gd name="T83" fmla="*/ 214 h 320"/>
                <a:gd name="T84" fmla="*/ 167 w 259"/>
                <a:gd name="T85" fmla="*/ 137 h 320"/>
                <a:gd name="T86" fmla="*/ 99 w 259"/>
                <a:gd name="T87" fmla="*/ 222 h 320"/>
                <a:gd name="T88" fmla="*/ 51 w 259"/>
                <a:gd name="T89" fmla="*/ 224 h 320"/>
                <a:gd name="T90" fmla="*/ 159 w 259"/>
                <a:gd name="T91" fmla="*/ 255 h 320"/>
                <a:gd name="T92" fmla="*/ 198 w 259"/>
                <a:gd name="T93" fmla="*/ 212 h 320"/>
                <a:gd name="T94" fmla="*/ 99 w 259"/>
                <a:gd name="T95" fmla="*/ 22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9" h="320">
                  <a:moveTo>
                    <a:pt x="242" y="298"/>
                  </a:moveTo>
                  <a:cubicBezTo>
                    <a:pt x="178" y="320"/>
                    <a:pt x="120" y="313"/>
                    <a:pt x="35" y="307"/>
                  </a:cubicBezTo>
                  <a:cubicBezTo>
                    <a:pt x="0" y="216"/>
                    <a:pt x="8" y="130"/>
                    <a:pt x="45" y="46"/>
                  </a:cubicBezTo>
                  <a:cubicBezTo>
                    <a:pt x="68" y="25"/>
                    <a:pt x="89" y="0"/>
                    <a:pt x="132" y="13"/>
                  </a:cubicBezTo>
                  <a:cubicBezTo>
                    <a:pt x="225" y="41"/>
                    <a:pt x="259" y="196"/>
                    <a:pt x="242" y="298"/>
                  </a:cubicBezTo>
                  <a:close/>
                  <a:moveTo>
                    <a:pt x="95" y="25"/>
                  </a:moveTo>
                  <a:cubicBezTo>
                    <a:pt x="95" y="37"/>
                    <a:pt x="101" y="44"/>
                    <a:pt x="103" y="54"/>
                  </a:cubicBezTo>
                  <a:cubicBezTo>
                    <a:pt x="114" y="50"/>
                    <a:pt x="123" y="53"/>
                    <a:pt x="132" y="50"/>
                  </a:cubicBezTo>
                  <a:cubicBezTo>
                    <a:pt x="136" y="42"/>
                    <a:pt x="133" y="32"/>
                    <a:pt x="130" y="25"/>
                  </a:cubicBezTo>
                  <a:cubicBezTo>
                    <a:pt x="113" y="27"/>
                    <a:pt x="107" y="21"/>
                    <a:pt x="95" y="25"/>
                  </a:cubicBezTo>
                  <a:close/>
                  <a:moveTo>
                    <a:pt x="74" y="38"/>
                  </a:moveTo>
                  <a:cubicBezTo>
                    <a:pt x="77" y="43"/>
                    <a:pt x="78" y="66"/>
                    <a:pt x="91" y="69"/>
                  </a:cubicBezTo>
                  <a:cubicBezTo>
                    <a:pt x="102" y="61"/>
                    <a:pt x="84" y="37"/>
                    <a:pt x="82" y="30"/>
                  </a:cubicBezTo>
                  <a:cubicBezTo>
                    <a:pt x="82" y="34"/>
                    <a:pt x="76" y="34"/>
                    <a:pt x="74" y="38"/>
                  </a:cubicBezTo>
                  <a:close/>
                  <a:moveTo>
                    <a:pt x="142" y="63"/>
                  </a:moveTo>
                  <a:cubicBezTo>
                    <a:pt x="157" y="59"/>
                    <a:pt x="163" y="38"/>
                    <a:pt x="145" y="36"/>
                  </a:cubicBezTo>
                  <a:cubicBezTo>
                    <a:pt x="148" y="49"/>
                    <a:pt x="137" y="55"/>
                    <a:pt x="142" y="63"/>
                  </a:cubicBezTo>
                  <a:close/>
                  <a:moveTo>
                    <a:pt x="47" y="298"/>
                  </a:moveTo>
                  <a:cubicBezTo>
                    <a:pt x="110" y="292"/>
                    <a:pt x="185" y="310"/>
                    <a:pt x="231" y="286"/>
                  </a:cubicBezTo>
                  <a:cubicBezTo>
                    <a:pt x="236" y="185"/>
                    <a:pt x="220" y="110"/>
                    <a:pt x="169" y="50"/>
                  </a:cubicBezTo>
                  <a:cubicBezTo>
                    <a:pt x="160" y="62"/>
                    <a:pt x="145" y="71"/>
                    <a:pt x="147" y="87"/>
                  </a:cubicBezTo>
                  <a:cubicBezTo>
                    <a:pt x="157" y="97"/>
                    <a:pt x="167" y="98"/>
                    <a:pt x="173" y="108"/>
                  </a:cubicBezTo>
                  <a:cubicBezTo>
                    <a:pt x="186" y="126"/>
                    <a:pt x="179" y="173"/>
                    <a:pt x="192" y="193"/>
                  </a:cubicBezTo>
                  <a:cubicBezTo>
                    <a:pt x="200" y="205"/>
                    <a:pt x="216" y="208"/>
                    <a:pt x="215" y="224"/>
                  </a:cubicBezTo>
                  <a:cubicBezTo>
                    <a:pt x="214" y="243"/>
                    <a:pt x="180" y="260"/>
                    <a:pt x="159" y="263"/>
                  </a:cubicBezTo>
                  <a:cubicBezTo>
                    <a:pt x="125" y="269"/>
                    <a:pt x="44" y="249"/>
                    <a:pt x="41" y="222"/>
                  </a:cubicBezTo>
                  <a:cubicBezTo>
                    <a:pt x="39" y="205"/>
                    <a:pt x="65" y="198"/>
                    <a:pt x="72" y="178"/>
                  </a:cubicBezTo>
                  <a:cubicBezTo>
                    <a:pt x="78" y="163"/>
                    <a:pt x="72" y="144"/>
                    <a:pt x="74" y="129"/>
                  </a:cubicBezTo>
                  <a:cubicBezTo>
                    <a:pt x="76" y="111"/>
                    <a:pt x="96" y="104"/>
                    <a:pt x="97" y="85"/>
                  </a:cubicBezTo>
                  <a:cubicBezTo>
                    <a:pt x="94" y="78"/>
                    <a:pt x="85" y="77"/>
                    <a:pt x="78" y="73"/>
                  </a:cubicBezTo>
                  <a:cubicBezTo>
                    <a:pt x="70" y="68"/>
                    <a:pt x="71" y="53"/>
                    <a:pt x="64" y="46"/>
                  </a:cubicBezTo>
                  <a:cubicBezTo>
                    <a:pt x="22" y="103"/>
                    <a:pt x="12" y="225"/>
                    <a:pt x="47" y="298"/>
                  </a:cubicBezTo>
                  <a:close/>
                  <a:moveTo>
                    <a:pt x="107" y="87"/>
                  </a:moveTo>
                  <a:cubicBezTo>
                    <a:pt x="115" y="84"/>
                    <a:pt x="133" y="90"/>
                    <a:pt x="136" y="81"/>
                  </a:cubicBezTo>
                  <a:cubicBezTo>
                    <a:pt x="138" y="76"/>
                    <a:pt x="127" y="83"/>
                    <a:pt x="128" y="77"/>
                  </a:cubicBezTo>
                  <a:cubicBezTo>
                    <a:pt x="129" y="72"/>
                    <a:pt x="136" y="73"/>
                    <a:pt x="134" y="65"/>
                  </a:cubicBezTo>
                  <a:cubicBezTo>
                    <a:pt x="114" y="56"/>
                    <a:pt x="96" y="66"/>
                    <a:pt x="107" y="87"/>
                  </a:cubicBezTo>
                  <a:close/>
                  <a:moveTo>
                    <a:pt x="167" y="137"/>
                  </a:moveTo>
                  <a:cubicBezTo>
                    <a:pt x="167" y="131"/>
                    <a:pt x="170" y="120"/>
                    <a:pt x="167" y="114"/>
                  </a:cubicBezTo>
                  <a:cubicBezTo>
                    <a:pt x="160" y="100"/>
                    <a:pt x="136" y="93"/>
                    <a:pt x="124" y="94"/>
                  </a:cubicBezTo>
                  <a:cubicBezTo>
                    <a:pt x="80" y="97"/>
                    <a:pt x="91" y="169"/>
                    <a:pt x="72" y="197"/>
                  </a:cubicBezTo>
                  <a:cubicBezTo>
                    <a:pt x="101" y="211"/>
                    <a:pt x="135" y="216"/>
                    <a:pt x="171" y="214"/>
                  </a:cubicBezTo>
                  <a:cubicBezTo>
                    <a:pt x="191" y="193"/>
                    <a:pt x="170" y="167"/>
                    <a:pt x="167" y="137"/>
                  </a:cubicBezTo>
                  <a:close/>
                  <a:moveTo>
                    <a:pt x="99" y="222"/>
                  </a:moveTo>
                  <a:cubicBezTo>
                    <a:pt x="78" y="217"/>
                    <a:pt x="53" y="192"/>
                    <a:pt x="51" y="224"/>
                  </a:cubicBezTo>
                  <a:cubicBezTo>
                    <a:pt x="69" y="240"/>
                    <a:pt x="121" y="261"/>
                    <a:pt x="159" y="255"/>
                  </a:cubicBezTo>
                  <a:cubicBezTo>
                    <a:pt x="178" y="252"/>
                    <a:pt x="209" y="234"/>
                    <a:pt x="198" y="212"/>
                  </a:cubicBezTo>
                  <a:cubicBezTo>
                    <a:pt x="169" y="229"/>
                    <a:pt x="136" y="230"/>
                    <a:pt x="99" y="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 noEditPoints="1"/>
            </p:cNvSpPr>
            <p:nvPr/>
          </p:nvSpPr>
          <p:spPr bwMode="auto">
            <a:xfrm>
              <a:off x="4195763" y="2206626"/>
              <a:ext cx="233363" cy="233363"/>
            </a:xfrm>
            <a:custGeom>
              <a:avLst/>
              <a:gdLst>
                <a:gd name="T0" fmla="*/ 87 w 300"/>
                <a:gd name="T1" fmla="*/ 2 h 299"/>
                <a:gd name="T2" fmla="*/ 89 w 300"/>
                <a:gd name="T3" fmla="*/ 2 h 299"/>
                <a:gd name="T4" fmla="*/ 185 w 300"/>
                <a:gd name="T5" fmla="*/ 75 h 299"/>
                <a:gd name="T6" fmla="*/ 269 w 300"/>
                <a:gd name="T7" fmla="*/ 168 h 299"/>
                <a:gd name="T8" fmla="*/ 269 w 300"/>
                <a:gd name="T9" fmla="*/ 250 h 299"/>
                <a:gd name="T10" fmla="*/ 174 w 300"/>
                <a:gd name="T11" fmla="*/ 296 h 299"/>
                <a:gd name="T12" fmla="*/ 125 w 300"/>
                <a:gd name="T13" fmla="*/ 232 h 299"/>
                <a:gd name="T14" fmla="*/ 83 w 300"/>
                <a:gd name="T15" fmla="*/ 174 h 299"/>
                <a:gd name="T16" fmla="*/ 42 w 300"/>
                <a:gd name="T17" fmla="*/ 116 h 299"/>
                <a:gd name="T18" fmla="*/ 1 w 300"/>
                <a:gd name="T19" fmla="*/ 58 h 299"/>
                <a:gd name="T20" fmla="*/ 87 w 300"/>
                <a:gd name="T21" fmla="*/ 2 h 299"/>
                <a:gd name="T22" fmla="*/ 269 w 300"/>
                <a:gd name="T23" fmla="*/ 209 h 299"/>
                <a:gd name="T24" fmla="*/ 108 w 300"/>
                <a:gd name="T25" fmla="*/ 29 h 299"/>
                <a:gd name="T26" fmla="*/ 17 w 300"/>
                <a:gd name="T27" fmla="*/ 64 h 299"/>
                <a:gd name="T28" fmla="*/ 178 w 300"/>
                <a:gd name="T29" fmla="*/ 277 h 299"/>
                <a:gd name="T30" fmla="*/ 269 w 300"/>
                <a:gd name="T31" fmla="*/ 20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299">
                  <a:moveTo>
                    <a:pt x="87" y="2"/>
                  </a:moveTo>
                  <a:cubicBezTo>
                    <a:pt x="88" y="0"/>
                    <a:pt x="89" y="1"/>
                    <a:pt x="89" y="2"/>
                  </a:cubicBezTo>
                  <a:cubicBezTo>
                    <a:pt x="122" y="15"/>
                    <a:pt x="156" y="49"/>
                    <a:pt x="185" y="75"/>
                  </a:cubicBezTo>
                  <a:cubicBezTo>
                    <a:pt x="212" y="100"/>
                    <a:pt x="246" y="134"/>
                    <a:pt x="269" y="168"/>
                  </a:cubicBezTo>
                  <a:cubicBezTo>
                    <a:pt x="292" y="200"/>
                    <a:pt x="300" y="226"/>
                    <a:pt x="269" y="250"/>
                  </a:cubicBezTo>
                  <a:cubicBezTo>
                    <a:pt x="251" y="265"/>
                    <a:pt x="196" y="299"/>
                    <a:pt x="174" y="296"/>
                  </a:cubicBezTo>
                  <a:cubicBezTo>
                    <a:pt x="159" y="294"/>
                    <a:pt x="134" y="247"/>
                    <a:pt x="125" y="232"/>
                  </a:cubicBezTo>
                  <a:cubicBezTo>
                    <a:pt x="111" y="209"/>
                    <a:pt x="98" y="193"/>
                    <a:pt x="83" y="174"/>
                  </a:cubicBezTo>
                  <a:cubicBezTo>
                    <a:pt x="71" y="158"/>
                    <a:pt x="59" y="137"/>
                    <a:pt x="42" y="116"/>
                  </a:cubicBezTo>
                  <a:cubicBezTo>
                    <a:pt x="29" y="100"/>
                    <a:pt x="0" y="76"/>
                    <a:pt x="1" y="58"/>
                  </a:cubicBezTo>
                  <a:cubicBezTo>
                    <a:pt x="1" y="22"/>
                    <a:pt x="54" y="12"/>
                    <a:pt x="87" y="2"/>
                  </a:cubicBezTo>
                  <a:close/>
                  <a:moveTo>
                    <a:pt x="269" y="209"/>
                  </a:moveTo>
                  <a:cubicBezTo>
                    <a:pt x="237" y="143"/>
                    <a:pt x="167" y="73"/>
                    <a:pt x="108" y="29"/>
                  </a:cubicBezTo>
                  <a:cubicBezTo>
                    <a:pt x="78" y="7"/>
                    <a:pt x="25" y="37"/>
                    <a:pt x="17" y="64"/>
                  </a:cubicBezTo>
                  <a:cubicBezTo>
                    <a:pt x="75" y="131"/>
                    <a:pt x="126" y="204"/>
                    <a:pt x="178" y="277"/>
                  </a:cubicBezTo>
                  <a:cubicBezTo>
                    <a:pt x="210" y="255"/>
                    <a:pt x="258" y="251"/>
                    <a:pt x="269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5123064" y="5523929"/>
            <a:ext cx="1113722" cy="882369"/>
            <a:chOff x="2354263" y="3125788"/>
            <a:chExt cx="657225" cy="520700"/>
          </a:xfrm>
        </p:grpSpPr>
        <p:sp>
          <p:nvSpPr>
            <p:cNvPr id="81" name="Freeform 79"/>
            <p:cNvSpPr/>
            <p:nvPr/>
          </p:nvSpPr>
          <p:spPr bwMode="auto">
            <a:xfrm>
              <a:off x="2878138" y="3375026"/>
              <a:ext cx="87313" cy="71438"/>
            </a:xfrm>
            <a:custGeom>
              <a:avLst/>
              <a:gdLst>
                <a:gd name="T0" fmla="*/ 113 w 113"/>
                <a:gd name="T1" fmla="*/ 19 h 92"/>
                <a:gd name="T2" fmla="*/ 67 w 113"/>
                <a:gd name="T3" fmla="*/ 55 h 92"/>
                <a:gd name="T4" fmla="*/ 39 w 113"/>
                <a:gd name="T5" fmla="*/ 68 h 92"/>
                <a:gd name="T6" fmla="*/ 7 w 113"/>
                <a:gd name="T7" fmla="*/ 80 h 92"/>
                <a:gd name="T8" fmla="*/ 6 w 113"/>
                <a:gd name="T9" fmla="*/ 25 h 92"/>
                <a:gd name="T10" fmla="*/ 8 w 113"/>
                <a:gd name="T11" fmla="*/ 5 h 92"/>
                <a:gd name="T12" fmla="*/ 49 w 113"/>
                <a:gd name="T13" fmla="*/ 10 h 92"/>
                <a:gd name="T14" fmla="*/ 111 w 113"/>
                <a:gd name="T15" fmla="*/ 8 h 92"/>
                <a:gd name="T16" fmla="*/ 113 w 113"/>
                <a:gd name="T17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92">
                  <a:moveTo>
                    <a:pt x="113" y="19"/>
                  </a:moveTo>
                  <a:cubicBezTo>
                    <a:pt x="99" y="32"/>
                    <a:pt x="79" y="40"/>
                    <a:pt x="67" y="55"/>
                  </a:cubicBezTo>
                  <a:cubicBezTo>
                    <a:pt x="59" y="59"/>
                    <a:pt x="49" y="61"/>
                    <a:pt x="39" y="68"/>
                  </a:cubicBezTo>
                  <a:cubicBezTo>
                    <a:pt x="29" y="74"/>
                    <a:pt x="20" y="92"/>
                    <a:pt x="7" y="80"/>
                  </a:cubicBezTo>
                  <a:cubicBezTo>
                    <a:pt x="8" y="67"/>
                    <a:pt x="10" y="43"/>
                    <a:pt x="6" y="25"/>
                  </a:cubicBezTo>
                  <a:cubicBezTo>
                    <a:pt x="3" y="17"/>
                    <a:pt x="0" y="11"/>
                    <a:pt x="8" y="5"/>
                  </a:cubicBezTo>
                  <a:cubicBezTo>
                    <a:pt x="20" y="6"/>
                    <a:pt x="34" y="10"/>
                    <a:pt x="49" y="10"/>
                  </a:cubicBezTo>
                  <a:cubicBezTo>
                    <a:pt x="70" y="10"/>
                    <a:pt x="93" y="0"/>
                    <a:pt x="111" y="8"/>
                  </a:cubicBezTo>
                  <a:cubicBezTo>
                    <a:pt x="112" y="11"/>
                    <a:pt x="113" y="14"/>
                    <a:pt x="11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0"/>
            <p:cNvSpPr/>
            <p:nvPr/>
          </p:nvSpPr>
          <p:spPr bwMode="auto">
            <a:xfrm>
              <a:off x="2882901" y="3384551"/>
              <a:ext cx="103188" cy="204788"/>
            </a:xfrm>
            <a:custGeom>
              <a:avLst/>
              <a:gdLst>
                <a:gd name="T0" fmla="*/ 31 w 132"/>
                <a:gd name="T1" fmla="*/ 74 h 263"/>
                <a:gd name="T2" fmla="*/ 98 w 132"/>
                <a:gd name="T3" fmla="*/ 17 h 263"/>
                <a:gd name="T4" fmla="*/ 121 w 132"/>
                <a:gd name="T5" fmla="*/ 3 h 263"/>
                <a:gd name="T6" fmla="*/ 131 w 132"/>
                <a:gd name="T7" fmla="*/ 101 h 263"/>
                <a:gd name="T8" fmla="*/ 128 w 132"/>
                <a:gd name="T9" fmla="*/ 144 h 263"/>
                <a:gd name="T10" fmla="*/ 127 w 132"/>
                <a:gd name="T11" fmla="*/ 156 h 263"/>
                <a:gd name="T12" fmla="*/ 102 w 132"/>
                <a:gd name="T13" fmla="*/ 194 h 263"/>
                <a:gd name="T14" fmla="*/ 101 w 132"/>
                <a:gd name="T15" fmla="*/ 192 h 263"/>
                <a:gd name="T16" fmla="*/ 101 w 132"/>
                <a:gd name="T17" fmla="*/ 196 h 263"/>
                <a:gd name="T18" fmla="*/ 75 w 132"/>
                <a:gd name="T19" fmla="*/ 228 h 263"/>
                <a:gd name="T20" fmla="*/ 29 w 132"/>
                <a:gd name="T21" fmla="*/ 260 h 263"/>
                <a:gd name="T22" fmla="*/ 8 w 132"/>
                <a:gd name="T23" fmla="*/ 202 h 263"/>
                <a:gd name="T24" fmla="*/ 5 w 132"/>
                <a:gd name="T25" fmla="*/ 151 h 263"/>
                <a:gd name="T26" fmla="*/ 1 w 132"/>
                <a:gd name="T27" fmla="*/ 109 h 263"/>
                <a:gd name="T28" fmla="*/ 31 w 132"/>
                <a:gd name="T29" fmla="*/ 7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263">
                  <a:moveTo>
                    <a:pt x="31" y="74"/>
                  </a:moveTo>
                  <a:cubicBezTo>
                    <a:pt x="50" y="51"/>
                    <a:pt x="78" y="38"/>
                    <a:pt x="98" y="17"/>
                  </a:cubicBezTo>
                  <a:cubicBezTo>
                    <a:pt x="104" y="11"/>
                    <a:pt x="110" y="0"/>
                    <a:pt x="121" y="3"/>
                  </a:cubicBezTo>
                  <a:cubicBezTo>
                    <a:pt x="122" y="34"/>
                    <a:pt x="128" y="73"/>
                    <a:pt x="131" y="101"/>
                  </a:cubicBezTo>
                  <a:cubicBezTo>
                    <a:pt x="132" y="119"/>
                    <a:pt x="130" y="132"/>
                    <a:pt x="128" y="144"/>
                  </a:cubicBezTo>
                  <a:cubicBezTo>
                    <a:pt x="127" y="149"/>
                    <a:pt x="128" y="153"/>
                    <a:pt x="127" y="156"/>
                  </a:cubicBezTo>
                  <a:cubicBezTo>
                    <a:pt x="121" y="171"/>
                    <a:pt x="106" y="177"/>
                    <a:pt x="102" y="194"/>
                  </a:cubicBezTo>
                  <a:cubicBezTo>
                    <a:pt x="101" y="194"/>
                    <a:pt x="101" y="193"/>
                    <a:pt x="101" y="192"/>
                  </a:cubicBezTo>
                  <a:cubicBezTo>
                    <a:pt x="97" y="189"/>
                    <a:pt x="101" y="193"/>
                    <a:pt x="101" y="196"/>
                  </a:cubicBezTo>
                  <a:cubicBezTo>
                    <a:pt x="90" y="205"/>
                    <a:pt x="85" y="217"/>
                    <a:pt x="75" y="228"/>
                  </a:cubicBezTo>
                  <a:cubicBezTo>
                    <a:pt x="66" y="238"/>
                    <a:pt x="44" y="263"/>
                    <a:pt x="29" y="260"/>
                  </a:cubicBezTo>
                  <a:cubicBezTo>
                    <a:pt x="17" y="257"/>
                    <a:pt x="10" y="217"/>
                    <a:pt x="8" y="202"/>
                  </a:cubicBezTo>
                  <a:cubicBezTo>
                    <a:pt x="5" y="187"/>
                    <a:pt x="6" y="168"/>
                    <a:pt x="5" y="151"/>
                  </a:cubicBezTo>
                  <a:cubicBezTo>
                    <a:pt x="4" y="136"/>
                    <a:pt x="0" y="121"/>
                    <a:pt x="1" y="109"/>
                  </a:cubicBezTo>
                  <a:cubicBezTo>
                    <a:pt x="3" y="91"/>
                    <a:pt x="18" y="80"/>
                    <a:pt x="31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1"/>
            <p:cNvSpPr>
              <a:spLocks noEditPoints="1"/>
            </p:cNvSpPr>
            <p:nvPr/>
          </p:nvSpPr>
          <p:spPr bwMode="auto">
            <a:xfrm>
              <a:off x="2354263" y="3125788"/>
              <a:ext cx="657225" cy="520700"/>
            </a:xfrm>
            <a:custGeom>
              <a:avLst/>
              <a:gdLst>
                <a:gd name="T0" fmla="*/ 813 w 844"/>
                <a:gd name="T1" fmla="*/ 283 h 669"/>
                <a:gd name="T2" fmla="*/ 840 w 844"/>
                <a:gd name="T3" fmla="*/ 457 h 669"/>
                <a:gd name="T4" fmla="*/ 790 w 844"/>
                <a:gd name="T5" fmla="*/ 557 h 669"/>
                <a:gd name="T6" fmla="*/ 670 w 844"/>
                <a:gd name="T7" fmla="*/ 668 h 669"/>
                <a:gd name="T8" fmla="*/ 553 w 844"/>
                <a:gd name="T9" fmla="*/ 658 h 669"/>
                <a:gd name="T10" fmla="*/ 349 w 844"/>
                <a:gd name="T11" fmla="*/ 614 h 669"/>
                <a:gd name="T12" fmla="*/ 146 w 844"/>
                <a:gd name="T13" fmla="*/ 563 h 669"/>
                <a:gd name="T14" fmla="*/ 15 w 844"/>
                <a:gd name="T15" fmla="*/ 520 h 669"/>
                <a:gd name="T16" fmla="*/ 87 w 844"/>
                <a:gd name="T17" fmla="*/ 185 h 669"/>
                <a:gd name="T18" fmla="*/ 216 w 844"/>
                <a:gd name="T19" fmla="*/ 65 h 669"/>
                <a:gd name="T20" fmla="*/ 531 w 844"/>
                <a:gd name="T21" fmla="*/ 4 h 669"/>
                <a:gd name="T22" fmla="*/ 679 w 844"/>
                <a:gd name="T23" fmla="*/ 153 h 669"/>
                <a:gd name="T24" fmla="*/ 519 w 844"/>
                <a:gd name="T25" fmla="*/ 15 h 669"/>
                <a:gd name="T26" fmla="*/ 475 w 844"/>
                <a:gd name="T27" fmla="*/ 110 h 669"/>
                <a:gd name="T28" fmla="*/ 643 w 844"/>
                <a:gd name="T29" fmla="*/ 49 h 669"/>
                <a:gd name="T30" fmla="*/ 661 w 844"/>
                <a:gd name="T31" fmla="*/ 172 h 669"/>
                <a:gd name="T32" fmla="*/ 226 w 844"/>
                <a:gd name="T33" fmla="*/ 76 h 669"/>
                <a:gd name="T34" fmla="*/ 232 w 844"/>
                <a:gd name="T35" fmla="*/ 65 h 669"/>
                <a:gd name="T36" fmla="*/ 630 w 844"/>
                <a:gd name="T37" fmla="*/ 96 h 669"/>
                <a:gd name="T38" fmla="*/ 643 w 844"/>
                <a:gd name="T39" fmla="*/ 75 h 669"/>
                <a:gd name="T40" fmla="*/ 265 w 844"/>
                <a:gd name="T41" fmla="*/ 186 h 669"/>
                <a:gd name="T42" fmla="*/ 242 w 844"/>
                <a:gd name="T43" fmla="*/ 173 h 669"/>
                <a:gd name="T44" fmla="*/ 627 w 844"/>
                <a:gd name="T45" fmla="*/ 192 h 669"/>
                <a:gd name="T46" fmla="*/ 273 w 844"/>
                <a:gd name="T47" fmla="*/ 191 h 669"/>
                <a:gd name="T48" fmla="*/ 279 w 844"/>
                <a:gd name="T49" fmla="*/ 106 h 669"/>
                <a:gd name="T50" fmla="*/ 559 w 844"/>
                <a:gd name="T51" fmla="*/ 112 h 669"/>
                <a:gd name="T52" fmla="*/ 589 w 844"/>
                <a:gd name="T53" fmla="*/ 207 h 669"/>
                <a:gd name="T54" fmla="*/ 310 w 844"/>
                <a:gd name="T55" fmla="*/ 208 h 669"/>
                <a:gd name="T56" fmla="*/ 315 w 844"/>
                <a:gd name="T57" fmla="*/ 112 h 669"/>
                <a:gd name="T58" fmla="*/ 338 w 844"/>
                <a:gd name="T59" fmla="*/ 132 h 669"/>
                <a:gd name="T60" fmla="*/ 340 w 844"/>
                <a:gd name="T61" fmla="*/ 217 h 669"/>
                <a:gd name="T62" fmla="*/ 345 w 844"/>
                <a:gd name="T63" fmla="*/ 115 h 669"/>
                <a:gd name="T64" fmla="*/ 558 w 844"/>
                <a:gd name="T65" fmla="*/ 217 h 669"/>
                <a:gd name="T66" fmla="*/ 387 w 844"/>
                <a:gd name="T67" fmla="*/ 223 h 669"/>
                <a:gd name="T68" fmla="*/ 386 w 844"/>
                <a:gd name="T69" fmla="*/ 119 h 669"/>
                <a:gd name="T70" fmla="*/ 500 w 844"/>
                <a:gd name="T71" fmla="*/ 119 h 669"/>
                <a:gd name="T72" fmla="*/ 529 w 844"/>
                <a:gd name="T73" fmla="*/ 116 h 669"/>
                <a:gd name="T74" fmla="*/ 455 w 844"/>
                <a:gd name="T75" fmla="*/ 226 h 669"/>
                <a:gd name="T76" fmla="*/ 451 w 844"/>
                <a:gd name="T77" fmla="*/ 120 h 669"/>
                <a:gd name="T78" fmla="*/ 439 w 844"/>
                <a:gd name="T79" fmla="*/ 121 h 669"/>
                <a:gd name="T80" fmla="*/ 599 w 844"/>
                <a:gd name="T81" fmla="*/ 221 h 669"/>
                <a:gd name="T82" fmla="*/ 538 w 844"/>
                <a:gd name="T83" fmla="*/ 237 h 669"/>
                <a:gd name="T84" fmla="*/ 278 w 844"/>
                <a:gd name="T85" fmla="*/ 206 h 669"/>
                <a:gd name="T86" fmla="*/ 213 w 844"/>
                <a:gd name="T87" fmla="*/ 165 h 669"/>
                <a:gd name="T88" fmla="*/ 118 w 844"/>
                <a:gd name="T89" fmla="*/ 177 h 669"/>
                <a:gd name="T90" fmla="*/ 170 w 844"/>
                <a:gd name="T91" fmla="*/ 216 h 669"/>
                <a:gd name="T92" fmla="*/ 334 w 844"/>
                <a:gd name="T93" fmla="*/ 259 h 669"/>
                <a:gd name="T94" fmla="*/ 14 w 844"/>
                <a:gd name="T95" fmla="*/ 487 h 669"/>
                <a:gd name="T96" fmla="*/ 181 w 844"/>
                <a:gd name="T97" fmla="*/ 562 h 669"/>
                <a:gd name="T98" fmla="*/ 436 w 844"/>
                <a:gd name="T99" fmla="*/ 625 h 669"/>
                <a:gd name="T100" fmla="*/ 620 w 844"/>
                <a:gd name="T101" fmla="*/ 657 h 669"/>
                <a:gd name="T102" fmla="*/ 678 w 844"/>
                <a:gd name="T103" fmla="*/ 551 h 669"/>
                <a:gd name="T104" fmla="*/ 764 w 844"/>
                <a:gd name="T105" fmla="*/ 569 h 669"/>
                <a:gd name="T106" fmla="*/ 816 w 844"/>
                <a:gd name="T107" fmla="*/ 356 h 669"/>
                <a:gd name="T108" fmla="*/ 783 w 844"/>
                <a:gd name="T109" fmla="*/ 200 h 669"/>
                <a:gd name="T110" fmla="*/ 698 w 844"/>
                <a:gd name="T111" fmla="*/ 277 h 669"/>
                <a:gd name="T112" fmla="*/ 775 w 844"/>
                <a:gd name="T113" fmla="*/ 190 h 669"/>
                <a:gd name="T114" fmla="*/ 680 w 844"/>
                <a:gd name="T115" fmla="*/ 172 h 669"/>
                <a:gd name="T116" fmla="*/ 600 w 844"/>
                <a:gd name="T117" fmla="*/ 217 h 669"/>
                <a:gd name="T118" fmla="*/ 582 w 844"/>
                <a:gd name="T119" fmla="*/ 21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669">
                  <a:moveTo>
                    <a:pt x="679" y="153"/>
                  </a:moveTo>
                  <a:cubicBezTo>
                    <a:pt x="714" y="157"/>
                    <a:pt x="752" y="167"/>
                    <a:pt x="786" y="178"/>
                  </a:cubicBezTo>
                  <a:cubicBezTo>
                    <a:pt x="801" y="208"/>
                    <a:pt x="805" y="245"/>
                    <a:pt x="813" y="283"/>
                  </a:cubicBezTo>
                  <a:cubicBezTo>
                    <a:pt x="816" y="295"/>
                    <a:pt x="821" y="305"/>
                    <a:pt x="822" y="317"/>
                  </a:cubicBezTo>
                  <a:cubicBezTo>
                    <a:pt x="824" y="330"/>
                    <a:pt x="823" y="342"/>
                    <a:pt x="825" y="355"/>
                  </a:cubicBezTo>
                  <a:cubicBezTo>
                    <a:pt x="829" y="387"/>
                    <a:pt x="838" y="424"/>
                    <a:pt x="840" y="457"/>
                  </a:cubicBezTo>
                  <a:cubicBezTo>
                    <a:pt x="840" y="464"/>
                    <a:pt x="844" y="476"/>
                    <a:pt x="842" y="488"/>
                  </a:cubicBezTo>
                  <a:cubicBezTo>
                    <a:pt x="839" y="504"/>
                    <a:pt x="821" y="515"/>
                    <a:pt x="810" y="530"/>
                  </a:cubicBezTo>
                  <a:cubicBezTo>
                    <a:pt x="801" y="540"/>
                    <a:pt x="795" y="551"/>
                    <a:pt x="790" y="557"/>
                  </a:cubicBezTo>
                  <a:cubicBezTo>
                    <a:pt x="783" y="564"/>
                    <a:pt x="775" y="567"/>
                    <a:pt x="771" y="577"/>
                  </a:cubicBezTo>
                  <a:cubicBezTo>
                    <a:pt x="744" y="597"/>
                    <a:pt x="724" y="618"/>
                    <a:pt x="700" y="643"/>
                  </a:cubicBezTo>
                  <a:cubicBezTo>
                    <a:pt x="691" y="652"/>
                    <a:pt x="680" y="666"/>
                    <a:pt x="670" y="668"/>
                  </a:cubicBezTo>
                  <a:cubicBezTo>
                    <a:pt x="664" y="669"/>
                    <a:pt x="651" y="669"/>
                    <a:pt x="645" y="669"/>
                  </a:cubicBezTo>
                  <a:cubicBezTo>
                    <a:pt x="630" y="669"/>
                    <a:pt x="611" y="665"/>
                    <a:pt x="594" y="663"/>
                  </a:cubicBezTo>
                  <a:cubicBezTo>
                    <a:pt x="580" y="661"/>
                    <a:pt x="567" y="659"/>
                    <a:pt x="553" y="658"/>
                  </a:cubicBezTo>
                  <a:cubicBezTo>
                    <a:pt x="511" y="654"/>
                    <a:pt x="470" y="639"/>
                    <a:pt x="429" y="630"/>
                  </a:cubicBezTo>
                  <a:cubicBezTo>
                    <a:pt x="406" y="626"/>
                    <a:pt x="383" y="624"/>
                    <a:pt x="361" y="619"/>
                  </a:cubicBezTo>
                  <a:cubicBezTo>
                    <a:pt x="357" y="618"/>
                    <a:pt x="353" y="615"/>
                    <a:pt x="349" y="614"/>
                  </a:cubicBezTo>
                  <a:cubicBezTo>
                    <a:pt x="333" y="611"/>
                    <a:pt x="315" y="613"/>
                    <a:pt x="302" y="603"/>
                  </a:cubicBezTo>
                  <a:cubicBezTo>
                    <a:pt x="283" y="597"/>
                    <a:pt x="258" y="597"/>
                    <a:pt x="242" y="586"/>
                  </a:cubicBezTo>
                  <a:cubicBezTo>
                    <a:pt x="215" y="576"/>
                    <a:pt x="181" y="571"/>
                    <a:pt x="146" y="563"/>
                  </a:cubicBezTo>
                  <a:cubicBezTo>
                    <a:pt x="141" y="562"/>
                    <a:pt x="136" y="558"/>
                    <a:pt x="131" y="557"/>
                  </a:cubicBezTo>
                  <a:cubicBezTo>
                    <a:pt x="94" y="548"/>
                    <a:pt x="55" y="544"/>
                    <a:pt x="31" y="532"/>
                  </a:cubicBezTo>
                  <a:cubicBezTo>
                    <a:pt x="26" y="529"/>
                    <a:pt x="19" y="524"/>
                    <a:pt x="15" y="520"/>
                  </a:cubicBezTo>
                  <a:cubicBezTo>
                    <a:pt x="0" y="502"/>
                    <a:pt x="3" y="488"/>
                    <a:pt x="10" y="461"/>
                  </a:cubicBezTo>
                  <a:cubicBezTo>
                    <a:pt x="18" y="433"/>
                    <a:pt x="24" y="403"/>
                    <a:pt x="34" y="373"/>
                  </a:cubicBezTo>
                  <a:cubicBezTo>
                    <a:pt x="55" y="303"/>
                    <a:pt x="65" y="253"/>
                    <a:pt x="87" y="185"/>
                  </a:cubicBezTo>
                  <a:cubicBezTo>
                    <a:pt x="110" y="165"/>
                    <a:pt x="145" y="156"/>
                    <a:pt x="176" y="143"/>
                  </a:cubicBezTo>
                  <a:cubicBezTo>
                    <a:pt x="188" y="138"/>
                    <a:pt x="201" y="128"/>
                    <a:pt x="217" y="127"/>
                  </a:cubicBezTo>
                  <a:cubicBezTo>
                    <a:pt x="218" y="109"/>
                    <a:pt x="216" y="90"/>
                    <a:pt x="216" y="65"/>
                  </a:cubicBezTo>
                  <a:cubicBezTo>
                    <a:pt x="232" y="40"/>
                    <a:pt x="281" y="19"/>
                    <a:pt x="320" y="11"/>
                  </a:cubicBezTo>
                  <a:cubicBezTo>
                    <a:pt x="341" y="7"/>
                    <a:pt x="362" y="4"/>
                    <a:pt x="382" y="3"/>
                  </a:cubicBezTo>
                  <a:cubicBezTo>
                    <a:pt x="426" y="0"/>
                    <a:pt x="490" y="7"/>
                    <a:pt x="531" y="4"/>
                  </a:cubicBezTo>
                  <a:cubicBezTo>
                    <a:pt x="561" y="14"/>
                    <a:pt x="602" y="11"/>
                    <a:pt x="633" y="28"/>
                  </a:cubicBezTo>
                  <a:cubicBezTo>
                    <a:pt x="646" y="25"/>
                    <a:pt x="659" y="37"/>
                    <a:pt x="665" y="49"/>
                  </a:cubicBezTo>
                  <a:cubicBezTo>
                    <a:pt x="680" y="75"/>
                    <a:pt x="680" y="121"/>
                    <a:pt x="679" y="153"/>
                  </a:cubicBezTo>
                  <a:close/>
                  <a:moveTo>
                    <a:pt x="628" y="36"/>
                  </a:moveTo>
                  <a:cubicBezTo>
                    <a:pt x="597" y="27"/>
                    <a:pt x="560" y="15"/>
                    <a:pt x="524" y="19"/>
                  </a:cubicBezTo>
                  <a:cubicBezTo>
                    <a:pt x="526" y="15"/>
                    <a:pt x="523" y="15"/>
                    <a:pt x="519" y="15"/>
                  </a:cubicBezTo>
                  <a:cubicBezTo>
                    <a:pt x="425" y="9"/>
                    <a:pt x="312" y="8"/>
                    <a:pt x="241" y="54"/>
                  </a:cubicBezTo>
                  <a:cubicBezTo>
                    <a:pt x="240" y="77"/>
                    <a:pt x="264" y="89"/>
                    <a:pt x="284" y="95"/>
                  </a:cubicBezTo>
                  <a:cubicBezTo>
                    <a:pt x="342" y="112"/>
                    <a:pt x="408" y="111"/>
                    <a:pt x="475" y="110"/>
                  </a:cubicBezTo>
                  <a:cubicBezTo>
                    <a:pt x="503" y="110"/>
                    <a:pt x="530" y="106"/>
                    <a:pt x="556" y="100"/>
                  </a:cubicBezTo>
                  <a:cubicBezTo>
                    <a:pt x="581" y="94"/>
                    <a:pt x="604" y="93"/>
                    <a:pt x="622" y="79"/>
                  </a:cubicBezTo>
                  <a:cubicBezTo>
                    <a:pt x="631" y="71"/>
                    <a:pt x="641" y="61"/>
                    <a:pt x="643" y="49"/>
                  </a:cubicBezTo>
                  <a:cubicBezTo>
                    <a:pt x="639" y="43"/>
                    <a:pt x="632" y="42"/>
                    <a:pt x="628" y="36"/>
                  </a:cubicBezTo>
                  <a:close/>
                  <a:moveTo>
                    <a:pt x="654" y="76"/>
                  </a:moveTo>
                  <a:cubicBezTo>
                    <a:pt x="660" y="103"/>
                    <a:pt x="659" y="138"/>
                    <a:pt x="661" y="172"/>
                  </a:cubicBezTo>
                  <a:cubicBezTo>
                    <a:pt x="677" y="151"/>
                    <a:pt x="672" y="79"/>
                    <a:pt x="653" y="55"/>
                  </a:cubicBezTo>
                  <a:cubicBezTo>
                    <a:pt x="646" y="62"/>
                    <a:pt x="652" y="69"/>
                    <a:pt x="654" y="76"/>
                  </a:cubicBezTo>
                  <a:close/>
                  <a:moveTo>
                    <a:pt x="226" y="76"/>
                  </a:moveTo>
                  <a:cubicBezTo>
                    <a:pt x="230" y="99"/>
                    <a:pt x="223" y="134"/>
                    <a:pt x="231" y="163"/>
                  </a:cubicBezTo>
                  <a:cubicBezTo>
                    <a:pt x="236" y="134"/>
                    <a:pt x="234" y="106"/>
                    <a:pt x="239" y="81"/>
                  </a:cubicBezTo>
                  <a:cubicBezTo>
                    <a:pt x="235" y="76"/>
                    <a:pt x="235" y="68"/>
                    <a:pt x="232" y="65"/>
                  </a:cubicBezTo>
                  <a:cubicBezTo>
                    <a:pt x="231" y="70"/>
                    <a:pt x="227" y="72"/>
                    <a:pt x="226" y="76"/>
                  </a:cubicBezTo>
                  <a:close/>
                  <a:moveTo>
                    <a:pt x="624" y="91"/>
                  </a:moveTo>
                  <a:cubicBezTo>
                    <a:pt x="629" y="90"/>
                    <a:pt x="628" y="94"/>
                    <a:pt x="630" y="96"/>
                  </a:cubicBezTo>
                  <a:cubicBezTo>
                    <a:pt x="634" y="126"/>
                    <a:pt x="636" y="150"/>
                    <a:pt x="638" y="185"/>
                  </a:cubicBezTo>
                  <a:cubicBezTo>
                    <a:pt x="641" y="185"/>
                    <a:pt x="642" y="182"/>
                    <a:pt x="645" y="182"/>
                  </a:cubicBezTo>
                  <a:cubicBezTo>
                    <a:pt x="657" y="147"/>
                    <a:pt x="650" y="108"/>
                    <a:pt x="643" y="75"/>
                  </a:cubicBezTo>
                  <a:cubicBezTo>
                    <a:pt x="634" y="78"/>
                    <a:pt x="629" y="84"/>
                    <a:pt x="624" y="91"/>
                  </a:cubicBezTo>
                  <a:close/>
                  <a:moveTo>
                    <a:pt x="242" y="173"/>
                  </a:moveTo>
                  <a:cubicBezTo>
                    <a:pt x="250" y="178"/>
                    <a:pt x="258" y="181"/>
                    <a:pt x="265" y="186"/>
                  </a:cubicBezTo>
                  <a:cubicBezTo>
                    <a:pt x="267" y="158"/>
                    <a:pt x="268" y="130"/>
                    <a:pt x="273" y="101"/>
                  </a:cubicBezTo>
                  <a:cubicBezTo>
                    <a:pt x="262" y="98"/>
                    <a:pt x="255" y="91"/>
                    <a:pt x="246" y="87"/>
                  </a:cubicBezTo>
                  <a:cubicBezTo>
                    <a:pt x="243" y="115"/>
                    <a:pt x="239" y="145"/>
                    <a:pt x="242" y="173"/>
                  </a:cubicBezTo>
                  <a:close/>
                  <a:moveTo>
                    <a:pt x="593" y="102"/>
                  </a:moveTo>
                  <a:cubicBezTo>
                    <a:pt x="597" y="142"/>
                    <a:pt x="595" y="166"/>
                    <a:pt x="598" y="205"/>
                  </a:cubicBezTo>
                  <a:cubicBezTo>
                    <a:pt x="608" y="201"/>
                    <a:pt x="618" y="197"/>
                    <a:pt x="627" y="192"/>
                  </a:cubicBezTo>
                  <a:cubicBezTo>
                    <a:pt x="631" y="162"/>
                    <a:pt x="626" y="119"/>
                    <a:pt x="619" y="91"/>
                  </a:cubicBezTo>
                  <a:cubicBezTo>
                    <a:pt x="612" y="97"/>
                    <a:pt x="603" y="100"/>
                    <a:pt x="593" y="102"/>
                  </a:cubicBezTo>
                  <a:close/>
                  <a:moveTo>
                    <a:pt x="273" y="191"/>
                  </a:moveTo>
                  <a:cubicBezTo>
                    <a:pt x="284" y="193"/>
                    <a:pt x="289" y="202"/>
                    <a:pt x="302" y="203"/>
                  </a:cubicBezTo>
                  <a:cubicBezTo>
                    <a:pt x="300" y="175"/>
                    <a:pt x="306" y="137"/>
                    <a:pt x="303" y="109"/>
                  </a:cubicBezTo>
                  <a:cubicBezTo>
                    <a:pt x="294" y="109"/>
                    <a:pt x="287" y="102"/>
                    <a:pt x="279" y="106"/>
                  </a:cubicBezTo>
                  <a:cubicBezTo>
                    <a:pt x="277" y="130"/>
                    <a:pt x="272" y="161"/>
                    <a:pt x="273" y="191"/>
                  </a:cubicBezTo>
                  <a:close/>
                  <a:moveTo>
                    <a:pt x="584" y="107"/>
                  </a:moveTo>
                  <a:cubicBezTo>
                    <a:pt x="578" y="107"/>
                    <a:pt x="565" y="109"/>
                    <a:pt x="559" y="112"/>
                  </a:cubicBezTo>
                  <a:cubicBezTo>
                    <a:pt x="559" y="115"/>
                    <a:pt x="563" y="119"/>
                    <a:pt x="564" y="124"/>
                  </a:cubicBezTo>
                  <a:cubicBezTo>
                    <a:pt x="567" y="159"/>
                    <a:pt x="567" y="174"/>
                    <a:pt x="568" y="213"/>
                  </a:cubicBezTo>
                  <a:cubicBezTo>
                    <a:pt x="575" y="211"/>
                    <a:pt x="584" y="211"/>
                    <a:pt x="589" y="207"/>
                  </a:cubicBezTo>
                  <a:cubicBezTo>
                    <a:pt x="590" y="171"/>
                    <a:pt x="590" y="139"/>
                    <a:pt x="584" y="107"/>
                  </a:cubicBezTo>
                  <a:close/>
                  <a:moveTo>
                    <a:pt x="315" y="112"/>
                  </a:moveTo>
                  <a:cubicBezTo>
                    <a:pt x="306" y="141"/>
                    <a:pt x="310" y="185"/>
                    <a:pt x="310" y="208"/>
                  </a:cubicBezTo>
                  <a:cubicBezTo>
                    <a:pt x="316" y="209"/>
                    <a:pt x="321" y="210"/>
                    <a:pt x="325" y="212"/>
                  </a:cubicBezTo>
                  <a:cubicBezTo>
                    <a:pt x="334" y="187"/>
                    <a:pt x="328" y="139"/>
                    <a:pt x="331" y="115"/>
                  </a:cubicBezTo>
                  <a:cubicBezTo>
                    <a:pt x="327" y="113"/>
                    <a:pt x="322" y="112"/>
                    <a:pt x="315" y="112"/>
                  </a:cubicBezTo>
                  <a:close/>
                  <a:moveTo>
                    <a:pt x="345" y="115"/>
                  </a:moveTo>
                  <a:cubicBezTo>
                    <a:pt x="346" y="115"/>
                    <a:pt x="348" y="115"/>
                    <a:pt x="348" y="114"/>
                  </a:cubicBezTo>
                  <a:cubicBezTo>
                    <a:pt x="340" y="114"/>
                    <a:pt x="338" y="125"/>
                    <a:pt x="338" y="132"/>
                  </a:cubicBezTo>
                  <a:cubicBezTo>
                    <a:pt x="335" y="160"/>
                    <a:pt x="339" y="179"/>
                    <a:pt x="336" y="205"/>
                  </a:cubicBezTo>
                  <a:cubicBezTo>
                    <a:pt x="338" y="206"/>
                    <a:pt x="340" y="207"/>
                    <a:pt x="340" y="209"/>
                  </a:cubicBezTo>
                  <a:cubicBezTo>
                    <a:pt x="340" y="210"/>
                    <a:pt x="338" y="215"/>
                    <a:pt x="340" y="217"/>
                  </a:cubicBezTo>
                  <a:cubicBezTo>
                    <a:pt x="349" y="217"/>
                    <a:pt x="364" y="221"/>
                    <a:pt x="376" y="221"/>
                  </a:cubicBezTo>
                  <a:cubicBezTo>
                    <a:pt x="372" y="186"/>
                    <a:pt x="376" y="148"/>
                    <a:pt x="371" y="116"/>
                  </a:cubicBezTo>
                  <a:cubicBezTo>
                    <a:pt x="356" y="120"/>
                    <a:pt x="355" y="113"/>
                    <a:pt x="345" y="115"/>
                  </a:cubicBezTo>
                  <a:close/>
                  <a:moveTo>
                    <a:pt x="538" y="115"/>
                  </a:moveTo>
                  <a:cubicBezTo>
                    <a:pt x="540" y="149"/>
                    <a:pt x="546" y="180"/>
                    <a:pt x="546" y="221"/>
                  </a:cubicBezTo>
                  <a:cubicBezTo>
                    <a:pt x="550" y="219"/>
                    <a:pt x="554" y="218"/>
                    <a:pt x="558" y="217"/>
                  </a:cubicBezTo>
                  <a:cubicBezTo>
                    <a:pt x="562" y="185"/>
                    <a:pt x="560" y="141"/>
                    <a:pt x="551" y="114"/>
                  </a:cubicBezTo>
                  <a:cubicBezTo>
                    <a:pt x="545" y="113"/>
                    <a:pt x="542" y="114"/>
                    <a:pt x="538" y="115"/>
                  </a:cubicBezTo>
                  <a:close/>
                  <a:moveTo>
                    <a:pt x="387" y="223"/>
                  </a:moveTo>
                  <a:cubicBezTo>
                    <a:pt x="402" y="224"/>
                    <a:pt x="411" y="223"/>
                    <a:pt x="422" y="224"/>
                  </a:cubicBezTo>
                  <a:cubicBezTo>
                    <a:pt x="417" y="187"/>
                    <a:pt x="415" y="145"/>
                    <a:pt x="416" y="116"/>
                  </a:cubicBezTo>
                  <a:cubicBezTo>
                    <a:pt x="411" y="121"/>
                    <a:pt x="386" y="112"/>
                    <a:pt x="386" y="119"/>
                  </a:cubicBezTo>
                  <a:cubicBezTo>
                    <a:pt x="383" y="120"/>
                    <a:pt x="383" y="113"/>
                    <a:pt x="381" y="117"/>
                  </a:cubicBezTo>
                  <a:cubicBezTo>
                    <a:pt x="384" y="150"/>
                    <a:pt x="378" y="198"/>
                    <a:pt x="387" y="223"/>
                  </a:cubicBezTo>
                  <a:close/>
                  <a:moveTo>
                    <a:pt x="500" y="119"/>
                  </a:moveTo>
                  <a:cubicBezTo>
                    <a:pt x="499" y="149"/>
                    <a:pt x="508" y="190"/>
                    <a:pt x="506" y="224"/>
                  </a:cubicBezTo>
                  <a:cubicBezTo>
                    <a:pt x="520" y="224"/>
                    <a:pt x="523" y="222"/>
                    <a:pt x="534" y="222"/>
                  </a:cubicBezTo>
                  <a:cubicBezTo>
                    <a:pt x="542" y="192"/>
                    <a:pt x="531" y="147"/>
                    <a:pt x="529" y="116"/>
                  </a:cubicBezTo>
                  <a:cubicBezTo>
                    <a:pt x="516" y="116"/>
                    <a:pt x="511" y="116"/>
                    <a:pt x="500" y="119"/>
                  </a:cubicBezTo>
                  <a:close/>
                  <a:moveTo>
                    <a:pt x="451" y="120"/>
                  </a:moveTo>
                  <a:cubicBezTo>
                    <a:pt x="445" y="151"/>
                    <a:pt x="454" y="196"/>
                    <a:pt x="455" y="226"/>
                  </a:cubicBezTo>
                  <a:cubicBezTo>
                    <a:pt x="470" y="226"/>
                    <a:pt x="480" y="224"/>
                    <a:pt x="497" y="226"/>
                  </a:cubicBezTo>
                  <a:cubicBezTo>
                    <a:pt x="499" y="186"/>
                    <a:pt x="495" y="158"/>
                    <a:pt x="490" y="119"/>
                  </a:cubicBezTo>
                  <a:cubicBezTo>
                    <a:pt x="477" y="119"/>
                    <a:pt x="468" y="120"/>
                    <a:pt x="451" y="120"/>
                  </a:cubicBezTo>
                  <a:close/>
                  <a:moveTo>
                    <a:pt x="432" y="226"/>
                  </a:moveTo>
                  <a:cubicBezTo>
                    <a:pt x="439" y="227"/>
                    <a:pt x="438" y="226"/>
                    <a:pt x="445" y="227"/>
                  </a:cubicBezTo>
                  <a:cubicBezTo>
                    <a:pt x="445" y="192"/>
                    <a:pt x="442" y="157"/>
                    <a:pt x="439" y="121"/>
                  </a:cubicBezTo>
                  <a:cubicBezTo>
                    <a:pt x="435" y="121"/>
                    <a:pt x="431" y="122"/>
                    <a:pt x="430" y="120"/>
                  </a:cubicBezTo>
                  <a:cubicBezTo>
                    <a:pt x="420" y="152"/>
                    <a:pt x="424" y="193"/>
                    <a:pt x="432" y="226"/>
                  </a:cubicBezTo>
                  <a:close/>
                  <a:moveTo>
                    <a:pt x="599" y="221"/>
                  </a:moveTo>
                  <a:cubicBezTo>
                    <a:pt x="592" y="223"/>
                    <a:pt x="591" y="222"/>
                    <a:pt x="584" y="227"/>
                  </a:cubicBezTo>
                  <a:cubicBezTo>
                    <a:pt x="569" y="225"/>
                    <a:pt x="561" y="238"/>
                    <a:pt x="547" y="232"/>
                  </a:cubicBezTo>
                  <a:cubicBezTo>
                    <a:pt x="543" y="233"/>
                    <a:pt x="542" y="236"/>
                    <a:pt x="538" y="237"/>
                  </a:cubicBezTo>
                  <a:cubicBezTo>
                    <a:pt x="511" y="241"/>
                    <a:pt x="486" y="239"/>
                    <a:pt x="461" y="243"/>
                  </a:cubicBezTo>
                  <a:cubicBezTo>
                    <a:pt x="430" y="238"/>
                    <a:pt x="396" y="237"/>
                    <a:pt x="366" y="233"/>
                  </a:cubicBezTo>
                  <a:cubicBezTo>
                    <a:pt x="333" y="229"/>
                    <a:pt x="304" y="217"/>
                    <a:pt x="278" y="206"/>
                  </a:cubicBezTo>
                  <a:cubicBezTo>
                    <a:pt x="274" y="204"/>
                    <a:pt x="272" y="205"/>
                    <a:pt x="268" y="206"/>
                  </a:cubicBezTo>
                  <a:cubicBezTo>
                    <a:pt x="260" y="197"/>
                    <a:pt x="248" y="192"/>
                    <a:pt x="236" y="187"/>
                  </a:cubicBezTo>
                  <a:cubicBezTo>
                    <a:pt x="231" y="176"/>
                    <a:pt x="216" y="177"/>
                    <a:pt x="213" y="165"/>
                  </a:cubicBezTo>
                  <a:cubicBezTo>
                    <a:pt x="219" y="156"/>
                    <a:pt x="215" y="155"/>
                    <a:pt x="217" y="143"/>
                  </a:cubicBezTo>
                  <a:cubicBezTo>
                    <a:pt x="198" y="143"/>
                    <a:pt x="173" y="153"/>
                    <a:pt x="150" y="163"/>
                  </a:cubicBezTo>
                  <a:cubicBezTo>
                    <a:pt x="143" y="166"/>
                    <a:pt x="128" y="172"/>
                    <a:pt x="118" y="177"/>
                  </a:cubicBezTo>
                  <a:cubicBezTo>
                    <a:pt x="114" y="180"/>
                    <a:pt x="102" y="189"/>
                    <a:pt x="102" y="193"/>
                  </a:cubicBezTo>
                  <a:cubicBezTo>
                    <a:pt x="103" y="205"/>
                    <a:pt x="139" y="209"/>
                    <a:pt x="152" y="212"/>
                  </a:cubicBezTo>
                  <a:cubicBezTo>
                    <a:pt x="157" y="213"/>
                    <a:pt x="162" y="217"/>
                    <a:pt x="170" y="216"/>
                  </a:cubicBezTo>
                  <a:cubicBezTo>
                    <a:pt x="203" y="229"/>
                    <a:pt x="237" y="231"/>
                    <a:pt x="272" y="237"/>
                  </a:cubicBezTo>
                  <a:cubicBezTo>
                    <a:pt x="303" y="242"/>
                    <a:pt x="330" y="252"/>
                    <a:pt x="359" y="259"/>
                  </a:cubicBezTo>
                  <a:cubicBezTo>
                    <a:pt x="353" y="266"/>
                    <a:pt x="342" y="261"/>
                    <a:pt x="334" y="259"/>
                  </a:cubicBezTo>
                  <a:cubicBezTo>
                    <a:pt x="310" y="254"/>
                    <a:pt x="280" y="248"/>
                    <a:pt x="255" y="243"/>
                  </a:cubicBezTo>
                  <a:cubicBezTo>
                    <a:pt x="202" y="234"/>
                    <a:pt x="146" y="222"/>
                    <a:pt x="94" y="203"/>
                  </a:cubicBezTo>
                  <a:cubicBezTo>
                    <a:pt x="65" y="294"/>
                    <a:pt x="39" y="389"/>
                    <a:pt x="14" y="487"/>
                  </a:cubicBezTo>
                  <a:cubicBezTo>
                    <a:pt x="18" y="517"/>
                    <a:pt x="37" y="519"/>
                    <a:pt x="57" y="527"/>
                  </a:cubicBezTo>
                  <a:cubicBezTo>
                    <a:pt x="63" y="529"/>
                    <a:pt x="68" y="532"/>
                    <a:pt x="74" y="533"/>
                  </a:cubicBezTo>
                  <a:cubicBezTo>
                    <a:pt x="111" y="544"/>
                    <a:pt x="145" y="556"/>
                    <a:pt x="181" y="562"/>
                  </a:cubicBezTo>
                  <a:cubicBezTo>
                    <a:pt x="222" y="569"/>
                    <a:pt x="259" y="581"/>
                    <a:pt x="297" y="592"/>
                  </a:cubicBezTo>
                  <a:cubicBezTo>
                    <a:pt x="305" y="594"/>
                    <a:pt x="315" y="598"/>
                    <a:pt x="326" y="601"/>
                  </a:cubicBezTo>
                  <a:cubicBezTo>
                    <a:pt x="365" y="608"/>
                    <a:pt x="400" y="618"/>
                    <a:pt x="436" y="625"/>
                  </a:cubicBezTo>
                  <a:cubicBezTo>
                    <a:pt x="458" y="630"/>
                    <a:pt x="486" y="633"/>
                    <a:pt x="512" y="639"/>
                  </a:cubicBezTo>
                  <a:cubicBezTo>
                    <a:pt x="531" y="644"/>
                    <a:pt x="548" y="648"/>
                    <a:pt x="564" y="649"/>
                  </a:cubicBezTo>
                  <a:cubicBezTo>
                    <a:pt x="587" y="650"/>
                    <a:pt x="604" y="654"/>
                    <a:pt x="620" y="657"/>
                  </a:cubicBezTo>
                  <a:cubicBezTo>
                    <a:pt x="640" y="660"/>
                    <a:pt x="657" y="660"/>
                    <a:pt x="673" y="653"/>
                  </a:cubicBezTo>
                  <a:cubicBezTo>
                    <a:pt x="674" y="626"/>
                    <a:pt x="676" y="591"/>
                    <a:pt x="675" y="569"/>
                  </a:cubicBezTo>
                  <a:cubicBezTo>
                    <a:pt x="675" y="564"/>
                    <a:pt x="670" y="555"/>
                    <a:pt x="678" y="551"/>
                  </a:cubicBezTo>
                  <a:cubicBezTo>
                    <a:pt x="683" y="579"/>
                    <a:pt x="683" y="616"/>
                    <a:pt x="685" y="640"/>
                  </a:cubicBezTo>
                  <a:cubicBezTo>
                    <a:pt x="707" y="623"/>
                    <a:pt x="726" y="599"/>
                    <a:pt x="749" y="579"/>
                  </a:cubicBezTo>
                  <a:cubicBezTo>
                    <a:pt x="753" y="575"/>
                    <a:pt x="759" y="573"/>
                    <a:pt x="764" y="569"/>
                  </a:cubicBezTo>
                  <a:cubicBezTo>
                    <a:pt x="774" y="560"/>
                    <a:pt x="784" y="546"/>
                    <a:pt x="795" y="533"/>
                  </a:cubicBezTo>
                  <a:cubicBezTo>
                    <a:pt x="809" y="516"/>
                    <a:pt x="831" y="501"/>
                    <a:pt x="831" y="475"/>
                  </a:cubicBezTo>
                  <a:cubicBezTo>
                    <a:pt x="831" y="435"/>
                    <a:pt x="821" y="396"/>
                    <a:pt x="816" y="356"/>
                  </a:cubicBezTo>
                  <a:cubicBezTo>
                    <a:pt x="814" y="341"/>
                    <a:pt x="815" y="326"/>
                    <a:pt x="813" y="310"/>
                  </a:cubicBezTo>
                  <a:cubicBezTo>
                    <a:pt x="812" y="301"/>
                    <a:pt x="808" y="291"/>
                    <a:pt x="806" y="282"/>
                  </a:cubicBezTo>
                  <a:cubicBezTo>
                    <a:pt x="801" y="256"/>
                    <a:pt x="796" y="225"/>
                    <a:pt x="783" y="200"/>
                  </a:cubicBezTo>
                  <a:cubicBezTo>
                    <a:pt x="783" y="212"/>
                    <a:pt x="774" y="215"/>
                    <a:pt x="771" y="224"/>
                  </a:cubicBezTo>
                  <a:cubicBezTo>
                    <a:pt x="763" y="227"/>
                    <a:pt x="759" y="234"/>
                    <a:pt x="754" y="239"/>
                  </a:cubicBezTo>
                  <a:cubicBezTo>
                    <a:pt x="736" y="249"/>
                    <a:pt x="718" y="269"/>
                    <a:pt x="698" y="277"/>
                  </a:cubicBezTo>
                  <a:cubicBezTo>
                    <a:pt x="692" y="279"/>
                    <a:pt x="681" y="285"/>
                    <a:pt x="675" y="278"/>
                  </a:cubicBezTo>
                  <a:cubicBezTo>
                    <a:pt x="699" y="269"/>
                    <a:pt x="713" y="255"/>
                    <a:pt x="734" y="241"/>
                  </a:cubicBezTo>
                  <a:cubicBezTo>
                    <a:pt x="754" y="227"/>
                    <a:pt x="773" y="218"/>
                    <a:pt x="775" y="190"/>
                  </a:cubicBezTo>
                  <a:cubicBezTo>
                    <a:pt x="772" y="188"/>
                    <a:pt x="770" y="186"/>
                    <a:pt x="769" y="183"/>
                  </a:cubicBezTo>
                  <a:cubicBezTo>
                    <a:pt x="741" y="177"/>
                    <a:pt x="711" y="166"/>
                    <a:pt x="678" y="163"/>
                  </a:cubicBezTo>
                  <a:cubicBezTo>
                    <a:pt x="677" y="168"/>
                    <a:pt x="678" y="170"/>
                    <a:pt x="680" y="172"/>
                  </a:cubicBezTo>
                  <a:cubicBezTo>
                    <a:pt x="664" y="182"/>
                    <a:pt x="655" y="207"/>
                    <a:pt x="634" y="202"/>
                  </a:cubicBezTo>
                  <a:cubicBezTo>
                    <a:pt x="628" y="212"/>
                    <a:pt x="610" y="217"/>
                    <a:pt x="600" y="218"/>
                  </a:cubicBezTo>
                  <a:cubicBezTo>
                    <a:pt x="601" y="218"/>
                    <a:pt x="602" y="217"/>
                    <a:pt x="600" y="217"/>
                  </a:cubicBezTo>
                  <a:cubicBezTo>
                    <a:pt x="600" y="219"/>
                    <a:pt x="599" y="219"/>
                    <a:pt x="599" y="221"/>
                  </a:cubicBezTo>
                  <a:close/>
                  <a:moveTo>
                    <a:pt x="567" y="222"/>
                  </a:moveTo>
                  <a:cubicBezTo>
                    <a:pt x="572" y="220"/>
                    <a:pt x="577" y="219"/>
                    <a:pt x="582" y="217"/>
                  </a:cubicBezTo>
                  <a:cubicBezTo>
                    <a:pt x="575" y="217"/>
                    <a:pt x="570" y="219"/>
                    <a:pt x="567" y="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2"/>
            <p:cNvSpPr>
              <a:spLocks noEditPoints="1"/>
            </p:cNvSpPr>
            <p:nvPr/>
          </p:nvSpPr>
          <p:spPr bwMode="auto">
            <a:xfrm>
              <a:off x="2439988" y="3333751"/>
              <a:ext cx="419100" cy="109538"/>
            </a:xfrm>
            <a:custGeom>
              <a:avLst/>
              <a:gdLst>
                <a:gd name="T0" fmla="*/ 5 w 537"/>
                <a:gd name="T1" fmla="*/ 42 h 140"/>
                <a:gd name="T2" fmla="*/ 19 w 537"/>
                <a:gd name="T3" fmla="*/ 22 h 140"/>
                <a:gd name="T4" fmla="*/ 120 w 537"/>
                <a:gd name="T5" fmla="*/ 0 h 140"/>
                <a:gd name="T6" fmla="*/ 159 w 537"/>
                <a:gd name="T7" fmla="*/ 8 h 140"/>
                <a:gd name="T8" fmla="*/ 182 w 537"/>
                <a:gd name="T9" fmla="*/ 10 h 140"/>
                <a:gd name="T10" fmla="*/ 202 w 537"/>
                <a:gd name="T11" fmla="*/ 16 h 140"/>
                <a:gd name="T12" fmla="*/ 245 w 537"/>
                <a:gd name="T13" fmla="*/ 21 h 140"/>
                <a:gd name="T14" fmla="*/ 285 w 537"/>
                <a:gd name="T15" fmla="*/ 31 h 140"/>
                <a:gd name="T16" fmla="*/ 514 w 537"/>
                <a:gd name="T17" fmla="*/ 65 h 140"/>
                <a:gd name="T18" fmla="*/ 523 w 537"/>
                <a:gd name="T19" fmla="*/ 107 h 140"/>
                <a:gd name="T20" fmla="*/ 524 w 537"/>
                <a:gd name="T21" fmla="*/ 140 h 140"/>
                <a:gd name="T22" fmla="*/ 448 w 537"/>
                <a:gd name="T23" fmla="*/ 129 h 140"/>
                <a:gd name="T24" fmla="*/ 392 w 537"/>
                <a:gd name="T25" fmla="*/ 126 h 140"/>
                <a:gd name="T26" fmla="*/ 304 w 537"/>
                <a:gd name="T27" fmla="*/ 107 h 140"/>
                <a:gd name="T28" fmla="*/ 264 w 537"/>
                <a:gd name="T29" fmla="*/ 101 h 140"/>
                <a:gd name="T30" fmla="*/ 264 w 537"/>
                <a:gd name="T31" fmla="*/ 99 h 140"/>
                <a:gd name="T32" fmla="*/ 265 w 537"/>
                <a:gd name="T33" fmla="*/ 99 h 140"/>
                <a:gd name="T34" fmla="*/ 100 w 537"/>
                <a:gd name="T35" fmla="*/ 66 h 140"/>
                <a:gd name="T36" fmla="*/ 65 w 537"/>
                <a:gd name="T37" fmla="*/ 56 h 140"/>
                <a:gd name="T38" fmla="*/ 29 w 537"/>
                <a:gd name="T39" fmla="*/ 46 h 140"/>
                <a:gd name="T40" fmla="*/ 5 w 537"/>
                <a:gd name="T41" fmla="*/ 42 h 140"/>
                <a:gd name="T42" fmla="*/ 318 w 537"/>
                <a:gd name="T43" fmla="*/ 45 h 140"/>
                <a:gd name="T44" fmla="*/ 344 w 537"/>
                <a:gd name="T45" fmla="*/ 53 h 140"/>
                <a:gd name="T46" fmla="*/ 288 w 537"/>
                <a:gd name="T47" fmla="*/ 48 h 140"/>
                <a:gd name="T48" fmla="*/ 334 w 537"/>
                <a:gd name="T49" fmla="*/ 68 h 140"/>
                <a:gd name="T50" fmla="*/ 291 w 537"/>
                <a:gd name="T51" fmla="*/ 61 h 140"/>
                <a:gd name="T52" fmla="*/ 329 w 537"/>
                <a:gd name="T53" fmla="*/ 73 h 140"/>
                <a:gd name="T54" fmla="*/ 360 w 537"/>
                <a:gd name="T55" fmla="*/ 87 h 140"/>
                <a:gd name="T56" fmla="*/ 290 w 537"/>
                <a:gd name="T57" fmla="*/ 71 h 140"/>
                <a:gd name="T58" fmla="*/ 328 w 537"/>
                <a:gd name="T59" fmla="*/ 87 h 140"/>
                <a:gd name="T60" fmla="*/ 324 w 537"/>
                <a:gd name="T61" fmla="*/ 91 h 140"/>
                <a:gd name="T62" fmla="*/ 299 w 537"/>
                <a:gd name="T63" fmla="*/ 84 h 140"/>
                <a:gd name="T64" fmla="*/ 408 w 537"/>
                <a:gd name="T65" fmla="*/ 114 h 140"/>
                <a:gd name="T66" fmla="*/ 442 w 537"/>
                <a:gd name="T67" fmla="*/ 117 h 140"/>
                <a:gd name="T68" fmla="*/ 385 w 537"/>
                <a:gd name="T69" fmla="*/ 102 h 140"/>
                <a:gd name="T70" fmla="*/ 430 w 537"/>
                <a:gd name="T71" fmla="*/ 108 h 140"/>
                <a:gd name="T72" fmla="*/ 440 w 537"/>
                <a:gd name="T73" fmla="*/ 98 h 140"/>
                <a:gd name="T74" fmla="*/ 397 w 537"/>
                <a:gd name="T75" fmla="*/ 82 h 140"/>
                <a:gd name="T76" fmla="*/ 435 w 537"/>
                <a:gd name="T77" fmla="*/ 86 h 140"/>
                <a:gd name="T78" fmla="*/ 437 w 537"/>
                <a:gd name="T79" fmla="*/ 76 h 140"/>
                <a:gd name="T80" fmla="*/ 394 w 537"/>
                <a:gd name="T81" fmla="*/ 60 h 140"/>
                <a:gd name="T82" fmla="*/ 440 w 537"/>
                <a:gd name="T83" fmla="*/ 65 h 140"/>
                <a:gd name="T84" fmla="*/ 432 w 537"/>
                <a:gd name="T85" fmla="*/ 56 h 140"/>
                <a:gd name="T86" fmla="*/ 318 w 537"/>
                <a:gd name="T87" fmla="*/ 4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37" h="140">
                  <a:moveTo>
                    <a:pt x="5" y="42"/>
                  </a:moveTo>
                  <a:cubicBezTo>
                    <a:pt x="0" y="36"/>
                    <a:pt x="16" y="30"/>
                    <a:pt x="19" y="22"/>
                  </a:cubicBezTo>
                  <a:cubicBezTo>
                    <a:pt x="52" y="18"/>
                    <a:pt x="84" y="0"/>
                    <a:pt x="120" y="0"/>
                  </a:cubicBezTo>
                  <a:cubicBezTo>
                    <a:pt x="132" y="0"/>
                    <a:pt x="145" y="6"/>
                    <a:pt x="159" y="8"/>
                  </a:cubicBezTo>
                  <a:cubicBezTo>
                    <a:pt x="166" y="10"/>
                    <a:pt x="174" y="8"/>
                    <a:pt x="182" y="10"/>
                  </a:cubicBezTo>
                  <a:cubicBezTo>
                    <a:pt x="189" y="11"/>
                    <a:pt x="195" y="15"/>
                    <a:pt x="202" y="16"/>
                  </a:cubicBezTo>
                  <a:cubicBezTo>
                    <a:pt x="216" y="18"/>
                    <a:pt x="231" y="18"/>
                    <a:pt x="245" y="21"/>
                  </a:cubicBezTo>
                  <a:cubicBezTo>
                    <a:pt x="259" y="24"/>
                    <a:pt x="271" y="29"/>
                    <a:pt x="285" y="31"/>
                  </a:cubicBezTo>
                  <a:cubicBezTo>
                    <a:pt x="350" y="42"/>
                    <a:pt x="446" y="43"/>
                    <a:pt x="514" y="65"/>
                  </a:cubicBezTo>
                  <a:cubicBezTo>
                    <a:pt x="521" y="74"/>
                    <a:pt x="520" y="91"/>
                    <a:pt x="523" y="107"/>
                  </a:cubicBezTo>
                  <a:cubicBezTo>
                    <a:pt x="525" y="118"/>
                    <a:pt x="537" y="129"/>
                    <a:pt x="524" y="140"/>
                  </a:cubicBezTo>
                  <a:cubicBezTo>
                    <a:pt x="501" y="140"/>
                    <a:pt x="474" y="132"/>
                    <a:pt x="448" y="129"/>
                  </a:cubicBezTo>
                  <a:cubicBezTo>
                    <a:pt x="430" y="127"/>
                    <a:pt x="411" y="129"/>
                    <a:pt x="392" y="126"/>
                  </a:cubicBezTo>
                  <a:cubicBezTo>
                    <a:pt x="364" y="120"/>
                    <a:pt x="335" y="114"/>
                    <a:pt x="304" y="107"/>
                  </a:cubicBezTo>
                  <a:cubicBezTo>
                    <a:pt x="291" y="104"/>
                    <a:pt x="275" y="100"/>
                    <a:pt x="264" y="101"/>
                  </a:cubicBezTo>
                  <a:cubicBezTo>
                    <a:pt x="263" y="102"/>
                    <a:pt x="264" y="101"/>
                    <a:pt x="264" y="99"/>
                  </a:cubicBezTo>
                  <a:cubicBezTo>
                    <a:pt x="264" y="99"/>
                    <a:pt x="265" y="99"/>
                    <a:pt x="265" y="99"/>
                  </a:cubicBezTo>
                  <a:cubicBezTo>
                    <a:pt x="212" y="85"/>
                    <a:pt x="153" y="78"/>
                    <a:pt x="100" y="66"/>
                  </a:cubicBezTo>
                  <a:cubicBezTo>
                    <a:pt x="88" y="63"/>
                    <a:pt x="77" y="58"/>
                    <a:pt x="65" y="56"/>
                  </a:cubicBezTo>
                  <a:cubicBezTo>
                    <a:pt x="52" y="53"/>
                    <a:pt x="40" y="48"/>
                    <a:pt x="29" y="46"/>
                  </a:cubicBezTo>
                  <a:cubicBezTo>
                    <a:pt x="22" y="45"/>
                    <a:pt x="10" y="49"/>
                    <a:pt x="5" y="42"/>
                  </a:cubicBezTo>
                  <a:close/>
                  <a:moveTo>
                    <a:pt x="318" y="45"/>
                  </a:moveTo>
                  <a:cubicBezTo>
                    <a:pt x="326" y="47"/>
                    <a:pt x="340" y="45"/>
                    <a:pt x="344" y="53"/>
                  </a:cubicBezTo>
                  <a:cubicBezTo>
                    <a:pt x="331" y="56"/>
                    <a:pt x="303" y="47"/>
                    <a:pt x="288" y="48"/>
                  </a:cubicBezTo>
                  <a:cubicBezTo>
                    <a:pt x="303" y="54"/>
                    <a:pt x="329" y="54"/>
                    <a:pt x="334" y="68"/>
                  </a:cubicBezTo>
                  <a:cubicBezTo>
                    <a:pt x="320" y="67"/>
                    <a:pt x="304" y="60"/>
                    <a:pt x="291" y="61"/>
                  </a:cubicBezTo>
                  <a:cubicBezTo>
                    <a:pt x="298" y="67"/>
                    <a:pt x="315" y="71"/>
                    <a:pt x="329" y="73"/>
                  </a:cubicBezTo>
                  <a:cubicBezTo>
                    <a:pt x="335" y="82"/>
                    <a:pt x="355" y="77"/>
                    <a:pt x="360" y="87"/>
                  </a:cubicBezTo>
                  <a:cubicBezTo>
                    <a:pt x="335" y="89"/>
                    <a:pt x="315" y="68"/>
                    <a:pt x="290" y="71"/>
                  </a:cubicBezTo>
                  <a:cubicBezTo>
                    <a:pt x="304" y="77"/>
                    <a:pt x="318" y="77"/>
                    <a:pt x="328" y="87"/>
                  </a:cubicBezTo>
                  <a:cubicBezTo>
                    <a:pt x="327" y="89"/>
                    <a:pt x="326" y="90"/>
                    <a:pt x="324" y="91"/>
                  </a:cubicBezTo>
                  <a:cubicBezTo>
                    <a:pt x="316" y="89"/>
                    <a:pt x="304" y="84"/>
                    <a:pt x="299" y="84"/>
                  </a:cubicBezTo>
                  <a:cubicBezTo>
                    <a:pt x="328" y="100"/>
                    <a:pt x="371" y="102"/>
                    <a:pt x="408" y="114"/>
                  </a:cubicBezTo>
                  <a:cubicBezTo>
                    <a:pt x="419" y="113"/>
                    <a:pt x="432" y="119"/>
                    <a:pt x="442" y="117"/>
                  </a:cubicBezTo>
                  <a:cubicBezTo>
                    <a:pt x="424" y="110"/>
                    <a:pt x="399" y="111"/>
                    <a:pt x="385" y="102"/>
                  </a:cubicBezTo>
                  <a:cubicBezTo>
                    <a:pt x="402" y="102"/>
                    <a:pt x="414" y="106"/>
                    <a:pt x="430" y="108"/>
                  </a:cubicBezTo>
                  <a:cubicBezTo>
                    <a:pt x="428" y="103"/>
                    <a:pt x="436" y="102"/>
                    <a:pt x="440" y="98"/>
                  </a:cubicBezTo>
                  <a:cubicBezTo>
                    <a:pt x="427" y="89"/>
                    <a:pt x="411" y="92"/>
                    <a:pt x="397" y="82"/>
                  </a:cubicBezTo>
                  <a:cubicBezTo>
                    <a:pt x="409" y="76"/>
                    <a:pt x="423" y="84"/>
                    <a:pt x="435" y="86"/>
                  </a:cubicBezTo>
                  <a:cubicBezTo>
                    <a:pt x="436" y="83"/>
                    <a:pt x="437" y="80"/>
                    <a:pt x="437" y="76"/>
                  </a:cubicBezTo>
                  <a:cubicBezTo>
                    <a:pt x="427" y="71"/>
                    <a:pt x="375" y="71"/>
                    <a:pt x="394" y="60"/>
                  </a:cubicBezTo>
                  <a:cubicBezTo>
                    <a:pt x="407" y="62"/>
                    <a:pt x="429" y="68"/>
                    <a:pt x="440" y="65"/>
                  </a:cubicBezTo>
                  <a:cubicBezTo>
                    <a:pt x="435" y="63"/>
                    <a:pt x="425" y="60"/>
                    <a:pt x="432" y="56"/>
                  </a:cubicBezTo>
                  <a:cubicBezTo>
                    <a:pt x="395" y="52"/>
                    <a:pt x="348" y="41"/>
                    <a:pt x="318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 noEditPoints="1"/>
            </p:cNvSpPr>
            <p:nvPr/>
          </p:nvSpPr>
          <p:spPr bwMode="auto">
            <a:xfrm>
              <a:off x="2378076" y="3375026"/>
              <a:ext cx="479425" cy="231775"/>
            </a:xfrm>
            <a:custGeom>
              <a:avLst/>
              <a:gdLst>
                <a:gd name="T0" fmla="*/ 157 w 615"/>
                <a:gd name="T1" fmla="*/ 24 h 298"/>
                <a:gd name="T2" fmla="*/ 263 w 615"/>
                <a:gd name="T3" fmla="*/ 49 h 298"/>
                <a:gd name="T4" fmla="*/ 354 w 615"/>
                <a:gd name="T5" fmla="*/ 69 h 298"/>
                <a:gd name="T6" fmla="*/ 444 w 615"/>
                <a:gd name="T7" fmla="*/ 87 h 298"/>
                <a:gd name="T8" fmla="*/ 608 w 615"/>
                <a:gd name="T9" fmla="*/ 263 h 298"/>
                <a:gd name="T10" fmla="*/ 517 w 615"/>
                <a:gd name="T11" fmla="*/ 284 h 298"/>
                <a:gd name="T12" fmla="*/ 390 w 615"/>
                <a:gd name="T13" fmla="*/ 269 h 298"/>
                <a:gd name="T14" fmla="*/ 103 w 615"/>
                <a:gd name="T15" fmla="*/ 210 h 298"/>
                <a:gd name="T16" fmla="*/ 24 w 615"/>
                <a:gd name="T17" fmla="*/ 177 h 298"/>
                <a:gd name="T18" fmla="*/ 14 w 615"/>
                <a:gd name="T19" fmla="*/ 102 h 298"/>
                <a:gd name="T20" fmla="*/ 58 w 615"/>
                <a:gd name="T21" fmla="*/ 5 h 298"/>
                <a:gd name="T22" fmla="*/ 68 w 615"/>
                <a:gd name="T23" fmla="*/ 0 h 298"/>
                <a:gd name="T24" fmla="*/ 195 w 615"/>
                <a:gd name="T25" fmla="*/ 106 h 298"/>
                <a:gd name="T26" fmla="*/ 161 w 615"/>
                <a:gd name="T27" fmla="*/ 104 h 298"/>
                <a:gd name="T28" fmla="*/ 266 w 615"/>
                <a:gd name="T29" fmla="*/ 132 h 298"/>
                <a:gd name="T30" fmla="*/ 214 w 615"/>
                <a:gd name="T31" fmla="*/ 131 h 298"/>
                <a:gd name="T32" fmla="*/ 184 w 615"/>
                <a:gd name="T33" fmla="*/ 130 h 298"/>
                <a:gd name="T34" fmla="*/ 246 w 615"/>
                <a:gd name="T35" fmla="*/ 157 h 298"/>
                <a:gd name="T36" fmla="*/ 195 w 615"/>
                <a:gd name="T37" fmla="*/ 149 h 298"/>
                <a:gd name="T38" fmla="*/ 293 w 615"/>
                <a:gd name="T39" fmla="*/ 178 h 298"/>
                <a:gd name="T40" fmla="*/ 191 w 615"/>
                <a:gd name="T41" fmla="*/ 163 h 298"/>
                <a:gd name="T42" fmla="*/ 170 w 615"/>
                <a:gd name="T43" fmla="*/ 168 h 298"/>
                <a:gd name="T44" fmla="*/ 211 w 615"/>
                <a:gd name="T45" fmla="*/ 188 h 298"/>
                <a:gd name="T46" fmla="*/ 322 w 615"/>
                <a:gd name="T47" fmla="*/ 216 h 298"/>
                <a:gd name="T48" fmla="*/ 363 w 615"/>
                <a:gd name="T49" fmla="*/ 234 h 298"/>
                <a:gd name="T50" fmla="*/ 385 w 615"/>
                <a:gd name="T51" fmla="*/ 238 h 298"/>
                <a:gd name="T52" fmla="*/ 348 w 615"/>
                <a:gd name="T53" fmla="*/ 223 h 298"/>
                <a:gd name="T54" fmla="*/ 382 w 615"/>
                <a:gd name="T55" fmla="*/ 212 h 298"/>
                <a:gd name="T56" fmla="*/ 312 w 615"/>
                <a:gd name="T57" fmla="*/ 195 h 298"/>
                <a:gd name="T58" fmla="*/ 384 w 615"/>
                <a:gd name="T59" fmla="*/ 196 h 298"/>
                <a:gd name="T60" fmla="*/ 385 w 615"/>
                <a:gd name="T61" fmla="*/ 188 h 298"/>
                <a:gd name="T62" fmla="*/ 372 w 615"/>
                <a:gd name="T63" fmla="*/ 177 h 298"/>
                <a:gd name="T64" fmla="*/ 316 w 615"/>
                <a:gd name="T65" fmla="*/ 161 h 298"/>
                <a:gd name="T66" fmla="*/ 339 w 615"/>
                <a:gd name="T67" fmla="*/ 155 h 298"/>
                <a:gd name="T68" fmla="*/ 332 w 615"/>
                <a:gd name="T69" fmla="*/ 145 h 298"/>
                <a:gd name="T70" fmla="*/ 277 w 615"/>
                <a:gd name="T71" fmla="*/ 130 h 298"/>
                <a:gd name="T72" fmla="*/ 337 w 615"/>
                <a:gd name="T73" fmla="*/ 130 h 298"/>
                <a:gd name="T74" fmla="*/ 333 w 615"/>
                <a:gd name="T75" fmla="*/ 124 h 298"/>
                <a:gd name="T76" fmla="*/ 251 w 615"/>
                <a:gd name="T77" fmla="*/ 100 h 298"/>
                <a:gd name="T78" fmla="*/ 347 w 615"/>
                <a:gd name="T79" fmla="*/ 96 h 298"/>
                <a:gd name="T80" fmla="*/ 298 w 615"/>
                <a:gd name="T81" fmla="*/ 87 h 298"/>
                <a:gd name="T82" fmla="*/ 308 w 615"/>
                <a:gd name="T83" fmla="*/ 76 h 298"/>
                <a:gd name="T84" fmla="*/ 299 w 615"/>
                <a:gd name="T85" fmla="*/ 68 h 298"/>
                <a:gd name="T86" fmla="*/ 293 w 615"/>
                <a:gd name="T87" fmla="*/ 69 h 298"/>
                <a:gd name="T88" fmla="*/ 278 w 615"/>
                <a:gd name="T89" fmla="*/ 80 h 298"/>
                <a:gd name="T90" fmla="*/ 265 w 615"/>
                <a:gd name="T91" fmla="*/ 91 h 298"/>
                <a:gd name="T92" fmla="*/ 243 w 615"/>
                <a:gd name="T93" fmla="*/ 101 h 298"/>
                <a:gd name="T94" fmla="*/ 154 w 615"/>
                <a:gd name="T95" fmla="*/ 85 h 298"/>
                <a:gd name="T96" fmla="*/ 182 w 615"/>
                <a:gd name="T97" fmla="*/ 161 h 298"/>
                <a:gd name="T98" fmla="*/ 182 w 615"/>
                <a:gd name="T99" fmla="*/ 161 h 298"/>
                <a:gd name="T100" fmla="*/ 200 w 615"/>
                <a:gd name="T101" fmla="*/ 202 h 298"/>
                <a:gd name="T102" fmla="*/ 209 w 615"/>
                <a:gd name="T103" fmla="*/ 217 h 298"/>
                <a:gd name="T104" fmla="*/ 209 w 615"/>
                <a:gd name="T105" fmla="*/ 217 h 298"/>
                <a:gd name="T106" fmla="*/ 246 w 615"/>
                <a:gd name="T107" fmla="*/ 219 h 298"/>
                <a:gd name="T108" fmla="*/ 372 w 615"/>
                <a:gd name="T109" fmla="*/ 246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5" h="298">
                  <a:moveTo>
                    <a:pt x="68" y="0"/>
                  </a:moveTo>
                  <a:cubicBezTo>
                    <a:pt x="91" y="11"/>
                    <a:pt x="128" y="17"/>
                    <a:pt x="157" y="24"/>
                  </a:cubicBezTo>
                  <a:cubicBezTo>
                    <a:pt x="167" y="26"/>
                    <a:pt x="176" y="31"/>
                    <a:pt x="186" y="34"/>
                  </a:cubicBezTo>
                  <a:cubicBezTo>
                    <a:pt x="211" y="41"/>
                    <a:pt x="238" y="44"/>
                    <a:pt x="263" y="49"/>
                  </a:cubicBezTo>
                  <a:cubicBezTo>
                    <a:pt x="274" y="51"/>
                    <a:pt x="284" y="55"/>
                    <a:pt x="294" y="58"/>
                  </a:cubicBezTo>
                  <a:cubicBezTo>
                    <a:pt x="314" y="62"/>
                    <a:pt x="335" y="64"/>
                    <a:pt x="354" y="69"/>
                  </a:cubicBezTo>
                  <a:cubicBezTo>
                    <a:pt x="361" y="71"/>
                    <a:pt x="368" y="75"/>
                    <a:pt x="375" y="76"/>
                  </a:cubicBezTo>
                  <a:cubicBezTo>
                    <a:pt x="397" y="81"/>
                    <a:pt x="421" y="84"/>
                    <a:pt x="444" y="87"/>
                  </a:cubicBezTo>
                  <a:cubicBezTo>
                    <a:pt x="497" y="95"/>
                    <a:pt x="550" y="103"/>
                    <a:pt x="606" y="115"/>
                  </a:cubicBezTo>
                  <a:cubicBezTo>
                    <a:pt x="606" y="163"/>
                    <a:pt x="611" y="214"/>
                    <a:pt x="608" y="263"/>
                  </a:cubicBezTo>
                  <a:cubicBezTo>
                    <a:pt x="608" y="274"/>
                    <a:pt x="615" y="288"/>
                    <a:pt x="603" y="297"/>
                  </a:cubicBezTo>
                  <a:cubicBezTo>
                    <a:pt x="574" y="298"/>
                    <a:pt x="546" y="290"/>
                    <a:pt x="517" y="284"/>
                  </a:cubicBezTo>
                  <a:cubicBezTo>
                    <a:pt x="489" y="279"/>
                    <a:pt x="461" y="280"/>
                    <a:pt x="431" y="277"/>
                  </a:cubicBezTo>
                  <a:cubicBezTo>
                    <a:pt x="418" y="275"/>
                    <a:pt x="404" y="271"/>
                    <a:pt x="390" y="269"/>
                  </a:cubicBezTo>
                  <a:cubicBezTo>
                    <a:pt x="347" y="263"/>
                    <a:pt x="308" y="257"/>
                    <a:pt x="270" y="248"/>
                  </a:cubicBezTo>
                  <a:cubicBezTo>
                    <a:pt x="214" y="236"/>
                    <a:pt x="157" y="226"/>
                    <a:pt x="103" y="210"/>
                  </a:cubicBezTo>
                  <a:cubicBezTo>
                    <a:pt x="89" y="205"/>
                    <a:pt x="76" y="199"/>
                    <a:pt x="63" y="195"/>
                  </a:cubicBezTo>
                  <a:cubicBezTo>
                    <a:pt x="49" y="190"/>
                    <a:pt x="34" y="184"/>
                    <a:pt x="24" y="177"/>
                  </a:cubicBezTo>
                  <a:cubicBezTo>
                    <a:pt x="18" y="173"/>
                    <a:pt x="4" y="158"/>
                    <a:pt x="3" y="151"/>
                  </a:cubicBezTo>
                  <a:cubicBezTo>
                    <a:pt x="0" y="137"/>
                    <a:pt x="10" y="116"/>
                    <a:pt x="14" y="102"/>
                  </a:cubicBezTo>
                  <a:cubicBezTo>
                    <a:pt x="24" y="74"/>
                    <a:pt x="29" y="54"/>
                    <a:pt x="42" y="33"/>
                  </a:cubicBezTo>
                  <a:cubicBezTo>
                    <a:pt x="47" y="24"/>
                    <a:pt x="54" y="17"/>
                    <a:pt x="58" y="5"/>
                  </a:cubicBezTo>
                  <a:cubicBezTo>
                    <a:pt x="61" y="6"/>
                    <a:pt x="61" y="4"/>
                    <a:pt x="64" y="4"/>
                  </a:cubicBezTo>
                  <a:cubicBezTo>
                    <a:pt x="65" y="2"/>
                    <a:pt x="66" y="1"/>
                    <a:pt x="68" y="0"/>
                  </a:cubicBezTo>
                  <a:close/>
                  <a:moveTo>
                    <a:pt x="257" y="122"/>
                  </a:moveTo>
                  <a:cubicBezTo>
                    <a:pt x="234" y="120"/>
                    <a:pt x="216" y="106"/>
                    <a:pt x="195" y="106"/>
                  </a:cubicBezTo>
                  <a:cubicBezTo>
                    <a:pt x="196" y="107"/>
                    <a:pt x="199" y="107"/>
                    <a:pt x="199" y="110"/>
                  </a:cubicBezTo>
                  <a:cubicBezTo>
                    <a:pt x="186" y="114"/>
                    <a:pt x="175" y="99"/>
                    <a:pt x="161" y="104"/>
                  </a:cubicBezTo>
                  <a:cubicBezTo>
                    <a:pt x="176" y="106"/>
                    <a:pt x="189" y="113"/>
                    <a:pt x="205" y="117"/>
                  </a:cubicBezTo>
                  <a:cubicBezTo>
                    <a:pt x="225" y="123"/>
                    <a:pt x="254" y="123"/>
                    <a:pt x="266" y="132"/>
                  </a:cubicBezTo>
                  <a:cubicBezTo>
                    <a:pt x="235" y="131"/>
                    <a:pt x="201" y="121"/>
                    <a:pt x="169" y="119"/>
                  </a:cubicBezTo>
                  <a:cubicBezTo>
                    <a:pt x="184" y="121"/>
                    <a:pt x="198" y="128"/>
                    <a:pt x="214" y="131"/>
                  </a:cubicBezTo>
                  <a:cubicBezTo>
                    <a:pt x="241" y="137"/>
                    <a:pt x="271" y="138"/>
                    <a:pt x="292" y="152"/>
                  </a:cubicBezTo>
                  <a:cubicBezTo>
                    <a:pt x="253" y="146"/>
                    <a:pt x="221" y="139"/>
                    <a:pt x="184" y="130"/>
                  </a:cubicBezTo>
                  <a:cubicBezTo>
                    <a:pt x="182" y="136"/>
                    <a:pt x="176" y="135"/>
                    <a:pt x="174" y="137"/>
                  </a:cubicBezTo>
                  <a:cubicBezTo>
                    <a:pt x="199" y="141"/>
                    <a:pt x="222" y="152"/>
                    <a:pt x="246" y="157"/>
                  </a:cubicBezTo>
                  <a:cubicBezTo>
                    <a:pt x="258" y="160"/>
                    <a:pt x="273" y="157"/>
                    <a:pt x="282" y="168"/>
                  </a:cubicBezTo>
                  <a:cubicBezTo>
                    <a:pt x="255" y="162"/>
                    <a:pt x="224" y="157"/>
                    <a:pt x="195" y="149"/>
                  </a:cubicBezTo>
                  <a:cubicBezTo>
                    <a:pt x="195" y="152"/>
                    <a:pt x="198" y="153"/>
                    <a:pt x="199" y="156"/>
                  </a:cubicBezTo>
                  <a:cubicBezTo>
                    <a:pt x="231" y="165"/>
                    <a:pt x="269" y="164"/>
                    <a:pt x="293" y="178"/>
                  </a:cubicBezTo>
                  <a:cubicBezTo>
                    <a:pt x="265" y="175"/>
                    <a:pt x="236" y="167"/>
                    <a:pt x="206" y="162"/>
                  </a:cubicBezTo>
                  <a:cubicBezTo>
                    <a:pt x="202" y="162"/>
                    <a:pt x="193" y="156"/>
                    <a:pt x="191" y="163"/>
                  </a:cubicBezTo>
                  <a:cubicBezTo>
                    <a:pt x="218" y="177"/>
                    <a:pt x="268" y="176"/>
                    <a:pt x="296" y="191"/>
                  </a:cubicBezTo>
                  <a:cubicBezTo>
                    <a:pt x="254" y="186"/>
                    <a:pt x="215" y="176"/>
                    <a:pt x="170" y="168"/>
                  </a:cubicBezTo>
                  <a:cubicBezTo>
                    <a:pt x="214" y="190"/>
                    <a:pt x="279" y="183"/>
                    <a:pt x="319" y="207"/>
                  </a:cubicBezTo>
                  <a:cubicBezTo>
                    <a:pt x="281" y="199"/>
                    <a:pt x="251" y="191"/>
                    <a:pt x="211" y="188"/>
                  </a:cubicBezTo>
                  <a:cubicBezTo>
                    <a:pt x="217" y="189"/>
                    <a:pt x="217" y="194"/>
                    <a:pt x="221" y="196"/>
                  </a:cubicBezTo>
                  <a:cubicBezTo>
                    <a:pt x="253" y="205"/>
                    <a:pt x="294" y="202"/>
                    <a:pt x="322" y="216"/>
                  </a:cubicBezTo>
                  <a:cubicBezTo>
                    <a:pt x="278" y="215"/>
                    <a:pt x="255" y="199"/>
                    <a:pt x="216" y="207"/>
                  </a:cubicBezTo>
                  <a:cubicBezTo>
                    <a:pt x="263" y="215"/>
                    <a:pt x="317" y="226"/>
                    <a:pt x="363" y="234"/>
                  </a:cubicBezTo>
                  <a:cubicBezTo>
                    <a:pt x="366" y="235"/>
                    <a:pt x="366" y="238"/>
                    <a:pt x="368" y="239"/>
                  </a:cubicBezTo>
                  <a:cubicBezTo>
                    <a:pt x="373" y="236"/>
                    <a:pt x="384" y="242"/>
                    <a:pt x="385" y="238"/>
                  </a:cubicBezTo>
                  <a:cubicBezTo>
                    <a:pt x="383" y="234"/>
                    <a:pt x="376" y="235"/>
                    <a:pt x="378" y="228"/>
                  </a:cubicBezTo>
                  <a:cubicBezTo>
                    <a:pt x="366" y="226"/>
                    <a:pt x="357" y="228"/>
                    <a:pt x="348" y="223"/>
                  </a:cubicBezTo>
                  <a:cubicBezTo>
                    <a:pt x="354" y="216"/>
                    <a:pt x="344" y="219"/>
                    <a:pt x="344" y="211"/>
                  </a:cubicBezTo>
                  <a:cubicBezTo>
                    <a:pt x="355" y="208"/>
                    <a:pt x="372" y="209"/>
                    <a:pt x="382" y="212"/>
                  </a:cubicBezTo>
                  <a:cubicBezTo>
                    <a:pt x="382" y="210"/>
                    <a:pt x="379" y="204"/>
                    <a:pt x="385" y="203"/>
                  </a:cubicBezTo>
                  <a:cubicBezTo>
                    <a:pt x="362" y="198"/>
                    <a:pt x="335" y="201"/>
                    <a:pt x="312" y="195"/>
                  </a:cubicBezTo>
                  <a:cubicBezTo>
                    <a:pt x="325" y="190"/>
                    <a:pt x="344" y="198"/>
                    <a:pt x="355" y="192"/>
                  </a:cubicBezTo>
                  <a:cubicBezTo>
                    <a:pt x="364" y="196"/>
                    <a:pt x="375" y="199"/>
                    <a:pt x="384" y="196"/>
                  </a:cubicBezTo>
                  <a:cubicBezTo>
                    <a:pt x="382" y="193"/>
                    <a:pt x="375" y="196"/>
                    <a:pt x="375" y="192"/>
                  </a:cubicBezTo>
                  <a:cubicBezTo>
                    <a:pt x="377" y="189"/>
                    <a:pt x="383" y="191"/>
                    <a:pt x="385" y="188"/>
                  </a:cubicBezTo>
                  <a:cubicBezTo>
                    <a:pt x="361" y="183"/>
                    <a:pt x="340" y="182"/>
                    <a:pt x="318" y="173"/>
                  </a:cubicBezTo>
                  <a:cubicBezTo>
                    <a:pt x="335" y="171"/>
                    <a:pt x="355" y="176"/>
                    <a:pt x="372" y="177"/>
                  </a:cubicBezTo>
                  <a:cubicBezTo>
                    <a:pt x="373" y="169"/>
                    <a:pt x="384" y="176"/>
                    <a:pt x="389" y="171"/>
                  </a:cubicBezTo>
                  <a:cubicBezTo>
                    <a:pt x="366" y="166"/>
                    <a:pt x="337" y="167"/>
                    <a:pt x="316" y="161"/>
                  </a:cubicBezTo>
                  <a:cubicBezTo>
                    <a:pt x="312" y="160"/>
                    <a:pt x="306" y="158"/>
                    <a:pt x="306" y="153"/>
                  </a:cubicBezTo>
                  <a:cubicBezTo>
                    <a:pt x="313" y="149"/>
                    <a:pt x="327" y="154"/>
                    <a:pt x="339" y="155"/>
                  </a:cubicBezTo>
                  <a:cubicBezTo>
                    <a:pt x="360" y="156"/>
                    <a:pt x="386" y="165"/>
                    <a:pt x="397" y="158"/>
                  </a:cubicBezTo>
                  <a:cubicBezTo>
                    <a:pt x="375" y="154"/>
                    <a:pt x="347" y="155"/>
                    <a:pt x="332" y="145"/>
                  </a:cubicBezTo>
                  <a:cubicBezTo>
                    <a:pt x="353" y="145"/>
                    <a:pt x="351" y="146"/>
                    <a:pt x="369" y="146"/>
                  </a:cubicBezTo>
                  <a:cubicBezTo>
                    <a:pt x="345" y="133"/>
                    <a:pt x="311" y="137"/>
                    <a:pt x="277" y="130"/>
                  </a:cubicBezTo>
                  <a:cubicBezTo>
                    <a:pt x="276" y="128"/>
                    <a:pt x="271" y="124"/>
                    <a:pt x="275" y="122"/>
                  </a:cubicBezTo>
                  <a:cubicBezTo>
                    <a:pt x="286" y="130"/>
                    <a:pt x="320" y="127"/>
                    <a:pt x="337" y="130"/>
                  </a:cubicBezTo>
                  <a:cubicBezTo>
                    <a:pt x="342" y="126"/>
                    <a:pt x="345" y="127"/>
                    <a:pt x="354" y="127"/>
                  </a:cubicBezTo>
                  <a:cubicBezTo>
                    <a:pt x="351" y="122"/>
                    <a:pt x="341" y="124"/>
                    <a:pt x="333" y="124"/>
                  </a:cubicBezTo>
                  <a:cubicBezTo>
                    <a:pt x="333" y="121"/>
                    <a:pt x="333" y="119"/>
                    <a:pt x="334" y="117"/>
                  </a:cubicBezTo>
                  <a:cubicBezTo>
                    <a:pt x="307" y="113"/>
                    <a:pt x="278" y="102"/>
                    <a:pt x="251" y="100"/>
                  </a:cubicBezTo>
                  <a:cubicBezTo>
                    <a:pt x="288" y="94"/>
                    <a:pt x="321" y="106"/>
                    <a:pt x="352" y="106"/>
                  </a:cubicBezTo>
                  <a:cubicBezTo>
                    <a:pt x="352" y="100"/>
                    <a:pt x="342" y="103"/>
                    <a:pt x="347" y="96"/>
                  </a:cubicBezTo>
                  <a:cubicBezTo>
                    <a:pt x="337" y="98"/>
                    <a:pt x="327" y="93"/>
                    <a:pt x="318" y="91"/>
                  </a:cubicBezTo>
                  <a:cubicBezTo>
                    <a:pt x="311" y="90"/>
                    <a:pt x="302" y="95"/>
                    <a:pt x="298" y="87"/>
                  </a:cubicBezTo>
                  <a:cubicBezTo>
                    <a:pt x="317" y="84"/>
                    <a:pt x="340" y="89"/>
                    <a:pt x="358" y="85"/>
                  </a:cubicBezTo>
                  <a:cubicBezTo>
                    <a:pt x="340" y="81"/>
                    <a:pt x="323" y="83"/>
                    <a:pt x="308" y="76"/>
                  </a:cubicBezTo>
                  <a:cubicBezTo>
                    <a:pt x="323" y="74"/>
                    <a:pt x="336" y="80"/>
                    <a:pt x="354" y="78"/>
                  </a:cubicBezTo>
                  <a:cubicBezTo>
                    <a:pt x="335" y="75"/>
                    <a:pt x="317" y="71"/>
                    <a:pt x="299" y="68"/>
                  </a:cubicBezTo>
                  <a:cubicBezTo>
                    <a:pt x="299" y="70"/>
                    <a:pt x="301" y="74"/>
                    <a:pt x="297" y="73"/>
                  </a:cubicBezTo>
                  <a:cubicBezTo>
                    <a:pt x="294" y="73"/>
                    <a:pt x="298" y="67"/>
                    <a:pt x="293" y="69"/>
                  </a:cubicBezTo>
                  <a:cubicBezTo>
                    <a:pt x="273" y="66"/>
                    <a:pt x="259" y="65"/>
                    <a:pt x="238" y="63"/>
                  </a:cubicBezTo>
                  <a:cubicBezTo>
                    <a:pt x="249" y="73"/>
                    <a:pt x="278" y="64"/>
                    <a:pt x="278" y="80"/>
                  </a:cubicBezTo>
                  <a:cubicBezTo>
                    <a:pt x="262" y="76"/>
                    <a:pt x="237" y="71"/>
                    <a:pt x="226" y="75"/>
                  </a:cubicBezTo>
                  <a:cubicBezTo>
                    <a:pt x="233" y="82"/>
                    <a:pt x="262" y="76"/>
                    <a:pt x="265" y="91"/>
                  </a:cubicBezTo>
                  <a:cubicBezTo>
                    <a:pt x="246" y="90"/>
                    <a:pt x="227" y="81"/>
                    <a:pt x="210" y="85"/>
                  </a:cubicBezTo>
                  <a:cubicBezTo>
                    <a:pt x="219" y="94"/>
                    <a:pt x="242" y="90"/>
                    <a:pt x="243" y="101"/>
                  </a:cubicBezTo>
                  <a:cubicBezTo>
                    <a:pt x="226" y="101"/>
                    <a:pt x="207" y="89"/>
                    <a:pt x="194" y="96"/>
                  </a:cubicBezTo>
                  <a:cubicBezTo>
                    <a:pt x="182" y="90"/>
                    <a:pt x="167" y="89"/>
                    <a:pt x="154" y="85"/>
                  </a:cubicBezTo>
                  <a:cubicBezTo>
                    <a:pt x="187" y="101"/>
                    <a:pt x="235" y="100"/>
                    <a:pt x="257" y="122"/>
                  </a:cubicBezTo>
                  <a:close/>
                  <a:moveTo>
                    <a:pt x="182" y="161"/>
                  </a:moveTo>
                  <a:cubicBezTo>
                    <a:pt x="177" y="159"/>
                    <a:pt x="167" y="155"/>
                    <a:pt x="161" y="157"/>
                  </a:cubicBezTo>
                  <a:cubicBezTo>
                    <a:pt x="168" y="158"/>
                    <a:pt x="177" y="163"/>
                    <a:pt x="182" y="161"/>
                  </a:cubicBezTo>
                  <a:close/>
                  <a:moveTo>
                    <a:pt x="212" y="206"/>
                  </a:moveTo>
                  <a:cubicBezTo>
                    <a:pt x="212" y="202"/>
                    <a:pt x="203" y="199"/>
                    <a:pt x="200" y="202"/>
                  </a:cubicBezTo>
                  <a:cubicBezTo>
                    <a:pt x="205" y="202"/>
                    <a:pt x="207" y="206"/>
                    <a:pt x="212" y="206"/>
                  </a:cubicBezTo>
                  <a:close/>
                  <a:moveTo>
                    <a:pt x="209" y="217"/>
                  </a:moveTo>
                  <a:cubicBezTo>
                    <a:pt x="211" y="222"/>
                    <a:pt x="230" y="221"/>
                    <a:pt x="237" y="224"/>
                  </a:cubicBezTo>
                  <a:cubicBezTo>
                    <a:pt x="229" y="219"/>
                    <a:pt x="215" y="217"/>
                    <a:pt x="209" y="217"/>
                  </a:cubicBezTo>
                  <a:close/>
                  <a:moveTo>
                    <a:pt x="302" y="232"/>
                  </a:moveTo>
                  <a:cubicBezTo>
                    <a:pt x="289" y="222"/>
                    <a:pt x="265" y="221"/>
                    <a:pt x="246" y="219"/>
                  </a:cubicBezTo>
                  <a:cubicBezTo>
                    <a:pt x="251" y="223"/>
                    <a:pt x="241" y="223"/>
                    <a:pt x="240" y="224"/>
                  </a:cubicBezTo>
                  <a:cubicBezTo>
                    <a:pt x="283" y="231"/>
                    <a:pt x="327" y="252"/>
                    <a:pt x="372" y="246"/>
                  </a:cubicBezTo>
                  <a:cubicBezTo>
                    <a:pt x="348" y="242"/>
                    <a:pt x="327" y="235"/>
                    <a:pt x="302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4"/>
            <p:cNvSpPr/>
            <p:nvPr/>
          </p:nvSpPr>
          <p:spPr bwMode="auto">
            <a:xfrm>
              <a:off x="2670176" y="3333751"/>
              <a:ext cx="203200" cy="163513"/>
            </a:xfrm>
            <a:custGeom>
              <a:avLst/>
              <a:gdLst>
                <a:gd name="T0" fmla="*/ 245 w 262"/>
                <a:gd name="T1" fmla="*/ 26 h 209"/>
                <a:gd name="T2" fmla="*/ 256 w 262"/>
                <a:gd name="T3" fmla="*/ 50 h 209"/>
                <a:gd name="T4" fmla="*/ 260 w 262"/>
                <a:gd name="T5" fmla="*/ 209 h 209"/>
                <a:gd name="T6" fmla="*/ 250 w 262"/>
                <a:gd name="T7" fmla="*/ 175 h 209"/>
                <a:gd name="T8" fmla="*/ 246 w 262"/>
                <a:gd name="T9" fmla="*/ 82 h 209"/>
                <a:gd name="T10" fmla="*/ 237 w 262"/>
                <a:gd name="T11" fmla="*/ 38 h 209"/>
                <a:gd name="T12" fmla="*/ 228 w 262"/>
                <a:gd name="T13" fmla="*/ 33 h 209"/>
                <a:gd name="T14" fmla="*/ 212 w 262"/>
                <a:gd name="T15" fmla="*/ 31 h 209"/>
                <a:gd name="T16" fmla="*/ 51 w 262"/>
                <a:gd name="T17" fmla="*/ 16 h 209"/>
                <a:gd name="T18" fmla="*/ 0 w 262"/>
                <a:gd name="T19" fmla="*/ 5 h 209"/>
                <a:gd name="T20" fmla="*/ 1 w 262"/>
                <a:gd name="T21" fmla="*/ 1 h 209"/>
                <a:gd name="T22" fmla="*/ 4 w 262"/>
                <a:gd name="T23" fmla="*/ 0 h 209"/>
                <a:gd name="T24" fmla="*/ 245 w 262"/>
                <a:gd name="T25" fmla="*/ 2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2" h="209">
                  <a:moveTo>
                    <a:pt x="245" y="26"/>
                  </a:moveTo>
                  <a:cubicBezTo>
                    <a:pt x="250" y="33"/>
                    <a:pt x="248" y="46"/>
                    <a:pt x="256" y="50"/>
                  </a:cubicBezTo>
                  <a:cubicBezTo>
                    <a:pt x="250" y="91"/>
                    <a:pt x="262" y="159"/>
                    <a:pt x="260" y="209"/>
                  </a:cubicBezTo>
                  <a:cubicBezTo>
                    <a:pt x="250" y="204"/>
                    <a:pt x="251" y="186"/>
                    <a:pt x="250" y="175"/>
                  </a:cubicBezTo>
                  <a:cubicBezTo>
                    <a:pt x="249" y="146"/>
                    <a:pt x="249" y="113"/>
                    <a:pt x="246" y="82"/>
                  </a:cubicBezTo>
                  <a:cubicBezTo>
                    <a:pt x="239" y="70"/>
                    <a:pt x="242" y="47"/>
                    <a:pt x="237" y="38"/>
                  </a:cubicBezTo>
                  <a:cubicBezTo>
                    <a:pt x="234" y="37"/>
                    <a:pt x="229" y="38"/>
                    <a:pt x="228" y="33"/>
                  </a:cubicBezTo>
                  <a:cubicBezTo>
                    <a:pt x="223" y="36"/>
                    <a:pt x="216" y="33"/>
                    <a:pt x="212" y="31"/>
                  </a:cubicBezTo>
                  <a:cubicBezTo>
                    <a:pt x="158" y="28"/>
                    <a:pt x="107" y="25"/>
                    <a:pt x="51" y="16"/>
                  </a:cubicBezTo>
                  <a:cubicBezTo>
                    <a:pt x="34" y="13"/>
                    <a:pt x="15" y="14"/>
                    <a:pt x="0" y="5"/>
                  </a:cubicBezTo>
                  <a:cubicBezTo>
                    <a:pt x="0" y="3"/>
                    <a:pt x="1" y="3"/>
                    <a:pt x="1" y="1"/>
                  </a:cubicBezTo>
                  <a:cubicBezTo>
                    <a:pt x="2" y="1"/>
                    <a:pt x="2" y="0"/>
                    <a:pt x="4" y="0"/>
                  </a:cubicBezTo>
                  <a:cubicBezTo>
                    <a:pt x="77" y="17"/>
                    <a:pt x="171" y="18"/>
                    <a:pt x="24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2026410" y="763821"/>
            <a:ext cx="1409889" cy="1340360"/>
            <a:chOff x="2289176" y="354013"/>
            <a:chExt cx="1158875" cy="1101725"/>
          </a:xfrm>
        </p:grpSpPr>
        <p:sp>
          <p:nvSpPr>
            <p:cNvPr id="87" name="Freeform 85"/>
            <p:cNvSpPr/>
            <p:nvPr/>
          </p:nvSpPr>
          <p:spPr bwMode="auto">
            <a:xfrm>
              <a:off x="3282951" y="577851"/>
              <a:ext cx="11113" cy="9525"/>
            </a:xfrm>
            <a:custGeom>
              <a:avLst/>
              <a:gdLst>
                <a:gd name="T0" fmla="*/ 12 w 13"/>
                <a:gd name="T1" fmla="*/ 3 h 11"/>
                <a:gd name="T2" fmla="*/ 10 w 13"/>
                <a:gd name="T3" fmla="*/ 10 h 11"/>
                <a:gd name="T4" fmla="*/ 2 w 13"/>
                <a:gd name="T5" fmla="*/ 9 h 11"/>
                <a:gd name="T6" fmla="*/ 12 w 1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3" y="7"/>
                    <a:pt x="10" y="7"/>
                    <a:pt x="10" y="10"/>
                  </a:cubicBezTo>
                  <a:cubicBezTo>
                    <a:pt x="7" y="10"/>
                    <a:pt x="3" y="11"/>
                    <a:pt x="2" y="9"/>
                  </a:cubicBezTo>
                  <a:cubicBezTo>
                    <a:pt x="0" y="1"/>
                    <a:pt x="8" y="0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6"/>
            <p:cNvSpPr/>
            <p:nvPr/>
          </p:nvSpPr>
          <p:spPr bwMode="auto">
            <a:xfrm>
              <a:off x="3138488" y="590551"/>
              <a:ext cx="7938" cy="6350"/>
            </a:xfrm>
            <a:custGeom>
              <a:avLst/>
              <a:gdLst>
                <a:gd name="T0" fmla="*/ 11 w 11"/>
                <a:gd name="T1" fmla="*/ 0 h 9"/>
                <a:gd name="T2" fmla="*/ 11 w 11"/>
                <a:gd name="T3" fmla="*/ 7 h 9"/>
                <a:gd name="T4" fmla="*/ 2 w 11"/>
                <a:gd name="T5" fmla="*/ 9 h 9"/>
                <a:gd name="T6" fmla="*/ 2 w 11"/>
                <a:gd name="T7" fmla="*/ 0 h 9"/>
                <a:gd name="T8" fmla="*/ 11 w 1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11" y="0"/>
                  </a:moveTo>
                  <a:cubicBezTo>
                    <a:pt x="11" y="3"/>
                    <a:pt x="11" y="5"/>
                    <a:pt x="11" y="7"/>
                  </a:cubicBezTo>
                  <a:cubicBezTo>
                    <a:pt x="8" y="9"/>
                    <a:pt x="8" y="9"/>
                    <a:pt x="2" y="9"/>
                  </a:cubicBezTo>
                  <a:cubicBezTo>
                    <a:pt x="0" y="7"/>
                    <a:pt x="2" y="3"/>
                    <a:pt x="2" y="0"/>
                  </a:cubicBezTo>
                  <a:cubicBezTo>
                    <a:pt x="7" y="0"/>
                    <a:pt x="7" y="0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7"/>
            <p:cNvSpPr/>
            <p:nvPr/>
          </p:nvSpPr>
          <p:spPr bwMode="auto">
            <a:xfrm>
              <a:off x="3260726" y="611188"/>
              <a:ext cx="9525" cy="11113"/>
            </a:xfrm>
            <a:custGeom>
              <a:avLst/>
              <a:gdLst>
                <a:gd name="T0" fmla="*/ 13 w 13"/>
                <a:gd name="T1" fmla="*/ 6 h 14"/>
                <a:gd name="T2" fmla="*/ 13 w 13"/>
                <a:gd name="T3" fmla="*/ 11 h 14"/>
                <a:gd name="T4" fmla="*/ 6 w 13"/>
                <a:gd name="T5" fmla="*/ 13 h 14"/>
                <a:gd name="T6" fmla="*/ 13 w 13"/>
                <a:gd name="T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13" y="6"/>
                  </a:moveTo>
                  <a:cubicBezTo>
                    <a:pt x="13" y="8"/>
                    <a:pt x="13" y="9"/>
                    <a:pt x="13" y="11"/>
                  </a:cubicBezTo>
                  <a:cubicBezTo>
                    <a:pt x="11" y="12"/>
                    <a:pt x="10" y="14"/>
                    <a:pt x="6" y="13"/>
                  </a:cubicBezTo>
                  <a:cubicBezTo>
                    <a:pt x="0" y="8"/>
                    <a:pt x="8" y="0"/>
                    <a:pt x="1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8"/>
            <p:cNvSpPr>
              <a:spLocks noEditPoints="1"/>
            </p:cNvSpPr>
            <p:nvPr/>
          </p:nvSpPr>
          <p:spPr bwMode="auto">
            <a:xfrm>
              <a:off x="2333626" y="873126"/>
              <a:ext cx="46038" cy="47625"/>
            </a:xfrm>
            <a:custGeom>
              <a:avLst/>
              <a:gdLst>
                <a:gd name="T0" fmla="*/ 56 w 60"/>
                <a:gd name="T1" fmla="*/ 20 h 60"/>
                <a:gd name="T2" fmla="*/ 48 w 60"/>
                <a:gd name="T3" fmla="*/ 51 h 60"/>
                <a:gd name="T4" fmla="*/ 1 w 60"/>
                <a:gd name="T5" fmla="*/ 31 h 60"/>
                <a:gd name="T6" fmla="*/ 36 w 60"/>
                <a:gd name="T7" fmla="*/ 13 h 60"/>
                <a:gd name="T8" fmla="*/ 56 w 60"/>
                <a:gd name="T9" fmla="*/ 20 h 60"/>
                <a:gd name="T10" fmla="*/ 45 w 60"/>
                <a:gd name="T11" fmla="*/ 40 h 60"/>
                <a:gd name="T12" fmla="*/ 23 w 60"/>
                <a:gd name="T13" fmla="*/ 19 h 60"/>
                <a:gd name="T14" fmla="*/ 45 w 60"/>
                <a:gd name="T15" fmla="*/ 40 h 60"/>
                <a:gd name="T16" fmla="*/ 36 w 60"/>
                <a:gd name="T17" fmla="*/ 46 h 60"/>
                <a:gd name="T18" fmla="*/ 11 w 60"/>
                <a:gd name="T19" fmla="*/ 26 h 60"/>
                <a:gd name="T20" fmla="*/ 36 w 60"/>
                <a:gd name="T21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56" y="20"/>
                  </a:moveTo>
                  <a:cubicBezTo>
                    <a:pt x="60" y="32"/>
                    <a:pt x="55" y="41"/>
                    <a:pt x="48" y="51"/>
                  </a:cubicBezTo>
                  <a:cubicBezTo>
                    <a:pt x="33" y="60"/>
                    <a:pt x="4" y="51"/>
                    <a:pt x="1" y="31"/>
                  </a:cubicBezTo>
                  <a:cubicBezTo>
                    <a:pt x="0" y="13"/>
                    <a:pt x="25" y="0"/>
                    <a:pt x="36" y="13"/>
                  </a:cubicBezTo>
                  <a:cubicBezTo>
                    <a:pt x="45" y="13"/>
                    <a:pt x="49" y="18"/>
                    <a:pt x="56" y="20"/>
                  </a:cubicBezTo>
                  <a:close/>
                  <a:moveTo>
                    <a:pt x="45" y="40"/>
                  </a:moveTo>
                  <a:cubicBezTo>
                    <a:pt x="54" y="24"/>
                    <a:pt x="33" y="16"/>
                    <a:pt x="23" y="19"/>
                  </a:cubicBezTo>
                  <a:cubicBezTo>
                    <a:pt x="33" y="23"/>
                    <a:pt x="40" y="31"/>
                    <a:pt x="45" y="40"/>
                  </a:cubicBezTo>
                  <a:close/>
                  <a:moveTo>
                    <a:pt x="36" y="46"/>
                  </a:moveTo>
                  <a:cubicBezTo>
                    <a:pt x="36" y="34"/>
                    <a:pt x="27" y="26"/>
                    <a:pt x="11" y="26"/>
                  </a:cubicBezTo>
                  <a:cubicBezTo>
                    <a:pt x="8" y="39"/>
                    <a:pt x="20" y="46"/>
                    <a:pt x="36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9"/>
            <p:cNvSpPr/>
            <p:nvPr/>
          </p:nvSpPr>
          <p:spPr bwMode="auto">
            <a:xfrm>
              <a:off x="2832101" y="898526"/>
              <a:ext cx="31750" cy="9525"/>
            </a:xfrm>
            <a:custGeom>
              <a:avLst/>
              <a:gdLst>
                <a:gd name="T0" fmla="*/ 40 w 40"/>
                <a:gd name="T1" fmla="*/ 4 h 12"/>
                <a:gd name="T2" fmla="*/ 0 w 40"/>
                <a:gd name="T3" fmla="*/ 9 h 12"/>
                <a:gd name="T4" fmla="*/ 40 w 40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2">
                  <a:moveTo>
                    <a:pt x="40" y="4"/>
                  </a:moveTo>
                  <a:cubicBezTo>
                    <a:pt x="32" y="10"/>
                    <a:pt x="10" y="12"/>
                    <a:pt x="0" y="9"/>
                  </a:cubicBezTo>
                  <a:cubicBezTo>
                    <a:pt x="10" y="0"/>
                    <a:pt x="28" y="4"/>
                    <a:pt x="4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0"/>
            <p:cNvSpPr/>
            <p:nvPr/>
          </p:nvSpPr>
          <p:spPr bwMode="auto">
            <a:xfrm>
              <a:off x="2965451" y="1030288"/>
              <a:ext cx="49213" cy="6350"/>
            </a:xfrm>
            <a:custGeom>
              <a:avLst/>
              <a:gdLst>
                <a:gd name="T0" fmla="*/ 63 w 63"/>
                <a:gd name="T1" fmla="*/ 7 h 8"/>
                <a:gd name="T2" fmla="*/ 0 w 63"/>
                <a:gd name="T3" fmla="*/ 8 h 8"/>
                <a:gd name="T4" fmla="*/ 37 w 63"/>
                <a:gd name="T5" fmla="*/ 3 h 8"/>
                <a:gd name="T6" fmla="*/ 63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63" y="7"/>
                  </a:moveTo>
                  <a:cubicBezTo>
                    <a:pt x="42" y="8"/>
                    <a:pt x="26" y="7"/>
                    <a:pt x="0" y="8"/>
                  </a:cubicBezTo>
                  <a:cubicBezTo>
                    <a:pt x="9" y="4"/>
                    <a:pt x="25" y="3"/>
                    <a:pt x="37" y="3"/>
                  </a:cubicBezTo>
                  <a:cubicBezTo>
                    <a:pt x="47" y="2"/>
                    <a:pt x="59" y="0"/>
                    <a:pt x="6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1"/>
            <p:cNvSpPr/>
            <p:nvPr/>
          </p:nvSpPr>
          <p:spPr bwMode="auto">
            <a:xfrm>
              <a:off x="2989263" y="1211263"/>
              <a:ext cx="34925" cy="9525"/>
            </a:xfrm>
            <a:custGeom>
              <a:avLst/>
              <a:gdLst>
                <a:gd name="T0" fmla="*/ 45 w 45"/>
                <a:gd name="T1" fmla="*/ 5 h 13"/>
                <a:gd name="T2" fmla="*/ 30 w 45"/>
                <a:gd name="T3" fmla="*/ 8 h 13"/>
                <a:gd name="T4" fmla="*/ 0 w 45"/>
                <a:gd name="T5" fmla="*/ 5 h 13"/>
                <a:gd name="T6" fmla="*/ 45 w 45"/>
                <a:gd name="T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3">
                  <a:moveTo>
                    <a:pt x="45" y="5"/>
                  </a:moveTo>
                  <a:cubicBezTo>
                    <a:pt x="43" y="13"/>
                    <a:pt x="35" y="8"/>
                    <a:pt x="30" y="8"/>
                  </a:cubicBezTo>
                  <a:cubicBezTo>
                    <a:pt x="20" y="6"/>
                    <a:pt x="8" y="6"/>
                    <a:pt x="0" y="5"/>
                  </a:cubicBezTo>
                  <a:cubicBezTo>
                    <a:pt x="12" y="1"/>
                    <a:pt x="34" y="0"/>
                    <a:pt x="4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2"/>
            <p:cNvSpPr/>
            <p:nvPr/>
          </p:nvSpPr>
          <p:spPr bwMode="auto">
            <a:xfrm>
              <a:off x="2890838" y="1282701"/>
              <a:ext cx="38100" cy="12700"/>
            </a:xfrm>
            <a:custGeom>
              <a:avLst/>
              <a:gdLst>
                <a:gd name="T0" fmla="*/ 48 w 48"/>
                <a:gd name="T1" fmla="*/ 6 h 15"/>
                <a:gd name="T2" fmla="*/ 0 w 48"/>
                <a:gd name="T3" fmla="*/ 5 h 15"/>
                <a:gd name="T4" fmla="*/ 48 w 48"/>
                <a:gd name="T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5">
                  <a:moveTo>
                    <a:pt x="48" y="6"/>
                  </a:moveTo>
                  <a:cubicBezTo>
                    <a:pt x="41" y="12"/>
                    <a:pt x="6" y="15"/>
                    <a:pt x="0" y="5"/>
                  </a:cubicBezTo>
                  <a:cubicBezTo>
                    <a:pt x="12" y="0"/>
                    <a:pt x="30" y="7"/>
                    <a:pt x="4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3"/>
            <p:cNvSpPr>
              <a:spLocks noEditPoints="1"/>
            </p:cNvSpPr>
            <p:nvPr/>
          </p:nvSpPr>
          <p:spPr bwMode="auto">
            <a:xfrm>
              <a:off x="2289176" y="354013"/>
              <a:ext cx="1158875" cy="1101725"/>
            </a:xfrm>
            <a:custGeom>
              <a:avLst/>
              <a:gdLst>
                <a:gd name="T0" fmla="*/ 958 w 1489"/>
                <a:gd name="T1" fmla="*/ 442 h 1415"/>
                <a:gd name="T2" fmla="*/ 1231 w 1489"/>
                <a:gd name="T3" fmla="*/ 98 h 1415"/>
                <a:gd name="T4" fmla="*/ 1262 w 1489"/>
                <a:gd name="T5" fmla="*/ 259 h 1415"/>
                <a:gd name="T6" fmla="*/ 1270 w 1489"/>
                <a:gd name="T7" fmla="*/ 381 h 1415"/>
                <a:gd name="T8" fmla="*/ 1389 w 1489"/>
                <a:gd name="T9" fmla="*/ 1080 h 1415"/>
                <a:gd name="T10" fmla="*/ 306 w 1489"/>
                <a:gd name="T11" fmla="*/ 1375 h 1415"/>
                <a:gd name="T12" fmla="*/ 11 w 1489"/>
                <a:gd name="T13" fmla="*/ 730 h 1415"/>
                <a:gd name="T14" fmla="*/ 453 w 1489"/>
                <a:gd name="T15" fmla="*/ 504 h 1415"/>
                <a:gd name="T16" fmla="*/ 1222 w 1489"/>
                <a:gd name="T17" fmla="*/ 18 h 1415"/>
                <a:gd name="T18" fmla="*/ 1194 w 1489"/>
                <a:gd name="T19" fmla="*/ 210 h 1415"/>
                <a:gd name="T20" fmla="*/ 1380 w 1489"/>
                <a:gd name="T21" fmla="*/ 189 h 1415"/>
                <a:gd name="T22" fmla="*/ 412 w 1489"/>
                <a:gd name="T23" fmla="*/ 286 h 1415"/>
                <a:gd name="T24" fmla="*/ 1119 w 1489"/>
                <a:gd name="T25" fmla="*/ 241 h 1415"/>
                <a:gd name="T26" fmla="*/ 435 w 1489"/>
                <a:gd name="T27" fmla="*/ 266 h 1415"/>
                <a:gd name="T28" fmla="*/ 421 w 1489"/>
                <a:gd name="T29" fmla="*/ 278 h 1415"/>
                <a:gd name="T30" fmla="*/ 594 w 1489"/>
                <a:gd name="T31" fmla="*/ 606 h 1415"/>
                <a:gd name="T32" fmla="*/ 491 w 1489"/>
                <a:gd name="T33" fmla="*/ 324 h 1415"/>
                <a:gd name="T34" fmla="*/ 813 w 1489"/>
                <a:gd name="T35" fmla="*/ 392 h 1415"/>
                <a:gd name="T36" fmla="*/ 1057 w 1489"/>
                <a:gd name="T37" fmla="*/ 348 h 1415"/>
                <a:gd name="T38" fmla="*/ 463 w 1489"/>
                <a:gd name="T39" fmla="*/ 615 h 1415"/>
                <a:gd name="T40" fmla="*/ 1170 w 1489"/>
                <a:gd name="T41" fmla="*/ 450 h 1415"/>
                <a:gd name="T42" fmla="*/ 926 w 1489"/>
                <a:gd name="T43" fmla="*/ 567 h 1415"/>
                <a:gd name="T44" fmla="*/ 1031 w 1489"/>
                <a:gd name="T45" fmla="*/ 833 h 1415"/>
                <a:gd name="T46" fmla="*/ 1076 w 1489"/>
                <a:gd name="T47" fmla="*/ 1199 h 1415"/>
                <a:gd name="T48" fmla="*/ 1356 w 1489"/>
                <a:gd name="T49" fmla="*/ 669 h 1415"/>
                <a:gd name="T50" fmla="*/ 1012 w 1489"/>
                <a:gd name="T51" fmla="*/ 726 h 1415"/>
                <a:gd name="T52" fmla="*/ 993 w 1489"/>
                <a:gd name="T53" fmla="*/ 615 h 1415"/>
                <a:gd name="T54" fmla="*/ 905 w 1489"/>
                <a:gd name="T55" fmla="*/ 628 h 1415"/>
                <a:gd name="T56" fmla="*/ 950 w 1489"/>
                <a:gd name="T57" fmla="*/ 708 h 1415"/>
                <a:gd name="T58" fmla="*/ 723 w 1489"/>
                <a:gd name="T59" fmla="*/ 635 h 1415"/>
                <a:gd name="T60" fmla="*/ 272 w 1489"/>
                <a:gd name="T61" fmla="*/ 799 h 1415"/>
                <a:gd name="T62" fmla="*/ 180 w 1489"/>
                <a:gd name="T63" fmla="*/ 726 h 1415"/>
                <a:gd name="T64" fmla="*/ 997 w 1489"/>
                <a:gd name="T65" fmla="*/ 748 h 1415"/>
                <a:gd name="T66" fmla="*/ 536 w 1489"/>
                <a:gd name="T67" fmla="*/ 802 h 1415"/>
                <a:gd name="T68" fmla="*/ 539 w 1489"/>
                <a:gd name="T69" fmla="*/ 783 h 1415"/>
                <a:gd name="T70" fmla="*/ 1235 w 1489"/>
                <a:gd name="T71" fmla="*/ 1190 h 1415"/>
                <a:gd name="T72" fmla="*/ 341 w 1489"/>
                <a:gd name="T73" fmla="*/ 832 h 1415"/>
                <a:gd name="T74" fmla="*/ 501 w 1489"/>
                <a:gd name="T75" fmla="*/ 802 h 1415"/>
                <a:gd name="T76" fmla="*/ 581 w 1489"/>
                <a:gd name="T77" fmla="*/ 842 h 1415"/>
                <a:gd name="T78" fmla="*/ 580 w 1489"/>
                <a:gd name="T79" fmla="*/ 875 h 1415"/>
                <a:gd name="T80" fmla="*/ 944 w 1489"/>
                <a:gd name="T81" fmla="*/ 888 h 1415"/>
                <a:gd name="T82" fmla="*/ 473 w 1489"/>
                <a:gd name="T83" fmla="*/ 900 h 1415"/>
                <a:gd name="T84" fmla="*/ 1037 w 1489"/>
                <a:gd name="T85" fmla="*/ 920 h 1415"/>
                <a:gd name="T86" fmla="*/ 790 w 1489"/>
                <a:gd name="T87" fmla="*/ 967 h 1415"/>
                <a:gd name="T88" fmla="*/ 383 w 1489"/>
                <a:gd name="T89" fmla="*/ 1028 h 1415"/>
                <a:gd name="T90" fmla="*/ 575 w 1489"/>
                <a:gd name="T91" fmla="*/ 1046 h 1415"/>
                <a:gd name="T92" fmla="*/ 834 w 1489"/>
                <a:gd name="T93" fmla="*/ 1067 h 1415"/>
                <a:gd name="T94" fmla="*/ 981 w 1489"/>
                <a:gd name="T95" fmla="*/ 1066 h 1415"/>
                <a:gd name="T96" fmla="*/ 388 w 1489"/>
                <a:gd name="T97" fmla="*/ 1072 h 1415"/>
                <a:gd name="T98" fmla="*/ 1073 w 1489"/>
                <a:gd name="T99" fmla="*/ 1193 h 1415"/>
                <a:gd name="T100" fmla="*/ 725 w 1489"/>
                <a:gd name="T101" fmla="*/ 1124 h 1415"/>
                <a:gd name="T102" fmla="*/ 485 w 1489"/>
                <a:gd name="T103" fmla="*/ 1135 h 1415"/>
                <a:gd name="T104" fmla="*/ 665 w 1489"/>
                <a:gd name="T105" fmla="*/ 1153 h 1415"/>
                <a:gd name="T106" fmla="*/ 398 w 1489"/>
                <a:gd name="T107" fmla="*/ 1244 h 1415"/>
                <a:gd name="T108" fmla="*/ 888 w 1489"/>
                <a:gd name="T109" fmla="*/ 1250 h 1415"/>
                <a:gd name="T110" fmla="*/ 417 w 1489"/>
                <a:gd name="T111" fmla="*/ 1195 h 1415"/>
                <a:gd name="T112" fmla="*/ 381 w 1489"/>
                <a:gd name="T113" fmla="*/ 1205 h 1415"/>
                <a:gd name="T114" fmla="*/ 1111 w 1489"/>
                <a:gd name="T115" fmla="*/ 1216 h 1415"/>
                <a:gd name="T116" fmla="*/ 1097 w 1489"/>
                <a:gd name="T117" fmla="*/ 1259 h 1415"/>
                <a:gd name="T118" fmla="*/ 587 w 1489"/>
                <a:gd name="T119" fmla="*/ 1369 h 1415"/>
                <a:gd name="T120" fmla="*/ 1082 w 1489"/>
                <a:gd name="T121" fmla="*/ 1298 h 1415"/>
                <a:gd name="T122" fmla="*/ 513 w 1489"/>
                <a:gd name="T123" fmla="*/ 1387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89" h="1415">
                  <a:moveTo>
                    <a:pt x="637" y="608"/>
                  </a:moveTo>
                  <a:cubicBezTo>
                    <a:pt x="644" y="607"/>
                    <a:pt x="646" y="607"/>
                    <a:pt x="652" y="606"/>
                  </a:cubicBezTo>
                  <a:cubicBezTo>
                    <a:pt x="635" y="589"/>
                    <a:pt x="621" y="568"/>
                    <a:pt x="610" y="540"/>
                  </a:cubicBezTo>
                  <a:cubicBezTo>
                    <a:pt x="589" y="487"/>
                    <a:pt x="604" y="401"/>
                    <a:pt x="635" y="361"/>
                  </a:cubicBezTo>
                  <a:cubicBezTo>
                    <a:pt x="655" y="339"/>
                    <a:pt x="694" y="328"/>
                    <a:pt x="728" y="333"/>
                  </a:cubicBezTo>
                  <a:cubicBezTo>
                    <a:pt x="734" y="338"/>
                    <a:pt x="741" y="336"/>
                    <a:pt x="750" y="339"/>
                  </a:cubicBezTo>
                  <a:cubicBezTo>
                    <a:pt x="761" y="343"/>
                    <a:pt x="765" y="354"/>
                    <a:pt x="775" y="359"/>
                  </a:cubicBezTo>
                  <a:cubicBezTo>
                    <a:pt x="782" y="363"/>
                    <a:pt x="795" y="363"/>
                    <a:pt x="805" y="362"/>
                  </a:cubicBezTo>
                  <a:cubicBezTo>
                    <a:pt x="814" y="333"/>
                    <a:pt x="828" y="308"/>
                    <a:pt x="843" y="285"/>
                  </a:cubicBezTo>
                  <a:cubicBezTo>
                    <a:pt x="856" y="281"/>
                    <a:pt x="870" y="287"/>
                    <a:pt x="878" y="294"/>
                  </a:cubicBezTo>
                  <a:cubicBezTo>
                    <a:pt x="877" y="300"/>
                    <a:pt x="876" y="300"/>
                    <a:pt x="876" y="306"/>
                  </a:cubicBezTo>
                  <a:cubicBezTo>
                    <a:pt x="858" y="318"/>
                    <a:pt x="846" y="336"/>
                    <a:pt x="834" y="355"/>
                  </a:cubicBezTo>
                  <a:cubicBezTo>
                    <a:pt x="849" y="350"/>
                    <a:pt x="867" y="353"/>
                    <a:pt x="884" y="359"/>
                  </a:cubicBezTo>
                  <a:cubicBezTo>
                    <a:pt x="890" y="361"/>
                    <a:pt x="893" y="364"/>
                    <a:pt x="900" y="368"/>
                  </a:cubicBezTo>
                  <a:cubicBezTo>
                    <a:pt x="905" y="370"/>
                    <a:pt x="912" y="371"/>
                    <a:pt x="916" y="374"/>
                  </a:cubicBezTo>
                  <a:cubicBezTo>
                    <a:pt x="918" y="375"/>
                    <a:pt x="920" y="379"/>
                    <a:pt x="923" y="382"/>
                  </a:cubicBezTo>
                  <a:cubicBezTo>
                    <a:pt x="929" y="388"/>
                    <a:pt x="934" y="390"/>
                    <a:pt x="940" y="398"/>
                  </a:cubicBezTo>
                  <a:cubicBezTo>
                    <a:pt x="947" y="410"/>
                    <a:pt x="957" y="431"/>
                    <a:pt x="958" y="442"/>
                  </a:cubicBezTo>
                  <a:cubicBezTo>
                    <a:pt x="961" y="455"/>
                    <a:pt x="959" y="476"/>
                    <a:pt x="956" y="491"/>
                  </a:cubicBezTo>
                  <a:cubicBezTo>
                    <a:pt x="954" y="511"/>
                    <a:pt x="946" y="528"/>
                    <a:pt x="940" y="545"/>
                  </a:cubicBezTo>
                  <a:cubicBezTo>
                    <a:pt x="955" y="539"/>
                    <a:pt x="974" y="527"/>
                    <a:pt x="993" y="520"/>
                  </a:cubicBezTo>
                  <a:cubicBezTo>
                    <a:pt x="994" y="518"/>
                    <a:pt x="993" y="515"/>
                    <a:pt x="994" y="511"/>
                  </a:cubicBezTo>
                  <a:cubicBezTo>
                    <a:pt x="1005" y="491"/>
                    <a:pt x="1014" y="461"/>
                    <a:pt x="1022" y="439"/>
                  </a:cubicBezTo>
                  <a:cubicBezTo>
                    <a:pt x="1029" y="424"/>
                    <a:pt x="1038" y="405"/>
                    <a:pt x="1045" y="385"/>
                  </a:cubicBezTo>
                  <a:cubicBezTo>
                    <a:pt x="1046" y="380"/>
                    <a:pt x="1050" y="371"/>
                    <a:pt x="1050" y="368"/>
                  </a:cubicBezTo>
                  <a:cubicBezTo>
                    <a:pt x="1049" y="364"/>
                    <a:pt x="1041" y="353"/>
                    <a:pt x="1047" y="345"/>
                  </a:cubicBezTo>
                  <a:cubicBezTo>
                    <a:pt x="1052" y="341"/>
                    <a:pt x="1059" y="338"/>
                    <a:pt x="1066" y="336"/>
                  </a:cubicBezTo>
                  <a:cubicBezTo>
                    <a:pt x="1080" y="303"/>
                    <a:pt x="1092" y="272"/>
                    <a:pt x="1111" y="242"/>
                  </a:cubicBezTo>
                  <a:cubicBezTo>
                    <a:pt x="1108" y="235"/>
                    <a:pt x="1111" y="230"/>
                    <a:pt x="1115" y="225"/>
                  </a:cubicBezTo>
                  <a:cubicBezTo>
                    <a:pt x="1104" y="206"/>
                    <a:pt x="1097" y="184"/>
                    <a:pt x="1100" y="158"/>
                  </a:cubicBezTo>
                  <a:cubicBezTo>
                    <a:pt x="1107" y="99"/>
                    <a:pt x="1167" y="72"/>
                    <a:pt x="1201" y="39"/>
                  </a:cubicBezTo>
                  <a:cubicBezTo>
                    <a:pt x="1205" y="33"/>
                    <a:pt x="1208" y="26"/>
                    <a:pt x="1213" y="22"/>
                  </a:cubicBezTo>
                  <a:cubicBezTo>
                    <a:pt x="1216" y="16"/>
                    <a:pt x="1219" y="8"/>
                    <a:pt x="1221" y="1"/>
                  </a:cubicBezTo>
                  <a:cubicBezTo>
                    <a:pt x="1225" y="0"/>
                    <a:pt x="1226" y="1"/>
                    <a:pt x="1228" y="2"/>
                  </a:cubicBezTo>
                  <a:cubicBezTo>
                    <a:pt x="1227" y="11"/>
                    <a:pt x="1234" y="20"/>
                    <a:pt x="1236" y="30"/>
                  </a:cubicBezTo>
                  <a:cubicBezTo>
                    <a:pt x="1242" y="53"/>
                    <a:pt x="1232" y="77"/>
                    <a:pt x="1231" y="98"/>
                  </a:cubicBezTo>
                  <a:cubicBezTo>
                    <a:pt x="1227" y="102"/>
                    <a:pt x="1226" y="109"/>
                    <a:pt x="1221" y="113"/>
                  </a:cubicBezTo>
                  <a:cubicBezTo>
                    <a:pt x="1228" y="108"/>
                    <a:pt x="1240" y="100"/>
                    <a:pt x="1244" y="88"/>
                  </a:cubicBezTo>
                  <a:cubicBezTo>
                    <a:pt x="1248" y="78"/>
                    <a:pt x="1247" y="62"/>
                    <a:pt x="1259" y="74"/>
                  </a:cubicBezTo>
                  <a:cubicBezTo>
                    <a:pt x="1259" y="78"/>
                    <a:pt x="1257" y="80"/>
                    <a:pt x="1256" y="83"/>
                  </a:cubicBezTo>
                  <a:cubicBezTo>
                    <a:pt x="1255" y="151"/>
                    <a:pt x="1220" y="202"/>
                    <a:pt x="1178" y="240"/>
                  </a:cubicBezTo>
                  <a:cubicBezTo>
                    <a:pt x="1174" y="239"/>
                    <a:pt x="1173" y="242"/>
                    <a:pt x="1170" y="242"/>
                  </a:cubicBezTo>
                  <a:cubicBezTo>
                    <a:pt x="1168" y="244"/>
                    <a:pt x="1169" y="245"/>
                    <a:pt x="1169" y="250"/>
                  </a:cubicBezTo>
                  <a:cubicBezTo>
                    <a:pt x="1167" y="251"/>
                    <a:pt x="1165" y="253"/>
                    <a:pt x="1162" y="254"/>
                  </a:cubicBezTo>
                  <a:cubicBezTo>
                    <a:pt x="1150" y="283"/>
                    <a:pt x="1139" y="330"/>
                    <a:pt x="1129" y="359"/>
                  </a:cubicBezTo>
                  <a:cubicBezTo>
                    <a:pt x="1131" y="364"/>
                    <a:pt x="1135" y="369"/>
                    <a:pt x="1135" y="377"/>
                  </a:cubicBezTo>
                  <a:cubicBezTo>
                    <a:pt x="1131" y="382"/>
                    <a:pt x="1126" y="385"/>
                    <a:pt x="1118" y="387"/>
                  </a:cubicBezTo>
                  <a:cubicBezTo>
                    <a:pt x="1106" y="415"/>
                    <a:pt x="1094" y="447"/>
                    <a:pt x="1080" y="478"/>
                  </a:cubicBezTo>
                  <a:cubicBezTo>
                    <a:pt x="1106" y="471"/>
                    <a:pt x="1134" y="459"/>
                    <a:pt x="1163" y="452"/>
                  </a:cubicBezTo>
                  <a:cubicBezTo>
                    <a:pt x="1173" y="419"/>
                    <a:pt x="1193" y="388"/>
                    <a:pt x="1206" y="354"/>
                  </a:cubicBezTo>
                  <a:cubicBezTo>
                    <a:pt x="1206" y="349"/>
                    <a:pt x="1203" y="347"/>
                    <a:pt x="1202" y="343"/>
                  </a:cubicBezTo>
                  <a:cubicBezTo>
                    <a:pt x="1206" y="338"/>
                    <a:pt x="1208" y="331"/>
                    <a:pt x="1215" y="332"/>
                  </a:cubicBezTo>
                  <a:cubicBezTo>
                    <a:pt x="1233" y="311"/>
                    <a:pt x="1250" y="289"/>
                    <a:pt x="1264" y="264"/>
                  </a:cubicBezTo>
                  <a:cubicBezTo>
                    <a:pt x="1262" y="262"/>
                    <a:pt x="1262" y="261"/>
                    <a:pt x="1262" y="259"/>
                  </a:cubicBezTo>
                  <a:cubicBezTo>
                    <a:pt x="1264" y="252"/>
                    <a:pt x="1269" y="250"/>
                    <a:pt x="1273" y="246"/>
                  </a:cubicBezTo>
                  <a:cubicBezTo>
                    <a:pt x="1279" y="231"/>
                    <a:pt x="1283" y="210"/>
                    <a:pt x="1290" y="192"/>
                  </a:cubicBezTo>
                  <a:cubicBezTo>
                    <a:pt x="1298" y="171"/>
                    <a:pt x="1312" y="147"/>
                    <a:pt x="1325" y="129"/>
                  </a:cubicBezTo>
                  <a:cubicBezTo>
                    <a:pt x="1334" y="117"/>
                    <a:pt x="1342" y="97"/>
                    <a:pt x="1352" y="111"/>
                  </a:cubicBezTo>
                  <a:cubicBezTo>
                    <a:pt x="1353" y="115"/>
                    <a:pt x="1346" y="117"/>
                    <a:pt x="1348" y="120"/>
                  </a:cubicBezTo>
                  <a:cubicBezTo>
                    <a:pt x="1334" y="127"/>
                    <a:pt x="1330" y="144"/>
                    <a:pt x="1323" y="159"/>
                  </a:cubicBezTo>
                  <a:cubicBezTo>
                    <a:pt x="1332" y="149"/>
                    <a:pt x="1347" y="128"/>
                    <a:pt x="1351" y="117"/>
                  </a:cubicBezTo>
                  <a:cubicBezTo>
                    <a:pt x="1357" y="112"/>
                    <a:pt x="1363" y="118"/>
                    <a:pt x="1368" y="120"/>
                  </a:cubicBezTo>
                  <a:cubicBezTo>
                    <a:pt x="1371" y="121"/>
                    <a:pt x="1375" y="120"/>
                    <a:pt x="1378" y="121"/>
                  </a:cubicBezTo>
                  <a:cubicBezTo>
                    <a:pt x="1380" y="122"/>
                    <a:pt x="1382" y="125"/>
                    <a:pt x="1386" y="127"/>
                  </a:cubicBezTo>
                  <a:cubicBezTo>
                    <a:pt x="1395" y="132"/>
                    <a:pt x="1402" y="133"/>
                    <a:pt x="1406" y="145"/>
                  </a:cubicBezTo>
                  <a:cubicBezTo>
                    <a:pt x="1394" y="163"/>
                    <a:pt x="1387" y="191"/>
                    <a:pt x="1375" y="211"/>
                  </a:cubicBezTo>
                  <a:cubicBezTo>
                    <a:pt x="1366" y="226"/>
                    <a:pt x="1357" y="241"/>
                    <a:pt x="1342" y="251"/>
                  </a:cubicBezTo>
                  <a:cubicBezTo>
                    <a:pt x="1338" y="257"/>
                    <a:pt x="1336" y="265"/>
                    <a:pt x="1328" y="268"/>
                  </a:cubicBezTo>
                  <a:cubicBezTo>
                    <a:pt x="1327" y="271"/>
                    <a:pt x="1332" y="271"/>
                    <a:pt x="1329" y="276"/>
                  </a:cubicBezTo>
                  <a:cubicBezTo>
                    <a:pt x="1325" y="279"/>
                    <a:pt x="1322" y="282"/>
                    <a:pt x="1317" y="281"/>
                  </a:cubicBezTo>
                  <a:cubicBezTo>
                    <a:pt x="1304" y="305"/>
                    <a:pt x="1295" y="336"/>
                    <a:pt x="1284" y="358"/>
                  </a:cubicBezTo>
                  <a:cubicBezTo>
                    <a:pt x="1290" y="368"/>
                    <a:pt x="1283" y="380"/>
                    <a:pt x="1270" y="381"/>
                  </a:cubicBezTo>
                  <a:cubicBezTo>
                    <a:pt x="1256" y="401"/>
                    <a:pt x="1244" y="423"/>
                    <a:pt x="1228" y="441"/>
                  </a:cubicBezTo>
                  <a:cubicBezTo>
                    <a:pt x="1274" y="438"/>
                    <a:pt x="1315" y="444"/>
                    <a:pt x="1358" y="455"/>
                  </a:cubicBezTo>
                  <a:cubicBezTo>
                    <a:pt x="1368" y="460"/>
                    <a:pt x="1378" y="468"/>
                    <a:pt x="1389" y="473"/>
                  </a:cubicBezTo>
                  <a:cubicBezTo>
                    <a:pt x="1392" y="474"/>
                    <a:pt x="1395" y="474"/>
                    <a:pt x="1398" y="476"/>
                  </a:cubicBezTo>
                  <a:cubicBezTo>
                    <a:pt x="1406" y="482"/>
                    <a:pt x="1417" y="496"/>
                    <a:pt x="1425" y="509"/>
                  </a:cubicBezTo>
                  <a:cubicBezTo>
                    <a:pt x="1432" y="520"/>
                    <a:pt x="1435" y="533"/>
                    <a:pt x="1438" y="544"/>
                  </a:cubicBezTo>
                  <a:cubicBezTo>
                    <a:pt x="1431" y="600"/>
                    <a:pt x="1391" y="633"/>
                    <a:pt x="1378" y="682"/>
                  </a:cubicBezTo>
                  <a:cubicBezTo>
                    <a:pt x="1374" y="684"/>
                    <a:pt x="1374" y="691"/>
                    <a:pt x="1370" y="693"/>
                  </a:cubicBezTo>
                  <a:cubicBezTo>
                    <a:pt x="1368" y="707"/>
                    <a:pt x="1362" y="718"/>
                    <a:pt x="1358" y="732"/>
                  </a:cubicBezTo>
                  <a:cubicBezTo>
                    <a:pt x="1358" y="746"/>
                    <a:pt x="1358" y="751"/>
                    <a:pt x="1362" y="764"/>
                  </a:cubicBezTo>
                  <a:cubicBezTo>
                    <a:pt x="1376" y="764"/>
                    <a:pt x="1388" y="767"/>
                    <a:pt x="1400" y="762"/>
                  </a:cubicBezTo>
                  <a:cubicBezTo>
                    <a:pt x="1408" y="765"/>
                    <a:pt x="1419" y="767"/>
                    <a:pt x="1427" y="766"/>
                  </a:cubicBezTo>
                  <a:cubicBezTo>
                    <a:pt x="1443" y="775"/>
                    <a:pt x="1468" y="782"/>
                    <a:pt x="1475" y="800"/>
                  </a:cubicBezTo>
                  <a:cubicBezTo>
                    <a:pt x="1476" y="803"/>
                    <a:pt x="1477" y="804"/>
                    <a:pt x="1474" y="805"/>
                  </a:cubicBezTo>
                  <a:cubicBezTo>
                    <a:pt x="1475" y="806"/>
                    <a:pt x="1477" y="805"/>
                    <a:pt x="1478" y="808"/>
                  </a:cubicBezTo>
                  <a:cubicBezTo>
                    <a:pt x="1489" y="858"/>
                    <a:pt x="1477" y="908"/>
                    <a:pt x="1464" y="952"/>
                  </a:cubicBezTo>
                  <a:cubicBezTo>
                    <a:pt x="1453" y="977"/>
                    <a:pt x="1438" y="999"/>
                    <a:pt x="1429" y="1026"/>
                  </a:cubicBezTo>
                  <a:cubicBezTo>
                    <a:pt x="1413" y="1042"/>
                    <a:pt x="1400" y="1060"/>
                    <a:pt x="1389" y="1080"/>
                  </a:cubicBezTo>
                  <a:cubicBezTo>
                    <a:pt x="1381" y="1088"/>
                    <a:pt x="1373" y="1095"/>
                    <a:pt x="1368" y="1107"/>
                  </a:cubicBezTo>
                  <a:cubicBezTo>
                    <a:pt x="1367" y="1108"/>
                    <a:pt x="1365" y="1108"/>
                    <a:pt x="1363" y="1108"/>
                  </a:cubicBezTo>
                  <a:cubicBezTo>
                    <a:pt x="1350" y="1128"/>
                    <a:pt x="1330" y="1141"/>
                    <a:pt x="1316" y="1159"/>
                  </a:cubicBezTo>
                  <a:cubicBezTo>
                    <a:pt x="1312" y="1160"/>
                    <a:pt x="1311" y="1163"/>
                    <a:pt x="1308" y="1163"/>
                  </a:cubicBezTo>
                  <a:cubicBezTo>
                    <a:pt x="1276" y="1196"/>
                    <a:pt x="1235" y="1220"/>
                    <a:pt x="1189" y="1238"/>
                  </a:cubicBezTo>
                  <a:cubicBezTo>
                    <a:pt x="1193" y="1243"/>
                    <a:pt x="1197" y="1248"/>
                    <a:pt x="1203" y="1252"/>
                  </a:cubicBezTo>
                  <a:cubicBezTo>
                    <a:pt x="1212" y="1261"/>
                    <a:pt x="1213" y="1281"/>
                    <a:pt x="1216" y="1292"/>
                  </a:cubicBezTo>
                  <a:cubicBezTo>
                    <a:pt x="1215" y="1295"/>
                    <a:pt x="1214" y="1299"/>
                    <a:pt x="1214" y="1304"/>
                  </a:cubicBezTo>
                  <a:cubicBezTo>
                    <a:pt x="1206" y="1321"/>
                    <a:pt x="1195" y="1331"/>
                    <a:pt x="1179" y="1343"/>
                  </a:cubicBezTo>
                  <a:cubicBezTo>
                    <a:pt x="1144" y="1367"/>
                    <a:pt x="1096" y="1376"/>
                    <a:pt x="1041" y="1378"/>
                  </a:cubicBezTo>
                  <a:cubicBezTo>
                    <a:pt x="995" y="1378"/>
                    <a:pt x="944" y="1382"/>
                    <a:pt x="903" y="1366"/>
                  </a:cubicBezTo>
                  <a:cubicBezTo>
                    <a:pt x="890" y="1365"/>
                    <a:pt x="874" y="1360"/>
                    <a:pt x="860" y="1357"/>
                  </a:cubicBezTo>
                  <a:cubicBezTo>
                    <a:pt x="853" y="1355"/>
                    <a:pt x="845" y="1356"/>
                    <a:pt x="839" y="1351"/>
                  </a:cubicBezTo>
                  <a:cubicBezTo>
                    <a:pt x="827" y="1354"/>
                    <a:pt x="808" y="1350"/>
                    <a:pt x="797" y="1349"/>
                  </a:cubicBezTo>
                  <a:cubicBezTo>
                    <a:pt x="792" y="1351"/>
                    <a:pt x="788" y="1353"/>
                    <a:pt x="786" y="1358"/>
                  </a:cubicBezTo>
                  <a:cubicBezTo>
                    <a:pt x="737" y="1379"/>
                    <a:pt x="682" y="1399"/>
                    <a:pt x="622" y="1406"/>
                  </a:cubicBezTo>
                  <a:cubicBezTo>
                    <a:pt x="599" y="1409"/>
                    <a:pt x="574" y="1415"/>
                    <a:pt x="549" y="1413"/>
                  </a:cubicBezTo>
                  <a:cubicBezTo>
                    <a:pt x="463" y="1406"/>
                    <a:pt x="378" y="1414"/>
                    <a:pt x="306" y="1375"/>
                  </a:cubicBezTo>
                  <a:cubicBezTo>
                    <a:pt x="303" y="1373"/>
                    <a:pt x="303" y="1375"/>
                    <a:pt x="299" y="1375"/>
                  </a:cubicBezTo>
                  <a:cubicBezTo>
                    <a:pt x="287" y="1369"/>
                    <a:pt x="279" y="1360"/>
                    <a:pt x="269" y="1353"/>
                  </a:cubicBezTo>
                  <a:cubicBezTo>
                    <a:pt x="269" y="1350"/>
                    <a:pt x="270" y="1349"/>
                    <a:pt x="271" y="1347"/>
                  </a:cubicBezTo>
                  <a:cubicBezTo>
                    <a:pt x="263" y="1331"/>
                    <a:pt x="268" y="1312"/>
                    <a:pt x="263" y="1296"/>
                  </a:cubicBezTo>
                  <a:cubicBezTo>
                    <a:pt x="265" y="1290"/>
                    <a:pt x="267" y="1282"/>
                    <a:pt x="265" y="1274"/>
                  </a:cubicBezTo>
                  <a:cubicBezTo>
                    <a:pt x="271" y="1265"/>
                    <a:pt x="273" y="1253"/>
                    <a:pt x="280" y="1246"/>
                  </a:cubicBezTo>
                  <a:cubicBezTo>
                    <a:pt x="276" y="1239"/>
                    <a:pt x="267" y="1238"/>
                    <a:pt x="264" y="1231"/>
                  </a:cubicBezTo>
                  <a:cubicBezTo>
                    <a:pt x="275" y="1209"/>
                    <a:pt x="295" y="1196"/>
                    <a:pt x="310" y="1177"/>
                  </a:cubicBezTo>
                  <a:cubicBezTo>
                    <a:pt x="308" y="1171"/>
                    <a:pt x="305" y="1168"/>
                    <a:pt x="299" y="1166"/>
                  </a:cubicBezTo>
                  <a:cubicBezTo>
                    <a:pt x="277" y="1144"/>
                    <a:pt x="266" y="1106"/>
                    <a:pt x="251" y="1080"/>
                  </a:cubicBezTo>
                  <a:cubicBezTo>
                    <a:pt x="249" y="1052"/>
                    <a:pt x="238" y="1025"/>
                    <a:pt x="240" y="992"/>
                  </a:cubicBezTo>
                  <a:cubicBezTo>
                    <a:pt x="242" y="974"/>
                    <a:pt x="249" y="955"/>
                    <a:pt x="255" y="937"/>
                  </a:cubicBezTo>
                  <a:cubicBezTo>
                    <a:pt x="243" y="929"/>
                    <a:pt x="235" y="917"/>
                    <a:pt x="222" y="910"/>
                  </a:cubicBezTo>
                  <a:cubicBezTo>
                    <a:pt x="222" y="907"/>
                    <a:pt x="220" y="906"/>
                    <a:pt x="219" y="903"/>
                  </a:cubicBezTo>
                  <a:cubicBezTo>
                    <a:pt x="181" y="870"/>
                    <a:pt x="143" y="836"/>
                    <a:pt x="101" y="806"/>
                  </a:cubicBezTo>
                  <a:cubicBezTo>
                    <a:pt x="100" y="804"/>
                    <a:pt x="97" y="802"/>
                    <a:pt x="96" y="798"/>
                  </a:cubicBezTo>
                  <a:cubicBezTo>
                    <a:pt x="90" y="797"/>
                    <a:pt x="89" y="792"/>
                    <a:pt x="83" y="790"/>
                  </a:cubicBezTo>
                  <a:cubicBezTo>
                    <a:pt x="62" y="766"/>
                    <a:pt x="34" y="751"/>
                    <a:pt x="11" y="730"/>
                  </a:cubicBezTo>
                  <a:cubicBezTo>
                    <a:pt x="7" y="729"/>
                    <a:pt x="3" y="731"/>
                    <a:pt x="0" y="727"/>
                  </a:cubicBezTo>
                  <a:cubicBezTo>
                    <a:pt x="5" y="710"/>
                    <a:pt x="4" y="700"/>
                    <a:pt x="8" y="685"/>
                  </a:cubicBezTo>
                  <a:cubicBezTo>
                    <a:pt x="13" y="682"/>
                    <a:pt x="23" y="680"/>
                    <a:pt x="28" y="674"/>
                  </a:cubicBezTo>
                  <a:cubicBezTo>
                    <a:pt x="41" y="670"/>
                    <a:pt x="54" y="666"/>
                    <a:pt x="66" y="660"/>
                  </a:cubicBezTo>
                  <a:cubicBezTo>
                    <a:pt x="74" y="656"/>
                    <a:pt x="80" y="649"/>
                    <a:pt x="89" y="645"/>
                  </a:cubicBezTo>
                  <a:cubicBezTo>
                    <a:pt x="91" y="646"/>
                    <a:pt x="91" y="648"/>
                    <a:pt x="90" y="650"/>
                  </a:cubicBezTo>
                  <a:cubicBezTo>
                    <a:pt x="94" y="649"/>
                    <a:pt x="96" y="654"/>
                    <a:pt x="97" y="651"/>
                  </a:cubicBezTo>
                  <a:cubicBezTo>
                    <a:pt x="128" y="679"/>
                    <a:pt x="164" y="702"/>
                    <a:pt x="194" y="730"/>
                  </a:cubicBezTo>
                  <a:cubicBezTo>
                    <a:pt x="221" y="745"/>
                    <a:pt x="240" y="770"/>
                    <a:pt x="268" y="785"/>
                  </a:cubicBezTo>
                  <a:cubicBezTo>
                    <a:pt x="284" y="805"/>
                    <a:pt x="304" y="820"/>
                    <a:pt x="324" y="836"/>
                  </a:cubicBezTo>
                  <a:cubicBezTo>
                    <a:pt x="332" y="828"/>
                    <a:pt x="343" y="823"/>
                    <a:pt x="352" y="816"/>
                  </a:cubicBezTo>
                  <a:cubicBezTo>
                    <a:pt x="340" y="767"/>
                    <a:pt x="335" y="697"/>
                    <a:pt x="321" y="650"/>
                  </a:cubicBezTo>
                  <a:cubicBezTo>
                    <a:pt x="314" y="590"/>
                    <a:pt x="302" y="526"/>
                    <a:pt x="288" y="464"/>
                  </a:cubicBezTo>
                  <a:cubicBezTo>
                    <a:pt x="285" y="451"/>
                    <a:pt x="283" y="434"/>
                    <a:pt x="281" y="419"/>
                  </a:cubicBezTo>
                  <a:cubicBezTo>
                    <a:pt x="278" y="397"/>
                    <a:pt x="270" y="376"/>
                    <a:pt x="270" y="352"/>
                  </a:cubicBezTo>
                  <a:cubicBezTo>
                    <a:pt x="277" y="348"/>
                    <a:pt x="278" y="343"/>
                    <a:pt x="286" y="344"/>
                  </a:cubicBezTo>
                  <a:cubicBezTo>
                    <a:pt x="295" y="345"/>
                    <a:pt x="299" y="358"/>
                    <a:pt x="305" y="363"/>
                  </a:cubicBezTo>
                  <a:cubicBezTo>
                    <a:pt x="356" y="407"/>
                    <a:pt x="403" y="457"/>
                    <a:pt x="453" y="504"/>
                  </a:cubicBezTo>
                  <a:cubicBezTo>
                    <a:pt x="477" y="520"/>
                    <a:pt x="494" y="545"/>
                    <a:pt x="518" y="562"/>
                  </a:cubicBezTo>
                  <a:cubicBezTo>
                    <a:pt x="499" y="522"/>
                    <a:pt x="478" y="484"/>
                    <a:pt x="460" y="442"/>
                  </a:cubicBezTo>
                  <a:cubicBezTo>
                    <a:pt x="441" y="413"/>
                    <a:pt x="424" y="382"/>
                    <a:pt x="408" y="349"/>
                  </a:cubicBezTo>
                  <a:cubicBezTo>
                    <a:pt x="408" y="338"/>
                    <a:pt x="404" y="320"/>
                    <a:pt x="401" y="305"/>
                  </a:cubicBezTo>
                  <a:cubicBezTo>
                    <a:pt x="397" y="286"/>
                    <a:pt x="394" y="268"/>
                    <a:pt x="391" y="246"/>
                  </a:cubicBezTo>
                  <a:cubicBezTo>
                    <a:pt x="390" y="238"/>
                    <a:pt x="387" y="226"/>
                    <a:pt x="395" y="221"/>
                  </a:cubicBezTo>
                  <a:cubicBezTo>
                    <a:pt x="412" y="231"/>
                    <a:pt x="426" y="246"/>
                    <a:pt x="442" y="259"/>
                  </a:cubicBezTo>
                  <a:cubicBezTo>
                    <a:pt x="450" y="265"/>
                    <a:pt x="458" y="271"/>
                    <a:pt x="465" y="277"/>
                  </a:cubicBezTo>
                  <a:cubicBezTo>
                    <a:pt x="476" y="287"/>
                    <a:pt x="484" y="297"/>
                    <a:pt x="495" y="303"/>
                  </a:cubicBezTo>
                  <a:cubicBezTo>
                    <a:pt x="504" y="334"/>
                    <a:pt x="523" y="361"/>
                    <a:pt x="537" y="391"/>
                  </a:cubicBezTo>
                  <a:cubicBezTo>
                    <a:pt x="553" y="426"/>
                    <a:pt x="569" y="461"/>
                    <a:pt x="587" y="496"/>
                  </a:cubicBezTo>
                  <a:cubicBezTo>
                    <a:pt x="593" y="512"/>
                    <a:pt x="599" y="529"/>
                    <a:pt x="606" y="540"/>
                  </a:cubicBezTo>
                  <a:cubicBezTo>
                    <a:pt x="607" y="556"/>
                    <a:pt x="621" y="564"/>
                    <a:pt x="620" y="578"/>
                  </a:cubicBezTo>
                  <a:cubicBezTo>
                    <a:pt x="623" y="576"/>
                    <a:pt x="621" y="581"/>
                    <a:pt x="625" y="582"/>
                  </a:cubicBezTo>
                  <a:cubicBezTo>
                    <a:pt x="623" y="588"/>
                    <a:pt x="636" y="596"/>
                    <a:pt x="637" y="608"/>
                  </a:cubicBezTo>
                  <a:close/>
                  <a:moveTo>
                    <a:pt x="1218" y="27"/>
                  </a:moveTo>
                  <a:cubicBezTo>
                    <a:pt x="1221" y="26"/>
                    <a:pt x="1220" y="28"/>
                    <a:pt x="1222" y="28"/>
                  </a:cubicBezTo>
                  <a:cubicBezTo>
                    <a:pt x="1221" y="24"/>
                    <a:pt x="1225" y="20"/>
                    <a:pt x="1222" y="18"/>
                  </a:cubicBezTo>
                  <a:cubicBezTo>
                    <a:pt x="1222" y="22"/>
                    <a:pt x="1220" y="23"/>
                    <a:pt x="1218" y="27"/>
                  </a:cubicBezTo>
                  <a:close/>
                  <a:moveTo>
                    <a:pt x="1176" y="102"/>
                  </a:moveTo>
                  <a:cubicBezTo>
                    <a:pt x="1185" y="76"/>
                    <a:pt x="1211" y="66"/>
                    <a:pt x="1215" y="34"/>
                  </a:cubicBezTo>
                  <a:cubicBezTo>
                    <a:pt x="1208" y="36"/>
                    <a:pt x="1206" y="46"/>
                    <a:pt x="1200" y="51"/>
                  </a:cubicBezTo>
                  <a:cubicBezTo>
                    <a:pt x="1195" y="56"/>
                    <a:pt x="1188" y="58"/>
                    <a:pt x="1183" y="62"/>
                  </a:cubicBezTo>
                  <a:cubicBezTo>
                    <a:pt x="1177" y="66"/>
                    <a:pt x="1172" y="72"/>
                    <a:pt x="1166" y="77"/>
                  </a:cubicBezTo>
                  <a:cubicBezTo>
                    <a:pt x="1159" y="83"/>
                    <a:pt x="1151" y="87"/>
                    <a:pt x="1145" y="93"/>
                  </a:cubicBezTo>
                  <a:cubicBezTo>
                    <a:pt x="1141" y="97"/>
                    <a:pt x="1138" y="104"/>
                    <a:pt x="1134" y="109"/>
                  </a:cubicBezTo>
                  <a:cubicBezTo>
                    <a:pt x="1133" y="111"/>
                    <a:pt x="1129" y="111"/>
                    <a:pt x="1128" y="113"/>
                  </a:cubicBezTo>
                  <a:cubicBezTo>
                    <a:pt x="1106" y="139"/>
                    <a:pt x="1100" y="193"/>
                    <a:pt x="1123" y="222"/>
                  </a:cubicBezTo>
                  <a:cubicBezTo>
                    <a:pt x="1122" y="199"/>
                    <a:pt x="1120" y="172"/>
                    <a:pt x="1133" y="162"/>
                  </a:cubicBezTo>
                  <a:cubicBezTo>
                    <a:pt x="1128" y="184"/>
                    <a:pt x="1127" y="210"/>
                    <a:pt x="1133" y="227"/>
                  </a:cubicBezTo>
                  <a:cubicBezTo>
                    <a:pt x="1156" y="234"/>
                    <a:pt x="1153" y="199"/>
                    <a:pt x="1165" y="189"/>
                  </a:cubicBezTo>
                  <a:cubicBezTo>
                    <a:pt x="1164" y="208"/>
                    <a:pt x="1155" y="225"/>
                    <a:pt x="1149" y="235"/>
                  </a:cubicBezTo>
                  <a:cubicBezTo>
                    <a:pt x="1162" y="224"/>
                    <a:pt x="1178" y="216"/>
                    <a:pt x="1185" y="200"/>
                  </a:cubicBezTo>
                  <a:cubicBezTo>
                    <a:pt x="1188" y="191"/>
                    <a:pt x="1186" y="180"/>
                    <a:pt x="1195" y="173"/>
                  </a:cubicBezTo>
                  <a:cubicBezTo>
                    <a:pt x="1193" y="201"/>
                    <a:pt x="1180" y="219"/>
                    <a:pt x="1165" y="233"/>
                  </a:cubicBezTo>
                  <a:cubicBezTo>
                    <a:pt x="1181" y="230"/>
                    <a:pt x="1184" y="220"/>
                    <a:pt x="1194" y="210"/>
                  </a:cubicBezTo>
                  <a:cubicBezTo>
                    <a:pt x="1205" y="197"/>
                    <a:pt x="1218" y="188"/>
                    <a:pt x="1223" y="171"/>
                  </a:cubicBezTo>
                  <a:cubicBezTo>
                    <a:pt x="1237" y="155"/>
                    <a:pt x="1239" y="132"/>
                    <a:pt x="1247" y="111"/>
                  </a:cubicBezTo>
                  <a:cubicBezTo>
                    <a:pt x="1248" y="107"/>
                    <a:pt x="1243" y="110"/>
                    <a:pt x="1244" y="106"/>
                  </a:cubicBezTo>
                  <a:cubicBezTo>
                    <a:pt x="1245" y="104"/>
                    <a:pt x="1248" y="105"/>
                    <a:pt x="1247" y="101"/>
                  </a:cubicBezTo>
                  <a:cubicBezTo>
                    <a:pt x="1237" y="105"/>
                    <a:pt x="1230" y="122"/>
                    <a:pt x="1213" y="124"/>
                  </a:cubicBezTo>
                  <a:cubicBezTo>
                    <a:pt x="1213" y="112"/>
                    <a:pt x="1222" y="103"/>
                    <a:pt x="1225" y="91"/>
                  </a:cubicBezTo>
                  <a:cubicBezTo>
                    <a:pt x="1228" y="82"/>
                    <a:pt x="1229" y="71"/>
                    <a:pt x="1227" y="60"/>
                  </a:cubicBezTo>
                  <a:cubicBezTo>
                    <a:pt x="1230" y="60"/>
                    <a:pt x="1226" y="58"/>
                    <a:pt x="1230" y="55"/>
                  </a:cubicBezTo>
                  <a:cubicBezTo>
                    <a:pt x="1228" y="46"/>
                    <a:pt x="1232" y="39"/>
                    <a:pt x="1228" y="31"/>
                  </a:cubicBezTo>
                  <a:cubicBezTo>
                    <a:pt x="1221" y="57"/>
                    <a:pt x="1215" y="85"/>
                    <a:pt x="1196" y="100"/>
                  </a:cubicBezTo>
                  <a:cubicBezTo>
                    <a:pt x="1192" y="108"/>
                    <a:pt x="1185" y="118"/>
                    <a:pt x="1176" y="118"/>
                  </a:cubicBezTo>
                  <a:cubicBezTo>
                    <a:pt x="1190" y="99"/>
                    <a:pt x="1211" y="81"/>
                    <a:pt x="1215" y="54"/>
                  </a:cubicBezTo>
                  <a:cubicBezTo>
                    <a:pt x="1203" y="71"/>
                    <a:pt x="1192" y="89"/>
                    <a:pt x="1176" y="102"/>
                  </a:cubicBezTo>
                  <a:close/>
                  <a:moveTo>
                    <a:pt x="1315" y="160"/>
                  </a:moveTo>
                  <a:cubicBezTo>
                    <a:pt x="1300" y="187"/>
                    <a:pt x="1286" y="225"/>
                    <a:pt x="1283" y="251"/>
                  </a:cubicBezTo>
                  <a:cubicBezTo>
                    <a:pt x="1294" y="257"/>
                    <a:pt x="1304" y="263"/>
                    <a:pt x="1319" y="264"/>
                  </a:cubicBezTo>
                  <a:cubicBezTo>
                    <a:pt x="1321" y="260"/>
                    <a:pt x="1325" y="258"/>
                    <a:pt x="1326" y="254"/>
                  </a:cubicBezTo>
                  <a:cubicBezTo>
                    <a:pt x="1351" y="238"/>
                    <a:pt x="1364" y="213"/>
                    <a:pt x="1380" y="189"/>
                  </a:cubicBezTo>
                  <a:cubicBezTo>
                    <a:pt x="1380" y="179"/>
                    <a:pt x="1388" y="169"/>
                    <a:pt x="1391" y="160"/>
                  </a:cubicBezTo>
                  <a:cubicBezTo>
                    <a:pt x="1393" y="155"/>
                    <a:pt x="1396" y="146"/>
                    <a:pt x="1390" y="142"/>
                  </a:cubicBezTo>
                  <a:cubicBezTo>
                    <a:pt x="1382" y="172"/>
                    <a:pt x="1365" y="198"/>
                    <a:pt x="1347" y="219"/>
                  </a:cubicBezTo>
                  <a:cubicBezTo>
                    <a:pt x="1342" y="226"/>
                    <a:pt x="1336" y="237"/>
                    <a:pt x="1326" y="237"/>
                  </a:cubicBezTo>
                  <a:cubicBezTo>
                    <a:pt x="1342" y="214"/>
                    <a:pt x="1364" y="192"/>
                    <a:pt x="1376" y="164"/>
                  </a:cubicBezTo>
                  <a:cubicBezTo>
                    <a:pt x="1380" y="156"/>
                    <a:pt x="1387" y="142"/>
                    <a:pt x="1379" y="134"/>
                  </a:cubicBezTo>
                  <a:cubicBezTo>
                    <a:pt x="1370" y="137"/>
                    <a:pt x="1368" y="150"/>
                    <a:pt x="1363" y="160"/>
                  </a:cubicBezTo>
                  <a:cubicBezTo>
                    <a:pt x="1358" y="171"/>
                    <a:pt x="1355" y="184"/>
                    <a:pt x="1347" y="188"/>
                  </a:cubicBezTo>
                  <a:cubicBezTo>
                    <a:pt x="1349" y="169"/>
                    <a:pt x="1362" y="154"/>
                    <a:pt x="1365" y="138"/>
                  </a:cubicBezTo>
                  <a:cubicBezTo>
                    <a:pt x="1360" y="145"/>
                    <a:pt x="1356" y="152"/>
                    <a:pt x="1351" y="159"/>
                  </a:cubicBezTo>
                  <a:cubicBezTo>
                    <a:pt x="1347" y="167"/>
                    <a:pt x="1344" y="176"/>
                    <a:pt x="1336" y="181"/>
                  </a:cubicBezTo>
                  <a:cubicBezTo>
                    <a:pt x="1336" y="158"/>
                    <a:pt x="1357" y="148"/>
                    <a:pt x="1362" y="127"/>
                  </a:cubicBezTo>
                  <a:cubicBezTo>
                    <a:pt x="1353" y="122"/>
                    <a:pt x="1350" y="134"/>
                    <a:pt x="1346" y="139"/>
                  </a:cubicBezTo>
                  <a:cubicBezTo>
                    <a:pt x="1338" y="150"/>
                    <a:pt x="1329" y="161"/>
                    <a:pt x="1323" y="175"/>
                  </a:cubicBezTo>
                  <a:cubicBezTo>
                    <a:pt x="1321" y="181"/>
                    <a:pt x="1321" y="193"/>
                    <a:pt x="1312" y="193"/>
                  </a:cubicBezTo>
                  <a:cubicBezTo>
                    <a:pt x="1304" y="187"/>
                    <a:pt x="1315" y="165"/>
                    <a:pt x="1315" y="160"/>
                  </a:cubicBezTo>
                  <a:close/>
                  <a:moveTo>
                    <a:pt x="404" y="283"/>
                  </a:moveTo>
                  <a:cubicBezTo>
                    <a:pt x="406" y="284"/>
                    <a:pt x="409" y="284"/>
                    <a:pt x="412" y="286"/>
                  </a:cubicBezTo>
                  <a:cubicBezTo>
                    <a:pt x="413" y="281"/>
                    <a:pt x="412" y="277"/>
                    <a:pt x="411" y="272"/>
                  </a:cubicBezTo>
                  <a:cubicBezTo>
                    <a:pt x="415" y="264"/>
                    <a:pt x="423" y="267"/>
                    <a:pt x="428" y="272"/>
                  </a:cubicBezTo>
                  <a:cubicBezTo>
                    <a:pt x="426" y="265"/>
                    <a:pt x="423" y="260"/>
                    <a:pt x="424" y="252"/>
                  </a:cubicBezTo>
                  <a:cubicBezTo>
                    <a:pt x="414" y="247"/>
                    <a:pt x="409" y="237"/>
                    <a:pt x="399" y="233"/>
                  </a:cubicBezTo>
                  <a:cubicBezTo>
                    <a:pt x="398" y="252"/>
                    <a:pt x="403" y="266"/>
                    <a:pt x="404" y="283"/>
                  </a:cubicBezTo>
                  <a:close/>
                  <a:moveTo>
                    <a:pt x="1151" y="245"/>
                  </a:moveTo>
                  <a:cubicBezTo>
                    <a:pt x="1143" y="243"/>
                    <a:pt x="1134" y="234"/>
                    <a:pt x="1128" y="237"/>
                  </a:cubicBezTo>
                  <a:cubicBezTo>
                    <a:pt x="1132" y="242"/>
                    <a:pt x="1143" y="247"/>
                    <a:pt x="1151" y="245"/>
                  </a:cubicBezTo>
                  <a:close/>
                  <a:moveTo>
                    <a:pt x="1086" y="303"/>
                  </a:moveTo>
                  <a:cubicBezTo>
                    <a:pt x="1080" y="317"/>
                    <a:pt x="1074" y="332"/>
                    <a:pt x="1071" y="347"/>
                  </a:cubicBezTo>
                  <a:cubicBezTo>
                    <a:pt x="1075" y="350"/>
                    <a:pt x="1078" y="354"/>
                    <a:pt x="1084" y="358"/>
                  </a:cubicBezTo>
                  <a:cubicBezTo>
                    <a:pt x="1098" y="335"/>
                    <a:pt x="1110" y="305"/>
                    <a:pt x="1116" y="277"/>
                  </a:cubicBezTo>
                  <a:cubicBezTo>
                    <a:pt x="1116" y="280"/>
                    <a:pt x="1115" y="283"/>
                    <a:pt x="1112" y="282"/>
                  </a:cubicBezTo>
                  <a:cubicBezTo>
                    <a:pt x="1108" y="282"/>
                    <a:pt x="1104" y="281"/>
                    <a:pt x="1105" y="275"/>
                  </a:cubicBezTo>
                  <a:cubicBezTo>
                    <a:pt x="1107" y="274"/>
                    <a:pt x="1108" y="273"/>
                    <a:pt x="1110" y="273"/>
                  </a:cubicBezTo>
                  <a:cubicBezTo>
                    <a:pt x="1115" y="272"/>
                    <a:pt x="1116" y="278"/>
                    <a:pt x="1119" y="275"/>
                  </a:cubicBezTo>
                  <a:cubicBezTo>
                    <a:pt x="1121" y="266"/>
                    <a:pt x="1125" y="257"/>
                    <a:pt x="1128" y="248"/>
                  </a:cubicBezTo>
                  <a:cubicBezTo>
                    <a:pt x="1124" y="247"/>
                    <a:pt x="1123" y="242"/>
                    <a:pt x="1119" y="241"/>
                  </a:cubicBezTo>
                  <a:cubicBezTo>
                    <a:pt x="1108" y="261"/>
                    <a:pt x="1096" y="282"/>
                    <a:pt x="1086" y="303"/>
                  </a:cubicBezTo>
                  <a:close/>
                  <a:moveTo>
                    <a:pt x="1134" y="252"/>
                  </a:moveTo>
                  <a:cubicBezTo>
                    <a:pt x="1119" y="289"/>
                    <a:pt x="1107" y="324"/>
                    <a:pt x="1091" y="362"/>
                  </a:cubicBezTo>
                  <a:cubicBezTo>
                    <a:pt x="1098" y="363"/>
                    <a:pt x="1106" y="366"/>
                    <a:pt x="1114" y="364"/>
                  </a:cubicBezTo>
                  <a:cubicBezTo>
                    <a:pt x="1116" y="361"/>
                    <a:pt x="1118" y="358"/>
                    <a:pt x="1121" y="356"/>
                  </a:cubicBezTo>
                  <a:cubicBezTo>
                    <a:pt x="1127" y="328"/>
                    <a:pt x="1145" y="290"/>
                    <a:pt x="1149" y="256"/>
                  </a:cubicBezTo>
                  <a:cubicBezTo>
                    <a:pt x="1144" y="254"/>
                    <a:pt x="1140" y="252"/>
                    <a:pt x="1134" y="252"/>
                  </a:cubicBezTo>
                  <a:close/>
                  <a:moveTo>
                    <a:pt x="1318" y="273"/>
                  </a:moveTo>
                  <a:cubicBezTo>
                    <a:pt x="1316" y="272"/>
                    <a:pt x="1316" y="270"/>
                    <a:pt x="1315" y="269"/>
                  </a:cubicBezTo>
                  <a:cubicBezTo>
                    <a:pt x="1298" y="273"/>
                    <a:pt x="1290" y="256"/>
                    <a:pt x="1277" y="258"/>
                  </a:cubicBezTo>
                  <a:cubicBezTo>
                    <a:pt x="1279" y="259"/>
                    <a:pt x="1275" y="261"/>
                    <a:pt x="1277" y="265"/>
                  </a:cubicBezTo>
                  <a:cubicBezTo>
                    <a:pt x="1289" y="269"/>
                    <a:pt x="1304" y="276"/>
                    <a:pt x="1318" y="273"/>
                  </a:cubicBezTo>
                  <a:close/>
                  <a:moveTo>
                    <a:pt x="435" y="266"/>
                  </a:moveTo>
                  <a:cubicBezTo>
                    <a:pt x="436" y="270"/>
                    <a:pt x="439" y="274"/>
                    <a:pt x="440" y="279"/>
                  </a:cubicBezTo>
                  <a:cubicBezTo>
                    <a:pt x="439" y="282"/>
                    <a:pt x="436" y="283"/>
                    <a:pt x="433" y="284"/>
                  </a:cubicBezTo>
                  <a:cubicBezTo>
                    <a:pt x="446" y="301"/>
                    <a:pt x="456" y="325"/>
                    <a:pt x="480" y="327"/>
                  </a:cubicBezTo>
                  <a:cubicBezTo>
                    <a:pt x="497" y="301"/>
                    <a:pt x="453" y="290"/>
                    <a:pt x="448" y="271"/>
                  </a:cubicBezTo>
                  <a:cubicBezTo>
                    <a:pt x="441" y="272"/>
                    <a:pt x="437" y="262"/>
                    <a:pt x="435" y="266"/>
                  </a:cubicBezTo>
                  <a:close/>
                  <a:moveTo>
                    <a:pt x="1268" y="271"/>
                  </a:moveTo>
                  <a:cubicBezTo>
                    <a:pt x="1262" y="279"/>
                    <a:pt x="1251" y="293"/>
                    <a:pt x="1247" y="301"/>
                  </a:cubicBezTo>
                  <a:cubicBezTo>
                    <a:pt x="1239" y="317"/>
                    <a:pt x="1212" y="333"/>
                    <a:pt x="1233" y="346"/>
                  </a:cubicBezTo>
                  <a:cubicBezTo>
                    <a:pt x="1237" y="338"/>
                    <a:pt x="1244" y="332"/>
                    <a:pt x="1246" y="322"/>
                  </a:cubicBezTo>
                  <a:cubicBezTo>
                    <a:pt x="1253" y="317"/>
                    <a:pt x="1258" y="307"/>
                    <a:pt x="1263" y="298"/>
                  </a:cubicBezTo>
                  <a:cubicBezTo>
                    <a:pt x="1268" y="289"/>
                    <a:pt x="1274" y="279"/>
                    <a:pt x="1271" y="271"/>
                  </a:cubicBezTo>
                  <a:cubicBezTo>
                    <a:pt x="1270" y="271"/>
                    <a:pt x="1269" y="271"/>
                    <a:pt x="1268" y="271"/>
                  </a:cubicBezTo>
                  <a:close/>
                  <a:moveTo>
                    <a:pt x="1282" y="276"/>
                  </a:moveTo>
                  <a:cubicBezTo>
                    <a:pt x="1267" y="302"/>
                    <a:pt x="1252" y="327"/>
                    <a:pt x="1237" y="352"/>
                  </a:cubicBezTo>
                  <a:cubicBezTo>
                    <a:pt x="1245" y="360"/>
                    <a:pt x="1258" y="362"/>
                    <a:pt x="1270" y="360"/>
                  </a:cubicBezTo>
                  <a:cubicBezTo>
                    <a:pt x="1287" y="336"/>
                    <a:pt x="1294" y="309"/>
                    <a:pt x="1307" y="281"/>
                  </a:cubicBezTo>
                  <a:cubicBezTo>
                    <a:pt x="1298" y="278"/>
                    <a:pt x="1292" y="278"/>
                    <a:pt x="1282" y="276"/>
                  </a:cubicBezTo>
                  <a:close/>
                  <a:moveTo>
                    <a:pt x="422" y="360"/>
                  </a:moveTo>
                  <a:cubicBezTo>
                    <a:pt x="450" y="363"/>
                    <a:pt x="424" y="318"/>
                    <a:pt x="427" y="305"/>
                  </a:cubicBezTo>
                  <a:cubicBezTo>
                    <a:pt x="433" y="312"/>
                    <a:pt x="436" y="322"/>
                    <a:pt x="440" y="332"/>
                  </a:cubicBezTo>
                  <a:cubicBezTo>
                    <a:pt x="445" y="330"/>
                    <a:pt x="448" y="338"/>
                    <a:pt x="452" y="333"/>
                  </a:cubicBezTo>
                  <a:cubicBezTo>
                    <a:pt x="450" y="332"/>
                    <a:pt x="450" y="324"/>
                    <a:pt x="451" y="319"/>
                  </a:cubicBezTo>
                  <a:cubicBezTo>
                    <a:pt x="440" y="307"/>
                    <a:pt x="433" y="290"/>
                    <a:pt x="421" y="278"/>
                  </a:cubicBezTo>
                  <a:cubicBezTo>
                    <a:pt x="421" y="287"/>
                    <a:pt x="419" y="293"/>
                    <a:pt x="411" y="295"/>
                  </a:cubicBezTo>
                  <a:cubicBezTo>
                    <a:pt x="409" y="295"/>
                    <a:pt x="407" y="290"/>
                    <a:pt x="406" y="292"/>
                  </a:cubicBezTo>
                  <a:cubicBezTo>
                    <a:pt x="415" y="312"/>
                    <a:pt x="412" y="342"/>
                    <a:pt x="422" y="360"/>
                  </a:cubicBezTo>
                  <a:close/>
                  <a:moveTo>
                    <a:pt x="848" y="292"/>
                  </a:moveTo>
                  <a:cubicBezTo>
                    <a:pt x="852" y="299"/>
                    <a:pt x="862" y="304"/>
                    <a:pt x="869" y="297"/>
                  </a:cubicBezTo>
                  <a:cubicBezTo>
                    <a:pt x="863" y="294"/>
                    <a:pt x="856" y="286"/>
                    <a:pt x="848" y="292"/>
                  </a:cubicBezTo>
                  <a:close/>
                  <a:moveTo>
                    <a:pt x="800" y="397"/>
                  </a:moveTo>
                  <a:cubicBezTo>
                    <a:pt x="808" y="398"/>
                    <a:pt x="803" y="391"/>
                    <a:pt x="806" y="386"/>
                  </a:cubicBezTo>
                  <a:cubicBezTo>
                    <a:pt x="821" y="355"/>
                    <a:pt x="839" y="332"/>
                    <a:pt x="861" y="306"/>
                  </a:cubicBezTo>
                  <a:cubicBezTo>
                    <a:pt x="852" y="306"/>
                    <a:pt x="849" y="301"/>
                    <a:pt x="842" y="299"/>
                  </a:cubicBezTo>
                  <a:cubicBezTo>
                    <a:pt x="824" y="327"/>
                    <a:pt x="811" y="359"/>
                    <a:pt x="800" y="397"/>
                  </a:cubicBezTo>
                  <a:close/>
                  <a:moveTo>
                    <a:pt x="476" y="336"/>
                  </a:moveTo>
                  <a:cubicBezTo>
                    <a:pt x="471" y="336"/>
                    <a:pt x="466" y="329"/>
                    <a:pt x="462" y="333"/>
                  </a:cubicBezTo>
                  <a:cubicBezTo>
                    <a:pt x="465" y="359"/>
                    <a:pt x="496" y="387"/>
                    <a:pt x="501" y="417"/>
                  </a:cubicBezTo>
                  <a:cubicBezTo>
                    <a:pt x="507" y="420"/>
                    <a:pt x="508" y="428"/>
                    <a:pt x="512" y="432"/>
                  </a:cubicBezTo>
                  <a:cubicBezTo>
                    <a:pt x="520" y="450"/>
                    <a:pt x="527" y="465"/>
                    <a:pt x="538" y="483"/>
                  </a:cubicBezTo>
                  <a:cubicBezTo>
                    <a:pt x="554" y="516"/>
                    <a:pt x="571" y="552"/>
                    <a:pt x="586" y="585"/>
                  </a:cubicBezTo>
                  <a:cubicBezTo>
                    <a:pt x="590" y="592"/>
                    <a:pt x="593" y="599"/>
                    <a:pt x="594" y="606"/>
                  </a:cubicBezTo>
                  <a:cubicBezTo>
                    <a:pt x="592" y="606"/>
                    <a:pt x="592" y="607"/>
                    <a:pt x="591" y="608"/>
                  </a:cubicBezTo>
                  <a:cubicBezTo>
                    <a:pt x="584" y="604"/>
                    <a:pt x="580" y="596"/>
                    <a:pt x="578" y="589"/>
                  </a:cubicBezTo>
                  <a:cubicBezTo>
                    <a:pt x="569" y="570"/>
                    <a:pt x="563" y="553"/>
                    <a:pt x="554" y="535"/>
                  </a:cubicBezTo>
                  <a:cubicBezTo>
                    <a:pt x="546" y="520"/>
                    <a:pt x="537" y="503"/>
                    <a:pt x="531" y="484"/>
                  </a:cubicBezTo>
                  <a:cubicBezTo>
                    <a:pt x="505" y="440"/>
                    <a:pt x="483" y="389"/>
                    <a:pt x="455" y="343"/>
                  </a:cubicBezTo>
                  <a:cubicBezTo>
                    <a:pt x="451" y="343"/>
                    <a:pt x="449" y="345"/>
                    <a:pt x="445" y="344"/>
                  </a:cubicBezTo>
                  <a:cubicBezTo>
                    <a:pt x="444" y="358"/>
                    <a:pt x="437" y="366"/>
                    <a:pt x="426" y="370"/>
                  </a:cubicBezTo>
                  <a:cubicBezTo>
                    <a:pt x="469" y="438"/>
                    <a:pt x="502" y="514"/>
                    <a:pt x="540" y="586"/>
                  </a:cubicBezTo>
                  <a:cubicBezTo>
                    <a:pt x="555" y="598"/>
                    <a:pt x="565" y="614"/>
                    <a:pt x="582" y="624"/>
                  </a:cubicBezTo>
                  <a:cubicBezTo>
                    <a:pt x="587" y="620"/>
                    <a:pt x="587" y="614"/>
                    <a:pt x="591" y="611"/>
                  </a:cubicBezTo>
                  <a:cubicBezTo>
                    <a:pt x="600" y="605"/>
                    <a:pt x="613" y="610"/>
                    <a:pt x="619" y="609"/>
                  </a:cubicBezTo>
                  <a:cubicBezTo>
                    <a:pt x="621" y="598"/>
                    <a:pt x="614" y="592"/>
                    <a:pt x="611" y="586"/>
                  </a:cubicBezTo>
                  <a:cubicBezTo>
                    <a:pt x="609" y="580"/>
                    <a:pt x="609" y="572"/>
                    <a:pt x="603" y="567"/>
                  </a:cubicBezTo>
                  <a:cubicBezTo>
                    <a:pt x="601" y="554"/>
                    <a:pt x="593" y="544"/>
                    <a:pt x="588" y="532"/>
                  </a:cubicBezTo>
                  <a:cubicBezTo>
                    <a:pt x="578" y="506"/>
                    <a:pt x="567" y="479"/>
                    <a:pt x="554" y="452"/>
                  </a:cubicBezTo>
                  <a:cubicBezTo>
                    <a:pt x="541" y="426"/>
                    <a:pt x="526" y="401"/>
                    <a:pt x="514" y="377"/>
                  </a:cubicBezTo>
                  <a:cubicBezTo>
                    <a:pt x="508" y="364"/>
                    <a:pt x="501" y="349"/>
                    <a:pt x="499" y="335"/>
                  </a:cubicBezTo>
                  <a:cubicBezTo>
                    <a:pt x="496" y="332"/>
                    <a:pt x="494" y="328"/>
                    <a:pt x="491" y="324"/>
                  </a:cubicBezTo>
                  <a:cubicBezTo>
                    <a:pt x="488" y="331"/>
                    <a:pt x="484" y="336"/>
                    <a:pt x="476" y="336"/>
                  </a:cubicBezTo>
                  <a:close/>
                  <a:moveTo>
                    <a:pt x="773" y="367"/>
                  </a:moveTo>
                  <a:cubicBezTo>
                    <a:pt x="767" y="362"/>
                    <a:pt x="760" y="358"/>
                    <a:pt x="755" y="351"/>
                  </a:cubicBezTo>
                  <a:cubicBezTo>
                    <a:pt x="714" y="332"/>
                    <a:pt x="658" y="338"/>
                    <a:pt x="639" y="371"/>
                  </a:cubicBezTo>
                  <a:cubicBezTo>
                    <a:pt x="634" y="379"/>
                    <a:pt x="632" y="390"/>
                    <a:pt x="627" y="400"/>
                  </a:cubicBezTo>
                  <a:cubicBezTo>
                    <a:pt x="622" y="410"/>
                    <a:pt x="618" y="420"/>
                    <a:pt x="616" y="430"/>
                  </a:cubicBezTo>
                  <a:cubicBezTo>
                    <a:pt x="615" y="435"/>
                    <a:pt x="616" y="440"/>
                    <a:pt x="615" y="445"/>
                  </a:cubicBezTo>
                  <a:cubicBezTo>
                    <a:pt x="615" y="448"/>
                    <a:pt x="612" y="450"/>
                    <a:pt x="611" y="453"/>
                  </a:cubicBezTo>
                  <a:cubicBezTo>
                    <a:pt x="605" y="475"/>
                    <a:pt x="615" y="499"/>
                    <a:pt x="619" y="521"/>
                  </a:cubicBezTo>
                  <a:cubicBezTo>
                    <a:pt x="619" y="523"/>
                    <a:pt x="618" y="524"/>
                    <a:pt x="618" y="525"/>
                  </a:cubicBezTo>
                  <a:cubicBezTo>
                    <a:pt x="623" y="558"/>
                    <a:pt x="645" y="589"/>
                    <a:pt x="666" y="606"/>
                  </a:cubicBezTo>
                  <a:cubicBezTo>
                    <a:pt x="737" y="605"/>
                    <a:pt x="814" y="605"/>
                    <a:pt x="883" y="605"/>
                  </a:cubicBezTo>
                  <a:cubicBezTo>
                    <a:pt x="900" y="592"/>
                    <a:pt x="921" y="573"/>
                    <a:pt x="932" y="549"/>
                  </a:cubicBezTo>
                  <a:cubicBezTo>
                    <a:pt x="940" y="530"/>
                    <a:pt x="948" y="509"/>
                    <a:pt x="950" y="487"/>
                  </a:cubicBezTo>
                  <a:cubicBezTo>
                    <a:pt x="951" y="462"/>
                    <a:pt x="951" y="437"/>
                    <a:pt x="939" y="414"/>
                  </a:cubicBezTo>
                  <a:cubicBezTo>
                    <a:pt x="928" y="395"/>
                    <a:pt x="916" y="383"/>
                    <a:pt x="898" y="374"/>
                  </a:cubicBezTo>
                  <a:cubicBezTo>
                    <a:pt x="876" y="362"/>
                    <a:pt x="846" y="352"/>
                    <a:pt x="823" y="369"/>
                  </a:cubicBezTo>
                  <a:cubicBezTo>
                    <a:pt x="820" y="376"/>
                    <a:pt x="813" y="385"/>
                    <a:pt x="813" y="392"/>
                  </a:cubicBezTo>
                  <a:cubicBezTo>
                    <a:pt x="819" y="386"/>
                    <a:pt x="826" y="370"/>
                    <a:pt x="838" y="378"/>
                  </a:cubicBezTo>
                  <a:cubicBezTo>
                    <a:pt x="839" y="384"/>
                    <a:pt x="832" y="381"/>
                    <a:pt x="829" y="385"/>
                  </a:cubicBezTo>
                  <a:cubicBezTo>
                    <a:pt x="822" y="395"/>
                    <a:pt x="807" y="410"/>
                    <a:pt x="789" y="408"/>
                  </a:cubicBezTo>
                  <a:cubicBezTo>
                    <a:pt x="779" y="408"/>
                    <a:pt x="760" y="398"/>
                    <a:pt x="760" y="392"/>
                  </a:cubicBezTo>
                  <a:cubicBezTo>
                    <a:pt x="774" y="392"/>
                    <a:pt x="778" y="403"/>
                    <a:pt x="791" y="399"/>
                  </a:cubicBezTo>
                  <a:cubicBezTo>
                    <a:pt x="792" y="391"/>
                    <a:pt x="796" y="379"/>
                    <a:pt x="800" y="371"/>
                  </a:cubicBezTo>
                  <a:cubicBezTo>
                    <a:pt x="789" y="371"/>
                    <a:pt x="785" y="367"/>
                    <a:pt x="773" y="367"/>
                  </a:cubicBezTo>
                  <a:close/>
                  <a:moveTo>
                    <a:pt x="1213" y="341"/>
                  </a:moveTo>
                  <a:cubicBezTo>
                    <a:pt x="1213" y="346"/>
                    <a:pt x="1219" y="346"/>
                    <a:pt x="1216" y="351"/>
                  </a:cubicBezTo>
                  <a:cubicBezTo>
                    <a:pt x="1225" y="360"/>
                    <a:pt x="1238" y="364"/>
                    <a:pt x="1247" y="373"/>
                  </a:cubicBezTo>
                  <a:cubicBezTo>
                    <a:pt x="1256" y="374"/>
                    <a:pt x="1273" y="380"/>
                    <a:pt x="1277" y="370"/>
                  </a:cubicBezTo>
                  <a:cubicBezTo>
                    <a:pt x="1273" y="364"/>
                    <a:pt x="1265" y="368"/>
                    <a:pt x="1259" y="368"/>
                  </a:cubicBezTo>
                  <a:cubicBezTo>
                    <a:pt x="1247" y="367"/>
                    <a:pt x="1239" y="364"/>
                    <a:pt x="1233" y="357"/>
                  </a:cubicBezTo>
                  <a:cubicBezTo>
                    <a:pt x="1231" y="356"/>
                    <a:pt x="1227" y="358"/>
                    <a:pt x="1227" y="356"/>
                  </a:cubicBezTo>
                  <a:cubicBezTo>
                    <a:pt x="1228" y="349"/>
                    <a:pt x="1221" y="347"/>
                    <a:pt x="1220" y="339"/>
                  </a:cubicBezTo>
                  <a:cubicBezTo>
                    <a:pt x="1220" y="341"/>
                    <a:pt x="1214" y="339"/>
                    <a:pt x="1213" y="341"/>
                  </a:cubicBezTo>
                  <a:close/>
                  <a:moveTo>
                    <a:pt x="1061" y="346"/>
                  </a:moveTo>
                  <a:cubicBezTo>
                    <a:pt x="1060" y="347"/>
                    <a:pt x="1058" y="348"/>
                    <a:pt x="1057" y="348"/>
                  </a:cubicBezTo>
                  <a:cubicBezTo>
                    <a:pt x="1051" y="358"/>
                    <a:pt x="1064" y="360"/>
                    <a:pt x="1062" y="367"/>
                  </a:cubicBezTo>
                  <a:cubicBezTo>
                    <a:pt x="1071" y="367"/>
                    <a:pt x="1072" y="374"/>
                    <a:pt x="1081" y="372"/>
                  </a:cubicBezTo>
                  <a:cubicBezTo>
                    <a:pt x="1085" y="380"/>
                    <a:pt x="1100" y="377"/>
                    <a:pt x="1108" y="381"/>
                  </a:cubicBezTo>
                  <a:cubicBezTo>
                    <a:pt x="1113" y="375"/>
                    <a:pt x="1127" y="381"/>
                    <a:pt x="1124" y="370"/>
                  </a:cubicBezTo>
                  <a:cubicBezTo>
                    <a:pt x="1099" y="382"/>
                    <a:pt x="1071" y="366"/>
                    <a:pt x="1061" y="346"/>
                  </a:cubicBezTo>
                  <a:close/>
                  <a:moveTo>
                    <a:pt x="304" y="487"/>
                  </a:moveTo>
                  <a:cubicBezTo>
                    <a:pt x="306" y="489"/>
                    <a:pt x="303" y="491"/>
                    <a:pt x="303" y="494"/>
                  </a:cubicBezTo>
                  <a:cubicBezTo>
                    <a:pt x="303" y="497"/>
                    <a:pt x="307" y="497"/>
                    <a:pt x="307" y="501"/>
                  </a:cubicBezTo>
                  <a:cubicBezTo>
                    <a:pt x="315" y="551"/>
                    <a:pt x="320" y="600"/>
                    <a:pt x="333" y="649"/>
                  </a:cubicBezTo>
                  <a:cubicBezTo>
                    <a:pt x="338" y="673"/>
                    <a:pt x="342" y="699"/>
                    <a:pt x="346" y="725"/>
                  </a:cubicBezTo>
                  <a:cubicBezTo>
                    <a:pt x="349" y="744"/>
                    <a:pt x="355" y="759"/>
                    <a:pt x="353" y="776"/>
                  </a:cubicBezTo>
                  <a:cubicBezTo>
                    <a:pt x="360" y="789"/>
                    <a:pt x="358" y="799"/>
                    <a:pt x="364" y="811"/>
                  </a:cubicBezTo>
                  <a:cubicBezTo>
                    <a:pt x="386" y="801"/>
                    <a:pt x="411" y="794"/>
                    <a:pt x="440" y="791"/>
                  </a:cubicBezTo>
                  <a:cubicBezTo>
                    <a:pt x="432" y="735"/>
                    <a:pt x="417" y="678"/>
                    <a:pt x="406" y="624"/>
                  </a:cubicBezTo>
                  <a:cubicBezTo>
                    <a:pt x="403" y="611"/>
                    <a:pt x="395" y="593"/>
                    <a:pt x="394" y="578"/>
                  </a:cubicBezTo>
                  <a:cubicBezTo>
                    <a:pt x="394" y="574"/>
                    <a:pt x="393" y="568"/>
                    <a:pt x="397" y="565"/>
                  </a:cubicBezTo>
                  <a:cubicBezTo>
                    <a:pt x="413" y="563"/>
                    <a:pt x="425" y="580"/>
                    <a:pt x="436" y="590"/>
                  </a:cubicBezTo>
                  <a:cubicBezTo>
                    <a:pt x="446" y="599"/>
                    <a:pt x="453" y="610"/>
                    <a:pt x="463" y="615"/>
                  </a:cubicBezTo>
                  <a:cubicBezTo>
                    <a:pt x="490" y="649"/>
                    <a:pt x="523" y="678"/>
                    <a:pt x="553" y="709"/>
                  </a:cubicBezTo>
                  <a:cubicBezTo>
                    <a:pt x="554" y="712"/>
                    <a:pt x="553" y="712"/>
                    <a:pt x="555" y="716"/>
                  </a:cubicBezTo>
                  <a:cubicBezTo>
                    <a:pt x="558" y="719"/>
                    <a:pt x="563" y="722"/>
                    <a:pt x="566" y="726"/>
                  </a:cubicBezTo>
                  <a:cubicBezTo>
                    <a:pt x="572" y="733"/>
                    <a:pt x="575" y="744"/>
                    <a:pt x="585" y="746"/>
                  </a:cubicBezTo>
                  <a:cubicBezTo>
                    <a:pt x="583" y="738"/>
                    <a:pt x="574" y="733"/>
                    <a:pt x="570" y="724"/>
                  </a:cubicBezTo>
                  <a:cubicBezTo>
                    <a:pt x="557" y="698"/>
                    <a:pt x="562" y="661"/>
                    <a:pt x="574" y="637"/>
                  </a:cubicBezTo>
                  <a:cubicBezTo>
                    <a:pt x="563" y="626"/>
                    <a:pt x="552" y="615"/>
                    <a:pt x="544" y="602"/>
                  </a:cubicBezTo>
                  <a:cubicBezTo>
                    <a:pt x="501" y="566"/>
                    <a:pt x="464" y="521"/>
                    <a:pt x="423" y="485"/>
                  </a:cubicBezTo>
                  <a:cubicBezTo>
                    <a:pt x="397" y="462"/>
                    <a:pt x="375" y="438"/>
                    <a:pt x="351" y="414"/>
                  </a:cubicBezTo>
                  <a:cubicBezTo>
                    <a:pt x="330" y="393"/>
                    <a:pt x="305" y="375"/>
                    <a:pt x="285" y="352"/>
                  </a:cubicBezTo>
                  <a:cubicBezTo>
                    <a:pt x="284" y="352"/>
                    <a:pt x="283" y="352"/>
                    <a:pt x="282" y="352"/>
                  </a:cubicBezTo>
                  <a:cubicBezTo>
                    <a:pt x="280" y="392"/>
                    <a:pt x="292" y="445"/>
                    <a:pt x="304" y="487"/>
                  </a:cubicBezTo>
                  <a:close/>
                  <a:moveTo>
                    <a:pt x="1170" y="450"/>
                  </a:moveTo>
                  <a:cubicBezTo>
                    <a:pt x="1186" y="448"/>
                    <a:pt x="1201" y="444"/>
                    <a:pt x="1218" y="443"/>
                  </a:cubicBezTo>
                  <a:cubicBezTo>
                    <a:pt x="1235" y="425"/>
                    <a:pt x="1248" y="402"/>
                    <a:pt x="1262" y="381"/>
                  </a:cubicBezTo>
                  <a:cubicBezTo>
                    <a:pt x="1248" y="379"/>
                    <a:pt x="1243" y="378"/>
                    <a:pt x="1238" y="371"/>
                  </a:cubicBezTo>
                  <a:cubicBezTo>
                    <a:pt x="1227" y="373"/>
                    <a:pt x="1222" y="362"/>
                    <a:pt x="1212" y="359"/>
                  </a:cubicBezTo>
                  <a:cubicBezTo>
                    <a:pt x="1198" y="389"/>
                    <a:pt x="1183" y="419"/>
                    <a:pt x="1170" y="450"/>
                  </a:cubicBezTo>
                  <a:close/>
                  <a:moveTo>
                    <a:pt x="1056" y="376"/>
                  </a:moveTo>
                  <a:cubicBezTo>
                    <a:pt x="1037" y="419"/>
                    <a:pt x="1019" y="468"/>
                    <a:pt x="1005" y="513"/>
                  </a:cubicBezTo>
                  <a:cubicBezTo>
                    <a:pt x="1017" y="509"/>
                    <a:pt x="1025" y="500"/>
                    <a:pt x="1037" y="495"/>
                  </a:cubicBezTo>
                  <a:cubicBezTo>
                    <a:pt x="1050" y="489"/>
                    <a:pt x="1066" y="488"/>
                    <a:pt x="1074" y="478"/>
                  </a:cubicBezTo>
                  <a:cubicBezTo>
                    <a:pt x="1072" y="472"/>
                    <a:pt x="1076" y="472"/>
                    <a:pt x="1077" y="468"/>
                  </a:cubicBezTo>
                  <a:cubicBezTo>
                    <a:pt x="1080" y="463"/>
                    <a:pt x="1080" y="455"/>
                    <a:pt x="1082" y="450"/>
                  </a:cubicBezTo>
                  <a:cubicBezTo>
                    <a:pt x="1086" y="442"/>
                    <a:pt x="1091" y="434"/>
                    <a:pt x="1094" y="425"/>
                  </a:cubicBezTo>
                  <a:cubicBezTo>
                    <a:pt x="1099" y="413"/>
                    <a:pt x="1105" y="398"/>
                    <a:pt x="1106" y="389"/>
                  </a:cubicBezTo>
                  <a:cubicBezTo>
                    <a:pt x="1090" y="387"/>
                    <a:pt x="1070" y="380"/>
                    <a:pt x="1056" y="376"/>
                  </a:cubicBezTo>
                  <a:close/>
                  <a:moveTo>
                    <a:pt x="1382" y="598"/>
                  </a:moveTo>
                  <a:cubicBezTo>
                    <a:pt x="1389" y="585"/>
                    <a:pt x="1396" y="569"/>
                    <a:pt x="1402" y="553"/>
                  </a:cubicBezTo>
                  <a:cubicBezTo>
                    <a:pt x="1408" y="539"/>
                    <a:pt x="1411" y="527"/>
                    <a:pt x="1409" y="510"/>
                  </a:cubicBezTo>
                  <a:cubicBezTo>
                    <a:pt x="1399" y="502"/>
                    <a:pt x="1394" y="491"/>
                    <a:pt x="1384" y="484"/>
                  </a:cubicBezTo>
                  <a:cubicBezTo>
                    <a:pt x="1376" y="478"/>
                    <a:pt x="1365" y="474"/>
                    <a:pt x="1358" y="466"/>
                  </a:cubicBezTo>
                  <a:cubicBezTo>
                    <a:pt x="1279" y="436"/>
                    <a:pt x="1171" y="451"/>
                    <a:pt x="1097" y="479"/>
                  </a:cubicBezTo>
                  <a:cubicBezTo>
                    <a:pt x="1096" y="480"/>
                    <a:pt x="1095" y="482"/>
                    <a:pt x="1092" y="483"/>
                  </a:cubicBezTo>
                  <a:cubicBezTo>
                    <a:pt x="1061" y="493"/>
                    <a:pt x="1032" y="506"/>
                    <a:pt x="1007" y="522"/>
                  </a:cubicBezTo>
                  <a:cubicBezTo>
                    <a:pt x="977" y="536"/>
                    <a:pt x="949" y="548"/>
                    <a:pt x="926" y="567"/>
                  </a:cubicBezTo>
                  <a:cubicBezTo>
                    <a:pt x="922" y="580"/>
                    <a:pt x="911" y="585"/>
                    <a:pt x="907" y="597"/>
                  </a:cubicBezTo>
                  <a:cubicBezTo>
                    <a:pt x="904" y="600"/>
                    <a:pt x="899" y="601"/>
                    <a:pt x="896" y="604"/>
                  </a:cubicBezTo>
                  <a:cubicBezTo>
                    <a:pt x="909" y="604"/>
                    <a:pt x="924" y="604"/>
                    <a:pt x="940" y="603"/>
                  </a:cubicBezTo>
                  <a:cubicBezTo>
                    <a:pt x="954" y="588"/>
                    <a:pt x="976" y="568"/>
                    <a:pt x="1000" y="561"/>
                  </a:cubicBezTo>
                  <a:cubicBezTo>
                    <a:pt x="1016" y="557"/>
                    <a:pt x="1052" y="568"/>
                    <a:pt x="1057" y="579"/>
                  </a:cubicBezTo>
                  <a:cubicBezTo>
                    <a:pt x="1061" y="589"/>
                    <a:pt x="1052" y="598"/>
                    <a:pt x="1057" y="608"/>
                  </a:cubicBezTo>
                  <a:cubicBezTo>
                    <a:pt x="1059" y="613"/>
                    <a:pt x="1065" y="615"/>
                    <a:pt x="1069" y="620"/>
                  </a:cubicBezTo>
                  <a:cubicBezTo>
                    <a:pt x="1072" y="625"/>
                    <a:pt x="1076" y="636"/>
                    <a:pt x="1074" y="645"/>
                  </a:cubicBezTo>
                  <a:cubicBezTo>
                    <a:pt x="1072" y="658"/>
                    <a:pt x="1064" y="668"/>
                    <a:pt x="1048" y="670"/>
                  </a:cubicBezTo>
                  <a:cubicBezTo>
                    <a:pt x="1042" y="682"/>
                    <a:pt x="1047" y="695"/>
                    <a:pt x="1043" y="706"/>
                  </a:cubicBezTo>
                  <a:cubicBezTo>
                    <a:pt x="1037" y="721"/>
                    <a:pt x="1015" y="726"/>
                    <a:pt x="1017" y="743"/>
                  </a:cubicBezTo>
                  <a:cubicBezTo>
                    <a:pt x="1032" y="743"/>
                    <a:pt x="1038" y="761"/>
                    <a:pt x="1027" y="770"/>
                  </a:cubicBezTo>
                  <a:cubicBezTo>
                    <a:pt x="1021" y="772"/>
                    <a:pt x="1021" y="771"/>
                    <a:pt x="1015" y="770"/>
                  </a:cubicBezTo>
                  <a:cubicBezTo>
                    <a:pt x="1015" y="773"/>
                    <a:pt x="1010" y="777"/>
                    <a:pt x="1009" y="781"/>
                  </a:cubicBezTo>
                  <a:cubicBezTo>
                    <a:pt x="1013" y="782"/>
                    <a:pt x="1015" y="785"/>
                    <a:pt x="1016" y="789"/>
                  </a:cubicBezTo>
                  <a:cubicBezTo>
                    <a:pt x="1013" y="793"/>
                    <a:pt x="1010" y="796"/>
                    <a:pt x="1008" y="801"/>
                  </a:cubicBezTo>
                  <a:cubicBezTo>
                    <a:pt x="1012" y="809"/>
                    <a:pt x="1018" y="809"/>
                    <a:pt x="1029" y="810"/>
                  </a:cubicBezTo>
                  <a:cubicBezTo>
                    <a:pt x="1033" y="819"/>
                    <a:pt x="1037" y="824"/>
                    <a:pt x="1031" y="833"/>
                  </a:cubicBezTo>
                  <a:cubicBezTo>
                    <a:pt x="1056" y="825"/>
                    <a:pt x="1066" y="868"/>
                    <a:pt x="1037" y="863"/>
                  </a:cubicBezTo>
                  <a:cubicBezTo>
                    <a:pt x="1027" y="868"/>
                    <a:pt x="1030" y="881"/>
                    <a:pt x="1040" y="885"/>
                  </a:cubicBezTo>
                  <a:cubicBezTo>
                    <a:pt x="1040" y="890"/>
                    <a:pt x="1034" y="890"/>
                    <a:pt x="1032" y="894"/>
                  </a:cubicBezTo>
                  <a:cubicBezTo>
                    <a:pt x="1035" y="897"/>
                    <a:pt x="1036" y="903"/>
                    <a:pt x="1037" y="908"/>
                  </a:cubicBezTo>
                  <a:cubicBezTo>
                    <a:pt x="1045" y="910"/>
                    <a:pt x="1054" y="915"/>
                    <a:pt x="1054" y="924"/>
                  </a:cubicBezTo>
                  <a:cubicBezTo>
                    <a:pt x="1054" y="932"/>
                    <a:pt x="1045" y="935"/>
                    <a:pt x="1047" y="944"/>
                  </a:cubicBezTo>
                  <a:cubicBezTo>
                    <a:pt x="1042" y="951"/>
                    <a:pt x="1034" y="954"/>
                    <a:pt x="1026" y="958"/>
                  </a:cubicBezTo>
                  <a:cubicBezTo>
                    <a:pt x="1030" y="966"/>
                    <a:pt x="1024" y="974"/>
                    <a:pt x="1022" y="983"/>
                  </a:cubicBezTo>
                  <a:cubicBezTo>
                    <a:pt x="1028" y="991"/>
                    <a:pt x="1024" y="999"/>
                    <a:pt x="1021" y="1007"/>
                  </a:cubicBezTo>
                  <a:cubicBezTo>
                    <a:pt x="1025" y="1013"/>
                    <a:pt x="1027" y="1021"/>
                    <a:pt x="1027" y="1029"/>
                  </a:cubicBezTo>
                  <a:cubicBezTo>
                    <a:pt x="1025" y="1033"/>
                    <a:pt x="1021" y="1034"/>
                    <a:pt x="1022" y="1041"/>
                  </a:cubicBezTo>
                  <a:cubicBezTo>
                    <a:pt x="1037" y="1035"/>
                    <a:pt x="1066" y="1027"/>
                    <a:pt x="1082" y="1037"/>
                  </a:cubicBezTo>
                  <a:cubicBezTo>
                    <a:pt x="1087" y="1045"/>
                    <a:pt x="1093" y="1050"/>
                    <a:pt x="1098" y="1056"/>
                  </a:cubicBezTo>
                  <a:cubicBezTo>
                    <a:pt x="1118" y="1061"/>
                    <a:pt x="1138" y="1054"/>
                    <a:pt x="1146" y="1075"/>
                  </a:cubicBezTo>
                  <a:cubicBezTo>
                    <a:pt x="1149" y="1085"/>
                    <a:pt x="1139" y="1094"/>
                    <a:pt x="1138" y="1103"/>
                  </a:cubicBezTo>
                  <a:cubicBezTo>
                    <a:pt x="1137" y="1112"/>
                    <a:pt x="1147" y="1123"/>
                    <a:pt x="1141" y="1133"/>
                  </a:cubicBezTo>
                  <a:cubicBezTo>
                    <a:pt x="1131" y="1150"/>
                    <a:pt x="1117" y="1169"/>
                    <a:pt x="1104" y="1188"/>
                  </a:cubicBezTo>
                  <a:cubicBezTo>
                    <a:pt x="1095" y="1192"/>
                    <a:pt x="1086" y="1195"/>
                    <a:pt x="1076" y="1199"/>
                  </a:cubicBezTo>
                  <a:cubicBezTo>
                    <a:pt x="1102" y="1201"/>
                    <a:pt x="1131" y="1213"/>
                    <a:pt x="1155" y="1221"/>
                  </a:cubicBezTo>
                  <a:cubicBezTo>
                    <a:pt x="1163" y="1213"/>
                    <a:pt x="1179" y="1212"/>
                    <a:pt x="1190" y="1208"/>
                  </a:cubicBezTo>
                  <a:cubicBezTo>
                    <a:pt x="1214" y="1197"/>
                    <a:pt x="1236" y="1178"/>
                    <a:pt x="1256" y="1164"/>
                  </a:cubicBezTo>
                  <a:cubicBezTo>
                    <a:pt x="1276" y="1150"/>
                    <a:pt x="1294" y="1139"/>
                    <a:pt x="1310" y="1124"/>
                  </a:cubicBezTo>
                  <a:cubicBezTo>
                    <a:pt x="1321" y="1112"/>
                    <a:pt x="1332" y="1099"/>
                    <a:pt x="1341" y="1089"/>
                  </a:cubicBezTo>
                  <a:cubicBezTo>
                    <a:pt x="1373" y="1053"/>
                    <a:pt x="1408" y="1017"/>
                    <a:pt x="1427" y="971"/>
                  </a:cubicBezTo>
                  <a:cubicBezTo>
                    <a:pt x="1436" y="947"/>
                    <a:pt x="1441" y="920"/>
                    <a:pt x="1450" y="893"/>
                  </a:cubicBezTo>
                  <a:cubicBezTo>
                    <a:pt x="1450" y="882"/>
                    <a:pt x="1455" y="871"/>
                    <a:pt x="1455" y="859"/>
                  </a:cubicBezTo>
                  <a:cubicBezTo>
                    <a:pt x="1457" y="832"/>
                    <a:pt x="1446" y="804"/>
                    <a:pt x="1439" y="784"/>
                  </a:cubicBezTo>
                  <a:cubicBezTo>
                    <a:pt x="1418" y="767"/>
                    <a:pt x="1383" y="776"/>
                    <a:pt x="1358" y="771"/>
                  </a:cubicBezTo>
                  <a:cubicBezTo>
                    <a:pt x="1318" y="759"/>
                    <a:pt x="1328" y="702"/>
                    <a:pt x="1338" y="685"/>
                  </a:cubicBezTo>
                  <a:cubicBezTo>
                    <a:pt x="1338" y="686"/>
                    <a:pt x="1337" y="687"/>
                    <a:pt x="1338" y="688"/>
                  </a:cubicBezTo>
                  <a:cubicBezTo>
                    <a:pt x="1340" y="680"/>
                    <a:pt x="1348" y="674"/>
                    <a:pt x="1346" y="666"/>
                  </a:cubicBezTo>
                  <a:cubicBezTo>
                    <a:pt x="1342" y="672"/>
                    <a:pt x="1343" y="678"/>
                    <a:pt x="1337" y="683"/>
                  </a:cubicBezTo>
                  <a:cubicBezTo>
                    <a:pt x="1348" y="652"/>
                    <a:pt x="1367" y="626"/>
                    <a:pt x="1382" y="598"/>
                  </a:cubicBezTo>
                  <a:close/>
                  <a:moveTo>
                    <a:pt x="1408" y="559"/>
                  </a:moveTo>
                  <a:cubicBezTo>
                    <a:pt x="1411" y="575"/>
                    <a:pt x="1394" y="589"/>
                    <a:pt x="1392" y="609"/>
                  </a:cubicBezTo>
                  <a:cubicBezTo>
                    <a:pt x="1380" y="626"/>
                    <a:pt x="1368" y="648"/>
                    <a:pt x="1356" y="669"/>
                  </a:cubicBezTo>
                  <a:cubicBezTo>
                    <a:pt x="1344" y="692"/>
                    <a:pt x="1333" y="719"/>
                    <a:pt x="1339" y="746"/>
                  </a:cubicBezTo>
                  <a:cubicBezTo>
                    <a:pt x="1345" y="747"/>
                    <a:pt x="1345" y="758"/>
                    <a:pt x="1350" y="756"/>
                  </a:cubicBezTo>
                  <a:cubicBezTo>
                    <a:pt x="1347" y="746"/>
                    <a:pt x="1352" y="737"/>
                    <a:pt x="1350" y="728"/>
                  </a:cubicBezTo>
                  <a:cubicBezTo>
                    <a:pt x="1360" y="699"/>
                    <a:pt x="1372" y="675"/>
                    <a:pt x="1382" y="646"/>
                  </a:cubicBezTo>
                  <a:cubicBezTo>
                    <a:pt x="1396" y="616"/>
                    <a:pt x="1423" y="593"/>
                    <a:pt x="1425" y="559"/>
                  </a:cubicBezTo>
                  <a:cubicBezTo>
                    <a:pt x="1431" y="546"/>
                    <a:pt x="1425" y="527"/>
                    <a:pt x="1418" y="515"/>
                  </a:cubicBezTo>
                  <a:cubicBezTo>
                    <a:pt x="1418" y="531"/>
                    <a:pt x="1416" y="549"/>
                    <a:pt x="1408" y="559"/>
                  </a:cubicBezTo>
                  <a:close/>
                  <a:moveTo>
                    <a:pt x="1001" y="567"/>
                  </a:moveTo>
                  <a:cubicBezTo>
                    <a:pt x="998" y="568"/>
                    <a:pt x="994" y="572"/>
                    <a:pt x="989" y="574"/>
                  </a:cubicBezTo>
                  <a:cubicBezTo>
                    <a:pt x="974" y="581"/>
                    <a:pt x="955" y="591"/>
                    <a:pt x="954" y="604"/>
                  </a:cubicBezTo>
                  <a:cubicBezTo>
                    <a:pt x="971" y="604"/>
                    <a:pt x="1011" y="600"/>
                    <a:pt x="1009" y="624"/>
                  </a:cubicBezTo>
                  <a:cubicBezTo>
                    <a:pt x="1009" y="629"/>
                    <a:pt x="1002" y="645"/>
                    <a:pt x="994" y="644"/>
                  </a:cubicBezTo>
                  <a:cubicBezTo>
                    <a:pt x="992" y="640"/>
                    <a:pt x="983" y="637"/>
                    <a:pt x="979" y="641"/>
                  </a:cubicBezTo>
                  <a:cubicBezTo>
                    <a:pt x="982" y="650"/>
                    <a:pt x="979" y="656"/>
                    <a:pt x="976" y="662"/>
                  </a:cubicBezTo>
                  <a:cubicBezTo>
                    <a:pt x="979" y="665"/>
                    <a:pt x="981" y="670"/>
                    <a:pt x="981" y="675"/>
                  </a:cubicBezTo>
                  <a:cubicBezTo>
                    <a:pt x="962" y="684"/>
                    <a:pt x="987" y="705"/>
                    <a:pt x="973" y="720"/>
                  </a:cubicBezTo>
                  <a:cubicBezTo>
                    <a:pt x="987" y="720"/>
                    <a:pt x="991" y="721"/>
                    <a:pt x="1004" y="718"/>
                  </a:cubicBezTo>
                  <a:cubicBezTo>
                    <a:pt x="1005" y="721"/>
                    <a:pt x="1009" y="722"/>
                    <a:pt x="1012" y="726"/>
                  </a:cubicBezTo>
                  <a:cubicBezTo>
                    <a:pt x="1023" y="718"/>
                    <a:pt x="1034" y="712"/>
                    <a:pt x="1038" y="699"/>
                  </a:cubicBezTo>
                  <a:cubicBezTo>
                    <a:pt x="1041" y="687"/>
                    <a:pt x="1033" y="668"/>
                    <a:pt x="1050" y="661"/>
                  </a:cubicBezTo>
                  <a:cubicBezTo>
                    <a:pt x="1054" y="662"/>
                    <a:pt x="1056" y="661"/>
                    <a:pt x="1060" y="660"/>
                  </a:cubicBezTo>
                  <a:cubicBezTo>
                    <a:pt x="1062" y="654"/>
                    <a:pt x="1067" y="649"/>
                    <a:pt x="1068" y="642"/>
                  </a:cubicBezTo>
                  <a:cubicBezTo>
                    <a:pt x="1070" y="620"/>
                    <a:pt x="1039" y="611"/>
                    <a:pt x="1051" y="583"/>
                  </a:cubicBezTo>
                  <a:cubicBezTo>
                    <a:pt x="1040" y="571"/>
                    <a:pt x="1018" y="562"/>
                    <a:pt x="1001" y="567"/>
                  </a:cubicBezTo>
                  <a:close/>
                  <a:moveTo>
                    <a:pt x="406" y="582"/>
                  </a:moveTo>
                  <a:cubicBezTo>
                    <a:pt x="409" y="600"/>
                    <a:pt x="408" y="616"/>
                    <a:pt x="416" y="629"/>
                  </a:cubicBezTo>
                  <a:cubicBezTo>
                    <a:pt x="429" y="684"/>
                    <a:pt x="441" y="735"/>
                    <a:pt x="451" y="788"/>
                  </a:cubicBezTo>
                  <a:cubicBezTo>
                    <a:pt x="467" y="787"/>
                    <a:pt x="487" y="790"/>
                    <a:pt x="500" y="793"/>
                  </a:cubicBezTo>
                  <a:cubicBezTo>
                    <a:pt x="498" y="777"/>
                    <a:pt x="510" y="750"/>
                    <a:pt x="526" y="746"/>
                  </a:cubicBezTo>
                  <a:cubicBezTo>
                    <a:pt x="541" y="742"/>
                    <a:pt x="556" y="747"/>
                    <a:pt x="570" y="744"/>
                  </a:cubicBezTo>
                  <a:cubicBezTo>
                    <a:pt x="546" y="711"/>
                    <a:pt x="516" y="684"/>
                    <a:pt x="489" y="653"/>
                  </a:cubicBezTo>
                  <a:cubicBezTo>
                    <a:pt x="487" y="651"/>
                    <a:pt x="486" y="653"/>
                    <a:pt x="483" y="651"/>
                  </a:cubicBezTo>
                  <a:cubicBezTo>
                    <a:pt x="474" y="638"/>
                    <a:pt x="461" y="627"/>
                    <a:pt x="449" y="615"/>
                  </a:cubicBezTo>
                  <a:cubicBezTo>
                    <a:pt x="434" y="601"/>
                    <a:pt x="422" y="581"/>
                    <a:pt x="402" y="574"/>
                  </a:cubicBezTo>
                  <a:cubicBezTo>
                    <a:pt x="399" y="580"/>
                    <a:pt x="404" y="579"/>
                    <a:pt x="406" y="582"/>
                  </a:cubicBezTo>
                  <a:close/>
                  <a:moveTo>
                    <a:pt x="993" y="615"/>
                  </a:moveTo>
                  <a:cubicBezTo>
                    <a:pt x="976" y="611"/>
                    <a:pt x="963" y="612"/>
                    <a:pt x="945" y="612"/>
                  </a:cubicBezTo>
                  <a:cubicBezTo>
                    <a:pt x="846" y="613"/>
                    <a:pt x="740" y="611"/>
                    <a:pt x="644" y="614"/>
                  </a:cubicBezTo>
                  <a:cubicBezTo>
                    <a:pt x="644" y="617"/>
                    <a:pt x="647" y="620"/>
                    <a:pt x="643" y="621"/>
                  </a:cubicBezTo>
                  <a:cubicBezTo>
                    <a:pt x="639" y="621"/>
                    <a:pt x="641" y="614"/>
                    <a:pt x="637" y="615"/>
                  </a:cubicBezTo>
                  <a:cubicBezTo>
                    <a:pt x="626" y="619"/>
                    <a:pt x="612" y="613"/>
                    <a:pt x="601" y="617"/>
                  </a:cubicBezTo>
                  <a:cubicBezTo>
                    <a:pt x="594" y="620"/>
                    <a:pt x="591" y="626"/>
                    <a:pt x="586" y="631"/>
                  </a:cubicBezTo>
                  <a:cubicBezTo>
                    <a:pt x="586" y="635"/>
                    <a:pt x="592" y="637"/>
                    <a:pt x="588" y="641"/>
                  </a:cubicBezTo>
                  <a:cubicBezTo>
                    <a:pt x="586" y="645"/>
                    <a:pt x="581" y="635"/>
                    <a:pt x="581" y="641"/>
                  </a:cubicBezTo>
                  <a:cubicBezTo>
                    <a:pt x="561" y="674"/>
                    <a:pt x="569" y="731"/>
                    <a:pt x="601" y="745"/>
                  </a:cubicBezTo>
                  <a:cubicBezTo>
                    <a:pt x="694" y="739"/>
                    <a:pt x="801" y="744"/>
                    <a:pt x="888" y="742"/>
                  </a:cubicBezTo>
                  <a:cubicBezTo>
                    <a:pt x="926" y="740"/>
                    <a:pt x="965" y="739"/>
                    <a:pt x="1004" y="738"/>
                  </a:cubicBezTo>
                  <a:cubicBezTo>
                    <a:pt x="1001" y="729"/>
                    <a:pt x="989" y="729"/>
                    <a:pt x="979" y="731"/>
                  </a:cubicBezTo>
                  <a:cubicBezTo>
                    <a:pt x="925" y="730"/>
                    <a:pt x="879" y="726"/>
                    <a:pt x="817" y="728"/>
                  </a:cubicBezTo>
                  <a:cubicBezTo>
                    <a:pt x="749" y="730"/>
                    <a:pt x="674" y="722"/>
                    <a:pt x="605" y="732"/>
                  </a:cubicBezTo>
                  <a:cubicBezTo>
                    <a:pt x="579" y="710"/>
                    <a:pt x="583" y="661"/>
                    <a:pt x="598" y="635"/>
                  </a:cubicBezTo>
                  <a:cubicBezTo>
                    <a:pt x="610" y="626"/>
                    <a:pt x="623" y="632"/>
                    <a:pt x="638" y="632"/>
                  </a:cubicBezTo>
                  <a:cubicBezTo>
                    <a:pt x="662" y="631"/>
                    <a:pt x="682" y="629"/>
                    <a:pt x="704" y="629"/>
                  </a:cubicBezTo>
                  <a:cubicBezTo>
                    <a:pt x="780" y="626"/>
                    <a:pt x="839" y="626"/>
                    <a:pt x="905" y="628"/>
                  </a:cubicBezTo>
                  <a:cubicBezTo>
                    <a:pt x="933" y="628"/>
                    <a:pt x="962" y="633"/>
                    <a:pt x="988" y="632"/>
                  </a:cubicBezTo>
                  <a:cubicBezTo>
                    <a:pt x="992" y="631"/>
                    <a:pt x="995" y="632"/>
                    <a:pt x="998" y="632"/>
                  </a:cubicBezTo>
                  <a:cubicBezTo>
                    <a:pt x="1003" y="625"/>
                    <a:pt x="998" y="617"/>
                    <a:pt x="993" y="615"/>
                  </a:cubicBezTo>
                  <a:close/>
                  <a:moveTo>
                    <a:pt x="723" y="635"/>
                  </a:moveTo>
                  <a:cubicBezTo>
                    <a:pt x="685" y="641"/>
                    <a:pt x="645" y="634"/>
                    <a:pt x="612" y="641"/>
                  </a:cubicBezTo>
                  <a:cubicBezTo>
                    <a:pt x="611" y="646"/>
                    <a:pt x="612" y="656"/>
                    <a:pt x="611" y="659"/>
                  </a:cubicBezTo>
                  <a:cubicBezTo>
                    <a:pt x="630" y="662"/>
                    <a:pt x="660" y="655"/>
                    <a:pt x="676" y="663"/>
                  </a:cubicBezTo>
                  <a:cubicBezTo>
                    <a:pt x="651" y="663"/>
                    <a:pt x="634" y="665"/>
                    <a:pt x="609" y="667"/>
                  </a:cubicBezTo>
                  <a:cubicBezTo>
                    <a:pt x="616" y="673"/>
                    <a:pt x="605" y="688"/>
                    <a:pt x="613" y="694"/>
                  </a:cubicBezTo>
                  <a:cubicBezTo>
                    <a:pt x="613" y="698"/>
                    <a:pt x="605" y="700"/>
                    <a:pt x="607" y="704"/>
                  </a:cubicBezTo>
                  <a:cubicBezTo>
                    <a:pt x="627" y="701"/>
                    <a:pt x="646" y="704"/>
                    <a:pt x="667" y="705"/>
                  </a:cubicBezTo>
                  <a:cubicBezTo>
                    <a:pt x="649" y="712"/>
                    <a:pt x="632" y="706"/>
                    <a:pt x="611" y="711"/>
                  </a:cubicBezTo>
                  <a:cubicBezTo>
                    <a:pt x="612" y="714"/>
                    <a:pt x="615" y="715"/>
                    <a:pt x="615" y="720"/>
                  </a:cubicBezTo>
                  <a:cubicBezTo>
                    <a:pt x="664" y="721"/>
                    <a:pt x="712" y="717"/>
                    <a:pt x="763" y="720"/>
                  </a:cubicBezTo>
                  <a:cubicBezTo>
                    <a:pt x="825" y="723"/>
                    <a:pt x="904" y="719"/>
                    <a:pt x="966" y="721"/>
                  </a:cubicBezTo>
                  <a:cubicBezTo>
                    <a:pt x="967" y="715"/>
                    <a:pt x="965" y="714"/>
                    <a:pt x="966" y="710"/>
                  </a:cubicBezTo>
                  <a:cubicBezTo>
                    <a:pt x="963" y="708"/>
                    <a:pt x="952" y="710"/>
                    <a:pt x="955" y="705"/>
                  </a:cubicBezTo>
                  <a:cubicBezTo>
                    <a:pt x="952" y="705"/>
                    <a:pt x="954" y="709"/>
                    <a:pt x="950" y="708"/>
                  </a:cubicBezTo>
                  <a:cubicBezTo>
                    <a:pt x="921" y="704"/>
                    <a:pt x="885" y="709"/>
                    <a:pt x="851" y="704"/>
                  </a:cubicBezTo>
                  <a:cubicBezTo>
                    <a:pt x="875" y="701"/>
                    <a:pt x="909" y="702"/>
                    <a:pt x="939" y="702"/>
                  </a:cubicBezTo>
                  <a:cubicBezTo>
                    <a:pt x="949" y="702"/>
                    <a:pt x="959" y="704"/>
                    <a:pt x="965" y="699"/>
                  </a:cubicBezTo>
                  <a:cubicBezTo>
                    <a:pt x="956" y="691"/>
                    <a:pt x="931" y="701"/>
                    <a:pt x="919" y="692"/>
                  </a:cubicBezTo>
                  <a:cubicBezTo>
                    <a:pt x="931" y="691"/>
                    <a:pt x="949" y="691"/>
                    <a:pt x="965" y="690"/>
                  </a:cubicBezTo>
                  <a:cubicBezTo>
                    <a:pt x="963" y="681"/>
                    <a:pt x="963" y="678"/>
                    <a:pt x="968" y="672"/>
                  </a:cubicBezTo>
                  <a:cubicBezTo>
                    <a:pt x="935" y="670"/>
                    <a:pt x="903" y="676"/>
                    <a:pt x="869" y="677"/>
                  </a:cubicBezTo>
                  <a:cubicBezTo>
                    <a:pt x="835" y="679"/>
                    <a:pt x="800" y="676"/>
                    <a:pt x="766" y="678"/>
                  </a:cubicBezTo>
                  <a:cubicBezTo>
                    <a:pt x="738" y="680"/>
                    <a:pt x="709" y="679"/>
                    <a:pt x="684" y="683"/>
                  </a:cubicBezTo>
                  <a:cubicBezTo>
                    <a:pt x="679" y="684"/>
                    <a:pt x="674" y="689"/>
                    <a:pt x="669" y="684"/>
                  </a:cubicBezTo>
                  <a:cubicBezTo>
                    <a:pt x="724" y="667"/>
                    <a:pt x="783" y="679"/>
                    <a:pt x="850" y="673"/>
                  </a:cubicBezTo>
                  <a:cubicBezTo>
                    <a:pt x="885" y="670"/>
                    <a:pt x="915" y="668"/>
                    <a:pt x="944" y="666"/>
                  </a:cubicBezTo>
                  <a:cubicBezTo>
                    <a:pt x="953" y="666"/>
                    <a:pt x="964" y="669"/>
                    <a:pt x="967" y="661"/>
                  </a:cubicBezTo>
                  <a:cubicBezTo>
                    <a:pt x="951" y="654"/>
                    <a:pt x="921" y="664"/>
                    <a:pt x="900" y="658"/>
                  </a:cubicBezTo>
                  <a:cubicBezTo>
                    <a:pt x="916" y="656"/>
                    <a:pt x="948" y="654"/>
                    <a:pt x="970" y="652"/>
                  </a:cubicBezTo>
                  <a:cubicBezTo>
                    <a:pt x="972" y="649"/>
                    <a:pt x="967" y="642"/>
                    <a:pt x="972" y="640"/>
                  </a:cubicBezTo>
                  <a:cubicBezTo>
                    <a:pt x="973" y="640"/>
                    <a:pt x="973" y="639"/>
                    <a:pt x="972" y="639"/>
                  </a:cubicBezTo>
                  <a:cubicBezTo>
                    <a:pt x="894" y="631"/>
                    <a:pt x="801" y="635"/>
                    <a:pt x="723" y="635"/>
                  </a:cubicBezTo>
                  <a:close/>
                  <a:moveTo>
                    <a:pt x="132" y="689"/>
                  </a:moveTo>
                  <a:cubicBezTo>
                    <a:pt x="125" y="685"/>
                    <a:pt x="117" y="674"/>
                    <a:pt x="106" y="670"/>
                  </a:cubicBezTo>
                  <a:cubicBezTo>
                    <a:pt x="102" y="663"/>
                    <a:pt x="94" y="664"/>
                    <a:pt x="89" y="653"/>
                  </a:cubicBezTo>
                  <a:cubicBezTo>
                    <a:pt x="70" y="671"/>
                    <a:pt x="38" y="674"/>
                    <a:pt x="19" y="691"/>
                  </a:cubicBezTo>
                  <a:cubicBezTo>
                    <a:pt x="64" y="734"/>
                    <a:pt x="108" y="778"/>
                    <a:pt x="161" y="813"/>
                  </a:cubicBezTo>
                  <a:cubicBezTo>
                    <a:pt x="189" y="843"/>
                    <a:pt x="225" y="866"/>
                    <a:pt x="253" y="897"/>
                  </a:cubicBezTo>
                  <a:cubicBezTo>
                    <a:pt x="260" y="899"/>
                    <a:pt x="262" y="905"/>
                    <a:pt x="267" y="908"/>
                  </a:cubicBezTo>
                  <a:cubicBezTo>
                    <a:pt x="278" y="881"/>
                    <a:pt x="299" y="862"/>
                    <a:pt x="317" y="841"/>
                  </a:cubicBezTo>
                  <a:cubicBezTo>
                    <a:pt x="315" y="841"/>
                    <a:pt x="316" y="839"/>
                    <a:pt x="315" y="838"/>
                  </a:cubicBezTo>
                  <a:cubicBezTo>
                    <a:pt x="296" y="840"/>
                    <a:pt x="287" y="857"/>
                    <a:pt x="268" y="856"/>
                  </a:cubicBezTo>
                  <a:cubicBezTo>
                    <a:pt x="280" y="846"/>
                    <a:pt x="294" y="840"/>
                    <a:pt x="304" y="829"/>
                  </a:cubicBezTo>
                  <a:cubicBezTo>
                    <a:pt x="302" y="828"/>
                    <a:pt x="300" y="826"/>
                    <a:pt x="299" y="824"/>
                  </a:cubicBezTo>
                  <a:cubicBezTo>
                    <a:pt x="293" y="826"/>
                    <a:pt x="284" y="835"/>
                    <a:pt x="279" y="831"/>
                  </a:cubicBezTo>
                  <a:cubicBezTo>
                    <a:pt x="280" y="823"/>
                    <a:pt x="289" y="823"/>
                    <a:pt x="293" y="818"/>
                  </a:cubicBezTo>
                  <a:cubicBezTo>
                    <a:pt x="285" y="812"/>
                    <a:pt x="274" y="830"/>
                    <a:pt x="268" y="822"/>
                  </a:cubicBezTo>
                  <a:cubicBezTo>
                    <a:pt x="272" y="816"/>
                    <a:pt x="279" y="814"/>
                    <a:pt x="284" y="809"/>
                  </a:cubicBezTo>
                  <a:cubicBezTo>
                    <a:pt x="277" y="799"/>
                    <a:pt x="264" y="818"/>
                    <a:pt x="255" y="812"/>
                  </a:cubicBezTo>
                  <a:cubicBezTo>
                    <a:pt x="255" y="806"/>
                    <a:pt x="266" y="803"/>
                    <a:pt x="272" y="799"/>
                  </a:cubicBezTo>
                  <a:cubicBezTo>
                    <a:pt x="269" y="798"/>
                    <a:pt x="268" y="795"/>
                    <a:pt x="264" y="794"/>
                  </a:cubicBezTo>
                  <a:cubicBezTo>
                    <a:pt x="257" y="797"/>
                    <a:pt x="248" y="803"/>
                    <a:pt x="242" y="799"/>
                  </a:cubicBezTo>
                  <a:cubicBezTo>
                    <a:pt x="243" y="791"/>
                    <a:pt x="256" y="794"/>
                    <a:pt x="258" y="786"/>
                  </a:cubicBezTo>
                  <a:cubicBezTo>
                    <a:pt x="255" y="785"/>
                    <a:pt x="253" y="783"/>
                    <a:pt x="250" y="780"/>
                  </a:cubicBezTo>
                  <a:cubicBezTo>
                    <a:pt x="240" y="783"/>
                    <a:pt x="234" y="790"/>
                    <a:pt x="223" y="791"/>
                  </a:cubicBezTo>
                  <a:cubicBezTo>
                    <a:pt x="215" y="796"/>
                    <a:pt x="207" y="805"/>
                    <a:pt x="196" y="804"/>
                  </a:cubicBezTo>
                  <a:cubicBezTo>
                    <a:pt x="206" y="789"/>
                    <a:pt x="227" y="785"/>
                    <a:pt x="241" y="774"/>
                  </a:cubicBezTo>
                  <a:cubicBezTo>
                    <a:pt x="238" y="770"/>
                    <a:pt x="234" y="767"/>
                    <a:pt x="229" y="765"/>
                  </a:cubicBezTo>
                  <a:cubicBezTo>
                    <a:pt x="221" y="766"/>
                    <a:pt x="216" y="772"/>
                    <a:pt x="209" y="774"/>
                  </a:cubicBezTo>
                  <a:cubicBezTo>
                    <a:pt x="205" y="765"/>
                    <a:pt x="219" y="764"/>
                    <a:pt x="221" y="757"/>
                  </a:cubicBezTo>
                  <a:cubicBezTo>
                    <a:pt x="218" y="756"/>
                    <a:pt x="218" y="753"/>
                    <a:pt x="214" y="753"/>
                  </a:cubicBezTo>
                  <a:cubicBezTo>
                    <a:pt x="208" y="757"/>
                    <a:pt x="199" y="762"/>
                    <a:pt x="192" y="759"/>
                  </a:cubicBezTo>
                  <a:cubicBezTo>
                    <a:pt x="195" y="753"/>
                    <a:pt x="204" y="750"/>
                    <a:pt x="209" y="748"/>
                  </a:cubicBezTo>
                  <a:cubicBezTo>
                    <a:pt x="207" y="744"/>
                    <a:pt x="202" y="743"/>
                    <a:pt x="200" y="741"/>
                  </a:cubicBezTo>
                  <a:cubicBezTo>
                    <a:pt x="193" y="745"/>
                    <a:pt x="182" y="753"/>
                    <a:pt x="174" y="750"/>
                  </a:cubicBezTo>
                  <a:cubicBezTo>
                    <a:pt x="179" y="744"/>
                    <a:pt x="184" y="738"/>
                    <a:pt x="193" y="737"/>
                  </a:cubicBezTo>
                  <a:cubicBezTo>
                    <a:pt x="186" y="726"/>
                    <a:pt x="167" y="746"/>
                    <a:pt x="160" y="738"/>
                  </a:cubicBezTo>
                  <a:cubicBezTo>
                    <a:pt x="166" y="733"/>
                    <a:pt x="173" y="730"/>
                    <a:pt x="180" y="726"/>
                  </a:cubicBezTo>
                  <a:cubicBezTo>
                    <a:pt x="176" y="724"/>
                    <a:pt x="175" y="721"/>
                    <a:pt x="171" y="720"/>
                  </a:cubicBezTo>
                  <a:cubicBezTo>
                    <a:pt x="154" y="728"/>
                    <a:pt x="137" y="732"/>
                    <a:pt x="123" y="743"/>
                  </a:cubicBezTo>
                  <a:cubicBezTo>
                    <a:pt x="122" y="742"/>
                    <a:pt x="121" y="740"/>
                    <a:pt x="120" y="738"/>
                  </a:cubicBezTo>
                  <a:cubicBezTo>
                    <a:pt x="129" y="724"/>
                    <a:pt x="151" y="724"/>
                    <a:pt x="162" y="712"/>
                  </a:cubicBezTo>
                  <a:cubicBezTo>
                    <a:pt x="153" y="703"/>
                    <a:pt x="141" y="692"/>
                    <a:pt x="130" y="688"/>
                  </a:cubicBezTo>
                  <a:cubicBezTo>
                    <a:pt x="131" y="688"/>
                    <a:pt x="132" y="688"/>
                    <a:pt x="132" y="689"/>
                  </a:cubicBezTo>
                  <a:close/>
                  <a:moveTo>
                    <a:pt x="9" y="720"/>
                  </a:moveTo>
                  <a:cubicBezTo>
                    <a:pt x="94" y="787"/>
                    <a:pt x="178" y="856"/>
                    <a:pt x="259" y="927"/>
                  </a:cubicBezTo>
                  <a:cubicBezTo>
                    <a:pt x="260" y="923"/>
                    <a:pt x="262" y="920"/>
                    <a:pt x="264" y="916"/>
                  </a:cubicBezTo>
                  <a:cubicBezTo>
                    <a:pt x="258" y="915"/>
                    <a:pt x="257" y="908"/>
                    <a:pt x="250" y="906"/>
                  </a:cubicBezTo>
                  <a:cubicBezTo>
                    <a:pt x="250" y="901"/>
                    <a:pt x="245" y="901"/>
                    <a:pt x="242" y="897"/>
                  </a:cubicBezTo>
                  <a:cubicBezTo>
                    <a:pt x="228" y="881"/>
                    <a:pt x="212" y="867"/>
                    <a:pt x="195" y="855"/>
                  </a:cubicBezTo>
                  <a:cubicBezTo>
                    <a:pt x="175" y="837"/>
                    <a:pt x="155" y="819"/>
                    <a:pt x="133" y="803"/>
                  </a:cubicBezTo>
                  <a:cubicBezTo>
                    <a:pt x="111" y="787"/>
                    <a:pt x="92" y="769"/>
                    <a:pt x="71" y="752"/>
                  </a:cubicBezTo>
                  <a:cubicBezTo>
                    <a:pt x="61" y="738"/>
                    <a:pt x="39" y="723"/>
                    <a:pt x="25" y="709"/>
                  </a:cubicBezTo>
                  <a:cubicBezTo>
                    <a:pt x="24" y="703"/>
                    <a:pt x="19" y="700"/>
                    <a:pt x="14" y="698"/>
                  </a:cubicBezTo>
                  <a:cubicBezTo>
                    <a:pt x="11" y="704"/>
                    <a:pt x="11" y="713"/>
                    <a:pt x="9" y="720"/>
                  </a:cubicBezTo>
                  <a:close/>
                  <a:moveTo>
                    <a:pt x="997" y="748"/>
                  </a:moveTo>
                  <a:cubicBezTo>
                    <a:pt x="960" y="744"/>
                    <a:pt x="932" y="748"/>
                    <a:pt x="898" y="748"/>
                  </a:cubicBezTo>
                  <a:cubicBezTo>
                    <a:pt x="874" y="747"/>
                    <a:pt x="848" y="750"/>
                    <a:pt x="825" y="750"/>
                  </a:cubicBezTo>
                  <a:cubicBezTo>
                    <a:pt x="802" y="750"/>
                    <a:pt x="780" y="749"/>
                    <a:pt x="757" y="750"/>
                  </a:cubicBezTo>
                  <a:cubicBezTo>
                    <a:pt x="710" y="751"/>
                    <a:pt x="665" y="748"/>
                    <a:pt x="615" y="752"/>
                  </a:cubicBezTo>
                  <a:cubicBezTo>
                    <a:pt x="588" y="754"/>
                    <a:pt x="559" y="752"/>
                    <a:pt x="529" y="755"/>
                  </a:cubicBezTo>
                  <a:cubicBezTo>
                    <a:pt x="531" y="758"/>
                    <a:pt x="530" y="765"/>
                    <a:pt x="537" y="766"/>
                  </a:cubicBezTo>
                  <a:cubicBezTo>
                    <a:pt x="567" y="769"/>
                    <a:pt x="621" y="765"/>
                    <a:pt x="664" y="769"/>
                  </a:cubicBezTo>
                  <a:cubicBezTo>
                    <a:pt x="683" y="763"/>
                    <a:pt x="721" y="766"/>
                    <a:pt x="739" y="767"/>
                  </a:cubicBezTo>
                  <a:cubicBezTo>
                    <a:pt x="806" y="754"/>
                    <a:pt x="896" y="763"/>
                    <a:pt x="975" y="763"/>
                  </a:cubicBezTo>
                  <a:cubicBezTo>
                    <a:pt x="986" y="763"/>
                    <a:pt x="997" y="762"/>
                    <a:pt x="1008" y="762"/>
                  </a:cubicBezTo>
                  <a:cubicBezTo>
                    <a:pt x="1014" y="762"/>
                    <a:pt x="1020" y="765"/>
                    <a:pt x="1025" y="760"/>
                  </a:cubicBezTo>
                  <a:cubicBezTo>
                    <a:pt x="1020" y="750"/>
                    <a:pt x="1007" y="749"/>
                    <a:pt x="997" y="748"/>
                  </a:cubicBezTo>
                  <a:close/>
                  <a:moveTo>
                    <a:pt x="526" y="824"/>
                  </a:moveTo>
                  <a:cubicBezTo>
                    <a:pt x="522" y="816"/>
                    <a:pt x="518" y="807"/>
                    <a:pt x="518" y="797"/>
                  </a:cubicBezTo>
                  <a:cubicBezTo>
                    <a:pt x="518" y="783"/>
                    <a:pt x="526" y="768"/>
                    <a:pt x="520" y="761"/>
                  </a:cubicBezTo>
                  <a:cubicBezTo>
                    <a:pt x="502" y="776"/>
                    <a:pt x="505" y="819"/>
                    <a:pt x="526" y="824"/>
                  </a:cubicBezTo>
                  <a:close/>
                  <a:moveTo>
                    <a:pt x="561" y="800"/>
                  </a:moveTo>
                  <a:cubicBezTo>
                    <a:pt x="557" y="800"/>
                    <a:pt x="541" y="797"/>
                    <a:pt x="536" y="802"/>
                  </a:cubicBezTo>
                  <a:cubicBezTo>
                    <a:pt x="537" y="807"/>
                    <a:pt x="544" y="807"/>
                    <a:pt x="549" y="807"/>
                  </a:cubicBezTo>
                  <a:cubicBezTo>
                    <a:pt x="576" y="810"/>
                    <a:pt x="619" y="814"/>
                    <a:pt x="642" y="813"/>
                  </a:cubicBezTo>
                  <a:cubicBezTo>
                    <a:pt x="640" y="812"/>
                    <a:pt x="651" y="813"/>
                    <a:pt x="655" y="811"/>
                  </a:cubicBezTo>
                  <a:cubicBezTo>
                    <a:pt x="667" y="815"/>
                    <a:pt x="681" y="809"/>
                    <a:pt x="691" y="811"/>
                  </a:cubicBezTo>
                  <a:cubicBezTo>
                    <a:pt x="689" y="811"/>
                    <a:pt x="688" y="811"/>
                    <a:pt x="688" y="812"/>
                  </a:cubicBezTo>
                  <a:cubicBezTo>
                    <a:pt x="692" y="813"/>
                    <a:pt x="692" y="811"/>
                    <a:pt x="693" y="810"/>
                  </a:cubicBezTo>
                  <a:cubicBezTo>
                    <a:pt x="787" y="810"/>
                    <a:pt x="903" y="804"/>
                    <a:pt x="1004" y="806"/>
                  </a:cubicBezTo>
                  <a:cubicBezTo>
                    <a:pt x="1001" y="805"/>
                    <a:pt x="1001" y="801"/>
                    <a:pt x="1000" y="798"/>
                  </a:cubicBezTo>
                  <a:cubicBezTo>
                    <a:pt x="968" y="791"/>
                    <a:pt x="926" y="796"/>
                    <a:pt x="894" y="794"/>
                  </a:cubicBezTo>
                  <a:cubicBezTo>
                    <a:pt x="889" y="794"/>
                    <a:pt x="884" y="793"/>
                    <a:pt x="880" y="790"/>
                  </a:cubicBezTo>
                  <a:cubicBezTo>
                    <a:pt x="914" y="789"/>
                    <a:pt x="941" y="788"/>
                    <a:pt x="973" y="789"/>
                  </a:cubicBezTo>
                  <a:cubicBezTo>
                    <a:pt x="984" y="790"/>
                    <a:pt x="998" y="796"/>
                    <a:pt x="1007" y="787"/>
                  </a:cubicBezTo>
                  <a:cubicBezTo>
                    <a:pt x="990" y="785"/>
                    <a:pt x="958" y="785"/>
                    <a:pt x="943" y="782"/>
                  </a:cubicBezTo>
                  <a:cubicBezTo>
                    <a:pt x="959" y="777"/>
                    <a:pt x="981" y="780"/>
                    <a:pt x="1001" y="779"/>
                  </a:cubicBezTo>
                  <a:cubicBezTo>
                    <a:pt x="1003" y="777"/>
                    <a:pt x="1003" y="772"/>
                    <a:pt x="1006" y="770"/>
                  </a:cubicBezTo>
                  <a:cubicBezTo>
                    <a:pt x="934" y="771"/>
                    <a:pt x="841" y="764"/>
                    <a:pt x="766" y="769"/>
                  </a:cubicBezTo>
                  <a:cubicBezTo>
                    <a:pt x="688" y="776"/>
                    <a:pt x="616" y="774"/>
                    <a:pt x="538" y="775"/>
                  </a:cubicBezTo>
                  <a:cubicBezTo>
                    <a:pt x="538" y="778"/>
                    <a:pt x="539" y="780"/>
                    <a:pt x="539" y="783"/>
                  </a:cubicBezTo>
                  <a:cubicBezTo>
                    <a:pt x="555" y="787"/>
                    <a:pt x="575" y="781"/>
                    <a:pt x="595" y="784"/>
                  </a:cubicBezTo>
                  <a:cubicBezTo>
                    <a:pt x="583" y="790"/>
                    <a:pt x="555" y="788"/>
                    <a:pt x="538" y="792"/>
                  </a:cubicBezTo>
                  <a:cubicBezTo>
                    <a:pt x="572" y="798"/>
                    <a:pt x="618" y="791"/>
                    <a:pt x="652" y="795"/>
                  </a:cubicBezTo>
                  <a:cubicBezTo>
                    <a:pt x="623" y="797"/>
                    <a:pt x="590" y="800"/>
                    <a:pt x="561" y="800"/>
                  </a:cubicBezTo>
                  <a:close/>
                  <a:moveTo>
                    <a:pt x="1461" y="883"/>
                  </a:moveTo>
                  <a:cubicBezTo>
                    <a:pt x="1459" y="895"/>
                    <a:pt x="1453" y="909"/>
                    <a:pt x="1448" y="923"/>
                  </a:cubicBezTo>
                  <a:cubicBezTo>
                    <a:pt x="1445" y="933"/>
                    <a:pt x="1445" y="943"/>
                    <a:pt x="1442" y="952"/>
                  </a:cubicBezTo>
                  <a:cubicBezTo>
                    <a:pt x="1440" y="955"/>
                    <a:pt x="1438" y="957"/>
                    <a:pt x="1437" y="960"/>
                  </a:cubicBezTo>
                  <a:cubicBezTo>
                    <a:pt x="1434" y="967"/>
                    <a:pt x="1434" y="975"/>
                    <a:pt x="1431" y="982"/>
                  </a:cubicBezTo>
                  <a:cubicBezTo>
                    <a:pt x="1419" y="1007"/>
                    <a:pt x="1400" y="1034"/>
                    <a:pt x="1384" y="1054"/>
                  </a:cubicBezTo>
                  <a:cubicBezTo>
                    <a:pt x="1373" y="1068"/>
                    <a:pt x="1363" y="1079"/>
                    <a:pt x="1351" y="1092"/>
                  </a:cubicBezTo>
                  <a:cubicBezTo>
                    <a:pt x="1344" y="1100"/>
                    <a:pt x="1336" y="1106"/>
                    <a:pt x="1329" y="1113"/>
                  </a:cubicBezTo>
                  <a:cubicBezTo>
                    <a:pt x="1323" y="1119"/>
                    <a:pt x="1318" y="1128"/>
                    <a:pt x="1312" y="1134"/>
                  </a:cubicBezTo>
                  <a:cubicBezTo>
                    <a:pt x="1308" y="1137"/>
                    <a:pt x="1303" y="1138"/>
                    <a:pt x="1299" y="1141"/>
                  </a:cubicBezTo>
                  <a:cubicBezTo>
                    <a:pt x="1295" y="1144"/>
                    <a:pt x="1294" y="1148"/>
                    <a:pt x="1291" y="1150"/>
                  </a:cubicBezTo>
                  <a:cubicBezTo>
                    <a:pt x="1285" y="1155"/>
                    <a:pt x="1277" y="1158"/>
                    <a:pt x="1271" y="1162"/>
                  </a:cubicBezTo>
                  <a:cubicBezTo>
                    <a:pt x="1265" y="1167"/>
                    <a:pt x="1260" y="1173"/>
                    <a:pt x="1254" y="1177"/>
                  </a:cubicBezTo>
                  <a:cubicBezTo>
                    <a:pt x="1248" y="1182"/>
                    <a:pt x="1242" y="1186"/>
                    <a:pt x="1235" y="1190"/>
                  </a:cubicBezTo>
                  <a:cubicBezTo>
                    <a:pt x="1213" y="1204"/>
                    <a:pt x="1191" y="1220"/>
                    <a:pt x="1164" y="1223"/>
                  </a:cubicBezTo>
                  <a:cubicBezTo>
                    <a:pt x="1169" y="1227"/>
                    <a:pt x="1177" y="1230"/>
                    <a:pt x="1183" y="1234"/>
                  </a:cubicBezTo>
                  <a:cubicBezTo>
                    <a:pt x="1190" y="1226"/>
                    <a:pt x="1201" y="1225"/>
                    <a:pt x="1210" y="1221"/>
                  </a:cubicBezTo>
                  <a:cubicBezTo>
                    <a:pt x="1220" y="1217"/>
                    <a:pt x="1227" y="1209"/>
                    <a:pt x="1237" y="1207"/>
                  </a:cubicBezTo>
                  <a:cubicBezTo>
                    <a:pt x="1273" y="1186"/>
                    <a:pt x="1305" y="1158"/>
                    <a:pt x="1332" y="1130"/>
                  </a:cubicBezTo>
                  <a:cubicBezTo>
                    <a:pt x="1341" y="1120"/>
                    <a:pt x="1350" y="1113"/>
                    <a:pt x="1357" y="1104"/>
                  </a:cubicBezTo>
                  <a:cubicBezTo>
                    <a:pt x="1365" y="1095"/>
                    <a:pt x="1373" y="1087"/>
                    <a:pt x="1378" y="1076"/>
                  </a:cubicBezTo>
                  <a:cubicBezTo>
                    <a:pt x="1381" y="1074"/>
                    <a:pt x="1384" y="1073"/>
                    <a:pt x="1386" y="1070"/>
                  </a:cubicBezTo>
                  <a:cubicBezTo>
                    <a:pt x="1395" y="1060"/>
                    <a:pt x="1402" y="1042"/>
                    <a:pt x="1410" y="1031"/>
                  </a:cubicBezTo>
                  <a:cubicBezTo>
                    <a:pt x="1417" y="1020"/>
                    <a:pt x="1428" y="1011"/>
                    <a:pt x="1435" y="998"/>
                  </a:cubicBezTo>
                  <a:cubicBezTo>
                    <a:pt x="1440" y="987"/>
                    <a:pt x="1445" y="976"/>
                    <a:pt x="1449" y="965"/>
                  </a:cubicBezTo>
                  <a:cubicBezTo>
                    <a:pt x="1461" y="938"/>
                    <a:pt x="1467" y="918"/>
                    <a:pt x="1470" y="888"/>
                  </a:cubicBezTo>
                  <a:cubicBezTo>
                    <a:pt x="1471" y="885"/>
                    <a:pt x="1472" y="880"/>
                    <a:pt x="1472" y="874"/>
                  </a:cubicBezTo>
                  <a:cubicBezTo>
                    <a:pt x="1474" y="854"/>
                    <a:pt x="1476" y="831"/>
                    <a:pt x="1471" y="813"/>
                  </a:cubicBezTo>
                  <a:cubicBezTo>
                    <a:pt x="1469" y="803"/>
                    <a:pt x="1457" y="791"/>
                    <a:pt x="1449" y="786"/>
                  </a:cubicBezTo>
                  <a:cubicBezTo>
                    <a:pt x="1460" y="818"/>
                    <a:pt x="1468" y="849"/>
                    <a:pt x="1461" y="883"/>
                  </a:cubicBezTo>
                  <a:close/>
                  <a:moveTo>
                    <a:pt x="390" y="808"/>
                  </a:moveTo>
                  <a:cubicBezTo>
                    <a:pt x="373" y="815"/>
                    <a:pt x="357" y="824"/>
                    <a:pt x="341" y="832"/>
                  </a:cubicBezTo>
                  <a:cubicBezTo>
                    <a:pt x="282" y="878"/>
                    <a:pt x="231" y="968"/>
                    <a:pt x="257" y="1070"/>
                  </a:cubicBezTo>
                  <a:cubicBezTo>
                    <a:pt x="265" y="1099"/>
                    <a:pt x="281" y="1121"/>
                    <a:pt x="292" y="1147"/>
                  </a:cubicBezTo>
                  <a:cubicBezTo>
                    <a:pt x="299" y="1150"/>
                    <a:pt x="302" y="1159"/>
                    <a:pt x="310" y="1163"/>
                  </a:cubicBezTo>
                  <a:cubicBezTo>
                    <a:pt x="314" y="1165"/>
                    <a:pt x="317" y="1164"/>
                    <a:pt x="320" y="1167"/>
                  </a:cubicBezTo>
                  <a:cubicBezTo>
                    <a:pt x="327" y="1178"/>
                    <a:pt x="315" y="1184"/>
                    <a:pt x="311" y="1188"/>
                  </a:cubicBezTo>
                  <a:cubicBezTo>
                    <a:pt x="301" y="1198"/>
                    <a:pt x="290" y="1213"/>
                    <a:pt x="282" y="1219"/>
                  </a:cubicBezTo>
                  <a:cubicBezTo>
                    <a:pt x="281" y="1226"/>
                    <a:pt x="282" y="1233"/>
                    <a:pt x="288" y="1238"/>
                  </a:cubicBezTo>
                  <a:cubicBezTo>
                    <a:pt x="313" y="1208"/>
                    <a:pt x="343" y="1183"/>
                    <a:pt x="380" y="1166"/>
                  </a:cubicBezTo>
                  <a:cubicBezTo>
                    <a:pt x="375" y="1150"/>
                    <a:pt x="386" y="1137"/>
                    <a:pt x="390" y="1130"/>
                  </a:cubicBezTo>
                  <a:cubicBezTo>
                    <a:pt x="374" y="1133"/>
                    <a:pt x="366" y="1109"/>
                    <a:pt x="358" y="1097"/>
                  </a:cubicBezTo>
                  <a:cubicBezTo>
                    <a:pt x="340" y="1068"/>
                    <a:pt x="332" y="1031"/>
                    <a:pt x="340" y="995"/>
                  </a:cubicBezTo>
                  <a:cubicBezTo>
                    <a:pt x="344" y="978"/>
                    <a:pt x="350" y="954"/>
                    <a:pt x="358" y="943"/>
                  </a:cubicBezTo>
                  <a:cubicBezTo>
                    <a:pt x="365" y="933"/>
                    <a:pt x="386" y="915"/>
                    <a:pt x="396" y="909"/>
                  </a:cubicBezTo>
                  <a:cubicBezTo>
                    <a:pt x="435" y="887"/>
                    <a:pt x="484" y="887"/>
                    <a:pt x="526" y="904"/>
                  </a:cubicBezTo>
                  <a:cubicBezTo>
                    <a:pt x="535" y="898"/>
                    <a:pt x="530" y="885"/>
                    <a:pt x="532" y="876"/>
                  </a:cubicBezTo>
                  <a:cubicBezTo>
                    <a:pt x="536" y="857"/>
                    <a:pt x="547" y="847"/>
                    <a:pt x="556" y="835"/>
                  </a:cubicBezTo>
                  <a:cubicBezTo>
                    <a:pt x="541" y="838"/>
                    <a:pt x="532" y="831"/>
                    <a:pt x="520" y="834"/>
                  </a:cubicBezTo>
                  <a:cubicBezTo>
                    <a:pt x="509" y="828"/>
                    <a:pt x="503" y="813"/>
                    <a:pt x="501" y="802"/>
                  </a:cubicBezTo>
                  <a:cubicBezTo>
                    <a:pt x="466" y="792"/>
                    <a:pt x="425" y="802"/>
                    <a:pt x="390" y="808"/>
                  </a:cubicBezTo>
                  <a:close/>
                  <a:moveTo>
                    <a:pt x="1011" y="816"/>
                  </a:moveTo>
                  <a:cubicBezTo>
                    <a:pt x="994" y="814"/>
                    <a:pt x="977" y="817"/>
                    <a:pt x="960" y="816"/>
                  </a:cubicBezTo>
                  <a:cubicBezTo>
                    <a:pt x="948" y="815"/>
                    <a:pt x="938" y="814"/>
                    <a:pt x="923" y="814"/>
                  </a:cubicBezTo>
                  <a:cubicBezTo>
                    <a:pt x="904" y="814"/>
                    <a:pt x="887" y="813"/>
                    <a:pt x="871" y="814"/>
                  </a:cubicBezTo>
                  <a:cubicBezTo>
                    <a:pt x="828" y="817"/>
                    <a:pt x="782" y="818"/>
                    <a:pt x="738" y="818"/>
                  </a:cubicBezTo>
                  <a:cubicBezTo>
                    <a:pt x="712" y="818"/>
                    <a:pt x="686" y="816"/>
                    <a:pt x="661" y="817"/>
                  </a:cubicBezTo>
                  <a:cubicBezTo>
                    <a:pt x="654" y="818"/>
                    <a:pt x="646" y="821"/>
                    <a:pt x="639" y="821"/>
                  </a:cubicBezTo>
                  <a:cubicBezTo>
                    <a:pt x="607" y="823"/>
                    <a:pt x="571" y="819"/>
                    <a:pt x="539" y="815"/>
                  </a:cubicBezTo>
                  <a:cubicBezTo>
                    <a:pt x="539" y="820"/>
                    <a:pt x="532" y="823"/>
                    <a:pt x="535" y="827"/>
                  </a:cubicBezTo>
                  <a:cubicBezTo>
                    <a:pt x="546" y="827"/>
                    <a:pt x="567" y="827"/>
                    <a:pt x="575" y="833"/>
                  </a:cubicBezTo>
                  <a:cubicBezTo>
                    <a:pt x="640" y="833"/>
                    <a:pt x="705" y="832"/>
                    <a:pt x="772" y="831"/>
                  </a:cubicBezTo>
                  <a:cubicBezTo>
                    <a:pt x="796" y="830"/>
                    <a:pt x="818" y="828"/>
                    <a:pt x="840" y="830"/>
                  </a:cubicBezTo>
                  <a:cubicBezTo>
                    <a:pt x="873" y="832"/>
                    <a:pt x="905" y="831"/>
                    <a:pt x="938" y="830"/>
                  </a:cubicBezTo>
                  <a:cubicBezTo>
                    <a:pt x="968" y="829"/>
                    <a:pt x="1003" y="836"/>
                    <a:pt x="1024" y="832"/>
                  </a:cubicBezTo>
                  <a:cubicBezTo>
                    <a:pt x="1030" y="822"/>
                    <a:pt x="1019" y="817"/>
                    <a:pt x="1011" y="816"/>
                  </a:cubicBezTo>
                  <a:close/>
                  <a:moveTo>
                    <a:pt x="1042" y="843"/>
                  </a:moveTo>
                  <a:cubicBezTo>
                    <a:pt x="897" y="835"/>
                    <a:pt x="724" y="840"/>
                    <a:pt x="581" y="842"/>
                  </a:cubicBezTo>
                  <a:cubicBezTo>
                    <a:pt x="580" y="846"/>
                    <a:pt x="582" y="849"/>
                    <a:pt x="583" y="852"/>
                  </a:cubicBezTo>
                  <a:cubicBezTo>
                    <a:pt x="673" y="850"/>
                    <a:pt x="771" y="846"/>
                    <a:pt x="859" y="851"/>
                  </a:cubicBezTo>
                  <a:cubicBezTo>
                    <a:pt x="887" y="852"/>
                    <a:pt x="914" y="850"/>
                    <a:pt x="940" y="851"/>
                  </a:cubicBezTo>
                  <a:cubicBezTo>
                    <a:pt x="958" y="852"/>
                    <a:pt x="973" y="853"/>
                    <a:pt x="990" y="853"/>
                  </a:cubicBezTo>
                  <a:cubicBezTo>
                    <a:pt x="1005" y="853"/>
                    <a:pt x="1020" y="855"/>
                    <a:pt x="1033" y="855"/>
                  </a:cubicBezTo>
                  <a:cubicBezTo>
                    <a:pt x="1037" y="855"/>
                    <a:pt x="1046" y="854"/>
                    <a:pt x="1047" y="849"/>
                  </a:cubicBezTo>
                  <a:cubicBezTo>
                    <a:pt x="1047" y="845"/>
                    <a:pt x="1040" y="848"/>
                    <a:pt x="1042" y="843"/>
                  </a:cubicBezTo>
                  <a:close/>
                  <a:moveTo>
                    <a:pt x="564" y="841"/>
                  </a:moveTo>
                  <a:cubicBezTo>
                    <a:pt x="547" y="853"/>
                    <a:pt x="540" y="872"/>
                    <a:pt x="540" y="894"/>
                  </a:cubicBezTo>
                  <a:cubicBezTo>
                    <a:pt x="541" y="897"/>
                    <a:pt x="544" y="897"/>
                    <a:pt x="544" y="899"/>
                  </a:cubicBezTo>
                  <a:cubicBezTo>
                    <a:pt x="543" y="901"/>
                    <a:pt x="542" y="903"/>
                    <a:pt x="542" y="905"/>
                  </a:cubicBezTo>
                  <a:cubicBezTo>
                    <a:pt x="548" y="916"/>
                    <a:pt x="557" y="930"/>
                    <a:pt x="572" y="929"/>
                  </a:cubicBezTo>
                  <a:cubicBezTo>
                    <a:pt x="566" y="914"/>
                    <a:pt x="557" y="896"/>
                    <a:pt x="553" y="880"/>
                  </a:cubicBezTo>
                  <a:cubicBezTo>
                    <a:pt x="558" y="868"/>
                    <a:pt x="562" y="856"/>
                    <a:pt x="570" y="845"/>
                  </a:cubicBezTo>
                  <a:cubicBezTo>
                    <a:pt x="565" y="844"/>
                    <a:pt x="567" y="843"/>
                    <a:pt x="564" y="841"/>
                  </a:cubicBezTo>
                  <a:close/>
                  <a:moveTo>
                    <a:pt x="780" y="856"/>
                  </a:moveTo>
                  <a:cubicBezTo>
                    <a:pt x="711" y="857"/>
                    <a:pt x="637" y="857"/>
                    <a:pt x="577" y="861"/>
                  </a:cubicBezTo>
                  <a:cubicBezTo>
                    <a:pt x="577" y="867"/>
                    <a:pt x="577" y="869"/>
                    <a:pt x="580" y="875"/>
                  </a:cubicBezTo>
                  <a:cubicBezTo>
                    <a:pt x="611" y="875"/>
                    <a:pt x="636" y="873"/>
                    <a:pt x="663" y="872"/>
                  </a:cubicBezTo>
                  <a:cubicBezTo>
                    <a:pt x="671" y="871"/>
                    <a:pt x="680" y="867"/>
                    <a:pt x="688" y="873"/>
                  </a:cubicBezTo>
                  <a:cubicBezTo>
                    <a:pt x="653" y="875"/>
                    <a:pt x="617" y="880"/>
                    <a:pt x="580" y="881"/>
                  </a:cubicBezTo>
                  <a:cubicBezTo>
                    <a:pt x="579" y="887"/>
                    <a:pt x="577" y="891"/>
                    <a:pt x="579" y="896"/>
                  </a:cubicBezTo>
                  <a:cubicBezTo>
                    <a:pt x="613" y="894"/>
                    <a:pt x="656" y="890"/>
                    <a:pt x="685" y="891"/>
                  </a:cubicBezTo>
                  <a:cubicBezTo>
                    <a:pt x="651" y="899"/>
                    <a:pt x="613" y="897"/>
                    <a:pt x="580" y="902"/>
                  </a:cubicBezTo>
                  <a:cubicBezTo>
                    <a:pt x="580" y="905"/>
                    <a:pt x="583" y="908"/>
                    <a:pt x="581" y="910"/>
                  </a:cubicBezTo>
                  <a:cubicBezTo>
                    <a:pt x="594" y="913"/>
                    <a:pt x="617" y="918"/>
                    <a:pt x="626" y="915"/>
                  </a:cubicBezTo>
                  <a:cubicBezTo>
                    <a:pt x="677" y="924"/>
                    <a:pt x="753" y="915"/>
                    <a:pt x="809" y="917"/>
                  </a:cubicBezTo>
                  <a:cubicBezTo>
                    <a:pt x="820" y="918"/>
                    <a:pt x="832" y="915"/>
                    <a:pt x="843" y="915"/>
                  </a:cubicBezTo>
                  <a:cubicBezTo>
                    <a:pt x="852" y="915"/>
                    <a:pt x="861" y="917"/>
                    <a:pt x="869" y="917"/>
                  </a:cubicBezTo>
                  <a:cubicBezTo>
                    <a:pt x="893" y="917"/>
                    <a:pt x="918" y="913"/>
                    <a:pt x="942" y="913"/>
                  </a:cubicBezTo>
                  <a:cubicBezTo>
                    <a:pt x="972" y="913"/>
                    <a:pt x="1002" y="918"/>
                    <a:pt x="1030" y="910"/>
                  </a:cubicBezTo>
                  <a:cubicBezTo>
                    <a:pt x="1030" y="906"/>
                    <a:pt x="1027" y="905"/>
                    <a:pt x="1027" y="901"/>
                  </a:cubicBezTo>
                  <a:cubicBezTo>
                    <a:pt x="965" y="897"/>
                    <a:pt x="892" y="902"/>
                    <a:pt x="836" y="890"/>
                  </a:cubicBezTo>
                  <a:cubicBezTo>
                    <a:pt x="902" y="894"/>
                    <a:pt x="947" y="895"/>
                    <a:pt x="1006" y="895"/>
                  </a:cubicBezTo>
                  <a:cubicBezTo>
                    <a:pt x="1011" y="896"/>
                    <a:pt x="1020" y="898"/>
                    <a:pt x="1023" y="891"/>
                  </a:cubicBezTo>
                  <a:cubicBezTo>
                    <a:pt x="1003" y="887"/>
                    <a:pt x="968" y="892"/>
                    <a:pt x="944" y="888"/>
                  </a:cubicBezTo>
                  <a:cubicBezTo>
                    <a:pt x="972" y="881"/>
                    <a:pt x="998" y="888"/>
                    <a:pt x="1026" y="882"/>
                  </a:cubicBezTo>
                  <a:cubicBezTo>
                    <a:pt x="1022" y="875"/>
                    <a:pt x="1013" y="876"/>
                    <a:pt x="1005" y="876"/>
                  </a:cubicBezTo>
                  <a:cubicBezTo>
                    <a:pt x="996" y="875"/>
                    <a:pt x="987" y="875"/>
                    <a:pt x="980" y="875"/>
                  </a:cubicBezTo>
                  <a:cubicBezTo>
                    <a:pt x="990" y="866"/>
                    <a:pt x="1026" y="877"/>
                    <a:pt x="1026" y="860"/>
                  </a:cubicBezTo>
                  <a:cubicBezTo>
                    <a:pt x="942" y="862"/>
                    <a:pt x="865" y="854"/>
                    <a:pt x="780" y="856"/>
                  </a:cubicBezTo>
                  <a:close/>
                  <a:moveTo>
                    <a:pt x="382" y="939"/>
                  </a:moveTo>
                  <a:cubicBezTo>
                    <a:pt x="386" y="940"/>
                    <a:pt x="386" y="943"/>
                    <a:pt x="387" y="946"/>
                  </a:cubicBezTo>
                  <a:cubicBezTo>
                    <a:pt x="391" y="961"/>
                    <a:pt x="389" y="979"/>
                    <a:pt x="390" y="995"/>
                  </a:cubicBezTo>
                  <a:cubicBezTo>
                    <a:pt x="391" y="1006"/>
                    <a:pt x="393" y="1019"/>
                    <a:pt x="395" y="1030"/>
                  </a:cubicBezTo>
                  <a:cubicBezTo>
                    <a:pt x="400" y="1062"/>
                    <a:pt x="404" y="1092"/>
                    <a:pt x="406" y="1122"/>
                  </a:cubicBezTo>
                  <a:cubicBezTo>
                    <a:pt x="419" y="1117"/>
                    <a:pt x="432" y="1112"/>
                    <a:pt x="443" y="1105"/>
                  </a:cubicBezTo>
                  <a:cubicBezTo>
                    <a:pt x="433" y="1089"/>
                    <a:pt x="424" y="1062"/>
                    <a:pt x="424" y="1039"/>
                  </a:cubicBezTo>
                  <a:cubicBezTo>
                    <a:pt x="423" y="992"/>
                    <a:pt x="432" y="936"/>
                    <a:pt x="468" y="926"/>
                  </a:cubicBezTo>
                  <a:cubicBezTo>
                    <a:pt x="467" y="918"/>
                    <a:pt x="466" y="908"/>
                    <a:pt x="463" y="900"/>
                  </a:cubicBezTo>
                  <a:cubicBezTo>
                    <a:pt x="426" y="903"/>
                    <a:pt x="396" y="913"/>
                    <a:pt x="382" y="939"/>
                  </a:cubicBezTo>
                  <a:close/>
                  <a:moveTo>
                    <a:pt x="478" y="924"/>
                  </a:moveTo>
                  <a:cubicBezTo>
                    <a:pt x="490" y="919"/>
                    <a:pt x="505" y="916"/>
                    <a:pt x="514" y="908"/>
                  </a:cubicBezTo>
                  <a:cubicBezTo>
                    <a:pt x="502" y="904"/>
                    <a:pt x="487" y="903"/>
                    <a:pt x="473" y="900"/>
                  </a:cubicBezTo>
                  <a:cubicBezTo>
                    <a:pt x="474" y="910"/>
                    <a:pt x="476" y="918"/>
                    <a:pt x="478" y="924"/>
                  </a:cubicBezTo>
                  <a:close/>
                  <a:moveTo>
                    <a:pt x="494" y="927"/>
                  </a:moveTo>
                  <a:cubicBezTo>
                    <a:pt x="516" y="926"/>
                    <a:pt x="533" y="930"/>
                    <a:pt x="549" y="928"/>
                  </a:cubicBezTo>
                  <a:cubicBezTo>
                    <a:pt x="541" y="924"/>
                    <a:pt x="537" y="916"/>
                    <a:pt x="532" y="909"/>
                  </a:cubicBezTo>
                  <a:cubicBezTo>
                    <a:pt x="519" y="915"/>
                    <a:pt x="507" y="921"/>
                    <a:pt x="494" y="927"/>
                  </a:cubicBezTo>
                  <a:close/>
                  <a:moveTo>
                    <a:pt x="1037" y="920"/>
                  </a:moveTo>
                  <a:cubicBezTo>
                    <a:pt x="927" y="922"/>
                    <a:pt x="808" y="923"/>
                    <a:pt x="695" y="926"/>
                  </a:cubicBezTo>
                  <a:cubicBezTo>
                    <a:pt x="672" y="927"/>
                    <a:pt x="652" y="925"/>
                    <a:pt x="632" y="924"/>
                  </a:cubicBezTo>
                  <a:cubicBezTo>
                    <a:pt x="625" y="924"/>
                    <a:pt x="617" y="925"/>
                    <a:pt x="610" y="924"/>
                  </a:cubicBezTo>
                  <a:cubicBezTo>
                    <a:pt x="600" y="923"/>
                    <a:pt x="591" y="917"/>
                    <a:pt x="585" y="926"/>
                  </a:cubicBezTo>
                  <a:cubicBezTo>
                    <a:pt x="591" y="925"/>
                    <a:pt x="586" y="928"/>
                    <a:pt x="587" y="931"/>
                  </a:cubicBezTo>
                  <a:cubicBezTo>
                    <a:pt x="623" y="933"/>
                    <a:pt x="651" y="935"/>
                    <a:pt x="687" y="936"/>
                  </a:cubicBezTo>
                  <a:cubicBezTo>
                    <a:pt x="692" y="937"/>
                    <a:pt x="688" y="930"/>
                    <a:pt x="694" y="932"/>
                  </a:cubicBezTo>
                  <a:cubicBezTo>
                    <a:pt x="755" y="934"/>
                    <a:pt x="828" y="931"/>
                    <a:pt x="894" y="933"/>
                  </a:cubicBezTo>
                  <a:cubicBezTo>
                    <a:pt x="921" y="934"/>
                    <a:pt x="956" y="929"/>
                    <a:pt x="986" y="929"/>
                  </a:cubicBezTo>
                  <a:cubicBezTo>
                    <a:pt x="1003" y="929"/>
                    <a:pt x="1047" y="937"/>
                    <a:pt x="1042" y="918"/>
                  </a:cubicBezTo>
                  <a:cubicBezTo>
                    <a:pt x="1041" y="918"/>
                    <a:pt x="1040" y="918"/>
                    <a:pt x="1040" y="918"/>
                  </a:cubicBezTo>
                  <a:cubicBezTo>
                    <a:pt x="1039" y="919"/>
                    <a:pt x="1038" y="919"/>
                    <a:pt x="1037" y="920"/>
                  </a:cubicBezTo>
                  <a:close/>
                  <a:moveTo>
                    <a:pt x="928" y="960"/>
                  </a:moveTo>
                  <a:cubicBezTo>
                    <a:pt x="877" y="957"/>
                    <a:pt x="824" y="951"/>
                    <a:pt x="773" y="947"/>
                  </a:cubicBezTo>
                  <a:cubicBezTo>
                    <a:pt x="760" y="946"/>
                    <a:pt x="746" y="947"/>
                    <a:pt x="733" y="946"/>
                  </a:cubicBezTo>
                  <a:cubicBezTo>
                    <a:pt x="685" y="943"/>
                    <a:pt x="647" y="942"/>
                    <a:pt x="598" y="941"/>
                  </a:cubicBezTo>
                  <a:cubicBezTo>
                    <a:pt x="590" y="941"/>
                    <a:pt x="583" y="938"/>
                    <a:pt x="576" y="938"/>
                  </a:cubicBezTo>
                  <a:cubicBezTo>
                    <a:pt x="538" y="938"/>
                    <a:pt x="515" y="935"/>
                    <a:pt x="478" y="934"/>
                  </a:cubicBezTo>
                  <a:cubicBezTo>
                    <a:pt x="478" y="934"/>
                    <a:pt x="478" y="933"/>
                    <a:pt x="477" y="933"/>
                  </a:cubicBezTo>
                  <a:cubicBezTo>
                    <a:pt x="478" y="936"/>
                    <a:pt x="476" y="936"/>
                    <a:pt x="476" y="939"/>
                  </a:cubicBezTo>
                  <a:cubicBezTo>
                    <a:pt x="464" y="932"/>
                    <a:pt x="455" y="944"/>
                    <a:pt x="448" y="951"/>
                  </a:cubicBezTo>
                  <a:cubicBezTo>
                    <a:pt x="427" y="1000"/>
                    <a:pt x="427" y="1060"/>
                    <a:pt x="452" y="1104"/>
                  </a:cubicBezTo>
                  <a:cubicBezTo>
                    <a:pt x="490" y="1107"/>
                    <a:pt x="520" y="1106"/>
                    <a:pt x="556" y="1105"/>
                  </a:cubicBezTo>
                  <a:cubicBezTo>
                    <a:pt x="528" y="1099"/>
                    <a:pt x="496" y="1102"/>
                    <a:pt x="465" y="1097"/>
                  </a:cubicBezTo>
                  <a:cubicBezTo>
                    <a:pt x="462" y="1094"/>
                    <a:pt x="469" y="1093"/>
                    <a:pt x="466" y="1091"/>
                  </a:cubicBezTo>
                  <a:cubicBezTo>
                    <a:pt x="433" y="1048"/>
                    <a:pt x="442" y="987"/>
                    <a:pt x="462" y="942"/>
                  </a:cubicBezTo>
                  <a:cubicBezTo>
                    <a:pt x="473" y="941"/>
                    <a:pt x="481" y="945"/>
                    <a:pt x="489" y="947"/>
                  </a:cubicBezTo>
                  <a:cubicBezTo>
                    <a:pt x="494" y="948"/>
                    <a:pt x="501" y="948"/>
                    <a:pt x="506" y="949"/>
                  </a:cubicBezTo>
                  <a:cubicBezTo>
                    <a:pt x="526" y="952"/>
                    <a:pt x="542" y="953"/>
                    <a:pt x="559" y="953"/>
                  </a:cubicBezTo>
                  <a:cubicBezTo>
                    <a:pt x="638" y="951"/>
                    <a:pt x="716" y="958"/>
                    <a:pt x="790" y="967"/>
                  </a:cubicBezTo>
                  <a:cubicBezTo>
                    <a:pt x="806" y="964"/>
                    <a:pt x="824" y="968"/>
                    <a:pt x="842" y="970"/>
                  </a:cubicBezTo>
                  <a:cubicBezTo>
                    <a:pt x="877" y="973"/>
                    <a:pt x="915" y="973"/>
                    <a:pt x="947" y="977"/>
                  </a:cubicBezTo>
                  <a:cubicBezTo>
                    <a:pt x="946" y="966"/>
                    <a:pt x="939" y="960"/>
                    <a:pt x="928" y="960"/>
                  </a:cubicBezTo>
                  <a:close/>
                  <a:moveTo>
                    <a:pt x="776" y="939"/>
                  </a:moveTo>
                  <a:cubicBezTo>
                    <a:pt x="768" y="939"/>
                    <a:pt x="773" y="941"/>
                    <a:pt x="778" y="940"/>
                  </a:cubicBezTo>
                  <a:cubicBezTo>
                    <a:pt x="806" y="942"/>
                    <a:pt x="838" y="946"/>
                    <a:pt x="869" y="949"/>
                  </a:cubicBezTo>
                  <a:cubicBezTo>
                    <a:pt x="887" y="951"/>
                    <a:pt x="904" y="953"/>
                    <a:pt x="920" y="954"/>
                  </a:cubicBezTo>
                  <a:cubicBezTo>
                    <a:pt x="929" y="954"/>
                    <a:pt x="938" y="951"/>
                    <a:pt x="945" y="957"/>
                  </a:cubicBezTo>
                  <a:cubicBezTo>
                    <a:pt x="963" y="952"/>
                    <a:pt x="981" y="946"/>
                    <a:pt x="995" y="937"/>
                  </a:cubicBezTo>
                  <a:cubicBezTo>
                    <a:pt x="920" y="940"/>
                    <a:pt x="847" y="940"/>
                    <a:pt x="776" y="939"/>
                  </a:cubicBezTo>
                  <a:close/>
                  <a:moveTo>
                    <a:pt x="1003" y="945"/>
                  </a:moveTo>
                  <a:cubicBezTo>
                    <a:pt x="983" y="948"/>
                    <a:pt x="972" y="959"/>
                    <a:pt x="952" y="962"/>
                  </a:cubicBezTo>
                  <a:cubicBezTo>
                    <a:pt x="952" y="967"/>
                    <a:pt x="956" y="968"/>
                    <a:pt x="955" y="973"/>
                  </a:cubicBezTo>
                  <a:cubicBezTo>
                    <a:pt x="983" y="963"/>
                    <a:pt x="1016" y="957"/>
                    <a:pt x="1036" y="939"/>
                  </a:cubicBezTo>
                  <a:cubicBezTo>
                    <a:pt x="1025" y="939"/>
                    <a:pt x="1018" y="938"/>
                    <a:pt x="1007" y="938"/>
                  </a:cubicBezTo>
                  <a:cubicBezTo>
                    <a:pt x="1007" y="941"/>
                    <a:pt x="1007" y="944"/>
                    <a:pt x="1003" y="945"/>
                  </a:cubicBezTo>
                  <a:close/>
                  <a:moveTo>
                    <a:pt x="351" y="998"/>
                  </a:moveTo>
                  <a:cubicBezTo>
                    <a:pt x="360" y="1010"/>
                    <a:pt x="372" y="1018"/>
                    <a:pt x="383" y="1028"/>
                  </a:cubicBezTo>
                  <a:cubicBezTo>
                    <a:pt x="382" y="1007"/>
                    <a:pt x="376" y="972"/>
                    <a:pt x="373" y="950"/>
                  </a:cubicBezTo>
                  <a:cubicBezTo>
                    <a:pt x="365" y="967"/>
                    <a:pt x="356" y="979"/>
                    <a:pt x="351" y="998"/>
                  </a:cubicBezTo>
                  <a:close/>
                  <a:moveTo>
                    <a:pt x="797" y="1023"/>
                  </a:moveTo>
                  <a:cubicBezTo>
                    <a:pt x="847" y="1018"/>
                    <a:pt x="889" y="1018"/>
                    <a:pt x="944" y="1015"/>
                  </a:cubicBezTo>
                  <a:cubicBezTo>
                    <a:pt x="948" y="1003"/>
                    <a:pt x="945" y="990"/>
                    <a:pt x="938" y="983"/>
                  </a:cubicBezTo>
                  <a:cubicBezTo>
                    <a:pt x="896" y="978"/>
                    <a:pt x="862" y="981"/>
                    <a:pt x="829" y="978"/>
                  </a:cubicBezTo>
                  <a:cubicBezTo>
                    <a:pt x="809" y="976"/>
                    <a:pt x="790" y="973"/>
                    <a:pt x="770" y="971"/>
                  </a:cubicBezTo>
                  <a:cubicBezTo>
                    <a:pt x="746" y="968"/>
                    <a:pt x="720" y="963"/>
                    <a:pt x="695" y="963"/>
                  </a:cubicBezTo>
                  <a:cubicBezTo>
                    <a:pt x="617" y="963"/>
                    <a:pt x="548" y="964"/>
                    <a:pt x="471" y="954"/>
                  </a:cubicBezTo>
                  <a:cubicBezTo>
                    <a:pt x="468" y="966"/>
                    <a:pt x="475" y="971"/>
                    <a:pt x="478" y="982"/>
                  </a:cubicBezTo>
                  <a:cubicBezTo>
                    <a:pt x="523" y="987"/>
                    <a:pt x="557" y="981"/>
                    <a:pt x="596" y="986"/>
                  </a:cubicBezTo>
                  <a:cubicBezTo>
                    <a:pt x="600" y="986"/>
                    <a:pt x="608" y="987"/>
                    <a:pt x="610" y="992"/>
                  </a:cubicBezTo>
                  <a:cubicBezTo>
                    <a:pt x="559" y="988"/>
                    <a:pt x="514" y="990"/>
                    <a:pt x="476" y="989"/>
                  </a:cubicBezTo>
                  <a:cubicBezTo>
                    <a:pt x="472" y="1003"/>
                    <a:pt x="490" y="1001"/>
                    <a:pt x="498" y="1002"/>
                  </a:cubicBezTo>
                  <a:cubicBezTo>
                    <a:pt x="520" y="1003"/>
                    <a:pt x="550" y="1003"/>
                    <a:pt x="575" y="1005"/>
                  </a:cubicBezTo>
                  <a:cubicBezTo>
                    <a:pt x="552" y="1010"/>
                    <a:pt x="502" y="1007"/>
                    <a:pt x="481" y="1007"/>
                  </a:cubicBezTo>
                  <a:cubicBezTo>
                    <a:pt x="478" y="1022"/>
                    <a:pt x="477" y="1026"/>
                    <a:pt x="481" y="1041"/>
                  </a:cubicBezTo>
                  <a:cubicBezTo>
                    <a:pt x="512" y="1046"/>
                    <a:pt x="549" y="1045"/>
                    <a:pt x="575" y="1046"/>
                  </a:cubicBezTo>
                  <a:cubicBezTo>
                    <a:pt x="573" y="1046"/>
                    <a:pt x="572" y="1045"/>
                    <a:pt x="575" y="1045"/>
                  </a:cubicBezTo>
                  <a:cubicBezTo>
                    <a:pt x="611" y="1047"/>
                    <a:pt x="648" y="1046"/>
                    <a:pt x="682" y="1051"/>
                  </a:cubicBezTo>
                  <a:cubicBezTo>
                    <a:pt x="614" y="1047"/>
                    <a:pt x="546" y="1052"/>
                    <a:pt x="477" y="1049"/>
                  </a:cubicBezTo>
                  <a:cubicBezTo>
                    <a:pt x="482" y="1050"/>
                    <a:pt x="475" y="1058"/>
                    <a:pt x="479" y="1061"/>
                  </a:cubicBezTo>
                  <a:cubicBezTo>
                    <a:pt x="494" y="1060"/>
                    <a:pt x="520" y="1067"/>
                    <a:pt x="537" y="1067"/>
                  </a:cubicBezTo>
                  <a:cubicBezTo>
                    <a:pt x="514" y="1070"/>
                    <a:pt x="493" y="1069"/>
                    <a:pt x="479" y="1067"/>
                  </a:cubicBezTo>
                  <a:cubicBezTo>
                    <a:pt x="478" y="1075"/>
                    <a:pt x="482" y="1083"/>
                    <a:pt x="483" y="1092"/>
                  </a:cubicBezTo>
                  <a:cubicBezTo>
                    <a:pt x="530" y="1093"/>
                    <a:pt x="564" y="1099"/>
                    <a:pt x="611" y="1103"/>
                  </a:cubicBezTo>
                  <a:cubicBezTo>
                    <a:pt x="615" y="1104"/>
                    <a:pt x="614" y="1106"/>
                    <a:pt x="616" y="1107"/>
                  </a:cubicBezTo>
                  <a:cubicBezTo>
                    <a:pt x="680" y="1115"/>
                    <a:pt x="755" y="1114"/>
                    <a:pt x="831" y="1118"/>
                  </a:cubicBezTo>
                  <a:cubicBezTo>
                    <a:pt x="850" y="1118"/>
                    <a:pt x="875" y="1117"/>
                    <a:pt x="890" y="1119"/>
                  </a:cubicBezTo>
                  <a:cubicBezTo>
                    <a:pt x="906" y="1121"/>
                    <a:pt x="932" y="1122"/>
                    <a:pt x="950" y="1120"/>
                  </a:cubicBezTo>
                  <a:cubicBezTo>
                    <a:pt x="950" y="1113"/>
                    <a:pt x="946" y="1107"/>
                    <a:pt x="948" y="1100"/>
                  </a:cubicBezTo>
                  <a:cubicBezTo>
                    <a:pt x="948" y="1095"/>
                    <a:pt x="954" y="1092"/>
                    <a:pt x="951" y="1089"/>
                  </a:cubicBezTo>
                  <a:cubicBezTo>
                    <a:pt x="922" y="1086"/>
                    <a:pt x="895" y="1086"/>
                    <a:pt x="869" y="1080"/>
                  </a:cubicBezTo>
                  <a:cubicBezTo>
                    <a:pt x="899" y="1078"/>
                    <a:pt x="927" y="1084"/>
                    <a:pt x="953" y="1081"/>
                  </a:cubicBezTo>
                  <a:cubicBezTo>
                    <a:pt x="952" y="1079"/>
                    <a:pt x="950" y="1076"/>
                    <a:pt x="950" y="1073"/>
                  </a:cubicBezTo>
                  <a:cubicBezTo>
                    <a:pt x="911" y="1070"/>
                    <a:pt x="874" y="1069"/>
                    <a:pt x="834" y="1067"/>
                  </a:cubicBezTo>
                  <a:cubicBezTo>
                    <a:pt x="805" y="1066"/>
                    <a:pt x="781" y="1065"/>
                    <a:pt x="754" y="1066"/>
                  </a:cubicBezTo>
                  <a:cubicBezTo>
                    <a:pt x="745" y="1066"/>
                    <a:pt x="734" y="1071"/>
                    <a:pt x="727" y="1065"/>
                  </a:cubicBezTo>
                  <a:cubicBezTo>
                    <a:pt x="795" y="1057"/>
                    <a:pt x="873" y="1065"/>
                    <a:pt x="946" y="1065"/>
                  </a:cubicBezTo>
                  <a:cubicBezTo>
                    <a:pt x="946" y="1056"/>
                    <a:pt x="953" y="1053"/>
                    <a:pt x="952" y="1044"/>
                  </a:cubicBezTo>
                  <a:cubicBezTo>
                    <a:pt x="951" y="1024"/>
                    <a:pt x="913" y="1037"/>
                    <a:pt x="900" y="1031"/>
                  </a:cubicBezTo>
                  <a:cubicBezTo>
                    <a:pt x="914" y="1027"/>
                    <a:pt x="929" y="1028"/>
                    <a:pt x="943" y="1026"/>
                  </a:cubicBezTo>
                  <a:cubicBezTo>
                    <a:pt x="917" y="1018"/>
                    <a:pt x="890" y="1024"/>
                    <a:pt x="863" y="1025"/>
                  </a:cubicBezTo>
                  <a:cubicBezTo>
                    <a:pt x="847" y="1026"/>
                    <a:pt x="829" y="1027"/>
                    <a:pt x="815" y="1025"/>
                  </a:cubicBezTo>
                  <a:cubicBezTo>
                    <a:pt x="806" y="1030"/>
                    <a:pt x="805" y="1026"/>
                    <a:pt x="797" y="1023"/>
                  </a:cubicBezTo>
                  <a:close/>
                  <a:moveTo>
                    <a:pt x="951" y="985"/>
                  </a:moveTo>
                  <a:cubicBezTo>
                    <a:pt x="951" y="992"/>
                    <a:pt x="955" y="999"/>
                    <a:pt x="954" y="1006"/>
                  </a:cubicBezTo>
                  <a:cubicBezTo>
                    <a:pt x="954" y="1012"/>
                    <a:pt x="949" y="1016"/>
                    <a:pt x="950" y="1021"/>
                  </a:cubicBezTo>
                  <a:cubicBezTo>
                    <a:pt x="950" y="1033"/>
                    <a:pt x="963" y="1038"/>
                    <a:pt x="959" y="1051"/>
                  </a:cubicBezTo>
                  <a:cubicBezTo>
                    <a:pt x="949" y="1062"/>
                    <a:pt x="959" y="1078"/>
                    <a:pt x="962" y="1089"/>
                  </a:cubicBezTo>
                  <a:cubicBezTo>
                    <a:pt x="957" y="1093"/>
                    <a:pt x="950" y="1106"/>
                    <a:pt x="957" y="1114"/>
                  </a:cubicBezTo>
                  <a:cubicBezTo>
                    <a:pt x="980" y="1104"/>
                    <a:pt x="997" y="1090"/>
                    <a:pt x="1016" y="1077"/>
                  </a:cubicBezTo>
                  <a:cubicBezTo>
                    <a:pt x="1018" y="1068"/>
                    <a:pt x="1023" y="1060"/>
                    <a:pt x="1018" y="1050"/>
                  </a:cubicBezTo>
                  <a:cubicBezTo>
                    <a:pt x="1004" y="1053"/>
                    <a:pt x="993" y="1061"/>
                    <a:pt x="981" y="1066"/>
                  </a:cubicBezTo>
                  <a:cubicBezTo>
                    <a:pt x="982" y="1052"/>
                    <a:pt x="1006" y="1052"/>
                    <a:pt x="1013" y="1041"/>
                  </a:cubicBezTo>
                  <a:cubicBezTo>
                    <a:pt x="1006" y="1041"/>
                    <a:pt x="1001" y="1052"/>
                    <a:pt x="995" y="1046"/>
                  </a:cubicBezTo>
                  <a:cubicBezTo>
                    <a:pt x="1004" y="1040"/>
                    <a:pt x="1011" y="1031"/>
                    <a:pt x="1019" y="1027"/>
                  </a:cubicBezTo>
                  <a:cubicBezTo>
                    <a:pt x="1020" y="1018"/>
                    <a:pt x="1015" y="1015"/>
                    <a:pt x="1013" y="1009"/>
                  </a:cubicBezTo>
                  <a:cubicBezTo>
                    <a:pt x="1000" y="1011"/>
                    <a:pt x="991" y="1021"/>
                    <a:pt x="978" y="1020"/>
                  </a:cubicBezTo>
                  <a:cubicBezTo>
                    <a:pt x="981" y="1008"/>
                    <a:pt x="1029" y="1005"/>
                    <a:pt x="1014" y="986"/>
                  </a:cubicBezTo>
                  <a:cubicBezTo>
                    <a:pt x="1010" y="989"/>
                    <a:pt x="1002" y="994"/>
                    <a:pt x="996" y="993"/>
                  </a:cubicBezTo>
                  <a:cubicBezTo>
                    <a:pt x="1002" y="983"/>
                    <a:pt x="1014" y="980"/>
                    <a:pt x="1019" y="970"/>
                  </a:cubicBezTo>
                  <a:cubicBezTo>
                    <a:pt x="1018" y="967"/>
                    <a:pt x="1017" y="963"/>
                    <a:pt x="1015" y="961"/>
                  </a:cubicBezTo>
                  <a:cubicBezTo>
                    <a:pt x="995" y="970"/>
                    <a:pt x="970" y="974"/>
                    <a:pt x="951" y="985"/>
                  </a:cubicBezTo>
                  <a:close/>
                  <a:moveTo>
                    <a:pt x="348" y="1020"/>
                  </a:moveTo>
                  <a:cubicBezTo>
                    <a:pt x="357" y="1034"/>
                    <a:pt x="377" y="1046"/>
                    <a:pt x="388" y="1061"/>
                  </a:cubicBezTo>
                  <a:cubicBezTo>
                    <a:pt x="388" y="1054"/>
                    <a:pt x="384" y="1050"/>
                    <a:pt x="385" y="1041"/>
                  </a:cubicBezTo>
                  <a:cubicBezTo>
                    <a:pt x="374" y="1030"/>
                    <a:pt x="362" y="1019"/>
                    <a:pt x="349" y="1009"/>
                  </a:cubicBezTo>
                  <a:cubicBezTo>
                    <a:pt x="350" y="1013"/>
                    <a:pt x="348" y="1016"/>
                    <a:pt x="348" y="1020"/>
                  </a:cubicBezTo>
                  <a:close/>
                  <a:moveTo>
                    <a:pt x="374" y="1105"/>
                  </a:moveTo>
                  <a:cubicBezTo>
                    <a:pt x="381" y="1112"/>
                    <a:pt x="390" y="1121"/>
                    <a:pt x="398" y="1124"/>
                  </a:cubicBezTo>
                  <a:cubicBezTo>
                    <a:pt x="394" y="1108"/>
                    <a:pt x="395" y="1090"/>
                    <a:pt x="388" y="1072"/>
                  </a:cubicBezTo>
                  <a:cubicBezTo>
                    <a:pt x="374" y="1060"/>
                    <a:pt x="364" y="1045"/>
                    <a:pt x="349" y="1034"/>
                  </a:cubicBezTo>
                  <a:cubicBezTo>
                    <a:pt x="347" y="1063"/>
                    <a:pt x="357" y="1087"/>
                    <a:pt x="374" y="1105"/>
                  </a:cubicBezTo>
                  <a:close/>
                  <a:moveTo>
                    <a:pt x="1084" y="1185"/>
                  </a:moveTo>
                  <a:cubicBezTo>
                    <a:pt x="1086" y="1185"/>
                    <a:pt x="1090" y="1186"/>
                    <a:pt x="1092" y="1185"/>
                  </a:cubicBezTo>
                  <a:cubicBezTo>
                    <a:pt x="1104" y="1181"/>
                    <a:pt x="1107" y="1168"/>
                    <a:pt x="1115" y="1158"/>
                  </a:cubicBezTo>
                  <a:cubicBezTo>
                    <a:pt x="1123" y="1148"/>
                    <a:pt x="1129" y="1139"/>
                    <a:pt x="1135" y="1129"/>
                  </a:cubicBezTo>
                  <a:cubicBezTo>
                    <a:pt x="1132" y="1115"/>
                    <a:pt x="1128" y="1096"/>
                    <a:pt x="1138" y="1082"/>
                  </a:cubicBezTo>
                  <a:cubicBezTo>
                    <a:pt x="1136" y="1067"/>
                    <a:pt x="1131" y="1067"/>
                    <a:pt x="1115" y="1066"/>
                  </a:cubicBezTo>
                  <a:cubicBezTo>
                    <a:pt x="1104" y="1065"/>
                    <a:pt x="1094" y="1062"/>
                    <a:pt x="1088" y="1057"/>
                  </a:cubicBezTo>
                  <a:cubicBezTo>
                    <a:pt x="1079" y="1048"/>
                    <a:pt x="1079" y="1041"/>
                    <a:pt x="1069" y="1038"/>
                  </a:cubicBezTo>
                  <a:cubicBezTo>
                    <a:pt x="1052" y="1034"/>
                    <a:pt x="1038" y="1042"/>
                    <a:pt x="1024" y="1050"/>
                  </a:cubicBezTo>
                  <a:cubicBezTo>
                    <a:pt x="1031" y="1053"/>
                    <a:pt x="1026" y="1062"/>
                    <a:pt x="1030" y="1067"/>
                  </a:cubicBezTo>
                  <a:cubicBezTo>
                    <a:pt x="1041" y="1062"/>
                    <a:pt x="1060" y="1065"/>
                    <a:pt x="1061" y="1081"/>
                  </a:cubicBezTo>
                  <a:cubicBezTo>
                    <a:pt x="1053" y="1091"/>
                    <a:pt x="1038" y="1094"/>
                    <a:pt x="1031" y="1104"/>
                  </a:cubicBezTo>
                  <a:cubicBezTo>
                    <a:pt x="1055" y="1113"/>
                    <a:pt x="1080" y="1121"/>
                    <a:pt x="1096" y="1138"/>
                  </a:cubicBezTo>
                  <a:cubicBezTo>
                    <a:pt x="1106" y="1161"/>
                    <a:pt x="1086" y="1173"/>
                    <a:pt x="1067" y="1169"/>
                  </a:cubicBezTo>
                  <a:cubicBezTo>
                    <a:pt x="1066" y="1174"/>
                    <a:pt x="1062" y="1176"/>
                    <a:pt x="1062" y="1181"/>
                  </a:cubicBezTo>
                  <a:cubicBezTo>
                    <a:pt x="1066" y="1185"/>
                    <a:pt x="1067" y="1190"/>
                    <a:pt x="1073" y="1193"/>
                  </a:cubicBezTo>
                  <a:cubicBezTo>
                    <a:pt x="1077" y="1189"/>
                    <a:pt x="1079" y="1187"/>
                    <a:pt x="1084" y="1185"/>
                  </a:cubicBezTo>
                  <a:close/>
                  <a:moveTo>
                    <a:pt x="1042" y="1072"/>
                  </a:moveTo>
                  <a:cubicBezTo>
                    <a:pt x="1018" y="1084"/>
                    <a:pt x="986" y="1108"/>
                    <a:pt x="961" y="1121"/>
                  </a:cubicBezTo>
                  <a:cubicBezTo>
                    <a:pt x="962" y="1126"/>
                    <a:pt x="967" y="1128"/>
                    <a:pt x="970" y="1131"/>
                  </a:cubicBezTo>
                  <a:cubicBezTo>
                    <a:pt x="998" y="1112"/>
                    <a:pt x="1027" y="1100"/>
                    <a:pt x="1051" y="1078"/>
                  </a:cubicBezTo>
                  <a:cubicBezTo>
                    <a:pt x="1050" y="1074"/>
                    <a:pt x="1045" y="1071"/>
                    <a:pt x="1042" y="1072"/>
                  </a:cubicBezTo>
                  <a:close/>
                  <a:moveTo>
                    <a:pt x="1022" y="1108"/>
                  </a:moveTo>
                  <a:cubicBezTo>
                    <a:pt x="1006" y="1119"/>
                    <a:pt x="985" y="1126"/>
                    <a:pt x="971" y="1139"/>
                  </a:cubicBezTo>
                  <a:cubicBezTo>
                    <a:pt x="1006" y="1137"/>
                    <a:pt x="1038" y="1138"/>
                    <a:pt x="1079" y="1135"/>
                  </a:cubicBezTo>
                  <a:cubicBezTo>
                    <a:pt x="1065" y="1121"/>
                    <a:pt x="1042" y="1116"/>
                    <a:pt x="1022" y="1108"/>
                  </a:cubicBezTo>
                  <a:close/>
                  <a:moveTo>
                    <a:pt x="926" y="1129"/>
                  </a:moveTo>
                  <a:cubicBezTo>
                    <a:pt x="881" y="1130"/>
                    <a:pt x="831" y="1124"/>
                    <a:pt x="778" y="1125"/>
                  </a:cubicBezTo>
                  <a:cubicBezTo>
                    <a:pt x="739" y="1125"/>
                    <a:pt x="699" y="1122"/>
                    <a:pt x="660" y="1118"/>
                  </a:cubicBezTo>
                  <a:cubicBezTo>
                    <a:pt x="586" y="1110"/>
                    <a:pt x="504" y="1114"/>
                    <a:pt x="442" y="1114"/>
                  </a:cubicBezTo>
                  <a:cubicBezTo>
                    <a:pt x="437" y="1117"/>
                    <a:pt x="424" y="1119"/>
                    <a:pt x="424" y="1124"/>
                  </a:cubicBezTo>
                  <a:cubicBezTo>
                    <a:pt x="503" y="1117"/>
                    <a:pt x="568" y="1121"/>
                    <a:pt x="638" y="1120"/>
                  </a:cubicBezTo>
                  <a:cubicBezTo>
                    <a:pt x="651" y="1119"/>
                    <a:pt x="664" y="1123"/>
                    <a:pt x="677" y="1124"/>
                  </a:cubicBezTo>
                  <a:cubicBezTo>
                    <a:pt x="690" y="1124"/>
                    <a:pt x="708" y="1123"/>
                    <a:pt x="725" y="1124"/>
                  </a:cubicBezTo>
                  <a:cubicBezTo>
                    <a:pt x="747" y="1124"/>
                    <a:pt x="769" y="1131"/>
                    <a:pt x="791" y="1132"/>
                  </a:cubicBezTo>
                  <a:cubicBezTo>
                    <a:pt x="812" y="1132"/>
                    <a:pt x="832" y="1129"/>
                    <a:pt x="851" y="1133"/>
                  </a:cubicBezTo>
                  <a:cubicBezTo>
                    <a:pt x="877" y="1137"/>
                    <a:pt x="903" y="1137"/>
                    <a:pt x="926" y="1138"/>
                  </a:cubicBezTo>
                  <a:cubicBezTo>
                    <a:pt x="936" y="1139"/>
                    <a:pt x="952" y="1143"/>
                    <a:pt x="958" y="1133"/>
                  </a:cubicBezTo>
                  <a:cubicBezTo>
                    <a:pt x="949" y="1128"/>
                    <a:pt x="937" y="1128"/>
                    <a:pt x="926" y="1129"/>
                  </a:cubicBezTo>
                  <a:close/>
                  <a:moveTo>
                    <a:pt x="1002" y="1144"/>
                  </a:moveTo>
                  <a:cubicBezTo>
                    <a:pt x="963" y="1151"/>
                    <a:pt x="919" y="1144"/>
                    <a:pt x="887" y="1143"/>
                  </a:cubicBezTo>
                  <a:cubicBezTo>
                    <a:pt x="873" y="1143"/>
                    <a:pt x="860" y="1140"/>
                    <a:pt x="847" y="1139"/>
                  </a:cubicBezTo>
                  <a:cubicBezTo>
                    <a:pt x="818" y="1137"/>
                    <a:pt x="785" y="1138"/>
                    <a:pt x="753" y="1135"/>
                  </a:cubicBezTo>
                  <a:cubicBezTo>
                    <a:pt x="720" y="1133"/>
                    <a:pt x="687" y="1133"/>
                    <a:pt x="658" y="1128"/>
                  </a:cubicBezTo>
                  <a:cubicBezTo>
                    <a:pt x="643" y="1135"/>
                    <a:pt x="624" y="1128"/>
                    <a:pt x="607" y="1128"/>
                  </a:cubicBezTo>
                  <a:cubicBezTo>
                    <a:pt x="604" y="1127"/>
                    <a:pt x="600" y="1129"/>
                    <a:pt x="596" y="1130"/>
                  </a:cubicBezTo>
                  <a:cubicBezTo>
                    <a:pt x="589" y="1130"/>
                    <a:pt x="580" y="1128"/>
                    <a:pt x="572" y="1128"/>
                  </a:cubicBezTo>
                  <a:cubicBezTo>
                    <a:pt x="529" y="1125"/>
                    <a:pt x="483" y="1126"/>
                    <a:pt x="438" y="1130"/>
                  </a:cubicBezTo>
                  <a:cubicBezTo>
                    <a:pt x="424" y="1131"/>
                    <a:pt x="409" y="1128"/>
                    <a:pt x="399" y="1134"/>
                  </a:cubicBezTo>
                  <a:cubicBezTo>
                    <a:pt x="391" y="1138"/>
                    <a:pt x="387" y="1152"/>
                    <a:pt x="389" y="1161"/>
                  </a:cubicBezTo>
                  <a:cubicBezTo>
                    <a:pt x="419" y="1153"/>
                    <a:pt x="444" y="1140"/>
                    <a:pt x="474" y="1139"/>
                  </a:cubicBezTo>
                  <a:cubicBezTo>
                    <a:pt x="478" y="1137"/>
                    <a:pt x="481" y="1136"/>
                    <a:pt x="485" y="1135"/>
                  </a:cubicBezTo>
                  <a:cubicBezTo>
                    <a:pt x="547" y="1126"/>
                    <a:pt x="613" y="1133"/>
                    <a:pt x="666" y="1147"/>
                  </a:cubicBezTo>
                  <a:cubicBezTo>
                    <a:pt x="685" y="1141"/>
                    <a:pt x="710" y="1147"/>
                    <a:pt x="736" y="1148"/>
                  </a:cubicBezTo>
                  <a:cubicBezTo>
                    <a:pt x="757" y="1149"/>
                    <a:pt x="778" y="1149"/>
                    <a:pt x="800" y="1150"/>
                  </a:cubicBezTo>
                  <a:cubicBezTo>
                    <a:pt x="837" y="1152"/>
                    <a:pt x="876" y="1158"/>
                    <a:pt x="913" y="1159"/>
                  </a:cubicBezTo>
                  <a:cubicBezTo>
                    <a:pt x="940" y="1160"/>
                    <a:pt x="966" y="1157"/>
                    <a:pt x="990" y="1159"/>
                  </a:cubicBezTo>
                  <a:cubicBezTo>
                    <a:pt x="1004" y="1160"/>
                    <a:pt x="1016" y="1162"/>
                    <a:pt x="1030" y="1163"/>
                  </a:cubicBezTo>
                  <a:cubicBezTo>
                    <a:pt x="1039" y="1164"/>
                    <a:pt x="1084" y="1164"/>
                    <a:pt x="1088" y="1158"/>
                  </a:cubicBezTo>
                  <a:cubicBezTo>
                    <a:pt x="1093" y="1152"/>
                    <a:pt x="1087" y="1148"/>
                    <a:pt x="1087" y="1142"/>
                  </a:cubicBezTo>
                  <a:cubicBezTo>
                    <a:pt x="1063" y="1144"/>
                    <a:pt x="1023" y="1148"/>
                    <a:pt x="1002" y="1144"/>
                  </a:cubicBezTo>
                  <a:close/>
                  <a:moveTo>
                    <a:pt x="347" y="1316"/>
                  </a:moveTo>
                  <a:cubicBezTo>
                    <a:pt x="383" y="1331"/>
                    <a:pt x="414" y="1341"/>
                    <a:pt x="450" y="1338"/>
                  </a:cubicBezTo>
                  <a:cubicBezTo>
                    <a:pt x="499" y="1334"/>
                    <a:pt x="544" y="1311"/>
                    <a:pt x="593" y="1298"/>
                  </a:cubicBezTo>
                  <a:cubicBezTo>
                    <a:pt x="615" y="1293"/>
                    <a:pt x="638" y="1289"/>
                    <a:pt x="660" y="1287"/>
                  </a:cubicBezTo>
                  <a:cubicBezTo>
                    <a:pt x="702" y="1284"/>
                    <a:pt x="739" y="1300"/>
                    <a:pt x="772" y="1292"/>
                  </a:cubicBezTo>
                  <a:cubicBezTo>
                    <a:pt x="779" y="1286"/>
                    <a:pt x="786" y="1280"/>
                    <a:pt x="793" y="1273"/>
                  </a:cubicBezTo>
                  <a:cubicBezTo>
                    <a:pt x="800" y="1246"/>
                    <a:pt x="778" y="1219"/>
                    <a:pt x="764" y="1207"/>
                  </a:cubicBezTo>
                  <a:cubicBezTo>
                    <a:pt x="759" y="1202"/>
                    <a:pt x="752" y="1196"/>
                    <a:pt x="746" y="1192"/>
                  </a:cubicBezTo>
                  <a:cubicBezTo>
                    <a:pt x="721" y="1174"/>
                    <a:pt x="689" y="1167"/>
                    <a:pt x="665" y="1153"/>
                  </a:cubicBezTo>
                  <a:cubicBezTo>
                    <a:pt x="608" y="1140"/>
                    <a:pt x="543" y="1133"/>
                    <a:pt x="481" y="1143"/>
                  </a:cubicBezTo>
                  <a:cubicBezTo>
                    <a:pt x="428" y="1153"/>
                    <a:pt x="386" y="1169"/>
                    <a:pt x="349" y="1193"/>
                  </a:cubicBezTo>
                  <a:cubicBezTo>
                    <a:pt x="328" y="1207"/>
                    <a:pt x="309" y="1226"/>
                    <a:pt x="294" y="1243"/>
                  </a:cubicBezTo>
                  <a:cubicBezTo>
                    <a:pt x="296" y="1249"/>
                    <a:pt x="291" y="1252"/>
                    <a:pt x="289" y="1256"/>
                  </a:cubicBezTo>
                  <a:cubicBezTo>
                    <a:pt x="292" y="1261"/>
                    <a:pt x="290" y="1264"/>
                    <a:pt x="295" y="1267"/>
                  </a:cubicBezTo>
                  <a:cubicBezTo>
                    <a:pt x="304" y="1251"/>
                    <a:pt x="315" y="1236"/>
                    <a:pt x="335" y="1230"/>
                  </a:cubicBezTo>
                  <a:cubicBezTo>
                    <a:pt x="337" y="1211"/>
                    <a:pt x="349" y="1203"/>
                    <a:pt x="365" y="1199"/>
                  </a:cubicBezTo>
                  <a:cubicBezTo>
                    <a:pt x="367" y="1196"/>
                    <a:pt x="369" y="1192"/>
                    <a:pt x="371" y="1189"/>
                  </a:cubicBezTo>
                  <a:cubicBezTo>
                    <a:pt x="398" y="1173"/>
                    <a:pt x="447" y="1168"/>
                    <a:pt x="474" y="1184"/>
                  </a:cubicBezTo>
                  <a:cubicBezTo>
                    <a:pt x="512" y="1174"/>
                    <a:pt x="557" y="1173"/>
                    <a:pt x="601" y="1173"/>
                  </a:cubicBezTo>
                  <a:cubicBezTo>
                    <a:pt x="621" y="1173"/>
                    <a:pt x="642" y="1174"/>
                    <a:pt x="662" y="1177"/>
                  </a:cubicBezTo>
                  <a:cubicBezTo>
                    <a:pt x="668" y="1178"/>
                    <a:pt x="676" y="1179"/>
                    <a:pt x="680" y="1185"/>
                  </a:cubicBezTo>
                  <a:cubicBezTo>
                    <a:pt x="671" y="1191"/>
                    <a:pt x="661" y="1185"/>
                    <a:pt x="651" y="1184"/>
                  </a:cubicBezTo>
                  <a:cubicBezTo>
                    <a:pt x="641" y="1183"/>
                    <a:pt x="630" y="1185"/>
                    <a:pt x="619" y="1184"/>
                  </a:cubicBezTo>
                  <a:cubicBezTo>
                    <a:pt x="570" y="1182"/>
                    <a:pt x="519" y="1179"/>
                    <a:pt x="477" y="1193"/>
                  </a:cubicBezTo>
                  <a:cubicBezTo>
                    <a:pt x="477" y="1200"/>
                    <a:pt x="476" y="1208"/>
                    <a:pt x="471" y="1214"/>
                  </a:cubicBezTo>
                  <a:cubicBezTo>
                    <a:pt x="463" y="1225"/>
                    <a:pt x="440" y="1237"/>
                    <a:pt x="421" y="1242"/>
                  </a:cubicBezTo>
                  <a:cubicBezTo>
                    <a:pt x="414" y="1243"/>
                    <a:pt x="406" y="1243"/>
                    <a:pt x="398" y="1244"/>
                  </a:cubicBezTo>
                  <a:cubicBezTo>
                    <a:pt x="391" y="1245"/>
                    <a:pt x="384" y="1248"/>
                    <a:pt x="379" y="1248"/>
                  </a:cubicBezTo>
                  <a:cubicBezTo>
                    <a:pt x="364" y="1247"/>
                    <a:pt x="348" y="1243"/>
                    <a:pt x="338" y="1236"/>
                  </a:cubicBezTo>
                  <a:cubicBezTo>
                    <a:pt x="325" y="1247"/>
                    <a:pt x="307" y="1257"/>
                    <a:pt x="300" y="1277"/>
                  </a:cubicBezTo>
                  <a:cubicBezTo>
                    <a:pt x="314" y="1292"/>
                    <a:pt x="330" y="1304"/>
                    <a:pt x="347" y="1316"/>
                  </a:cubicBezTo>
                  <a:close/>
                  <a:moveTo>
                    <a:pt x="950" y="1164"/>
                  </a:moveTo>
                  <a:cubicBezTo>
                    <a:pt x="944" y="1164"/>
                    <a:pt x="937" y="1165"/>
                    <a:pt x="931" y="1165"/>
                  </a:cubicBezTo>
                  <a:cubicBezTo>
                    <a:pt x="850" y="1165"/>
                    <a:pt x="767" y="1154"/>
                    <a:pt x="686" y="1153"/>
                  </a:cubicBezTo>
                  <a:cubicBezTo>
                    <a:pt x="705" y="1163"/>
                    <a:pt x="729" y="1169"/>
                    <a:pt x="743" y="1183"/>
                  </a:cubicBezTo>
                  <a:cubicBezTo>
                    <a:pt x="768" y="1185"/>
                    <a:pt x="795" y="1184"/>
                    <a:pt x="821" y="1183"/>
                  </a:cubicBezTo>
                  <a:cubicBezTo>
                    <a:pt x="829" y="1183"/>
                    <a:pt x="839" y="1181"/>
                    <a:pt x="847" y="1186"/>
                  </a:cubicBezTo>
                  <a:cubicBezTo>
                    <a:pt x="818" y="1185"/>
                    <a:pt x="789" y="1192"/>
                    <a:pt x="757" y="1190"/>
                  </a:cubicBezTo>
                  <a:cubicBezTo>
                    <a:pt x="759" y="1197"/>
                    <a:pt x="768" y="1200"/>
                    <a:pt x="774" y="1205"/>
                  </a:cubicBezTo>
                  <a:cubicBezTo>
                    <a:pt x="795" y="1223"/>
                    <a:pt x="804" y="1256"/>
                    <a:pt x="813" y="1287"/>
                  </a:cubicBezTo>
                  <a:cubicBezTo>
                    <a:pt x="824" y="1288"/>
                    <a:pt x="829" y="1286"/>
                    <a:pt x="838" y="1286"/>
                  </a:cubicBezTo>
                  <a:cubicBezTo>
                    <a:pt x="918" y="1288"/>
                    <a:pt x="992" y="1277"/>
                    <a:pt x="1059" y="1280"/>
                  </a:cubicBezTo>
                  <a:cubicBezTo>
                    <a:pt x="1062" y="1275"/>
                    <a:pt x="1064" y="1266"/>
                    <a:pt x="1060" y="1260"/>
                  </a:cubicBezTo>
                  <a:cubicBezTo>
                    <a:pt x="1021" y="1255"/>
                    <a:pt x="957" y="1258"/>
                    <a:pt x="919" y="1256"/>
                  </a:cubicBezTo>
                  <a:cubicBezTo>
                    <a:pt x="908" y="1255"/>
                    <a:pt x="896" y="1255"/>
                    <a:pt x="888" y="1250"/>
                  </a:cubicBezTo>
                  <a:cubicBezTo>
                    <a:pt x="941" y="1256"/>
                    <a:pt x="999" y="1254"/>
                    <a:pt x="1055" y="1252"/>
                  </a:cubicBezTo>
                  <a:cubicBezTo>
                    <a:pt x="1050" y="1244"/>
                    <a:pt x="1038" y="1244"/>
                    <a:pt x="1028" y="1244"/>
                  </a:cubicBezTo>
                  <a:cubicBezTo>
                    <a:pt x="1014" y="1243"/>
                    <a:pt x="998" y="1248"/>
                    <a:pt x="986" y="1244"/>
                  </a:cubicBezTo>
                  <a:cubicBezTo>
                    <a:pt x="1009" y="1239"/>
                    <a:pt x="1032" y="1239"/>
                    <a:pt x="1054" y="1240"/>
                  </a:cubicBezTo>
                  <a:cubicBezTo>
                    <a:pt x="1060" y="1233"/>
                    <a:pt x="1057" y="1227"/>
                    <a:pt x="1055" y="1221"/>
                  </a:cubicBezTo>
                  <a:cubicBezTo>
                    <a:pt x="1041" y="1217"/>
                    <a:pt x="1028" y="1215"/>
                    <a:pt x="1014" y="1215"/>
                  </a:cubicBezTo>
                  <a:cubicBezTo>
                    <a:pt x="1007" y="1215"/>
                    <a:pt x="998" y="1217"/>
                    <a:pt x="992" y="1212"/>
                  </a:cubicBezTo>
                  <a:cubicBezTo>
                    <a:pt x="1011" y="1213"/>
                    <a:pt x="1032" y="1209"/>
                    <a:pt x="1053" y="1213"/>
                  </a:cubicBezTo>
                  <a:cubicBezTo>
                    <a:pt x="1053" y="1206"/>
                    <a:pt x="1060" y="1204"/>
                    <a:pt x="1060" y="1196"/>
                  </a:cubicBezTo>
                  <a:cubicBezTo>
                    <a:pt x="1030" y="1186"/>
                    <a:pt x="1000" y="1196"/>
                    <a:pt x="972" y="1194"/>
                  </a:cubicBezTo>
                  <a:cubicBezTo>
                    <a:pt x="1001" y="1191"/>
                    <a:pt x="1026" y="1186"/>
                    <a:pt x="1054" y="1187"/>
                  </a:cubicBezTo>
                  <a:cubicBezTo>
                    <a:pt x="1052" y="1182"/>
                    <a:pt x="1056" y="1175"/>
                    <a:pt x="1057" y="1170"/>
                  </a:cubicBezTo>
                  <a:cubicBezTo>
                    <a:pt x="1018" y="1170"/>
                    <a:pt x="986" y="1166"/>
                    <a:pt x="950" y="1164"/>
                  </a:cubicBezTo>
                  <a:close/>
                  <a:moveTo>
                    <a:pt x="417" y="1195"/>
                  </a:moveTo>
                  <a:cubicBezTo>
                    <a:pt x="420" y="1194"/>
                    <a:pt x="421" y="1196"/>
                    <a:pt x="424" y="1196"/>
                  </a:cubicBezTo>
                  <a:cubicBezTo>
                    <a:pt x="424" y="1191"/>
                    <a:pt x="426" y="1189"/>
                    <a:pt x="428" y="1185"/>
                  </a:cubicBezTo>
                  <a:cubicBezTo>
                    <a:pt x="424" y="1185"/>
                    <a:pt x="423" y="1184"/>
                    <a:pt x="418" y="1184"/>
                  </a:cubicBezTo>
                  <a:cubicBezTo>
                    <a:pt x="417" y="1187"/>
                    <a:pt x="415" y="1191"/>
                    <a:pt x="417" y="1195"/>
                  </a:cubicBezTo>
                  <a:close/>
                  <a:moveTo>
                    <a:pt x="455" y="1191"/>
                  </a:moveTo>
                  <a:cubicBezTo>
                    <a:pt x="459" y="1229"/>
                    <a:pt x="386" y="1238"/>
                    <a:pt x="358" y="1227"/>
                  </a:cubicBezTo>
                  <a:cubicBezTo>
                    <a:pt x="355" y="1220"/>
                    <a:pt x="352" y="1214"/>
                    <a:pt x="357" y="1208"/>
                  </a:cubicBezTo>
                  <a:cubicBezTo>
                    <a:pt x="349" y="1211"/>
                    <a:pt x="343" y="1220"/>
                    <a:pt x="344" y="1229"/>
                  </a:cubicBezTo>
                  <a:cubicBezTo>
                    <a:pt x="369" y="1252"/>
                    <a:pt x="466" y="1234"/>
                    <a:pt x="468" y="1198"/>
                  </a:cubicBezTo>
                  <a:cubicBezTo>
                    <a:pt x="469" y="1191"/>
                    <a:pt x="458" y="1183"/>
                    <a:pt x="448" y="1185"/>
                  </a:cubicBezTo>
                  <a:cubicBezTo>
                    <a:pt x="455" y="1186"/>
                    <a:pt x="450" y="1190"/>
                    <a:pt x="455" y="1191"/>
                  </a:cubicBezTo>
                  <a:close/>
                  <a:moveTo>
                    <a:pt x="398" y="1196"/>
                  </a:moveTo>
                  <a:cubicBezTo>
                    <a:pt x="401" y="1195"/>
                    <a:pt x="405" y="1195"/>
                    <a:pt x="409" y="1195"/>
                  </a:cubicBezTo>
                  <a:cubicBezTo>
                    <a:pt x="407" y="1192"/>
                    <a:pt x="408" y="1189"/>
                    <a:pt x="409" y="1185"/>
                  </a:cubicBezTo>
                  <a:cubicBezTo>
                    <a:pt x="400" y="1183"/>
                    <a:pt x="400" y="1190"/>
                    <a:pt x="398" y="1196"/>
                  </a:cubicBezTo>
                  <a:close/>
                  <a:moveTo>
                    <a:pt x="430" y="1198"/>
                  </a:moveTo>
                  <a:cubicBezTo>
                    <a:pt x="433" y="1199"/>
                    <a:pt x="434" y="1201"/>
                    <a:pt x="439" y="1200"/>
                  </a:cubicBezTo>
                  <a:cubicBezTo>
                    <a:pt x="436" y="1202"/>
                    <a:pt x="441" y="1203"/>
                    <a:pt x="442" y="1205"/>
                  </a:cubicBezTo>
                  <a:cubicBezTo>
                    <a:pt x="448" y="1197"/>
                    <a:pt x="441" y="1191"/>
                    <a:pt x="435" y="1188"/>
                  </a:cubicBezTo>
                  <a:cubicBezTo>
                    <a:pt x="435" y="1193"/>
                    <a:pt x="430" y="1193"/>
                    <a:pt x="430" y="1198"/>
                  </a:cubicBezTo>
                  <a:close/>
                  <a:moveTo>
                    <a:pt x="378" y="1195"/>
                  </a:moveTo>
                  <a:cubicBezTo>
                    <a:pt x="380" y="1197"/>
                    <a:pt x="377" y="1205"/>
                    <a:pt x="381" y="1205"/>
                  </a:cubicBezTo>
                  <a:cubicBezTo>
                    <a:pt x="383" y="1201"/>
                    <a:pt x="393" y="1199"/>
                    <a:pt x="392" y="1189"/>
                  </a:cubicBezTo>
                  <a:cubicBezTo>
                    <a:pt x="386" y="1190"/>
                    <a:pt x="383" y="1193"/>
                    <a:pt x="378" y="1195"/>
                  </a:cubicBezTo>
                  <a:close/>
                  <a:moveTo>
                    <a:pt x="365" y="1209"/>
                  </a:moveTo>
                  <a:cubicBezTo>
                    <a:pt x="365" y="1211"/>
                    <a:pt x="367" y="1212"/>
                    <a:pt x="366" y="1215"/>
                  </a:cubicBezTo>
                  <a:cubicBezTo>
                    <a:pt x="369" y="1215"/>
                    <a:pt x="370" y="1214"/>
                    <a:pt x="372" y="1213"/>
                  </a:cubicBezTo>
                  <a:cubicBezTo>
                    <a:pt x="370" y="1209"/>
                    <a:pt x="374" y="1205"/>
                    <a:pt x="370" y="1203"/>
                  </a:cubicBezTo>
                  <a:cubicBezTo>
                    <a:pt x="370" y="1206"/>
                    <a:pt x="368" y="1208"/>
                    <a:pt x="365" y="1209"/>
                  </a:cubicBezTo>
                  <a:close/>
                  <a:moveTo>
                    <a:pt x="876" y="1354"/>
                  </a:moveTo>
                  <a:cubicBezTo>
                    <a:pt x="882" y="1355"/>
                    <a:pt x="889" y="1354"/>
                    <a:pt x="895" y="1356"/>
                  </a:cubicBezTo>
                  <a:cubicBezTo>
                    <a:pt x="914" y="1359"/>
                    <a:pt x="933" y="1369"/>
                    <a:pt x="951" y="1370"/>
                  </a:cubicBezTo>
                  <a:cubicBezTo>
                    <a:pt x="963" y="1370"/>
                    <a:pt x="974" y="1369"/>
                    <a:pt x="985" y="1370"/>
                  </a:cubicBezTo>
                  <a:cubicBezTo>
                    <a:pt x="1032" y="1373"/>
                    <a:pt x="1075" y="1369"/>
                    <a:pt x="1112" y="1363"/>
                  </a:cubicBezTo>
                  <a:cubicBezTo>
                    <a:pt x="1129" y="1359"/>
                    <a:pt x="1143" y="1354"/>
                    <a:pt x="1158" y="1346"/>
                  </a:cubicBezTo>
                  <a:cubicBezTo>
                    <a:pt x="1170" y="1339"/>
                    <a:pt x="1179" y="1330"/>
                    <a:pt x="1191" y="1325"/>
                  </a:cubicBezTo>
                  <a:cubicBezTo>
                    <a:pt x="1194" y="1317"/>
                    <a:pt x="1200" y="1312"/>
                    <a:pt x="1205" y="1306"/>
                  </a:cubicBezTo>
                  <a:cubicBezTo>
                    <a:pt x="1207" y="1285"/>
                    <a:pt x="1205" y="1265"/>
                    <a:pt x="1191" y="1253"/>
                  </a:cubicBezTo>
                  <a:cubicBezTo>
                    <a:pt x="1186" y="1249"/>
                    <a:pt x="1182" y="1244"/>
                    <a:pt x="1179" y="1242"/>
                  </a:cubicBezTo>
                  <a:cubicBezTo>
                    <a:pt x="1160" y="1228"/>
                    <a:pt x="1136" y="1223"/>
                    <a:pt x="1111" y="1216"/>
                  </a:cubicBezTo>
                  <a:cubicBezTo>
                    <a:pt x="1095" y="1211"/>
                    <a:pt x="1081" y="1207"/>
                    <a:pt x="1067" y="1205"/>
                  </a:cubicBezTo>
                  <a:cubicBezTo>
                    <a:pt x="1064" y="1205"/>
                    <a:pt x="1064" y="1209"/>
                    <a:pt x="1062" y="1210"/>
                  </a:cubicBezTo>
                  <a:cubicBezTo>
                    <a:pt x="1066" y="1216"/>
                    <a:pt x="1065" y="1220"/>
                    <a:pt x="1069" y="1226"/>
                  </a:cubicBezTo>
                  <a:cubicBezTo>
                    <a:pt x="1109" y="1232"/>
                    <a:pt x="1153" y="1240"/>
                    <a:pt x="1180" y="1266"/>
                  </a:cubicBezTo>
                  <a:cubicBezTo>
                    <a:pt x="1184" y="1276"/>
                    <a:pt x="1194" y="1283"/>
                    <a:pt x="1191" y="1296"/>
                  </a:cubicBezTo>
                  <a:cubicBezTo>
                    <a:pt x="1189" y="1304"/>
                    <a:pt x="1178" y="1307"/>
                    <a:pt x="1178" y="1315"/>
                  </a:cubicBezTo>
                  <a:cubicBezTo>
                    <a:pt x="1161" y="1327"/>
                    <a:pt x="1139" y="1339"/>
                    <a:pt x="1115" y="1344"/>
                  </a:cubicBezTo>
                  <a:cubicBezTo>
                    <a:pt x="1110" y="1345"/>
                    <a:pt x="1105" y="1344"/>
                    <a:pt x="1099" y="1345"/>
                  </a:cubicBezTo>
                  <a:cubicBezTo>
                    <a:pt x="1056" y="1351"/>
                    <a:pt x="1004" y="1357"/>
                    <a:pt x="958" y="1355"/>
                  </a:cubicBezTo>
                  <a:cubicBezTo>
                    <a:pt x="944" y="1354"/>
                    <a:pt x="931" y="1350"/>
                    <a:pt x="917" y="1348"/>
                  </a:cubicBezTo>
                  <a:cubicBezTo>
                    <a:pt x="892" y="1343"/>
                    <a:pt x="865" y="1340"/>
                    <a:pt x="847" y="1331"/>
                  </a:cubicBezTo>
                  <a:cubicBezTo>
                    <a:pt x="848" y="1336"/>
                    <a:pt x="844" y="1338"/>
                    <a:pt x="843" y="1345"/>
                  </a:cubicBezTo>
                  <a:cubicBezTo>
                    <a:pt x="857" y="1347"/>
                    <a:pt x="865" y="1351"/>
                    <a:pt x="876" y="1354"/>
                  </a:cubicBezTo>
                  <a:close/>
                  <a:moveTo>
                    <a:pt x="1067" y="1233"/>
                  </a:moveTo>
                  <a:cubicBezTo>
                    <a:pt x="1066" y="1237"/>
                    <a:pt x="1060" y="1242"/>
                    <a:pt x="1064" y="1247"/>
                  </a:cubicBezTo>
                  <a:cubicBezTo>
                    <a:pt x="1074" y="1244"/>
                    <a:pt x="1095" y="1246"/>
                    <a:pt x="1104" y="1241"/>
                  </a:cubicBezTo>
                  <a:cubicBezTo>
                    <a:pt x="1092" y="1237"/>
                    <a:pt x="1083" y="1233"/>
                    <a:pt x="1067" y="1233"/>
                  </a:cubicBezTo>
                  <a:close/>
                  <a:moveTo>
                    <a:pt x="1097" y="1259"/>
                  </a:moveTo>
                  <a:cubicBezTo>
                    <a:pt x="1112" y="1258"/>
                    <a:pt x="1124" y="1255"/>
                    <a:pt x="1139" y="1253"/>
                  </a:cubicBezTo>
                  <a:cubicBezTo>
                    <a:pt x="1120" y="1236"/>
                    <a:pt x="1087" y="1257"/>
                    <a:pt x="1065" y="1253"/>
                  </a:cubicBezTo>
                  <a:cubicBezTo>
                    <a:pt x="1070" y="1266"/>
                    <a:pt x="1082" y="1261"/>
                    <a:pt x="1097" y="1259"/>
                  </a:cubicBezTo>
                  <a:close/>
                  <a:moveTo>
                    <a:pt x="1150" y="1256"/>
                  </a:moveTo>
                  <a:cubicBezTo>
                    <a:pt x="1126" y="1263"/>
                    <a:pt x="1106" y="1268"/>
                    <a:pt x="1073" y="1268"/>
                  </a:cubicBezTo>
                  <a:cubicBezTo>
                    <a:pt x="1072" y="1272"/>
                    <a:pt x="1065" y="1279"/>
                    <a:pt x="1068" y="1280"/>
                  </a:cubicBezTo>
                  <a:cubicBezTo>
                    <a:pt x="1083" y="1279"/>
                    <a:pt x="1087" y="1288"/>
                    <a:pt x="1091" y="1297"/>
                  </a:cubicBezTo>
                  <a:cubicBezTo>
                    <a:pt x="1087" y="1302"/>
                    <a:pt x="1086" y="1306"/>
                    <a:pt x="1083" y="1312"/>
                  </a:cubicBezTo>
                  <a:cubicBezTo>
                    <a:pt x="1002" y="1324"/>
                    <a:pt x="936" y="1321"/>
                    <a:pt x="857" y="1328"/>
                  </a:cubicBezTo>
                  <a:cubicBezTo>
                    <a:pt x="877" y="1331"/>
                    <a:pt x="906" y="1339"/>
                    <a:pt x="931" y="1344"/>
                  </a:cubicBezTo>
                  <a:cubicBezTo>
                    <a:pt x="962" y="1349"/>
                    <a:pt x="1005" y="1345"/>
                    <a:pt x="1039" y="1343"/>
                  </a:cubicBezTo>
                  <a:cubicBezTo>
                    <a:pt x="1096" y="1339"/>
                    <a:pt x="1166" y="1334"/>
                    <a:pt x="1183" y="1289"/>
                  </a:cubicBezTo>
                  <a:cubicBezTo>
                    <a:pt x="1177" y="1275"/>
                    <a:pt x="1165" y="1263"/>
                    <a:pt x="1150" y="1256"/>
                  </a:cubicBezTo>
                  <a:close/>
                  <a:moveTo>
                    <a:pt x="273" y="1317"/>
                  </a:moveTo>
                  <a:cubicBezTo>
                    <a:pt x="303" y="1336"/>
                    <a:pt x="328" y="1348"/>
                    <a:pt x="364" y="1357"/>
                  </a:cubicBezTo>
                  <a:cubicBezTo>
                    <a:pt x="379" y="1360"/>
                    <a:pt x="394" y="1364"/>
                    <a:pt x="409" y="1367"/>
                  </a:cubicBezTo>
                  <a:cubicBezTo>
                    <a:pt x="438" y="1372"/>
                    <a:pt x="470" y="1373"/>
                    <a:pt x="500" y="1375"/>
                  </a:cubicBezTo>
                  <a:cubicBezTo>
                    <a:pt x="530" y="1376"/>
                    <a:pt x="559" y="1371"/>
                    <a:pt x="587" y="1369"/>
                  </a:cubicBezTo>
                  <a:cubicBezTo>
                    <a:pt x="615" y="1366"/>
                    <a:pt x="642" y="1359"/>
                    <a:pt x="667" y="1354"/>
                  </a:cubicBezTo>
                  <a:cubicBezTo>
                    <a:pt x="676" y="1352"/>
                    <a:pt x="687" y="1348"/>
                    <a:pt x="697" y="1345"/>
                  </a:cubicBezTo>
                  <a:cubicBezTo>
                    <a:pt x="715" y="1339"/>
                    <a:pt x="736" y="1330"/>
                    <a:pt x="753" y="1322"/>
                  </a:cubicBezTo>
                  <a:cubicBezTo>
                    <a:pt x="772" y="1313"/>
                    <a:pt x="792" y="1306"/>
                    <a:pt x="806" y="1294"/>
                  </a:cubicBezTo>
                  <a:cubicBezTo>
                    <a:pt x="804" y="1286"/>
                    <a:pt x="803" y="1277"/>
                    <a:pt x="799" y="1271"/>
                  </a:cubicBezTo>
                  <a:cubicBezTo>
                    <a:pt x="797" y="1280"/>
                    <a:pt x="790" y="1291"/>
                    <a:pt x="782" y="1295"/>
                  </a:cubicBezTo>
                  <a:cubicBezTo>
                    <a:pt x="751" y="1314"/>
                    <a:pt x="699" y="1293"/>
                    <a:pt x="665" y="1294"/>
                  </a:cubicBezTo>
                  <a:cubicBezTo>
                    <a:pt x="657" y="1295"/>
                    <a:pt x="648" y="1297"/>
                    <a:pt x="640" y="1298"/>
                  </a:cubicBezTo>
                  <a:cubicBezTo>
                    <a:pt x="633" y="1299"/>
                    <a:pt x="625" y="1300"/>
                    <a:pt x="618" y="1301"/>
                  </a:cubicBezTo>
                  <a:cubicBezTo>
                    <a:pt x="590" y="1307"/>
                    <a:pt x="564" y="1316"/>
                    <a:pt x="541" y="1323"/>
                  </a:cubicBezTo>
                  <a:cubicBezTo>
                    <a:pt x="531" y="1326"/>
                    <a:pt x="521" y="1331"/>
                    <a:pt x="511" y="1335"/>
                  </a:cubicBezTo>
                  <a:cubicBezTo>
                    <a:pt x="470" y="1349"/>
                    <a:pt x="428" y="1351"/>
                    <a:pt x="387" y="1340"/>
                  </a:cubicBezTo>
                  <a:cubicBezTo>
                    <a:pt x="356" y="1332"/>
                    <a:pt x="334" y="1320"/>
                    <a:pt x="313" y="1300"/>
                  </a:cubicBezTo>
                  <a:cubicBezTo>
                    <a:pt x="300" y="1288"/>
                    <a:pt x="282" y="1278"/>
                    <a:pt x="280" y="1266"/>
                  </a:cubicBezTo>
                  <a:cubicBezTo>
                    <a:pt x="280" y="1266"/>
                    <a:pt x="280" y="1265"/>
                    <a:pt x="279" y="1265"/>
                  </a:cubicBezTo>
                  <a:cubicBezTo>
                    <a:pt x="272" y="1280"/>
                    <a:pt x="274" y="1301"/>
                    <a:pt x="273" y="1317"/>
                  </a:cubicBezTo>
                  <a:close/>
                  <a:moveTo>
                    <a:pt x="1045" y="1310"/>
                  </a:moveTo>
                  <a:cubicBezTo>
                    <a:pt x="1055" y="1309"/>
                    <a:pt x="1082" y="1306"/>
                    <a:pt x="1082" y="1298"/>
                  </a:cubicBezTo>
                  <a:cubicBezTo>
                    <a:pt x="1083" y="1292"/>
                    <a:pt x="1072" y="1288"/>
                    <a:pt x="1063" y="1287"/>
                  </a:cubicBezTo>
                  <a:cubicBezTo>
                    <a:pt x="1043" y="1286"/>
                    <a:pt x="1007" y="1288"/>
                    <a:pt x="995" y="1288"/>
                  </a:cubicBezTo>
                  <a:cubicBezTo>
                    <a:pt x="948" y="1290"/>
                    <a:pt x="900" y="1294"/>
                    <a:pt x="857" y="1294"/>
                  </a:cubicBezTo>
                  <a:cubicBezTo>
                    <a:pt x="843" y="1294"/>
                    <a:pt x="827" y="1293"/>
                    <a:pt x="815" y="1298"/>
                  </a:cubicBezTo>
                  <a:cubicBezTo>
                    <a:pt x="814" y="1312"/>
                    <a:pt x="845" y="1302"/>
                    <a:pt x="844" y="1320"/>
                  </a:cubicBezTo>
                  <a:cubicBezTo>
                    <a:pt x="901" y="1318"/>
                    <a:pt x="978" y="1316"/>
                    <a:pt x="1045" y="1310"/>
                  </a:cubicBezTo>
                  <a:close/>
                  <a:moveTo>
                    <a:pt x="279" y="1349"/>
                  </a:moveTo>
                  <a:cubicBezTo>
                    <a:pt x="291" y="1359"/>
                    <a:pt x="302" y="1367"/>
                    <a:pt x="320" y="1374"/>
                  </a:cubicBezTo>
                  <a:cubicBezTo>
                    <a:pt x="341" y="1382"/>
                    <a:pt x="359" y="1390"/>
                    <a:pt x="382" y="1393"/>
                  </a:cubicBezTo>
                  <a:cubicBezTo>
                    <a:pt x="434" y="1401"/>
                    <a:pt x="480" y="1404"/>
                    <a:pt x="528" y="1406"/>
                  </a:cubicBezTo>
                  <a:cubicBezTo>
                    <a:pt x="617" y="1410"/>
                    <a:pt x="709" y="1383"/>
                    <a:pt x="774" y="1353"/>
                  </a:cubicBezTo>
                  <a:cubicBezTo>
                    <a:pt x="793" y="1344"/>
                    <a:pt x="809" y="1335"/>
                    <a:pt x="807" y="1308"/>
                  </a:cubicBezTo>
                  <a:cubicBezTo>
                    <a:pt x="807" y="1307"/>
                    <a:pt x="807" y="1307"/>
                    <a:pt x="806" y="1307"/>
                  </a:cubicBezTo>
                  <a:cubicBezTo>
                    <a:pt x="773" y="1321"/>
                    <a:pt x="742" y="1335"/>
                    <a:pt x="707" y="1348"/>
                  </a:cubicBezTo>
                  <a:cubicBezTo>
                    <a:pt x="695" y="1352"/>
                    <a:pt x="681" y="1359"/>
                    <a:pt x="669" y="1362"/>
                  </a:cubicBezTo>
                  <a:cubicBezTo>
                    <a:pt x="659" y="1364"/>
                    <a:pt x="650" y="1364"/>
                    <a:pt x="640" y="1368"/>
                  </a:cubicBezTo>
                  <a:cubicBezTo>
                    <a:pt x="604" y="1379"/>
                    <a:pt x="560" y="1381"/>
                    <a:pt x="513" y="1383"/>
                  </a:cubicBezTo>
                  <a:cubicBezTo>
                    <a:pt x="510" y="1385"/>
                    <a:pt x="517" y="1386"/>
                    <a:pt x="513" y="1387"/>
                  </a:cubicBezTo>
                  <a:cubicBezTo>
                    <a:pt x="504" y="1385"/>
                    <a:pt x="497" y="1385"/>
                    <a:pt x="486" y="1386"/>
                  </a:cubicBezTo>
                  <a:cubicBezTo>
                    <a:pt x="488" y="1386"/>
                    <a:pt x="490" y="1387"/>
                    <a:pt x="488" y="1387"/>
                  </a:cubicBezTo>
                  <a:cubicBezTo>
                    <a:pt x="483" y="1388"/>
                    <a:pt x="486" y="1386"/>
                    <a:pt x="482" y="1384"/>
                  </a:cubicBezTo>
                  <a:cubicBezTo>
                    <a:pt x="408" y="1384"/>
                    <a:pt x="319" y="1371"/>
                    <a:pt x="275" y="1329"/>
                  </a:cubicBezTo>
                  <a:cubicBezTo>
                    <a:pt x="275" y="1339"/>
                    <a:pt x="282" y="1341"/>
                    <a:pt x="279" y="1349"/>
                  </a:cubicBezTo>
                  <a:close/>
                  <a:moveTo>
                    <a:pt x="805" y="1343"/>
                  </a:moveTo>
                  <a:cubicBezTo>
                    <a:pt x="812" y="1342"/>
                    <a:pt x="829" y="1348"/>
                    <a:pt x="836" y="1339"/>
                  </a:cubicBezTo>
                  <a:cubicBezTo>
                    <a:pt x="842" y="1320"/>
                    <a:pt x="829" y="1314"/>
                    <a:pt x="817" y="1313"/>
                  </a:cubicBezTo>
                  <a:cubicBezTo>
                    <a:pt x="814" y="1323"/>
                    <a:pt x="812" y="1334"/>
                    <a:pt x="805" y="13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4"/>
            <p:cNvSpPr>
              <a:spLocks noEditPoints="1"/>
            </p:cNvSpPr>
            <p:nvPr/>
          </p:nvSpPr>
          <p:spPr bwMode="auto">
            <a:xfrm>
              <a:off x="3168651" y="733426"/>
              <a:ext cx="152400" cy="128588"/>
            </a:xfrm>
            <a:custGeom>
              <a:avLst/>
              <a:gdLst>
                <a:gd name="T0" fmla="*/ 164 w 196"/>
                <a:gd name="T1" fmla="*/ 87 h 166"/>
                <a:gd name="T2" fmla="*/ 137 w 196"/>
                <a:gd name="T3" fmla="*/ 142 h 166"/>
                <a:gd name="T4" fmla="*/ 110 w 196"/>
                <a:gd name="T5" fmla="*/ 155 h 166"/>
                <a:gd name="T6" fmla="*/ 92 w 196"/>
                <a:gd name="T7" fmla="*/ 162 h 166"/>
                <a:gd name="T8" fmla="*/ 42 w 196"/>
                <a:gd name="T9" fmla="*/ 148 h 166"/>
                <a:gd name="T10" fmla="*/ 36 w 196"/>
                <a:gd name="T11" fmla="*/ 125 h 166"/>
                <a:gd name="T12" fmla="*/ 15 w 196"/>
                <a:gd name="T13" fmla="*/ 120 h 166"/>
                <a:gd name="T14" fmla="*/ 14 w 196"/>
                <a:gd name="T15" fmla="*/ 40 h 166"/>
                <a:gd name="T16" fmla="*/ 63 w 196"/>
                <a:gd name="T17" fmla="*/ 12 h 166"/>
                <a:gd name="T18" fmla="*/ 83 w 196"/>
                <a:gd name="T19" fmla="*/ 12 h 166"/>
                <a:gd name="T20" fmla="*/ 97 w 196"/>
                <a:gd name="T21" fmla="*/ 19 h 166"/>
                <a:gd name="T22" fmla="*/ 114 w 196"/>
                <a:gd name="T23" fmla="*/ 8 h 166"/>
                <a:gd name="T24" fmla="*/ 139 w 196"/>
                <a:gd name="T25" fmla="*/ 2 h 166"/>
                <a:gd name="T26" fmla="*/ 149 w 196"/>
                <a:gd name="T27" fmla="*/ 6 h 166"/>
                <a:gd name="T28" fmla="*/ 179 w 196"/>
                <a:gd name="T29" fmla="*/ 17 h 166"/>
                <a:gd name="T30" fmla="*/ 185 w 196"/>
                <a:gd name="T31" fmla="*/ 72 h 166"/>
                <a:gd name="T32" fmla="*/ 164 w 196"/>
                <a:gd name="T33" fmla="*/ 87 h 166"/>
                <a:gd name="T34" fmla="*/ 137 w 196"/>
                <a:gd name="T35" fmla="*/ 8 h 166"/>
                <a:gd name="T36" fmla="*/ 98 w 196"/>
                <a:gd name="T37" fmla="*/ 25 h 166"/>
                <a:gd name="T38" fmla="*/ 81 w 196"/>
                <a:gd name="T39" fmla="*/ 18 h 166"/>
                <a:gd name="T40" fmla="*/ 59 w 196"/>
                <a:gd name="T41" fmla="*/ 19 h 166"/>
                <a:gd name="T42" fmla="*/ 20 w 196"/>
                <a:gd name="T43" fmla="*/ 115 h 166"/>
                <a:gd name="T44" fmla="*/ 38 w 196"/>
                <a:gd name="T45" fmla="*/ 118 h 166"/>
                <a:gd name="T46" fmla="*/ 47 w 196"/>
                <a:gd name="T47" fmla="*/ 139 h 166"/>
                <a:gd name="T48" fmla="*/ 94 w 196"/>
                <a:gd name="T49" fmla="*/ 155 h 166"/>
                <a:gd name="T50" fmla="*/ 114 w 196"/>
                <a:gd name="T51" fmla="*/ 146 h 166"/>
                <a:gd name="T52" fmla="*/ 151 w 196"/>
                <a:gd name="T53" fmla="*/ 118 h 166"/>
                <a:gd name="T54" fmla="*/ 157 w 196"/>
                <a:gd name="T55" fmla="*/ 87 h 166"/>
                <a:gd name="T56" fmla="*/ 180 w 196"/>
                <a:gd name="T57" fmla="*/ 68 h 166"/>
                <a:gd name="T58" fmla="*/ 181 w 196"/>
                <a:gd name="T59" fmla="*/ 36 h 166"/>
                <a:gd name="T60" fmla="*/ 146 w 196"/>
                <a:gd name="T61" fmla="*/ 57 h 166"/>
                <a:gd name="T62" fmla="*/ 137 w 196"/>
                <a:gd name="T63" fmla="*/ 86 h 166"/>
                <a:gd name="T64" fmla="*/ 94 w 196"/>
                <a:gd name="T65" fmla="*/ 96 h 166"/>
                <a:gd name="T66" fmla="*/ 121 w 196"/>
                <a:gd name="T67" fmla="*/ 94 h 166"/>
                <a:gd name="T68" fmla="*/ 142 w 196"/>
                <a:gd name="T69" fmla="*/ 52 h 166"/>
                <a:gd name="T70" fmla="*/ 171 w 196"/>
                <a:gd name="T71" fmla="*/ 36 h 166"/>
                <a:gd name="T72" fmla="*/ 163 w 196"/>
                <a:gd name="T73" fmla="*/ 14 h 166"/>
                <a:gd name="T74" fmla="*/ 137 w 196"/>
                <a:gd name="T75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66">
                  <a:moveTo>
                    <a:pt x="164" y="87"/>
                  </a:moveTo>
                  <a:cubicBezTo>
                    <a:pt x="164" y="112"/>
                    <a:pt x="153" y="128"/>
                    <a:pt x="137" y="142"/>
                  </a:cubicBezTo>
                  <a:cubicBezTo>
                    <a:pt x="131" y="147"/>
                    <a:pt x="120" y="150"/>
                    <a:pt x="110" y="155"/>
                  </a:cubicBezTo>
                  <a:cubicBezTo>
                    <a:pt x="102" y="158"/>
                    <a:pt x="95" y="162"/>
                    <a:pt x="92" y="162"/>
                  </a:cubicBezTo>
                  <a:cubicBezTo>
                    <a:pt x="73" y="166"/>
                    <a:pt x="55" y="159"/>
                    <a:pt x="42" y="148"/>
                  </a:cubicBezTo>
                  <a:cubicBezTo>
                    <a:pt x="40" y="140"/>
                    <a:pt x="39" y="132"/>
                    <a:pt x="36" y="125"/>
                  </a:cubicBezTo>
                  <a:cubicBezTo>
                    <a:pt x="30" y="122"/>
                    <a:pt x="22" y="122"/>
                    <a:pt x="15" y="120"/>
                  </a:cubicBezTo>
                  <a:cubicBezTo>
                    <a:pt x="0" y="97"/>
                    <a:pt x="8" y="69"/>
                    <a:pt x="14" y="40"/>
                  </a:cubicBezTo>
                  <a:cubicBezTo>
                    <a:pt x="26" y="27"/>
                    <a:pt x="43" y="14"/>
                    <a:pt x="63" y="12"/>
                  </a:cubicBezTo>
                  <a:cubicBezTo>
                    <a:pt x="68" y="11"/>
                    <a:pt x="78" y="11"/>
                    <a:pt x="83" y="12"/>
                  </a:cubicBezTo>
                  <a:cubicBezTo>
                    <a:pt x="88" y="13"/>
                    <a:pt x="93" y="19"/>
                    <a:pt x="97" y="19"/>
                  </a:cubicBezTo>
                  <a:cubicBezTo>
                    <a:pt x="104" y="19"/>
                    <a:pt x="108" y="12"/>
                    <a:pt x="114" y="8"/>
                  </a:cubicBezTo>
                  <a:cubicBezTo>
                    <a:pt x="121" y="4"/>
                    <a:pt x="129" y="0"/>
                    <a:pt x="139" y="2"/>
                  </a:cubicBezTo>
                  <a:cubicBezTo>
                    <a:pt x="143" y="2"/>
                    <a:pt x="145" y="5"/>
                    <a:pt x="149" y="6"/>
                  </a:cubicBezTo>
                  <a:cubicBezTo>
                    <a:pt x="162" y="9"/>
                    <a:pt x="169" y="9"/>
                    <a:pt x="179" y="17"/>
                  </a:cubicBezTo>
                  <a:cubicBezTo>
                    <a:pt x="186" y="32"/>
                    <a:pt x="196" y="57"/>
                    <a:pt x="185" y="72"/>
                  </a:cubicBezTo>
                  <a:cubicBezTo>
                    <a:pt x="179" y="80"/>
                    <a:pt x="170" y="80"/>
                    <a:pt x="164" y="87"/>
                  </a:cubicBezTo>
                  <a:close/>
                  <a:moveTo>
                    <a:pt x="137" y="8"/>
                  </a:moveTo>
                  <a:cubicBezTo>
                    <a:pt x="118" y="5"/>
                    <a:pt x="113" y="25"/>
                    <a:pt x="98" y="25"/>
                  </a:cubicBezTo>
                  <a:cubicBezTo>
                    <a:pt x="90" y="24"/>
                    <a:pt x="87" y="19"/>
                    <a:pt x="81" y="18"/>
                  </a:cubicBezTo>
                  <a:cubicBezTo>
                    <a:pt x="74" y="16"/>
                    <a:pt x="65" y="18"/>
                    <a:pt x="59" y="19"/>
                  </a:cubicBezTo>
                  <a:cubicBezTo>
                    <a:pt x="19" y="25"/>
                    <a:pt x="5" y="72"/>
                    <a:pt x="20" y="115"/>
                  </a:cubicBezTo>
                  <a:cubicBezTo>
                    <a:pt x="28" y="116"/>
                    <a:pt x="31" y="118"/>
                    <a:pt x="38" y="118"/>
                  </a:cubicBezTo>
                  <a:cubicBezTo>
                    <a:pt x="43" y="122"/>
                    <a:pt x="48" y="131"/>
                    <a:pt x="47" y="139"/>
                  </a:cubicBezTo>
                  <a:cubicBezTo>
                    <a:pt x="50" y="155"/>
                    <a:pt x="78" y="160"/>
                    <a:pt x="94" y="155"/>
                  </a:cubicBezTo>
                  <a:cubicBezTo>
                    <a:pt x="100" y="154"/>
                    <a:pt x="107" y="148"/>
                    <a:pt x="114" y="146"/>
                  </a:cubicBezTo>
                  <a:cubicBezTo>
                    <a:pt x="128" y="140"/>
                    <a:pt x="144" y="129"/>
                    <a:pt x="151" y="118"/>
                  </a:cubicBezTo>
                  <a:cubicBezTo>
                    <a:pt x="156" y="108"/>
                    <a:pt x="152" y="98"/>
                    <a:pt x="157" y="87"/>
                  </a:cubicBezTo>
                  <a:cubicBezTo>
                    <a:pt x="161" y="77"/>
                    <a:pt x="175" y="75"/>
                    <a:pt x="180" y="68"/>
                  </a:cubicBezTo>
                  <a:cubicBezTo>
                    <a:pt x="185" y="61"/>
                    <a:pt x="184" y="44"/>
                    <a:pt x="181" y="36"/>
                  </a:cubicBezTo>
                  <a:cubicBezTo>
                    <a:pt x="174" y="48"/>
                    <a:pt x="168" y="61"/>
                    <a:pt x="146" y="57"/>
                  </a:cubicBezTo>
                  <a:cubicBezTo>
                    <a:pt x="137" y="64"/>
                    <a:pt x="141" y="76"/>
                    <a:pt x="137" y="86"/>
                  </a:cubicBezTo>
                  <a:cubicBezTo>
                    <a:pt x="130" y="100"/>
                    <a:pt x="108" y="106"/>
                    <a:pt x="94" y="96"/>
                  </a:cubicBezTo>
                  <a:cubicBezTo>
                    <a:pt x="101" y="91"/>
                    <a:pt x="113" y="97"/>
                    <a:pt x="121" y="94"/>
                  </a:cubicBezTo>
                  <a:cubicBezTo>
                    <a:pt x="138" y="88"/>
                    <a:pt x="128" y="62"/>
                    <a:pt x="142" y="52"/>
                  </a:cubicBezTo>
                  <a:cubicBezTo>
                    <a:pt x="154" y="51"/>
                    <a:pt x="169" y="52"/>
                    <a:pt x="171" y="36"/>
                  </a:cubicBezTo>
                  <a:cubicBezTo>
                    <a:pt x="172" y="29"/>
                    <a:pt x="168" y="20"/>
                    <a:pt x="163" y="14"/>
                  </a:cubicBezTo>
                  <a:cubicBezTo>
                    <a:pt x="150" y="15"/>
                    <a:pt x="147" y="9"/>
                    <a:pt x="137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5"/>
            <p:cNvSpPr>
              <a:spLocks noEditPoints="1"/>
            </p:cNvSpPr>
            <p:nvPr/>
          </p:nvSpPr>
          <p:spPr bwMode="auto">
            <a:xfrm>
              <a:off x="3200401" y="958851"/>
              <a:ext cx="107950" cy="98425"/>
            </a:xfrm>
            <a:custGeom>
              <a:avLst/>
              <a:gdLst>
                <a:gd name="T0" fmla="*/ 100 w 139"/>
                <a:gd name="T1" fmla="*/ 1 h 126"/>
                <a:gd name="T2" fmla="*/ 137 w 139"/>
                <a:gd name="T3" fmla="*/ 25 h 126"/>
                <a:gd name="T4" fmla="*/ 121 w 139"/>
                <a:gd name="T5" fmla="*/ 73 h 126"/>
                <a:gd name="T6" fmla="*/ 42 w 139"/>
                <a:gd name="T7" fmla="*/ 126 h 126"/>
                <a:gd name="T8" fmla="*/ 1 w 139"/>
                <a:gd name="T9" fmla="*/ 88 h 126"/>
                <a:gd name="T10" fmla="*/ 6 w 139"/>
                <a:gd name="T11" fmla="*/ 64 h 126"/>
                <a:gd name="T12" fmla="*/ 83 w 139"/>
                <a:gd name="T13" fmla="*/ 1 h 126"/>
                <a:gd name="T14" fmla="*/ 100 w 139"/>
                <a:gd name="T15" fmla="*/ 1 h 126"/>
                <a:gd name="T16" fmla="*/ 94 w 139"/>
                <a:gd name="T17" fmla="*/ 12 h 126"/>
                <a:gd name="T18" fmla="*/ 47 w 139"/>
                <a:gd name="T19" fmla="*/ 28 h 126"/>
                <a:gd name="T20" fmla="*/ 13 w 139"/>
                <a:gd name="T21" fmla="*/ 74 h 126"/>
                <a:gd name="T22" fmla="*/ 18 w 139"/>
                <a:gd name="T23" fmla="*/ 105 h 126"/>
                <a:gd name="T24" fmla="*/ 20 w 139"/>
                <a:gd name="T25" fmla="*/ 89 h 126"/>
                <a:gd name="T26" fmla="*/ 103 w 139"/>
                <a:gd name="T27" fmla="*/ 18 h 126"/>
                <a:gd name="T28" fmla="*/ 94 w 139"/>
                <a:gd name="T29" fmla="*/ 12 h 126"/>
                <a:gd name="T30" fmla="*/ 88 w 139"/>
                <a:gd name="T31" fmla="*/ 30 h 126"/>
                <a:gd name="T32" fmla="*/ 25 w 139"/>
                <a:gd name="T33" fmla="*/ 97 h 126"/>
                <a:gd name="T34" fmla="*/ 25 w 139"/>
                <a:gd name="T35" fmla="*/ 112 h 126"/>
                <a:gd name="T36" fmla="*/ 53 w 139"/>
                <a:gd name="T37" fmla="*/ 116 h 126"/>
                <a:gd name="T38" fmla="*/ 120 w 139"/>
                <a:gd name="T39" fmla="*/ 51 h 126"/>
                <a:gd name="T40" fmla="*/ 122 w 139"/>
                <a:gd name="T41" fmla="*/ 28 h 126"/>
                <a:gd name="T42" fmla="*/ 88 w 139"/>
                <a:gd name="T43" fmla="*/ 3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126">
                  <a:moveTo>
                    <a:pt x="100" y="1"/>
                  </a:moveTo>
                  <a:cubicBezTo>
                    <a:pt x="111" y="0"/>
                    <a:pt x="135" y="13"/>
                    <a:pt x="137" y="25"/>
                  </a:cubicBezTo>
                  <a:cubicBezTo>
                    <a:pt x="139" y="42"/>
                    <a:pt x="120" y="55"/>
                    <a:pt x="121" y="73"/>
                  </a:cubicBezTo>
                  <a:cubicBezTo>
                    <a:pt x="102" y="98"/>
                    <a:pt x="83" y="123"/>
                    <a:pt x="42" y="126"/>
                  </a:cubicBezTo>
                  <a:cubicBezTo>
                    <a:pt x="18" y="123"/>
                    <a:pt x="2" y="113"/>
                    <a:pt x="1" y="88"/>
                  </a:cubicBezTo>
                  <a:cubicBezTo>
                    <a:pt x="0" y="83"/>
                    <a:pt x="4" y="69"/>
                    <a:pt x="6" y="64"/>
                  </a:cubicBezTo>
                  <a:cubicBezTo>
                    <a:pt x="16" y="36"/>
                    <a:pt x="53" y="6"/>
                    <a:pt x="83" y="1"/>
                  </a:cubicBezTo>
                  <a:cubicBezTo>
                    <a:pt x="89" y="0"/>
                    <a:pt x="95" y="3"/>
                    <a:pt x="100" y="1"/>
                  </a:cubicBezTo>
                  <a:close/>
                  <a:moveTo>
                    <a:pt x="94" y="12"/>
                  </a:moveTo>
                  <a:cubicBezTo>
                    <a:pt x="71" y="8"/>
                    <a:pt x="60" y="19"/>
                    <a:pt x="47" y="28"/>
                  </a:cubicBezTo>
                  <a:cubicBezTo>
                    <a:pt x="32" y="39"/>
                    <a:pt x="18" y="56"/>
                    <a:pt x="13" y="74"/>
                  </a:cubicBezTo>
                  <a:cubicBezTo>
                    <a:pt x="10" y="84"/>
                    <a:pt x="11" y="102"/>
                    <a:pt x="18" y="105"/>
                  </a:cubicBezTo>
                  <a:cubicBezTo>
                    <a:pt x="17" y="101"/>
                    <a:pt x="20" y="97"/>
                    <a:pt x="20" y="89"/>
                  </a:cubicBezTo>
                  <a:cubicBezTo>
                    <a:pt x="40" y="58"/>
                    <a:pt x="61" y="27"/>
                    <a:pt x="103" y="18"/>
                  </a:cubicBezTo>
                  <a:cubicBezTo>
                    <a:pt x="103" y="14"/>
                    <a:pt x="97" y="13"/>
                    <a:pt x="94" y="12"/>
                  </a:cubicBezTo>
                  <a:close/>
                  <a:moveTo>
                    <a:pt x="88" y="30"/>
                  </a:moveTo>
                  <a:cubicBezTo>
                    <a:pt x="60" y="46"/>
                    <a:pt x="40" y="68"/>
                    <a:pt x="25" y="97"/>
                  </a:cubicBezTo>
                  <a:cubicBezTo>
                    <a:pt x="27" y="103"/>
                    <a:pt x="24" y="107"/>
                    <a:pt x="25" y="112"/>
                  </a:cubicBezTo>
                  <a:cubicBezTo>
                    <a:pt x="32" y="117"/>
                    <a:pt x="45" y="118"/>
                    <a:pt x="53" y="116"/>
                  </a:cubicBezTo>
                  <a:cubicBezTo>
                    <a:pt x="84" y="113"/>
                    <a:pt x="112" y="78"/>
                    <a:pt x="120" y="51"/>
                  </a:cubicBezTo>
                  <a:cubicBezTo>
                    <a:pt x="122" y="43"/>
                    <a:pt x="121" y="35"/>
                    <a:pt x="122" y="28"/>
                  </a:cubicBezTo>
                  <a:cubicBezTo>
                    <a:pt x="111" y="23"/>
                    <a:pt x="100" y="26"/>
                    <a:pt x="88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6"/>
            <p:cNvSpPr>
              <a:spLocks noEditPoints="1"/>
            </p:cNvSpPr>
            <p:nvPr/>
          </p:nvSpPr>
          <p:spPr bwMode="auto">
            <a:xfrm>
              <a:off x="3205163" y="1074738"/>
              <a:ext cx="146050" cy="150813"/>
            </a:xfrm>
            <a:custGeom>
              <a:avLst/>
              <a:gdLst>
                <a:gd name="T0" fmla="*/ 177 w 187"/>
                <a:gd name="T1" fmla="*/ 65 h 193"/>
                <a:gd name="T2" fmla="*/ 158 w 187"/>
                <a:gd name="T3" fmla="*/ 70 h 193"/>
                <a:gd name="T4" fmla="*/ 148 w 187"/>
                <a:gd name="T5" fmla="*/ 116 h 193"/>
                <a:gd name="T6" fmla="*/ 133 w 187"/>
                <a:gd name="T7" fmla="*/ 134 h 193"/>
                <a:gd name="T8" fmla="*/ 114 w 187"/>
                <a:gd name="T9" fmla="*/ 149 h 193"/>
                <a:gd name="T10" fmla="*/ 106 w 187"/>
                <a:gd name="T11" fmla="*/ 167 h 193"/>
                <a:gd name="T12" fmla="*/ 68 w 187"/>
                <a:gd name="T13" fmla="*/ 186 h 193"/>
                <a:gd name="T14" fmla="*/ 37 w 187"/>
                <a:gd name="T15" fmla="*/ 187 h 193"/>
                <a:gd name="T16" fmla="*/ 18 w 187"/>
                <a:gd name="T17" fmla="*/ 153 h 193"/>
                <a:gd name="T18" fmla="*/ 14 w 187"/>
                <a:gd name="T19" fmla="*/ 141 h 193"/>
                <a:gd name="T20" fmla="*/ 15 w 187"/>
                <a:gd name="T21" fmla="*/ 133 h 193"/>
                <a:gd name="T22" fmla="*/ 2 w 187"/>
                <a:gd name="T23" fmla="*/ 108 h 193"/>
                <a:gd name="T24" fmla="*/ 22 w 187"/>
                <a:gd name="T25" fmla="*/ 71 h 193"/>
                <a:gd name="T26" fmla="*/ 38 w 187"/>
                <a:gd name="T27" fmla="*/ 44 h 193"/>
                <a:gd name="T28" fmla="*/ 51 w 187"/>
                <a:gd name="T29" fmla="*/ 42 h 193"/>
                <a:gd name="T30" fmla="*/ 84 w 187"/>
                <a:gd name="T31" fmla="*/ 37 h 193"/>
                <a:gd name="T32" fmla="*/ 106 w 187"/>
                <a:gd name="T33" fmla="*/ 43 h 193"/>
                <a:gd name="T34" fmla="*/ 126 w 187"/>
                <a:gd name="T35" fmla="*/ 12 h 193"/>
                <a:gd name="T36" fmla="*/ 148 w 187"/>
                <a:gd name="T37" fmla="*/ 0 h 193"/>
                <a:gd name="T38" fmla="*/ 171 w 187"/>
                <a:gd name="T39" fmla="*/ 7 h 193"/>
                <a:gd name="T40" fmla="*/ 182 w 187"/>
                <a:gd name="T41" fmla="*/ 26 h 193"/>
                <a:gd name="T42" fmla="*/ 177 w 187"/>
                <a:gd name="T43" fmla="*/ 65 h 193"/>
                <a:gd name="T44" fmla="*/ 168 w 187"/>
                <a:gd name="T45" fmla="*/ 16 h 193"/>
                <a:gd name="T46" fmla="*/ 142 w 187"/>
                <a:gd name="T47" fmla="*/ 16 h 193"/>
                <a:gd name="T48" fmla="*/ 134 w 187"/>
                <a:gd name="T49" fmla="*/ 65 h 193"/>
                <a:gd name="T50" fmla="*/ 124 w 187"/>
                <a:gd name="T51" fmla="*/ 67 h 193"/>
                <a:gd name="T52" fmla="*/ 118 w 187"/>
                <a:gd name="T53" fmla="*/ 84 h 193"/>
                <a:gd name="T54" fmla="*/ 75 w 187"/>
                <a:gd name="T55" fmla="*/ 88 h 193"/>
                <a:gd name="T56" fmla="*/ 113 w 187"/>
                <a:gd name="T57" fmla="*/ 80 h 193"/>
                <a:gd name="T58" fmla="*/ 135 w 187"/>
                <a:gd name="T59" fmla="*/ 56 h 193"/>
                <a:gd name="T60" fmla="*/ 136 w 187"/>
                <a:gd name="T61" fmla="*/ 13 h 193"/>
                <a:gd name="T62" fmla="*/ 126 w 187"/>
                <a:gd name="T63" fmla="*/ 34 h 193"/>
                <a:gd name="T64" fmla="*/ 99 w 187"/>
                <a:gd name="T65" fmla="*/ 51 h 193"/>
                <a:gd name="T66" fmla="*/ 78 w 187"/>
                <a:gd name="T67" fmla="*/ 43 h 193"/>
                <a:gd name="T68" fmla="*/ 39 w 187"/>
                <a:gd name="T69" fmla="*/ 52 h 193"/>
                <a:gd name="T70" fmla="*/ 9 w 187"/>
                <a:gd name="T71" fmla="*/ 108 h 193"/>
                <a:gd name="T72" fmla="*/ 23 w 187"/>
                <a:gd name="T73" fmla="*/ 134 h 193"/>
                <a:gd name="T74" fmla="*/ 39 w 187"/>
                <a:gd name="T75" fmla="*/ 181 h 193"/>
                <a:gd name="T76" fmla="*/ 45 w 187"/>
                <a:gd name="T77" fmla="*/ 184 h 193"/>
                <a:gd name="T78" fmla="*/ 84 w 187"/>
                <a:gd name="T79" fmla="*/ 176 h 193"/>
                <a:gd name="T80" fmla="*/ 107 w 187"/>
                <a:gd name="T81" fmla="*/ 146 h 193"/>
                <a:gd name="T82" fmla="*/ 138 w 187"/>
                <a:gd name="T83" fmla="*/ 120 h 193"/>
                <a:gd name="T84" fmla="*/ 145 w 187"/>
                <a:gd name="T85" fmla="*/ 70 h 193"/>
                <a:gd name="T86" fmla="*/ 172 w 187"/>
                <a:gd name="T87" fmla="*/ 59 h 193"/>
                <a:gd name="T88" fmla="*/ 168 w 187"/>
                <a:gd name="T89" fmla="*/ 1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" h="193">
                  <a:moveTo>
                    <a:pt x="177" y="65"/>
                  </a:moveTo>
                  <a:cubicBezTo>
                    <a:pt x="171" y="69"/>
                    <a:pt x="164" y="67"/>
                    <a:pt x="158" y="70"/>
                  </a:cubicBezTo>
                  <a:cubicBezTo>
                    <a:pt x="144" y="77"/>
                    <a:pt x="155" y="100"/>
                    <a:pt x="148" y="116"/>
                  </a:cubicBezTo>
                  <a:cubicBezTo>
                    <a:pt x="143" y="123"/>
                    <a:pt x="139" y="128"/>
                    <a:pt x="133" y="134"/>
                  </a:cubicBezTo>
                  <a:cubicBezTo>
                    <a:pt x="127" y="140"/>
                    <a:pt x="118" y="143"/>
                    <a:pt x="114" y="149"/>
                  </a:cubicBezTo>
                  <a:cubicBezTo>
                    <a:pt x="110" y="155"/>
                    <a:pt x="110" y="162"/>
                    <a:pt x="106" y="167"/>
                  </a:cubicBezTo>
                  <a:cubicBezTo>
                    <a:pt x="97" y="178"/>
                    <a:pt x="85" y="181"/>
                    <a:pt x="68" y="186"/>
                  </a:cubicBezTo>
                  <a:cubicBezTo>
                    <a:pt x="59" y="188"/>
                    <a:pt x="50" y="193"/>
                    <a:pt x="37" y="187"/>
                  </a:cubicBezTo>
                  <a:cubicBezTo>
                    <a:pt x="27" y="182"/>
                    <a:pt x="21" y="165"/>
                    <a:pt x="18" y="153"/>
                  </a:cubicBezTo>
                  <a:cubicBezTo>
                    <a:pt x="16" y="149"/>
                    <a:pt x="14" y="144"/>
                    <a:pt x="14" y="141"/>
                  </a:cubicBezTo>
                  <a:cubicBezTo>
                    <a:pt x="13" y="138"/>
                    <a:pt x="15" y="136"/>
                    <a:pt x="15" y="133"/>
                  </a:cubicBezTo>
                  <a:cubicBezTo>
                    <a:pt x="13" y="124"/>
                    <a:pt x="3" y="118"/>
                    <a:pt x="2" y="108"/>
                  </a:cubicBezTo>
                  <a:cubicBezTo>
                    <a:pt x="0" y="93"/>
                    <a:pt x="13" y="83"/>
                    <a:pt x="22" y="71"/>
                  </a:cubicBezTo>
                  <a:cubicBezTo>
                    <a:pt x="27" y="64"/>
                    <a:pt x="31" y="48"/>
                    <a:pt x="38" y="44"/>
                  </a:cubicBezTo>
                  <a:cubicBezTo>
                    <a:pt x="41" y="42"/>
                    <a:pt x="47" y="43"/>
                    <a:pt x="51" y="42"/>
                  </a:cubicBezTo>
                  <a:cubicBezTo>
                    <a:pt x="61" y="40"/>
                    <a:pt x="72" y="35"/>
                    <a:pt x="84" y="37"/>
                  </a:cubicBezTo>
                  <a:cubicBezTo>
                    <a:pt x="93" y="38"/>
                    <a:pt x="97" y="44"/>
                    <a:pt x="106" y="43"/>
                  </a:cubicBezTo>
                  <a:cubicBezTo>
                    <a:pt x="122" y="40"/>
                    <a:pt x="119" y="26"/>
                    <a:pt x="126" y="12"/>
                  </a:cubicBezTo>
                  <a:cubicBezTo>
                    <a:pt x="133" y="7"/>
                    <a:pt x="144" y="5"/>
                    <a:pt x="148" y="0"/>
                  </a:cubicBezTo>
                  <a:cubicBezTo>
                    <a:pt x="156" y="5"/>
                    <a:pt x="164" y="3"/>
                    <a:pt x="171" y="7"/>
                  </a:cubicBezTo>
                  <a:cubicBezTo>
                    <a:pt x="172" y="15"/>
                    <a:pt x="180" y="19"/>
                    <a:pt x="182" y="26"/>
                  </a:cubicBezTo>
                  <a:cubicBezTo>
                    <a:pt x="187" y="40"/>
                    <a:pt x="182" y="53"/>
                    <a:pt x="177" y="65"/>
                  </a:cubicBezTo>
                  <a:close/>
                  <a:moveTo>
                    <a:pt x="168" y="16"/>
                  </a:moveTo>
                  <a:cubicBezTo>
                    <a:pt x="159" y="13"/>
                    <a:pt x="148" y="8"/>
                    <a:pt x="142" y="16"/>
                  </a:cubicBezTo>
                  <a:cubicBezTo>
                    <a:pt x="136" y="35"/>
                    <a:pt x="152" y="55"/>
                    <a:pt x="134" y="65"/>
                  </a:cubicBezTo>
                  <a:cubicBezTo>
                    <a:pt x="129" y="64"/>
                    <a:pt x="126" y="65"/>
                    <a:pt x="124" y="67"/>
                  </a:cubicBezTo>
                  <a:cubicBezTo>
                    <a:pt x="119" y="72"/>
                    <a:pt x="121" y="78"/>
                    <a:pt x="118" y="84"/>
                  </a:cubicBezTo>
                  <a:cubicBezTo>
                    <a:pt x="109" y="97"/>
                    <a:pt x="87" y="92"/>
                    <a:pt x="75" y="88"/>
                  </a:cubicBezTo>
                  <a:cubicBezTo>
                    <a:pt x="89" y="82"/>
                    <a:pt x="104" y="91"/>
                    <a:pt x="113" y="80"/>
                  </a:cubicBezTo>
                  <a:cubicBezTo>
                    <a:pt x="113" y="65"/>
                    <a:pt x="122" y="58"/>
                    <a:pt x="135" y="56"/>
                  </a:cubicBezTo>
                  <a:cubicBezTo>
                    <a:pt x="140" y="44"/>
                    <a:pt x="129" y="27"/>
                    <a:pt x="136" y="13"/>
                  </a:cubicBezTo>
                  <a:cubicBezTo>
                    <a:pt x="128" y="15"/>
                    <a:pt x="126" y="27"/>
                    <a:pt x="126" y="34"/>
                  </a:cubicBezTo>
                  <a:cubicBezTo>
                    <a:pt x="119" y="43"/>
                    <a:pt x="112" y="52"/>
                    <a:pt x="99" y="51"/>
                  </a:cubicBezTo>
                  <a:cubicBezTo>
                    <a:pt x="92" y="50"/>
                    <a:pt x="86" y="43"/>
                    <a:pt x="78" y="43"/>
                  </a:cubicBezTo>
                  <a:cubicBezTo>
                    <a:pt x="63" y="42"/>
                    <a:pt x="53" y="48"/>
                    <a:pt x="39" y="52"/>
                  </a:cubicBezTo>
                  <a:cubicBezTo>
                    <a:pt x="38" y="75"/>
                    <a:pt x="4" y="84"/>
                    <a:pt x="9" y="108"/>
                  </a:cubicBezTo>
                  <a:cubicBezTo>
                    <a:pt x="11" y="118"/>
                    <a:pt x="20" y="123"/>
                    <a:pt x="23" y="134"/>
                  </a:cubicBezTo>
                  <a:cubicBezTo>
                    <a:pt x="17" y="151"/>
                    <a:pt x="30" y="168"/>
                    <a:pt x="39" y="181"/>
                  </a:cubicBezTo>
                  <a:cubicBezTo>
                    <a:pt x="42" y="181"/>
                    <a:pt x="48" y="181"/>
                    <a:pt x="45" y="184"/>
                  </a:cubicBezTo>
                  <a:cubicBezTo>
                    <a:pt x="57" y="181"/>
                    <a:pt x="74" y="181"/>
                    <a:pt x="84" y="176"/>
                  </a:cubicBezTo>
                  <a:cubicBezTo>
                    <a:pt x="97" y="170"/>
                    <a:pt x="100" y="157"/>
                    <a:pt x="107" y="146"/>
                  </a:cubicBezTo>
                  <a:cubicBezTo>
                    <a:pt x="114" y="134"/>
                    <a:pt x="130" y="131"/>
                    <a:pt x="138" y="120"/>
                  </a:cubicBezTo>
                  <a:cubicBezTo>
                    <a:pt x="146" y="107"/>
                    <a:pt x="141" y="89"/>
                    <a:pt x="145" y="70"/>
                  </a:cubicBezTo>
                  <a:cubicBezTo>
                    <a:pt x="152" y="64"/>
                    <a:pt x="164" y="63"/>
                    <a:pt x="172" y="59"/>
                  </a:cubicBezTo>
                  <a:cubicBezTo>
                    <a:pt x="179" y="43"/>
                    <a:pt x="178" y="29"/>
                    <a:pt x="168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0" name="Freeform 98"/>
          <p:cNvSpPr>
            <a:spLocks noEditPoints="1"/>
          </p:cNvSpPr>
          <p:nvPr/>
        </p:nvSpPr>
        <p:spPr bwMode="auto">
          <a:xfrm>
            <a:off x="8972907" y="361951"/>
            <a:ext cx="1355726" cy="1990778"/>
          </a:xfrm>
          <a:custGeom>
            <a:avLst/>
            <a:gdLst>
              <a:gd name="T0" fmla="*/ 876 w 1162"/>
              <a:gd name="T1" fmla="*/ 780 h 1705"/>
              <a:gd name="T2" fmla="*/ 589 w 1162"/>
              <a:gd name="T3" fmla="*/ 630 h 1705"/>
              <a:gd name="T4" fmla="*/ 936 w 1162"/>
              <a:gd name="T5" fmla="*/ 1451 h 1705"/>
              <a:gd name="T6" fmla="*/ 817 w 1162"/>
              <a:gd name="T7" fmla="*/ 1551 h 1705"/>
              <a:gd name="T8" fmla="*/ 428 w 1162"/>
              <a:gd name="T9" fmla="*/ 1341 h 1705"/>
              <a:gd name="T10" fmla="*/ 150 w 1162"/>
              <a:gd name="T11" fmla="*/ 1482 h 1705"/>
              <a:gd name="T12" fmla="*/ 46 w 1162"/>
              <a:gd name="T13" fmla="*/ 1535 h 1705"/>
              <a:gd name="T14" fmla="*/ 165 w 1162"/>
              <a:gd name="T15" fmla="*/ 1195 h 1705"/>
              <a:gd name="T16" fmla="*/ 431 w 1162"/>
              <a:gd name="T17" fmla="*/ 668 h 1705"/>
              <a:gd name="T18" fmla="*/ 459 w 1162"/>
              <a:gd name="T19" fmla="*/ 417 h 1705"/>
              <a:gd name="T20" fmla="*/ 549 w 1162"/>
              <a:gd name="T21" fmla="*/ 301 h 1705"/>
              <a:gd name="T22" fmla="*/ 729 w 1162"/>
              <a:gd name="T23" fmla="*/ 496 h 1705"/>
              <a:gd name="T24" fmla="*/ 1087 w 1162"/>
              <a:gd name="T25" fmla="*/ 646 h 1705"/>
              <a:gd name="T26" fmla="*/ 1086 w 1162"/>
              <a:gd name="T27" fmla="*/ 706 h 1705"/>
              <a:gd name="T28" fmla="*/ 562 w 1162"/>
              <a:gd name="T29" fmla="*/ 300 h 1705"/>
              <a:gd name="T30" fmla="*/ 197 w 1162"/>
              <a:gd name="T31" fmla="*/ 183 h 1705"/>
              <a:gd name="T32" fmla="*/ 373 w 1162"/>
              <a:gd name="T33" fmla="*/ 175 h 1705"/>
              <a:gd name="T34" fmla="*/ 519 w 1162"/>
              <a:gd name="T35" fmla="*/ 458 h 1705"/>
              <a:gd name="T36" fmla="*/ 552 w 1162"/>
              <a:gd name="T37" fmla="*/ 421 h 1705"/>
              <a:gd name="T38" fmla="*/ 468 w 1162"/>
              <a:gd name="T39" fmla="*/ 475 h 1705"/>
              <a:gd name="T40" fmla="*/ 495 w 1162"/>
              <a:gd name="T41" fmla="*/ 455 h 1705"/>
              <a:gd name="T42" fmla="*/ 544 w 1162"/>
              <a:gd name="T43" fmla="*/ 548 h 1705"/>
              <a:gd name="T44" fmla="*/ 609 w 1162"/>
              <a:gd name="T45" fmla="*/ 735 h 1705"/>
              <a:gd name="T46" fmla="*/ 723 w 1162"/>
              <a:gd name="T47" fmla="*/ 508 h 1705"/>
              <a:gd name="T48" fmla="*/ 535 w 1162"/>
              <a:gd name="T49" fmla="*/ 557 h 1705"/>
              <a:gd name="T50" fmla="*/ 1014 w 1162"/>
              <a:gd name="T51" fmla="*/ 586 h 1705"/>
              <a:gd name="T52" fmla="*/ 773 w 1162"/>
              <a:gd name="T53" fmla="*/ 701 h 1705"/>
              <a:gd name="T54" fmla="*/ 396 w 1162"/>
              <a:gd name="T55" fmla="*/ 627 h 1705"/>
              <a:gd name="T56" fmla="*/ 438 w 1162"/>
              <a:gd name="T57" fmla="*/ 625 h 1705"/>
              <a:gd name="T58" fmla="*/ 765 w 1162"/>
              <a:gd name="T59" fmla="*/ 828 h 1705"/>
              <a:gd name="T60" fmla="*/ 400 w 1162"/>
              <a:gd name="T61" fmla="*/ 652 h 1705"/>
              <a:gd name="T62" fmla="*/ 1093 w 1162"/>
              <a:gd name="T63" fmla="*/ 717 h 1705"/>
              <a:gd name="T64" fmla="*/ 524 w 1162"/>
              <a:gd name="T65" fmla="*/ 719 h 1705"/>
              <a:gd name="T66" fmla="*/ 483 w 1162"/>
              <a:gd name="T67" fmla="*/ 727 h 1705"/>
              <a:gd name="T68" fmla="*/ 484 w 1162"/>
              <a:gd name="T69" fmla="*/ 729 h 1705"/>
              <a:gd name="T70" fmla="*/ 438 w 1162"/>
              <a:gd name="T71" fmla="*/ 888 h 1705"/>
              <a:gd name="T72" fmla="*/ 684 w 1162"/>
              <a:gd name="T73" fmla="*/ 1266 h 1705"/>
              <a:gd name="T74" fmla="*/ 121 w 1162"/>
              <a:gd name="T75" fmla="*/ 1359 h 1705"/>
              <a:gd name="T76" fmla="*/ 284 w 1162"/>
              <a:gd name="T77" fmla="*/ 994 h 1705"/>
              <a:gd name="T78" fmla="*/ 133 w 1162"/>
              <a:gd name="T79" fmla="*/ 1471 h 1705"/>
              <a:gd name="T80" fmla="*/ 599 w 1162"/>
              <a:gd name="T81" fmla="*/ 892 h 1705"/>
              <a:gd name="T82" fmla="*/ 663 w 1162"/>
              <a:gd name="T83" fmla="*/ 990 h 1705"/>
              <a:gd name="T84" fmla="*/ 842 w 1162"/>
              <a:gd name="T85" fmla="*/ 1459 h 1705"/>
              <a:gd name="T86" fmla="*/ 936 w 1162"/>
              <a:gd name="T87" fmla="*/ 778 h 1705"/>
              <a:gd name="T88" fmla="*/ 952 w 1162"/>
              <a:gd name="T89" fmla="*/ 812 h 1705"/>
              <a:gd name="T90" fmla="*/ 1015 w 1162"/>
              <a:gd name="T91" fmla="*/ 855 h 1705"/>
              <a:gd name="T92" fmla="*/ 1060 w 1162"/>
              <a:gd name="T93" fmla="*/ 877 h 1705"/>
              <a:gd name="T94" fmla="*/ 1074 w 1162"/>
              <a:gd name="T95" fmla="*/ 853 h 1705"/>
              <a:gd name="T96" fmla="*/ 400 w 1162"/>
              <a:gd name="T97" fmla="*/ 1264 h 1705"/>
              <a:gd name="T98" fmla="*/ 558 w 1162"/>
              <a:gd name="T99" fmla="*/ 1263 h 1705"/>
              <a:gd name="T100" fmla="*/ 354 w 1162"/>
              <a:gd name="T101" fmla="*/ 1287 h 1705"/>
              <a:gd name="T102" fmla="*/ 488 w 1162"/>
              <a:gd name="T103" fmla="*/ 1306 h 1705"/>
              <a:gd name="T104" fmla="*/ 414 w 1162"/>
              <a:gd name="T105" fmla="*/ 1329 h 1705"/>
              <a:gd name="T106" fmla="*/ 23 w 1162"/>
              <a:gd name="T107" fmla="*/ 1457 h 1705"/>
              <a:gd name="T108" fmla="*/ 879 w 1162"/>
              <a:gd name="T109" fmla="*/ 1460 h 1705"/>
              <a:gd name="T110" fmla="*/ 136 w 1162"/>
              <a:gd name="T111" fmla="*/ 1483 h 1705"/>
              <a:gd name="T112" fmla="*/ 52 w 1162"/>
              <a:gd name="T113" fmla="*/ 1491 h 1705"/>
              <a:gd name="T114" fmla="*/ 840 w 1162"/>
              <a:gd name="T115" fmla="*/ 1555 h 1705"/>
              <a:gd name="T116" fmla="*/ 892 w 1162"/>
              <a:gd name="T117" fmla="*/ 1659 h 1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2" h="1705">
                <a:moveTo>
                  <a:pt x="1146" y="846"/>
                </a:moveTo>
                <a:cubicBezTo>
                  <a:pt x="1137" y="850"/>
                  <a:pt x="1128" y="848"/>
                  <a:pt x="1122" y="854"/>
                </a:cubicBezTo>
                <a:cubicBezTo>
                  <a:pt x="1117" y="858"/>
                  <a:pt x="1114" y="867"/>
                  <a:pt x="1105" y="868"/>
                </a:cubicBezTo>
                <a:cubicBezTo>
                  <a:pt x="1099" y="868"/>
                  <a:pt x="1091" y="865"/>
                  <a:pt x="1086" y="860"/>
                </a:cubicBezTo>
                <a:cubicBezTo>
                  <a:pt x="1086" y="862"/>
                  <a:pt x="1082" y="860"/>
                  <a:pt x="1082" y="862"/>
                </a:cubicBezTo>
                <a:cubicBezTo>
                  <a:pt x="1081" y="875"/>
                  <a:pt x="1070" y="886"/>
                  <a:pt x="1055" y="888"/>
                </a:cubicBezTo>
                <a:cubicBezTo>
                  <a:pt x="1048" y="886"/>
                  <a:pt x="1043" y="881"/>
                  <a:pt x="1043" y="872"/>
                </a:cubicBezTo>
                <a:cubicBezTo>
                  <a:pt x="1038" y="871"/>
                  <a:pt x="1030" y="870"/>
                  <a:pt x="1027" y="865"/>
                </a:cubicBezTo>
                <a:cubicBezTo>
                  <a:pt x="1014" y="876"/>
                  <a:pt x="998" y="866"/>
                  <a:pt x="997" y="849"/>
                </a:cubicBezTo>
                <a:cubicBezTo>
                  <a:pt x="989" y="842"/>
                  <a:pt x="982" y="834"/>
                  <a:pt x="973" y="828"/>
                </a:cubicBezTo>
                <a:cubicBezTo>
                  <a:pt x="960" y="839"/>
                  <a:pt x="948" y="826"/>
                  <a:pt x="942" y="817"/>
                </a:cubicBezTo>
                <a:cubicBezTo>
                  <a:pt x="928" y="822"/>
                  <a:pt x="910" y="826"/>
                  <a:pt x="897" y="818"/>
                </a:cubicBezTo>
                <a:cubicBezTo>
                  <a:pt x="891" y="806"/>
                  <a:pt x="881" y="798"/>
                  <a:pt x="873" y="789"/>
                </a:cubicBezTo>
                <a:cubicBezTo>
                  <a:pt x="873" y="786"/>
                  <a:pt x="874" y="782"/>
                  <a:pt x="876" y="780"/>
                </a:cubicBezTo>
                <a:cubicBezTo>
                  <a:pt x="852" y="763"/>
                  <a:pt x="828" y="743"/>
                  <a:pt x="805" y="723"/>
                </a:cubicBezTo>
                <a:cubicBezTo>
                  <a:pt x="799" y="729"/>
                  <a:pt x="793" y="738"/>
                  <a:pt x="781" y="734"/>
                </a:cubicBezTo>
                <a:cubicBezTo>
                  <a:pt x="775" y="729"/>
                  <a:pt x="773" y="721"/>
                  <a:pt x="766" y="717"/>
                </a:cubicBezTo>
                <a:cubicBezTo>
                  <a:pt x="747" y="680"/>
                  <a:pt x="701" y="661"/>
                  <a:pt x="660" y="642"/>
                </a:cubicBezTo>
                <a:cubicBezTo>
                  <a:pt x="650" y="644"/>
                  <a:pt x="642" y="637"/>
                  <a:pt x="630" y="637"/>
                </a:cubicBezTo>
                <a:cubicBezTo>
                  <a:pt x="647" y="662"/>
                  <a:pt x="674" y="687"/>
                  <a:pt x="693" y="714"/>
                </a:cubicBezTo>
                <a:cubicBezTo>
                  <a:pt x="695" y="715"/>
                  <a:pt x="696" y="717"/>
                  <a:pt x="699" y="717"/>
                </a:cubicBezTo>
                <a:cubicBezTo>
                  <a:pt x="719" y="751"/>
                  <a:pt x="744" y="780"/>
                  <a:pt x="765" y="814"/>
                </a:cubicBezTo>
                <a:cubicBezTo>
                  <a:pt x="803" y="807"/>
                  <a:pt x="830" y="842"/>
                  <a:pt x="804" y="864"/>
                </a:cubicBezTo>
                <a:cubicBezTo>
                  <a:pt x="824" y="881"/>
                  <a:pt x="792" y="910"/>
                  <a:pt x="779" y="884"/>
                </a:cubicBezTo>
                <a:cubicBezTo>
                  <a:pt x="762" y="892"/>
                  <a:pt x="735" y="888"/>
                  <a:pt x="729" y="871"/>
                </a:cubicBezTo>
                <a:cubicBezTo>
                  <a:pt x="726" y="863"/>
                  <a:pt x="735" y="858"/>
                  <a:pt x="734" y="846"/>
                </a:cubicBezTo>
                <a:cubicBezTo>
                  <a:pt x="737" y="840"/>
                  <a:pt x="742" y="835"/>
                  <a:pt x="747" y="831"/>
                </a:cubicBezTo>
                <a:cubicBezTo>
                  <a:pt x="699" y="760"/>
                  <a:pt x="647" y="692"/>
                  <a:pt x="589" y="630"/>
                </a:cubicBezTo>
                <a:cubicBezTo>
                  <a:pt x="575" y="631"/>
                  <a:pt x="554" y="627"/>
                  <a:pt x="538" y="632"/>
                </a:cubicBezTo>
                <a:cubicBezTo>
                  <a:pt x="542" y="640"/>
                  <a:pt x="540" y="646"/>
                  <a:pt x="545" y="654"/>
                </a:cubicBezTo>
                <a:cubicBezTo>
                  <a:pt x="560" y="662"/>
                  <a:pt x="575" y="665"/>
                  <a:pt x="593" y="669"/>
                </a:cubicBezTo>
                <a:cubicBezTo>
                  <a:pt x="604" y="690"/>
                  <a:pt x="611" y="714"/>
                  <a:pt x="621" y="735"/>
                </a:cubicBezTo>
                <a:cubicBezTo>
                  <a:pt x="620" y="738"/>
                  <a:pt x="619" y="741"/>
                  <a:pt x="617" y="743"/>
                </a:cubicBezTo>
                <a:cubicBezTo>
                  <a:pt x="643" y="792"/>
                  <a:pt x="658" y="850"/>
                  <a:pt x="684" y="897"/>
                </a:cubicBezTo>
                <a:cubicBezTo>
                  <a:pt x="696" y="935"/>
                  <a:pt x="705" y="969"/>
                  <a:pt x="722" y="1001"/>
                </a:cubicBezTo>
                <a:cubicBezTo>
                  <a:pt x="727" y="1024"/>
                  <a:pt x="736" y="1045"/>
                  <a:pt x="746" y="1070"/>
                </a:cubicBezTo>
                <a:cubicBezTo>
                  <a:pt x="766" y="1118"/>
                  <a:pt x="781" y="1174"/>
                  <a:pt x="802" y="1221"/>
                </a:cubicBezTo>
                <a:cubicBezTo>
                  <a:pt x="822" y="1298"/>
                  <a:pt x="850" y="1369"/>
                  <a:pt x="870" y="1441"/>
                </a:cubicBezTo>
                <a:cubicBezTo>
                  <a:pt x="888" y="1441"/>
                  <a:pt x="896" y="1465"/>
                  <a:pt x="900" y="1479"/>
                </a:cubicBezTo>
                <a:cubicBezTo>
                  <a:pt x="908" y="1478"/>
                  <a:pt x="911" y="1474"/>
                  <a:pt x="917" y="1472"/>
                </a:cubicBezTo>
                <a:cubicBezTo>
                  <a:pt x="914" y="1467"/>
                  <a:pt x="912" y="1460"/>
                  <a:pt x="910" y="1454"/>
                </a:cubicBezTo>
                <a:cubicBezTo>
                  <a:pt x="914" y="1444"/>
                  <a:pt x="929" y="1446"/>
                  <a:pt x="936" y="1451"/>
                </a:cubicBezTo>
                <a:cubicBezTo>
                  <a:pt x="942" y="1474"/>
                  <a:pt x="954" y="1494"/>
                  <a:pt x="954" y="1516"/>
                </a:cubicBezTo>
                <a:cubicBezTo>
                  <a:pt x="938" y="1526"/>
                  <a:pt x="926" y="1512"/>
                  <a:pt x="922" y="1498"/>
                </a:cubicBezTo>
                <a:cubicBezTo>
                  <a:pt x="919" y="1500"/>
                  <a:pt x="913" y="1501"/>
                  <a:pt x="912" y="1500"/>
                </a:cubicBezTo>
                <a:cubicBezTo>
                  <a:pt x="910" y="1510"/>
                  <a:pt x="918" y="1513"/>
                  <a:pt x="917" y="1521"/>
                </a:cubicBezTo>
                <a:cubicBezTo>
                  <a:pt x="916" y="1532"/>
                  <a:pt x="905" y="1528"/>
                  <a:pt x="902" y="1536"/>
                </a:cubicBezTo>
                <a:cubicBezTo>
                  <a:pt x="902" y="1537"/>
                  <a:pt x="908" y="1552"/>
                  <a:pt x="910" y="1560"/>
                </a:cubicBezTo>
                <a:cubicBezTo>
                  <a:pt x="918" y="1582"/>
                  <a:pt x="935" y="1610"/>
                  <a:pt x="942" y="1628"/>
                </a:cubicBezTo>
                <a:cubicBezTo>
                  <a:pt x="945" y="1638"/>
                  <a:pt x="950" y="1654"/>
                  <a:pt x="936" y="1658"/>
                </a:cubicBezTo>
                <a:cubicBezTo>
                  <a:pt x="938" y="1668"/>
                  <a:pt x="938" y="1673"/>
                  <a:pt x="938" y="1685"/>
                </a:cubicBezTo>
                <a:cubicBezTo>
                  <a:pt x="924" y="1705"/>
                  <a:pt x="907" y="1685"/>
                  <a:pt x="900" y="1668"/>
                </a:cubicBezTo>
                <a:cubicBezTo>
                  <a:pt x="895" y="1668"/>
                  <a:pt x="894" y="1671"/>
                  <a:pt x="891" y="1672"/>
                </a:cubicBezTo>
                <a:cubicBezTo>
                  <a:pt x="884" y="1669"/>
                  <a:pt x="883" y="1661"/>
                  <a:pt x="876" y="1658"/>
                </a:cubicBezTo>
                <a:cubicBezTo>
                  <a:pt x="865" y="1618"/>
                  <a:pt x="845" y="1587"/>
                  <a:pt x="829" y="1552"/>
                </a:cubicBezTo>
                <a:cubicBezTo>
                  <a:pt x="823" y="1552"/>
                  <a:pt x="822" y="1552"/>
                  <a:pt x="817" y="1551"/>
                </a:cubicBezTo>
                <a:cubicBezTo>
                  <a:pt x="802" y="1527"/>
                  <a:pt x="793" y="1496"/>
                  <a:pt x="782" y="1472"/>
                </a:cubicBezTo>
                <a:cubicBezTo>
                  <a:pt x="782" y="1467"/>
                  <a:pt x="783" y="1464"/>
                  <a:pt x="789" y="1463"/>
                </a:cubicBezTo>
                <a:cubicBezTo>
                  <a:pt x="766" y="1418"/>
                  <a:pt x="758" y="1374"/>
                  <a:pt x="742" y="1324"/>
                </a:cubicBezTo>
                <a:cubicBezTo>
                  <a:pt x="705" y="1312"/>
                  <a:pt x="664" y="1302"/>
                  <a:pt x="626" y="1293"/>
                </a:cubicBezTo>
                <a:cubicBezTo>
                  <a:pt x="615" y="1290"/>
                  <a:pt x="603" y="1285"/>
                  <a:pt x="593" y="1284"/>
                </a:cubicBezTo>
                <a:cubicBezTo>
                  <a:pt x="573" y="1281"/>
                  <a:pt x="549" y="1285"/>
                  <a:pt x="526" y="1286"/>
                </a:cubicBezTo>
                <a:cubicBezTo>
                  <a:pt x="524" y="1289"/>
                  <a:pt x="526" y="1294"/>
                  <a:pt x="526" y="1301"/>
                </a:cubicBezTo>
                <a:cubicBezTo>
                  <a:pt x="547" y="1312"/>
                  <a:pt x="543" y="1362"/>
                  <a:pt x="517" y="1360"/>
                </a:cubicBezTo>
                <a:cubicBezTo>
                  <a:pt x="509" y="1388"/>
                  <a:pt x="528" y="1431"/>
                  <a:pt x="500" y="1447"/>
                </a:cubicBezTo>
                <a:cubicBezTo>
                  <a:pt x="504" y="1469"/>
                  <a:pt x="459" y="1482"/>
                  <a:pt x="457" y="1450"/>
                </a:cubicBezTo>
                <a:cubicBezTo>
                  <a:pt x="453" y="1450"/>
                  <a:pt x="449" y="1448"/>
                  <a:pt x="443" y="1448"/>
                </a:cubicBezTo>
                <a:cubicBezTo>
                  <a:pt x="440" y="1444"/>
                  <a:pt x="438" y="1438"/>
                  <a:pt x="436" y="1433"/>
                </a:cubicBezTo>
                <a:cubicBezTo>
                  <a:pt x="445" y="1412"/>
                  <a:pt x="440" y="1377"/>
                  <a:pt x="439" y="1358"/>
                </a:cubicBezTo>
                <a:cubicBezTo>
                  <a:pt x="436" y="1355"/>
                  <a:pt x="429" y="1350"/>
                  <a:pt x="428" y="1341"/>
                </a:cubicBezTo>
                <a:cubicBezTo>
                  <a:pt x="424" y="1343"/>
                  <a:pt x="418" y="1342"/>
                  <a:pt x="414" y="1343"/>
                </a:cubicBezTo>
                <a:cubicBezTo>
                  <a:pt x="418" y="1356"/>
                  <a:pt x="409" y="1365"/>
                  <a:pt x="392" y="1364"/>
                </a:cubicBezTo>
                <a:cubicBezTo>
                  <a:pt x="373" y="1355"/>
                  <a:pt x="389" y="1323"/>
                  <a:pt x="383" y="1304"/>
                </a:cubicBezTo>
                <a:cubicBezTo>
                  <a:pt x="384" y="1304"/>
                  <a:pt x="385" y="1303"/>
                  <a:pt x="385" y="1301"/>
                </a:cubicBezTo>
                <a:cubicBezTo>
                  <a:pt x="400" y="1293"/>
                  <a:pt x="417" y="1306"/>
                  <a:pt x="413" y="1320"/>
                </a:cubicBezTo>
                <a:cubicBezTo>
                  <a:pt x="420" y="1322"/>
                  <a:pt x="420" y="1316"/>
                  <a:pt x="426" y="1317"/>
                </a:cubicBezTo>
                <a:cubicBezTo>
                  <a:pt x="424" y="1312"/>
                  <a:pt x="427" y="1309"/>
                  <a:pt x="428" y="1304"/>
                </a:cubicBezTo>
                <a:cubicBezTo>
                  <a:pt x="431" y="1300"/>
                  <a:pt x="434" y="1303"/>
                  <a:pt x="438" y="1301"/>
                </a:cubicBezTo>
                <a:cubicBezTo>
                  <a:pt x="438" y="1296"/>
                  <a:pt x="437" y="1291"/>
                  <a:pt x="435" y="1286"/>
                </a:cubicBezTo>
                <a:cubicBezTo>
                  <a:pt x="418" y="1287"/>
                  <a:pt x="406" y="1285"/>
                  <a:pt x="397" y="1293"/>
                </a:cubicBezTo>
                <a:cubicBezTo>
                  <a:pt x="364" y="1293"/>
                  <a:pt x="329" y="1301"/>
                  <a:pt x="295" y="1306"/>
                </a:cubicBezTo>
                <a:cubicBezTo>
                  <a:pt x="267" y="1314"/>
                  <a:pt x="228" y="1317"/>
                  <a:pt x="199" y="1321"/>
                </a:cubicBezTo>
                <a:cubicBezTo>
                  <a:pt x="186" y="1371"/>
                  <a:pt x="156" y="1426"/>
                  <a:pt x="142" y="1474"/>
                </a:cubicBezTo>
                <a:cubicBezTo>
                  <a:pt x="146" y="1476"/>
                  <a:pt x="148" y="1479"/>
                  <a:pt x="150" y="1482"/>
                </a:cubicBezTo>
                <a:cubicBezTo>
                  <a:pt x="141" y="1500"/>
                  <a:pt x="133" y="1525"/>
                  <a:pt x="128" y="1545"/>
                </a:cubicBezTo>
                <a:cubicBezTo>
                  <a:pt x="124" y="1547"/>
                  <a:pt x="121" y="1551"/>
                  <a:pt x="116" y="1549"/>
                </a:cubicBezTo>
                <a:cubicBezTo>
                  <a:pt x="104" y="1563"/>
                  <a:pt x="101" y="1582"/>
                  <a:pt x="91" y="1602"/>
                </a:cubicBezTo>
                <a:cubicBezTo>
                  <a:pt x="90" y="1604"/>
                  <a:pt x="87" y="1606"/>
                  <a:pt x="85" y="1609"/>
                </a:cubicBezTo>
                <a:cubicBezTo>
                  <a:pt x="78" y="1626"/>
                  <a:pt x="78" y="1647"/>
                  <a:pt x="65" y="1657"/>
                </a:cubicBezTo>
                <a:cubicBezTo>
                  <a:pt x="60" y="1656"/>
                  <a:pt x="58" y="1659"/>
                  <a:pt x="54" y="1657"/>
                </a:cubicBezTo>
                <a:cubicBezTo>
                  <a:pt x="47" y="1664"/>
                  <a:pt x="44" y="1681"/>
                  <a:pt x="35" y="1683"/>
                </a:cubicBezTo>
                <a:cubicBezTo>
                  <a:pt x="27" y="1681"/>
                  <a:pt x="19" y="1678"/>
                  <a:pt x="14" y="1672"/>
                </a:cubicBezTo>
                <a:cubicBezTo>
                  <a:pt x="14" y="1661"/>
                  <a:pt x="21" y="1656"/>
                  <a:pt x="25" y="1649"/>
                </a:cubicBezTo>
                <a:cubicBezTo>
                  <a:pt x="4" y="1644"/>
                  <a:pt x="13" y="1629"/>
                  <a:pt x="17" y="1610"/>
                </a:cubicBezTo>
                <a:cubicBezTo>
                  <a:pt x="17" y="1605"/>
                  <a:pt x="16" y="1602"/>
                  <a:pt x="17" y="1600"/>
                </a:cubicBezTo>
                <a:cubicBezTo>
                  <a:pt x="17" y="1599"/>
                  <a:pt x="20" y="1597"/>
                  <a:pt x="21" y="1595"/>
                </a:cubicBezTo>
                <a:cubicBezTo>
                  <a:pt x="23" y="1589"/>
                  <a:pt x="24" y="1581"/>
                  <a:pt x="27" y="1575"/>
                </a:cubicBezTo>
                <a:cubicBezTo>
                  <a:pt x="32" y="1565"/>
                  <a:pt x="45" y="1547"/>
                  <a:pt x="46" y="1535"/>
                </a:cubicBezTo>
                <a:cubicBezTo>
                  <a:pt x="46" y="1531"/>
                  <a:pt x="38" y="1532"/>
                  <a:pt x="38" y="1527"/>
                </a:cubicBezTo>
                <a:cubicBezTo>
                  <a:pt x="37" y="1519"/>
                  <a:pt x="45" y="1514"/>
                  <a:pt x="46" y="1505"/>
                </a:cubicBezTo>
                <a:cubicBezTo>
                  <a:pt x="44" y="1501"/>
                  <a:pt x="39" y="1498"/>
                  <a:pt x="34" y="1496"/>
                </a:cubicBezTo>
                <a:cubicBezTo>
                  <a:pt x="32" y="1502"/>
                  <a:pt x="28" y="1506"/>
                  <a:pt x="28" y="1513"/>
                </a:cubicBezTo>
                <a:cubicBezTo>
                  <a:pt x="21" y="1516"/>
                  <a:pt x="10" y="1521"/>
                  <a:pt x="0" y="1518"/>
                </a:cubicBezTo>
                <a:cubicBezTo>
                  <a:pt x="1" y="1489"/>
                  <a:pt x="13" y="1463"/>
                  <a:pt x="22" y="1440"/>
                </a:cubicBezTo>
                <a:cubicBezTo>
                  <a:pt x="34" y="1440"/>
                  <a:pt x="46" y="1443"/>
                  <a:pt x="46" y="1455"/>
                </a:cubicBezTo>
                <a:cubicBezTo>
                  <a:pt x="47" y="1462"/>
                  <a:pt x="37" y="1468"/>
                  <a:pt x="39" y="1478"/>
                </a:cubicBezTo>
                <a:cubicBezTo>
                  <a:pt x="44" y="1479"/>
                  <a:pt x="49" y="1480"/>
                  <a:pt x="53" y="1482"/>
                </a:cubicBezTo>
                <a:cubicBezTo>
                  <a:pt x="57" y="1472"/>
                  <a:pt x="57" y="1464"/>
                  <a:pt x="58" y="1457"/>
                </a:cubicBezTo>
                <a:cubicBezTo>
                  <a:pt x="62" y="1454"/>
                  <a:pt x="68" y="1453"/>
                  <a:pt x="73" y="1456"/>
                </a:cubicBezTo>
                <a:cubicBezTo>
                  <a:pt x="93" y="1400"/>
                  <a:pt x="117" y="1345"/>
                  <a:pt x="135" y="1289"/>
                </a:cubicBezTo>
                <a:cubicBezTo>
                  <a:pt x="140" y="1274"/>
                  <a:pt x="145" y="1257"/>
                  <a:pt x="148" y="1242"/>
                </a:cubicBezTo>
                <a:cubicBezTo>
                  <a:pt x="150" y="1225"/>
                  <a:pt x="160" y="1209"/>
                  <a:pt x="165" y="1195"/>
                </a:cubicBezTo>
                <a:cubicBezTo>
                  <a:pt x="173" y="1173"/>
                  <a:pt x="179" y="1150"/>
                  <a:pt x="188" y="1128"/>
                </a:cubicBezTo>
                <a:cubicBezTo>
                  <a:pt x="196" y="1108"/>
                  <a:pt x="206" y="1080"/>
                  <a:pt x="215" y="1057"/>
                </a:cubicBezTo>
                <a:cubicBezTo>
                  <a:pt x="223" y="1037"/>
                  <a:pt x="230" y="1016"/>
                  <a:pt x="238" y="996"/>
                </a:cubicBezTo>
                <a:cubicBezTo>
                  <a:pt x="243" y="987"/>
                  <a:pt x="249" y="979"/>
                  <a:pt x="252" y="969"/>
                </a:cubicBezTo>
                <a:cubicBezTo>
                  <a:pt x="258" y="951"/>
                  <a:pt x="264" y="935"/>
                  <a:pt x="270" y="917"/>
                </a:cubicBezTo>
                <a:cubicBezTo>
                  <a:pt x="276" y="901"/>
                  <a:pt x="281" y="886"/>
                  <a:pt x="287" y="871"/>
                </a:cubicBezTo>
                <a:cubicBezTo>
                  <a:pt x="289" y="866"/>
                  <a:pt x="293" y="861"/>
                  <a:pt x="295" y="856"/>
                </a:cubicBezTo>
                <a:cubicBezTo>
                  <a:pt x="296" y="850"/>
                  <a:pt x="296" y="843"/>
                  <a:pt x="298" y="838"/>
                </a:cubicBezTo>
                <a:cubicBezTo>
                  <a:pt x="300" y="832"/>
                  <a:pt x="304" y="828"/>
                  <a:pt x="306" y="823"/>
                </a:cubicBezTo>
                <a:cubicBezTo>
                  <a:pt x="312" y="809"/>
                  <a:pt x="315" y="794"/>
                  <a:pt x="321" y="779"/>
                </a:cubicBezTo>
                <a:cubicBezTo>
                  <a:pt x="327" y="762"/>
                  <a:pt x="332" y="749"/>
                  <a:pt x="341" y="734"/>
                </a:cubicBezTo>
                <a:cubicBezTo>
                  <a:pt x="341" y="731"/>
                  <a:pt x="339" y="731"/>
                  <a:pt x="339" y="727"/>
                </a:cubicBezTo>
                <a:cubicBezTo>
                  <a:pt x="346" y="712"/>
                  <a:pt x="352" y="699"/>
                  <a:pt x="357" y="686"/>
                </a:cubicBezTo>
                <a:cubicBezTo>
                  <a:pt x="374" y="676"/>
                  <a:pt x="408" y="674"/>
                  <a:pt x="431" y="668"/>
                </a:cubicBezTo>
                <a:cubicBezTo>
                  <a:pt x="445" y="664"/>
                  <a:pt x="449" y="651"/>
                  <a:pt x="453" y="635"/>
                </a:cubicBezTo>
                <a:cubicBezTo>
                  <a:pt x="448" y="637"/>
                  <a:pt x="436" y="635"/>
                  <a:pt x="426" y="635"/>
                </a:cubicBezTo>
                <a:cubicBezTo>
                  <a:pt x="423" y="638"/>
                  <a:pt x="425" y="644"/>
                  <a:pt x="424" y="648"/>
                </a:cubicBezTo>
                <a:cubicBezTo>
                  <a:pt x="418" y="661"/>
                  <a:pt x="399" y="666"/>
                  <a:pt x="391" y="655"/>
                </a:cubicBezTo>
                <a:cubicBezTo>
                  <a:pt x="380" y="639"/>
                  <a:pt x="392" y="610"/>
                  <a:pt x="390" y="591"/>
                </a:cubicBezTo>
                <a:cubicBezTo>
                  <a:pt x="392" y="591"/>
                  <a:pt x="394" y="590"/>
                  <a:pt x="393" y="587"/>
                </a:cubicBezTo>
                <a:cubicBezTo>
                  <a:pt x="406" y="586"/>
                  <a:pt x="414" y="589"/>
                  <a:pt x="420" y="594"/>
                </a:cubicBezTo>
                <a:cubicBezTo>
                  <a:pt x="418" y="600"/>
                  <a:pt x="421" y="604"/>
                  <a:pt x="423" y="609"/>
                </a:cubicBezTo>
                <a:cubicBezTo>
                  <a:pt x="434" y="611"/>
                  <a:pt x="443" y="609"/>
                  <a:pt x="458" y="609"/>
                </a:cubicBezTo>
                <a:cubicBezTo>
                  <a:pt x="461" y="601"/>
                  <a:pt x="459" y="594"/>
                  <a:pt x="462" y="585"/>
                </a:cubicBezTo>
                <a:cubicBezTo>
                  <a:pt x="453" y="575"/>
                  <a:pt x="440" y="563"/>
                  <a:pt x="437" y="548"/>
                </a:cubicBezTo>
                <a:cubicBezTo>
                  <a:pt x="432" y="522"/>
                  <a:pt x="449" y="498"/>
                  <a:pt x="462" y="484"/>
                </a:cubicBezTo>
                <a:cubicBezTo>
                  <a:pt x="454" y="477"/>
                  <a:pt x="445" y="472"/>
                  <a:pt x="441" y="462"/>
                </a:cubicBezTo>
                <a:cubicBezTo>
                  <a:pt x="447" y="448"/>
                  <a:pt x="453" y="432"/>
                  <a:pt x="459" y="417"/>
                </a:cubicBezTo>
                <a:cubicBezTo>
                  <a:pt x="402" y="366"/>
                  <a:pt x="337" y="322"/>
                  <a:pt x="277" y="273"/>
                </a:cubicBezTo>
                <a:cubicBezTo>
                  <a:pt x="279" y="271"/>
                  <a:pt x="277" y="271"/>
                  <a:pt x="278" y="268"/>
                </a:cubicBezTo>
                <a:cubicBezTo>
                  <a:pt x="227" y="223"/>
                  <a:pt x="178" y="175"/>
                  <a:pt x="122" y="134"/>
                </a:cubicBezTo>
                <a:cubicBezTo>
                  <a:pt x="119" y="134"/>
                  <a:pt x="116" y="134"/>
                  <a:pt x="113" y="134"/>
                </a:cubicBezTo>
                <a:cubicBezTo>
                  <a:pt x="110" y="131"/>
                  <a:pt x="105" y="128"/>
                  <a:pt x="100" y="125"/>
                </a:cubicBezTo>
                <a:cubicBezTo>
                  <a:pt x="101" y="120"/>
                  <a:pt x="99" y="117"/>
                  <a:pt x="97" y="115"/>
                </a:cubicBezTo>
                <a:cubicBezTo>
                  <a:pt x="109" y="70"/>
                  <a:pt x="129" y="31"/>
                  <a:pt x="173" y="9"/>
                </a:cubicBezTo>
                <a:cubicBezTo>
                  <a:pt x="179" y="6"/>
                  <a:pt x="186" y="5"/>
                  <a:pt x="192" y="0"/>
                </a:cubicBezTo>
                <a:cubicBezTo>
                  <a:pt x="205" y="2"/>
                  <a:pt x="215" y="11"/>
                  <a:pt x="215" y="22"/>
                </a:cubicBezTo>
                <a:cubicBezTo>
                  <a:pt x="268" y="68"/>
                  <a:pt x="324" y="110"/>
                  <a:pt x="369" y="163"/>
                </a:cubicBezTo>
                <a:cubicBezTo>
                  <a:pt x="374" y="163"/>
                  <a:pt x="373" y="163"/>
                  <a:pt x="377" y="163"/>
                </a:cubicBezTo>
                <a:cubicBezTo>
                  <a:pt x="439" y="210"/>
                  <a:pt x="487" y="269"/>
                  <a:pt x="549" y="315"/>
                </a:cubicBezTo>
                <a:cubicBezTo>
                  <a:pt x="552" y="321"/>
                  <a:pt x="553" y="330"/>
                  <a:pt x="562" y="331"/>
                </a:cubicBezTo>
                <a:cubicBezTo>
                  <a:pt x="565" y="319"/>
                  <a:pt x="558" y="305"/>
                  <a:pt x="549" y="301"/>
                </a:cubicBezTo>
                <a:cubicBezTo>
                  <a:pt x="550" y="299"/>
                  <a:pt x="550" y="294"/>
                  <a:pt x="551" y="292"/>
                </a:cubicBezTo>
                <a:cubicBezTo>
                  <a:pt x="576" y="268"/>
                  <a:pt x="625" y="289"/>
                  <a:pt x="615" y="319"/>
                </a:cubicBezTo>
                <a:cubicBezTo>
                  <a:pt x="607" y="325"/>
                  <a:pt x="602" y="327"/>
                  <a:pt x="590" y="324"/>
                </a:cubicBezTo>
                <a:cubicBezTo>
                  <a:pt x="584" y="330"/>
                  <a:pt x="585" y="340"/>
                  <a:pt x="580" y="345"/>
                </a:cubicBezTo>
                <a:cubicBezTo>
                  <a:pt x="587" y="352"/>
                  <a:pt x="595" y="359"/>
                  <a:pt x="598" y="371"/>
                </a:cubicBezTo>
                <a:cubicBezTo>
                  <a:pt x="616" y="394"/>
                  <a:pt x="641" y="410"/>
                  <a:pt x="663" y="431"/>
                </a:cubicBezTo>
                <a:cubicBezTo>
                  <a:pt x="675" y="441"/>
                  <a:pt x="687" y="452"/>
                  <a:pt x="701" y="457"/>
                </a:cubicBezTo>
                <a:cubicBezTo>
                  <a:pt x="705" y="440"/>
                  <a:pt x="681" y="441"/>
                  <a:pt x="682" y="423"/>
                </a:cubicBezTo>
                <a:cubicBezTo>
                  <a:pt x="698" y="401"/>
                  <a:pt x="731" y="413"/>
                  <a:pt x="746" y="429"/>
                </a:cubicBezTo>
                <a:cubicBezTo>
                  <a:pt x="749" y="437"/>
                  <a:pt x="745" y="446"/>
                  <a:pt x="744" y="450"/>
                </a:cubicBezTo>
                <a:cubicBezTo>
                  <a:pt x="739" y="453"/>
                  <a:pt x="731" y="453"/>
                  <a:pt x="723" y="453"/>
                </a:cubicBezTo>
                <a:cubicBezTo>
                  <a:pt x="720" y="458"/>
                  <a:pt x="719" y="464"/>
                  <a:pt x="715" y="468"/>
                </a:cubicBezTo>
                <a:cubicBezTo>
                  <a:pt x="717" y="475"/>
                  <a:pt x="725" y="479"/>
                  <a:pt x="728" y="486"/>
                </a:cubicBezTo>
                <a:cubicBezTo>
                  <a:pt x="729" y="489"/>
                  <a:pt x="727" y="493"/>
                  <a:pt x="729" y="496"/>
                </a:cubicBezTo>
                <a:cubicBezTo>
                  <a:pt x="733" y="504"/>
                  <a:pt x="742" y="512"/>
                  <a:pt x="747" y="518"/>
                </a:cubicBezTo>
                <a:cubicBezTo>
                  <a:pt x="795" y="571"/>
                  <a:pt x="865" y="616"/>
                  <a:pt x="908" y="671"/>
                </a:cubicBezTo>
                <a:cubicBezTo>
                  <a:pt x="927" y="683"/>
                  <a:pt x="941" y="710"/>
                  <a:pt x="966" y="720"/>
                </a:cubicBezTo>
                <a:cubicBezTo>
                  <a:pt x="989" y="707"/>
                  <a:pt x="1011" y="692"/>
                  <a:pt x="1037" y="680"/>
                </a:cubicBezTo>
                <a:cubicBezTo>
                  <a:pt x="1036" y="677"/>
                  <a:pt x="1032" y="676"/>
                  <a:pt x="1031" y="672"/>
                </a:cubicBezTo>
                <a:cubicBezTo>
                  <a:pt x="1032" y="667"/>
                  <a:pt x="1033" y="664"/>
                  <a:pt x="1035" y="660"/>
                </a:cubicBezTo>
                <a:cubicBezTo>
                  <a:pt x="1026" y="652"/>
                  <a:pt x="1017" y="647"/>
                  <a:pt x="1008" y="640"/>
                </a:cubicBezTo>
                <a:cubicBezTo>
                  <a:pt x="1000" y="644"/>
                  <a:pt x="989" y="648"/>
                  <a:pt x="979" y="643"/>
                </a:cubicBezTo>
                <a:cubicBezTo>
                  <a:pt x="979" y="638"/>
                  <a:pt x="974" y="632"/>
                  <a:pt x="974" y="626"/>
                </a:cubicBezTo>
                <a:cubicBezTo>
                  <a:pt x="973" y="607"/>
                  <a:pt x="1003" y="570"/>
                  <a:pt x="1020" y="572"/>
                </a:cubicBezTo>
                <a:cubicBezTo>
                  <a:pt x="1028" y="573"/>
                  <a:pt x="1043" y="583"/>
                  <a:pt x="1045" y="591"/>
                </a:cubicBezTo>
                <a:cubicBezTo>
                  <a:pt x="1046" y="595"/>
                  <a:pt x="1042" y="600"/>
                  <a:pt x="1043" y="604"/>
                </a:cubicBezTo>
                <a:cubicBezTo>
                  <a:pt x="1045" y="614"/>
                  <a:pt x="1053" y="615"/>
                  <a:pt x="1061" y="623"/>
                </a:cubicBezTo>
                <a:cubicBezTo>
                  <a:pt x="1076" y="617"/>
                  <a:pt x="1091" y="629"/>
                  <a:pt x="1087" y="646"/>
                </a:cubicBezTo>
                <a:cubicBezTo>
                  <a:pt x="1090" y="650"/>
                  <a:pt x="1091" y="650"/>
                  <a:pt x="1094" y="655"/>
                </a:cubicBezTo>
                <a:cubicBezTo>
                  <a:pt x="1097" y="653"/>
                  <a:pt x="1100" y="652"/>
                  <a:pt x="1102" y="650"/>
                </a:cubicBezTo>
                <a:cubicBezTo>
                  <a:pt x="1100" y="638"/>
                  <a:pt x="1086" y="633"/>
                  <a:pt x="1091" y="617"/>
                </a:cubicBezTo>
                <a:cubicBezTo>
                  <a:pt x="1115" y="609"/>
                  <a:pt x="1160" y="640"/>
                  <a:pt x="1146" y="660"/>
                </a:cubicBezTo>
                <a:cubicBezTo>
                  <a:pt x="1139" y="669"/>
                  <a:pt x="1122" y="665"/>
                  <a:pt x="1114" y="657"/>
                </a:cubicBezTo>
                <a:cubicBezTo>
                  <a:pt x="1109" y="658"/>
                  <a:pt x="1112" y="663"/>
                  <a:pt x="1105" y="663"/>
                </a:cubicBezTo>
                <a:cubicBezTo>
                  <a:pt x="1106" y="665"/>
                  <a:pt x="1108" y="667"/>
                  <a:pt x="1112" y="668"/>
                </a:cubicBezTo>
                <a:cubicBezTo>
                  <a:pt x="1113" y="666"/>
                  <a:pt x="1115" y="667"/>
                  <a:pt x="1117" y="663"/>
                </a:cubicBezTo>
                <a:cubicBezTo>
                  <a:pt x="1130" y="664"/>
                  <a:pt x="1138" y="676"/>
                  <a:pt x="1135" y="689"/>
                </a:cubicBezTo>
                <a:cubicBezTo>
                  <a:pt x="1140" y="700"/>
                  <a:pt x="1162" y="710"/>
                  <a:pt x="1162" y="719"/>
                </a:cubicBezTo>
                <a:cubicBezTo>
                  <a:pt x="1162" y="729"/>
                  <a:pt x="1150" y="736"/>
                  <a:pt x="1143" y="745"/>
                </a:cubicBezTo>
                <a:cubicBezTo>
                  <a:pt x="1123" y="747"/>
                  <a:pt x="1121" y="732"/>
                  <a:pt x="1109" y="722"/>
                </a:cubicBezTo>
                <a:cubicBezTo>
                  <a:pt x="1100" y="723"/>
                  <a:pt x="1097" y="732"/>
                  <a:pt x="1089" y="731"/>
                </a:cubicBezTo>
                <a:cubicBezTo>
                  <a:pt x="1076" y="729"/>
                  <a:pt x="1077" y="712"/>
                  <a:pt x="1086" y="706"/>
                </a:cubicBezTo>
                <a:cubicBezTo>
                  <a:pt x="1080" y="701"/>
                  <a:pt x="1076" y="695"/>
                  <a:pt x="1069" y="692"/>
                </a:cubicBezTo>
                <a:cubicBezTo>
                  <a:pt x="1040" y="708"/>
                  <a:pt x="1012" y="727"/>
                  <a:pt x="983" y="743"/>
                </a:cubicBezTo>
                <a:cubicBezTo>
                  <a:pt x="980" y="762"/>
                  <a:pt x="986" y="776"/>
                  <a:pt x="1000" y="784"/>
                </a:cubicBezTo>
                <a:cubicBezTo>
                  <a:pt x="1001" y="798"/>
                  <a:pt x="1012" y="803"/>
                  <a:pt x="1020" y="811"/>
                </a:cubicBezTo>
                <a:cubicBezTo>
                  <a:pt x="1033" y="809"/>
                  <a:pt x="1042" y="819"/>
                  <a:pt x="1046" y="833"/>
                </a:cubicBezTo>
                <a:cubicBezTo>
                  <a:pt x="1052" y="822"/>
                  <a:pt x="1071" y="826"/>
                  <a:pt x="1078" y="831"/>
                </a:cubicBezTo>
                <a:cubicBezTo>
                  <a:pt x="1085" y="828"/>
                  <a:pt x="1089" y="816"/>
                  <a:pt x="1100" y="815"/>
                </a:cubicBezTo>
                <a:cubicBezTo>
                  <a:pt x="1105" y="815"/>
                  <a:pt x="1105" y="821"/>
                  <a:pt x="1110" y="820"/>
                </a:cubicBezTo>
                <a:cubicBezTo>
                  <a:pt x="1118" y="820"/>
                  <a:pt x="1128" y="807"/>
                  <a:pt x="1139" y="814"/>
                </a:cubicBezTo>
                <a:cubicBezTo>
                  <a:pt x="1148" y="819"/>
                  <a:pt x="1150" y="834"/>
                  <a:pt x="1146" y="846"/>
                </a:cubicBezTo>
                <a:close/>
                <a:moveTo>
                  <a:pt x="605" y="314"/>
                </a:moveTo>
                <a:cubicBezTo>
                  <a:pt x="605" y="307"/>
                  <a:pt x="606" y="305"/>
                  <a:pt x="600" y="301"/>
                </a:cubicBezTo>
                <a:cubicBezTo>
                  <a:pt x="594" y="316"/>
                  <a:pt x="573" y="305"/>
                  <a:pt x="572" y="293"/>
                </a:cubicBezTo>
                <a:cubicBezTo>
                  <a:pt x="566" y="292"/>
                  <a:pt x="561" y="297"/>
                  <a:pt x="562" y="300"/>
                </a:cubicBezTo>
                <a:cubicBezTo>
                  <a:pt x="566" y="305"/>
                  <a:pt x="588" y="321"/>
                  <a:pt x="605" y="314"/>
                </a:cubicBezTo>
                <a:close/>
                <a:moveTo>
                  <a:pt x="185" y="36"/>
                </a:moveTo>
                <a:cubicBezTo>
                  <a:pt x="170" y="70"/>
                  <a:pt x="151" y="100"/>
                  <a:pt x="120" y="116"/>
                </a:cubicBezTo>
                <a:cubicBezTo>
                  <a:pt x="123" y="121"/>
                  <a:pt x="114" y="118"/>
                  <a:pt x="115" y="124"/>
                </a:cubicBezTo>
                <a:cubicBezTo>
                  <a:pt x="119" y="127"/>
                  <a:pt x="124" y="122"/>
                  <a:pt x="128" y="125"/>
                </a:cubicBezTo>
                <a:cubicBezTo>
                  <a:pt x="163" y="102"/>
                  <a:pt x="203" y="72"/>
                  <a:pt x="203" y="23"/>
                </a:cubicBezTo>
                <a:cubicBezTo>
                  <a:pt x="203" y="22"/>
                  <a:pt x="203" y="20"/>
                  <a:pt x="205" y="21"/>
                </a:cubicBezTo>
                <a:cubicBezTo>
                  <a:pt x="203" y="16"/>
                  <a:pt x="199" y="13"/>
                  <a:pt x="193" y="11"/>
                </a:cubicBezTo>
                <a:cubicBezTo>
                  <a:pt x="194" y="18"/>
                  <a:pt x="182" y="26"/>
                  <a:pt x="185" y="36"/>
                </a:cubicBezTo>
                <a:close/>
                <a:moveTo>
                  <a:pt x="108" y="111"/>
                </a:moveTo>
                <a:cubicBezTo>
                  <a:pt x="143" y="92"/>
                  <a:pt x="171" y="60"/>
                  <a:pt x="179" y="17"/>
                </a:cubicBezTo>
                <a:cubicBezTo>
                  <a:pt x="139" y="33"/>
                  <a:pt x="119" y="71"/>
                  <a:pt x="108" y="111"/>
                </a:cubicBezTo>
                <a:close/>
                <a:moveTo>
                  <a:pt x="136" y="131"/>
                </a:moveTo>
                <a:cubicBezTo>
                  <a:pt x="154" y="151"/>
                  <a:pt x="176" y="166"/>
                  <a:pt x="197" y="183"/>
                </a:cubicBezTo>
                <a:cubicBezTo>
                  <a:pt x="228" y="208"/>
                  <a:pt x="255" y="239"/>
                  <a:pt x="288" y="261"/>
                </a:cubicBezTo>
                <a:cubicBezTo>
                  <a:pt x="323" y="243"/>
                  <a:pt x="356" y="215"/>
                  <a:pt x="360" y="167"/>
                </a:cubicBezTo>
                <a:cubicBezTo>
                  <a:pt x="315" y="119"/>
                  <a:pt x="269" y="73"/>
                  <a:pt x="213" y="36"/>
                </a:cubicBezTo>
                <a:cubicBezTo>
                  <a:pt x="199" y="79"/>
                  <a:pt x="172" y="110"/>
                  <a:pt x="136" y="131"/>
                </a:cubicBezTo>
                <a:close/>
                <a:moveTo>
                  <a:pt x="291" y="270"/>
                </a:moveTo>
                <a:cubicBezTo>
                  <a:pt x="351" y="326"/>
                  <a:pt x="422" y="369"/>
                  <a:pt x="483" y="423"/>
                </a:cubicBezTo>
                <a:cubicBezTo>
                  <a:pt x="490" y="419"/>
                  <a:pt x="500" y="416"/>
                  <a:pt x="507" y="410"/>
                </a:cubicBezTo>
                <a:cubicBezTo>
                  <a:pt x="515" y="403"/>
                  <a:pt x="533" y="386"/>
                  <a:pt x="536" y="377"/>
                </a:cubicBezTo>
                <a:cubicBezTo>
                  <a:pt x="536" y="375"/>
                  <a:pt x="534" y="372"/>
                  <a:pt x="535" y="370"/>
                </a:cubicBezTo>
                <a:cubicBezTo>
                  <a:pt x="537" y="360"/>
                  <a:pt x="547" y="354"/>
                  <a:pt x="550" y="344"/>
                </a:cubicBezTo>
                <a:cubicBezTo>
                  <a:pt x="542" y="322"/>
                  <a:pt x="521" y="312"/>
                  <a:pt x="511" y="293"/>
                </a:cubicBezTo>
                <a:cubicBezTo>
                  <a:pt x="502" y="290"/>
                  <a:pt x="501" y="284"/>
                  <a:pt x="492" y="283"/>
                </a:cubicBezTo>
                <a:cubicBezTo>
                  <a:pt x="479" y="270"/>
                  <a:pt x="470" y="253"/>
                  <a:pt x="452" y="245"/>
                </a:cubicBezTo>
                <a:cubicBezTo>
                  <a:pt x="430" y="217"/>
                  <a:pt x="404" y="193"/>
                  <a:pt x="373" y="175"/>
                </a:cubicBezTo>
                <a:cubicBezTo>
                  <a:pt x="360" y="219"/>
                  <a:pt x="335" y="254"/>
                  <a:pt x="291" y="270"/>
                </a:cubicBezTo>
                <a:close/>
                <a:moveTo>
                  <a:pt x="572" y="338"/>
                </a:moveTo>
                <a:cubicBezTo>
                  <a:pt x="577" y="334"/>
                  <a:pt x="576" y="328"/>
                  <a:pt x="577" y="322"/>
                </a:cubicBezTo>
                <a:cubicBezTo>
                  <a:pt x="575" y="321"/>
                  <a:pt x="574" y="319"/>
                  <a:pt x="572" y="319"/>
                </a:cubicBezTo>
                <a:cubicBezTo>
                  <a:pt x="572" y="326"/>
                  <a:pt x="572" y="332"/>
                  <a:pt x="572" y="338"/>
                </a:cubicBezTo>
                <a:close/>
                <a:moveTo>
                  <a:pt x="612" y="540"/>
                </a:moveTo>
                <a:cubicBezTo>
                  <a:pt x="625" y="540"/>
                  <a:pt x="641" y="537"/>
                  <a:pt x="652" y="531"/>
                </a:cubicBezTo>
                <a:cubicBezTo>
                  <a:pt x="660" y="526"/>
                  <a:pt x="675" y="511"/>
                  <a:pt x="681" y="500"/>
                </a:cubicBezTo>
                <a:cubicBezTo>
                  <a:pt x="684" y="493"/>
                  <a:pt x="691" y="473"/>
                  <a:pt x="688" y="464"/>
                </a:cubicBezTo>
                <a:cubicBezTo>
                  <a:pt x="684" y="454"/>
                  <a:pt x="663" y="445"/>
                  <a:pt x="653" y="435"/>
                </a:cubicBezTo>
                <a:cubicBezTo>
                  <a:pt x="651" y="433"/>
                  <a:pt x="650" y="430"/>
                  <a:pt x="647" y="427"/>
                </a:cubicBezTo>
                <a:cubicBezTo>
                  <a:pt x="645" y="425"/>
                  <a:pt x="642" y="424"/>
                  <a:pt x="639" y="422"/>
                </a:cubicBezTo>
                <a:cubicBezTo>
                  <a:pt x="625" y="410"/>
                  <a:pt x="606" y="391"/>
                  <a:pt x="593" y="384"/>
                </a:cubicBezTo>
                <a:cubicBezTo>
                  <a:pt x="582" y="419"/>
                  <a:pt x="553" y="447"/>
                  <a:pt x="519" y="458"/>
                </a:cubicBezTo>
                <a:cubicBezTo>
                  <a:pt x="549" y="486"/>
                  <a:pt x="576" y="517"/>
                  <a:pt x="612" y="540"/>
                </a:cubicBezTo>
                <a:close/>
                <a:moveTo>
                  <a:pt x="540" y="399"/>
                </a:moveTo>
                <a:cubicBezTo>
                  <a:pt x="538" y="399"/>
                  <a:pt x="539" y="402"/>
                  <a:pt x="536" y="401"/>
                </a:cubicBezTo>
                <a:cubicBezTo>
                  <a:pt x="536" y="400"/>
                  <a:pt x="541" y="397"/>
                  <a:pt x="537" y="395"/>
                </a:cubicBezTo>
                <a:cubicBezTo>
                  <a:pt x="529" y="403"/>
                  <a:pt x="522" y="412"/>
                  <a:pt x="513" y="418"/>
                </a:cubicBezTo>
                <a:cubicBezTo>
                  <a:pt x="515" y="423"/>
                  <a:pt x="512" y="421"/>
                  <a:pt x="511" y="424"/>
                </a:cubicBezTo>
                <a:cubicBezTo>
                  <a:pt x="516" y="425"/>
                  <a:pt x="518" y="424"/>
                  <a:pt x="513" y="427"/>
                </a:cubicBezTo>
                <a:cubicBezTo>
                  <a:pt x="516" y="429"/>
                  <a:pt x="518" y="424"/>
                  <a:pt x="519" y="427"/>
                </a:cubicBezTo>
                <a:cubicBezTo>
                  <a:pt x="514" y="434"/>
                  <a:pt x="526" y="433"/>
                  <a:pt x="529" y="435"/>
                </a:cubicBezTo>
                <a:cubicBezTo>
                  <a:pt x="525" y="436"/>
                  <a:pt x="529" y="439"/>
                  <a:pt x="527" y="439"/>
                </a:cubicBezTo>
                <a:cubicBezTo>
                  <a:pt x="519" y="443"/>
                  <a:pt x="519" y="441"/>
                  <a:pt x="524" y="440"/>
                </a:cubicBezTo>
                <a:cubicBezTo>
                  <a:pt x="532" y="439"/>
                  <a:pt x="540" y="434"/>
                  <a:pt x="547" y="431"/>
                </a:cubicBezTo>
                <a:cubicBezTo>
                  <a:pt x="550" y="426"/>
                  <a:pt x="555" y="424"/>
                  <a:pt x="558" y="418"/>
                </a:cubicBezTo>
                <a:cubicBezTo>
                  <a:pt x="554" y="417"/>
                  <a:pt x="556" y="421"/>
                  <a:pt x="552" y="421"/>
                </a:cubicBezTo>
                <a:cubicBezTo>
                  <a:pt x="553" y="417"/>
                  <a:pt x="550" y="418"/>
                  <a:pt x="550" y="416"/>
                </a:cubicBezTo>
                <a:cubicBezTo>
                  <a:pt x="554" y="413"/>
                  <a:pt x="550" y="416"/>
                  <a:pt x="549" y="414"/>
                </a:cubicBezTo>
                <a:cubicBezTo>
                  <a:pt x="550" y="410"/>
                  <a:pt x="547" y="406"/>
                  <a:pt x="549" y="404"/>
                </a:cubicBezTo>
                <a:cubicBezTo>
                  <a:pt x="546" y="407"/>
                  <a:pt x="536" y="407"/>
                  <a:pt x="535" y="403"/>
                </a:cubicBezTo>
                <a:cubicBezTo>
                  <a:pt x="537" y="403"/>
                  <a:pt x="542" y="399"/>
                  <a:pt x="540" y="399"/>
                </a:cubicBezTo>
                <a:close/>
                <a:moveTo>
                  <a:pt x="694" y="429"/>
                </a:moveTo>
                <a:cubicBezTo>
                  <a:pt x="698" y="438"/>
                  <a:pt x="712" y="446"/>
                  <a:pt x="721" y="439"/>
                </a:cubicBezTo>
                <a:cubicBezTo>
                  <a:pt x="709" y="437"/>
                  <a:pt x="705" y="429"/>
                  <a:pt x="699" y="422"/>
                </a:cubicBezTo>
                <a:cubicBezTo>
                  <a:pt x="698" y="425"/>
                  <a:pt x="694" y="425"/>
                  <a:pt x="694" y="429"/>
                </a:cubicBezTo>
                <a:close/>
                <a:moveTo>
                  <a:pt x="723" y="430"/>
                </a:moveTo>
                <a:cubicBezTo>
                  <a:pt x="722" y="424"/>
                  <a:pt x="716" y="424"/>
                  <a:pt x="712" y="422"/>
                </a:cubicBezTo>
                <a:cubicBezTo>
                  <a:pt x="714" y="426"/>
                  <a:pt x="716" y="430"/>
                  <a:pt x="723" y="430"/>
                </a:cubicBezTo>
                <a:close/>
                <a:moveTo>
                  <a:pt x="452" y="458"/>
                </a:moveTo>
                <a:cubicBezTo>
                  <a:pt x="452" y="464"/>
                  <a:pt x="462" y="470"/>
                  <a:pt x="468" y="475"/>
                </a:cubicBezTo>
                <a:cubicBezTo>
                  <a:pt x="509" y="503"/>
                  <a:pt x="550" y="543"/>
                  <a:pt x="591" y="564"/>
                </a:cubicBezTo>
                <a:cubicBezTo>
                  <a:pt x="596" y="561"/>
                  <a:pt x="600" y="555"/>
                  <a:pt x="603" y="549"/>
                </a:cubicBezTo>
                <a:cubicBezTo>
                  <a:pt x="600" y="548"/>
                  <a:pt x="600" y="545"/>
                  <a:pt x="598" y="542"/>
                </a:cubicBezTo>
                <a:cubicBezTo>
                  <a:pt x="579" y="555"/>
                  <a:pt x="571" y="539"/>
                  <a:pt x="558" y="529"/>
                </a:cubicBezTo>
                <a:cubicBezTo>
                  <a:pt x="537" y="513"/>
                  <a:pt x="514" y="496"/>
                  <a:pt x="498" y="479"/>
                </a:cubicBezTo>
                <a:cubicBezTo>
                  <a:pt x="490" y="477"/>
                  <a:pt x="478" y="468"/>
                  <a:pt x="474" y="458"/>
                </a:cubicBezTo>
                <a:cubicBezTo>
                  <a:pt x="474" y="453"/>
                  <a:pt x="480" y="453"/>
                  <a:pt x="480" y="446"/>
                </a:cubicBezTo>
                <a:cubicBezTo>
                  <a:pt x="477" y="440"/>
                  <a:pt x="470" y="434"/>
                  <a:pt x="462" y="431"/>
                </a:cubicBezTo>
                <a:cubicBezTo>
                  <a:pt x="463" y="441"/>
                  <a:pt x="451" y="448"/>
                  <a:pt x="452" y="458"/>
                </a:cubicBezTo>
                <a:close/>
                <a:moveTo>
                  <a:pt x="722" y="439"/>
                </a:moveTo>
                <a:cubicBezTo>
                  <a:pt x="723" y="446"/>
                  <a:pt x="729" y="444"/>
                  <a:pt x="736" y="444"/>
                </a:cubicBezTo>
                <a:cubicBezTo>
                  <a:pt x="737" y="439"/>
                  <a:pt x="737" y="435"/>
                  <a:pt x="734" y="433"/>
                </a:cubicBezTo>
                <a:cubicBezTo>
                  <a:pt x="731" y="436"/>
                  <a:pt x="728" y="440"/>
                  <a:pt x="722" y="439"/>
                </a:cubicBezTo>
                <a:close/>
                <a:moveTo>
                  <a:pt x="495" y="455"/>
                </a:moveTo>
                <a:cubicBezTo>
                  <a:pt x="492" y="457"/>
                  <a:pt x="488" y="457"/>
                  <a:pt x="485" y="456"/>
                </a:cubicBezTo>
                <a:cubicBezTo>
                  <a:pt x="510" y="485"/>
                  <a:pt x="544" y="503"/>
                  <a:pt x="572" y="529"/>
                </a:cubicBezTo>
                <a:cubicBezTo>
                  <a:pt x="580" y="527"/>
                  <a:pt x="582" y="541"/>
                  <a:pt x="586" y="535"/>
                </a:cubicBezTo>
                <a:cubicBezTo>
                  <a:pt x="556" y="508"/>
                  <a:pt x="530" y="477"/>
                  <a:pt x="495" y="455"/>
                </a:cubicBezTo>
                <a:close/>
                <a:moveTo>
                  <a:pt x="470" y="490"/>
                </a:moveTo>
                <a:cubicBezTo>
                  <a:pt x="455" y="500"/>
                  <a:pt x="442" y="529"/>
                  <a:pt x="450" y="552"/>
                </a:cubicBezTo>
                <a:cubicBezTo>
                  <a:pt x="449" y="522"/>
                  <a:pt x="465" y="506"/>
                  <a:pt x="477" y="494"/>
                </a:cubicBezTo>
                <a:cubicBezTo>
                  <a:pt x="476" y="492"/>
                  <a:pt x="472" y="491"/>
                  <a:pt x="470" y="490"/>
                </a:cubicBezTo>
                <a:close/>
                <a:moveTo>
                  <a:pt x="607" y="733"/>
                </a:moveTo>
                <a:cubicBezTo>
                  <a:pt x="600" y="719"/>
                  <a:pt x="597" y="695"/>
                  <a:pt x="588" y="680"/>
                </a:cubicBezTo>
                <a:cubicBezTo>
                  <a:pt x="570" y="670"/>
                  <a:pt x="544" y="675"/>
                  <a:pt x="535" y="657"/>
                </a:cubicBezTo>
                <a:cubicBezTo>
                  <a:pt x="526" y="642"/>
                  <a:pt x="527" y="618"/>
                  <a:pt x="526" y="602"/>
                </a:cubicBezTo>
                <a:cubicBezTo>
                  <a:pt x="546" y="597"/>
                  <a:pt x="565" y="580"/>
                  <a:pt x="561" y="556"/>
                </a:cubicBezTo>
                <a:cubicBezTo>
                  <a:pt x="555" y="555"/>
                  <a:pt x="550" y="546"/>
                  <a:pt x="544" y="548"/>
                </a:cubicBezTo>
                <a:cubicBezTo>
                  <a:pt x="552" y="585"/>
                  <a:pt x="500" y="592"/>
                  <a:pt x="488" y="562"/>
                </a:cubicBezTo>
                <a:cubicBezTo>
                  <a:pt x="484" y="544"/>
                  <a:pt x="497" y="530"/>
                  <a:pt x="515" y="526"/>
                </a:cubicBezTo>
                <a:cubicBezTo>
                  <a:pt x="506" y="517"/>
                  <a:pt x="494" y="511"/>
                  <a:pt x="483" y="503"/>
                </a:cubicBezTo>
                <a:cubicBezTo>
                  <a:pt x="458" y="518"/>
                  <a:pt x="448" y="565"/>
                  <a:pt x="475" y="584"/>
                </a:cubicBezTo>
                <a:cubicBezTo>
                  <a:pt x="464" y="608"/>
                  <a:pt x="467" y="659"/>
                  <a:pt x="445" y="671"/>
                </a:cubicBezTo>
                <a:cubicBezTo>
                  <a:pt x="436" y="676"/>
                  <a:pt x="422" y="675"/>
                  <a:pt x="412" y="678"/>
                </a:cubicBezTo>
                <a:cubicBezTo>
                  <a:pt x="409" y="679"/>
                  <a:pt x="406" y="682"/>
                  <a:pt x="404" y="683"/>
                </a:cubicBezTo>
                <a:cubicBezTo>
                  <a:pt x="390" y="687"/>
                  <a:pt x="376" y="684"/>
                  <a:pt x="364" y="692"/>
                </a:cubicBezTo>
                <a:cubicBezTo>
                  <a:pt x="358" y="702"/>
                  <a:pt x="353" y="713"/>
                  <a:pt x="350" y="726"/>
                </a:cubicBezTo>
                <a:cubicBezTo>
                  <a:pt x="374" y="725"/>
                  <a:pt x="397" y="741"/>
                  <a:pt x="422" y="733"/>
                </a:cubicBezTo>
                <a:cubicBezTo>
                  <a:pt x="426" y="722"/>
                  <a:pt x="432" y="708"/>
                  <a:pt x="447" y="702"/>
                </a:cubicBezTo>
                <a:cubicBezTo>
                  <a:pt x="461" y="697"/>
                  <a:pt x="496" y="696"/>
                  <a:pt x="512" y="700"/>
                </a:cubicBezTo>
                <a:cubicBezTo>
                  <a:pt x="530" y="704"/>
                  <a:pt x="535" y="720"/>
                  <a:pt x="542" y="732"/>
                </a:cubicBezTo>
                <a:cubicBezTo>
                  <a:pt x="567" y="736"/>
                  <a:pt x="592" y="735"/>
                  <a:pt x="609" y="735"/>
                </a:cubicBezTo>
                <a:cubicBezTo>
                  <a:pt x="609" y="733"/>
                  <a:pt x="611" y="732"/>
                  <a:pt x="609" y="732"/>
                </a:cubicBezTo>
                <a:cubicBezTo>
                  <a:pt x="609" y="733"/>
                  <a:pt x="608" y="733"/>
                  <a:pt x="607" y="733"/>
                </a:cubicBezTo>
                <a:close/>
                <a:moveTo>
                  <a:pt x="658" y="583"/>
                </a:moveTo>
                <a:cubicBezTo>
                  <a:pt x="668" y="601"/>
                  <a:pt x="686" y="612"/>
                  <a:pt x="704" y="625"/>
                </a:cubicBezTo>
                <a:cubicBezTo>
                  <a:pt x="716" y="635"/>
                  <a:pt x="729" y="645"/>
                  <a:pt x="740" y="655"/>
                </a:cubicBezTo>
                <a:cubicBezTo>
                  <a:pt x="745" y="658"/>
                  <a:pt x="748" y="663"/>
                  <a:pt x="752" y="666"/>
                </a:cubicBezTo>
                <a:cubicBezTo>
                  <a:pt x="757" y="671"/>
                  <a:pt x="764" y="672"/>
                  <a:pt x="769" y="677"/>
                </a:cubicBezTo>
                <a:cubicBezTo>
                  <a:pt x="779" y="685"/>
                  <a:pt x="787" y="695"/>
                  <a:pt x="798" y="704"/>
                </a:cubicBezTo>
                <a:cubicBezTo>
                  <a:pt x="819" y="723"/>
                  <a:pt x="837" y="737"/>
                  <a:pt x="860" y="755"/>
                </a:cubicBezTo>
                <a:cubicBezTo>
                  <a:pt x="869" y="762"/>
                  <a:pt x="884" y="778"/>
                  <a:pt x="893" y="778"/>
                </a:cubicBezTo>
                <a:cubicBezTo>
                  <a:pt x="897" y="778"/>
                  <a:pt x="903" y="771"/>
                  <a:pt x="908" y="766"/>
                </a:cubicBezTo>
                <a:cubicBezTo>
                  <a:pt x="920" y="757"/>
                  <a:pt x="933" y="745"/>
                  <a:pt x="937" y="732"/>
                </a:cubicBezTo>
                <a:cubicBezTo>
                  <a:pt x="939" y="726"/>
                  <a:pt x="936" y="720"/>
                  <a:pt x="940" y="716"/>
                </a:cubicBezTo>
                <a:cubicBezTo>
                  <a:pt x="873" y="641"/>
                  <a:pt x="794" y="579"/>
                  <a:pt x="723" y="508"/>
                </a:cubicBezTo>
                <a:cubicBezTo>
                  <a:pt x="707" y="538"/>
                  <a:pt x="690" y="568"/>
                  <a:pt x="658" y="583"/>
                </a:cubicBezTo>
                <a:close/>
                <a:moveTo>
                  <a:pt x="661" y="564"/>
                </a:moveTo>
                <a:cubicBezTo>
                  <a:pt x="663" y="564"/>
                  <a:pt x="663" y="562"/>
                  <a:pt x="663" y="565"/>
                </a:cubicBezTo>
                <a:cubicBezTo>
                  <a:pt x="673" y="559"/>
                  <a:pt x="683" y="552"/>
                  <a:pt x="688" y="540"/>
                </a:cubicBezTo>
                <a:cubicBezTo>
                  <a:pt x="684" y="537"/>
                  <a:pt x="684" y="544"/>
                  <a:pt x="680" y="544"/>
                </a:cubicBezTo>
                <a:cubicBezTo>
                  <a:pt x="675" y="540"/>
                  <a:pt x="674" y="532"/>
                  <a:pt x="674" y="526"/>
                </a:cubicBezTo>
                <a:cubicBezTo>
                  <a:pt x="665" y="539"/>
                  <a:pt x="652" y="542"/>
                  <a:pt x="636" y="548"/>
                </a:cubicBezTo>
                <a:cubicBezTo>
                  <a:pt x="642" y="548"/>
                  <a:pt x="644" y="550"/>
                  <a:pt x="647" y="550"/>
                </a:cubicBezTo>
                <a:cubicBezTo>
                  <a:pt x="647" y="552"/>
                  <a:pt x="645" y="552"/>
                  <a:pt x="645" y="554"/>
                </a:cubicBezTo>
                <a:cubicBezTo>
                  <a:pt x="652" y="552"/>
                  <a:pt x="653" y="565"/>
                  <a:pt x="659" y="558"/>
                </a:cubicBezTo>
                <a:cubicBezTo>
                  <a:pt x="662" y="562"/>
                  <a:pt x="662" y="562"/>
                  <a:pt x="661" y="564"/>
                </a:cubicBezTo>
                <a:close/>
                <a:moveTo>
                  <a:pt x="535" y="557"/>
                </a:moveTo>
                <a:cubicBezTo>
                  <a:pt x="536" y="538"/>
                  <a:pt x="509" y="528"/>
                  <a:pt x="499" y="547"/>
                </a:cubicBezTo>
                <a:cubicBezTo>
                  <a:pt x="493" y="574"/>
                  <a:pt x="533" y="581"/>
                  <a:pt x="535" y="557"/>
                </a:cubicBezTo>
                <a:close/>
                <a:moveTo>
                  <a:pt x="608" y="608"/>
                </a:moveTo>
                <a:cubicBezTo>
                  <a:pt x="638" y="607"/>
                  <a:pt x="666" y="618"/>
                  <a:pt x="685" y="622"/>
                </a:cubicBezTo>
                <a:cubicBezTo>
                  <a:pt x="670" y="612"/>
                  <a:pt x="658" y="597"/>
                  <a:pt x="644" y="586"/>
                </a:cubicBezTo>
                <a:cubicBezTo>
                  <a:pt x="634" y="589"/>
                  <a:pt x="634" y="587"/>
                  <a:pt x="621" y="587"/>
                </a:cubicBezTo>
                <a:cubicBezTo>
                  <a:pt x="618" y="578"/>
                  <a:pt x="610" y="574"/>
                  <a:pt x="604" y="568"/>
                </a:cubicBezTo>
                <a:cubicBezTo>
                  <a:pt x="596" y="580"/>
                  <a:pt x="583" y="575"/>
                  <a:pt x="576" y="569"/>
                </a:cubicBezTo>
                <a:cubicBezTo>
                  <a:pt x="588" y="580"/>
                  <a:pt x="599" y="594"/>
                  <a:pt x="608" y="608"/>
                </a:cubicBezTo>
                <a:close/>
                <a:moveTo>
                  <a:pt x="582" y="606"/>
                </a:moveTo>
                <a:cubicBezTo>
                  <a:pt x="586" y="605"/>
                  <a:pt x="593" y="607"/>
                  <a:pt x="596" y="604"/>
                </a:cubicBezTo>
                <a:cubicBezTo>
                  <a:pt x="586" y="597"/>
                  <a:pt x="581" y="583"/>
                  <a:pt x="570" y="577"/>
                </a:cubicBezTo>
                <a:cubicBezTo>
                  <a:pt x="562" y="590"/>
                  <a:pt x="585" y="594"/>
                  <a:pt x="582" y="606"/>
                </a:cubicBezTo>
                <a:close/>
                <a:moveTo>
                  <a:pt x="986" y="630"/>
                </a:moveTo>
                <a:cubicBezTo>
                  <a:pt x="995" y="631"/>
                  <a:pt x="1000" y="619"/>
                  <a:pt x="1004" y="614"/>
                </a:cubicBezTo>
                <a:cubicBezTo>
                  <a:pt x="1011" y="602"/>
                  <a:pt x="1024" y="593"/>
                  <a:pt x="1014" y="586"/>
                </a:cubicBezTo>
                <a:cubicBezTo>
                  <a:pt x="1004" y="594"/>
                  <a:pt x="984" y="609"/>
                  <a:pt x="986" y="630"/>
                </a:cubicBezTo>
                <a:close/>
                <a:moveTo>
                  <a:pt x="1028" y="604"/>
                </a:moveTo>
                <a:cubicBezTo>
                  <a:pt x="1020" y="611"/>
                  <a:pt x="1014" y="620"/>
                  <a:pt x="1009" y="630"/>
                </a:cubicBezTo>
                <a:cubicBezTo>
                  <a:pt x="1023" y="622"/>
                  <a:pt x="1028" y="608"/>
                  <a:pt x="1035" y="595"/>
                </a:cubicBezTo>
                <a:cubicBezTo>
                  <a:pt x="1033" y="593"/>
                  <a:pt x="1032" y="589"/>
                  <a:pt x="1029" y="588"/>
                </a:cubicBezTo>
                <a:cubicBezTo>
                  <a:pt x="1029" y="594"/>
                  <a:pt x="1025" y="598"/>
                  <a:pt x="1028" y="604"/>
                </a:cubicBezTo>
                <a:close/>
                <a:moveTo>
                  <a:pt x="561" y="589"/>
                </a:moveTo>
                <a:cubicBezTo>
                  <a:pt x="557" y="594"/>
                  <a:pt x="553" y="599"/>
                  <a:pt x="549" y="603"/>
                </a:cubicBezTo>
                <a:cubicBezTo>
                  <a:pt x="555" y="602"/>
                  <a:pt x="566" y="604"/>
                  <a:pt x="576" y="606"/>
                </a:cubicBezTo>
                <a:cubicBezTo>
                  <a:pt x="573" y="598"/>
                  <a:pt x="569" y="592"/>
                  <a:pt x="561" y="589"/>
                </a:cubicBezTo>
                <a:close/>
                <a:moveTo>
                  <a:pt x="396" y="609"/>
                </a:moveTo>
                <a:cubicBezTo>
                  <a:pt x="399" y="610"/>
                  <a:pt x="408" y="608"/>
                  <a:pt x="412" y="607"/>
                </a:cubicBezTo>
                <a:cubicBezTo>
                  <a:pt x="412" y="592"/>
                  <a:pt x="393" y="594"/>
                  <a:pt x="396" y="609"/>
                </a:cubicBezTo>
                <a:close/>
                <a:moveTo>
                  <a:pt x="773" y="701"/>
                </a:moveTo>
                <a:cubicBezTo>
                  <a:pt x="765" y="686"/>
                  <a:pt x="748" y="675"/>
                  <a:pt x="735" y="665"/>
                </a:cubicBezTo>
                <a:cubicBezTo>
                  <a:pt x="725" y="658"/>
                  <a:pt x="715" y="653"/>
                  <a:pt x="705" y="647"/>
                </a:cubicBezTo>
                <a:cubicBezTo>
                  <a:pt x="687" y="636"/>
                  <a:pt x="662" y="623"/>
                  <a:pt x="638" y="619"/>
                </a:cubicBezTo>
                <a:cubicBezTo>
                  <a:pt x="627" y="618"/>
                  <a:pt x="615" y="619"/>
                  <a:pt x="604" y="617"/>
                </a:cubicBezTo>
                <a:cubicBezTo>
                  <a:pt x="588" y="615"/>
                  <a:pt x="573" y="613"/>
                  <a:pt x="557" y="612"/>
                </a:cubicBezTo>
                <a:cubicBezTo>
                  <a:pt x="553" y="612"/>
                  <a:pt x="537" y="610"/>
                  <a:pt x="537" y="619"/>
                </a:cubicBezTo>
                <a:cubicBezTo>
                  <a:pt x="588" y="618"/>
                  <a:pt x="647" y="623"/>
                  <a:pt x="688" y="642"/>
                </a:cubicBezTo>
                <a:cubicBezTo>
                  <a:pt x="691" y="644"/>
                  <a:pt x="693" y="648"/>
                  <a:pt x="696" y="649"/>
                </a:cubicBezTo>
                <a:cubicBezTo>
                  <a:pt x="704" y="654"/>
                  <a:pt x="712" y="656"/>
                  <a:pt x="720" y="661"/>
                </a:cubicBezTo>
                <a:cubicBezTo>
                  <a:pt x="731" y="668"/>
                  <a:pt x="741" y="677"/>
                  <a:pt x="750" y="684"/>
                </a:cubicBezTo>
                <a:cubicBezTo>
                  <a:pt x="753" y="687"/>
                  <a:pt x="759" y="688"/>
                  <a:pt x="762" y="691"/>
                </a:cubicBezTo>
                <a:cubicBezTo>
                  <a:pt x="774" y="701"/>
                  <a:pt x="776" y="720"/>
                  <a:pt x="793" y="723"/>
                </a:cubicBezTo>
                <a:cubicBezTo>
                  <a:pt x="787" y="715"/>
                  <a:pt x="783" y="705"/>
                  <a:pt x="773" y="701"/>
                </a:cubicBezTo>
                <a:close/>
                <a:moveTo>
                  <a:pt x="396" y="627"/>
                </a:moveTo>
                <a:cubicBezTo>
                  <a:pt x="401" y="630"/>
                  <a:pt x="411" y="627"/>
                  <a:pt x="414" y="627"/>
                </a:cubicBezTo>
                <a:cubicBezTo>
                  <a:pt x="417" y="617"/>
                  <a:pt x="408" y="616"/>
                  <a:pt x="398" y="615"/>
                </a:cubicBezTo>
                <a:cubicBezTo>
                  <a:pt x="395" y="618"/>
                  <a:pt x="397" y="621"/>
                  <a:pt x="396" y="627"/>
                </a:cubicBezTo>
                <a:close/>
                <a:moveTo>
                  <a:pt x="1036" y="616"/>
                </a:moveTo>
                <a:cubicBezTo>
                  <a:pt x="1031" y="624"/>
                  <a:pt x="1024" y="630"/>
                  <a:pt x="1018" y="637"/>
                </a:cubicBezTo>
                <a:cubicBezTo>
                  <a:pt x="1027" y="641"/>
                  <a:pt x="1032" y="651"/>
                  <a:pt x="1045" y="652"/>
                </a:cubicBezTo>
                <a:cubicBezTo>
                  <a:pt x="1050" y="647"/>
                  <a:pt x="1054" y="641"/>
                  <a:pt x="1058" y="635"/>
                </a:cubicBezTo>
                <a:cubicBezTo>
                  <a:pt x="1051" y="628"/>
                  <a:pt x="1045" y="620"/>
                  <a:pt x="1036" y="616"/>
                </a:cubicBezTo>
                <a:close/>
                <a:moveTo>
                  <a:pt x="438" y="625"/>
                </a:moveTo>
                <a:cubicBezTo>
                  <a:pt x="446" y="626"/>
                  <a:pt x="458" y="628"/>
                  <a:pt x="458" y="618"/>
                </a:cubicBezTo>
                <a:cubicBezTo>
                  <a:pt x="446" y="615"/>
                  <a:pt x="439" y="620"/>
                  <a:pt x="424" y="619"/>
                </a:cubicBezTo>
                <a:cubicBezTo>
                  <a:pt x="425" y="625"/>
                  <a:pt x="425" y="624"/>
                  <a:pt x="424" y="629"/>
                </a:cubicBezTo>
                <a:cubicBezTo>
                  <a:pt x="428" y="627"/>
                  <a:pt x="438" y="629"/>
                  <a:pt x="434" y="625"/>
                </a:cubicBezTo>
                <a:cubicBezTo>
                  <a:pt x="437" y="624"/>
                  <a:pt x="440" y="630"/>
                  <a:pt x="438" y="625"/>
                </a:cubicBezTo>
                <a:close/>
                <a:moveTo>
                  <a:pt x="1098" y="625"/>
                </a:moveTo>
                <a:cubicBezTo>
                  <a:pt x="1105" y="640"/>
                  <a:pt x="1115" y="651"/>
                  <a:pt x="1133" y="655"/>
                </a:cubicBezTo>
                <a:cubicBezTo>
                  <a:pt x="1135" y="650"/>
                  <a:pt x="1136" y="648"/>
                  <a:pt x="1138" y="642"/>
                </a:cubicBezTo>
                <a:cubicBezTo>
                  <a:pt x="1137" y="642"/>
                  <a:pt x="1136" y="642"/>
                  <a:pt x="1136" y="641"/>
                </a:cubicBezTo>
                <a:cubicBezTo>
                  <a:pt x="1131" y="643"/>
                  <a:pt x="1130" y="650"/>
                  <a:pt x="1124" y="650"/>
                </a:cubicBezTo>
                <a:cubicBezTo>
                  <a:pt x="1117" y="648"/>
                  <a:pt x="1114" y="642"/>
                  <a:pt x="1112" y="634"/>
                </a:cubicBezTo>
                <a:cubicBezTo>
                  <a:pt x="1112" y="631"/>
                  <a:pt x="1116" y="632"/>
                  <a:pt x="1117" y="630"/>
                </a:cubicBezTo>
                <a:cubicBezTo>
                  <a:pt x="1112" y="626"/>
                  <a:pt x="1104" y="621"/>
                  <a:pt x="1098" y="625"/>
                </a:cubicBezTo>
                <a:close/>
                <a:moveTo>
                  <a:pt x="1125" y="637"/>
                </a:moveTo>
                <a:cubicBezTo>
                  <a:pt x="1122" y="635"/>
                  <a:pt x="1121" y="632"/>
                  <a:pt x="1118" y="631"/>
                </a:cubicBezTo>
                <a:cubicBezTo>
                  <a:pt x="1119" y="634"/>
                  <a:pt x="1123" y="639"/>
                  <a:pt x="1125" y="637"/>
                </a:cubicBezTo>
                <a:close/>
                <a:moveTo>
                  <a:pt x="606" y="635"/>
                </a:moveTo>
                <a:cubicBezTo>
                  <a:pt x="648" y="680"/>
                  <a:pt x="685" y="730"/>
                  <a:pt x="724" y="778"/>
                </a:cubicBezTo>
                <a:cubicBezTo>
                  <a:pt x="736" y="796"/>
                  <a:pt x="747" y="821"/>
                  <a:pt x="765" y="828"/>
                </a:cubicBezTo>
                <a:cubicBezTo>
                  <a:pt x="746" y="800"/>
                  <a:pt x="725" y="773"/>
                  <a:pt x="705" y="746"/>
                </a:cubicBezTo>
                <a:cubicBezTo>
                  <a:pt x="697" y="735"/>
                  <a:pt x="689" y="727"/>
                  <a:pt x="684" y="716"/>
                </a:cubicBezTo>
                <a:cubicBezTo>
                  <a:pt x="663" y="696"/>
                  <a:pt x="648" y="670"/>
                  <a:pt x="629" y="650"/>
                </a:cubicBezTo>
                <a:cubicBezTo>
                  <a:pt x="623" y="644"/>
                  <a:pt x="616" y="635"/>
                  <a:pt x="607" y="632"/>
                </a:cubicBezTo>
                <a:cubicBezTo>
                  <a:pt x="606" y="632"/>
                  <a:pt x="606" y="632"/>
                  <a:pt x="605" y="632"/>
                </a:cubicBezTo>
                <a:cubicBezTo>
                  <a:pt x="605" y="633"/>
                  <a:pt x="605" y="635"/>
                  <a:pt x="606" y="635"/>
                </a:cubicBezTo>
                <a:close/>
                <a:moveTo>
                  <a:pt x="1043" y="665"/>
                </a:moveTo>
                <a:cubicBezTo>
                  <a:pt x="1042" y="668"/>
                  <a:pt x="1045" y="668"/>
                  <a:pt x="1044" y="671"/>
                </a:cubicBezTo>
                <a:cubicBezTo>
                  <a:pt x="1058" y="667"/>
                  <a:pt x="1072" y="659"/>
                  <a:pt x="1070" y="643"/>
                </a:cubicBezTo>
                <a:cubicBezTo>
                  <a:pt x="1073" y="642"/>
                  <a:pt x="1074" y="640"/>
                  <a:pt x="1078" y="640"/>
                </a:cubicBezTo>
                <a:cubicBezTo>
                  <a:pt x="1078" y="635"/>
                  <a:pt x="1075" y="635"/>
                  <a:pt x="1072" y="632"/>
                </a:cubicBezTo>
                <a:cubicBezTo>
                  <a:pt x="1065" y="643"/>
                  <a:pt x="1056" y="656"/>
                  <a:pt x="1043" y="665"/>
                </a:cubicBezTo>
                <a:close/>
                <a:moveTo>
                  <a:pt x="399" y="650"/>
                </a:moveTo>
                <a:cubicBezTo>
                  <a:pt x="399" y="651"/>
                  <a:pt x="399" y="652"/>
                  <a:pt x="400" y="652"/>
                </a:cubicBezTo>
                <a:cubicBezTo>
                  <a:pt x="402" y="647"/>
                  <a:pt x="405" y="652"/>
                  <a:pt x="409" y="650"/>
                </a:cubicBezTo>
                <a:cubicBezTo>
                  <a:pt x="410" y="645"/>
                  <a:pt x="414" y="643"/>
                  <a:pt x="414" y="637"/>
                </a:cubicBezTo>
                <a:cubicBezTo>
                  <a:pt x="406" y="638"/>
                  <a:pt x="402" y="634"/>
                  <a:pt x="396" y="633"/>
                </a:cubicBezTo>
                <a:cubicBezTo>
                  <a:pt x="392" y="643"/>
                  <a:pt x="403" y="647"/>
                  <a:pt x="399" y="650"/>
                </a:cubicBezTo>
                <a:close/>
                <a:moveTo>
                  <a:pt x="1064" y="673"/>
                </a:moveTo>
                <a:cubicBezTo>
                  <a:pt x="1072" y="684"/>
                  <a:pt x="1087" y="689"/>
                  <a:pt x="1097" y="697"/>
                </a:cubicBezTo>
                <a:cubicBezTo>
                  <a:pt x="1101" y="692"/>
                  <a:pt x="1107" y="688"/>
                  <a:pt x="1108" y="679"/>
                </a:cubicBezTo>
                <a:cubicBezTo>
                  <a:pt x="1100" y="670"/>
                  <a:pt x="1089" y="663"/>
                  <a:pt x="1079" y="655"/>
                </a:cubicBezTo>
                <a:cubicBezTo>
                  <a:pt x="1075" y="662"/>
                  <a:pt x="1067" y="665"/>
                  <a:pt x="1064" y="673"/>
                </a:cubicBezTo>
                <a:close/>
                <a:moveTo>
                  <a:pt x="1122" y="696"/>
                </a:moveTo>
                <a:cubicBezTo>
                  <a:pt x="1123" y="699"/>
                  <a:pt x="1126" y="693"/>
                  <a:pt x="1122" y="696"/>
                </a:cubicBezTo>
                <a:cubicBezTo>
                  <a:pt x="1123" y="692"/>
                  <a:pt x="1129" y="682"/>
                  <a:pt x="1122" y="679"/>
                </a:cubicBezTo>
                <a:cubicBezTo>
                  <a:pt x="1116" y="688"/>
                  <a:pt x="1108" y="696"/>
                  <a:pt x="1102" y="706"/>
                </a:cubicBezTo>
                <a:cubicBezTo>
                  <a:pt x="1099" y="708"/>
                  <a:pt x="1091" y="712"/>
                  <a:pt x="1093" y="717"/>
                </a:cubicBezTo>
                <a:cubicBezTo>
                  <a:pt x="1105" y="712"/>
                  <a:pt x="1113" y="706"/>
                  <a:pt x="1122" y="696"/>
                </a:cubicBezTo>
                <a:close/>
                <a:moveTo>
                  <a:pt x="1037" y="688"/>
                </a:moveTo>
                <a:cubicBezTo>
                  <a:pt x="1015" y="702"/>
                  <a:pt x="988" y="716"/>
                  <a:pt x="973" y="729"/>
                </a:cubicBezTo>
                <a:cubicBezTo>
                  <a:pt x="974" y="730"/>
                  <a:pt x="976" y="732"/>
                  <a:pt x="977" y="734"/>
                </a:cubicBezTo>
                <a:cubicBezTo>
                  <a:pt x="1008" y="721"/>
                  <a:pt x="1033" y="702"/>
                  <a:pt x="1061" y="686"/>
                </a:cubicBezTo>
                <a:cubicBezTo>
                  <a:pt x="1056" y="675"/>
                  <a:pt x="1045" y="683"/>
                  <a:pt x="1037" y="688"/>
                </a:cubicBezTo>
                <a:close/>
                <a:moveTo>
                  <a:pt x="1137" y="733"/>
                </a:moveTo>
                <a:cubicBezTo>
                  <a:pt x="1141" y="733"/>
                  <a:pt x="1150" y="726"/>
                  <a:pt x="1149" y="722"/>
                </a:cubicBezTo>
                <a:cubicBezTo>
                  <a:pt x="1149" y="720"/>
                  <a:pt x="1133" y="702"/>
                  <a:pt x="1128" y="701"/>
                </a:cubicBezTo>
                <a:cubicBezTo>
                  <a:pt x="1124" y="706"/>
                  <a:pt x="1119" y="709"/>
                  <a:pt x="1116" y="715"/>
                </a:cubicBezTo>
                <a:cubicBezTo>
                  <a:pt x="1122" y="718"/>
                  <a:pt x="1128" y="733"/>
                  <a:pt x="1137" y="733"/>
                </a:cubicBezTo>
                <a:close/>
                <a:moveTo>
                  <a:pt x="482" y="708"/>
                </a:moveTo>
                <a:cubicBezTo>
                  <a:pt x="469" y="708"/>
                  <a:pt x="454" y="704"/>
                  <a:pt x="445" y="714"/>
                </a:cubicBezTo>
                <a:cubicBezTo>
                  <a:pt x="472" y="715"/>
                  <a:pt x="497" y="720"/>
                  <a:pt x="524" y="719"/>
                </a:cubicBezTo>
                <a:cubicBezTo>
                  <a:pt x="516" y="704"/>
                  <a:pt x="497" y="707"/>
                  <a:pt x="482" y="708"/>
                </a:cubicBezTo>
                <a:close/>
                <a:moveTo>
                  <a:pt x="444" y="724"/>
                </a:moveTo>
                <a:cubicBezTo>
                  <a:pt x="443" y="746"/>
                  <a:pt x="443" y="768"/>
                  <a:pt x="443" y="787"/>
                </a:cubicBezTo>
                <a:cubicBezTo>
                  <a:pt x="454" y="849"/>
                  <a:pt x="443" y="927"/>
                  <a:pt x="450" y="1001"/>
                </a:cubicBezTo>
                <a:cubicBezTo>
                  <a:pt x="445" y="1010"/>
                  <a:pt x="446" y="1024"/>
                  <a:pt x="447" y="1038"/>
                </a:cubicBezTo>
                <a:cubicBezTo>
                  <a:pt x="451" y="1080"/>
                  <a:pt x="455" y="1125"/>
                  <a:pt x="457" y="1165"/>
                </a:cubicBezTo>
                <a:cubicBezTo>
                  <a:pt x="465" y="1161"/>
                  <a:pt x="476" y="1166"/>
                  <a:pt x="483" y="1165"/>
                </a:cubicBezTo>
                <a:cubicBezTo>
                  <a:pt x="479" y="1130"/>
                  <a:pt x="483" y="1082"/>
                  <a:pt x="477" y="1048"/>
                </a:cubicBezTo>
                <a:cubicBezTo>
                  <a:pt x="482" y="1033"/>
                  <a:pt x="479" y="1012"/>
                  <a:pt x="478" y="1000"/>
                </a:cubicBezTo>
                <a:cubicBezTo>
                  <a:pt x="478" y="995"/>
                  <a:pt x="481" y="991"/>
                  <a:pt x="481" y="987"/>
                </a:cubicBezTo>
                <a:cubicBezTo>
                  <a:pt x="480" y="983"/>
                  <a:pt x="478" y="980"/>
                  <a:pt x="477" y="976"/>
                </a:cubicBezTo>
                <a:cubicBezTo>
                  <a:pt x="476" y="959"/>
                  <a:pt x="475" y="940"/>
                  <a:pt x="475" y="922"/>
                </a:cubicBezTo>
                <a:cubicBezTo>
                  <a:pt x="475" y="849"/>
                  <a:pt x="477" y="789"/>
                  <a:pt x="476" y="731"/>
                </a:cubicBezTo>
                <a:cubicBezTo>
                  <a:pt x="477" y="729"/>
                  <a:pt x="481" y="729"/>
                  <a:pt x="483" y="727"/>
                </a:cubicBezTo>
                <a:cubicBezTo>
                  <a:pt x="467" y="729"/>
                  <a:pt x="458" y="722"/>
                  <a:pt x="444" y="724"/>
                </a:cubicBezTo>
                <a:close/>
                <a:moveTo>
                  <a:pt x="488" y="731"/>
                </a:moveTo>
                <a:cubicBezTo>
                  <a:pt x="488" y="754"/>
                  <a:pt x="485" y="778"/>
                  <a:pt x="484" y="797"/>
                </a:cubicBezTo>
                <a:cubicBezTo>
                  <a:pt x="483" y="819"/>
                  <a:pt x="484" y="841"/>
                  <a:pt x="484" y="863"/>
                </a:cubicBezTo>
                <a:cubicBezTo>
                  <a:pt x="484" y="889"/>
                  <a:pt x="482" y="915"/>
                  <a:pt x="484" y="941"/>
                </a:cubicBezTo>
                <a:cubicBezTo>
                  <a:pt x="487" y="988"/>
                  <a:pt x="493" y="1035"/>
                  <a:pt x="492" y="1086"/>
                </a:cubicBezTo>
                <a:cubicBezTo>
                  <a:pt x="492" y="1100"/>
                  <a:pt x="490" y="1113"/>
                  <a:pt x="490" y="1127"/>
                </a:cubicBezTo>
                <a:cubicBezTo>
                  <a:pt x="490" y="1141"/>
                  <a:pt x="495" y="1155"/>
                  <a:pt x="491" y="1167"/>
                </a:cubicBezTo>
                <a:cubicBezTo>
                  <a:pt x="499" y="1168"/>
                  <a:pt x="516" y="1171"/>
                  <a:pt x="517" y="1170"/>
                </a:cubicBezTo>
                <a:cubicBezTo>
                  <a:pt x="512" y="1129"/>
                  <a:pt x="516" y="1088"/>
                  <a:pt x="516" y="1051"/>
                </a:cubicBezTo>
                <a:cubicBezTo>
                  <a:pt x="516" y="1036"/>
                  <a:pt x="515" y="1020"/>
                  <a:pt x="515" y="1004"/>
                </a:cubicBezTo>
                <a:cubicBezTo>
                  <a:pt x="516" y="969"/>
                  <a:pt x="512" y="933"/>
                  <a:pt x="512" y="896"/>
                </a:cubicBezTo>
                <a:cubicBezTo>
                  <a:pt x="512" y="845"/>
                  <a:pt x="512" y="775"/>
                  <a:pt x="512" y="730"/>
                </a:cubicBezTo>
                <a:cubicBezTo>
                  <a:pt x="504" y="729"/>
                  <a:pt x="493" y="728"/>
                  <a:pt x="484" y="729"/>
                </a:cubicBezTo>
                <a:cubicBezTo>
                  <a:pt x="486" y="729"/>
                  <a:pt x="486" y="730"/>
                  <a:pt x="488" y="731"/>
                </a:cubicBezTo>
                <a:close/>
                <a:moveTo>
                  <a:pt x="416" y="745"/>
                </a:moveTo>
                <a:cubicBezTo>
                  <a:pt x="398" y="793"/>
                  <a:pt x="372" y="843"/>
                  <a:pt x="359" y="896"/>
                </a:cubicBezTo>
                <a:cubicBezTo>
                  <a:pt x="328" y="984"/>
                  <a:pt x="291" y="1065"/>
                  <a:pt x="265" y="1154"/>
                </a:cubicBezTo>
                <a:cubicBezTo>
                  <a:pt x="244" y="1196"/>
                  <a:pt x="232" y="1236"/>
                  <a:pt x="214" y="1278"/>
                </a:cubicBezTo>
                <a:cubicBezTo>
                  <a:pt x="241" y="1273"/>
                  <a:pt x="260" y="1269"/>
                  <a:pt x="285" y="1266"/>
                </a:cubicBezTo>
                <a:cubicBezTo>
                  <a:pt x="278" y="1245"/>
                  <a:pt x="288" y="1225"/>
                  <a:pt x="308" y="1217"/>
                </a:cubicBezTo>
                <a:cubicBezTo>
                  <a:pt x="346" y="1201"/>
                  <a:pt x="395" y="1186"/>
                  <a:pt x="435" y="1173"/>
                </a:cubicBezTo>
                <a:cubicBezTo>
                  <a:pt x="439" y="1171"/>
                  <a:pt x="442" y="1165"/>
                  <a:pt x="449" y="1167"/>
                </a:cubicBezTo>
                <a:cubicBezTo>
                  <a:pt x="443" y="1138"/>
                  <a:pt x="445" y="1106"/>
                  <a:pt x="443" y="1072"/>
                </a:cubicBezTo>
                <a:cubicBezTo>
                  <a:pt x="441" y="1050"/>
                  <a:pt x="435" y="1029"/>
                  <a:pt x="437" y="1007"/>
                </a:cubicBezTo>
                <a:cubicBezTo>
                  <a:pt x="438" y="999"/>
                  <a:pt x="440" y="991"/>
                  <a:pt x="441" y="984"/>
                </a:cubicBezTo>
                <a:cubicBezTo>
                  <a:pt x="441" y="968"/>
                  <a:pt x="437" y="953"/>
                  <a:pt x="437" y="938"/>
                </a:cubicBezTo>
                <a:cubicBezTo>
                  <a:pt x="437" y="921"/>
                  <a:pt x="438" y="905"/>
                  <a:pt x="438" y="888"/>
                </a:cubicBezTo>
                <a:cubicBezTo>
                  <a:pt x="438" y="837"/>
                  <a:pt x="433" y="786"/>
                  <a:pt x="434" y="731"/>
                </a:cubicBezTo>
                <a:cubicBezTo>
                  <a:pt x="433" y="730"/>
                  <a:pt x="433" y="729"/>
                  <a:pt x="431" y="730"/>
                </a:cubicBezTo>
                <a:cubicBezTo>
                  <a:pt x="430" y="738"/>
                  <a:pt x="427" y="745"/>
                  <a:pt x="416" y="745"/>
                </a:cubicBezTo>
                <a:close/>
                <a:moveTo>
                  <a:pt x="524" y="730"/>
                </a:moveTo>
                <a:cubicBezTo>
                  <a:pt x="522" y="732"/>
                  <a:pt x="520" y="738"/>
                  <a:pt x="520" y="742"/>
                </a:cubicBezTo>
                <a:cubicBezTo>
                  <a:pt x="516" y="777"/>
                  <a:pt x="520" y="817"/>
                  <a:pt x="522" y="849"/>
                </a:cubicBezTo>
                <a:cubicBezTo>
                  <a:pt x="524" y="871"/>
                  <a:pt x="521" y="891"/>
                  <a:pt x="521" y="912"/>
                </a:cubicBezTo>
                <a:cubicBezTo>
                  <a:pt x="521" y="952"/>
                  <a:pt x="528" y="993"/>
                  <a:pt x="526" y="1031"/>
                </a:cubicBezTo>
                <a:cubicBezTo>
                  <a:pt x="525" y="1046"/>
                  <a:pt x="525" y="1057"/>
                  <a:pt x="526" y="1070"/>
                </a:cubicBezTo>
                <a:cubicBezTo>
                  <a:pt x="526" y="1085"/>
                  <a:pt x="525" y="1101"/>
                  <a:pt x="527" y="1115"/>
                </a:cubicBezTo>
                <a:cubicBezTo>
                  <a:pt x="527" y="1118"/>
                  <a:pt x="530" y="1121"/>
                  <a:pt x="530" y="1125"/>
                </a:cubicBezTo>
                <a:cubicBezTo>
                  <a:pt x="532" y="1139"/>
                  <a:pt x="528" y="1158"/>
                  <a:pt x="530" y="1173"/>
                </a:cubicBezTo>
                <a:cubicBezTo>
                  <a:pt x="570" y="1188"/>
                  <a:pt x="630" y="1208"/>
                  <a:pt x="668" y="1225"/>
                </a:cubicBezTo>
                <a:cubicBezTo>
                  <a:pt x="681" y="1231"/>
                  <a:pt x="687" y="1250"/>
                  <a:pt x="684" y="1266"/>
                </a:cubicBezTo>
                <a:cubicBezTo>
                  <a:pt x="699" y="1267"/>
                  <a:pt x="714" y="1274"/>
                  <a:pt x="727" y="1274"/>
                </a:cubicBezTo>
                <a:cubicBezTo>
                  <a:pt x="680" y="1147"/>
                  <a:pt x="637" y="1017"/>
                  <a:pt x="585" y="895"/>
                </a:cubicBezTo>
                <a:cubicBezTo>
                  <a:pt x="582" y="872"/>
                  <a:pt x="573" y="856"/>
                  <a:pt x="566" y="838"/>
                </a:cubicBezTo>
                <a:cubicBezTo>
                  <a:pt x="561" y="825"/>
                  <a:pt x="559" y="812"/>
                  <a:pt x="554" y="800"/>
                </a:cubicBezTo>
                <a:cubicBezTo>
                  <a:pt x="551" y="792"/>
                  <a:pt x="546" y="784"/>
                  <a:pt x="543" y="776"/>
                </a:cubicBezTo>
                <a:cubicBezTo>
                  <a:pt x="538" y="763"/>
                  <a:pt x="538" y="748"/>
                  <a:pt x="529" y="740"/>
                </a:cubicBezTo>
                <a:cubicBezTo>
                  <a:pt x="530" y="734"/>
                  <a:pt x="534" y="729"/>
                  <a:pt x="524" y="730"/>
                </a:cubicBezTo>
                <a:close/>
                <a:moveTo>
                  <a:pt x="347" y="738"/>
                </a:moveTo>
                <a:cubicBezTo>
                  <a:pt x="341" y="763"/>
                  <a:pt x="330" y="775"/>
                  <a:pt x="326" y="801"/>
                </a:cubicBezTo>
                <a:cubicBezTo>
                  <a:pt x="312" y="822"/>
                  <a:pt x="308" y="847"/>
                  <a:pt x="299" y="870"/>
                </a:cubicBezTo>
                <a:cubicBezTo>
                  <a:pt x="283" y="914"/>
                  <a:pt x="264" y="959"/>
                  <a:pt x="249" y="1003"/>
                </a:cubicBezTo>
                <a:cubicBezTo>
                  <a:pt x="215" y="1070"/>
                  <a:pt x="196" y="1150"/>
                  <a:pt x="164" y="1218"/>
                </a:cubicBezTo>
                <a:cubicBezTo>
                  <a:pt x="161" y="1239"/>
                  <a:pt x="154" y="1247"/>
                  <a:pt x="153" y="1266"/>
                </a:cubicBezTo>
                <a:cubicBezTo>
                  <a:pt x="141" y="1294"/>
                  <a:pt x="131" y="1325"/>
                  <a:pt x="121" y="1359"/>
                </a:cubicBezTo>
                <a:cubicBezTo>
                  <a:pt x="111" y="1375"/>
                  <a:pt x="107" y="1394"/>
                  <a:pt x="100" y="1411"/>
                </a:cubicBezTo>
                <a:cubicBezTo>
                  <a:pt x="94" y="1428"/>
                  <a:pt x="84" y="1443"/>
                  <a:pt x="80" y="1460"/>
                </a:cubicBezTo>
                <a:cubicBezTo>
                  <a:pt x="86" y="1464"/>
                  <a:pt x="96" y="1469"/>
                  <a:pt x="103" y="1469"/>
                </a:cubicBezTo>
                <a:cubicBezTo>
                  <a:pt x="104" y="1449"/>
                  <a:pt x="114" y="1435"/>
                  <a:pt x="120" y="1419"/>
                </a:cubicBezTo>
                <a:cubicBezTo>
                  <a:pt x="124" y="1408"/>
                  <a:pt x="127" y="1397"/>
                  <a:pt x="131" y="1385"/>
                </a:cubicBezTo>
                <a:cubicBezTo>
                  <a:pt x="145" y="1343"/>
                  <a:pt x="164" y="1301"/>
                  <a:pt x="174" y="1254"/>
                </a:cubicBezTo>
                <a:cubicBezTo>
                  <a:pt x="207" y="1177"/>
                  <a:pt x="234" y="1097"/>
                  <a:pt x="264" y="1019"/>
                </a:cubicBezTo>
                <a:cubicBezTo>
                  <a:pt x="301" y="924"/>
                  <a:pt x="331" y="829"/>
                  <a:pt x="372" y="739"/>
                </a:cubicBezTo>
                <a:cubicBezTo>
                  <a:pt x="365" y="736"/>
                  <a:pt x="351" y="732"/>
                  <a:pt x="347" y="738"/>
                </a:cubicBezTo>
                <a:close/>
                <a:moveTo>
                  <a:pt x="381" y="740"/>
                </a:moveTo>
                <a:cubicBezTo>
                  <a:pt x="373" y="755"/>
                  <a:pt x="369" y="771"/>
                  <a:pt x="362" y="787"/>
                </a:cubicBezTo>
                <a:cubicBezTo>
                  <a:pt x="359" y="796"/>
                  <a:pt x="353" y="804"/>
                  <a:pt x="350" y="812"/>
                </a:cubicBezTo>
                <a:cubicBezTo>
                  <a:pt x="340" y="839"/>
                  <a:pt x="333" y="867"/>
                  <a:pt x="322" y="893"/>
                </a:cubicBezTo>
                <a:cubicBezTo>
                  <a:pt x="308" y="929"/>
                  <a:pt x="298" y="960"/>
                  <a:pt x="284" y="994"/>
                </a:cubicBezTo>
                <a:cubicBezTo>
                  <a:pt x="281" y="1002"/>
                  <a:pt x="278" y="1011"/>
                  <a:pt x="275" y="1019"/>
                </a:cubicBezTo>
                <a:cubicBezTo>
                  <a:pt x="269" y="1036"/>
                  <a:pt x="261" y="1052"/>
                  <a:pt x="254" y="1067"/>
                </a:cubicBezTo>
                <a:cubicBezTo>
                  <a:pt x="251" y="1077"/>
                  <a:pt x="250" y="1086"/>
                  <a:pt x="246" y="1095"/>
                </a:cubicBezTo>
                <a:cubicBezTo>
                  <a:pt x="241" y="1107"/>
                  <a:pt x="237" y="1118"/>
                  <a:pt x="233" y="1131"/>
                </a:cubicBezTo>
                <a:cubicBezTo>
                  <a:pt x="230" y="1138"/>
                  <a:pt x="225" y="1145"/>
                  <a:pt x="222" y="1151"/>
                </a:cubicBezTo>
                <a:cubicBezTo>
                  <a:pt x="221" y="1154"/>
                  <a:pt x="223" y="1157"/>
                  <a:pt x="222" y="1159"/>
                </a:cubicBezTo>
                <a:cubicBezTo>
                  <a:pt x="220" y="1168"/>
                  <a:pt x="214" y="1175"/>
                  <a:pt x="211" y="1184"/>
                </a:cubicBezTo>
                <a:cubicBezTo>
                  <a:pt x="208" y="1193"/>
                  <a:pt x="206" y="1201"/>
                  <a:pt x="203" y="1210"/>
                </a:cubicBezTo>
                <a:cubicBezTo>
                  <a:pt x="189" y="1247"/>
                  <a:pt x="174" y="1284"/>
                  <a:pt x="164" y="1326"/>
                </a:cubicBezTo>
                <a:cubicBezTo>
                  <a:pt x="157" y="1339"/>
                  <a:pt x="151" y="1354"/>
                  <a:pt x="148" y="1365"/>
                </a:cubicBezTo>
                <a:cubicBezTo>
                  <a:pt x="147" y="1367"/>
                  <a:pt x="148" y="1371"/>
                  <a:pt x="148" y="1373"/>
                </a:cubicBezTo>
                <a:cubicBezTo>
                  <a:pt x="145" y="1381"/>
                  <a:pt x="140" y="1390"/>
                  <a:pt x="137" y="1398"/>
                </a:cubicBezTo>
                <a:cubicBezTo>
                  <a:pt x="129" y="1426"/>
                  <a:pt x="121" y="1448"/>
                  <a:pt x="111" y="1471"/>
                </a:cubicBezTo>
                <a:cubicBezTo>
                  <a:pt x="117" y="1468"/>
                  <a:pt x="124" y="1472"/>
                  <a:pt x="133" y="1471"/>
                </a:cubicBezTo>
                <a:cubicBezTo>
                  <a:pt x="135" y="1459"/>
                  <a:pt x="141" y="1449"/>
                  <a:pt x="145" y="1439"/>
                </a:cubicBezTo>
                <a:cubicBezTo>
                  <a:pt x="154" y="1416"/>
                  <a:pt x="161" y="1395"/>
                  <a:pt x="169" y="1373"/>
                </a:cubicBezTo>
                <a:cubicBezTo>
                  <a:pt x="173" y="1363"/>
                  <a:pt x="180" y="1354"/>
                  <a:pt x="183" y="1343"/>
                </a:cubicBezTo>
                <a:cubicBezTo>
                  <a:pt x="189" y="1323"/>
                  <a:pt x="192" y="1310"/>
                  <a:pt x="198" y="1293"/>
                </a:cubicBezTo>
                <a:cubicBezTo>
                  <a:pt x="206" y="1270"/>
                  <a:pt x="215" y="1253"/>
                  <a:pt x="223" y="1231"/>
                </a:cubicBezTo>
                <a:cubicBezTo>
                  <a:pt x="231" y="1211"/>
                  <a:pt x="239" y="1191"/>
                  <a:pt x="245" y="1173"/>
                </a:cubicBezTo>
                <a:cubicBezTo>
                  <a:pt x="256" y="1143"/>
                  <a:pt x="270" y="1114"/>
                  <a:pt x="276" y="1082"/>
                </a:cubicBezTo>
                <a:cubicBezTo>
                  <a:pt x="313" y="1002"/>
                  <a:pt x="341" y="910"/>
                  <a:pt x="373" y="826"/>
                </a:cubicBezTo>
                <a:cubicBezTo>
                  <a:pt x="383" y="798"/>
                  <a:pt x="398" y="772"/>
                  <a:pt x="405" y="745"/>
                </a:cubicBezTo>
                <a:cubicBezTo>
                  <a:pt x="397" y="745"/>
                  <a:pt x="391" y="740"/>
                  <a:pt x="381" y="740"/>
                </a:cubicBezTo>
                <a:close/>
                <a:moveTo>
                  <a:pt x="542" y="743"/>
                </a:moveTo>
                <a:cubicBezTo>
                  <a:pt x="549" y="763"/>
                  <a:pt x="554" y="784"/>
                  <a:pt x="565" y="800"/>
                </a:cubicBezTo>
                <a:cubicBezTo>
                  <a:pt x="568" y="826"/>
                  <a:pt x="584" y="850"/>
                  <a:pt x="591" y="879"/>
                </a:cubicBezTo>
                <a:cubicBezTo>
                  <a:pt x="597" y="882"/>
                  <a:pt x="594" y="889"/>
                  <a:pt x="599" y="892"/>
                </a:cubicBezTo>
                <a:cubicBezTo>
                  <a:pt x="601" y="908"/>
                  <a:pt x="607" y="931"/>
                  <a:pt x="616" y="945"/>
                </a:cubicBezTo>
                <a:cubicBezTo>
                  <a:pt x="641" y="1015"/>
                  <a:pt x="670" y="1086"/>
                  <a:pt x="696" y="1157"/>
                </a:cubicBezTo>
                <a:cubicBezTo>
                  <a:pt x="707" y="1188"/>
                  <a:pt x="715" y="1220"/>
                  <a:pt x="727" y="1251"/>
                </a:cubicBezTo>
                <a:cubicBezTo>
                  <a:pt x="730" y="1261"/>
                  <a:pt x="737" y="1271"/>
                  <a:pt x="740" y="1281"/>
                </a:cubicBezTo>
                <a:cubicBezTo>
                  <a:pt x="744" y="1292"/>
                  <a:pt x="745" y="1304"/>
                  <a:pt x="748" y="1315"/>
                </a:cubicBezTo>
                <a:cubicBezTo>
                  <a:pt x="764" y="1367"/>
                  <a:pt x="778" y="1416"/>
                  <a:pt x="801" y="1464"/>
                </a:cubicBezTo>
                <a:cubicBezTo>
                  <a:pt x="812" y="1462"/>
                  <a:pt x="821" y="1464"/>
                  <a:pt x="831" y="1462"/>
                </a:cubicBezTo>
                <a:cubicBezTo>
                  <a:pt x="831" y="1451"/>
                  <a:pt x="820" y="1438"/>
                  <a:pt x="825" y="1432"/>
                </a:cubicBezTo>
                <a:cubicBezTo>
                  <a:pt x="821" y="1421"/>
                  <a:pt x="816" y="1413"/>
                  <a:pt x="812" y="1403"/>
                </a:cubicBezTo>
                <a:cubicBezTo>
                  <a:pt x="809" y="1397"/>
                  <a:pt x="809" y="1391"/>
                  <a:pt x="807" y="1383"/>
                </a:cubicBezTo>
                <a:cubicBezTo>
                  <a:pt x="804" y="1374"/>
                  <a:pt x="798" y="1365"/>
                  <a:pt x="794" y="1355"/>
                </a:cubicBezTo>
                <a:cubicBezTo>
                  <a:pt x="790" y="1343"/>
                  <a:pt x="786" y="1331"/>
                  <a:pt x="784" y="1317"/>
                </a:cubicBezTo>
                <a:cubicBezTo>
                  <a:pt x="764" y="1272"/>
                  <a:pt x="736" y="1228"/>
                  <a:pt x="729" y="1173"/>
                </a:cubicBezTo>
                <a:cubicBezTo>
                  <a:pt x="706" y="1111"/>
                  <a:pt x="686" y="1050"/>
                  <a:pt x="663" y="990"/>
                </a:cubicBezTo>
                <a:cubicBezTo>
                  <a:pt x="660" y="982"/>
                  <a:pt x="656" y="974"/>
                  <a:pt x="652" y="965"/>
                </a:cubicBezTo>
                <a:cubicBezTo>
                  <a:pt x="639" y="934"/>
                  <a:pt x="629" y="894"/>
                  <a:pt x="614" y="865"/>
                </a:cubicBezTo>
                <a:cubicBezTo>
                  <a:pt x="593" y="826"/>
                  <a:pt x="584" y="783"/>
                  <a:pt x="567" y="743"/>
                </a:cubicBezTo>
                <a:cubicBezTo>
                  <a:pt x="560" y="743"/>
                  <a:pt x="550" y="738"/>
                  <a:pt x="542" y="743"/>
                </a:cubicBezTo>
                <a:close/>
                <a:moveTo>
                  <a:pt x="578" y="745"/>
                </a:moveTo>
                <a:cubicBezTo>
                  <a:pt x="590" y="781"/>
                  <a:pt x="604" y="825"/>
                  <a:pt x="622" y="858"/>
                </a:cubicBezTo>
                <a:cubicBezTo>
                  <a:pt x="635" y="892"/>
                  <a:pt x="646" y="927"/>
                  <a:pt x="660" y="958"/>
                </a:cubicBezTo>
                <a:cubicBezTo>
                  <a:pt x="678" y="1000"/>
                  <a:pt x="693" y="1043"/>
                  <a:pt x="707" y="1086"/>
                </a:cubicBezTo>
                <a:cubicBezTo>
                  <a:pt x="723" y="1133"/>
                  <a:pt x="742" y="1181"/>
                  <a:pt x="757" y="1231"/>
                </a:cubicBezTo>
                <a:cubicBezTo>
                  <a:pt x="767" y="1261"/>
                  <a:pt x="783" y="1290"/>
                  <a:pt x="797" y="1319"/>
                </a:cubicBezTo>
                <a:cubicBezTo>
                  <a:pt x="801" y="1328"/>
                  <a:pt x="803" y="1339"/>
                  <a:pt x="807" y="1349"/>
                </a:cubicBezTo>
                <a:cubicBezTo>
                  <a:pt x="810" y="1355"/>
                  <a:pt x="814" y="1359"/>
                  <a:pt x="816" y="1365"/>
                </a:cubicBezTo>
                <a:cubicBezTo>
                  <a:pt x="826" y="1393"/>
                  <a:pt x="831" y="1422"/>
                  <a:pt x="844" y="1450"/>
                </a:cubicBezTo>
                <a:cubicBezTo>
                  <a:pt x="845" y="1456"/>
                  <a:pt x="838" y="1456"/>
                  <a:pt x="842" y="1459"/>
                </a:cubicBezTo>
                <a:cubicBezTo>
                  <a:pt x="852" y="1457"/>
                  <a:pt x="860" y="1453"/>
                  <a:pt x="865" y="1446"/>
                </a:cubicBezTo>
                <a:cubicBezTo>
                  <a:pt x="862" y="1432"/>
                  <a:pt x="853" y="1417"/>
                  <a:pt x="848" y="1405"/>
                </a:cubicBezTo>
                <a:cubicBezTo>
                  <a:pt x="846" y="1399"/>
                  <a:pt x="845" y="1392"/>
                  <a:pt x="843" y="1386"/>
                </a:cubicBezTo>
                <a:cubicBezTo>
                  <a:pt x="830" y="1346"/>
                  <a:pt x="817" y="1310"/>
                  <a:pt x="806" y="1271"/>
                </a:cubicBezTo>
                <a:cubicBezTo>
                  <a:pt x="791" y="1218"/>
                  <a:pt x="769" y="1169"/>
                  <a:pt x="753" y="1118"/>
                </a:cubicBezTo>
                <a:cubicBezTo>
                  <a:pt x="733" y="1056"/>
                  <a:pt x="707" y="998"/>
                  <a:pt x="685" y="941"/>
                </a:cubicBezTo>
                <a:cubicBezTo>
                  <a:pt x="685" y="936"/>
                  <a:pt x="687" y="936"/>
                  <a:pt x="685" y="932"/>
                </a:cubicBezTo>
                <a:cubicBezTo>
                  <a:pt x="671" y="890"/>
                  <a:pt x="651" y="849"/>
                  <a:pt x="635" y="814"/>
                </a:cubicBezTo>
                <a:cubicBezTo>
                  <a:pt x="632" y="789"/>
                  <a:pt x="616" y="768"/>
                  <a:pt x="606" y="745"/>
                </a:cubicBezTo>
                <a:cubicBezTo>
                  <a:pt x="594" y="748"/>
                  <a:pt x="591" y="740"/>
                  <a:pt x="578" y="745"/>
                </a:cubicBezTo>
                <a:close/>
                <a:moveTo>
                  <a:pt x="946" y="786"/>
                </a:moveTo>
                <a:cubicBezTo>
                  <a:pt x="946" y="784"/>
                  <a:pt x="948" y="784"/>
                  <a:pt x="947" y="783"/>
                </a:cubicBezTo>
                <a:cubicBezTo>
                  <a:pt x="945" y="783"/>
                  <a:pt x="943" y="782"/>
                  <a:pt x="943" y="780"/>
                </a:cubicBezTo>
                <a:cubicBezTo>
                  <a:pt x="940" y="783"/>
                  <a:pt x="933" y="783"/>
                  <a:pt x="936" y="778"/>
                </a:cubicBezTo>
                <a:cubicBezTo>
                  <a:pt x="932" y="780"/>
                  <a:pt x="931" y="778"/>
                  <a:pt x="927" y="778"/>
                </a:cubicBezTo>
                <a:cubicBezTo>
                  <a:pt x="924" y="776"/>
                  <a:pt x="925" y="770"/>
                  <a:pt x="922" y="769"/>
                </a:cubicBezTo>
                <a:cubicBezTo>
                  <a:pt x="918" y="776"/>
                  <a:pt x="908" y="775"/>
                  <a:pt x="908" y="784"/>
                </a:cubicBezTo>
                <a:cubicBezTo>
                  <a:pt x="909" y="787"/>
                  <a:pt x="910" y="781"/>
                  <a:pt x="913" y="783"/>
                </a:cubicBezTo>
                <a:cubicBezTo>
                  <a:pt x="912" y="787"/>
                  <a:pt x="917" y="785"/>
                  <a:pt x="917" y="787"/>
                </a:cubicBezTo>
                <a:cubicBezTo>
                  <a:pt x="915" y="787"/>
                  <a:pt x="915" y="789"/>
                  <a:pt x="915" y="792"/>
                </a:cubicBezTo>
                <a:cubicBezTo>
                  <a:pt x="923" y="800"/>
                  <a:pt x="938" y="792"/>
                  <a:pt x="943" y="803"/>
                </a:cubicBezTo>
                <a:cubicBezTo>
                  <a:pt x="950" y="799"/>
                  <a:pt x="954" y="792"/>
                  <a:pt x="959" y="785"/>
                </a:cubicBezTo>
                <a:cubicBezTo>
                  <a:pt x="957" y="785"/>
                  <a:pt x="955" y="785"/>
                  <a:pt x="955" y="784"/>
                </a:cubicBezTo>
                <a:cubicBezTo>
                  <a:pt x="957" y="783"/>
                  <a:pt x="962" y="780"/>
                  <a:pt x="959" y="778"/>
                </a:cubicBezTo>
                <a:cubicBezTo>
                  <a:pt x="955" y="783"/>
                  <a:pt x="952" y="785"/>
                  <a:pt x="946" y="786"/>
                </a:cubicBezTo>
                <a:close/>
                <a:moveTo>
                  <a:pt x="952" y="812"/>
                </a:moveTo>
                <a:cubicBezTo>
                  <a:pt x="976" y="832"/>
                  <a:pt x="1007" y="789"/>
                  <a:pt x="977" y="777"/>
                </a:cubicBezTo>
                <a:cubicBezTo>
                  <a:pt x="970" y="790"/>
                  <a:pt x="961" y="801"/>
                  <a:pt x="952" y="812"/>
                </a:cubicBezTo>
                <a:close/>
                <a:moveTo>
                  <a:pt x="997" y="805"/>
                </a:moveTo>
                <a:cubicBezTo>
                  <a:pt x="991" y="811"/>
                  <a:pt x="986" y="817"/>
                  <a:pt x="981" y="823"/>
                </a:cubicBezTo>
                <a:cubicBezTo>
                  <a:pt x="987" y="827"/>
                  <a:pt x="992" y="833"/>
                  <a:pt x="998" y="838"/>
                </a:cubicBezTo>
                <a:cubicBezTo>
                  <a:pt x="1003" y="833"/>
                  <a:pt x="1013" y="827"/>
                  <a:pt x="1013" y="820"/>
                </a:cubicBezTo>
                <a:cubicBezTo>
                  <a:pt x="1007" y="821"/>
                  <a:pt x="1005" y="807"/>
                  <a:pt x="997" y="805"/>
                </a:cubicBezTo>
                <a:close/>
                <a:moveTo>
                  <a:pt x="773" y="824"/>
                </a:moveTo>
                <a:cubicBezTo>
                  <a:pt x="772" y="829"/>
                  <a:pt x="774" y="830"/>
                  <a:pt x="774" y="834"/>
                </a:cubicBezTo>
                <a:cubicBezTo>
                  <a:pt x="770" y="841"/>
                  <a:pt x="761" y="840"/>
                  <a:pt x="753" y="837"/>
                </a:cubicBezTo>
                <a:cubicBezTo>
                  <a:pt x="750" y="843"/>
                  <a:pt x="742" y="845"/>
                  <a:pt x="743" y="855"/>
                </a:cubicBezTo>
                <a:cubicBezTo>
                  <a:pt x="763" y="863"/>
                  <a:pt x="781" y="848"/>
                  <a:pt x="791" y="835"/>
                </a:cubicBezTo>
                <a:cubicBezTo>
                  <a:pt x="792" y="830"/>
                  <a:pt x="784" y="829"/>
                  <a:pt x="788" y="825"/>
                </a:cubicBezTo>
                <a:cubicBezTo>
                  <a:pt x="782" y="823"/>
                  <a:pt x="779" y="823"/>
                  <a:pt x="773" y="824"/>
                </a:cubicBezTo>
                <a:close/>
                <a:moveTo>
                  <a:pt x="1005" y="850"/>
                </a:moveTo>
                <a:cubicBezTo>
                  <a:pt x="1006" y="853"/>
                  <a:pt x="1012" y="857"/>
                  <a:pt x="1015" y="855"/>
                </a:cubicBezTo>
                <a:cubicBezTo>
                  <a:pt x="1020" y="847"/>
                  <a:pt x="1030" y="835"/>
                  <a:pt x="1029" y="823"/>
                </a:cubicBezTo>
                <a:cubicBezTo>
                  <a:pt x="1019" y="831"/>
                  <a:pt x="1008" y="840"/>
                  <a:pt x="1005" y="850"/>
                </a:cubicBezTo>
                <a:close/>
                <a:moveTo>
                  <a:pt x="1138" y="831"/>
                </a:moveTo>
                <a:cubicBezTo>
                  <a:pt x="1136" y="830"/>
                  <a:pt x="1135" y="827"/>
                  <a:pt x="1133" y="825"/>
                </a:cubicBezTo>
                <a:cubicBezTo>
                  <a:pt x="1131" y="826"/>
                  <a:pt x="1136" y="834"/>
                  <a:pt x="1138" y="831"/>
                </a:cubicBezTo>
                <a:close/>
                <a:moveTo>
                  <a:pt x="1110" y="833"/>
                </a:moveTo>
                <a:cubicBezTo>
                  <a:pt x="1112" y="838"/>
                  <a:pt x="1113" y="844"/>
                  <a:pt x="1118" y="846"/>
                </a:cubicBezTo>
                <a:cubicBezTo>
                  <a:pt x="1123" y="844"/>
                  <a:pt x="1125" y="839"/>
                  <a:pt x="1130" y="838"/>
                </a:cubicBezTo>
                <a:cubicBezTo>
                  <a:pt x="1127" y="825"/>
                  <a:pt x="1120" y="831"/>
                  <a:pt x="1110" y="833"/>
                </a:cubicBezTo>
                <a:close/>
                <a:moveTo>
                  <a:pt x="1105" y="853"/>
                </a:moveTo>
                <a:cubicBezTo>
                  <a:pt x="1107" y="844"/>
                  <a:pt x="1101" y="836"/>
                  <a:pt x="1097" y="830"/>
                </a:cubicBezTo>
                <a:cubicBezTo>
                  <a:pt x="1096" y="837"/>
                  <a:pt x="1095" y="852"/>
                  <a:pt x="1105" y="853"/>
                </a:cubicBezTo>
                <a:close/>
                <a:moveTo>
                  <a:pt x="1058" y="838"/>
                </a:moveTo>
                <a:cubicBezTo>
                  <a:pt x="1059" y="851"/>
                  <a:pt x="1045" y="869"/>
                  <a:pt x="1060" y="877"/>
                </a:cubicBezTo>
                <a:cubicBezTo>
                  <a:pt x="1070" y="866"/>
                  <a:pt x="1062" y="852"/>
                  <a:pt x="1058" y="838"/>
                </a:cubicBezTo>
                <a:close/>
                <a:moveTo>
                  <a:pt x="1029" y="858"/>
                </a:moveTo>
                <a:cubicBezTo>
                  <a:pt x="1034" y="861"/>
                  <a:pt x="1035" y="862"/>
                  <a:pt x="1043" y="863"/>
                </a:cubicBezTo>
                <a:cubicBezTo>
                  <a:pt x="1044" y="856"/>
                  <a:pt x="1043" y="852"/>
                  <a:pt x="1046" y="845"/>
                </a:cubicBezTo>
                <a:cubicBezTo>
                  <a:pt x="1042" y="844"/>
                  <a:pt x="1042" y="839"/>
                  <a:pt x="1038" y="839"/>
                </a:cubicBezTo>
                <a:cubicBezTo>
                  <a:pt x="1036" y="846"/>
                  <a:pt x="1029" y="849"/>
                  <a:pt x="1029" y="858"/>
                </a:cubicBezTo>
                <a:close/>
                <a:moveTo>
                  <a:pt x="744" y="874"/>
                </a:moveTo>
                <a:cubicBezTo>
                  <a:pt x="772" y="887"/>
                  <a:pt x="791" y="864"/>
                  <a:pt x="804" y="848"/>
                </a:cubicBezTo>
                <a:cubicBezTo>
                  <a:pt x="801" y="845"/>
                  <a:pt x="805" y="841"/>
                  <a:pt x="801" y="840"/>
                </a:cubicBezTo>
                <a:cubicBezTo>
                  <a:pt x="794" y="848"/>
                  <a:pt x="785" y="855"/>
                  <a:pt x="776" y="863"/>
                </a:cubicBezTo>
                <a:cubicBezTo>
                  <a:pt x="759" y="866"/>
                  <a:pt x="746" y="871"/>
                  <a:pt x="737" y="865"/>
                </a:cubicBezTo>
                <a:cubicBezTo>
                  <a:pt x="741" y="867"/>
                  <a:pt x="741" y="872"/>
                  <a:pt x="744" y="874"/>
                </a:cubicBezTo>
                <a:close/>
                <a:moveTo>
                  <a:pt x="1070" y="845"/>
                </a:moveTo>
                <a:cubicBezTo>
                  <a:pt x="1072" y="846"/>
                  <a:pt x="1072" y="851"/>
                  <a:pt x="1074" y="853"/>
                </a:cubicBezTo>
                <a:cubicBezTo>
                  <a:pt x="1080" y="853"/>
                  <a:pt x="1084" y="851"/>
                  <a:pt x="1089" y="849"/>
                </a:cubicBezTo>
                <a:cubicBezTo>
                  <a:pt x="1089" y="844"/>
                  <a:pt x="1087" y="843"/>
                  <a:pt x="1085" y="840"/>
                </a:cubicBezTo>
                <a:cubicBezTo>
                  <a:pt x="1078" y="841"/>
                  <a:pt x="1074" y="839"/>
                  <a:pt x="1070" y="845"/>
                </a:cubicBezTo>
                <a:close/>
                <a:moveTo>
                  <a:pt x="799" y="880"/>
                </a:moveTo>
                <a:cubicBezTo>
                  <a:pt x="796" y="879"/>
                  <a:pt x="798" y="872"/>
                  <a:pt x="794" y="872"/>
                </a:cubicBezTo>
                <a:cubicBezTo>
                  <a:pt x="786" y="877"/>
                  <a:pt x="791" y="889"/>
                  <a:pt x="799" y="880"/>
                </a:cubicBezTo>
                <a:close/>
                <a:moveTo>
                  <a:pt x="623" y="1243"/>
                </a:moveTo>
                <a:cubicBezTo>
                  <a:pt x="624" y="1243"/>
                  <a:pt x="625" y="1243"/>
                  <a:pt x="624" y="1244"/>
                </a:cubicBezTo>
                <a:cubicBezTo>
                  <a:pt x="617" y="1240"/>
                  <a:pt x="609" y="1244"/>
                  <a:pt x="599" y="1246"/>
                </a:cubicBezTo>
                <a:cubicBezTo>
                  <a:pt x="582" y="1248"/>
                  <a:pt x="564" y="1245"/>
                  <a:pt x="549" y="1246"/>
                </a:cubicBezTo>
                <a:cubicBezTo>
                  <a:pt x="494" y="1247"/>
                  <a:pt x="465" y="1249"/>
                  <a:pt x="412" y="1250"/>
                </a:cubicBezTo>
                <a:cubicBezTo>
                  <a:pt x="378" y="1251"/>
                  <a:pt x="344" y="1251"/>
                  <a:pt x="318" y="1248"/>
                </a:cubicBezTo>
                <a:cubicBezTo>
                  <a:pt x="321" y="1256"/>
                  <a:pt x="358" y="1254"/>
                  <a:pt x="349" y="1258"/>
                </a:cubicBezTo>
                <a:cubicBezTo>
                  <a:pt x="364" y="1258"/>
                  <a:pt x="382" y="1262"/>
                  <a:pt x="400" y="1264"/>
                </a:cubicBezTo>
                <a:cubicBezTo>
                  <a:pt x="395" y="1268"/>
                  <a:pt x="386" y="1262"/>
                  <a:pt x="382" y="1266"/>
                </a:cubicBezTo>
                <a:cubicBezTo>
                  <a:pt x="385" y="1267"/>
                  <a:pt x="390" y="1271"/>
                  <a:pt x="393" y="1267"/>
                </a:cubicBezTo>
                <a:cubicBezTo>
                  <a:pt x="393" y="1269"/>
                  <a:pt x="394" y="1270"/>
                  <a:pt x="395" y="1271"/>
                </a:cubicBezTo>
                <a:cubicBezTo>
                  <a:pt x="427" y="1276"/>
                  <a:pt x="454" y="1273"/>
                  <a:pt x="486" y="1273"/>
                </a:cubicBezTo>
                <a:cubicBezTo>
                  <a:pt x="483" y="1276"/>
                  <a:pt x="491" y="1276"/>
                  <a:pt x="493" y="1274"/>
                </a:cubicBezTo>
                <a:cubicBezTo>
                  <a:pt x="485" y="1272"/>
                  <a:pt x="507" y="1270"/>
                  <a:pt x="513" y="1269"/>
                </a:cubicBezTo>
                <a:cubicBezTo>
                  <a:pt x="513" y="1270"/>
                  <a:pt x="511" y="1271"/>
                  <a:pt x="513" y="1272"/>
                </a:cubicBezTo>
                <a:cubicBezTo>
                  <a:pt x="515" y="1269"/>
                  <a:pt x="519" y="1274"/>
                  <a:pt x="523" y="1272"/>
                </a:cubicBezTo>
                <a:cubicBezTo>
                  <a:pt x="521" y="1264"/>
                  <a:pt x="541" y="1270"/>
                  <a:pt x="546" y="1266"/>
                </a:cubicBezTo>
                <a:cubicBezTo>
                  <a:pt x="545" y="1266"/>
                  <a:pt x="543" y="1266"/>
                  <a:pt x="543" y="1265"/>
                </a:cubicBezTo>
                <a:cubicBezTo>
                  <a:pt x="548" y="1267"/>
                  <a:pt x="552" y="1262"/>
                  <a:pt x="553" y="1266"/>
                </a:cubicBezTo>
                <a:cubicBezTo>
                  <a:pt x="551" y="1267"/>
                  <a:pt x="547" y="1265"/>
                  <a:pt x="547" y="1267"/>
                </a:cubicBezTo>
                <a:cubicBezTo>
                  <a:pt x="553" y="1267"/>
                  <a:pt x="558" y="1267"/>
                  <a:pt x="562" y="1265"/>
                </a:cubicBezTo>
                <a:cubicBezTo>
                  <a:pt x="560" y="1265"/>
                  <a:pt x="557" y="1266"/>
                  <a:pt x="558" y="1263"/>
                </a:cubicBezTo>
                <a:cubicBezTo>
                  <a:pt x="555" y="1266"/>
                  <a:pt x="550" y="1263"/>
                  <a:pt x="546" y="1261"/>
                </a:cubicBezTo>
                <a:cubicBezTo>
                  <a:pt x="575" y="1260"/>
                  <a:pt x="599" y="1254"/>
                  <a:pt x="626" y="1252"/>
                </a:cubicBezTo>
                <a:cubicBezTo>
                  <a:pt x="624" y="1252"/>
                  <a:pt x="620" y="1254"/>
                  <a:pt x="620" y="1251"/>
                </a:cubicBezTo>
                <a:cubicBezTo>
                  <a:pt x="634" y="1246"/>
                  <a:pt x="654" y="1248"/>
                  <a:pt x="663" y="1238"/>
                </a:cubicBezTo>
                <a:cubicBezTo>
                  <a:pt x="665" y="1238"/>
                  <a:pt x="670" y="1241"/>
                  <a:pt x="670" y="1240"/>
                </a:cubicBezTo>
                <a:cubicBezTo>
                  <a:pt x="667" y="1238"/>
                  <a:pt x="665" y="1234"/>
                  <a:pt x="660" y="1234"/>
                </a:cubicBezTo>
                <a:cubicBezTo>
                  <a:pt x="657" y="1247"/>
                  <a:pt x="634" y="1244"/>
                  <a:pt x="623" y="1243"/>
                </a:cubicBezTo>
                <a:close/>
                <a:moveTo>
                  <a:pt x="657" y="1274"/>
                </a:moveTo>
                <a:cubicBezTo>
                  <a:pt x="647" y="1280"/>
                  <a:pt x="630" y="1278"/>
                  <a:pt x="619" y="1282"/>
                </a:cubicBezTo>
                <a:cubicBezTo>
                  <a:pt x="658" y="1292"/>
                  <a:pt x="695" y="1304"/>
                  <a:pt x="737" y="1311"/>
                </a:cubicBezTo>
                <a:cubicBezTo>
                  <a:pt x="734" y="1303"/>
                  <a:pt x="732" y="1295"/>
                  <a:pt x="730" y="1286"/>
                </a:cubicBezTo>
                <a:cubicBezTo>
                  <a:pt x="708" y="1279"/>
                  <a:pt x="681" y="1270"/>
                  <a:pt x="657" y="1274"/>
                </a:cubicBezTo>
                <a:close/>
                <a:moveTo>
                  <a:pt x="353" y="1288"/>
                </a:moveTo>
                <a:cubicBezTo>
                  <a:pt x="354" y="1288"/>
                  <a:pt x="356" y="1288"/>
                  <a:pt x="354" y="1287"/>
                </a:cubicBezTo>
                <a:cubicBezTo>
                  <a:pt x="337" y="1282"/>
                  <a:pt x="308" y="1283"/>
                  <a:pt x="292" y="1273"/>
                </a:cubicBezTo>
                <a:cubicBezTo>
                  <a:pt x="265" y="1278"/>
                  <a:pt x="234" y="1281"/>
                  <a:pt x="208" y="1289"/>
                </a:cubicBezTo>
                <a:cubicBezTo>
                  <a:pt x="209" y="1296"/>
                  <a:pt x="203" y="1303"/>
                  <a:pt x="202" y="1311"/>
                </a:cubicBezTo>
                <a:cubicBezTo>
                  <a:pt x="252" y="1306"/>
                  <a:pt x="304" y="1296"/>
                  <a:pt x="353" y="1288"/>
                </a:cubicBezTo>
                <a:close/>
                <a:moveTo>
                  <a:pt x="447" y="1286"/>
                </a:moveTo>
                <a:cubicBezTo>
                  <a:pt x="447" y="1290"/>
                  <a:pt x="447" y="1295"/>
                  <a:pt x="447" y="1300"/>
                </a:cubicBezTo>
                <a:cubicBezTo>
                  <a:pt x="456" y="1306"/>
                  <a:pt x="468" y="1302"/>
                  <a:pt x="478" y="1306"/>
                </a:cubicBezTo>
                <a:cubicBezTo>
                  <a:pt x="479" y="1298"/>
                  <a:pt x="478" y="1290"/>
                  <a:pt x="475" y="1285"/>
                </a:cubicBezTo>
                <a:cubicBezTo>
                  <a:pt x="471" y="1286"/>
                  <a:pt x="455" y="1286"/>
                  <a:pt x="447" y="1286"/>
                </a:cubicBezTo>
                <a:close/>
                <a:moveTo>
                  <a:pt x="488" y="1306"/>
                </a:moveTo>
                <a:cubicBezTo>
                  <a:pt x="497" y="1307"/>
                  <a:pt x="506" y="1309"/>
                  <a:pt x="514" y="1305"/>
                </a:cubicBezTo>
                <a:cubicBezTo>
                  <a:pt x="514" y="1297"/>
                  <a:pt x="516" y="1293"/>
                  <a:pt x="514" y="1286"/>
                </a:cubicBezTo>
                <a:cubicBezTo>
                  <a:pt x="503" y="1285"/>
                  <a:pt x="502" y="1285"/>
                  <a:pt x="489" y="1285"/>
                </a:cubicBezTo>
                <a:cubicBezTo>
                  <a:pt x="486" y="1292"/>
                  <a:pt x="489" y="1298"/>
                  <a:pt x="488" y="1306"/>
                </a:cubicBezTo>
                <a:close/>
                <a:moveTo>
                  <a:pt x="437" y="1317"/>
                </a:moveTo>
                <a:cubicBezTo>
                  <a:pt x="437" y="1327"/>
                  <a:pt x="440" y="1339"/>
                  <a:pt x="445" y="1348"/>
                </a:cubicBezTo>
                <a:cubicBezTo>
                  <a:pt x="467" y="1358"/>
                  <a:pt x="509" y="1361"/>
                  <a:pt x="527" y="1344"/>
                </a:cubicBezTo>
                <a:cubicBezTo>
                  <a:pt x="526" y="1335"/>
                  <a:pt x="530" y="1323"/>
                  <a:pt x="526" y="1315"/>
                </a:cubicBezTo>
                <a:cubicBezTo>
                  <a:pt x="498" y="1320"/>
                  <a:pt x="463" y="1318"/>
                  <a:pt x="437" y="1317"/>
                </a:cubicBezTo>
                <a:close/>
                <a:moveTo>
                  <a:pt x="404" y="1332"/>
                </a:moveTo>
                <a:cubicBezTo>
                  <a:pt x="402" y="1330"/>
                  <a:pt x="405" y="1326"/>
                  <a:pt x="403" y="1323"/>
                </a:cubicBezTo>
                <a:cubicBezTo>
                  <a:pt x="399" y="1322"/>
                  <a:pt x="399" y="1325"/>
                  <a:pt x="395" y="1324"/>
                </a:cubicBezTo>
                <a:cubicBezTo>
                  <a:pt x="395" y="1327"/>
                  <a:pt x="395" y="1330"/>
                  <a:pt x="395" y="1333"/>
                </a:cubicBezTo>
                <a:cubicBezTo>
                  <a:pt x="399" y="1333"/>
                  <a:pt x="403" y="1333"/>
                  <a:pt x="404" y="1332"/>
                </a:cubicBezTo>
                <a:close/>
                <a:moveTo>
                  <a:pt x="414" y="1329"/>
                </a:moveTo>
                <a:cubicBezTo>
                  <a:pt x="414" y="1331"/>
                  <a:pt x="414" y="1333"/>
                  <a:pt x="414" y="1335"/>
                </a:cubicBezTo>
                <a:cubicBezTo>
                  <a:pt x="418" y="1333"/>
                  <a:pt x="425" y="1333"/>
                  <a:pt x="427" y="1329"/>
                </a:cubicBezTo>
                <a:cubicBezTo>
                  <a:pt x="424" y="1329"/>
                  <a:pt x="420" y="1329"/>
                  <a:pt x="414" y="1329"/>
                </a:cubicBezTo>
                <a:close/>
                <a:moveTo>
                  <a:pt x="398" y="1354"/>
                </a:moveTo>
                <a:cubicBezTo>
                  <a:pt x="404" y="1352"/>
                  <a:pt x="402" y="1349"/>
                  <a:pt x="404" y="1343"/>
                </a:cubicBezTo>
                <a:cubicBezTo>
                  <a:pt x="399" y="1344"/>
                  <a:pt x="398" y="1340"/>
                  <a:pt x="392" y="1341"/>
                </a:cubicBezTo>
                <a:cubicBezTo>
                  <a:pt x="392" y="1348"/>
                  <a:pt x="394" y="1352"/>
                  <a:pt x="398" y="1354"/>
                </a:cubicBezTo>
                <a:close/>
                <a:moveTo>
                  <a:pt x="500" y="1409"/>
                </a:moveTo>
                <a:cubicBezTo>
                  <a:pt x="502" y="1389"/>
                  <a:pt x="507" y="1383"/>
                  <a:pt x="503" y="1364"/>
                </a:cubicBezTo>
                <a:cubicBezTo>
                  <a:pt x="486" y="1366"/>
                  <a:pt x="473" y="1366"/>
                  <a:pt x="455" y="1362"/>
                </a:cubicBezTo>
                <a:cubicBezTo>
                  <a:pt x="456" y="1380"/>
                  <a:pt x="457" y="1391"/>
                  <a:pt x="454" y="1412"/>
                </a:cubicBezTo>
                <a:cubicBezTo>
                  <a:pt x="472" y="1417"/>
                  <a:pt x="483" y="1417"/>
                  <a:pt x="500" y="1409"/>
                </a:cubicBezTo>
                <a:close/>
                <a:moveTo>
                  <a:pt x="450" y="1437"/>
                </a:moveTo>
                <a:cubicBezTo>
                  <a:pt x="466" y="1443"/>
                  <a:pt x="504" y="1445"/>
                  <a:pt x="504" y="1420"/>
                </a:cubicBezTo>
                <a:cubicBezTo>
                  <a:pt x="484" y="1426"/>
                  <a:pt x="468" y="1428"/>
                  <a:pt x="450" y="1420"/>
                </a:cubicBezTo>
                <a:cubicBezTo>
                  <a:pt x="450" y="1426"/>
                  <a:pt x="450" y="1432"/>
                  <a:pt x="450" y="1437"/>
                </a:cubicBezTo>
                <a:close/>
                <a:moveTo>
                  <a:pt x="23" y="1457"/>
                </a:moveTo>
                <a:cubicBezTo>
                  <a:pt x="28" y="1456"/>
                  <a:pt x="32" y="1460"/>
                  <a:pt x="36" y="1457"/>
                </a:cubicBezTo>
                <a:cubicBezTo>
                  <a:pt x="34" y="1453"/>
                  <a:pt x="33" y="1449"/>
                  <a:pt x="28" y="1448"/>
                </a:cubicBezTo>
                <a:cubicBezTo>
                  <a:pt x="26" y="1451"/>
                  <a:pt x="25" y="1454"/>
                  <a:pt x="23" y="1457"/>
                </a:cubicBezTo>
                <a:close/>
                <a:moveTo>
                  <a:pt x="467" y="1450"/>
                </a:moveTo>
                <a:cubicBezTo>
                  <a:pt x="468" y="1463"/>
                  <a:pt x="484" y="1459"/>
                  <a:pt x="483" y="1450"/>
                </a:cubicBezTo>
                <a:cubicBezTo>
                  <a:pt x="477" y="1449"/>
                  <a:pt x="474" y="1450"/>
                  <a:pt x="467" y="1450"/>
                </a:cubicBezTo>
                <a:close/>
                <a:moveTo>
                  <a:pt x="879" y="1460"/>
                </a:moveTo>
                <a:cubicBezTo>
                  <a:pt x="875" y="1462"/>
                  <a:pt x="871" y="1457"/>
                  <a:pt x="866" y="1458"/>
                </a:cubicBezTo>
                <a:cubicBezTo>
                  <a:pt x="854" y="1475"/>
                  <a:pt x="820" y="1469"/>
                  <a:pt x="801" y="1478"/>
                </a:cubicBezTo>
                <a:cubicBezTo>
                  <a:pt x="801" y="1473"/>
                  <a:pt x="798" y="1478"/>
                  <a:pt x="796" y="1475"/>
                </a:cubicBezTo>
                <a:cubicBezTo>
                  <a:pt x="807" y="1499"/>
                  <a:pt x="812" y="1520"/>
                  <a:pt x="823" y="1540"/>
                </a:cubicBezTo>
                <a:cubicBezTo>
                  <a:pt x="848" y="1542"/>
                  <a:pt x="879" y="1548"/>
                  <a:pt x="892" y="1528"/>
                </a:cubicBezTo>
                <a:cubicBezTo>
                  <a:pt x="895" y="1528"/>
                  <a:pt x="896" y="1527"/>
                  <a:pt x="899" y="1528"/>
                </a:cubicBezTo>
                <a:cubicBezTo>
                  <a:pt x="905" y="1508"/>
                  <a:pt x="891" y="1481"/>
                  <a:pt x="879" y="1460"/>
                </a:cubicBezTo>
                <a:close/>
                <a:moveTo>
                  <a:pt x="925" y="1472"/>
                </a:moveTo>
                <a:cubicBezTo>
                  <a:pt x="929" y="1472"/>
                  <a:pt x="929" y="1469"/>
                  <a:pt x="932" y="1470"/>
                </a:cubicBezTo>
                <a:cubicBezTo>
                  <a:pt x="931" y="1464"/>
                  <a:pt x="929" y="1459"/>
                  <a:pt x="923" y="1458"/>
                </a:cubicBezTo>
                <a:cubicBezTo>
                  <a:pt x="922" y="1461"/>
                  <a:pt x="924" y="1469"/>
                  <a:pt x="925" y="1472"/>
                </a:cubicBezTo>
                <a:close/>
                <a:moveTo>
                  <a:pt x="14" y="1486"/>
                </a:moveTo>
                <a:cubicBezTo>
                  <a:pt x="19" y="1486"/>
                  <a:pt x="25" y="1485"/>
                  <a:pt x="28" y="1487"/>
                </a:cubicBezTo>
                <a:cubicBezTo>
                  <a:pt x="28" y="1478"/>
                  <a:pt x="32" y="1475"/>
                  <a:pt x="33" y="1467"/>
                </a:cubicBezTo>
                <a:cubicBezTo>
                  <a:pt x="29" y="1466"/>
                  <a:pt x="24" y="1465"/>
                  <a:pt x="20" y="1464"/>
                </a:cubicBezTo>
                <a:cubicBezTo>
                  <a:pt x="19" y="1471"/>
                  <a:pt x="13" y="1480"/>
                  <a:pt x="14" y="1486"/>
                </a:cubicBezTo>
                <a:close/>
                <a:moveTo>
                  <a:pt x="68" y="1469"/>
                </a:moveTo>
                <a:cubicBezTo>
                  <a:pt x="61" y="1485"/>
                  <a:pt x="57" y="1505"/>
                  <a:pt x="51" y="1523"/>
                </a:cubicBezTo>
                <a:cubicBezTo>
                  <a:pt x="62" y="1535"/>
                  <a:pt x="81" y="1539"/>
                  <a:pt x="103" y="1541"/>
                </a:cubicBezTo>
                <a:cubicBezTo>
                  <a:pt x="109" y="1539"/>
                  <a:pt x="110" y="1535"/>
                  <a:pt x="116" y="1539"/>
                </a:cubicBezTo>
                <a:cubicBezTo>
                  <a:pt x="125" y="1522"/>
                  <a:pt x="133" y="1506"/>
                  <a:pt x="136" y="1483"/>
                </a:cubicBezTo>
                <a:cubicBezTo>
                  <a:pt x="114" y="1484"/>
                  <a:pt x="90" y="1476"/>
                  <a:pt x="68" y="1469"/>
                </a:cubicBezTo>
                <a:close/>
                <a:moveTo>
                  <a:pt x="929" y="1481"/>
                </a:moveTo>
                <a:cubicBezTo>
                  <a:pt x="928" y="1485"/>
                  <a:pt x="930" y="1485"/>
                  <a:pt x="930" y="1488"/>
                </a:cubicBezTo>
                <a:cubicBezTo>
                  <a:pt x="934" y="1489"/>
                  <a:pt x="935" y="1486"/>
                  <a:pt x="939" y="1487"/>
                </a:cubicBezTo>
                <a:cubicBezTo>
                  <a:pt x="940" y="1483"/>
                  <a:pt x="937" y="1483"/>
                  <a:pt x="938" y="1479"/>
                </a:cubicBezTo>
                <a:cubicBezTo>
                  <a:pt x="934" y="1478"/>
                  <a:pt x="931" y="1480"/>
                  <a:pt x="929" y="1481"/>
                </a:cubicBezTo>
                <a:close/>
                <a:moveTo>
                  <a:pt x="904" y="1487"/>
                </a:moveTo>
                <a:cubicBezTo>
                  <a:pt x="906" y="1488"/>
                  <a:pt x="907" y="1490"/>
                  <a:pt x="907" y="1493"/>
                </a:cubicBezTo>
                <a:cubicBezTo>
                  <a:pt x="913" y="1492"/>
                  <a:pt x="915" y="1490"/>
                  <a:pt x="922" y="1490"/>
                </a:cubicBezTo>
                <a:cubicBezTo>
                  <a:pt x="922" y="1487"/>
                  <a:pt x="922" y="1485"/>
                  <a:pt x="920" y="1483"/>
                </a:cubicBezTo>
                <a:cubicBezTo>
                  <a:pt x="916" y="1483"/>
                  <a:pt x="907" y="1484"/>
                  <a:pt x="904" y="1487"/>
                </a:cubicBezTo>
                <a:close/>
                <a:moveTo>
                  <a:pt x="52" y="1491"/>
                </a:moveTo>
                <a:cubicBezTo>
                  <a:pt x="45" y="1489"/>
                  <a:pt x="45" y="1487"/>
                  <a:pt x="36" y="1487"/>
                </a:cubicBezTo>
                <a:cubicBezTo>
                  <a:pt x="40" y="1489"/>
                  <a:pt x="49" y="1496"/>
                  <a:pt x="52" y="1491"/>
                </a:cubicBezTo>
                <a:close/>
                <a:moveTo>
                  <a:pt x="10" y="1509"/>
                </a:moveTo>
                <a:cubicBezTo>
                  <a:pt x="20" y="1509"/>
                  <a:pt x="23" y="1503"/>
                  <a:pt x="25" y="1495"/>
                </a:cubicBezTo>
                <a:cubicBezTo>
                  <a:pt x="19" y="1495"/>
                  <a:pt x="16" y="1493"/>
                  <a:pt x="11" y="1493"/>
                </a:cubicBezTo>
                <a:cubicBezTo>
                  <a:pt x="11" y="1499"/>
                  <a:pt x="9" y="1502"/>
                  <a:pt x="10" y="1509"/>
                </a:cubicBezTo>
                <a:close/>
                <a:moveTo>
                  <a:pt x="937" y="1496"/>
                </a:moveTo>
                <a:cubicBezTo>
                  <a:pt x="936" y="1502"/>
                  <a:pt x="939" y="1503"/>
                  <a:pt x="942" y="1504"/>
                </a:cubicBezTo>
                <a:cubicBezTo>
                  <a:pt x="941" y="1501"/>
                  <a:pt x="945" y="1496"/>
                  <a:pt x="940" y="1495"/>
                </a:cubicBezTo>
                <a:cubicBezTo>
                  <a:pt x="940" y="1496"/>
                  <a:pt x="939" y="1496"/>
                  <a:pt x="937" y="1496"/>
                </a:cubicBezTo>
                <a:close/>
                <a:moveTo>
                  <a:pt x="30" y="1596"/>
                </a:moveTo>
                <a:cubicBezTo>
                  <a:pt x="46" y="1599"/>
                  <a:pt x="61" y="1610"/>
                  <a:pt x="76" y="1608"/>
                </a:cubicBezTo>
                <a:cubicBezTo>
                  <a:pt x="81" y="1588"/>
                  <a:pt x="93" y="1571"/>
                  <a:pt x="102" y="1550"/>
                </a:cubicBezTo>
                <a:cubicBezTo>
                  <a:pt x="82" y="1549"/>
                  <a:pt x="67" y="1547"/>
                  <a:pt x="52" y="1539"/>
                </a:cubicBezTo>
                <a:cubicBezTo>
                  <a:pt x="47" y="1560"/>
                  <a:pt x="40" y="1579"/>
                  <a:pt x="30" y="1596"/>
                </a:cubicBezTo>
                <a:close/>
                <a:moveTo>
                  <a:pt x="840" y="1555"/>
                </a:moveTo>
                <a:cubicBezTo>
                  <a:pt x="851" y="1573"/>
                  <a:pt x="858" y="1596"/>
                  <a:pt x="869" y="1614"/>
                </a:cubicBezTo>
                <a:cubicBezTo>
                  <a:pt x="882" y="1607"/>
                  <a:pt x="907" y="1611"/>
                  <a:pt x="917" y="1602"/>
                </a:cubicBezTo>
                <a:cubicBezTo>
                  <a:pt x="909" y="1582"/>
                  <a:pt x="904" y="1559"/>
                  <a:pt x="893" y="1542"/>
                </a:cubicBezTo>
                <a:cubicBezTo>
                  <a:pt x="879" y="1557"/>
                  <a:pt x="861" y="1551"/>
                  <a:pt x="840" y="1555"/>
                </a:cubicBezTo>
                <a:close/>
                <a:moveTo>
                  <a:pt x="28" y="1637"/>
                </a:moveTo>
                <a:cubicBezTo>
                  <a:pt x="31" y="1636"/>
                  <a:pt x="35" y="1634"/>
                  <a:pt x="38" y="1637"/>
                </a:cubicBezTo>
                <a:cubicBezTo>
                  <a:pt x="39" y="1640"/>
                  <a:pt x="37" y="1640"/>
                  <a:pt x="37" y="1642"/>
                </a:cubicBezTo>
                <a:cubicBezTo>
                  <a:pt x="43" y="1645"/>
                  <a:pt x="50" y="1646"/>
                  <a:pt x="57" y="1648"/>
                </a:cubicBezTo>
                <a:cubicBezTo>
                  <a:pt x="63" y="1638"/>
                  <a:pt x="69" y="1629"/>
                  <a:pt x="73" y="1618"/>
                </a:cubicBezTo>
                <a:cubicBezTo>
                  <a:pt x="59" y="1618"/>
                  <a:pt x="40" y="1609"/>
                  <a:pt x="26" y="1608"/>
                </a:cubicBezTo>
                <a:cubicBezTo>
                  <a:pt x="23" y="1618"/>
                  <a:pt x="16" y="1635"/>
                  <a:pt x="28" y="1637"/>
                </a:cubicBezTo>
                <a:close/>
                <a:moveTo>
                  <a:pt x="923" y="1613"/>
                </a:moveTo>
                <a:cubicBezTo>
                  <a:pt x="908" y="1620"/>
                  <a:pt x="891" y="1618"/>
                  <a:pt x="875" y="1624"/>
                </a:cubicBezTo>
                <a:cubicBezTo>
                  <a:pt x="880" y="1636"/>
                  <a:pt x="884" y="1649"/>
                  <a:pt x="892" y="1659"/>
                </a:cubicBezTo>
                <a:cubicBezTo>
                  <a:pt x="907" y="1655"/>
                  <a:pt x="925" y="1655"/>
                  <a:pt x="932" y="1644"/>
                </a:cubicBezTo>
                <a:cubicBezTo>
                  <a:pt x="931" y="1632"/>
                  <a:pt x="928" y="1622"/>
                  <a:pt x="923" y="1613"/>
                </a:cubicBezTo>
                <a:close/>
                <a:moveTo>
                  <a:pt x="26" y="1670"/>
                </a:moveTo>
                <a:cubicBezTo>
                  <a:pt x="29" y="1669"/>
                  <a:pt x="29" y="1673"/>
                  <a:pt x="34" y="1672"/>
                </a:cubicBezTo>
                <a:cubicBezTo>
                  <a:pt x="37" y="1667"/>
                  <a:pt x="40" y="1661"/>
                  <a:pt x="42" y="1655"/>
                </a:cubicBezTo>
                <a:cubicBezTo>
                  <a:pt x="38" y="1652"/>
                  <a:pt x="36" y="1654"/>
                  <a:pt x="33" y="1650"/>
                </a:cubicBezTo>
                <a:cubicBezTo>
                  <a:pt x="30" y="1657"/>
                  <a:pt x="26" y="1661"/>
                  <a:pt x="26" y="1670"/>
                </a:cubicBezTo>
                <a:close/>
                <a:moveTo>
                  <a:pt x="913" y="1666"/>
                </a:moveTo>
                <a:cubicBezTo>
                  <a:pt x="913" y="1673"/>
                  <a:pt x="917" y="1680"/>
                  <a:pt x="922" y="1685"/>
                </a:cubicBezTo>
                <a:cubicBezTo>
                  <a:pt x="924" y="1678"/>
                  <a:pt x="929" y="1669"/>
                  <a:pt x="924" y="1663"/>
                </a:cubicBezTo>
                <a:cubicBezTo>
                  <a:pt x="921" y="1664"/>
                  <a:pt x="917" y="1665"/>
                  <a:pt x="913" y="16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00" name="组合 199"/>
          <p:cNvGrpSpPr/>
          <p:nvPr/>
        </p:nvGrpSpPr>
        <p:grpSpPr>
          <a:xfrm>
            <a:off x="10112283" y="4643438"/>
            <a:ext cx="1403350" cy="733425"/>
            <a:chOff x="10112283" y="4643438"/>
            <a:chExt cx="1403350" cy="733425"/>
          </a:xfrm>
        </p:grpSpPr>
        <p:sp>
          <p:nvSpPr>
            <p:cNvPr id="102" name="Freeform 100"/>
            <p:cNvSpPr/>
            <p:nvPr/>
          </p:nvSpPr>
          <p:spPr bwMode="auto">
            <a:xfrm>
              <a:off x="11060816" y="4737665"/>
              <a:ext cx="127000" cy="17463"/>
            </a:xfrm>
            <a:custGeom>
              <a:avLst/>
              <a:gdLst>
                <a:gd name="T0" fmla="*/ 161 w 163"/>
                <a:gd name="T1" fmla="*/ 9 h 24"/>
                <a:gd name="T2" fmla="*/ 157 w 163"/>
                <a:gd name="T3" fmla="*/ 24 h 24"/>
                <a:gd name="T4" fmla="*/ 0 w 163"/>
                <a:gd name="T5" fmla="*/ 23 h 24"/>
                <a:gd name="T6" fmla="*/ 63 w 163"/>
                <a:gd name="T7" fmla="*/ 5 h 24"/>
                <a:gd name="T8" fmla="*/ 91 w 163"/>
                <a:gd name="T9" fmla="*/ 0 h 24"/>
                <a:gd name="T10" fmla="*/ 132 w 163"/>
                <a:gd name="T11" fmla="*/ 8 h 24"/>
                <a:gd name="T12" fmla="*/ 161 w 163"/>
                <a:gd name="T1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24">
                  <a:moveTo>
                    <a:pt x="161" y="9"/>
                  </a:moveTo>
                  <a:cubicBezTo>
                    <a:pt x="163" y="17"/>
                    <a:pt x="159" y="20"/>
                    <a:pt x="157" y="24"/>
                  </a:cubicBezTo>
                  <a:cubicBezTo>
                    <a:pt x="107" y="11"/>
                    <a:pt x="56" y="16"/>
                    <a:pt x="0" y="23"/>
                  </a:cubicBezTo>
                  <a:cubicBezTo>
                    <a:pt x="6" y="0"/>
                    <a:pt x="39" y="7"/>
                    <a:pt x="63" y="5"/>
                  </a:cubicBezTo>
                  <a:cubicBezTo>
                    <a:pt x="73" y="4"/>
                    <a:pt x="82" y="0"/>
                    <a:pt x="91" y="0"/>
                  </a:cubicBezTo>
                  <a:cubicBezTo>
                    <a:pt x="106" y="0"/>
                    <a:pt x="119" y="7"/>
                    <a:pt x="132" y="8"/>
                  </a:cubicBezTo>
                  <a:cubicBezTo>
                    <a:pt x="143" y="8"/>
                    <a:pt x="154" y="1"/>
                    <a:pt x="16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1"/>
            <p:cNvSpPr/>
            <p:nvPr/>
          </p:nvSpPr>
          <p:spPr bwMode="auto">
            <a:xfrm>
              <a:off x="11065579" y="4769415"/>
              <a:ext cx="120650" cy="22225"/>
            </a:xfrm>
            <a:custGeom>
              <a:avLst/>
              <a:gdLst>
                <a:gd name="T0" fmla="*/ 151 w 155"/>
                <a:gd name="T1" fmla="*/ 9 h 29"/>
                <a:gd name="T2" fmla="*/ 154 w 155"/>
                <a:gd name="T3" fmla="*/ 24 h 29"/>
                <a:gd name="T4" fmla="*/ 111 w 155"/>
                <a:gd name="T5" fmla="*/ 14 h 29"/>
                <a:gd name="T6" fmla="*/ 4 w 155"/>
                <a:gd name="T7" fmla="*/ 26 h 29"/>
                <a:gd name="T8" fmla="*/ 1 w 155"/>
                <a:gd name="T9" fmla="*/ 17 h 29"/>
                <a:gd name="T10" fmla="*/ 98 w 155"/>
                <a:gd name="T11" fmla="*/ 3 h 29"/>
                <a:gd name="T12" fmla="*/ 151 w 155"/>
                <a:gd name="T13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29">
                  <a:moveTo>
                    <a:pt x="151" y="9"/>
                  </a:moveTo>
                  <a:cubicBezTo>
                    <a:pt x="152" y="13"/>
                    <a:pt x="155" y="17"/>
                    <a:pt x="154" y="24"/>
                  </a:cubicBezTo>
                  <a:cubicBezTo>
                    <a:pt x="139" y="29"/>
                    <a:pt x="124" y="19"/>
                    <a:pt x="111" y="14"/>
                  </a:cubicBezTo>
                  <a:cubicBezTo>
                    <a:pt x="69" y="12"/>
                    <a:pt x="38" y="17"/>
                    <a:pt x="4" y="26"/>
                  </a:cubicBezTo>
                  <a:cubicBezTo>
                    <a:pt x="4" y="23"/>
                    <a:pt x="0" y="19"/>
                    <a:pt x="1" y="17"/>
                  </a:cubicBezTo>
                  <a:cubicBezTo>
                    <a:pt x="2" y="1"/>
                    <a:pt x="73" y="0"/>
                    <a:pt x="98" y="3"/>
                  </a:cubicBezTo>
                  <a:cubicBezTo>
                    <a:pt x="118" y="5"/>
                    <a:pt x="130" y="7"/>
                    <a:pt x="15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2"/>
            <p:cNvSpPr/>
            <p:nvPr/>
          </p:nvSpPr>
          <p:spPr bwMode="auto">
            <a:xfrm>
              <a:off x="11087804" y="4999603"/>
              <a:ext cx="93663" cy="19050"/>
            </a:xfrm>
            <a:custGeom>
              <a:avLst/>
              <a:gdLst>
                <a:gd name="T0" fmla="*/ 112 w 119"/>
                <a:gd name="T1" fmla="*/ 3 h 24"/>
                <a:gd name="T2" fmla="*/ 118 w 119"/>
                <a:gd name="T3" fmla="*/ 16 h 24"/>
                <a:gd name="T4" fmla="*/ 107 w 119"/>
                <a:gd name="T5" fmla="*/ 24 h 24"/>
                <a:gd name="T6" fmla="*/ 0 w 119"/>
                <a:gd name="T7" fmla="*/ 13 h 24"/>
                <a:gd name="T8" fmla="*/ 27 w 119"/>
                <a:gd name="T9" fmla="*/ 3 h 24"/>
                <a:gd name="T10" fmla="*/ 112 w 119"/>
                <a:gd name="T1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24">
                  <a:moveTo>
                    <a:pt x="112" y="3"/>
                  </a:moveTo>
                  <a:cubicBezTo>
                    <a:pt x="114" y="7"/>
                    <a:pt x="119" y="9"/>
                    <a:pt x="118" y="16"/>
                  </a:cubicBezTo>
                  <a:cubicBezTo>
                    <a:pt x="115" y="20"/>
                    <a:pt x="111" y="21"/>
                    <a:pt x="107" y="24"/>
                  </a:cubicBezTo>
                  <a:cubicBezTo>
                    <a:pt x="81" y="10"/>
                    <a:pt x="25" y="22"/>
                    <a:pt x="0" y="13"/>
                  </a:cubicBezTo>
                  <a:cubicBezTo>
                    <a:pt x="2" y="0"/>
                    <a:pt x="21" y="4"/>
                    <a:pt x="27" y="3"/>
                  </a:cubicBezTo>
                  <a:cubicBezTo>
                    <a:pt x="47" y="0"/>
                    <a:pt x="88" y="10"/>
                    <a:pt x="1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3"/>
            <p:cNvSpPr/>
            <p:nvPr/>
          </p:nvSpPr>
          <p:spPr bwMode="auto">
            <a:xfrm>
              <a:off x="11087804" y="5020240"/>
              <a:ext cx="96838" cy="25400"/>
            </a:xfrm>
            <a:custGeom>
              <a:avLst/>
              <a:gdLst>
                <a:gd name="T0" fmla="*/ 115 w 123"/>
                <a:gd name="T1" fmla="*/ 13 h 33"/>
                <a:gd name="T2" fmla="*/ 117 w 123"/>
                <a:gd name="T3" fmla="*/ 33 h 33"/>
                <a:gd name="T4" fmla="*/ 44 w 123"/>
                <a:gd name="T5" fmla="*/ 21 h 33"/>
                <a:gd name="T6" fmla="*/ 0 w 123"/>
                <a:gd name="T7" fmla="*/ 15 h 33"/>
                <a:gd name="T8" fmla="*/ 115 w 12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33">
                  <a:moveTo>
                    <a:pt x="115" y="13"/>
                  </a:moveTo>
                  <a:cubicBezTo>
                    <a:pt x="123" y="18"/>
                    <a:pt x="118" y="30"/>
                    <a:pt x="117" y="33"/>
                  </a:cubicBezTo>
                  <a:cubicBezTo>
                    <a:pt x="93" y="32"/>
                    <a:pt x="70" y="23"/>
                    <a:pt x="44" y="21"/>
                  </a:cubicBezTo>
                  <a:cubicBezTo>
                    <a:pt x="29" y="20"/>
                    <a:pt x="1" y="31"/>
                    <a:pt x="0" y="15"/>
                  </a:cubicBezTo>
                  <a:cubicBezTo>
                    <a:pt x="33" y="0"/>
                    <a:pt x="70" y="20"/>
                    <a:pt x="11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4"/>
            <p:cNvSpPr/>
            <p:nvPr/>
          </p:nvSpPr>
          <p:spPr bwMode="auto">
            <a:xfrm>
              <a:off x="11086216" y="5244078"/>
              <a:ext cx="100013" cy="25400"/>
            </a:xfrm>
            <a:custGeom>
              <a:avLst/>
              <a:gdLst>
                <a:gd name="T0" fmla="*/ 120 w 129"/>
                <a:gd name="T1" fmla="*/ 14 h 34"/>
                <a:gd name="T2" fmla="*/ 114 w 129"/>
                <a:gd name="T3" fmla="*/ 34 h 34"/>
                <a:gd name="T4" fmla="*/ 103 w 129"/>
                <a:gd name="T5" fmla="*/ 29 h 34"/>
                <a:gd name="T6" fmla="*/ 0 w 129"/>
                <a:gd name="T7" fmla="*/ 22 h 34"/>
                <a:gd name="T8" fmla="*/ 65 w 129"/>
                <a:gd name="T9" fmla="*/ 14 h 34"/>
                <a:gd name="T10" fmla="*/ 120 w 129"/>
                <a:gd name="T1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34">
                  <a:moveTo>
                    <a:pt x="120" y="14"/>
                  </a:moveTo>
                  <a:cubicBezTo>
                    <a:pt x="127" y="19"/>
                    <a:pt x="129" y="32"/>
                    <a:pt x="114" y="34"/>
                  </a:cubicBezTo>
                  <a:cubicBezTo>
                    <a:pt x="111" y="34"/>
                    <a:pt x="107" y="30"/>
                    <a:pt x="103" y="29"/>
                  </a:cubicBezTo>
                  <a:cubicBezTo>
                    <a:pt x="75" y="22"/>
                    <a:pt x="26" y="27"/>
                    <a:pt x="0" y="22"/>
                  </a:cubicBezTo>
                  <a:cubicBezTo>
                    <a:pt x="13" y="0"/>
                    <a:pt x="51" y="14"/>
                    <a:pt x="65" y="14"/>
                  </a:cubicBezTo>
                  <a:cubicBezTo>
                    <a:pt x="93" y="13"/>
                    <a:pt x="98" y="19"/>
                    <a:pt x="120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5"/>
            <p:cNvSpPr/>
            <p:nvPr/>
          </p:nvSpPr>
          <p:spPr bwMode="auto">
            <a:xfrm>
              <a:off x="11081454" y="5275828"/>
              <a:ext cx="106363" cy="30163"/>
            </a:xfrm>
            <a:custGeom>
              <a:avLst/>
              <a:gdLst>
                <a:gd name="T0" fmla="*/ 128 w 137"/>
                <a:gd name="T1" fmla="*/ 9 h 40"/>
                <a:gd name="T2" fmla="*/ 137 w 137"/>
                <a:gd name="T3" fmla="*/ 23 h 40"/>
                <a:gd name="T4" fmla="*/ 103 w 137"/>
                <a:gd name="T5" fmla="*/ 31 h 40"/>
                <a:gd name="T6" fmla="*/ 25 w 137"/>
                <a:gd name="T7" fmla="*/ 23 h 40"/>
                <a:gd name="T8" fmla="*/ 0 w 137"/>
                <a:gd name="T9" fmla="*/ 15 h 40"/>
                <a:gd name="T10" fmla="*/ 128 w 137"/>
                <a:gd name="T11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40">
                  <a:moveTo>
                    <a:pt x="128" y="9"/>
                  </a:moveTo>
                  <a:cubicBezTo>
                    <a:pt x="132" y="13"/>
                    <a:pt x="134" y="18"/>
                    <a:pt x="137" y="23"/>
                  </a:cubicBezTo>
                  <a:cubicBezTo>
                    <a:pt x="132" y="40"/>
                    <a:pt x="121" y="32"/>
                    <a:pt x="103" y="31"/>
                  </a:cubicBezTo>
                  <a:cubicBezTo>
                    <a:pt x="84" y="29"/>
                    <a:pt x="51" y="25"/>
                    <a:pt x="25" y="23"/>
                  </a:cubicBezTo>
                  <a:cubicBezTo>
                    <a:pt x="16" y="22"/>
                    <a:pt x="2" y="27"/>
                    <a:pt x="0" y="15"/>
                  </a:cubicBezTo>
                  <a:cubicBezTo>
                    <a:pt x="32" y="0"/>
                    <a:pt x="88" y="29"/>
                    <a:pt x="12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6"/>
            <p:cNvSpPr>
              <a:spLocks noEditPoints="1"/>
            </p:cNvSpPr>
            <p:nvPr/>
          </p:nvSpPr>
          <p:spPr bwMode="auto">
            <a:xfrm>
              <a:off x="10112283" y="4643438"/>
              <a:ext cx="1403350" cy="733425"/>
            </a:xfrm>
            <a:custGeom>
              <a:avLst/>
              <a:gdLst>
                <a:gd name="T0" fmla="*/ 603 w 1801"/>
                <a:gd name="T1" fmla="*/ 98 h 942"/>
                <a:gd name="T2" fmla="*/ 1024 w 1801"/>
                <a:gd name="T3" fmla="*/ 159 h 942"/>
                <a:gd name="T4" fmla="*/ 1393 w 1801"/>
                <a:gd name="T5" fmla="*/ 98 h 942"/>
                <a:gd name="T6" fmla="*/ 1764 w 1801"/>
                <a:gd name="T7" fmla="*/ 758 h 942"/>
                <a:gd name="T8" fmla="*/ 1516 w 1801"/>
                <a:gd name="T9" fmla="*/ 879 h 942"/>
                <a:gd name="T10" fmla="*/ 1235 w 1801"/>
                <a:gd name="T11" fmla="*/ 935 h 942"/>
                <a:gd name="T12" fmla="*/ 912 w 1801"/>
                <a:gd name="T13" fmla="*/ 903 h 942"/>
                <a:gd name="T14" fmla="*/ 591 w 1801"/>
                <a:gd name="T15" fmla="*/ 883 h 942"/>
                <a:gd name="T16" fmla="*/ 229 w 1801"/>
                <a:gd name="T17" fmla="*/ 885 h 942"/>
                <a:gd name="T18" fmla="*/ 274 w 1801"/>
                <a:gd name="T19" fmla="*/ 244 h 942"/>
                <a:gd name="T20" fmla="*/ 1390 w 1801"/>
                <a:gd name="T21" fmla="*/ 692 h 942"/>
                <a:gd name="T22" fmla="*/ 1203 w 1801"/>
                <a:gd name="T23" fmla="*/ 54 h 942"/>
                <a:gd name="T24" fmla="*/ 1297 w 1801"/>
                <a:gd name="T25" fmla="*/ 929 h 942"/>
                <a:gd name="T26" fmla="*/ 1182 w 1801"/>
                <a:gd name="T27" fmla="*/ 883 h 942"/>
                <a:gd name="T28" fmla="*/ 1187 w 1801"/>
                <a:gd name="T29" fmla="*/ 59 h 942"/>
                <a:gd name="T30" fmla="*/ 705 w 1801"/>
                <a:gd name="T31" fmla="*/ 103 h 942"/>
                <a:gd name="T32" fmla="*/ 515 w 1801"/>
                <a:gd name="T33" fmla="*/ 256 h 942"/>
                <a:gd name="T34" fmla="*/ 589 w 1801"/>
                <a:gd name="T35" fmla="*/ 868 h 942"/>
                <a:gd name="T36" fmla="*/ 585 w 1801"/>
                <a:gd name="T37" fmla="*/ 127 h 942"/>
                <a:gd name="T38" fmla="*/ 1029 w 1801"/>
                <a:gd name="T39" fmla="*/ 297 h 942"/>
                <a:gd name="T40" fmla="*/ 809 w 1801"/>
                <a:gd name="T41" fmla="*/ 178 h 942"/>
                <a:gd name="T42" fmla="*/ 820 w 1801"/>
                <a:gd name="T43" fmla="*/ 744 h 942"/>
                <a:gd name="T44" fmla="*/ 603 w 1801"/>
                <a:gd name="T45" fmla="*/ 203 h 942"/>
                <a:gd name="T46" fmla="*/ 274 w 1801"/>
                <a:gd name="T47" fmla="*/ 260 h 942"/>
                <a:gd name="T48" fmla="*/ 83 w 1801"/>
                <a:gd name="T49" fmla="*/ 803 h 942"/>
                <a:gd name="T50" fmla="*/ 395 w 1801"/>
                <a:gd name="T51" fmla="*/ 233 h 942"/>
                <a:gd name="T52" fmla="*/ 1164 w 1801"/>
                <a:gd name="T53" fmla="*/ 268 h 942"/>
                <a:gd name="T54" fmla="*/ 1165 w 1801"/>
                <a:gd name="T55" fmla="*/ 891 h 942"/>
                <a:gd name="T56" fmla="*/ 363 w 1801"/>
                <a:gd name="T57" fmla="*/ 448 h 942"/>
                <a:gd name="T58" fmla="*/ 433 w 1801"/>
                <a:gd name="T59" fmla="*/ 301 h 942"/>
                <a:gd name="T60" fmla="*/ 380 w 1801"/>
                <a:gd name="T61" fmla="*/ 389 h 942"/>
                <a:gd name="T62" fmla="*/ 332 w 1801"/>
                <a:gd name="T63" fmla="*/ 489 h 942"/>
                <a:gd name="T64" fmla="*/ 241 w 1801"/>
                <a:gd name="T65" fmla="*/ 695 h 942"/>
                <a:gd name="T66" fmla="*/ 266 w 1801"/>
                <a:gd name="T67" fmla="*/ 688 h 942"/>
                <a:gd name="T68" fmla="*/ 601 w 1801"/>
                <a:gd name="T69" fmla="*/ 266 h 942"/>
                <a:gd name="T70" fmla="*/ 806 w 1801"/>
                <a:gd name="T71" fmla="*/ 576 h 942"/>
                <a:gd name="T72" fmla="*/ 1043 w 1801"/>
                <a:gd name="T73" fmla="*/ 868 h 942"/>
                <a:gd name="T74" fmla="*/ 1467 w 1801"/>
                <a:gd name="T75" fmla="*/ 397 h 942"/>
                <a:gd name="T76" fmla="*/ 1405 w 1801"/>
                <a:gd name="T77" fmla="*/ 329 h 942"/>
                <a:gd name="T78" fmla="*/ 403 w 1801"/>
                <a:gd name="T79" fmla="*/ 300 h 942"/>
                <a:gd name="T80" fmla="*/ 447 w 1801"/>
                <a:gd name="T81" fmla="*/ 319 h 942"/>
                <a:gd name="T82" fmla="*/ 567 w 1801"/>
                <a:gd name="T83" fmla="*/ 876 h 942"/>
                <a:gd name="T84" fmla="*/ 492 w 1801"/>
                <a:gd name="T85" fmla="*/ 333 h 942"/>
                <a:gd name="T86" fmla="*/ 1393 w 1801"/>
                <a:gd name="T87" fmla="*/ 538 h 942"/>
                <a:gd name="T88" fmla="*/ 1610 w 1801"/>
                <a:gd name="T89" fmla="*/ 888 h 942"/>
                <a:gd name="T90" fmla="*/ 1393 w 1801"/>
                <a:gd name="T91" fmla="*/ 380 h 942"/>
                <a:gd name="T92" fmla="*/ 1579 w 1801"/>
                <a:gd name="T93" fmla="*/ 410 h 942"/>
                <a:gd name="T94" fmla="*/ 1464 w 1801"/>
                <a:gd name="T95" fmla="*/ 503 h 942"/>
                <a:gd name="T96" fmla="*/ 336 w 1801"/>
                <a:gd name="T97" fmla="*/ 548 h 942"/>
                <a:gd name="T98" fmla="*/ 377 w 1801"/>
                <a:gd name="T99" fmla="*/ 645 h 942"/>
                <a:gd name="T100" fmla="*/ 1473 w 1801"/>
                <a:gd name="T101" fmla="*/ 523 h 942"/>
                <a:gd name="T102" fmla="*/ 274 w 1801"/>
                <a:gd name="T103" fmla="*/ 585 h 942"/>
                <a:gd name="T104" fmla="*/ 351 w 1801"/>
                <a:gd name="T105" fmla="*/ 620 h 942"/>
                <a:gd name="T106" fmla="*/ 1702 w 1801"/>
                <a:gd name="T107" fmla="*/ 657 h 942"/>
                <a:gd name="T108" fmla="*/ 198 w 1801"/>
                <a:gd name="T109" fmla="*/ 736 h 942"/>
                <a:gd name="T110" fmla="*/ 1746 w 1801"/>
                <a:gd name="T111" fmla="*/ 801 h 942"/>
                <a:gd name="T112" fmla="*/ 805 w 1801"/>
                <a:gd name="T113" fmla="*/ 818 h 942"/>
                <a:gd name="T114" fmla="*/ 179 w 1801"/>
                <a:gd name="T115" fmla="*/ 783 h 942"/>
                <a:gd name="T116" fmla="*/ 1784 w 1801"/>
                <a:gd name="T117" fmla="*/ 850 h 942"/>
                <a:gd name="T118" fmla="*/ 606 w 1801"/>
                <a:gd name="T119" fmla="*/ 873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1" h="942">
                  <a:moveTo>
                    <a:pt x="418" y="203"/>
                  </a:moveTo>
                  <a:cubicBezTo>
                    <a:pt x="424" y="202"/>
                    <a:pt x="431" y="207"/>
                    <a:pt x="439" y="209"/>
                  </a:cubicBezTo>
                  <a:cubicBezTo>
                    <a:pt x="446" y="193"/>
                    <a:pt x="437" y="167"/>
                    <a:pt x="448" y="154"/>
                  </a:cubicBezTo>
                  <a:cubicBezTo>
                    <a:pt x="483" y="148"/>
                    <a:pt x="521" y="145"/>
                    <a:pt x="559" y="125"/>
                  </a:cubicBezTo>
                  <a:cubicBezTo>
                    <a:pt x="570" y="120"/>
                    <a:pt x="582" y="114"/>
                    <a:pt x="586" y="109"/>
                  </a:cubicBezTo>
                  <a:cubicBezTo>
                    <a:pt x="592" y="108"/>
                    <a:pt x="591" y="104"/>
                    <a:pt x="595" y="109"/>
                  </a:cubicBezTo>
                  <a:cubicBezTo>
                    <a:pt x="598" y="105"/>
                    <a:pt x="601" y="103"/>
                    <a:pt x="603" y="98"/>
                  </a:cubicBezTo>
                  <a:cubicBezTo>
                    <a:pt x="632" y="93"/>
                    <a:pt x="665" y="90"/>
                    <a:pt x="691" y="89"/>
                  </a:cubicBezTo>
                  <a:cubicBezTo>
                    <a:pt x="715" y="89"/>
                    <a:pt x="740" y="91"/>
                    <a:pt x="762" y="98"/>
                  </a:cubicBezTo>
                  <a:cubicBezTo>
                    <a:pt x="775" y="102"/>
                    <a:pt x="791" y="104"/>
                    <a:pt x="803" y="119"/>
                  </a:cubicBezTo>
                  <a:cubicBezTo>
                    <a:pt x="807" y="131"/>
                    <a:pt x="808" y="136"/>
                    <a:pt x="808" y="144"/>
                  </a:cubicBezTo>
                  <a:cubicBezTo>
                    <a:pt x="816" y="144"/>
                    <a:pt x="827" y="139"/>
                    <a:pt x="841" y="138"/>
                  </a:cubicBezTo>
                  <a:cubicBezTo>
                    <a:pt x="864" y="136"/>
                    <a:pt x="896" y="145"/>
                    <a:pt x="926" y="148"/>
                  </a:cubicBezTo>
                  <a:cubicBezTo>
                    <a:pt x="956" y="151"/>
                    <a:pt x="1002" y="136"/>
                    <a:pt x="1024" y="159"/>
                  </a:cubicBezTo>
                  <a:cubicBezTo>
                    <a:pt x="1034" y="169"/>
                    <a:pt x="1041" y="195"/>
                    <a:pt x="1044" y="215"/>
                  </a:cubicBezTo>
                  <a:cubicBezTo>
                    <a:pt x="1046" y="227"/>
                    <a:pt x="1045" y="238"/>
                    <a:pt x="1043" y="248"/>
                  </a:cubicBezTo>
                  <a:cubicBezTo>
                    <a:pt x="1056" y="248"/>
                    <a:pt x="1067" y="236"/>
                    <a:pt x="1081" y="238"/>
                  </a:cubicBezTo>
                  <a:cubicBezTo>
                    <a:pt x="1091" y="180"/>
                    <a:pt x="1074" y="116"/>
                    <a:pt x="1088" y="77"/>
                  </a:cubicBezTo>
                  <a:cubicBezTo>
                    <a:pt x="1125" y="70"/>
                    <a:pt x="1164" y="53"/>
                    <a:pt x="1200" y="37"/>
                  </a:cubicBezTo>
                  <a:cubicBezTo>
                    <a:pt x="1246" y="0"/>
                    <a:pt x="1316" y="6"/>
                    <a:pt x="1369" y="19"/>
                  </a:cubicBezTo>
                  <a:cubicBezTo>
                    <a:pt x="1396" y="33"/>
                    <a:pt x="1390" y="63"/>
                    <a:pt x="1393" y="98"/>
                  </a:cubicBezTo>
                  <a:cubicBezTo>
                    <a:pt x="1398" y="164"/>
                    <a:pt x="1399" y="245"/>
                    <a:pt x="1394" y="307"/>
                  </a:cubicBezTo>
                  <a:cubicBezTo>
                    <a:pt x="1426" y="281"/>
                    <a:pt x="1479" y="261"/>
                    <a:pt x="1529" y="272"/>
                  </a:cubicBezTo>
                  <a:cubicBezTo>
                    <a:pt x="1541" y="292"/>
                    <a:pt x="1549" y="314"/>
                    <a:pt x="1560" y="335"/>
                  </a:cubicBezTo>
                  <a:cubicBezTo>
                    <a:pt x="1565" y="346"/>
                    <a:pt x="1568" y="357"/>
                    <a:pt x="1573" y="369"/>
                  </a:cubicBezTo>
                  <a:cubicBezTo>
                    <a:pt x="1592" y="419"/>
                    <a:pt x="1626" y="465"/>
                    <a:pt x="1649" y="518"/>
                  </a:cubicBezTo>
                  <a:cubicBezTo>
                    <a:pt x="1654" y="530"/>
                    <a:pt x="1663" y="542"/>
                    <a:pt x="1669" y="554"/>
                  </a:cubicBezTo>
                  <a:cubicBezTo>
                    <a:pt x="1700" y="621"/>
                    <a:pt x="1729" y="692"/>
                    <a:pt x="1764" y="758"/>
                  </a:cubicBezTo>
                  <a:cubicBezTo>
                    <a:pt x="1767" y="762"/>
                    <a:pt x="1769" y="767"/>
                    <a:pt x="1775" y="770"/>
                  </a:cubicBezTo>
                  <a:cubicBezTo>
                    <a:pt x="1776" y="774"/>
                    <a:pt x="1773" y="775"/>
                    <a:pt x="1773" y="779"/>
                  </a:cubicBezTo>
                  <a:cubicBezTo>
                    <a:pt x="1785" y="793"/>
                    <a:pt x="1789" y="814"/>
                    <a:pt x="1801" y="827"/>
                  </a:cubicBezTo>
                  <a:cubicBezTo>
                    <a:pt x="1800" y="866"/>
                    <a:pt x="1762" y="912"/>
                    <a:pt x="1723" y="918"/>
                  </a:cubicBezTo>
                  <a:cubicBezTo>
                    <a:pt x="1690" y="924"/>
                    <a:pt x="1662" y="922"/>
                    <a:pt x="1635" y="912"/>
                  </a:cubicBezTo>
                  <a:cubicBezTo>
                    <a:pt x="1623" y="908"/>
                    <a:pt x="1611" y="902"/>
                    <a:pt x="1596" y="905"/>
                  </a:cubicBezTo>
                  <a:cubicBezTo>
                    <a:pt x="1572" y="895"/>
                    <a:pt x="1543" y="889"/>
                    <a:pt x="1516" y="879"/>
                  </a:cubicBezTo>
                  <a:cubicBezTo>
                    <a:pt x="1503" y="874"/>
                    <a:pt x="1486" y="868"/>
                    <a:pt x="1481" y="862"/>
                  </a:cubicBezTo>
                  <a:cubicBezTo>
                    <a:pt x="1473" y="854"/>
                    <a:pt x="1469" y="831"/>
                    <a:pt x="1463" y="817"/>
                  </a:cubicBezTo>
                  <a:cubicBezTo>
                    <a:pt x="1457" y="804"/>
                    <a:pt x="1447" y="790"/>
                    <a:pt x="1441" y="774"/>
                  </a:cubicBezTo>
                  <a:cubicBezTo>
                    <a:pt x="1429" y="743"/>
                    <a:pt x="1418" y="721"/>
                    <a:pt x="1403" y="692"/>
                  </a:cubicBezTo>
                  <a:cubicBezTo>
                    <a:pt x="1401" y="739"/>
                    <a:pt x="1402" y="819"/>
                    <a:pt x="1403" y="882"/>
                  </a:cubicBezTo>
                  <a:cubicBezTo>
                    <a:pt x="1404" y="933"/>
                    <a:pt x="1345" y="939"/>
                    <a:pt x="1299" y="941"/>
                  </a:cubicBezTo>
                  <a:cubicBezTo>
                    <a:pt x="1277" y="942"/>
                    <a:pt x="1258" y="936"/>
                    <a:pt x="1235" y="935"/>
                  </a:cubicBezTo>
                  <a:cubicBezTo>
                    <a:pt x="1221" y="922"/>
                    <a:pt x="1193" y="899"/>
                    <a:pt x="1171" y="902"/>
                  </a:cubicBezTo>
                  <a:cubicBezTo>
                    <a:pt x="1161" y="903"/>
                    <a:pt x="1155" y="913"/>
                    <a:pt x="1144" y="915"/>
                  </a:cubicBezTo>
                  <a:cubicBezTo>
                    <a:pt x="1119" y="917"/>
                    <a:pt x="1095" y="920"/>
                    <a:pt x="1081" y="900"/>
                  </a:cubicBezTo>
                  <a:cubicBezTo>
                    <a:pt x="1067" y="900"/>
                    <a:pt x="1051" y="890"/>
                    <a:pt x="1041" y="882"/>
                  </a:cubicBezTo>
                  <a:cubicBezTo>
                    <a:pt x="1030" y="880"/>
                    <a:pt x="1023" y="893"/>
                    <a:pt x="1017" y="897"/>
                  </a:cubicBezTo>
                  <a:cubicBezTo>
                    <a:pt x="1000" y="906"/>
                    <a:pt x="977" y="904"/>
                    <a:pt x="956" y="905"/>
                  </a:cubicBezTo>
                  <a:cubicBezTo>
                    <a:pt x="942" y="905"/>
                    <a:pt x="927" y="904"/>
                    <a:pt x="912" y="903"/>
                  </a:cubicBezTo>
                  <a:cubicBezTo>
                    <a:pt x="891" y="901"/>
                    <a:pt x="872" y="892"/>
                    <a:pt x="850" y="899"/>
                  </a:cubicBezTo>
                  <a:cubicBezTo>
                    <a:pt x="834" y="893"/>
                    <a:pt x="822" y="892"/>
                    <a:pt x="809" y="885"/>
                  </a:cubicBezTo>
                  <a:cubicBezTo>
                    <a:pt x="796" y="905"/>
                    <a:pt x="740" y="906"/>
                    <a:pt x="726" y="902"/>
                  </a:cubicBezTo>
                  <a:cubicBezTo>
                    <a:pt x="721" y="901"/>
                    <a:pt x="730" y="906"/>
                    <a:pt x="724" y="906"/>
                  </a:cubicBezTo>
                  <a:cubicBezTo>
                    <a:pt x="704" y="899"/>
                    <a:pt x="641" y="896"/>
                    <a:pt x="606" y="886"/>
                  </a:cubicBezTo>
                  <a:cubicBezTo>
                    <a:pt x="600" y="888"/>
                    <a:pt x="602" y="901"/>
                    <a:pt x="597" y="899"/>
                  </a:cubicBezTo>
                  <a:cubicBezTo>
                    <a:pt x="590" y="898"/>
                    <a:pt x="591" y="890"/>
                    <a:pt x="591" y="883"/>
                  </a:cubicBezTo>
                  <a:cubicBezTo>
                    <a:pt x="588" y="891"/>
                    <a:pt x="577" y="897"/>
                    <a:pt x="574" y="900"/>
                  </a:cubicBezTo>
                  <a:cubicBezTo>
                    <a:pt x="541" y="895"/>
                    <a:pt x="496" y="909"/>
                    <a:pt x="456" y="894"/>
                  </a:cubicBezTo>
                  <a:cubicBezTo>
                    <a:pt x="428" y="866"/>
                    <a:pt x="399" y="840"/>
                    <a:pt x="360" y="823"/>
                  </a:cubicBezTo>
                  <a:cubicBezTo>
                    <a:pt x="367" y="754"/>
                    <a:pt x="366" y="687"/>
                    <a:pt x="370" y="612"/>
                  </a:cubicBezTo>
                  <a:cubicBezTo>
                    <a:pt x="344" y="672"/>
                    <a:pt x="320" y="731"/>
                    <a:pt x="294" y="786"/>
                  </a:cubicBezTo>
                  <a:cubicBezTo>
                    <a:pt x="280" y="816"/>
                    <a:pt x="271" y="848"/>
                    <a:pt x="256" y="876"/>
                  </a:cubicBezTo>
                  <a:cubicBezTo>
                    <a:pt x="247" y="885"/>
                    <a:pt x="237" y="877"/>
                    <a:pt x="229" y="885"/>
                  </a:cubicBezTo>
                  <a:cubicBezTo>
                    <a:pt x="201" y="876"/>
                    <a:pt x="167" y="870"/>
                    <a:pt x="151" y="845"/>
                  </a:cubicBezTo>
                  <a:cubicBezTo>
                    <a:pt x="102" y="822"/>
                    <a:pt x="52" y="805"/>
                    <a:pt x="3" y="788"/>
                  </a:cubicBezTo>
                  <a:cubicBezTo>
                    <a:pt x="0" y="782"/>
                    <a:pt x="5" y="770"/>
                    <a:pt x="4" y="771"/>
                  </a:cubicBezTo>
                  <a:cubicBezTo>
                    <a:pt x="40" y="694"/>
                    <a:pt x="81" y="620"/>
                    <a:pt x="119" y="545"/>
                  </a:cubicBezTo>
                  <a:cubicBezTo>
                    <a:pt x="120" y="512"/>
                    <a:pt x="140" y="493"/>
                    <a:pt x="151" y="465"/>
                  </a:cubicBezTo>
                  <a:cubicBezTo>
                    <a:pt x="172" y="417"/>
                    <a:pt x="196" y="378"/>
                    <a:pt x="219" y="329"/>
                  </a:cubicBezTo>
                  <a:cubicBezTo>
                    <a:pt x="229" y="308"/>
                    <a:pt x="254" y="256"/>
                    <a:pt x="274" y="244"/>
                  </a:cubicBezTo>
                  <a:cubicBezTo>
                    <a:pt x="287" y="235"/>
                    <a:pt x="312" y="231"/>
                    <a:pt x="330" y="228"/>
                  </a:cubicBezTo>
                  <a:cubicBezTo>
                    <a:pt x="341" y="227"/>
                    <a:pt x="348" y="223"/>
                    <a:pt x="357" y="221"/>
                  </a:cubicBezTo>
                  <a:cubicBezTo>
                    <a:pt x="379" y="215"/>
                    <a:pt x="403" y="218"/>
                    <a:pt x="418" y="203"/>
                  </a:cubicBezTo>
                  <a:close/>
                  <a:moveTo>
                    <a:pt x="1297" y="929"/>
                  </a:moveTo>
                  <a:cubicBezTo>
                    <a:pt x="1327" y="927"/>
                    <a:pt x="1379" y="920"/>
                    <a:pt x="1388" y="899"/>
                  </a:cubicBezTo>
                  <a:cubicBezTo>
                    <a:pt x="1392" y="889"/>
                    <a:pt x="1389" y="861"/>
                    <a:pt x="1390" y="845"/>
                  </a:cubicBezTo>
                  <a:cubicBezTo>
                    <a:pt x="1392" y="802"/>
                    <a:pt x="1391" y="739"/>
                    <a:pt x="1390" y="692"/>
                  </a:cubicBezTo>
                  <a:cubicBezTo>
                    <a:pt x="1389" y="667"/>
                    <a:pt x="1384" y="635"/>
                    <a:pt x="1384" y="601"/>
                  </a:cubicBezTo>
                  <a:cubicBezTo>
                    <a:pt x="1383" y="539"/>
                    <a:pt x="1378" y="485"/>
                    <a:pt x="1381" y="418"/>
                  </a:cubicBezTo>
                  <a:cubicBezTo>
                    <a:pt x="1385" y="279"/>
                    <a:pt x="1390" y="165"/>
                    <a:pt x="1379" y="53"/>
                  </a:cubicBezTo>
                  <a:cubicBezTo>
                    <a:pt x="1371" y="52"/>
                    <a:pt x="1375" y="43"/>
                    <a:pt x="1373" y="41"/>
                  </a:cubicBezTo>
                  <a:cubicBezTo>
                    <a:pt x="1353" y="27"/>
                    <a:pt x="1334" y="28"/>
                    <a:pt x="1309" y="24"/>
                  </a:cubicBezTo>
                  <a:cubicBezTo>
                    <a:pt x="1295" y="21"/>
                    <a:pt x="1278" y="19"/>
                    <a:pt x="1269" y="21"/>
                  </a:cubicBezTo>
                  <a:cubicBezTo>
                    <a:pt x="1246" y="24"/>
                    <a:pt x="1212" y="33"/>
                    <a:pt x="1203" y="54"/>
                  </a:cubicBezTo>
                  <a:cubicBezTo>
                    <a:pt x="1195" y="76"/>
                    <a:pt x="1203" y="142"/>
                    <a:pt x="1205" y="165"/>
                  </a:cubicBezTo>
                  <a:cubicBezTo>
                    <a:pt x="1207" y="200"/>
                    <a:pt x="1207" y="233"/>
                    <a:pt x="1211" y="271"/>
                  </a:cubicBezTo>
                  <a:cubicBezTo>
                    <a:pt x="1215" y="316"/>
                    <a:pt x="1224" y="363"/>
                    <a:pt x="1225" y="415"/>
                  </a:cubicBezTo>
                  <a:cubicBezTo>
                    <a:pt x="1225" y="495"/>
                    <a:pt x="1231" y="588"/>
                    <a:pt x="1225" y="670"/>
                  </a:cubicBezTo>
                  <a:cubicBezTo>
                    <a:pt x="1223" y="685"/>
                    <a:pt x="1226" y="700"/>
                    <a:pt x="1226" y="717"/>
                  </a:cubicBezTo>
                  <a:cubicBezTo>
                    <a:pt x="1226" y="782"/>
                    <a:pt x="1220" y="846"/>
                    <a:pt x="1217" y="906"/>
                  </a:cubicBezTo>
                  <a:cubicBezTo>
                    <a:pt x="1236" y="921"/>
                    <a:pt x="1265" y="931"/>
                    <a:pt x="1297" y="929"/>
                  </a:cubicBezTo>
                  <a:close/>
                  <a:moveTo>
                    <a:pt x="1096" y="98"/>
                  </a:moveTo>
                  <a:cubicBezTo>
                    <a:pt x="1095" y="145"/>
                    <a:pt x="1097" y="205"/>
                    <a:pt x="1096" y="236"/>
                  </a:cubicBezTo>
                  <a:cubicBezTo>
                    <a:pt x="1118" y="243"/>
                    <a:pt x="1147" y="246"/>
                    <a:pt x="1171" y="250"/>
                  </a:cubicBezTo>
                  <a:cubicBezTo>
                    <a:pt x="1172" y="255"/>
                    <a:pt x="1176" y="257"/>
                    <a:pt x="1178" y="260"/>
                  </a:cubicBezTo>
                  <a:cubicBezTo>
                    <a:pt x="1184" y="288"/>
                    <a:pt x="1181" y="323"/>
                    <a:pt x="1181" y="356"/>
                  </a:cubicBezTo>
                  <a:cubicBezTo>
                    <a:pt x="1180" y="446"/>
                    <a:pt x="1189" y="547"/>
                    <a:pt x="1185" y="644"/>
                  </a:cubicBezTo>
                  <a:cubicBezTo>
                    <a:pt x="1182" y="719"/>
                    <a:pt x="1184" y="792"/>
                    <a:pt x="1182" y="883"/>
                  </a:cubicBezTo>
                  <a:cubicBezTo>
                    <a:pt x="1190" y="886"/>
                    <a:pt x="1190" y="895"/>
                    <a:pt x="1203" y="895"/>
                  </a:cubicBezTo>
                  <a:cubicBezTo>
                    <a:pt x="1218" y="796"/>
                    <a:pt x="1211" y="701"/>
                    <a:pt x="1211" y="580"/>
                  </a:cubicBezTo>
                  <a:cubicBezTo>
                    <a:pt x="1211" y="565"/>
                    <a:pt x="1215" y="550"/>
                    <a:pt x="1215" y="535"/>
                  </a:cubicBezTo>
                  <a:cubicBezTo>
                    <a:pt x="1217" y="492"/>
                    <a:pt x="1215" y="448"/>
                    <a:pt x="1214" y="406"/>
                  </a:cubicBezTo>
                  <a:cubicBezTo>
                    <a:pt x="1212" y="354"/>
                    <a:pt x="1202" y="303"/>
                    <a:pt x="1199" y="251"/>
                  </a:cubicBezTo>
                  <a:cubicBezTo>
                    <a:pt x="1195" y="201"/>
                    <a:pt x="1193" y="149"/>
                    <a:pt x="1191" y="98"/>
                  </a:cubicBezTo>
                  <a:cubicBezTo>
                    <a:pt x="1191" y="85"/>
                    <a:pt x="1195" y="71"/>
                    <a:pt x="1187" y="59"/>
                  </a:cubicBezTo>
                  <a:cubicBezTo>
                    <a:pt x="1155" y="71"/>
                    <a:pt x="1126" y="81"/>
                    <a:pt x="1096" y="98"/>
                  </a:cubicBezTo>
                  <a:close/>
                  <a:moveTo>
                    <a:pt x="647" y="200"/>
                  </a:moveTo>
                  <a:cubicBezTo>
                    <a:pt x="675" y="206"/>
                    <a:pt x="698" y="209"/>
                    <a:pt x="723" y="209"/>
                  </a:cubicBezTo>
                  <a:cubicBezTo>
                    <a:pt x="739" y="209"/>
                    <a:pt x="763" y="202"/>
                    <a:pt x="770" y="204"/>
                  </a:cubicBezTo>
                  <a:cubicBezTo>
                    <a:pt x="775" y="202"/>
                    <a:pt x="788" y="196"/>
                    <a:pt x="791" y="192"/>
                  </a:cubicBezTo>
                  <a:cubicBezTo>
                    <a:pt x="791" y="169"/>
                    <a:pt x="791" y="143"/>
                    <a:pt x="785" y="121"/>
                  </a:cubicBezTo>
                  <a:cubicBezTo>
                    <a:pt x="762" y="115"/>
                    <a:pt x="736" y="104"/>
                    <a:pt x="705" y="103"/>
                  </a:cubicBezTo>
                  <a:cubicBezTo>
                    <a:pt x="676" y="102"/>
                    <a:pt x="616" y="105"/>
                    <a:pt x="605" y="119"/>
                  </a:cubicBezTo>
                  <a:cubicBezTo>
                    <a:pt x="597" y="128"/>
                    <a:pt x="601" y="146"/>
                    <a:pt x="601" y="162"/>
                  </a:cubicBezTo>
                  <a:cubicBezTo>
                    <a:pt x="602" y="176"/>
                    <a:pt x="597" y="186"/>
                    <a:pt x="603" y="197"/>
                  </a:cubicBezTo>
                  <a:cubicBezTo>
                    <a:pt x="612" y="185"/>
                    <a:pt x="635" y="197"/>
                    <a:pt x="647" y="200"/>
                  </a:cubicBezTo>
                  <a:close/>
                  <a:moveTo>
                    <a:pt x="454" y="175"/>
                  </a:moveTo>
                  <a:cubicBezTo>
                    <a:pt x="453" y="188"/>
                    <a:pt x="450" y="203"/>
                    <a:pt x="451" y="216"/>
                  </a:cubicBezTo>
                  <a:cubicBezTo>
                    <a:pt x="476" y="221"/>
                    <a:pt x="497" y="240"/>
                    <a:pt x="515" y="256"/>
                  </a:cubicBezTo>
                  <a:cubicBezTo>
                    <a:pt x="520" y="273"/>
                    <a:pt x="505" y="297"/>
                    <a:pt x="500" y="318"/>
                  </a:cubicBezTo>
                  <a:cubicBezTo>
                    <a:pt x="531" y="312"/>
                    <a:pt x="552" y="321"/>
                    <a:pt x="574" y="330"/>
                  </a:cubicBezTo>
                  <a:cubicBezTo>
                    <a:pt x="575" y="345"/>
                    <a:pt x="573" y="362"/>
                    <a:pt x="579" y="374"/>
                  </a:cubicBezTo>
                  <a:cubicBezTo>
                    <a:pt x="584" y="457"/>
                    <a:pt x="592" y="550"/>
                    <a:pt x="586" y="636"/>
                  </a:cubicBezTo>
                  <a:cubicBezTo>
                    <a:pt x="586" y="650"/>
                    <a:pt x="583" y="663"/>
                    <a:pt x="582" y="676"/>
                  </a:cubicBezTo>
                  <a:cubicBezTo>
                    <a:pt x="579" y="724"/>
                    <a:pt x="585" y="778"/>
                    <a:pt x="583" y="824"/>
                  </a:cubicBezTo>
                  <a:cubicBezTo>
                    <a:pt x="583" y="839"/>
                    <a:pt x="574" y="858"/>
                    <a:pt x="589" y="868"/>
                  </a:cubicBezTo>
                  <a:cubicBezTo>
                    <a:pt x="585" y="854"/>
                    <a:pt x="595" y="822"/>
                    <a:pt x="586" y="809"/>
                  </a:cubicBezTo>
                  <a:cubicBezTo>
                    <a:pt x="586" y="805"/>
                    <a:pt x="593" y="807"/>
                    <a:pt x="591" y="801"/>
                  </a:cubicBezTo>
                  <a:cubicBezTo>
                    <a:pt x="592" y="728"/>
                    <a:pt x="589" y="643"/>
                    <a:pt x="592" y="568"/>
                  </a:cubicBezTo>
                  <a:cubicBezTo>
                    <a:pt x="595" y="507"/>
                    <a:pt x="592" y="448"/>
                    <a:pt x="591" y="392"/>
                  </a:cubicBezTo>
                  <a:cubicBezTo>
                    <a:pt x="590" y="346"/>
                    <a:pt x="590" y="296"/>
                    <a:pt x="591" y="250"/>
                  </a:cubicBezTo>
                  <a:cubicBezTo>
                    <a:pt x="591" y="207"/>
                    <a:pt x="590" y="169"/>
                    <a:pt x="586" y="125"/>
                  </a:cubicBezTo>
                  <a:cubicBezTo>
                    <a:pt x="586" y="126"/>
                    <a:pt x="586" y="127"/>
                    <a:pt x="585" y="127"/>
                  </a:cubicBezTo>
                  <a:cubicBezTo>
                    <a:pt x="554" y="147"/>
                    <a:pt x="490" y="160"/>
                    <a:pt x="454" y="175"/>
                  </a:cubicBezTo>
                  <a:close/>
                  <a:moveTo>
                    <a:pt x="944" y="892"/>
                  </a:moveTo>
                  <a:cubicBezTo>
                    <a:pt x="981" y="896"/>
                    <a:pt x="1011" y="889"/>
                    <a:pt x="1023" y="868"/>
                  </a:cubicBezTo>
                  <a:cubicBezTo>
                    <a:pt x="1029" y="822"/>
                    <a:pt x="1024" y="774"/>
                    <a:pt x="1023" y="727"/>
                  </a:cubicBezTo>
                  <a:cubicBezTo>
                    <a:pt x="1020" y="629"/>
                    <a:pt x="1024" y="539"/>
                    <a:pt x="1029" y="457"/>
                  </a:cubicBezTo>
                  <a:cubicBezTo>
                    <a:pt x="1032" y="414"/>
                    <a:pt x="1026" y="369"/>
                    <a:pt x="1026" y="321"/>
                  </a:cubicBezTo>
                  <a:cubicBezTo>
                    <a:pt x="1026" y="313"/>
                    <a:pt x="1029" y="305"/>
                    <a:pt x="1029" y="297"/>
                  </a:cubicBezTo>
                  <a:cubicBezTo>
                    <a:pt x="1029" y="289"/>
                    <a:pt x="1026" y="281"/>
                    <a:pt x="1026" y="272"/>
                  </a:cubicBezTo>
                  <a:cubicBezTo>
                    <a:pt x="1027" y="250"/>
                    <a:pt x="1036" y="205"/>
                    <a:pt x="1021" y="181"/>
                  </a:cubicBezTo>
                  <a:cubicBezTo>
                    <a:pt x="1015" y="171"/>
                    <a:pt x="993" y="162"/>
                    <a:pt x="976" y="160"/>
                  </a:cubicBezTo>
                  <a:cubicBezTo>
                    <a:pt x="950" y="158"/>
                    <a:pt x="929" y="160"/>
                    <a:pt x="903" y="157"/>
                  </a:cubicBezTo>
                  <a:cubicBezTo>
                    <a:pt x="873" y="154"/>
                    <a:pt x="851" y="148"/>
                    <a:pt x="835" y="151"/>
                  </a:cubicBezTo>
                  <a:cubicBezTo>
                    <a:pt x="829" y="152"/>
                    <a:pt x="812" y="158"/>
                    <a:pt x="809" y="165"/>
                  </a:cubicBezTo>
                  <a:cubicBezTo>
                    <a:pt x="807" y="169"/>
                    <a:pt x="809" y="172"/>
                    <a:pt x="809" y="178"/>
                  </a:cubicBezTo>
                  <a:cubicBezTo>
                    <a:pt x="809" y="191"/>
                    <a:pt x="811" y="210"/>
                    <a:pt x="811" y="224"/>
                  </a:cubicBezTo>
                  <a:cubicBezTo>
                    <a:pt x="811" y="230"/>
                    <a:pt x="806" y="236"/>
                    <a:pt x="806" y="242"/>
                  </a:cubicBezTo>
                  <a:cubicBezTo>
                    <a:pt x="806" y="260"/>
                    <a:pt x="808" y="282"/>
                    <a:pt x="808" y="300"/>
                  </a:cubicBezTo>
                  <a:cubicBezTo>
                    <a:pt x="808" y="348"/>
                    <a:pt x="817" y="404"/>
                    <a:pt x="817" y="459"/>
                  </a:cubicBezTo>
                  <a:cubicBezTo>
                    <a:pt x="817" y="486"/>
                    <a:pt x="814" y="513"/>
                    <a:pt x="815" y="539"/>
                  </a:cubicBezTo>
                  <a:cubicBezTo>
                    <a:pt x="816" y="567"/>
                    <a:pt x="822" y="594"/>
                    <a:pt x="821" y="620"/>
                  </a:cubicBezTo>
                  <a:cubicBezTo>
                    <a:pt x="821" y="659"/>
                    <a:pt x="820" y="702"/>
                    <a:pt x="820" y="744"/>
                  </a:cubicBezTo>
                  <a:cubicBezTo>
                    <a:pt x="819" y="790"/>
                    <a:pt x="810" y="836"/>
                    <a:pt x="824" y="874"/>
                  </a:cubicBezTo>
                  <a:cubicBezTo>
                    <a:pt x="856" y="879"/>
                    <a:pt x="902" y="889"/>
                    <a:pt x="944" y="892"/>
                  </a:cubicBezTo>
                  <a:close/>
                  <a:moveTo>
                    <a:pt x="603" y="247"/>
                  </a:moveTo>
                  <a:cubicBezTo>
                    <a:pt x="624" y="248"/>
                    <a:pt x="645" y="262"/>
                    <a:pt x="670" y="266"/>
                  </a:cubicBezTo>
                  <a:cubicBezTo>
                    <a:pt x="701" y="272"/>
                    <a:pt x="772" y="276"/>
                    <a:pt x="794" y="259"/>
                  </a:cubicBezTo>
                  <a:cubicBezTo>
                    <a:pt x="792" y="237"/>
                    <a:pt x="792" y="229"/>
                    <a:pt x="796" y="210"/>
                  </a:cubicBezTo>
                  <a:cubicBezTo>
                    <a:pt x="736" y="228"/>
                    <a:pt x="664" y="220"/>
                    <a:pt x="603" y="203"/>
                  </a:cubicBezTo>
                  <a:cubicBezTo>
                    <a:pt x="599" y="218"/>
                    <a:pt x="602" y="230"/>
                    <a:pt x="603" y="247"/>
                  </a:cubicBezTo>
                  <a:close/>
                  <a:moveTo>
                    <a:pt x="498" y="256"/>
                  </a:moveTo>
                  <a:cubicBezTo>
                    <a:pt x="473" y="247"/>
                    <a:pt x="454" y="226"/>
                    <a:pt x="421" y="222"/>
                  </a:cubicBezTo>
                  <a:cubicBezTo>
                    <a:pt x="415" y="230"/>
                    <a:pt x="409" y="236"/>
                    <a:pt x="406" y="247"/>
                  </a:cubicBezTo>
                  <a:cubicBezTo>
                    <a:pt x="445" y="247"/>
                    <a:pt x="467" y="271"/>
                    <a:pt x="498" y="289"/>
                  </a:cubicBezTo>
                  <a:cubicBezTo>
                    <a:pt x="501" y="275"/>
                    <a:pt x="506" y="267"/>
                    <a:pt x="498" y="256"/>
                  </a:cubicBezTo>
                  <a:close/>
                  <a:moveTo>
                    <a:pt x="274" y="260"/>
                  </a:moveTo>
                  <a:cubicBezTo>
                    <a:pt x="227" y="335"/>
                    <a:pt x="190" y="418"/>
                    <a:pt x="151" y="498"/>
                  </a:cubicBezTo>
                  <a:cubicBezTo>
                    <a:pt x="149" y="504"/>
                    <a:pt x="143" y="508"/>
                    <a:pt x="141" y="513"/>
                  </a:cubicBezTo>
                  <a:cubicBezTo>
                    <a:pt x="135" y="525"/>
                    <a:pt x="135" y="539"/>
                    <a:pt x="130" y="551"/>
                  </a:cubicBezTo>
                  <a:cubicBezTo>
                    <a:pt x="113" y="595"/>
                    <a:pt x="80" y="636"/>
                    <a:pt x="66" y="680"/>
                  </a:cubicBezTo>
                  <a:cubicBezTo>
                    <a:pt x="45" y="708"/>
                    <a:pt x="34" y="738"/>
                    <a:pt x="21" y="773"/>
                  </a:cubicBezTo>
                  <a:cubicBezTo>
                    <a:pt x="34" y="785"/>
                    <a:pt x="58" y="791"/>
                    <a:pt x="72" y="798"/>
                  </a:cubicBezTo>
                  <a:cubicBezTo>
                    <a:pt x="76" y="800"/>
                    <a:pt x="79" y="802"/>
                    <a:pt x="83" y="803"/>
                  </a:cubicBezTo>
                  <a:cubicBezTo>
                    <a:pt x="106" y="812"/>
                    <a:pt x="127" y="821"/>
                    <a:pt x="147" y="821"/>
                  </a:cubicBezTo>
                  <a:cubicBezTo>
                    <a:pt x="151" y="814"/>
                    <a:pt x="151" y="808"/>
                    <a:pt x="148" y="800"/>
                  </a:cubicBezTo>
                  <a:cubicBezTo>
                    <a:pt x="151" y="794"/>
                    <a:pt x="157" y="800"/>
                    <a:pt x="159" y="794"/>
                  </a:cubicBezTo>
                  <a:cubicBezTo>
                    <a:pt x="197" y="708"/>
                    <a:pt x="239" y="627"/>
                    <a:pt x="270" y="533"/>
                  </a:cubicBezTo>
                  <a:cubicBezTo>
                    <a:pt x="308" y="445"/>
                    <a:pt x="344" y="341"/>
                    <a:pt x="389" y="260"/>
                  </a:cubicBezTo>
                  <a:cubicBezTo>
                    <a:pt x="385" y="259"/>
                    <a:pt x="381" y="256"/>
                    <a:pt x="382" y="250"/>
                  </a:cubicBezTo>
                  <a:cubicBezTo>
                    <a:pt x="390" y="248"/>
                    <a:pt x="397" y="245"/>
                    <a:pt x="395" y="233"/>
                  </a:cubicBezTo>
                  <a:cubicBezTo>
                    <a:pt x="365" y="230"/>
                    <a:pt x="310" y="242"/>
                    <a:pt x="274" y="260"/>
                  </a:cubicBezTo>
                  <a:close/>
                  <a:moveTo>
                    <a:pt x="1170" y="797"/>
                  </a:moveTo>
                  <a:cubicBezTo>
                    <a:pt x="1172" y="717"/>
                    <a:pt x="1176" y="626"/>
                    <a:pt x="1174" y="550"/>
                  </a:cubicBezTo>
                  <a:cubicBezTo>
                    <a:pt x="1174" y="527"/>
                    <a:pt x="1170" y="502"/>
                    <a:pt x="1168" y="486"/>
                  </a:cubicBezTo>
                  <a:cubicBezTo>
                    <a:pt x="1168" y="477"/>
                    <a:pt x="1170" y="473"/>
                    <a:pt x="1170" y="462"/>
                  </a:cubicBezTo>
                  <a:cubicBezTo>
                    <a:pt x="1170" y="432"/>
                    <a:pt x="1170" y="401"/>
                    <a:pt x="1170" y="365"/>
                  </a:cubicBezTo>
                  <a:cubicBezTo>
                    <a:pt x="1170" y="339"/>
                    <a:pt x="1175" y="280"/>
                    <a:pt x="1164" y="268"/>
                  </a:cubicBezTo>
                  <a:cubicBezTo>
                    <a:pt x="1159" y="262"/>
                    <a:pt x="1112" y="251"/>
                    <a:pt x="1097" y="251"/>
                  </a:cubicBezTo>
                  <a:cubicBezTo>
                    <a:pt x="1094" y="251"/>
                    <a:pt x="1085" y="254"/>
                    <a:pt x="1082" y="257"/>
                  </a:cubicBezTo>
                  <a:cubicBezTo>
                    <a:pt x="1084" y="279"/>
                    <a:pt x="1079" y="304"/>
                    <a:pt x="1079" y="329"/>
                  </a:cubicBezTo>
                  <a:cubicBezTo>
                    <a:pt x="1079" y="354"/>
                    <a:pt x="1079" y="380"/>
                    <a:pt x="1079" y="406"/>
                  </a:cubicBezTo>
                  <a:cubicBezTo>
                    <a:pt x="1079" y="458"/>
                    <a:pt x="1083" y="507"/>
                    <a:pt x="1085" y="559"/>
                  </a:cubicBezTo>
                  <a:cubicBezTo>
                    <a:pt x="1090" y="673"/>
                    <a:pt x="1083" y="783"/>
                    <a:pt x="1081" y="889"/>
                  </a:cubicBezTo>
                  <a:cubicBezTo>
                    <a:pt x="1098" y="911"/>
                    <a:pt x="1141" y="900"/>
                    <a:pt x="1165" y="891"/>
                  </a:cubicBezTo>
                  <a:cubicBezTo>
                    <a:pt x="1173" y="862"/>
                    <a:pt x="1169" y="832"/>
                    <a:pt x="1170" y="797"/>
                  </a:cubicBezTo>
                  <a:close/>
                  <a:moveTo>
                    <a:pt x="359" y="606"/>
                  </a:moveTo>
                  <a:cubicBezTo>
                    <a:pt x="361" y="598"/>
                    <a:pt x="366" y="593"/>
                    <a:pt x="368" y="585"/>
                  </a:cubicBezTo>
                  <a:cubicBezTo>
                    <a:pt x="364" y="586"/>
                    <a:pt x="360" y="586"/>
                    <a:pt x="356" y="585"/>
                  </a:cubicBezTo>
                  <a:cubicBezTo>
                    <a:pt x="353" y="561"/>
                    <a:pt x="326" y="567"/>
                    <a:pt x="316" y="553"/>
                  </a:cubicBezTo>
                  <a:cubicBezTo>
                    <a:pt x="320" y="550"/>
                    <a:pt x="319" y="543"/>
                    <a:pt x="326" y="542"/>
                  </a:cubicBezTo>
                  <a:cubicBezTo>
                    <a:pt x="334" y="507"/>
                    <a:pt x="361" y="490"/>
                    <a:pt x="363" y="448"/>
                  </a:cubicBezTo>
                  <a:cubicBezTo>
                    <a:pt x="380" y="432"/>
                    <a:pt x="402" y="457"/>
                    <a:pt x="420" y="463"/>
                  </a:cubicBezTo>
                  <a:cubicBezTo>
                    <a:pt x="422" y="456"/>
                    <a:pt x="426" y="452"/>
                    <a:pt x="429" y="445"/>
                  </a:cubicBezTo>
                  <a:cubicBezTo>
                    <a:pt x="411" y="432"/>
                    <a:pt x="394" y="433"/>
                    <a:pt x="380" y="423"/>
                  </a:cubicBezTo>
                  <a:cubicBezTo>
                    <a:pt x="377" y="397"/>
                    <a:pt x="400" y="399"/>
                    <a:pt x="403" y="372"/>
                  </a:cubicBezTo>
                  <a:cubicBezTo>
                    <a:pt x="413" y="360"/>
                    <a:pt x="419" y="345"/>
                    <a:pt x="423" y="330"/>
                  </a:cubicBezTo>
                  <a:cubicBezTo>
                    <a:pt x="426" y="319"/>
                    <a:pt x="428" y="299"/>
                    <a:pt x="432" y="307"/>
                  </a:cubicBezTo>
                  <a:cubicBezTo>
                    <a:pt x="435" y="305"/>
                    <a:pt x="430" y="302"/>
                    <a:pt x="433" y="301"/>
                  </a:cubicBezTo>
                  <a:cubicBezTo>
                    <a:pt x="453" y="295"/>
                    <a:pt x="468" y="310"/>
                    <a:pt x="486" y="318"/>
                  </a:cubicBezTo>
                  <a:cubicBezTo>
                    <a:pt x="487" y="313"/>
                    <a:pt x="491" y="311"/>
                    <a:pt x="491" y="306"/>
                  </a:cubicBezTo>
                  <a:cubicBezTo>
                    <a:pt x="472" y="279"/>
                    <a:pt x="436" y="263"/>
                    <a:pt x="403" y="259"/>
                  </a:cubicBezTo>
                  <a:cubicBezTo>
                    <a:pt x="403" y="266"/>
                    <a:pt x="393" y="272"/>
                    <a:pt x="397" y="279"/>
                  </a:cubicBezTo>
                  <a:cubicBezTo>
                    <a:pt x="406" y="282"/>
                    <a:pt x="432" y="297"/>
                    <a:pt x="411" y="312"/>
                  </a:cubicBezTo>
                  <a:cubicBezTo>
                    <a:pt x="412" y="321"/>
                    <a:pt x="406" y="323"/>
                    <a:pt x="407" y="332"/>
                  </a:cubicBezTo>
                  <a:cubicBezTo>
                    <a:pt x="396" y="349"/>
                    <a:pt x="388" y="374"/>
                    <a:pt x="380" y="389"/>
                  </a:cubicBezTo>
                  <a:cubicBezTo>
                    <a:pt x="375" y="398"/>
                    <a:pt x="375" y="414"/>
                    <a:pt x="363" y="418"/>
                  </a:cubicBezTo>
                  <a:cubicBezTo>
                    <a:pt x="357" y="416"/>
                    <a:pt x="354" y="411"/>
                    <a:pt x="350" y="406"/>
                  </a:cubicBezTo>
                  <a:cubicBezTo>
                    <a:pt x="345" y="408"/>
                    <a:pt x="340" y="410"/>
                    <a:pt x="332" y="409"/>
                  </a:cubicBezTo>
                  <a:cubicBezTo>
                    <a:pt x="329" y="416"/>
                    <a:pt x="326" y="421"/>
                    <a:pt x="326" y="430"/>
                  </a:cubicBezTo>
                  <a:cubicBezTo>
                    <a:pt x="336" y="433"/>
                    <a:pt x="350" y="440"/>
                    <a:pt x="348" y="453"/>
                  </a:cubicBezTo>
                  <a:cubicBezTo>
                    <a:pt x="348" y="458"/>
                    <a:pt x="338" y="463"/>
                    <a:pt x="335" y="471"/>
                  </a:cubicBezTo>
                  <a:cubicBezTo>
                    <a:pt x="332" y="477"/>
                    <a:pt x="333" y="484"/>
                    <a:pt x="332" y="489"/>
                  </a:cubicBezTo>
                  <a:cubicBezTo>
                    <a:pt x="325" y="510"/>
                    <a:pt x="313" y="536"/>
                    <a:pt x="306" y="550"/>
                  </a:cubicBezTo>
                  <a:cubicBezTo>
                    <a:pt x="304" y="551"/>
                    <a:pt x="300" y="551"/>
                    <a:pt x="298" y="553"/>
                  </a:cubicBezTo>
                  <a:cubicBezTo>
                    <a:pt x="293" y="549"/>
                    <a:pt x="289" y="544"/>
                    <a:pt x="282" y="542"/>
                  </a:cubicBezTo>
                  <a:cubicBezTo>
                    <a:pt x="277" y="550"/>
                    <a:pt x="275" y="559"/>
                    <a:pt x="271" y="568"/>
                  </a:cubicBezTo>
                  <a:cubicBezTo>
                    <a:pt x="282" y="571"/>
                    <a:pt x="292" y="577"/>
                    <a:pt x="291" y="588"/>
                  </a:cubicBezTo>
                  <a:cubicBezTo>
                    <a:pt x="270" y="614"/>
                    <a:pt x="257" y="656"/>
                    <a:pt x="253" y="689"/>
                  </a:cubicBezTo>
                  <a:cubicBezTo>
                    <a:pt x="249" y="693"/>
                    <a:pt x="245" y="695"/>
                    <a:pt x="241" y="695"/>
                  </a:cubicBezTo>
                  <a:cubicBezTo>
                    <a:pt x="234" y="692"/>
                    <a:pt x="231" y="684"/>
                    <a:pt x="223" y="682"/>
                  </a:cubicBezTo>
                  <a:cubicBezTo>
                    <a:pt x="219" y="696"/>
                    <a:pt x="207" y="711"/>
                    <a:pt x="206" y="723"/>
                  </a:cubicBezTo>
                  <a:cubicBezTo>
                    <a:pt x="241" y="714"/>
                    <a:pt x="264" y="741"/>
                    <a:pt x="294" y="753"/>
                  </a:cubicBezTo>
                  <a:cubicBezTo>
                    <a:pt x="297" y="747"/>
                    <a:pt x="302" y="742"/>
                    <a:pt x="304" y="735"/>
                  </a:cubicBezTo>
                  <a:cubicBezTo>
                    <a:pt x="294" y="719"/>
                    <a:pt x="278" y="710"/>
                    <a:pt x="259" y="703"/>
                  </a:cubicBezTo>
                  <a:cubicBezTo>
                    <a:pt x="259" y="701"/>
                    <a:pt x="258" y="700"/>
                    <a:pt x="257" y="698"/>
                  </a:cubicBezTo>
                  <a:cubicBezTo>
                    <a:pt x="260" y="695"/>
                    <a:pt x="260" y="688"/>
                    <a:pt x="266" y="688"/>
                  </a:cubicBezTo>
                  <a:cubicBezTo>
                    <a:pt x="266" y="685"/>
                    <a:pt x="266" y="682"/>
                    <a:pt x="266" y="679"/>
                  </a:cubicBezTo>
                  <a:cubicBezTo>
                    <a:pt x="286" y="663"/>
                    <a:pt x="288" y="630"/>
                    <a:pt x="306" y="612"/>
                  </a:cubicBezTo>
                  <a:cubicBezTo>
                    <a:pt x="306" y="599"/>
                    <a:pt x="309" y="589"/>
                    <a:pt x="318" y="585"/>
                  </a:cubicBezTo>
                  <a:cubicBezTo>
                    <a:pt x="334" y="586"/>
                    <a:pt x="343" y="598"/>
                    <a:pt x="359" y="606"/>
                  </a:cubicBezTo>
                  <a:close/>
                  <a:moveTo>
                    <a:pt x="738" y="285"/>
                  </a:moveTo>
                  <a:cubicBezTo>
                    <a:pt x="691" y="287"/>
                    <a:pt x="645" y="270"/>
                    <a:pt x="601" y="262"/>
                  </a:cubicBezTo>
                  <a:cubicBezTo>
                    <a:pt x="601" y="263"/>
                    <a:pt x="601" y="265"/>
                    <a:pt x="601" y="266"/>
                  </a:cubicBezTo>
                  <a:cubicBezTo>
                    <a:pt x="605" y="427"/>
                    <a:pt x="599" y="604"/>
                    <a:pt x="603" y="744"/>
                  </a:cubicBezTo>
                  <a:cubicBezTo>
                    <a:pt x="606" y="740"/>
                    <a:pt x="620" y="744"/>
                    <a:pt x="620" y="744"/>
                  </a:cubicBezTo>
                  <a:cubicBezTo>
                    <a:pt x="626" y="742"/>
                    <a:pt x="629" y="747"/>
                    <a:pt x="638" y="748"/>
                  </a:cubicBezTo>
                  <a:cubicBezTo>
                    <a:pt x="643" y="750"/>
                    <a:pt x="650" y="747"/>
                    <a:pt x="656" y="748"/>
                  </a:cubicBezTo>
                  <a:cubicBezTo>
                    <a:pt x="660" y="749"/>
                    <a:pt x="663" y="752"/>
                    <a:pt x="667" y="753"/>
                  </a:cubicBezTo>
                  <a:cubicBezTo>
                    <a:pt x="711" y="761"/>
                    <a:pt x="762" y="754"/>
                    <a:pt x="808" y="748"/>
                  </a:cubicBezTo>
                  <a:cubicBezTo>
                    <a:pt x="807" y="692"/>
                    <a:pt x="810" y="637"/>
                    <a:pt x="806" y="576"/>
                  </a:cubicBezTo>
                  <a:cubicBezTo>
                    <a:pt x="803" y="528"/>
                    <a:pt x="806" y="478"/>
                    <a:pt x="803" y="430"/>
                  </a:cubicBezTo>
                  <a:cubicBezTo>
                    <a:pt x="800" y="382"/>
                    <a:pt x="793" y="323"/>
                    <a:pt x="796" y="275"/>
                  </a:cubicBezTo>
                  <a:cubicBezTo>
                    <a:pt x="775" y="275"/>
                    <a:pt x="757" y="284"/>
                    <a:pt x="738" y="285"/>
                  </a:cubicBezTo>
                  <a:close/>
                  <a:moveTo>
                    <a:pt x="1040" y="269"/>
                  </a:moveTo>
                  <a:cubicBezTo>
                    <a:pt x="1039" y="300"/>
                    <a:pt x="1044" y="307"/>
                    <a:pt x="1038" y="327"/>
                  </a:cubicBezTo>
                  <a:cubicBezTo>
                    <a:pt x="1040" y="366"/>
                    <a:pt x="1046" y="408"/>
                    <a:pt x="1043" y="451"/>
                  </a:cubicBezTo>
                  <a:cubicBezTo>
                    <a:pt x="1033" y="587"/>
                    <a:pt x="1037" y="739"/>
                    <a:pt x="1043" y="868"/>
                  </a:cubicBezTo>
                  <a:cubicBezTo>
                    <a:pt x="1049" y="871"/>
                    <a:pt x="1056" y="881"/>
                    <a:pt x="1065" y="877"/>
                  </a:cubicBezTo>
                  <a:cubicBezTo>
                    <a:pt x="1078" y="767"/>
                    <a:pt x="1075" y="662"/>
                    <a:pt x="1073" y="551"/>
                  </a:cubicBezTo>
                  <a:cubicBezTo>
                    <a:pt x="1072" y="517"/>
                    <a:pt x="1067" y="483"/>
                    <a:pt x="1065" y="448"/>
                  </a:cubicBezTo>
                  <a:cubicBezTo>
                    <a:pt x="1063" y="389"/>
                    <a:pt x="1070" y="325"/>
                    <a:pt x="1067" y="268"/>
                  </a:cubicBezTo>
                  <a:cubicBezTo>
                    <a:pt x="1053" y="266"/>
                    <a:pt x="1050" y="273"/>
                    <a:pt x="1041" y="268"/>
                  </a:cubicBezTo>
                  <a:cubicBezTo>
                    <a:pt x="1041" y="266"/>
                    <a:pt x="1039" y="267"/>
                    <a:pt x="1040" y="269"/>
                  </a:cubicBezTo>
                  <a:close/>
                  <a:moveTo>
                    <a:pt x="1467" y="397"/>
                  </a:moveTo>
                  <a:cubicBezTo>
                    <a:pt x="1496" y="392"/>
                    <a:pt x="1534" y="379"/>
                    <a:pt x="1547" y="359"/>
                  </a:cubicBezTo>
                  <a:cubicBezTo>
                    <a:pt x="1559" y="341"/>
                    <a:pt x="1543" y="327"/>
                    <a:pt x="1537" y="315"/>
                  </a:cubicBezTo>
                  <a:cubicBezTo>
                    <a:pt x="1531" y="303"/>
                    <a:pt x="1528" y="286"/>
                    <a:pt x="1516" y="283"/>
                  </a:cubicBezTo>
                  <a:cubicBezTo>
                    <a:pt x="1510" y="282"/>
                    <a:pt x="1493" y="283"/>
                    <a:pt x="1481" y="285"/>
                  </a:cubicBezTo>
                  <a:cubicBezTo>
                    <a:pt x="1469" y="286"/>
                    <a:pt x="1454" y="288"/>
                    <a:pt x="1446" y="291"/>
                  </a:cubicBezTo>
                  <a:cubicBezTo>
                    <a:pt x="1429" y="296"/>
                    <a:pt x="1417" y="310"/>
                    <a:pt x="1406" y="315"/>
                  </a:cubicBezTo>
                  <a:cubicBezTo>
                    <a:pt x="1410" y="320"/>
                    <a:pt x="1401" y="324"/>
                    <a:pt x="1405" y="329"/>
                  </a:cubicBezTo>
                  <a:cubicBezTo>
                    <a:pt x="1400" y="329"/>
                    <a:pt x="1397" y="333"/>
                    <a:pt x="1394" y="336"/>
                  </a:cubicBezTo>
                  <a:cubicBezTo>
                    <a:pt x="1395" y="363"/>
                    <a:pt x="1412" y="382"/>
                    <a:pt x="1422" y="404"/>
                  </a:cubicBezTo>
                  <a:cubicBezTo>
                    <a:pt x="1435" y="397"/>
                    <a:pt x="1450" y="400"/>
                    <a:pt x="1467" y="397"/>
                  </a:cubicBezTo>
                  <a:close/>
                  <a:moveTo>
                    <a:pt x="388" y="292"/>
                  </a:moveTo>
                  <a:cubicBezTo>
                    <a:pt x="371" y="325"/>
                    <a:pt x="355" y="359"/>
                    <a:pt x="339" y="392"/>
                  </a:cubicBezTo>
                  <a:cubicBezTo>
                    <a:pt x="350" y="388"/>
                    <a:pt x="350" y="396"/>
                    <a:pt x="359" y="397"/>
                  </a:cubicBezTo>
                  <a:cubicBezTo>
                    <a:pt x="378" y="369"/>
                    <a:pt x="393" y="332"/>
                    <a:pt x="403" y="300"/>
                  </a:cubicBezTo>
                  <a:cubicBezTo>
                    <a:pt x="400" y="295"/>
                    <a:pt x="397" y="291"/>
                    <a:pt x="388" y="292"/>
                  </a:cubicBezTo>
                  <a:close/>
                  <a:moveTo>
                    <a:pt x="447" y="319"/>
                  </a:moveTo>
                  <a:cubicBezTo>
                    <a:pt x="438" y="329"/>
                    <a:pt x="435" y="344"/>
                    <a:pt x="424" y="366"/>
                  </a:cubicBezTo>
                  <a:cubicBezTo>
                    <a:pt x="416" y="383"/>
                    <a:pt x="401" y="399"/>
                    <a:pt x="403" y="410"/>
                  </a:cubicBezTo>
                  <a:cubicBezTo>
                    <a:pt x="405" y="422"/>
                    <a:pt x="423" y="423"/>
                    <a:pt x="430" y="433"/>
                  </a:cubicBezTo>
                  <a:cubicBezTo>
                    <a:pt x="452" y="406"/>
                    <a:pt x="462" y="367"/>
                    <a:pt x="479" y="335"/>
                  </a:cubicBezTo>
                  <a:cubicBezTo>
                    <a:pt x="472" y="326"/>
                    <a:pt x="459" y="318"/>
                    <a:pt x="447" y="319"/>
                  </a:cubicBezTo>
                  <a:close/>
                  <a:moveTo>
                    <a:pt x="492" y="333"/>
                  </a:moveTo>
                  <a:cubicBezTo>
                    <a:pt x="481" y="368"/>
                    <a:pt x="456" y="403"/>
                    <a:pt x="445" y="438"/>
                  </a:cubicBezTo>
                  <a:cubicBezTo>
                    <a:pt x="437" y="466"/>
                    <a:pt x="445" y="513"/>
                    <a:pt x="447" y="548"/>
                  </a:cubicBezTo>
                  <a:cubicBezTo>
                    <a:pt x="449" y="581"/>
                    <a:pt x="444" y="615"/>
                    <a:pt x="445" y="644"/>
                  </a:cubicBezTo>
                  <a:cubicBezTo>
                    <a:pt x="448" y="710"/>
                    <a:pt x="450" y="788"/>
                    <a:pt x="447" y="858"/>
                  </a:cubicBezTo>
                  <a:cubicBezTo>
                    <a:pt x="449" y="863"/>
                    <a:pt x="459" y="865"/>
                    <a:pt x="456" y="877"/>
                  </a:cubicBezTo>
                  <a:cubicBezTo>
                    <a:pt x="490" y="894"/>
                    <a:pt x="531" y="886"/>
                    <a:pt x="567" y="876"/>
                  </a:cubicBezTo>
                  <a:cubicBezTo>
                    <a:pt x="576" y="837"/>
                    <a:pt x="568" y="796"/>
                    <a:pt x="568" y="754"/>
                  </a:cubicBezTo>
                  <a:cubicBezTo>
                    <a:pt x="569" y="691"/>
                    <a:pt x="577" y="625"/>
                    <a:pt x="576" y="548"/>
                  </a:cubicBezTo>
                  <a:cubicBezTo>
                    <a:pt x="575" y="527"/>
                    <a:pt x="576" y="505"/>
                    <a:pt x="574" y="486"/>
                  </a:cubicBezTo>
                  <a:cubicBezTo>
                    <a:pt x="574" y="480"/>
                    <a:pt x="570" y="475"/>
                    <a:pt x="570" y="470"/>
                  </a:cubicBezTo>
                  <a:cubicBezTo>
                    <a:pt x="568" y="455"/>
                    <a:pt x="573" y="439"/>
                    <a:pt x="571" y="424"/>
                  </a:cubicBezTo>
                  <a:cubicBezTo>
                    <a:pt x="568" y="395"/>
                    <a:pt x="562" y="368"/>
                    <a:pt x="559" y="336"/>
                  </a:cubicBezTo>
                  <a:cubicBezTo>
                    <a:pt x="539" y="327"/>
                    <a:pt x="512" y="327"/>
                    <a:pt x="492" y="333"/>
                  </a:cubicBezTo>
                  <a:close/>
                  <a:moveTo>
                    <a:pt x="1426" y="416"/>
                  </a:moveTo>
                  <a:cubicBezTo>
                    <a:pt x="1427" y="428"/>
                    <a:pt x="1433" y="434"/>
                    <a:pt x="1437" y="442"/>
                  </a:cubicBezTo>
                  <a:cubicBezTo>
                    <a:pt x="1444" y="443"/>
                    <a:pt x="1445" y="437"/>
                    <a:pt x="1452" y="438"/>
                  </a:cubicBezTo>
                  <a:cubicBezTo>
                    <a:pt x="1498" y="454"/>
                    <a:pt x="1610" y="417"/>
                    <a:pt x="1558" y="362"/>
                  </a:cubicBezTo>
                  <a:cubicBezTo>
                    <a:pt x="1536" y="402"/>
                    <a:pt x="1477" y="409"/>
                    <a:pt x="1426" y="416"/>
                  </a:cubicBezTo>
                  <a:close/>
                  <a:moveTo>
                    <a:pt x="1396" y="503"/>
                  </a:moveTo>
                  <a:cubicBezTo>
                    <a:pt x="1396" y="514"/>
                    <a:pt x="1393" y="526"/>
                    <a:pt x="1393" y="538"/>
                  </a:cubicBezTo>
                  <a:cubicBezTo>
                    <a:pt x="1393" y="562"/>
                    <a:pt x="1395" y="590"/>
                    <a:pt x="1396" y="618"/>
                  </a:cubicBezTo>
                  <a:cubicBezTo>
                    <a:pt x="1396" y="635"/>
                    <a:pt x="1396" y="654"/>
                    <a:pt x="1399" y="665"/>
                  </a:cubicBezTo>
                  <a:cubicBezTo>
                    <a:pt x="1401" y="673"/>
                    <a:pt x="1411" y="681"/>
                    <a:pt x="1417" y="691"/>
                  </a:cubicBezTo>
                  <a:cubicBezTo>
                    <a:pt x="1430" y="712"/>
                    <a:pt x="1442" y="742"/>
                    <a:pt x="1455" y="773"/>
                  </a:cubicBezTo>
                  <a:cubicBezTo>
                    <a:pt x="1464" y="794"/>
                    <a:pt x="1478" y="842"/>
                    <a:pt x="1493" y="855"/>
                  </a:cubicBezTo>
                  <a:cubicBezTo>
                    <a:pt x="1502" y="862"/>
                    <a:pt x="1523" y="864"/>
                    <a:pt x="1534" y="870"/>
                  </a:cubicBezTo>
                  <a:cubicBezTo>
                    <a:pt x="1557" y="881"/>
                    <a:pt x="1587" y="883"/>
                    <a:pt x="1610" y="888"/>
                  </a:cubicBezTo>
                  <a:cubicBezTo>
                    <a:pt x="1599" y="872"/>
                    <a:pt x="1594" y="853"/>
                    <a:pt x="1588" y="833"/>
                  </a:cubicBezTo>
                  <a:cubicBezTo>
                    <a:pt x="1584" y="818"/>
                    <a:pt x="1575" y="805"/>
                    <a:pt x="1570" y="791"/>
                  </a:cubicBezTo>
                  <a:cubicBezTo>
                    <a:pt x="1568" y="785"/>
                    <a:pt x="1569" y="779"/>
                    <a:pt x="1567" y="773"/>
                  </a:cubicBezTo>
                  <a:cubicBezTo>
                    <a:pt x="1556" y="740"/>
                    <a:pt x="1538" y="707"/>
                    <a:pt x="1525" y="674"/>
                  </a:cubicBezTo>
                  <a:cubicBezTo>
                    <a:pt x="1511" y="640"/>
                    <a:pt x="1500" y="606"/>
                    <a:pt x="1485" y="574"/>
                  </a:cubicBezTo>
                  <a:cubicBezTo>
                    <a:pt x="1455" y="509"/>
                    <a:pt x="1428" y="443"/>
                    <a:pt x="1396" y="380"/>
                  </a:cubicBezTo>
                  <a:cubicBezTo>
                    <a:pt x="1396" y="379"/>
                    <a:pt x="1393" y="378"/>
                    <a:pt x="1393" y="380"/>
                  </a:cubicBezTo>
                  <a:cubicBezTo>
                    <a:pt x="1392" y="413"/>
                    <a:pt x="1395" y="458"/>
                    <a:pt x="1396" y="503"/>
                  </a:cubicBezTo>
                  <a:close/>
                  <a:moveTo>
                    <a:pt x="1443" y="454"/>
                  </a:moveTo>
                  <a:cubicBezTo>
                    <a:pt x="1451" y="465"/>
                    <a:pt x="1454" y="481"/>
                    <a:pt x="1461" y="492"/>
                  </a:cubicBezTo>
                  <a:cubicBezTo>
                    <a:pt x="1461" y="489"/>
                    <a:pt x="1462" y="487"/>
                    <a:pt x="1466" y="488"/>
                  </a:cubicBezTo>
                  <a:cubicBezTo>
                    <a:pt x="1476" y="489"/>
                    <a:pt x="1491" y="488"/>
                    <a:pt x="1502" y="488"/>
                  </a:cubicBezTo>
                  <a:cubicBezTo>
                    <a:pt x="1534" y="486"/>
                    <a:pt x="1574" y="457"/>
                    <a:pt x="1584" y="435"/>
                  </a:cubicBezTo>
                  <a:cubicBezTo>
                    <a:pt x="1588" y="426"/>
                    <a:pt x="1588" y="415"/>
                    <a:pt x="1579" y="410"/>
                  </a:cubicBezTo>
                  <a:cubicBezTo>
                    <a:pt x="1554" y="454"/>
                    <a:pt x="1488" y="454"/>
                    <a:pt x="1443" y="454"/>
                  </a:cubicBezTo>
                  <a:close/>
                  <a:moveTo>
                    <a:pt x="1464" y="503"/>
                  </a:moveTo>
                  <a:cubicBezTo>
                    <a:pt x="1467" y="504"/>
                    <a:pt x="1466" y="510"/>
                    <a:pt x="1469" y="512"/>
                  </a:cubicBezTo>
                  <a:cubicBezTo>
                    <a:pt x="1488" y="513"/>
                    <a:pt x="1508" y="518"/>
                    <a:pt x="1526" y="516"/>
                  </a:cubicBezTo>
                  <a:cubicBezTo>
                    <a:pt x="1563" y="513"/>
                    <a:pt x="1589" y="484"/>
                    <a:pt x="1607" y="456"/>
                  </a:cubicBezTo>
                  <a:cubicBezTo>
                    <a:pt x="1600" y="452"/>
                    <a:pt x="1601" y="442"/>
                    <a:pt x="1594" y="439"/>
                  </a:cubicBezTo>
                  <a:cubicBezTo>
                    <a:pt x="1569" y="483"/>
                    <a:pt x="1522" y="507"/>
                    <a:pt x="1464" y="503"/>
                  </a:cubicBezTo>
                  <a:close/>
                  <a:moveTo>
                    <a:pt x="285" y="533"/>
                  </a:moveTo>
                  <a:cubicBezTo>
                    <a:pt x="291" y="533"/>
                    <a:pt x="294" y="538"/>
                    <a:pt x="300" y="535"/>
                  </a:cubicBezTo>
                  <a:cubicBezTo>
                    <a:pt x="304" y="525"/>
                    <a:pt x="318" y="503"/>
                    <a:pt x="324" y="485"/>
                  </a:cubicBezTo>
                  <a:cubicBezTo>
                    <a:pt x="329" y="471"/>
                    <a:pt x="342" y="441"/>
                    <a:pt x="318" y="442"/>
                  </a:cubicBezTo>
                  <a:cubicBezTo>
                    <a:pt x="311" y="477"/>
                    <a:pt x="296" y="500"/>
                    <a:pt x="285" y="533"/>
                  </a:cubicBezTo>
                  <a:close/>
                  <a:moveTo>
                    <a:pt x="382" y="460"/>
                  </a:moveTo>
                  <a:cubicBezTo>
                    <a:pt x="364" y="482"/>
                    <a:pt x="349" y="518"/>
                    <a:pt x="336" y="548"/>
                  </a:cubicBezTo>
                  <a:cubicBezTo>
                    <a:pt x="348" y="558"/>
                    <a:pt x="361" y="565"/>
                    <a:pt x="371" y="576"/>
                  </a:cubicBezTo>
                  <a:cubicBezTo>
                    <a:pt x="387" y="546"/>
                    <a:pt x="401" y="513"/>
                    <a:pt x="412" y="479"/>
                  </a:cubicBezTo>
                  <a:cubicBezTo>
                    <a:pt x="406" y="468"/>
                    <a:pt x="393" y="462"/>
                    <a:pt x="382" y="460"/>
                  </a:cubicBezTo>
                  <a:close/>
                  <a:moveTo>
                    <a:pt x="418" y="494"/>
                  </a:moveTo>
                  <a:cubicBezTo>
                    <a:pt x="416" y="499"/>
                    <a:pt x="417" y="505"/>
                    <a:pt x="415" y="510"/>
                  </a:cubicBezTo>
                  <a:cubicBezTo>
                    <a:pt x="407" y="532"/>
                    <a:pt x="393" y="552"/>
                    <a:pt x="386" y="573"/>
                  </a:cubicBezTo>
                  <a:cubicBezTo>
                    <a:pt x="380" y="592"/>
                    <a:pt x="378" y="621"/>
                    <a:pt x="377" y="645"/>
                  </a:cubicBezTo>
                  <a:cubicBezTo>
                    <a:pt x="374" y="709"/>
                    <a:pt x="381" y="752"/>
                    <a:pt x="371" y="809"/>
                  </a:cubicBezTo>
                  <a:cubicBezTo>
                    <a:pt x="391" y="825"/>
                    <a:pt x="412" y="841"/>
                    <a:pt x="435" y="855"/>
                  </a:cubicBezTo>
                  <a:cubicBezTo>
                    <a:pt x="438" y="814"/>
                    <a:pt x="438" y="775"/>
                    <a:pt x="438" y="730"/>
                  </a:cubicBezTo>
                  <a:cubicBezTo>
                    <a:pt x="438" y="687"/>
                    <a:pt x="433" y="646"/>
                    <a:pt x="433" y="614"/>
                  </a:cubicBezTo>
                  <a:cubicBezTo>
                    <a:pt x="434" y="570"/>
                    <a:pt x="438" y="510"/>
                    <a:pt x="432" y="465"/>
                  </a:cubicBezTo>
                  <a:cubicBezTo>
                    <a:pt x="430" y="476"/>
                    <a:pt x="422" y="484"/>
                    <a:pt x="418" y="494"/>
                  </a:cubicBezTo>
                  <a:close/>
                  <a:moveTo>
                    <a:pt x="1473" y="523"/>
                  </a:moveTo>
                  <a:cubicBezTo>
                    <a:pt x="1501" y="584"/>
                    <a:pt x="1527" y="649"/>
                    <a:pt x="1553" y="712"/>
                  </a:cubicBezTo>
                  <a:cubicBezTo>
                    <a:pt x="1607" y="718"/>
                    <a:pt x="1672" y="688"/>
                    <a:pt x="1696" y="641"/>
                  </a:cubicBezTo>
                  <a:cubicBezTo>
                    <a:pt x="1669" y="583"/>
                    <a:pt x="1643" y="525"/>
                    <a:pt x="1613" y="471"/>
                  </a:cubicBezTo>
                  <a:cubicBezTo>
                    <a:pt x="1589" y="511"/>
                    <a:pt x="1530" y="544"/>
                    <a:pt x="1473" y="523"/>
                  </a:cubicBezTo>
                  <a:close/>
                  <a:moveTo>
                    <a:pt x="227" y="673"/>
                  </a:moveTo>
                  <a:cubicBezTo>
                    <a:pt x="231" y="674"/>
                    <a:pt x="236" y="676"/>
                    <a:pt x="241" y="677"/>
                  </a:cubicBezTo>
                  <a:cubicBezTo>
                    <a:pt x="249" y="643"/>
                    <a:pt x="263" y="616"/>
                    <a:pt x="274" y="585"/>
                  </a:cubicBezTo>
                  <a:cubicBezTo>
                    <a:pt x="270" y="585"/>
                    <a:pt x="269" y="581"/>
                    <a:pt x="265" y="582"/>
                  </a:cubicBezTo>
                  <a:cubicBezTo>
                    <a:pt x="254" y="614"/>
                    <a:pt x="239" y="642"/>
                    <a:pt x="227" y="673"/>
                  </a:cubicBezTo>
                  <a:close/>
                  <a:moveTo>
                    <a:pt x="330" y="601"/>
                  </a:moveTo>
                  <a:cubicBezTo>
                    <a:pt x="314" y="610"/>
                    <a:pt x="305" y="633"/>
                    <a:pt x="303" y="650"/>
                  </a:cubicBezTo>
                  <a:cubicBezTo>
                    <a:pt x="295" y="661"/>
                    <a:pt x="281" y="676"/>
                    <a:pt x="277" y="695"/>
                  </a:cubicBezTo>
                  <a:cubicBezTo>
                    <a:pt x="287" y="706"/>
                    <a:pt x="301" y="712"/>
                    <a:pt x="309" y="724"/>
                  </a:cubicBezTo>
                  <a:cubicBezTo>
                    <a:pt x="325" y="691"/>
                    <a:pt x="338" y="656"/>
                    <a:pt x="351" y="620"/>
                  </a:cubicBezTo>
                  <a:cubicBezTo>
                    <a:pt x="345" y="613"/>
                    <a:pt x="338" y="607"/>
                    <a:pt x="330" y="601"/>
                  </a:cubicBezTo>
                  <a:close/>
                  <a:moveTo>
                    <a:pt x="1561" y="727"/>
                  </a:moveTo>
                  <a:cubicBezTo>
                    <a:pt x="1562" y="734"/>
                    <a:pt x="1565" y="739"/>
                    <a:pt x="1567" y="744"/>
                  </a:cubicBezTo>
                  <a:cubicBezTo>
                    <a:pt x="1568" y="740"/>
                    <a:pt x="1571" y="737"/>
                    <a:pt x="1575" y="736"/>
                  </a:cubicBezTo>
                  <a:cubicBezTo>
                    <a:pt x="1588" y="737"/>
                    <a:pt x="1609" y="736"/>
                    <a:pt x="1622" y="735"/>
                  </a:cubicBezTo>
                  <a:cubicBezTo>
                    <a:pt x="1652" y="732"/>
                    <a:pt x="1682" y="709"/>
                    <a:pt x="1698" y="691"/>
                  </a:cubicBezTo>
                  <a:cubicBezTo>
                    <a:pt x="1706" y="681"/>
                    <a:pt x="1714" y="664"/>
                    <a:pt x="1702" y="657"/>
                  </a:cubicBezTo>
                  <a:cubicBezTo>
                    <a:pt x="1668" y="701"/>
                    <a:pt x="1622" y="725"/>
                    <a:pt x="1561" y="727"/>
                  </a:cubicBezTo>
                  <a:close/>
                  <a:moveTo>
                    <a:pt x="1714" y="686"/>
                  </a:moveTo>
                  <a:cubicBezTo>
                    <a:pt x="1690" y="728"/>
                    <a:pt x="1630" y="762"/>
                    <a:pt x="1567" y="745"/>
                  </a:cubicBezTo>
                  <a:cubicBezTo>
                    <a:pt x="1574" y="769"/>
                    <a:pt x="1582" y="790"/>
                    <a:pt x="1611" y="776"/>
                  </a:cubicBezTo>
                  <a:cubicBezTo>
                    <a:pt x="1664" y="788"/>
                    <a:pt x="1720" y="764"/>
                    <a:pt x="1735" y="720"/>
                  </a:cubicBezTo>
                  <a:cubicBezTo>
                    <a:pt x="1727" y="710"/>
                    <a:pt x="1727" y="692"/>
                    <a:pt x="1714" y="686"/>
                  </a:cubicBezTo>
                  <a:close/>
                  <a:moveTo>
                    <a:pt x="198" y="736"/>
                  </a:moveTo>
                  <a:cubicBezTo>
                    <a:pt x="192" y="747"/>
                    <a:pt x="188" y="759"/>
                    <a:pt x="183" y="771"/>
                  </a:cubicBezTo>
                  <a:cubicBezTo>
                    <a:pt x="205" y="775"/>
                    <a:pt x="217" y="773"/>
                    <a:pt x="238" y="780"/>
                  </a:cubicBezTo>
                  <a:cubicBezTo>
                    <a:pt x="249" y="789"/>
                    <a:pt x="258" y="801"/>
                    <a:pt x="273" y="808"/>
                  </a:cubicBezTo>
                  <a:cubicBezTo>
                    <a:pt x="275" y="792"/>
                    <a:pt x="283" y="786"/>
                    <a:pt x="286" y="770"/>
                  </a:cubicBezTo>
                  <a:cubicBezTo>
                    <a:pt x="267" y="752"/>
                    <a:pt x="235" y="732"/>
                    <a:pt x="198" y="736"/>
                  </a:cubicBezTo>
                  <a:close/>
                  <a:moveTo>
                    <a:pt x="1649" y="841"/>
                  </a:moveTo>
                  <a:cubicBezTo>
                    <a:pt x="1685" y="844"/>
                    <a:pt x="1727" y="826"/>
                    <a:pt x="1746" y="801"/>
                  </a:cubicBezTo>
                  <a:cubicBezTo>
                    <a:pt x="1763" y="779"/>
                    <a:pt x="1759" y="763"/>
                    <a:pt x="1746" y="739"/>
                  </a:cubicBezTo>
                  <a:cubicBezTo>
                    <a:pt x="1744" y="739"/>
                    <a:pt x="1743" y="739"/>
                    <a:pt x="1741" y="739"/>
                  </a:cubicBezTo>
                  <a:cubicBezTo>
                    <a:pt x="1713" y="789"/>
                    <a:pt x="1644" y="794"/>
                    <a:pt x="1588" y="794"/>
                  </a:cubicBezTo>
                  <a:cubicBezTo>
                    <a:pt x="1596" y="808"/>
                    <a:pt x="1602" y="824"/>
                    <a:pt x="1611" y="836"/>
                  </a:cubicBezTo>
                  <a:cubicBezTo>
                    <a:pt x="1622" y="834"/>
                    <a:pt x="1636" y="840"/>
                    <a:pt x="1649" y="841"/>
                  </a:cubicBezTo>
                  <a:close/>
                  <a:moveTo>
                    <a:pt x="600" y="808"/>
                  </a:moveTo>
                  <a:cubicBezTo>
                    <a:pt x="659" y="823"/>
                    <a:pt x="733" y="828"/>
                    <a:pt x="805" y="818"/>
                  </a:cubicBezTo>
                  <a:cubicBezTo>
                    <a:pt x="806" y="797"/>
                    <a:pt x="807" y="783"/>
                    <a:pt x="808" y="764"/>
                  </a:cubicBezTo>
                  <a:cubicBezTo>
                    <a:pt x="735" y="773"/>
                    <a:pt x="656" y="770"/>
                    <a:pt x="605" y="756"/>
                  </a:cubicBezTo>
                  <a:cubicBezTo>
                    <a:pt x="599" y="772"/>
                    <a:pt x="601" y="787"/>
                    <a:pt x="600" y="808"/>
                  </a:cubicBezTo>
                  <a:close/>
                  <a:moveTo>
                    <a:pt x="171" y="801"/>
                  </a:moveTo>
                  <a:cubicBezTo>
                    <a:pt x="212" y="803"/>
                    <a:pt x="234" y="829"/>
                    <a:pt x="260" y="839"/>
                  </a:cubicBezTo>
                  <a:cubicBezTo>
                    <a:pt x="261" y="834"/>
                    <a:pt x="264" y="831"/>
                    <a:pt x="265" y="826"/>
                  </a:cubicBezTo>
                  <a:cubicBezTo>
                    <a:pt x="248" y="797"/>
                    <a:pt x="218" y="786"/>
                    <a:pt x="179" y="783"/>
                  </a:cubicBezTo>
                  <a:cubicBezTo>
                    <a:pt x="178" y="782"/>
                    <a:pt x="178" y="781"/>
                    <a:pt x="177" y="782"/>
                  </a:cubicBezTo>
                  <a:cubicBezTo>
                    <a:pt x="175" y="788"/>
                    <a:pt x="172" y="794"/>
                    <a:pt x="171" y="801"/>
                  </a:cubicBezTo>
                  <a:close/>
                  <a:moveTo>
                    <a:pt x="1748" y="818"/>
                  </a:moveTo>
                  <a:cubicBezTo>
                    <a:pt x="1714" y="855"/>
                    <a:pt x="1666" y="857"/>
                    <a:pt x="1614" y="852"/>
                  </a:cubicBezTo>
                  <a:cubicBezTo>
                    <a:pt x="1627" y="872"/>
                    <a:pt x="1631" y="896"/>
                    <a:pt x="1652" y="905"/>
                  </a:cubicBezTo>
                  <a:cubicBezTo>
                    <a:pt x="1666" y="910"/>
                    <a:pt x="1687" y="907"/>
                    <a:pt x="1702" y="906"/>
                  </a:cubicBezTo>
                  <a:cubicBezTo>
                    <a:pt x="1739" y="903"/>
                    <a:pt x="1774" y="880"/>
                    <a:pt x="1784" y="850"/>
                  </a:cubicBezTo>
                  <a:cubicBezTo>
                    <a:pt x="1792" y="827"/>
                    <a:pt x="1776" y="807"/>
                    <a:pt x="1766" y="788"/>
                  </a:cubicBezTo>
                  <a:cubicBezTo>
                    <a:pt x="1762" y="799"/>
                    <a:pt x="1754" y="811"/>
                    <a:pt x="1748" y="818"/>
                  </a:cubicBezTo>
                  <a:close/>
                  <a:moveTo>
                    <a:pt x="159" y="839"/>
                  </a:moveTo>
                  <a:cubicBezTo>
                    <a:pt x="178" y="859"/>
                    <a:pt x="237" y="889"/>
                    <a:pt x="253" y="850"/>
                  </a:cubicBezTo>
                  <a:cubicBezTo>
                    <a:pt x="225" y="836"/>
                    <a:pt x="204" y="814"/>
                    <a:pt x="165" y="811"/>
                  </a:cubicBezTo>
                  <a:cubicBezTo>
                    <a:pt x="158" y="820"/>
                    <a:pt x="160" y="831"/>
                    <a:pt x="159" y="839"/>
                  </a:cubicBezTo>
                  <a:close/>
                  <a:moveTo>
                    <a:pt x="606" y="873"/>
                  </a:moveTo>
                  <a:cubicBezTo>
                    <a:pt x="627" y="876"/>
                    <a:pt x="662" y="885"/>
                    <a:pt x="695" y="889"/>
                  </a:cubicBezTo>
                  <a:cubicBezTo>
                    <a:pt x="725" y="893"/>
                    <a:pt x="787" y="897"/>
                    <a:pt x="800" y="874"/>
                  </a:cubicBezTo>
                  <a:cubicBezTo>
                    <a:pt x="806" y="865"/>
                    <a:pt x="802" y="841"/>
                    <a:pt x="803" y="833"/>
                  </a:cubicBezTo>
                  <a:cubicBezTo>
                    <a:pt x="733" y="836"/>
                    <a:pt x="659" y="841"/>
                    <a:pt x="601" y="821"/>
                  </a:cubicBezTo>
                  <a:cubicBezTo>
                    <a:pt x="599" y="839"/>
                    <a:pt x="599" y="860"/>
                    <a:pt x="606" y="8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7"/>
            <p:cNvSpPr>
              <a:spLocks noEditPoints="1"/>
            </p:cNvSpPr>
            <p:nvPr/>
          </p:nvSpPr>
          <p:spPr bwMode="auto">
            <a:xfrm>
              <a:off x="10762366" y="4829740"/>
              <a:ext cx="125413" cy="481013"/>
            </a:xfrm>
            <a:custGeom>
              <a:avLst/>
              <a:gdLst>
                <a:gd name="T0" fmla="*/ 146 w 162"/>
                <a:gd name="T1" fmla="*/ 598 h 618"/>
                <a:gd name="T2" fmla="*/ 23 w 162"/>
                <a:gd name="T3" fmla="*/ 598 h 618"/>
                <a:gd name="T4" fmla="*/ 11 w 162"/>
                <a:gd name="T5" fmla="*/ 481 h 618"/>
                <a:gd name="T6" fmla="*/ 16 w 162"/>
                <a:gd name="T7" fmla="*/ 352 h 618"/>
                <a:gd name="T8" fmla="*/ 13 w 162"/>
                <a:gd name="T9" fmla="*/ 321 h 618"/>
                <a:gd name="T10" fmla="*/ 8 w 162"/>
                <a:gd name="T11" fmla="*/ 178 h 618"/>
                <a:gd name="T12" fmla="*/ 6 w 162"/>
                <a:gd name="T13" fmla="*/ 93 h 618"/>
                <a:gd name="T14" fmla="*/ 13 w 162"/>
                <a:gd name="T15" fmla="*/ 27 h 618"/>
                <a:gd name="T16" fmla="*/ 38 w 162"/>
                <a:gd name="T17" fmla="*/ 5 h 618"/>
                <a:gd name="T18" fmla="*/ 63 w 162"/>
                <a:gd name="T19" fmla="*/ 8 h 618"/>
                <a:gd name="T20" fmla="*/ 152 w 162"/>
                <a:gd name="T21" fmla="*/ 40 h 618"/>
                <a:gd name="T22" fmla="*/ 152 w 162"/>
                <a:gd name="T23" fmla="*/ 125 h 618"/>
                <a:gd name="T24" fmla="*/ 152 w 162"/>
                <a:gd name="T25" fmla="*/ 434 h 618"/>
                <a:gd name="T26" fmla="*/ 146 w 162"/>
                <a:gd name="T27" fmla="*/ 598 h 618"/>
                <a:gd name="T28" fmla="*/ 44 w 162"/>
                <a:gd name="T29" fmla="*/ 587 h 618"/>
                <a:gd name="T30" fmla="*/ 102 w 162"/>
                <a:gd name="T31" fmla="*/ 592 h 618"/>
                <a:gd name="T32" fmla="*/ 137 w 162"/>
                <a:gd name="T33" fmla="*/ 569 h 618"/>
                <a:gd name="T34" fmla="*/ 138 w 162"/>
                <a:gd name="T35" fmla="*/ 510 h 618"/>
                <a:gd name="T36" fmla="*/ 138 w 162"/>
                <a:gd name="T37" fmla="*/ 401 h 618"/>
                <a:gd name="T38" fmla="*/ 140 w 162"/>
                <a:gd name="T39" fmla="*/ 127 h 618"/>
                <a:gd name="T40" fmla="*/ 140 w 162"/>
                <a:gd name="T41" fmla="*/ 52 h 618"/>
                <a:gd name="T42" fmla="*/ 110 w 162"/>
                <a:gd name="T43" fmla="*/ 25 h 618"/>
                <a:gd name="T44" fmla="*/ 37 w 162"/>
                <a:gd name="T45" fmla="*/ 30 h 618"/>
                <a:gd name="T46" fmla="*/ 20 w 162"/>
                <a:gd name="T47" fmla="*/ 67 h 618"/>
                <a:gd name="T48" fmla="*/ 19 w 162"/>
                <a:gd name="T49" fmla="*/ 80 h 618"/>
                <a:gd name="T50" fmla="*/ 25 w 162"/>
                <a:gd name="T51" fmla="*/ 283 h 618"/>
                <a:gd name="T52" fmla="*/ 20 w 162"/>
                <a:gd name="T53" fmla="*/ 560 h 618"/>
                <a:gd name="T54" fmla="*/ 23 w 162"/>
                <a:gd name="T55" fmla="*/ 575 h 618"/>
                <a:gd name="T56" fmla="*/ 41 w 162"/>
                <a:gd name="T57" fmla="*/ 593 h 618"/>
                <a:gd name="T58" fmla="*/ 44 w 162"/>
                <a:gd name="T59" fmla="*/ 58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618">
                  <a:moveTo>
                    <a:pt x="146" y="598"/>
                  </a:moveTo>
                  <a:cubicBezTo>
                    <a:pt x="116" y="618"/>
                    <a:pt x="60" y="613"/>
                    <a:pt x="23" y="598"/>
                  </a:cubicBezTo>
                  <a:cubicBezTo>
                    <a:pt x="2" y="571"/>
                    <a:pt x="9" y="525"/>
                    <a:pt x="11" y="481"/>
                  </a:cubicBezTo>
                  <a:cubicBezTo>
                    <a:pt x="13" y="440"/>
                    <a:pt x="15" y="393"/>
                    <a:pt x="16" y="352"/>
                  </a:cubicBezTo>
                  <a:cubicBezTo>
                    <a:pt x="16" y="342"/>
                    <a:pt x="13" y="331"/>
                    <a:pt x="13" y="321"/>
                  </a:cubicBezTo>
                  <a:cubicBezTo>
                    <a:pt x="13" y="268"/>
                    <a:pt x="11" y="224"/>
                    <a:pt x="8" y="178"/>
                  </a:cubicBezTo>
                  <a:cubicBezTo>
                    <a:pt x="6" y="148"/>
                    <a:pt x="5" y="123"/>
                    <a:pt x="6" y="93"/>
                  </a:cubicBezTo>
                  <a:cubicBezTo>
                    <a:pt x="8" y="74"/>
                    <a:pt x="0" y="46"/>
                    <a:pt x="13" y="27"/>
                  </a:cubicBezTo>
                  <a:cubicBezTo>
                    <a:pt x="18" y="18"/>
                    <a:pt x="32" y="6"/>
                    <a:pt x="38" y="5"/>
                  </a:cubicBezTo>
                  <a:cubicBezTo>
                    <a:pt x="43" y="5"/>
                    <a:pt x="54" y="8"/>
                    <a:pt x="63" y="8"/>
                  </a:cubicBezTo>
                  <a:cubicBezTo>
                    <a:pt x="98" y="8"/>
                    <a:pt x="138" y="0"/>
                    <a:pt x="152" y="40"/>
                  </a:cubicBezTo>
                  <a:cubicBezTo>
                    <a:pt x="162" y="68"/>
                    <a:pt x="153" y="99"/>
                    <a:pt x="152" y="125"/>
                  </a:cubicBezTo>
                  <a:cubicBezTo>
                    <a:pt x="148" y="217"/>
                    <a:pt x="152" y="337"/>
                    <a:pt x="152" y="434"/>
                  </a:cubicBezTo>
                  <a:cubicBezTo>
                    <a:pt x="152" y="493"/>
                    <a:pt x="158" y="548"/>
                    <a:pt x="146" y="598"/>
                  </a:cubicBezTo>
                  <a:close/>
                  <a:moveTo>
                    <a:pt x="44" y="587"/>
                  </a:moveTo>
                  <a:cubicBezTo>
                    <a:pt x="54" y="593"/>
                    <a:pt x="82" y="600"/>
                    <a:pt x="102" y="592"/>
                  </a:cubicBezTo>
                  <a:cubicBezTo>
                    <a:pt x="119" y="600"/>
                    <a:pt x="134" y="590"/>
                    <a:pt x="137" y="569"/>
                  </a:cubicBezTo>
                  <a:cubicBezTo>
                    <a:pt x="139" y="553"/>
                    <a:pt x="138" y="531"/>
                    <a:pt x="138" y="510"/>
                  </a:cubicBezTo>
                  <a:cubicBezTo>
                    <a:pt x="139" y="475"/>
                    <a:pt x="138" y="439"/>
                    <a:pt x="138" y="401"/>
                  </a:cubicBezTo>
                  <a:cubicBezTo>
                    <a:pt x="141" y="295"/>
                    <a:pt x="136" y="227"/>
                    <a:pt x="140" y="127"/>
                  </a:cubicBezTo>
                  <a:cubicBezTo>
                    <a:pt x="141" y="100"/>
                    <a:pt x="145" y="72"/>
                    <a:pt x="140" y="52"/>
                  </a:cubicBezTo>
                  <a:cubicBezTo>
                    <a:pt x="137" y="41"/>
                    <a:pt x="123" y="32"/>
                    <a:pt x="110" y="25"/>
                  </a:cubicBezTo>
                  <a:cubicBezTo>
                    <a:pt x="88" y="14"/>
                    <a:pt x="50" y="28"/>
                    <a:pt x="37" y="30"/>
                  </a:cubicBezTo>
                  <a:cubicBezTo>
                    <a:pt x="22" y="31"/>
                    <a:pt x="22" y="55"/>
                    <a:pt x="20" y="67"/>
                  </a:cubicBezTo>
                  <a:cubicBezTo>
                    <a:pt x="20" y="71"/>
                    <a:pt x="19" y="75"/>
                    <a:pt x="19" y="80"/>
                  </a:cubicBezTo>
                  <a:cubicBezTo>
                    <a:pt x="16" y="145"/>
                    <a:pt x="20" y="218"/>
                    <a:pt x="25" y="283"/>
                  </a:cubicBezTo>
                  <a:cubicBezTo>
                    <a:pt x="31" y="373"/>
                    <a:pt x="21" y="480"/>
                    <a:pt x="20" y="560"/>
                  </a:cubicBezTo>
                  <a:cubicBezTo>
                    <a:pt x="23" y="564"/>
                    <a:pt x="25" y="571"/>
                    <a:pt x="23" y="575"/>
                  </a:cubicBezTo>
                  <a:cubicBezTo>
                    <a:pt x="31" y="579"/>
                    <a:pt x="34" y="588"/>
                    <a:pt x="41" y="593"/>
                  </a:cubicBezTo>
                  <a:cubicBezTo>
                    <a:pt x="42" y="591"/>
                    <a:pt x="40" y="586"/>
                    <a:pt x="44" y="5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0" name="Freeform 108"/>
          <p:cNvSpPr>
            <a:spLocks noEditPoints="1"/>
          </p:cNvSpPr>
          <p:nvPr/>
        </p:nvSpPr>
        <p:spPr bwMode="auto">
          <a:xfrm>
            <a:off x="2091944" y="4541840"/>
            <a:ext cx="1158948" cy="1233487"/>
          </a:xfrm>
          <a:custGeom>
            <a:avLst/>
            <a:gdLst>
              <a:gd name="T0" fmla="*/ 656 w 983"/>
              <a:gd name="T1" fmla="*/ 80 h 1046"/>
              <a:gd name="T2" fmla="*/ 729 w 983"/>
              <a:gd name="T3" fmla="*/ 67 h 1046"/>
              <a:gd name="T4" fmla="*/ 798 w 983"/>
              <a:gd name="T5" fmla="*/ 260 h 1046"/>
              <a:gd name="T6" fmla="*/ 895 w 983"/>
              <a:gd name="T7" fmla="*/ 601 h 1046"/>
              <a:gd name="T8" fmla="*/ 965 w 983"/>
              <a:gd name="T9" fmla="*/ 773 h 1046"/>
              <a:gd name="T10" fmla="*/ 831 w 983"/>
              <a:gd name="T11" fmla="*/ 833 h 1046"/>
              <a:gd name="T12" fmla="*/ 633 w 983"/>
              <a:gd name="T13" fmla="*/ 882 h 1046"/>
              <a:gd name="T14" fmla="*/ 206 w 983"/>
              <a:gd name="T15" fmla="*/ 1046 h 1046"/>
              <a:gd name="T16" fmla="*/ 164 w 983"/>
              <a:gd name="T17" fmla="*/ 951 h 1046"/>
              <a:gd name="T18" fmla="*/ 102 w 983"/>
              <a:gd name="T19" fmla="*/ 790 h 1046"/>
              <a:gd name="T20" fmla="*/ 49 w 983"/>
              <a:gd name="T21" fmla="*/ 623 h 1046"/>
              <a:gd name="T22" fmla="*/ 16 w 983"/>
              <a:gd name="T23" fmla="*/ 435 h 1046"/>
              <a:gd name="T24" fmla="*/ 131 w 983"/>
              <a:gd name="T25" fmla="*/ 234 h 1046"/>
              <a:gd name="T26" fmla="*/ 363 w 983"/>
              <a:gd name="T27" fmla="*/ 159 h 1046"/>
              <a:gd name="T28" fmla="*/ 394 w 983"/>
              <a:gd name="T29" fmla="*/ 17 h 1046"/>
              <a:gd name="T30" fmla="*/ 519 w 983"/>
              <a:gd name="T31" fmla="*/ 44 h 1046"/>
              <a:gd name="T32" fmla="*/ 463 w 983"/>
              <a:gd name="T33" fmla="*/ 209 h 1046"/>
              <a:gd name="T34" fmla="*/ 547 w 983"/>
              <a:gd name="T35" fmla="*/ 252 h 1046"/>
              <a:gd name="T36" fmla="*/ 509 w 983"/>
              <a:gd name="T37" fmla="*/ 366 h 1046"/>
              <a:gd name="T38" fmla="*/ 435 w 983"/>
              <a:gd name="T39" fmla="*/ 33 h 1046"/>
              <a:gd name="T40" fmla="*/ 529 w 983"/>
              <a:gd name="T41" fmla="*/ 114 h 1046"/>
              <a:gd name="T42" fmla="*/ 485 w 983"/>
              <a:gd name="T43" fmla="*/ 24 h 1046"/>
              <a:gd name="T44" fmla="*/ 382 w 983"/>
              <a:gd name="T45" fmla="*/ 82 h 1046"/>
              <a:gd name="T46" fmla="*/ 455 w 983"/>
              <a:gd name="T47" fmla="*/ 307 h 1046"/>
              <a:gd name="T48" fmla="*/ 561 w 983"/>
              <a:gd name="T49" fmla="*/ 383 h 1046"/>
              <a:gd name="T50" fmla="*/ 572 w 983"/>
              <a:gd name="T51" fmla="*/ 271 h 1046"/>
              <a:gd name="T52" fmla="*/ 501 w 983"/>
              <a:gd name="T53" fmla="*/ 114 h 1046"/>
              <a:gd name="T54" fmla="*/ 470 w 983"/>
              <a:gd name="T55" fmla="*/ 256 h 1046"/>
              <a:gd name="T56" fmla="*/ 501 w 983"/>
              <a:gd name="T57" fmla="*/ 83 h 1046"/>
              <a:gd name="T58" fmla="*/ 423 w 983"/>
              <a:gd name="T59" fmla="*/ 56 h 1046"/>
              <a:gd name="T60" fmla="*/ 424 w 983"/>
              <a:gd name="T61" fmla="*/ 143 h 1046"/>
              <a:gd name="T62" fmla="*/ 501 w 983"/>
              <a:gd name="T63" fmla="*/ 83 h 1046"/>
              <a:gd name="T64" fmla="*/ 637 w 983"/>
              <a:gd name="T65" fmla="*/ 98 h 1046"/>
              <a:gd name="T66" fmla="*/ 566 w 983"/>
              <a:gd name="T67" fmla="*/ 225 h 1046"/>
              <a:gd name="T68" fmla="*/ 520 w 983"/>
              <a:gd name="T69" fmla="*/ 396 h 1046"/>
              <a:gd name="T70" fmla="*/ 362 w 983"/>
              <a:gd name="T71" fmla="*/ 169 h 1046"/>
              <a:gd name="T72" fmla="*/ 219 w 983"/>
              <a:gd name="T73" fmla="*/ 210 h 1046"/>
              <a:gd name="T74" fmla="*/ 16 w 983"/>
              <a:gd name="T75" fmla="*/ 293 h 1046"/>
              <a:gd name="T76" fmla="*/ 72 w 983"/>
              <a:gd name="T77" fmla="*/ 657 h 1046"/>
              <a:gd name="T78" fmla="*/ 161 w 983"/>
              <a:gd name="T79" fmla="*/ 920 h 1046"/>
              <a:gd name="T80" fmla="*/ 642 w 983"/>
              <a:gd name="T81" fmla="*/ 870 h 1046"/>
              <a:gd name="T82" fmla="*/ 916 w 983"/>
              <a:gd name="T83" fmla="*/ 780 h 1046"/>
              <a:gd name="T84" fmla="*/ 897 w 983"/>
              <a:gd name="T85" fmla="*/ 635 h 1046"/>
              <a:gd name="T86" fmla="*/ 799 w 983"/>
              <a:gd name="T87" fmla="*/ 327 h 1046"/>
              <a:gd name="T88" fmla="*/ 759 w 983"/>
              <a:gd name="T89" fmla="*/ 79 h 1046"/>
              <a:gd name="T90" fmla="*/ 546 w 983"/>
              <a:gd name="T91" fmla="*/ 354 h 1046"/>
              <a:gd name="T92" fmla="*/ 458 w 983"/>
              <a:gd name="T93" fmla="*/ 140 h 1046"/>
              <a:gd name="T94" fmla="*/ 488 w 983"/>
              <a:gd name="T95" fmla="*/ 240 h 1046"/>
              <a:gd name="T96" fmla="*/ 484 w 983"/>
              <a:gd name="T97" fmla="*/ 298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3" h="1046">
                <a:moveTo>
                  <a:pt x="546" y="104"/>
                </a:moveTo>
                <a:cubicBezTo>
                  <a:pt x="572" y="99"/>
                  <a:pt x="602" y="89"/>
                  <a:pt x="631" y="82"/>
                </a:cubicBezTo>
                <a:cubicBezTo>
                  <a:pt x="639" y="80"/>
                  <a:pt x="648" y="81"/>
                  <a:pt x="656" y="80"/>
                </a:cubicBezTo>
                <a:cubicBezTo>
                  <a:pt x="659" y="80"/>
                  <a:pt x="662" y="77"/>
                  <a:pt x="666" y="77"/>
                </a:cubicBezTo>
                <a:cubicBezTo>
                  <a:pt x="674" y="75"/>
                  <a:pt x="683" y="78"/>
                  <a:pt x="691" y="77"/>
                </a:cubicBezTo>
                <a:cubicBezTo>
                  <a:pt x="702" y="75"/>
                  <a:pt x="717" y="69"/>
                  <a:pt x="729" y="67"/>
                </a:cubicBezTo>
                <a:cubicBezTo>
                  <a:pt x="744" y="64"/>
                  <a:pt x="759" y="66"/>
                  <a:pt x="774" y="69"/>
                </a:cubicBezTo>
                <a:cubicBezTo>
                  <a:pt x="779" y="98"/>
                  <a:pt x="790" y="145"/>
                  <a:pt x="785" y="168"/>
                </a:cubicBezTo>
                <a:cubicBezTo>
                  <a:pt x="790" y="202"/>
                  <a:pt x="788" y="235"/>
                  <a:pt x="798" y="260"/>
                </a:cubicBezTo>
                <a:cubicBezTo>
                  <a:pt x="803" y="297"/>
                  <a:pt x="810" y="337"/>
                  <a:pt x="816" y="374"/>
                </a:cubicBezTo>
                <a:cubicBezTo>
                  <a:pt x="823" y="413"/>
                  <a:pt x="837" y="447"/>
                  <a:pt x="849" y="480"/>
                </a:cubicBezTo>
                <a:cubicBezTo>
                  <a:pt x="864" y="522"/>
                  <a:pt x="877" y="563"/>
                  <a:pt x="895" y="601"/>
                </a:cubicBezTo>
                <a:cubicBezTo>
                  <a:pt x="919" y="650"/>
                  <a:pt x="952" y="695"/>
                  <a:pt x="973" y="747"/>
                </a:cubicBezTo>
                <a:cubicBezTo>
                  <a:pt x="979" y="752"/>
                  <a:pt x="983" y="759"/>
                  <a:pt x="980" y="765"/>
                </a:cubicBezTo>
                <a:cubicBezTo>
                  <a:pt x="978" y="770"/>
                  <a:pt x="971" y="770"/>
                  <a:pt x="965" y="773"/>
                </a:cubicBezTo>
                <a:cubicBezTo>
                  <a:pt x="956" y="777"/>
                  <a:pt x="945" y="785"/>
                  <a:pt x="932" y="789"/>
                </a:cubicBezTo>
                <a:cubicBezTo>
                  <a:pt x="908" y="797"/>
                  <a:pt x="883" y="808"/>
                  <a:pt x="865" y="818"/>
                </a:cubicBezTo>
                <a:cubicBezTo>
                  <a:pt x="856" y="823"/>
                  <a:pt x="839" y="825"/>
                  <a:pt x="831" y="833"/>
                </a:cubicBezTo>
                <a:cubicBezTo>
                  <a:pt x="789" y="838"/>
                  <a:pt x="729" y="860"/>
                  <a:pt x="681" y="871"/>
                </a:cubicBezTo>
                <a:cubicBezTo>
                  <a:pt x="677" y="871"/>
                  <a:pt x="678" y="875"/>
                  <a:pt x="676" y="876"/>
                </a:cubicBezTo>
                <a:cubicBezTo>
                  <a:pt x="662" y="874"/>
                  <a:pt x="648" y="880"/>
                  <a:pt x="633" y="882"/>
                </a:cubicBezTo>
                <a:cubicBezTo>
                  <a:pt x="566" y="894"/>
                  <a:pt x="496" y="902"/>
                  <a:pt x="433" y="930"/>
                </a:cubicBezTo>
                <a:cubicBezTo>
                  <a:pt x="390" y="949"/>
                  <a:pt x="345" y="963"/>
                  <a:pt x="307" y="982"/>
                </a:cubicBezTo>
                <a:cubicBezTo>
                  <a:pt x="269" y="1001"/>
                  <a:pt x="238" y="1027"/>
                  <a:pt x="206" y="1046"/>
                </a:cubicBezTo>
                <a:cubicBezTo>
                  <a:pt x="199" y="1037"/>
                  <a:pt x="196" y="1025"/>
                  <a:pt x="191" y="1014"/>
                </a:cubicBezTo>
                <a:cubicBezTo>
                  <a:pt x="185" y="1001"/>
                  <a:pt x="177" y="986"/>
                  <a:pt x="170" y="971"/>
                </a:cubicBezTo>
                <a:cubicBezTo>
                  <a:pt x="167" y="965"/>
                  <a:pt x="166" y="957"/>
                  <a:pt x="164" y="951"/>
                </a:cubicBezTo>
                <a:cubicBezTo>
                  <a:pt x="147" y="910"/>
                  <a:pt x="130" y="866"/>
                  <a:pt x="112" y="821"/>
                </a:cubicBezTo>
                <a:cubicBezTo>
                  <a:pt x="109" y="815"/>
                  <a:pt x="105" y="809"/>
                  <a:pt x="103" y="804"/>
                </a:cubicBezTo>
                <a:cubicBezTo>
                  <a:pt x="102" y="800"/>
                  <a:pt x="103" y="794"/>
                  <a:pt x="102" y="790"/>
                </a:cubicBezTo>
                <a:cubicBezTo>
                  <a:pt x="93" y="762"/>
                  <a:pt x="82" y="730"/>
                  <a:pt x="73" y="699"/>
                </a:cubicBezTo>
                <a:cubicBezTo>
                  <a:pt x="68" y="683"/>
                  <a:pt x="63" y="666"/>
                  <a:pt x="58" y="650"/>
                </a:cubicBezTo>
                <a:cubicBezTo>
                  <a:pt x="55" y="641"/>
                  <a:pt x="51" y="632"/>
                  <a:pt x="49" y="623"/>
                </a:cubicBezTo>
                <a:cubicBezTo>
                  <a:pt x="47" y="613"/>
                  <a:pt x="48" y="603"/>
                  <a:pt x="46" y="592"/>
                </a:cubicBezTo>
                <a:cubicBezTo>
                  <a:pt x="40" y="559"/>
                  <a:pt x="29" y="526"/>
                  <a:pt x="23" y="491"/>
                </a:cubicBezTo>
                <a:cubicBezTo>
                  <a:pt x="20" y="473"/>
                  <a:pt x="18" y="455"/>
                  <a:pt x="16" y="435"/>
                </a:cubicBezTo>
                <a:cubicBezTo>
                  <a:pt x="11" y="404"/>
                  <a:pt x="8" y="374"/>
                  <a:pt x="7" y="343"/>
                </a:cubicBezTo>
                <a:cubicBezTo>
                  <a:pt x="6" y="324"/>
                  <a:pt x="0" y="305"/>
                  <a:pt x="4" y="288"/>
                </a:cubicBezTo>
                <a:cubicBezTo>
                  <a:pt x="42" y="272"/>
                  <a:pt x="83" y="247"/>
                  <a:pt x="131" y="234"/>
                </a:cubicBezTo>
                <a:cubicBezTo>
                  <a:pt x="140" y="228"/>
                  <a:pt x="154" y="222"/>
                  <a:pt x="164" y="221"/>
                </a:cubicBezTo>
                <a:cubicBezTo>
                  <a:pt x="194" y="205"/>
                  <a:pt x="231" y="196"/>
                  <a:pt x="267" y="186"/>
                </a:cubicBezTo>
                <a:cubicBezTo>
                  <a:pt x="300" y="178"/>
                  <a:pt x="334" y="161"/>
                  <a:pt x="363" y="159"/>
                </a:cubicBezTo>
                <a:cubicBezTo>
                  <a:pt x="371" y="154"/>
                  <a:pt x="382" y="151"/>
                  <a:pt x="393" y="149"/>
                </a:cubicBezTo>
                <a:cubicBezTo>
                  <a:pt x="388" y="129"/>
                  <a:pt x="371" y="101"/>
                  <a:pt x="369" y="79"/>
                </a:cubicBezTo>
                <a:cubicBezTo>
                  <a:pt x="367" y="54"/>
                  <a:pt x="382" y="37"/>
                  <a:pt x="394" y="17"/>
                </a:cubicBezTo>
                <a:cubicBezTo>
                  <a:pt x="408" y="16"/>
                  <a:pt x="422" y="4"/>
                  <a:pt x="439" y="2"/>
                </a:cubicBezTo>
                <a:cubicBezTo>
                  <a:pt x="460" y="0"/>
                  <a:pt x="474" y="7"/>
                  <a:pt x="493" y="14"/>
                </a:cubicBezTo>
                <a:cubicBezTo>
                  <a:pt x="499" y="26"/>
                  <a:pt x="511" y="33"/>
                  <a:pt x="519" y="44"/>
                </a:cubicBezTo>
                <a:cubicBezTo>
                  <a:pt x="530" y="62"/>
                  <a:pt x="533" y="86"/>
                  <a:pt x="546" y="104"/>
                </a:cubicBezTo>
                <a:close/>
                <a:moveTo>
                  <a:pt x="483" y="254"/>
                </a:moveTo>
                <a:cubicBezTo>
                  <a:pt x="476" y="241"/>
                  <a:pt x="469" y="224"/>
                  <a:pt x="463" y="209"/>
                </a:cubicBezTo>
                <a:cubicBezTo>
                  <a:pt x="453" y="186"/>
                  <a:pt x="445" y="162"/>
                  <a:pt x="447" y="137"/>
                </a:cubicBezTo>
                <a:cubicBezTo>
                  <a:pt x="455" y="124"/>
                  <a:pt x="469" y="121"/>
                  <a:pt x="488" y="125"/>
                </a:cubicBezTo>
                <a:cubicBezTo>
                  <a:pt x="509" y="154"/>
                  <a:pt x="533" y="211"/>
                  <a:pt x="547" y="252"/>
                </a:cubicBezTo>
                <a:cubicBezTo>
                  <a:pt x="558" y="282"/>
                  <a:pt x="583" y="334"/>
                  <a:pt x="562" y="357"/>
                </a:cubicBezTo>
                <a:cubicBezTo>
                  <a:pt x="560" y="359"/>
                  <a:pt x="547" y="371"/>
                  <a:pt x="540" y="372"/>
                </a:cubicBezTo>
                <a:cubicBezTo>
                  <a:pt x="532" y="373"/>
                  <a:pt x="514" y="370"/>
                  <a:pt x="509" y="366"/>
                </a:cubicBezTo>
                <a:cubicBezTo>
                  <a:pt x="503" y="362"/>
                  <a:pt x="503" y="353"/>
                  <a:pt x="498" y="349"/>
                </a:cubicBezTo>
                <a:cubicBezTo>
                  <a:pt x="457" y="259"/>
                  <a:pt x="412" y="180"/>
                  <a:pt x="397" y="64"/>
                </a:cubicBezTo>
                <a:cubicBezTo>
                  <a:pt x="405" y="49"/>
                  <a:pt x="420" y="41"/>
                  <a:pt x="435" y="33"/>
                </a:cubicBezTo>
                <a:cubicBezTo>
                  <a:pt x="454" y="31"/>
                  <a:pt x="470" y="39"/>
                  <a:pt x="485" y="44"/>
                </a:cubicBezTo>
                <a:cubicBezTo>
                  <a:pt x="494" y="58"/>
                  <a:pt x="506" y="69"/>
                  <a:pt x="514" y="84"/>
                </a:cubicBezTo>
                <a:cubicBezTo>
                  <a:pt x="519" y="94"/>
                  <a:pt x="520" y="107"/>
                  <a:pt x="529" y="114"/>
                </a:cubicBezTo>
                <a:cubicBezTo>
                  <a:pt x="530" y="110"/>
                  <a:pt x="532" y="114"/>
                  <a:pt x="534" y="112"/>
                </a:cubicBezTo>
                <a:cubicBezTo>
                  <a:pt x="529" y="83"/>
                  <a:pt x="515" y="64"/>
                  <a:pt x="501" y="39"/>
                </a:cubicBezTo>
                <a:cubicBezTo>
                  <a:pt x="495" y="36"/>
                  <a:pt x="489" y="31"/>
                  <a:pt x="485" y="24"/>
                </a:cubicBezTo>
                <a:cubicBezTo>
                  <a:pt x="475" y="20"/>
                  <a:pt x="460" y="12"/>
                  <a:pt x="443" y="14"/>
                </a:cubicBezTo>
                <a:cubicBezTo>
                  <a:pt x="430" y="16"/>
                  <a:pt x="415" y="23"/>
                  <a:pt x="400" y="28"/>
                </a:cubicBezTo>
                <a:cubicBezTo>
                  <a:pt x="387" y="40"/>
                  <a:pt x="377" y="59"/>
                  <a:pt x="382" y="82"/>
                </a:cubicBezTo>
                <a:cubicBezTo>
                  <a:pt x="391" y="102"/>
                  <a:pt x="395" y="127"/>
                  <a:pt x="404" y="148"/>
                </a:cubicBezTo>
                <a:cubicBezTo>
                  <a:pt x="407" y="170"/>
                  <a:pt x="416" y="183"/>
                  <a:pt x="417" y="201"/>
                </a:cubicBezTo>
                <a:cubicBezTo>
                  <a:pt x="432" y="236"/>
                  <a:pt x="440" y="274"/>
                  <a:pt x="455" y="307"/>
                </a:cubicBezTo>
                <a:cubicBezTo>
                  <a:pt x="467" y="334"/>
                  <a:pt x="485" y="365"/>
                  <a:pt x="505" y="382"/>
                </a:cubicBezTo>
                <a:cubicBezTo>
                  <a:pt x="514" y="382"/>
                  <a:pt x="520" y="387"/>
                  <a:pt x="530" y="388"/>
                </a:cubicBezTo>
                <a:cubicBezTo>
                  <a:pt x="538" y="384"/>
                  <a:pt x="554" y="385"/>
                  <a:pt x="561" y="383"/>
                </a:cubicBezTo>
                <a:cubicBezTo>
                  <a:pt x="562" y="378"/>
                  <a:pt x="569" y="376"/>
                  <a:pt x="575" y="373"/>
                </a:cubicBezTo>
                <a:cubicBezTo>
                  <a:pt x="592" y="351"/>
                  <a:pt x="583" y="321"/>
                  <a:pt x="576" y="293"/>
                </a:cubicBezTo>
                <a:cubicBezTo>
                  <a:pt x="574" y="285"/>
                  <a:pt x="575" y="278"/>
                  <a:pt x="572" y="271"/>
                </a:cubicBezTo>
                <a:cubicBezTo>
                  <a:pt x="562" y="240"/>
                  <a:pt x="546" y="205"/>
                  <a:pt x="536" y="181"/>
                </a:cubicBezTo>
                <a:cubicBezTo>
                  <a:pt x="529" y="163"/>
                  <a:pt x="520" y="146"/>
                  <a:pt x="511" y="132"/>
                </a:cubicBezTo>
                <a:cubicBezTo>
                  <a:pt x="508" y="125"/>
                  <a:pt x="504" y="117"/>
                  <a:pt x="501" y="114"/>
                </a:cubicBezTo>
                <a:cubicBezTo>
                  <a:pt x="482" y="93"/>
                  <a:pt x="450" y="108"/>
                  <a:pt x="434" y="125"/>
                </a:cubicBezTo>
                <a:cubicBezTo>
                  <a:pt x="425" y="160"/>
                  <a:pt x="440" y="190"/>
                  <a:pt x="452" y="220"/>
                </a:cubicBezTo>
                <a:cubicBezTo>
                  <a:pt x="456" y="232"/>
                  <a:pt x="463" y="245"/>
                  <a:pt x="470" y="256"/>
                </a:cubicBezTo>
                <a:cubicBezTo>
                  <a:pt x="477" y="267"/>
                  <a:pt x="482" y="285"/>
                  <a:pt x="494" y="283"/>
                </a:cubicBezTo>
                <a:cubicBezTo>
                  <a:pt x="498" y="274"/>
                  <a:pt x="488" y="264"/>
                  <a:pt x="483" y="254"/>
                </a:cubicBezTo>
                <a:close/>
                <a:moveTo>
                  <a:pt x="501" y="83"/>
                </a:moveTo>
                <a:cubicBezTo>
                  <a:pt x="496" y="73"/>
                  <a:pt x="485" y="58"/>
                  <a:pt x="478" y="53"/>
                </a:cubicBezTo>
                <a:cubicBezTo>
                  <a:pt x="468" y="47"/>
                  <a:pt x="448" y="41"/>
                  <a:pt x="438" y="44"/>
                </a:cubicBezTo>
                <a:cubicBezTo>
                  <a:pt x="432" y="46"/>
                  <a:pt x="428" y="53"/>
                  <a:pt x="423" y="56"/>
                </a:cubicBezTo>
                <a:cubicBezTo>
                  <a:pt x="417" y="59"/>
                  <a:pt x="409" y="60"/>
                  <a:pt x="407" y="68"/>
                </a:cubicBezTo>
                <a:cubicBezTo>
                  <a:pt x="405" y="75"/>
                  <a:pt x="407" y="88"/>
                  <a:pt x="408" y="94"/>
                </a:cubicBezTo>
                <a:cubicBezTo>
                  <a:pt x="411" y="111"/>
                  <a:pt x="419" y="129"/>
                  <a:pt x="424" y="143"/>
                </a:cubicBezTo>
                <a:cubicBezTo>
                  <a:pt x="422" y="113"/>
                  <a:pt x="451" y="96"/>
                  <a:pt x="475" y="95"/>
                </a:cubicBezTo>
                <a:cubicBezTo>
                  <a:pt x="492" y="95"/>
                  <a:pt x="502" y="107"/>
                  <a:pt x="513" y="114"/>
                </a:cubicBezTo>
                <a:cubicBezTo>
                  <a:pt x="508" y="101"/>
                  <a:pt x="509" y="95"/>
                  <a:pt x="501" y="83"/>
                </a:cubicBezTo>
                <a:close/>
                <a:moveTo>
                  <a:pt x="724" y="83"/>
                </a:moveTo>
                <a:cubicBezTo>
                  <a:pt x="712" y="89"/>
                  <a:pt x="695" y="86"/>
                  <a:pt x="679" y="88"/>
                </a:cubicBezTo>
                <a:cubicBezTo>
                  <a:pt x="664" y="90"/>
                  <a:pt x="649" y="97"/>
                  <a:pt x="637" y="98"/>
                </a:cubicBezTo>
                <a:cubicBezTo>
                  <a:pt x="630" y="99"/>
                  <a:pt x="624" y="97"/>
                  <a:pt x="617" y="98"/>
                </a:cubicBezTo>
                <a:cubicBezTo>
                  <a:pt x="583" y="104"/>
                  <a:pt x="554" y="118"/>
                  <a:pt x="520" y="127"/>
                </a:cubicBezTo>
                <a:cubicBezTo>
                  <a:pt x="537" y="150"/>
                  <a:pt x="551" y="192"/>
                  <a:pt x="566" y="225"/>
                </a:cubicBezTo>
                <a:cubicBezTo>
                  <a:pt x="578" y="275"/>
                  <a:pt x="609" y="334"/>
                  <a:pt x="590" y="381"/>
                </a:cubicBezTo>
                <a:cubicBezTo>
                  <a:pt x="575" y="393"/>
                  <a:pt x="552" y="393"/>
                  <a:pt x="531" y="401"/>
                </a:cubicBezTo>
                <a:cubicBezTo>
                  <a:pt x="528" y="399"/>
                  <a:pt x="523" y="398"/>
                  <a:pt x="520" y="396"/>
                </a:cubicBezTo>
                <a:cubicBezTo>
                  <a:pt x="493" y="395"/>
                  <a:pt x="479" y="372"/>
                  <a:pt x="469" y="353"/>
                </a:cubicBezTo>
                <a:cubicBezTo>
                  <a:pt x="438" y="297"/>
                  <a:pt x="413" y="219"/>
                  <a:pt x="397" y="159"/>
                </a:cubicBezTo>
                <a:cubicBezTo>
                  <a:pt x="384" y="161"/>
                  <a:pt x="372" y="166"/>
                  <a:pt x="362" y="169"/>
                </a:cubicBezTo>
                <a:cubicBezTo>
                  <a:pt x="344" y="174"/>
                  <a:pt x="333" y="178"/>
                  <a:pt x="320" y="181"/>
                </a:cubicBezTo>
                <a:cubicBezTo>
                  <a:pt x="308" y="184"/>
                  <a:pt x="297" y="189"/>
                  <a:pt x="286" y="193"/>
                </a:cubicBezTo>
                <a:cubicBezTo>
                  <a:pt x="264" y="200"/>
                  <a:pt x="241" y="203"/>
                  <a:pt x="219" y="210"/>
                </a:cubicBezTo>
                <a:cubicBezTo>
                  <a:pt x="205" y="214"/>
                  <a:pt x="192" y="222"/>
                  <a:pt x="179" y="227"/>
                </a:cubicBezTo>
                <a:cubicBezTo>
                  <a:pt x="143" y="241"/>
                  <a:pt x="107" y="251"/>
                  <a:pt x="72" y="270"/>
                </a:cubicBezTo>
                <a:cubicBezTo>
                  <a:pt x="52" y="271"/>
                  <a:pt x="37" y="289"/>
                  <a:pt x="16" y="293"/>
                </a:cubicBezTo>
                <a:cubicBezTo>
                  <a:pt x="15" y="350"/>
                  <a:pt x="20" y="408"/>
                  <a:pt x="31" y="472"/>
                </a:cubicBezTo>
                <a:cubicBezTo>
                  <a:pt x="35" y="496"/>
                  <a:pt x="46" y="519"/>
                  <a:pt x="49" y="545"/>
                </a:cubicBezTo>
                <a:cubicBezTo>
                  <a:pt x="54" y="583"/>
                  <a:pt x="61" y="620"/>
                  <a:pt x="72" y="657"/>
                </a:cubicBezTo>
                <a:cubicBezTo>
                  <a:pt x="83" y="695"/>
                  <a:pt x="90" y="734"/>
                  <a:pt x="102" y="769"/>
                </a:cubicBezTo>
                <a:cubicBezTo>
                  <a:pt x="111" y="798"/>
                  <a:pt x="123" y="827"/>
                  <a:pt x="134" y="853"/>
                </a:cubicBezTo>
                <a:cubicBezTo>
                  <a:pt x="144" y="877"/>
                  <a:pt x="153" y="898"/>
                  <a:pt x="161" y="920"/>
                </a:cubicBezTo>
                <a:cubicBezTo>
                  <a:pt x="176" y="960"/>
                  <a:pt x="192" y="1000"/>
                  <a:pt x="212" y="1033"/>
                </a:cubicBezTo>
                <a:cubicBezTo>
                  <a:pt x="268" y="984"/>
                  <a:pt x="343" y="959"/>
                  <a:pt x="409" y="930"/>
                </a:cubicBezTo>
                <a:cubicBezTo>
                  <a:pt x="480" y="899"/>
                  <a:pt x="564" y="889"/>
                  <a:pt x="642" y="870"/>
                </a:cubicBezTo>
                <a:cubicBezTo>
                  <a:pt x="678" y="861"/>
                  <a:pt x="705" y="852"/>
                  <a:pt x="735" y="843"/>
                </a:cubicBezTo>
                <a:cubicBezTo>
                  <a:pt x="767" y="833"/>
                  <a:pt x="800" y="826"/>
                  <a:pt x="830" y="814"/>
                </a:cubicBezTo>
                <a:cubicBezTo>
                  <a:pt x="860" y="803"/>
                  <a:pt x="887" y="788"/>
                  <a:pt x="916" y="780"/>
                </a:cubicBezTo>
                <a:cubicBezTo>
                  <a:pt x="927" y="768"/>
                  <a:pt x="951" y="764"/>
                  <a:pt x="965" y="757"/>
                </a:cubicBezTo>
                <a:cubicBezTo>
                  <a:pt x="960" y="735"/>
                  <a:pt x="944" y="721"/>
                  <a:pt x="933" y="702"/>
                </a:cubicBezTo>
                <a:cubicBezTo>
                  <a:pt x="921" y="678"/>
                  <a:pt x="907" y="657"/>
                  <a:pt x="897" y="635"/>
                </a:cubicBezTo>
                <a:cubicBezTo>
                  <a:pt x="875" y="584"/>
                  <a:pt x="854" y="535"/>
                  <a:pt x="838" y="483"/>
                </a:cubicBezTo>
                <a:cubicBezTo>
                  <a:pt x="830" y="459"/>
                  <a:pt x="820" y="436"/>
                  <a:pt x="814" y="412"/>
                </a:cubicBezTo>
                <a:cubicBezTo>
                  <a:pt x="807" y="385"/>
                  <a:pt x="804" y="356"/>
                  <a:pt x="799" y="327"/>
                </a:cubicBezTo>
                <a:cubicBezTo>
                  <a:pt x="795" y="301"/>
                  <a:pt x="788" y="274"/>
                  <a:pt x="783" y="246"/>
                </a:cubicBezTo>
                <a:cubicBezTo>
                  <a:pt x="772" y="189"/>
                  <a:pt x="780" y="133"/>
                  <a:pt x="762" y="79"/>
                </a:cubicBezTo>
                <a:cubicBezTo>
                  <a:pt x="761" y="79"/>
                  <a:pt x="760" y="79"/>
                  <a:pt x="759" y="79"/>
                </a:cubicBezTo>
                <a:cubicBezTo>
                  <a:pt x="741" y="81"/>
                  <a:pt x="738" y="86"/>
                  <a:pt x="724" y="83"/>
                </a:cubicBezTo>
                <a:close/>
                <a:moveTo>
                  <a:pt x="527" y="362"/>
                </a:moveTo>
                <a:cubicBezTo>
                  <a:pt x="534" y="363"/>
                  <a:pt x="547" y="357"/>
                  <a:pt x="546" y="354"/>
                </a:cubicBezTo>
                <a:cubicBezTo>
                  <a:pt x="558" y="347"/>
                  <a:pt x="560" y="329"/>
                  <a:pt x="559" y="315"/>
                </a:cubicBezTo>
                <a:cubicBezTo>
                  <a:pt x="533" y="254"/>
                  <a:pt x="517" y="185"/>
                  <a:pt x="481" y="137"/>
                </a:cubicBezTo>
                <a:cubicBezTo>
                  <a:pt x="469" y="135"/>
                  <a:pt x="462" y="133"/>
                  <a:pt x="458" y="140"/>
                </a:cubicBezTo>
                <a:cubicBezTo>
                  <a:pt x="462" y="140"/>
                  <a:pt x="458" y="141"/>
                  <a:pt x="458" y="141"/>
                </a:cubicBezTo>
                <a:cubicBezTo>
                  <a:pt x="453" y="175"/>
                  <a:pt x="471" y="193"/>
                  <a:pt x="479" y="219"/>
                </a:cubicBezTo>
                <a:cubicBezTo>
                  <a:pt x="482" y="229"/>
                  <a:pt x="485" y="232"/>
                  <a:pt x="488" y="240"/>
                </a:cubicBezTo>
                <a:cubicBezTo>
                  <a:pt x="489" y="243"/>
                  <a:pt x="489" y="247"/>
                  <a:pt x="490" y="250"/>
                </a:cubicBezTo>
                <a:cubicBezTo>
                  <a:pt x="498" y="266"/>
                  <a:pt x="521" y="279"/>
                  <a:pt x="503" y="295"/>
                </a:cubicBezTo>
                <a:cubicBezTo>
                  <a:pt x="498" y="293"/>
                  <a:pt x="490" y="297"/>
                  <a:pt x="484" y="298"/>
                </a:cubicBezTo>
                <a:cubicBezTo>
                  <a:pt x="496" y="315"/>
                  <a:pt x="505" y="359"/>
                  <a:pt x="527" y="3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109"/>
          <p:cNvSpPr>
            <a:spLocks noEditPoints="1"/>
          </p:cNvSpPr>
          <p:nvPr/>
        </p:nvSpPr>
        <p:spPr bwMode="auto">
          <a:xfrm>
            <a:off x="1592971" y="2561358"/>
            <a:ext cx="1361281" cy="1747283"/>
          </a:xfrm>
          <a:custGeom>
            <a:avLst/>
            <a:gdLst>
              <a:gd name="T0" fmla="*/ 277 w 1213"/>
              <a:gd name="T1" fmla="*/ 1363 h 1559"/>
              <a:gd name="T2" fmla="*/ 21 w 1213"/>
              <a:gd name="T3" fmla="*/ 1386 h 1559"/>
              <a:gd name="T4" fmla="*/ 229 w 1213"/>
              <a:gd name="T5" fmla="*/ 995 h 1559"/>
              <a:gd name="T6" fmla="*/ 533 w 1213"/>
              <a:gd name="T7" fmla="*/ 477 h 1559"/>
              <a:gd name="T8" fmla="*/ 692 w 1213"/>
              <a:gd name="T9" fmla="*/ 362 h 1559"/>
              <a:gd name="T10" fmla="*/ 856 w 1213"/>
              <a:gd name="T11" fmla="*/ 401 h 1559"/>
              <a:gd name="T12" fmla="*/ 933 w 1213"/>
              <a:gd name="T13" fmla="*/ 640 h 1559"/>
              <a:gd name="T14" fmla="*/ 962 w 1213"/>
              <a:gd name="T15" fmla="*/ 243 h 1559"/>
              <a:gd name="T16" fmla="*/ 1162 w 1213"/>
              <a:gd name="T17" fmla="*/ 138 h 1559"/>
              <a:gd name="T18" fmla="*/ 1044 w 1213"/>
              <a:gd name="T19" fmla="*/ 271 h 1559"/>
              <a:gd name="T20" fmla="*/ 1038 w 1213"/>
              <a:gd name="T21" fmla="*/ 798 h 1559"/>
              <a:gd name="T22" fmla="*/ 875 w 1213"/>
              <a:gd name="T23" fmla="*/ 1110 h 1559"/>
              <a:gd name="T24" fmla="*/ 611 w 1213"/>
              <a:gd name="T25" fmla="*/ 1296 h 1559"/>
              <a:gd name="T26" fmla="*/ 1031 w 1213"/>
              <a:gd name="T27" fmla="*/ 283 h 1559"/>
              <a:gd name="T28" fmla="*/ 785 w 1213"/>
              <a:gd name="T29" fmla="*/ 257 h 1559"/>
              <a:gd name="T30" fmla="*/ 1077 w 1213"/>
              <a:gd name="T31" fmla="*/ 401 h 1559"/>
              <a:gd name="T32" fmla="*/ 739 w 1213"/>
              <a:gd name="T33" fmla="*/ 364 h 1559"/>
              <a:gd name="T34" fmla="*/ 782 w 1213"/>
              <a:gd name="T35" fmla="*/ 281 h 1559"/>
              <a:gd name="T36" fmla="*/ 632 w 1213"/>
              <a:gd name="T37" fmla="*/ 408 h 1559"/>
              <a:gd name="T38" fmla="*/ 709 w 1213"/>
              <a:gd name="T39" fmla="*/ 372 h 1559"/>
              <a:gd name="T40" fmla="*/ 814 w 1213"/>
              <a:gd name="T41" fmla="*/ 372 h 1559"/>
              <a:gd name="T42" fmla="*/ 746 w 1213"/>
              <a:gd name="T43" fmla="*/ 401 h 1559"/>
              <a:gd name="T44" fmla="*/ 1098 w 1213"/>
              <a:gd name="T45" fmla="*/ 712 h 1559"/>
              <a:gd name="T46" fmla="*/ 1072 w 1213"/>
              <a:gd name="T47" fmla="*/ 564 h 1559"/>
              <a:gd name="T48" fmla="*/ 915 w 1213"/>
              <a:gd name="T49" fmla="*/ 780 h 1559"/>
              <a:gd name="T50" fmla="*/ 467 w 1213"/>
              <a:gd name="T51" fmla="*/ 431 h 1559"/>
              <a:gd name="T52" fmla="*/ 733 w 1213"/>
              <a:gd name="T53" fmla="*/ 517 h 1559"/>
              <a:gd name="T54" fmla="*/ 879 w 1213"/>
              <a:gd name="T55" fmla="*/ 433 h 1559"/>
              <a:gd name="T56" fmla="*/ 576 w 1213"/>
              <a:gd name="T57" fmla="*/ 430 h 1559"/>
              <a:gd name="T58" fmla="*/ 634 w 1213"/>
              <a:gd name="T59" fmla="*/ 431 h 1559"/>
              <a:gd name="T60" fmla="*/ 475 w 1213"/>
              <a:gd name="T61" fmla="*/ 494 h 1559"/>
              <a:gd name="T62" fmla="*/ 803 w 1213"/>
              <a:gd name="T63" fmla="*/ 591 h 1559"/>
              <a:gd name="T64" fmla="*/ 878 w 1213"/>
              <a:gd name="T65" fmla="*/ 470 h 1559"/>
              <a:gd name="T66" fmla="*/ 569 w 1213"/>
              <a:gd name="T67" fmla="*/ 546 h 1559"/>
              <a:gd name="T68" fmla="*/ 506 w 1213"/>
              <a:gd name="T69" fmla="*/ 638 h 1559"/>
              <a:gd name="T70" fmla="*/ 734 w 1213"/>
              <a:gd name="T71" fmla="*/ 649 h 1559"/>
              <a:gd name="T72" fmla="*/ 735 w 1213"/>
              <a:gd name="T73" fmla="*/ 534 h 1559"/>
              <a:gd name="T74" fmla="*/ 665 w 1213"/>
              <a:gd name="T75" fmla="*/ 636 h 1559"/>
              <a:gd name="T76" fmla="*/ 528 w 1213"/>
              <a:gd name="T77" fmla="*/ 618 h 1559"/>
              <a:gd name="T78" fmla="*/ 609 w 1213"/>
              <a:gd name="T79" fmla="*/ 683 h 1559"/>
              <a:gd name="T80" fmla="*/ 431 w 1213"/>
              <a:gd name="T81" fmla="*/ 559 h 1559"/>
              <a:gd name="T82" fmla="*/ 845 w 1213"/>
              <a:gd name="T83" fmla="*/ 772 h 1559"/>
              <a:gd name="T84" fmla="*/ 798 w 1213"/>
              <a:gd name="T85" fmla="*/ 848 h 1559"/>
              <a:gd name="T86" fmla="*/ 892 w 1213"/>
              <a:gd name="T87" fmla="*/ 585 h 1559"/>
              <a:gd name="T88" fmla="*/ 504 w 1213"/>
              <a:gd name="T89" fmla="*/ 674 h 1559"/>
              <a:gd name="T90" fmla="*/ 532 w 1213"/>
              <a:gd name="T91" fmla="*/ 683 h 1559"/>
              <a:gd name="T92" fmla="*/ 605 w 1213"/>
              <a:gd name="T93" fmla="*/ 700 h 1559"/>
              <a:gd name="T94" fmla="*/ 706 w 1213"/>
              <a:gd name="T95" fmla="*/ 683 h 1559"/>
              <a:gd name="T96" fmla="*/ 648 w 1213"/>
              <a:gd name="T97" fmla="*/ 802 h 1559"/>
              <a:gd name="T98" fmla="*/ 598 w 1213"/>
              <a:gd name="T99" fmla="*/ 935 h 1559"/>
              <a:gd name="T100" fmla="*/ 409 w 1213"/>
              <a:gd name="T101" fmla="*/ 838 h 1559"/>
              <a:gd name="T102" fmla="*/ 547 w 1213"/>
              <a:gd name="T103" fmla="*/ 946 h 1559"/>
              <a:gd name="T104" fmla="*/ 218 w 1213"/>
              <a:gd name="T105" fmla="*/ 1182 h 1559"/>
              <a:gd name="T106" fmla="*/ 708 w 1213"/>
              <a:gd name="T107" fmla="*/ 1141 h 1559"/>
              <a:gd name="T108" fmla="*/ 856 w 1213"/>
              <a:gd name="T109" fmla="*/ 894 h 1559"/>
              <a:gd name="T110" fmla="*/ 798 w 1213"/>
              <a:gd name="T111" fmla="*/ 1130 h 1559"/>
              <a:gd name="T112" fmla="*/ 701 w 1213"/>
              <a:gd name="T113" fmla="*/ 1224 h 1559"/>
              <a:gd name="T114" fmla="*/ 625 w 1213"/>
              <a:gd name="T115" fmla="*/ 1162 h 1559"/>
              <a:gd name="T116" fmla="*/ 582 w 1213"/>
              <a:gd name="T117" fmla="*/ 1162 h 1559"/>
              <a:gd name="T118" fmla="*/ 507 w 1213"/>
              <a:gd name="T119" fmla="*/ 1169 h 1559"/>
              <a:gd name="T120" fmla="*/ 432 w 1213"/>
              <a:gd name="T121" fmla="*/ 1213 h 1559"/>
              <a:gd name="T122" fmla="*/ 326 w 1213"/>
              <a:gd name="T123" fmla="*/ 1182 h 1559"/>
              <a:gd name="T124" fmla="*/ 59 w 1213"/>
              <a:gd name="T125" fmla="*/ 1536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13" h="1559">
                <a:moveTo>
                  <a:pt x="465" y="1231"/>
                </a:moveTo>
                <a:cubicBezTo>
                  <a:pt x="451" y="1230"/>
                  <a:pt x="444" y="1237"/>
                  <a:pt x="438" y="1236"/>
                </a:cubicBezTo>
                <a:cubicBezTo>
                  <a:pt x="424" y="1232"/>
                  <a:pt x="418" y="1216"/>
                  <a:pt x="398" y="1213"/>
                </a:cubicBezTo>
                <a:cubicBezTo>
                  <a:pt x="394" y="1201"/>
                  <a:pt x="398" y="1190"/>
                  <a:pt x="403" y="1183"/>
                </a:cubicBezTo>
                <a:cubicBezTo>
                  <a:pt x="399" y="1185"/>
                  <a:pt x="402" y="1184"/>
                  <a:pt x="402" y="1180"/>
                </a:cubicBezTo>
                <a:cubicBezTo>
                  <a:pt x="380" y="1177"/>
                  <a:pt x="358" y="1180"/>
                  <a:pt x="339" y="1182"/>
                </a:cubicBezTo>
                <a:cubicBezTo>
                  <a:pt x="357" y="1202"/>
                  <a:pt x="352" y="1237"/>
                  <a:pt x="345" y="1269"/>
                </a:cubicBezTo>
                <a:cubicBezTo>
                  <a:pt x="338" y="1300"/>
                  <a:pt x="320" y="1326"/>
                  <a:pt x="306" y="1345"/>
                </a:cubicBezTo>
                <a:cubicBezTo>
                  <a:pt x="296" y="1350"/>
                  <a:pt x="286" y="1356"/>
                  <a:pt x="277" y="1363"/>
                </a:cubicBezTo>
                <a:cubicBezTo>
                  <a:pt x="259" y="1359"/>
                  <a:pt x="247" y="1369"/>
                  <a:pt x="222" y="1367"/>
                </a:cubicBezTo>
                <a:cubicBezTo>
                  <a:pt x="213" y="1366"/>
                  <a:pt x="206" y="1360"/>
                  <a:pt x="197" y="1359"/>
                </a:cubicBezTo>
                <a:cubicBezTo>
                  <a:pt x="183" y="1357"/>
                  <a:pt x="168" y="1358"/>
                  <a:pt x="153" y="1352"/>
                </a:cubicBezTo>
                <a:cubicBezTo>
                  <a:pt x="137" y="1367"/>
                  <a:pt x="133" y="1383"/>
                  <a:pt x="139" y="1411"/>
                </a:cubicBezTo>
                <a:cubicBezTo>
                  <a:pt x="142" y="1429"/>
                  <a:pt x="160" y="1437"/>
                  <a:pt x="150" y="1449"/>
                </a:cubicBezTo>
                <a:cubicBezTo>
                  <a:pt x="125" y="1446"/>
                  <a:pt x="102" y="1441"/>
                  <a:pt x="82" y="1433"/>
                </a:cubicBezTo>
                <a:cubicBezTo>
                  <a:pt x="62" y="1461"/>
                  <a:pt x="64" y="1501"/>
                  <a:pt x="70" y="1537"/>
                </a:cubicBezTo>
                <a:cubicBezTo>
                  <a:pt x="71" y="1545"/>
                  <a:pt x="75" y="1553"/>
                  <a:pt x="68" y="1559"/>
                </a:cubicBezTo>
                <a:cubicBezTo>
                  <a:pt x="28" y="1525"/>
                  <a:pt x="0" y="1446"/>
                  <a:pt x="21" y="1386"/>
                </a:cubicBezTo>
                <a:cubicBezTo>
                  <a:pt x="30" y="1373"/>
                  <a:pt x="40" y="1361"/>
                  <a:pt x="50" y="1349"/>
                </a:cubicBezTo>
                <a:cubicBezTo>
                  <a:pt x="71" y="1336"/>
                  <a:pt x="94" y="1338"/>
                  <a:pt x="117" y="1334"/>
                </a:cubicBezTo>
                <a:cubicBezTo>
                  <a:pt x="126" y="1332"/>
                  <a:pt x="137" y="1326"/>
                  <a:pt x="148" y="1320"/>
                </a:cubicBezTo>
                <a:cubicBezTo>
                  <a:pt x="164" y="1312"/>
                  <a:pt x="175" y="1309"/>
                  <a:pt x="189" y="1299"/>
                </a:cubicBezTo>
                <a:cubicBezTo>
                  <a:pt x="203" y="1289"/>
                  <a:pt x="220" y="1276"/>
                  <a:pt x="222" y="1249"/>
                </a:cubicBezTo>
                <a:cubicBezTo>
                  <a:pt x="207" y="1240"/>
                  <a:pt x="192" y="1224"/>
                  <a:pt x="189" y="1216"/>
                </a:cubicBezTo>
                <a:cubicBezTo>
                  <a:pt x="183" y="1206"/>
                  <a:pt x="188" y="1189"/>
                  <a:pt x="191" y="1172"/>
                </a:cubicBezTo>
                <a:cubicBezTo>
                  <a:pt x="198" y="1137"/>
                  <a:pt x="207" y="1106"/>
                  <a:pt x="214" y="1071"/>
                </a:cubicBezTo>
                <a:cubicBezTo>
                  <a:pt x="219" y="1042"/>
                  <a:pt x="224" y="1022"/>
                  <a:pt x="229" y="995"/>
                </a:cubicBezTo>
                <a:cubicBezTo>
                  <a:pt x="235" y="979"/>
                  <a:pt x="246" y="969"/>
                  <a:pt x="255" y="956"/>
                </a:cubicBezTo>
                <a:cubicBezTo>
                  <a:pt x="282" y="936"/>
                  <a:pt x="324" y="934"/>
                  <a:pt x="359" y="934"/>
                </a:cubicBezTo>
                <a:cubicBezTo>
                  <a:pt x="359" y="888"/>
                  <a:pt x="354" y="836"/>
                  <a:pt x="355" y="794"/>
                </a:cubicBezTo>
                <a:cubicBezTo>
                  <a:pt x="356" y="786"/>
                  <a:pt x="364" y="784"/>
                  <a:pt x="366" y="776"/>
                </a:cubicBezTo>
                <a:cubicBezTo>
                  <a:pt x="380" y="771"/>
                  <a:pt x="395" y="760"/>
                  <a:pt x="410" y="764"/>
                </a:cubicBezTo>
                <a:cubicBezTo>
                  <a:pt x="407" y="688"/>
                  <a:pt x="410" y="635"/>
                  <a:pt x="407" y="555"/>
                </a:cubicBezTo>
                <a:cubicBezTo>
                  <a:pt x="439" y="510"/>
                  <a:pt x="447" y="428"/>
                  <a:pt x="479" y="376"/>
                </a:cubicBezTo>
                <a:cubicBezTo>
                  <a:pt x="508" y="386"/>
                  <a:pt x="508" y="424"/>
                  <a:pt x="524" y="447"/>
                </a:cubicBezTo>
                <a:cubicBezTo>
                  <a:pt x="524" y="456"/>
                  <a:pt x="530" y="467"/>
                  <a:pt x="533" y="477"/>
                </a:cubicBezTo>
                <a:cubicBezTo>
                  <a:pt x="539" y="453"/>
                  <a:pt x="538" y="439"/>
                  <a:pt x="540" y="411"/>
                </a:cubicBezTo>
                <a:cubicBezTo>
                  <a:pt x="551" y="401"/>
                  <a:pt x="562" y="385"/>
                  <a:pt x="572" y="369"/>
                </a:cubicBezTo>
                <a:cubicBezTo>
                  <a:pt x="582" y="354"/>
                  <a:pt x="592" y="339"/>
                  <a:pt x="597" y="322"/>
                </a:cubicBezTo>
                <a:cubicBezTo>
                  <a:pt x="603" y="320"/>
                  <a:pt x="603" y="311"/>
                  <a:pt x="608" y="308"/>
                </a:cubicBezTo>
                <a:cubicBezTo>
                  <a:pt x="611" y="289"/>
                  <a:pt x="624" y="279"/>
                  <a:pt x="632" y="264"/>
                </a:cubicBezTo>
                <a:cubicBezTo>
                  <a:pt x="634" y="264"/>
                  <a:pt x="634" y="263"/>
                  <a:pt x="634" y="261"/>
                </a:cubicBezTo>
                <a:cubicBezTo>
                  <a:pt x="641" y="262"/>
                  <a:pt x="640" y="262"/>
                  <a:pt x="645" y="263"/>
                </a:cubicBezTo>
                <a:cubicBezTo>
                  <a:pt x="660" y="298"/>
                  <a:pt x="670" y="335"/>
                  <a:pt x="683" y="375"/>
                </a:cubicBezTo>
                <a:cubicBezTo>
                  <a:pt x="685" y="370"/>
                  <a:pt x="690" y="367"/>
                  <a:pt x="692" y="362"/>
                </a:cubicBezTo>
                <a:cubicBezTo>
                  <a:pt x="693" y="364"/>
                  <a:pt x="698" y="362"/>
                  <a:pt x="698" y="365"/>
                </a:cubicBezTo>
                <a:cubicBezTo>
                  <a:pt x="711" y="355"/>
                  <a:pt x="720" y="329"/>
                  <a:pt x="731" y="308"/>
                </a:cubicBezTo>
                <a:cubicBezTo>
                  <a:pt x="745" y="283"/>
                  <a:pt x="768" y="265"/>
                  <a:pt x="774" y="240"/>
                </a:cubicBezTo>
                <a:cubicBezTo>
                  <a:pt x="779" y="245"/>
                  <a:pt x="774" y="236"/>
                  <a:pt x="778" y="240"/>
                </a:cubicBezTo>
                <a:cubicBezTo>
                  <a:pt x="780" y="232"/>
                  <a:pt x="786" y="211"/>
                  <a:pt x="802" y="214"/>
                </a:cubicBezTo>
                <a:cubicBezTo>
                  <a:pt x="816" y="237"/>
                  <a:pt x="818" y="273"/>
                  <a:pt x="832" y="296"/>
                </a:cubicBezTo>
                <a:cubicBezTo>
                  <a:pt x="838" y="321"/>
                  <a:pt x="842" y="342"/>
                  <a:pt x="850" y="362"/>
                </a:cubicBezTo>
                <a:cubicBezTo>
                  <a:pt x="854" y="372"/>
                  <a:pt x="861" y="379"/>
                  <a:pt x="861" y="387"/>
                </a:cubicBezTo>
                <a:cubicBezTo>
                  <a:pt x="861" y="391"/>
                  <a:pt x="857" y="395"/>
                  <a:pt x="856" y="401"/>
                </a:cubicBezTo>
                <a:cubicBezTo>
                  <a:pt x="851" y="420"/>
                  <a:pt x="855" y="445"/>
                  <a:pt x="845" y="458"/>
                </a:cubicBezTo>
                <a:cubicBezTo>
                  <a:pt x="857" y="448"/>
                  <a:pt x="869" y="426"/>
                  <a:pt x="876" y="407"/>
                </a:cubicBezTo>
                <a:cubicBezTo>
                  <a:pt x="879" y="408"/>
                  <a:pt x="887" y="403"/>
                  <a:pt x="893" y="407"/>
                </a:cubicBezTo>
                <a:cubicBezTo>
                  <a:pt x="900" y="430"/>
                  <a:pt x="903" y="474"/>
                  <a:pt x="910" y="496"/>
                </a:cubicBezTo>
                <a:cubicBezTo>
                  <a:pt x="914" y="510"/>
                  <a:pt x="917" y="519"/>
                  <a:pt x="919" y="534"/>
                </a:cubicBezTo>
                <a:cubicBezTo>
                  <a:pt x="921" y="545"/>
                  <a:pt x="928" y="554"/>
                  <a:pt x="932" y="566"/>
                </a:cubicBezTo>
                <a:cubicBezTo>
                  <a:pt x="934" y="572"/>
                  <a:pt x="933" y="578"/>
                  <a:pt x="935" y="584"/>
                </a:cubicBezTo>
                <a:cubicBezTo>
                  <a:pt x="936" y="588"/>
                  <a:pt x="940" y="592"/>
                  <a:pt x="940" y="596"/>
                </a:cubicBezTo>
                <a:cubicBezTo>
                  <a:pt x="941" y="608"/>
                  <a:pt x="936" y="626"/>
                  <a:pt x="933" y="640"/>
                </a:cubicBezTo>
                <a:cubicBezTo>
                  <a:pt x="931" y="654"/>
                  <a:pt x="924" y="666"/>
                  <a:pt x="924" y="681"/>
                </a:cubicBezTo>
                <a:cubicBezTo>
                  <a:pt x="954" y="664"/>
                  <a:pt x="996" y="640"/>
                  <a:pt x="1022" y="610"/>
                </a:cubicBezTo>
                <a:cubicBezTo>
                  <a:pt x="1037" y="593"/>
                  <a:pt x="1048" y="574"/>
                  <a:pt x="1059" y="557"/>
                </a:cubicBezTo>
                <a:cubicBezTo>
                  <a:pt x="1063" y="552"/>
                  <a:pt x="1069" y="549"/>
                  <a:pt x="1072" y="544"/>
                </a:cubicBezTo>
                <a:cubicBezTo>
                  <a:pt x="1074" y="536"/>
                  <a:pt x="1072" y="528"/>
                  <a:pt x="1074" y="520"/>
                </a:cubicBezTo>
                <a:cubicBezTo>
                  <a:pt x="1088" y="501"/>
                  <a:pt x="1094" y="469"/>
                  <a:pt x="1101" y="447"/>
                </a:cubicBezTo>
                <a:cubicBezTo>
                  <a:pt x="1086" y="411"/>
                  <a:pt x="1050" y="397"/>
                  <a:pt x="1027" y="371"/>
                </a:cubicBezTo>
                <a:cubicBezTo>
                  <a:pt x="1018" y="352"/>
                  <a:pt x="1006" y="336"/>
                  <a:pt x="995" y="319"/>
                </a:cubicBezTo>
                <a:cubicBezTo>
                  <a:pt x="990" y="290"/>
                  <a:pt x="969" y="270"/>
                  <a:pt x="962" y="243"/>
                </a:cubicBezTo>
                <a:cubicBezTo>
                  <a:pt x="959" y="231"/>
                  <a:pt x="959" y="219"/>
                  <a:pt x="954" y="206"/>
                </a:cubicBezTo>
                <a:cubicBezTo>
                  <a:pt x="953" y="201"/>
                  <a:pt x="957" y="201"/>
                  <a:pt x="958" y="199"/>
                </a:cubicBezTo>
                <a:cubicBezTo>
                  <a:pt x="954" y="161"/>
                  <a:pt x="974" y="130"/>
                  <a:pt x="994" y="108"/>
                </a:cubicBezTo>
                <a:cubicBezTo>
                  <a:pt x="1023" y="99"/>
                  <a:pt x="1038" y="75"/>
                  <a:pt x="1067" y="79"/>
                </a:cubicBezTo>
                <a:cubicBezTo>
                  <a:pt x="1092" y="68"/>
                  <a:pt x="1130" y="45"/>
                  <a:pt x="1121" y="18"/>
                </a:cubicBezTo>
                <a:cubicBezTo>
                  <a:pt x="1126" y="8"/>
                  <a:pt x="1138" y="0"/>
                  <a:pt x="1145" y="12"/>
                </a:cubicBezTo>
                <a:cubicBezTo>
                  <a:pt x="1136" y="28"/>
                  <a:pt x="1152" y="51"/>
                  <a:pt x="1152" y="70"/>
                </a:cubicBezTo>
                <a:cubicBezTo>
                  <a:pt x="1151" y="101"/>
                  <a:pt x="1133" y="123"/>
                  <a:pt x="1116" y="144"/>
                </a:cubicBezTo>
                <a:cubicBezTo>
                  <a:pt x="1131" y="145"/>
                  <a:pt x="1149" y="144"/>
                  <a:pt x="1162" y="138"/>
                </a:cubicBezTo>
                <a:cubicBezTo>
                  <a:pt x="1168" y="135"/>
                  <a:pt x="1173" y="125"/>
                  <a:pt x="1181" y="117"/>
                </a:cubicBezTo>
                <a:cubicBezTo>
                  <a:pt x="1193" y="105"/>
                  <a:pt x="1201" y="98"/>
                  <a:pt x="1204" y="84"/>
                </a:cubicBezTo>
                <a:cubicBezTo>
                  <a:pt x="1213" y="90"/>
                  <a:pt x="1211" y="103"/>
                  <a:pt x="1210" y="112"/>
                </a:cubicBezTo>
                <a:cubicBezTo>
                  <a:pt x="1209" y="121"/>
                  <a:pt x="1207" y="139"/>
                  <a:pt x="1203" y="149"/>
                </a:cubicBezTo>
                <a:cubicBezTo>
                  <a:pt x="1199" y="160"/>
                  <a:pt x="1190" y="169"/>
                  <a:pt x="1186" y="178"/>
                </a:cubicBezTo>
                <a:cubicBezTo>
                  <a:pt x="1185" y="181"/>
                  <a:pt x="1186" y="185"/>
                  <a:pt x="1185" y="186"/>
                </a:cubicBezTo>
                <a:cubicBezTo>
                  <a:pt x="1173" y="206"/>
                  <a:pt x="1139" y="226"/>
                  <a:pt x="1115" y="231"/>
                </a:cubicBezTo>
                <a:cubicBezTo>
                  <a:pt x="1109" y="232"/>
                  <a:pt x="1102" y="231"/>
                  <a:pt x="1097" y="232"/>
                </a:cubicBezTo>
                <a:cubicBezTo>
                  <a:pt x="1077" y="237"/>
                  <a:pt x="1058" y="255"/>
                  <a:pt x="1044" y="271"/>
                </a:cubicBezTo>
                <a:cubicBezTo>
                  <a:pt x="1036" y="307"/>
                  <a:pt x="1080" y="302"/>
                  <a:pt x="1085" y="329"/>
                </a:cubicBezTo>
                <a:cubicBezTo>
                  <a:pt x="1093" y="332"/>
                  <a:pt x="1097" y="340"/>
                  <a:pt x="1103" y="344"/>
                </a:cubicBezTo>
                <a:cubicBezTo>
                  <a:pt x="1121" y="379"/>
                  <a:pt x="1134" y="420"/>
                  <a:pt x="1155" y="452"/>
                </a:cubicBezTo>
                <a:cubicBezTo>
                  <a:pt x="1165" y="463"/>
                  <a:pt x="1172" y="478"/>
                  <a:pt x="1180" y="492"/>
                </a:cubicBezTo>
                <a:cubicBezTo>
                  <a:pt x="1183" y="495"/>
                  <a:pt x="1185" y="498"/>
                  <a:pt x="1189" y="499"/>
                </a:cubicBezTo>
                <a:cubicBezTo>
                  <a:pt x="1203" y="534"/>
                  <a:pt x="1210" y="569"/>
                  <a:pt x="1198" y="609"/>
                </a:cubicBezTo>
                <a:cubicBezTo>
                  <a:pt x="1190" y="620"/>
                  <a:pt x="1181" y="630"/>
                  <a:pt x="1177" y="645"/>
                </a:cubicBezTo>
                <a:cubicBezTo>
                  <a:pt x="1137" y="688"/>
                  <a:pt x="1094" y="745"/>
                  <a:pt x="1049" y="784"/>
                </a:cubicBezTo>
                <a:cubicBezTo>
                  <a:pt x="1045" y="788"/>
                  <a:pt x="1043" y="795"/>
                  <a:pt x="1038" y="798"/>
                </a:cubicBezTo>
                <a:cubicBezTo>
                  <a:pt x="1036" y="800"/>
                  <a:pt x="1031" y="800"/>
                  <a:pt x="1029" y="802"/>
                </a:cubicBezTo>
                <a:cubicBezTo>
                  <a:pt x="1027" y="804"/>
                  <a:pt x="1027" y="807"/>
                  <a:pt x="1025" y="809"/>
                </a:cubicBezTo>
                <a:cubicBezTo>
                  <a:pt x="1013" y="820"/>
                  <a:pt x="988" y="829"/>
                  <a:pt x="983" y="840"/>
                </a:cubicBezTo>
                <a:cubicBezTo>
                  <a:pt x="982" y="843"/>
                  <a:pt x="983" y="849"/>
                  <a:pt x="983" y="852"/>
                </a:cubicBezTo>
                <a:cubicBezTo>
                  <a:pt x="980" y="876"/>
                  <a:pt x="970" y="895"/>
                  <a:pt x="964" y="917"/>
                </a:cubicBezTo>
                <a:cubicBezTo>
                  <a:pt x="937" y="952"/>
                  <a:pt x="920" y="1006"/>
                  <a:pt x="921" y="1064"/>
                </a:cubicBezTo>
                <a:cubicBezTo>
                  <a:pt x="921" y="1079"/>
                  <a:pt x="920" y="1094"/>
                  <a:pt x="908" y="1101"/>
                </a:cubicBezTo>
                <a:cubicBezTo>
                  <a:pt x="906" y="1103"/>
                  <a:pt x="897" y="1103"/>
                  <a:pt x="893" y="1104"/>
                </a:cubicBezTo>
                <a:cubicBezTo>
                  <a:pt x="887" y="1106"/>
                  <a:pt x="881" y="1108"/>
                  <a:pt x="875" y="1110"/>
                </a:cubicBezTo>
                <a:cubicBezTo>
                  <a:pt x="872" y="1111"/>
                  <a:pt x="870" y="1114"/>
                  <a:pt x="867" y="1115"/>
                </a:cubicBezTo>
                <a:cubicBezTo>
                  <a:pt x="850" y="1121"/>
                  <a:pt x="830" y="1122"/>
                  <a:pt x="813" y="1128"/>
                </a:cubicBezTo>
                <a:cubicBezTo>
                  <a:pt x="804" y="1146"/>
                  <a:pt x="803" y="1171"/>
                  <a:pt x="799" y="1194"/>
                </a:cubicBezTo>
                <a:cubicBezTo>
                  <a:pt x="787" y="1207"/>
                  <a:pt x="775" y="1220"/>
                  <a:pt x="763" y="1233"/>
                </a:cubicBezTo>
                <a:cubicBezTo>
                  <a:pt x="752" y="1230"/>
                  <a:pt x="734" y="1228"/>
                  <a:pt x="723" y="1229"/>
                </a:cubicBezTo>
                <a:cubicBezTo>
                  <a:pt x="719" y="1231"/>
                  <a:pt x="718" y="1237"/>
                  <a:pt x="716" y="1241"/>
                </a:cubicBezTo>
                <a:cubicBezTo>
                  <a:pt x="692" y="1246"/>
                  <a:pt x="687" y="1263"/>
                  <a:pt x="669" y="1272"/>
                </a:cubicBezTo>
                <a:cubicBezTo>
                  <a:pt x="655" y="1261"/>
                  <a:pt x="633" y="1269"/>
                  <a:pt x="615" y="1259"/>
                </a:cubicBezTo>
                <a:cubicBezTo>
                  <a:pt x="614" y="1276"/>
                  <a:pt x="616" y="1285"/>
                  <a:pt x="611" y="1296"/>
                </a:cubicBezTo>
                <a:cubicBezTo>
                  <a:pt x="591" y="1289"/>
                  <a:pt x="572" y="1322"/>
                  <a:pt x="557" y="1319"/>
                </a:cubicBezTo>
                <a:cubicBezTo>
                  <a:pt x="543" y="1315"/>
                  <a:pt x="510" y="1307"/>
                  <a:pt x="504" y="1314"/>
                </a:cubicBezTo>
                <a:cubicBezTo>
                  <a:pt x="491" y="1318"/>
                  <a:pt x="491" y="1305"/>
                  <a:pt x="481" y="1298"/>
                </a:cubicBezTo>
                <a:cubicBezTo>
                  <a:pt x="471" y="1292"/>
                  <a:pt x="464" y="1294"/>
                  <a:pt x="460" y="1285"/>
                </a:cubicBezTo>
                <a:cubicBezTo>
                  <a:pt x="462" y="1274"/>
                  <a:pt x="466" y="1249"/>
                  <a:pt x="465" y="1231"/>
                </a:cubicBezTo>
                <a:close/>
                <a:moveTo>
                  <a:pt x="1103" y="76"/>
                </a:moveTo>
                <a:cubicBezTo>
                  <a:pt x="1069" y="93"/>
                  <a:pt x="1029" y="105"/>
                  <a:pt x="995" y="123"/>
                </a:cubicBezTo>
                <a:cubicBezTo>
                  <a:pt x="967" y="151"/>
                  <a:pt x="965" y="199"/>
                  <a:pt x="983" y="236"/>
                </a:cubicBezTo>
                <a:cubicBezTo>
                  <a:pt x="993" y="258"/>
                  <a:pt x="1019" y="271"/>
                  <a:pt x="1031" y="283"/>
                </a:cubicBezTo>
                <a:cubicBezTo>
                  <a:pt x="1031" y="274"/>
                  <a:pt x="1037" y="271"/>
                  <a:pt x="1037" y="263"/>
                </a:cubicBezTo>
                <a:cubicBezTo>
                  <a:pt x="1060" y="224"/>
                  <a:pt x="1116" y="225"/>
                  <a:pt x="1151" y="202"/>
                </a:cubicBezTo>
                <a:cubicBezTo>
                  <a:pt x="1162" y="194"/>
                  <a:pt x="1168" y="183"/>
                  <a:pt x="1180" y="175"/>
                </a:cubicBezTo>
                <a:cubicBezTo>
                  <a:pt x="1189" y="156"/>
                  <a:pt x="1200" y="140"/>
                  <a:pt x="1200" y="116"/>
                </a:cubicBezTo>
                <a:cubicBezTo>
                  <a:pt x="1177" y="141"/>
                  <a:pt x="1138" y="165"/>
                  <a:pt x="1095" y="149"/>
                </a:cubicBezTo>
                <a:cubicBezTo>
                  <a:pt x="1095" y="137"/>
                  <a:pt x="1110" y="132"/>
                  <a:pt x="1120" y="126"/>
                </a:cubicBezTo>
                <a:cubicBezTo>
                  <a:pt x="1135" y="104"/>
                  <a:pt x="1151" y="65"/>
                  <a:pt x="1131" y="38"/>
                </a:cubicBezTo>
                <a:cubicBezTo>
                  <a:pt x="1125" y="54"/>
                  <a:pt x="1113" y="63"/>
                  <a:pt x="1103" y="76"/>
                </a:cubicBezTo>
                <a:close/>
                <a:moveTo>
                  <a:pt x="785" y="257"/>
                </a:moveTo>
                <a:cubicBezTo>
                  <a:pt x="783" y="255"/>
                  <a:pt x="781" y="256"/>
                  <a:pt x="780" y="258"/>
                </a:cubicBezTo>
                <a:cubicBezTo>
                  <a:pt x="783" y="262"/>
                  <a:pt x="770" y="268"/>
                  <a:pt x="774" y="272"/>
                </a:cubicBezTo>
                <a:cubicBezTo>
                  <a:pt x="776" y="268"/>
                  <a:pt x="783" y="270"/>
                  <a:pt x="788" y="270"/>
                </a:cubicBezTo>
                <a:cubicBezTo>
                  <a:pt x="787" y="276"/>
                  <a:pt x="794" y="275"/>
                  <a:pt x="795" y="279"/>
                </a:cubicBezTo>
                <a:cubicBezTo>
                  <a:pt x="814" y="276"/>
                  <a:pt x="805" y="244"/>
                  <a:pt x="795" y="242"/>
                </a:cubicBezTo>
                <a:cubicBezTo>
                  <a:pt x="796" y="244"/>
                  <a:pt x="786" y="249"/>
                  <a:pt x="785" y="257"/>
                </a:cubicBezTo>
                <a:close/>
                <a:moveTo>
                  <a:pt x="1018" y="336"/>
                </a:moveTo>
                <a:cubicBezTo>
                  <a:pt x="1020" y="340"/>
                  <a:pt x="1021" y="345"/>
                  <a:pt x="1023" y="348"/>
                </a:cubicBezTo>
                <a:cubicBezTo>
                  <a:pt x="1037" y="372"/>
                  <a:pt x="1058" y="384"/>
                  <a:pt x="1077" y="401"/>
                </a:cubicBezTo>
                <a:cubicBezTo>
                  <a:pt x="1087" y="409"/>
                  <a:pt x="1091" y="421"/>
                  <a:pt x="1102" y="427"/>
                </a:cubicBezTo>
                <a:cubicBezTo>
                  <a:pt x="1105" y="407"/>
                  <a:pt x="1098" y="389"/>
                  <a:pt x="1099" y="376"/>
                </a:cubicBezTo>
                <a:cubicBezTo>
                  <a:pt x="1078" y="311"/>
                  <a:pt x="1012" y="299"/>
                  <a:pt x="976" y="249"/>
                </a:cubicBezTo>
                <a:cubicBezTo>
                  <a:pt x="987" y="278"/>
                  <a:pt x="1004" y="311"/>
                  <a:pt x="1018" y="336"/>
                </a:cubicBezTo>
                <a:close/>
                <a:moveTo>
                  <a:pt x="755" y="293"/>
                </a:moveTo>
                <a:cubicBezTo>
                  <a:pt x="743" y="312"/>
                  <a:pt x="729" y="336"/>
                  <a:pt x="721" y="355"/>
                </a:cubicBezTo>
                <a:cubicBezTo>
                  <a:pt x="723" y="353"/>
                  <a:pt x="727" y="354"/>
                  <a:pt x="730" y="353"/>
                </a:cubicBezTo>
                <a:cubicBezTo>
                  <a:pt x="736" y="361"/>
                  <a:pt x="727" y="368"/>
                  <a:pt x="730" y="376"/>
                </a:cubicBezTo>
                <a:cubicBezTo>
                  <a:pt x="736" y="374"/>
                  <a:pt x="735" y="366"/>
                  <a:pt x="739" y="364"/>
                </a:cubicBezTo>
                <a:cubicBezTo>
                  <a:pt x="745" y="364"/>
                  <a:pt x="745" y="362"/>
                  <a:pt x="749" y="364"/>
                </a:cubicBezTo>
                <a:cubicBezTo>
                  <a:pt x="752" y="367"/>
                  <a:pt x="749" y="377"/>
                  <a:pt x="752" y="380"/>
                </a:cubicBezTo>
                <a:cubicBezTo>
                  <a:pt x="754" y="369"/>
                  <a:pt x="762" y="355"/>
                  <a:pt x="774" y="362"/>
                </a:cubicBezTo>
                <a:cubicBezTo>
                  <a:pt x="774" y="382"/>
                  <a:pt x="787" y="389"/>
                  <a:pt x="792" y="404"/>
                </a:cubicBezTo>
                <a:cubicBezTo>
                  <a:pt x="812" y="385"/>
                  <a:pt x="802" y="351"/>
                  <a:pt x="806" y="325"/>
                </a:cubicBezTo>
                <a:cubicBezTo>
                  <a:pt x="815" y="346"/>
                  <a:pt x="820" y="370"/>
                  <a:pt x="838" y="383"/>
                </a:cubicBezTo>
                <a:cubicBezTo>
                  <a:pt x="843" y="360"/>
                  <a:pt x="830" y="340"/>
                  <a:pt x="824" y="317"/>
                </a:cubicBezTo>
                <a:cubicBezTo>
                  <a:pt x="820" y="301"/>
                  <a:pt x="818" y="290"/>
                  <a:pt x="811" y="279"/>
                </a:cubicBezTo>
                <a:cubicBezTo>
                  <a:pt x="809" y="293"/>
                  <a:pt x="786" y="293"/>
                  <a:pt x="782" y="281"/>
                </a:cubicBezTo>
                <a:cubicBezTo>
                  <a:pt x="773" y="285"/>
                  <a:pt x="767" y="292"/>
                  <a:pt x="755" y="293"/>
                </a:cubicBezTo>
                <a:close/>
                <a:moveTo>
                  <a:pt x="622" y="308"/>
                </a:moveTo>
                <a:cubicBezTo>
                  <a:pt x="633" y="306"/>
                  <a:pt x="634" y="313"/>
                  <a:pt x="641" y="314"/>
                </a:cubicBezTo>
                <a:cubicBezTo>
                  <a:pt x="649" y="301"/>
                  <a:pt x="646" y="291"/>
                  <a:pt x="637" y="282"/>
                </a:cubicBezTo>
                <a:cubicBezTo>
                  <a:pt x="631" y="292"/>
                  <a:pt x="623" y="297"/>
                  <a:pt x="622" y="308"/>
                </a:cubicBezTo>
                <a:close/>
                <a:moveTo>
                  <a:pt x="591" y="400"/>
                </a:moveTo>
                <a:cubicBezTo>
                  <a:pt x="602" y="390"/>
                  <a:pt x="596" y="365"/>
                  <a:pt x="611" y="353"/>
                </a:cubicBezTo>
                <a:cubicBezTo>
                  <a:pt x="610" y="381"/>
                  <a:pt x="601" y="407"/>
                  <a:pt x="600" y="434"/>
                </a:cubicBezTo>
                <a:cubicBezTo>
                  <a:pt x="615" y="447"/>
                  <a:pt x="621" y="416"/>
                  <a:pt x="632" y="408"/>
                </a:cubicBezTo>
                <a:cubicBezTo>
                  <a:pt x="633" y="388"/>
                  <a:pt x="628" y="379"/>
                  <a:pt x="633" y="365"/>
                </a:cubicBezTo>
                <a:cubicBezTo>
                  <a:pt x="643" y="385"/>
                  <a:pt x="635" y="429"/>
                  <a:pt x="654" y="434"/>
                </a:cubicBezTo>
                <a:cubicBezTo>
                  <a:pt x="660" y="419"/>
                  <a:pt x="670" y="408"/>
                  <a:pt x="674" y="391"/>
                </a:cubicBezTo>
                <a:cubicBezTo>
                  <a:pt x="666" y="371"/>
                  <a:pt x="665" y="341"/>
                  <a:pt x="652" y="319"/>
                </a:cubicBezTo>
                <a:cubicBezTo>
                  <a:pt x="645" y="334"/>
                  <a:pt x="626" y="321"/>
                  <a:pt x="615" y="318"/>
                </a:cubicBezTo>
                <a:cubicBezTo>
                  <a:pt x="597" y="356"/>
                  <a:pt x="571" y="385"/>
                  <a:pt x="553" y="423"/>
                </a:cubicBezTo>
                <a:cubicBezTo>
                  <a:pt x="557" y="426"/>
                  <a:pt x="566" y="424"/>
                  <a:pt x="568" y="426"/>
                </a:cubicBezTo>
                <a:cubicBezTo>
                  <a:pt x="577" y="417"/>
                  <a:pt x="585" y="405"/>
                  <a:pt x="591" y="400"/>
                </a:cubicBezTo>
                <a:close/>
                <a:moveTo>
                  <a:pt x="709" y="372"/>
                </a:moveTo>
                <a:cubicBezTo>
                  <a:pt x="719" y="397"/>
                  <a:pt x="717" y="426"/>
                  <a:pt x="730" y="449"/>
                </a:cubicBezTo>
                <a:cubicBezTo>
                  <a:pt x="730" y="427"/>
                  <a:pt x="737" y="420"/>
                  <a:pt x="735" y="393"/>
                </a:cubicBezTo>
                <a:cubicBezTo>
                  <a:pt x="728" y="391"/>
                  <a:pt x="719" y="390"/>
                  <a:pt x="717" y="382"/>
                </a:cubicBezTo>
                <a:cubicBezTo>
                  <a:pt x="715" y="376"/>
                  <a:pt x="721" y="367"/>
                  <a:pt x="716" y="368"/>
                </a:cubicBezTo>
                <a:cubicBezTo>
                  <a:pt x="712" y="368"/>
                  <a:pt x="713" y="372"/>
                  <a:pt x="709" y="372"/>
                </a:cubicBezTo>
                <a:close/>
                <a:moveTo>
                  <a:pt x="798" y="527"/>
                </a:moveTo>
                <a:cubicBezTo>
                  <a:pt x="828" y="496"/>
                  <a:pt x="838" y="450"/>
                  <a:pt x="845" y="398"/>
                </a:cubicBezTo>
                <a:cubicBezTo>
                  <a:pt x="842" y="396"/>
                  <a:pt x="840" y="401"/>
                  <a:pt x="835" y="398"/>
                </a:cubicBezTo>
                <a:cubicBezTo>
                  <a:pt x="827" y="391"/>
                  <a:pt x="824" y="377"/>
                  <a:pt x="814" y="372"/>
                </a:cubicBezTo>
                <a:cubicBezTo>
                  <a:pt x="809" y="425"/>
                  <a:pt x="801" y="472"/>
                  <a:pt x="798" y="527"/>
                </a:cubicBezTo>
                <a:close/>
                <a:moveTo>
                  <a:pt x="746" y="401"/>
                </a:moveTo>
                <a:cubicBezTo>
                  <a:pt x="745" y="440"/>
                  <a:pt x="728" y="469"/>
                  <a:pt x="742" y="502"/>
                </a:cubicBezTo>
                <a:cubicBezTo>
                  <a:pt x="750" y="491"/>
                  <a:pt x="749" y="474"/>
                  <a:pt x="764" y="476"/>
                </a:cubicBezTo>
                <a:cubicBezTo>
                  <a:pt x="783" y="478"/>
                  <a:pt x="778" y="513"/>
                  <a:pt x="788" y="526"/>
                </a:cubicBezTo>
                <a:cubicBezTo>
                  <a:pt x="789" y="488"/>
                  <a:pt x="797" y="442"/>
                  <a:pt x="798" y="415"/>
                </a:cubicBezTo>
                <a:cubicBezTo>
                  <a:pt x="796" y="419"/>
                  <a:pt x="790" y="415"/>
                  <a:pt x="788" y="415"/>
                </a:cubicBezTo>
                <a:cubicBezTo>
                  <a:pt x="779" y="403"/>
                  <a:pt x="774" y="388"/>
                  <a:pt x="763" y="377"/>
                </a:cubicBezTo>
                <a:cubicBezTo>
                  <a:pt x="761" y="389"/>
                  <a:pt x="754" y="395"/>
                  <a:pt x="746" y="401"/>
                </a:cubicBezTo>
                <a:close/>
                <a:moveTo>
                  <a:pt x="676" y="419"/>
                </a:moveTo>
                <a:cubicBezTo>
                  <a:pt x="687" y="411"/>
                  <a:pt x="690" y="423"/>
                  <a:pt x="698" y="427"/>
                </a:cubicBezTo>
                <a:cubicBezTo>
                  <a:pt x="702" y="425"/>
                  <a:pt x="704" y="422"/>
                  <a:pt x="708" y="419"/>
                </a:cubicBezTo>
                <a:cubicBezTo>
                  <a:pt x="705" y="404"/>
                  <a:pt x="703" y="389"/>
                  <a:pt x="694" y="380"/>
                </a:cubicBezTo>
                <a:cubicBezTo>
                  <a:pt x="686" y="390"/>
                  <a:pt x="678" y="408"/>
                  <a:pt x="676" y="419"/>
                </a:cubicBezTo>
                <a:close/>
                <a:moveTo>
                  <a:pt x="1012" y="805"/>
                </a:moveTo>
                <a:cubicBezTo>
                  <a:pt x="1030" y="776"/>
                  <a:pt x="1064" y="763"/>
                  <a:pt x="1081" y="733"/>
                </a:cubicBezTo>
                <a:cubicBezTo>
                  <a:pt x="1083" y="730"/>
                  <a:pt x="1086" y="729"/>
                  <a:pt x="1090" y="728"/>
                </a:cubicBezTo>
                <a:cubicBezTo>
                  <a:pt x="1092" y="722"/>
                  <a:pt x="1096" y="719"/>
                  <a:pt x="1098" y="712"/>
                </a:cubicBezTo>
                <a:cubicBezTo>
                  <a:pt x="1133" y="680"/>
                  <a:pt x="1164" y="642"/>
                  <a:pt x="1188" y="598"/>
                </a:cubicBezTo>
                <a:cubicBezTo>
                  <a:pt x="1194" y="568"/>
                  <a:pt x="1197" y="537"/>
                  <a:pt x="1185" y="510"/>
                </a:cubicBezTo>
                <a:cubicBezTo>
                  <a:pt x="1183" y="506"/>
                  <a:pt x="1176" y="500"/>
                  <a:pt x="1171" y="494"/>
                </a:cubicBezTo>
                <a:cubicBezTo>
                  <a:pt x="1162" y="480"/>
                  <a:pt x="1151" y="461"/>
                  <a:pt x="1138" y="441"/>
                </a:cubicBezTo>
                <a:cubicBezTo>
                  <a:pt x="1129" y="427"/>
                  <a:pt x="1121" y="390"/>
                  <a:pt x="1112" y="384"/>
                </a:cubicBezTo>
                <a:cubicBezTo>
                  <a:pt x="1112" y="385"/>
                  <a:pt x="1112" y="386"/>
                  <a:pt x="1112" y="386"/>
                </a:cubicBezTo>
                <a:cubicBezTo>
                  <a:pt x="1118" y="426"/>
                  <a:pt x="1111" y="480"/>
                  <a:pt x="1092" y="514"/>
                </a:cubicBezTo>
                <a:cubicBezTo>
                  <a:pt x="1096" y="519"/>
                  <a:pt x="1089" y="528"/>
                  <a:pt x="1091" y="534"/>
                </a:cubicBezTo>
                <a:cubicBezTo>
                  <a:pt x="1081" y="542"/>
                  <a:pt x="1078" y="554"/>
                  <a:pt x="1072" y="564"/>
                </a:cubicBezTo>
                <a:cubicBezTo>
                  <a:pt x="1062" y="580"/>
                  <a:pt x="1045" y="593"/>
                  <a:pt x="1033" y="609"/>
                </a:cubicBezTo>
                <a:cubicBezTo>
                  <a:pt x="1030" y="613"/>
                  <a:pt x="1029" y="619"/>
                  <a:pt x="1026" y="622"/>
                </a:cubicBezTo>
                <a:cubicBezTo>
                  <a:pt x="1016" y="634"/>
                  <a:pt x="1000" y="641"/>
                  <a:pt x="987" y="652"/>
                </a:cubicBezTo>
                <a:cubicBezTo>
                  <a:pt x="982" y="656"/>
                  <a:pt x="980" y="659"/>
                  <a:pt x="975" y="663"/>
                </a:cubicBezTo>
                <a:cubicBezTo>
                  <a:pt x="970" y="666"/>
                  <a:pt x="964" y="667"/>
                  <a:pt x="958" y="671"/>
                </a:cubicBezTo>
                <a:cubicBezTo>
                  <a:pt x="954" y="674"/>
                  <a:pt x="952" y="679"/>
                  <a:pt x="948" y="682"/>
                </a:cubicBezTo>
                <a:cubicBezTo>
                  <a:pt x="939" y="689"/>
                  <a:pt x="927" y="692"/>
                  <a:pt x="918" y="700"/>
                </a:cubicBezTo>
                <a:cubicBezTo>
                  <a:pt x="911" y="731"/>
                  <a:pt x="909" y="756"/>
                  <a:pt x="903" y="780"/>
                </a:cubicBezTo>
                <a:cubicBezTo>
                  <a:pt x="903" y="771"/>
                  <a:pt x="923" y="782"/>
                  <a:pt x="915" y="780"/>
                </a:cubicBezTo>
                <a:cubicBezTo>
                  <a:pt x="928" y="783"/>
                  <a:pt x="939" y="781"/>
                  <a:pt x="948" y="786"/>
                </a:cubicBezTo>
                <a:cubicBezTo>
                  <a:pt x="951" y="787"/>
                  <a:pt x="955" y="790"/>
                  <a:pt x="958" y="793"/>
                </a:cubicBezTo>
                <a:cubicBezTo>
                  <a:pt x="969" y="800"/>
                  <a:pt x="976" y="810"/>
                  <a:pt x="980" y="825"/>
                </a:cubicBezTo>
                <a:cubicBezTo>
                  <a:pt x="993" y="820"/>
                  <a:pt x="1001" y="811"/>
                  <a:pt x="1012" y="805"/>
                </a:cubicBezTo>
                <a:close/>
                <a:moveTo>
                  <a:pt x="467" y="431"/>
                </a:moveTo>
                <a:cubicBezTo>
                  <a:pt x="477" y="428"/>
                  <a:pt x="482" y="437"/>
                  <a:pt x="490" y="440"/>
                </a:cubicBezTo>
                <a:cubicBezTo>
                  <a:pt x="497" y="437"/>
                  <a:pt x="496" y="427"/>
                  <a:pt x="503" y="425"/>
                </a:cubicBezTo>
                <a:cubicBezTo>
                  <a:pt x="497" y="414"/>
                  <a:pt x="493" y="401"/>
                  <a:pt x="483" y="394"/>
                </a:cubicBezTo>
                <a:cubicBezTo>
                  <a:pt x="476" y="406"/>
                  <a:pt x="471" y="420"/>
                  <a:pt x="467" y="431"/>
                </a:cubicBezTo>
                <a:close/>
                <a:moveTo>
                  <a:pt x="666" y="430"/>
                </a:moveTo>
                <a:cubicBezTo>
                  <a:pt x="647" y="463"/>
                  <a:pt x="636" y="505"/>
                  <a:pt x="614" y="535"/>
                </a:cubicBezTo>
                <a:cubicBezTo>
                  <a:pt x="614" y="542"/>
                  <a:pt x="619" y="545"/>
                  <a:pt x="616" y="550"/>
                </a:cubicBezTo>
                <a:cubicBezTo>
                  <a:pt x="631" y="549"/>
                  <a:pt x="633" y="535"/>
                  <a:pt x="648" y="535"/>
                </a:cubicBezTo>
                <a:cubicBezTo>
                  <a:pt x="648" y="536"/>
                  <a:pt x="649" y="537"/>
                  <a:pt x="651" y="537"/>
                </a:cubicBezTo>
                <a:cubicBezTo>
                  <a:pt x="654" y="544"/>
                  <a:pt x="651" y="560"/>
                  <a:pt x="663" y="563"/>
                </a:cubicBezTo>
                <a:cubicBezTo>
                  <a:pt x="674" y="552"/>
                  <a:pt x="673" y="528"/>
                  <a:pt x="688" y="521"/>
                </a:cubicBezTo>
                <a:cubicBezTo>
                  <a:pt x="700" y="528"/>
                  <a:pt x="698" y="550"/>
                  <a:pt x="713" y="553"/>
                </a:cubicBezTo>
                <a:cubicBezTo>
                  <a:pt x="721" y="543"/>
                  <a:pt x="726" y="529"/>
                  <a:pt x="733" y="517"/>
                </a:cubicBezTo>
                <a:cubicBezTo>
                  <a:pt x="726" y="491"/>
                  <a:pt x="720" y="465"/>
                  <a:pt x="712" y="433"/>
                </a:cubicBezTo>
                <a:cubicBezTo>
                  <a:pt x="695" y="448"/>
                  <a:pt x="686" y="425"/>
                  <a:pt x="666" y="430"/>
                </a:cubicBezTo>
                <a:close/>
                <a:moveTo>
                  <a:pt x="879" y="433"/>
                </a:moveTo>
                <a:cubicBezTo>
                  <a:pt x="872" y="447"/>
                  <a:pt x="864" y="461"/>
                  <a:pt x="853" y="472"/>
                </a:cubicBezTo>
                <a:cubicBezTo>
                  <a:pt x="857" y="472"/>
                  <a:pt x="855" y="478"/>
                  <a:pt x="860" y="477"/>
                </a:cubicBezTo>
                <a:cubicBezTo>
                  <a:pt x="871" y="475"/>
                  <a:pt x="867" y="451"/>
                  <a:pt x="882" y="456"/>
                </a:cubicBezTo>
                <a:cubicBezTo>
                  <a:pt x="884" y="461"/>
                  <a:pt x="886" y="465"/>
                  <a:pt x="892" y="466"/>
                </a:cubicBezTo>
                <a:cubicBezTo>
                  <a:pt x="888" y="454"/>
                  <a:pt x="891" y="436"/>
                  <a:pt x="883" y="429"/>
                </a:cubicBezTo>
                <a:cubicBezTo>
                  <a:pt x="883" y="433"/>
                  <a:pt x="880" y="441"/>
                  <a:pt x="879" y="433"/>
                </a:cubicBezTo>
                <a:close/>
                <a:moveTo>
                  <a:pt x="576" y="430"/>
                </a:moveTo>
                <a:cubicBezTo>
                  <a:pt x="568" y="434"/>
                  <a:pt x="560" y="439"/>
                  <a:pt x="548" y="440"/>
                </a:cubicBezTo>
                <a:cubicBezTo>
                  <a:pt x="548" y="465"/>
                  <a:pt x="545" y="481"/>
                  <a:pt x="544" y="499"/>
                </a:cubicBezTo>
                <a:cubicBezTo>
                  <a:pt x="551" y="510"/>
                  <a:pt x="560" y="522"/>
                  <a:pt x="565" y="531"/>
                </a:cubicBezTo>
                <a:cubicBezTo>
                  <a:pt x="567" y="527"/>
                  <a:pt x="570" y="523"/>
                  <a:pt x="572" y="517"/>
                </a:cubicBezTo>
                <a:cubicBezTo>
                  <a:pt x="567" y="517"/>
                  <a:pt x="565" y="514"/>
                  <a:pt x="562" y="512"/>
                </a:cubicBezTo>
                <a:cubicBezTo>
                  <a:pt x="562" y="509"/>
                  <a:pt x="562" y="506"/>
                  <a:pt x="562" y="503"/>
                </a:cubicBezTo>
                <a:cubicBezTo>
                  <a:pt x="567" y="501"/>
                  <a:pt x="568" y="500"/>
                  <a:pt x="571" y="505"/>
                </a:cubicBezTo>
                <a:cubicBezTo>
                  <a:pt x="570" y="484"/>
                  <a:pt x="579" y="444"/>
                  <a:pt x="576" y="430"/>
                </a:cubicBezTo>
                <a:close/>
                <a:moveTo>
                  <a:pt x="582" y="498"/>
                </a:moveTo>
                <a:cubicBezTo>
                  <a:pt x="596" y="479"/>
                  <a:pt x="609" y="510"/>
                  <a:pt x="609" y="523"/>
                </a:cubicBezTo>
                <a:cubicBezTo>
                  <a:pt x="624" y="504"/>
                  <a:pt x="620" y="470"/>
                  <a:pt x="623" y="444"/>
                </a:cubicBezTo>
                <a:cubicBezTo>
                  <a:pt x="620" y="452"/>
                  <a:pt x="604" y="451"/>
                  <a:pt x="594" y="445"/>
                </a:cubicBezTo>
                <a:cubicBezTo>
                  <a:pt x="591" y="441"/>
                  <a:pt x="593" y="433"/>
                  <a:pt x="589" y="430"/>
                </a:cubicBezTo>
                <a:cubicBezTo>
                  <a:pt x="583" y="453"/>
                  <a:pt x="578" y="481"/>
                  <a:pt x="582" y="498"/>
                </a:cubicBezTo>
                <a:close/>
                <a:moveTo>
                  <a:pt x="629" y="492"/>
                </a:moveTo>
                <a:cubicBezTo>
                  <a:pt x="634" y="476"/>
                  <a:pt x="640" y="460"/>
                  <a:pt x="648" y="447"/>
                </a:cubicBezTo>
                <a:cubicBezTo>
                  <a:pt x="640" y="445"/>
                  <a:pt x="638" y="437"/>
                  <a:pt x="634" y="431"/>
                </a:cubicBezTo>
                <a:cubicBezTo>
                  <a:pt x="629" y="450"/>
                  <a:pt x="632" y="474"/>
                  <a:pt x="629" y="492"/>
                </a:cubicBezTo>
                <a:close/>
                <a:moveTo>
                  <a:pt x="490" y="454"/>
                </a:moveTo>
                <a:cubicBezTo>
                  <a:pt x="483" y="454"/>
                  <a:pt x="481" y="447"/>
                  <a:pt x="475" y="445"/>
                </a:cubicBezTo>
                <a:cubicBezTo>
                  <a:pt x="471" y="447"/>
                  <a:pt x="467" y="450"/>
                  <a:pt x="461" y="451"/>
                </a:cubicBezTo>
                <a:cubicBezTo>
                  <a:pt x="452" y="485"/>
                  <a:pt x="439" y="515"/>
                  <a:pt x="425" y="545"/>
                </a:cubicBezTo>
                <a:cubicBezTo>
                  <a:pt x="429" y="545"/>
                  <a:pt x="434" y="544"/>
                  <a:pt x="436" y="546"/>
                </a:cubicBezTo>
                <a:cubicBezTo>
                  <a:pt x="439" y="551"/>
                  <a:pt x="439" y="559"/>
                  <a:pt x="447" y="562"/>
                </a:cubicBezTo>
                <a:cubicBezTo>
                  <a:pt x="453" y="552"/>
                  <a:pt x="457" y="541"/>
                  <a:pt x="461" y="527"/>
                </a:cubicBezTo>
                <a:cubicBezTo>
                  <a:pt x="464" y="519"/>
                  <a:pt x="467" y="495"/>
                  <a:pt x="475" y="494"/>
                </a:cubicBezTo>
                <a:cubicBezTo>
                  <a:pt x="482" y="493"/>
                  <a:pt x="488" y="509"/>
                  <a:pt x="490" y="514"/>
                </a:cubicBezTo>
                <a:cubicBezTo>
                  <a:pt x="495" y="528"/>
                  <a:pt x="495" y="541"/>
                  <a:pt x="504" y="548"/>
                </a:cubicBezTo>
                <a:cubicBezTo>
                  <a:pt x="505" y="524"/>
                  <a:pt x="524" y="527"/>
                  <a:pt x="532" y="542"/>
                </a:cubicBezTo>
                <a:cubicBezTo>
                  <a:pt x="545" y="539"/>
                  <a:pt x="539" y="526"/>
                  <a:pt x="546" y="520"/>
                </a:cubicBezTo>
                <a:cubicBezTo>
                  <a:pt x="530" y="496"/>
                  <a:pt x="519" y="467"/>
                  <a:pt x="507" y="438"/>
                </a:cubicBezTo>
                <a:cubicBezTo>
                  <a:pt x="505" y="447"/>
                  <a:pt x="497" y="450"/>
                  <a:pt x="490" y="454"/>
                </a:cubicBezTo>
                <a:close/>
                <a:moveTo>
                  <a:pt x="846" y="479"/>
                </a:moveTo>
                <a:cubicBezTo>
                  <a:pt x="831" y="505"/>
                  <a:pt x="811" y="526"/>
                  <a:pt x="792" y="549"/>
                </a:cubicBezTo>
                <a:cubicBezTo>
                  <a:pt x="796" y="562"/>
                  <a:pt x="799" y="577"/>
                  <a:pt x="803" y="591"/>
                </a:cubicBezTo>
                <a:cubicBezTo>
                  <a:pt x="826" y="588"/>
                  <a:pt x="830" y="565"/>
                  <a:pt x="843" y="553"/>
                </a:cubicBezTo>
                <a:cubicBezTo>
                  <a:pt x="852" y="564"/>
                  <a:pt x="851" y="586"/>
                  <a:pt x="858" y="599"/>
                </a:cubicBezTo>
                <a:cubicBezTo>
                  <a:pt x="868" y="588"/>
                  <a:pt x="875" y="572"/>
                  <a:pt x="878" y="557"/>
                </a:cubicBezTo>
                <a:cubicBezTo>
                  <a:pt x="879" y="550"/>
                  <a:pt x="874" y="538"/>
                  <a:pt x="883" y="534"/>
                </a:cubicBezTo>
                <a:cubicBezTo>
                  <a:pt x="896" y="542"/>
                  <a:pt x="894" y="561"/>
                  <a:pt x="899" y="575"/>
                </a:cubicBezTo>
                <a:cubicBezTo>
                  <a:pt x="901" y="582"/>
                  <a:pt x="905" y="590"/>
                  <a:pt x="910" y="593"/>
                </a:cubicBezTo>
                <a:cubicBezTo>
                  <a:pt x="916" y="593"/>
                  <a:pt x="918" y="581"/>
                  <a:pt x="922" y="582"/>
                </a:cubicBezTo>
                <a:cubicBezTo>
                  <a:pt x="913" y="543"/>
                  <a:pt x="904" y="520"/>
                  <a:pt x="896" y="481"/>
                </a:cubicBezTo>
                <a:cubicBezTo>
                  <a:pt x="885" y="482"/>
                  <a:pt x="883" y="475"/>
                  <a:pt x="878" y="470"/>
                </a:cubicBezTo>
                <a:cubicBezTo>
                  <a:pt x="873" y="482"/>
                  <a:pt x="852" y="502"/>
                  <a:pt x="846" y="479"/>
                </a:cubicBezTo>
                <a:close/>
                <a:moveTo>
                  <a:pt x="753" y="538"/>
                </a:moveTo>
                <a:cubicBezTo>
                  <a:pt x="758" y="529"/>
                  <a:pt x="762" y="519"/>
                  <a:pt x="775" y="519"/>
                </a:cubicBezTo>
                <a:cubicBezTo>
                  <a:pt x="768" y="514"/>
                  <a:pt x="771" y="499"/>
                  <a:pt x="764" y="494"/>
                </a:cubicBezTo>
                <a:cubicBezTo>
                  <a:pt x="750" y="494"/>
                  <a:pt x="729" y="531"/>
                  <a:pt x="753" y="538"/>
                </a:cubicBezTo>
                <a:close/>
                <a:moveTo>
                  <a:pt x="569" y="546"/>
                </a:moveTo>
                <a:cubicBezTo>
                  <a:pt x="583" y="536"/>
                  <a:pt x="587" y="555"/>
                  <a:pt x="600" y="555"/>
                </a:cubicBezTo>
                <a:cubicBezTo>
                  <a:pt x="611" y="543"/>
                  <a:pt x="599" y="514"/>
                  <a:pt x="587" y="508"/>
                </a:cubicBezTo>
                <a:cubicBezTo>
                  <a:pt x="583" y="522"/>
                  <a:pt x="574" y="532"/>
                  <a:pt x="569" y="546"/>
                </a:cubicBezTo>
                <a:close/>
                <a:moveTo>
                  <a:pt x="460" y="562"/>
                </a:moveTo>
                <a:cubicBezTo>
                  <a:pt x="464" y="562"/>
                  <a:pt x="461" y="563"/>
                  <a:pt x="464" y="567"/>
                </a:cubicBezTo>
                <a:cubicBezTo>
                  <a:pt x="460" y="616"/>
                  <a:pt x="467" y="656"/>
                  <a:pt x="467" y="696"/>
                </a:cubicBezTo>
                <a:cubicBezTo>
                  <a:pt x="466" y="753"/>
                  <a:pt x="465" y="809"/>
                  <a:pt x="467" y="862"/>
                </a:cubicBezTo>
                <a:cubicBezTo>
                  <a:pt x="470" y="865"/>
                  <a:pt x="476" y="867"/>
                  <a:pt x="481" y="865"/>
                </a:cubicBezTo>
                <a:cubicBezTo>
                  <a:pt x="489" y="834"/>
                  <a:pt x="490" y="793"/>
                  <a:pt x="490" y="753"/>
                </a:cubicBezTo>
                <a:cubicBezTo>
                  <a:pt x="491" y="730"/>
                  <a:pt x="496" y="705"/>
                  <a:pt x="494" y="685"/>
                </a:cubicBezTo>
                <a:cubicBezTo>
                  <a:pt x="494" y="680"/>
                  <a:pt x="489" y="672"/>
                  <a:pt x="490" y="665"/>
                </a:cubicBezTo>
                <a:cubicBezTo>
                  <a:pt x="492" y="658"/>
                  <a:pt x="500" y="647"/>
                  <a:pt x="506" y="638"/>
                </a:cubicBezTo>
                <a:cubicBezTo>
                  <a:pt x="511" y="628"/>
                  <a:pt x="519" y="618"/>
                  <a:pt x="521" y="609"/>
                </a:cubicBezTo>
                <a:cubicBezTo>
                  <a:pt x="524" y="584"/>
                  <a:pt x="513" y="566"/>
                  <a:pt x="518" y="542"/>
                </a:cubicBezTo>
                <a:cubicBezTo>
                  <a:pt x="512" y="546"/>
                  <a:pt x="519" y="563"/>
                  <a:pt x="507" y="564"/>
                </a:cubicBezTo>
                <a:cubicBezTo>
                  <a:pt x="488" y="567"/>
                  <a:pt x="490" y="521"/>
                  <a:pt x="476" y="512"/>
                </a:cubicBezTo>
                <a:cubicBezTo>
                  <a:pt x="470" y="528"/>
                  <a:pt x="465" y="545"/>
                  <a:pt x="460" y="562"/>
                </a:cubicBezTo>
                <a:close/>
                <a:moveTo>
                  <a:pt x="662" y="668"/>
                </a:moveTo>
                <a:cubicBezTo>
                  <a:pt x="689" y="668"/>
                  <a:pt x="689" y="640"/>
                  <a:pt x="706" y="631"/>
                </a:cubicBezTo>
                <a:cubicBezTo>
                  <a:pt x="715" y="641"/>
                  <a:pt x="697" y="663"/>
                  <a:pt x="708" y="676"/>
                </a:cubicBezTo>
                <a:cubicBezTo>
                  <a:pt x="719" y="676"/>
                  <a:pt x="729" y="662"/>
                  <a:pt x="734" y="649"/>
                </a:cubicBezTo>
                <a:cubicBezTo>
                  <a:pt x="737" y="641"/>
                  <a:pt x="736" y="626"/>
                  <a:pt x="746" y="636"/>
                </a:cubicBezTo>
                <a:cubicBezTo>
                  <a:pt x="746" y="652"/>
                  <a:pt x="750" y="671"/>
                  <a:pt x="760" y="683"/>
                </a:cubicBezTo>
                <a:cubicBezTo>
                  <a:pt x="767" y="678"/>
                  <a:pt x="769" y="674"/>
                  <a:pt x="777" y="676"/>
                </a:cubicBezTo>
                <a:cubicBezTo>
                  <a:pt x="784" y="665"/>
                  <a:pt x="774" y="642"/>
                  <a:pt x="785" y="634"/>
                </a:cubicBezTo>
                <a:cubicBezTo>
                  <a:pt x="787" y="634"/>
                  <a:pt x="787" y="632"/>
                  <a:pt x="788" y="632"/>
                </a:cubicBezTo>
                <a:cubicBezTo>
                  <a:pt x="795" y="639"/>
                  <a:pt x="799" y="649"/>
                  <a:pt x="807" y="656"/>
                </a:cubicBezTo>
                <a:cubicBezTo>
                  <a:pt x="799" y="616"/>
                  <a:pt x="791" y="575"/>
                  <a:pt x="778" y="539"/>
                </a:cubicBezTo>
                <a:cubicBezTo>
                  <a:pt x="776" y="545"/>
                  <a:pt x="772" y="540"/>
                  <a:pt x="767" y="541"/>
                </a:cubicBezTo>
                <a:cubicBezTo>
                  <a:pt x="758" y="556"/>
                  <a:pt x="740" y="549"/>
                  <a:pt x="735" y="534"/>
                </a:cubicBezTo>
                <a:cubicBezTo>
                  <a:pt x="715" y="584"/>
                  <a:pt x="683" y="625"/>
                  <a:pt x="662" y="668"/>
                </a:cubicBezTo>
                <a:close/>
                <a:moveTo>
                  <a:pt x="526" y="552"/>
                </a:moveTo>
                <a:cubicBezTo>
                  <a:pt x="527" y="568"/>
                  <a:pt x="524" y="588"/>
                  <a:pt x="529" y="596"/>
                </a:cubicBezTo>
                <a:cubicBezTo>
                  <a:pt x="538" y="576"/>
                  <a:pt x="552" y="562"/>
                  <a:pt x="560" y="541"/>
                </a:cubicBezTo>
                <a:cubicBezTo>
                  <a:pt x="554" y="543"/>
                  <a:pt x="557" y="536"/>
                  <a:pt x="551" y="538"/>
                </a:cubicBezTo>
                <a:cubicBezTo>
                  <a:pt x="549" y="549"/>
                  <a:pt x="541" y="553"/>
                  <a:pt x="526" y="552"/>
                </a:cubicBezTo>
                <a:close/>
                <a:moveTo>
                  <a:pt x="684" y="555"/>
                </a:moveTo>
                <a:cubicBezTo>
                  <a:pt x="683" y="567"/>
                  <a:pt x="670" y="574"/>
                  <a:pt x="667" y="584"/>
                </a:cubicBezTo>
                <a:cubicBezTo>
                  <a:pt x="663" y="601"/>
                  <a:pt x="665" y="620"/>
                  <a:pt x="665" y="636"/>
                </a:cubicBezTo>
                <a:cubicBezTo>
                  <a:pt x="681" y="615"/>
                  <a:pt x="694" y="591"/>
                  <a:pt x="708" y="567"/>
                </a:cubicBezTo>
                <a:cubicBezTo>
                  <a:pt x="694" y="563"/>
                  <a:pt x="696" y="543"/>
                  <a:pt x="683" y="538"/>
                </a:cubicBezTo>
                <a:cubicBezTo>
                  <a:pt x="682" y="546"/>
                  <a:pt x="685" y="548"/>
                  <a:pt x="684" y="555"/>
                </a:cubicBezTo>
                <a:close/>
                <a:moveTo>
                  <a:pt x="654" y="574"/>
                </a:moveTo>
                <a:cubicBezTo>
                  <a:pt x="654" y="573"/>
                  <a:pt x="641" y="563"/>
                  <a:pt x="643" y="552"/>
                </a:cubicBezTo>
                <a:cubicBezTo>
                  <a:pt x="635" y="554"/>
                  <a:pt x="629" y="558"/>
                  <a:pt x="622" y="562"/>
                </a:cubicBezTo>
                <a:cubicBezTo>
                  <a:pt x="630" y="588"/>
                  <a:pt x="639" y="614"/>
                  <a:pt x="652" y="635"/>
                </a:cubicBezTo>
                <a:cubicBezTo>
                  <a:pt x="653" y="612"/>
                  <a:pt x="663" y="584"/>
                  <a:pt x="654" y="574"/>
                </a:cubicBezTo>
                <a:close/>
                <a:moveTo>
                  <a:pt x="528" y="618"/>
                </a:moveTo>
                <a:cubicBezTo>
                  <a:pt x="531" y="619"/>
                  <a:pt x="528" y="626"/>
                  <a:pt x="529" y="629"/>
                </a:cubicBezTo>
                <a:cubicBezTo>
                  <a:pt x="514" y="634"/>
                  <a:pt x="512" y="653"/>
                  <a:pt x="503" y="664"/>
                </a:cubicBezTo>
                <a:cubicBezTo>
                  <a:pt x="506" y="663"/>
                  <a:pt x="511" y="662"/>
                  <a:pt x="514" y="660"/>
                </a:cubicBezTo>
                <a:cubicBezTo>
                  <a:pt x="514" y="659"/>
                  <a:pt x="525" y="650"/>
                  <a:pt x="525" y="650"/>
                </a:cubicBezTo>
                <a:cubicBezTo>
                  <a:pt x="529" y="644"/>
                  <a:pt x="526" y="635"/>
                  <a:pt x="535" y="635"/>
                </a:cubicBezTo>
                <a:cubicBezTo>
                  <a:pt x="547" y="635"/>
                  <a:pt x="537" y="667"/>
                  <a:pt x="544" y="681"/>
                </a:cubicBezTo>
                <a:cubicBezTo>
                  <a:pt x="558" y="676"/>
                  <a:pt x="566" y="657"/>
                  <a:pt x="569" y="638"/>
                </a:cubicBezTo>
                <a:cubicBezTo>
                  <a:pt x="573" y="636"/>
                  <a:pt x="576" y="635"/>
                  <a:pt x="580" y="634"/>
                </a:cubicBezTo>
                <a:cubicBezTo>
                  <a:pt x="588" y="652"/>
                  <a:pt x="590" y="676"/>
                  <a:pt x="609" y="683"/>
                </a:cubicBezTo>
                <a:cubicBezTo>
                  <a:pt x="612" y="676"/>
                  <a:pt x="620" y="660"/>
                  <a:pt x="629" y="671"/>
                </a:cubicBezTo>
                <a:cubicBezTo>
                  <a:pt x="627" y="676"/>
                  <a:pt x="629" y="678"/>
                  <a:pt x="630" y="683"/>
                </a:cubicBezTo>
                <a:cubicBezTo>
                  <a:pt x="641" y="679"/>
                  <a:pt x="640" y="661"/>
                  <a:pt x="647" y="653"/>
                </a:cubicBezTo>
                <a:cubicBezTo>
                  <a:pt x="638" y="632"/>
                  <a:pt x="631" y="610"/>
                  <a:pt x="619" y="592"/>
                </a:cubicBezTo>
                <a:cubicBezTo>
                  <a:pt x="620" y="582"/>
                  <a:pt x="613" y="568"/>
                  <a:pt x="607" y="562"/>
                </a:cubicBezTo>
                <a:cubicBezTo>
                  <a:pt x="599" y="575"/>
                  <a:pt x="583" y="561"/>
                  <a:pt x="578" y="555"/>
                </a:cubicBezTo>
                <a:cubicBezTo>
                  <a:pt x="573" y="557"/>
                  <a:pt x="566" y="557"/>
                  <a:pt x="564" y="553"/>
                </a:cubicBezTo>
                <a:cubicBezTo>
                  <a:pt x="552" y="575"/>
                  <a:pt x="540" y="597"/>
                  <a:pt x="528" y="618"/>
                </a:cubicBezTo>
                <a:close/>
                <a:moveTo>
                  <a:pt x="431" y="559"/>
                </a:moveTo>
                <a:cubicBezTo>
                  <a:pt x="426" y="562"/>
                  <a:pt x="426" y="556"/>
                  <a:pt x="423" y="559"/>
                </a:cubicBezTo>
                <a:cubicBezTo>
                  <a:pt x="422" y="559"/>
                  <a:pt x="421" y="559"/>
                  <a:pt x="421" y="560"/>
                </a:cubicBezTo>
                <a:cubicBezTo>
                  <a:pt x="414" y="582"/>
                  <a:pt x="418" y="608"/>
                  <a:pt x="418" y="635"/>
                </a:cubicBezTo>
                <a:cubicBezTo>
                  <a:pt x="418" y="707"/>
                  <a:pt x="420" y="788"/>
                  <a:pt x="420" y="844"/>
                </a:cubicBezTo>
                <a:cubicBezTo>
                  <a:pt x="432" y="849"/>
                  <a:pt x="444" y="855"/>
                  <a:pt x="456" y="860"/>
                </a:cubicBezTo>
                <a:cubicBezTo>
                  <a:pt x="457" y="774"/>
                  <a:pt x="458" y="659"/>
                  <a:pt x="453" y="577"/>
                </a:cubicBezTo>
                <a:cubicBezTo>
                  <a:pt x="442" y="575"/>
                  <a:pt x="435" y="570"/>
                  <a:pt x="431" y="559"/>
                </a:cubicBezTo>
                <a:close/>
                <a:moveTo>
                  <a:pt x="827" y="849"/>
                </a:moveTo>
                <a:cubicBezTo>
                  <a:pt x="831" y="824"/>
                  <a:pt x="839" y="798"/>
                  <a:pt x="845" y="772"/>
                </a:cubicBezTo>
                <a:cubicBezTo>
                  <a:pt x="850" y="745"/>
                  <a:pt x="854" y="717"/>
                  <a:pt x="860" y="692"/>
                </a:cubicBezTo>
                <a:cubicBezTo>
                  <a:pt x="861" y="687"/>
                  <a:pt x="864" y="683"/>
                  <a:pt x="865" y="678"/>
                </a:cubicBezTo>
                <a:cubicBezTo>
                  <a:pt x="869" y="663"/>
                  <a:pt x="868" y="646"/>
                  <a:pt x="871" y="631"/>
                </a:cubicBezTo>
                <a:cubicBezTo>
                  <a:pt x="874" y="614"/>
                  <a:pt x="876" y="597"/>
                  <a:pt x="882" y="581"/>
                </a:cubicBezTo>
                <a:cubicBezTo>
                  <a:pt x="883" y="578"/>
                  <a:pt x="880" y="575"/>
                  <a:pt x="881" y="580"/>
                </a:cubicBezTo>
                <a:cubicBezTo>
                  <a:pt x="876" y="590"/>
                  <a:pt x="872" y="608"/>
                  <a:pt x="860" y="616"/>
                </a:cubicBezTo>
                <a:cubicBezTo>
                  <a:pt x="843" y="612"/>
                  <a:pt x="850" y="585"/>
                  <a:pt x="838" y="578"/>
                </a:cubicBezTo>
                <a:cubicBezTo>
                  <a:pt x="821" y="608"/>
                  <a:pt x="825" y="654"/>
                  <a:pt x="820" y="683"/>
                </a:cubicBezTo>
                <a:cubicBezTo>
                  <a:pt x="811" y="735"/>
                  <a:pt x="804" y="797"/>
                  <a:pt x="798" y="848"/>
                </a:cubicBezTo>
                <a:cubicBezTo>
                  <a:pt x="795" y="869"/>
                  <a:pt x="785" y="889"/>
                  <a:pt x="789" y="908"/>
                </a:cubicBezTo>
                <a:cubicBezTo>
                  <a:pt x="795" y="908"/>
                  <a:pt x="806" y="902"/>
                  <a:pt x="814" y="901"/>
                </a:cubicBezTo>
                <a:cubicBezTo>
                  <a:pt x="823" y="885"/>
                  <a:pt x="823" y="868"/>
                  <a:pt x="827" y="849"/>
                </a:cubicBezTo>
                <a:close/>
                <a:moveTo>
                  <a:pt x="870" y="877"/>
                </a:moveTo>
                <a:cubicBezTo>
                  <a:pt x="870" y="875"/>
                  <a:pt x="870" y="872"/>
                  <a:pt x="872" y="872"/>
                </a:cubicBezTo>
                <a:cubicBezTo>
                  <a:pt x="870" y="835"/>
                  <a:pt x="892" y="809"/>
                  <a:pt x="889" y="773"/>
                </a:cubicBezTo>
                <a:cubicBezTo>
                  <a:pt x="899" y="738"/>
                  <a:pt x="917" y="667"/>
                  <a:pt x="924" y="624"/>
                </a:cubicBezTo>
                <a:cubicBezTo>
                  <a:pt x="925" y="614"/>
                  <a:pt x="925" y="595"/>
                  <a:pt x="924" y="600"/>
                </a:cubicBezTo>
                <a:cubicBezTo>
                  <a:pt x="912" y="615"/>
                  <a:pt x="894" y="600"/>
                  <a:pt x="892" y="585"/>
                </a:cubicBezTo>
                <a:cubicBezTo>
                  <a:pt x="882" y="613"/>
                  <a:pt x="874" y="654"/>
                  <a:pt x="876" y="682"/>
                </a:cubicBezTo>
                <a:cubicBezTo>
                  <a:pt x="866" y="695"/>
                  <a:pt x="868" y="712"/>
                  <a:pt x="865" y="728"/>
                </a:cubicBezTo>
                <a:cubicBezTo>
                  <a:pt x="861" y="752"/>
                  <a:pt x="851" y="773"/>
                  <a:pt x="852" y="801"/>
                </a:cubicBezTo>
                <a:cubicBezTo>
                  <a:pt x="839" y="826"/>
                  <a:pt x="840" y="864"/>
                  <a:pt x="827" y="894"/>
                </a:cubicBezTo>
                <a:cubicBezTo>
                  <a:pt x="842" y="890"/>
                  <a:pt x="854" y="884"/>
                  <a:pt x="870" y="877"/>
                </a:cubicBezTo>
                <a:close/>
                <a:moveTo>
                  <a:pt x="816" y="631"/>
                </a:moveTo>
                <a:cubicBezTo>
                  <a:pt x="814" y="617"/>
                  <a:pt x="822" y="607"/>
                  <a:pt x="821" y="595"/>
                </a:cubicBezTo>
                <a:cubicBezTo>
                  <a:pt x="808" y="602"/>
                  <a:pt x="806" y="617"/>
                  <a:pt x="816" y="631"/>
                </a:cubicBezTo>
                <a:close/>
                <a:moveTo>
                  <a:pt x="504" y="674"/>
                </a:moveTo>
                <a:cubicBezTo>
                  <a:pt x="503" y="731"/>
                  <a:pt x="498" y="784"/>
                  <a:pt x="496" y="834"/>
                </a:cubicBezTo>
                <a:cubicBezTo>
                  <a:pt x="496" y="842"/>
                  <a:pt x="498" y="850"/>
                  <a:pt x="497" y="858"/>
                </a:cubicBezTo>
                <a:cubicBezTo>
                  <a:pt x="497" y="862"/>
                  <a:pt x="494" y="866"/>
                  <a:pt x="493" y="870"/>
                </a:cubicBezTo>
                <a:cubicBezTo>
                  <a:pt x="489" y="894"/>
                  <a:pt x="489" y="916"/>
                  <a:pt x="492" y="937"/>
                </a:cubicBezTo>
                <a:cubicBezTo>
                  <a:pt x="499" y="936"/>
                  <a:pt x="510" y="936"/>
                  <a:pt x="519" y="937"/>
                </a:cubicBezTo>
                <a:cubicBezTo>
                  <a:pt x="514" y="922"/>
                  <a:pt x="520" y="909"/>
                  <a:pt x="522" y="901"/>
                </a:cubicBezTo>
                <a:cubicBezTo>
                  <a:pt x="528" y="877"/>
                  <a:pt x="524" y="844"/>
                  <a:pt x="526" y="812"/>
                </a:cubicBezTo>
                <a:cubicBezTo>
                  <a:pt x="528" y="775"/>
                  <a:pt x="535" y="742"/>
                  <a:pt x="535" y="708"/>
                </a:cubicBezTo>
                <a:cubicBezTo>
                  <a:pt x="534" y="700"/>
                  <a:pt x="531" y="691"/>
                  <a:pt x="532" y="683"/>
                </a:cubicBezTo>
                <a:cubicBezTo>
                  <a:pt x="533" y="672"/>
                  <a:pt x="540" y="657"/>
                  <a:pt x="532" y="652"/>
                </a:cubicBezTo>
                <a:cubicBezTo>
                  <a:pt x="525" y="661"/>
                  <a:pt x="518" y="671"/>
                  <a:pt x="504" y="674"/>
                </a:cubicBezTo>
                <a:close/>
                <a:moveTo>
                  <a:pt x="544" y="699"/>
                </a:moveTo>
                <a:cubicBezTo>
                  <a:pt x="542" y="756"/>
                  <a:pt x="535" y="794"/>
                  <a:pt x="536" y="844"/>
                </a:cubicBezTo>
                <a:cubicBezTo>
                  <a:pt x="536" y="860"/>
                  <a:pt x="532" y="875"/>
                  <a:pt x="532" y="890"/>
                </a:cubicBezTo>
                <a:cubicBezTo>
                  <a:pt x="532" y="896"/>
                  <a:pt x="536" y="901"/>
                  <a:pt x="536" y="908"/>
                </a:cubicBezTo>
                <a:cubicBezTo>
                  <a:pt x="537" y="917"/>
                  <a:pt x="532" y="927"/>
                  <a:pt x="532" y="937"/>
                </a:cubicBezTo>
                <a:cubicBezTo>
                  <a:pt x="554" y="937"/>
                  <a:pt x="573" y="938"/>
                  <a:pt x="589" y="937"/>
                </a:cubicBezTo>
                <a:cubicBezTo>
                  <a:pt x="596" y="849"/>
                  <a:pt x="604" y="783"/>
                  <a:pt x="605" y="700"/>
                </a:cubicBezTo>
                <a:cubicBezTo>
                  <a:pt x="590" y="691"/>
                  <a:pt x="587" y="670"/>
                  <a:pt x="576" y="656"/>
                </a:cubicBezTo>
                <a:cubicBezTo>
                  <a:pt x="568" y="672"/>
                  <a:pt x="560" y="689"/>
                  <a:pt x="544" y="699"/>
                </a:cubicBezTo>
                <a:close/>
                <a:moveTo>
                  <a:pt x="774" y="693"/>
                </a:moveTo>
                <a:cubicBezTo>
                  <a:pt x="761" y="764"/>
                  <a:pt x="751" y="852"/>
                  <a:pt x="739" y="921"/>
                </a:cubicBezTo>
                <a:cubicBezTo>
                  <a:pt x="753" y="919"/>
                  <a:pt x="765" y="915"/>
                  <a:pt x="777" y="910"/>
                </a:cubicBezTo>
                <a:cubicBezTo>
                  <a:pt x="784" y="841"/>
                  <a:pt x="796" y="768"/>
                  <a:pt x="807" y="694"/>
                </a:cubicBezTo>
                <a:cubicBezTo>
                  <a:pt x="811" y="672"/>
                  <a:pt x="806" y="664"/>
                  <a:pt x="789" y="656"/>
                </a:cubicBezTo>
                <a:cubicBezTo>
                  <a:pt x="791" y="671"/>
                  <a:pt x="784" y="686"/>
                  <a:pt x="774" y="693"/>
                </a:cubicBezTo>
                <a:close/>
                <a:moveTo>
                  <a:pt x="706" y="683"/>
                </a:moveTo>
                <a:cubicBezTo>
                  <a:pt x="689" y="770"/>
                  <a:pt x="684" y="851"/>
                  <a:pt x="672" y="930"/>
                </a:cubicBezTo>
                <a:cubicBezTo>
                  <a:pt x="696" y="930"/>
                  <a:pt x="708" y="927"/>
                  <a:pt x="726" y="924"/>
                </a:cubicBezTo>
                <a:cubicBezTo>
                  <a:pt x="723" y="918"/>
                  <a:pt x="728" y="914"/>
                  <a:pt x="724" y="908"/>
                </a:cubicBezTo>
                <a:cubicBezTo>
                  <a:pt x="727" y="905"/>
                  <a:pt x="728" y="901"/>
                  <a:pt x="731" y="898"/>
                </a:cubicBezTo>
                <a:cubicBezTo>
                  <a:pt x="744" y="832"/>
                  <a:pt x="754" y="767"/>
                  <a:pt x="763" y="696"/>
                </a:cubicBezTo>
                <a:cubicBezTo>
                  <a:pt x="747" y="692"/>
                  <a:pt x="745" y="675"/>
                  <a:pt x="739" y="660"/>
                </a:cubicBezTo>
                <a:cubicBezTo>
                  <a:pt x="732" y="670"/>
                  <a:pt x="720" y="693"/>
                  <a:pt x="706" y="683"/>
                </a:cubicBezTo>
                <a:close/>
                <a:moveTo>
                  <a:pt x="663" y="678"/>
                </a:moveTo>
                <a:cubicBezTo>
                  <a:pt x="658" y="718"/>
                  <a:pt x="653" y="760"/>
                  <a:pt x="648" y="802"/>
                </a:cubicBezTo>
                <a:cubicBezTo>
                  <a:pt x="646" y="822"/>
                  <a:pt x="643" y="849"/>
                  <a:pt x="645" y="869"/>
                </a:cubicBezTo>
                <a:cubicBezTo>
                  <a:pt x="634" y="888"/>
                  <a:pt x="644" y="919"/>
                  <a:pt x="634" y="934"/>
                </a:cubicBezTo>
                <a:cubicBezTo>
                  <a:pt x="643" y="934"/>
                  <a:pt x="646" y="931"/>
                  <a:pt x="658" y="931"/>
                </a:cubicBezTo>
                <a:cubicBezTo>
                  <a:pt x="668" y="861"/>
                  <a:pt x="685" y="774"/>
                  <a:pt x="695" y="694"/>
                </a:cubicBezTo>
                <a:cubicBezTo>
                  <a:pt x="697" y="682"/>
                  <a:pt x="696" y="674"/>
                  <a:pt x="695" y="663"/>
                </a:cubicBezTo>
                <a:cubicBezTo>
                  <a:pt x="695" y="662"/>
                  <a:pt x="695" y="661"/>
                  <a:pt x="694" y="661"/>
                </a:cubicBezTo>
                <a:cubicBezTo>
                  <a:pt x="687" y="670"/>
                  <a:pt x="678" y="677"/>
                  <a:pt x="663" y="678"/>
                </a:cubicBezTo>
                <a:close/>
                <a:moveTo>
                  <a:pt x="616" y="705"/>
                </a:moveTo>
                <a:cubicBezTo>
                  <a:pt x="611" y="771"/>
                  <a:pt x="607" y="865"/>
                  <a:pt x="598" y="935"/>
                </a:cubicBezTo>
                <a:cubicBezTo>
                  <a:pt x="606" y="939"/>
                  <a:pt x="609" y="932"/>
                  <a:pt x="616" y="935"/>
                </a:cubicBezTo>
                <a:cubicBezTo>
                  <a:pt x="616" y="928"/>
                  <a:pt x="621" y="925"/>
                  <a:pt x="618" y="919"/>
                </a:cubicBezTo>
                <a:cubicBezTo>
                  <a:pt x="632" y="879"/>
                  <a:pt x="633" y="831"/>
                  <a:pt x="637" y="784"/>
                </a:cubicBezTo>
                <a:cubicBezTo>
                  <a:pt x="640" y="748"/>
                  <a:pt x="653" y="711"/>
                  <a:pt x="648" y="678"/>
                </a:cubicBezTo>
                <a:cubicBezTo>
                  <a:pt x="642" y="685"/>
                  <a:pt x="639" y="706"/>
                  <a:pt x="629" y="708"/>
                </a:cubicBezTo>
                <a:cubicBezTo>
                  <a:pt x="622" y="709"/>
                  <a:pt x="619" y="701"/>
                  <a:pt x="616" y="704"/>
                </a:cubicBezTo>
                <a:cubicBezTo>
                  <a:pt x="617" y="704"/>
                  <a:pt x="618" y="705"/>
                  <a:pt x="616" y="705"/>
                </a:cubicBezTo>
                <a:close/>
                <a:moveTo>
                  <a:pt x="370" y="795"/>
                </a:moveTo>
                <a:cubicBezTo>
                  <a:pt x="374" y="812"/>
                  <a:pt x="391" y="828"/>
                  <a:pt x="409" y="838"/>
                </a:cubicBezTo>
                <a:cubicBezTo>
                  <a:pt x="410" y="826"/>
                  <a:pt x="413" y="801"/>
                  <a:pt x="410" y="779"/>
                </a:cubicBezTo>
                <a:cubicBezTo>
                  <a:pt x="397" y="776"/>
                  <a:pt x="378" y="780"/>
                  <a:pt x="370" y="795"/>
                </a:cubicBezTo>
                <a:close/>
                <a:moveTo>
                  <a:pt x="886" y="869"/>
                </a:moveTo>
                <a:cubicBezTo>
                  <a:pt x="907" y="855"/>
                  <a:pt x="931" y="845"/>
                  <a:pt x="930" y="809"/>
                </a:cubicBezTo>
                <a:cubicBezTo>
                  <a:pt x="925" y="797"/>
                  <a:pt x="909" y="799"/>
                  <a:pt x="899" y="794"/>
                </a:cubicBezTo>
                <a:cubicBezTo>
                  <a:pt x="894" y="822"/>
                  <a:pt x="887" y="847"/>
                  <a:pt x="886" y="869"/>
                </a:cubicBezTo>
                <a:close/>
                <a:moveTo>
                  <a:pt x="856" y="894"/>
                </a:moveTo>
                <a:cubicBezTo>
                  <a:pt x="853" y="890"/>
                  <a:pt x="857" y="896"/>
                  <a:pt x="854" y="895"/>
                </a:cubicBezTo>
                <a:cubicBezTo>
                  <a:pt x="764" y="932"/>
                  <a:pt x="659" y="949"/>
                  <a:pt x="547" y="946"/>
                </a:cubicBezTo>
                <a:cubicBezTo>
                  <a:pt x="495" y="945"/>
                  <a:pt x="444" y="944"/>
                  <a:pt x="395" y="944"/>
                </a:cubicBezTo>
                <a:cubicBezTo>
                  <a:pt x="387" y="943"/>
                  <a:pt x="379" y="941"/>
                  <a:pt x="371" y="941"/>
                </a:cubicBezTo>
                <a:cubicBezTo>
                  <a:pt x="369" y="941"/>
                  <a:pt x="364" y="945"/>
                  <a:pt x="360" y="945"/>
                </a:cubicBezTo>
                <a:cubicBezTo>
                  <a:pt x="350" y="945"/>
                  <a:pt x="337" y="942"/>
                  <a:pt x="327" y="944"/>
                </a:cubicBezTo>
                <a:cubicBezTo>
                  <a:pt x="320" y="949"/>
                  <a:pt x="309" y="949"/>
                  <a:pt x="295" y="950"/>
                </a:cubicBezTo>
                <a:cubicBezTo>
                  <a:pt x="290" y="956"/>
                  <a:pt x="282" y="955"/>
                  <a:pt x="274" y="959"/>
                </a:cubicBezTo>
                <a:cubicBezTo>
                  <a:pt x="229" y="983"/>
                  <a:pt x="224" y="1077"/>
                  <a:pt x="212" y="1130"/>
                </a:cubicBezTo>
                <a:cubicBezTo>
                  <a:pt x="207" y="1155"/>
                  <a:pt x="198" y="1175"/>
                  <a:pt x="202" y="1194"/>
                </a:cubicBezTo>
                <a:cubicBezTo>
                  <a:pt x="204" y="1189"/>
                  <a:pt x="214" y="1183"/>
                  <a:pt x="218" y="1182"/>
                </a:cubicBezTo>
                <a:cubicBezTo>
                  <a:pt x="230" y="1175"/>
                  <a:pt x="239" y="1177"/>
                  <a:pt x="252" y="1176"/>
                </a:cubicBezTo>
                <a:cubicBezTo>
                  <a:pt x="257" y="1176"/>
                  <a:pt x="261" y="1172"/>
                  <a:pt x="265" y="1172"/>
                </a:cubicBezTo>
                <a:cubicBezTo>
                  <a:pt x="274" y="1172"/>
                  <a:pt x="286" y="1174"/>
                  <a:pt x="298" y="1173"/>
                </a:cubicBezTo>
                <a:cubicBezTo>
                  <a:pt x="353" y="1170"/>
                  <a:pt x="412" y="1168"/>
                  <a:pt x="463" y="1166"/>
                </a:cubicBezTo>
                <a:cubicBezTo>
                  <a:pt x="467" y="1166"/>
                  <a:pt x="466" y="1161"/>
                  <a:pt x="471" y="1162"/>
                </a:cubicBezTo>
                <a:cubicBezTo>
                  <a:pt x="500" y="1163"/>
                  <a:pt x="543" y="1156"/>
                  <a:pt x="580" y="1147"/>
                </a:cubicBezTo>
                <a:cubicBezTo>
                  <a:pt x="583" y="1148"/>
                  <a:pt x="580" y="1153"/>
                  <a:pt x="586" y="1151"/>
                </a:cubicBezTo>
                <a:cubicBezTo>
                  <a:pt x="596" y="1149"/>
                  <a:pt x="610" y="1152"/>
                  <a:pt x="619" y="1146"/>
                </a:cubicBezTo>
                <a:cubicBezTo>
                  <a:pt x="642" y="1152"/>
                  <a:pt x="682" y="1137"/>
                  <a:pt x="708" y="1141"/>
                </a:cubicBezTo>
                <a:cubicBezTo>
                  <a:pt x="772" y="1124"/>
                  <a:pt x="852" y="1117"/>
                  <a:pt x="908" y="1085"/>
                </a:cubicBezTo>
                <a:cubicBezTo>
                  <a:pt x="911" y="1050"/>
                  <a:pt x="916" y="1010"/>
                  <a:pt x="921" y="980"/>
                </a:cubicBezTo>
                <a:cubicBezTo>
                  <a:pt x="915" y="989"/>
                  <a:pt x="907" y="997"/>
                  <a:pt x="900" y="1007"/>
                </a:cubicBezTo>
                <a:cubicBezTo>
                  <a:pt x="894" y="1016"/>
                  <a:pt x="889" y="1030"/>
                  <a:pt x="878" y="1031"/>
                </a:cubicBezTo>
                <a:cubicBezTo>
                  <a:pt x="873" y="1023"/>
                  <a:pt x="882" y="1016"/>
                  <a:pt x="886" y="1010"/>
                </a:cubicBezTo>
                <a:cubicBezTo>
                  <a:pt x="910" y="975"/>
                  <a:pt x="937" y="945"/>
                  <a:pt x="954" y="905"/>
                </a:cubicBezTo>
                <a:cubicBezTo>
                  <a:pt x="968" y="872"/>
                  <a:pt x="979" y="843"/>
                  <a:pt x="962" y="811"/>
                </a:cubicBezTo>
                <a:cubicBezTo>
                  <a:pt x="949" y="808"/>
                  <a:pt x="946" y="795"/>
                  <a:pt x="932" y="797"/>
                </a:cubicBezTo>
                <a:cubicBezTo>
                  <a:pt x="969" y="844"/>
                  <a:pt x="895" y="881"/>
                  <a:pt x="856" y="894"/>
                </a:cubicBezTo>
                <a:close/>
                <a:moveTo>
                  <a:pt x="474" y="928"/>
                </a:moveTo>
                <a:cubicBezTo>
                  <a:pt x="473" y="915"/>
                  <a:pt x="480" y="900"/>
                  <a:pt x="481" y="883"/>
                </a:cubicBezTo>
                <a:cubicBezTo>
                  <a:pt x="438" y="867"/>
                  <a:pt x="395" y="853"/>
                  <a:pt x="369" y="822"/>
                </a:cubicBezTo>
                <a:cubicBezTo>
                  <a:pt x="369" y="866"/>
                  <a:pt x="369" y="902"/>
                  <a:pt x="377" y="934"/>
                </a:cubicBezTo>
                <a:cubicBezTo>
                  <a:pt x="411" y="937"/>
                  <a:pt x="437" y="933"/>
                  <a:pt x="472" y="935"/>
                </a:cubicBezTo>
                <a:cubicBezTo>
                  <a:pt x="472" y="929"/>
                  <a:pt x="470" y="929"/>
                  <a:pt x="474" y="928"/>
                </a:cubicBezTo>
                <a:close/>
                <a:moveTo>
                  <a:pt x="780" y="1136"/>
                </a:moveTo>
                <a:cubicBezTo>
                  <a:pt x="776" y="1156"/>
                  <a:pt x="767" y="1189"/>
                  <a:pt x="769" y="1208"/>
                </a:cubicBezTo>
                <a:cubicBezTo>
                  <a:pt x="790" y="1193"/>
                  <a:pt x="797" y="1162"/>
                  <a:pt x="798" y="1130"/>
                </a:cubicBezTo>
                <a:cubicBezTo>
                  <a:pt x="792" y="1133"/>
                  <a:pt x="786" y="1135"/>
                  <a:pt x="780" y="1136"/>
                </a:cubicBezTo>
                <a:close/>
                <a:moveTo>
                  <a:pt x="737" y="1147"/>
                </a:moveTo>
                <a:cubicBezTo>
                  <a:pt x="733" y="1170"/>
                  <a:pt x="722" y="1188"/>
                  <a:pt x="723" y="1216"/>
                </a:cubicBezTo>
                <a:cubicBezTo>
                  <a:pt x="734" y="1217"/>
                  <a:pt x="744" y="1217"/>
                  <a:pt x="752" y="1219"/>
                </a:cubicBezTo>
                <a:cubicBezTo>
                  <a:pt x="763" y="1195"/>
                  <a:pt x="763" y="1167"/>
                  <a:pt x="769" y="1140"/>
                </a:cubicBezTo>
                <a:cubicBezTo>
                  <a:pt x="757" y="1141"/>
                  <a:pt x="745" y="1143"/>
                  <a:pt x="737" y="1147"/>
                </a:cubicBezTo>
                <a:close/>
                <a:moveTo>
                  <a:pt x="702" y="1151"/>
                </a:moveTo>
                <a:cubicBezTo>
                  <a:pt x="693" y="1185"/>
                  <a:pt x="683" y="1220"/>
                  <a:pt x="680" y="1247"/>
                </a:cubicBezTo>
                <a:cubicBezTo>
                  <a:pt x="684" y="1237"/>
                  <a:pt x="704" y="1237"/>
                  <a:pt x="701" y="1224"/>
                </a:cubicBezTo>
                <a:cubicBezTo>
                  <a:pt x="706" y="1225"/>
                  <a:pt x="706" y="1220"/>
                  <a:pt x="710" y="1219"/>
                </a:cubicBezTo>
                <a:cubicBezTo>
                  <a:pt x="714" y="1192"/>
                  <a:pt x="718" y="1172"/>
                  <a:pt x="726" y="1147"/>
                </a:cubicBezTo>
                <a:cubicBezTo>
                  <a:pt x="718" y="1149"/>
                  <a:pt x="711" y="1151"/>
                  <a:pt x="702" y="1151"/>
                </a:cubicBezTo>
                <a:close/>
                <a:moveTo>
                  <a:pt x="645" y="1158"/>
                </a:moveTo>
                <a:cubicBezTo>
                  <a:pt x="637" y="1186"/>
                  <a:pt x="634" y="1219"/>
                  <a:pt x="629" y="1249"/>
                </a:cubicBezTo>
                <a:cubicBezTo>
                  <a:pt x="642" y="1254"/>
                  <a:pt x="647" y="1251"/>
                  <a:pt x="665" y="1254"/>
                </a:cubicBezTo>
                <a:cubicBezTo>
                  <a:pt x="673" y="1221"/>
                  <a:pt x="683" y="1189"/>
                  <a:pt x="690" y="1154"/>
                </a:cubicBezTo>
                <a:cubicBezTo>
                  <a:pt x="670" y="1153"/>
                  <a:pt x="657" y="1157"/>
                  <a:pt x="645" y="1158"/>
                </a:cubicBezTo>
                <a:close/>
                <a:moveTo>
                  <a:pt x="625" y="1162"/>
                </a:moveTo>
                <a:cubicBezTo>
                  <a:pt x="624" y="1187"/>
                  <a:pt x="615" y="1217"/>
                  <a:pt x="618" y="1248"/>
                </a:cubicBezTo>
                <a:cubicBezTo>
                  <a:pt x="624" y="1219"/>
                  <a:pt x="628" y="1183"/>
                  <a:pt x="633" y="1159"/>
                </a:cubicBezTo>
                <a:cubicBezTo>
                  <a:pt x="629" y="1160"/>
                  <a:pt x="626" y="1160"/>
                  <a:pt x="625" y="1162"/>
                </a:cubicBezTo>
                <a:close/>
                <a:moveTo>
                  <a:pt x="582" y="1162"/>
                </a:moveTo>
                <a:cubicBezTo>
                  <a:pt x="575" y="1206"/>
                  <a:pt x="576" y="1249"/>
                  <a:pt x="568" y="1298"/>
                </a:cubicBezTo>
                <a:cubicBezTo>
                  <a:pt x="595" y="1300"/>
                  <a:pt x="603" y="1278"/>
                  <a:pt x="605" y="1251"/>
                </a:cubicBezTo>
                <a:cubicBezTo>
                  <a:pt x="607" y="1232"/>
                  <a:pt x="607" y="1208"/>
                  <a:pt x="609" y="1189"/>
                </a:cubicBezTo>
                <a:cubicBezTo>
                  <a:pt x="610" y="1178"/>
                  <a:pt x="617" y="1165"/>
                  <a:pt x="607" y="1161"/>
                </a:cubicBezTo>
                <a:cubicBezTo>
                  <a:pt x="598" y="1163"/>
                  <a:pt x="591" y="1163"/>
                  <a:pt x="582" y="1162"/>
                </a:cubicBezTo>
                <a:close/>
                <a:moveTo>
                  <a:pt x="524" y="1166"/>
                </a:moveTo>
                <a:cubicBezTo>
                  <a:pt x="514" y="1205"/>
                  <a:pt x="513" y="1258"/>
                  <a:pt x="515" y="1298"/>
                </a:cubicBezTo>
                <a:cubicBezTo>
                  <a:pt x="530" y="1298"/>
                  <a:pt x="541" y="1302"/>
                  <a:pt x="555" y="1302"/>
                </a:cubicBezTo>
                <a:cubicBezTo>
                  <a:pt x="568" y="1259"/>
                  <a:pt x="564" y="1210"/>
                  <a:pt x="571" y="1164"/>
                </a:cubicBezTo>
                <a:cubicBezTo>
                  <a:pt x="553" y="1165"/>
                  <a:pt x="540" y="1164"/>
                  <a:pt x="524" y="1166"/>
                </a:cubicBezTo>
                <a:close/>
                <a:moveTo>
                  <a:pt x="478" y="1173"/>
                </a:moveTo>
                <a:cubicBezTo>
                  <a:pt x="475" y="1206"/>
                  <a:pt x="471" y="1254"/>
                  <a:pt x="481" y="1284"/>
                </a:cubicBezTo>
                <a:cubicBezTo>
                  <a:pt x="490" y="1285"/>
                  <a:pt x="493" y="1292"/>
                  <a:pt x="501" y="1294"/>
                </a:cubicBezTo>
                <a:cubicBezTo>
                  <a:pt x="507" y="1254"/>
                  <a:pt x="508" y="1208"/>
                  <a:pt x="507" y="1169"/>
                </a:cubicBezTo>
                <a:cubicBezTo>
                  <a:pt x="493" y="1170"/>
                  <a:pt x="490" y="1172"/>
                  <a:pt x="478" y="1173"/>
                </a:cubicBezTo>
                <a:close/>
                <a:moveTo>
                  <a:pt x="450" y="1176"/>
                </a:moveTo>
                <a:cubicBezTo>
                  <a:pt x="445" y="1186"/>
                  <a:pt x="448" y="1211"/>
                  <a:pt x="449" y="1219"/>
                </a:cubicBezTo>
                <a:cubicBezTo>
                  <a:pt x="453" y="1222"/>
                  <a:pt x="458" y="1223"/>
                  <a:pt x="465" y="1223"/>
                </a:cubicBezTo>
                <a:cubicBezTo>
                  <a:pt x="459" y="1205"/>
                  <a:pt x="480" y="1167"/>
                  <a:pt x="450" y="1176"/>
                </a:cubicBezTo>
                <a:close/>
                <a:moveTo>
                  <a:pt x="417" y="1177"/>
                </a:moveTo>
                <a:cubicBezTo>
                  <a:pt x="412" y="1188"/>
                  <a:pt x="417" y="1194"/>
                  <a:pt x="418" y="1204"/>
                </a:cubicBezTo>
                <a:cubicBezTo>
                  <a:pt x="421" y="1204"/>
                  <a:pt x="423" y="1204"/>
                  <a:pt x="425" y="1204"/>
                </a:cubicBezTo>
                <a:cubicBezTo>
                  <a:pt x="425" y="1209"/>
                  <a:pt x="428" y="1212"/>
                  <a:pt x="432" y="1213"/>
                </a:cubicBezTo>
                <a:cubicBezTo>
                  <a:pt x="434" y="1213"/>
                  <a:pt x="436" y="1213"/>
                  <a:pt x="438" y="1213"/>
                </a:cubicBezTo>
                <a:cubicBezTo>
                  <a:pt x="438" y="1194"/>
                  <a:pt x="440" y="1187"/>
                  <a:pt x="438" y="1176"/>
                </a:cubicBezTo>
                <a:cubicBezTo>
                  <a:pt x="429" y="1175"/>
                  <a:pt x="425" y="1178"/>
                  <a:pt x="417" y="1177"/>
                </a:cubicBezTo>
                <a:close/>
                <a:moveTo>
                  <a:pt x="209" y="1216"/>
                </a:moveTo>
                <a:cubicBezTo>
                  <a:pt x="230" y="1256"/>
                  <a:pt x="291" y="1265"/>
                  <a:pt x="287" y="1328"/>
                </a:cubicBezTo>
                <a:cubicBezTo>
                  <a:pt x="285" y="1333"/>
                  <a:pt x="280" y="1334"/>
                  <a:pt x="280" y="1341"/>
                </a:cubicBezTo>
                <a:cubicBezTo>
                  <a:pt x="297" y="1342"/>
                  <a:pt x="321" y="1311"/>
                  <a:pt x="327" y="1292"/>
                </a:cubicBezTo>
                <a:cubicBezTo>
                  <a:pt x="333" y="1274"/>
                  <a:pt x="339" y="1251"/>
                  <a:pt x="341" y="1230"/>
                </a:cubicBezTo>
                <a:cubicBezTo>
                  <a:pt x="343" y="1205"/>
                  <a:pt x="337" y="1194"/>
                  <a:pt x="326" y="1182"/>
                </a:cubicBezTo>
                <a:cubicBezTo>
                  <a:pt x="275" y="1184"/>
                  <a:pt x="230" y="1181"/>
                  <a:pt x="209" y="1216"/>
                </a:cubicBezTo>
                <a:close/>
                <a:moveTo>
                  <a:pt x="142" y="1337"/>
                </a:moveTo>
                <a:cubicBezTo>
                  <a:pt x="166" y="1338"/>
                  <a:pt x="200" y="1355"/>
                  <a:pt x="227" y="1356"/>
                </a:cubicBezTo>
                <a:cubicBezTo>
                  <a:pt x="245" y="1357"/>
                  <a:pt x="272" y="1339"/>
                  <a:pt x="274" y="1324"/>
                </a:cubicBezTo>
                <a:cubicBezTo>
                  <a:pt x="275" y="1317"/>
                  <a:pt x="272" y="1302"/>
                  <a:pt x="269" y="1295"/>
                </a:cubicBezTo>
                <a:cubicBezTo>
                  <a:pt x="265" y="1286"/>
                  <a:pt x="236" y="1262"/>
                  <a:pt x="232" y="1260"/>
                </a:cubicBezTo>
                <a:cubicBezTo>
                  <a:pt x="223" y="1302"/>
                  <a:pt x="175" y="1323"/>
                  <a:pt x="142" y="1337"/>
                </a:cubicBezTo>
                <a:close/>
                <a:moveTo>
                  <a:pt x="54" y="1360"/>
                </a:moveTo>
                <a:cubicBezTo>
                  <a:pt x="5" y="1396"/>
                  <a:pt x="26" y="1494"/>
                  <a:pt x="59" y="1536"/>
                </a:cubicBezTo>
                <a:cubicBezTo>
                  <a:pt x="56" y="1491"/>
                  <a:pt x="56" y="1445"/>
                  <a:pt x="79" y="1417"/>
                </a:cubicBezTo>
                <a:cubicBezTo>
                  <a:pt x="95" y="1429"/>
                  <a:pt x="113" y="1432"/>
                  <a:pt x="135" y="1436"/>
                </a:cubicBezTo>
                <a:cubicBezTo>
                  <a:pt x="128" y="1415"/>
                  <a:pt x="121" y="1368"/>
                  <a:pt x="136" y="1348"/>
                </a:cubicBezTo>
                <a:cubicBezTo>
                  <a:pt x="109" y="1345"/>
                  <a:pt x="76" y="1345"/>
                  <a:pt x="54" y="13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03" name="组合 202"/>
          <p:cNvGrpSpPr/>
          <p:nvPr/>
        </p:nvGrpSpPr>
        <p:grpSpPr>
          <a:xfrm>
            <a:off x="3164878" y="3171076"/>
            <a:ext cx="622540" cy="1880641"/>
            <a:chOff x="1949451" y="2847976"/>
            <a:chExt cx="379413" cy="1146175"/>
          </a:xfrm>
        </p:grpSpPr>
        <p:sp>
          <p:nvSpPr>
            <p:cNvPr id="112" name="Freeform 110"/>
            <p:cNvSpPr>
              <a:spLocks noEditPoints="1"/>
            </p:cNvSpPr>
            <p:nvPr/>
          </p:nvSpPr>
          <p:spPr bwMode="auto">
            <a:xfrm>
              <a:off x="1979613" y="2960688"/>
              <a:ext cx="101600" cy="268288"/>
            </a:xfrm>
            <a:custGeom>
              <a:avLst/>
              <a:gdLst>
                <a:gd name="T0" fmla="*/ 115 w 130"/>
                <a:gd name="T1" fmla="*/ 345 h 345"/>
                <a:gd name="T2" fmla="*/ 98 w 130"/>
                <a:gd name="T3" fmla="*/ 313 h 345"/>
                <a:gd name="T4" fmla="*/ 63 w 130"/>
                <a:gd name="T5" fmla="*/ 231 h 345"/>
                <a:gd name="T6" fmla="*/ 0 w 130"/>
                <a:gd name="T7" fmla="*/ 12 h 345"/>
                <a:gd name="T8" fmla="*/ 33 w 130"/>
                <a:gd name="T9" fmla="*/ 26 h 345"/>
                <a:gd name="T10" fmla="*/ 56 w 130"/>
                <a:gd name="T11" fmla="*/ 116 h 345"/>
                <a:gd name="T12" fmla="*/ 66 w 130"/>
                <a:gd name="T13" fmla="*/ 143 h 345"/>
                <a:gd name="T14" fmla="*/ 124 w 130"/>
                <a:gd name="T15" fmla="*/ 301 h 345"/>
                <a:gd name="T16" fmla="*/ 115 w 130"/>
                <a:gd name="T17" fmla="*/ 345 h 345"/>
                <a:gd name="T18" fmla="*/ 17 w 130"/>
                <a:gd name="T19" fmla="*/ 59 h 345"/>
                <a:gd name="T20" fmla="*/ 53 w 130"/>
                <a:gd name="T21" fmla="*/ 178 h 345"/>
                <a:gd name="T22" fmla="*/ 83 w 130"/>
                <a:gd name="T23" fmla="*/ 248 h 345"/>
                <a:gd name="T24" fmla="*/ 113 w 130"/>
                <a:gd name="T25" fmla="*/ 326 h 345"/>
                <a:gd name="T26" fmla="*/ 117 w 130"/>
                <a:gd name="T27" fmla="*/ 313 h 345"/>
                <a:gd name="T28" fmla="*/ 99 w 130"/>
                <a:gd name="T29" fmla="*/ 263 h 345"/>
                <a:gd name="T30" fmla="*/ 70 w 130"/>
                <a:gd name="T31" fmla="*/ 184 h 345"/>
                <a:gd name="T32" fmla="*/ 60 w 130"/>
                <a:gd name="T33" fmla="*/ 160 h 345"/>
                <a:gd name="T34" fmla="*/ 58 w 130"/>
                <a:gd name="T35" fmla="*/ 146 h 345"/>
                <a:gd name="T36" fmla="*/ 48 w 130"/>
                <a:gd name="T37" fmla="*/ 126 h 345"/>
                <a:gd name="T38" fmla="*/ 16 w 130"/>
                <a:gd name="T39" fmla="*/ 20 h 345"/>
                <a:gd name="T40" fmla="*/ 12 w 130"/>
                <a:gd name="T41" fmla="*/ 19 h 345"/>
                <a:gd name="T42" fmla="*/ 17 w 130"/>
                <a:gd name="T43" fmla="*/ 59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0" h="345">
                  <a:moveTo>
                    <a:pt x="115" y="345"/>
                  </a:moveTo>
                  <a:cubicBezTo>
                    <a:pt x="104" y="340"/>
                    <a:pt x="107" y="319"/>
                    <a:pt x="98" y="313"/>
                  </a:cubicBezTo>
                  <a:cubicBezTo>
                    <a:pt x="90" y="285"/>
                    <a:pt x="73" y="252"/>
                    <a:pt x="63" y="231"/>
                  </a:cubicBezTo>
                  <a:cubicBezTo>
                    <a:pt x="41" y="160"/>
                    <a:pt x="12" y="82"/>
                    <a:pt x="0" y="12"/>
                  </a:cubicBezTo>
                  <a:cubicBezTo>
                    <a:pt x="13" y="0"/>
                    <a:pt x="26" y="14"/>
                    <a:pt x="33" y="26"/>
                  </a:cubicBezTo>
                  <a:cubicBezTo>
                    <a:pt x="37" y="53"/>
                    <a:pt x="49" y="86"/>
                    <a:pt x="56" y="116"/>
                  </a:cubicBezTo>
                  <a:cubicBezTo>
                    <a:pt x="59" y="126"/>
                    <a:pt x="58" y="136"/>
                    <a:pt x="66" y="143"/>
                  </a:cubicBezTo>
                  <a:cubicBezTo>
                    <a:pt x="81" y="195"/>
                    <a:pt x="106" y="249"/>
                    <a:pt x="124" y="301"/>
                  </a:cubicBezTo>
                  <a:cubicBezTo>
                    <a:pt x="130" y="320"/>
                    <a:pt x="129" y="334"/>
                    <a:pt x="115" y="345"/>
                  </a:cubicBezTo>
                  <a:close/>
                  <a:moveTo>
                    <a:pt x="17" y="59"/>
                  </a:moveTo>
                  <a:cubicBezTo>
                    <a:pt x="26" y="97"/>
                    <a:pt x="47" y="138"/>
                    <a:pt x="53" y="178"/>
                  </a:cubicBezTo>
                  <a:cubicBezTo>
                    <a:pt x="65" y="199"/>
                    <a:pt x="74" y="225"/>
                    <a:pt x="83" y="248"/>
                  </a:cubicBezTo>
                  <a:cubicBezTo>
                    <a:pt x="93" y="274"/>
                    <a:pt x="106" y="298"/>
                    <a:pt x="113" y="326"/>
                  </a:cubicBezTo>
                  <a:cubicBezTo>
                    <a:pt x="118" y="324"/>
                    <a:pt x="117" y="316"/>
                    <a:pt x="117" y="313"/>
                  </a:cubicBezTo>
                  <a:cubicBezTo>
                    <a:pt x="115" y="299"/>
                    <a:pt x="106" y="280"/>
                    <a:pt x="99" y="263"/>
                  </a:cubicBezTo>
                  <a:cubicBezTo>
                    <a:pt x="87" y="235"/>
                    <a:pt x="79" y="209"/>
                    <a:pt x="70" y="184"/>
                  </a:cubicBezTo>
                  <a:cubicBezTo>
                    <a:pt x="67" y="175"/>
                    <a:pt x="62" y="168"/>
                    <a:pt x="60" y="160"/>
                  </a:cubicBezTo>
                  <a:cubicBezTo>
                    <a:pt x="58" y="156"/>
                    <a:pt x="59" y="150"/>
                    <a:pt x="58" y="146"/>
                  </a:cubicBezTo>
                  <a:cubicBezTo>
                    <a:pt x="55" y="139"/>
                    <a:pt x="50" y="133"/>
                    <a:pt x="48" y="126"/>
                  </a:cubicBezTo>
                  <a:cubicBezTo>
                    <a:pt x="36" y="90"/>
                    <a:pt x="34" y="49"/>
                    <a:pt x="16" y="20"/>
                  </a:cubicBezTo>
                  <a:cubicBezTo>
                    <a:pt x="14" y="20"/>
                    <a:pt x="14" y="19"/>
                    <a:pt x="12" y="19"/>
                  </a:cubicBezTo>
                  <a:cubicBezTo>
                    <a:pt x="18" y="31"/>
                    <a:pt x="14" y="47"/>
                    <a:pt x="17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2125663" y="3211513"/>
              <a:ext cx="36513" cy="20638"/>
            </a:xfrm>
            <a:custGeom>
              <a:avLst/>
              <a:gdLst>
                <a:gd name="T0" fmla="*/ 44 w 46"/>
                <a:gd name="T1" fmla="*/ 5 h 26"/>
                <a:gd name="T2" fmla="*/ 29 w 46"/>
                <a:gd name="T3" fmla="*/ 13 h 26"/>
                <a:gd name="T4" fmla="*/ 0 w 46"/>
                <a:gd name="T5" fmla="*/ 26 h 26"/>
                <a:gd name="T6" fmla="*/ 44 w 46"/>
                <a:gd name="T7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6">
                  <a:moveTo>
                    <a:pt x="44" y="5"/>
                  </a:moveTo>
                  <a:cubicBezTo>
                    <a:pt x="46" y="15"/>
                    <a:pt x="35" y="12"/>
                    <a:pt x="29" y="13"/>
                  </a:cubicBezTo>
                  <a:cubicBezTo>
                    <a:pt x="18" y="15"/>
                    <a:pt x="8" y="23"/>
                    <a:pt x="0" y="26"/>
                  </a:cubicBezTo>
                  <a:cubicBezTo>
                    <a:pt x="5" y="10"/>
                    <a:pt x="28" y="0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2"/>
            <p:cNvSpPr/>
            <p:nvPr/>
          </p:nvSpPr>
          <p:spPr bwMode="auto">
            <a:xfrm>
              <a:off x="2133601" y="3238501"/>
              <a:ext cx="44450" cy="19050"/>
            </a:xfrm>
            <a:custGeom>
              <a:avLst/>
              <a:gdLst>
                <a:gd name="T0" fmla="*/ 53 w 57"/>
                <a:gd name="T1" fmla="*/ 2 h 24"/>
                <a:gd name="T2" fmla="*/ 54 w 57"/>
                <a:gd name="T3" fmla="*/ 13 h 24"/>
                <a:gd name="T4" fmla="*/ 0 w 57"/>
                <a:gd name="T5" fmla="*/ 24 h 24"/>
                <a:gd name="T6" fmla="*/ 53 w 57"/>
                <a:gd name="T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24">
                  <a:moveTo>
                    <a:pt x="53" y="2"/>
                  </a:moveTo>
                  <a:cubicBezTo>
                    <a:pt x="57" y="7"/>
                    <a:pt x="54" y="10"/>
                    <a:pt x="54" y="13"/>
                  </a:cubicBezTo>
                  <a:cubicBezTo>
                    <a:pt x="38" y="8"/>
                    <a:pt x="13" y="10"/>
                    <a:pt x="0" y="24"/>
                  </a:cubicBezTo>
                  <a:cubicBezTo>
                    <a:pt x="2" y="4"/>
                    <a:pt x="35" y="0"/>
                    <a:pt x="5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3"/>
            <p:cNvSpPr>
              <a:spLocks noEditPoints="1"/>
            </p:cNvSpPr>
            <p:nvPr/>
          </p:nvSpPr>
          <p:spPr bwMode="auto">
            <a:xfrm>
              <a:off x="2159001" y="3290888"/>
              <a:ext cx="55563" cy="136525"/>
            </a:xfrm>
            <a:custGeom>
              <a:avLst/>
              <a:gdLst>
                <a:gd name="T0" fmla="*/ 24 w 71"/>
                <a:gd name="T1" fmla="*/ 0 h 177"/>
                <a:gd name="T2" fmla="*/ 55 w 71"/>
                <a:gd name="T3" fmla="*/ 87 h 177"/>
                <a:gd name="T4" fmla="*/ 71 w 71"/>
                <a:gd name="T5" fmla="*/ 157 h 177"/>
                <a:gd name="T6" fmla="*/ 56 w 71"/>
                <a:gd name="T7" fmla="*/ 177 h 177"/>
                <a:gd name="T8" fmla="*/ 31 w 71"/>
                <a:gd name="T9" fmla="*/ 150 h 177"/>
                <a:gd name="T10" fmla="*/ 28 w 71"/>
                <a:gd name="T11" fmla="*/ 132 h 177"/>
                <a:gd name="T12" fmla="*/ 21 w 71"/>
                <a:gd name="T13" fmla="*/ 112 h 177"/>
                <a:gd name="T14" fmla="*/ 0 w 71"/>
                <a:gd name="T15" fmla="*/ 13 h 177"/>
                <a:gd name="T16" fmla="*/ 24 w 71"/>
                <a:gd name="T17" fmla="*/ 0 h 177"/>
                <a:gd name="T18" fmla="*/ 9 w 71"/>
                <a:gd name="T19" fmla="*/ 17 h 177"/>
                <a:gd name="T20" fmla="*/ 26 w 71"/>
                <a:gd name="T21" fmla="*/ 108 h 177"/>
                <a:gd name="T22" fmla="*/ 57 w 71"/>
                <a:gd name="T23" fmla="*/ 169 h 177"/>
                <a:gd name="T24" fmla="*/ 54 w 71"/>
                <a:gd name="T25" fmla="*/ 106 h 177"/>
                <a:gd name="T26" fmla="*/ 22 w 71"/>
                <a:gd name="T27" fmla="*/ 13 h 177"/>
                <a:gd name="T28" fmla="*/ 9 w 71"/>
                <a:gd name="T29" fmla="*/ 1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77">
                  <a:moveTo>
                    <a:pt x="24" y="0"/>
                  </a:moveTo>
                  <a:cubicBezTo>
                    <a:pt x="40" y="21"/>
                    <a:pt x="46" y="53"/>
                    <a:pt x="55" y="87"/>
                  </a:cubicBezTo>
                  <a:cubicBezTo>
                    <a:pt x="61" y="112"/>
                    <a:pt x="71" y="133"/>
                    <a:pt x="71" y="157"/>
                  </a:cubicBezTo>
                  <a:cubicBezTo>
                    <a:pt x="70" y="167"/>
                    <a:pt x="63" y="177"/>
                    <a:pt x="56" y="177"/>
                  </a:cubicBezTo>
                  <a:cubicBezTo>
                    <a:pt x="48" y="176"/>
                    <a:pt x="33" y="156"/>
                    <a:pt x="31" y="150"/>
                  </a:cubicBezTo>
                  <a:cubicBezTo>
                    <a:pt x="28" y="144"/>
                    <a:pt x="30" y="138"/>
                    <a:pt x="28" y="132"/>
                  </a:cubicBezTo>
                  <a:cubicBezTo>
                    <a:pt x="27" y="126"/>
                    <a:pt x="22" y="120"/>
                    <a:pt x="21" y="112"/>
                  </a:cubicBezTo>
                  <a:cubicBezTo>
                    <a:pt x="14" y="83"/>
                    <a:pt x="5" y="42"/>
                    <a:pt x="0" y="13"/>
                  </a:cubicBezTo>
                  <a:cubicBezTo>
                    <a:pt x="6" y="7"/>
                    <a:pt x="12" y="1"/>
                    <a:pt x="24" y="0"/>
                  </a:cubicBezTo>
                  <a:close/>
                  <a:moveTo>
                    <a:pt x="9" y="17"/>
                  </a:moveTo>
                  <a:cubicBezTo>
                    <a:pt x="10" y="45"/>
                    <a:pt x="21" y="76"/>
                    <a:pt x="26" y="108"/>
                  </a:cubicBezTo>
                  <a:cubicBezTo>
                    <a:pt x="30" y="131"/>
                    <a:pt x="39" y="158"/>
                    <a:pt x="57" y="169"/>
                  </a:cubicBezTo>
                  <a:cubicBezTo>
                    <a:pt x="65" y="154"/>
                    <a:pt x="59" y="124"/>
                    <a:pt x="54" y="106"/>
                  </a:cubicBezTo>
                  <a:cubicBezTo>
                    <a:pt x="44" y="74"/>
                    <a:pt x="36" y="39"/>
                    <a:pt x="22" y="13"/>
                  </a:cubicBezTo>
                  <a:cubicBezTo>
                    <a:pt x="20" y="13"/>
                    <a:pt x="13" y="13"/>
                    <a:pt x="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4"/>
            <p:cNvSpPr>
              <a:spLocks noEditPoints="1"/>
            </p:cNvSpPr>
            <p:nvPr/>
          </p:nvSpPr>
          <p:spPr bwMode="auto">
            <a:xfrm>
              <a:off x="2200276" y="3444876"/>
              <a:ext cx="36513" cy="65088"/>
            </a:xfrm>
            <a:custGeom>
              <a:avLst/>
              <a:gdLst>
                <a:gd name="T0" fmla="*/ 25 w 46"/>
                <a:gd name="T1" fmla="*/ 4 h 83"/>
                <a:gd name="T2" fmla="*/ 29 w 46"/>
                <a:gd name="T3" fmla="*/ 83 h 83"/>
                <a:gd name="T4" fmla="*/ 0 w 46"/>
                <a:gd name="T5" fmla="*/ 24 h 83"/>
                <a:gd name="T6" fmla="*/ 9 w 46"/>
                <a:gd name="T7" fmla="*/ 0 h 83"/>
                <a:gd name="T8" fmla="*/ 25 w 46"/>
                <a:gd name="T9" fmla="*/ 4 h 83"/>
                <a:gd name="T10" fmla="*/ 10 w 46"/>
                <a:gd name="T11" fmla="*/ 15 h 83"/>
                <a:gd name="T12" fmla="*/ 26 w 46"/>
                <a:gd name="T13" fmla="*/ 70 h 83"/>
                <a:gd name="T14" fmla="*/ 20 w 46"/>
                <a:gd name="T15" fmla="*/ 15 h 83"/>
                <a:gd name="T16" fmla="*/ 10 w 46"/>
                <a:gd name="T17" fmla="*/ 1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3">
                  <a:moveTo>
                    <a:pt x="25" y="4"/>
                  </a:moveTo>
                  <a:cubicBezTo>
                    <a:pt x="29" y="36"/>
                    <a:pt x="46" y="61"/>
                    <a:pt x="29" y="83"/>
                  </a:cubicBezTo>
                  <a:cubicBezTo>
                    <a:pt x="14" y="80"/>
                    <a:pt x="0" y="37"/>
                    <a:pt x="0" y="24"/>
                  </a:cubicBezTo>
                  <a:cubicBezTo>
                    <a:pt x="0" y="14"/>
                    <a:pt x="4" y="5"/>
                    <a:pt x="9" y="0"/>
                  </a:cubicBezTo>
                  <a:cubicBezTo>
                    <a:pt x="17" y="1"/>
                    <a:pt x="19" y="6"/>
                    <a:pt x="25" y="4"/>
                  </a:cubicBezTo>
                  <a:close/>
                  <a:moveTo>
                    <a:pt x="10" y="15"/>
                  </a:moveTo>
                  <a:cubicBezTo>
                    <a:pt x="8" y="35"/>
                    <a:pt x="15" y="59"/>
                    <a:pt x="26" y="70"/>
                  </a:cubicBezTo>
                  <a:cubicBezTo>
                    <a:pt x="35" y="52"/>
                    <a:pt x="21" y="37"/>
                    <a:pt x="20" y="15"/>
                  </a:cubicBezTo>
                  <a:cubicBezTo>
                    <a:pt x="15" y="14"/>
                    <a:pt x="15" y="13"/>
                    <a:pt x="10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5"/>
            <p:cNvSpPr>
              <a:spLocks noEditPoints="1"/>
            </p:cNvSpPr>
            <p:nvPr/>
          </p:nvSpPr>
          <p:spPr bwMode="auto">
            <a:xfrm>
              <a:off x="1949451" y="2847976"/>
              <a:ext cx="379413" cy="1146175"/>
            </a:xfrm>
            <a:custGeom>
              <a:avLst/>
              <a:gdLst>
                <a:gd name="T0" fmla="*/ 417 w 487"/>
                <a:gd name="T1" fmla="*/ 906 h 1471"/>
                <a:gd name="T2" fmla="*/ 436 w 487"/>
                <a:gd name="T3" fmla="*/ 1136 h 1471"/>
                <a:gd name="T4" fmla="*/ 473 w 487"/>
                <a:gd name="T5" fmla="*/ 1302 h 1471"/>
                <a:gd name="T6" fmla="*/ 432 w 487"/>
                <a:gd name="T7" fmla="*/ 1469 h 1471"/>
                <a:gd name="T8" fmla="*/ 350 w 487"/>
                <a:gd name="T9" fmla="*/ 1211 h 1471"/>
                <a:gd name="T10" fmla="*/ 223 w 487"/>
                <a:gd name="T11" fmla="*/ 973 h 1471"/>
                <a:gd name="T12" fmla="*/ 305 w 487"/>
                <a:gd name="T13" fmla="*/ 961 h 1471"/>
                <a:gd name="T14" fmla="*/ 392 w 487"/>
                <a:gd name="T15" fmla="*/ 927 h 1471"/>
                <a:gd name="T16" fmla="*/ 228 w 487"/>
                <a:gd name="T17" fmla="*/ 935 h 1471"/>
                <a:gd name="T18" fmla="*/ 123 w 487"/>
                <a:gd name="T19" fmla="*/ 601 h 1471"/>
                <a:gd name="T20" fmla="*/ 98 w 487"/>
                <a:gd name="T21" fmla="*/ 496 h 1471"/>
                <a:gd name="T22" fmla="*/ 33 w 487"/>
                <a:gd name="T23" fmla="*/ 230 h 1471"/>
                <a:gd name="T24" fmla="*/ 17 w 487"/>
                <a:gd name="T25" fmla="*/ 81 h 1471"/>
                <a:gd name="T26" fmla="*/ 110 w 487"/>
                <a:gd name="T27" fmla="*/ 13 h 1471"/>
                <a:gd name="T28" fmla="*/ 186 w 487"/>
                <a:gd name="T29" fmla="*/ 177 h 1471"/>
                <a:gd name="T30" fmla="*/ 285 w 487"/>
                <a:gd name="T31" fmla="*/ 440 h 1471"/>
                <a:gd name="T32" fmla="*/ 369 w 487"/>
                <a:gd name="T33" fmla="*/ 731 h 1471"/>
                <a:gd name="T34" fmla="*/ 21 w 487"/>
                <a:gd name="T35" fmla="*/ 35 h 1471"/>
                <a:gd name="T36" fmla="*/ 88 w 487"/>
                <a:gd name="T37" fmla="*/ 58 h 1471"/>
                <a:gd name="T38" fmla="*/ 88 w 487"/>
                <a:gd name="T39" fmla="*/ 58 h 1471"/>
                <a:gd name="T40" fmla="*/ 118 w 487"/>
                <a:gd name="T41" fmla="*/ 45 h 1471"/>
                <a:gd name="T42" fmla="*/ 28 w 487"/>
                <a:gd name="T43" fmla="*/ 85 h 1471"/>
                <a:gd name="T44" fmla="*/ 31 w 487"/>
                <a:gd name="T45" fmla="*/ 184 h 1471"/>
                <a:gd name="T46" fmla="*/ 150 w 487"/>
                <a:gd name="T47" fmla="*/ 506 h 1471"/>
                <a:gd name="T48" fmla="*/ 174 w 487"/>
                <a:gd name="T49" fmla="*/ 442 h 1471"/>
                <a:gd name="T50" fmla="*/ 107 w 487"/>
                <a:gd name="T51" fmla="*/ 245 h 1471"/>
                <a:gd name="T52" fmla="*/ 86 w 487"/>
                <a:gd name="T53" fmla="*/ 71 h 1471"/>
                <a:gd name="T54" fmla="*/ 287 w 487"/>
                <a:gd name="T55" fmla="*/ 483 h 1471"/>
                <a:gd name="T56" fmla="*/ 123 w 487"/>
                <a:gd name="T57" fmla="*/ 71 h 1471"/>
                <a:gd name="T58" fmla="*/ 110 w 487"/>
                <a:gd name="T59" fmla="*/ 217 h 1471"/>
                <a:gd name="T60" fmla="*/ 187 w 487"/>
                <a:gd name="T61" fmla="*/ 502 h 1471"/>
                <a:gd name="T62" fmla="*/ 100 w 487"/>
                <a:gd name="T63" fmla="*/ 458 h 1471"/>
                <a:gd name="T64" fmla="*/ 157 w 487"/>
                <a:gd name="T65" fmla="*/ 696 h 1471"/>
                <a:gd name="T66" fmla="*/ 385 w 487"/>
                <a:gd name="T67" fmla="*/ 885 h 1471"/>
                <a:gd name="T68" fmla="*/ 301 w 487"/>
                <a:gd name="T69" fmla="*/ 518 h 1471"/>
                <a:gd name="T70" fmla="*/ 437 w 487"/>
                <a:gd name="T71" fmla="*/ 1178 h 1471"/>
                <a:gd name="T72" fmla="*/ 386 w 487"/>
                <a:gd name="T73" fmla="*/ 941 h 1471"/>
                <a:gd name="T74" fmla="*/ 339 w 487"/>
                <a:gd name="T75" fmla="*/ 998 h 1471"/>
                <a:gd name="T76" fmla="*/ 365 w 487"/>
                <a:gd name="T77" fmla="*/ 1126 h 1471"/>
                <a:gd name="T78" fmla="*/ 278 w 487"/>
                <a:gd name="T79" fmla="*/ 976 h 1471"/>
                <a:gd name="T80" fmla="*/ 359 w 487"/>
                <a:gd name="T81" fmla="*/ 1182 h 1471"/>
                <a:gd name="T82" fmla="*/ 284 w 487"/>
                <a:gd name="T83" fmla="*/ 1030 h 1471"/>
                <a:gd name="T84" fmla="*/ 339 w 487"/>
                <a:gd name="T85" fmla="*/ 1171 h 1471"/>
                <a:gd name="T86" fmla="*/ 424 w 487"/>
                <a:gd name="T87" fmla="*/ 1203 h 1471"/>
                <a:gd name="T88" fmla="*/ 373 w 487"/>
                <a:gd name="T89" fmla="*/ 1230 h 1471"/>
                <a:gd name="T90" fmla="*/ 424 w 487"/>
                <a:gd name="T91" fmla="*/ 1203 h 1471"/>
                <a:gd name="T92" fmla="*/ 471 w 487"/>
                <a:gd name="T93" fmla="*/ 1318 h 1471"/>
                <a:gd name="T94" fmla="*/ 428 w 487"/>
                <a:gd name="T95" fmla="*/ 1226 h 1471"/>
                <a:gd name="T96" fmla="*/ 427 w 487"/>
                <a:gd name="T97" fmla="*/ 1339 h 1471"/>
                <a:gd name="T98" fmla="*/ 397 w 487"/>
                <a:gd name="T99" fmla="*/ 1318 h 1471"/>
                <a:gd name="T100" fmla="*/ 375 w 487"/>
                <a:gd name="T101" fmla="*/ 1310 h 1471"/>
                <a:gd name="T102" fmla="*/ 411 w 487"/>
                <a:gd name="T103" fmla="*/ 1405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7" h="1471">
                  <a:moveTo>
                    <a:pt x="393" y="881"/>
                  </a:moveTo>
                  <a:cubicBezTo>
                    <a:pt x="398" y="883"/>
                    <a:pt x="401" y="877"/>
                    <a:pt x="406" y="881"/>
                  </a:cubicBezTo>
                  <a:cubicBezTo>
                    <a:pt x="410" y="884"/>
                    <a:pt x="417" y="899"/>
                    <a:pt x="417" y="906"/>
                  </a:cubicBezTo>
                  <a:cubicBezTo>
                    <a:pt x="416" y="917"/>
                    <a:pt x="402" y="926"/>
                    <a:pt x="399" y="931"/>
                  </a:cubicBezTo>
                  <a:cubicBezTo>
                    <a:pt x="402" y="957"/>
                    <a:pt x="410" y="996"/>
                    <a:pt x="417" y="1030"/>
                  </a:cubicBezTo>
                  <a:cubicBezTo>
                    <a:pt x="424" y="1066"/>
                    <a:pt x="428" y="1094"/>
                    <a:pt x="436" y="1136"/>
                  </a:cubicBezTo>
                  <a:cubicBezTo>
                    <a:pt x="439" y="1148"/>
                    <a:pt x="444" y="1159"/>
                    <a:pt x="443" y="1171"/>
                  </a:cubicBezTo>
                  <a:cubicBezTo>
                    <a:pt x="467" y="1180"/>
                    <a:pt x="458" y="1214"/>
                    <a:pt x="440" y="1222"/>
                  </a:cubicBezTo>
                  <a:cubicBezTo>
                    <a:pt x="451" y="1250"/>
                    <a:pt x="460" y="1278"/>
                    <a:pt x="473" y="1302"/>
                  </a:cubicBezTo>
                  <a:cubicBezTo>
                    <a:pt x="478" y="1310"/>
                    <a:pt x="487" y="1315"/>
                    <a:pt x="486" y="1324"/>
                  </a:cubicBezTo>
                  <a:cubicBezTo>
                    <a:pt x="447" y="1354"/>
                    <a:pt x="450" y="1418"/>
                    <a:pt x="445" y="1471"/>
                  </a:cubicBezTo>
                  <a:cubicBezTo>
                    <a:pt x="439" y="1470"/>
                    <a:pt x="437" y="1469"/>
                    <a:pt x="432" y="1469"/>
                  </a:cubicBezTo>
                  <a:cubicBezTo>
                    <a:pt x="413" y="1425"/>
                    <a:pt x="388" y="1388"/>
                    <a:pt x="366" y="1347"/>
                  </a:cubicBezTo>
                  <a:cubicBezTo>
                    <a:pt x="371" y="1313"/>
                    <a:pt x="363" y="1279"/>
                    <a:pt x="363" y="1245"/>
                  </a:cubicBezTo>
                  <a:cubicBezTo>
                    <a:pt x="351" y="1240"/>
                    <a:pt x="325" y="1221"/>
                    <a:pt x="350" y="1211"/>
                  </a:cubicBezTo>
                  <a:cubicBezTo>
                    <a:pt x="321" y="1152"/>
                    <a:pt x="290" y="1088"/>
                    <a:pt x="264" y="1023"/>
                  </a:cubicBezTo>
                  <a:cubicBezTo>
                    <a:pt x="258" y="1007"/>
                    <a:pt x="250" y="991"/>
                    <a:pt x="245" y="975"/>
                  </a:cubicBezTo>
                  <a:cubicBezTo>
                    <a:pt x="236" y="977"/>
                    <a:pt x="231" y="973"/>
                    <a:pt x="223" y="973"/>
                  </a:cubicBezTo>
                  <a:cubicBezTo>
                    <a:pt x="214" y="965"/>
                    <a:pt x="209" y="934"/>
                    <a:pt x="227" y="934"/>
                  </a:cubicBezTo>
                  <a:cubicBezTo>
                    <a:pt x="231" y="941"/>
                    <a:pt x="225" y="947"/>
                    <a:pt x="226" y="954"/>
                  </a:cubicBezTo>
                  <a:cubicBezTo>
                    <a:pt x="239" y="974"/>
                    <a:pt x="282" y="965"/>
                    <a:pt x="305" y="961"/>
                  </a:cubicBezTo>
                  <a:cubicBezTo>
                    <a:pt x="316" y="959"/>
                    <a:pt x="327" y="960"/>
                    <a:pt x="333" y="954"/>
                  </a:cubicBezTo>
                  <a:cubicBezTo>
                    <a:pt x="336" y="955"/>
                    <a:pt x="335" y="957"/>
                    <a:pt x="340" y="955"/>
                  </a:cubicBezTo>
                  <a:cubicBezTo>
                    <a:pt x="351" y="948"/>
                    <a:pt x="379" y="939"/>
                    <a:pt x="392" y="927"/>
                  </a:cubicBezTo>
                  <a:cubicBezTo>
                    <a:pt x="400" y="918"/>
                    <a:pt x="407" y="901"/>
                    <a:pt x="395" y="895"/>
                  </a:cubicBezTo>
                  <a:cubicBezTo>
                    <a:pt x="358" y="906"/>
                    <a:pt x="338" y="934"/>
                    <a:pt x="288" y="938"/>
                  </a:cubicBezTo>
                  <a:cubicBezTo>
                    <a:pt x="268" y="940"/>
                    <a:pt x="236" y="945"/>
                    <a:pt x="228" y="935"/>
                  </a:cubicBezTo>
                  <a:cubicBezTo>
                    <a:pt x="226" y="932"/>
                    <a:pt x="224" y="921"/>
                    <a:pt x="220" y="913"/>
                  </a:cubicBezTo>
                  <a:cubicBezTo>
                    <a:pt x="192" y="841"/>
                    <a:pt x="164" y="751"/>
                    <a:pt x="140" y="673"/>
                  </a:cubicBezTo>
                  <a:cubicBezTo>
                    <a:pt x="133" y="649"/>
                    <a:pt x="127" y="624"/>
                    <a:pt x="123" y="601"/>
                  </a:cubicBezTo>
                  <a:cubicBezTo>
                    <a:pt x="121" y="584"/>
                    <a:pt x="112" y="567"/>
                    <a:pt x="109" y="552"/>
                  </a:cubicBezTo>
                  <a:cubicBezTo>
                    <a:pt x="108" y="548"/>
                    <a:pt x="109" y="543"/>
                    <a:pt x="109" y="539"/>
                  </a:cubicBezTo>
                  <a:cubicBezTo>
                    <a:pt x="107" y="525"/>
                    <a:pt x="102" y="511"/>
                    <a:pt x="98" y="496"/>
                  </a:cubicBezTo>
                  <a:cubicBezTo>
                    <a:pt x="86" y="447"/>
                    <a:pt x="72" y="407"/>
                    <a:pt x="63" y="364"/>
                  </a:cubicBezTo>
                  <a:cubicBezTo>
                    <a:pt x="57" y="339"/>
                    <a:pt x="51" y="312"/>
                    <a:pt x="54" y="290"/>
                  </a:cubicBezTo>
                  <a:cubicBezTo>
                    <a:pt x="48" y="270"/>
                    <a:pt x="40" y="251"/>
                    <a:pt x="33" y="230"/>
                  </a:cubicBezTo>
                  <a:cubicBezTo>
                    <a:pt x="27" y="209"/>
                    <a:pt x="24" y="187"/>
                    <a:pt x="18" y="168"/>
                  </a:cubicBezTo>
                  <a:cubicBezTo>
                    <a:pt x="11" y="149"/>
                    <a:pt x="0" y="131"/>
                    <a:pt x="3" y="112"/>
                  </a:cubicBezTo>
                  <a:cubicBezTo>
                    <a:pt x="4" y="101"/>
                    <a:pt x="11" y="92"/>
                    <a:pt x="17" y="81"/>
                  </a:cubicBezTo>
                  <a:cubicBezTo>
                    <a:pt x="5" y="67"/>
                    <a:pt x="3" y="53"/>
                    <a:pt x="7" y="35"/>
                  </a:cubicBezTo>
                  <a:cubicBezTo>
                    <a:pt x="22" y="21"/>
                    <a:pt x="57" y="0"/>
                    <a:pt x="86" y="4"/>
                  </a:cubicBezTo>
                  <a:cubicBezTo>
                    <a:pt x="95" y="5"/>
                    <a:pt x="102" y="13"/>
                    <a:pt x="110" y="13"/>
                  </a:cubicBezTo>
                  <a:cubicBezTo>
                    <a:pt x="118" y="25"/>
                    <a:pt x="131" y="42"/>
                    <a:pt x="126" y="60"/>
                  </a:cubicBezTo>
                  <a:cubicBezTo>
                    <a:pt x="148" y="89"/>
                    <a:pt x="158" y="126"/>
                    <a:pt x="177" y="164"/>
                  </a:cubicBezTo>
                  <a:cubicBezTo>
                    <a:pt x="179" y="168"/>
                    <a:pt x="184" y="172"/>
                    <a:pt x="186" y="177"/>
                  </a:cubicBezTo>
                  <a:cubicBezTo>
                    <a:pt x="193" y="193"/>
                    <a:pt x="193" y="213"/>
                    <a:pt x="207" y="225"/>
                  </a:cubicBezTo>
                  <a:cubicBezTo>
                    <a:pt x="215" y="258"/>
                    <a:pt x="233" y="295"/>
                    <a:pt x="246" y="323"/>
                  </a:cubicBezTo>
                  <a:cubicBezTo>
                    <a:pt x="261" y="357"/>
                    <a:pt x="271" y="400"/>
                    <a:pt x="285" y="440"/>
                  </a:cubicBezTo>
                  <a:cubicBezTo>
                    <a:pt x="295" y="467"/>
                    <a:pt x="300" y="495"/>
                    <a:pt x="312" y="522"/>
                  </a:cubicBezTo>
                  <a:cubicBezTo>
                    <a:pt x="324" y="547"/>
                    <a:pt x="331" y="579"/>
                    <a:pt x="341" y="612"/>
                  </a:cubicBezTo>
                  <a:cubicBezTo>
                    <a:pt x="352" y="650"/>
                    <a:pt x="363" y="691"/>
                    <a:pt x="369" y="731"/>
                  </a:cubicBezTo>
                  <a:cubicBezTo>
                    <a:pt x="375" y="766"/>
                    <a:pt x="378" y="796"/>
                    <a:pt x="384" y="827"/>
                  </a:cubicBezTo>
                  <a:cubicBezTo>
                    <a:pt x="387" y="845"/>
                    <a:pt x="394" y="863"/>
                    <a:pt x="393" y="881"/>
                  </a:cubicBezTo>
                  <a:close/>
                  <a:moveTo>
                    <a:pt x="21" y="35"/>
                  </a:moveTo>
                  <a:cubicBezTo>
                    <a:pt x="42" y="32"/>
                    <a:pt x="70" y="27"/>
                    <a:pt x="86" y="15"/>
                  </a:cubicBezTo>
                  <a:cubicBezTo>
                    <a:pt x="67" y="16"/>
                    <a:pt x="30" y="19"/>
                    <a:pt x="21" y="35"/>
                  </a:cubicBezTo>
                  <a:close/>
                  <a:moveTo>
                    <a:pt x="88" y="58"/>
                  </a:moveTo>
                  <a:cubicBezTo>
                    <a:pt x="104" y="47"/>
                    <a:pt x="121" y="24"/>
                    <a:pt x="99" y="17"/>
                  </a:cubicBezTo>
                  <a:cubicBezTo>
                    <a:pt x="82" y="36"/>
                    <a:pt x="43" y="44"/>
                    <a:pt x="16" y="46"/>
                  </a:cubicBezTo>
                  <a:cubicBezTo>
                    <a:pt x="6" y="88"/>
                    <a:pt x="65" y="74"/>
                    <a:pt x="88" y="58"/>
                  </a:cubicBezTo>
                  <a:close/>
                  <a:moveTo>
                    <a:pt x="90" y="69"/>
                  </a:moveTo>
                  <a:cubicBezTo>
                    <a:pt x="99" y="74"/>
                    <a:pt x="107" y="66"/>
                    <a:pt x="113" y="62"/>
                  </a:cubicBezTo>
                  <a:cubicBezTo>
                    <a:pt x="108" y="55"/>
                    <a:pt x="115" y="50"/>
                    <a:pt x="118" y="45"/>
                  </a:cubicBezTo>
                  <a:cubicBezTo>
                    <a:pt x="116" y="45"/>
                    <a:pt x="117" y="42"/>
                    <a:pt x="115" y="42"/>
                  </a:cubicBezTo>
                  <a:cubicBezTo>
                    <a:pt x="109" y="53"/>
                    <a:pt x="99" y="61"/>
                    <a:pt x="90" y="69"/>
                  </a:cubicBezTo>
                  <a:close/>
                  <a:moveTo>
                    <a:pt x="28" y="85"/>
                  </a:moveTo>
                  <a:cubicBezTo>
                    <a:pt x="29" y="92"/>
                    <a:pt x="21" y="93"/>
                    <a:pt x="18" y="97"/>
                  </a:cubicBezTo>
                  <a:cubicBezTo>
                    <a:pt x="12" y="107"/>
                    <a:pt x="11" y="123"/>
                    <a:pt x="15" y="138"/>
                  </a:cubicBezTo>
                  <a:cubicBezTo>
                    <a:pt x="18" y="152"/>
                    <a:pt x="26" y="168"/>
                    <a:pt x="31" y="184"/>
                  </a:cubicBezTo>
                  <a:cubicBezTo>
                    <a:pt x="36" y="200"/>
                    <a:pt x="38" y="218"/>
                    <a:pt x="43" y="232"/>
                  </a:cubicBezTo>
                  <a:cubicBezTo>
                    <a:pt x="62" y="296"/>
                    <a:pt x="94" y="368"/>
                    <a:pt x="115" y="434"/>
                  </a:cubicBezTo>
                  <a:cubicBezTo>
                    <a:pt x="124" y="461"/>
                    <a:pt x="133" y="487"/>
                    <a:pt x="150" y="506"/>
                  </a:cubicBezTo>
                  <a:cubicBezTo>
                    <a:pt x="148" y="498"/>
                    <a:pt x="154" y="505"/>
                    <a:pt x="158" y="503"/>
                  </a:cubicBezTo>
                  <a:cubicBezTo>
                    <a:pt x="165" y="500"/>
                    <a:pt x="171" y="496"/>
                    <a:pt x="178" y="492"/>
                  </a:cubicBezTo>
                  <a:cubicBezTo>
                    <a:pt x="182" y="480"/>
                    <a:pt x="178" y="458"/>
                    <a:pt x="174" y="442"/>
                  </a:cubicBezTo>
                  <a:cubicBezTo>
                    <a:pt x="167" y="417"/>
                    <a:pt x="154" y="385"/>
                    <a:pt x="146" y="365"/>
                  </a:cubicBezTo>
                  <a:cubicBezTo>
                    <a:pt x="139" y="349"/>
                    <a:pt x="133" y="326"/>
                    <a:pt x="129" y="312"/>
                  </a:cubicBezTo>
                  <a:cubicBezTo>
                    <a:pt x="121" y="290"/>
                    <a:pt x="114" y="268"/>
                    <a:pt x="107" y="245"/>
                  </a:cubicBezTo>
                  <a:cubicBezTo>
                    <a:pt x="101" y="224"/>
                    <a:pt x="95" y="202"/>
                    <a:pt x="89" y="182"/>
                  </a:cubicBezTo>
                  <a:cubicBezTo>
                    <a:pt x="84" y="168"/>
                    <a:pt x="77" y="156"/>
                    <a:pt x="75" y="143"/>
                  </a:cubicBezTo>
                  <a:cubicBezTo>
                    <a:pt x="70" y="119"/>
                    <a:pt x="76" y="87"/>
                    <a:pt x="86" y="71"/>
                  </a:cubicBezTo>
                  <a:cubicBezTo>
                    <a:pt x="87" y="70"/>
                    <a:pt x="88" y="69"/>
                    <a:pt x="86" y="69"/>
                  </a:cubicBezTo>
                  <a:cubicBezTo>
                    <a:pt x="70" y="80"/>
                    <a:pt x="48" y="86"/>
                    <a:pt x="28" y="85"/>
                  </a:cubicBezTo>
                  <a:close/>
                  <a:moveTo>
                    <a:pt x="287" y="483"/>
                  </a:moveTo>
                  <a:cubicBezTo>
                    <a:pt x="279" y="449"/>
                    <a:pt x="264" y="414"/>
                    <a:pt x="253" y="380"/>
                  </a:cubicBezTo>
                  <a:cubicBezTo>
                    <a:pt x="237" y="327"/>
                    <a:pt x="215" y="276"/>
                    <a:pt x="192" y="226"/>
                  </a:cubicBezTo>
                  <a:cubicBezTo>
                    <a:pt x="169" y="174"/>
                    <a:pt x="151" y="120"/>
                    <a:pt x="123" y="71"/>
                  </a:cubicBezTo>
                  <a:cubicBezTo>
                    <a:pt x="114" y="76"/>
                    <a:pt x="96" y="78"/>
                    <a:pt x="90" y="86"/>
                  </a:cubicBezTo>
                  <a:cubicBezTo>
                    <a:pt x="85" y="93"/>
                    <a:pt x="83" y="116"/>
                    <a:pt x="83" y="124"/>
                  </a:cubicBezTo>
                  <a:cubicBezTo>
                    <a:pt x="85" y="155"/>
                    <a:pt x="99" y="189"/>
                    <a:pt x="110" y="217"/>
                  </a:cubicBezTo>
                  <a:cubicBezTo>
                    <a:pt x="133" y="281"/>
                    <a:pt x="150" y="346"/>
                    <a:pt x="171" y="405"/>
                  </a:cubicBezTo>
                  <a:cubicBezTo>
                    <a:pt x="177" y="420"/>
                    <a:pt x="182" y="437"/>
                    <a:pt x="186" y="453"/>
                  </a:cubicBezTo>
                  <a:cubicBezTo>
                    <a:pt x="190" y="469"/>
                    <a:pt x="196" y="487"/>
                    <a:pt x="187" y="502"/>
                  </a:cubicBezTo>
                  <a:cubicBezTo>
                    <a:pt x="172" y="507"/>
                    <a:pt x="158" y="513"/>
                    <a:pt x="143" y="519"/>
                  </a:cubicBezTo>
                  <a:cubicBezTo>
                    <a:pt x="111" y="471"/>
                    <a:pt x="91" y="387"/>
                    <a:pt x="66" y="330"/>
                  </a:cubicBezTo>
                  <a:cubicBezTo>
                    <a:pt x="73" y="376"/>
                    <a:pt x="89" y="417"/>
                    <a:pt x="100" y="458"/>
                  </a:cubicBezTo>
                  <a:cubicBezTo>
                    <a:pt x="104" y="472"/>
                    <a:pt x="106" y="488"/>
                    <a:pt x="109" y="502"/>
                  </a:cubicBezTo>
                  <a:cubicBezTo>
                    <a:pt x="112" y="517"/>
                    <a:pt x="118" y="530"/>
                    <a:pt x="121" y="545"/>
                  </a:cubicBezTo>
                  <a:cubicBezTo>
                    <a:pt x="131" y="597"/>
                    <a:pt x="143" y="648"/>
                    <a:pt x="157" y="696"/>
                  </a:cubicBezTo>
                  <a:cubicBezTo>
                    <a:pt x="181" y="775"/>
                    <a:pt x="206" y="851"/>
                    <a:pt x="234" y="927"/>
                  </a:cubicBezTo>
                  <a:cubicBezTo>
                    <a:pt x="256" y="930"/>
                    <a:pt x="301" y="928"/>
                    <a:pt x="327" y="920"/>
                  </a:cubicBezTo>
                  <a:cubicBezTo>
                    <a:pt x="346" y="909"/>
                    <a:pt x="366" y="897"/>
                    <a:pt x="385" y="885"/>
                  </a:cubicBezTo>
                  <a:cubicBezTo>
                    <a:pt x="368" y="775"/>
                    <a:pt x="349" y="649"/>
                    <a:pt x="308" y="532"/>
                  </a:cubicBezTo>
                  <a:cubicBezTo>
                    <a:pt x="269" y="525"/>
                    <a:pt x="223" y="538"/>
                    <a:pt x="183" y="558"/>
                  </a:cubicBezTo>
                  <a:cubicBezTo>
                    <a:pt x="203" y="527"/>
                    <a:pt x="263" y="518"/>
                    <a:pt x="301" y="518"/>
                  </a:cubicBezTo>
                  <a:cubicBezTo>
                    <a:pt x="297" y="504"/>
                    <a:pt x="292" y="494"/>
                    <a:pt x="287" y="483"/>
                  </a:cubicBezTo>
                  <a:close/>
                  <a:moveTo>
                    <a:pt x="396" y="1200"/>
                  </a:moveTo>
                  <a:cubicBezTo>
                    <a:pt x="411" y="1197"/>
                    <a:pt x="432" y="1194"/>
                    <a:pt x="437" y="1178"/>
                  </a:cubicBezTo>
                  <a:cubicBezTo>
                    <a:pt x="440" y="1166"/>
                    <a:pt x="429" y="1142"/>
                    <a:pt x="425" y="1121"/>
                  </a:cubicBezTo>
                  <a:cubicBezTo>
                    <a:pt x="417" y="1073"/>
                    <a:pt x="405" y="1019"/>
                    <a:pt x="395" y="965"/>
                  </a:cubicBezTo>
                  <a:cubicBezTo>
                    <a:pt x="392" y="952"/>
                    <a:pt x="393" y="946"/>
                    <a:pt x="386" y="941"/>
                  </a:cubicBezTo>
                  <a:cubicBezTo>
                    <a:pt x="372" y="950"/>
                    <a:pt x="352" y="960"/>
                    <a:pt x="338" y="965"/>
                  </a:cubicBezTo>
                  <a:cubicBezTo>
                    <a:pt x="341" y="991"/>
                    <a:pt x="353" y="1013"/>
                    <a:pt x="354" y="1030"/>
                  </a:cubicBezTo>
                  <a:cubicBezTo>
                    <a:pt x="347" y="1023"/>
                    <a:pt x="343" y="1010"/>
                    <a:pt x="339" y="998"/>
                  </a:cubicBezTo>
                  <a:cubicBezTo>
                    <a:pt x="335" y="987"/>
                    <a:pt x="335" y="968"/>
                    <a:pt x="322" y="968"/>
                  </a:cubicBezTo>
                  <a:cubicBezTo>
                    <a:pt x="332" y="1035"/>
                    <a:pt x="376" y="1114"/>
                    <a:pt x="385" y="1186"/>
                  </a:cubicBezTo>
                  <a:cubicBezTo>
                    <a:pt x="372" y="1170"/>
                    <a:pt x="371" y="1146"/>
                    <a:pt x="365" y="1126"/>
                  </a:cubicBezTo>
                  <a:cubicBezTo>
                    <a:pt x="356" y="1100"/>
                    <a:pt x="345" y="1072"/>
                    <a:pt x="335" y="1046"/>
                  </a:cubicBezTo>
                  <a:cubicBezTo>
                    <a:pt x="325" y="1020"/>
                    <a:pt x="321" y="992"/>
                    <a:pt x="308" y="969"/>
                  </a:cubicBezTo>
                  <a:cubicBezTo>
                    <a:pt x="300" y="973"/>
                    <a:pt x="286" y="976"/>
                    <a:pt x="278" y="976"/>
                  </a:cubicBezTo>
                  <a:cubicBezTo>
                    <a:pt x="282" y="986"/>
                    <a:pt x="283" y="997"/>
                    <a:pt x="286" y="1009"/>
                  </a:cubicBezTo>
                  <a:cubicBezTo>
                    <a:pt x="301" y="1068"/>
                    <a:pt x="335" y="1115"/>
                    <a:pt x="355" y="1165"/>
                  </a:cubicBezTo>
                  <a:cubicBezTo>
                    <a:pt x="357" y="1171"/>
                    <a:pt x="357" y="1177"/>
                    <a:pt x="359" y="1182"/>
                  </a:cubicBezTo>
                  <a:cubicBezTo>
                    <a:pt x="361" y="1186"/>
                    <a:pt x="367" y="1190"/>
                    <a:pt x="364" y="1194"/>
                  </a:cubicBezTo>
                  <a:cubicBezTo>
                    <a:pt x="352" y="1192"/>
                    <a:pt x="348" y="1172"/>
                    <a:pt x="341" y="1158"/>
                  </a:cubicBezTo>
                  <a:cubicBezTo>
                    <a:pt x="321" y="1115"/>
                    <a:pt x="299" y="1074"/>
                    <a:pt x="284" y="1030"/>
                  </a:cubicBezTo>
                  <a:cubicBezTo>
                    <a:pt x="280" y="1018"/>
                    <a:pt x="278" y="1004"/>
                    <a:pt x="274" y="993"/>
                  </a:cubicBezTo>
                  <a:cubicBezTo>
                    <a:pt x="271" y="987"/>
                    <a:pt x="269" y="978"/>
                    <a:pt x="258" y="977"/>
                  </a:cubicBezTo>
                  <a:cubicBezTo>
                    <a:pt x="279" y="1047"/>
                    <a:pt x="311" y="1104"/>
                    <a:pt x="339" y="1171"/>
                  </a:cubicBezTo>
                  <a:cubicBezTo>
                    <a:pt x="349" y="1181"/>
                    <a:pt x="352" y="1199"/>
                    <a:pt x="362" y="1208"/>
                  </a:cubicBezTo>
                  <a:cubicBezTo>
                    <a:pt x="372" y="1210"/>
                    <a:pt x="385" y="1203"/>
                    <a:pt x="396" y="1200"/>
                  </a:cubicBezTo>
                  <a:close/>
                  <a:moveTo>
                    <a:pt x="424" y="1203"/>
                  </a:moveTo>
                  <a:cubicBezTo>
                    <a:pt x="413" y="1209"/>
                    <a:pt x="371" y="1216"/>
                    <a:pt x="361" y="1212"/>
                  </a:cubicBezTo>
                  <a:cubicBezTo>
                    <a:pt x="356" y="1215"/>
                    <a:pt x="353" y="1219"/>
                    <a:pt x="350" y="1224"/>
                  </a:cubicBezTo>
                  <a:cubicBezTo>
                    <a:pt x="355" y="1228"/>
                    <a:pt x="364" y="1230"/>
                    <a:pt x="373" y="1230"/>
                  </a:cubicBezTo>
                  <a:cubicBezTo>
                    <a:pt x="403" y="1228"/>
                    <a:pt x="446" y="1217"/>
                    <a:pt x="449" y="1191"/>
                  </a:cubicBezTo>
                  <a:cubicBezTo>
                    <a:pt x="444" y="1191"/>
                    <a:pt x="446" y="1185"/>
                    <a:pt x="442" y="1185"/>
                  </a:cubicBezTo>
                  <a:cubicBezTo>
                    <a:pt x="436" y="1190"/>
                    <a:pt x="432" y="1198"/>
                    <a:pt x="424" y="1203"/>
                  </a:cubicBezTo>
                  <a:close/>
                  <a:moveTo>
                    <a:pt x="441" y="1405"/>
                  </a:moveTo>
                  <a:cubicBezTo>
                    <a:pt x="443" y="1390"/>
                    <a:pt x="445" y="1370"/>
                    <a:pt x="450" y="1358"/>
                  </a:cubicBezTo>
                  <a:cubicBezTo>
                    <a:pt x="453" y="1349"/>
                    <a:pt x="471" y="1328"/>
                    <a:pt x="471" y="1318"/>
                  </a:cubicBezTo>
                  <a:cubicBezTo>
                    <a:pt x="471" y="1309"/>
                    <a:pt x="459" y="1292"/>
                    <a:pt x="454" y="1281"/>
                  </a:cubicBezTo>
                  <a:cubicBezTo>
                    <a:pt x="445" y="1260"/>
                    <a:pt x="438" y="1245"/>
                    <a:pt x="431" y="1227"/>
                  </a:cubicBezTo>
                  <a:cubicBezTo>
                    <a:pt x="430" y="1226"/>
                    <a:pt x="430" y="1226"/>
                    <a:pt x="428" y="1226"/>
                  </a:cubicBezTo>
                  <a:cubicBezTo>
                    <a:pt x="416" y="1233"/>
                    <a:pt x="405" y="1231"/>
                    <a:pt x="393" y="1236"/>
                  </a:cubicBezTo>
                  <a:cubicBezTo>
                    <a:pt x="393" y="1265"/>
                    <a:pt x="401" y="1293"/>
                    <a:pt x="408" y="1323"/>
                  </a:cubicBezTo>
                  <a:cubicBezTo>
                    <a:pt x="416" y="1327"/>
                    <a:pt x="422" y="1332"/>
                    <a:pt x="427" y="1339"/>
                  </a:cubicBezTo>
                  <a:cubicBezTo>
                    <a:pt x="426" y="1350"/>
                    <a:pt x="425" y="1360"/>
                    <a:pt x="415" y="1366"/>
                  </a:cubicBezTo>
                  <a:cubicBezTo>
                    <a:pt x="407" y="1361"/>
                    <a:pt x="399" y="1365"/>
                    <a:pt x="394" y="1356"/>
                  </a:cubicBezTo>
                  <a:cubicBezTo>
                    <a:pt x="389" y="1343"/>
                    <a:pt x="396" y="1332"/>
                    <a:pt x="397" y="1318"/>
                  </a:cubicBezTo>
                  <a:cubicBezTo>
                    <a:pt x="397" y="1296"/>
                    <a:pt x="382" y="1262"/>
                    <a:pt x="383" y="1238"/>
                  </a:cubicBezTo>
                  <a:cubicBezTo>
                    <a:pt x="380" y="1239"/>
                    <a:pt x="376" y="1239"/>
                    <a:pt x="372" y="1240"/>
                  </a:cubicBezTo>
                  <a:cubicBezTo>
                    <a:pt x="375" y="1263"/>
                    <a:pt x="373" y="1287"/>
                    <a:pt x="375" y="1310"/>
                  </a:cubicBezTo>
                  <a:cubicBezTo>
                    <a:pt x="376" y="1314"/>
                    <a:pt x="379" y="1319"/>
                    <a:pt x="380" y="1323"/>
                  </a:cubicBezTo>
                  <a:cubicBezTo>
                    <a:pt x="381" y="1332"/>
                    <a:pt x="380" y="1340"/>
                    <a:pt x="382" y="1348"/>
                  </a:cubicBezTo>
                  <a:cubicBezTo>
                    <a:pt x="388" y="1371"/>
                    <a:pt x="400" y="1386"/>
                    <a:pt x="411" y="1405"/>
                  </a:cubicBezTo>
                  <a:cubicBezTo>
                    <a:pt x="419" y="1420"/>
                    <a:pt x="424" y="1436"/>
                    <a:pt x="435" y="1449"/>
                  </a:cubicBezTo>
                  <a:cubicBezTo>
                    <a:pt x="438" y="1435"/>
                    <a:pt x="439" y="1421"/>
                    <a:pt x="441" y="14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0436489" y="2323307"/>
            <a:ext cx="1176338" cy="385763"/>
            <a:chOff x="3494088" y="1354138"/>
            <a:chExt cx="1176338" cy="385763"/>
          </a:xfrm>
        </p:grpSpPr>
        <p:sp>
          <p:nvSpPr>
            <p:cNvPr id="118" name="Freeform 116"/>
            <p:cNvSpPr>
              <a:spLocks noEditPoints="1"/>
            </p:cNvSpPr>
            <p:nvPr/>
          </p:nvSpPr>
          <p:spPr bwMode="auto">
            <a:xfrm>
              <a:off x="4618038" y="1709738"/>
              <a:ext cx="52388" cy="30163"/>
            </a:xfrm>
            <a:custGeom>
              <a:avLst/>
              <a:gdLst>
                <a:gd name="T0" fmla="*/ 67 w 67"/>
                <a:gd name="T1" fmla="*/ 31 h 38"/>
                <a:gd name="T2" fmla="*/ 43 w 67"/>
                <a:gd name="T3" fmla="*/ 38 h 38"/>
                <a:gd name="T4" fmla="*/ 7 w 67"/>
                <a:gd name="T5" fmla="*/ 15 h 38"/>
                <a:gd name="T6" fmla="*/ 37 w 67"/>
                <a:gd name="T7" fmla="*/ 0 h 38"/>
                <a:gd name="T8" fmla="*/ 67 w 67"/>
                <a:gd name="T9" fmla="*/ 31 h 38"/>
                <a:gd name="T10" fmla="*/ 25 w 67"/>
                <a:gd name="T11" fmla="*/ 25 h 38"/>
                <a:gd name="T12" fmla="*/ 52 w 67"/>
                <a:gd name="T13" fmla="*/ 21 h 38"/>
                <a:gd name="T14" fmla="*/ 25 w 67"/>
                <a:gd name="T15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8">
                  <a:moveTo>
                    <a:pt x="67" y="31"/>
                  </a:moveTo>
                  <a:cubicBezTo>
                    <a:pt x="59" y="33"/>
                    <a:pt x="50" y="34"/>
                    <a:pt x="43" y="38"/>
                  </a:cubicBezTo>
                  <a:cubicBezTo>
                    <a:pt x="28" y="36"/>
                    <a:pt x="0" y="34"/>
                    <a:pt x="7" y="15"/>
                  </a:cubicBezTo>
                  <a:cubicBezTo>
                    <a:pt x="20" y="16"/>
                    <a:pt x="27" y="4"/>
                    <a:pt x="37" y="0"/>
                  </a:cubicBezTo>
                  <a:cubicBezTo>
                    <a:pt x="51" y="6"/>
                    <a:pt x="64" y="13"/>
                    <a:pt x="67" y="31"/>
                  </a:cubicBezTo>
                  <a:close/>
                  <a:moveTo>
                    <a:pt x="25" y="25"/>
                  </a:moveTo>
                  <a:cubicBezTo>
                    <a:pt x="33" y="31"/>
                    <a:pt x="46" y="27"/>
                    <a:pt x="52" y="21"/>
                  </a:cubicBezTo>
                  <a:cubicBezTo>
                    <a:pt x="47" y="11"/>
                    <a:pt x="27" y="14"/>
                    <a:pt x="25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7"/>
            <p:cNvSpPr>
              <a:spLocks noEditPoints="1"/>
            </p:cNvSpPr>
            <p:nvPr/>
          </p:nvSpPr>
          <p:spPr bwMode="auto">
            <a:xfrm>
              <a:off x="4560888" y="1698626"/>
              <a:ext cx="47625" cy="30163"/>
            </a:xfrm>
            <a:custGeom>
              <a:avLst/>
              <a:gdLst>
                <a:gd name="T0" fmla="*/ 0 w 61"/>
                <a:gd name="T1" fmla="*/ 18 h 39"/>
                <a:gd name="T2" fmla="*/ 6 w 61"/>
                <a:gd name="T3" fmla="*/ 0 h 39"/>
                <a:gd name="T4" fmla="*/ 61 w 61"/>
                <a:gd name="T5" fmla="*/ 11 h 39"/>
                <a:gd name="T6" fmla="*/ 47 w 61"/>
                <a:gd name="T7" fmla="*/ 36 h 39"/>
                <a:gd name="T8" fmla="*/ 0 w 61"/>
                <a:gd name="T9" fmla="*/ 18 h 39"/>
                <a:gd name="T10" fmla="*/ 13 w 61"/>
                <a:gd name="T11" fmla="*/ 12 h 39"/>
                <a:gd name="T12" fmla="*/ 47 w 61"/>
                <a:gd name="T13" fmla="*/ 18 h 39"/>
                <a:gd name="T14" fmla="*/ 13 w 61"/>
                <a:gd name="T15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39">
                  <a:moveTo>
                    <a:pt x="0" y="18"/>
                  </a:moveTo>
                  <a:cubicBezTo>
                    <a:pt x="0" y="10"/>
                    <a:pt x="0" y="4"/>
                    <a:pt x="6" y="0"/>
                  </a:cubicBezTo>
                  <a:cubicBezTo>
                    <a:pt x="28" y="3"/>
                    <a:pt x="43" y="2"/>
                    <a:pt x="61" y="11"/>
                  </a:cubicBezTo>
                  <a:cubicBezTo>
                    <a:pt x="59" y="23"/>
                    <a:pt x="55" y="34"/>
                    <a:pt x="47" y="36"/>
                  </a:cubicBezTo>
                  <a:cubicBezTo>
                    <a:pt x="32" y="39"/>
                    <a:pt x="13" y="20"/>
                    <a:pt x="0" y="18"/>
                  </a:cubicBezTo>
                  <a:close/>
                  <a:moveTo>
                    <a:pt x="13" y="12"/>
                  </a:moveTo>
                  <a:cubicBezTo>
                    <a:pt x="21" y="18"/>
                    <a:pt x="39" y="29"/>
                    <a:pt x="47" y="18"/>
                  </a:cubicBezTo>
                  <a:cubicBezTo>
                    <a:pt x="39" y="13"/>
                    <a:pt x="27" y="11"/>
                    <a:pt x="1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8"/>
            <p:cNvSpPr>
              <a:spLocks noEditPoints="1"/>
            </p:cNvSpPr>
            <p:nvPr/>
          </p:nvSpPr>
          <p:spPr bwMode="auto">
            <a:xfrm>
              <a:off x="3494088" y="1354138"/>
              <a:ext cx="1052513" cy="374650"/>
            </a:xfrm>
            <a:custGeom>
              <a:avLst/>
              <a:gdLst>
                <a:gd name="T0" fmla="*/ 1317 w 1350"/>
                <a:gd name="T1" fmla="*/ 458 h 481"/>
                <a:gd name="T2" fmla="*/ 1132 w 1350"/>
                <a:gd name="T3" fmla="*/ 443 h 481"/>
                <a:gd name="T4" fmla="*/ 1072 w 1350"/>
                <a:gd name="T5" fmla="*/ 459 h 481"/>
                <a:gd name="T6" fmla="*/ 771 w 1350"/>
                <a:gd name="T7" fmla="*/ 461 h 481"/>
                <a:gd name="T8" fmla="*/ 613 w 1350"/>
                <a:gd name="T9" fmla="*/ 446 h 481"/>
                <a:gd name="T10" fmla="*/ 285 w 1350"/>
                <a:gd name="T11" fmla="*/ 286 h 481"/>
                <a:gd name="T12" fmla="*/ 12 w 1350"/>
                <a:gd name="T13" fmla="*/ 159 h 481"/>
                <a:gd name="T14" fmla="*/ 85 w 1350"/>
                <a:gd name="T15" fmla="*/ 1 h 481"/>
                <a:gd name="T16" fmla="*/ 223 w 1350"/>
                <a:gd name="T17" fmla="*/ 62 h 481"/>
                <a:gd name="T18" fmla="*/ 411 w 1350"/>
                <a:gd name="T19" fmla="*/ 164 h 481"/>
                <a:gd name="T20" fmla="*/ 703 w 1350"/>
                <a:gd name="T21" fmla="*/ 321 h 481"/>
                <a:gd name="T22" fmla="*/ 903 w 1350"/>
                <a:gd name="T23" fmla="*/ 440 h 481"/>
                <a:gd name="T24" fmla="*/ 979 w 1350"/>
                <a:gd name="T25" fmla="*/ 380 h 481"/>
                <a:gd name="T26" fmla="*/ 1083 w 1350"/>
                <a:gd name="T27" fmla="*/ 375 h 481"/>
                <a:gd name="T28" fmla="*/ 1182 w 1350"/>
                <a:gd name="T29" fmla="*/ 417 h 481"/>
                <a:gd name="T30" fmla="*/ 1339 w 1350"/>
                <a:gd name="T31" fmla="*/ 433 h 481"/>
                <a:gd name="T32" fmla="*/ 1246 w 1350"/>
                <a:gd name="T33" fmla="*/ 423 h 481"/>
                <a:gd name="T34" fmla="*/ 1142 w 1350"/>
                <a:gd name="T35" fmla="*/ 433 h 481"/>
                <a:gd name="T36" fmla="*/ 1286 w 1350"/>
                <a:gd name="T37" fmla="*/ 431 h 481"/>
                <a:gd name="T38" fmla="*/ 986 w 1350"/>
                <a:gd name="T39" fmla="*/ 369 h 481"/>
                <a:gd name="T40" fmla="*/ 990 w 1350"/>
                <a:gd name="T41" fmla="*/ 450 h 481"/>
                <a:gd name="T42" fmla="*/ 829 w 1350"/>
                <a:gd name="T43" fmla="*/ 439 h 481"/>
                <a:gd name="T44" fmla="*/ 904 w 1350"/>
                <a:gd name="T45" fmla="*/ 456 h 481"/>
                <a:gd name="T46" fmla="*/ 1028 w 1350"/>
                <a:gd name="T47" fmla="*/ 388 h 481"/>
                <a:gd name="T48" fmla="*/ 1062 w 1350"/>
                <a:gd name="T49" fmla="*/ 377 h 481"/>
                <a:gd name="T50" fmla="*/ 1111 w 1350"/>
                <a:gd name="T51" fmla="*/ 410 h 481"/>
                <a:gd name="T52" fmla="*/ 781 w 1350"/>
                <a:gd name="T53" fmla="*/ 444 h 481"/>
                <a:gd name="T54" fmla="*/ 697 w 1350"/>
                <a:gd name="T55" fmla="*/ 378 h 481"/>
                <a:gd name="T56" fmla="*/ 731 w 1350"/>
                <a:gd name="T57" fmla="*/ 444 h 481"/>
                <a:gd name="T58" fmla="*/ 642 w 1350"/>
                <a:gd name="T59" fmla="*/ 304 h 481"/>
                <a:gd name="T60" fmla="*/ 687 w 1350"/>
                <a:gd name="T61" fmla="*/ 374 h 481"/>
                <a:gd name="T62" fmla="*/ 367 w 1350"/>
                <a:gd name="T63" fmla="*/ 293 h 481"/>
                <a:gd name="T64" fmla="*/ 580 w 1350"/>
                <a:gd name="T65" fmla="*/ 397 h 481"/>
                <a:gd name="T66" fmla="*/ 630 w 1350"/>
                <a:gd name="T67" fmla="*/ 297 h 481"/>
                <a:gd name="T68" fmla="*/ 390 w 1350"/>
                <a:gd name="T69" fmla="*/ 164 h 481"/>
                <a:gd name="T70" fmla="*/ 585 w 1350"/>
                <a:gd name="T71" fmla="*/ 288 h 481"/>
                <a:gd name="T72" fmla="*/ 479 w 1350"/>
                <a:gd name="T73" fmla="*/ 317 h 481"/>
                <a:gd name="T74" fmla="*/ 280 w 1350"/>
                <a:gd name="T75" fmla="*/ 195 h 481"/>
                <a:gd name="T76" fmla="*/ 182 w 1350"/>
                <a:gd name="T77" fmla="*/ 53 h 481"/>
                <a:gd name="T78" fmla="*/ 591 w 1350"/>
                <a:gd name="T79" fmla="*/ 312 h 481"/>
                <a:gd name="T80" fmla="*/ 405 w 1350"/>
                <a:gd name="T81" fmla="*/ 204 h 481"/>
                <a:gd name="T82" fmla="*/ 259 w 1350"/>
                <a:gd name="T83" fmla="*/ 114 h 481"/>
                <a:gd name="T84" fmla="*/ 305 w 1350"/>
                <a:gd name="T85" fmla="*/ 204 h 481"/>
                <a:gd name="T86" fmla="*/ 594 w 1350"/>
                <a:gd name="T87" fmla="*/ 314 h 481"/>
                <a:gd name="T88" fmla="*/ 580 w 1350"/>
                <a:gd name="T89" fmla="*/ 409 h 481"/>
                <a:gd name="T90" fmla="*/ 354 w 1350"/>
                <a:gd name="T91" fmla="*/ 297 h 481"/>
                <a:gd name="T92" fmla="*/ 113 w 1350"/>
                <a:gd name="T93" fmla="*/ 201 h 481"/>
                <a:gd name="T94" fmla="*/ 539 w 1350"/>
                <a:gd name="T95" fmla="*/ 395 h 481"/>
                <a:gd name="T96" fmla="*/ 168 w 1350"/>
                <a:gd name="T97" fmla="*/ 43 h 481"/>
                <a:gd name="T98" fmla="*/ 98 w 1350"/>
                <a:gd name="T99" fmla="*/ 194 h 481"/>
                <a:gd name="T100" fmla="*/ 41 w 1350"/>
                <a:gd name="T101" fmla="*/ 49 h 481"/>
                <a:gd name="T102" fmla="*/ 37 w 1350"/>
                <a:gd name="T103" fmla="*/ 149 h 481"/>
                <a:gd name="T104" fmla="*/ 108 w 1350"/>
                <a:gd name="T105" fmla="*/ 23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50" h="481">
                  <a:moveTo>
                    <a:pt x="1345" y="435"/>
                  </a:moveTo>
                  <a:cubicBezTo>
                    <a:pt x="1345" y="443"/>
                    <a:pt x="1350" y="456"/>
                    <a:pt x="1347" y="466"/>
                  </a:cubicBezTo>
                  <a:cubicBezTo>
                    <a:pt x="1333" y="468"/>
                    <a:pt x="1329" y="464"/>
                    <a:pt x="1317" y="458"/>
                  </a:cubicBezTo>
                  <a:cubicBezTo>
                    <a:pt x="1286" y="451"/>
                    <a:pt x="1253" y="437"/>
                    <a:pt x="1218" y="441"/>
                  </a:cubicBezTo>
                  <a:cubicBezTo>
                    <a:pt x="1205" y="443"/>
                    <a:pt x="1194" y="449"/>
                    <a:pt x="1182" y="450"/>
                  </a:cubicBezTo>
                  <a:cubicBezTo>
                    <a:pt x="1165" y="451"/>
                    <a:pt x="1150" y="442"/>
                    <a:pt x="1132" y="443"/>
                  </a:cubicBezTo>
                  <a:cubicBezTo>
                    <a:pt x="1114" y="428"/>
                    <a:pt x="1097" y="415"/>
                    <a:pt x="1078" y="402"/>
                  </a:cubicBezTo>
                  <a:cubicBezTo>
                    <a:pt x="1085" y="415"/>
                    <a:pt x="1096" y="424"/>
                    <a:pt x="1094" y="441"/>
                  </a:cubicBezTo>
                  <a:cubicBezTo>
                    <a:pt x="1090" y="450"/>
                    <a:pt x="1080" y="453"/>
                    <a:pt x="1072" y="459"/>
                  </a:cubicBezTo>
                  <a:cubicBezTo>
                    <a:pt x="1032" y="456"/>
                    <a:pt x="994" y="472"/>
                    <a:pt x="961" y="478"/>
                  </a:cubicBezTo>
                  <a:cubicBezTo>
                    <a:pt x="908" y="477"/>
                    <a:pt x="858" y="449"/>
                    <a:pt x="801" y="454"/>
                  </a:cubicBezTo>
                  <a:cubicBezTo>
                    <a:pt x="791" y="455"/>
                    <a:pt x="781" y="461"/>
                    <a:pt x="771" y="461"/>
                  </a:cubicBezTo>
                  <a:cubicBezTo>
                    <a:pt x="750" y="463"/>
                    <a:pt x="728" y="456"/>
                    <a:pt x="706" y="455"/>
                  </a:cubicBezTo>
                  <a:cubicBezTo>
                    <a:pt x="683" y="455"/>
                    <a:pt x="659" y="452"/>
                    <a:pt x="637" y="454"/>
                  </a:cubicBezTo>
                  <a:cubicBezTo>
                    <a:pt x="625" y="455"/>
                    <a:pt x="618" y="459"/>
                    <a:pt x="613" y="446"/>
                  </a:cubicBezTo>
                  <a:cubicBezTo>
                    <a:pt x="555" y="415"/>
                    <a:pt x="496" y="385"/>
                    <a:pt x="437" y="353"/>
                  </a:cubicBezTo>
                  <a:cubicBezTo>
                    <a:pt x="418" y="343"/>
                    <a:pt x="399" y="331"/>
                    <a:pt x="378" y="322"/>
                  </a:cubicBezTo>
                  <a:cubicBezTo>
                    <a:pt x="348" y="308"/>
                    <a:pt x="315" y="300"/>
                    <a:pt x="285" y="286"/>
                  </a:cubicBezTo>
                  <a:cubicBezTo>
                    <a:pt x="226" y="259"/>
                    <a:pt x="166" y="240"/>
                    <a:pt x="109" y="209"/>
                  </a:cubicBezTo>
                  <a:cubicBezTo>
                    <a:pt x="89" y="197"/>
                    <a:pt x="66" y="187"/>
                    <a:pt x="45" y="176"/>
                  </a:cubicBezTo>
                  <a:cubicBezTo>
                    <a:pt x="33" y="170"/>
                    <a:pt x="23" y="166"/>
                    <a:pt x="12" y="159"/>
                  </a:cubicBezTo>
                  <a:cubicBezTo>
                    <a:pt x="6" y="147"/>
                    <a:pt x="4" y="136"/>
                    <a:pt x="0" y="124"/>
                  </a:cubicBezTo>
                  <a:cubicBezTo>
                    <a:pt x="2" y="94"/>
                    <a:pt x="25" y="47"/>
                    <a:pt x="43" y="27"/>
                  </a:cubicBezTo>
                  <a:cubicBezTo>
                    <a:pt x="54" y="15"/>
                    <a:pt x="71" y="3"/>
                    <a:pt x="85" y="1"/>
                  </a:cubicBezTo>
                  <a:cubicBezTo>
                    <a:pt x="89" y="0"/>
                    <a:pt x="103" y="0"/>
                    <a:pt x="108" y="2"/>
                  </a:cubicBezTo>
                  <a:cubicBezTo>
                    <a:pt x="141" y="14"/>
                    <a:pt x="175" y="36"/>
                    <a:pt x="207" y="53"/>
                  </a:cubicBezTo>
                  <a:cubicBezTo>
                    <a:pt x="212" y="56"/>
                    <a:pt x="217" y="59"/>
                    <a:pt x="223" y="62"/>
                  </a:cubicBezTo>
                  <a:cubicBezTo>
                    <a:pt x="239" y="70"/>
                    <a:pt x="256" y="79"/>
                    <a:pt x="275" y="89"/>
                  </a:cubicBezTo>
                  <a:cubicBezTo>
                    <a:pt x="306" y="105"/>
                    <a:pt x="338" y="122"/>
                    <a:pt x="371" y="139"/>
                  </a:cubicBezTo>
                  <a:cubicBezTo>
                    <a:pt x="385" y="146"/>
                    <a:pt x="397" y="156"/>
                    <a:pt x="411" y="164"/>
                  </a:cubicBezTo>
                  <a:cubicBezTo>
                    <a:pt x="478" y="202"/>
                    <a:pt x="550" y="239"/>
                    <a:pt x="618" y="278"/>
                  </a:cubicBezTo>
                  <a:cubicBezTo>
                    <a:pt x="632" y="286"/>
                    <a:pt x="647" y="291"/>
                    <a:pt x="661" y="299"/>
                  </a:cubicBezTo>
                  <a:cubicBezTo>
                    <a:pt x="675" y="307"/>
                    <a:pt x="688" y="318"/>
                    <a:pt x="703" y="321"/>
                  </a:cubicBezTo>
                  <a:cubicBezTo>
                    <a:pt x="734" y="355"/>
                    <a:pt x="764" y="389"/>
                    <a:pt x="789" y="429"/>
                  </a:cubicBezTo>
                  <a:cubicBezTo>
                    <a:pt x="808" y="427"/>
                    <a:pt x="829" y="428"/>
                    <a:pt x="854" y="430"/>
                  </a:cubicBezTo>
                  <a:cubicBezTo>
                    <a:pt x="870" y="432"/>
                    <a:pt x="886" y="438"/>
                    <a:pt x="903" y="440"/>
                  </a:cubicBezTo>
                  <a:cubicBezTo>
                    <a:pt x="924" y="443"/>
                    <a:pt x="951" y="442"/>
                    <a:pt x="974" y="443"/>
                  </a:cubicBezTo>
                  <a:cubicBezTo>
                    <a:pt x="1006" y="444"/>
                    <a:pt x="1031" y="434"/>
                    <a:pt x="1053" y="423"/>
                  </a:cubicBezTo>
                  <a:cubicBezTo>
                    <a:pt x="1041" y="393"/>
                    <a:pt x="988" y="412"/>
                    <a:pt x="979" y="380"/>
                  </a:cubicBezTo>
                  <a:cubicBezTo>
                    <a:pt x="971" y="354"/>
                    <a:pt x="1000" y="340"/>
                    <a:pt x="1026" y="344"/>
                  </a:cubicBezTo>
                  <a:cubicBezTo>
                    <a:pt x="1030" y="345"/>
                    <a:pt x="1035" y="349"/>
                    <a:pt x="1041" y="352"/>
                  </a:cubicBezTo>
                  <a:cubicBezTo>
                    <a:pt x="1057" y="360"/>
                    <a:pt x="1069" y="366"/>
                    <a:pt x="1083" y="375"/>
                  </a:cubicBezTo>
                  <a:cubicBezTo>
                    <a:pt x="1096" y="384"/>
                    <a:pt x="1108" y="400"/>
                    <a:pt x="1121" y="407"/>
                  </a:cubicBezTo>
                  <a:cubicBezTo>
                    <a:pt x="1128" y="410"/>
                    <a:pt x="1139" y="411"/>
                    <a:pt x="1148" y="414"/>
                  </a:cubicBezTo>
                  <a:cubicBezTo>
                    <a:pt x="1163" y="418"/>
                    <a:pt x="1166" y="419"/>
                    <a:pt x="1182" y="417"/>
                  </a:cubicBezTo>
                  <a:cubicBezTo>
                    <a:pt x="1200" y="414"/>
                    <a:pt x="1221" y="408"/>
                    <a:pt x="1239" y="410"/>
                  </a:cubicBezTo>
                  <a:cubicBezTo>
                    <a:pt x="1255" y="412"/>
                    <a:pt x="1274" y="419"/>
                    <a:pt x="1292" y="424"/>
                  </a:cubicBezTo>
                  <a:cubicBezTo>
                    <a:pt x="1309" y="428"/>
                    <a:pt x="1333" y="431"/>
                    <a:pt x="1339" y="433"/>
                  </a:cubicBezTo>
                  <a:cubicBezTo>
                    <a:pt x="1340" y="434"/>
                    <a:pt x="1343" y="432"/>
                    <a:pt x="1345" y="435"/>
                  </a:cubicBezTo>
                  <a:close/>
                  <a:moveTo>
                    <a:pt x="1286" y="431"/>
                  </a:moveTo>
                  <a:cubicBezTo>
                    <a:pt x="1272" y="429"/>
                    <a:pt x="1260" y="423"/>
                    <a:pt x="1246" y="423"/>
                  </a:cubicBezTo>
                  <a:cubicBezTo>
                    <a:pt x="1217" y="422"/>
                    <a:pt x="1187" y="433"/>
                    <a:pt x="1160" y="429"/>
                  </a:cubicBezTo>
                  <a:cubicBezTo>
                    <a:pt x="1143" y="427"/>
                    <a:pt x="1130" y="419"/>
                    <a:pt x="1114" y="413"/>
                  </a:cubicBezTo>
                  <a:cubicBezTo>
                    <a:pt x="1122" y="421"/>
                    <a:pt x="1132" y="429"/>
                    <a:pt x="1142" y="433"/>
                  </a:cubicBezTo>
                  <a:cubicBezTo>
                    <a:pt x="1173" y="443"/>
                    <a:pt x="1195" y="433"/>
                    <a:pt x="1220" y="430"/>
                  </a:cubicBezTo>
                  <a:cubicBezTo>
                    <a:pt x="1267" y="425"/>
                    <a:pt x="1300" y="446"/>
                    <a:pt x="1336" y="454"/>
                  </a:cubicBezTo>
                  <a:cubicBezTo>
                    <a:pt x="1335" y="431"/>
                    <a:pt x="1310" y="435"/>
                    <a:pt x="1286" y="431"/>
                  </a:cubicBezTo>
                  <a:close/>
                  <a:moveTo>
                    <a:pt x="1078" y="387"/>
                  </a:moveTo>
                  <a:cubicBezTo>
                    <a:pt x="1073" y="374"/>
                    <a:pt x="1057" y="369"/>
                    <a:pt x="1043" y="363"/>
                  </a:cubicBezTo>
                  <a:cubicBezTo>
                    <a:pt x="1028" y="356"/>
                    <a:pt x="988" y="341"/>
                    <a:pt x="986" y="369"/>
                  </a:cubicBezTo>
                  <a:cubicBezTo>
                    <a:pt x="985" y="396"/>
                    <a:pt x="1020" y="389"/>
                    <a:pt x="1042" y="398"/>
                  </a:cubicBezTo>
                  <a:cubicBezTo>
                    <a:pt x="1052" y="401"/>
                    <a:pt x="1069" y="414"/>
                    <a:pt x="1067" y="424"/>
                  </a:cubicBezTo>
                  <a:cubicBezTo>
                    <a:pt x="1065" y="437"/>
                    <a:pt x="1011" y="449"/>
                    <a:pt x="990" y="450"/>
                  </a:cubicBezTo>
                  <a:cubicBezTo>
                    <a:pt x="964" y="451"/>
                    <a:pt x="939" y="450"/>
                    <a:pt x="915" y="449"/>
                  </a:cubicBezTo>
                  <a:cubicBezTo>
                    <a:pt x="892" y="448"/>
                    <a:pt x="869" y="438"/>
                    <a:pt x="849" y="438"/>
                  </a:cubicBezTo>
                  <a:cubicBezTo>
                    <a:pt x="842" y="438"/>
                    <a:pt x="836" y="440"/>
                    <a:pt x="829" y="439"/>
                  </a:cubicBezTo>
                  <a:cubicBezTo>
                    <a:pt x="816" y="437"/>
                    <a:pt x="799" y="429"/>
                    <a:pt x="794" y="444"/>
                  </a:cubicBezTo>
                  <a:cubicBezTo>
                    <a:pt x="814" y="445"/>
                    <a:pt x="841" y="444"/>
                    <a:pt x="865" y="449"/>
                  </a:cubicBezTo>
                  <a:cubicBezTo>
                    <a:pt x="880" y="452"/>
                    <a:pt x="892" y="460"/>
                    <a:pt x="904" y="456"/>
                  </a:cubicBezTo>
                  <a:cubicBezTo>
                    <a:pt x="967" y="481"/>
                    <a:pt x="1017" y="447"/>
                    <a:pt x="1077" y="445"/>
                  </a:cubicBezTo>
                  <a:cubicBezTo>
                    <a:pt x="1093" y="430"/>
                    <a:pt x="1074" y="414"/>
                    <a:pt x="1066" y="403"/>
                  </a:cubicBezTo>
                  <a:cubicBezTo>
                    <a:pt x="1051" y="400"/>
                    <a:pt x="1045" y="389"/>
                    <a:pt x="1028" y="388"/>
                  </a:cubicBezTo>
                  <a:cubicBezTo>
                    <a:pt x="1029" y="386"/>
                    <a:pt x="1028" y="384"/>
                    <a:pt x="1027" y="383"/>
                  </a:cubicBezTo>
                  <a:cubicBezTo>
                    <a:pt x="1015" y="384"/>
                    <a:pt x="1013" y="377"/>
                    <a:pt x="1015" y="368"/>
                  </a:cubicBezTo>
                  <a:cubicBezTo>
                    <a:pt x="1034" y="359"/>
                    <a:pt x="1051" y="379"/>
                    <a:pt x="1062" y="377"/>
                  </a:cubicBezTo>
                  <a:cubicBezTo>
                    <a:pt x="1069" y="384"/>
                    <a:pt x="1080" y="388"/>
                    <a:pt x="1088" y="394"/>
                  </a:cubicBezTo>
                  <a:cubicBezTo>
                    <a:pt x="1097" y="400"/>
                    <a:pt x="1104" y="409"/>
                    <a:pt x="1113" y="410"/>
                  </a:cubicBezTo>
                  <a:cubicBezTo>
                    <a:pt x="1112" y="410"/>
                    <a:pt x="1111" y="410"/>
                    <a:pt x="1111" y="410"/>
                  </a:cubicBezTo>
                  <a:cubicBezTo>
                    <a:pt x="1101" y="402"/>
                    <a:pt x="1093" y="391"/>
                    <a:pt x="1078" y="387"/>
                  </a:cubicBezTo>
                  <a:close/>
                  <a:moveTo>
                    <a:pt x="731" y="444"/>
                  </a:moveTo>
                  <a:cubicBezTo>
                    <a:pt x="748" y="446"/>
                    <a:pt x="772" y="455"/>
                    <a:pt x="781" y="444"/>
                  </a:cubicBezTo>
                  <a:cubicBezTo>
                    <a:pt x="781" y="443"/>
                    <a:pt x="781" y="441"/>
                    <a:pt x="781" y="440"/>
                  </a:cubicBezTo>
                  <a:cubicBezTo>
                    <a:pt x="757" y="403"/>
                    <a:pt x="735" y="363"/>
                    <a:pt x="698" y="338"/>
                  </a:cubicBezTo>
                  <a:cubicBezTo>
                    <a:pt x="698" y="352"/>
                    <a:pt x="700" y="365"/>
                    <a:pt x="697" y="378"/>
                  </a:cubicBezTo>
                  <a:cubicBezTo>
                    <a:pt x="693" y="402"/>
                    <a:pt x="675" y="418"/>
                    <a:pt x="661" y="436"/>
                  </a:cubicBezTo>
                  <a:cubicBezTo>
                    <a:pt x="659" y="435"/>
                    <a:pt x="650" y="442"/>
                    <a:pt x="651" y="444"/>
                  </a:cubicBezTo>
                  <a:cubicBezTo>
                    <a:pt x="672" y="446"/>
                    <a:pt x="704" y="440"/>
                    <a:pt x="731" y="444"/>
                  </a:cubicBezTo>
                  <a:close/>
                  <a:moveTo>
                    <a:pt x="687" y="374"/>
                  </a:moveTo>
                  <a:cubicBezTo>
                    <a:pt x="690" y="359"/>
                    <a:pt x="690" y="341"/>
                    <a:pt x="684" y="327"/>
                  </a:cubicBezTo>
                  <a:cubicBezTo>
                    <a:pt x="668" y="322"/>
                    <a:pt x="656" y="307"/>
                    <a:pt x="642" y="304"/>
                  </a:cubicBezTo>
                  <a:cubicBezTo>
                    <a:pt x="650" y="357"/>
                    <a:pt x="630" y="401"/>
                    <a:pt x="588" y="422"/>
                  </a:cubicBezTo>
                  <a:cubicBezTo>
                    <a:pt x="601" y="429"/>
                    <a:pt x="617" y="435"/>
                    <a:pt x="630" y="443"/>
                  </a:cubicBezTo>
                  <a:cubicBezTo>
                    <a:pt x="651" y="423"/>
                    <a:pt x="682" y="407"/>
                    <a:pt x="687" y="374"/>
                  </a:cubicBezTo>
                  <a:close/>
                  <a:moveTo>
                    <a:pt x="217" y="214"/>
                  </a:moveTo>
                  <a:cubicBezTo>
                    <a:pt x="239" y="226"/>
                    <a:pt x="260" y="235"/>
                    <a:pt x="284" y="248"/>
                  </a:cubicBezTo>
                  <a:cubicBezTo>
                    <a:pt x="311" y="264"/>
                    <a:pt x="339" y="281"/>
                    <a:pt x="367" y="293"/>
                  </a:cubicBezTo>
                  <a:cubicBezTo>
                    <a:pt x="398" y="307"/>
                    <a:pt x="424" y="320"/>
                    <a:pt x="452" y="334"/>
                  </a:cubicBezTo>
                  <a:cubicBezTo>
                    <a:pt x="480" y="349"/>
                    <a:pt x="508" y="361"/>
                    <a:pt x="538" y="375"/>
                  </a:cubicBezTo>
                  <a:cubicBezTo>
                    <a:pt x="553" y="382"/>
                    <a:pt x="568" y="393"/>
                    <a:pt x="580" y="397"/>
                  </a:cubicBezTo>
                  <a:cubicBezTo>
                    <a:pt x="585" y="398"/>
                    <a:pt x="596" y="401"/>
                    <a:pt x="598" y="400"/>
                  </a:cubicBezTo>
                  <a:cubicBezTo>
                    <a:pt x="605" y="399"/>
                    <a:pt x="620" y="382"/>
                    <a:pt x="625" y="373"/>
                  </a:cubicBezTo>
                  <a:cubicBezTo>
                    <a:pt x="638" y="349"/>
                    <a:pt x="635" y="319"/>
                    <a:pt x="630" y="297"/>
                  </a:cubicBezTo>
                  <a:cubicBezTo>
                    <a:pt x="591" y="273"/>
                    <a:pt x="549" y="252"/>
                    <a:pt x="509" y="231"/>
                  </a:cubicBezTo>
                  <a:cubicBezTo>
                    <a:pt x="496" y="224"/>
                    <a:pt x="484" y="214"/>
                    <a:pt x="471" y="207"/>
                  </a:cubicBezTo>
                  <a:cubicBezTo>
                    <a:pt x="443" y="193"/>
                    <a:pt x="416" y="179"/>
                    <a:pt x="390" y="164"/>
                  </a:cubicBezTo>
                  <a:cubicBezTo>
                    <a:pt x="358" y="145"/>
                    <a:pt x="327" y="127"/>
                    <a:pt x="295" y="111"/>
                  </a:cubicBezTo>
                  <a:cubicBezTo>
                    <a:pt x="290" y="109"/>
                    <a:pt x="285" y="104"/>
                    <a:pt x="281" y="106"/>
                  </a:cubicBezTo>
                  <a:cubicBezTo>
                    <a:pt x="372" y="177"/>
                    <a:pt x="476" y="235"/>
                    <a:pt x="585" y="288"/>
                  </a:cubicBezTo>
                  <a:cubicBezTo>
                    <a:pt x="586" y="293"/>
                    <a:pt x="591" y="293"/>
                    <a:pt x="594" y="296"/>
                  </a:cubicBezTo>
                  <a:cubicBezTo>
                    <a:pt x="596" y="304"/>
                    <a:pt x="603" y="308"/>
                    <a:pt x="605" y="316"/>
                  </a:cubicBezTo>
                  <a:cubicBezTo>
                    <a:pt x="588" y="368"/>
                    <a:pt x="518" y="337"/>
                    <a:pt x="479" y="317"/>
                  </a:cubicBezTo>
                  <a:cubicBezTo>
                    <a:pt x="441" y="297"/>
                    <a:pt x="408" y="277"/>
                    <a:pt x="371" y="256"/>
                  </a:cubicBezTo>
                  <a:cubicBezTo>
                    <a:pt x="351" y="245"/>
                    <a:pt x="330" y="237"/>
                    <a:pt x="316" y="227"/>
                  </a:cubicBezTo>
                  <a:cubicBezTo>
                    <a:pt x="305" y="219"/>
                    <a:pt x="293" y="206"/>
                    <a:pt x="280" y="195"/>
                  </a:cubicBezTo>
                  <a:cubicBezTo>
                    <a:pt x="267" y="184"/>
                    <a:pt x="251" y="174"/>
                    <a:pt x="243" y="164"/>
                  </a:cubicBezTo>
                  <a:cubicBezTo>
                    <a:pt x="221" y="138"/>
                    <a:pt x="244" y="102"/>
                    <a:pt x="268" y="96"/>
                  </a:cubicBezTo>
                  <a:cubicBezTo>
                    <a:pt x="237" y="83"/>
                    <a:pt x="210" y="62"/>
                    <a:pt x="182" y="53"/>
                  </a:cubicBezTo>
                  <a:cubicBezTo>
                    <a:pt x="195" y="99"/>
                    <a:pt x="164" y="139"/>
                    <a:pt x="146" y="172"/>
                  </a:cubicBezTo>
                  <a:cubicBezTo>
                    <a:pt x="166" y="187"/>
                    <a:pt x="194" y="201"/>
                    <a:pt x="217" y="214"/>
                  </a:cubicBezTo>
                  <a:close/>
                  <a:moveTo>
                    <a:pt x="591" y="312"/>
                  </a:moveTo>
                  <a:cubicBezTo>
                    <a:pt x="585" y="300"/>
                    <a:pt x="566" y="294"/>
                    <a:pt x="557" y="289"/>
                  </a:cubicBezTo>
                  <a:cubicBezTo>
                    <a:pt x="535" y="270"/>
                    <a:pt x="506" y="262"/>
                    <a:pt x="481" y="247"/>
                  </a:cubicBezTo>
                  <a:cubicBezTo>
                    <a:pt x="456" y="233"/>
                    <a:pt x="430" y="219"/>
                    <a:pt x="405" y="204"/>
                  </a:cubicBezTo>
                  <a:cubicBezTo>
                    <a:pt x="382" y="190"/>
                    <a:pt x="360" y="172"/>
                    <a:pt x="335" y="155"/>
                  </a:cubicBezTo>
                  <a:cubicBezTo>
                    <a:pt x="324" y="147"/>
                    <a:pt x="312" y="143"/>
                    <a:pt x="297" y="133"/>
                  </a:cubicBezTo>
                  <a:cubicBezTo>
                    <a:pt x="287" y="125"/>
                    <a:pt x="270" y="111"/>
                    <a:pt x="259" y="114"/>
                  </a:cubicBezTo>
                  <a:cubicBezTo>
                    <a:pt x="250" y="116"/>
                    <a:pt x="242" y="134"/>
                    <a:pt x="244" y="145"/>
                  </a:cubicBezTo>
                  <a:cubicBezTo>
                    <a:pt x="246" y="155"/>
                    <a:pt x="263" y="167"/>
                    <a:pt x="273" y="176"/>
                  </a:cubicBezTo>
                  <a:cubicBezTo>
                    <a:pt x="284" y="187"/>
                    <a:pt x="295" y="196"/>
                    <a:pt x="305" y="204"/>
                  </a:cubicBezTo>
                  <a:cubicBezTo>
                    <a:pt x="352" y="240"/>
                    <a:pt x="405" y="264"/>
                    <a:pt x="457" y="292"/>
                  </a:cubicBezTo>
                  <a:cubicBezTo>
                    <a:pt x="497" y="314"/>
                    <a:pt x="536" y="340"/>
                    <a:pt x="585" y="328"/>
                  </a:cubicBezTo>
                  <a:cubicBezTo>
                    <a:pt x="588" y="323"/>
                    <a:pt x="593" y="321"/>
                    <a:pt x="594" y="314"/>
                  </a:cubicBezTo>
                  <a:cubicBezTo>
                    <a:pt x="595" y="314"/>
                    <a:pt x="595" y="313"/>
                    <a:pt x="594" y="313"/>
                  </a:cubicBezTo>
                  <a:cubicBezTo>
                    <a:pt x="594" y="312"/>
                    <a:pt x="593" y="312"/>
                    <a:pt x="591" y="312"/>
                  </a:cubicBezTo>
                  <a:close/>
                  <a:moveTo>
                    <a:pt x="580" y="409"/>
                  </a:moveTo>
                  <a:cubicBezTo>
                    <a:pt x="561" y="397"/>
                    <a:pt x="540" y="389"/>
                    <a:pt x="519" y="380"/>
                  </a:cubicBezTo>
                  <a:cubicBezTo>
                    <a:pt x="500" y="373"/>
                    <a:pt x="482" y="361"/>
                    <a:pt x="464" y="352"/>
                  </a:cubicBezTo>
                  <a:cubicBezTo>
                    <a:pt x="427" y="333"/>
                    <a:pt x="390" y="315"/>
                    <a:pt x="354" y="297"/>
                  </a:cubicBezTo>
                  <a:cubicBezTo>
                    <a:pt x="317" y="279"/>
                    <a:pt x="281" y="258"/>
                    <a:pt x="245" y="240"/>
                  </a:cubicBezTo>
                  <a:cubicBezTo>
                    <a:pt x="208" y="221"/>
                    <a:pt x="174" y="199"/>
                    <a:pt x="137" y="182"/>
                  </a:cubicBezTo>
                  <a:cubicBezTo>
                    <a:pt x="131" y="186"/>
                    <a:pt x="118" y="193"/>
                    <a:pt x="113" y="201"/>
                  </a:cubicBezTo>
                  <a:cubicBezTo>
                    <a:pt x="171" y="232"/>
                    <a:pt x="237" y="253"/>
                    <a:pt x="296" y="280"/>
                  </a:cubicBezTo>
                  <a:cubicBezTo>
                    <a:pt x="338" y="298"/>
                    <a:pt x="383" y="312"/>
                    <a:pt x="422" y="333"/>
                  </a:cubicBezTo>
                  <a:cubicBezTo>
                    <a:pt x="462" y="354"/>
                    <a:pt x="501" y="374"/>
                    <a:pt x="539" y="395"/>
                  </a:cubicBezTo>
                  <a:cubicBezTo>
                    <a:pt x="551" y="402"/>
                    <a:pt x="564" y="415"/>
                    <a:pt x="579" y="412"/>
                  </a:cubicBezTo>
                  <a:cubicBezTo>
                    <a:pt x="580" y="411"/>
                    <a:pt x="580" y="410"/>
                    <a:pt x="580" y="409"/>
                  </a:cubicBezTo>
                  <a:close/>
                  <a:moveTo>
                    <a:pt x="168" y="43"/>
                  </a:moveTo>
                  <a:cubicBezTo>
                    <a:pt x="151" y="34"/>
                    <a:pt x="135" y="25"/>
                    <a:pt x="117" y="18"/>
                  </a:cubicBezTo>
                  <a:cubicBezTo>
                    <a:pt x="122" y="84"/>
                    <a:pt x="82" y="136"/>
                    <a:pt x="40" y="162"/>
                  </a:cubicBezTo>
                  <a:cubicBezTo>
                    <a:pt x="59" y="173"/>
                    <a:pt x="80" y="182"/>
                    <a:pt x="98" y="194"/>
                  </a:cubicBezTo>
                  <a:cubicBezTo>
                    <a:pt x="142" y="168"/>
                    <a:pt x="188" y="103"/>
                    <a:pt x="168" y="43"/>
                  </a:cubicBezTo>
                  <a:close/>
                  <a:moveTo>
                    <a:pt x="51" y="40"/>
                  </a:moveTo>
                  <a:cubicBezTo>
                    <a:pt x="47" y="44"/>
                    <a:pt x="43" y="46"/>
                    <a:pt x="41" y="49"/>
                  </a:cubicBezTo>
                  <a:cubicBezTo>
                    <a:pt x="36" y="55"/>
                    <a:pt x="34" y="65"/>
                    <a:pt x="30" y="73"/>
                  </a:cubicBezTo>
                  <a:cubicBezTo>
                    <a:pt x="24" y="84"/>
                    <a:pt x="16" y="93"/>
                    <a:pt x="14" y="103"/>
                  </a:cubicBezTo>
                  <a:cubicBezTo>
                    <a:pt x="8" y="127"/>
                    <a:pt x="15" y="155"/>
                    <a:pt x="37" y="149"/>
                  </a:cubicBezTo>
                  <a:cubicBezTo>
                    <a:pt x="52" y="144"/>
                    <a:pt x="62" y="131"/>
                    <a:pt x="72" y="118"/>
                  </a:cubicBezTo>
                  <a:cubicBezTo>
                    <a:pt x="79" y="109"/>
                    <a:pt x="85" y="105"/>
                    <a:pt x="91" y="96"/>
                  </a:cubicBezTo>
                  <a:cubicBezTo>
                    <a:pt x="103" y="76"/>
                    <a:pt x="106" y="48"/>
                    <a:pt x="108" y="23"/>
                  </a:cubicBezTo>
                  <a:cubicBezTo>
                    <a:pt x="104" y="18"/>
                    <a:pt x="98" y="15"/>
                    <a:pt x="95" y="11"/>
                  </a:cubicBezTo>
                  <a:cubicBezTo>
                    <a:pt x="74" y="14"/>
                    <a:pt x="62" y="29"/>
                    <a:pt x="51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381000" y="381039"/>
            <a:ext cx="1082675" cy="1347535"/>
            <a:chOff x="1295401" y="361951"/>
            <a:chExt cx="739775" cy="920750"/>
          </a:xfrm>
        </p:grpSpPr>
        <p:sp>
          <p:nvSpPr>
            <p:cNvPr id="121" name="Freeform 119"/>
            <p:cNvSpPr>
              <a:spLocks noEditPoints="1"/>
            </p:cNvSpPr>
            <p:nvPr/>
          </p:nvSpPr>
          <p:spPr bwMode="auto">
            <a:xfrm>
              <a:off x="1733551" y="893763"/>
              <a:ext cx="257175" cy="153988"/>
            </a:xfrm>
            <a:custGeom>
              <a:avLst/>
              <a:gdLst>
                <a:gd name="T0" fmla="*/ 264 w 329"/>
                <a:gd name="T1" fmla="*/ 165 h 198"/>
                <a:gd name="T2" fmla="*/ 221 w 329"/>
                <a:gd name="T3" fmla="*/ 157 h 198"/>
                <a:gd name="T4" fmla="*/ 182 w 329"/>
                <a:gd name="T5" fmla="*/ 160 h 198"/>
                <a:gd name="T6" fmla="*/ 140 w 329"/>
                <a:gd name="T7" fmla="*/ 163 h 198"/>
                <a:gd name="T8" fmla="*/ 72 w 329"/>
                <a:gd name="T9" fmla="*/ 185 h 198"/>
                <a:gd name="T10" fmla="*/ 28 w 329"/>
                <a:gd name="T11" fmla="*/ 182 h 198"/>
                <a:gd name="T12" fmla="*/ 26 w 329"/>
                <a:gd name="T13" fmla="*/ 151 h 198"/>
                <a:gd name="T14" fmla="*/ 4 w 329"/>
                <a:gd name="T15" fmla="*/ 120 h 198"/>
                <a:gd name="T16" fmla="*/ 23 w 329"/>
                <a:gd name="T17" fmla="*/ 76 h 198"/>
                <a:gd name="T18" fmla="*/ 141 w 329"/>
                <a:gd name="T19" fmla="*/ 5 h 198"/>
                <a:gd name="T20" fmla="*/ 204 w 329"/>
                <a:gd name="T21" fmla="*/ 4 h 198"/>
                <a:gd name="T22" fmla="*/ 277 w 329"/>
                <a:gd name="T23" fmla="*/ 20 h 198"/>
                <a:gd name="T24" fmla="*/ 326 w 329"/>
                <a:gd name="T25" fmla="*/ 57 h 198"/>
                <a:gd name="T26" fmla="*/ 324 w 329"/>
                <a:gd name="T27" fmla="*/ 89 h 198"/>
                <a:gd name="T28" fmla="*/ 305 w 329"/>
                <a:gd name="T29" fmla="*/ 115 h 198"/>
                <a:gd name="T30" fmla="*/ 304 w 329"/>
                <a:gd name="T31" fmla="*/ 146 h 198"/>
                <a:gd name="T32" fmla="*/ 264 w 329"/>
                <a:gd name="T33" fmla="*/ 165 h 198"/>
                <a:gd name="T34" fmla="*/ 82 w 329"/>
                <a:gd name="T35" fmla="*/ 171 h 198"/>
                <a:gd name="T36" fmla="*/ 162 w 329"/>
                <a:gd name="T37" fmla="*/ 151 h 198"/>
                <a:gd name="T38" fmla="*/ 184 w 329"/>
                <a:gd name="T39" fmla="*/ 152 h 198"/>
                <a:gd name="T40" fmla="*/ 199 w 329"/>
                <a:gd name="T41" fmla="*/ 149 h 198"/>
                <a:gd name="T42" fmla="*/ 243 w 329"/>
                <a:gd name="T43" fmla="*/ 151 h 198"/>
                <a:gd name="T44" fmla="*/ 293 w 329"/>
                <a:gd name="T45" fmla="*/ 148 h 198"/>
                <a:gd name="T46" fmla="*/ 295 w 329"/>
                <a:gd name="T47" fmla="*/ 117 h 198"/>
                <a:gd name="T48" fmla="*/ 319 w 329"/>
                <a:gd name="T49" fmla="*/ 74 h 198"/>
                <a:gd name="T50" fmla="*/ 313 w 329"/>
                <a:gd name="T51" fmla="*/ 57 h 198"/>
                <a:gd name="T52" fmla="*/ 252 w 329"/>
                <a:gd name="T53" fmla="*/ 20 h 198"/>
                <a:gd name="T54" fmla="*/ 221 w 329"/>
                <a:gd name="T55" fmla="*/ 16 h 198"/>
                <a:gd name="T56" fmla="*/ 188 w 329"/>
                <a:gd name="T57" fmla="*/ 10 h 198"/>
                <a:gd name="T58" fmla="*/ 60 w 329"/>
                <a:gd name="T59" fmla="*/ 52 h 198"/>
                <a:gd name="T60" fmla="*/ 28 w 329"/>
                <a:gd name="T61" fmla="*/ 79 h 198"/>
                <a:gd name="T62" fmla="*/ 14 w 329"/>
                <a:gd name="T63" fmla="*/ 116 h 198"/>
                <a:gd name="T64" fmla="*/ 23 w 329"/>
                <a:gd name="T65" fmla="*/ 126 h 198"/>
                <a:gd name="T66" fmla="*/ 37 w 329"/>
                <a:gd name="T67" fmla="*/ 147 h 198"/>
                <a:gd name="T68" fmla="*/ 37 w 329"/>
                <a:gd name="T69" fmla="*/ 179 h 198"/>
                <a:gd name="T70" fmla="*/ 82 w 329"/>
                <a:gd name="T71" fmla="*/ 1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9" h="198">
                  <a:moveTo>
                    <a:pt x="264" y="165"/>
                  </a:moveTo>
                  <a:cubicBezTo>
                    <a:pt x="252" y="159"/>
                    <a:pt x="237" y="159"/>
                    <a:pt x="221" y="157"/>
                  </a:cubicBezTo>
                  <a:cubicBezTo>
                    <a:pt x="205" y="156"/>
                    <a:pt x="196" y="159"/>
                    <a:pt x="182" y="160"/>
                  </a:cubicBezTo>
                  <a:cubicBezTo>
                    <a:pt x="168" y="162"/>
                    <a:pt x="154" y="161"/>
                    <a:pt x="140" y="163"/>
                  </a:cubicBezTo>
                  <a:cubicBezTo>
                    <a:pt x="113" y="168"/>
                    <a:pt x="95" y="177"/>
                    <a:pt x="72" y="185"/>
                  </a:cubicBezTo>
                  <a:cubicBezTo>
                    <a:pt x="54" y="192"/>
                    <a:pt x="40" y="198"/>
                    <a:pt x="28" y="182"/>
                  </a:cubicBezTo>
                  <a:cubicBezTo>
                    <a:pt x="24" y="169"/>
                    <a:pt x="28" y="162"/>
                    <a:pt x="26" y="151"/>
                  </a:cubicBezTo>
                  <a:cubicBezTo>
                    <a:pt x="23" y="137"/>
                    <a:pt x="7" y="131"/>
                    <a:pt x="4" y="120"/>
                  </a:cubicBezTo>
                  <a:cubicBezTo>
                    <a:pt x="0" y="99"/>
                    <a:pt x="15" y="87"/>
                    <a:pt x="23" y="76"/>
                  </a:cubicBezTo>
                  <a:cubicBezTo>
                    <a:pt x="48" y="43"/>
                    <a:pt x="94" y="16"/>
                    <a:pt x="141" y="5"/>
                  </a:cubicBezTo>
                  <a:cubicBezTo>
                    <a:pt x="160" y="0"/>
                    <a:pt x="185" y="1"/>
                    <a:pt x="204" y="4"/>
                  </a:cubicBezTo>
                  <a:cubicBezTo>
                    <a:pt x="229" y="7"/>
                    <a:pt x="256" y="10"/>
                    <a:pt x="277" y="20"/>
                  </a:cubicBezTo>
                  <a:cubicBezTo>
                    <a:pt x="297" y="29"/>
                    <a:pt x="310" y="45"/>
                    <a:pt x="326" y="57"/>
                  </a:cubicBezTo>
                  <a:cubicBezTo>
                    <a:pt x="327" y="63"/>
                    <a:pt x="329" y="79"/>
                    <a:pt x="324" y="89"/>
                  </a:cubicBezTo>
                  <a:cubicBezTo>
                    <a:pt x="319" y="97"/>
                    <a:pt x="308" y="103"/>
                    <a:pt x="305" y="115"/>
                  </a:cubicBezTo>
                  <a:cubicBezTo>
                    <a:pt x="302" y="125"/>
                    <a:pt x="307" y="138"/>
                    <a:pt x="304" y="146"/>
                  </a:cubicBezTo>
                  <a:cubicBezTo>
                    <a:pt x="299" y="162"/>
                    <a:pt x="277" y="166"/>
                    <a:pt x="264" y="165"/>
                  </a:cubicBezTo>
                  <a:close/>
                  <a:moveTo>
                    <a:pt x="82" y="171"/>
                  </a:moveTo>
                  <a:cubicBezTo>
                    <a:pt x="108" y="161"/>
                    <a:pt x="139" y="153"/>
                    <a:pt x="162" y="151"/>
                  </a:cubicBezTo>
                  <a:cubicBezTo>
                    <a:pt x="169" y="151"/>
                    <a:pt x="177" y="153"/>
                    <a:pt x="184" y="152"/>
                  </a:cubicBezTo>
                  <a:cubicBezTo>
                    <a:pt x="189" y="152"/>
                    <a:pt x="194" y="150"/>
                    <a:pt x="199" y="149"/>
                  </a:cubicBezTo>
                  <a:cubicBezTo>
                    <a:pt x="213" y="148"/>
                    <a:pt x="228" y="150"/>
                    <a:pt x="243" y="151"/>
                  </a:cubicBezTo>
                  <a:cubicBezTo>
                    <a:pt x="262" y="154"/>
                    <a:pt x="282" y="164"/>
                    <a:pt x="293" y="148"/>
                  </a:cubicBezTo>
                  <a:cubicBezTo>
                    <a:pt x="299" y="139"/>
                    <a:pt x="293" y="129"/>
                    <a:pt x="295" y="117"/>
                  </a:cubicBezTo>
                  <a:cubicBezTo>
                    <a:pt x="297" y="101"/>
                    <a:pt x="317" y="93"/>
                    <a:pt x="319" y="74"/>
                  </a:cubicBezTo>
                  <a:cubicBezTo>
                    <a:pt x="319" y="69"/>
                    <a:pt x="315" y="64"/>
                    <a:pt x="313" y="57"/>
                  </a:cubicBezTo>
                  <a:cubicBezTo>
                    <a:pt x="296" y="44"/>
                    <a:pt x="278" y="26"/>
                    <a:pt x="252" y="20"/>
                  </a:cubicBezTo>
                  <a:cubicBezTo>
                    <a:pt x="243" y="18"/>
                    <a:pt x="232" y="18"/>
                    <a:pt x="221" y="16"/>
                  </a:cubicBezTo>
                  <a:cubicBezTo>
                    <a:pt x="210" y="14"/>
                    <a:pt x="198" y="10"/>
                    <a:pt x="188" y="10"/>
                  </a:cubicBezTo>
                  <a:cubicBezTo>
                    <a:pt x="139" y="8"/>
                    <a:pt x="93" y="28"/>
                    <a:pt x="60" y="52"/>
                  </a:cubicBezTo>
                  <a:cubicBezTo>
                    <a:pt x="48" y="60"/>
                    <a:pt x="35" y="69"/>
                    <a:pt x="28" y="79"/>
                  </a:cubicBezTo>
                  <a:cubicBezTo>
                    <a:pt x="23" y="86"/>
                    <a:pt x="12" y="106"/>
                    <a:pt x="14" y="116"/>
                  </a:cubicBezTo>
                  <a:cubicBezTo>
                    <a:pt x="15" y="121"/>
                    <a:pt x="20" y="121"/>
                    <a:pt x="23" y="126"/>
                  </a:cubicBezTo>
                  <a:cubicBezTo>
                    <a:pt x="29" y="132"/>
                    <a:pt x="32" y="141"/>
                    <a:pt x="37" y="147"/>
                  </a:cubicBezTo>
                  <a:cubicBezTo>
                    <a:pt x="34" y="158"/>
                    <a:pt x="35" y="169"/>
                    <a:pt x="37" y="179"/>
                  </a:cubicBezTo>
                  <a:cubicBezTo>
                    <a:pt x="53" y="188"/>
                    <a:pt x="69" y="177"/>
                    <a:pt x="82" y="1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20"/>
            <p:cNvSpPr>
              <a:spLocks noEditPoints="1"/>
            </p:cNvSpPr>
            <p:nvPr/>
          </p:nvSpPr>
          <p:spPr bwMode="auto">
            <a:xfrm>
              <a:off x="1752601" y="914401"/>
              <a:ext cx="214313" cy="111125"/>
            </a:xfrm>
            <a:custGeom>
              <a:avLst/>
              <a:gdLst>
                <a:gd name="T0" fmla="*/ 253 w 275"/>
                <a:gd name="T1" fmla="*/ 104 h 141"/>
                <a:gd name="T2" fmla="*/ 222 w 275"/>
                <a:gd name="T3" fmla="*/ 111 h 141"/>
                <a:gd name="T4" fmla="*/ 98 w 275"/>
                <a:gd name="T5" fmla="*/ 109 h 141"/>
                <a:gd name="T6" fmla="*/ 71 w 275"/>
                <a:gd name="T7" fmla="*/ 116 h 141"/>
                <a:gd name="T8" fmla="*/ 47 w 275"/>
                <a:gd name="T9" fmla="*/ 127 h 141"/>
                <a:gd name="T10" fmla="*/ 25 w 275"/>
                <a:gd name="T11" fmla="*/ 128 h 141"/>
                <a:gd name="T12" fmla="*/ 17 w 275"/>
                <a:gd name="T13" fmla="*/ 98 h 141"/>
                <a:gd name="T14" fmla="*/ 5 w 275"/>
                <a:gd name="T15" fmla="*/ 89 h 141"/>
                <a:gd name="T16" fmla="*/ 15 w 275"/>
                <a:gd name="T17" fmla="*/ 59 h 141"/>
                <a:gd name="T18" fmla="*/ 236 w 275"/>
                <a:gd name="T19" fmla="*/ 20 h 141"/>
                <a:gd name="T20" fmla="*/ 275 w 275"/>
                <a:gd name="T21" fmla="*/ 49 h 141"/>
                <a:gd name="T22" fmla="*/ 253 w 275"/>
                <a:gd name="T23" fmla="*/ 104 h 141"/>
                <a:gd name="T24" fmla="*/ 265 w 275"/>
                <a:gd name="T25" fmla="*/ 51 h 141"/>
                <a:gd name="T26" fmla="*/ 265 w 275"/>
                <a:gd name="T27" fmla="*/ 49 h 141"/>
                <a:gd name="T28" fmla="*/ 259 w 275"/>
                <a:gd name="T29" fmla="*/ 36 h 141"/>
                <a:gd name="T30" fmla="*/ 228 w 275"/>
                <a:gd name="T31" fmla="*/ 24 h 141"/>
                <a:gd name="T32" fmla="*/ 160 w 275"/>
                <a:gd name="T33" fmla="*/ 20 h 141"/>
                <a:gd name="T34" fmla="*/ 59 w 275"/>
                <a:gd name="T35" fmla="*/ 38 h 141"/>
                <a:gd name="T36" fmla="*/ 13 w 275"/>
                <a:gd name="T37" fmla="*/ 83 h 141"/>
                <a:gd name="T38" fmla="*/ 35 w 275"/>
                <a:gd name="T39" fmla="*/ 128 h 141"/>
                <a:gd name="T40" fmla="*/ 65 w 275"/>
                <a:gd name="T41" fmla="*/ 110 h 141"/>
                <a:gd name="T42" fmla="*/ 126 w 275"/>
                <a:gd name="T43" fmla="*/ 98 h 141"/>
                <a:gd name="T44" fmla="*/ 147 w 275"/>
                <a:gd name="T45" fmla="*/ 95 h 141"/>
                <a:gd name="T46" fmla="*/ 242 w 275"/>
                <a:gd name="T47" fmla="*/ 101 h 141"/>
                <a:gd name="T48" fmla="*/ 265 w 275"/>
                <a:gd name="T49" fmla="*/ 5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41">
                  <a:moveTo>
                    <a:pt x="253" y="104"/>
                  </a:moveTo>
                  <a:cubicBezTo>
                    <a:pt x="246" y="111"/>
                    <a:pt x="235" y="112"/>
                    <a:pt x="222" y="111"/>
                  </a:cubicBezTo>
                  <a:cubicBezTo>
                    <a:pt x="182" y="107"/>
                    <a:pt x="139" y="99"/>
                    <a:pt x="98" y="109"/>
                  </a:cubicBezTo>
                  <a:cubicBezTo>
                    <a:pt x="89" y="111"/>
                    <a:pt x="80" y="114"/>
                    <a:pt x="71" y="116"/>
                  </a:cubicBezTo>
                  <a:cubicBezTo>
                    <a:pt x="62" y="119"/>
                    <a:pt x="55" y="124"/>
                    <a:pt x="47" y="127"/>
                  </a:cubicBezTo>
                  <a:cubicBezTo>
                    <a:pt x="48" y="138"/>
                    <a:pt x="32" y="141"/>
                    <a:pt x="25" y="128"/>
                  </a:cubicBezTo>
                  <a:cubicBezTo>
                    <a:pt x="21" y="120"/>
                    <a:pt x="24" y="105"/>
                    <a:pt x="17" y="98"/>
                  </a:cubicBezTo>
                  <a:cubicBezTo>
                    <a:pt x="14" y="94"/>
                    <a:pt x="7" y="92"/>
                    <a:pt x="5" y="89"/>
                  </a:cubicBezTo>
                  <a:cubicBezTo>
                    <a:pt x="0" y="78"/>
                    <a:pt x="13" y="66"/>
                    <a:pt x="15" y="59"/>
                  </a:cubicBezTo>
                  <a:cubicBezTo>
                    <a:pt x="60" y="12"/>
                    <a:pt x="162" y="0"/>
                    <a:pt x="236" y="20"/>
                  </a:cubicBezTo>
                  <a:cubicBezTo>
                    <a:pt x="254" y="25"/>
                    <a:pt x="271" y="27"/>
                    <a:pt x="275" y="49"/>
                  </a:cubicBezTo>
                  <a:cubicBezTo>
                    <a:pt x="262" y="64"/>
                    <a:pt x="251" y="78"/>
                    <a:pt x="253" y="104"/>
                  </a:cubicBezTo>
                  <a:close/>
                  <a:moveTo>
                    <a:pt x="265" y="51"/>
                  </a:moveTo>
                  <a:cubicBezTo>
                    <a:pt x="265" y="50"/>
                    <a:pt x="265" y="49"/>
                    <a:pt x="265" y="49"/>
                  </a:cubicBezTo>
                  <a:cubicBezTo>
                    <a:pt x="262" y="46"/>
                    <a:pt x="262" y="39"/>
                    <a:pt x="259" y="36"/>
                  </a:cubicBezTo>
                  <a:cubicBezTo>
                    <a:pt x="254" y="31"/>
                    <a:pt x="236" y="25"/>
                    <a:pt x="228" y="24"/>
                  </a:cubicBezTo>
                  <a:cubicBezTo>
                    <a:pt x="208" y="19"/>
                    <a:pt x="185" y="19"/>
                    <a:pt x="160" y="20"/>
                  </a:cubicBezTo>
                  <a:cubicBezTo>
                    <a:pt x="125" y="21"/>
                    <a:pt x="86" y="24"/>
                    <a:pt x="59" y="38"/>
                  </a:cubicBezTo>
                  <a:cubicBezTo>
                    <a:pt x="39" y="48"/>
                    <a:pt x="19" y="63"/>
                    <a:pt x="13" y="83"/>
                  </a:cubicBezTo>
                  <a:cubicBezTo>
                    <a:pt x="27" y="91"/>
                    <a:pt x="30" y="111"/>
                    <a:pt x="35" y="128"/>
                  </a:cubicBezTo>
                  <a:cubicBezTo>
                    <a:pt x="45" y="122"/>
                    <a:pt x="54" y="114"/>
                    <a:pt x="65" y="110"/>
                  </a:cubicBezTo>
                  <a:cubicBezTo>
                    <a:pt x="85" y="102"/>
                    <a:pt x="105" y="100"/>
                    <a:pt x="126" y="98"/>
                  </a:cubicBezTo>
                  <a:cubicBezTo>
                    <a:pt x="133" y="97"/>
                    <a:pt x="141" y="95"/>
                    <a:pt x="147" y="95"/>
                  </a:cubicBezTo>
                  <a:cubicBezTo>
                    <a:pt x="180" y="93"/>
                    <a:pt x="212" y="103"/>
                    <a:pt x="242" y="101"/>
                  </a:cubicBezTo>
                  <a:cubicBezTo>
                    <a:pt x="247" y="82"/>
                    <a:pt x="251" y="61"/>
                    <a:pt x="265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1"/>
            <p:cNvSpPr>
              <a:spLocks noEditPoints="1"/>
            </p:cNvSpPr>
            <p:nvPr/>
          </p:nvSpPr>
          <p:spPr bwMode="auto">
            <a:xfrm>
              <a:off x="1728788" y="668338"/>
              <a:ext cx="184150" cy="84138"/>
            </a:xfrm>
            <a:custGeom>
              <a:avLst/>
              <a:gdLst>
                <a:gd name="T0" fmla="*/ 32 w 236"/>
                <a:gd name="T1" fmla="*/ 22 h 107"/>
                <a:gd name="T2" fmla="*/ 177 w 236"/>
                <a:gd name="T3" fmla="*/ 10 h 107"/>
                <a:gd name="T4" fmla="*/ 197 w 236"/>
                <a:gd name="T5" fmla="*/ 2 h 107"/>
                <a:gd name="T6" fmla="*/ 228 w 236"/>
                <a:gd name="T7" fmla="*/ 33 h 107"/>
                <a:gd name="T8" fmla="*/ 143 w 236"/>
                <a:gd name="T9" fmla="*/ 102 h 107"/>
                <a:gd name="T10" fmla="*/ 67 w 236"/>
                <a:gd name="T11" fmla="*/ 105 h 107"/>
                <a:gd name="T12" fmla="*/ 1 w 236"/>
                <a:gd name="T13" fmla="*/ 85 h 107"/>
                <a:gd name="T14" fmla="*/ 32 w 236"/>
                <a:gd name="T15" fmla="*/ 22 h 107"/>
                <a:gd name="T16" fmla="*/ 151 w 236"/>
                <a:gd name="T17" fmla="*/ 26 h 107"/>
                <a:gd name="T18" fmla="*/ 90 w 236"/>
                <a:gd name="T19" fmla="*/ 37 h 107"/>
                <a:gd name="T20" fmla="*/ 60 w 236"/>
                <a:gd name="T21" fmla="*/ 34 h 107"/>
                <a:gd name="T22" fmla="*/ 35 w 236"/>
                <a:gd name="T23" fmla="*/ 33 h 107"/>
                <a:gd name="T24" fmla="*/ 15 w 236"/>
                <a:gd name="T25" fmla="*/ 59 h 107"/>
                <a:gd name="T26" fmla="*/ 14 w 236"/>
                <a:gd name="T27" fmla="*/ 84 h 107"/>
                <a:gd name="T28" fmla="*/ 31 w 236"/>
                <a:gd name="T29" fmla="*/ 91 h 107"/>
                <a:gd name="T30" fmla="*/ 169 w 236"/>
                <a:gd name="T31" fmla="*/ 85 h 107"/>
                <a:gd name="T32" fmla="*/ 192 w 236"/>
                <a:gd name="T33" fmla="*/ 75 h 107"/>
                <a:gd name="T34" fmla="*/ 217 w 236"/>
                <a:gd name="T35" fmla="*/ 39 h 107"/>
                <a:gd name="T36" fmla="*/ 195 w 236"/>
                <a:gd name="T37" fmla="*/ 15 h 107"/>
                <a:gd name="T38" fmla="*/ 151 w 236"/>
                <a:gd name="T39" fmla="*/ 2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6" h="107">
                  <a:moveTo>
                    <a:pt x="32" y="22"/>
                  </a:moveTo>
                  <a:cubicBezTo>
                    <a:pt x="78" y="35"/>
                    <a:pt x="131" y="24"/>
                    <a:pt x="177" y="10"/>
                  </a:cubicBezTo>
                  <a:cubicBezTo>
                    <a:pt x="181" y="4"/>
                    <a:pt x="191" y="0"/>
                    <a:pt x="197" y="2"/>
                  </a:cubicBezTo>
                  <a:cubicBezTo>
                    <a:pt x="210" y="10"/>
                    <a:pt x="213" y="28"/>
                    <a:pt x="228" y="33"/>
                  </a:cubicBezTo>
                  <a:cubicBezTo>
                    <a:pt x="236" y="69"/>
                    <a:pt x="180" y="95"/>
                    <a:pt x="143" y="102"/>
                  </a:cubicBezTo>
                  <a:cubicBezTo>
                    <a:pt x="120" y="107"/>
                    <a:pt x="90" y="106"/>
                    <a:pt x="67" y="105"/>
                  </a:cubicBezTo>
                  <a:cubicBezTo>
                    <a:pt x="39" y="104"/>
                    <a:pt x="15" y="100"/>
                    <a:pt x="1" y="85"/>
                  </a:cubicBezTo>
                  <a:cubicBezTo>
                    <a:pt x="0" y="60"/>
                    <a:pt x="15" y="35"/>
                    <a:pt x="32" y="22"/>
                  </a:cubicBezTo>
                  <a:close/>
                  <a:moveTo>
                    <a:pt x="151" y="26"/>
                  </a:moveTo>
                  <a:cubicBezTo>
                    <a:pt x="131" y="30"/>
                    <a:pt x="110" y="37"/>
                    <a:pt x="90" y="37"/>
                  </a:cubicBezTo>
                  <a:cubicBezTo>
                    <a:pt x="79" y="37"/>
                    <a:pt x="70" y="35"/>
                    <a:pt x="60" y="34"/>
                  </a:cubicBezTo>
                  <a:cubicBezTo>
                    <a:pt x="53" y="33"/>
                    <a:pt x="41" y="32"/>
                    <a:pt x="35" y="33"/>
                  </a:cubicBezTo>
                  <a:cubicBezTo>
                    <a:pt x="25" y="35"/>
                    <a:pt x="20" y="48"/>
                    <a:pt x="15" y="59"/>
                  </a:cubicBezTo>
                  <a:cubicBezTo>
                    <a:pt x="10" y="70"/>
                    <a:pt x="7" y="75"/>
                    <a:pt x="14" y="84"/>
                  </a:cubicBezTo>
                  <a:cubicBezTo>
                    <a:pt x="21" y="87"/>
                    <a:pt x="24" y="88"/>
                    <a:pt x="31" y="91"/>
                  </a:cubicBezTo>
                  <a:cubicBezTo>
                    <a:pt x="63" y="97"/>
                    <a:pt x="128" y="100"/>
                    <a:pt x="169" y="85"/>
                  </a:cubicBezTo>
                  <a:cubicBezTo>
                    <a:pt x="176" y="82"/>
                    <a:pt x="186" y="79"/>
                    <a:pt x="192" y="75"/>
                  </a:cubicBezTo>
                  <a:cubicBezTo>
                    <a:pt x="202" y="69"/>
                    <a:pt x="225" y="51"/>
                    <a:pt x="217" y="39"/>
                  </a:cubicBezTo>
                  <a:cubicBezTo>
                    <a:pt x="212" y="32"/>
                    <a:pt x="203" y="20"/>
                    <a:pt x="195" y="15"/>
                  </a:cubicBezTo>
                  <a:cubicBezTo>
                    <a:pt x="183" y="22"/>
                    <a:pt x="168" y="23"/>
                    <a:pt x="151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2"/>
            <p:cNvSpPr>
              <a:spLocks noEditPoints="1"/>
            </p:cNvSpPr>
            <p:nvPr/>
          </p:nvSpPr>
          <p:spPr bwMode="auto">
            <a:xfrm>
              <a:off x="1746251" y="685801"/>
              <a:ext cx="147638" cy="49213"/>
            </a:xfrm>
            <a:custGeom>
              <a:avLst/>
              <a:gdLst>
                <a:gd name="T0" fmla="*/ 14 w 189"/>
                <a:gd name="T1" fmla="*/ 20 h 65"/>
                <a:gd name="T2" fmla="*/ 87 w 189"/>
                <a:gd name="T3" fmla="*/ 24 h 65"/>
                <a:gd name="T4" fmla="*/ 102 w 189"/>
                <a:gd name="T5" fmla="*/ 22 h 65"/>
                <a:gd name="T6" fmla="*/ 138 w 189"/>
                <a:gd name="T7" fmla="*/ 15 h 65"/>
                <a:gd name="T8" fmla="*/ 169 w 189"/>
                <a:gd name="T9" fmla="*/ 0 h 65"/>
                <a:gd name="T10" fmla="*/ 175 w 189"/>
                <a:gd name="T11" fmla="*/ 34 h 65"/>
                <a:gd name="T12" fmla="*/ 165 w 189"/>
                <a:gd name="T13" fmla="*/ 40 h 65"/>
                <a:gd name="T14" fmla="*/ 134 w 189"/>
                <a:gd name="T15" fmla="*/ 60 h 65"/>
                <a:gd name="T16" fmla="*/ 101 w 189"/>
                <a:gd name="T17" fmla="*/ 65 h 65"/>
                <a:gd name="T18" fmla="*/ 53 w 189"/>
                <a:gd name="T19" fmla="*/ 63 h 65"/>
                <a:gd name="T20" fmla="*/ 10 w 189"/>
                <a:gd name="T21" fmla="*/ 58 h 65"/>
                <a:gd name="T22" fmla="*/ 14 w 189"/>
                <a:gd name="T23" fmla="*/ 20 h 65"/>
                <a:gd name="T24" fmla="*/ 83 w 189"/>
                <a:gd name="T25" fmla="*/ 53 h 65"/>
                <a:gd name="T26" fmla="*/ 168 w 189"/>
                <a:gd name="T27" fmla="*/ 28 h 65"/>
                <a:gd name="T28" fmla="*/ 171 w 189"/>
                <a:gd name="T29" fmla="*/ 20 h 65"/>
                <a:gd name="T30" fmla="*/ 164 w 189"/>
                <a:gd name="T31" fmla="*/ 12 h 65"/>
                <a:gd name="T32" fmla="*/ 158 w 189"/>
                <a:gd name="T33" fmla="*/ 18 h 65"/>
                <a:gd name="T34" fmla="*/ 120 w 189"/>
                <a:gd name="T35" fmla="*/ 29 h 65"/>
                <a:gd name="T36" fmla="*/ 69 w 189"/>
                <a:gd name="T37" fmla="*/ 35 h 65"/>
                <a:gd name="T38" fmla="*/ 16 w 189"/>
                <a:gd name="T39" fmla="*/ 34 h 65"/>
                <a:gd name="T40" fmla="*/ 15 w 189"/>
                <a:gd name="T41" fmla="*/ 36 h 65"/>
                <a:gd name="T42" fmla="*/ 18 w 189"/>
                <a:gd name="T43" fmla="*/ 47 h 65"/>
                <a:gd name="T44" fmla="*/ 83 w 189"/>
                <a:gd name="T45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65">
                  <a:moveTo>
                    <a:pt x="14" y="20"/>
                  </a:moveTo>
                  <a:cubicBezTo>
                    <a:pt x="41" y="20"/>
                    <a:pt x="63" y="27"/>
                    <a:pt x="87" y="24"/>
                  </a:cubicBezTo>
                  <a:cubicBezTo>
                    <a:pt x="92" y="24"/>
                    <a:pt x="96" y="22"/>
                    <a:pt x="102" y="22"/>
                  </a:cubicBezTo>
                  <a:cubicBezTo>
                    <a:pt x="114" y="21"/>
                    <a:pt x="123" y="17"/>
                    <a:pt x="138" y="15"/>
                  </a:cubicBezTo>
                  <a:cubicBezTo>
                    <a:pt x="147" y="9"/>
                    <a:pt x="160" y="7"/>
                    <a:pt x="169" y="0"/>
                  </a:cubicBezTo>
                  <a:cubicBezTo>
                    <a:pt x="176" y="15"/>
                    <a:pt x="189" y="22"/>
                    <a:pt x="175" y="34"/>
                  </a:cubicBezTo>
                  <a:cubicBezTo>
                    <a:pt x="173" y="36"/>
                    <a:pt x="168" y="38"/>
                    <a:pt x="165" y="40"/>
                  </a:cubicBezTo>
                  <a:cubicBezTo>
                    <a:pt x="156" y="47"/>
                    <a:pt x="143" y="54"/>
                    <a:pt x="134" y="60"/>
                  </a:cubicBezTo>
                  <a:cubicBezTo>
                    <a:pt x="124" y="62"/>
                    <a:pt x="114" y="65"/>
                    <a:pt x="101" y="65"/>
                  </a:cubicBezTo>
                  <a:cubicBezTo>
                    <a:pt x="84" y="65"/>
                    <a:pt x="63" y="61"/>
                    <a:pt x="53" y="63"/>
                  </a:cubicBezTo>
                  <a:cubicBezTo>
                    <a:pt x="42" y="59"/>
                    <a:pt x="26" y="61"/>
                    <a:pt x="10" y="58"/>
                  </a:cubicBezTo>
                  <a:cubicBezTo>
                    <a:pt x="0" y="48"/>
                    <a:pt x="9" y="29"/>
                    <a:pt x="14" y="20"/>
                  </a:cubicBezTo>
                  <a:close/>
                  <a:moveTo>
                    <a:pt x="83" y="53"/>
                  </a:moveTo>
                  <a:cubicBezTo>
                    <a:pt x="110" y="63"/>
                    <a:pt x="148" y="45"/>
                    <a:pt x="168" y="28"/>
                  </a:cubicBezTo>
                  <a:cubicBezTo>
                    <a:pt x="168" y="25"/>
                    <a:pt x="170" y="23"/>
                    <a:pt x="171" y="20"/>
                  </a:cubicBezTo>
                  <a:cubicBezTo>
                    <a:pt x="167" y="19"/>
                    <a:pt x="167" y="15"/>
                    <a:pt x="164" y="12"/>
                  </a:cubicBezTo>
                  <a:cubicBezTo>
                    <a:pt x="164" y="16"/>
                    <a:pt x="160" y="17"/>
                    <a:pt x="158" y="18"/>
                  </a:cubicBezTo>
                  <a:cubicBezTo>
                    <a:pt x="148" y="23"/>
                    <a:pt x="133" y="27"/>
                    <a:pt x="120" y="29"/>
                  </a:cubicBezTo>
                  <a:cubicBezTo>
                    <a:pt x="103" y="32"/>
                    <a:pt x="83" y="32"/>
                    <a:pt x="69" y="35"/>
                  </a:cubicBezTo>
                  <a:cubicBezTo>
                    <a:pt x="50" y="34"/>
                    <a:pt x="35" y="25"/>
                    <a:pt x="16" y="34"/>
                  </a:cubicBezTo>
                  <a:cubicBezTo>
                    <a:pt x="16" y="35"/>
                    <a:pt x="16" y="36"/>
                    <a:pt x="15" y="36"/>
                  </a:cubicBezTo>
                  <a:cubicBezTo>
                    <a:pt x="16" y="42"/>
                    <a:pt x="16" y="45"/>
                    <a:pt x="18" y="47"/>
                  </a:cubicBezTo>
                  <a:cubicBezTo>
                    <a:pt x="36" y="52"/>
                    <a:pt x="60" y="53"/>
                    <a:pt x="8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 noEditPoints="1"/>
            </p:cNvSpPr>
            <p:nvPr/>
          </p:nvSpPr>
          <p:spPr bwMode="auto">
            <a:xfrm>
              <a:off x="1752601" y="595313"/>
              <a:ext cx="106363" cy="74613"/>
            </a:xfrm>
            <a:custGeom>
              <a:avLst/>
              <a:gdLst>
                <a:gd name="T0" fmla="*/ 66 w 135"/>
                <a:gd name="T1" fmla="*/ 0 h 96"/>
                <a:gd name="T2" fmla="*/ 105 w 135"/>
                <a:gd name="T3" fmla="*/ 7 h 96"/>
                <a:gd name="T4" fmla="*/ 110 w 135"/>
                <a:gd name="T5" fmla="*/ 15 h 96"/>
                <a:gd name="T6" fmla="*/ 122 w 135"/>
                <a:gd name="T7" fmla="*/ 24 h 96"/>
                <a:gd name="T8" fmla="*/ 118 w 135"/>
                <a:gd name="T9" fmla="*/ 70 h 96"/>
                <a:gd name="T10" fmla="*/ 69 w 135"/>
                <a:gd name="T11" fmla="*/ 92 h 96"/>
                <a:gd name="T12" fmla="*/ 41 w 135"/>
                <a:gd name="T13" fmla="*/ 94 h 96"/>
                <a:gd name="T14" fmla="*/ 32 w 135"/>
                <a:gd name="T15" fmla="*/ 88 h 96"/>
                <a:gd name="T16" fmla="*/ 6 w 135"/>
                <a:gd name="T17" fmla="*/ 65 h 96"/>
                <a:gd name="T18" fmla="*/ 66 w 135"/>
                <a:gd name="T19" fmla="*/ 0 h 96"/>
                <a:gd name="T20" fmla="*/ 43 w 135"/>
                <a:gd name="T21" fmla="*/ 23 h 96"/>
                <a:gd name="T22" fmla="*/ 17 w 135"/>
                <a:gd name="T23" fmla="*/ 48 h 96"/>
                <a:gd name="T24" fmla="*/ 40 w 135"/>
                <a:gd name="T25" fmla="*/ 84 h 96"/>
                <a:gd name="T26" fmla="*/ 115 w 135"/>
                <a:gd name="T27" fmla="*/ 62 h 96"/>
                <a:gd name="T28" fmla="*/ 93 w 135"/>
                <a:gd name="T29" fmla="*/ 13 h 96"/>
                <a:gd name="T30" fmla="*/ 43 w 135"/>
                <a:gd name="T31" fmla="*/ 2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96">
                  <a:moveTo>
                    <a:pt x="66" y="0"/>
                  </a:moveTo>
                  <a:cubicBezTo>
                    <a:pt x="76" y="6"/>
                    <a:pt x="98" y="0"/>
                    <a:pt x="105" y="7"/>
                  </a:cubicBezTo>
                  <a:cubicBezTo>
                    <a:pt x="107" y="9"/>
                    <a:pt x="108" y="13"/>
                    <a:pt x="110" y="15"/>
                  </a:cubicBezTo>
                  <a:cubicBezTo>
                    <a:pt x="113" y="19"/>
                    <a:pt x="119" y="21"/>
                    <a:pt x="122" y="24"/>
                  </a:cubicBezTo>
                  <a:cubicBezTo>
                    <a:pt x="135" y="39"/>
                    <a:pt x="131" y="55"/>
                    <a:pt x="118" y="70"/>
                  </a:cubicBezTo>
                  <a:cubicBezTo>
                    <a:pt x="108" y="82"/>
                    <a:pt x="90" y="89"/>
                    <a:pt x="69" y="92"/>
                  </a:cubicBezTo>
                  <a:cubicBezTo>
                    <a:pt x="60" y="94"/>
                    <a:pt x="47" y="96"/>
                    <a:pt x="41" y="94"/>
                  </a:cubicBezTo>
                  <a:cubicBezTo>
                    <a:pt x="38" y="93"/>
                    <a:pt x="36" y="90"/>
                    <a:pt x="32" y="88"/>
                  </a:cubicBezTo>
                  <a:cubicBezTo>
                    <a:pt x="21" y="83"/>
                    <a:pt x="8" y="77"/>
                    <a:pt x="6" y="65"/>
                  </a:cubicBezTo>
                  <a:cubicBezTo>
                    <a:pt x="0" y="31"/>
                    <a:pt x="44" y="10"/>
                    <a:pt x="66" y="0"/>
                  </a:cubicBezTo>
                  <a:close/>
                  <a:moveTo>
                    <a:pt x="43" y="23"/>
                  </a:moveTo>
                  <a:cubicBezTo>
                    <a:pt x="34" y="29"/>
                    <a:pt x="20" y="40"/>
                    <a:pt x="17" y="48"/>
                  </a:cubicBezTo>
                  <a:cubicBezTo>
                    <a:pt x="12" y="66"/>
                    <a:pt x="28" y="81"/>
                    <a:pt x="40" y="84"/>
                  </a:cubicBezTo>
                  <a:cubicBezTo>
                    <a:pt x="61" y="89"/>
                    <a:pt x="104" y="76"/>
                    <a:pt x="115" y="62"/>
                  </a:cubicBezTo>
                  <a:cubicBezTo>
                    <a:pt x="132" y="40"/>
                    <a:pt x="111" y="25"/>
                    <a:pt x="93" y="13"/>
                  </a:cubicBezTo>
                  <a:cubicBezTo>
                    <a:pt x="74" y="11"/>
                    <a:pt x="54" y="16"/>
                    <a:pt x="4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4"/>
            <p:cNvSpPr>
              <a:spLocks noEditPoints="1"/>
            </p:cNvSpPr>
            <p:nvPr/>
          </p:nvSpPr>
          <p:spPr bwMode="auto">
            <a:xfrm>
              <a:off x="1774826" y="606426"/>
              <a:ext cx="77788" cy="50800"/>
            </a:xfrm>
            <a:custGeom>
              <a:avLst/>
              <a:gdLst>
                <a:gd name="T0" fmla="*/ 73 w 100"/>
                <a:gd name="T1" fmla="*/ 10 h 64"/>
                <a:gd name="T2" fmla="*/ 36 w 100"/>
                <a:gd name="T3" fmla="*/ 60 h 64"/>
                <a:gd name="T4" fmla="*/ 24 w 100"/>
                <a:gd name="T5" fmla="*/ 11 h 64"/>
                <a:gd name="T6" fmla="*/ 65 w 100"/>
                <a:gd name="T7" fmla="*/ 10 h 64"/>
                <a:gd name="T8" fmla="*/ 73 w 100"/>
                <a:gd name="T9" fmla="*/ 10 h 64"/>
                <a:gd name="T10" fmla="*/ 72 w 100"/>
                <a:gd name="T11" fmla="*/ 23 h 64"/>
                <a:gd name="T12" fmla="*/ 36 w 100"/>
                <a:gd name="T13" fmla="*/ 20 h 64"/>
                <a:gd name="T14" fmla="*/ 18 w 100"/>
                <a:gd name="T15" fmla="*/ 30 h 64"/>
                <a:gd name="T16" fmla="*/ 72 w 100"/>
                <a:gd name="T17" fmla="*/ 2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64">
                  <a:moveTo>
                    <a:pt x="73" y="10"/>
                  </a:moveTo>
                  <a:cubicBezTo>
                    <a:pt x="100" y="43"/>
                    <a:pt x="63" y="61"/>
                    <a:pt x="36" y="60"/>
                  </a:cubicBezTo>
                  <a:cubicBezTo>
                    <a:pt x="5" y="60"/>
                    <a:pt x="0" y="25"/>
                    <a:pt x="24" y="11"/>
                  </a:cubicBezTo>
                  <a:cubicBezTo>
                    <a:pt x="37" y="8"/>
                    <a:pt x="52" y="0"/>
                    <a:pt x="65" y="10"/>
                  </a:cubicBezTo>
                  <a:cubicBezTo>
                    <a:pt x="69" y="11"/>
                    <a:pt x="70" y="9"/>
                    <a:pt x="73" y="10"/>
                  </a:cubicBezTo>
                  <a:close/>
                  <a:moveTo>
                    <a:pt x="72" y="23"/>
                  </a:moveTo>
                  <a:cubicBezTo>
                    <a:pt x="64" y="14"/>
                    <a:pt x="47" y="11"/>
                    <a:pt x="36" y="20"/>
                  </a:cubicBezTo>
                  <a:cubicBezTo>
                    <a:pt x="28" y="17"/>
                    <a:pt x="23" y="26"/>
                    <a:pt x="18" y="30"/>
                  </a:cubicBezTo>
                  <a:cubicBezTo>
                    <a:pt x="11" y="64"/>
                    <a:pt x="90" y="50"/>
                    <a:pt x="7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5"/>
            <p:cNvSpPr>
              <a:spLocks noEditPoints="1"/>
            </p:cNvSpPr>
            <p:nvPr/>
          </p:nvSpPr>
          <p:spPr bwMode="auto">
            <a:xfrm>
              <a:off x="1295401" y="361951"/>
              <a:ext cx="739775" cy="920750"/>
            </a:xfrm>
            <a:custGeom>
              <a:avLst/>
              <a:gdLst>
                <a:gd name="T0" fmla="*/ 444 w 948"/>
                <a:gd name="T1" fmla="*/ 2 h 1181"/>
                <a:gd name="T2" fmla="*/ 796 w 948"/>
                <a:gd name="T3" fmla="*/ 271 h 1181"/>
                <a:gd name="T4" fmla="*/ 545 w 948"/>
                <a:gd name="T5" fmla="*/ 1126 h 1181"/>
                <a:gd name="T6" fmla="*/ 102 w 948"/>
                <a:gd name="T7" fmla="*/ 1152 h 1181"/>
                <a:gd name="T8" fmla="*/ 732 w 948"/>
                <a:gd name="T9" fmla="*/ 1084 h 1181"/>
                <a:gd name="T10" fmla="*/ 494 w 948"/>
                <a:gd name="T11" fmla="*/ 685 h 1181"/>
                <a:gd name="T12" fmla="*/ 875 w 948"/>
                <a:gd name="T13" fmla="*/ 457 h 1181"/>
                <a:gd name="T14" fmla="*/ 368 w 948"/>
                <a:gd name="T15" fmla="*/ 537 h 1181"/>
                <a:gd name="T16" fmla="*/ 439 w 948"/>
                <a:gd name="T17" fmla="*/ 674 h 1181"/>
                <a:gd name="T18" fmla="*/ 507 w 948"/>
                <a:gd name="T19" fmla="*/ 557 h 1181"/>
                <a:gd name="T20" fmla="*/ 550 w 948"/>
                <a:gd name="T21" fmla="*/ 571 h 1181"/>
                <a:gd name="T22" fmla="*/ 451 w 948"/>
                <a:gd name="T23" fmla="*/ 1064 h 1181"/>
                <a:gd name="T24" fmla="*/ 818 w 948"/>
                <a:gd name="T25" fmla="*/ 523 h 1181"/>
                <a:gd name="T26" fmla="*/ 250 w 948"/>
                <a:gd name="T27" fmla="*/ 360 h 1181"/>
                <a:gd name="T28" fmla="*/ 309 w 948"/>
                <a:gd name="T29" fmla="*/ 817 h 1181"/>
                <a:gd name="T30" fmla="*/ 668 w 948"/>
                <a:gd name="T31" fmla="*/ 242 h 1181"/>
                <a:gd name="T32" fmla="*/ 576 w 948"/>
                <a:gd name="T33" fmla="*/ 152 h 1181"/>
                <a:gd name="T34" fmla="*/ 172 w 948"/>
                <a:gd name="T35" fmla="*/ 588 h 1181"/>
                <a:gd name="T36" fmla="*/ 328 w 948"/>
                <a:gd name="T37" fmla="*/ 174 h 1181"/>
                <a:gd name="T38" fmla="*/ 188 w 948"/>
                <a:gd name="T39" fmla="*/ 185 h 1181"/>
                <a:gd name="T40" fmla="*/ 285 w 948"/>
                <a:gd name="T41" fmla="*/ 137 h 1181"/>
                <a:gd name="T42" fmla="*/ 451 w 948"/>
                <a:gd name="T43" fmla="*/ 53 h 1181"/>
                <a:gd name="T44" fmla="*/ 327 w 948"/>
                <a:gd name="T45" fmla="*/ 632 h 1181"/>
                <a:gd name="T46" fmla="*/ 453 w 948"/>
                <a:gd name="T47" fmla="*/ 63 h 1181"/>
                <a:gd name="T48" fmla="*/ 223 w 948"/>
                <a:gd name="T49" fmla="*/ 160 h 1181"/>
                <a:gd name="T50" fmla="*/ 418 w 948"/>
                <a:gd name="T51" fmla="*/ 302 h 1181"/>
                <a:gd name="T52" fmla="*/ 389 w 948"/>
                <a:gd name="T53" fmla="*/ 1068 h 1181"/>
                <a:gd name="T54" fmla="*/ 381 w 948"/>
                <a:gd name="T55" fmla="*/ 1148 h 1181"/>
                <a:gd name="T56" fmla="*/ 358 w 948"/>
                <a:gd name="T57" fmla="*/ 1048 h 1181"/>
                <a:gd name="T58" fmla="*/ 342 w 948"/>
                <a:gd name="T59" fmla="*/ 1014 h 1181"/>
                <a:gd name="T60" fmla="*/ 345 w 948"/>
                <a:gd name="T61" fmla="*/ 187 h 1181"/>
                <a:gd name="T62" fmla="*/ 303 w 948"/>
                <a:gd name="T63" fmla="*/ 780 h 1181"/>
                <a:gd name="T64" fmla="*/ 306 w 948"/>
                <a:gd name="T65" fmla="*/ 1170 h 1181"/>
                <a:gd name="T66" fmla="*/ 338 w 948"/>
                <a:gd name="T67" fmla="*/ 908 h 1181"/>
                <a:gd name="T68" fmla="*/ 305 w 948"/>
                <a:gd name="T69" fmla="*/ 210 h 1181"/>
                <a:gd name="T70" fmla="*/ 241 w 948"/>
                <a:gd name="T71" fmla="*/ 275 h 1181"/>
                <a:gd name="T72" fmla="*/ 162 w 948"/>
                <a:gd name="T73" fmla="*/ 467 h 1181"/>
                <a:gd name="T74" fmla="*/ 157 w 948"/>
                <a:gd name="T75" fmla="*/ 636 h 1181"/>
                <a:gd name="T76" fmla="*/ 256 w 948"/>
                <a:gd name="T77" fmla="*/ 802 h 1181"/>
                <a:gd name="T78" fmla="*/ 257 w 948"/>
                <a:gd name="T79" fmla="*/ 929 h 1181"/>
                <a:gd name="T80" fmla="*/ 256 w 948"/>
                <a:gd name="T81" fmla="*/ 993 h 1181"/>
                <a:gd name="T82" fmla="*/ 221 w 948"/>
                <a:gd name="T83" fmla="*/ 1073 h 1181"/>
                <a:gd name="T84" fmla="*/ 253 w 948"/>
                <a:gd name="T85" fmla="*/ 923 h 1181"/>
                <a:gd name="T86" fmla="*/ 212 w 948"/>
                <a:gd name="T87" fmla="*/ 847 h 1181"/>
                <a:gd name="T88" fmla="*/ 237 w 948"/>
                <a:gd name="T89" fmla="*/ 944 h 1181"/>
                <a:gd name="T90" fmla="*/ 221 w 948"/>
                <a:gd name="T91" fmla="*/ 1035 h 1181"/>
                <a:gd name="T92" fmla="*/ 186 w 948"/>
                <a:gd name="T93" fmla="*/ 877 h 1181"/>
                <a:gd name="T94" fmla="*/ 196 w 948"/>
                <a:gd name="T95" fmla="*/ 997 h 1181"/>
                <a:gd name="T96" fmla="*/ 205 w 948"/>
                <a:gd name="T97" fmla="*/ 847 h 1181"/>
                <a:gd name="T98" fmla="*/ 197 w 948"/>
                <a:gd name="T99" fmla="*/ 943 h 1181"/>
                <a:gd name="T100" fmla="*/ 154 w 948"/>
                <a:gd name="T101" fmla="*/ 424 h 1181"/>
                <a:gd name="T102" fmla="*/ 96 w 948"/>
                <a:gd name="T103" fmla="*/ 1041 h 1181"/>
                <a:gd name="T104" fmla="*/ 64 w 948"/>
                <a:gd name="T105" fmla="*/ 1035 h 1181"/>
                <a:gd name="T106" fmla="*/ 154 w 948"/>
                <a:gd name="T107" fmla="*/ 425 h 1181"/>
                <a:gd name="T108" fmla="*/ 148 w 948"/>
                <a:gd name="T109" fmla="*/ 543 h 1181"/>
                <a:gd name="T110" fmla="*/ 107 w 948"/>
                <a:gd name="T111" fmla="*/ 862 h 1181"/>
                <a:gd name="T112" fmla="*/ 91 w 948"/>
                <a:gd name="T113" fmla="*/ 857 h 1181"/>
                <a:gd name="T114" fmla="*/ 89 w 948"/>
                <a:gd name="T115" fmla="*/ 967 h 1181"/>
                <a:gd name="T116" fmla="*/ 63 w 948"/>
                <a:gd name="T117" fmla="*/ 911 h 1181"/>
                <a:gd name="T118" fmla="*/ 59 w 948"/>
                <a:gd name="T119" fmla="*/ 907 h 1181"/>
                <a:gd name="T120" fmla="*/ 63 w 948"/>
                <a:gd name="T121" fmla="*/ 1011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8" h="1181">
                  <a:moveTo>
                    <a:pt x="79" y="748"/>
                  </a:moveTo>
                  <a:cubicBezTo>
                    <a:pt x="86" y="720"/>
                    <a:pt x="88" y="691"/>
                    <a:pt x="92" y="664"/>
                  </a:cubicBezTo>
                  <a:cubicBezTo>
                    <a:pt x="90" y="595"/>
                    <a:pt x="83" y="485"/>
                    <a:pt x="89" y="396"/>
                  </a:cubicBezTo>
                  <a:cubicBezTo>
                    <a:pt x="90" y="376"/>
                    <a:pt x="92" y="359"/>
                    <a:pt x="96" y="339"/>
                  </a:cubicBezTo>
                  <a:cubicBezTo>
                    <a:pt x="102" y="312"/>
                    <a:pt x="114" y="286"/>
                    <a:pt x="127" y="260"/>
                  </a:cubicBezTo>
                  <a:cubicBezTo>
                    <a:pt x="145" y="226"/>
                    <a:pt x="163" y="197"/>
                    <a:pt x="190" y="174"/>
                  </a:cubicBezTo>
                  <a:cubicBezTo>
                    <a:pt x="197" y="168"/>
                    <a:pt x="203" y="159"/>
                    <a:pt x="213" y="160"/>
                  </a:cubicBezTo>
                  <a:cubicBezTo>
                    <a:pt x="207" y="131"/>
                    <a:pt x="216" y="107"/>
                    <a:pt x="230" y="85"/>
                  </a:cubicBezTo>
                  <a:cubicBezTo>
                    <a:pt x="250" y="54"/>
                    <a:pt x="279" y="33"/>
                    <a:pt x="320" y="20"/>
                  </a:cubicBezTo>
                  <a:cubicBezTo>
                    <a:pt x="333" y="15"/>
                    <a:pt x="348" y="12"/>
                    <a:pt x="363" y="9"/>
                  </a:cubicBezTo>
                  <a:cubicBezTo>
                    <a:pt x="378" y="5"/>
                    <a:pt x="394" y="1"/>
                    <a:pt x="407" y="0"/>
                  </a:cubicBezTo>
                  <a:cubicBezTo>
                    <a:pt x="411" y="0"/>
                    <a:pt x="415" y="2"/>
                    <a:pt x="420" y="2"/>
                  </a:cubicBezTo>
                  <a:cubicBezTo>
                    <a:pt x="428" y="2"/>
                    <a:pt x="436" y="0"/>
                    <a:pt x="444" y="2"/>
                  </a:cubicBezTo>
                  <a:cubicBezTo>
                    <a:pt x="462" y="5"/>
                    <a:pt x="486" y="16"/>
                    <a:pt x="502" y="26"/>
                  </a:cubicBezTo>
                  <a:cubicBezTo>
                    <a:pt x="513" y="33"/>
                    <a:pt x="522" y="37"/>
                    <a:pt x="526" y="50"/>
                  </a:cubicBezTo>
                  <a:cubicBezTo>
                    <a:pt x="544" y="59"/>
                    <a:pt x="557" y="74"/>
                    <a:pt x="570" y="90"/>
                  </a:cubicBezTo>
                  <a:cubicBezTo>
                    <a:pt x="578" y="99"/>
                    <a:pt x="587" y="110"/>
                    <a:pt x="589" y="122"/>
                  </a:cubicBezTo>
                  <a:cubicBezTo>
                    <a:pt x="606" y="126"/>
                    <a:pt x="620" y="125"/>
                    <a:pt x="631" y="130"/>
                  </a:cubicBezTo>
                  <a:cubicBezTo>
                    <a:pt x="635" y="131"/>
                    <a:pt x="638" y="136"/>
                    <a:pt x="642" y="138"/>
                  </a:cubicBezTo>
                  <a:cubicBezTo>
                    <a:pt x="646" y="140"/>
                    <a:pt x="652" y="140"/>
                    <a:pt x="657" y="143"/>
                  </a:cubicBezTo>
                  <a:cubicBezTo>
                    <a:pt x="665" y="147"/>
                    <a:pt x="668" y="152"/>
                    <a:pt x="680" y="152"/>
                  </a:cubicBezTo>
                  <a:cubicBezTo>
                    <a:pt x="681" y="154"/>
                    <a:pt x="685" y="156"/>
                    <a:pt x="682" y="160"/>
                  </a:cubicBezTo>
                  <a:cubicBezTo>
                    <a:pt x="696" y="166"/>
                    <a:pt x="710" y="169"/>
                    <a:pt x="722" y="176"/>
                  </a:cubicBezTo>
                  <a:cubicBezTo>
                    <a:pt x="732" y="181"/>
                    <a:pt x="751" y="203"/>
                    <a:pt x="758" y="214"/>
                  </a:cubicBezTo>
                  <a:cubicBezTo>
                    <a:pt x="765" y="227"/>
                    <a:pt x="770" y="242"/>
                    <a:pt x="776" y="255"/>
                  </a:cubicBezTo>
                  <a:cubicBezTo>
                    <a:pt x="782" y="261"/>
                    <a:pt x="788" y="267"/>
                    <a:pt x="796" y="271"/>
                  </a:cubicBezTo>
                  <a:cubicBezTo>
                    <a:pt x="852" y="340"/>
                    <a:pt x="881" y="430"/>
                    <a:pt x="900" y="533"/>
                  </a:cubicBezTo>
                  <a:cubicBezTo>
                    <a:pt x="905" y="540"/>
                    <a:pt x="909" y="549"/>
                    <a:pt x="906" y="558"/>
                  </a:cubicBezTo>
                  <a:cubicBezTo>
                    <a:pt x="927" y="584"/>
                    <a:pt x="934" y="626"/>
                    <a:pt x="940" y="666"/>
                  </a:cubicBezTo>
                  <a:cubicBezTo>
                    <a:pt x="944" y="697"/>
                    <a:pt x="942" y="735"/>
                    <a:pt x="945" y="775"/>
                  </a:cubicBezTo>
                  <a:cubicBezTo>
                    <a:pt x="946" y="788"/>
                    <a:pt x="948" y="801"/>
                    <a:pt x="948" y="815"/>
                  </a:cubicBezTo>
                  <a:cubicBezTo>
                    <a:pt x="948" y="828"/>
                    <a:pt x="944" y="842"/>
                    <a:pt x="943" y="855"/>
                  </a:cubicBezTo>
                  <a:cubicBezTo>
                    <a:pt x="938" y="908"/>
                    <a:pt x="932" y="962"/>
                    <a:pt x="919" y="1007"/>
                  </a:cubicBezTo>
                  <a:cubicBezTo>
                    <a:pt x="909" y="1038"/>
                    <a:pt x="891" y="1063"/>
                    <a:pt x="867" y="1079"/>
                  </a:cubicBezTo>
                  <a:cubicBezTo>
                    <a:pt x="865" y="1082"/>
                    <a:pt x="864" y="1085"/>
                    <a:pt x="862" y="1087"/>
                  </a:cubicBezTo>
                  <a:cubicBezTo>
                    <a:pt x="855" y="1087"/>
                    <a:pt x="846" y="1086"/>
                    <a:pt x="837" y="1089"/>
                  </a:cubicBezTo>
                  <a:cubicBezTo>
                    <a:pt x="786" y="1085"/>
                    <a:pt x="742" y="1091"/>
                    <a:pt x="696" y="1092"/>
                  </a:cubicBezTo>
                  <a:cubicBezTo>
                    <a:pt x="686" y="1092"/>
                    <a:pt x="675" y="1093"/>
                    <a:pt x="666" y="1094"/>
                  </a:cubicBezTo>
                  <a:cubicBezTo>
                    <a:pt x="625" y="1100"/>
                    <a:pt x="583" y="1111"/>
                    <a:pt x="545" y="1126"/>
                  </a:cubicBezTo>
                  <a:cubicBezTo>
                    <a:pt x="500" y="1144"/>
                    <a:pt x="454" y="1168"/>
                    <a:pt x="402" y="1158"/>
                  </a:cubicBezTo>
                  <a:cubicBezTo>
                    <a:pt x="397" y="1157"/>
                    <a:pt x="398" y="1162"/>
                    <a:pt x="394" y="1162"/>
                  </a:cubicBezTo>
                  <a:cubicBezTo>
                    <a:pt x="386" y="1146"/>
                    <a:pt x="366" y="1160"/>
                    <a:pt x="358" y="1166"/>
                  </a:cubicBezTo>
                  <a:cubicBezTo>
                    <a:pt x="347" y="1168"/>
                    <a:pt x="338" y="1172"/>
                    <a:pt x="328" y="1174"/>
                  </a:cubicBezTo>
                  <a:cubicBezTo>
                    <a:pt x="318" y="1176"/>
                    <a:pt x="308" y="1181"/>
                    <a:pt x="299" y="1180"/>
                  </a:cubicBezTo>
                  <a:cubicBezTo>
                    <a:pt x="293" y="1179"/>
                    <a:pt x="273" y="1168"/>
                    <a:pt x="267" y="1163"/>
                  </a:cubicBezTo>
                  <a:cubicBezTo>
                    <a:pt x="262" y="1159"/>
                    <a:pt x="260" y="1151"/>
                    <a:pt x="254" y="1148"/>
                  </a:cubicBezTo>
                  <a:cubicBezTo>
                    <a:pt x="247" y="1163"/>
                    <a:pt x="227" y="1166"/>
                    <a:pt x="213" y="1174"/>
                  </a:cubicBezTo>
                  <a:cubicBezTo>
                    <a:pt x="202" y="1168"/>
                    <a:pt x="173" y="1170"/>
                    <a:pt x="164" y="1170"/>
                  </a:cubicBezTo>
                  <a:cubicBezTo>
                    <a:pt x="160" y="1170"/>
                    <a:pt x="159" y="1167"/>
                    <a:pt x="155" y="1166"/>
                  </a:cubicBezTo>
                  <a:cubicBezTo>
                    <a:pt x="151" y="1165"/>
                    <a:pt x="147" y="1167"/>
                    <a:pt x="144" y="1166"/>
                  </a:cubicBezTo>
                  <a:cubicBezTo>
                    <a:pt x="139" y="1165"/>
                    <a:pt x="135" y="1160"/>
                    <a:pt x="130" y="1158"/>
                  </a:cubicBezTo>
                  <a:cubicBezTo>
                    <a:pt x="121" y="1155"/>
                    <a:pt x="111" y="1155"/>
                    <a:pt x="102" y="1152"/>
                  </a:cubicBezTo>
                  <a:cubicBezTo>
                    <a:pt x="97" y="1150"/>
                    <a:pt x="92" y="1146"/>
                    <a:pt x="87" y="1144"/>
                  </a:cubicBezTo>
                  <a:cubicBezTo>
                    <a:pt x="81" y="1141"/>
                    <a:pt x="74" y="1141"/>
                    <a:pt x="70" y="1139"/>
                  </a:cubicBezTo>
                  <a:cubicBezTo>
                    <a:pt x="65" y="1136"/>
                    <a:pt x="60" y="1129"/>
                    <a:pt x="53" y="1124"/>
                  </a:cubicBezTo>
                  <a:cubicBezTo>
                    <a:pt x="38" y="1112"/>
                    <a:pt x="19" y="1104"/>
                    <a:pt x="10" y="1086"/>
                  </a:cubicBezTo>
                  <a:cubicBezTo>
                    <a:pt x="12" y="1061"/>
                    <a:pt x="6" y="1034"/>
                    <a:pt x="5" y="1007"/>
                  </a:cubicBezTo>
                  <a:cubicBezTo>
                    <a:pt x="5" y="992"/>
                    <a:pt x="11" y="976"/>
                    <a:pt x="0" y="965"/>
                  </a:cubicBezTo>
                  <a:cubicBezTo>
                    <a:pt x="10" y="913"/>
                    <a:pt x="37" y="864"/>
                    <a:pt x="51" y="814"/>
                  </a:cubicBezTo>
                  <a:cubicBezTo>
                    <a:pt x="53" y="806"/>
                    <a:pt x="57" y="798"/>
                    <a:pt x="58" y="792"/>
                  </a:cubicBezTo>
                  <a:cubicBezTo>
                    <a:pt x="61" y="778"/>
                    <a:pt x="58" y="766"/>
                    <a:pt x="64" y="757"/>
                  </a:cubicBezTo>
                  <a:cubicBezTo>
                    <a:pt x="67" y="752"/>
                    <a:pt x="73" y="746"/>
                    <a:pt x="79" y="748"/>
                  </a:cubicBezTo>
                  <a:close/>
                  <a:moveTo>
                    <a:pt x="524" y="1128"/>
                  </a:moveTo>
                  <a:cubicBezTo>
                    <a:pt x="555" y="1114"/>
                    <a:pt x="587" y="1105"/>
                    <a:pt x="622" y="1096"/>
                  </a:cubicBezTo>
                  <a:cubicBezTo>
                    <a:pt x="658" y="1087"/>
                    <a:pt x="695" y="1086"/>
                    <a:pt x="732" y="1084"/>
                  </a:cubicBezTo>
                  <a:cubicBezTo>
                    <a:pt x="749" y="1083"/>
                    <a:pt x="766" y="1082"/>
                    <a:pt x="784" y="1080"/>
                  </a:cubicBezTo>
                  <a:cubicBezTo>
                    <a:pt x="803" y="1078"/>
                    <a:pt x="823" y="1082"/>
                    <a:pt x="843" y="1080"/>
                  </a:cubicBezTo>
                  <a:cubicBezTo>
                    <a:pt x="867" y="1078"/>
                    <a:pt x="886" y="1057"/>
                    <a:pt x="898" y="1038"/>
                  </a:cubicBezTo>
                  <a:cubicBezTo>
                    <a:pt x="906" y="1025"/>
                    <a:pt x="911" y="1006"/>
                    <a:pt x="916" y="987"/>
                  </a:cubicBezTo>
                  <a:cubicBezTo>
                    <a:pt x="924" y="949"/>
                    <a:pt x="932" y="913"/>
                    <a:pt x="936" y="870"/>
                  </a:cubicBezTo>
                  <a:cubicBezTo>
                    <a:pt x="938" y="848"/>
                    <a:pt x="940" y="821"/>
                    <a:pt x="940" y="805"/>
                  </a:cubicBezTo>
                  <a:cubicBezTo>
                    <a:pt x="937" y="754"/>
                    <a:pt x="940" y="720"/>
                    <a:pt x="935" y="681"/>
                  </a:cubicBezTo>
                  <a:cubicBezTo>
                    <a:pt x="926" y="623"/>
                    <a:pt x="923" y="564"/>
                    <a:pt x="875" y="550"/>
                  </a:cubicBezTo>
                  <a:cubicBezTo>
                    <a:pt x="817" y="556"/>
                    <a:pt x="763" y="537"/>
                    <a:pt x="713" y="544"/>
                  </a:cubicBezTo>
                  <a:cubicBezTo>
                    <a:pt x="682" y="548"/>
                    <a:pt x="649" y="554"/>
                    <a:pt x="617" y="560"/>
                  </a:cubicBezTo>
                  <a:cubicBezTo>
                    <a:pt x="602" y="563"/>
                    <a:pt x="587" y="568"/>
                    <a:pt x="572" y="577"/>
                  </a:cubicBezTo>
                  <a:cubicBezTo>
                    <a:pt x="558" y="585"/>
                    <a:pt x="543" y="591"/>
                    <a:pt x="532" y="600"/>
                  </a:cubicBezTo>
                  <a:cubicBezTo>
                    <a:pt x="509" y="620"/>
                    <a:pt x="501" y="649"/>
                    <a:pt x="494" y="685"/>
                  </a:cubicBezTo>
                  <a:cubicBezTo>
                    <a:pt x="491" y="702"/>
                    <a:pt x="488" y="719"/>
                    <a:pt x="486" y="736"/>
                  </a:cubicBezTo>
                  <a:cubicBezTo>
                    <a:pt x="484" y="769"/>
                    <a:pt x="486" y="807"/>
                    <a:pt x="484" y="840"/>
                  </a:cubicBezTo>
                  <a:cubicBezTo>
                    <a:pt x="483" y="873"/>
                    <a:pt x="481" y="906"/>
                    <a:pt x="478" y="936"/>
                  </a:cubicBezTo>
                  <a:cubicBezTo>
                    <a:pt x="472" y="1010"/>
                    <a:pt x="468" y="1094"/>
                    <a:pt x="431" y="1140"/>
                  </a:cubicBezTo>
                  <a:cubicBezTo>
                    <a:pt x="428" y="1144"/>
                    <a:pt x="423" y="1149"/>
                    <a:pt x="424" y="1154"/>
                  </a:cubicBezTo>
                  <a:cubicBezTo>
                    <a:pt x="461" y="1150"/>
                    <a:pt x="494" y="1142"/>
                    <a:pt x="524" y="1128"/>
                  </a:cubicBezTo>
                  <a:close/>
                  <a:moveTo>
                    <a:pt x="827" y="537"/>
                  </a:moveTo>
                  <a:cubicBezTo>
                    <a:pt x="815" y="537"/>
                    <a:pt x="806" y="537"/>
                    <a:pt x="798" y="538"/>
                  </a:cubicBezTo>
                  <a:cubicBezTo>
                    <a:pt x="793" y="537"/>
                    <a:pt x="788" y="539"/>
                    <a:pt x="796" y="539"/>
                  </a:cubicBezTo>
                  <a:cubicBezTo>
                    <a:pt x="826" y="541"/>
                    <a:pt x="858" y="542"/>
                    <a:pt x="887" y="542"/>
                  </a:cubicBezTo>
                  <a:cubicBezTo>
                    <a:pt x="889" y="544"/>
                    <a:pt x="895" y="551"/>
                    <a:pt x="897" y="547"/>
                  </a:cubicBezTo>
                  <a:cubicBezTo>
                    <a:pt x="889" y="523"/>
                    <a:pt x="856" y="537"/>
                    <a:pt x="827" y="537"/>
                  </a:cubicBezTo>
                  <a:close/>
                  <a:moveTo>
                    <a:pt x="875" y="457"/>
                  </a:moveTo>
                  <a:cubicBezTo>
                    <a:pt x="869" y="435"/>
                    <a:pt x="863" y="414"/>
                    <a:pt x="856" y="395"/>
                  </a:cubicBezTo>
                  <a:cubicBezTo>
                    <a:pt x="852" y="386"/>
                    <a:pt x="846" y="377"/>
                    <a:pt x="842" y="367"/>
                  </a:cubicBezTo>
                  <a:cubicBezTo>
                    <a:pt x="824" y="325"/>
                    <a:pt x="800" y="278"/>
                    <a:pt x="762" y="259"/>
                  </a:cubicBezTo>
                  <a:cubicBezTo>
                    <a:pt x="741" y="249"/>
                    <a:pt x="715" y="252"/>
                    <a:pt x="689" y="251"/>
                  </a:cubicBezTo>
                  <a:cubicBezTo>
                    <a:pt x="674" y="251"/>
                    <a:pt x="658" y="250"/>
                    <a:pt x="645" y="250"/>
                  </a:cubicBezTo>
                  <a:cubicBezTo>
                    <a:pt x="626" y="251"/>
                    <a:pt x="607" y="248"/>
                    <a:pt x="585" y="250"/>
                  </a:cubicBezTo>
                  <a:cubicBezTo>
                    <a:pt x="559" y="253"/>
                    <a:pt x="533" y="263"/>
                    <a:pt x="510" y="272"/>
                  </a:cubicBezTo>
                  <a:cubicBezTo>
                    <a:pt x="487" y="282"/>
                    <a:pt x="468" y="296"/>
                    <a:pt x="448" y="310"/>
                  </a:cubicBezTo>
                  <a:cubicBezTo>
                    <a:pt x="443" y="319"/>
                    <a:pt x="437" y="326"/>
                    <a:pt x="428" y="331"/>
                  </a:cubicBezTo>
                  <a:cubicBezTo>
                    <a:pt x="420" y="348"/>
                    <a:pt x="405" y="361"/>
                    <a:pt x="399" y="378"/>
                  </a:cubicBezTo>
                  <a:cubicBezTo>
                    <a:pt x="394" y="391"/>
                    <a:pt x="392" y="406"/>
                    <a:pt x="389" y="420"/>
                  </a:cubicBezTo>
                  <a:cubicBezTo>
                    <a:pt x="385" y="434"/>
                    <a:pt x="380" y="448"/>
                    <a:pt x="378" y="461"/>
                  </a:cubicBezTo>
                  <a:cubicBezTo>
                    <a:pt x="373" y="485"/>
                    <a:pt x="371" y="512"/>
                    <a:pt x="368" y="537"/>
                  </a:cubicBezTo>
                  <a:cubicBezTo>
                    <a:pt x="360" y="589"/>
                    <a:pt x="353" y="637"/>
                    <a:pt x="356" y="687"/>
                  </a:cubicBezTo>
                  <a:cubicBezTo>
                    <a:pt x="357" y="710"/>
                    <a:pt x="361" y="733"/>
                    <a:pt x="363" y="757"/>
                  </a:cubicBezTo>
                  <a:cubicBezTo>
                    <a:pt x="369" y="843"/>
                    <a:pt x="366" y="919"/>
                    <a:pt x="367" y="1004"/>
                  </a:cubicBezTo>
                  <a:cubicBezTo>
                    <a:pt x="367" y="1060"/>
                    <a:pt x="353" y="1113"/>
                    <a:pt x="336" y="1163"/>
                  </a:cubicBezTo>
                  <a:cubicBezTo>
                    <a:pt x="351" y="1160"/>
                    <a:pt x="360" y="1151"/>
                    <a:pt x="374" y="1146"/>
                  </a:cubicBezTo>
                  <a:cubicBezTo>
                    <a:pt x="378" y="1123"/>
                    <a:pt x="385" y="1104"/>
                    <a:pt x="389" y="1080"/>
                  </a:cubicBezTo>
                  <a:cubicBezTo>
                    <a:pt x="376" y="1072"/>
                    <a:pt x="380" y="1053"/>
                    <a:pt x="380" y="1039"/>
                  </a:cubicBezTo>
                  <a:cubicBezTo>
                    <a:pt x="385" y="1022"/>
                    <a:pt x="401" y="1010"/>
                    <a:pt x="407" y="993"/>
                  </a:cubicBezTo>
                  <a:cubicBezTo>
                    <a:pt x="409" y="985"/>
                    <a:pt x="410" y="973"/>
                    <a:pt x="412" y="962"/>
                  </a:cubicBezTo>
                  <a:cubicBezTo>
                    <a:pt x="413" y="952"/>
                    <a:pt x="416" y="942"/>
                    <a:pt x="418" y="932"/>
                  </a:cubicBezTo>
                  <a:cubicBezTo>
                    <a:pt x="427" y="892"/>
                    <a:pt x="430" y="850"/>
                    <a:pt x="432" y="807"/>
                  </a:cubicBezTo>
                  <a:cubicBezTo>
                    <a:pt x="434" y="785"/>
                    <a:pt x="438" y="765"/>
                    <a:pt x="439" y="745"/>
                  </a:cubicBezTo>
                  <a:cubicBezTo>
                    <a:pt x="441" y="722"/>
                    <a:pt x="437" y="699"/>
                    <a:pt x="439" y="674"/>
                  </a:cubicBezTo>
                  <a:cubicBezTo>
                    <a:pt x="444" y="623"/>
                    <a:pt x="462" y="572"/>
                    <a:pt x="497" y="551"/>
                  </a:cubicBezTo>
                  <a:cubicBezTo>
                    <a:pt x="518" y="543"/>
                    <a:pt x="539" y="536"/>
                    <a:pt x="562" y="532"/>
                  </a:cubicBezTo>
                  <a:cubicBezTo>
                    <a:pt x="632" y="520"/>
                    <a:pt x="706" y="518"/>
                    <a:pt x="774" y="518"/>
                  </a:cubicBezTo>
                  <a:cubicBezTo>
                    <a:pt x="783" y="518"/>
                    <a:pt x="793" y="516"/>
                    <a:pt x="803" y="515"/>
                  </a:cubicBezTo>
                  <a:cubicBezTo>
                    <a:pt x="812" y="514"/>
                    <a:pt x="821" y="513"/>
                    <a:pt x="828" y="511"/>
                  </a:cubicBezTo>
                  <a:cubicBezTo>
                    <a:pt x="838" y="508"/>
                    <a:pt x="844" y="501"/>
                    <a:pt x="854" y="502"/>
                  </a:cubicBezTo>
                  <a:cubicBezTo>
                    <a:pt x="860" y="502"/>
                    <a:pt x="867" y="507"/>
                    <a:pt x="874" y="509"/>
                  </a:cubicBezTo>
                  <a:cubicBezTo>
                    <a:pt x="878" y="516"/>
                    <a:pt x="879" y="526"/>
                    <a:pt x="891" y="526"/>
                  </a:cubicBezTo>
                  <a:cubicBezTo>
                    <a:pt x="889" y="501"/>
                    <a:pt x="881" y="480"/>
                    <a:pt x="875" y="457"/>
                  </a:cubicBezTo>
                  <a:close/>
                  <a:moveTo>
                    <a:pt x="818" y="523"/>
                  </a:moveTo>
                  <a:cubicBezTo>
                    <a:pt x="773" y="531"/>
                    <a:pt x="713" y="526"/>
                    <a:pt x="664" y="530"/>
                  </a:cubicBezTo>
                  <a:cubicBezTo>
                    <a:pt x="645" y="532"/>
                    <a:pt x="626" y="532"/>
                    <a:pt x="608" y="534"/>
                  </a:cubicBezTo>
                  <a:cubicBezTo>
                    <a:pt x="570" y="538"/>
                    <a:pt x="535" y="545"/>
                    <a:pt x="507" y="557"/>
                  </a:cubicBezTo>
                  <a:cubicBezTo>
                    <a:pt x="490" y="564"/>
                    <a:pt x="477" y="577"/>
                    <a:pt x="470" y="591"/>
                  </a:cubicBezTo>
                  <a:cubicBezTo>
                    <a:pt x="449" y="630"/>
                    <a:pt x="447" y="680"/>
                    <a:pt x="445" y="733"/>
                  </a:cubicBezTo>
                  <a:cubicBezTo>
                    <a:pt x="445" y="755"/>
                    <a:pt x="442" y="779"/>
                    <a:pt x="440" y="803"/>
                  </a:cubicBezTo>
                  <a:cubicBezTo>
                    <a:pt x="436" y="854"/>
                    <a:pt x="433" y="910"/>
                    <a:pt x="420" y="953"/>
                  </a:cubicBezTo>
                  <a:cubicBezTo>
                    <a:pt x="427" y="954"/>
                    <a:pt x="432" y="957"/>
                    <a:pt x="440" y="958"/>
                  </a:cubicBezTo>
                  <a:cubicBezTo>
                    <a:pt x="443" y="914"/>
                    <a:pt x="449" y="867"/>
                    <a:pt x="451" y="820"/>
                  </a:cubicBezTo>
                  <a:cubicBezTo>
                    <a:pt x="454" y="773"/>
                    <a:pt x="464" y="727"/>
                    <a:pt x="467" y="682"/>
                  </a:cubicBezTo>
                  <a:cubicBezTo>
                    <a:pt x="469" y="666"/>
                    <a:pt x="469" y="651"/>
                    <a:pt x="473" y="636"/>
                  </a:cubicBezTo>
                  <a:cubicBezTo>
                    <a:pt x="477" y="621"/>
                    <a:pt x="484" y="610"/>
                    <a:pt x="490" y="597"/>
                  </a:cubicBezTo>
                  <a:cubicBezTo>
                    <a:pt x="512" y="572"/>
                    <a:pt x="552" y="562"/>
                    <a:pt x="584" y="552"/>
                  </a:cubicBezTo>
                  <a:cubicBezTo>
                    <a:pt x="590" y="550"/>
                    <a:pt x="596" y="545"/>
                    <a:pt x="602" y="547"/>
                  </a:cubicBezTo>
                  <a:cubicBezTo>
                    <a:pt x="602" y="554"/>
                    <a:pt x="593" y="553"/>
                    <a:pt x="590" y="558"/>
                  </a:cubicBezTo>
                  <a:cubicBezTo>
                    <a:pt x="577" y="562"/>
                    <a:pt x="563" y="566"/>
                    <a:pt x="550" y="571"/>
                  </a:cubicBezTo>
                  <a:cubicBezTo>
                    <a:pt x="537" y="576"/>
                    <a:pt x="523" y="580"/>
                    <a:pt x="512" y="587"/>
                  </a:cubicBezTo>
                  <a:cubicBezTo>
                    <a:pt x="496" y="599"/>
                    <a:pt x="481" y="627"/>
                    <a:pt x="476" y="650"/>
                  </a:cubicBezTo>
                  <a:cubicBezTo>
                    <a:pt x="472" y="674"/>
                    <a:pt x="472" y="701"/>
                    <a:pt x="470" y="725"/>
                  </a:cubicBezTo>
                  <a:cubicBezTo>
                    <a:pt x="468" y="750"/>
                    <a:pt x="464" y="775"/>
                    <a:pt x="460" y="803"/>
                  </a:cubicBezTo>
                  <a:cubicBezTo>
                    <a:pt x="455" y="841"/>
                    <a:pt x="455" y="880"/>
                    <a:pt x="451" y="920"/>
                  </a:cubicBezTo>
                  <a:cubicBezTo>
                    <a:pt x="450" y="933"/>
                    <a:pt x="451" y="947"/>
                    <a:pt x="446" y="959"/>
                  </a:cubicBezTo>
                  <a:cubicBezTo>
                    <a:pt x="456" y="961"/>
                    <a:pt x="460" y="977"/>
                    <a:pt x="457" y="990"/>
                  </a:cubicBezTo>
                  <a:cubicBezTo>
                    <a:pt x="457" y="996"/>
                    <a:pt x="450" y="1000"/>
                    <a:pt x="448" y="1006"/>
                  </a:cubicBezTo>
                  <a:cubicBezTo>
                    <a:pt x="441" y="1032"/>
                    <a:pt x="454" y="1068"/>
                    <a:pt x="439" y="1085"/>
                  </a:cubicBezTo>
                  <a:cubicBezTo>
                    <a:pt x="431" y="1086"/>
                    <a:pt x="428" y="1085"/>
                    <a:pt x="422" y="1086"/>
                  </a:cubicBezTo>
                  <a:cubicBezTo>
                    <a:pt x="417" y="1109"/>
                    <a:pt x="410" y="1130"/>
                    <a:pt x="402" y="1150"/>
                  </a:cubicBezTo>
                  <a:cubicBezTo>
                    <a:pt x="412" y="1157"/>
                    <a:pt x="417" y="1146"/>
                    <a:pt x="421" y="1140"/>
                  </a:cubicBezTo>
                  <a:cubicBezTo>
                    <a:pt x="437" y="1118"/>
                    <a:pt x="444" y="1094"/>
                    <a:pt x="451" y="1064"/>
                  </a:cubicBezTo>
                  <a:cubicBezTo>
                    <a:pt x="456" y="1045"/>
                    <a:pt x="462" y="1025"/>
                    <a:pt x="465" y="1006"/>
                  </a:cubicBezTo>
                  <a:cubicBezTo>
                    <a:pt x="469" y="986"/>
                    <a:pt x="469" y="965"/>
                    <a:pt x="470" y="943"/>
                  </a:cubicBezTo>
                  <a:cubicBezTo>
                    <a:pt x="471" y="922"/>
                    <a:pt x="474" y="901"/>
                    <a:pt x="475" y="880"/>
                  </a:cubicBezTo>
                  <a:cubicBezTo>
                    <a:pt x="477" y="838"/>
                    <a:pt x="478" y="795"/>
                    <a:pt x="479" y="753"/>
                  </a:cubicBezTo>
                  <a:cubicBezTo>
                    <a:pt x="481" y="710"/>
                    <a:pt x="491" y="671"/>
                    <a:pt x="497" y="631"/>
                  </a:cubicBezTo>
                  <a:cubicBezTo>
                    <a:pt x="509" y="605"/>
                    <a:pt x="529" y="591"/>
                    <a:pt x="553" y="578"/>
                  </a:cubicBezTo>
                  <a:cubicBezTo>
                    <a:pt x="564" y="572"/>
                    <a:pt x="574" y="565"/>
                    <a:pt x="583" y="561"/>
                  </a:cubicBezTo>
                  <a:cubicBezTo>
                    <a:pt x="609" y="550"/>
                    <a:pt x="641" y="545"/>
                    <a:pt x="672" y="542"/>
                  </a:cubicBezTo>
                  <a:cubicBezTo>
                    <a:pt x="703" y="539"/>
                    <a:pt x="734" y="532"/>
                    <a:pt x="764" y="536"/>
                  </a:cubicBezTo>
                  <a:cubicBezTo>
                    <a:pt x="780" y="529"/>
                    <a:pt x="809" y="535"/>
                    <a:pt x="825" y="525"/>
                  </a:cubicBezTo>
                  <a:cubicBezTo>
                    <a:pt x="835" y="527"/>
                    <a:pt x="849" y="529"/>
                    <a:pt x="862" y="524"/>
                  </a:cubicBezTo>
                  <a:cubicBezTo>
                    <a:pt x="863" y="523"/>
                    <a:pt x="859" y="517"/>
                    <a:pt x="864" y="516"/>
                  </a:cubicBezTo>
                  <a:cubicBezTo>
                    <a:pt x="853" y="502"/>
                    <a:pt x="835" y="520"/>
                    <a:pt x="818" y="523"/>
                  </a:cubicBezTo>
                  <a:close/>
                  <a:moveTo>
                    <a:pt x="770" y="536"/>
                  </a:moveTo>
                  <a:cubicBezTo>
                    <a:pt x="773" y="536"/>
                    <a:pt x="777" y="539"/>
                    <a:pt x="779" y="536"/>
                  </a:cubicBezTo>
                  <a:cubicBezTo>
                    <a:pt x="775" y="536"/>
                    <a:pt x="774" y="534"/>
                    <a:pt x="770" y="536"/>
                  </a:cubicBezTo>
                  <a:close/>
                  <a:moveTo>
                    <a:pt x="723" y="187"/>
                  </a:moveTo>
                  <a:cubicBezTo>
                    <a:pt x="699" y="174"/>
                    <a:pt x="670" y="165"/>
                    <a:pt x="631" y="162"/>
                  </a:cubicBezTo>
                  <a:cubicBezTo>
                    <a:pt x="619" y="160"/>
                    <a:pt x="606" y="158"/>
                    <a:pt x="595" y="158"/>
                  </a:cubicBezTo>
                  <a:cubicBezTo>
                    <a:pt x="584" y="158"/>
                    <a:pt x="572" y="160"/>
                    <a:pt x="560" y="161"/>
                  </a:cubicBezTo>
                  <a:cubicBezTo>
                    <a:pt x="525" y="162"/>
                    <a:pt x="491" y="163"/>
                    <a:pt x="460" y="169"/>
                  </a:cubicBezTo>
                  <a:cubicBezTo>
                    <a:pt x="417" y="177"/>
                    <a:pt x="377" y="189"/>
                    <a:pt x="341" y="207"/>
                  </a:cubicBezTo>
                  <a:cubicBezTo>
                    <a:pt x="330" y="217"/>
                    <a:pt x="321" y="228"/>
                    <a:pt x="312" y="239"/>
                  </a:cubicBezTo>
                  <a:cubicBezTo>
                    <a:pt x="303" y="251"/>
                    <a:pt x="295" y="263"/>
                    <a:pt x="288" y="275"/>
                  </a:cubicBezTo>
                  <a:cubicBezTo>
                    <a:pt x="284" y="282"/>
                    <a:pt x="278" y="287"/>
                    <a:pt x="275" y="293"/>
                  </a:cubicBezTo>
                  <a:cubicBezTo>
                    <a:pt x="263" y="315"/>
                    <a:pt x="259" y="338"/>
                    <a:pt x="250" y="360"/>
                  </a:cubicBezTo>
                  <a:cubicBezTo>
                    <a:pt x="248" y="391"/>
                    <a:pt x="237" y="420"/>
                    <a:pt x="241" y="455"/>
                  </a:cubicBezTo>
                  <a:cubicBezTo>
                    <a:pt x="243" y="471"/>
                    <a:pt x="249" y="487"/>
                    <a:pt x="253" y="503"/>
                  </a:cubicBezTo>
                  <a:cubicBezTo>
                    <a:pt x="257" y="519"/>
                    <a:pt x="261" y="536"/>
                    <a:pt x="262" y="552"/>
                  </a:cubicBezTo>
                  <a:cubicBezTo>
                    <a:pt x="265" y="617"/>
                    <a:pt x="272" y="679"/>
                    <a:pt x="273" y="744"/>
                  </a:cubicBezTo>
                  <a:cubicBezTo>
                    <a:pt x="273" y="781"/>
                    <a:pt x="274" y="819"/>
                    <a:pt x="273" y="856"/>
                  </a:cubicBezTo>
                  <a:cubicBezTo>
                    <a:pt x="271" y="897"/>
                    <a:pt x="267" y="933"/>
                    <a:pt x="268" y="971"/>
                  </a:cubicBezTo>
                  <a:cubicBezTo>
                    <a:pt x="264" y="988"/>
                    <a:pt x="261" y="1017"/>
                    <a:pt x="266" y="1031"/>
                  </a:cubicBezTo>
                  <a:cubicBezTo>
                    <a:pt x="262" y="1035"/>
                    <a:pt x="263" y="1038"/>
                    <a:pt x="263" y="1042"/>
                  </a:cubicBezTo>
                  <a:cubicBezTo>
                    <a:pt x="262" y="1055"/>
                    <a:pt x="263" y="1070"/>
                    <a:pt x="261" y="1085"/>
                  </a:cubicBezTo>
                  <a:cubicBezTo>
                    <a:pt x="259" y="1099"/>
                    <a:pt x="254" y="1114"/>
                    <a:pt x="255" y="1124"/>
                  </a:cubicBezTo>
                  <a:cubicBezTo>
                    <a:pt x="255" y="1145"/>
                    <a:pt x="271" y="1156"/>
                    <a:pt x="288" y="1165"/>
                  </a:cubicBezTo>
                  <a:cubicBezTo>
                    <a:pt x="312" y="1086"/>
                    <a:pt x="307" y="993"/>
                    <a:pt x="311" y="914"/>
                  </a:cubicBezTo>
                  <a:cubicBezTo>
                    <a:pt x="312" y="881"/>
                    <a:pt x="313" y="841"/>
                    <a:pt x="309" y="817"/>
                  </a:cubicBezTo>
                  <a:cubicBezTo>
                    <a:pt x="307" y="808"/>
                    <a:pt x="306" y="796"/>
                    <a:pt x="304" y="792"/>
                  </a:cubicBezTo>
                  <a:cubicBezTo>
                    <a:pt x="301" y="787"/>
                    <a:pt x="292" y="785"/>
                    <a:pt x="290" y="779"/>
                  </a:cubicBezTo>
                  <a:cubicBezTo>
                    <a:pt x="288" y="775"/>
                    <a:pt x="287" y="767"/>
                    <a:pt x="287" y="763"/>
                  </a:cubicBezTo>
                  <a:cubicBezTo>
                    <a:pt x="286" y="744"/>
                    <a:pt x="289" y="722"/>
                    <a:pt x="294" y="707"/>
                  </a:cubicBezTo>
                  <a:cubicBezTo>
                    <a:pt x="289" y="698"/>
                    <a:pt x="285" y="668"/>
                    <a:pt x="290" y="660"/>
                  </a:cubicBezTo>
                  <a:cubicBezTo>
                    <a:pt x="293" y="654"/>
                    <a:pt x="298" y="658"/>
                    <a:pt x="301" y="654"/>
                  </a:cubicBezTo>
                  <a:cubicBezTo>
                    <a:pt x="296" y="585"/>
                    <a:pt x="318" y="514"/>
                    <a:pt x="331" y="443"/>
                  </a:cubicBezTo>
                  <a:cubicBezTo>
                    <a:pt x="339" y="400"/>
                    <a:pt x="365" y="365"/>
                    <a:pt x="376" y="327"/>
                  </a:cubicBezTo>
                  <a:cubicBezTo>
                    <a:pt x="386" y="317"/>
                    <a:pt x="389" y="302"/>
                    <a:pt x="400" y="293"/>
                  </a:cubicBezTo>
                  <a:cubicBezTo>
                    <a:pt x="431" y="266"/>
                    <a:pt x="471" y="252"/>
                    <a:pt x="521" y="243"/>
                  </a:cubicBezTo>
                  <a:cubicBezTo>
                    <a:pt x="533" y="242"/>
                    <a:pt x="544" y="236"/>
                    <a:pt x="554" y="235"/>
                  </a:cubicBezTo>
                  <a:cubicBezTo>
                    <a:pt x="578" y="233"/>
                    <a:pt x="604" y="234"/>
                    <a:pt x="626" y="237"/>
                  </a:cubicBezTo>
                  <a:cubicBezTo>
                    <a:pt x="637" y="244"/>
                    <a:pt x="652" y="243"/>
                    <a:pt x="668" y="242"/>
                  </a:cubicBezTo>
                  <a:cubicBezTo>
                    <a:pt x="701" y="242"/>
                    <a:pt x="741" y="239"/>
                    <a:pt x="766" y="250"/>
                  </a:cubicBezTo>
                  <a:cubicBezTo>
                    <a:pt x="767" y="250"/>
                    <a:pt x="767" y="250"/>
                    <a:pt x="767" y="249"/>
                  </a:cubicBezTo>
                  <a:cubicBezTo>
                    <a:pt x="755" y="224"/>
                    <a:pt x="742" y="204"/>
                    <a:pt x="723" y="187"/>
                  </a:cubicBezTo>
                  <a:close/>
                  <a:moveTo>
                    <a:pt x="611" y="146"/>
                  </a:moveTo>
                  <a:cubicBezTo>
                    <a:pt x="597" y="144"/>
                    <a:pt x="582" y="143"/>
                    <a:pt x="568" y="143"/>
                  </a:cubicBezTo>
                  <a:cubicBezTo>
                    <a:pt x="548" y="142"/>
                    <a:pt x="525" y="142"/>
                    <a:pt x="509" y="145"/>
                  </a:cubicBezTo>
                  <a:cubicBezTo>
                    <a:pt x="483" y="149"/>
                    <a:pt x="456" y="154"/>
                    <a:pt x="429" y="159"/>
                  </a:cubicBezTo>
                  <a:cubicBezTo>
                    <a:pt x="402" y="163"/>
                    <a:pt x="375" y="165"/>
                    <a:pt x="355" y="177"/>
                  </a:cubicBezTo>
                  <a:cubicBezTo>
                    <a:pt x="362" y="179"/>
                    <a:pt x="367" y="173"/>
                    <a:pt x="376" y="172"/>
                  </a:cubicBezTo>
                  <a:cubicBezTo>
                    <a:pt x="383" y="170"/>
                    <a:pt x="391" y="174"/>
                    <a:pt x="401" y="174"/>
                  </a:cubicBezTo>
                  <a:cubicBezTo>
                    <a:pt x="406" y="173"/>
                    <a:pt x="411" y="170"/>
                    <a:pt x="417" y="169"/>
                  </a:cubicBezTo>
                  <a:cubicBezTo>
                    <a:pt x="437" y="164"/>
                    <a:pt x="454" y="160"/>
                    <a:pt x="472" y="158"/>
                  </a:cubicBezTo>
                  <a:cubicBezTo>
                    <a:pt x="507" y="154"/>
                    <a:pt x="543" y="154"/>
                    <a:pt x="576" y="152"/>
                  </a:cubicBezTo>
                  <a:cubicBezTo>
                    <a:pt x="582" y="151"/>
                    <a:pt x="587" y="149"/>
                    <a:pt x="592" y="149"/>
                  </a:cubicBezTo>
                  <a:cubicBezTo>
                    <a:pt x="613" y="148"/>
                    <a:pt x="632" y="157"/>
                    <a:pt x="652" y="154"/>
                  </a:cubicBezTo>
                  <a:cubicBezTo>
                    <a:pt x="639" y="151"/>
                    <a:pt x="625" y="148"/>
                    <a:pt x="611" y="146"/>
                  </a:cubicBezTo>
                  <a:close/>
                  <a:moveTo>
                    <a:pt x="619" y="139"/>
                  </a:moveTo>
                  <a:cubicBezTo>
                    <a:pt x="624" y="139"/>
                    <a:pt x="630" y="143"/>
                    <a:pt x="633" y="141"/>
                  </a:cubicBezTo>
                  <a:cubicBezTo>
                    <a:pt x="628" y="138"/>
                    <a:pt x="624" y="137"/>
                    <a:pt x="619" y="139"/>
                  </a:cubicBezTo>
                  <a:close/>
                  <a:moveTo>
                    <a:pt x="252" y="543"/>
                  </a:moveTo>
                  <a:cubicBezTo>
                    <a:pt x="250" y="511"/>
                    <a:pt x="234" y="482"/>
                    <a:pt x="232" y="448"/>
                  </a:cubicBezTo>
                  <a:cubicBezTo>
                    <a:pt x="230" y="426"/>
                    <a:pt x="234" y="404"/>
                    <a:pt x="237" y="383"/>
                  </a:cubicBezTo>
                  <a:cubicBezTo>
                    <a:pt x="244" y="337"/>
                    <a:pt x="265" y="291"/>
                    <a:pt x="280" y="256"/>
                  </a:cubicBezTo>
                  <a:cubicBezTo>
                    <a:pt x="260" y="274"/>
                    <a:pt x="247" y="296"/>
                    <a:pt x="232" y="317"/>
                  </a:cubicBezTo>
                  <a:cubicBezTo>
                    <a:pt x="217" y="339"/>
                    <a:pt x="207" y="363"/>
                    <a:pt x="197" y="388"/>
                  </a:cubicBezTo>
                  <a:cubicBezTo>
                    <a:pt x="174" y="447"/>
                    <a:pt x="169" y="521"/>
                    <a:pt x="172" y="588"/>
                  </a:cubicBezTo>
                  <a:cubicBezTo>
                    <a:pt x="172" y="596"/>
                    <a:pt x="171" y="604"/>
                    <a:pt x="171" y="612"/>
                  </a:cubicBezTo>
                  <a:cubicBezTo>
                    <a:pt x="171" y="620"/>
                    <a:pt x="173" y="627"/>
                    <a:pt x="172" y="637"/>
                  </a:cubicBezTo>
                  <a:cubicBezTo>
                    <a:pt x="171" y="641"/>
                    <a:pt x="168" y="648"/>
                    <a:pt x="168" y="653"/>
                  </a:cubicBezTo>
                  <a:cubicBezTo>
                    <a:pt x="168" y="661"/>
                    <a:pt x="168" y="671"/>
                    <a:pt x="168" y="679"/>
                  </a:cubicBezTo>
                  <a:cubicBezTo>
                    <a:pt x="169" y="704"/>
                    <a:pt x="185" y="728"/>
                    <a:pt x="178" y="746"/>
                  </a:cubicBezTo>
                  <a:cubicBezTo>
                    <a:pt x="172" y="761"/>
                    <a:pt x="145" y="766"/>
                    <a:pt x="127" y="761"/>
                  </a:cubicBezTo>
                  <a:cubicBezTo>
                    <a:pt x="94" y="750"/>
                    <a:pt x="111" y="697"/>
                    <a:pt x="129" y="679"/>
                  </a:cubicBezTo>
                  <a:cubicBezTo>
                    <a:pt x="123" y="667"/>
                    <a:pt x="131" y="656"/>
                    <a:pt x="132" y="644"/>
                  </a:cubicBezTo>
                  <a:cubicBezTo>
                    <a:pt x="133" y="631"/>
                    <a:pt x="127" y="616"/>
                    <a:pt x="127" y="603"/>
                  </a:cubicBezTo>
                  <a:cubicBezTo>
                    <a:pt x="127" y="591"/>
                    <a:pt x="127" y="579"/>
                    <a:pt x="127" y="567"/>
                  </a:cubicBezTo>
                  <a:cubicBezTo>
                    <a:pt x="126" y="509"/>
                    <a:pt x="141" y="451"/>
                    <a:pt x="152" y="397"/>
                  </a:cubicBezTo>
                  <a:cubicBezTo>
                    <a:pt x="163" y="342"/>
                    <a:pt x="192" y="297"/>
                    <a:pt x="219" y="259"/>
                  </a:cubicBezTo>
                  <a:cubicBezTo>
                    <a:pt x="254" y="230"/>
                    <a:pt x="281" y="193"/>
                    <a:pt x="328" y="174"/>
                  </a:cubicBezTo>
                  <a:cubicBezTo>
                    <a:pt x="367" y="157"/>
                    <a:pt x="418" y="151"/>
                    <a:pt x="468" y="146"/>
                  </a:cubicBezTo>
                  <a:cubicBezTo>
                    <a:pt x="484" y="144"/>
                    <a:pt x="499" y="138"/>
                    <a:pt x="513" y="136"/>
                  </a:cubicBezTo>
                  <a:cubicBezTo>
                    <a:pt x="529" y="133"/>
                    <a:pt x="547" y="133"/>
                    <a:pt x="562" y="134"/>
                  </a:cubicBezTo>
                  <a:cubicBezTo>
                    <a:pt x="581" y="134"/>
                    <a:pt x="600" y="137"/>
                    <a:pt x="618" y="137"/>
                  </a:cubicBezTo>
                  <a:cubicBezTo>
                    <a:pt x="600" y="134"/>
                    <a:pt x="584" y="128"/>
                    <a:pt x="566" y="125"/>
                  </a:cubicBezTo>
                  <a:cubicBezTo>
                    <a:pt x="556" y="123"/>
                    <a:pt x="544" y="123"/>
                    <a:pt x="533" y="121"/>
                  </a:cubicBezTo>
                  <a:cubicBezTo>
                    <a:pt x="529" y="120"/>
                    <a:pt x="524" y="117"/>
                    <a:pt x="519" y="117"/>
                  </a:cubicBezTo>
                  <a:cubicBezTo>
                    <a:pt x="505" y="115"/>
                    <a:pt x="490" y="117"/>
                    <a:pt x="475" y="117"/>
                  </a:cubicBezTo>
                  <a:cubicBezTo>
                    <a:pt x="415" y="115"/>
                    <a:pt x="355" y="126"/>
                    <a:pt x="302" y="147"/>
                  </a:cubicBezTo>
                  <a:cubicBezTo>
                    <a:pt x="297" y="160"/>
                    <a:pt x="310" y="171"/>
                    <a:pt x="304" y="179"/>
                  </a:cubicBezTo>
                  <a:cubicBezTo>
                    <a:pt x="302" y="181"/>
                    <a:pt x="290" y="183"/>
                    <a:pt x="286" y="184"/>
                  </a:cubicBezTo>
                  <a:cubicBezTo>
                    <a:pt x="263" y="184"/>
                    <a:pt x="225" y="180"/>
                    <a:pt x="214" y="166"/>
                  </a:cubicBezTo>
                  <a:cubicBezTo>
                    <a:pt x="207" y="174"/>
                    <a:pt x="195" y="177"/>
                    <a:pt x="188" y="185"/>
                  </a:cubicBezTo>
                  <a:cubicBezTo>
                    <a:pt x="160" y="217"/>
                    <a:pt x="138" y="251"/>
                    <a:pt x="121" y="288"/>
                  </a:cubicBezTo>
                  <a:cubicBezTo>
                    <a:pt x="103" y="327"/>
                    <a:pt x="98" y="371"/>
                    <a:pt x="96" y="420"/>
                  </a:cubicBezTo>
                  <a:cubicBezTo>
                    <a:pt x="93" y="488"/>
                    <a:pt x="98" y="565"/>
                    <a:pt x="99" y="637"/>
                  </a:cubicBezTo>
                  <a:cubicBezTo>
                    <a:pt x="100" y="663"/>
                    <a:pt x="100" y="690"/>
                    <a:pt x="95" y="713"/>
                  </a:cubicBezTo>
                  <a:cubicBezTo>
                    <a:pt x="94" y="718"/>
                    <a:pt x="91" y="722"/>
                    <a:pt x="90" y="728"/>
                  </a:cubicBezTo>
                  <a:cubicBezTo>
                    <a:pt x="89" y="738"/>
                    <a:pt x="92" y="753"/>
                    <a:pt x="86" y="765"/>
                  </a:cubicBezTo>
                  <a:cubicBezTo>
                    <a:pt x="137" y="788"/>
                    <a:pt x="211" y="785"/>
                    <a:pt x="265" y="764"/>
                  </a:cubicBezTo>
                  <a:cubicBezTo>
                    <a:pt x="266" y="681"/>
                    <a:pt x="255" y="615"/>
                    <a:pt x="252" y="543"/>
                  </a:cubicBezTo>
                  <a:close/>
                  <a:moveTo>
                    <a:pt x="578" y="116"/>
                  </a:moveTo>
                  <a:cubicBezTo>
                    <a:pt x="559" y="78"/>
                    <a:pt x="514" y="39"/>
                    <a:pt x="468" y="31"/>
                  </a:cubicBezTo>
                  <a:cubicBezTo>
                    <a:pt x="450" y="27"/>
                    <a:pt x="430" y="28"/>
                    <a:pt x="417" y="31"/>
                  </a:cubicBezTo>
                  <a:cubicBezTo>
                    <a:pt x="378" y="38"/>
                    <a:pt x="336" y="45"/>
                    <a:pt x="310" y="70"/>
                  </a:cubicBezTo>
                  <a:cubicBezTo>
                    <a:pt x="300" y="88"/>
                    <a:pt x="286" y="114"/>
                    <a:pt x="285" y="137"/>
                  </a:cubicBezTo>
                  <a:cubicBezTo>
                    <a:pt x="284" y="151"/>
                    <a:pt x="286" y="167"/>
                    <a:pt x="293" y="172"/>
                  </a:cubicBezTo>
                  <a:cubicBezTo>
                    <a:pt x="297" y="170"/>
                    <a:pt x="295" y="163"/>
                    <a:pt x="295" y="161"/>
                  </a:cubicBezTo>
                  <a:cubicBezTo>
                    <a:pt x="293" y="139"/>
                    <a:pt x="295" y="122"/>
                    <a:pt x="305" y="105"/>
                  </a:cubicBezTo>
                  <a:cubicBezTo>
                    <a:pt x="319" y="79"/>
                    <a:pt x="336" y="72"/>
                    <a:pt x="362" y="62"/>
                  </a:cubicBezTo>
                  <a:cubicBezTo>
                    <a:pt x="387" y="60"/>
                    <a:pt x="408" y="44"/>
                    <a:pt x="430" y="42"/>
                  </a:cubicBezTo>
                  <a:cubicBezTo>
                    <a:pt x="453" y="39"/>
                    <a:pt x="472" y="47"/>
                    <a:pt x="490" y="54"/>
                  </a:cubicBezTo>
                  <a:cubicBezTo>
                    <a:pt x="498" y="57"/>
                    <a:pt x="508" y="59"/>
                    <a:pt x="514" y="63"/>
                  </a:cubicBezTo>
                  <a:cubicBezTo>
                    <a:pt x="528" y="71"/>
                    <a:pt x="541" y="87"/>
                    <a:pt x="550" y="98"/>
                  </a:cubicBezTo>
                  <a:cubicBezTo>
                    <a:pt x="555" y="103"/>
                    <a:pt x="563" y="106"/>
                    <a:pt x="562" y="116"/>
                  </a:cubicBezTo>
                  <a:cubicBezTo>
                    <a:pt x="568" y="115"/>
                    <a:pt x="575" y="122"/>
                    <a:pt x="578" y="117"/>
                  </a:cubicBezTo>
                  <a:cubicBezTo>
                    <a:pt x="578" y="116"/>
                    <a:pt x="578" y="116"/>
                    <a:pt x="578" y="116"/>
                  </a:cubicBezTo>
                  <a:close/>
                  <a:moveTo>
                    <a:pt x="530" y="88"/>
                  </a:moveTo>
                  <a:cubicBezTo>
                    <a:pt x="505" y="75"/>
                    <a:pt x="486" y="56"/>
                    <a:pt x="451" y="53"/>
                  </a:cubicBezTo>
                  <a:cubicBezTo>
                    <a:pt x="472" y="65"/>
                    <a:pt x="497" y="78"/>
                    <a:pt x="503" y="109"/>
                  </a:cubicBezTo>
                  <a:cubicBezTo>
                    <a:pt x="522" y="110"/>
                    <a:pt x="534" y="110"/>
                    <a:pt x="551" y="114"/>
                  </a:cubicBezTo>
                  <a:cubicBezTo>
                    <a:pt x="552" y="113"/>
                    <a:pt x="552" y="113"/>
                    <a:pt x="552" y="112"/>
                  </a:cubicBezTo>
                  <a:cubicBezTo>
                    <a:pt x="546" y="103"/>
                    <a:pt x="538" y="95"/>
                    <a:pt x="530" y="88"/>
                  </a:cubicBezTo>
                  <a:close/>
                  <a:moveTo>
                    <a:pt x="468" y="277"/>
                  </a:moveTo>
                  <a:cubicBezTo>
                    <a:pt x="457" y="286"/>
                    <a:pt x="447" y="292"/>
                    <a:pt x="436" y="299"/>
                  </a:cubicBezTo>
                  <a:cubicBezTo>
                    <a:pt x="424" y="309"/>
                    <a:pt x="421" y="314"/>
                    <a:pt x="412" y="326"/>
                  </a:cubicBezTo>
                  <a:cubicBezTo>
                    <a:pt x="401" y="341"/>
                    <a:pt x="394" y="352"/>
                    <a:pt x="387" y="369"/>
                  </a:cubicBezTo>
                  <a:cubicBezTo>
                    <a:pt x="383" y="377"/>
                    <a:pt x="378" y="385"/>
                    <a:pt x="375" y="393"/>
                  </a:cubicBezTo>
                  <a:cubicBezTo>
                    <a:pt x="371" y="402"/>
                    <a:pt x="370" y="413"/>
                    <a:pt x="367" y="423"/>
                  </a:cubicBezTo>
                  <a:cubicBezTo>
                    <a:pt x="363" y="433"/>
                    <a:pt x="360" y="443"/>
                    <a:pt x="358" y="453"/>
                  </a:cubicBezTo>
                  <a:cubicBezTo>
                    <a:pt x="350" y="485"/>
                    <a:pt x="341" y="514"/>
                    <a:pt x="337" y="546"/>
                  </a:cubicBezTo>
                  <a:cubicBezTo>
                    <a:pt x="332" y="577"/>
                    <a:pt x="327" y="605"/>
                    <a:pt x="327" y="632"/>
                  </a:cubicBezTo>
                  <a:cubicBezTo>
                    <a:pt x="326" y="647"/>
                    <a:pt x="324" y="664"/>
                    <a:pt x="327" y="674"/>
                  </a:cubicBezTo>
                  <a:cubicBezTo>
                    <a:pt x="328" y="680"/>
                    <a:pt x="332" y="685"/>
                    <a:pt x="333" y="691"/>
                  </a:cubicBezTo>
                  <a:cubicBezTo>
                    <a:pt x="333" y="697"/>
                    <a:pt x="331" y="703"/>
                    <a:pt x="332" y="710"/>
                  </a:cubicBezTo>
                  <a:cubicBezTo>
                    <a:pt x="333" y="717"/>
                    <a:pt x="339" y="726"/>
                    <a:pt x="343" y="734"/>
                  </a:cubicBezTo>
                  <a:cubicBezTo>
                    <a:pt x="344" y="738"/>
                    <a:pt x="347" y="742"/>
                    <a:pt x="349" y="746"/>
                  </a:cubicBezTo>
                  <a:cubicBezTo>
                    <a:pt x="350" y="750"/>
                    <a:pt x="349" y="756"/>
                    <a:pt x="354" y="758"/>
                  </a:cubicBezTo>
                  <a:cubicBezTo>
                    <a:pt x="334" y="659"/>
                    <a:pt x="357" y="564"/>
                    <a:pt x="368" y="473"/>
                  </a:cubicBezTo>
                  <a:cubicBezTo>
                    <a:pt x="370" y="454"/>
                    <a:pt x="377" y="435"/>
                    <a:pt x="381" y="417"/>
                  </a:cubicBezTo>
                  <a:cubicBezTo>
                    <a:pt x="385" y="398"/>
                    <a:pt x="389" y="379"/>
                    <a:pt x="396" y="361"/>
                  </a:cubicBezTo>
                  <a:cubicBezTo>
                    <a:pt x="431" y="310"/>
                    <a:pt x="480" y="269"/>
                    <a:pt x="543" y="251"/>
                  </a:cubicBezTo>
                  <a:cubicBezTo>
                    <a:pt x="516" y="250"/>
                    <a:pt x="488" y="263"/>
                    <a:pt x="468" y="277"/>
                  </a:cubicBezTo>
                  <a:close/>
                  <a:moveTo>
                    <a:pt x="463" y="71"/>
                  </a:moveTo>
                  <a:cubicBezTo>
                    <a:pt x="460" y="68"/>
                    <a:pt x="457" y="65"/>
                    <a:pt x="453" y="63"/>
                  </a:cubicBezTo>
                  <a:cubicBezTo>
                    <a:pt x="440" y="54"/>
                    <a:pt x="430" y="59"/>
                    <a:pt x="417" y="61"/>
                  </a:cubicBezTo>
                  <a:cubicBezTo>
                    <a:pt x="402" y="63"/>
                    <a:pt x="382" y="64"/>
                    <a:pt x="366" y="70"/>
                  </a:cubicBezTo>
                  <a:cubicBezTo>
                    <a:pt x="362" y="71"/>
                    <a:pt x="359" y="74"/>
                    <a:pt x="355" y="76"/>
                  </a:cubicBezTo>
                  <a:cubicBezTo>
                    <a:pt x="346" y="78"/>
                    <a:pt x="337" y="82"/>
                    <a:pt x="330" y="86"/>
                  </a:cubicBezTo>
                  <a:cubicBezTo>
                    <a:pt x="318" y="99"/>
                    <a:pt x="304" y="118"/>
                    <a:pt x="304" y="138"/>
                  </a:cubicBezTo>
                  <a:cubicBezTo>
                    <a:pt x="356" y="113"/>
                    <a:pt x="421" y="110"/>
                    <a:pt x="493" y="108"/>
                  </a:cubicBezTo>
                  <a:cubicBezTo>
                    <a:pt x="490" y="89"/>
                    <a:pt x="478" y="80"/>
                    <a:pt x="463" y="71"/>
                  </a:cubicBezTo>
                  <a:close/>
                  <a:moveTo>
                    <a:pt x="456" y="17"/>
                  </a:moveTo>
                  <a:cubicBezTo>
                    <a:pt x="454" y="16"/>
                    <a:pt x="452" y="14"/>
                    <a:pt x="449" y="13"/>
                  </a:cubicBezTo>
                  <a:cubicBezTo>
                    <a:pt x="438" y="10"/>
                    <a:pt x="428" y="12"/>
                    <a:pt x="417" y="11"/>
                  </a:cubicBezTo>
                  <a:cubicBezTo>
                    <a:pt x="392" y="8"/>
                    <a:pt x="376" y="16"/>
                    <a:pt x="351" y="21"/>
                  </a:cubicBezTo>
                  <a:cubicBezTo>
                    <a:pt x="311" y="29"/>
                    <a:pt x="279" y="44"/>
                    <a:pt x="254" y="66"/>
                  </a:cubicBezTo>
                  <a:cubicBezTo>
                    <a:pt x="239" y="91"/>
                    <a:pt x="207" y="120"/>
                    <a:pt x="223" y="160"/>
                  </a:cubicBezTo>
                  <a:cubicBezTo>
                    <a:pt x="238" y="174"/>
                    <a:pt x="262" y="174"/>
                    <a:pt x="282" y="174"/>
                  </a:cubicBezTo>
                  <a:cubicBezTo>
                    <a:pt x="269" y="132"/>
                    <a:pt x="288" y="81"/>
                    <a:pt x="311" y="57"/>
                  </a:cubicBezTo>
                  <a:cubicBezTo>
                    <a:pt x="350" y="29"/>
                    <a:pt x="430" y="12"/>
                    <a:pt x="476" y="23"/>
                  </a:cubicBezTo>
                  <a:cubicBezTo>
                    <a:pt x="471" y="18"/>
                    <a:pt x="463" y="19"/>
                    <a:pt x="456" y="17"/>
                  </a:cubicBezTo>
                  <a:close/>
                  <a:moveTo>
                    <a:pt x="418" y="289"/>
                  </a:moveTo>
                  <a:cubicBezTo>
                    <a:pt x="409" y="298"/>
                    <a:pt x="402" y="314"/>
                    <a:pt x="395" y="327"/>
                  </a:cubicBezTo>
                  <a:cubicBezTo>
                    <a:pt x="378" y="355"/>
                    <a:pt x="365" y="376"/>
                    <a:pt x="353" y="408"/>
                  </a:cubicBezTo>
                  <a:cubicBezTo>
                    <a:pt x="347" y="423"/>
                    <a:pt x="345" y="439"/>
                    <a:pt x="340" y="455"/>
                  </a:cubicBezTo>
                  <a:cubicBezTo>
                    <a:pt x="319" y="512"/>
                    <a:pt x="308" y="589"/>
                    <a:pt x="309" y="656"/>
                  </a:cubicBezTo>
                  <a:cubicBezTo>
                    <a:pt x="311" y="657"/>
                    <a:pt x="317" y="659"/>
                    <a:pt x="321" y="659"/>
                  </a:cubicBezTo>
                  <a:cubicBezTo>
                    <a:pt x="315" y="631"/>
                    <a:pt x="321" y="606"/>
                    <a:pt x="324" y="581"/>
                  </a:cubicBezTo>
                  <a:cubicBezTo>
                    <a:pt x="334" y="490"/>
                    <a:pt x="358" y="410"/>
                    <a:pt x="393" y="334"/>
                  </a:cubicBezTo>
                  <a:cubicBezTo>
                    <a:pt x="402" y="324"/>
                    <a:pt x="411" y="314"/>
                    <a:pt x="418" y="302"/>
                  </a:cubicBezTo>
                  <a:cubicBezTo>
                    <a:pt x="434" y="288"/>
                    <a:pt x="458" y="277"/>
                    <a:pt x="471" y="263"/>
                  </a:cubicBezTo>
                  <a:cubicBezTo>
                    <a:pt x="455" y="273"/>
                    <a:pt x="432" y="276"/>
                    <a:pt x="418" y="289"/>
                  </a:cubicBezTo>
                  <a:close/>
                  <a:moveTo>
                    <a:pt x="431" y="998"/>
                  </a:moveTo>
                  <a:cubicBezTo>
                    <a:pt x="434" y="999"/>
                    <a:pt x="444" y="997"/>
                    <a:pt x="446" y="994"/>
                  </a:cubicBezTo>
                  <a:cubicBezTo>
                    <a:pt x="450" y="990"/>
                    <a:pt x="451" y="972"/>
                    <a:pt x="444" y="967"/>
                  </a:cubicBezTo>
                  <a:cubicBezTo>
                    <a:pt x="439" y="964"/>
                    <a:pt x="432" y="966"/>
                    <a:pt x="425" y="964"/>
                  </a:cubicBezTo>
                  <a:cubicBezTo>
                    <a:pt x="424" y="970"/>
                    <a:pt x="416" y="977"/>
                    <a:pt x="417" y="988"/>
                  </a:cubicBezTo>
                  <a:cubicBezTo>
                    <a:pt x="425" y="990"/>
                    <a:pt x="426" y="997"/>
                    <a:pt x="431" y="998"/>
                  </a:cubicBezTo>
                  <a:close/>
                  <a:moveTo>
                    <a:pt x="432" y="1057"/>
                  </a:moveTo>
                  <a:cubicBezTo>
                    <a:pt x="425" y="1073"/>
                    <a:pt x="397" y="1066"/>
                    <a:pt x="398" y="1047"/>
                  </a:cubicBezTo>
                  <a:cubicBezTo>
                    <a:pt x="398" y="1045"/>
                    <a:pt x="400" y="1044"/>
                    <a:pt x="401" y="1042"/>
                  </a:cubicBezTo>
                  <a:cubicBezTo>
                    <a:pt x="404" y="1031"/>
                    <a:pt x="405" y="1024"/>
                    <a:pt x="408" y="1012"/>
                  </a:cubicBezTo>
                  <a:cubicBezTo>
                    <a:pt x="395" y="1024"/>
                    <a:pt x="382" y="1047"/>
                    <a:pt x="389" y="1068"/>
                  </a:cubicBezTo>
                  <a:cubicBezTo>
                    <a:pt x="392" y="1066"/>
                    <a:pt x="392" y="1067"/>
                    <a:pt x="396" y="1066"/>
                  </a:cubicBezTo>
                  <a:cubicBezTo>
                    <a:pt x="400" y="1073"/>
                    <a:pt x="413" y="1078"/>
                    <a:pt x="421" y="1073"/>
                  </a:cubicBezTo>
                  <a:cubicBezTo>
                    <a:pt x="423" y="1079"/>
                    <a:pt x="428" y="1076"/>
                    <a:pt x="433" y="1075"/>
                  </a:cubicBezTo>
                  <a:cubicBezTo>
                    <a:pt x="439" y="1060"/>
                    <a:pt x="438" y="1041"/>
                    <a:pt x="438" y="1023"/>
                  </a:cubicBezTo>
                  <a:cubicBezTo>
                    <a:pt x="433" y="1038"/>
                    <a:pt x="438" y="1045"/>
                    <a:pt x="432" y="1057"/>
                  </a:cubicBezTo>
                  <a:close/>
                  <a:moveTo>
                    <a:pt x="417" y="1001"/>
                  </a:moveTo>
                  <a:cubicBezTo>
                    <a:pt x="421" y="1015"/>
                    <a:pt x="403" y="1040"/>
                    <a:pt x="407" y="1051"/>
                  </a:cubicBezTo>
                  <a:cubicBezTo>
                    <a:pt x="408" y="1056"/>
                    <a:pt x="416" y="1059"/>
                    <a:pt x="421" y="1056"/>
                  </a:cubicBezTo>
                  <a:cubicBezTo>
                    <a:pt x="425" y="1054"/>
                    <a:pt x="428" y="1043"/>
                    <a:pt x="429" y="1037"/>
                  </a:cubicBezTo>
                  <a:cubicBezTo>
                    <a:pt x="432" y="1027"/>
                    <a:pt x="431" y="1017"/>
                    <a:pt x="433" y="1007"/>
                  </a:cubicBezTo>
                  <a:cubicBezTo>
                    <a:pt x="428" y="1006"/>
                    <a:pt x="423" y="1000"/>
                    <a:pt x="417" y="1001"/>
                  </a:cubicBezTo>
                  <a:close/>
                  <a:moveTo>
                    <a:pt x="397" y="1081"/>
                  </a:moveTo>
                  <a:cubicBezTo>
                    <a:pt x="390" y="1102"/>
                    <a:pt x="387" y="1127"/>
                    <a:pt x="381" y="1148"/>
                  </a:cubicBezTo>
                  <a:cubicBezTo>
                    <a:pt x="385" y="1146"/>
                    <a:pt x="389" y="1148"/>
                    <a:pt x="394" y="1148"/>
                  </a:cubicBezTo>
                  <a:cubicBezTo>
                    <a:pt x="402" y="1129"/>
                    <a:pt x="410" y="1108"/>
                    <a:pt x="415" y="1085"/>
                  </a:cubicBezTo>
                  <a:cubicBezTo>
                    <a:pt x="408" y="1083"/>
                    <a:pt x="403" y="1081"/>
                    <a:pt x="397" y="1081"/>
                  </a:cubicBezTo>
                  <a:close/>
                  <a:moveTo>
                    <a:pt x="352" y="187"/>
                  </a:moveTo>
                  <a:cubicBezTo>
                    <a:pt x="350" y="188"/>
                    <a:pt x="349" y="192"/>
                    <a:pt x="348" y="194"/>
                  </a:cubicBezTo>
                  <a:cubicBezTo>
                    <a:pt x="352" y="192"/>
                    <a:pt x="357" y="190"/>
                    <a:pt x="361" y="187"/>
                  </a:cubicBezTo>
                  <a:cubicBezTo>
                    <a:pt x="358" y="187"/>
                    <a:pt x="355" y="187"/>
                    <a:pt x="352" y="187"/>
                  </a:cubicBezTo>
                  <a:close/>
                  <a:moveTo>
                    <a:pt x="314" y="1169"/>
                  </a:moveTo>
                  <a:cubicBezTo>
                    <a:pt x="318" y="1167"/>
                    <a:pt x="325" y="1167"/>
                    <a:pt x="328" y="1164"/>
                  </a:cubicBezTo>
                  <a:cubicBezTo>
                    <a:pt x="325" y="1160"/>
                    <a:pt x="328" y="1154"/>
                    <a:pt x="328" y="1150"/>
                  </a:cubicBezTo>
                  <a:cubicBezTo>
                    <a:pt x="330" y="1149"/>
                    <a:pt x="332" y="1153"/>
                    <a:pt x="332" y="1149"/>
                  </a:cubicBezTo>
                  <a:cubicBezTo>
                    <a:pt x="336" y="1141"/>
                    <a:pt x="337" y="1131"/>
                    <a:pt x="340" y="1122"/>
                  </a:cubicBezTo>
                  <a:cubicBezTo>
                    <a:pt x="346" y="1099"/>
                    <a:pt x="355" y="1071"/>
                    <a:pt x="358" y="1048"/>
                  </a:cubicBezTo>
                  <a:cubicBezTo>
                    <a:pt x="359" y="1034"/>
                    <a:pt x="357" y="1019"/>
                    <a:pt x="358" y="1002"/>
                  </a:cubicBezTo>
                  <a:cubicBezTo>
                    <a:pt x="359" y="922"/>
                    <a:pt x="356" y="843"/>
                    <a:pt x="354" y="762"/>
                  </a:cubicBezTo>
                  <a:cubicBezTo>
                    <a:pt x="353" y="776"/>
                    <a:pt x="337" y="781"/>
                    <a:pt x="335" y="792"/>
                  </a:cubicBezTo>
                  <a:cubicBezTo>
                    <a:pt x="332" y="801"/>
                    <a:pt x="335" y="824"/>
                    <a:pt x="337" y="829"/>
                  </a:cubicBezTo>
                  <a:cubicBezTo>
                    <a:pt x="338" y="834"/>
                    <a:pt x="343" y="837"/>
                    <a:pt x="343" y="842"/>
                  </a:cubicBezTo>
                  <a:cubicBezTo>
                    <a:pt x="342" y="849"/>
                    <a:pt x="331" y="855"/>
                    <a:pt x="332" y="861"/>
                  </a:cubicBezTo>
                  <a:cubicBezTo>
                    <a:pt x="332" y="867"/>
                    <a:pt x="340" y="869"/>
                    <a:pt x="342" y="876"/>
                  </a:cubicBezTo>
                  <a:cubicBezTo>
                    <a:pt x="344" y="884"/>
                    <a:pt x="341" y="887"/>
                    <a:pt x="339" y="894"/>
                  </a:cubicBezTo>
                  <a:cubicBezTo>
                    <a:pt x="349" y="905"/>
                    <a:pt x="347" y="921"/>
                    <a:pt x="339" y="932"/>
                  </a:cubicBezTo>
                  <a:cubicBezTo>
                    <a:pt x="347" y="941"/>
                    <a:pt x="345" y="958"/>
                    <a:pt x="338" y="960"/>
                  </a:cubicBezTo>
                  <a:cubicBezTo>
                    <a:pt x="338" y="969"/>
                    <a:pt x="345" y="973"/>
                    <a:pt x="344" y="981"/>
                  </a:cubicBezTo>
                  <a:cubicBezTo>
                    <a:pt x="343" y="988"/>
                    <a:pt x="334" y="993"/>
                    <a:pt x="334" y="999"/>
                  </a:cubicBezTo>
                  <a:cubicBezTo>
                    <a:pt x="333" y="1006"/>
                    <a:pt x="341" y="1009"/>
                    <a:pt x="342" y="1014"/>
                  </a:cubicBezTo>
                  <a:cubicBezTo>
                    <a:pt x="343" y="1023"/>
                    <a:pt x="336" y="1025"/>
                    <a:pt x="335" y="1035"/>
                  </a:cubicBezTo>
                  <a:cubicBezTo>
                    <a:pt x="334" y="1041"/>
                    <a:pt x="340" y="1052"/>
                    <a:pt x="338" y="1061"/>
                  </a:cubicBezTo>
                  <a:cubicBezTo>
                    <a:pt x="336" y="1067"/>
                    <a:pt x="331" y="1072"/>
                    <a:pt x="331" y="1077"/>
                  </a:cubicBezTo>
                  <a:cubicBezTo>
                    <a:pt x="330" y="1085"/>
                    <a:pt x="336" y="1091"/>
                    <a:pt x="338" y="1097"/>
                  </a:cubicBezTo>
                  <a:cubicBezTo>
                    <a:pt x="336" y="1108"/>
                    <a:pt x="323" y="1109"/>
                    <a:pt x="322" y="1118"/>
                  </a:cubicBezTo>
                  <a:cubicBezTo>
                    <a:pt x="320" y="1127"/>
                    <a:pt x="330" y="1134"/>
                    <a:pt x="327" y="1145"/>
                  </a:cubicBezTo>
                  <a:cubicBezTo>
                    <a:pt x="322" y="1148"/>
                    <a:pt x="316" y="1150"/>
                    <a:pt x="313" y="1154"/>
                  </a:cubicBezTo>
                  <a:cubicBezTo>
                    <a:pt x="312" y="1160"/>
                    <a:pt x="313" y="1166"/>
                    <a:pt x="314" y="1169"/>
                  </a:cubicBezTo>
                  <a:close/>
                  <a:moveTo>
                    <a:pt x="346" y="179"/>
                  </a:moveTo>
                  <a:cubicBezTo>
                    <a:pt x="330" y="180"/>
                    <a:pt x="314" y="190"/>
                    <a:pt x="302" y="199"/>
                  </a:cubicBezTo>
                  <a:cubicBezTo>
                    <a:pt x="308" y="197"/>
                    <a:pt x="308" y="202"/>
                    <a:pt x="312" y="204"/>
                  </a:cubicBezTo>
                  <a:cubicBezTo>
                    <a:pt x="322" y="201"/>
                    <a:pt x="318" y="188"/>
                    <a:pt x="328" y="186"/>
                  </a:cubicBezTo>
                  <a:cubicBezTo>
                    <a:pt x="333" y="184"/>
                    <a:pt x="338" y="187"/>
                    <a:pt x="345" y="187"/>
                  </a:cubicBezTo>
                  <a:cubicBezTo>
                    <a:pt x="345" y="184"/>
                    <a:pt x="348" y="181"/>
                    <a:pt x="346" y="179"/>
                  </a:cubicBezTo>
                  <a:close/>
                  <a:moveTo>
                    <a:pt x="329" y="195"/>
                  </a:moveTo>
                  <a:cubicBezTo>
                    <a:pt x="326" y="198"/>
                    <a:pt x="325" y="203"/>
                    <a:pt x="323" y="207"/>
                  </a:cubicBezTo>
                  <a:cubicBezTo>
                    <a:pt x="330" y="204"/>
                    <a:pt x="336" y="200"/>
                    <a:pt x="343" y="196"/>
                  </a:cubicBezTo>
                  <a:cubicBezTo>
                    <a:pt x="336" y="197"/>
                    <a:pt x="335" y="195"/>
                    <a:pt x="329" y="195"/>
                  </a:cubicBezTo>
                  <a:close/>
                  <a:moveTo>
                    <a:pt x="332" y="781"/>
                  </a:moveTo>
                  <a:cubicBezTo>
                    <a:pt x="335" y="775"/>
                    <a:pt x="339" y="772"/>
                    <a:pt x="343" y="767"/>
                  </a:cubicBezTo>
                  <a:cubicBezTo>
                    <a:pt x="342" y="752"/>
                    <a:pt x="338" y="741"/>
                    <a:pt x="334" y="731"/>
                  </a:cubicBezTo>
                  <a:cubicBezTo>
                    <a:pt x="331" y="724"/>
                    <a:pt x="328" y="715"/>
                    <a:pt x="323" y="713"/>
                  </a:cubicBezTo>
                  <a:cubicBezTo>
                    <a:pt x="334" y="730"/>
                    <a:pt x="344" y="765"/>
                    <a:pt x="319" y="772"/>
                  </a:cubicBezTo>
                  <a:cubicBezTo>
                    <a:pt x="316" y="772"/>
                    <a:pt x="308" y="771"/>
                    <a:pt x="303" y="768"/>
                  </a:cubicBezTo>
                  <a:cubicBezTo>
                    <a:pt x="298" y="752"/>
                    <a:pt x="300" y="734"/>
                    <a:pt x="298" y="720"/>
                  </a:cubicBezTo>
                  <a:cubicBezTo>
                    <a:pt x="300" y="736"/>
                    <a:pt x="288" y="765"/>
                    <a:pt x="303" y="780"/>
                  </a:cubicBezTo>
                  <a:cubicBezTo>
                    <a:pt x="312" y="777"/>
                    <a:pt x="322" y="783"/>
                    <a:pt x="332" y="781"/>
                  </a:cubicBezTo>
                  <a:close/>
                  <a:moveTo>
                    <a:pt x="338" y="908"/>
                  </a:moveTo>
                  <a:cubicBezTo>
                    <a:pt x="337" y="904"/>
                    <a:pt x="331" y="902"/>
                    <a:pt x="331" y="896"/>
                  </a:cubicBezTo>
                  <a:cubicBezTo>
                    <a:pt x="330" y="890"/>
                    <a:pt x="333" y="886"/>
                    <a:pt x="335" y="880"/>
                  </a:cubicBezTo>
                  <a:cubicBezTo>
                    <a:pt x="332" y="873"/>
                    <a:pt x="326" y="872"/>
                    <a:pt x="325" y="866"/>
                  </a:cubicBezTo>
                  <a:cubicBezTo>
                    <a:pt x="322" y="855"/>
                    <a:pt x="334" y="848"/>
                    <a:pt x="334" y="840"/>
                  </a:cubicBezTo>
                  <a:cubicBezTo>
                    <a:pt x="333" y="836"/>
                    <a:pt x="328" y="833"/>
                    <a:pt x="327" y="828"/>
                  </a:cubicBezTo>
                  <a:cubicBezTo>
                    <a:pt x="324" y="817"/>
                    <a:pt x="332" y="804"/>
                    <a:pt x="326" y="791"/>
                  </a:cubicBezTo>
                  <a:cubicBezTo>
                    <a:pt x="321" y="790"/>
                    <a:pt x="317" y="789"/>
                    <a:pt x="313" y="790"/>
                  </a:cubicBezTo>
                  <a:cubicBezTo>
                    <a:pt x="324" y="849"/>
                    <a:pt x="318" y="899"/>
                    <a:pt x="318" y="961"/>
                  </a:cubicBezTo>
                  <a:cubicBezTo>
                    <a:pt x="318" y="990"/>
                    <a:pt x="315" y="1020"/>
                    <a:pt x="314" y="1052"/>
                  </a:cubicBezTo>
                  <a:cubicBezTo>
                    <a:pt x="312" y="1082"/>
                    <a:pt x="307" y="1110"/>
                    <a:pt x="303" y="1134"/>
                  </a:cubicBezTo>
                  <a:cubicBezTo>
                    <a:pt x="300" y="1150"/>
                    <a:pt x="290" y="1168"/>
                    <a:pt x="306" y="1170"/>
                  </a:cubicBezTo>
                  <a:cubicBezTo>
                    <a:pt x="307" y="1162"/>
                    <a:pt x="303" y="1160"/>
                    <a:pt x="306" y="1153"/>
                  </a:cubicBezTo>
                  <a:cubicBezTo>
                    <a:pt x="308" y="1146"/>
                    <a:pt x="319" y="1143"/>
                    <a:pt x="320" y="1137"/>
                  </a:cubicBezTo>
                  <a:cubicBezTo>
                    <a:pt x="321" y="1131"/>
                    <a:pt x="313" y="1121"/>
                    <a:pt x="315" y="1115"/>
                  </a:cubicBezTo>
                  <a:cubicBezTo>
                    <a:pt x="316" y="1108"/>
                    <a:pt x="328" y="1104"/>
                    <a:pt x="329" y="1097"/>
                  </a:cubicBezTo>
                  <a:cubicBezTo>
                    <a:pt x="329" y="1090"/>
                    <a:pt x="322" y="1082"/>
                    <a:pt x="323" y="1074"/>
                  </a:cubicBezTo>
                  <a:cubicBezTo>
                    <a:pt x="323" y="1067"/>
                    <a:pt x="330" y="1063"/>
                    <a:pt x="331" y="1055"/>
                  </a:cubicBezTo>
                  <a:cubicBezTo>
                    <a:pt x="331" y="1046"/>
                    <a:pt x="326" y="1043"/>
                    <a:pt x="326" y="1033"/>
                  </a:cubicBezTo>
                  <a:cubicBezTo>
                    <a:pt x="328" y="1029"/>
                    <a:pt x="333" y="1025"/>
                    <a:pt x="334" y="1019"/>
                  </a:cubicBezTo>
                  <a:cubicBezTo>
                    <a:pt x="334" y="1013"/>
                    <a:pt x="325" y="1005"/>
                    <a:pt x="326" y="998"/>
                  </a:cubicBezTo>
                  <a:cubicBezTo>
                    <a:pt x="326" y="991"/>
                    <a:pt x="335" y="985"/>
                    <a:pt x="336" y="979"/>
                  </a:cubicBezTo>
                  <a:cubicBezTo>
                    <a:pt x="336" y="973"/>
                    <a:pt x="329" y="967"/>
                    <a:pt x="329" y="961"/>
                  </a:cubicBezTo>
                  <a:cubicBezTo>
                    <a:pt x="331" y="956"/>
                    <a:pt x="334" y="952"/>
                    <a:pt x="337" y="947"/>
                  </a:cubicBezTo>
                  <a:cubicBezTo>
                    <a:pt x="324" y="934"/>
                    <a:pt x="340" y="919"/>
                    <a:pt x="338" y="908"/>
                  </a:cubicBezTo>
                  <a:close/>
                  <a:moveTo>
                    <a:pt x="312" y="710"/>
                  </a:moveTo>
                  <a:cubicBezTo>
                    <a:pt x="309" y="710"/>
                    <a:pt x="306" y="710"/>
                    <a:pt x="305" y="712"/>
                  </a:cubicBezTo>
                  <a:cubicBezTo>
                    <a:pt x="310" y="728"/>
                    <a:pt x="303" y="751"/>
                    <a:pt x="312" y="763"/>
                  </a:cubicBezTo>
                  <a:cubicBezTo>
                    <a:pt x="339" y="763"/>
                    <a:pt x="321" y="719"/>
                    <a:pt x="312" y="710"/>
                  </a:cubicBezTo>
                  <a:close/>
                  <a:moveTo>
                    <a:pt x="298" y="669"/>
                  </a:moveTo>
                  <a:cubicBezTo>
                    <a:pt x="296" y="683"/>
                    <a:pt x="296" y="693"/>
                    <a:pt x="302" y="703"/>
                  </a:cubicBezTo>
                  <a:cubicBezTo>
                    <a:pt x="308" y="700"/>
                    <a:pt x="315" y="703"/>
                    <a:pt x="319" y="700"/>
                  </a:cubicBezTo>
                  <a:cubicBezTo>
                    <a:pt x="320" y="698"/>
                    <a:pt x="319" y="693"/>
                    <a:pt x="322" y="698"/>
                  </a:cubicBezTo>
                  <a:cubicBezTo>
                    <a:pt x="327" y="680"/>
                    <a:pt x="315" y="659"/>
                    <a:pt x="298" y="669"/>
                  </a:cubicBezTo>
                  <a:close/>
                  <a:moveTo>
                    <a:pt x="305" y="210"/>
                  </a:moveTo>
                  <a:cubicBezTo>
                    <a:pt x="306" y="214"/>
                    <a:pt x="302" y="219"/>
                    <a:pt x="305" y="221"/>
                  </a:cubicBezTo>
                  <a:cubicBezTo>
                    <a:pt x="308" y="218"/>
                    <a:pt x="312" y="215"/>
                    <a:pt x="316" y="212"/>
                  </a:cubicBezTo>
                  <a:cubicBezTo>
                    <a:pt x="311" y="212"/>
                    <a:pt x="307" y="212"/>
                    <a:pt x="305" y="210"/>
                  </a:cubicBezTo>
                  <a:close/>
                  <a:moveTo>
                    <a:pt x="274" y="222"/>
                  </a:moveTo>
                  <a:cubicBezTo>
                    <a:pt x="287" y="225"/>
                    <a:pt x="291" y="218"/>
                    <a:pt x="293" y="213"/>
                  </a:cubicBezTo>
                  <a:cubicBezTo>
                    <a:pt x="295" y="213"/>
                    <a:pt x="295" y="215"/>
                    <a:pt x="297" y="214"/>
                  </a:cubicBezTo>
                  <a:cubicBezTo>
                    <a:pt x="298" y="210"/>
                    <a:pt x="300" y="203"/>
                    <a:pt x="299" y="200"/>
                  </a:cubicBezTo>
                  <a:cubicBezTo>
                    <a:pt x="291" y="207"/>
                    <a:pt x="280" y="212"/>
                    <a:pt x="274" y="222"/>
                  </a:cubicBezTo>
                  <a:close/>
                  <a:moveTo>
                    <a:pt x="162" y="618"/>
                  </a:moveTo>
                  <a:cubicBezTo>
                    <a:pt x="165" y="583"/>
                    <a:pt x="161" y="547"/>
                    <a:pt x="164" y="510"/>
                  </a:cubicBezTo>
                  <a:cubicBezTo>
                    <a:pt x="166" y="481"/>
                    <a:pt x="170" y="451"/>
                    <a:pt x="176" y="423"/>
                  </a:cubicBezTo>
                  <a:cubicBezTo>
                    <a:pt x="182" y="395"/>
                    <a:pt x="196" y="367"/>
                    <a:pt x="207" y="340"/>
                  </a:cubicBezTo>
                  <a:cubicBezTo>
                    <a:pt x="220" y="309"/>
                    <a:pt x="246" y="286"/>
                    <a:pt x="263" y="259"/>
                  </a:cubicBezTo>
                  <a:cubicBezTo>
                    <a:pt x="274" y="250"/>
                    <a:pt x="287" y="238"/>
                    <a:pt x="294" y="227"/>
                  </a:cubicBezTo>
                  <a:cubicBezTo>
                    <a:pt x="271" y="229"/>
                    <a:pt x="269" y="251"/>
                    <a:pt x="253" y="259"/>
                  </a:cubicBezTo>
                  <a:cubicBezTo>
                    <a:pt x="251" y="267"/>
                    <a:pt x="247" y="273"/>
                    <a:pt x="241" y="275"/>
                  </a:cubicBezTo>
                  <a:cubicBezTo>
                    <a:pt x="237" y="276"/>
                    <a:pt x="233" y="275"/>
                    <a:pt x="228" y="277"/>
                  </a:cubicBezTo>
                  <a:cubicBezTo>
                    <a:pt x="233" y="291"/>
                    <a:pt x="230" y="296"/>
                    <a:pt x="218" y="298"/>
                  </a:cubicBezTo>
                  <a:cubicBezTo>
                    <a:pt x="214" y="312"/>
                    <a:pt x="207" y="323"/>
                    <a:pt x="194" y="327"/>
                  </a:cubicBezTo>
                  <a:cubicBezTo>
                    <a:pt x="198" y="342"/>
                    <a:pt x="192" y="348"/>
                    <a:pt x="184" y="354"/>
                  </a:cubicBezTo>
                  <a:cubicBezTo>
                    <a:pt x="187" y="357"/>
                    <a:pt x="188" y="364"/>
                    <a:pt x="189" y="367"/>
                  </a:cubicBezTo>
                  <a:cubicBezTo>
                    <a:pt x="188" y="372"/>
                    <a:pt x="180" y="371"/>
                    <a:pt x="179" y="376"/>
                  </a:cubicBezTo>
                  <a:cubicBezTo>
                    <a:pt x="178" y="382"/>
                    <a:pt x="183" y="383"/>
                    <a:pt x="183" y="388"/>
                  </a:cubicBezTo>
                  <a:cubicBezTo>
                    <a:pt x="181" y="396"/>
                    <a:pt x="173" y="398"/>
                    <a:pt x="169" y="404"/>
                  </a:cubicBezTo>
                  <a:cubicBezTo>
                    <a:pt x="170" y="409"/>
                    <a:pt x="175" y="411"/>
                    <a:pt x="173" y="419"/>
                  </a:cubicBezTo>
                  <a:cubicBezTo>
                    <a:pt x="170" y="421"/>
                    <a:pt x="166" y="423"/>
                    <a:pt x="164" y="425"/>
                  </a:cubicBezTo>
                  <a:cubicBezTo>
                    <a:pt x="162" y="432"/>
                    <a:pt x="169" y="433"/>
                    <a:pt x="167" y="439"/>
                  </a:cubicBezTo>
                  <a:cubicBezTo>
                    <a:pt x="165" y="445"/>
                    <a:pt x="154" y="444"/>
                    <a:pt x="154" y="452"/>
                  </a:cubicBezTo>
                  <a:cubicBezTo>
                    <a:pt x="154" y="459"/>
                    <a:pt x="161" y="457"/>
                    <a:pt x="162" y="467"/>
                  </a:cubicBezTo>
                  <a:cubicBezTo>
                    <a:pt x="158" y="474"/>
                    <a:pt x="150" y="476"/>
                    <a:pt x="152" y="486"/>
                  </a:cubicBezTo>
                  <a:cubicBezTo>
                    <a:pt x="155" y="492"/>
                    <a:pt x="166" y="491"/>
                    <a:pt x="162" y="501"/>
                  </a:cubicBezTo>
                  <a:cubicBezTo>
                    <a:pt x="158" y="504"/>
                    <a:pt x="153" y="505"/>
                    <a:pt x="151" y="509"/>
                  </a:cubicBezTo>
                  <a:cubicBezTo>
                    <a:pt x="154" y="512"/>
                    <a:pt x="154" y="518"/>
                    <a:pt x="156" y="522"/>
                  </a:cubicBezTo>
                  <a:cubicBezTo>
                    <a:pt x="155" y="527"/>
                    <a:pt x="151" y="528"/>
                    <a:pt x="150" y="532"/>
                  </a:cubicBezTo>
                  <a:cubicBezTo>
                    <a:pt x="152" y="537"/>
                    <a:pt x="159" y="540"/>
                    <a:pt x="158" y="544"/>
                  </a:cubicBezTo>
                  <a:cubicBezTo>
                    <a:pt x="158" y="550"/>
                    <a:pt x="151" y="549"/>
                    <a:pt x="149" y="552"/>
                  </a:cubicBezTo>
                  <a:cubicBezTo>
                    <a:pt x="146" y="565"/>
                    <a:pt x="159" y="568"/>
                    <a:pt x="157" y="579"/>
                  </a:cubicBezTo>
                  <a:cubicBezTo>
                    <a:pt x="153" y="581"/>
                    <a:pt x="149" y="583"/>
                    <a:pt x="146" y="586"/>
                  </a:cubicBezTo>
                  <a:cubicBezTo>
                    <a:pt x="146" y="594"/>
                    <a:pt x="157" y="594"/>
                    <a:pt x="158" y="601"/>
                  </a:cubicBezTo>
                  <a:cubicBezTo>
                    <a:pt x="158" y="606"/>
                    <a:pt x="152" y="609"/>
                    <a:pt x="149" y="615"/>
                  </a:cubicBezTo>
                  <a:cubicBezTo>
                    <a:pt x="150" y="621"/>
                    <a:pt x="157" y="622"/>
                    <a:pt x="158" y="629"/>
                  </a:cubicBezTo>
                  <a:cubicBezTo>
                    <a:pt x="159" y="633"/>
                    <a:pt x="152" y="634"/>
                    <a:pt x="157" y="636"/>
                  </a:cubicBezTo>
                  <a:cubicBezTo>
                    <a:pt x="161" y="634"/>
                    <a:pt x="161" y="625"/>
                    <a:pt x="162" y="618"/>
                  </a:cubicBezTo>
                  <a:close/>
                  <a:moveTo>
                    <a:pt x="256" y="239"/>
                  </a:moveTo>
                  <a:cubicBezTo>
                    <a:pt x="262" y="239"/>
                    <a:pt x="265" y="235"/>
                    <a:pt x="268" y="227"/>
                  </a:cubicBezTo>
                  <a:cubicBezTo>
                    <a:pt x="263" y="230"/>
                    <a:pt x="256" y="235"/>
                    <a:pt x="256" y="239"/>
                  </a:cubicBezTo>
                  <a:close/>
                  <a:moveTo>
                    <a:pt x="265" y="776"/>
                  </a:moveTo>
                  <a:cubicBezTo>
                    <a:pt x="244" y="780"/>
                    <a:pt x="227" y="785"/>
                    <a:pt x="207" y="788"/>
                  </a:cubicBezTo>
                  <a:cubicBezTo>
                    <a:pt x="209" y="794"/>
                    <a:pt x="216" y="796"/>
                    <a:pt x="218" y="803"/>
                  </a:cubicBezTo>
                  <a:cubicBezTo>
                    <a:pt x="236" y="800"/>
                    <a:pt x="248" y="793"/>
                    <a:pt x="265" y="789"/>
                  </a:cubicBezTo>
                  <a:cubicBezTo>
                    <a:pt x="266" y="783"/>
                    <a:pt x="266" y="779"/>
                    <a:pt x="265" y="776"/>
                  </a:cubicBezTo>
                  <a:close/>
                  <a:moveTo>
                    <a:pt x="256" y="802"/>
                  </a:moveTo>
                  <a:cubicBezTo>
                    <a:pt x="260" y="804"/>
                    <a:pt x="260" y="810"/>
                    <a:pt x="265" y="813"/>
                  </a:cubicBezTo>
                  <a:cubicBezTo>
                    <a:pt x="264" y="808"/>
                    <a:pt x="266" y="800"/>
                    <a:pt x="264" y="797"/>
                  </a:cubicBezTo>
                  <a:cubicBezTo>
                    <a:pt x="262" y="799"/>
                    <a:pt x="258" y="800"/>
                    <a:pt x="256" y="802"/>
                  </a:cubicBezTo>
                  <a:close/>
                  <a:moveTo>
                    <a:pt x="261" y="828"/>
                  </a:moveTo>
                  <a:cubicBezTo>
                    <a:pt x="258" y="836"/>
                    <a:pt x="251" y="841"/>
                    <a:pt x="248" y="847"/>
                  </a:cubicBezTo>
                  <a:cubicBezTo>
                    <a:pt x="253" y="854"/>
                    <a:pt x="256" y="862"/>
                    <a:pt x="261" y="868"/>
                  </a:cubicBezTo>
                  <a:cubicBezTo>
                    <a:pt x="265" y="856"/>
                    <a:pt x="268" y="840"/>
                    <a:pt x="261" y="828"/>
                  </a:cubicBezTo>
                  <a:close/>
                  <a:moveTo>
                    <a:pt x="260" y="883"/>
                  </a:moveTo>
                  <a:cubicBezTo>
                    <a:pt x="254" y="889"/>
                    <a:pt x="249" y="894"/>
                    <a:pt x="246" y="901"/>
                  </a:cubicBezTo>
                  <a:cubicBezTo>
                    <a:pt x="250" y="906"/>
                    <a:pt x="252" y="912"/>
                    <a:pt x="257" y="916"/>
                  </a:cubicBezTo>
                  <a:cubicBezTo>
                    <a:pt x="262" y="908"/>
                    <a:pt x="264" y="896"/>
                    <a:pt x="264" y="884"/>
                  </a:cubicBezTo>
                  <a:cubicBezTo>
                    <a:pt x="262" y="885"/>
                    <a:pt x="262" y="883"/>
                    <a:pt x="260" y="883"/>
                  </a:cubicBezTo>
                  <a:close/>
                  <a:moveTo>
                    <a:pt x="257" y="929"/>
                  </a:moveTo>
                  <a:cubicBezTo>
                    <a:pt x="253" y="935"/>
                    <a:pt x="248" y="940"/>
                    <a:pt x="245" y="946"/>
                  </a:cubicBezTo>
                  <a:cubicBezTo>
                    <a:pt x="249" y="952"/>
                    <a:pt x="254" y="957"/>
                    <a:pt x="259" y="962"/>
                  </a:cubicBezTo>
                  <a:cubicBezTo>
                    <a:pt x="258" y="953"/>
                    <a:pt x="266" y="936"/>
                    <a:pt x="257" y="929"/>
                  </a:cubicBezTo>
                  <a:close/>
                  <a:moveTo>
                    <a:pt x="260" y="820"/>
                  </a:moveTo>
                  <a:cubicBezTo>
                    <a:pt x="258" y="814"/>
                    <a:pt x="253" y="810"/>
                    <a:pt x="252" y="804"/>
                  </a:cubicBezTo>
                  <a:cubicBezTo>
                    <a:pt x="241" y="806"/>
                    <a:pt x="238" y="816"/>
                    <a:pt x="232" y="822"/>
                  </a:cubicBezTo>
                  <a:cubicBezTo>
                    <a:pt x="236" y="828"/>
                    <a:pt x="240" y="834"/>
                    <a:pt x="244" y="840"/>
                  </a:cubicBezTo>
                  <a:cubicBezTo>
                    <a:pt x="251" y="835"/>
                    <a:pt x="254" y="826"/>
                    <a:pt x="260" y="820"/>
                  </a:cubicBezTo>
                  <a:close/>
                  <a:moveTo>
                    <a:pt x="258" y="973"/>
                  </a:moveTo>
                  <a:cubicBezTo>
                    <a:pt x="251" y="967"/>
                    <a:pt x="248" y="956"/>
                    <a:pt x="240" y="951"/>
                  </a:cubicBezTo>
                  <a:cubicBezTo>
                    <a:pt x="234" y="960"/>
                    <a:pt x="227" y="967"/>
                    <a:pt x="222" y="976"/>
                  </a:cubicBezTo>
                  <a:cubicBezTo>
                    <a:pt x="229" y="984"/>
                    <a:pt x="234" y="995"/>
                    <a:pt x="242" y="1003"/>
                  </a:cubicBezTo>
                  <a:cubicBezTo>
                    <a:pt x="248" y="994"/>
                    <a:pt x="256" y="986"/>
                    <a:pt x="258" y="973"/>
                  </a:cubicBezTo>
                  <a:close/>
                  <a:moveTo>
                    <a:pt x="245" y="1009"/>
                  </a:moveTo>
                  <a:cubicBezTo>
                    <a:pt x="249" y="1012"/>
                    <a:pt x="250" y="1018"/>
                    <a:pt x="255" y="1019"/>
                  </a:cubicBezTo>
                  <a:cubicBezTo>
                    <a:pt x="255" y="1011"/>
                    <a:pt x="258" y="1001"/>
                    <a:pt x="256" y="993"/>
                  </a:cubicBezTo>
                  <a:cubicBezTo>
                    <a:pt x="253" y="999"/>
                    <a:pt x="248" y="1003"/>
                    <a:pt x="245" y="1009"/>
                  </a:cubicBezTo>
                  <a:close/>
                  <a:moveTo>
                    <a:pt x="256" y="875"/>
                  </a:moveTo>
                  <a:cubicBezTo>
                    <a:pt x="252" y="869"/>
                    <a:pt x="249" y="861"/>
                    <a:pt x="245" y="853"/>
                  </a:cubicBezTo>
                  <a:cubicBezTo>
                    <a:pt x="237" y="858"/>
                    <a:pt x="234" y="866"/>
                    <a:pt x="228" y="871"/>
                  </a:cubicBezTo>
                  <a:cubicBezTo>
                    <a:pt x="232" y="880"/>
                    <a:pt x="237" y="888"/>
                    <a:pt x="243" y="895"/>
                  </a:cubicBezTo>
                  <a:cubicBezTo>
                    <a:pt x="247" y="888"/>
                    <a:pt x="253" y="883"/>
                    <a:pt x="256" y="875"/>
                  </a:cubicBezTo>
                  <a:close/>
                  <a:moveTo>
                    <a:pt x="249" y="1050"/>
                  </a:moveTo>
                  <a:cubicBezTo>
                    <a:pt x="245" y="1051"/>
                    <a:pt x="245" y="1049"/>
                    <a:pt x="242" y="1049"/>
                  </a:cubicBezTo>
                  <a:cubicBezTo>
                    <a:pt x="232" y="1059"/>
                    <a:pt x="214" y="1059"/>
                    <a:pt x="198" y="1058"/>
                  </a:cubicBezTo>
                  <a:cubicBezTo>
                    <a:pt x="189" y="1052"/>
                    <a:pt x="180" y="1043"/>
                    <a:pt x="168" y="1043"/>
                  </a:cubicBezTo>
                  <a:cubicBezTo>
                    <a:pt x="177" y="1082"/>
                    <a:pt x="166" y="1127"/>
                    <a:pt x="169" y="1158"/>
                  </a:cubicBezTo>
                  <a:cubicBezTo>
                    <a:pt x="180" y="1165"/>
                    <a:pt x="199" y="1167"/>
                    <a:pt x="209" y="1156"/>
                  </a:cubicBezTo>
                  <a:cubicBezTo>
                    <a:pt x="216" y="1129"/>
                    <a:pt x="215" y="1094"/>
                    <a:pt x="221" y="1073"/>
                  </a:cubicBezTo>
                  <a:cubicBezTo>
                    <a:pt x="229" y="1097"/>
                    <a:pt x="219" y="1133"/>
                    <a:pt x="216" y="1162"/>
                  </a:cubicBezTo>
                  <a:cubicBezTo>
                    <a:pt x="228" y="1162"/>
                    <a:pt x="240" y="1152"/>
                    <a:pt x="246" y="1142"/>
                  </a:cubicBezTo>
                  <a:cubicBezTo>
                    <a:pt x="246" y="1137"/>
                    <a:pt x="243" y="1136"/>
                    <a:pt x="242" y="1133"/>
                  </a:cubicBezTo>
                  <a:cubicBezTo>
                    <a:pt x="244" y="1131"/>
                    <a:pt x="246" y="1130"/>
                    <a:pt x="247" y="1126"/>
                  </a:cubicBezTo>
                  <a:cubicBezTo>
                    <a:pt x="250" y="1096"/>
                    <a:pt x="257" y="1079"/>
                    <a:pt x="256" y="1044"/>
                  </a:cubicBezTo>
                  <a:cubicBezTo>
                    <a:pt x="256" y="1044"/>
                    <a:pt x="256" y="1043"/>
                    <a:pt x="255" y="1043"/>
                  </a:cubicBezTo>
                  <a:cubicBezTo>
                    <a:pt x="251" y="1044"/>
                    <a:pt x="250" y="1047"/>
                    <a:pt x="249" y="1050"/>
                  </a:cubicBezTo>
                  <a:close/>
                  <a:moveTo>
                    <a:pt x="255" y="1030"/>
                  </a:moveTo>
                  <a:cubicBezTo>
                    <a:pt x="249" y="1025"/>
                    <a:pt x="245" y="1019"/>
                    <a:pt x="241" y="1013"/>
                  </a:cubicBezTo>
                  <a:cubicBezTo>
                    <a:pt x="236" y="1019"/>
                    <a:pt x="230" y="1024"/>
                    <a:pt x="226" y="1031"/>
                  </a:cubicBezTo>
                  <a:cubicBezTo>
                    <a:pt x="231" y="1035"/>
                    <a:pt x="236" y="1038"/>
                    <a:pt x="242" y="1041"/>
                  </a:cubicBezTo>
                  <a:cubicBezTo>
                    <a:pt x="248" y="1039"/>
                    <a:pt x="252" y="1036"/>
                    <a:pt x="255" y="1030"/>
                  </a:cubicBezTo>
                  <a:close/>
                  <a:moveTo>
                    <a:pt x="253" y="923"/>
                  </a:moveTo>
                  <a:cubicBezTo>
                    <a:pt x="250" y="917"/>
                    <a:pt x="245" y="913"/>
                    <a:pt x="243" y="905"/>
                  </a:cubicBezTo>
                  <a:cubicBezTo>
                    <a:pt x="237" y="911"/>
                    <a:pt x="230" y="916"/>
                    <a:pt x="227" y="924"/>
                  </a:cubicBezTo>
                  <a:cubicBezTo>
                    <a:pt x="232" y="929"/>
                    <a:pt x="235" y="937"/>
                    <a:pt x="242" y="940"/>
                  </a:cubicBezTo>
                  <a:cubicBezTo>
                    <a:pt x="245" y="934"/>
                    <a:pt x="250" y="930"/>
                    <a:pt x="253" y="923"/>
                  </a:cubicBezTo>
                  <a:close/>
                  <a:moveTo>
                    <a:pt x="192" y="318"/>
                  </a:moveTo>
                  <a:cubicBezTo>
                    <a:pt x="208" y="315"/>
                    <a:pt x="206" y="299"/>
                    <a:pt x="213" y="287"/>
                  </a:cubicBezTo>
                  <a:cubicBezTo>
                    <a:pt x="214" y="286"/>
                    <a:pt x="217" y="286"/>
                    <a:pt x="220" y="286"/>
                  </a:cubicBezTo>
                  <a:cubicBezTo>
                    <a:pt x="215" y="269"/>
                    <a:pt x="234" y="272"/>
                    <a:pt x="242" y="265"/>
                  </a:cubicBezTo>
                  <a:cubicBezTo>
                    <a:pt x="249" y="259"/>
                    <a:pt x="246" y="250"/>
                    <a:pt x="251" y="243"/>
                  </a:cubicBezTo>
                  <a:cubicBezTo>
                    <a:pt x="226" y="263"/>
                    <a:pt x="206" y="287"/>
                    <a:pt x="192" y="318"/>
                  </a:cubicBezTo>
                  <a:close/>
                  <a:moveTo>
                    <a:pt x="240" y="846"/>
                  </a:moveTo>
                  <a:cubicBezTo>
                    <a:pt x="240" y="839"/>
                    <a:pt x="231" y="834"/>
                    <a:pt x="228" y="826"/>
                  </a:cubicBezTo>
                  <a:cubicBezTo>
                    <a:pt x="223" y="834"/>
                    <a:pt x="216" y="840"/>
                    <a:pt x="212" y="847"/>
                  </a:cubicBezTo>
                  <a:cubicBezTo>
                    <a:pt x="216" y="853"/>
                    <a:pt x="220" y="860"/>
                    <a:pt x="224" y="866"/>
                  </a:cubicBezTo>
                  <a:cubicBezTo>
                    <a:pt x="229" y="860"/>
                    <a:pt x="239" y="854"/>
                    <a:pt x="240" y="846"/>
                  </a:cubicBezTo>
                  <a:close/>
                  <a:moveTo>
                    <a:pt x="223" y="876"/>
                  </a:moveTo>
                  <a:cubicBezTo>
                    <a:pt x="221" y="883"/>
                    <a:pt x="204" y="891"/>
                    <a:pt x="204" y="897"/>
                  </a:cubicBezTo>
                  <a:cubicBezTo>
                    <a:pt x="204" y="899"/>
                    <a:pt x="211" y="906"/>
                    <a:pt x="213" y="908"/>
                  </a:cubicBezTo>
                  <a:cubicBezTo>
                    <a:pt x="217" y="913"/>
                    <a:pt x="219" y="916"/>
                    <a:pt x="223" y="918"/>
                  </a:cubicBezTo>
                  <a:cubicBezTo>
                    <a:pt x="228" y="912"/>
                    <a:pt x="234" y="906"/>
                    <a:pt x="239" y="899"/>
                  </a:cubicBezTo>
                  <a:cubicBezTo>
                    <a:pt x="233" y="892"/>
                    <a:pt x="229" y="883"/>
                    <a:pt x="223" y="876"/>
                  </a:cubicBezTo>
                  <a:close/>
                  <a:moveTo>
                    <a:pt x="237" y="944"/>
                  </a:moveTo>
                  <a:cubicBezTo>
                    <a:pt x="231" y="939"/>
                    <a:pt x="228" y="931"/>
                    <a:pt x="221" y="927"/>
                  </a:cubicBezTo>
                  <a:cubicBezTo>
                    <a:pt x="216" y="936"/>
                    <a:pt x="208" y="939"/>
                    <a:pt x="204" y="948"/>
                  </a:cubicBezTo>
                  <a:cubicBezTo>
                    <a:pt x="209" y="955"/>
                    <a:pt x="214" y="962"/>
                    <a:pt x="218" y="970"/>
                  </a:cubicBezTo>
                  <a:cubicBezTo>
                    <a:pt x="225" y="963"/>
                    <a:pt x="232" y="954"/>
                    <a:pt x="237" y="944"/>
                  </a:cubicBezTo>
                  <a:close/>
                  <a:moveTo>
                    <a:pt x="237" y="1007"/>
                  </a:moveTo>
                  <a:cubicBezTo>
                    <a:pt x="231" y="999"/>
                    <a:pt x="225" y="991"/>
                    <a:pt x="220" y="981"/>
                  </a:cubicBezTo>
                  <a:cubicBezTo>
                    <a:pt x="212" y="987"/>
                    <a:pt x="206" y="995"/>
                    <a:pt x="201" y="1003"/>
                  </a:cubicBezTo>
                  <a:cubicBezTo>
                    <a:pt x="207" y="1012"/>
                    <a:pt x="214" y="1019"/>
                    <a:pt x="221" y="1026"/>
                  </a:cubicBezTo>
                  <a:cubicBezTo>
                    <a:pt x="227" y="1021"/>
                    <a:pt x="233" y="1015"/>
                    <a:pt x="237" y="1007"/>
                  </a:cubicBezTo>
                  <a:close/>
                  <a:moveTo>
                    <a:pt x="226" y="815"/>
                  </a:moveTo>
                  <a:cubicBezTo>
                    <a:pt x="228" y="814"/>
                    <a:pt x="228" y="816"/>
                    <a:pt x="229" y="817"/>
                  </a:cubicBezTo>
                  <a:cubicBezTo>
                    <a:pt x="230" y="814"/>
                    <a:pt x="235" y="810"/>
                    <a:pt x="233" y="809"/>
                  </a:cubicBezTo>
                  <a:cubicBezTo>
                    <a:pt x="232" y="814"/>
                    <a:pt x="226" y="808"/>
                    <a:pt x="226" y="815"/>
                  </a:cubicBezTo>
                  <a:close/>
                  <a:moveTo>
                    <a:pt x="221" y="1035"/>
                  </a:moveTo>
                  <a:cubicBezTo>
                    <a:pt x="218" y="1040"/>
                    <a:pt x="212" y="1042"/>
                    <a:pt x="209" y="1047"/>
                  </a:cubicBezTo>
                  <a:cubicBezTo>
                    <a:pt x="216" y="1051"/>
                    <a:pt x="229" y="1049"/>
                    <a:pt x="234" y="1044"/>
                  </a:cubicBezTo>
                  <a:cubicBezTo>
                    <a:pt x="229" y="1042"/>
                    <a:pt x="226" y="1037"/>
                    <a:pt x="221" y="1035"/>
                  </a:cubicBezTo>
                  <a:close/>
                  <a:moveTo>
                    <a:pt x="218" y="812"/>
                  </a:moveTo>
                  <a:cubicBezTo>
                    <a:pt x="211" y="813"/>
                    <a:pt x="201" y="813"/>
                    <a:pt x="194" y="815"/>
                  </a:cubicBezTo>
                  <a:cubicBezTo>
                    <a:pt x="197" y="825"/>
                    <a:pt x="204" y="831"/>
                    <a:pt x="208" y="840"/>
                  </a:cubicBezTo>
                  <a:cubicBezTo>
                    <a:pt x="217" y="834"/>
                    <a:pt x="231" y="821"/>
                    <a:pt x="218" y="812"/>
                  </a:cubicBezTo>
                  <a:close/>
                  <a:moveTo>
                    <a:pt x="220" y="869"/>
                  </a:moveTo>
                  <a:cubicBezTo>
                    <a:pt x="216" y="864"/>
                    <a:pt x="213" y="859"/>
                    <a:pt x="209" y="851"/>
                  </a:cubicBezTo>
                  <a:cubicBezTo>
                    <a:pt x="204" y="859"/>
                    <a:pt x="189" y="865"/>
                    <a:pt x="189" y="874"/>
                  </a:cubicBezTo>
                  <a:cubicBezTo>
                    <a:pt x="189" y="881"/>
                    <a:pt x="198" y="886"/>
                    <a:pt x="201" y="892"/>
                  </a:cubicBezTo>
                  <a:cubicBezTo>
                    <a:pt x="207" y="884"/>
                    <a:pt x="216" y="880"/>
                    <a:pt x="220" y="869"/>
                  </a:cubicBezTo>
                  <a:close/>
                  <a:moveTo>
                    <a:pt x="200" y="900"/>
                  </a:moveTo>
                  <a:cubicBezTo>
                    <a:pt x="196" y="905"/>
                    <a:pt x="193" y="910"/>
                    <a:pt x="188" y="912"/>
                  </a:cubicBezTo>
                  <a:cubicBezTo>
                    <a:pt x="189" y="905"/>
                    <a:pt x="194" y="901"/>
                    <a:pt x="198" y="896"/>
                  </a:cubicBezTo>
                  <a:cubicBezTo>
                    <a:pt x="193" y="891"/>
                    <a:pt x="192" y="882"/>
                    <a:pt x="186" y="877"/>
                  </a:cubicBezTo>
                  <a:cubicBezTo>
                    <a:pt x="185" y="889"/>
                    <a:pt x="183" y="894"/>
                    <a:pt x="182" y="908"/>
                  </a:cubicBezTo>
                  <a:cubicBezTo>
                    <a:pt x="187" y="920"/>
                    <a:pt x="194" y="931"/>
                    <a:pt x="200" y="942"/>
                  </a:cubicBezTo>
                  <a:cubicBezTo>
                    <a:pt x="207" y="937"/>
                    <a:pt x="212" y="929"/>
                    <a:pt x="219" y="922"/>
                  </a:cubicBezTo>
                  <a:cubicBezTo>
                    <a:pt x="211" y="916"/>
                    <a:pt x="206" y="908"/>
                    <a:pt x="200" y="900"/>
                  </a:cubicBezTo>
                  <a:close/>
                  <a:moveTo>
                    <a:pt x="217" y="1029"/>
                  </a:moveTo>
                  <a:cubicBezTo>
                    <a:pt x="207" y="1024"/>
                    <a:pt x="205" y="1011"/>
                    <a:pt x="196" y="1006"/>
                  </a:cubicBezTo>
                  <a:cubicBezTo>
                    <a:pt x="193" y="1012"/>
                    <a:pt x="189" y="1015"/>
                    <a:pt x="185" y="1019"/>
                  </a:cubicBezTo>
                  <a:cubicBezTo>
                    <a:pt x="190" y="1028"/>
                    <a:pt x="197" y="1036"/>
                    <a:pt x="205" y="1043"/>
                  </a:cubicBezTo>
                  <a:cubicBezTo>
                    <a:pt x="209" y="1038"/>
                    <a:pt x="216" y="1036"/>
                    <a:pt x="217" y="1029"/>
                  </a:cubicBezTo>
                  <a:close/>
                  <a:moveTo>
                    <a:pt x="215" y="974"/>
                  </a:moveTo>
                  <a:cubicBezTo>
                    <a:pt x="209" y="968"/>
                    <a:pt x="206" y="959"/>
                    <a:pt x="200" y="952"/>
                  </a:cubicBezTo>
                  <a:cubicBezTo>
                    <a:pt x="195" y="961"/>
                    <a:pt x="187" y="966"/>
                    <a:pt x="182" y="975"/>
                  </a:cubicBezTo>
                  <a:cubicBezTo>
                    <a:pt x="185" y="984"/>
                    <a:pt x="190" y="991"/>
                    <a:pt x="196" y="997"/>
                  </a:cubicBezTo>
                  <a:cubicBezTo>
                    <a:pt x="204" y="991"/>
                    <a:pt x="210" y="983"/>
                    <a:pt x="215" y="974"/>
                  </a:cubicBezTo>
                  <a:close/>
                  <a:moveTo>
                    <a:pt x="72" y="783"/>
                  </a:moveTo>
                  <a:cubicBezTo>
                    <a:pt x="69" y="790"/>
                    <a:pt x="79" y="793"/>
                    <a:pt x="82" y="798"/>
                  </a:cubicBezTo>
                  <a:cubicBezTo>
                    <a:pt x="119" y="806"/>
                    <a:pt x="145" y="810"/>
                    <a:pt x="183" y="808"/>
                  </a:cubicBezTo>
                  <a:cubicBezTo>
                    <a:pt x="186" y="805"/>
                    <a:pt x="179" y="803"/>
                    <a:pt x="184" y="802"/>
                  </a:cubicBezTo>
                  <a:cubicBezTo>
                    <a:pt x="184" y="805"/>
                    <a:pt x="187" y="806"/>
                    <a:pt x="190" y="808"/>
                  </a:cubicBezTo>
                  <a:cubicBezTo>
                    <a:pt x="196" y="805"/>
                    <a:pt x="204" y="806"/>
                    <a:pt x="213" y="804"/>
                  </a:cubicBezTo>
                  <a:cubicBezTo>
                    <a:pt x="211" y="798"/>
                    <a:pt x="207" y="794"/>
                    <a:pt x="205" y="789"/>
                  </a:cubicBezTo>
                  <a:cubicBezTo>
                    <a:pt x="164" y="794"/>
                    <a:pt x="121" y="785"/>
                    <a:pt x="85" y="779"/>
                  </a:cubicBezTo>
                  <a:cubicBezTo>
                    <a:pt x="83" y="774"/>
                    <a:pt x="76" y="772"/>
                    <a:pt x="70" y="769"/>
                  </a:cubicBezTo>
                  <a:cubicBezTo>
                    <a:pt x="70" y="772"/>
                    <a:pt x="68" y="774"/>
                    <a:pt x="67" y="778"/>
                  </a:cubicBezTo>
                  <a:cubicBezTo>
                    <a:pt x="70" y="779"/>
                    <a:pt x="70" y="783"/>
                    <a:pt x="72" y="783"/>
                  </a:cubicBezTo>
                  <a:close/>
                  <a:moveTo>
                    <a:pt x="205" y="847"/>
                  </a:moveTo>
                  <a:cubicBezTo>
                    <a:pt x="201" y="838"/>
                    <a:pt x="197" y="828"/>
                    <a:pt x="191" y="820"/>
                  </a:cubicBezTo>
                  <a:cubicBezTo>
                    <a:pt x="192" y="833"/>
                    <a:pt x="188" y="851"/>
                    <a:pt x="189" y="867"/>
                  </a:cubicBezTo>
                  <a:cubicBezTo>
                    <a:pt x="193" y="859"/>
                    <a:pt x="200" y="854"/>
                    <a:pt x="205" y="847"/>
                  </a:cubicBezTo>
                  <a:close/>
                  <a:moveTo>
                    <a:pt x="197" y="943"/>
                  </a:moveTo>
                  <a:cubicBezTo>
                    <a:pt x="193" y="934"/>
                    <a:pt x="186" y="922"/>
                    <a:pt x="181" y="913"/>
                  </a:cubicBezTo>
                  <a:cubicBezTo>
                    <a:pt x="178" y="941"/>
                    <a:pt x="169" y="971"/>
                    <a:pt x="167" y="993"/>
                  </a:cubicBezTo>
                  <a:cubicBezTo>
                    <a:pt x="172" y="996"/>
                    <a:pt x="176" y="1009"/>
                    <a:pt x="181" y="1015"/>
                  </a:cubicBezTo>
                  <a:cubicBezTo>
                    <a:pt x="186" y="1011"/>
                    <a:pt x="191" y="1007"/>
                    <a:pt x="194" y="1000"/>
                  </a:cubicBezTo>
                  <a:cubicBezTo>
                    <a:pt x="189" y="993"/>
                    <a:pt x="184" y="985"/>
                    <a:pt x="179" y="978"/>
                  </a:cubicBezTo>
                  <a:cubicBezTo>
                    <a:pt x="177" y="979"/>
                    <a:pt x="175" y="983"/>
                    <a:pt x="173" y="981"/>
                  </a:cubicBezTo>
                  <a:cubicBezTo>
                    <a:pt x="176" y="976"/>
                    <a:pt x="177" y="974"/>
                    <a:pt x="178" y="968"/>
                  </a:cubicBezTo>
                  <a:cubicBezTo>
                    <a:pt x="179" y="968"/>
                    <a:pt x="179" y="971"/>
                    <a:pt x="181" y="970"/>
                  </a:cubicBezTo>
                  <a:cubicBezTo>
                    <a:pt x="182" y="961"/>
                    <a:pt x="201" y="952"/>
                    <a:pt x="197" y="943"/>
                  </a:cubicBezTo>
                  <a:close/>
                  <a:moveTo>
                    <a:pt x="183" y="1024"/>
                  </a:moveTo>
                  <a:cubicBezTo>
                    <a:pt x="178" y="1024"/>
                    <a:pt x="175" y="1035"/>
                    <a:pt x="170" y="1029"/>
                  </a:cubicBezTo>
                  <a:cubicBezTo>
                    <a:pt x="173" y="1026"/>
                    <a:pt x="176" y="1023"/>
                    <a:pt x="179" y="1019"/>
                  </a:cubicBezTo>
                  <a:cubicBezTo>
                    <a:pt x="174" y="1012"/>
                    <a:pt x="171" y="1004"/>
                    <a:pt x="166" y="996"/>
                  </a:cubicBezTo>
                  <a:cubicBezTo>
                    <a:pt x="164" y="1011"/>
                    <a:pt x="166" y="1021"/>
                    <a:pt x="168" y="1034"/>
                  </a:cubicBezTo>
                  <a:cubicBezTo>
                    <a:pt x="178" y="1034"/>
                    <a:pt x="188" y="1039"/>
                    <a:pt x="196" y="1044"/>
                  </a:cubicBezTo>
                  <a:cubicBezTo>
                    <a:pt x="193" y="1036"/>
                    <a:pt x="186" y="1032"/>
                    <a:pt x="183" y="1024"/>
                  </a:cubicBezTo>
                  <a:close/>
                  <a:moveTo>
                    <a:pt x="154" y="424"/>
                  </a:moveTo>
                  <a:cubicBezTo>
                    <a:pt x="162" y="419"/>
                    <a:pt x="164" y="411"/>
                    <a:pt x="161" y="400"/>
                  </a:cubicBezTo>
                  <a:cubicBezTo>
                    <a:pt x="163" y="396"/>
                    <a:pt x="166" y="394"/>
                    <a:pt x="171" y="393"/>
                  </a:cubicBezTo>
                  <a:cubicBezTo>
                    <a:pt x="171" y="382"/>
                    <a:pt x="170" y="368"/>
                    <a:pt x="180" y="363"/>
                  </a:cubicBezTo>
                  <a:cubicBezTo>
                    <a:pt x="170" y="346"/>
                    <a:pt x="191" y="344"/>
                    <a:pt x="187" y="326"/>
                  </a:cubicBezTo>
                  <a:cubicBezTo>
                    <a:pt x="169" y="352"/>
                    <a:pt x="163" y="389"/>
                    <a:pt x="154" y="424"/>
                  </a:cubicBezTo>
                  <a:close/>
                  <a:moveTo>
                    <a:pt x="96" y="1041"/>
                  </a:moveTo>
                  <a:cubicBezTo>
                    <a:pt x="112" y="1047"/>
                    <a:pt x="136" y="1055"/>
                    <a:pt x="151" y="1048"/>
                  </a:cubicBezTo>
                  <a:cubicBezTo>
                    <a:pt x="163" y="1036"/>
                    <a:pt x="157" y="1028"/>
                    <a:pt x="156" y="1014"/>
                  </a:cubicBezTo>
                  <a:cubicBezTo>
                    <a:pt x="155" y="1005"/>
                    <a:pt x="158" y="990"/>
                    <a:pt x="160" y="978"/>
                  </a:cubicBezTo>
                  <a:cubicBezTo>
                    <a:pt x="162" y="966"/>
                    <a:pt x="166" y="955"/>
                    <a:pt x="169" y="941"/>
                  </a:cubicBezTo>
                  <a:cubicBezTo>
                    <a:pt x="177" y="899"/>
                    <a:pt x="184" y="861"/>
                    <a:pt x="182" y="817"/>
                  </a:cubicBezTo>
                  <a:cubicBezTo>
                    <a:pt x="160" y="816"/>
                    <a:pt x="138" y="816"/>
                    <a:pt x="116" y="814"/>
                  </a:cubicBezTo>
                  <a:cubicBezTo>
                    <a:pt x="117" y="844"/>
                    <a:pt x="113" y="880"/>
                    <a:pt x="121" y="908"/>
                  </a:cubicBezTo>
                  <a:cubicBezTo>
                    <a:pt x="120" y="911"/>
                    <a:pt x="116" y="909"/>
                    <a:pt x="117" y="913"/>
                  </a:cubicBezTo>
                  <a:cubicBezTo>
                    <a:pt x="119" y="928"/>
                    <a:pt x="107" y="947"/>
                    <a:pt x="110" y="961"/>
                  </a:cubicBezTo>
                  <a:cubicBezTo>
                    <a:pt x="110" y="964"/>
                    <a:pt x="105" y="961"/>
                    <a:pt x="104" y="963"/>
                  </a:cubicBezTo>
                  <a:cubicBezTo>
                    <a:pt x="98" y="991"/>
                    <a:pt x="77" y="1002"/>
                    <a:pt x="67" y="1026"/>
                  </a:cubicBezTo>
                  <a:cubicBezTo>
                    <a:pt x="76" y="1029"/>
                    <a:pt x="85" y="1037"/>
                    <a:pt x="96" y="1041"/>
                  </a:cubicBezTo>
                  <a:close/>
                  <a:moveTo>
                    <a:pt x="115" y="737"/>
                  </a:moveTo>
                  <a:cubicBezTo>
                    <a:pt x="119" y="758"/>
                    <a:pt x="165" y="761"/>
                    <a:pt x="170" y="741"/>
                  </a:cubicBezTo>
                  <a:cubicBezTo>
                    <a:pt x="174" y="723"/>
                    <a:pt x="162" y="696"/>
                    <a:pt x="160" y="683"/>
                  </a:cubicBezTo>
                  <a:cubicBezTo>
                    <a:pt x="158" y="697"/>
                    <a:pt x="166" y="719"/>
                    <a:pt x="161" y="731"/>
                  </a:cubicBezTo>
                  <a:cubicBezTo>
                    <a:pt x="155" y="743"/>
                    <a:pt x="136" y="740"/>
                    <a:pt x="131" y="729"/>
                  </a:cubicBezTo>
                  <a:cubicBezTo>
                    <a:pt x="126" y="717"/>
                    <a:pt x="133" y="700"/>
                    <a:pt x="129" y="690"/>
                  </a:cubicBezTo>
                  <a:cubicBezTo>
                    <a:pt x="125" y="705"/>
                    <a:pt x="112" y="717"/>
                    <a:pt x="115" y="737"/>
                  </a:cubicBezTo>
                  <a:close/>
                  <a:moveTo>
                    <a:pt x="165" y="1085"/>
                  </a:moveTo>
                  <a:cubicBezTo>
                    <a:pt x="165" y="1076"/>
                    <a:pt x="166" y="1062"/>
                    <a:pt x="161" y="1053"/>
                  </a:cubicBezTo>
                  <a:cubicBezTo>
                    <a:pt x="155" y="1055"/>
                    <a:pt x="152" y="1061"/>
                    <a:pt x="146" y="1062"/>
                  </a:cubicBezTo>
                  <a:cubicBezTo>
                    <a:pt x="133" y="1064"/>
                    <a:pt x="120" y="1055"/>
                    <a:pt x="112" y="1053"/>
                  </a:cubicBezTo>
                  <a:cubicBezTo>
                    <a:pt x="98" y="1049"/>
                    <a:pt x="84" y="1046"/>
                    <a:pt x="75" y="1042"/>
                  </a:cubicBezTo>
                  <a:cubicBezTo>
                    <a:pt x="71" y="1040"/>
                    <a:pt x="68" y="1035"/>
                    <a:pt x="64" y="1035"/>
                  </a:cubicBezTo>
                  <a:cubicBezTo>
                    <a:pt x="58" y="1070"/>
                    <a:pt x="64" y="1096"/>
                    <a:pt x="71" y="1127"/>
                  </a:cubicBezTo>
                  <a:cubicBezTo>
                    <a:pt x="89" y="1145"/>
                    <a:pt x="125" y="1144"/>
                    <a:pt x="147" y="1158"/>
                  </a:cubicBezTo>
                  <a:cubicBezTo>
                    <a:pt x="152" y="1155"/>
                    <a:pt x="153" y="1158"/>
                    <a:pt x="159" y="1157"/>
                  </a:cubicBezTo>
                  <a:cubicBezTo>
                    <a:pt x="162" y="1134"/>
                    <a:pt x="166" y="1108"/>
                    <a:pt x="165" y="1085"/>
                  </a:cubicBezTo>
                  <a:close/>
                  <a:moveTo>
                    <a:pt x="140" y="646"/>
                  </a:moveTo>
                  <a:cubicBezTo>
                    <a:pt x="137" y="652"/>
                    <a:pt x="132" y="673"/>
                    <a:pt x="138" y="673"/>
                  </a:cubicBezTo>
                  <a:cubicBezTo>
                    <a:pt x="140" y="676"/>
                    <a:pt x="155" y="671"/>
                    <a:pt x="158" y="671"/>
                  </a:cubicBezTo>
                  <a:cubicBezTo>
                    <a:pt x="162" y="662"/>
                    <a:pt x="160" y="655"/>
                    <a:pt x="158" y="645"/>
                  </a:cubicBezTo>
                  <a:cubicBezTo>
                    <a:pt x="150" y="641"/>
                    <a:pt x="148" y="644"/>
                    <a:pt x="140" y="646"/>
                  </a:cubicBezTo>
                  <a:close/>
                  <a:moveTo>
                    <a:pt x="154" y="425"/>
                  </a:moveTo>
                  <a:cubicBezTo>
                    <a:pt x="154" y="431"/>
                    <a:pt x="149" y="437"/>
                    <a:pt x="152" y="442"/>
                  </a:cubicBezTo>
                  <a:cubicBezTo>
                    <a:pt x="153" y="439"/>
                    <a:pt x="157" y="439"/>
                    <a:pt x="157" y="436"/>
                  </a:cubicBezTo>
                  <a:cubicBezTo>
                    <a:pt x="155" y="433"/>
                    <a:pt x="157" y="427"/>
                    <a:pt x="154" y="425"/>
                  </a:cubicBezTo>
                  <a:close/>
                  <a:moveTo>
                    <a:pt x="139" y="684"/>
                  </a:moveTo>
                  <a:cubicBezTo>
                    <a:pt x="135" y="695"/>
                    <a:pt x="137" y="716"/>
                    <a:pt x="138" y="726"/>
                  </a:cubicBezTo>
                  <a:cubicBezTo>
                    <a:pt x="141" y="728"/>
                    <a:pt x="144" y="730"/>
                    <a:pt x="149" y="731"/>
                  </a:cubicBezTo>
                  <a:cubicBezTo>
                    <a:pt x="157" y="721"/>
                    <a:pt x="159" y="677"/>
                    <a:pt x="139" y="684"/>
                  </a:cubicBezTo>
                  <a:close/>
                  <a:moveTo>
                    <a:pt x="148" y="457"/>
                  </a:moveTo>
                  <a:cubicBezTo>
                    <a:pt x="148" y="462"/>
                    <a:pt x="144" y="467"/>
                    <a:pt x="147" y="471"/>
                  </a:cubicBezTo>
                  <a:cubicBezTo>
                    <a:pt x="153" y="466"/>
                    <a:pt x="153" y="463"/>
                    <a:pt x="148" y="457"/>
                  </a:cubicBezTo>
                  <a:close/>
                  <a:moveTo>
                    <a:pt x="139" y="635"/>
                  </a:moveTo>
                  <a:cubicBezTo>
                    <a:pt x="144" y="634"/>
                    <a:pt x="150" y="632"/>
                    <a:pt x="150" y="628"/>
                  </a:cubicBezTo>
                  <a:cubicBezTo>
                    <a:pt x="150" y="627"/>
                    <a:pt x="144" y="622"/>
                    <a:pt x="143" y="619"/>
                  </a:cubicBezTo>
                  <a:cubicBezTo>
                    <a:pt x="141" y="610"/>
                    <a:pt x="144" y="608"/>
                    <a:pt x="148" y="601"/>
                  </a:cubicBezTo>
                  <a:cubicBezTo>
                    <a:pt x="140" y="596"/>
                    <a:pt x="133" y="579"/>
                    <a:pt x="148" y="576"/>
                  </a:cubicBezTo>
                  <a:cubicBezTo>
                    <a:pt x="142" y="566"/>
                    <a:pt x="136" y="552"/>
                    <a:pt x="148" y="543"/>
                  </a:cubicBezTo>
                  <a:cubicBezTo>
                    <a:pt x="147" y="538"/>
                    <a:pt x="142" y="536"/>
                    <a:pt x="142" y="530"/>
                  </a:cubicBezTo>
                  <a:cubicBezTo>
                    <a:pt x="142" y="526"/>
                    <a:pt x="146" y="523"/>
                    <a:pt x="147" y="519"/>
                  </a:cubicBezTo>
                  <a:cubicBezTo>
                    <a:pt x="149" y="511"/>
                    <a:pt x="144" y="501"/>
                    <a:pt x="151" y="497"/>
                  </a:cubicBezTo>
                  <a:cubicBezTo>
                    <a:pt x="148" y="493"/>
                    <a:pt x="144" y="481"/>
                    <a:pt x="145" y="478"/>
                  </a:cubicBezTo>
                  <a:cubicBezTo>
                    <a:pt x="135" y="517"/>
                    <a:pt x="134" y="586"/>
                    <a:pt x="139" y="635"/>
                  </a:cubicBezTo>
                  <a:close/>
                  <a:moveTo>
                    <a:pt x="106" y="893"/>
                  </a:moveTo>
                  <a:cubicBezTo>
                    <a:pt x="100" y="895"/>
                    <a:pt x="95" y="899"/>
                    <a:pt x="88" y="900"/>
                  </a:cubicBezTo>
                  <a:cubicBezTo>
                    <a:pt x="90" y="910"/>
                    <a:pt x="93" y="919"/>
                    <a:pt x="97" y="926"/>
                  </a:cubicBezTo>
                  <a:cubicBezTo>
                    <a:pt x="110" y="922"/>
                    <a:pt x="115" y="907"/>
                    <a:pt x="106" y="893"/>
                  </a:cubicBezTo>
                  <a:close/>
                  <a:moveTo>
                    <a:pt x="107" y="862"/>
                  </a:moveTo>
                  <a:cubicBezTo>
                    <a:pt x="105" y="866"/>
                    <a:pt x="99" y="866"/>
                    <a:pt x="97" y="869"/>
                  </a:cubicBezTo>
                  <a:cubicBezTo>
                    <a:pt x="101" y="874"/>
                    <a:pt x="103" y="880"/>
                    <a:pt x="108" y="884"/>
                  </a:cubicBezTo>
                  <a:cubicBezTo>
                    <a:pt x="110" y="878"/>
                    <a:pt x="109" y="869"/>
                    <a:pt x="107" y="862"/>
                  </a:cubicBezTo>
                  <a:close/>
                  <a:moveTo>
                    <a:pt x="102" y="817"/>
                  </a:moveTo>
                  <a:cubicBezTo>
                    <a:pt x="97" y="824"/>
                    <a:pt x="88" y="833"/>
                    <a:pt x="88" y="842"/>
                  </a:cubicBezTo>
                  <a:cubicBezTo>
                    <a:pt x="92" y="840"/>
                    <a:pt x="97" y="839"/>
                    <a:pt x="100" y="836"/>
                  </a:cubicBezTo>
                  <a:cubicBezTo>
                    <a:pt x="100" y="833"/>
                    <a:pt x="96" y="829"/>
                    <a:pt x="99" y="826"/>
                  </a:cubicBezTo>
                  <a:cubicBezTo>
                    <a:pt x="101" y="828"/>
                    <a:pt x="101" y="831"/>
                    <a:pt x="105" y="831"/>
                  </a:cubicBezTo>
                  <a:cubicBezTo>
                    <a:pt x="108" y="828"/>
                    <a:pt x="110" y="816"/>
                    <a:pt x="102" y="817"/>
                  </a:cubicBezTo>
                  <a:close/>
                  <a:moveTo>
                    <a:pt x="99" y="932"/>
                  </a:moveTo>
                  <a:cubicBezTo>
                    <a:pt x="100" y="937"/>
                    <a:pt x="101" y="940"/>
                    <a:pt x="104" y="942"/>
                  </a:cubicBezTo>
                  <a:cubicBezTo>
                    <a:pt x="105" y="935"/>
                    <a:pt x="109" y="933"/>
                    <a:pt x="107" y="928"/>
                  </a:cubicBezTo>
                  <a:cubicBezTo>
                    <a:pt x="106" y="931"/>
                    <a:pt x="101" y="930"/>
                    <a:pt x="99" y="932"/>
                  </a:cubicBezTo>
                  <a:close/>
                  <a:moveTo>
                    <a:pt x="105" y="841"/>
                  </a:moveTo>
                  <a:cubicBezTo>
                    <a:pt x="100" y="843"/>
                    <a:pt x="95" y="845"/>
                    <a:pt x="90" y="846"/>
                  </a:cubicBezTo>
                  <a:cubicBezTo>
                    <a:pt x="97" y="849"/>
                    <a:pt x="92" y="853"/>
                    <a:pt x="91" y="857"/>
                  </a:cubicBezTo>
                  <a:cubicBezTo>
                    <a:pt x="91" y="859"/>
                    <a:pt x="94" y="859"/>
                    <a:pt x="93" y="861"/>
                  </a:cubicBezTo>
                  <a:cubicBezTo>
                    <a:pt x="103" y="860"/>
                    <a:pt x="110" y="852"/>
                    <a:pt x="105" y="841"/>
                  </a:cubicBezTo>
                  <a:close/>
                  <a:moveTo>
                    <a:pt x="102" y="886"/>
                  </a:moveTo>
                  <a:cubicBezTo>
                    <a:pt x="99" y="881"/>
                    <a:pt x="98" y="873"/>
                    <a:pt x="91" y="870"/>
                  </a:cubicBezTo>
                  <a:cubicBezTo>
                    <a:pt x="87" y="872"/>
                    <a:pt x="83" y="873"/>
                    <a:pt x="79" y="874"/>
                  </a:cubicBezTo>
                  <a:cubicBezTo>
                    <a:pt x="81" y="882"/>
                    <a:pt x="83" y="889"/>
                    <a:pt x="86" y="895"/>
                  </a:cubicBezTo>
                  <a:cubicBezTo>
                    <a:pt x="92" y="893"/>
                    <a:pt x="99" y="891"/>
                    <a:pt x="102" y="886"/>
                  </a:cubicBezTo>
                  <a:close/>
                  <a:moveTo>
                    <a:pt x="93" y="935"/>
                  </a:moveTo>
                  <a:cubicBezTo>
                    <a:pt x="88" y="939"/>
                    <a:pt x="81" y="940"/>
                    <a:pt x="77" y="944"/>
                  </a:cubicBezTo>
                  <a:cubicBezTo>
                    <a:pt x="81" y="949"/>
                    <a:pt x="82" y="956"/>
                    <a:pt x="85" y="961"/>
                  </a:cubicBezTo>
                  <a:cubicBezTo>
                    <a:pt x="92" y="960"/>
                    <a:pt x="96" y="957"/>
                    <a:pt x="100" y="952"/>
                  </a:cubicBezTo>
                  <a:cubicBezTo>
                    <a:pt x="99" y="946"/>
                    <a:pt x="95" y="941"/>
                    <a:pt x="93" y="935"/>
                  </a:cubicBezTo>
                  <a:close/>
                  <a:moveTo>
                    <a:pt x="89" y="967"/>
                  </a:moveTo>
                  <a:cubicBezTo>
                    <a:pt x="89" y="971"/>
                    <a:pt x="91" y="972"/>
                    <a:pt x="92" y="973"/>
                  </a:cubicBezTo>
                  <a:cubicBezTo>
                    <a:pt x="94" y="971"/>
                    <a:pt x="94" y="967"/>
                    <a:pt x="96" y="965"/>
                  </a:cubicBezTo>
                  <a:cubicBezTo>
                    <a:pt x="92" y="965"/>
                    <a:pt x="92" y="967"/>
                    <a:pt x="89" y="967"/>
                  </a:cubicBezTo>
                  <a:close/>
                  <a:moveTo>
                    <a:pt x="65" y="797"/>
                  </a:moveTo>
                  <a:cubicBezTo>
                    <a:pt x="48" y="846"/>
                    <a:pt x="28" y="900"/>
                    <a:pt x="11" y="954"/>
                  </a:cubicBezTo>
                  <a:cubicBezTo>
                    <a:pt x="9" y="993"/>
                    <a:pt x="37" y="1001"/>
                    <a:pt x="57" y="1017"/>
                  </a:cubicBezTo>
                  <a:cubicBezTo>
                    <a:pt x="52" y="998"/>
                    <a:pt x="50" y="977"/>
                    <a:pt x="47" y="956"/>
                  </a:cubicBezTo>
                  <a:cubicBezTo>
                    <a:pt x="44" y="955"/>
                    <a:pt x="37" y="953"/>
                    <a:pt x="39" y="949"/>
                  </a:cubicBezTo>
                  <a:cubicBezTo>
                    <a:pt x="41" y="947"/>
                    <a:pt x="44" y="953"/>
                    <a:pt x="46" y="950"/>
                  </a:cubicBezTo>
                  <a:cubicBezTo>
                    <a:pt x="44" y="889"/>
                    <a:pt x="76" y="849"/>
                    <a:pt x="95" y="810"/>
                  </a:cubicBezTo>
                  <a:cubicBezTo>
                    <a:pt x="84" y="808"/>
                    <a:pt x="75" y="802"/>
                    <a:pt x="65" y="797"/>
                  </a:cubicBezTo>
                  <a:close/>
                  <a:moveTo>
                    <a:pt x="84" y="903"/>
                  </a:moveTo>
                  <a:cubicBezTo>
                    <a:pt x="76" y="905"/>
                    <a:pt x="70" y="909"/>
                    <a:pt x="63" y="911"/>
                  </a:cubicBezTo>
                  <a:cubicBezTo>
                    <a:pt x="66" y="920"/>
                    <a:pt x="70" y="927"/>
                    <a:pt x="74" y="937"/>
                  </a:cubicBezTo>
                  <a:cubicBezTo>
                    <a:pt x="81" y="935"/>
                    <a:pt x="86" y="932"/>
                    <a:pt x="91" y="928"/>
                  </a:cubicBezTo>
                  <a:cubicBezTo>
                    <a:pt x="88" y="921"/>
                    <a:pt x="84" y="910"/>
                    <a:pt x="84" y="903"/>
                  </a:cubicBezTo>
                  <a:close/>
                  <a:moveTo>
                    <a:pt x="74" y="871"/>
                  </a:moveTo>
                  <a:cubicBezTo>
                    <a:pt x="77" y="867"/>
                    <a:pt x="84" y="867"/>
                    <a:pt x="89" y="864"/>
                  </a:cubicBezTo>
                  <a:cubicBezTo>
                    <a:pt x="89" y="856"/>
                    <a:pt x="86" y="853"/>
                    <a:pt x="84" y="847"/>
                  </a:cubicBezTo>
                  <a:cubicBezTo>
                    <a:pt x="82" y="856"/>
                    <a:pt x="74" y="864"/>
                    <a:pt x="74" y="871"/>
                  </a:cubicBezTo>
                  <a:close/>
                  <a:moveTo>
                    <a:pt x="82" y="970"/>
                  </a:moveTo>
                  <a:cubicBezTo>
                    <a:pt x="77" y="971"/>
                    <a:pt x="75" y="974"/>
                    <a:pt x="70" y="975"/>
                  </a:cubicBezTo>
                  <a:cubicBezTo>
                    <a:pt x="72" y="983"/>
                    <a:pt x="75" y="989"/>
                    <a:pt x="80" y="993"/>
                  </a:cubicBezTo>
                  <a:cubicBezTo>
                    <a:pt x="86" y="986"/>
                    <a:pt x="90" y="978"/>
                    <a:pt x="82" y="970"/>
                  </a:cubicBezTo>
                  <a:close/>
                  <a:moveTo>
                    <a:pt x="77" y="875"/>
                  </a:moveTo>
                  <a:cubicBezTo>
                    <a:pt x="64" y="878"/>
                    <a:pt x="60" y="896"/>
                    <a:pt x="59" y="907"/>
                  </a:cubicBezTo>
                  <a:cubicBezTo>
                    <a:pt x="59" y="906"/>
                    <a:pt x="59" y="905"/>
                    <a:pt x="59" y="904"/>
                  </a:cubicBezTo>
                  <a:cubicBezTo>
                    <a:pt x="66" y="908"/>
                    <a:pt x="74" y="899"/>
                    <a:pt x="82" y="897"/>
                  </a:cubicBezTo>
                  <a:cubicBezTo>
                    <a:pt x="81" y="889"/>
                    <a:pt x="77" y="884"/>
                    <a:pt x="77" y="875"/>
                  </a:cubicBezTo>
                  <a:close/>
                  <a:moveTo>
                    <a:pt x="71" y="945"/>
                  </a:moveTo>
                  <a:cubicBezTo>
                    <a:pt x="68" y="948"/>
                    <a:pt x="63" y="950"/>
                    <a:pt x="58" y="951"/>
                  </a:cubicBezTo>
                  <a:cubicBezTo>
                    <a:pt x="60" y="959"/>
                    <a:pt x="64" y="964"/>
                    <a:pt x="66" y="971"/>
                  </a:cubicBezTo>
                  <a:cubicBezTo>
                    <a:pt x="71" y="970"/>
                    <a:pt x="74" y="966"/>
                    <a:pt x="80" y="965"/>
                  </a:cubicBezTo>
                  <a:cubicBezTo>
                    <a:pt x="77" y="959"/>
                    <a:pt x="75" y="951"/>
                    <a:pt x="71" y="945"/>
                  </a:cubicBezTo>
                  <a:close/>
                  <a:moveTo>
                    <a:pt x="65" y="978"/>
                  </a:moveTo>
                  <a:cubicBezTo>
                    <a:pt x="62" y="979"/>
                    <a:pt x="59" y="980"/>
                    <a:pt x="58" y="976"/>
                  </a:cubicBezTo>
                  <a:cubicBezTo>
                    <a:pt x="58" y="974"/>
                    <a:pt x="63" y="976"/>
                    <a:pt x="62" y="972"/>
                  </a:cubicBezTo>
                  <a:cubicBezTo>
                    <a:pt x="59" y="967"/>
                    <a:pt x="58" y="959"/>
                    <a:pt x="54" y="954"/>
                  </a:cubicBezTo>
                  <a:cubicBezTo>
                    <a:pt x="55" y="976"/>
                    <a:pt x="60" y="992"/>
                    <a:pt x="63" y="1011"/>
                  </a:cubicBezTo>
                  <a:cubicBezTo>
                    <a:pt x="79" y="1005"/>
                    <a:pt x="71" y="990"/>
                    <a:pt x="65" y="978"/>
                  </a:cubicBezTo>
                  <a:close/>
                  <a:moveTo>
                    <a:pt x="70" y="940"/>
                  </a:moveTo>
                  <a:cubicBezTo>
                    <a:pt x="67" y="930"/>
                    <a:pt x="63" y="921"/>
                    <a:pt x="59" y="912"/>
                  </a:cubicBezTo>
                  <a:cubicBezTo>
                    <a:pt x="52" y="920"/>
                    <a:pt x="52" y="937"/>
                    <a:pt x="57" y="946"/>
                  </a:cubicBezTo>
                  <a:cubicBezTo>
                    <a:pt x="62" y="944"/>
                    <a:pt x="66" y="942"/>
                    <a:pt x="70" y="940"/>
                  </a:cubicBezTo>
                  <a:close/>
                  <a:moveTo>
                    <a:pt x="59" y="1033"/>
                  </a:moveTo>
                  <a:cubicBezTo>
                    <a:pt x="47" y="1017"/>
                    <a:pt x="27" y="1009"/>
                    <a:pt x="13" y="994"/>
                  </a:cubicBezTo>
                  <a:cubicBezTo>
                    <a:pt x="12" y="1015"/>
                    <a:pt x="18" y="1037"/>
                    <a:pt x="18" y="1054"/>
                  </a:cubicBezTo>
                  <a:cubicBezTo>
                    <a:pt x="18" y="1061"/>
                    <a:pt x="17" y="1067"/>
                    <a:pt x="17" y="1073"/>
                  </a:cubicBezTo>
                  <a:cubicBezTo>
                    <a:pt x="18" y="1086"/>
                    <a:pt x="28" y="1092"/>
                    <a:pt x="34" y="1102"/>
                  </a:cubicBezTo>
                  <a:cubicBezTo>
                    <a:pt x="44" y="1106"/>
                    <a:pt x="53" y="1117"/>
                    <a:pt x="62" y="1118"/>
                  </a:cubicBezTo>
                  <a:cubicBezTo>
                    <a:pt x="54" y="1087"/>
                    <a:pt x="55" y="1061"/>
                    <a:pt x="59" y="10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6"/>
            <p:cNvSpPr>
              <a:spLocks noEditPoints="1"/>
            </p:cNvSpPr>
            <p:nvPr/>
          </p:nvSpPr>
          <p:spPr bwMode="auto">
            <a:xfrm>
              <a:off x="1800226" y="1038226"/>
              <a:ext cx="139700" cy="63500"/>
            </a:xfrm>
            <a:custGeom>
              <a:avLst/>
              <a:gdLst>
                <a:gd name="T0" fmla="*/ 160 w 179"/>
                <a:gd name="T1" fmla="*/ 76 h 81"/>
                <a:gd name="T2" fmla="*/ 91 w 179"/>
                <a:gd name="T3" fmla="*/ 73 h 81"/>
                <a:gd name="T4" fmla="*/ 70 w 179"/>
                <a:gd name="T5" fmla="*/ 78 h 81"/>
                <a:gd name="T6" fmla="*/ 36 w 179"/>
                <a:gd name="T7" fmla="*/ 81 h 81"/>
                <a:gd name="T8" fmla="*/ 12 w 179"/>
                <a:gd name="T9" fmla="*/ 28 h 81"/>
                <a:gd name="T10" fmla="*/ 126 w 179"/>
                <a:gd name="T11" fmla="*/ 4 h 81"/>
                <a:gd name="T12" fmla="*/ 149 w 179"/>
                <a:gd name="T13" fmla="*/ 12 h 81"/>
                <a:gd name="T14" fmla="*/ 176 w 179"/>
                <a:gd name="T15" fmla="*/ 22 h 81"/>
                <a:gd name="T16" fmla="*/ 160 w 179"/>
                <a:gd name="T17" fmla="*/ 76 h 81"/>
                <a:gd name="T18" fmla="*/ 114 w 179"/>
                <a:gd name="T19" fmla="*/ 20 h 81"/>
                <a:gd name="T20" fmla="*/ 69 w 179"/>
                <a:gd name="T21" fmla="*/ 24 h 81"/>
                <a:gd name="T22" fmla="*/ 60 w 179"/>
                <a:gd name="T23" fmla="*/ 23 h 81"/>
                <a:gd name="T24" fmla="*/ 34 w 179"/>
                <a:gd name="T25" fmla="*/ 34 h 81"/>
                <a:gd name="T26" fmla="*/ 41 w 179"/>
                <a:gd name="T27" fmla="*/ 53 h 81"/>
                <a:gd name="T28" fmla="*/ 147 w 179"/>
                <a:gd name="T29" fmla="*/ 52 h 81"/>
                <a:gd name="T30" fmla="*/ 152 w 179"/>
                <a:gd name="T31" fmla="*/ 27 h 81"/>
                <a:gd name="T32" fmla="*/ 114 w 179"/>
                <a:gd name="T33" fmla="*/ 2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" h="81">
                  <a:moveTo>
                    <a:pt x="160" y="76"/>
                  </a:moveTo>
                  <a:cubicBezTo>
                    <a:pt x="140" y="79"/>
                    <a:pt x="115" y="72"/>
                    <a:pt x="91" y="73"/>
                  </a:cubicBezTo>
                  <a:cubicBezTo>
                    <a:pt x="84" y="74"/>
                    <a:pt x="77" y="78"/>
                    <a:pt x="70" y="78"/>
                  </a:cubicBezTo>
                  <a:cubicBezTo>
                    <a:pt x="58" y="79"/>
                    <a:pt x="46" y="77"/>
                    <a:pt x="36" y="81"/>
                  </a:cubicBezTo>
                  <a:cubicBezTo>
                    <a:pt x="27" y="68"/>
                    <a:pt x="0" y="51"/>
                    <a:pt x="12" y="28"/>
                  </a:cubicBezTo>
                  <a:cubicBezTo>
                    <a:pt x="43" y="8"/>
                    <a:pt x="85" y="0"/>
                    <a:pt x="126" y="4"/>
                  </a:cubicBezTo>
                  <a:cubicBezTo>
                    <a:pt x="136" y="5"/>
                    <a:pt x="141" y="10"/>
                    <a:pt x="149" y="12"/>
                  </a:cubicBezTo>
                  <a:cubicBezTo>
                    <a:pt x="158" y="16"/>
                    <a:pt x="170" y="14"/>
                    <a:pt x="176" y="22"/>
                  </a:cubicBezTo>
                  <a:cubicBezTo>
                    <a:pt x="179" y="42"/>
                    <a:pt x="168" y="61"/>
                    <a:pt x="160" y="76"/>
                  </a:cubicBezTo>
                  <a:close/>
                  <a:moveTo>
                    <a:pt x="114" y="20"/>
                  </a:moveTo>
                  <a:cubicBezTo>
                    <a:pt x="100" y="19"/>
                    <a:pt x="83" y="24"/>
                    <a:pt x="69" y="24"/>
                  </a:cubicBezTo>
                  <a:cubicBezTo>
                    <a:pt x="66" y="24"/>
                    <a:pt x="62" y="23"/>
                    <a:pt x="60" y="23"/>
                  </a:cubicBezTo>
                  <a:cubicBezTo>
                    <a:pt x="50" y="25"/>
                    <a:pt x="39" y="33"/>
                    <a:pt x="34" y="34"/>
                  </a:cubicBezTo>
                  <a:cubicBezTo>
                    <a:pt x="33" y="40"/>
                    <a:pt x="37" y="49"/>
                    <a:pt x="41" y="53"/>
                  </a:cubicBezTo>
                  <a:cubicBezTo>
                    <a:pt x="79" y="51"/>
                    <a:pt x="112" y="47"/>
                    <a:pt x="147" y="52"/>
                  </a:cubicBezTo>
                  <a:cubicBezTo>
                    <a:pt x="153" y="45"/>
                    <a:pt x="156" y="37"/>
                    <a:pt x="152" y="27"/>
                  </a:cubicBezTo>
                  <a:cubicBezTo>
                    <a:pt x="141" y="26"/>
                    <a:pt x="128" y="21"/>
                    <a:pt x="11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9" name="Freeform 127"/>
          <p:cNvSpPr>
            <a:spLocks noEditPoints="1"/>
          </p:cNvSpPr>
          <p:nvPr/>
        </p:nvSpPr>
        <p:spPr bwMode="auto">
          <a:xfrm>
            <a:off x="6181570" y="4151586"/>
            <a:ext cx="1902225" cy="1257881"/>
          </a:xfrm>
          <a:custGeom>
            <a:avLst/>
            <a:gdLst>
              <a:gd name="T0" fmla="*/ 31 w 1510"/>
              <a:gd name="T1" fmla="*/ 297 h 999"/>
              <a:gd name="T2" fmla="*/ 585 w 1510"/>
              <a:gd name="T3" fmla="*/ 0 h 999"/>
              <a:gd name="T4" fmla="*/ 1250 w 1510"/>
              <a:gd name="T5" fmla="*/ 139 h 999"/>
              <a:gd name="T6" fmla="*/ 1174 w 1510"/>
              <a:gd name="T7" fmla="*/ 278 h 999"/>
              <a:gd name="T8" fmla="*/ 1273 w 1510"/>
              <a:gd name="T9" fmla="*/ 557 h 999"/>
              <a:gd name="T10" fmla="*/ 1359 w 1510"/>
              <a:gd name="T11" fmla="*/ 738 h 999"/>
              <a:gd name="T12" fmla="*/ 1159 w 1510"/>
              <a:gd name="T13" fmla="*/ 806 h 999"/>
              <a:gd name="T14" fmla="*/ 676 w 1510"/>
              <a:gd name="T15" fmla="*/ 949 h 999"/>
              <a:gd name="T16" fmla="*/ 224 w 1510"/>
              <a:gd name="T17" fmla="*/ 725 h 999"/>
              <a:gd name="T18" fmla="*/ 95 w 1510"/>
              <a:gd name="T19" fmla="*/ 541 h 999"/>
              <a:gd name="T20" fmla="*/ 1440 w 1510"/>
              <a:gd name="T21" fmla="*/ 528 h 999"/>
              <a:gd name="T22" fmla="*/ 1198 w 1510"/>
              <a:gd name="T23" fmla="*/ 773 h 999"/>
              <a:gd name="T24" fmla="*/ 217 w 1510"/>
              <a:gd name="T25" fmla="*/ 403 h 999"/>
              <a:gd name="T26" fmla="*/ 584 w 1510"/>
              <a:gd name="T27" fmla="*/ 526 h 999"/>
              <a:gd name="T28" fmla="*/ 1282 w 1510"/>
              <a:gd name="T29" fmla="*/ 154 h 999"/>
              <a:gd name="T30" fmla="*/ 539 w 1510"/>
              <a:gd name="T31" fmla="*/ 24 h 999"/>
              <a:gd name="T32" fmla="*/ 54 w 1510"/>
              <a:gd name="T33" fmla="*/ 349 h 999"/>
              <a:gd name="T34" fmla="*/ 372 w 1510"/>
              <a:gd name="T35" fmla="*/ 264 h 999"/>
              <a:gd name="T36" fmla="*/ 666 w 1510"/>
              <a:gd name="T37" fmla="*/ 232 h 999"/>
              <a:gd name="T38" fmla="*/ 1105 w 1510"/>
              <a:gd name="T39" fmla="*/ 738 h 999"/>
              <a:gd name="T40" fmla="*/ 1132 w 1510"/>
              <a:gd name="T41" fmla="*/ 743 h 999"/>
              <a:gd name="T42" fmla="*/ 1163 w 1510"/>
              <a:gd name="T43" fmla="*/ 774 h 999"/>
              <a:gd name="T44" fmla="*/ 1124 w 1510"/>
              <a:gd name="T45" fmla="*/ 521 h 999"/>
              <a:gd name="T46" fmla="*/ 1110 w 1510"/>
              <a:gd name="T47" fmla="*/ 590 h 999"/>
              <a:gd name="T48" fmla="*/ 1104 w 1510"/>
              <a:gd name="T49" fmla="*/ 604 h 999"/>
              <a:gd name="T50" fmla="*/ 1038 w 1510"/>
              <a:gd name="T51" fmla="*/ 778 h 999"/>
              <a:gd name="T52" fmla="*/ 931 w 1510"/>
              <a:gd name="T53" fmla="*/ 797 h 999"/>
              <a:gd name="T54" fmla="*/ 787 w 1510"/>
              <a:gd name="T55" fmla="*/ 956 h 999"/>
              <a:gd name="T56" fmla="*/ 1075 w 1510"/>
              <a:gd name="T57" fmla="*/ 695 h 999"/>
              <a:gd name="T58" fmla="*/ 1077 w 1510"/>
              <a:gd name="T59" fmla="*/ 542 h 999"/>
              <a:gd name="T60" fmla="*/ 544 w 1510"/>
              <a:gd name="T61" fmla="*/ 521 h 999"/>
              <a:gd name="T62" fmla="*/ 235 w 1510"/>
              <a:gd name="T63" fmla="*/ 678 h 999"/>
              <a:gd name="T64" fmla="*/ 722 w 1510"/>
              <a:gd name="T65" fmla="*/ 774 h 999"/>
              <a:gd name="T66" fmla="*/ 930 w 1510"/>
              <a:gd name="T67" fmla="*/ 633 h 999"/>
              <a:gd name="T68" fmla="*/ 1077 w 1510"/>
              <a:gd name="T69" fmla="*/ 542 h 999"/>
              <a:gd name="T70" fmla="*/ 1024 w 1510"/>
              <a:gd name="T71" fmla="*/ 563 h 999"/>
              <a:gd name="T72" fmla="*/ 1022 w 1510"/>
              <a:gd name="T73" fmla="*/ 627 h 999"/>
              <a:gd name="T74" fmla="*/ 955 w 1510"/>
              <a:gd name="T75" fmla="*/ 562 h 999"/>
              <a:gd name="T76" fmla="*/ 978 w 1510"/>
              <a:gd name="T77" fmla="*/ 552 h 999"/>
              <a:gd name="T78" fmla="*/ 900 w 1510"/>
              <a:gd name="T79" fmla="*/ 722 h 999"/>
              <a:gd name="T80" fmla="*/ 679 w 1510"/>
              <a:gd name="T81" fmla="*/ 941 h 999"/>
              <a:gd name="T82" fmla="*/ 737 w 1510"/>
              <a:gd name="T83" fmla="*/ 839 h 999"/>
              <a:gd name="T84" fmla="*/ 713 w 1510"/>
              <a:gd name="T85" fmla="*/ 789 h 999"/>
              <a:gd name="T86" fmla="*/ 689 w 1510"/>
              <a:gd name="T87" fmla="*/ 860 h 999"/>
              <a:gd name="T88" fmla="*/ 674 w 1510"/>
              <a:gd name="T89" fmla="*/ 197 h 999"/>
              <a:gd name="T90" fmla="*/ 653 w 1510"/>
              <a:gd name="T91" fmla="*/ 170 h 999"/>
              <a:gd name="T92" fmla="*/ 317 w 1510"/>
              <a:gd name="T93" fmla="*/ 308 h 999"/>
              <a:gd name="T94" fmla="*/ 180 w 1510"/>
              <a:gd name="T95" fmla="*/ 410 h 999"/>
              <a:gd name="T96" fmla="*/ 538 w 1510"/>
              <a:gd name="T97" fmla="*/ 212 h 999"/>
              <a:gd name="T98" fmla="*/ 181 w 1510"/>
              <a:gd name="T99" fmla="*/ 456 h 999"/>
              <a:gd name="T100" fmla="*/ 199 w 1510"/>
              <a:gd name="T101" fmla="*/ 570 h 999"/>
              <a:gd name="T102" fmla="*/ 130 w 1510"/>
              <a:gd name="T103" fmla="*/ 531 h 999"/>
              <a:gd name="T104" fmla="*/ 117 w 1510"/>
              <a:gd name="T105" fmla="*/ 591 h 999"/>
              <a:gd name="T106" fmla="*/ 128 w 1510"/>
              <a:gd name="T107" fmla="*/ 717 h 999"/>
              <a:gd name="T108" fmla="*/ 209 w 1510"/>
              <a:gd name="T109" fmla="*/ 725 h 999"/>
              <a:gd name="T110" fmla="*/ 232 w 1510"/>
              <a:gd name="T111" fmla="*/ 710 h 999"/>
              <a:gd name="T112" fmla="*/ 184 w 1510"/>
              <a:gd name="T113" fmla="*/ 471 h 999"/>
              <a:gd name="T114" fmla="*/ 130 w 1510"/>
              <a:gd name="T115" fmla="*/ 502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0" h="999">
                <a:moveTo>
                  <a:pt x="119" y="521"/>
                </a:moveTo>
                <a:cubicBezTo>
                  <a:pt x="112" y="507"/>
                  <a:pt x="103" y="487"/>
                  <a:pt x="109" y="469"/>
                </a:cubicBezTo>
                <a:cubicBezTo>
                  <a:pt x="114" y="453"/>
                  <a:pt x="130" y="447"/>
                  <a:pt x="148" y="443"/>
                </a:cubicBezTo>
                <a:cubicBezTo>
                  <a:pt x="150" y="434"/>
                  <a:pt x="145" y="414"/>
                  <a:pt x="148" y="401"/>
                </a:cubicBezTo>
                <a:cubicBezTo>
                  <a:pt x="105" y="380"/>
                  <a:pt x="57" y="366"/>
                  <a:pt x="13" y="345"/>
                </a:cubicBezTo>
                <a:cubicBezTo>
                  <a:pt x="0" y="321"/>
                  <a:pt x="29" y="314"/>
                  <a:pt x="31" y="297"/>
                </a:cubicBezTo>
                <a:cubicBezTo>
                  <a:pt x="37" y="290"/>
                  <a:pt x="46" y="287"/>
                  <a:pt x="52" y="279"/>
                </a:cubicBezTo>
                <a:cubicBezTo>
                  <a:pt x="62" y="277"/>
                  <a:pt x="71" y="272"/>
                  <a:pt x="78" y="267"/>
                </a:cubicBezTo>
                <a:cubicBezTo>
                  <a:pt x="183" y="228"/>
                  <a:pt x="281" y="164"/>
                  <a:pt x="376" y="109"/>
                </a:cubicBezTo>
                <a:cubicBezTo>
                  <a:pt x="392" y="99"/>
                  <a:pt x="408" y="91"/>
                  <a:pt x="424" y="81"/>
                </a:cubicBezTo>
                <a:cubicBezTo>
                  <a:pt x="457" y="62"/>
                  <a:pt x="482" y="43"/>
                  <a:pt x="518" y="24"/>
                </a:cubicBezTo>
                <a:cubicBezTo>
                  <a:pt x="538" y="13"/>
                  <a:pt x="560" y="0"/>
                  <a:pt x="585" y="0"/>
                </a:cubicBezTo>
                <a:cubicBezTo>
                  <a:pt x="601" y="1"/>
                  <a:pt x="621" y="8"/>
                  <a:pt x="636" y="9"/>
                </a:cubicBezTo>
                <a:cubicBezTo>
                  <a:pt x="712" y="36"/>
                  <a:pt x="797" y="57"/>
                  <a:pt x="882" y="68"/>
                </a:cubicBezTo>
                <a:cubicBezTo>
                  <a:pt x="901" y="70"/>
                  <a:pt x="919" y="74"/>
                  <a:pt x="936" y="71"/>
                </a:cubicBezTo>
                <a:cubicBezTo>
                  <a:pt x="938" y="75"/>
                  <a:pt x="945" y="74"/>
                  <a:pt x="947" y="76"/>
                </a:cubicBezTo>
                <a:cubicBezTo>
                  <a:pt x="1035" y="87"/>
                  <a:pt x="1120" y="100"/>
                  <a:pt x="1196" y="120"/>
                </a:cubicBezTo>
                <a:cubicBezTo>
                  <a:pt x="1215" y="125"/>
                  <a:pt x="1232" y="135"/>
                  <a:pt x="1250" y="139"/>
                </a:cubicBezTo>
                <a:cubicBezTo>
                  <a:pt x="1263" y="142"/>
                  <a:pt x="1279" y="142"/>
                  <a:pt x="1295" y="145"/>
                </a:cubicBezTo>
                <a:cubicBezTo>
                  <a:pt x="1310" y="148"/>
                  <a:pt x="1324" y="154"/>
                  <a:pt x="1338" y="159"/>
                </a:cubicBezTo>
                <a:cubicBezTo>
                  <a:pt x="1354" y="181"/>
                  <a:pt x="1335" y="192"/>
                  <a:pt x="1322" y="203"/>
                </a:cubicBezTo>
                <a:cubicBezTo>
                  <a:pt x="1302" y="209"/>
                  <a:pt x="1287" y="225"/>
                  <a:pt x="1269" y="235"/>
                </a:cubicBezTo>
                <a:cubicBezTo>
                  <a:pt x="1259" y="239"/>
                  <a:pt x="1248" y="241"/>
                  <a:pt x="1239" y="246"/>
                </a:cubicBezTo>
                <a:cubicBezTo>
                  <a:pt x="1217" y="258"/>
                  <a:pt x="1196" y="268"/>
                  <a:pt x="1174" y="278"/>
                </a:cubicBezTo>
                <a:cubicBezTo>
                  <a:pt x="1110" y="308"/>
                  <a:pt x="1051" y="349"/>
                  <a:pt x="990" y="383"/>
                </a:cubicBezTo>
                <a:cubicBezTo>
                  <a:pt x="1028" y="427"/>
                  <a:pt x="1067" y="473"/>
                  <a:pt x="1084" y="533"/>
                </a:cubicBezTo>
                <a:cubicBezTo>
                  <a:pt x="1097" y="524"/>
                  <a:pt x="1109" y="511"/>
                  <a:pt x="1128" y="514"/>
                </a:cubicBezTo>
                <a:cubicBezTo>
                  <a:pt x="1157" y="517"/>
                  <a:pt x="1135" y="549"/>
                  <a:pt x="1143" y="567"/>
                </a:cubicBezTo>
                <a:cubicBezTo>
                  <a:pt x="1150" y="585"/>
                  <a:pt x="1180" y="586"/>
                  <a:pt x="1180" y="611"/>
                </a:cubicBezTo>
                <a:cubicBezTo>
                  <a:pt x="1216" y="599"/>
                  <a:pt x="1245" y="579"/>
                  <a:pt x="1273" y="557"/>
                </a:cubicBezTo>
                <a:cubicBezTo>
                  <a:pt x="1300" y="537"/>
                  <a:pt x="1337" y="518"/>
                  <a:pt x="1359" y="492"/>
                </a:cubicBezTo>
                <a:cubicBezTo>
                  <a:pt x="1390" y="489"/>
                  <a:pt x="1425" y="503"/>
                  <a:pt x="1449" y="522"/>
                </a:cubicBezTo>
                <a:cubicBezTo>
                  <a:pt x="1478" y="556"/>
                  <a:pt x="1500" y="604"/>
                  <a:pt x="1505" y="656"/>
                </a:cubicBezTo>
                <a:cubicBezTo>
                  <a:pt x="1507" y="671"/>
                  <a:pt x="1506" y="679"/>
                  <a:pt x="1503" y="687"/>
                </a:cubicBezTo>
                <a:cubicBezTo>
                  <a:pt x="1510" y="702"/>
                  <a:pt x="1498" y="708"/>
                  <a:pt x="1489" y="709"/>
                </a:cubicBezTo>
                <a:cubicBezTo>
                  <a:pt x="1441" y="714"/>
                  <a:pt x="1405" y="725"/>
                  <a:pt x="1359" y="738"/>
                </a:cubicBezTo>
                <a:cubicBezTo>
                  <a:pt x="1348" y="741"/>
                  <a:pt x="1337" y="744"/>
                  <a:pt x="1327" y="746"/>
                </a:cubicBezTo>
                <a:cubicBezTo>
                  <a:pt x="1311" y="750"/>
                  <a:pt x="1300" y="758"/>
                  <a:pt x="1281" y="761"/>
                </a:cubicBezTo>
                <a:cubicBezTo>
                  <a:pt x="1274" y="763"/>
                  <a:pt x="1264" y="768"/>
                  <a:pt x="1254" y="771"/>
                </a:cubicBezTo>
                <a:cubicBezTo>
                  <a:pt x="1233" y="777"/>
                  <a:pt x="1211" y="779"/>
                  <a:pt x="1198" y="786"/>
                </a:cubicBezTo>
                <a:cubicBezTo>
                  <a:pt x="1186" y="792"/>
                  <a:pt x="1181" y="800"/>
                  <a:pt x="1169" y="790"/>
                </a:cubicBezTo>
                <a:cubicBezTo>
                  <a:pt x="1165" y="795"/>
                  <a:pt x="1163" y="802"/>
                  <a:pt x="1159" y="806"/>
                </a:cubicBezTo>
                <a:cubicBezTo>
                  <a:pt x="1136" y="806"/>
                  <a:pt x="1114" y="833"/>
                  <a:pt x="1099" y="820"/>
                </a:cubicBezTo>
                <a:cubicBezTo>
                  <a:pt x="1046" y="838"/>
                  <a:pt x="990" y="857"/>
                  <a:pt x="938" y="882"/>
                </a:cubicBezTo>
                <a:cubicBezTo>
                  <a:pt x="898" y="902"/>
                  <a:pt x="858" y="924"/>
                  <a:pt x="821" y="948"/>
                </a:cubicBezTo>
                <a:cubicBezTo>
                  <a:pt x="808" y="956"/>
                  <a:pt x="794" y="963"/>
                  <a:pt x="783" y="971"/>
                </a:cubicBezTo>
                <a:cubicBezTo>
                  <a:pt x="776" y="975"/>
                  <a:pt x="772" y="983"/>
                  <a:pt x="765" y="986"/>
                </a:cubicBezTo>
                <a:cubicBezTo>
                  <a:pt x="731" y="999"/>
                  <a:pt x="694" y="966"/>
                  <a:pt x="676" y="949"/>
                </a:cubicBezTo>
                <a:cubicBezTo>
                  <a:pt x="657" y="932"/>
                  <a:pt x="652" y="913"/>
                  <a:pt x="643" y="882"/>
                </a:cubicBezTo>
                <a:cubicBezTo>
                  <a:pt x="640" y="870"/>
                  <a:pt x="637" y="855"/>
                  <a:pt x="637" y="839"/>
                </a:cubicBezTo>
                <a:cubicBezTo>
                  <a:pt x="581" y="831"/>
                  <a:pt x="530" y="826"/>
                  <a:pt x="474" y="812"/>
                </a:cubicBezTo>
                <a:cubicBezTo>
                  <a:pt x="388" y="792"/>
                  <a:pt x="311" y="748"/>
                  <a:pt x="247" y="705"/>
                </a:cubicBezTo>
                <a:cubicBezTo>
                  <a:pt x="244" y="710"/>
                  <a:pt x="248" y="713"/>
                  <a:pt x="245" y="717"/>
                </a:cubicBezTo>
                <a:cubicBezTo>
                  <a:pt x="238" y="721"/>
                  <a:pt x="233" y="722"/>
                  <a:pt x="224" y="725"/>
                </a:cubicBezTo>
                <a:cubicBezTo>
                  <a:pt x="226" y="734"/>
                  <a:pt x="229" y="742"/>
                  <a:pt x="229" y="746"/>
                </a:cubicBezTo>
                <a:cubicBezTo>
                  <a:pt x="206" y="770"/>
                  <a:pt x="169" y="789"/>
                  <a:pt x="128" y="778"/>
                </a:cubicBezTo>
                <a:cubicBezTo>
                  <a:pt x="123" y="776"/>
                  <a:pt x="121" y="772"/>
                  <a:pt x="115" y="771"/>
                </a:cubicBezTo>
                <a:cubicBezTo>
                  <a:pt x="112" y="770"/>
                  <a:pt x="109" y="775"/>
                  <a:pt x="105" y="773"/>
                </a:cubicBezTo>
                <a:cubicBezTo>
                  <a:pt x="71" y="758"/>
                  <a:pt x="48" y="733"/>
                  <a:pt x="31" y="704"/>
                </a:cubicBezTo>
                <a:cubicBezTo>
                  <a:pt x="61" y="668"/>
                  <a:pt x="66" y="586"/>
                  <a:pt x="95" y="541"/>
                </a:cubicBezTo>
                <a:cubicBezTo>
                  <a:pt x="100" y="534"/>
                  <a:pt x="117" y="518"/>
                  <a:pt x="119" y="521"/>
                </a:cubicBezTo>
                <a:close/>
                <a:moveTo>
                  <a:pt x="1305" y="744"/>
                </a:moveTo>
                <a:cubicBezTo>
                  <a:pt x="1345" y="731"/>
                  <a:pt x="1394" y="717"/>
                  <a:pt x="1437" y="707"/>
                </a:cubicBezTo>
                <a:cubicBezTo>
                  <a:pt x="1457" y="702"/>
                  <a:pt x="1481" y="702"/>
                  <a:pt x="1490" y="688"/>
                </a:cubicBezTo>
                <a:cubicBezTo>
                  <a:pt x="1500" y="656"/>
                  <a:pt x="1489" y="611"/>
                  <a:pt x="1474" y="583"/>
                </a:cubicBezTo>
                <a:cubicBezTo>
                  <a:pt x="1465" y="566"/>
                  <a:pt x="1450" y="536"/>
                  <a:pt x="1440" y="528"/>
                </a:cubicBezTo>
                <a:cubicBezTo>
                  <a:pt x="1420" y="514"/>
                  <a:pt x="1401" y="504"/>
                  <a:pt x="1378" y="504"/>
                </a:cubicBezTo>
                <a:cubicBezTo>
                  <a:pt x="1326" y="527"/>
                  <a:pt x="1281" y="566"/>
                  <a:pt x="1232" y="599"/>
                </a:cubicBezTo>
                <a:cubicBezTo>
                  <a:pt x="1219" y="608"/>
                  <a:pt x="1206" y="613"/>
                  <a:pt x="1191" y="618"/>
                </a:cubicBezTo>
                <a:cubicBezTo>
                  <a:pt x="1188" y="620"/>
                  <a:pt x="1185" y="628"/>
                  <a:pt x="1181" y="626"/>
                </a:cubicBezTo>
                <a:cubicBezTo>
                  <a:pt x="1191" y="652"/>
                  <a:pt x="1167" y="661"/>
                  <a:pt x="1148" y="660"/>
                </a:cubicBezTo>
                <a:cubicBezTo>
                  <a:pt x="1176" y="685"/>
                  <a:pt x="1198" y="728"/>
                  <a:pt x="1198" y="773"/>
                </a:cubicBezTo>
                <a:cubicBezTo>
                  <a:pt x="1232" y="761"/>
                  <a:pt x="1269" y="756"/>
                  <a:pt x="1305" y="744"/>
                </a:cubicBezTo>
                <a:close/>
                <a:moveTo>
                  <a:pt x="595" y="238"/>
                </a:moveTo>
                <a:cubicBezTo>
                  <a:pt x="576" y="236"/>
                  <a:pt x="562" y="235"/>
                  <a:pt x="551" y="227"/>
                </a:cubicBezTo>
                <a:cubicBezTo>
                  <a:pt x="543" y="221"/>
                  <a:pt x="537" y="225"/>
                  <a:pt x="523" y="231"/>
                </a:cubicBezTo>
                <a:cubicBezTo>
                  <a:pt x="499" y="241"/>
                  <a:pt x="474" y="256"/>
                  <a:pt x="455" y="264"/>
                </a:cubicBezTo>
                <a:cubicBezTo>
                  <a:pt x="376" y="302"/>
                  <a:pt x="296" y="361"/>
                  <a:pt x="217" y="403"/>
                </a:cubicBezTo>
                <a:cubicBezTo>
                  <a:pt x="216" y="403"/>
                  <a:pt x="214" y="405"/>
                  <a:pt x="216" y="405"/>
                </a:cubicBezTo>
                <a:cubicBezTo>
                  <a:pt x="216" y="404"/>
                  <a:pt x="216" y="404"/>
                  <a:pt x="217" y="404"/>
                </a:cubicBezTo>
                <a:cubicBezTo>
                  <a:pt x="264" y="413"/>
                  <a:pt x="300" y="425"/>
                  <a:pt x="340" y="444"/>
                </a:cubicBezTo>
                <a:cubicBezTo>
                  <a:pt x="365" y="456"/>
                  <a:pt x="394" y="465"/>
                  <a:pt x="422" y="472"/>
                </a:cubicBezTo>
                <a:cubicBezTo>
                  <a:pt x="465" y="485"/>
                  <a:pt x="508" y="498"/>
                  <a:pt x="544" y="512"/>
                </a:cubicBezTo>
                <a:cubicBezTo>
                  <a:pt x="558" y="518"/>
                  <a:pt x="571" y="521"/>
                  <a:pt x="584" y="526"/>
                </a:cubicBezTo>
                <a:cubicBezTo>
                  <a:pt x="606" y="535"/>
                  <a:pt x="642" y="561"/>
                  <a:pt x="667" y="561"/>
                </a:cubicBezTo>
                <a:cubicBezTo>
                  <a:pt x="676" y="561"/>
                  <a:pt x="683" y="554"/>
                  <a:pt x="692" y="557"/>
                </a:cubicBezTo>
                <a:cubicBezTo>
                  <a:pt x="781" y="491"/>
                  <a:pt x="891" y="444"/>
                  <a:pt x="980" y="377"/>
                </a:cubicBezTo>
                <a:cubicBezTo>
                  <a:pt x="1037" y="346"/>
                  <a:pt x="1093" y="308"/>
                  <a:pt x="1154" y="277"/>
                </a:cubicBezTo>
                <a:cubicBezTo>
                  <a:pt x="1214" y="246"/>
                  <a:pt x="1281" y="223"/>
                  <a:pt x="1331" y="179"/>
                </a:cubicBezTo>
                <a:cubicBezTo>
                  <a:pt x="1322" y="159"/>
                  <a:pt x="1300" y="158"/>
                  <a:pt x="1282" y="154"/>
                </a:cubicBezTo>
                <a:cubicBezTo>
                  <a:pt x="1263" y="149"/>
                  <a:pt x="1242" y="147"/>
                  <a:pt x="1224" y="140"/>
                </a:cubicBezTo>
                <a:cubicBezTo>
                  <a:pt x="1167" y="118"/>
                  <a:pt x="1106" y="109"/>
                  <a:pt x="1043" y="99"/>
                </a:cubicBezTo>
                <a:cubicBezTo>
                  <a:pt x="974" y="88"/>
                  <a:pt x="912" y="79"/>
                  <a:pt x="848" y="75"/>
                </a:cubicBezTo>
                <a:cubicBezTo>
                  <a:pt x="821" y="67"/>
                  <a:pt x="793" y="63"/>
                  <a:pt x="765" y="57"/>
                </a:cubicBezTo>
                <a:cubicBezTo>
                  <a:pt x="738" y="51"/>
                  <a:pt x="712" y="44"/>
                  <a:pt x="689" y="35"/>
                </a:cubicBezTo>
                <a:cubicBezTo>
                  <a:pt x="637" y="21"/>
                  <a:pt x="587" y="1"/>
                  <a:pt x="539" y="24"/>
                </a:cubicBezTo>
                <a:cubicBezTo>
                  <a:pt x="512" y="37"/>
                  <a:pt x="484" y="55"/>
                  <a:pt x="458" y="71"/>
                </a:cubicBezTo>
                <a:cubicBezTo>
                  <a:pt x="404" y="105"/>
                  <a:pt x="350" y="135"/>
                  <a:pt x="297" y="166"/>
                </a:cubicBezTo>
                <a:cubicBezTo>
                  <a:pt x="270" y="182"/>
                  <a:pt x="245" y="199"/>
                  <a:pt x="219" y="212"/>
                </a:cubicBezTo>
                <a:cubicBezTo>
                  <a:pt x="168" y="238"/>
                  <a:pt x="109" y="267"/>
                  <a:pt x="54" y="291"/>
                </a:cubicBezTo>
                <a:cubicBezTo>
                  <a:pt x="51" y="306"/>
                  <a:pt x="28" y="312"/>
                  <a:pt x="26" y="328"/>
                </a:cubicBezTo>
                <a:cubicBezTo>
                  <a:pt x="24" y="340"/>
                  <a:pt x="40" y="349"/>
                  <a:pt x="54" y="349"/>
                </a:cubicBezTo>
                <a:cubicBezTo>
                  <a:pt x="70" y="358"/>
                  <a:pt x="91" y="367"/>
                  <a:pt x="108" y="370"/>
                </a:cubicBezTo>
                <a:cubicBezTo>
                  <a:pt x="122" y="381"/>
                  <a:pt x="141" y="390"/>
                  <a:pt x="160" y="392"/>
                </a:cubicBezTo>
                <a:cubicBezTo>
                  <a:pt x="179" y="376"/>
                  <a:pt x="205" y="374"/>
                  <a:pt x="225" y="360"/>
                </a:cubicBezTo>
                <a:cubicBezTo>
                  <a:pt x="237" y="352"/>
                  <a:pt x="245" y="341"/>
                  <a:pt x="257" y="333"/>
                </a:cubicBezTo>
                <a:cubicBezTo>
                  <a:pt x="269" y="325"/>
                  <a:pt x="283" y="318"/>
                  <a:pt x="296" y="311"/>
                </a:cubicBezTo>
                <a:cubicBezTo>
                  <a:pt x="321" y="295"/>
                  <a:pt x="344" y="276"/>
                  <a:pt x="372" y="264"/>
                </a:cubicBezTo>
                <a:cubicBezTo>
                  <a:pt x="427" y="241"/>
                  <a:pt x="480" y="213"/>
                  <a:pt x="539" y="192"/>
                </a:cubicBezTo>
                <a:cubicBezTo>
                  <a:pt x="553" y="170"/>
                  <a:pt x="570" y="152"/>
                  <a:pt x="601" y="147"/>
                </a:cubicBezTo>
                <a:cubicBezTo>
                  <a:pt x="615" y="145"/>
                  <a:pt x="616" y="146"/>
                  <a:pt x="627" y="147"/>
                </a:cubicBezTo>
                <a:cubicBezTo>
                  <a:pt x="646" y="150"/>
                  <a:pt x="657" y="152"/>
                  <a:pt x="666" y="159"/>
                </a:cubicBezTo>
                <a:cubicBezTo>
                  <a:pt x="676" y="166"/>
                  <a:pt x="682" y="181"/>
                  <a:pt x="688" y="191"/>
                </a:cubicBezTo>
                <a:cubicBezTo>
                  <a:pt x="687" y="211"/>
                  <a:pt x="678" y="223"/>
                  <a:pt x="666" y="232"/>
                </a:cubicBezTo>
                <a:cubicBezTo>
                  <a:pt x="642" y="245"/>
                  <a:pt x="620" y="242"/>
                  <a:pt x="595" y="238"/>
                </a:cubicBezTo>
                <a:close/>
                <a:moveTo>
                  <a:pt x="1163" y="688"/>
                </a:moveTo>
                <a:cubicBezTo>
                  <a:pt x="1152" y="679"/>
                  <a:pt x="1142" y="670"/>
                  <a:pt x="1133" y="660"/>
                </a:cubicBezTo>
                <a:cubicBezTo>
                  <a:pt x="1120" y="662"/>
                  <a:pt x="1102" y="664"/>
                  <a:pt x="1090" y="667"/>
                </a:cubicBezTo>
                <a:cubicBezTo>
                  <a:pt x="1094" y="678"/>
                  <a:pt x="1100" y="687"/>
                  <a:pt x="1105" y="697"/>
                </a:cubicBezTo>
                <a:cubicBezTo>
                  <a:pt x="1104" y="711"/>
                  <a:pt x="1107" y="724"/>
                  <a:pt x="1105" y="738"/>
                </a:cubicBezTo>
                <a:cubicBezTo>
                  <a:pt x="1105" y="744"/>
                  <a:pt x="1101" y="751"/>
                  <a:pt x="1102" y="758"/>
                </a:cubicBezTo>
                <a:cubicBezTo>
                  <a:pt x="1103" y="765"/>
                  <a:pt x="1110" y="773"/>
                  <a:pt x="1112" y="783"/>
                </a:cubicBezTo>
                <a:cubicBezTo>
                  <a:pt x="1113" y="792"/>
                  <a:pt x="1111" y="800"/>
                  <a:pt x="1113" y="810"/>
                </a:cubicBezTo>
                <a:cubicBezTo>
                  <a:pt x="1122" y="810"/>
                  <a:pt x="1124" y="802"/>
                  <a:pt x="1132" y="800"/>
                </a:cubicBezTo>
                <a:cubicBezTo>
                  <a:pt x="1133" y="790"/>
                  <a:pt x="1134" y="781"/>
                  <a:pt x="1133" y="771"/>
                </a:cubicBezTo>
                <a:cubicBezTo>
                  <a:pt x="1132" y="761"/>
                  <a:pt x="1125" y="749"/>
                  <a:pt x="1132" y="743"/>
                </a:cubicBezTo>
                <a:cubicBezTo>
                  <a:pt x="1138" y="758"/>
                  <a:pt x="1140" y="783"/>
                  <a:pt x="1141" y="799"/>
                </a:cubicBezTo>
                <a:cubicBezTo>
                  <a:pt x="1145" y="798"/>
                  <a:pt x="1150" y="798"/>
                  <a:pt x="1153" y="796"/>
                </a:cubicBezTo>
                <a:cubicBezTo>
                  <a:pt x="1153" y="783"/>
                  <a:pt x="1155" y="774"/>
                  <a:pt x="1155" y="763"/>
                </a:cubicBezTo>
                <a:cubicBezTo>
                  <a:pt x="1150" y="756"/>
                  <a:pt x="1152" y="747"/>
                  <a:pt x="1149" y="739"/>
                </a:cubicBezTo>
                <a:cubicBezTo>
                  <a:pt x="1146" y="728"/>
                  <a:pt x="1135" y="718"/>
                  <a:pt x="1139" y="709"/>
                </a:cubicBezTo>
                <a:cubicBezTo>
                  <a:pt x="1152" y="725"/>
                  <a:pt x="1159" y="752"/>
                  <a:pt x="1163" y="774"/>
                </a:cubicBezTo>
                <a:cubicBezTo>
                  <a:pt x="1172" y="774"/>
                  <a:pt x="1176" y="781"/>
                  <a:pt x="1184" y="780"/>
                </a:cubicBezTo>
                <a:cubicBezTo>
                  <a:pt x="1197" y="748"/>
                  <a:pt x="1171" y="715"/>
                  <a:pt x="1163" y="688"/>
                </a:cubicBezTo>
                <a:close/>
                <a:moveTo>
                  <a:pt x="1138" y="651"/>
                </a:moveTo>
                <a:cubicBezTo>
                  <a:pt x="1153" y="648"/>
                  <a:pt x="1170" y="650"/>
                  <a:pt x="1171" y="634"/>
                </a:cubicBezTo>
                <a:cubicBezTo>
                  <a:pt x="1175" y="602"/>
                  <a:pt x="1152" y="588"/>
                  <a:pt x="1135" y="576"/>
                </a:cubicBezTo>
                <a:cubicBezTo>
                  <a:pt x="1127" y="556"/>
                  <a:pt x="1146" y="523"/>
                  <a:pt x="1124" y="521"/>
                </a:cubicBezTo>
                <a:cubicBezTo>
                  <a:pt x="1122" y="521"/>
                  <a:pt x="1111" y="524"/>
                  <a:pt x="1107" y="526"/>
                </a:cubicBezTo>
                <a:cubicBezTo>
                  <a:pt x="1100" y="529"/>
                  <a:pt x="1095" y="539"/>
                  <a:pt x="1088" y="541"/>
                </a:cubicBezTo>
                <a:cubicBezTo>
                  <a:pt x="1087" y="550"/>
                  <a:pt x="1097" y="564"/>
                  <a:pt x="1082" y="563"/>
                </a:cubicBezTo>
                <a:cubicBezTo>
                  <a:pt x="1082" y="559"/>
                  <a:pt x="1081" y="555"/>
                  <a:pt x="1079" y="553"/>
                </a:cubicBezTo>
                <a:cubicBezTo>
                  <a:pt x="1068" y="573"/>
                  <a:pt x="1055" y="601"/>
                  <a:pt x="1061" y="622"/>
                </a:cubicBezTo>
                <a:cubicBezTo>
                  <a:pt x="1076" y="606"/>
                  <a:pt x="1089" y="577"/>
                  <a:pt x="1110" y="590"/>
                </a:cubicBezTo>
                <a:cubicBezTo>
                  <a:pt x="1141" y="623"/>
                  <a:pt x="1058" y="622"/>
                  <a:pt x="1080" y="656"/>
                </a:cubicBezTo>
                <a:cubicBezTo>
                  <a:pt x="1088" y="655"/>
                  <a:pt x="1106" y="654"/>
                  <a:pt x="1119" y="652"/>
                </a:cubicBezTo>
                <a:cubicBezTo>
                  <a:pt x="1121" y="647"/>
                  <a:pt x="1126" y="645"/>
                  <a:pt x="1132" y="644"/>
                </a:cubicBezTo>
                <a:cubicBezTo>
                  <a:pt x="1132" y="648"/>
                  <a:pt x="1135" y="649"/>
                  <a:pt x="1138" y="651"/>
                </a:cubicBezTo>
                <a:close/>
                <a:moveTo>
                  <a:pt x="1074" y="626"/>
                </a:moveTo>
                <a:cubicBezTo>
                  <a:pt x="1083" y="617"/>
                  <a:pt x="1097" y="615"/>
                  <a:pt x="1104" y="604"/>
                </a:cubicBezTo>
                <a:cubicBezTo>
                  <a:pt x="1103" y="602"/>
                  <a:pt x="1099" y="602"/>
                  <a:pt x="1098" y="599"/>
                </a:cubicBezTo>
                <a:cubicBezTo>
                  <a:pt x="1086" y="602"/>
                  <a:pt x="1075" y="622"/>
                  <a:pt x="1074" y="626"/>
                </a:cubicBezTo>
                <a:close/>
                <a:moveTo>
                  <a:pt x="1097" y="769"/>
                </a:moveTo>
                <a:cubicBezTo>
                  <a:pt x="1096" y="776"/>
                  <a:pt x="1096" y="779"/>
                  <a:pt x="1089" y="781"/>
                </a:cubicBezTo>
                <a:cubicBezTo>
                  <a:pt x="1074" y="774"/>
                  <a:pt x="1053" y="779"/>
                  <a:pt x="1041" y="783"/>
                </a:cubicBezTo>
                <a:cubicBezTo>
                  <a:pt x="1042" y="779"/>
                  <a:pt x="1038" y="780"/>
                  <a:pt x="1038" y="778"/>
                </a:cubicBezTo>
                <a:cubicBezTo>
                  <a:pt x="1052" y="755"/>
                  <a:pt x="1062" y="728"/>
                  <a:pt x="1068" y="697"/>
                </a:cubicBezTo>
                <a:cubicBezTo>
                  <a:pt x="1062" y="693"/>
                  <a:pt x="1060" y="686"/>
                  <a:pt x="1053" y="683"/>
                </a:cubicBezTo>
                <a:cubicBezTo>
                  <a:pt x="1046" y="690"/>
                  <a:pt x="1036" y="700"/>
                  <a:pt x="1026" y="695"/>
                </a:cubicBezTo>
                <a:cubicBezTo>
                  <a:pt x="995" y="714"/>
                  <a:pt x="968" y="743"/>
                  <a:pt x="953" y="776"/>
                </a:cubicBezTo>
                <a:cubicBezTo>
                  <a:pt x="952" y="779"/>
                  <a:pt x="951" y="782"/>
                  <a:pt x="952" y="785"/>
                </a:cubicBezTo>
                <a:cubicBezTo>
                  <a:pt x="946" y="790"/>
                  <a:pt x="941" y="811"/>
                  <a:pt x="931" y="797"/>
                </a:cubicBezTo>
                <a:cubicBezTo>
                  <a:pt x="931" y="788"/>
                  <a:pt x="925" y="772"/>
                  <a:pt x="917" y="764"/>
                </a:cubicBezTo>
                <a:cubicBezTo>
                  <a:pt x="902" y="749"/>
                  <a:pt x="883" y="750"/>
                  <a:pt x="870" y="743"/>
                </a:cubicBezTo>
                <a:cubicBezTo>
                  <a:pt x="866" y="737"/>
                  <a:pt x="877" y="735"/>
                  <a:pt x="872" y="730"/>
                </a:cubicBezTo>
                <a:cubicBezTo>
                  <a:pt x="827" y="744"/>
                  <a:pt x="765" y="758"/>
                  <a:pt x="713" y="751"/>
                </a:cubicBezTo>
                <a:cubicBezTo>
                  <a:pt x="716" y="760"/>
                  <a:pt x="730" y="768"/>
                  <a:pt x="738" y="775"/>
                </a:cubicBezTo>
                <a:cubicBezTo>
                  <a:pt x="772" y="815"/>
                  <a:pt x="802" y="882"/>
                  <a:pt x="787" y="956"/>
                </a:cubicBezTo>
                <a:cubicBezTo>
                  <a:pt x="859" y="912"/>
                  <a:pt x="935" y="868"/>
                  <a:pt x="1018" y="836"/>
                </a:cubicBezTo>
                <a:cubicBezTo>
                  <a:pt x="1046" y="825"/>
                  <a:pt x="1077" y="819"/>
                  <a:pt x="1103" y="802"/>
                </a:cubicBezTo>
                <a:cubicBezTo>
                  <a:pt x="1103" y="790"/>
                  <a:pt x="1104" y="776"/>
                  <a:pt x="1097" y="769"/>
                </a:cubicBezTo>
                <a:close/>
                <a:moveTo>
                  <a:pt x="1094" y="743"/>
                </a:moveTo>
                <a:cubicBezTo>
                  <a:pt x="1101" y="720"/>
                  <a:pt x="1096" y="690"/>
                  <a:pt x="1083" y="677"/>
                </a:cubicBezTo>
                <a:cubicBezTo>
                  <a:pt x="1084" y="687"/>
                  <a:pt x="1077" y="690"/>
                  <a:pt x="1075" y="695"/>
                </a:cubicBezTo>
                <a:cubicBezTo>
                  <a:pt x="1074" y="699"/>
                  <a:pt x="1077" y="705"/>
                  <a:pt x="1075" y="712"/>
                </a:cubicBezTo>
                <a:cubicBezTo>
                  <a:pt x="1071" y="731"/>
                  <a:pt x="1057" y="747"/>
                  <a:pt x="1057" y="768"/>
                </a:cubicBezTo>
                <a:cubicBezTo>
                  <a:pt x="1065" y="768"/>
                  <a:pt x="1089" y="773"/>
                  <a:pt x="1092" y="758"/>
                </a:cubicBezTo>
                <a:cubicBezTo>
                  <a:pt x="1092" y="752"/>
                  <a:pt x="1088" y="751"/>
                  <a:pt x="1089" y="745"/>
                </a:cubicBezTo>
                <a:cubicBezTo>
                  <a:pt x="1091" y="742"/>
                  <a:pt x="1095" y="748"/>
                  <a:pt x="1094" y="743"/>
                </a:cubicBezTo>
                <a:close/>
                <a:moveTo>
                  <a:pt x="1077" y="542"/>
                </a:moveTo>
                <a:cubicBezTo>
                  <a:pt x="1076" y="541"/>
                  <a:pt x="1076" y="540"/>
                  <a:pt x="1075" y="538"/>
                </a:cubicBezTo>
                <a:cubicBezTo>
                  <a:pt x="1052" y="479"/>
                  <a:pt x="1025" y="427"/>
                  <a:pt x="978" y="392"/>
                </a:cubicBezTo>
                <a:cubicBezTo>
                  <a:pt x="883" y="456"/>
                  <a:pt x="779" y="506"/>
                  <a:pt x="686" y="573"/>
                </a:cubicBezTo>
                <a:cubicBezTo>
                  <a:pt x="651" y="573"/>
                  <a:pt x="632" y="557"/>
                  <a:pt x="605" y="546"/>
                </a:cubicBezTo>
                <a:cubicBezTo>
                  <a:pt x="601" y="544"/>
                  <a:pt x="596" y="545"/>
                  <a:pt x="592" y="543"/>
                </a:cubicBezTo>
                <a:cubicBezTo>
                  <a:pt x="576" y="537"/>
                  <a:pt x="560" y="527"/>
                  <a:pt x="544" y="521"/>
                </a:cubicBezTo>
                <a:cubicBezTo>
                  <a:pt x="526" y="514"/>
                  <a:pt x="508" y="510"/>
                  <a:pt x="489" y="505"/>
                </a:cubicBezTo>
                <a:cubicBezTo>
                  <a:pt x="466" y="498"/>
                  <a:pt x="445" y="488"/>
                  <a:pt x="423" y="481"/>
                </a:cubicBezTo>
                <a:cubicBezTo>
                  <a:pt x="399" y="473"/>
                  <a:pt x="374" y="467"/>
                  <a:pt x="349" y="459"/>
                </a:cubicBezTo>
                <a:cubicBezTo>
                  <a:pt x="342" y="463"/>
                  <a:pt x="337" y="471"/>
                  <a:pt x="330" y="475"/>
                </a:cubicBezTo>
                <a:cubicBezTo>
                  <a:pt x="288" y="530"/>
                  <a:pt x="256" y="596"/>
                  <a:pt x="232" y="669"/>
                </a:cubicBezTo>
                <a:cubicBezTo>
                  <a:pt x="237" y="669"/>
                  <a:pt x="237" y="676"/>
                  <a:pt x="235" y="678"/>
                </a:cubicBezTo>
                <a:cubicBezTo>
                  <a:pt x="239" y="682"/>
                  <a:pt x="244" y="686"/>
                  <a:pt x="246" y="693"/>
                </a:cubicBezTo>
                <a:cubicBezTo>
                  <a:pt x="336" y="753"/>
                  <a:pt x="440" y="805"/>
                  <a:pt x="570" y="816"/>
                </a:cubicBezTo>
                <a:cubicBezTo>
                  <a:pt x="576" y="821"/>
                  <a:pt x="580" y="819"/>
                  <a:pt x="587" y="820"/>
                </a:cubicBezTo>
                <a:cubicBezTo>
                  <a:pt x="603" y="821"/>
                  <a:pt x="622" y="830"/>
                  <a:pt x="638" y="825"/>
                </a:cubicBezTo>
                <a:cubicBezTo>
                  <a:pt x="643" y="804"/>
                  <a:pt x="655" y="792"/>
                  <a:pt x="668" y="780"/>
                </a:cubicBezTo>
                <a:cubicBezTo>
                  <a:pt x="686" y="770"/>
                  <a:pt x="704" y="781"/>
                  <a:pt x="722" y="774"/>
                </a:cubicBezTo>
                <a:cubicBezTo>
                  <a:pt x="712" y="762"/>
                  <a:pt x="699" y="757"/>
                  <a:pt x="684" y="753"/>
                </a:cubicBezTo>
                <a:cubicBezTo>
                  <a:pt x="684" y="744"/>
                  <a:pt x="690" y="742"/>
                  <a:pt x="697" y="741"/>
                </a:cubicBezTo>
                <a:cubicBezTo>
                  <a:pt x="721" y="738"/>
                  <a:pt x="748" y="746"/>
                  <a:pt x="774" y="743"/>
                </a:cubicBezTo>
                <a:cubicBezTo>
                  <a:pt x="813" y="738"/>
                  <a:pt x="848" y="726"/>
                  <a:pt x="885" y="718"/>
                </a:cubicBezTo>
                <a:cubicBezTo>
                  <a:pt x="913" y="695"/>
                  <a:pt x="952" y="682"/>
                  <a:pt x="983" y="665"/>
                </a:cubicBezTo>
                <a:cubicBezTo>
                  <a:pt x="962" y="658"/>
                  <a:pt x="947" y="649"/>
                  <a:pt x="930" y="633"/>
                </a:cubicBezTo>
                <a:cubicBezTo>
                  <a:pt x="909" y="614"/>
                  <a:pt x="885" y="587"/>
                  <a:pt x="911" y="565"/>
                </a:cubicBezTo>
                <a:cubicBezTo>
                  <a:pt x="926" y="558"/>
                  <a:pt x="939" y="565"/>
                  <a:pt x="947" y="555"/>
                </a:cubicBezTo>
                <a:cubicBezTo>
                  <a:pt x="955" y="545"/>
                  <a:pt x="950" y="528"/>
                  <a:pt x="955" y="516"/>
                </a:cubicBezTo>
                <a:cubicBezTo>
                  <a:pt x="958" y="509"/>
                  <a:pt x="966" y="503"/>
                  <a:pt x="972" y="501"/>
                </a:cubicBezTo>
                <a:cubicBezTo>
                  <a:pt x="1021" y="514"/>
                  <a:pt x="1037" y="561"/>
                  <a:pt x="1052" y="608"/>
                </a:cubicBezTo>
                <a:cubicBezTo>
                  <a:pt x="1054" y="581"/>
                  <a:pt x="1064" y="562"/>
                  <a:pt x="1077" y="542"/>
                </a:cubicBezTo>
                <a:close/>
                <a:moveTo>
                  <a:pt x="1036" y="639"/>
                </a:moveTo>
                <a:cubicBezTo>
                  <a:pt x="1027" y="653"/>
                  <a:pt x="1027" y="668"/>
                  <a:pt x="1031" y="685"/>
                </a:cubicBezTo>
                <a:cubicBezTo>
                  <a:pt x="1044" y="685"/>
                  <a:pt x="1043" y="671"/>
                  <a:pt x="1053" y="668"/>
                </a:cubicBezTo>
                <a:cubicBezTo>
                  <a:pt x="1061" y="670"/>
                  <a:pt x="1061" y="681"/>
                  <a:pt x="1071" y="682"/>
                </a:cubicBezTo>
                <a:cubicBezTo>
                  <a:pt x="1076" y="654"/>
                  <a:pt x="1059" y="639"/>
                  <a:pt x="1036" y="639"/>
                </a:cubicBezTo>
                <a:close/>
                <a:moveTo>
                  <a:pt x="1024" y="563"/>
                </a:moveTo>
                <a:cubicBezTo>
                  <a:pt x="1011" y="550"/>
                  <a:pt x="999" y="555"/>
                  <a:pt x="988" y="566"/>
                </a:cubicBezTo>
                <a:cubicBezTo>
                  <a:pt x="1004" y="578"/>
                  <a:pt x="1019" y="593"/>
                  <a:pt x="1027" y="611"/>
                </a:cubicBezTo>
                <a:cubicBezTo>
                  <a:pt x="1030" y="616"/>
                  <a:pt x="1028" y="627"/>
                  <a:pt x="1037" y="628"/>
                </a:cubicBezTo>
                <a:cubicBezTo>
                  <a:pt x="1044" y="615"/>
                  <a:pt x="1039" y="577"/>
                  <a:pt x="1024" y="563"/>
                </a:cubicBezTo>
                <a:close/>
                <a:moveTo>
                  <a:pt x="986" y="573"/>
                </a:moveTo>
                <a:cubicBezTo>
                  <a:pt x="988" y="601"/>
                  <a:pt x="1008" y="616"/>
                  <a:pt x="1022" y="627"/>
                </a:cubicBezTo>
                <a:cubicBezTo>
                  <a:pt x="1015" y="604"/>
                  <a:pt x="1003" y="586"/>
                  <a:pt x="986" y="573"/>
                </a:cubicBezTo>
                <a:close/>
                <a:moveTo>
                  <a:pt x="986" y="552"/>
                </a:moveTo>
                <a:cubicBezTo>
                  <a:pt x="992" y="547"/>
                  <a:pt x="999" y="541"/>
                  <a:pt x="1009" y="542"/>
                </a:cubicBezTo>
                <a:cubicBezTo>
                  <a:pt x="1012" y="543"/>
                  <a:pt x="1019" y="551"/>
                  <a:pt x="1017" y="546"/>
                </a:cubicBezTo>
                <a:cubicBezTo>
                  <a:pt x="1010" y="536"/>
                  <a:pt x="988" y="511"/>
                  <a:pt x="975" y="512"/>
                </a:cubicBezTo>
                <a:cubicBezTo>
                  <a:pt x="955" y="514"/>
                  <a:pt x="967" y="549"/>
                  <a:pt x="955" y="562"/>
                </a:cubicBezTo>
                <a:cubicBezTo>
                  <a:pt x="942" y="576"/>
                  <a:pt x="930" y="567"/>
                  <a:pt x="915" y="575"/>
                </a:cubicBezTo>
                <a:cubicBezTo>
                  <a:pt x="902" y="589"/>
                  <a:pt x="919" y="610"/>
                  <a:pt x="931" y="622"/>
                </a:cubicBezTo>
                <a:cubicBezTo>
                  <a:pt x="951" y="642"/>
                  <a:pt x="976" y="653"/>
                  <a:pt x="1001" y="659"/>
                </a:cubicBezTo>
                <a:cubicBezTo>
                  <a:pt x="1009" y="656"/>
                  <a:pt x="1014" y="657"/>
                  <a:pt x="1019" y="659"/>
                </a:cubicBezTo>
                <a:cubicBezTo>
                  <a:pt x="1019" y="653"/>
                  <a:pt x="1021" y="649"/>
                  <a:pt x="1022" y="644"/>
                </a:cubicBezTo>
                <a:cubicBezTo>
                  <a:pt x="1001" y="619"/>
                  <a:pt x="963" y="591"/>
                  <a:pt x="978" y="552"/>
                </a:cubicBezTo>
                <a:cubicBezTo>
                  <a:pt x="983" y="549"/>
                  <a:pt x="983" y="554"/>
                  <a:pt x="986" y="552"/>
                </a:cubicBezTo>
                <a:close/>
                <a:moveTo>
                  <a:pt x="982" y="718"/>
                </a:moveTo>
                <a:cubicBezTo>
                  <a:pt x="993" y="706"/>
                  <a:pt x="1026" y="692"/>
                  <a:pt x="1019" y="673"/>
                </a:cubicBezTo>
                <a:cubicBezTo>
                  <a:pt x="1014" y="670"/>
                  <a:pt x="1009" y="674"/>
                  <a:pt x="1003" y="670"/>
                </a:cubicBezTo>
                <a:cubicBezTo>
                  <a:pt x="971" y="682"/>
                  <a:pt x="933" y="698"/>
                  <a:pt x="902" y="715"/>
                </a:cubicBezTo>
                <a:cubicBezTo>
                  <a:pt x="903" y="718"/>
                  <a:pt x="902" y="720"/>
                  <a:pt x="900" y="722"/>
                </a:cubicBezTo>
                <a:cubicBezTo>
                  <a:pt x="893" y="725"/>
                  <a:pt x="885" y="727"/>
                  <a:pt x="884" y="736"/>
                </a:cubicBezTo>
                <a:cubicBezTo>
                  <a:pt x="901" y="741"/>
                  <a:pt x="911" y="750"/>
                  <a:pt x="926" y="759"/>
                </a:cubicBezTo>
                <a:cubicBezTo>
                  <a:pt x="931" y="768"/>
                  <a:pt x="933" y="778"/>
                  <a:pt x="941" y="784"/>
                </a:cubicBezTo>
                <a:cubicBezTo>
                  <a:pt x="952" y="762"/>
                  <a:pt x="963" y="737"/>
                  <a:pt x="982" y="718"/>
                </a:cubicBezTo>
                <a:close/>
                <a:moveTo>
                  <a:pt x="647" y="839"/>
                </a:moveTo>
                <a:cubicBezTo>
                  <a:pt x="652" y="876"/>
                  <a:pt x="657" y="917"/>
                  <a:pt x="679" y="941"/>
                </a:cubicBezTo>
                <a:cubicBezTo>
                  <a:pt x="703" y="966"/>
                  <a:pt x="749" y="994"/>
                  <a:pt x="775" y="959"/>
                </a:cubicBezTo>
                <a:cubicBezTo>
                  <a:pt x="781" y="938"/>
                  <a:pt x="782" y="911"/>
                  <a:pt x="779" y="893"/>
                </a:cubicBezTo>
                <a:cubicBezTo>
                  <a:pt x="756" y="900"/>
                  <a:pt x="749" y="916"/>
                  <a:pt x="721" y="918"/>
                </a:cubicBezTo>
                <a:cubicBezTo>
                  <a:pt x="699" y="912"/>
                  <a:pt x="692" y="889"/>
                  <a:pt x="684" y="871"/>
                </a:cubicBezTo>
                <a:cubicBezTo>
                  <a:pt x="679" y="857"/>
                  <a:pt x="670" y="850"/>
                  <a:pt x="679" y="842"/>
                </a:cubicBezTo>
                <a:cubicBezTo>
                  <a:pt x="695" y="852"/>
                  <a:pt x="719" y="847"/>
                  <a:pt x="737" y="839"/>
                </a:cubicBezTo>
                <a:cubicBezTo>
                  <a:pt x="727" y="813"/>
                  <a:pt x="711" y="790"/>
                  <a:pt x="683" y="786"/>
                </a:cubicBezTo>
                <a:cubicBezTo>
                  <a:pt x="666" y="793"/>
                  <a:pt x="656" y="807"/>
                  <a:pt x="650" y="825"/>
                </a:cubicBezTo>
                <a:cubicBezTo>
                  <a:pt x="652" y="826"/>
                  <a:pt x="654" y="829"/>
                  <a:pt x="653" y="834"/>
                </a:cubicBezTo>
                <a:cubicBezTo>
                  <a:pt x="652" y="836"/>
                  <a:pt x="650" y="838"/>
                  <a:pt x="647" y="839"/>
                </a:cubicBezTo>
                <a:close/>
                <a:moveTo>
                  <a:pt x="729" y="784"/>
                </a:moveTo>
                <a:cubicBezTo>
                  <a:pt x="723" y="786"/>
                  <a:pt x="719" y="784"/>
                  <a:pt x="713" y="789"/>
                </a:cubicBezTo>
                <a:cubicBezTo>
                  <a:pt x="743" y="807"/>
                  <a:pt x="759" y="853"/>
                  <a:pt x="749" y="896"/>
                </a:cubicBezTo>
                <a:cubicBezTo>
                  <a:pt x="761" y="891"/>
                  <a:pt x="770" y="884"/>
                  <a:pt x="778" y="876"/>
                </a:cubicBezTo>
                <a:cubicBezTo>
                  <a:pt x="771" y="839"/>
                  <a:pt x="753" y="807"/>
                  <a:pt x="729" y="784"/>
                </a:cubicBezTo>
                <a:close/>
                <a:moveTo>
                  <a:pt x="722" y="907"/>
                </a:moveTo>
                <a:cubicBezTo>
                  <a:pt x="743" y="907"/>
                  <a:pt x="746" y="865"/>
                  <a:pt x="739" y="849"/>
                </a:cubicBezTo>
                <a:cubicBezTo>
                  <a:pt x="728" y="858"/>
                  <a:pt x="706" y="859"/>
                  <a:pt x="689" y="860"/>
                </a:cubicBezTo>
                <a:cubicBezTo>
                  <a:pt x="698" y="871"/>
                  <a:pt x="704" y="907"/>
                  <a:pt x="722" y="907"/>
                </a:cubicBezTo>
                <a:close/>
                <a:moveTo>
                  <a:pt x="559" y="207"/>
                </a:moveTo>
                <a:cubicBezTo>
                  <a:pt x="556" y="201"/>
                  <a:pt x="556" y="192"/>
                  <a:pt x="554" y="187"/>
                </a:cubicBezTo>
                <a:cubicBezTo>
                  <a:pt x="550" y="191"/>
                  <a:pt x="548" y="196"/>
                  <a:pt x="547" y="202"/>
                </a:cubicBezTo>
                <a:cubicBezTo>
                  <a:pt x="553" y="206"/>
                  <a:pt x="559" y="209"/>
                  <a:pt x="559" y="218"/>
                </a:cubicBezTo>
                <a:cubicBezTo>
                  <a:pt x="590" y="233"/>
                  <a:pt x="669" y="247"/>
                  <a:pt x="674" y="197"/>
                </a:cubicBezTo>
                <a:cubicBezTo>
                  <a:pt x="653" y="230"/>
                  <a:pt x="590" y="229"/>
                  <a:pt x="559" y="207"/>
                </a:cubicBezTo>
                <a:close/>
                <a:moveTo>
                  <a:pt x="656" y="171"/>
                </a:moveTo>
                <a:cubicBezTo>
                  <a:pt x="654" y="167"/>
                  <a:pt x="651" y="165"/>
                  <a:pt x="648" y="162"/>
                </a:cubicBezTo>
                <a:cubicBezTo>
                  <a:pt x="622" y="153"/>
                  <a:pt x="542" y="156"/>
                  <a:pt x="572" y="203"/>
                </a:cubicBezTo>
                <a:cubicBezTo>
                  <a:pt x="595" y="219"/>
                  <a:pt x="668" y="220"/>
                  <a:pt x="666" y="182"/>
                </a:cubicBezTo>
                <a:cubicBezTo>
                  <a:pt x="661" y="179"/>
                  <a:pt x="658" y="174"/>
                  <a:pt x="653" y="170"/>
                </a:cubicBezTo>
                <a:cubicBezTo>
                  <a:pt x="655" y="170"/>
                  <a:pt x="655" y="171"/>
                  <a:pt x="656" y="171"/>
                </a:cubicBezTo>
                <a:close/>
                <a:moveTo>
                  <a:pt x="536" y="206"/>
                </a:moveTo>
                <a:cubicBezTo>
                  <a:pt x="519" y="211"/>
                  <a:pt x="503" y="217"/>
                  <a:pt x="491" y="225"/>
                </a:cubicBezTo>
                <a:cubicBezTo>
                  <a:pt x="484" y="226"/>
                  <a:pt x="478" y="229"/>
                  <a:pt x="473" y="232"/>
                </a:cubicBezTo>
                <a:cubicBezTo>
                  <a:pt x="439" y="242"/>
                  <a:pt x="413" y="261"/>
                  <a:pt x="382" y="273"/>
                </a:cubicBezTo>
                <a:cubicBezTo>
                  <a:pt x="353" y="278"/>
                  <a:pt x="341" y="299"/>
                  <a:pt x="317" y="308"/>
                </a:cubicBezTo>
                <a:cubicBezTo>
                  <a:pt x="303" y="324"/>
                  <a:pt x="279" y="330"/>
                  <a:pt x="262" y="342"/>
                </a:cubicBezTo>
                <a:cubicBezTo>
                  <a:pt x="236" y="360"/>
                  <a:pt x="211" y="385"/>
                  <a:pt x="181" y="396"/>
                </a:cubicBezTo>
                <a:cubicBezTo>
                  <a:pt x="177" y="396"/>
                  <a:pt x="177" y="396"/>
                  <a:pt x="174" y="395"/>
                </a:cubicBezTo>
                <a:cubicBezTo>
                  <a:pt x="159" y="405"/>
                  <a:pt x="157" y="423"/>
                  <a:pt x="154" y="443"/>
                </a:cubicBezTo>
                <a:cubicBezTo>
                  <a:pt x="163" y="445"/>
                  <a:pt x="166" y="447"/>
                  <a:pt x="174" y="451"/>
                </a:cubicBezTo>
                <a:cubicBezTo>
                  <a:pt x="178" y="438"/>
                  <a:pt x="175" y="421"/>
                  <a:pt x="180" y="410"/>
                </a:cubicBezTo>
                <a:cubicBezTo>
                  <a:pt x="188" y="407"/>
                  <a:pt x="190" y="401"/>
                  <a:pt x="198" y="396"/>
                </a:cubicBezTo>
                <a:cubicBezTo>
                  <a:pt x="203" y="394"/>
                  <a:pt x="209" y="394"/>
                  <a:pt x="215" y="392"/>
                </a:cubicBezTo>
                <a:cubicBezTo>
                  <a:pt x="219" y="390"/>
                  <a:pt x="223" y="385"/>
                  <a:pt x="227" y="383"/>
                </a:cubicBezTo>
                <a:cubicBezTo>
                  <a:pt x="261" y="365"/>
                  <a:pt x="298" y="348"/>
                  <a:pt x="326" y="326"/>
                </a:cubicBezTo>
                <a:cubicBezTo>
                  <a:pt x="330" y="324"/>
                  <a:pt x="333" y="321"/>
                  <a:pt x="338" y="321"/>
                </a:cubicBezTo>
                <a:cubicBezTo>
                  <a:pt x="397" y="277"/>
                  <a:pt x="469" y="246"/>
                  <a:pt x="538" y="212"/>
                </a:cubicBezTo>
                <a:cubicBezTo>
                  <a:pt x="538" y="212"/>
                  <a:pt x="539" y="212"/>
                  <a:pt x="539" y="211"/>
                </a:cubicBezTo>
                <a:cubicBezTo>
                  <a:pt x="535" y="212"/>
                  <a:pt x="537" y="208"/>
                  <a:pt x="536" y="206"/>
                </a:cubicBezTo>
                <a:close/>
                <a:moveTo>
                  <a:pt x="336" y="454"/>
                </a:moveTo>
                <a:cubicBezTo>
                  <a:pt x="336" y="453"/>
                  <a:pt x="336" y="452"/>
                  <a:pt x="336" y="451"/>
                </a:cubicBezTo>
                <a:cubicBezTo>
                  <a:pt x="289" y="433"/>
                  <a:pt x="248" y="418"/>
                  <a:pt x="195" y="413"/>
                </a:cubicBezTo>
                <a:cubicBezTo>
                  <a:pt x="185" y="422"/>
                  <a:pt x="184" y="440"/>
                  <a:pt x="181" y="456"/>
                </a:cubicBezTo>
                <a:cubicBezTo>
                  <a:pt x="201" y="464"/>
                  <a:pt x="212" y="488"/>
                  <a:pt x="201" y="511"/>
                </a:cubicBezTo>
                <a:cubicBezTo>
                  <a:pt x="198" y="519"/>
                  <a:pt x="189" y="522"/>
                  <a:pt x="185" y="528"/>
                </a:cubicBezTo>
                <a:cubicBezTo>
                  <a:pt x="217" y="554"/>
                  <a:pt x="214" y="615"/>
                  <a:pt x="227" y="656"/>
                </a:cubicBezTo>
                <a:cubicBezTo>
                  <a:pt x="251" y="576"/>
                  <a:pt x="288" y="509"/>
                  <a:pt x="336" y="454"/>
                </a:cubicBezTo>
                <a:close/>
                <a:moveTo>
                  <a:pt x="214" y="642"/>
                </a:moveTo>
                <a:cubicBezTo>
                  <a:pt x="209" y="619"/>
                  <a:pt x="205" y="588"/>
                  <a:pt x="199" y="570"/>
                </a:cubicBezTo>
                <a:cubicBezTo>
                  <a:pt x="193" y="550"/>
                  <a:pt x="180" y="526"/>
                  <a:pt x="159" y="536"/>
                </a:cubicBezTo>
                <a:cubicBezTo>
                  <a:pt x="157" y="565"/>
                  <a:pt x="170" y="592"/>
                  <a:pt x="160" y="614"/>
                </a:cubicBezTo>
                <a:cubicBezTo>
                  <a:pt x="154" y="587"/>
                  <a:pt x="157" y="565"/>
                  <a:pt x="148" y="538"/>
                </a:cubicBezTo>
                <a:cubicBezTo>
                  <a:pt x="143" y="559"/>
                  <a:pt x="149" y="592"/>
                  <a:pt x="140" y="608"/>
                </a:cubicBezTo>
                <a:cubicBezTo>
                  <a:pt x="138" y="590"/>
                  <a:pt x="137" y="580"/>
                  <a:pt x="138" y="565"/>
                </a:cubicBezTo>
                <a:cubicBezTo>
                  <a:pt x="138" y="549"/>
                  <a:pt x="145" y="531"/>
                  <a:pt x="130" y="531"/>
                </a:cubicBezTo>
                <a:cubicBezTo>
                  <a:pt x="122" y="542"/>
                  <a:pt x="118" y="558"/>
                  <a:pt x="109" y="568"/>
                </a:cubicBezTo>
                <a:cubicBezTo>
                  <a:pt x="106" y="551"/>
                  <a:pt x="117" y="546"/>
                  <a:pt x="119" y="531"/>
                </a:cubicBezTo>
                <a:cubicBezTo>
                  <a:pt x="72" y="568"/>
                  <a:pt x="74" y="653"/>
                  <a:pt x="44" y="708"/>
                </a:cubicBezTo>
                <a:cubicBezTo>
                  <a:pt x="60" y="719"/>
                  <a:pt x="67" y="746"/>
                  <a:pt x="87" y="749"/>
                </a:cubicBezTo>
                <a:cubicBezTo>
                  <a:pt x="95" y="706"/>
                  <a:pt x="94" y="653"/>
                  <a:pt x="104" y="612"/>
                </a:cubicBezTo>
                <a:cubicBezTo>
                  <a:pt x="106" y="605"/>
                  <a:pt x="107" y="591"/>
                  <a:pt x="117" y="591"/>
                </a:cubicBezTo>
                <a:cubicBezTo>
                  <a:pt x="103" y="643"/>
                  <a:pt x="100" y="686"/>
                  <a:pt x="99" y="736"/>
                </a:cubicBezTo>
                <a:cubicBezTo>
                  <a:pt x="93" y="741"/>
                  <a:pt x="94" y="757"/>
                  <a:pt x="103" y="758"/>
                </a:cubicBezTo>
                <a:cubicBezTo>
                  <a:pt x="107" y="737"/>
                  <a:pt x="107" y="713"/>
                  <a:pt x="115" y="694"/>
                </a:cubicBezTo>
                <a:cubicBezTo>
                  <a:pt x="119" y="715"/>
                  <a:pt x="109" y="745"/>
                  <a:pt x="113" y="763"/>
                </a:cubicBezTo>
                <a:cubicBezTo>
                  <a:pt x="117" y="762"/>
                  <a:pt x="118" y="765"/>
                  <a:pt x="123" y="764"/>
                </a:cubicBezTo>
                <a:cubicBezTo>
                  <a:pt x="126" y="750"/>
                  <a:pt x="121" y="726"/>
                  <a:pt x="128" y="717"/>
                </a:cubicBezTo>
                <a:cubicBezTo>
                  <a:pt x="129" y="731"/>
                  <a:pt x="131" y="751"/>
                  <a:pt x="132" y="766"/>
                </a:cubicBezTo>
                <a:cubicBezTo>
                  <a:pt x="138" y="768"/>
                  <a:pt x="157" y="774"/>
                  <a:pt x="168" y="768"/>
                </a:cubicBezTo>
                <a:cubicBezTo>
                  <a:pt x="173" y="746"/>
                  <a:pt x="163" y="722"/>
                  <a:pt x="169" y="704"/>
                </a:cubicBezTo>
                <a:cubicBezTo>
                  <a:pt x="172" y="723"/>
                  <a:pt x="177" y="746"/>
                  <a:pt x="178" y="766"/>
                </a:cubicBezTo>
                <a:cubicBezTo>
                  <a:pt x="194" y="763"/>
                  <a:pt x="202" y="752"/>
                  <a:pt x="212" y="743"/>
                </a:cubicBezTo>
                <a:cubicBezTo>
                  <a:pt x="212" y="733"/>
                  <a:pt x="215" y="728"/>
                  <a:pt x="209" y="725"/>
                </a:cubicBezTo>
                <a:cubicBezTo>
                  <a:pt x="210" y="723"/>
                  <a:pt x="212" y="720"/>
                  <a:pt x="211" y="715"/>
                </a:cubicBezTo>
                <a:cubicBezTo>
                  <a:pt x="202" y="679"/>
                  <a:pt x="192" y="636"/>
                  <a:pt x="185" y="601"/>
                </a:cubicBezTo>
                <a:cubicBezTo>
                  <a:pt x="184" y="596"/>
                  <a:pt x="176" y="589"/>
                  <a:pt x="186" y="585"/>
                </a:cubicBezTo>
                <a:cubicBezTo>
                  <a:pt x="196" y="597"/>
                  <a:pt x="195" y="615"/>
                  <a:pt x="198" y="631"/>
                </a:cubicBezTo>
                <a:cubicBezTo>
                  <a:pt x="203" y="662"/>
                  <a:pt x="216" y="692"/>
                  <a:pt x="222" y="717"/>
                </a:cubicBezTo>
                <a:cubicBezTo>
                  <a:pt x="225" y="714"/>
                  <a:pt x="230" y="713"/>
                  <a:pt x="232" y="710"/>
                </a:cubicBezTo>
                <a:cubicBezTo>
                  <a:pt x="228" y="692"/>
                  <a:pt x="218" y="662"/>
                  <a:pt x="214" y="642"/>
                </a:cubicBezTo>
                <a:close/>
                <a:moveTo>
                  <a:pt x="171" y="519"/>
                </a:moveTo>
                <a:cubicBezTo>
                  <a:pt x="178" y="524"/>
                  <a:pt x="196" y="507"/>
                  <a:pt x="193" y="495"/>
                </a:cubicBezTo>
                <a:cubicBezTo>
                  <a:pt x="186" y="503"/>
                  <a:pt x="180" y="512"/>
                  <a:pt x="171" y="519"/>
                </a:cubicBezTo>
                <a:close/>
                <a:moveTo>
                  <a:pt x="191" y="477"/>
                </a:moveTo>
                <a:cubicBezTo>
                  <a:pt x="188" y="476"/>
                  <a:pt x="189" y="470"/>
                  <a:pt x="184" y="471"/>
                </a:cubicBezTo>
                <a:cubicBezTo>
                  <a:pt x="181" y="497"/>
                  <a:pt x="156" y="509"/>
                  <a:pt x="128" y="514"/>
                </a:cubicBezTo>
                <a:cubicBezTo>
                  <a:pt x="154" y="539"/>
                  <a:pt x="182" y="500"/>
                  <a:pt x="191" y="477"/>
                </a:cubicBezTo>
                <a:close/>
                <a:moveTo>
                  <a:pt x="130" y="502"/>
                </a:moveTo>
                <a:cubicBezTo>
                  <a:pt x="150" y="502"/>
                  <a:pt x="185" y="484"/>
                  <a:pt x="168" y="464"/>
                </a:cubicBezTo>
                <a:cubicBezTo>
                  <a:pt x="155" y="478"/>
                  <a:pt x="138" y="488"/>
                  <a:pt x="120" y="497"/>
                </a:cubicBezTo>
                <a:cubicBezTo>
                  <a:pt x="120" y="503"/>
                  <a:pt x="127" y="502"/>
                  <a:pt x="130" y="502"/>
                </a:cubicBezTo>
                <a:close/>
                <a:moveTo>
                  <a:pt x="145" y="455"/>
                </a:moveTo>
                <a:cubicBezTo>
                  <a:pt x="125" y="458"/>
                  <a:pt x="116" y="475"/>
                  <a:pt x="119" y="489"/>
                </a:cubicBezTo>
                <a:cubicBezTo>
                  <a:pt x="135" y="483"/>
                  <a:pt x="144" y="471"/>
                  <a:pt x="156" y="462"/>
                </a:cubicBezTo>
                <a:cubicBezTo>
                  <a:pt x="155" y="461"/>
                  <a:pt x="156" y="460"/>
                  <a:pt x="156" y="458"/>
                </a:cubicBezTo>
                <a:cubicBezTo>
                  <a:pt x="151" y="459"/>
                  <a:pt x="150" y="456"/>
                  <a:pt x="145" y="4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9" name="组合 188"/>
          <p:cNvGrpSpPr/>
          <p:nvPr/>
        </p:nvGrpSpPr>
        <p:grpSpPr>
          <a:xfrm>
            <a:off x="85616" y="2193926"/>
            <a:ext cx="1413772" cy="889000"/>
            <a:chOff x="1398588" y="1435101"/>
            <a:chExt cx="936625" cy="588963"/>
          </a:xfrm>
        </p:grpSpPr>
        <p:sp>
          <p:nvSpPr>
            <p:cNvPr id="130" name="Freeform 128"/>
            <p:cNvSpPr>
              <a:spLocks noEditPoints="1"/>
            </p:cNvSpPr>
            <p:nvPr/>
          </p:nvSpPr>
          <p:spPr bwMode="auto">
            <a:xfrm>
              <a:off x="1979613" y="1682751"/>
              <a:ext cx="192088" cy="193675"/>
            </a:xfrm>
            <a:custGeom>
              <a:avLst/>
              <a:gdLst>
                <a:gd name="T0" fmla="*/ 197 w 247"/>
                <a:gd name="T1" fmla="*/ 105 h 248"/>
                <a:gd name="T2" fmla="*/ 178 w 247"/>
                <a:gd name="T3" fmla="*/ 102 h 248"/>
                <a:gd name="T4" fmla="*/ 137 w 247"/>
                <a:gd name="T5" fmla="*/ 82 h 248"/>
                <a:gd name="T6" fmla="*/ 110 w 247"/>
                <a:gd name="T7" fmla="*/ 95 h 248"/>
                <a:gd name="T8" fmla="*/ 120 w 247"/>
                <a:gd name="T9" fmla="*/ 161 h 248"/>
                <a:gd name="T10" fmla="*/ 163 w 247"/>
                <a:gd name="T11" fmla="*/ 161 h 248"/>
                <a:gd name="T12" fmla="*/ 185 w 247"/>
                <a:gd name="T13" fmla="*/ 203 h 248"/>
                <a:gd name="T14" fmla="*/ 53 w 247"/>
                <a:gd name="T15" fmla="*/ 217 h 248"/>
                <a:gd name="T16" fmla="*/ 18 w 247"/>
                <a:gd name="T17" fmla="*/ 92 h 248"/>
                <a:gd name="T18" fmla="*/ 26 w 247"/>
                <a:gd name="T19" fmla="*/ 78 h 248"/>
                <a:gd name="T20" fmla="*/ 28 w 247"/>
                <a:gd name="T21" fmla="*/ 70 h 248"/>
                <a:gd name="T22" fmla="*/ 115 w 247"/>
                <a:gd name="T23" fmla="*/ 12 h 248"/>
                <a:gd name="T24" fmla="*/ 185 w 247"/>
                <a:gd name="T25" fmla="*/ 32 h 248"/>
                <a:gd name="T26" fmla="*/ 222 w 247"/>
                <a:gd name="T27" fmla="*/ 24 h 248"/>
                <a:gd name="T28" fmla="*/ 197 w 247"/>
                <a:gd name="T29" fmla="*/ 105 h 248"/>
                <a:gd name="T30" fmla="*/ 211 w 247"/>
                <a:gd name="T31" fmla="*/ 31 h 248"/>
                <a:gd name="T32" fmla="*/ 172 w 247"/>
                <a:gd name="T33" fmla="*/ 47 h 248"/>
                <a:gd name="T34" fmla="*/ 157 w 247"/>
                <a:gd name="T35" fmla="*/ 35 h 248"/>
                <a:gd name="T36" fmla="*/ 24 w 247"/>
                <a:gd name="T37" fmla="*/ 128 h 248"/>
                <a:gd name="T38" fmla="*/ 80 w 247"/>
                <a:gd name="T39" fmla="*/ 217 h 248"/>
                <a:gd name="T40" fmla="*/ 163 w 247"/>
                <a:gd name="T41" fmla="*/ 174 h 248"/>
                <a:gd name="T42" fmla="*/ 127 w 247"/>
                <a:gd name="T43" fmla="*/ 174 h 248"/>
                <a:gd name="T44" fmla="*/ 104 w 247"/>
                <a:gd name="T45" fmla="*/ 85 h 248"/>
                <a:gd name="T46" fmla="*/ 166 w 247"/>
                <a:gd name="T47" fmla="*/ 76 h 248"/>
                <a:gd name="T48" fmla="*/ 196 w 247"/>
                <a:gd name="T49" fmla="*/ 91 h 248"/>
                <a:gd name="T50" fmla="*/ 211 w 247"/>
                <a:gd name="T51" fmla="*/ 3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7" h="248">
                  <a:moveTo>
                    <a:pt x="197" y="105"/>
                  </a:moveTo>
                  <a:cubicBezTo>
                    <a:pt x="190" y="100"/>
                    <a:pt x="187" y="105"/>
                    <a:pt x="178" y="102"/>
                  </a:cubicBezTo>
                  <a:cubicBezTo>
                    <a:pt x="164" y="97"/>
                    <a:pt x="161" y="81"/>
                    <a:pt x="137" y="82"/>
                  </a:cubicBezTo>
                  <a:cubicBezTo>
                    <a:pt x="128" y="83"/>
                    <a:pt x="115" y="90"/>
                    <a:pt x="110" y="95"/>
                  </a:cubicBezTo>
                  <a:cubicBezTo>
                    <a:pt x="94" y="111"/>
                    <a:pt x="90" y="152"/>
                    <a:pt x="120" y="161"/>
                  </a:cubicBezTo>
                  <a:cubicBezTo>
                    <a:pt x="135" y="165"/>
                    <a:pt x="150" y="157"/>
                    <a:pt x="163" y="161"/>
                  </a:cubicBezTo>
                  <a:cubicBezTo>
                    <a:pt x="178" y="165"/>
                    <a:pt x="186" y="188"/>
                    <a:pt x="185" y="203"/>
                  </a:cubicBezTo>
                  <a:cubicBezTo>
                    <a:pt x="164" y="248"/>
                    <a:pt x="90" y="236"/>
                    <a:pt x="53" y="217"/>
                  </a:cubicBezTo>
                  <a:cubicBezTo>
                    <a:pt x="27" y="191"/>
                    <a:pt x="0" y="138"/>
                    <a:pt x="18" y="92"/>
                  </a:cubicBezTo>
                  <a:cubicBezTo>
                    <a:pt x="19" y="88"/>
                    <a:pt x="25" y="83"/>
                    <a:pt x="26" y="78"/>
                  </a:cubicBezTo>
                  <a:cubicBezTo>
                    <a:pt x="27" y="75"/>
                    <a:pt x="27" y="72"/>
                    <a:pt x="28" y="70"/>
                  </a:cubicBezTo>
                  <a:cubicBezTo>
                    <a:pt x="42" y="41"/>
                    <a:pt x="82" y="13"/>
                    <a:pt x="115" y="12"/>
                  </a:cubicBezTo>
                  <a:cubicBezTo>
                    <a:pt x="147" y="12"/>
                    <a:pt x="160" y="29"/>
                    <a:pt x="185" y="32"/>
                  </a:cubicBezTo>
                  <a:cubicBezTo>
                    <a:pt x="197" y="26"/>
                    <a:pt x="207" y="13"/>
                    <a:pt x="222" y="24"/>
                  </a:cubicBezTo>
                  <a:cubicBezTo>
                    <a:pt x="247" y="41"/>
                    <a:pt x="217" y="93"/>
                    <a:pt x="197" y="105"/>
                  </a:cubicBezTo>
                  <a:close/>
                  <a:moveTo>
                    <a:pt x="211" y="31"/>
                  </a:moveTo>
                  <a:cubicBezTo>
                    <a:pt x="200" y="40"/>
                    <a:pt x="189" y="52"/>
                    <a:pt x="172" y="47"/>
                  </a:cubicBezTo>
                  <a:cubicBezTo>
                    <a:pt x="166" y="43"/>
                    <a:pt x="161" y="37"/>
                    <a:pt x="157" y="35"/>
                  </a:cubicBezTo>
                  <a:cubicBezTo>
                    <a:pt x="94" y="0"/>
                    <a:pt x="20" y="62"/>
                    <a:pt x="24" y="128"/>
                  </a:cubicBezTo>
                  <a:cubicBezTo>
                    <a:pt x="26" y="165"/>
                    <a:pt x="47" y="206"/>
                    <a:pt x="80" y="217"/>
                  </a:cubicBezTo>
                  <a:cubicBezTo>
                    <a:pt x="118" y="229"/>
                    <a:pt x="198" y="223"/>
                    <a:pt x="163" y="174"/>
                  </a:cubicBezTo>
                  <a:cubicBezTo>
                    <a:pt x="148" y="168"/>
                    <a:pt x="136" y="175"/>
                    <a:pt x="127" y="174"/>
                  </a:cubicBezTo>
                  <a:cubicBezTo>
                    <a:pt x="83" y="170"/>
                    <a:pt x="72" y="110"/>
                    <a:pt x="104" y="85"/>
                  </a:cubicBezTo>
                  <a:cubicBezTo>
                    <a:pt x="121" y="71"/>
                    <a:pt x="139" y="69"/>
                    <a:pt x="166" y="76"/>
                  </a:cubicBezTo>
                  <a:cubicBezTo>
                    <a:pt x="173" y="84"/>
                    <a:pt x="182" y="94"/>
                    <a:pt x="196" y="91"/>
                  </a:cubicBezTo>
                  <a:cubicBezTo>
                    <a:pt x="208" y="80"/>
                    <a:pt x="236" y="45"/>
                    <a:pt x="2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9"/>
            <p:cNvSpPr>
              <a:spLocks noEditPoints="1"/>
            </p:cNvSpPr>
            <p:nvPr/>
          </p:nvSpPr>
          <p:spPr bwMode="auto">
            <a:xfrm>
              <a:off x="1892301" y="1658938"/>
              <a:ext cx="44450" cy="42863"/>
            </a:xfrm>
            <a:custGeom>
              <a:avLst/>
              <a:gdLst>
                <a:gd name="T0" fmla="*/ 55 w 57"/>
                <a:gd name="T1" fmla="*/ 27 h 55"/>
                <a:gd name="T2" fmla="*/ 28 w 57"/>
                <a:gd name="T3" fmla="*/ 52 h 55"/>
                <a:gd name="T4" fmla="*/ 24 w 57"/>
                <a:gd name="T5" fmla="*/ 2 h 55"/>
                <a:gd name="T6" fmla="*/ 55 w 57"/>
                <a:gd name="T7" fmla="*/ 27 h 55"/>
                <a:gd name="T8" fmla="*/ 23 w 57"/>
                <a:gd name="T9" fmla="*/ 14 h 55"/>
                <a:gd name="T10" fmla="*/ 45 w 57"/>
                <a:gd name="T11" fmla="*/ 36 h 55"/>
                <a:gd name="T12" fmla="*/ 23 w 57"/>
                <a:gd name="T13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5">
                  <a:moveTo>
                    <a:pt x="55" y="27"/>
                  </a:moveTo>
                  <a:cubicBezTo>
                    <a:pt x="57" y="42"/>
                    <a:pt x="45" y="55"/>
                    <a:pt x="28" y="52"/>
                  </a:cubicBezTo>
                  <a:cubicBezTo>
                    <a:pt x="8" y="49"/>
                    <a:pt x="0" y="5"/>
                    <a:pt x="24" y="2"/>
                  </a:cubicBezTo>
                  <a:cubicBezTo>
                    <a:pt x="40" y="0"/>
                    <a:pt x="53" y="14"/>
                    <a:pt x="55" y="27"/>
                  </a:cubicBezTo>
                  <a:close/>
                  <a:moveTo>
                    <a:pt x="23" y="14"/>
                  </a:moveTo>
                  <a:cubicBezTo>
                    <a:pt x="8" y="30"/>
                    <a:pt x="32" y="53"/>
                    <a:pt x="45" y="36"/>
                  </a:cubicBezTo>
                  <a:cubicBezTo>
                    <a:pt x="48" y="18"/>
                    <a:pt x="29" y="14"/>
                    <a:pt x="23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0"/>
            <p:cNvSpPr>
              <a:spLocks noEditPoints="1"/>
            </p:cNvSpPr>
            <p:nvPr/>
          </p:nvSpPr>
          <p:spPr bwMode="auto">
            <a:xfrm>
              <a:off x="1874838" y="1741488"/>
              <a:ext cx="53975" cy="53975"/>
            </a:xfrm>
            <a:custGeom>
              <a:avLst/>
              <a:gdLst>
                <a:gd name="T0" fmla="*/ 64 w 71"/>
                <a:gd name="T1" fmla="*/ 55 h 71"/>
                <a:gd name="T2" fmla="*/ 13 w 71"/>
                <a:gd name="T3" fmla="*/ 59 h 71"/>
                <a:gd name="T4" fmla="*/ 15 w 71"/>
                <a:gd name="T5" fmla="*/ 7 h 71"/>
                <a:gd name="T6" fmla="*/ 52 w 71"/>
                <a:gd name="T7" fmla="*/ 4 h 71"/>
                <a:gd name="T8" fmla="*/ 64 w 71"/>
                <a:gd name="T9" fmla="*/ 55 h 71"/>
                <a:gd name="T10" fmla="*/ 30 w 71"/>
                <a:gd name="T11" fmla="*/ 58 h 71"/>
                <a:gd name="T12" fmla="*/ 39 w 71"/>
                <a:gd name="T13" fmla="*/ 9 h 71"/>
                <a:gd name="T14" fmla="*/ 30 w 71"/>
                <a:gd name="T15" fmla="*/ 5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71">
                  <a:moveTo>
                    <a:pt x="64" y="55"/>
                  </a:moveTo>
                  <a:cubicBezTo>
                    <a:pt x="52" y="70"/>
                    <a:pt x="29" y="71"/>
                    <a:pt x="13" y="59"/>
                  </a:cubicBezTo>
                  <a:cubicBezTo>
                    <a:pt x="0" y="44"/>
                    <a:pt x="2" y="19"/>
                    <a:pt x="15" y="7"/>
                  </a:cubicBezTo>
                  <a:cubicBezTo>
                    <a:pt x="25" y="3"/>
                    <a:pt x="37" y="0"/>
                    <a:pt x="52" y="4"/>
                  </a:cubicBezTo>
                  <a:cubicBezTo>
                    <a:pt x="65" y="16"/>
                    <a:pt x="71" y="38"/>
                    <a:pt x="64" y="55"/>
                  </a:cubicBezTo>
                  <a:close/>
                  <a:moveTo>
                    <a:pt x="30" y="58"/>
                  </a:moveTo>
                  <a:cubicBezTo>
                    <a:pt x="58" y="64"/>
                    <a:pt x="66" y="19"/>
                    <a:pt x="39" y="9"/>
                  </a:cubicBezTo>
                  <a:cubicBezTo>
                    <a:pt x="12" y="13"/>
                    <a:pt x="5" y="52"/>
                    <a:pt x="30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31"/>
            <p:cNvSpPr>
              <a:spLocks noEditPoints="1"/>
            </p:cNvSpPr>
            <p:nvPr/>
          </p:nvSpPr>
          <p:spPr bwMode="auto">
            <a:xfrm>
              <a:off x="1720851" y="1649413"/>
              <a:ext cx="53975" cy="66675"/>
            </a:xfrm>
            <a:custGeom>
              <a:avLst/>
              <a:gdLst>
                <a:gd name="T0" fmla="*/ 20 w 68"/>
                <a:gd name="T1" fmla="*/ 83 h 87"/>
                <a:gd name="T2" fmla="*/ 0 w 68"/>
                <a:gd name="T3" fmla="*/ 17 h 87"/>
                <a:gd name="T4" fmla="*/ 10 w 68"/>
                <a:gd name="T5" fmla="*/ 2 h 87"/>
                <a:gd name="T6" fmla="*/ 42 w 68"/>
                <a:gd name="T7" fmla="*/ 33 h 87"/>
                <a:gd name="T8" fmla="*/ 57 w 68"/>
                <a:gd name="T9" fmla="*/ 49 h 87"/>
                <a:gd name="T10" fmla="*/ 20 w 68"/>
                <a:gd name="T11" fmla="*/ 83 h 87"/>
                <a:gd name="T12" fmla="*/ 48 w 68"/>
                <a:gd name="T13" fmla="*/ 54 h 87"/>
                <a:gd name="T14" fmla="*/ 13 w 68"/>
                <a:gd name="T15" fmla="*/ 15 h 87"/>
                <a:gd name="T16" fmla="*/ 23 w 68"/>
                <a:gd name="T17" fmla="*/ 73 h 87"/>
                <a:gd name="T18" fmla="*/ 48 w 68"/>
                <a:gd name="T19" fmla="*/ 5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87">
                  <a:moveTo>
                    <a:pt x="20" y="83"/>
                  </a:moveTo>
                  <a:cubicBezTo>
                    <a:pt x="6" y="64"/>
                    <a:pt x="6" y="39"/>
                    <a:pt x="0" y="17"/>
                  </a:cubicBezTo>
                  <a:cubicBezTo>
                    <a:pt x="3" y="12"/>
                    <a:pt x="3" y="3"/>
                    <a:pt x="10" y="2"/>
                  </a:cubicBezTo>
                  <a:cubicBezTo>
                    <a:pt x="21" y="0"/>
                    <a:pt x="28" y="18"/>
                    <a:pt x="42" y="33"/>
                  </a:cubicBezTo>
                  <a:cubicBezTo>
                    <a:pt x="45" y="36"/>
                    <a:pt x="55" y="43"/>
                    <a:pt x="57" y="49"/>
                  </a:cubicBezTo>
                  <a:cubicBezTo>
                    <a:pt x="68" y="75"/>
                    <a:pt x="44" y="87"/>
                    <a:pt x="20" y="83"/>
                  </a:cubicBezTo>
                  <a:close/>
                  <a:moveTo>
                    <a:pt x="48" y="54"/>
                  </a:moveTo>
                  <a:cubicBezTo>
                    <a:pt x="44" y="40"/>
                    <a:pt x="21" y="22"/>
                    <a:pt x="13" y="15"/>
                  </a:cubicBezTo>
                  <a:cubicBezTo>
                    <a:pt x="10" y="36"/>
                    <a:pt x="19" y="54"/>
                    <a:pt x="23" y="73"/>
                  </a:cubicBezTo>
                  <a:cubicBezTo>
                    <a:pt x="39" y="78"/>
                    <a:pt x="53" y="70"/>
                    <a:pt x="48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32"/>
            <p:cNvSpPr>
              <a:spLocks noEditPoints="1"/>
            </p:cNvSpPr>
            <p:nvPr/>
          </p:nvSpPr>
          <p:spPr bwMode="auto">
            <a:xfrm>
              <a:off x="1398588" y="1435101"/>
              <a:ext cx="936625" cy="588963"/>
            </a:xfrm>
            <a:custGeom>
              <a:avLst/>
              <a:gdLst>
                <a:gd name="T0" fmla="*/ 466 w 1203"/>
                <a:gd name="T1" fmla="*/ 54 h 756"/>
                <a:gd name="T2" fmla="*/ 1107 w 1203"/>
                <a:gd name="T3" fmla="*/ 233 h 756"/>
                <a:gd name="T4" fmla="*/ 1056 w 1203"/>
                <a:gd name="T5" fmla="*/ 745 h 756"/>
                <a:gd name="T6" fmla="*/ 497 w 1203"/>
                <a:gd name="T7" fmla="*/ 639 h 756"/>
                <a:gd name="T8" fmla="*/ 47 w 1203"/>
                <a:gd name="T9" fmla="*/ 508 h 756"/>
                <a:gd name="T10" fmla="*/ 1163 w 1203"/>
                <a:gd name="T11" fmla="*/ 427 h 756"/>
                <a:gd name="T12" fmla="*/ 946 w 1203"/>
                <a:gd name="T13" fmla="*/ 720 h 756"/>
                <a:gd name="T14" fmla="*/ 462 w 1203"/>
                <a:gd name="T15" fmla="*/ 600 h 756"/>
                <a:gd name="T16" fmla="*/ 166 w 1203"/>
                <a:gd name="T17" fmla="*/ 329 h 756"/>
                <a:gd name="T18" fmla="*/ 208 w 1203"/>
                <a:gd name="T19" fmla="*/ 120 h 756"/>
                <a:gd name="T20" fmla="*/ 132 w 1203"/>
                <a:gd name="T21" fmla="*/ 547 h 756"/>
                <a:gd name="T22" fmla="*/ 920 w 1203"/>
                <a:gd name="T23" fmla="*/ 724 h 756"/>
                <a:gd name="T24" fmla="*/ 1171 w 1203"/>
                <a:gd name="T25" fmla="*/ 353 h 756"/>
                <a:gd name="T26" fmla="*/ 788 w 1203"/>
                <a:gd name="T27" fmla="*/ 209 h 756"/>
                <a:gd name="T28" fmla="*/ 331 w 1203"/>
                <a:gd name="T29" fmla="*/ 92 h 756"/>
                <a:gd name="T30" fmla="*/ 585 w 1203"/>
                <a:gd name="T31" fmla="*/ 186 h 756"/>
                <a:gd name="T32" fmla="*/ 234 w 1203"/>
                <a:gd name="T33" fmla="*/ 187 h 756"/>
                <a:gd name="T34" fmla="*/ 243 w 1203"/>
                <a:gd name="T35" fmla="*/ 442 h 756"/>
                <a:gd name="T36" fmla="*/ 626 w 1203"/>
                <a:gd name="T37" fmla="*/ 563 h 756"/>
                <a:gd name="T38" fmla="*/ 948 w 1203"/>
                <a:gd name="T39" fmla="*/ 628 h 756"/>
                <a:gd name="T40" fmla="*/ 1078 w 1203"/>
                <a:gd name="T41" fmla="*/ 497 h 756"/>
                <a:gd name="T42" fmla="*/ 496 w 1203"/>
                <a:gd name="T43" fmla="*/ 511 h 756"/>
                <a:gd name="T44" fmla="*/ 255 w 1203"/>
                <a:gd name="T45" fmla="*/ 202 h 756"/>
                <a:gd name="T46" fmla="*/ 1108 w 1203"/>
                <a:gd name="T47" fmla="*/ 280 h 756"/>
                <a:gd name="T48" fmla="*/ 974 w 1203"/>
                <a:gd name="T49" fmla="*/ 202 h 756"/>
                <a:gd name="T50" fmla="*/ 234 w 1203"/>
                <a:gd name="T51" fmla="*/ 19 h 756"/>
                <a:gd name="T52" fmla="*/ 255 w 1203"/>
                <a:gd name="T53" fmla="*/ 46 h 756"/>
                <a:gd name="T54" fmla="*/ 390 w 1203"/>
                <a:gd name="T55" fmla="*/ 84 h 756"/>
                <a:gd name="T56" fmla="*/ 541 w 1203"/>
                <a:gd name="T57" fmla="*/ 128 h 756"/>
                <a:gd name="T58" fmla="*/ 737 w 1203"/>
                <a:gd name="T59" fmla="*/ 166 h 756"/>
                <a:gd name="T60" fmla="*/ 885 w 1203"/>
                <a:gd name="T61" fmla="*/ 207 h 756"/>
                <a:gd name="T62" fmla="*/ 1030 w 1203"/>
                <a:gd name="T63" fmla="*/ 258 h 756"/>
                <a:gd name="T64" fmla="*/ 273 w 1203"/>
                <a:gd name="T65" fmla="*/ 417 h 756"/>
                <a:gd name="T66" fmla="*/ 598 w 1203"/>
                <a:gd name="T67" fmla="*/ 523 h 756"/>
                <a:gd name="T68" fmla="*/ 877 w 1203"/>
                <a:gd name="T69" fmla="*/ 590 h 756"/>
                <a:gd name="T70" fmla="*/ 1118 w 1203"/>
                <a:gd name="T71" fmla="*/ 350 h 756"/>
                <a:gd name="T72" fmla="*/ 678 w 1203"/>
                <a:gd name="T73" fmla="*/ 217 h 756"/>
                <a:gd name="T74" fmla="*/ 443 w 1203"/>
                <a:gd name="T75" fmla="*/ 160 h 756"/>
                <a:gd name="T76" fmla="*/ 1091 w 1203"/>
                <a:gd name="T77" fmla="*/ 275 h 756"/>
                <a:gd name="T78" fmla="*/ 563 w 1203"/>
                <a:gd name="T79" fmla="*/ 558 h 756"/>
                <a:gd name="T80" fmla="*/ 197 w 1203"/>
                <a:gd name="T81" fmla="*/ 368 h 756"/>
                <a:gd name="T82" fmla="*/ 120 w 1203"/>
                <a:gd name="T83" fmla="*/ 493 h 756"/>
                <a:gd name="T84" fmla="*/ 691 w 1203"/>
                <a:gd name="T85" fmla="*/ 642 h 756"/>
                <a:gd name="T86" fmla="*/ 1062 w 1203"/>
                <a:gd name="T87" fmla="*/ 607 h 756"/>
                <a:gd name="T88" fmla="*/ 1005 w 1203"/>
                <a:gd name="T89" fmla="*/ 253 h 756"/>
                <a:gd name="T90" fmla="*/ 841 w 1203"/>
                <a:gd name="T91" fmla="*/ 212 h 756"/>
                <a:gd name="T92" fmla="*/ 773 w 1203"/>
                <a:gd name="T93" fmla="*/ 193 h 756"/>
                <a:gd name="T94" fmla="*/ 737 w 1203"/>
                <a:gd name="T95" fmla="*/ 177 h 756"/>
                <a:gd name="T96" fmla="*/ 654 w 1203"/>
                <a:gd name="T97" fmla="*/ 160 h 756"/>
                <a:gd name="T98" fmla="*/ 577 w 1203"/>
                <a:gd name="T99" fmla="*/ 136 h 756"/>
                <a:gd name="T100" fmla="*/ 487 w 1203"/>
                <a:gd name="T101" fmla="*/ 112 h 756"/>
                <a:gd name="T102" fmla="*/ 430 w 1203"/>
                <a:gd name="T103" fmla="*/ 104 h 756"/>
                <a:gd name="T104" fmla="*/ 228 w 1203"/>
                <a:gd name="T105" fmla="*/ 55 h 756"/>
                <a:gd name="T106" fmla="*/ 182 w 1203"/>
                <a:gd name="T107" fmla="*/ 92 h 756"/>
                <a:gd name="T108" fmla="*/ 183 w 1203"/>
                <a:gd name="T109" fmla="*/ 66 h 756"/>
                <a:gd name="T110" fmla="*/ 147 w 1203"/>
                <a:gd name="T111" fmla="*/ 74 h 756"/>
                <a:gd name="T112" fmla="*/ 136 w 1203"/>
                <a:gd name="T113" fmla="*/ 273 h 756"/>
                <a:gd name="T114" fmla="*/ 141 w 1203"/>
                <a:gd name="T115" fmla="*/ 229 h 756"/>
                <a:gd name="T116" fmla="*/ 156 w 1203"/>
                <a:gd name="T117" fmla="*/ 120 h 756"/>
                <a:gd name="T118" fmla="*/ 44 w 1203"/>
                <a:gd name="T119" fmla="*/ 323 h 756"/>
                <a:gd name="T120" fmla="*/ 123 w 1203"/>
                <a:gd name="T121" fmla="*/ 17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03" h="756">
                  <a:moveTo>
                    <a:pt x="141" y="6"/>
                  </a:moveTo>
                  <a:cubicBezTo>
                    <a:pt x="152" y="9"/>
                    <a:pt x="166" y="0"/>
                    <a:pt x="174" y="0"/>
                  </a:cubicBezTo>
                  <a:cubicBezTo>
                    <a:pt x="180" y="0"/>
                    <a:pt x="189" y="3"/>
                    <a:pt x="197" y="4"/>
                  </a:cubicBezTo>
                  <a:cubicBezTo>
                    <a:pt x="216" y="6"/>
                    <a:pt x="243" y="7"/>
                    <a:pt x="263" y="11"/>
                  </a:cubicBezTo>
                  <a:cubicBezTo>
                    <a:pt x="279" y="15"/>
                    <a:pt x="294" y="22"/>
                    <a:pt x="310" y="26"/>
                  </a:cubicBezTo>
                  <a:cubicBezTo>
                    <a:pt x="362" y="39"/>
                    <a:pt x="415" y="41"/>
                    <a:pt x="466" y="54"/>
                  </a:cubicBezTo>
                  <a:cubicBezTo>
                    <a:pt x="498" y="62"/>
                    <a:pt x="531" y="70"/>
                    <a:pt x="564" y="79"/>
                  </a:cubicBezTo>
                  <a:cubicBezTo>
                    <a:pt x="631" y="97"/>
                    <a:pt x="699" y="111"/>
                    <a:pt x="763" y="133"/>
                  </a:cubicBezTo>
                  <a:cubicBezTo>
                    <a:pt x="796" y="145"/>
                    <a:pt x="830" y="152"/>
                    <a:pt x="862" y="163"/>
                  </a:cubicBezTo>
                  <a:cubicBezTo>
                    <a:pt x="926" y="185"/>
                    <a:pt x="990" y="195"/>
                    <a:pt x="1051" y="208"/>
                  </a:cubicBezTo>
                  <a:cubicBezTo>
                    <a:pt x="1061" y="213"/>
                    <a:pt x="1071" y="217"/>
                    <a:pt x="1082" y="218"/>
                  </a:cubicBezTo>
                  <a:cubicBezTo>
                    <a:pt x="1089" y="225"/>
                    <a:pt x="1099" y="227"/>
                    <a:pt x="1107" y="233"/>
                  </a:cubicBezTo>
                  <a:cubicBezTo>
                    <a:pt x="1124" y="246"/>
                    <a:pt x="1139" y="268"/>
                    <a:pt x="1154" y="289"/>
                  </a:cubicBezTo>
                  <a:cubicBezTo>
                    <a:pt x="1176" y="318"/>
                    <a:pt x="1203" y="344"/>
                    <a:pt x="1201" y="385"/>
                  </a:cubicBezTo>
                  <a:cubicBezTo>
                    <a:pt x="1199" y="417"/>
                    <a:pt x="1187" y="449"/>
                    <a:pt x="1176" y="480"/>
                  </a:cubicBezTo>
                  <a:cubicBezTo>
                    <a:pt x="1165" y="508"/>
                    <a:pt x="1151" y="535"/>
                    <a:pt x="1138" y="563"/>
                  </a:cubicBezTo>
                  <a:cubicBezTo>
                    <a:pt x="1126" y="591"/>
                    <a:pt x="1114" y="621"/>
                    <a:pt x="1102" y="649"/>
                  </a:cubicBezTo>
                  <a:cubicBezTo>
                    <a:pt x="1086" y="685"/>
                    <a:pt x="1078" y="721"/>
                    <a:pt x="1056" y="745"/>
                  </a:cubicBezTo>
                  <a:cubicBezTo>
                    <a:pt x="1040" y="749"/>
                    <a:pt x="1016" y="755"/>
                    <a:pt x="991" y="756"/>
                  </a:cubicBezTo>
                  <a:cubicBezTo>
                    <a:pt x="959" y="753"/>
                    <a:pt x="935" y="739"/>
                    <a:pt x="904" y="732"/>
                  </a:cubicBezTo>
                  <a:cubicBezTo>
                    <a:pt x="859" y="723"/>
                    <a:pt x="816" y="708"/>
                    <a:pt x="771" y="696"/>
                  </a:cubicBezTo>
                  <a:cubicBezTo>
                    <a:pt x="748" y="691"/>
                    <a:pt x="725" y="686"/>
                    <a:pt x="702" y="680"/>
                  </a:cubicBezTo>
                  <a:cubicBezTo>
                    <a:pt x="659" y="670"/>
                    <a:pt x="615" y="656"/>
                    <a:pt x="570" y="649"/>
                  </a:cubicBezTo>
                  <a:cubicBezTo>
                    <a:pt x="546" y="645"/>
                    <a:pt x="521" y="642"/>
                    <a:pt x="497" y="639"/>
                  </a:cubicBezTo>
                  <a:cubicBezTo>
                    <a:pt x="469" y="635"/>
                    <a:pt x="445" y="627"/>
                    <a:pt x="414" y="625"/>
                  </a:cubicBezTo>
                  <a:cubicBezTo>
                    <a:pt x="367" y="608"/>
                    <a:pt x="317" y="603"/>
                    <a:pt x="272" y="590"/>
                  </a:cubicBezTo>
                  <a:cubicBezTo>
                    <a:pt x="231" y="579"/>
                    <a:pt x="190" y="573"/>
                    <a:pt x="151" y="559"/>
                  </a:cubicBezTo>
                  <a:cubicBezTo>
                    <a:pt x="126" y="561"/>
                    <a:pt x="112" y="549"/>
                    <a:pt x="86" y="547"/>
                  </a:cubicBezTo>
                  <a:cubicBezTo>
                    <a:pt x="76" y="539"/>
                    <a:pt x="66" y="536"/>
                    <a:pt x="59" y="528"/>
                  </a:cubicBezTo>
                  <a:cubicBezTo>
                    <a:pt x="54" y="523"/>
                    <a:pt x="52" y="516"/>
                    <a:pt x="47" y="508"/>
                  </a:cubicBezTo>
                  <a:cubicBezTo>
                    <a:pt x="38" y="494"/>
                    <a:pt x="24" y="479"/>
                    <a:pt x="16" y="463"/>
                  </a:cubicBezTo>
                  <a:cubicBezTo>
                    <a:pt x="9" y="448"/>
                    <a:pt x="0" y="421"/>
                    <a:pt x="1" y="401"/>
                  </a:cubicBezTo>
                  <a:cubicBezTo>
                    <a:pt x="4" y="368"/>
                    <a:pt x="27" y="338"/>
                    <a:pt x="39" y="308"/>
                  </a:cubicBezTo>
                  <a:cubicBezTo>
                    <a:pt x="51" y="276"/>
                    <a:pt x="62" y="241"/>
                    <a:pt x="74" y="208"/>
                  </a:cubicBezTo>
                  <a:cubicBezTo>
                    <a:pt x="98" y="135"/>
                    <a:pt x="109" y="62"/>
                    <a:pt x="141" y="6"/>
                  </a:cubicBezTo>
                  <a:close/>
                  <a:moveTo>
                    <a:pt x="1163" y="427"/>
                  </a:moveTo>
                  <a:cubicBezTo>
                    <a:pt x="1159" y="445"/>
                    <a:pt x="1153" y="462"/>
                    <a:pt x="1146" y="477"/>
                  </a:cubicBezTo>
                  <a:cubicBezTo>
                    <a:pt x="1126" y="518"/>
                    <a:pt x="1101" y="561"/>
                    <a:pt x="1076" y="593"/>
                  </a:cubicBezTo>
                  <a:cubicBezTo>
                    <a:pt x="1072" y="640"/>
                    <a:pt x="1047" y="695"/>
                    <a:pt x="1011" y="721"/>
                  </a:cubicBezTo>
                  <a:cubicBezTo>
                    <a:pt x="1008" y="719"/>
                    <a:pt x="1004" y="723"/>
                    <a:pt x="999" y="724"/>
                  </a:cubicBezTo>
                  <a:cubicBezTo>
                    <a:pt x="990" y="724"/>
                    <a:pt x="975" y="719"/>
                    <a:pt x="961" y="719"/>
                  </a:cubicBezTo>
                  <a:cubicBezTo>
                    <a:pt x="957" y="719"/>
                    <a:pt x="951" y="720"/>
                    <a:pt x="946" y="720"/>
                  </a:cubicBezTo>
                  <a:cubicBezTo>
                    <a:pt x="919" y="718"/>
                    <a:pt x="891" y="704"/>
                    <a:pt x="868" y="704"/>
                  </a:cubicBezTo>
                  <a:cubicBezTo>
                    <a:pt x="856" y="693"/>
                    <a:pt x="839" y="693"/>
                    <a:pt x="821" y="688"/>
                  </a:cubicBezTo>
                  <a:cubicBezTo>
                    <a:pt x="808" y="684"/>
                    <a:pt x="794" y="679"/>
                    <a:pt x="782" y="678"/>
                  </a:cubicBezTo>
                  <a:cubicBezTo>
                    <a:pt x="755" y="674"/>
                    <a:pt x="731" y="665"/>
                    <a:pt x="705" y="656"/>
                  </a:cubicBezTo>
                  <a:cubicBezTo>
                    <a:pt x="653" y="640"/>
                    <a:pt x="597" y="635"/>
                    <a:pt x="547" y="624"/>
                  </a:cubicBezTo>
                  <a:cubicBezTo>
                    <a:pt x="518" y="618"/>
                    <a:pt x="490" y="608"/>
                    <a:pt x="462" y="600"/>
                  </a:cubicBezTo>
                  <a:cubicBezTo>
                    <a:pt x="406" y="584"/>
                    <a:pt x="349" y="568"/>
                    <a:pt x="293" y="557"/>
                  </a:cubicBezTo>
                  <a:cubicBezTo>
                    <a:pt x="263" y="551"/>
                    <a:pt x="233" y="546"/>
                    <a:pt x="204" y="541"/>
                  </a:cubicBezTo>
                  <a:cubicBezTo>
                    <a:pt x="188" y="538"/>
                    <a:pt x="164" y="537"/>
                    <a:pt x="146" y="531"/>
                  </a:cubicBezTo>
                  <a:cubicBezTo>
                    <a:pt x="117" y="521"/>
                    <a:pt x="108" y="505"/>
                    <a:pt x="110" y="473"/>
                  </a:cubicBezTo>
                  <a:cubicBezTo>
                    <a:pt x="111" y="459"/>
                    <a:pt x="113" y="440"/>
                    <a:pt x="120" y="421"/>
                  </a:cubicBezTo>
                  <a:cubicBezTo>
                    <a:pt x="129" y="391"/>
                    <a:pt x="151" y="362"/>
                    <a:pt x="166" y="329"/>
                  </a:cubicBezTo>
                  <a:cubicBezTo>
                    <a:pt x="180" y="296"/>
                    <a:pt x="193" y="262"/>
                    <a:pt x="206" y="231"/>
                  </a:cubicBezTo>
                  <a:cubicBezTo>
                    <a:pt x="208" y="225"/>
                    <a:pt x="210" y="219"/>
                    <a:pt x="213" y="213"/>
                  </a:cubicBezTo>
                  <a:cubicBezTo>
                    <a:pt x="216" y="207"/>
                    <a:pt x="221" y="202"/>
                    <a:pt x="223" y="197"/>
                  </a:cubicBezTo>
                  <a:cubicBezTo>
                    <a:pt x="226" y="191"/>
                    <a:pt x="226" y="181"/>
                    <a:pt x="228" y="173"/>
                  </a:cubicBezTo>
                  <a:cubicBezTo>
                    <a:pt x="234" y="154"/>
                    <a:pt x="249" y="126"/>
                    <a:pt x="234" y="109"/>
                  </a:cubicBezTo>
                  <a:cubicBezTo>
                    <a:pt x="224" y="110"/>
                    <a:pt x="218" y="115"/>
                    <a:pt x="208" y="120"/>
                  </a:cubicBezTo>
                  <a:cubicBezTo>
                    <a:pt x="193" y="153"/>
                    <a:pt x="189" y="188"/>
                    <a:pt x="178" y="223"/>
                  </a:cubicBezTo>
                  <a:cubicBezTo>
                    <a:pt x="168" y="257"/>
                    <a:pt x="157" y="292"/>
                    <a:pt x="142" y="325"/>
                  </a:cubicBezTo>
                  <a:cubicBezTo>
                    <a:pt x="129" y="355"/>
                    <a:pt x="111" y="383"/>
                    <a:pt x="96" y="417"/>
                  </a:cubicBezTo>
                  <a:cubicBezTo>
                    <a:pt x="89" y="432"/>
                    <a:pt x="84" y="449"/>
                    <a:pt x="79" y="470"/>
                  </a:cubicBezTo>
                  <a:cubicBezTo>
                    <a:pt x="74" y="488"/>
                    <a:pt x="65" y="511"/>
                    <a:pt x="71" y="524"/>
                  </a:cubicBezTo>
                  <a:cubicBezTo>
                    <a:pt x="76" y="535"/>
                    <a:pt x="111" y="542"/>
                    <a:pt x="132" y="547"/>
                  </a:cubicBezTo>
                  <a:cubicBezTo>
                    <a:pt x="204" y="562"/>
                    <a:pt x="266" y="585"/>
                    <a:pt x="333" y="597"/>
                  </a:cubicBezTo>
                  <a:cubicBezTo>
                    <a:pt x="381" y="605"/>
                    <a:pt x="429" y="621"/>
                    <a:pt x="481" y="629"/>
                  </a:cubicBezTo>
                  <a:cubicBezTo>
                    <a:pt x="506" y="633"/>
                    <a:pt x="533" y="636"/>
                    <a:pt x="559" y="639"/>
                  </a:cubicBezTo>
                  <a:cubicBezTo>
                    <a:pt x="585" y="642"/>
                    <a:pt x="609" y="650"/>
                    <a:pt x="634" y="655"/>
                  </a:cubicBezTo>
                  <a:cubicBezTo>
                    <a:pt x="710" y="671"/>
                    <a:pt x="780" y="690"/>
                    <a:pt x="848" y="708"/>
                  </a:cubicBezTo>
                  <a:cubicBezTo>
                    <a:pt x="872" y="714"/>
                    <a:pt x="897" y="717"/>
                    <a:pt x="920" y="724"/>
                  </a:cubicBezTo>
                  <a:cubicBezTo>
                    <a:pt x="935" y="728"/>
                    <a:pt x="949" y="736"/>
                    <a:pt x="964" y="740"/>
                  </a:cubicBezTo>
                  <a:cubicBezTo>
                    <a:pt x="974" y="743"/>
                    <a:pt x="1002" y="746"/>
                    <a:pt x="1014" y="745"/>
                  </a:cubicBezTo>
                  <a:cubicBezTo>
                    <a:pt x="1031" y="743"/>
                    <a:pt x="1047" y="730"/>
                    <a:pt x="1061" y="724"/>
                  </a:cubicBezTo>
                  <a:cubicBezTo>
                    <a:pt x="1089" y="645"/>
                    <a:pt x="1130" y="568"/>
                    <a:pt x="1161" y="490"/>
                  </a:cubicBezTo>
                  <a:cubicBezTo>
                    <a:pt x="1175" y="454"/>
                    <a:pt x="1193" y="410"/>
                    <a:pt x="1188" y="373"/>
                  </a:cubicBezTo>
                  <a:cubicBezTo>
                    <a:pt x="1184" y="368"/>
                    <a:pt x="1171" y="348"/>
                    <a:pt x="1171" y="353"/>
                  </a:cubicBezTo>
                  <a:cubicBezTo>
                    <a:pt x="1181" y="377"/>
                    <a:pt x="1170" y="401"/>
                    <a:pt x="1163" y="427"/>
                  </a:cubicBezTo>
                  <a:close/>
                  <a:moveTo>
                    <a:pt x="1162" y="315"/>
                  </a:moveTo>
                  <a:cubicBezTo>
                    <a:pt x="1152" y="314"/>
                    <a:pt x="1150" y="311"/>
                    <a:pt x="1144" y="305"/>
                  </a:cubicBezTo>
                  <a:cubicBezTo>
                    <a:pt x="1121" y="302"/>
                    <a:pt x="1100" y="285"/>
                    <a:pt x="1077" y="288"/>
                  </a:cubicBezTo>
                  <a:cubicBezTo>
                    <a:pt x="1000" y="262"/>
                    <a:pt x="922" y="245"/>
                    <a:pt x="844" y="223"/>
                  </a:cubicBezTo>
                  <a:cubicBezTo>
                    <a:pt x="825" y="218"/>
                    <a:pt x="806" y="214"/>
                    <a:pt x="788" y="209"/>
                  </a:cubicBezTo>
                  <a:cubicBezTo>
                    <a:pt x="761" y="203"/>
                    <a:pt x="736" y="196"/>
                    <a:pt x="709" y="188"/>
                  </a:cubicBezTo>
                  <a:cubicBezTo>
                    <a:pt x="690" y="183"/>
                    <a:pt x="671" y="179"/>
                    <a:pt x="653" y="173"/>
                  </a:cubicBezTo>
                  <a:cubicBezTo>
                    <a:pt x="616" y="163"/>
                    <a:pt x="580" y="147"/>
                    <a:pt x="541" y="141"/>
                  </a:cubicBezTo>
                  <a:cubicBezTo>
                    <a:pt x="483" y="120"/>
                    <a:pt x="415" y="114"/>
                    <a:pt x="352" y="99"/>
                  </a:cubicBezTo>
                  <a:cubicBezTo>
                    <a:pt x="350" y="96"/>
                    <a:pt x="345" y="104"/>
                    <a:pt x="340" y="100"/>
                  </a:cubicBezTo>
                  <a:cubicBezTo>
                    <a:pt x="335" y="100"/>
                    <a:pt x="337" y="92"/>
                    <a:pt x="331" y="92"/>
                  </a:cubicBezTo>
                  <a:cubicBezTo>
                    <a:pt x="284" y="80"/>
                    <a:pt x="243" y="71"/>
                    <a:pt x="199" y="67"/>
                  </a:cubicBezTo>
                  <a:cubicBezTo>
                    <a:pt x="210" y="73"/>
                    <a:pt x="215" y="92"/>
                    <a:pt x="228" y="97"/>
                  </a:cubicBezTo>
                  <a:cubicBezTo>
                    <a:pt x="241" y="102"/>
                    <a:pt x="255" y="95"/>
                    <a:pt x="267" y="104"/>
                  </a:cubicBezTo>
                  <a:cubicBezTo>
                    <a:pt x="271" y="104"/>
                    <a:pt x="269" y="97"/>
                    <a:pt x="275" y="99"/>
                  </a:cubicBezTo>
                  <a:cubicBezTo>
                    <a:pt x="279" y="100"/>
                    <a:pt x="278" y="106"/>
                    <a:pt x="283" y="106"/>
                  </a:cubicBezTo>
                  <a:cubicBezTo>
                    <a:pt x="385" y="133"/>
                    <a:pt x="480" y="160"/>
                    <a:pt x="585" y="186"/>
                  </a:cubicBezTo>
                  <a:cubicBezTo>
                    <a:pt x="649" y="201"/>
                    <a:pt x="716" y="214"/>
                    <a:pt x="781" y="231"/>
                  </a:cubicBezTo>
                  <a:cubicBezTo>
                    <a:pt x="843" y="246"/>
                    <a:pt x="907" y="263"/>
                    <a:pt x="970" y="279"/>
                  </a:cubicBezTo>
                  <a:cubicBezTo>
                    <a:pt x="1014" y="290"/>
                    <a:pt x="1065" y="310"/>
                    <a:pt x="1111" y="318"/>
                  </a:cubicBezTo>
                  <a:cubicBezTo>
                    <a:pt x="1142" y="323"/>
                    <a:pt x="1166" y="330"/>
                    <a:pt x="1182" y="348"/>
                  </a:cubicBezTo>
                  <a:cubicBezTo>
                    <a:pt x="1175" y="337"/>
                    <a:pt x="1169" y="326"/>
                    <a:pt x="1162" y="315"/>
                  </a:cubicBezTo>
                  <a:close/>
                  <a:moveTo>
                    <a:pt x="234" y="187"/>
                  </a:moveTo>
                  <a:cubicBezTo>
                    <a:pt x="230" y="205"/>
                    <a:pt x="226" y="226"/>
                    <a:pt x="222" y="247"/>
                  </a:cubicBezTo>
                  <a:cubicBezTo>
                    <a:pt x="217" y="268"/>
                    <a:pt x="209" y="290"/>
                    <a:pt x="207" y="309"/>
                  </a:cubicBezTo>
                  <a:cubicBezTo>
                    <a:pt x="206" y="319"/>
                    <a:pt x="203" y="334"/>
                    <a:pt x="204" y="343"/>
                  </a:cubicBezTo>
                  <a:cubicBezTo>
                    <a:pt x="205" y="348"/>
                    <a:pt x="209" y="354"/>
                    <a:pt x="211" y="361"/>
                  </a:cubicBezTo>
                  <a:cubicBezTo>
                    <a:pt x="214" y="376"/>
                    <a:pt x="214" y="393"/>
                    <a:pt x="217" y="405"/>
                  </a:cubicBezTo>
                  <a:cubicBezTo>
                    <a:pt x="220" y="416"/>
                    <a:pt x="233" y="432"/>
                    <a:pt x="243" y="442"/>
                  </a:cubicBezTo>
                  <a:cubicBezTo>
                    <a:pt x="270" y="472"/>
                    <a:pt x="310" y="479"/>
                    <a:pt x="355" y="492"/>
                  </a:cubicBezTo>
                  <a:cubicBezTo>
                    <a:pt x="386" y="501"/>
                    <a:pt x="413" y="509"/>
                    <a:pt x="441" y="517"/>
                  </a:cubicBezTo>
                  <a:cubicBezTo>
                    <a:pt x="455" y="521"/>
                    <a:pt x="470" y="528"/>
                    <a:pt x="484" y="532"/>
                  </a:cubicBezTo>
                  <a:cubicBezTo>
                    <a:pt x="497" y="535"/>
                    <a:pt x="509" y="535"/>
                    <a:pt x="522" y="537"/>
                  </a:cubicBezTo>
                  <a:cubicBezTo>
                    <a:pt x="533" y="538"/>
                    <a:pt x="543" y="544"/>
                    <a:pt x="554" y="547"/>
                  </a:cubicBezTo>
                  <a:cubicBezTo>
                    <a:pt x="578" y="554"/>
                    <a:pt x="603" y="558"/>
                    <a:pt x="626" y="563"/>
                  </a:cubicBezTo>
                  <a:cubicBezTo>
                    <a:pt x="651" y="569"/>
                    <a:pt x="675" y="578"/>
                    <a:pt x="699" y="582"/>
                  </a:cubicBezTo>
                  <a:cubicBezTo>
                    <a:pt x="729" y="587"/>
                    <a:pt x="756" y="601"/>
                    <a:pt x="783" y="599"/>
                  </a:cubicBezTo>
                  <a:cubicBezTo>
                    <a:pt x="793" y="605"/>
                    <a:pt x="810" y="609"/>
                    <a:pt x="824" y="605"/>
                  </a:cubicBezTo>
                  <a:cubicBezTo>
                    <a:pt x="829" y="610"/>
                    <a:pt x="836" y="612"/>
                    <a:pt x="843" y="614"/>
                  </a:cubicBezTo>
                  <a:cubicBezTo>
                    <a:pt x="867" y="620"/>
                    <a:pt x="893" y="629"/>
                    <a:pt x="917" y="630"/>
                  </a:cubicBezTo>
                  <a:cubicBezTo>
                    <a:pt x="927" y="631"/>
                    <a:pt x="937" y="628"/>
                    <a:pt x="948" y="628"/>
                  </a:cubicBezTo>
                  <a:cubicBezTo>
                    <a:pt x="959" y="627"/>
                    <a:pt x="971" y="629"/>
                    <a:pt x="981" y="628"/>
                  </a:cubicBezTo>
                  <a:cubicBezTo>
                    <a:pt x="1047" y="619"/>
                    <a:pt x="1078" y="581"/>
                    <a:pt x="1105" y="533"/>
                  </a:cubicBezTo>
                  <a:cubicBezTo>
                    <a:pt x="1129" y="489"/>
                    <a:pt x="1155" y="442"/>
                    <a:pt x="1164" y="386"/>
                  </a:cubicBezTo>
                  <a:cubicBezTo>
                    <a:pt x="1169" y="356"/>
                    <a:pt x="1152" y="332"/>
                    <a:pt x="1118" y="329"/>
                  </a:cubicBezTo>
                  <a:cubicBezTo>
                    <a:pt x="1139" y="355"/>
                    <a:pt x="1125" y="393"/>
                    <a:pt x="1115" y="421"/>
                  </a:cubicBezTo>
                  <a:cubicBezTo>
                    <a:pt x="1104" y="452"/>
                    <a:pt x="1092" y="471"/>
                    <a:pt x="1078" y="497"/>
                  </a:cubicBezTo>
                  <a:cubicBezTo>
                    <a:pt x="1057" y="538"/>
                    <a:pt x="1019" y="575"/>
                    <a:pt x="983" y="594"/>
                  </a:cubicBezTo>
                  <a:cubicBezTo>
                    <a:pt x="955" y="602"/>
                    <a:pt x="931" y="606"/>
                    <a:pt x="903" y="604"/>
                  </a:cubicBezTo>
                  <a:cubicBezTo>
                    <a:pt x="876" y="602"/>
                    <a:pt x="849" y="593"/>
                    <a:pt x="822" y="585"/>
                  </a:cubicBezTo>
                  <a:cubicBezTo>
                    <a:pt x="796" y="578"/>
                    <a:pt x="769" y="573"/>
                    <a:pt x="742" y="568"/>
                  </a:cubicBezTo>
                  <a:cubicBezTo>
                    <a:pt x="714" y="563"/>
                    <a:pt x="687" y="554"/>
                    <a:pt x="660" y="548"/>
                  </a:cubicBezTo>
                  <a:cubicBezTo>
                    <a:pt x="606" y="537"/>
                    <a:pt x="550" y="524"/>
                    <a:pt x="496" y="511"/>
                  </a:cubicBezTo>
                  <a:cubicBezTo>
                    <a:pt x="470" y="504"/>
                    <a:pt x="444" y="494"/>
                    <a:pt x="417" y="487"/>
                  </a:cubicBezTo>
                  <a:cubicBezTo>
                    <a:pt x="389" y="480"/>
                    <a:pt x="360" y="478"/>
                    <a:pt x="334" y="468"/>
                  </a:cubicBezTo>
                  <a:cubicBezTo>
                    <a:pt x="312" y="461"/>
                    <a:pt x="294" y="441"/>
                    <a:pt x="272" y="432"/>
                  </a:cubicBezTo>
                  <a:cubicBezTo>
                    <a:pt x="257" y="413"/>
                    <a:pt x="245" y="402"/>
                    <a:pt x="237" y="382"/>
                  </a:cubicBezTo>
                  <a:cubicBezTo>
                    <a:pt x="223" y="351"/>
                    <a:pt x="226" y="312"/>
                    <a:pt x="230" y="275"/>
                  </a:cubicBezTo>
                  <a:cubicBezTo>
                    <a:pt x="233" y="250"/>
                    <a:pt x="248" y="226"/>
                    <a:pt x="255" y="202"/>
                  </a:cubicBezTo>
                  <a:cubicBezTo>
                    <a:pt x="258" y="194"/>
                    <a:pt x="263" y="187"/>
                    <a:pt x="265" y="179"/>
                  </a:cubicBezTo>
                  <a:cubicBezTo>
                    <a:pt x="272" y="157"/>
                    <a:pt x="272" y="139"/>
                    <a:pt x="269" y="117"/>
                  </a:cubicBezTo>
                  <a:cubicBezTo>
                    <a:pt x="263" y="114"/>
                    <a:pt x="257" y="111"/>
                    <a:pt x="249" y="111"/>
                  </a:cubicBezTo>
                  <a:cubicBezTo>
                    <a:pt x="255" y="140"/>
                    <a:pt x="240" y="161"/>
                    <a:pt x="234" y="187"/>
                  </a:cubicBezTo>
                  <a:close/>
                  <a:moveTo>
                    <a:pt x="1131" y="274"/>
                  </a:moveTo>
                  <a:cubicBezTo>
                    <a:pt x="1117" y="274"/>
                    <a:pt x="1114" y="272"/>
                    <a:pt x="1108" y="280"/>
                  </a:cubicBezTo>
                  <a:cubicBezTo>
                    <a:pt x="1119" y="285"/>
                    <a:pt x="1136" y="291"/>
                    <a:pt x="1146" y="293"/>
                  </a:cubicBezTo>
                  <a:cubicBezTo>
                    <a:pt x="1140" y="287"/>
                    <a:pt x="1136" y="280"/>
                    <a:pt x="1131" y="274"/>
                  </a:cubicBezTo>
                  <a:close/>
                  <a:moveTo>
                    <a:pt x="1103" y="268"/>
                  </a:moveTo>
                  <a:cubicBezTo>
                    <a:pt x="1108" y="267"/>
                    <a:pt x="1111" y="264"/>
                    <a:pt x="1118" y="259"/>
                  </a:cubicBezTo>
                  <a:cubicBezTo>
                    <a:pt x="1103" y="240"/>
                    <a:pt x="1076" y="224"/>
                    <a:pt x="1044" y="218"/>
                  </a:cubicBezTo>
                  <a:cubicBezTo>
                    <a:pt x="1018" y="213"/>
                    <a:pt x="995" y="206"/>
                    <a:pt x="974" y="202"/>
                  </a:cubicBezTo>
                  <a:cubicBezTo>
                    <a:pt x="961" y="200"/>
                    <a:pt x="949" y="198"/>
                    <a:pt x="937" y="196"/>
                  </a:cubicBezTo>
                  <a:cubicBezTo>
                    <a:pt x="927" y="193"/>
                    <a:pt x="919" y="188"/>
                    <a:pt x="909" y="186"/>
                  </a:cubicBezTo>
                  <a:cubicBezTo>
                    <a:pt x="872" y="175"/>
                    <a:pt x="834" y="164"/>
                    <a:pt x="796" y="152"/>
                  </a:cubicBezTo>
                  <a:cubicBezTo>
                    <a:pt x="684" y="116"/>
                    <a:pt x="561" y="85"/>
                    <a:pt x="450" y="60"/>
                  </a:cubicBezTo>
                  <a:cubicBezTo>
                    <a:pt x="397" y="42"/>
                    <a:pt x="340" y="46"/>
                    <a:pt x="288" y="31"/>
                  </a:cubicBezTo>
                  <a:cubicBezTo>
                    <a:pt x="271" y="27"/>
                    <a:pt x="253" y="17"/>
                    <a:pt x="234" y="19"/>
                  </a:cubicBezTo>
                  <a:cubicBezTo>
                    <a:pt x="214" y="10"/>
                    <a:pt x="196" y="17"/>
                    <a:pt x="181" y="10"/>
                  </a:cubicBezTo>
                  <a:cubicBezTo>
                    <a:pt x="173" y="12"/>
                    <a:pt x="169" y="14"/>
                    <a:pt x="157" y="14"/>
                  </a:cubicBezTo>
                  <a:cubicBezTo>
                    <a:pt x="158" y="36"/>
                    <a:pt x="174" y="43"/>
                    <a:pt x="186" y="55"/>
                  </a:cubicBezTo>
                  <a:cubicBezTo>
                    <a:pt x="196" y="45"/>
                    <a:pt x="205" y="34"/>
                    <a:pt x="224" y="41"/>
                  </a:cubicBezTo>
                  <a:cubicBezTo>
                    <a:pt x="232" y="44"/>
                    <a:pt x="237" y="54"/>
                    <a:pt x="243" y="57"/>
                  </a:cubicBezTo>
                  <a:cubicBezTo>
                    <a:pt x="249" y="55"/>
                    <a:pt x="248" y="47"/>
                    <a:pt x="255" y="46"/>
                  </a:cubicBezTo>
                  <a:cubicBezTo>
                    <a:pt x="261" y="49"/>
                    <a:pt x="262" y="55"/>
                    <a:pt x="265" y="60"/>
                  </a:cubicBezTo>
                  <a:cubicBezTo>
                    <a:pt x="286" y="52"/>
                    <a:pt x="298" y="65"/>
                    <a:pt x="313" y="74"/>
                  </a:cubicBezTo>
                  <a:cubicBezTo>
                    <a:pt x="322" y="50"/>
                    <a:pt x="338" y="74"/>
                    <a:pt x="344" y="86"/>
                  </a:cubicBezTo>
                  <a:cubicBezTo>
                    <a:pt x="351" y="84"/>
                    <a:pt x="355" y="79"/>
                    <a:pt x="362" y="80"/>
                  </a:cubicBezTo>
                  <a:cubicBezTo>
                    <a:pt x="370" y="81"/>
                    <a:pt x="371" y="87"/>
                    <a:pt x="377" y="89"/>
                  </a:cubicBezTo>
                  <a:cubicBezTo>
                    <a:pt x="383" y="88"/>
                    <a:pt x="385" y="84"/>
                    <a:pt x="390" y="84"/>
                  </a:cubicBezTo>
                  <a:cubicBezTo>
                    <a:pt x="404" y="84"/>
                    <a:pt x="403" y="98"/>
                    <a:pt x="414" y="99"/>
                  </a:cubicBezTo>
                  <a:cubicBezTo>
                    <a:pt x="422" y="99"/>
                    <a:pt x="427" y="88"/>
                    <a:pt x="435" y="89"/>
                  </a:cubicBezTo>
                  <a:cubicBezTo>
                    <a:pt x="445" y="90"/>
                    <a:pt x="442" y="103"/>
                    <a:pt x="455" y="102"/>
                  </a:cubicBezTo>
                  <a:cubicBezTo>
                    <a:pt x="460" y="97"/>
                    <a:pt x="462" y="89"/>
                    <a:pt x="471" y="87"/>
                  </a:cubicBezTo>
                  <a:cubicBezTo>
                    <a:pt x="485" y="93"/>
                    <a:pt x="494" y="104"/>
                    <a:pt x="504" y="113"/>
                  </a:cubicBezTo>
                  <a:cubicBezTo>
                    <a:pt x="521" y="100"/>
                    <a:pt x="533" y="113"/>
                    <a:pt x="541" y="128"/>
                  </a:cubicBezTo>
                  <a:cubicBezTo>
                    <a:pt x="557" y="105"/>
                    <a:pt x="579" y="114"/>
                    <a:pt x="589" y="138"/>
                  </a:cubicBezTo>
                  <a:cubicBezTo>
                    <a:pt x="607" y="125"/>
                    <a:pt x="616" y="144"/>
                    <a:pt x="629" y="152"/>
                  </a:cubicBezTo>
                  <a:cubicBezTo>
                    <a:pt x="633" y="147"/>
                    <a:pt x="636" y="139"/>
                    <a:pt x="645" y="138"/>
                  </a:cubicBezTo>
                  <a:cubicBezTo>
                    <a:pt x="657" y="146"/>
                    <a:pt x="662" y="161"/>
                    <a:pt x="682" y="161"/>
                  </a:cubicBezTo>
                  <a:cubicBezTo>
                    <a:pt x="701" y="145"/>
                    <a:pt x="712" y="163"/>
                    <a:pt x="721" y="176"/>
                  </a:cubicBezTo>
                  <a:cubicBezTo>
                    <a:pt x="725" y="176"/>
                    <a:pt x="730" y="166"/>
                    <a:pt x="737" y="166"/>
                  </a:cubicBezTo>
                  <a:cubicBezTo>
                    <a:pt x="746" y="170"/>
                    <a:pt x="748" y="180"/>
                    <a:pt x="753" y="187"/>
                  </a:cubicBezTo>
                  <a:cubicBezTo>
                    <a:pt x="766" y="186"/>
                    <a:pt x="773" y="180"/>
                    <a:pt x="783" y="183"/>
                  </a:cubicBezTo>
                  <a:cubicBezTo>
                    <a:pt x="790" y="188"/>
                    <a:pt x="794" y="196"/>
                    <a:pt x="803" y="198"/>
                  </a:cubicBezTo>
                  <a:cubicBezTo>
                    <a:pt x="813" y="185"/>
                    <a:pt x="827" y="191"/>
                    <a:pt x="837" y="199"/>
                  </a:cubicBezTo>
                  <a:cubicBezTo>
                    <a:pt x="853" y="190"/>
                    <a:pt x="864" y="208"/>
                    <a:pt x="874" y="216"/>
                  </a:cubicBezTo>
                  <a:cubicBezTo>
                    <a:pt x="876" y="211"/>
                    <a:pt x="882" y="210"/>
                    <a:pt x="885" y="207"/>
                  </a:cubicBezTo>
                  <a:cubicBezTo>
                    <a:pt x="897" y="209"/>
                    <a:pt x="899" y="220"/>
                    <a:pt x="908" y="224"/>
                  </a:cubicBezTo>
                  <a:cubicBezTo>
                    <a:pt x="921" y="214"/>
                    <a:pt x="935" y="220"/>
                    <a:pt x="944" y="231"/>
                  </a:cubicBezTo>
                  <a:cubicBezTo>
                    <a:pt x="945" y="228"/>
                    <a:pt x="950" y="228"/>
                    <a:pt x="954" y="228"/>
                  </a:cubicBezTo>
                  <a:cubicBezTo>
                    <a:pt x="959" y="234"/>
                    <a:pt x="965" y="240"/>
                    <a:pt x="973" y="243"/>
                  </a:cubicBezTo>
                  <a:cubicBezTo>
                    <a:pt x="1005" y="223"/>
                    <a:pt x="1015" y="265"/>
                    <a:pt x="1045" y="267"/>
                  </a:cubicBezTo>
                  <a:cubicBezTo>
                    <a:pt x="1043" y="258"/>
                    <a:pt x="1033" y="264"/>
                    <a:pt x="1030" y="258"/>
                  </a:cubicBezTo>
                  <a:cubicBezTo>
                    <a:pt x="1039" y="242"/>
                    <a:pt x="1051" y="263"/>
                    <a:pt x="1062" y="264"/>
                  </a:cubicBezTo>
                  <a:cubicBezTo>
                    <a:pt x="1072" y="242"/>
                    <a:pt x="1087" y="269"/>
                    <a:pt x="1103" y="268"/>
                  </a:cubicBezTo>
                  <a:close/>
                  <a:moveTo>
                    <a:pt x="268" y="206"/>
                  </a:moveTo>
                  <a:cubicBezTo>
                    <a:pt x="258" y="235"/>
                    <a:pt x="243" y="258"/>
                    <a:pt x="242" y="289"/>
                  </a:cubicBezTo>
                  <a:cubicBezTo>
                    <a:pt x="241" y="312"/>
                    <a:pt x="238" y="326"/>
                    <a:pt x="240" y="350"/>
                  </a:cubicBezTo>
                  <a:cubicBezTo>
                    <a:pt x="244" y="382"/>
                    <a:pt x="259" y="398"/>
                    <a:pt x="273" y="417"/>
                  </a:cubicBezTo>
                  <a:cubicBezTo>
                    <a:pt x="281" y="428"/>
                    <a:pt x="287" y="430"/>
                    <a:pt x="303" y="439"/>
                  </a:cubicBezTo>
                  <a:cubicBezTo>
                    <a:pt x="325" y="450"/>
                    <a:pt x="351" y="465"/>
                    <a:pt x="379" y="470"/>
                  </a:cubicBezTo>
                  <a:cubicBezTo>
                    <a:pt x="385" y="471"/>
                    <a:pt x="392" y="470"/>
                    <a:pt x="399" y="471"/>
                  </a:cubicBezTo>
                  <a:cubicBezTo>
                    <a:pt x="436" y="478"/>
                    <a:pt x="470" y="494"/>
                    <a:pt x="504" y="503"/>
                  </a:cubicBezTo>
                  <a:cubicBezTo>
                    <a:pt x="530" y="510"/>
                    <a:pt x="557" y="516"/>
                    <a:pt x="584" y="522"/>
                  </a:cubicBezTo>
                  <a:cubicBezTo>
                    <a:pt x="589" y="523"/>
                    <a:pt x="593" y="522"/>
                    <a:pt x="598" y="523"/>
                  </a:cubicBezTo>
                  <a:cubicBezTo>
                    <a:pt x="602" y="524"/>
                    <a:pt x="606" y="528"/>
                    <a:pt x="610" y="529"/>
                  </a:cubicBezTo>
                  <a:cubicBezTo>
                    <a:pt x="615" y="530"/>
                    <a:pt x="620" y="529"/>
                    <a:pt x="625" y="529"/>
                  </a:cubicBezTo>
                  <a:cubicBezTo>
                    <a:pt x="630" y="530"/>
                    <a:pt x="634" y="533"/>
                    <a:pt x="639" y="534"/>
                  </a:cubicBezTo>
                  <a:cubicBezTo>
                    <a:pt x="665" y="540"/>
                    <a:pt x="689" y="547"/>
                    <a:pt x="715" y="552"/>
                  </a:cubicBezTo>
                  <a:cubicBezTo>
                    <a:pt x="730" y="555"/>
                    <a:pt x="746" y="558"/>
                    <a:pt x="761" y="561"/>
                  </a:cubicBezTo>
                  <a:cubicBezTo>
                    <a:pt x="802" y="568"/>
                    <a:pt x="836" y="581"/>
                    <a:pt x="877" y="590"/>
                  </a:cubicBezTo>
                  <a:cubicBezTo>
                    <a:pt x="886" y="593"/>
                    <a:pt x="895" y="595"/>
                    <a:pt x="903" y="595"/>
                  </a:cubicBezTo>
                  <a:cubicBezTo>
                    <a:pt x="905" y="596"/>
                    <a:pt x="909" y="593"/>
                    <a:pt x="909" y="593"/>
                  </a:cubicBezTo>
                  <a:cubicBezTo>
                    <a:pt x="911" y="593"/>
                    <a:pt x="914" y="595"/>
                    <a:pt x="919" y="595"/>
                  </a:cubicBezTo>
                  <a:cubicBezTo>
                    <a:pt x="936" y="595"/>
                    <a:pt x="965" y="590"/>
                    <a:pt x="981" y="583"/>
                  </a:cubicBezTo>
                  <a:cubicBezTo>
                    <a:pt x="1017" y="568"/>
                    <a:pt x="1047" y="526"/>
                    <a:pt x="1066" y="497"/>
                  </a:cubicBezTo>
                  <a:cubicBezTo>
                    <a:pt x="1095" y="453"/>
                    <a:pt x="1119" y="410"/>
                    <a:pt x="1118" y="350"/>
                  </a:cubicBezTo>
                  <a:cubicBezTo>
                    <a:pt x="1114" y="340"/>
                    <a:pt x="1105" y="334"/>
                    <a:pt x="1098" y="326"/>
                  </a:cubicBezTo>
                  <a:cubicBezTo>
                    <a:pt x="1014" y="296"/>
                    <a:pt x="918" y="276"/>
                    <a:pt x="837" y="255"/>
                  </a:cubicBezTo>
                  <a:cubicBezTo>
                    <a:pt x="822" y="252"/>
                    <a:pt x="807" y="248"/>
                    <a:pt x="792" y="244"/>
                  </a:cubicBezTo>
                  <a:cubicBezTo>
                    <a:pt x="763" y="236"/>
                    <a:pt x="732" y="231"/>
                    <a:pt x="705" y="223"/>
                  </a:cubicBezTo>
                  <a:cubicBezTo>
                    <a:pt x="700" y="222"/>
                    <a:pt x="695" y="218"/>
                    <a:pt x="690" y="217"/>
                  </a:cubicBezTo>
                  <a:cubicBezTo>
                    <a:pt x="686" y="216"/>
                    <a:pt x="682" y="217"/>
                    <a:pt x="678" y="217"/>
                  </a:cubicBezTo>
                  <a:cubicBezTo>
                    <a:pt x="663" y="215"/>
                    <a:pt x="648" y="208"/>
                    <a:pt x="634" y="204"/>
                  </a:cubicBezTo>
                  <a:cubicBezTo>
                    <a:pt x="629" y="203"/>
                    <a:pt x="624" y="204"/>
                    <a:pt x="619" y="203"/>
                  </a:cubicBezTo>
                  <a:cubicBezTo>
                    <a:pt x="609" y="201"/>
                    <a:pt x="598" y="195"/>
                    <a:pt x="588" y="193"/>
                  </a:cubicBezTo>
                  <a:cubicBezTo>
                    <a:pt x="576" y="191"/>
                    <a:pt x="564" y="191"/>
                    <a:pt x="553" y="188"/>
                  </a:cubicBezTo>
                  <a:cubicBezTo>
                    <a:pt x="536" y="185"/>
                    <a:pt x="524" y="180"/>
                    <a:pt x="504" y="177"/>
                  </a:cubicBezTo>
                  <a:cubicBezTo>
                    <a:pt x="488" y="175"/>
                    <a:pt x="464" y="165"/>
                    <a:pt x="443" y="160"/>
                  </a:cubicBezTo>
                  <a:cubicBezTo>
                    <a:pt x="407" y="150"/>
                    <a:pt x="368" y="134"/>
                    <a:pt x="334" y="132"/>
                  </a:cubicBezTo>
                  <a:cubicBezTo>
                    <a:pt x="319" y="123"/>
                    <a:pt x="296" y="117"/>
                    <a:pt x="278" y="116"/>
                  </a:cubicBezTo>
                  <a:cubicBezTo>
                    <a:pt x="285" y="141"/>
                    <a:pt x="277" y="177"/>
                    <a:pt x="268" y="206"/>
                  </a:cubicBezTo>
                  <a:close/>
                  <a:moveTo>
                    <a:pt x="1072" y="267"/>
                  </a:moveTo>
                  <a:cubicBezTo>
                    <a:pt x="1073" y="269"/>
                    <a:pt x="1071" y="269"/>
                    <a:pt x="1071" y="272"/>
                  </a:cubicBezTo>
                  <a:cubicBezTo>
                    <a:pt x="1078" y="272"/>
                    <a:pt x="1085" y="278"/>
                    <a:pt x="1091" y="275"/>
                  </a:cubicBezTo>
                  <a:cubicBezTo>
                    <a:pt x="1084" y="273"/>
                    <a:pt x="1080" y="268"/>
                    <a:pt x="1072" y="267"/>
                  </a:cubicBezTo>
                  <a:close/>
                  <a:moveTo>
                    <a:pt x="849" y="629"/>
                  </a:moveTo>
                  <a:cubicBezTo>
                    <a:pt x="829" y="618"/>
                    <a:pt x="809" y="619"/>
                    <a:pt x="785" y="615"/>
                  </a:cubicBezTo>
                  <a:cubicBezTo>
                    <a:pt x="762" y="611"/>
                    <a:pt x="739" y="601"/>
                    <a:pt x="715" y="595"/>
                  </a:cubicBezTo>
                  <a:cubicBezTo>
                    <a:pt x="690" y="590"/>
                    <a:pt x="666" y="584"/>
                    <a:pt x="641" y="579"/>
                  </a:cubicBezTo>
                  <a:cubicBezTo>
                    <a:pt x="616" y="568"/>
                    <a:pt x="589" y="566"/>
                    <a:pt x="563" y="558"/>
                  </a:cubicBezTo>
                  <a:cubicBezTo>
                    <a:pt x="536" y="550"/>
                    <a:pt x="509" y="548"/>
                    <a:pt x="482" y="542"/>
                  </a:cubicBezTo>
                  <a:cubicBezTo>
                    <a:pt x="463" y="537"/>
                    <a:pt x="443" y="527"/>
                    <a:pt x="422" y="522"/>
                  </a:cubicBezTo>
                  <a:cubicBezTo>
                    <a:pt x="397" y="516"/>
                    <a:pt x="366" y="507"/>
                    <a:pt x="346" y="500"/>
                  </a:cubicBezTo>
                  <a:cubicBezTo>
                    <a:pt x="306" y="493"/>
                    <a:pt x="267" y="476"/>
                    <a:pt x="239" y="456"/>
                  </a:cubicBezTo>
                  <a:cubicBezTo>
                    <a:pt x="228" y="448"/>
                    <a:pt x="219" y="431"/>
                    <a:pt x="212" y="416"/>
                  </a:cubicBezTo>
                  <a:cubicBezTo>
                    <a:pt x="205" y="402"/>
                    <a:pt x="199" y="381"/>
                    <a:pt x="197" y="368"/>
                  </a:cubicBezTo>
                  <a:cubicBezTo>
                    <a:pt x="192" y="340"/>
                    <a:pt x="195" y="321"/>
                    <a:pt x="201" y="294"/>
                  </a:cubicBezTo>
                  <a:cubicBezTo>
                    <a:pt x="203" y="281"/>
                    <a:pt x="212" y="260"/>
                    <a:pt x="211" y="250"/>
                  </a:cubicBezTo>
                  <a:cubicBezTo>
                    <a:pt x="211" y="251"/>
                    <a:pt x="210" y="251"/>
                    <a:pt x="211" y="252"/>
                  </a:cubicBezTo>
                  <a:cubicBezTo>
                    <a:pt x="200" y="279"/>
                    <a:pt x="187" y="308"/>
                    <a:pt x="172" y="338"/>
                  </a:cubicBezTo>
                  <a:cubicBezTo>
                    <a:pt x="153" y="376"/>
                    <a:pt x="130" y="414"/>
                    <a:pt x="123" y="455"/>
                  </a:cubicBezTo>
                  <a:cubicBezTo>
                    <a:pt x="122" y="464"/>
                    <a:pt x="118" y="483"/>
                    <a:pt x="120" y="493"/>
                  </a:cubicBezTo>
                  <a:cubicBezTo>
                    <a:pt x="122" y="511"/>
                    <a:pt x="144" y="519"/>
                    <a:pt x="163" y="523"/>
                  </a:cubicBezTo>
                  <a:cubicBezTo>
                    <a:pt x="205" y="533"/>
                    <a:pt x="250" y="537"/>
                    <a:pt x="294" y="547"/>
                  </a:cubicBezTo>
                  <a:cubicBezTo>
                    <a:pt x="339" y="557"/>
                    <a:pt x="384" y="570"/>
                    <a:pt x="430" y="582"/>
                  </a:cubicBezTo>
                  <a:cubicBezTo>
                    <a:pt x="472" y="593"/>
                    <a:pt x="515" y="607"/>
                    <a:pt x="559" y="615"/>
                  </a:cubicBezTo>
                  <a:cubicBezTo>
                    <a:pt x="581" y="619"/>
                    <a:pt x="603" y="624"/>
                    <a:pt x="625" y="629"/>
                  </a:cubicBezTo>
                  <a:cubicBezTo>
                    <a:pt x="648" y="634"/>
                    <a:pt x="671" y="636"/>
                    <a:pt x="691" y="642"/>
                  </a:cubicBezTo>
                  <a:cubicBezTo>
                    <a:pt x="716" y="649"/>
                    <a:pt x="742" y="658"/>
                    <a:pt x="770" y="665"/>
                  </a:cubicBezTo>
                  <a:cubicBezTo>
                    <a:pt x="802" y="674"/>
                    <a:pt x="838" y="685"/>
                    <a:pt x="864" y="686"/>
                  </a:cubicBezTo>
                  <a:cubicBezTo>
                    <a:pt x="883" y="693"/>
                    <a:pt x="902" y="696"/>
                    <a:pt x="923" y="700"/>
                  </a:cubicBezTo>
                  <a:cubicBezTo>
                    <a:pt x="941" y="703"/>
                    <a:pt x="964" y="710"/>
                    <a:pt x="984" y="708"/>
                  </a:cubicBezTo>
                  <a:cubicBezTo>
                    <a:pt x="994" y="707"/>
                    <a:pt x="1007" y="701"/>
                    <a:pt x="1017" y="701"/>
                  </a:cubicBezTo>
                  <a:cubicBezTo>
                    <a:pt x="1036" y="674"/>
                    <a:pt x="1062" y="648"/>
                    <a:pt x="1062" y="607"/>
                  </a:cubicBezTo>
                  <a:cubicBezTo>
                    <a:pt x="1040" y="618"/>
                    <a:pt x="1012" y="633"/>
                    <a:pt x="983" y="637"/>
                  </a:cubicBezTo>
                  <a:cubicBezTo>
                    <a:pt x="976" y="637"/>
                    <a:pt x="968" y="635"/>
                    <a:pt x="963" y="638"/>
                  </a:cubicBezTo>
                  <a:cubicBezTo>
                    <a:pt x="967" y="638"/>
                    <a:pt x="970" y="639"/>
                    <a:pt x="970" y="643"/>
                  </a:cubicBezTo>
                  <a:cubicBezTo>
                    <a:pt x="925" y="642"/>
                    <a:pt x="894" y="636"/>
                    <a:pt x="849" y="629"/>
                  </a:cubicBezTo>
                  <a:close/>
                  <a:moveTo>
                    <a:pt x="988" y="250"/>
                  </a:moveTo>
                  <a:cubicBezTo>
                    <a:pt x="994" y="250"/>
                    <a:pt x="1001" y="255"/>
                    <a:pt x="1005" y="253"/>
                  </a:cubicBezTo>
                  <a:cubicBezTo>
                    <a:pt x="1000" y="252"/>
                    <a:pt x="990" y="242"/>
                    <a:pt x="988" y="250"/>
                  </a:cubicBezTo>
                  <a:close/>
                  <a:moveTo>
                    <a:pt x="883" y="222"/>
                  </a:moveTo>
                  <a:cubicBezTo>
                    <a:pt x="887" y="223"/>
                    <a:pt x="889" y="222"/>
                    <a:pt x="890" y="223"/>
                  </a:cubicBezTo>
                  <a:cubicBezTo>
                    <a:pt x="891" y="224"/>
                    <a:pt x="891" y="225"/>
                    <a:pt x="892" y="224"/>
                  </a:cubicBezTo>
                  <a:cubicBezTo>
                    <a:pt x="893" y="220"/>
                    <a:pt x="884" y="217"/>
                    <a:pt x="883" y="222"/>
                  </a:cubicBezTo>
                  <a:close/>
                  <a:moveTo>
                    <a:pt x="841" y="212"/>
                  </a:moveTo>
                  <a:cubicBezTo>
                    <a:pt x="849" y="210"/>
                    <a:pt x="854" y="217"/>
                    <a:pt x="858" y="214"/>
                  </a:cubicBezTo>
                  <a:cubicBezTo>
                    <a:pt x="855" y="208"/>
                    <a:pt x="844" y="206"/>
                    <a:pt x="841" y="212"/>
                  </a:cubicBezTo>
                  <a:close/>
                  <a:moveTo>
                    <a:pt x="807" y="201"/>
                  </a:moveTo>
                  <a:cubicBezTo>
                    <a:pt x="809" y="205"/>
                    <a:pt x="825" y="208"/>
                    <a:pt x="826" y="204"/>
                  </a:cubicBezTo>
                  <a:cubicBezTo>
                    <a:pt x="821" y="201"/>
                    <a:pt x="815" y="198"/>
                    <a:pt x="807" y="201"/>
                  </a:cubicBezTo>
                  <a:close/>
                  <a:moveTo>
                    <a:pt x="773" y="193"/>
                  </a:moveTo>
                  <a:cubicBezTo>
                    <a:pt x="775" y="193"/>
                    <a:pt x="780" y="197"/>
                    <a:pt x="781" y="194"/>
                  </a:cubicBezTo>
                  <a:cubicBezTo>
                    <a:pt x="780" y="194"/>
                    <a:pt x="775" y="190"/>
                    <a:pt x="773" y="193"/>
                  </a:cubicBezTo>
                  <a:close/>
                  <a:moveTo>
                    <a:pt x="737" y="177"/>
                  </a:moveTo>
                  <a:cubicBezTo>
                    <a:pt x="732" y="177"/>
                    <a:pt x="732" y="181"/>
                    <a:pt x="730" y="184"/>
                  </a:cubicBezTo>
                  <a:cubicBezTo>
                    <a:pt x="736" y="183"/>
                    <a:pt x="739" y="186"/>
                    <a:pt x="742" y="187"/>
                  </a:cubicBezTo>
                  <a:cubicBezTo>
                    <a:pt x="741" y="183"/>
                    <a:pt x="738" y="181"/>
                    <a:pt x="737" y="177"/>
                  </a:cubicBezTo>
                  <a:close/>
                  <a:moveTo>
                    <a:pt x="689" y="172"/>
                  </a:moveTo>
                  <a:cubicBezTo>
                    <a:pt x="697" y="173"/>
                    <a:pt x="703" y="175"/>
                    <a:pt x="709" y="178"/>
                  </a:cubicBezTo>
                  <a:cubicBezTo>
                    <a:pt x="710" y="164"/>
                    <a:pt x="693" y="160"/>
                    <a:pt x="689" y="172"/>
                  </a:cubicBezTo>
                  <a:close/>
                  <a:moveTo>
                    <a:pt x="641" y="151"/>
                  </a:moveTo>
                  <a:cubicBezTo>
                    <a:pt x="641" y="153"/>
                    <a:pt x="638" y="154"/>
                    <a:pt x="639" y="158"/>
                  </a:cubicBezTo>
                  <a:cubicBezTo>
                    <a:pt x="645" y="157"/>
                    <a:pt x="652" y="165"/>
                    <a:pt x="654" y="160"/>
                  </a:cubicBezTo>
                  <a:cubicBezTo>
                    <a:pt x="650" y="156"/>
                    <a:pt x="649" y="151"/>
                    <a:pt x="641" y="151"/>
                  </a:cubicBezTo>
                  <a:close/>
                  <a:moveTo>
                    <a:pt x="600" y="146"/>
                  </a:moveTo>
                  <a:cubicBezTo>
                    <a:pt x="604" y="147"/>
                    <a:pt x="607" y="149"/>
                    <a:pt x="610" y="150"/>
                  </a:cubicBezTo>
                  <a:cubicBezTo>
                    <a:pt x="611" y="145"/>
                    <a:pt x="602" y="141"/>
                    <a:pt x="600" y="146"/>
                  </a:cubicBezTo>
                  <a:close/>
                  <a:moveTo>
                    <a:pt x="553" y="131"/>
                  </a:moveTo>
                  <a:cubicBezTo>
                    <a:pt x="559" y="133"/>
                    <a:pt x="572" y="140"/>
                    <a:pt x="577" y="136"/>
                  </a:cubicBezTo>
                  <a:cubicBezTo>
                    <a:pt x="574" y="126"/>
                    <a:pt x="558" y="118"/>
                    <a:pt x="553" y="131"/>
                  </a:cubicBezTo>
                  <a:close/>
                  <a:moveTo>
                    <a:pt x="524" y="120"/>
                  </a:moveTo>
                  <a:cubicBezTo>
                    <a:pt x="520" y="120"/>
                    <a:pt x="517" y="120"/>
                    <a:pt x="516" y="122"/>
                  </a:cubicBezTo>
                  <a:cubicBezTo>
                    <a:pt x="520" y="121"/>
                    <a:pt x="525" y="126"/>
                    <a:pt x="527" y="123"/>
                  </a:cubicBezTo>
                  <a:cubicBezTo>
                    <a:pt x="525" y="123"/>
                    <a:pt x="525" y="121"/>
                    <a:pt x="524" y="120"/>
                  </a:cubicBezTo>
                  <a:close/>
                  <a:moveTo>
                    <a:pt x="487" y="112"/>
                  </a:moveTo>
                  <a:cubicBezTo>
                    <a:pt x="483" y="107"/>
                    <a:pt x="479" y="101"/>
                    <a:pt x="472" y="99"/>
                  </a:cubicBezTo>
                  <a:cubicBezTo>
                    <a:pt x="467" y="100"/>
                    <a:pt x="463" y="104"/>
                    <a:pt x="463" y="111"/>
                  </a:cubicBezTo>
                  <a:cubicBezTo>
                    <a:pt x="472" y="109"/>
                    <a:pt x="482" y="118"/>
                    <a:pt x="487" y="112"/>
                  </a:cubicBezTo>
                  <a:close/>
                  <a:moveTo>
                    <a:pt x="430" y="104"/>
                  </a:moveTo>
                  <a:cubicBezTo>
                    <a:pt x="433" y="103"/>
                    <a:pt x="437" y="107"/>
                    <a:pt x="438" y="104"/>
                  </a:cubicBezTo>
                  <a:cubicBezTo>
                    <a:pt x="436" y="101"/>
                    <a:pt x="432" y="99"/>
                    <a:pt x="430" y="104"/>
                  </a:cubicBezTo>
                  <a:close/>
                  <a:moveTo>
                    <a:pt x="328" y="76"/>
                  </a:moveTo>
                  <a:cubicBezTo>
                    <a:pt x="324" y="76"/>
                    <a:pt x="322" y="78"/>
                    <a:pt x="321" y="80"/>
                  </a:cubicBezTo>
                  <a:cubicBezTo>
                    <a:pt x="325" y="79"/>
                    <a:pt x="325" y="82"/>
                    <a:pt x="329" y="81"/>
                  </a:cubicBezTo>
                  <a:cubicBezTo>
                    <a:pt x="329" y="79"/>
                    <a:pt x="327" y="78"/>
                    <a:pt x="328" y="76"/>
                  </a:cubicBezTo>
                  <a:close/>
                  <a:moveTo>
                    <a:pt x="204" y="54"/>
                  </a:moveTo>
                  <a:cubicBezTo>
                    <a:pt x="210" y="56"/>
                    <a:pt x="221" y="61"/>
                    <a:pt x="228" y="55"/>
                  </a:cubicBezTo>
                  <a:cubicBezTo>
                    <a:pt x="223" y="52"/>
                    <a:pt x="208" y="43"/>
                    <a:pt x="204" y="54"/>
                  </a:cubicBezTo>
                  <a:close/>
                  <a:moveTo>
                    <a:pt x="171" y="120"/>
                  </a:moveTo>
                  <a:cubicBezTo>
                    <a:pt x="185" y="137"/>
                    <a:pt x="175" y="175"/>
                    <a:pt x="174" y="196"/>
                  </a:cubicBezTo>
                  <a:cubicBezTo>
                    <a:pt x="186" y="162"/>
                    <a:pt x="187" y="114"/>
                    <a:pt x="217" y="99"/>
                  </a:cubicBezTo>
                  <a:cubicBezTo>
                    <a:pt x="208" y="91"/>
                    <a:pt x="201" y="80"/>
                    <a:pt x="191" y="74"/>
                  </a:cubicBezTo>
                  <a:cubicBezTo>
                    <a:pt x="188" y="80"/>
                    <a:pt x="181" y="82"/>
                    <a:pt x="182" y="92"/>
                  </a:cubicBezTo>
                  <a:cubicBezTo>
                    <a:pt x="178" y="93"/>
                    <a:pt x="179" y="93"/>
                    <a:pt x="176" y="92"/>
                  </a:cubicBezTo>
                  <a:cubicBezTo>
                    <a:pt x="178" y="102"/>
                    <a:pt x="173" y="111"/>
                    <a:pt x="171" y="120"/>
                  </a:cubicBezTo>
                  <a:close/>
                  <a:moveTo>
                    <a:pt x="172" y="65"/>
                  </a:moveTo>
                  <a:cubicBezTo>
                    <a:pt x="173" y="68"/>
                    <a:pt x="169" y="67"/>
                    <a:pt x="168" y="69"/>
                  </a:cubicBezTo>
                  <a:cubicBezTo>
                    <a:pt x="169" y="75"/>
                    <a:pt x="168" y="84"/>
                    <a:pt x="173" y="86"/>
                  </a:cubicBezTo>
                  <a:cubicBezTo>
                    <a:pt x="176" y="79"/>
                    <a:pt x="179" y="72"/>
                    <a:pt x="183" y="66"/>
                  </a:cubicBezTo>
                  <a:cubicBezTo>
                    <a:pt x="178" y="67"/>
                    <a:pt x="177" y="64"/>
                    <a:pt x="172" y="65"/>
                  </a:cubicBezTo>
                  <a:close/>
                  <a:moveTo>
                    <a:pt x="147" y="24"/>
                  </a:moveTo>
                  <a:cubicBezTo>
                    <a:pt x="132" y="42"/>
                    <a:pt x="125" y="67"/>
                    <a:pt x="117" y="92"/>
                  </a:cubicBezTo>
                  <a:cubicBezTo>
                    <a:pt x="112" y="109"/>
                    <a:pt x="107" y="128"/>
                    <a:pt x="105" y="145"/>
                  </a:cubicBezTo>
                  <a:cubicBezTo>
                    <a:pt x="114" y="131"/>
                    <a:pt x="118" y="112"/>
                    <a:pt x="133" y="105"/>
                  </a:cubicBezTo>
                  <a:cubicBezTo>
                    <a:pt x="137" y="95"/>
                    <a:pt x="137" y="77"/>
                    <a:pt x="147" y="74"/>
                  </a:cubicBezTo>
                  <a:cubicBezTo>
                    <a:pt x="153" y="72"/>
                    <a:pt x="154" y="79"/>
                    <a:pt x="161" y="77"/>
                  </a:cubicBezTo>
                  <a:cubicBezTo>
                    <a:pt x="160" y="74"/>
                    <a:pt x="158" y="72"/>
                    <a:pt x="157" y="69"/>
                  </a:cubicBezTo>
                  <a:cubicBezTo>
                    <a:pt x="160" y="62"/>
                    <a:pt x="167" y="59"/>
                    <a:pt x="171" y="52"/>
                  </a:cubicBezTo>
                  <a:cubicBezTo>
                    <a:pt x="161" y="45"/>
                    <a:pt x="154" y="34"/>
                    <a:pt x="147" y="24"/>
                  </a:cubicBezTo>
                  <a:close/>
                  <a:moveTo>
                    <a:pt x="81" y="248"/>
                  </a:moveTo>
                  <a:cubicBezTo>
                    <a:pt x="93" y="262"/>
                    <a:pt x="115" y="279"/>
                    <a:pt x="136" y="273"/>
                  </a:cubicBezTo>
                  <a:cubicBezTo>
                    <a:pt x="137" y="267"/>
                    <a:pt x="146" y="265"/>
                    <a:pt x="143" y="258"/>
                  </a:cubicBezTo>
                  <a:cubicBezTo>
                    <a:pt x="157" y="240"/>
                    <a:pt x="163" y="205"/>
                    <a:pt x="167" y="176"/>
                  </a:cubicBezTo>
                  <a:cubicBezTo>
                    <a:pt x="168" y="165"/>
                    <a:pt x="170" y="151"/>
                    <a:pt x="164" y="143"/>
                  </a:cubicBezTo>
                  <a:cubicBezTo>
                    <a:pt x="166" y="149"/>
                    <a:pt x="160" y="150"/>
                    <a:pt x="158" y="155"/>
                  </a:cubicBezTo>
                  <a:cubicBezTo>
                    <a:pt x="155" y="164"/>
                    <a:pt x="156" y="178"/>
                    <a:pt x="153" y="189"/>
                  </a:cubicBezTo>
                  <a:cubicBezTo>
                    <a:pt x="150" y="205"/>
                    <a:pt x="142" y="217"/>
                    <a:pt x="141" y="229"/>
                  </a:cubicBezTo>
                  <a:cubicBezTo>
                    <a:pt x="129" y="240"/>
                    <a:pt x="113" y="232"/>
                    <a:pt x="103" y="224"/>
                  </a:cubicBezTo>
                  <a:cubicBezTo>
                    <a:pt x="96" y="202"/>
                    <a:pt x="112" y="192"/>
                    <a:pt x="116" y="168"/>
                  </a:cubicBezTo>
                  <a:cubicBezTo>
                    <a:pt x="119" y="152"/>
                    <a:pt x="122" y="139"/>
                    <a:pt x="127" y="131"/>
                  </a:cubicBezTo>
                  <a:cubicBezTo>
                    <a:pt x="123" y="131"/>
                    <a:pt x="129" y="125"/>
                    <a:pt x="126" y="126"/>
                  </a:cubicBezTo>
                  <a:cubicBezTo>
                    <a:pt x="104" y="160"/>
                    <a:pt x="95" y="206"/>
                    <a:pt x="81" y="248"/>
                  </a:cubicBezTo>
                  <a:close/>
                  <a:moveTo>
                    <a:pt x="156" y="120"/>
                  </a:moveTo>
                  <a:cubicBezTo>
                    <a:pt x="167" y="116"/>
                    <a:pt x="168" y="88"/>
                    <a:pt x="153" y="87"/>
                  </a:cubicBezTo>
                  <a:cubicBezTo>
                    <a:pt x="142" y="96"/>
                    <a:pt x="127" y="130"/>
                    <a:pt x="148" y="136"/>
                  </a:cubicBezTo>
                  <a:cubicBezTo>
                    <a:pt x="151" y="134"/>
                    <a:pt x="150" y="129"/>
                    <a:pt x="154" y="132"/>
                  </a:cubicBezTo>
                  <a:cubicBezTo>
                    <a:pt x="154" y="127"/>
                    <a:pt x="156" y="125"/>
                    <a:pt x="156" y="120"/>
                  </a:cubicBezTo>
                  <a:close/>
                  <a:moveTo>
                    <a:pt x="71" y="249"/>
                  </a:moveTo>
                  <a:cubicBezTo>
                    <a:pt x="64" y="273"/>
                    <a:pt x="54" y="298"/>
                    <a:pt x="44" y="323"/>
                  </a:cubicBezTo>
                  <a:cubicBezTo>
                    <a:pt x="33" y="348"/>
                    <a:pt x="16" y="380"/>
                    <a:pt x="14" y="399"/>
                  </a:cubicBezTo>
                  <a:cubicBezTo>
                    <a:pt x="9" y="446"/>
                    <a:pt x="36" y="481"/>
                    <a:pt x="60" y="510"/>
                  </a:cubicBezTo>
                  <a:cubicBezTo>
                    <a:pt x="65" y="419"/>
                    <a:pt x="130" y="355"/>
                    <a:pt x="151" y="272"/>
                  </a:cubicBezTo>
                  <a:cubicBezTo>
                    <a:pt x="130" y="300"/>
                    <a:pt x="82" y="272"/>
                    <a:pt x="71" y="249"/>
                  </a:cubicBezTo>
                  <a:close/>
                  <a:moveTo>
                    <a:pt x="135" y="141"/>
                  </a:moveTo>
                  <a:cubicBezTo>
                    <a:pt x="132" y="148"/>
                    <a:pt x="127" y="163"/>
                    <a:pt x="123" y="172"/>
                  </a:cubicBezTo>
                  <a:cubicBezTo>
                    <a:pt x="122" y="176"/>
                    <a:pt x="123" y="182"/>
                    <a:pt x="121" y="187"/>
                  </a:cubicBezTo>
                  <a:cubicBezTo>
                    <a:pt x="114" y="205"/>
                    <a:pt x="102" y="220"/>
                    <a:pt x="126" y="223"/>
                  </a:cubicBezTo>
                  <a:cubicBezTo>
                    <a:pt x="142" y="206"/>
                    <a:pt x="148" y="175"/>
                    <a:pt x="148" y="150"/>
                  </a:cubicBezTo>
                  <a:cubicBezTo>
                    <a:pt x="146" y="152"/>
                    <a:pt x="143" y="141"/>
                    <a:pt x="135" y="1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3"/>
            <p:cNvSpPr>
              <a:spLocks noEditPoints="1"/>
            </p:cNvSpPr>
            <p:nvPr/>
          </p:nvSpPr>
          <p:spPr bwMode="auto">
            <a:xfrm>
              <a:off x="1690688" y="1611313"/>
              <a:ext cx="293688" cy="220663"/>
            </a:xfrm>
            <a:custGeom>
              <a:avLst/>
              <a:gdLst>
                <a:gd name="T0" fmla="*/ 232 w 377"/>
                <a:gd name="T1" fmla="*/ 72 h 285"/>
                <a:gd name="T2" fmla="*/ 223 w 377"/>
                <a:gd name="T3" fmla="*/ 57 h 285"/>
                <a:gd name="T4" fmla="*/ 224 w 377"/>
                <a:gd name="T5" fmla="*/ 59 h 285"/>
                <a:gd name="T6" fmla="*/ 249 w 377"/>
                <a:gd name="T7" fmla="*/ 23 h 285"/>
                <a:gd name="T8" fmla="*/ 264 w 377"/>
                <a:gd name="T9" fmla="*/ 27 h 285"/>
                <a:gd name="T10" fmla="*/ 317 w 377"/>
                <a:gd name="T11" fmla="*/ 41 h 285"/>
                <a:gd name="T12" fmla="*/ 334 w 377"/>
                <a:gd name="T13" fmla="*/ 48 h 285"/>
                <a:gd name="T14" fmla="*/ 362 w 377"/>
                <a:gd name="T15" fmla="*/ 66 h 285"/>
                <a:gd name="T16" fmla="*/ 377 w 377"/>
                <a:gd name="T17" fmla="*/ 102 h 285"/>
                <a:gd name="T18" fmla="*/ 331 w 377"/>
                <a:gd name="T19" fmla="*/ 152 h 285"/>
                <a:gd name="T20" fmla="*/ 332 w 377"/>
                <a:gd name="T21" fmla="*/ 170 h 285"/>
                <a:gd name="T22" fmla="*/ 356 w 377"/>
                <a:gd name="T23" fmla="*/ 242 h 285"/>
                <a:gd name="T24" fmla="*/ 304 w 377"/>
                <a:gd name="T25" fmla="*/ 280 h 285"/>
                <a:gd name="T26" fmla="*/ 208 w 377"/>
                <a:gd name="T27" fmla="*/ 264 h 285"/>
                <a:gd name="T28" fmla="*/ 163 w 377"/>
                <a:gd name="T29" fmla="*/ 213 h 285"/>
                <a:gd name="T30" fmla="*/ 185 w 377"/>
                <a:gd name="T31" fmla="*/ 179 h 285"/>
                <a:gd name="T32" fmla="*/ 126 w 377"/>
                <a:gd name="T33" fmla="*/ 193 h 285"/>
                <a:gd name="T34" fmla="*/ 124 w 377"/>
                <a:gd name="T35" fmla="*/ 164 h 285"/>
                <a:gd name="T36" fmla="*/ 117 w 377"/>
                <a:gd name="T37" fmla="*/ 158 h 285"/>
                <a:gd name="T38" fmla="*/ 76 w 377"/>
                <a:gd name="T39" fmla="*/ 175 h 285"/>
                <a:gd name="T40" fmla="*/ 82 w 377"/>
                <a:gd name="T41" fmla="*/ 213 h 285"/>
                <a:gd name="T42" fmla="*/ 24 w 377"/>
                <a:gd name="T43" fmla="*/ 234 h 285"/>
                <a:gd name="T44" fmla="*/ 4 w 377"/>
                <a:gd name="T45" fmla="*/ 216 h 285"/>
                <a:gd name="T46" fmla="*/ 14 w 377"/>
                <a:gd name="T47" fmla="*/ 183 h 285"/>
                <a:gd name="T48" fmla="*/ 12 w 377"/>
                <a:gd name="T49" fmla="*/ 97 h 285"/>
                <a:gd name="T50" fmla="*/ 2 w 377"/>
                <a:gd name="T51" fmla="*/ 36 h 285"/>
                <a:gd name="T52" fmla="*/ 55 w 377"/>
                <a:gd name="T53" fmla="*/ 0 h 285"/>
                <a:gd name="T54" fmla="*/ 85 w 377"/>
                <a:gd name="T55" fmla="*/ 21 h 285"/>
                <a:gd name="T56" fmla="*/ 129 w 377"/>
                <a:gd name="T57" fmla="*/ 89 h 285"/>
                <a:gd name="T58" fmla="*/ 195 w 377"/>
                <a:gd name="T59" fmla="*/ 142 h 285"/>
                <a:gd name="T60" fmla="*/ 197 w 377"/>
                <a:gd name="T61" fmla="*/ 147 h 285"/>
                <a:gd name="T62" fmla="*/ 199 w 377"/>
                <a:gd name="T63" fmla="*/ 148 h 285"/>
                <a:gd name="T64" fmla="*/ 210 w 377"/>
                <a:gd name="T65" fmla="*/ 127 h 285"/>
                <a:gd name="T66" fmla="*/ 232 w 377"/>
                <a:gd name="T67" fmla="*/ 72 h 285"/>
                <a:gd name="T68" fmla="*/ 356 w 377"/>
                <a:gd name="T69" fmla="*/ 128 h 285"/>
                <a:gd name="T70" fmla="*/ 344 w 377"/>
                <a:gd name="T71" fmla="*/ 66 h 285"/>
                <a:gd name="T72" fmla="*/ 250 w 377"/>
                <a:gd name="T73" fmla="*/ 34 h 285"/>
                <a:gd name="T74" fmla="*/ 237 w 377"/>
                <a:gd name="T75" fmla="*/ 48 h 285"/>
                <a:gd name="T76" fmla="*/ 243 w 377"/>
                <a:gd name="T77" fmla="*/ 83 h 285"/>
                <a:gd name="T78" fmla="*/ 197 w 377"/>
                <a:gd name="T79" fmla="*/ 183 h 285"/>
                <a:gd name="T80" fmla="*/ 177 w 377"/>
                <a:gd name="T81" fmla="*/ 210 h 285"/>
                <a:gd name="T82" fmla="*/ 222 w 377"/>
                <a:gd name="T83" fmla="*/ 257 h 285"/>
                <a:gd name="T84" fmla="*/ 345 w 377"/>
                <a:gd name="T85" fmla="*/ 239 h 285"/>
                <a:gd name="T86" fmla="*/ 314 w 377"/>
                <a:gd name="T87" fmla="*/ 158 h 285"/>
                <a:gd name="T88" fmla="*/ 356 w 377"/>
                <a:gd name="T89" fmla="*/ 128 h 285"/>
                <a:gd name="T90" fmla="*/ 109 w 377"/>
                <a:gd name="T91" fmla="*/ 76 h 285"/>
                <a:gd name="T92" fmla="*/ 78 w 377"/>
                <a:gd name="T93" fmla="*/ 27 h 285"/>
                <a:gd name="T94" fmla="*/ 57 w 377"/>
                <a:gd name="T95" fmla="*/ 12 h 285"/>
                <a:gd name="T96" fmla="*/ 35 w 377"/>
                <a:gd name="T97" fmla="*/ 16 h 285"/>
                <a:gd name="T98" fmla="*/ 15 w 377"/>
                <a:gd name="T99" fmla="*/ 36 h 285"/>
                <a:gd name="T100" fmla="*/ 17 w 377"/>
                <a:gd name="T101" fmla="*/ 205 h 285"/>
                <a:gd name="T102" fmla="*/ 17 w 377"/>
                <a:gd name="T103" fmla="*/ 220 h 285"/>
                <a:gd name="T104" fmla="*/ 78 w 377"/>
                <a:gd name="T105" fmla="*/ 198 h 285"/>
                <a:gd name="T106" fmla="*/ 123 w 377"/>
                <a:gd name="T107" fmla="*/ 145 h 285"/>
                <a:gd name="T108" fmla="*/ 132 w 377"/>
                <a:gd name="T109" fmla="*/ 183 h 285"/>
                <a:gd name="T110" fmla="*/ 168 w 377"/>
                <a:gd name="T111" fmla="*/ 174 h 285"/>
                <a:gd name="T112" fmla="*/ 192 w 377"/>
                <a:gd name="T113" fmla="*/ 155 h 285"/>
                <a:gd name="T114" fmla="*/ 109 w 377"/>
                <a:gd name="T115" fmla="*/ 7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7" h="285">
                  <a:moveTo>
                    <a:pt x="232" y="72"/>
                  </a:moveTo>
                  <a:cubicBezTo>
                    <a:pt x="229" y="66"/>
                    <a:pt x="226" y="62"/>
                    <a:pt x="223" y="57"/>
                  </a:cubicBezTo>
                  <a:cubicBezTo>
                    <a:pt x="223" y="58"/>
                    <a:pt x="223" y="59"/>
                    <a:pt x="224" y="59"/>
                  </a:cubicBezTo>
                  <a:cubicBezTo>
                    <a:pt x="211" y="52"/>
                    <a:pt x="235" y="25"/>
                    <a:pt x="249" y="23"/>
                  </a:cubicBezTo>
                  <a:cubicBezTo>
                    <a:pt x="255" y="22"/>
                    <a:pt x="258" y="25"/>
                    <a:pt x="264" y="27"/>
                  </a:cubicBezTo>
                  <a:cubicBezTo>
                    <a:pt x="281" y="32"/>
                    <a:pt x="303" y="35"/>
                    <a:pt x="317" y="41"/>
                  </a:cubicBezTo>
                  <a:cubicBezTo>
                    <a:pt x="323" y="43"/>
                    <a:pt x="327" y="46"/>
                    <a:pt x="334" y="48"/>
                  </a:cubicBezTo>
                  <a:cubicBezTo>
                    <a:pt x="346" y="52"/>
                    <a:pt x="355" y="59"/>
                    <a:pt x="362" y="66"/>
                  </a:cubicBezTo>
                  <a:cubicBezTo>
                    <a:pt x="366" y="80"/>
                    <a:pt x="377" y="86"/>
                    <a:pt x="377" y="102"/>
                  </a:cubicBezTo>
                  <a:cubicBezTo>
                    <a:pt x="377" y="130"/>
                    <a:pt x="354" y="145"/>
                    <a:pt x="331" y="152"/>
                  </a:cubicBezTo>
                  <a:cubicBezTo>
                    <a:pt x="328" y="159"/>
                    <a:pt x="327" y="163"/>
                    <a:pt x="332" y="170"/>
                  </a:cubicBezTo>
                  <a:cubicBezTo>
                    <a:pt x="346" y="189"/>
                    <a:pt x="366" y="212"/>
                    <a:pt x="356" y="242"/>
                  </a:cubicBezTo>
                  <a:cubicBezTo>
                    <a:pt x="349" y="263"/>
                    <a:pt x="326" y="276"/>
                    <a:pt x="304" y="280"/>
                  </a:cubicBezTo>
                  <a:cubicBezTo>
                    <a:pt x="271" y="285"/>
                    <a:pt x="235" y="277"/>
                    <a:pt x="208" y="264"/>
                  </a:cubicBezTo>
                  <a:cubicBezTo>
                    <a:pt x="193" y="247"/>
                    <a:pt x="172" y="235"/>
                    <a:pt x="163" y="213"/>
                  </a:cubicBezTo>
                  <a:cubicBezTo>
                    <a:pt x="162" y="194"/>
                    <a:pt x="176" y="190"/>
                    <a:pt x="185" y="179"/>
                  </a:cubicBezTo>
                  <a:cubicBezTo>
                    <a:pt x="167" y="186"/>
                    <a:pt x="150" y="204"/>
                    <a:pt x="126" y="193"/>
                  </a:cubicBezTo>
                  <a:cubicBezTo>
                    <a:pt x="119" y="183"/>
                    <a:pt x="119" y="176"/>
                    <a:pt x="124" y="164"/>
                  </a:cubicBezTo>
                  <a:cubicBezTo>
                    <a:pt x="123" y="161"/>
                    <a:pt x="118" y="161"/>
                    <a:pt x="117" y="158"/>
                  </a:cubicBezTo>
                  <a:cubicBezTo>
                    <a:pt x="102" y="161"/>
                    <a:pt x="91" y="171"/>
                    <a:pt x="76" y="175"/>
                  </a:cubicBezTo>
                  <a:cubicBezTo>
                    <a:pt x="82" y="187"/>
                    <a:pt x="97" y="199"/>
                    <a:pt x="82" y="213"/>
                  </a:cubicBezTo>
                  <a:cubicBezTo>
                    <a:pt x="62" y="221"/>
                    <a:pt x="42" y="232"/>
                    <a:pt x="24" y="234"/>
                  </a:cubicBezTo>
                  <a:cubicBezTo>
                    <a:pt x="17" y="234"/>
                    <a:pt x="5" y="228"/>
                    <a:pt x="4" y="216"/>
                  </a:cubicBezTo>
                  <a:cubicBezTo>
                    <a:pt x="3" y="207"/>
                    <a:pt x="11" y="196"/>
                    <a:pt x="14" y="183"/>
                  </a:cubicBezTo>
                  <a:cubicBezTo>
                    <a:pt x="19" y="153"/>
                    <a:pt x="15" y="133"/>
                    <a:pt x="12" y="97"/>
                  </a:cubicBezTo>
                  <a:cubicBezTo>
                    <a:pt x="10" y="74"/>
                    <a:pt x="0" y="47"/>
                    <a:pt x="2" y="36"/>
                  </a:cubicBezTo>
                  <a:cubicBezTo>
                    <a:pt x="7" y="14"/>
                    <a:pt x="34" y="4"/>
                    <a:pt x="55" y="0"/>
                  </a:cubicBezTo>
                  <a:cubicBezTo>
                    <a:pt x="68" y="4"/>
                    <a:pt x="75" y="9"/>
                    <a:pt x="85" y="21"/>
                  </a:cubicBezTo>
                  <a:cubicBezTo>
                    <a:pt x="100" y="41"/>
                    <a:pt x="115" y="66"/>
                    <a:pt x="129" y="89"/>
                  </a:cubicBezTo>
                  <a:cubicBezTo>
                    <a:pt x="145" y="113"/>
                    <a:pt x="166" y="139"/>
                    <a:pt x="195" y="142"/>
                  </a:cubicBezTo>
                  <a:cubicBezTo>
                    <a:pt x="195" y="144"/>
                    <a:pt x="196" y="145"/>
                    <a:pt x="197" y="147"/>
                  </a:cubicBezTo>
                  <a:cubicBezTo>
                    <a:pt x="198" y="147"/>
                    <a:pt x="198" y="148"/>
                    <a:pt x="199" y="148"/>
                  </a:cubicBezTo>
                  <a:cubicBezTo>
                    <a:pt x="197" y="139"/>
                    <a:pt x="205" y="133"/>
                    <a:pt x="210" y="127"/>
                  </a:cubicBezTo>
                  <a:cubicBezTo>
                    <a:pt x="221" y="111"/>
                    <a:pt x="223" y="91"/>
                    <a:pt x="232" y="72"/>
                  </a:cubicBezTo>
                  <a:close/>
                  <a:moveTo>
                    <a:pt x="356" y="128"/>
                  </a:moveTo>
                  <a:cubicBezTo>
                    <a:pt x="373" y="107"/>
                    <a:pt x="361" y="79"/>
                    <a:pt x="344" y="66"/>
                  </a:cubicBezTo>
                  <a:cubicBezTo>
                    <a:pt x="311" y="55"/>
                    <a:pt x="285" y="39"/>
                    <a:pt x="250" y="34"/>
                  </a:cubicBezTo>
                  <a:cubicBezTo>
                    <a:pt x="244" y="39"/>
                    <a:pt x="240" y="40"/>
                    <a:pt x="237" y="48"/>
                  </a:cubicBezTo>
                  <a:cubicBezTo>
                    <a:pt x="243" y="56"/>
                    <a:pt x="244" y="73"/>
                    <a:pt x="243" y="83"/>
                  </a:cubicBezTo>
                  <a:cubicBezTo>
                    <a:pt x="224" y="114"/>
                    <a:pt x="211" y="150"/>
                    <a:pt x="197" y="183"/>
                  </a:cubicBezTo>
                  <a:cubicBezTo>
                    <a:pt x="186" y="188"/>
                    <a:pt x="177" y="199"/>
                    <a:pt x="177" y="210"/>
                  </a:cubicBezTo>
                  <a:cubicBezTo>
                    <a:pt x="187" y="228"/>
                    <a:pt x="199" y="245"/>
                    <a:pt x="222" y="257"/>
                  </a:cubicBezTo>
                  <a:cubicBezTo>
                    <a:pt x="255" y="276"/>
                    <a:pt x="332" y="277"/>
                    <a:pt x="345" y="239"/>
                  </a:cubicBezTo>
                  <a:cubicBezTo>
                    <a:pt x="358" y="201"/>
                    <a:pt x="318" y="184"/>
                    <a:pt x="314" y="158"/>
                  </a:cubicBezTo>
                  <a:cubicBezTo>
                    <a:pt x="318" y="138"/>
                    <a:pt x="339" y="135"/>
                    <a:pt x="356" y="128"/>
                  </a:cubicBezTo>
                  <a:close/>
                  <a:moveTo>
                    <a:pt x="109" y="76"/>
                  </a:moveTo>
                  <a:cubicBezTo>
                    <a:pt x="99" y="58"/>
                    <a:pt x="88" y="38"/>
                    <a:pt x="78" y="27"/>
                  </a:cubicBezTo>
                  <a:cubicBezTo>
                    <a:pt x="74" y="22"/>
                    <a:pt x="61" y="13"/>
                    <a:pt x="57" y="12"/>
                  </a:cubicBezTo>
                  <a:cubicBezTo>
                    <a:pt x="45" y="10"/>
                    <a:pt x="43" y="19"/>
                    <a:pt x="35" y="16"/>
                  </a:cubicBezTo>
                  <a:cubicBezTo>
                    <a:pt x="27" y="21"/>
                    <a:pt x="22" y="30"/>
                    <a:pt x="15" y="36"/>
                  </a:cubicBezTo>
                  <a:cubicBezTo>
                    <a:pt x="18" y="90"/>
                    <a:pt x="33" y="154"/>
                    <a:pt x="17" y="205"/>
                  </a:cubicBezTo>
                  <a:cubicBezTo>
                    <a:pt x="17" y="211"/>
                    <a:pt x="13" y="214"/>
                    <a:pt x="17" y="220"/>
                  </a:cubicBezTo>
                  <a:cubicBezTo>
                    <a:pt x="43" y="219"/>
                    <a:pt x="65" y="215"/>
                    <a:pt x="78" y="198"/>
                  </a:cubicBezTo>
                  <a:cubicBezTo>
                    <a:pt x="38" y="173"/>
                    <a:pt x="92" y="149"/>
                    <a:pt x="123" y="145"/>
                  </a:cubicBezTo>
                  <a:cubicBezTo>
                    <a:pt x="139" y="151"/>
                    <a:pt x="132" y="172"/>
                    <a:pt x="132" y="183"/>
                  </a:cubicBezTo>
                  <a:cubicBezTo>
                    <a:pt x="143" y="191"/>
                    <a:pt x="154" y="180"/>
                    <a:pt x="168" y="174"/>
                  </a:cubicBezTo>
                  <a:cubicBezTo>
                    <a:pt x="179" y="169"/>
                    <a:pt x="190" y="167"/>
                    <a:pt x="192" y="155"/>
                  </a:cubicBezTo>
                  <a:cubicBezTo>
                    <a:pt x="149" y="144"/>
                    <a:pt x="130" y="110"/>
                    <a:pt x="109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298135" y="3264649"/>
            <a:ext cx="788988" cy="1672223"/>
            <a:chOff x="1330326" y="2057401"/>
            <a:chExt cx="465138" cy="985838"/>
          </a:xfrm>
        </p:grpSpPr>
        <p:sp>
          <p:nvSpPr>
            <p:cNvPr id="136" name="Freeform 134"/>
            <p:cNvSpPr>
              <a:spLocks noEditPoints="1"/>
            </p:cNvSpPr>
            <p:nvPr/>
          </p:nvSpPr>
          <p:spPr bwMode="auto">
            <a:xfrm>
              <a:off x="1530351" y="2281238"/>
              <a:ext cx="109538" cy="115888"/>
            </a:xfrm>
            <a:custGeom>
              <a:avLst/>
              <a:gdLst>
                <a:gd name="T0" fmla="*/ 122 w 141"/>
                <a:gd name="T1" fmla="*/ 117 h 149"/>
                <a:gd name="T2" fmla="*/ 28 w 141"/>
                <a:gd name="T3" fmla="*/ 125 h 149"/>
                <a:gd name="T4" fmla="*/ 9 w 141"/>
                <a:gd name="T5" fmla="*/ 46 h 149"/>
                <a:gd name="T6" fmla="*/ 100 w 141"/>
                <a:gd name="T7" fmla="*/ 23 h 149"/>
                <a:gd name="T8" fmla="*/ 122 w 141"/>
                <a:gd name="T9" fmla="*/ 117 h 149"/>
                <a:gd name="T10" fmla="*/ 69 w 141"/>
                <a:gd name="T11" fmla="*/ 129 h 149"/>
                <a:gd name="T12" fmla="*/ 115 w 141"/>
                <a:gd name="T13" fmla="*/ 98 h 149"/>
                <a:gd name="T14" fmla="*/ 96 w 141"/>
                <a:gd name="T15" fmla="*/ 42 h 149"/>
                <a:gd name="T16" fmla="*/ 49 w 141"/>
                <a:gd name="T17" fmla="*/ 31 h 149"/>
                <a:gd name="T18" fmla="*/ 69 w 141"/>
                <a:gd name="T19" fmla="*/ 12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49">
                  <a:moveTo>
                    <a:pt x="122" y="117"/>
                  </a:moveTo>
                  <a:cubicBezTo>
                    <a:pt x="96" y="149"/>
                    <a:pt x="58" y="147"/>
                    <a:pt x="28" y="125"/>
                  </a:cubicBezTo>
                  <a:cubicBezTo>
                    <a:pt x="12" y="102"/>
                    <a:pt x="3" y="75"/>
                    <a:pt x="9" y="46"/>
                  </a:cubicBezTo>
                  <a:cubicBezTo>
                    <a:pt x="24" y="12"/>
                    <a:pt x="71" y="0"/>
                    <a:pt x="100" y="23"/>
                  </a:cubicBezTo>
                  <a:cubicBezTo>
                    <a:pt x="116" y="47"/>
                    <a:pt x="141" y="80"/>
                    <a:pt x="122" y="117"/>
                  </a:cubicBezTo>
                  <a:close/>
                  <a:moveTo>
                    <a:pt x="69" y="129"/>
                  </a:moveTo>
                  <a:cubicBezTo>
                    <a:pt x="91" y="131"/>
                    <a:pt x="109" y="114"/>
                    <a:pt x="115" y="98"/>
                  </a:cubicBezTo>
                  <a:cubicBezTo>
                    <a:pt x="124" y="75"/>
                    <a:pt x="104" y="57"/>
                    <a:pt x="96" y="42"/>
                  </a:cubicBezTo>
                  <a:cubicBezTo>
                    <a:pt x="77" y="33"/>
                    <a:pt x="71" y="31"/>
                    <a:pt x="49" y="31"/>
                  </a:cubicBezTo>
                  <a:cubicBezTo>
                    <a:pt x="0" y="46"/>
                    <a:pt x="19" y="123"/>
                    <a:pt x="69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5"/>
            <p:cNvSpPr/>
            <p:nvPr/>
          </p:nvSpPr>
          <p:spPr bwMode="auto">
            <a:xfrm>
              <a:off x="1444626" y="2416176"/>
              <a:ext cx="25400" cy="15875"/>
            </a:xfrm>
            <a:custGeom>
              <a:avLst/>
              <a:gdLst>
                <a:gd name="T0" fmla="*/ 10 w 32"/>
                <a:gd name="T1" fmla="*/ 19 h 21"/>
                <a:gd name="T2" fmla="*/ 0 w 32"/>
                <a:gd name="T3" fmla="*/ 7 h 21"/>
                <a:gd name="T4" fmla="*/ 10 w 32"/>
                <a:gd name="T5" fmla="*/ 0 h 21"/>
                <a:gd name="T6" fmla="*/ 30 w 32"/>
                <a:gd name="T7" fmla="*/ 7 h 21"/>
                <a:gd name="T8" fmla="*/ 31 w 32"/>
                <a:gd name="T9" fmla="*/ 16 h 21"/>
                <a:gd name="T10" fmla="*/ 26 w 32"/>
                <a:gd name="T11" fmla="*/ 21 h 21"/>
                <a:gd name="T12" fmla="*/ 10 w 32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10" y="19"/>
                  </a:moveTo>
                  <a:cubicBezTo>
                    <a:pt x="4" y="17"/>
                    <a:pt x="0" y="14"/>
                    <a:pt x="0" y="7"/>
                  </a:cubicBezTo>
                  <a:cubicBezTo>
                    <a:pt x="3" y="5"/>
                    <a:pt x="5" y="1"/>
                    <a:pt x="10" y="0"/>
                  </a:cubicBezTo>
                  <a:cubicBezTo>
                    <a:pt x="16" y="4"/>
                    <a:pt x="20" y="5"/>
                    <a:pt x="30" y="7"/>
                  </a:cubicBezTo>
                  <a:cubicBezTo>
                    <a:pt x="29" y="11"/>
                    <a:pt x="32" y="12"/>
                    <a:pt x="31" y="16"/>
                  </a:cubicBezTo>
                  <a:cubicBezTo>
                    <a:pt x="28" y="17"/>
                    <a:pt x="29" y="20"/>
                    <a:pt x="26" y="21"/>
                  </a:cubicBezTo>
                  <a:cubicBezTo>
                    <a:pt x="16" y="21"/>
                    <a:pt x="14" y="11"/>
                    <a:pt x="1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6"/>
            <p:cNvSpPr>
              <a:spLocks noEditPoints="1"/>
            </p:cNvSpPr>
            <p:nvPr/>
          </p:nvSpPr>
          <p:spPr bwMode="auto">
            <a:xfrm>
              <a:off x="1330326" y="2057401"/>
              <a:ext cx="465138" cy="985838"/>
            </a:xfrm>
            <a:custGeom>
              <a:avLst/>
              <a:gdLst>
                <a:gd name="T0" fmla="*/ 7 w 599"/>
                <a:gd name="T1" fmla="*/ 1095 h 1264"/>
                <a:gd name="T2" fmla="*/ 59 w 599"/>
                <a:gd name="T3" fmla="*/ 758 h 1264"/>
                <a:gd name="T4" fmla="*/ 145 w 599"/>
                <a:gd name="T5" fmla="*/ 439 h 1264"/>
                <a:gd name="T6" fmla="*/ 284 w 599"/>
                <a:gd name="T7" fmla="*/ 173 h 1264"/>
                <a:gd name="T8" fmla="*/ 308 w 599"/>
                <a:gd name="T9" fmla="*/ 1 h 1264"/>
                <a:gd name="T10" fmla="*/ 335 w 599"/>
                <a:gd name="T11" fmla="*/ 146 h 1264"/>
                <a:gd name="T12" fmla="*/ 453 w 599"/>
                <a:gd name="T13" fmla="*/ 337 h 1264"/>
                <a:gd name="T14" fmla="*/ 549 w 599"/>
                <a:gd name="T15" fmla="*/ 398 h 1264"/>
                <a:gd name="T16" fmla="*/ 552 w 599"/>
                <a:gd name="T17" fmla="*/ 721 h 1264"/>
                <a:gd name="T18" fmla="*/ 594 w 599"/>
                <a:gd name="T19" fmla="*/ 1076 h 1264"/>
                <a:gd name="T20" fmla="*/ 552 w 599"/>
                <a:gd name="T21" fmla="*/ 1083 h 1264"/>
                <a:gd name="T22" fmla="*/ 389 w 599"/>
                <a:gd name="T23" fmla="*/ 492 h 1264"/>
                <a:gd name="T24" fmla="*/ 194 w 599"/>
                <a:gd name="T25" fmla="*/ 675 h 1264"/>
                <a:gd name="T26" fmla="*/ 181 w 599"/>
                <a:gd name="T27" fmla="*/ 896 h 1264"/>
                <a:gd name="T28" fmla="*/ 221 w 599"/>
                <a:gd name="T29" fmla="*/ 966 h 1264"/>
                <a:gd name="T30" fmla="*/ 159 w 599"/>
                <a:gd name="T31" fmla="*/ 931 h 1264"/>
                <a:gd name="T32" fmla="*/ 44 w 599"/>
                <a:gd name="T33" fmla="*/ 1258 h 1264"/>
                <a:gd name="T34" fmla="*/ 583 w 599"/>
                <a:gd name="T35" fmla="*/ 1193 h 1264"/>
                <a:gd name="T36" fmla="*/ 581 w 599"/>
                <a:gd name="T37" fmla="*/ 1061 h 1264"/>
                <a:gd name="T38" fmla="*/ 566 w 599"/>
                <a:gd name="T39" fmla="*/ 871 h 1264"/>
                <a:gd name="T40" fmla="*/ 396 w 599"/>
                <a:gd name="T41" fmla="*/ 276 h 1264"/>
                <a:gd name="T42" fmla="*/ 201 w 599"/>
                <a:gd name="T43" fmla="*/ 357 h 1264"/>
                <a:gd name="T44" fmla="*/ 375 w 599"/>
                <a:gd name="T45" fmla="*/ 481 h 1264"/>
                <a:gd name="T46" fmla="*/ 575 w 599"/>
                <a:gd name="T47" fmla="*/ 977 h 1264"/>
                <a:gd name="T48" fmla="*/ 459 w 599"/>
                <a:gd name="T49" fmla="*/ 349 h 1264"/>
                <a:gd name="T50" fmla="*/ 338 w 599"/>
                <a:gd name="T51" fmla="*/ 40 h 1264"/>
                <a:gd name="T52" fmla="*/ 324 w 599"/>
                <a:gd name="T53" fmla="*/ 28 h 1264"/>
                <a:gd name="T54" fmla="*/ 301 w 599"/>
                <a:gd name="T55" fmla="*/ 187 h 1264"/>
                <a:gd name="T56" fmla="*/ 327 w 599"/>
                <a:gd name="T57" fmla="*/ 41 h 1264"/>
                <a:gd name="T58" fmla="*/ 327 w 599"/>
                <a:gd name="T59" fmla="*/ 41 h 1264"/>
                <a:gd name="T60" fmla="*/ 303 w 599"/>
                <a:gd name="T61" fmla="*/ 173 h 1264"/>
                <a:gd name="T62" fmla="*/ 297 w 599"/>
                <a:gd name="T63" fmla="*/ 134 h 1264"/>
                <a:gd name="T64" fmla="*/ 223 w 599"/>
                <a:gd name="T65" fmla="*/ 477 h 1264"/>
                <a:gd name="T66" fmla="*/ 195 w 599"/>
                <a:gd name="T67" fmla="*/ 410 h 1264"/>
                <a:gd name="T68" fmla="*/ 275 w 599"/>
                <a:gd name="T69" fmla="*/ 116 h 1264"/>
                <a:gd name="T70" fmla="*/ 231 w 599"/>
                <a:gd name="T71" fmla="*/ 893 h 1264"/>
                <a:gd name="T72" fmla="*/ 191 w 599"/>
                <a:gd name="T73" fmla="*/ 901 h 1264"/>
                <a:gd name="T74" fmla="*/ 187 w 599"/>
                <a:gd name="T75" fmla="*/ 912 h 1264"/>
                <a:gd name="T76" fmla="*/ 187 w 599"/>
                <a:gd name="T77" fmla="*/ 912 h 1264"/>
                <a:gd name="T78" fmla="*/ 200 w 599"/>
                <a:gd name="T79" fmla="*/ 863 h 1264"/>
                <a:gd name="T80" fmla="*/ 216 w 599"/>
                <a:gd name="T81" fmla="*/ 927 h 1264"/>
                <a:gd name="T82" fmla="*/ 153 w 599"/>
                <a:gd name="T83" fmla="*/ 717 h 1264"/>
                <a:gd name="T84" fmla="*/ 185 w 599"/>
                <a:gd name="T85" fmla="*/ 638 h 1264"/>
                <a:gd name="T86" fmla="*/ 193 w 599"/>
                <a:gd name="T87" fmla="*/ 497 h 1264"/>
                <a:gd name="T88" fmla="*/ 187 w 599"/>
                <a:gd name="T89" fmla="*/ 968 h 1264"/>
                <a:gd name="T90" fmla="*/ 189 w 599"/>
                <a:gd name="T91" fmla="*/ 485 h 1264"/>
                <a:gd name="T92" fmla="*/ 159 w 599"/>
                <a:gd name="T93" fmla="*/ 920 h 1264"/>
                <a:gd name="T94" fmla="*/ 141 w 599"/>
                <a:gd name="T95" fmla="*/ 726 h 1264"/>
                <a:gd name="T96" fmla="*/ 91 w 599"/>
                <a:gd name="T97" fmla="*/ 768 h 1264"/>
                <a:gd name="T98" fmla="*/ 63 w 599"/>
                <a:gd name="T99" fmla="*/ 777 h 1264"/>
                <a:gd name="T100" fmla="*/ 143 w 599"/>
                <a:gd name="T101" fmla="*/ 951 h 1264"/>
                <a:gd name="T102" fmla="*/ 125 w 599"/>
                <a:gd name="T103" fmla="*/ 530 h 1264"/>
                <a:gd name="T104" fmla="*/ 68 w 599"/>
                <a:gd name="T105" fmla="*/ 764 h 1264"/>
                <a:gd name="T106" fmla="*/ 80 w 599"/>
                <a:gd name="T107" fmla="*/ 1120 h 1264"/>
                <a:gd name="T108" fmla="*/ 103 w 599"/>
                <a:gd name="T109" fmla="*/ 1135 h 1264"/>
                <a:gd name="T110" fmla="*/ 48 w 599"/>
                <a:gd name="T111" fmla="*/ 1121 h 1264"/>
                <a:gd name="T112" fmla="*/ 59 w 599"/>
                <a:gd name="T113" fmla="*/ 1204 h 1264"/>
                <a:gd name="T114" fmla="*/ 57 w 599"/>
                <a:gd name="T115" fmla="*/ 1027 h 1264"/>
                <a:gd name="T116" fmla="*/ 40 w 599"/>
                <a:gd name="T117" fmla="*/ 1242 h 1264"/>
                <a:gd name="T118" fmla="*/ 31 w 599"/>
                <a:gd name="T119" fmla="*/ 1018 h 1264"/>
                <a:gd name="T120" fmla="*/ 31 w 599"/>
                <a:gd name="T121" fmla="*/ 1018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" h="1264">
                  <a:moveTo>
                    <a:pt x="27" y="1261"/>
                  </a:moveTo>
                  <a:cubicBezTo>
                    <a:pt x="22" y="1221"/>
                    <a:pt x="20" y="1187"/>
                    <a:pt x="10" y="1152"/>
                  </a:cubicBezTo>
                  <a:cubicBezTo>
                    <a:pt x="8" y="1145"/>
                    <a:pt x="0" y="1128"/>
                    <a:pt x="0" y="1116"/>
                  </a:cubicBezTo>
                  <a:cubicBezTo>
                    <a:pt x="0" y="1110"/>
                    <a:pt x="5" y="1103"/>
                    <a:pt x="7" y="1095"/>
                  </a:cubicBezTo>
                  <a:cubicBezTo>
                    <a:pt x="14" y="1070"/>
                    <a:pt x="19" y="1036"/>
                    <a:pt x="22" y="1011"/>
                  </a:cubicBezTo>
                  <a:cubicBezTo>
                    <a:pt x="16" y="1004"/>
                    <a:pt x="15" y="1001"/>
                    <a:pt x="10" y="994"/>
                  </a:cubicBezTo>
                  <a:cubicBezTo>
                    <a:pt x="27" y="926"/>
                    <a:pt x="48" y="848"/>
                    <a:pt x="52" y="767"/>
                  </a:cubicBezTo>
                  <a:cubicBezTo>
                    <a:pt x="55" y="765"/>
                    <a:pt x="54" y="759"/>
                    <a:pt x="59" y="758"/>
                  </a:cubicBezTo>
                  <a:cubicBezTo>
                    <a:pt x="60" y="708"/>
                    <a:pt x="82" y="639"/>
                    <a:pt x="80" y="589"/>
                  </a:cubicBezTo>
                  <a:cubicBezTo>
                    <a:pt x="85" y="587"/>
                    <a:pt x="80" y="583"/>
                    <a:pt x="84" y="580"/>
                  </a:cubicBezTo>
                  <a:cubicBezTo>
                    <a:pt x="83" y="535"/>
                    <a:pt x="105" y="495"/>
                    <a:pt x="99" y="454"/>
                  </a:cubicBezTo>
                  <a:cubicBezTo>
                    <a:pt x="112" y="447"/>
                    <a:pt x="133" y="453"/>
                    <a:pt x="145" y="439"/>
                  </a:cubicBezTo>
                  <a:cubicBezTo>
                    <a:pt x="154" y="443"/>
                    <a:pt x="165" y="446"/>
                    <a:pt x="175" y="450"/>
                  </a:cubicBezTo>
                  <a:cubicBezTo>
                    <a:pt x="190" y="422"/>
                    <a:pt x="186" y="392"/>
                    <a:pt x="189" y="363"/>
                  </a:cubicBezTo>
                  <a:cubicBezTo>
                    <a:pt x="194" y="294"/>
                    <a:pt x="236" y="256"/>
                    <a:pt x="293" y="234"/>
                  </a:cubicBezTo>
                  <a:cubicBezTo>
                    <a:pt x="291" y="208"/>
                    <a:pt x="293" y="193"/>
                    <a:pt x="284" y="173"/>
                  </a:cubicBezTo>
                  <a:cubicBezTo>
                    <a:pt x="290" y="164"/>
                    <a:pt x="302" y="163"/>
                    <a:pt x="304" y="150"/>
                  </a:cubicBezTo>
                  <a:cubicBezTo>
                    <a:pt x="290" y="145"/>
                    <a:pt x="276" y="141"/>
                    <a:pt x="266" y="132"/>
                  </a:cubicBezTo>
                  <a:cubicBezTo>
                    <a:pt x="265" y="98"/>
                    <a:pt x="267" y="55"/>
                    <a:pt x="262" y="17"/>
                  </a:cubicBezTo>
                  <a:cubicBezTo>
                    <a:pt x="273" y="10"/>
                    <a:pt x="290" y="0"/>
                    <a:pt x="308" y="1"/>
                  </a:cubicBezTo>
                  <a:cubicBezTo>
                    <a:pt x="324" y="1"/>
                    <a:pt x="352" y="11"/>
                    <a:pt x="357" y="22"/>
                  </a:cubicBezTo>
                  <a:cubicBezTo>
                    <a:pt x="360" y="30"/>
                    <a:pt x="358" y="42"/>
                    <a:pt x="358" y="54"/>
                  </a:cubicBezTo>
                  <a:cubicBezTo>
                    <a:pt x="360" y="77"/>
                    <a:pt x="361" y="100"/>
                    <a:pt x="362" y="130"/>
                  </a:cubicBezTo>
                  <a:cubicBezTo>
                    <a:pt x="353" y="140"/>
                    <a:pt x="348" y="140"/>
                    <a:pt x="335" y="146"/>
                  </a:cubicBezTo>
                  <a:cubicBezTo>
                    <a:pt x="333" y="153"/>
                    <a:pt x="339" y="156"/>
                    <a:pt x="337" y="159"/>
                  </a:cubicBezTo>
                  <a:cubicBezTo>
                    <a:pt x="340" y="161"/>
                    <a:pt x="345" y="165"/>
                    <a:pt x="351" y="168"/>
                  </a:cubicBezTo>
                  <a:cubicBezTo>
                    <a:pt x="348" y="198"/>
                    <a:pt x="347" y="218"/>
                    <a:pt x="351" y="244"/>
                  </a:cubicBezTo>
                  <a:cubicBezTo>
                    <a:pt x="405" y="255"/>
                    <a:pt x="430" y="295"/>
                    <a:pt x="453" y="337"/>
                  </a:cubicBezTo>
                  <a:cubicBezTo>
                    <a:pt x="487" y="324"/>
                    <a:pt x="510" y="300"/>
                    <a:pt x="522" y="265"/>
                  </a:cubicBezTo>
                  <a:cubicBezTo>
                    <a:pt x="526" y="264"/>
                    <a:pt x="531" y="264"/>
                    <a:pt x="535" y="260"/>
                  </a:cubicBezTo>
                  <a:cubicBezTo>
                    <a:pt x="546" y="264"/>
                    <a:pt x="556" y="259"/>
                    <a:pt x="566" y="267"/>
                  </a:cubicBezTo>
                  <a:cubicBezTo>
                    <a:pt x="597" y="291"/>
                    <a:pt x="564" y="368"/>
                    <a:pt x="549" y="398"/>
                  </a:cubicBezTo>
                  <a:cubicBezTo>
                    <a:pt x="545" y="408"/>
                    <a:pt x="537" y="413"/>
                    <a:pt x="530" y="421"/>
                  </a:cubicBezTo>
                  <a:cubicBezTo>
                    <a:pt x="525" y="429"/>
                    <a:pt x="516" y="441"/>
                    <a:pt x="509" y="447"/>
                  </a:cubicBezTo>
                  <a:cubicBezTo>
                    <a:pt x="504" y="449"/>
                    <a:pt x="500" y="452"/>
                    <a:pt x="494" y="454"/>
                  </a:cubicBezTo>
                  <a:cubicBezTo>
                    <a:pt x="511" y="543"/>
                    <a:pt x="527" y="641"/>
                    <a:pt x="552" y="721"/>
                  </a:cubicBezTo>
                  <a:cubicBezTo>
                    <a:pt x="561" y="769"/>
                    <a:pt x="573" y="821"/>
                    <a:pt x="578" y="874"/>
                  </a:cubicBezTo>
                  <a:cubicBezTo>
                    <a:pt x="582" y="910"/>
                    <a:pt x="579" y="939"/>
                    <a:pt x="589" y="973"/>
                  </a:cubicBezTo>
                  <a:cubicBezTo>
                    <a:pt x="588" y="994"/>
                    <a:pt x="584" y="1022"/>
                    <a:pt x="596" y="1040"/>
                  </a:cubicBezTo>
                  <a:cubicBezTo>
                    <a:pt x="591" y="1051"/>
                    <a:pt x="594" y="1063"/>
                    <a:pt x="594" y="1076"/>
                  </a:cubicBezTo>
                  <a:cubicBezTo>
                    <a:pt x="595" y="1114"/>
                    <a:pt x="596" y="1162"/>
                    <a:pt x="597" y="1198"/>
                  </a:cubicBezTo>
                  <a:cubicBezTo>
                    <a:pt x="589" y="1211"/>
                    <a:pt x="599" y="1244"/>
                    <a:pt x="585" y="1258"/>
                  </a:cubicBezTo>
                  <a:cubicBezTo>
                    <a:pt x="570" y="1253"/>
                    <a:pt x="576" y="1237"/>
                    <a:pt x="575" y="1225"/>
                  </a:cubicBezTo>
                  <a:cubicBezTo>
                    <a:pt x="573" y="1184"/>
                    <a:pt x="561" y="1126"/>
                    <a:pt x="552" y="1083"/>
                  </a:cubicBezTo>
                  <a:cubicBezTo>
                    <a:pt x="550" y="1070"/>
                    <a:pt x="552" y="1059"/>
                    <a:pt x="545" y="1045"/>
                  </a:cubicBezTo>
                  <a:cubicBezTo>
                    <a:pt x="536" y="1042"/>
                    <a:pt x="534" y="1044"/>
                    <a:pt x="524" y="1040"/>
                  </a:cubicBezTo>
                  <a:cubicBezTo>
                    <a:pt x="526" y="974"/>
                    <a:pt x="519" y="900"/>
                    <a:pt x="505" y="825"/>
                  </a:cubicBezTo>
                  <a:cubicBezTo>
                    <a:pt x="482" y="704"/>
                    <a:pt x="445" y="585"/>
                    <a:pt x="389" y="492"/>
                  </a:cubicBezTo>
                  <a:cubicBezTo>
                    <a:pt x="371" y="494"/>
                    <a:pt x="361" y="500"/>
                    <a:pt x="341" y="496"/>
                  </a:cubicBezTo>
                  <a:cubicBezTo>
                    <a:pt x="338" y="498"/>
                    <a:pt x="338" y="503"/>
                    <a:pt x="335" y="504"/>
                  </a:cubicBezTo>
                  <a:cubicBezTo>
                    <a:pt x="296" y="501"/>
                    <a:pt x="267" y="529"/>
                    <a:pt x="243" y="555"/>
                  </a:cubicBezTo>
                  <a:cubicBezTo>
                    <a:pt x="214" y="587"/>
                    <a:pt x="204" y="626"/>
                    <a:pt x="194" y="675"/>
                  </a:cubicBezTo>
                  <a:cubicBezTo>
                    <a:pt x="188" y="707"/>
                    <a:pt x="180" y="736"/>
                    <a:pt x="175" y="768"/>
                  </a:cubicBezTo>
                  <a:cubicBezTo>
                    <a:pt x="186" y="778"/>
                    <a:pt x="179" y="790"/>
                    <a:pt x="177" y="805"/>
                  </a:cubicBezTo>
                  <a:cubicBezTo>
                    <a:pt x="171" y="834"/>
                    <a:pt x="172" y="869"/>
                    <a:pt x="163" y="896"/>
                  </a:cubicBezTo>
                  <a:cubicBezTo>
                    <a:pt x="170" y="893"/>
                    <a:pt x="174" y="893"/>
                    <a:pt x="181" y="896"/>
                  </a:cubicBezTo>
                  <a:cubicBezTo>
                    <a:pt x="186" y="884"/>
                    <a:pt x="185" y="866"/>
                    <a:pt x="187" y="851"/>
                  </a:cubicBezTo>
                  <a:cubicBezTo>
                    <a:pt x="201" y="847"/>
                    <a:pt x="224" y="852"/>
                    <a:pt x="233" y="863"/>
                  </a:cubicBezTo>
                  <a:cubicBezTo>
                    <a:pt x="233" y="870"/>
                    <a:pt x="236" y="871"/>
                    <a:pt x="233" y="876"/>
                  </a:cubicBezTo>
                  <a:cubicBezTo>
                    <a:pt x="257" y="902"/>
                    <a:pt x="251" y="954"/>
                    <a:pt x="221" y="966"/>
                  </a:cubicBezTo>
                  <a:cubicBezTo>
                    <a:pt x="219" y="972"/>
                    <a:pt x="217" y="978"/>
                    <a:pt x="214" y="983"/>
                  </a:cubicBezTo>
                  <a:cubicBezTo>
                    <a:pt x="196" y="988"/>
                    <a:pt x="175" y="987"/>
                    <a:pt x="171" y="975"/>
                  </a:cubicBezTo>
                  <a:cubicBezTo>
                    <a:pt x="168" y="964"/>
                    <a:pt x="178" y="951"/>
                    <a:pt x="175" y="935"/>
                  </a:cubicBezTo>
                  <a:cubicBezTo>
                    <a:pt x="171" y="930"/>
                    <a:pt x="164" y="933"/>
                    <a:pt x="159" y="931"/>
                  </a:cubicBezTo>
                  <a:cubicBezTo>
                    <a:pt x="153" y="952"/>
                    <a:pt x="151" y="989"/>
                    <a:pt x="148" y="1015"/>
                  </a:cubicBezTo>
                  <a:cubicBezTo>
                    <a:pt x="143" y="1014"/>
                    <a:pt x="142" y="1021"/>
                    <a:pt x="136" y="1022"/>
                  </a:cubicBezTo>
                  <a:cubicBezTo>
                    <a:pt x="129" y="1060"/>
                    <a:pt x="121" y="1102"/>
                    <a:pt x="120" y="1139"/>
                  </a:cubicBezTo>
                  <a:cubicBezTo>
                    <a:pt x="87" y="1169"/>
                    <a:pt x="62" y="1222"/>
                    <a:pt x="44" y="1258"/>
                  </a:cubicBezTo>
                  <a:cubicBezTo>
                    <a:pt x="38" y="1262"/>
                    <a:pt x="36" y="1264"/>
                    <a:pt x="27" y="1261"/>
                  </a:cubicBezTo>
                  <a:close/>
                  <a:moveTo>
                    <a:pt x="583" y="1078"/>
                  </a:moveTo>
                  <a:cubicBezTo>
                    <a:pt x="581" y="1073"/>
                    <a:pt x="567" y="1078"/>
                    <a:pt x="564" y="1074"/>
                  </a:cubicBezTo>
                  <a:cubicBezTo>
                    <a:pt x="569" y="1115"/>
                    <a:pt x="573" y="1153"/>
                    <a:pt x="583" y="1193"/>
                  </a:cubicBezTo>
                  <a:cubicBezTo>
                    <a:pt x="587" y="1155"/>
                    <a:pt x="584" y="1115"/>
                    <a:pt x="583" y="1078"/>
                  </a:cubicBezTo>
                  <a:close/>
                  <a:moveTo>
                    <a:pt x="559" y="1046"/>
                  </a:moveTo>
                  <a:cubicBezTo>
                    <a:pt x="559" y="1052"/>
                    <a:pt x="561" y="1056"/>
                    <a:pt x="562" y="1061"/>
                  </a:cubicBezTo>
                  <a:cubicBezTo>
                    <a:pt x="566" y="1060"/>
                    <a:pt x="573" y="1062"/>
                    <a:pt x="581" y="1061"/>
                  </a:cubicBezTo>
                  <a:cubicBezTo>
                    <a:pt x="582" y="1058"/>
                    <a:pt x="582" y="1054"/>
                    <a:pt x="582" y="1049"/>
                  </a:cubicBezTo>
                  <a:cubicBezTo>
                    <a:pt x="571" y="1046"/>
                    <a:pt x="567" y="1048"/>
                    <a:pt x="559" y="1046"/>
                  </a:cubicBezTo>
                  <a:close/>
                  <a:moveTo>
                    <a:pt x="575" y="977"/>
                  </a:moveTo>
                  <a:cubicBezTo>
                    <a:pt x="571" y="942"/>
                    <a:pt x="568" y="906"/>
                    <a:pt x="566" y="871"/>
                  </a:cubicBezTo>
                  <a:cubicBezTo>
                    <a:pt x="561" y="805"/>
                    <a:pt x="547" y="755"/>
                    <a:pt x="533" y="695"/>
                  </a:cubicBezTo>
                  <a:cubicBezTo>
                    <a:pt x="523" y="649"/>
                    <a:pt x="508" y="604"/>
                    <a:pt x="505" y="557"/>
                  </a:cubicBezTo>
                  <a:cubicBezTo>
                    <a:pt x="488" y="489"/>
                    <a:pt x="473" y="395"/>
                    <a:pt x="438" y="332"/>
                  </a:cubicBezTo>
                  <a:cubicBezTo>
                    <a:pt x="428" y="312"/>
                    <a:pt x="412" y="288"/>
                    <a:pt x="396" y="276"/>
                  </a:cubicBezTo>
                  <a:cubicBezTo>
                    <a:pt x="372" y="258"/>
                    <a:pt x="332" y="251"/>
                    <a:pt x="303" y="249"/>
                  </a:cubicBezTo>
                  <a:cubicBezTo>
                    <a:pt x="297" y="255"/>
                    <a:pt x="293" y="251"/>
                    <a:pt x="285" y="253"/>
                  </a:cubicBezTo>
                  <a:cubicBezTo>
                    <a:pt x="256" y="268"/>
                    <a:pt x="234" y="282"/>
                    <a:pt x="217" y="309"/>
                  </a:cubicBezTo>
                  <a:cubicBezTo>
                    <a:pt x="211" y="325"/>
                    <a:pt x="202" y="338"/>
                    <a:pt x="201" y="357"/>
                  </a:cubicBezTo>
                  <a:cubicBezTo>
                    <a:pt x="201" y="362"/>
                    <a:pt x="204" y="367"/>
                    <a:pt x="204" y="372"/>
                  </a:cubicBezTo>
                  <a:cubicBezTo>
                    <a:pt x="203" y="382"/>
                    <a:pt x="200" y="386"/>
                    <a:pt x="204" y="397"/>
                  </a:cubicBezTo>
                  <a:cubicBezTo>
                    <a:pt x="215" y="432"/>
                    <a:pt x="255" y="468"/>
                    <a:pt x="297" y="478"/>
                  </a:cubicBezTo>
                  <a:cubicBezTo>
                    <a:pt x="320" y="484"/>
                    <a:pt x="349" y="482"/>
                    <a:pt x="375" y="481"/>
                  </a:cubicBezTo>
                  <a:cubicBezTo>
                    <a:pt x="379" y="478"/>
                    <a:pt x="380" y="472"/>
                    <a:pt x="387" y="471"/>
                  </a:cubicBezTo>
                  <a:cubicBezTo>
                    <a:pt x="485" y="617"/>
                    <a:pt x="526" y="840"/>
                    <a:pt x="539" y="1027"/>
                  </a:cubicBezTo>
                  <a:cubicBezTo>
                    <a:pt x="552" y="1032"/>
                    <a:pt x="565" y="1034"/>
                    <a:pt x="579" y="1034"/>
                  </a:cubicBezTo>
                  <a:cubicBezTo>
                    <a:pt x="578" y="1013"/>
                    <a:pt x="577" y="996"/>
                    <a:pt x="575" y="977"/>
                  </a:cubicBezTo>
                  <a:close/>
                  <a:moveTo>
                    <a:pt x="564" y="303"/>
                  </a:moveTo>
                  <a:cubicBezTo>
                    <a:pt x="563" y="285"/>
                    <a:pt x="557" y="275"/>
                    <a:pt x="539" y="275"/>
                  </a:cubicBezTo>
                  <a:cubicBezTo>
                    <a:pt x="538" y="277"/>
                    <a:pt x="536" y="278"/>
                    <a:pt x="533" y="277"/>
                  </a:cubicBezTo>
                  <a:cubicBezTo>
                    <a:pt x="518" y="311"/>
                    <a:pt x="491" y="333"/>
                    <a:pt x="459" y="349"/>
                  </a:cubicBezTo>
                  <a:cubicBezTo>
                    <a:pt x="472" y="382"/>
                    <a:pt x="477" y="410"/>
                    <a:pt x="491" y="442"/>
                  </a:cubicBezTo>
                  <a:cubicBezTo>
                    <a:pt x="524" y="418"/>
                    <a:pt x="567" y="357"/>
                    <a:pt x="564" y="303"/>
                  </a:cubicBezTo>
                  <a:close/>
                  <a:moveTo>
                    <a:pt x="347" y="40"/>
                  </a:moveTo>
                  <a:cubicBezTo>
                    <a:pt x="344" y="42"/>
                    <a:pt x="342" y="42"/>
                    <a:pt x="338" y="40"/>
                  </a:cubicBezTo>
                  <a:cubicBezTo>
                    <a:pt x="336" y="66"/>
                    <a:pt x="340" y="97"/>
                    <a:pt x="343" y="128"/>
                  </a:cubicBezTo>
                  <a:cubicBezTo>
                    <a:pt x="360" y="106"/>
                    <a:pt x="346" y="67"/>
                    <a:pt x="347" y="40"/>
                  </a:cubicBezTo>
                  <a:close/>
                  <a:moveTo>
                    <a:pt x="281" y="22"/>
                  </a:moveTo>
                  <a:cubicBezTo>
                    <a:pt x="291" y="32"/>
                    <a:pt x="310" y="27"/>
                    <a:pt x="324" y="28"/>
                  </a:cubicBezTo>
                  <a:cubicBezTo>
                    <a:pt x="332" y="28"/>
                    <a:pt x="342" y="35"/>
                    <a:pt x="343" y="25"/>
                  </a:cubicBezTo>
                  <a:cubicBezTo>
                    <a:pt x="329" y="13"/>
                    <a:pt x="293" y="5"/>
                    <a:pt x="281" y="22"/>
                  </a:cubicBezTo>
                  <a:close/>
                  <a:moveTo>
                    <a:pt x="338" y="189"/>
                  </a:moveTo>
                  <a:cubicBezTo>
                    <a:pt x="322" y="189"/>
                    <a:pt x="320" y="190"/>
                    <a:pt x="301" y="187"/>
                  </a:cubicBezTo>
                  <a:cubicBezTo>
                    <a:pt x="303" y="207"/>
                    <a:pt x="300" y="217"/>
                    <a:pt x="304" y="237"/>
                  </a:cubicBezTo>
                  <a:cubicBezTo>
                    <a:pt x="312" y="236"/>
                    <a:pt x="324" y="242"/>
                    <a:pt x="338" y="239"/>
                  </a:cubicBezTo>
                  <a:cubicBezTo>
                    <a:pt x="340" y="225"/>
                    <a:pt x="335" y="209"/>
                    <a:pt x="338" y="189"/>
                  </a:cubicBezTo>
                  <a:close/>
                  <a:moveTo>
                    <a:pt x="327" y="41"/>
                  </a:moveTo>
                  <a:cubicBezTo>
                    <a:pt x="324" y="41"/>
                    <a:pt x="321" y="40"/>
                    <a:pt x="316" y="41"/>
                  </a:cubicBezTo>
                  <a:cubicBezTo>
                    <a:pt x="312" y="73"/>
                    <a:pt x="325" y="116"/>
                    <a:pt x="318" y="139"/>
                  </a:cubicBezTo>
                  <a:cubicBezTo>
                    <a:pt x="322" y="138"/>
                    <a:pt x="326" y="137"/>
                    <a:pt x="330" y="135"/>
                  </a:cubicBezTo>
                  <a:cubicBezTo>
                    <a:pt x="333" y="97"/>
                    <a:pt x="329" y="79"/>
                    <a:pt x="327" y="41"/>
                  </a:cubicBezTo>
                  <a:close/>
                  <a:moveTo>
                    <a:pt x="324" y="178"/>
                  </a:moveTo>
                  <a:cubicBezTo>
                    <a:pt x="334" y="172"/>
                    <a:pt x="327" y="161"/>
                    <a:pt x="323" y="150"/>
                  </a:cubicBezTo>
                  <a:cubicBezTo>
                    <a:pt x="320" y="150"/>
                    <a:pt x="317" y="150"/>
                    <a:pt x="313" y="150"/>
                  </a:cubicBezTo>
                  <a:cubicBezTo>
                    <a:pt x="312" y="160"/>
                    <a:pt x="306" y="166"/>
                    <a:pt x="303" y="173"/>
                  </a:cubicBezTo>
                  <a:cubicBezTo>
                    <a:pt x="308" y="177"/>
                    <a:pt x="317" y="176"/>
                    <a:pt x="324" y="178"/>
                  </a:cubicBezTo>
                  <a:close/>
                  <a:moveTo>
                    <a:pt x="304" y="40"/>
                  </a:moveTo>
                  <a:cubicBezTo>
                    <a:pt x="300" y="40"/>
                    <a:pt x="298" y="38"/>
                    <a:pt x="293" y="39"/>
                  </a:cubicBezTo>
                  <a:cubicBezTo>
                    <a:pt x="295" y="75"/>
                    <a:pt x="294" y="107"/>
                    <a:pt x="297" y="134"/>
                  </a:cubicBezTo>
                  <a:cubicBezTo>
                    <a:pt x="301" y="135"/>
                    <a:pt x="306" y="136"/>
                    <a:pt x="309" y="138"/>
                  </a:cubicBezTo>
                  <a:cubicBezTo>
                    <a:pt x="315" y="108"/>
                    <a:pt x="306" y="73"/>
                    <a:pt x="304" y="40"/>
                  </a:cubicBezTo>
                  <a:close/>
                  <a:moveTo>
                    <a:pt x="202" y="452"/>
                  </a:moveTo>
                  <a:cubicBezTo>
                    <a:pt x="211" y="461"/>
                    <a:pt x="213" y="469"/>
                    <a:pt x="223" y="477"/>
                  </a:cubicBezTo>
                  <a:cubicBezTo>
                    <a:pt x="227" y="491"/>
                    <a:pt x="218" y="501"/>
                    <a:pt x="214" y="518"/>
                  </a:cubicBezTo>
                  <a:cubicBezTo>
                    <a:pt x="207" y="551"/>
                    <a:pt x="204" y="574"/>
                    <a:pt x="201" y="603"/>
                  </a:cubicBezTo>
                  <a:cubicBezTo>
                    <a:pt x="219" y="550"/>
                    <a:pt x="259" y="518"/>
                    <a:pt x="305" y="493"/>
                  </a:cubicBezTo>
                  <a:cubicBezTo>
                    <a:pt x="252" y="482"/>
                    <a:pt x="218" y="452"/>
                    <a:pt x="195" y="410"/>
                  </a:cubicBezTo>
                  <a:cubicBezTo>
                    <a:pt x="194" y="424"/>
                    <a:pt x="192" y="439"/>
                    <a:pt x="189" y="451"/>
                  </a:cubicBezTo>
                  <a:cubicBezTo>
                    <a:pt x="195" y="453"/>
                    <a:pt x="198" y="450"/>
                    <a:pt x="202" y="452"/>
                  </a:cubicBezTo>
                  <a:close/>
                  <a:moveTo>
                    <a:pt x="274" y="33"/>
                  </a:moveTo>
                  <a:cubicBezTo>
                    <a:pt x="276" y="57"/>
                    <a:pt x="276" y="87"/>
                    <a:pt x="275" y="116"/>
                  </a:cubicBezTo>
                  <a:cubicBezTo>
                    <a:pt x="279" y="119"/>
                    <a:pt x="283" y="128"/>
                    <a:pt x="286" y="127"/>
                  </a:cubicBezTo>
                  <a:cubicBezTo>
                    <a:pt x="283" y="103"/>
                    <a:pt x="285" y="69"/>
                    <a:pt x="285" y="37"/>
                  </a:cubicBezTo>
                  <a:cubicBezTo>
                    <a:pt x="279" y="39"/>
                    <a:pt x="277" y="31"/>
                    <a:pt x="274" y="33"/>
                  </a:cubicBezTo>
                  <a:close/>
                  <a:moveTo>
                    <a:pt x="231" y="893"/>
                  </a:moveTo>
                  <a:cubicBezTo>
                    <a:pt x="230" y="912"/>
                    <a:pt x="226" y="931"/>
                    <a:pt x="227" y="949"/>
                  </a:cubicBezTo>
                  <a:cubicBezTo>
                    <a:pt x="234" y="934"/>
                    <a:pt x="242" y="905"/>
                    <a:pt x="231" y="893"/>
                  </a:cubicBezTo>
                  <a:close/>
                  <a:moveTo>
                    <a:pt x="194" y="886"/>
                  </a:moveTo>
                  <a:cubicBezTo>
                    <a:pt x="193" y="890"/>
                    <a:pt x="188" y="897"/>
                    <a:pt x="191" y="901"/>
                  </a:cubicBezTo>
                  <a:cubicBezTo>
                    <a:pt x="201" y="897"/>
                    <a:pt x="209" y="892"/>
                    <a:pt x="220" y="890"/>
                  </a:cubicBezTo>
                  <a:cubicBezTo>
                    <a:pt x="219" y="886"/>
                    <a:pt x="224" y="880"/>
                    <a:pt x="220" y="877"/>
                  </a:cubicBezTo>
                  <a:cubicBezTo>
                    <a:pt x="211" y="883"/>
                    <a:pt x="204" y="882"/>
                    <a:pt x="194" y="886"/>
                  </a:cubicBezTo>
                  <a:close/>
                  <a:moveTo>
                    <a:pt x="187" y="912"/>
                  </a:moveTo>
                  <a:cubicBezTo>
                    <a:pt x="188" y="920"/>
                    <a:pt x="186" y="925"/>
                    <a:pt x="185" y="931"/>
                  </a:cubicBezTo>
                  <a:cubicBezTo>
                    <a:pt x="197" y="927"/>
                    <a:pt x="204" y="918"/>
                    <a:pt x="217" y="915"/>
                  </a:cubicBezTo>
                  <a:cubicBezTo>
                    <a:pt x="217" y="911"/>
                    <a:pt x="220" y="909"/>
                    <a:pt x="219" y="904"/>
                  </a:cubicBezTo>
                  <a:cubicBezTo>
                    <a:pt x="205" y="904"/>
                    <a:pt x="198" y="910"/>
                    <a:pt x="187" y="912"/>
                  </a:cubicBezTo>
                  <a:close/>
                  <a:moveTo>
                    <a:pt x="200" y="863"/>
                  </a:moveTo>
                  <a:cubicBezTo>
                    <a:pt x="197" y="868"/>
                    <a:pt x="197" y="869"/>
                    <a:pt x="195" y="876"/>
                  </a:cubicBezTo>
                  <a:cubicBezTo>
                    <a:pt x="204" y="873"/>
                    <a:pt x="211" y="870"/>
                    <a:pt x="217" y="865"/>
                  </a:cubicBezTo>
                  <a:cubicBezTo>
                    <a:pt x="210" y="863"/>
                    <a:pt x="207" y="864"/>
                    <a:pt x="200" y="863"/>
                  </a:cubicBezTo>
                  <a:close/>
                  <a:moveTo>
                    <a:pt x="185" y="942"/>
                  </a:moveTo>
                  <a:cubicBezTo>
                    <a:pt x="189" y="944"/>
                    <a:pt x="181" y="955"/>
                    <a:pt x="187" y="958"/>
                  </a:cubicBezTo>
                  <a:cubicBezTo>
                    <a:pt x="197" y="955"/>
                    <a:pt x="201" y="941"/>
                    <a:pt x="213" y="943"/>
                  </a:cubicBezTo>
                  <a:cubicBezTo>
                    <a:pt x="213" y="937"/>
                    <a:pt x="217" y="935"/>
                    <a:pt x="216" y="927"/>
                  </a:cubicBezTo>
                  <a:cubicBezTo>
                    <a:pt x="206" y="928"/>
                    <a:pt x="194" y="936"/>
                    <a:pt x="185" y="942"/>
                  </a:cubicBezTo>
                  <a:close/>
                  <a:moveTo>
                    <a:pt x="193" y="497"/>
                  </a:moveTo>
                  <a:cubicBezTo>
                    <a:pt x="173" y="559"/>
                    <a:pt x="166" y="619"/>
                    <a:pt x="158" y="676"/>
                  </a:cubicBezTo>
                  <a:cubicBezTo>
                    <a:pt x="155" y="690"/>
                    <a:pt x="156" y="703"/>
                    <a:pt x="153" y="717"/>
                  </a:cubicBezTo>
                  <a:cubicBezTo>
                    <a:pt x="149" y="737"/>
                    <a:pt x="139" y="757"/>
                    <a:pt x="145" y="779"/>
                  </a:cubicBezTo>
                  <a:cubicBezTo>
                    <a:pt x="167" y="775"/>
                    <a:pt x="160" y="752"/>
                    <a:pt x="162" y="736"/>
                  </a:cubicBezTo>
                  <a:cubicBezTo>
                    <a:pt x="162" y="726"/>
                    <a:pt x="167" y="712"/>
                    <a:pt x="170" y="699"/>
                  </a:cubicBezTo>
                  <a:cubicBezTo>
                    <a:pt x="174" y="679"/>
                    <a:pt x="180" y="656"/>
                    <a:pt x="185" y="638"/>
                  </a:cubicBezTo>
                  <a:cubicBezTo>
                    <a:pt x="192" y="608"/>
                    <a:pt x="191" y="574"/>
                    <a:pt x="198" y="542"/>
                  </a:cubicBezTo>
                  <a:cubicBezTo>
                    <a:pt x="202" y="525"/>
                    <a:pt x="211" y="509"/>
                    <a:pt x="210" y="492"/>
                  </a:cubicBezTo>
                  <a:cubicBezTo>
                    <a:pt x="211" y="492"/>
                    <a:pt x="212" y="492"/>
                    <a:pt x="212" y="490"/>
                  </a:cubicBezTo>
                  <a:cubicBezTo>
                    <a:pt x="206" y="493"/>
                    <a:pt x="198" y="494"/>
                    <a:pt x="193" y="497"/>
                  </a:cubicBezTo>
                  <a:close/>
                  <a:moveTo>
                    <a:pt x="187" y="968"/>
                  </a:moveTo>
                  <a:cubicBezTo>
                    <a:pt x="188" y="971"/>
                    <a:pt x="190" y="972"/>
                    <a:pt x="187" y="975"/>
                  </a:cubicBezTo>
                  <a:cubicBezTo>
                    <a:pt x="199" y="978"/>
                    <a:pt x="209" y="966"/>
                    <a:pt x="208" y="957"/>
                  </a:cubicBezTo>
                  <a:cubicBezTo>
                    <a:pt x="202" y="961"/>
                    <a:pt x="195" y="965"/>
                    <a:pt x="187" y="968"/>
                  </a:cubicBezTo>
                  <a:close/>
                  <a:moveTo>
                    <a:pt x="121" y="466"/>
                  </a:moveTo>
                  <a:cubicBezTo>
                    <a:pt x="125" y="469"/>
                    <a:pt x="129" y="477"/>
                    <a:pt x="136" y="480"/>
                  </a:cubicBezTo>
                  <a:cubicBezTo>
                    <a:pt x="143" y="482"/>
                    <a:pt x="158" y="482"/>
                    <a:pt x="167" y="485"/>
                  </a:cubicBezTo>
                  <a:cubicBezTo>
                    <a:pt x="179" y="489"/>
                    <a:pt x="177" y="489"/>
                    <a:pt x="189" y="485"/>
                  </a:cubicBezTo>
                  <a:cubicBezTo>
                    <a:pt x="195" y="483"/>
                    <a:pt x="205" y="484"/>
                    <a:pt x="208" y="478"/>
                  </a:cubicBezTo>
                  <a:cubicBezTo>
                    <a:pt x="190" y="458"/>
                    <a:pt x="144" y="448"/>
                    <a:pt x="121" y="466"/>
                  </a:cubicBezTo>
                  <a:close/>
                  <a:moveTo>
                    <a:pt x="162" y="905"/>
                  </a:moveTo>
                  <a:cubicBezTo>
                    <a:pt x="162" y="909"/>
                    <a:pt x="159" y="913"/>
                    <a:pt x="159" y="920"/>
                  </a:cubicBezTo>
                  <a:cubicBezTo>
                    <a:pt x="165" y="922"/>
                    <a:pt x="167" y="918"/>
                    <a:pt x="178" y="919"/>
                  </a:cubicBezTo>
                  <a:cubicBezTo>
                    <a:pt x="177" y="914"/>
                    <a:pt x="178" y="911"/>
                    <a:pt x="179" y="908"/>
                  </a:cubicBezTo>
                  <a:cubicBezTo>
                    <a:pt x="173" y="905"/>
                    <a:pt x="168" y="905"/>
                    <a:pt x="162" y="905"/>
                  </a:cubicBezTo>
                  <a:close/>
                  <a:moveTo>
                    <a:pt x="141" y="726"/>
                  </a:moveTo>
                  <a:cubicBezTo>
                    <a:pt x="151" y="685"/>
                    <a:pt x="153" y="641"/>
                    <a:pt x="158" y="604"/>
                  </a:cubicBezTo>
                  <a:cubicBezTo>
                    <a:pt x="167" y="574"/>
                    <a:pt x="173" y="540"/>
                    <a:pt x="177" y="504"/>
                  </a:cubicBezTo>
                  <a:cubicBezTo>
                    <a:pt x="164" y="503"/>
                    <a:pt x="154" y="492"/>
                    <a:pt x="141" y="492"/>
                  </a:cubicBezTo>
                  <a:cubicBezTo>
                    <a:pt x="121" y="586"/>
                    <a:pt x="105" y="671"/>
                    <a:pt x="91" y="768"/>
                  </a:cubicBezTo>
                  <a:cubicBezTo>
                    <a:pt x="98" y="777"/>
                    <a:pt x="118" y="774"/>
                    <a:pt x="128" y="779"/>
                  </a:cubicBezTo>
                  <a:cubicBezTo>
                    <a:pt x="135" y="764"/>
                    <a:pt x="137" y="745"/>
                    <a:pt x="141" y="726"/>
                  </a:cubicBezTo>
                  <a:close/>
                  <a:moveTo>
                    <a:pt x="145" y="794"/>
                  </a:moveTo>
                  <a:cubicBezTo>
                    <a:pt x="123" y="793"/>
                    <a:pt x="81" y="781"/>
                    <a:pt x="63" y="777"/>
                  </a:cubicBezTo>
                  <a:cubicBezTo>
                    <a:pt x="53" y="849"/>
                    <a:pt x="36" y="923"/>
                    <a:pt x="26" y="991"/>
                  </a:cubicBezTo>
                  <a:cubicBezTo>
                    <a:pt x="31" y="1007"/>
                    <a:pt x="71" y="1023"/>
                    <a:pt x="99" y="1022"/>
                  </a:cubicBezTo>
                  <a:cubicBezTo>
                    <a:pt x="109" y="1022"/>
                    <a:pt x="130" y="1015"/>
                    <a:pt x="134" y="1007"/>
                  </a:cubicBezTo>
                  <a:cubicBezTo>
                    <a:pt x="140" y="998"/>
                    <a:pt x="140" y="970"/>
                    <a:pt x="143" y="951"/>
                  </a:cubicBezTo>
                  <a:cubicBezTo>
                    <a:pt x="147" y="919"/>
                    <a:pt x="157" y="879"/>
                    <a:pt x="160" y="855"/>
                  </a:cubicBezTo>
                  <a:cubicBezTo>
                    <a:pt x="163" y="832"/>
                    <a:pt x="168" y="796"/>
                    <a:pt x="170" y="787"/>
                  </a:cubicBezTo>
                  <a:cubicBezTo>
                    <a:pt x="160" y="786"/>
                    <a:pt x="152" y="789"/>
                    <a:pt x="145" y="794"/>
                  </a:cubicBezTo>
                  <a:close/>
                  <a:moveTo>
                    <a:pt x="125" y="530"/>
                  </a:moveTo>
                  <a:cubicBezTo>
                    <a:pt x="125" y="529"/>
                    <a:pt x="125" y="529"/>
                    <a:pt x="125" y="528"/>
                  </a:cubicBezTo>
                  <a:cubicBezTo>
                    <a:pt x="125" y="505"/>
                    <a:pt x="122" y="486"/>
                    <a:pt x="110" y="474"/>
                  </a:cubicBezTo>
                  <a:cubicBezTo>
                    <a:pt x="98" y="518"/>
                    <a:pt x="95" y="570"/>
                    <a:pt x="88" y="622"/>
                  </a:cubicBezTo>
                  <a:cubicBezTo>
                    <a:pt x="82" y="671"/>
                    <a:pt x="71" y="717"/>
                    <a:pt x="68" y="764"/>
                  </a:cubicBezTo>
                  <a:cubicBezTo>
                    <a:pt x="72" y="765"/>
                    <a:pt x="75" y="767"/>
                    <a:pt x="80" y="767"/>
                  </a:cubicBezTo>
                  <a:cubicBezTo>
                    <a:pt x="95" y="698"/>
                    <a:pt x="107" y="599"/>
                    <a:pt x="125" y="530"/>
                  </a:cubicBezTo>
                  <a:close/>
                  <a:moveTo>
                    <a:pt x="96" y="1034"/>
                  </a:moveTo>
                  <a:cubicBezTo>
                    <a:pt x="91" y="1063"/>
                    <a:pt x="83" y="1088"/>
                    <a:pt x="80" y="1120"/>
                  </a:cubicBezTo>
                  <a:cubicBezTo>
                    <a:pt x="89" y="1114"/>
                    <a:pt x="100" y="1114"/>
                    <a:pt x="109" y="1120"/>
                  </a:cubicBezTo>
                  <a:cubicBezTo>
                    <a:pt x="114" y="1086"/>
                    <a:pt x="122" y="1062"/>
                    <a:pt x="120" y="1031"/>
                  </a:cubicBezTo>
                  <a:cubicBezTo>
                    <a:pt x="110" y="1035"/>
                    <a:pt x="104" y="1033"/>
                    <a:pt x="96" y="1034"/>
                  </a:cubicBezTo>
                  <a:close/>
                  <a:moveTo>
                    <a:pt x="103" y="1135"/>
                  </a:moveTo>
                  <a:cubicBezTo>
                    <a:pt x="101" y="1133"/>
                    <a:pt x="101" y="1129"/>
                    <a:pt x="99" y="1128"/>
                  </a:cubicBezTo>
                  <a:cubicBezTo>
                    <a:pt x="83" y="1124"/>
                    <a:pt x="79" y="1146"/>
                    <a:pt x="68" y="1145"/>
                  </a:cubicBezTo>
                  <a:cubicBezTo>
                    <a:pt x="57" y="1145"/>
                    <a:pt x="60" y="1132"/>
                    <a:pt x="60" y="1125"/>
                  </a:cubicBezTo>
                  <a:cubicBezTo>
                    <a:pt x="56" y="1125"/>
                    <a:pt x="53" y="1123"/>
                    <a:pt x="48" y="1121"/>
                  </a:cubicBezTo>
                  <a:cubicBezTo>
                    <a:pt x="43" y="1130"/>
                    <a:pt x="42" y="1130"/>
                    <a:pt x="35" y="1139"/>
                  </a:cubicBezTo>
                  <a:cubicBezTo>
                    <a:pt x="17" y="1135"/>
                    <a:pt x="31" y="1113"/>
                    <a:pt x="15" y="1105"/>
                  </a:cubicBezTo>
                  <a:cubicBezTo>
                    <a:pt x="11" y="1136"/>
                    <a:pt x="24" y="1166"/>
                    <a:pt x="29" y="1200"/>
                  </a:cubicBezTo>
                  <a:cubicBezTo>
                    <a:pt x="37" y="1201"/>
                    <a:pt x="49" y="1199"/>
                    <a:pt x="59" y="1204"/>
                  </a:cubicBezTo>
                  <a:cubicBezTo>
                    <a:pt x="74" y="1181"/>
                    <a:pt x="91" y="1160"/>
                    <a:pt x="103" y="1135"/>
                  </a:cubicBezTo>
                  <a:close/>
                  <a:moveTo>
                    <a:pt x="71" y="1114"/>
                  </a:moveTo>
                  <a:cubicBezTo>
                    <a:pt x="75" y="1086"/>
                    <a:pt x="82" y="1062"/>
                    <a:pt x="86" y="1033"/>
                  </a:cubicBezTo>
                  <a:cubicBezTo>
                    <a:pt x="76" y="1034"/>
                    <a:pt x="68" y="1029"/>
                    <a:pt x="57" y="1027"/>
                  </a:cubicBezTo>
                  <a:cubicBezTo>
                    <a:pt x="52" y="1055"/>
                    <a:pt x="39" y="1085"/>
                    <a:pt x="42" y="1112"/>
                  </a:cubicBezTo>
                  <a:cubicBezTo>
                    <a:pt x="49" y="1112"/>
                    <a:pt x="50" y="1106"/>
                    <a:pt x="56" y="1106"/>
                  </a:cubicBezTo>
                  <a:cubicBezTo>
                    <a:pt x="63" y="1110"/>
                    <a:pt x="59" y="1110"/>
                    <a:pt x="71" y="1114"/>
                  </a:cubicBezTo>
                  <a:close/>
                  <a:moveTo>
                    <a:pt x="40" y="1242"/>
                  </a:moveTo>
                  <a:cubicBezTo>
                    <a:pt x="45" y="1233"/>
                    <a:pt x="51" y="1225"/>
                    <a:pt x="54" y="1213"/>
                  </a:cubicBezTo>
                  <a:cubicBezTo>
                    <a:pt x="46" y="1210"/>
                    <a:pt x="41" y="1212"/>
                    <a:pt x="33" y="1216"/>
                  </a:cubicBezTo>
                  <a:cubicBezTo>
                    <a:pt x="32" y="1227"/>
                    <a:pt x="38" y="1237"/>
                    <a:pt x="40" y="1242"/>
                  </a:cubicBezTo>
                  <a:close/>
                  <a:moveTo>
                    <a:pt x="31" y="1018"/>
                  </a:moveTo>
                  <a:cubicBezTo>
                    <a:pt x="28" y="1042"/>
                    <a:pt x="24" y="1066"/>
                    <a:pt x="18" y="1087"/>
                  </a:cubicBezTo>
                  <a:cubicBezTo>
                    <a:pt x="23" y="1093"/>
                    <a:pt x="27" y="1107"/>
                    <a:pt x="33" y="1107"/>
                  </a:cubicBezTo>
                  <a:cubicBezTo>
                    <a:pt x="36" y="1079"/>
                    <a:pt x="44" y="1056"/>
                    <a:pt x="46" y="1023"/>
                  </a:cubicBezTo>
                  <a:cubicBezTo>
                    <a:pt x="40" y="1023"/>
                    <a:pt x="36" y="1015"/>
                    <a:pt x="31" y="10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7"/>
            <p:cNvSpPr/>
            <p:nvPr/>
          </p:nvSpPr>
          <p:spPr bwMode="auto">
            <a:xfrm>
              <a:off x="1366838" y="2519363"/>
              <a:ext cx="4763" cy="7938"/>
            </a:xfrm>
            <a:custGeom>
              <a:avLst/>
              <a:gdLst>
                <a:gd name="T0" fmla="*/ 6 w 6"/>
                <a:gd name="T1" fmla="*/ 0 h 9"/>
                <a:gd name="T2" fmla="*/ 6 w 6"/>
                <a:gd name="T3" fmla="*/ 9 h 9"/>
                <a:gd name="T4" fmla="*/ 6 w 6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3"/>
                    <a:pt x="6" y="6"/>
                    <a:pt x="6" y="9"/>
                  </a:cubicBezTo>
                  <a:cubicBezTo>
                    <a:pt x="0" y="9"/>
                    <a:pt x="0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1358901" y="2535238"/>
              <a:ext cx="7938" cy="7938"/>
            </a:xfrm>
            <a:custGeom>
              <a:avLst/>
              <a:gdLst>
                <a:gd name="T0" fmla="*/ 8 w 10"/>
                <a:gd name="T1" fmla="*/ 7 h 10"/>
                <a:gd name="T2" fmla="*/ 0 w 10"/>
                <a:gd name="T3" fmla="*/ 7 h 10"/>
                <a:gd name="T4" fmla="*/ 5 w 10"/>
                <a:gd name="T5" fmla="*/ 0 h 10"/>
                <a:gd name="T6" fmla="*/ 8 w 10"/>
                <a:gd name="T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10"/>
                    <a:pt x="1" y="8"/>
                    <a:pt x="0" y="7"/>
                  </a:cubicBezTo>
                  <a:cubicBezTo>
                    <a:pt x="1" y="4"/>
                    <a:pt x="4" y="4"/>
                    <a:pt x="5" y="0"/>
                  </a:cubicBezTo>
                  <a:cubicBezTo>
                    <a:pt x="10" y="2"/>
                    <a:pt x="5" y="6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39"/>
            <p:cNvSpPr>
              <a:spLocks noEditPoints="1"/>
            </p:cNvSpPr>
            <p:nvPr/>
          </p:nvSpPr>
          <p:spPr bwMode="auto">
            <a:xfrm>
              <a:off x="1549401" y="2320926"/>
              <a:ext cx="58738" cy="46038"/>
            </a:xfrm>
            <a:custGeom>
              <a:avLst/>
              <a:gdLst>
                <a:gd name="T0" fmla="*/ 25 w 75"/>
                <a:gd name="T1" fmla="*/ 0 h 60"/>
                <a:gd name="T2" fmla="*/ 62 w 75"/>
                <a:gd name="T3" fmla="*/ 18 h 60"/>
                <a:gd name="T4" fmla="*/ 66 w 75"/>
                <a:gd name="T5" fmla="*/ 16 h 60"/>
                <a:gd name="T6" fmla="*/ 33 w 75"/>
                <a:gd name="T7" fmla="*/ 57 h 60"/>
                <a:gd name="T8" fmla="*/ 25 w 75"/>
                <a:gd name="T9" fmla="*/ 0 h 60"/>
                <a:gd name="T10" fmla="*/ 52 w 75"/>
                <a:gd name="T11" fmla="*/ 41 h 60"/>
                <a:gd name="T12" fmla="*/ 35 w 75"/>
                <a:gd name="T13" fmla="*/ 12 h 60"/>
                <a:gd name="T14" fmla="*/ 26 w 75"/>
                <a:gd name="T15" fmla="*/ 35 h 60"/>
                <a:gd name="T16" fmla="*/ 52 w 75"/>
                <a:gd name="T17" fmla="*/ 4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60">
                  <a:moveTo>
                    <a:pt x="25" y="0"/>
                  </a:moveTo>
                  <a:cubicBezTo>
                    <a:pt x="43" y="4"/>
                    <a:pt x="55" y="1"/>
                    <a:pt x="62" y="18"/>
                  </a:cubicBezTo>
                  <a:cubicBezTo>
                    <a:pt x="63" y="17"/>
                    <a:pt x="64" y="16"/>
                    <a:pt x="66" y="16"/>
                  </a:cubicBezTo>
                  <a:cubicBezTo>
                    <a:pt x="75" y="38"/>
                    <a:pt x="60" y="60"/>
                    <a:pt x="33" y="57"/>
                  </a:cubicBezTo>
                  <a:cubicBezTo>
                    <a:pt x="15" y="47"/>
                    <a:pt x="0" y="13"/>
                    <a:pt x="25" y="0"/>
                  </a:cubicBezTo>
                  <a:close/>
                  <a:moveTo>
                    <a:pt x="52" y="41"/>
                  </a:moveTo>
                  <a:cubicBezTo>
                    <a:pt x="60" y="31"/>
                    <a:pt x="45" y="11"/>
                    <a:pt x="35" y="12"/>
                  </a:cubicBezTo>
                  <a:cubicBezTo>
                    <a:pt x="26" y="14"/>
                    <a:pt x="25" y="23"/>
                    <a:pt x="26" y="35"/>
                  </a:cubicBezTo>
                  <a:cubicBezTo>
                    <a:pt x="31" y="44"/>
                    <a:pt x="50" y="44"/>
                    <a:pt x="5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8595286" y="2789364"/>
            <a:ext cx="1422400" cy="1209618"/>
            <a:chOff x="4735513" y="1379538"/>
            <a:chExt cx="976313" cy="830263"/>
          </a:xfrm>
        </p:grpSpPr>
        <p:sp>
          <p:nvSpPr>
            <p:cNvPr id="142" name="Freeform 140"/>
            <p:cNvSpPr/>
            <p:nvPr/>
          </p:nvSpPr>
          <p:spPr bwMode="auto">
            <a:xfrm>
              <a:off x="5035551" y="1912938"/>
              <a:ext cx="79375" cy="14288"/>
            </a:xfrm>
            <a:custGeom>
              <a:avLst/>
              <a:gdLst>
                <a:gd name="T0" fmla="*/ 0 w 102"/>
                <a:gd name="T1" fmla="*/ 0 h 18"/>
                <a:gd name="T2" fmla="*/ 102 w 102"/>
                <a:gd name="T3" fmla="*/ 11 h 18"/>
                <a:gd name="T4" fmla="*/ 79 w 102"/>
                <a:gd name="T5" fmla="*/ 17 h 18"/>
                <a:gd name="T6" fmla="*/ 41 w 102"/>
                <a:gd name="T7" fmla="*/ 11 h 18"/>
                <a:gd name="T8" fmla="*/ 9 w 102"/>
                <a:gd name="T9" fmla="*/ 2 h 18"/>
                <a:gd name="T10" fmla="*/ 0 w 102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8">
                  <a:moveTo>
                    <a:pt x="0" y="0"/>
                  </a:moveTo>
                  <a:cubicBezTo>
                    <a:pt x="38" y="2"/>
                    <a:pt x="66" y="9"/>
                    <a:pt x="102" y="11"/>
                  </a:cubicBezTo>
                  <a:cubicBezTo>
                    <a:pt x="99" y="18"/>
                    <a:pt x="87" y="18"/>
                    <a:pt x="79" y="17"/>
                  </a:cubicBezTo>
                  <a:cubicBezTo>
                    <a:pt x="69" y="16"/>
                    <a:pt x="54" y="13"/>
                    <a:pt x="41" y="11"/>
                  </a:cubicBezTo>
                  <a:cubicBezTo>
                    <a:pt x="29" y="9"/>
                    <a:pt x="18" y="3"/>
                    <a:pt x="9" y="2"/>
                  </a:cubicBezTo>
                  <a:cubicBezTo>
                    <a:pt x="6" y="2"/>
                    <a:pt x="1" y="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41"/>
            <p:cNvSpPr/>
            <p:nvPr/>
          </p:nvSpPr>
          <p:spPr bwMode="auto">
            <a:xfrm>
              <a:off x="4795838" y="2051051"/>
              <a:ext cx="87313" cy="11113"/>
            </a:xfrm>
            <a:custGeom>
              <a:avLst/>
              <a:gdLst>
                <a:gd name="T0" fmla="*/ 112 w 112"/>
                <a:gd name="T1" fmla="*/ 11 h 14"/>
                <a:gd name="T2" fmla="*/ 75 w 112"/>
                <a:gd name="T3" fmla="*/ 12 h 14"/>
                <a:gd name="T4" fmla="*/ 0 w 112"/>
                <a:gd name="T5" fmla="*/ 4 h 14"/>
                <a:gd name="T6" fmla="*/ 0 w 112"/>
                <a:gd name="T7" fmla="*/ 0 h 14"/>
                <a:gd name="T8" fmla="*/ 112 w 112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4">
                  <a:moveTo>
                    <a:pt x="112" y="11"/>
                  </a:moveTo>
                  <a:cubicBezTo>
                    <a:pt x="101" y="14"/>
                    <a:pt x="87" y="13"/>
                    <a:pt x="75" y="12"/>
                  </a:cubicBezTo>
                  <a:cubicBezTo>
                    <a:pt x="50" y="11"/>
                    <a:pt x="16" y="13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38" y="2"/>
                    <a:pt x="79" y="4"/>
                    <a:pt x="1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42"/>
            <p:cNvSpPr/>
            <p:nvPr/>
          </p:nvSpPr>
          <p:spPr bwMode="auto">
            <a:xfrm>
              <a:off x="5008563" y="2090738"/>
              <a:ext cx="30163" cy="6350"/>
            </a:xfrm>
            <a:custGeom>
              <a:avLst/>
              <a:gdLst>
                <a:gd name="T0" fmla="*/ 0 w 39"/>
                <a:gd name="T1" fmla="*/ 2 h 7"/>
                <a:gd name="T2" fmla="*/ 39 w 39"/>
                <a:gd name="T3" fmla="*/ 6 h 7"/>
                <a:gd name="T4" fmla="*/ 0 w 3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7">
                  <a:moveTo>
                    <a:pt x="0" y="2"/>
                  </a:moveTo>
                  <a:cubicBezTo>
                    <a:pt x="12" y="0"/>
                    <a:pt x="27" y="5"/>
                    <a:pt x="39" y="6"/>
                  </a:cubicBezTo>
                  <a:cubicBezTo>
                    <a:pt x="24" y="7"/>
                    <a:pt x="14" y="4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3"/>
            <p:cNvSpPr/>
            <p:nvPr/>
          </p:nvSpPr>
          <p:spPr bwMode="auto">
            <a:xfrm>
              <a:off x="5286376" y="2108201"/>
              <a:ext cx="34925" cy="11113"/>
            </a:xfrm>
            <a:custGeom>
              <a:avLst/>
              <a:gdLst>
                <a:gd name="T0" fmla="*/ 44 w 44"/>
                <a:gd name="T1" fmla="*/ 3 h 14"/>
                <a:gd name="T2" fmla="*/ 44 w 44"/>
                <a:gd name="T3" fmla="*/ 10 h 14"/>
                <a:gd name="T4" fmla="*/ 0 w 44"/>
                <a:gd name="T5" fmla="*/ 4 h 14"/>
                <a:gd name="T6" fmla="*/ 44 w 44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4">
                  <a:moveTo>
                    <a:pt x="44" y="3"/>
                  </a:moveTo>
                  <a:cubicBezTo>
                    <a:pt x="44" y="5"/>
                    <a:pt x="44" y="8"/>
                    <a:pt x="44" y="10"/>
                  </a:cubicBezTo>
                  <a:cubicBezTo>
                    <a:pt x="32" y="14"/>
                    <a:pt x="8" y="8"/>
                    <a:pt x="0" y="4"/>
                  </a:cubicBezTo>
                  <a:cubicBezTo>
                    <a:pt x="10" y="0"/>
                    <a:pt x="34" y="0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4"/>
            <p:cNvSpPr/>
            <p:nvPr/>
          </p:nvSpPr>
          <p:spPr bwMode="auto">
            <a:xfrm>
              <a:off x="4984751" y="2087563"/>
              <a:ext cx="22225" cy="6350"/>
            </a:xfrm>
            <a:custGeom>
              <a:avLst/>
              <a:gdLst>
                <a:gd name="T0" fmla="*/ 0 w 27"/>
                <a:gd name="T1" fmla="*/ 0 h 7"/>
                <a:gd name="T2" fmla="*/ 27 w 27"/>
                <a:gd name="T3" fmla="*/ 4 h 7"/>
                <a:gd name="T4" fmla="*/ 0 w 2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cubicBezTo>
                    <a:pt x="6" y="3"/>
                    <a:pt x="16" y="3"/>
                    <a:pt x="27" y="4"/>
                  </a:cubicBezTo>
                  <a:cubicBezTo>
                    <a:pt x="23" y="7"/>
                    <a:pt x="4" y="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5"/>
            <p:cNvSpPr>
              <a:spLocks noEditPoints="1"/>
            </p:cNvSpPr>
            <p:nvPr/>
          </p:nvSpPr>
          <p:spPr bwMode="auto">
            <a:xfrm>
              <a:off x="4735513" y="1379538"/>
              <a:ext cx="976313" cy="830263"/>
            </a:xfrm>
            <a:custGeom>
              <a:avLst/>
              <a:gdLst>
                <a:gd name="T0" fmla="*/ 530 w 1252"/>
                <a:gd name="T1" fmla="*/ 164 h 1065"/>
                <a:gd name="T2" fmla="*/ 987 w 1252"/>
                <a:gd name="T3" fmla="*/ 455 h 1065"/>
                <a:gd name="T4" fmla="*/ 1231 w 1252"/>
                <a:gd name="T5" fmla="*/ 739 h 1065"/>
                <a:gd name="T6" fmla="*/ 735 w 1252"/>
                <a:gd name="T7" fmla="*/ 1056 h 1065"/>
                <a:gd name="T8" fmla="*/ 170 w 1252"/>
                <a:gd name="T9" fmla="*/ 984 h 1065"/>
                <a:gd name="T10" fmla="*/ 33 w 1252"/>
                <a:gd name="T11" fmla="*/ 898 h 1065"/>
                <a:gd name="T12" fmla="*/ 111 w 1252"/>
                <a:gd name="T13" fmla="*/ 721 h 1065"/>
                <a:gd name="T14" fmla="*/ 70 w 1252"/>
                <a:gd name="T15" fmla="*/ 616 h 1065"/>
                <a:gd name="T16" fmla="*/ 245 w 1252"/>
                <a:gd name="T17" fmla="*/ 446 h 1065"/>
                <a:gd name="T18" fmla="*/ 415 w 1252"/>
                <a:gd name="T19" fmla="*/ 186 h 1065"/>
                <a:gd name="T20" fmla="*/ 431 w 1252"/>
                <a:gd name="T21" fmla="*/ 101 h 1065"/>
                <a:gd name="T22" fmla="*/ 479 w 1252"/>
                <a:gd name="T23" fmla="*/ 62 h 1065"/>
                <a:gd name="T24" fmla="*/ 678 w 1252"/>
                <a:gd name="T25" fmla="*/ 29 h 1065"/>
                <a:gd name="T26" fmla="*/ 563 w 1252"/>
                <a:gd name="T27" fmla="*/ 19 h 1065"/>
                <a:gd name="T28" fmla="*/ 444 w 1252"/>
                <a:gd name="T29" fmla="*/ 173 h 1065"/>
                <a:gd name="T30" fmla="*/ 507 w 1252"/>
                <a:gd name="T31" fmla="*/ 96 h 1065"/>
                <a:gd name="T32" fmla="*/ 568 w 1252"/>
                <a:gd name="T33" fmla="*/ 83 h 1065"/>
                <a:gd name="T34" fmla="*/ 476 w 1252"/>
                <a:gd name="T35" fmla="*/ 142 h 1065"/>
                <a:gd name="T36" fmla="*/ 520 w 1252"/>
                <a:gd name="T37" fmla="*/ 157 h 1065"/>
                <a:gd name="T38" fmla="*/ 425 w 1252"/>
                <a:gd name="T39" fmla="*/ 29 h 1065"/>
                <a:gd name="T40" fmla="*/ 430 w 1252"/>
                <a:gd name="T41" fmla="*/ 167 h 1065"/>
                <a:gd name="T42" fmla="*/ 573 w 1252"/>
                <a:gd name="T43" fmla="*/ 526 h 1065"/>
                <a:gd name="T44" fmla="*/ 486 w 1252"/>
                <a:gd name="T45" fmla="*/ 187 h 1065"/>
                <a:gd name="T46" fmla="*/ 423 w 1252"/>
                <a:gd name="T47" fmla="*/ 213 h 1065"/>
                <a:gd name="T48" fmla="*/ 288 w 1252"/>
                <a:gd name="T49" fmla="*/ 496 h 1065"/>
                <a:gd name="T50" fmla="*/ 500 w 1252"/>
                <a:gd name="T51" fmla="*/ 501 h 1065"/>
                <a:gd name="T52" fmla="*/ 130 w 1252"/>
                <a:gd name="T53" fmla="*/ 562 h 1065"/>
                <a:gd name="T54" fmla="*/ 720 w 1252"/>
                <a:gd name="T55" fmla="*/ 649 h 1065"/>
                <a:gd name="T56" fmla="*/ 1056 w 1252"/>
                <a:gd name="T57" fmla="*/ 472 h 1065"/>
                <a:gd name="T58" fmla="*/ 694 w 1252"/>
                <a:gd name="T59" fmla="*/ 446 h 1065"/>
                <a:gd name="T60" fmla="*/ 475 w 1252"/>
                <a:gd name="T61" fmla="*/ 577 h 1065"/>
                <a:gd name="T62" fmla="*/ 998 w 1252"/>
                <a:gd name="T63" fmla="*/ 660 h 1065"/>
                <a:gd name="T64" fmla="*/ 1049 w 1252"/>
                <a:gd name="T65" fmla="*/ 508 h 1065"/>
                <a:gd name="T66" fmla="*/ 459 w 1252"/>
                <a:gd name="T67" fmla="*/ 555 h 1065"/>
                <a:gd name="T68" fmla="*/ 421 w 1252"/>
                <a:gd name="T69" fmla="*/ 560 h 1065"/>
                <a:gd name="T70" fmla="*/ 768 w 1252"/>
                <a:gd name="T71" fmla="*/ 807 h 1065"/>
                <a:gd name="T72" fmla="*/ 446 w 1252"/>
                <a:gd name="T73" fmla="*/ 768 h 1065"/>
                <a:gd name="T74" fmla="*/ 491 w 1252"/>
                <a:gd name="T75" fmla="*/ 826 h 1065"/>
                <a:gd name="T76" fmla="*/ 891 w 1252"/>
                <a:gd name="T77" fmla="*/ 785 h 1065"/>
                <a:gd name="T78" fmla="*/ 1205 w 1252"/>
                <a:gd name="T79" fmla="*/ 750 h 1065"/>
                <a:gd name="T80" fmla="*/ 76 w 1252"/>
                <a:gd name="T81" fmla="*/ 629 h 1065"/>
                <a:gd name="T82" fmla="*/ 251 w 1252"/>
                <a:gd name="T83" fmla="*/ 685 h 1065"/>
                <a:gd name="T84" fmla="*/ 501 w 1252"/>
                <a:gd name="T85" fmla="*/ 743 h 1065"/>
                <a:gd name="T86" fmla="*/ 644 w 1252"/>
                <a:gd name="T87" fmla="*/ 719 h 1065"/>
                <a:gd name="T88" fmla="*/ 709 w 1252"/>
                <a:gd name="T89" fmla="*/ 681 h 1065"/>
                <a:gd name="T90" fmla="*/ 1201 w 1252"/>
                <a:gd name="T91" fmla="*/ 694 h 1065"/>
                <a:gd name="T92" fmla="*/ 1132 w 1252"/>
                <a:gd name="T93" fmla="*/ 636 h 1065"/>
                <a:gd name="T94" fmla="*/ 754 w 1252"/>
                <a:gd name="T95" fmla="*/ 792 h 1065"/>
                <a:gd name="T96" fmla="*/ 710 w 1252"/>
                <a:gd name="T97" fmla="*/ 781 h 1065"/>
                <a:gd name="T98" fmla="*/ 360 w 1252"/>
                <a:gd name="T99" fmla="*/ 746 h 1065"/>
                <a:gd name="T100" fmla="*/ 710 w 1252"/>
                <a:gd name="T101" fmla="*/ 781 h 1065"/>
                <a:gd name="T102" fmla="*/ 192 w 1252"/>
                <a:gd name="T103" fmla="*/ 806 h 1065"/>
                <a:gd name="T104" fmla="*/ 68 w 1252"/>
                <a:gd name="T105" fmla="*/ 821 h 1065"/>
                <a:gd name="T106" fmla="*/ 50 w 1252"/>
                <a:gd name="T107" fmla="*/ 919 h 1065"/>
                <a:gd name="T108" fmla="*/ 517 w 1252"/>
                <a:gd name="T109" fmla="*/ 955 h 1065"/>
                <a:gd name="T110" fmla="*/ 603 w 1252"/>
                <a:gd name="T111" fmla="*/ 898 h 1065"/>
                <a:gd name="T112" fmla="*/ 386 w 1252"/>
                <a:gd name="T113" fmla="*/ 853 h 1065"/>
                <a:gd name="T114" fmla="*/ 866 w 1252"/>
                <a:gd name="T115" fmla="*/ 811 h 1065"/>
                <a:gd name="T116" fmla="*/ 840 w 1252"/>
                <a:gd name="T117" fmla="*/ 827 h 1065"/>
                <a:gd name="T118" fmla="*/ 780 w 1252"/>
                <a:gd name="T119" fmla="*/ 862 h 1065"/>
                <a:gd name="T120" fmla="*/ 756 w 1252"/>
                <a:gd name="T121" fmla="*/ 1032 h 1065"/>
                <a:gd name="T122" fmla="*/ 278 w 1252"/>
                <a:gd name="T123" fmla="*/ 975 h 1065"/>
                <a:gd name="T124" fmla="*/ 751 w 1252"/>
                <a:gd name="T125" fmla="*/ 1046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2" h="1065">
                  <a:moveTo>
                    <a:pt x="721" y="42"/>
                  </a:moveTo>
                  <a:cubicBezTo>
                    <a:pt x="725" y="52"/>
                    <a:pt x="719" y="57"/>
                    <a:pt x="714" y="59"/>
                  </a:cubicBezTo>
                  <a:cubicBezTo>
                    <a:pt x="706" y="70"/>
                    <a:pt x="695" y="79"/>
                    <a:pt x="688" y="91"/>
                  </a:cubicBezTo>
                  <a:cubicBezTo>
                    <a:pt x="671" y="104"/>
                    <a:pt x="646" y="109"/>
                    <a:pt x="624" y="113"/>
                  </a:cubicBezTo>
                  <a:cubicBezTo>
                    <a:pt x="616" y="151"/>
                    <a:pt x="584" y="166"/>
                    <a:pt x="548" y="147"/>
                  </a:cubicBezTo>
                  <a:cubicBezTo>
                    <a:pt x="540" y="152"/>
                    <a:pt x="538" y="160"/>
                    <a:pt x="530" y="164"/>
                  </a:cubicBezTo>
                  <a:cubicBezTo>
                    <a:pt x="512" y="175"/>
                    <a:pt x="484" y="167"/>
                    <a:pt x="469" y="182"/>
                  </a:cubicBezTo>
                  <a:cubicBezTo>
                    <a:pt x="531" y="163"/>
                    <a:pt x="597" y="186"/>
                    <a:pt x="634" y="222"/>
                  </a:cubicBezTo>
                  <a:cubicBezTo>
                    <a:pt x="673" y="281"/>
                    <a:pt x="660" y="382"/>
                    <a:pt x="636" y="448"/>
                  </a:cubicBezTo>
                  <a:cubicBezTo>
                    <a:pt x="685" y="421"/>
                    <a:pt x="751" y="437"/>
                    <a:pt x="815" y="445"/>
                  </a:cubicBezTo>
                  <a:cubicBezTo>
                    <a:pt x="849" y="449"/>
                    <a:pt x="883" y="451"/>
                    <a:pt x="922" y="450"/>
                  </a:cubicBezTo>
                  <a:cubicBezTo>
                    <a:pt x="943" y="449"/>
                    <a:pt x="967" y="455"/>
                    <a:pt x="987" y="455"/>
                  </a:cubicBezTo>
                  <a:cubicBezTo>
                    <a:pt x="1021" y="454"/>
                    <a:pt x="1070" y="465"/>
                    <a:pt x="1105" y="455"/>
                  </a:cubicBezTo>
                  <a:cubicBezTo>
                    <a:pt x="1114" y="457"/>
                    <a:pt x="1117" y="461"/>
                    <a:pt x="1126" y="458"/>
                  </a:cubicBezTo>
                  <a:cubicBezTo>
                    <a:pt x="1136" y="464"/>
                    <a:pt x="1143" y="472"/>
                    <a:pt x="1154" y="477"/>
                  </a:cubicBezTo>
                  <a:cubicBezTo>
                    <a:pt x="1168" y="496"/>
                    <a:pt x="1172" y="534"/>
                    <a:pt x="1159" y="557"/>
                  </a:cubicBezTo>
                  <a:cubicBezTo>
                    <a:pt x="1170" y="559"/>
                    <a:pt x="1196" y="558"/>
                    <a:pt x="1205" y="558"/>
                  </a:cubicBezTo>
                  <a:cubicBezTo>
                    <a:pt x="1245" y="592"/>
                    <a:pt x="1252" y="678"/>
                    <a:pt x="1231" y="739"/>
                  </a:cubicBezTo>
                  <a:cubicBezTo>
                    <a:pt x="1129" y="823"/>
                    <a:pt x="1020" y="901"/>
                    <a:pt x="907" y="975"/>
                  </a:cubicBezTo>
                  <a:cubicBezTo>
                    <a:pt x="905" y="978"/>
                    <a:pt x="904" y="982"/>
                    <a:pt x="902" y="984"/>
                  </a:cubicBezTo>
                  <a:cubicBezTo>
                    <a:pt x="898" y="983"/>
                    <a:pt x="897" y="986"/>
                    <a:pt x="893" y="985"/>
                  </a:cubicBezTo>
                  <a:cubicBezTo>
                    <a:pt x="869" y="1005"/>
                    <a:pt x="836" y="1024"/>
                    <a:pt x="806" y="1042"/>
                  </a:cubicBezTo>
                  <a:cubicBezTo>
                    <a:pt x="797" y="1048"/>
                    <a:pt x="785" y="1060"/>
                    <a:pt x="775" y="1062"/>
                  </a:cubicBezTo>
                  <a:cubicBezTo>
                    <a:pt x="763" y="1065"/>
                    <a:pt x="750" y="1058"/>
                    <a:pt x="735" y="1056"/>
                  </a:cubicBezTo>
                  <a:cubicBezTo>
                    <a:pt x="723" y="1054"/>
                    <a:pt x="710" y="1057"/>
                    <a:pt x="698" y="1056"/>
                  </a:cubicBezTo>
                  <a:cubicBezTo>
                    <a:pt x="685" y="1056"/>
                    <a:pt x="673" y="1051"/>
                    <a:pt x="660" y="1050"/>
                  </a:cubicBezTo>
                  <a:cubicBezTo>
                    <a:pt x="612" y="1045"/>
                    <a:pt x="553" y="1040"/>
                    <a:pt x="504" y="1036"/>
                  </a:cubicBezTo>
                  <a:cubicBezTo>
                    <a:pt x="459" y="1033"/>
                    <a:pt x="419" y="1030"/>
                    <a:pt x="383" y="1025"/>
                  </a:cubicBezTo>
                  <a:cubicBezTo>
                    <a:pt x="347" y="1020"/>
                    <a:pt x="307" y="1009"/>
                    <a:pt x="264" y="1001"/>
                  </a:cubicBezTo>
                  <a:cubicBezTo>
                    <a:pt x="231" y="996"/>
                    <a:pt x="204" y="989"/>
                    <a:pt x="170" y="984"/>
                  </a:cubicBezTo>
                  <a:cubicBezTo>
                    <a:pt x="139" y="979"/>
                    <a:pt x="105" y="969"/>
                    <a:pt x="69" y="963"/>
                  </a:cubicBezTo>
                  <a:cubicBezTo>
                    <a:pt x="61" y="961"/>
                    <a:pt x="53" y="962"/>
                    <a:pt x="45" y="960"/>
                  </a:cubicBezTo>
                  <a:cubicBezTo>
                    <a:pt x="38" y="959"/>
                    <a:pt x="32" y="956"/>
                    <a:pt x="25" y="955"/>
                  </a:cubicBezTo>
                  <a:cubicBezTo>
                    <a:pt x="16" y="954"/>
                    <a:pt x="13" y="961"/>
                    <a:pt x="2" y="955"/>
                  </a:cubicBezTo>
                  <a:cubicBezTo>
                    <a:pt x="0" y="932"/>
                    <a:pt x="22" y="918"/>
                    <a:pt x="40" y="915"/>
                  </a:cubicBezTo>
                  <a:cubicBezTo>
                    <a:pt x="42" y="907"/>
                    <a:pt x="34" y="906"/>
                    <a:pt x="33" y="898"/>
                  </a:cubicBezTo>
                  <a:cubicBezTo>
                    <a:pt x="31" y="885"/>
                    <a:pt x="44" y="878"/>
                    <a:pt x="49" y="868"/>
                  </a:cubicBezTo>
                  <a:cubicBezTo>
                    <a:pt x="37" y="846"/>
                    <a:pt x="57" y="820"/>
                    <a:pt x="42" y="802"/>
                  </a:cubicBezTo>
                  <a:cubicBezTo>
                    <a:pt x="41" y="797"/>
                    <a:pt x="46" y="795"/>
                    <a:pt x="47" y="791"/>
                  </a:cubicBezTo>
                  <a:cubicBezTo>
                    <a:pt x="29" y="791"/>
                    <a:pt x="15" y="791"/>
                    <a:pt x="5" y="781"/>
                  </a:cubicBezTo>
                  <a:cubicBezTo>
                    <a:pt x="6" y="776"/>
                    <a:pt x="7" y="769"/>
                    <a:pt x="10" y="763"/>
                  </a:cubicBezTo>
                  <a:cubicBezTo>
                    <a:pt x="41" y="749"/>
                    <a:pt x="82" y="737"/>
                    <a:pt x="111" y="721"/>
                  </a:cubicBezTo>
                  <a:cubicBezTo>
                    <a:pt x="102" y="715"/>
                    <a:pt x="81" y="718"/>
                    <a:pt x="64" y="715"/>
                  </a:cubicBezTo>
                  <a:cubicBezTo>
                    <a:pt x="59" y="714"/>
                    <a:pt x="54" y="711"/>
                    <a:pt x="49" y="710"/>
                  </a:cubicBezTo>
                  <a:cubicBezTo>
                    <a:pt x="39" y="708"/>
                    <a:pt x="26" y="713"/>
                    <a:pt x="25" y="697"/>
                  </a:cubicBezTo>
                  <a:cubicBezTo>
                    <a:pt x="33" y="690"/>
                    <a:pt x="40" y="682"/>
                    <a:pt x="53" y="679"/>
                  </a:cubicBezTo>
                  <a:cubicBezTo>
                    <a:pt x="54" y="658"/>
                    <a:pt x="72" y="650"/>
                    <a:pt x="64" y="631"/>
                  </a:cubicBezTo>
                  <a:cubicBezTo>
                    <a:pt x="64" y="624"/>
                    <a:pt x="70" y="624"/>
                    <a:pt x="70" y="616"/>
                  </a:cubicBezTo>
                  <a:cubicBezTo>
                    <a:pt x="67" y="611"/>
                    <a:pt x="58" y="603"/>
                    <a:pt x="64" y="597"/>
                  </a:cubicBezTo>
                  <a:cubicBezTo>
                    <a:pt x="56" y="594"/>
                    <a:pt x="50" y="590"/>
                    <a:pt x="45" y="585"/>
                  </a:cubicBezTo>
                  <a:cubicBezTo>
                    <a:pt x="49" y="580"/>
                    <a:pt x="50" y="570"/>
                    <a:pt x="56" y="565"/>
                  </a:cubicBezTo>
                  <a:cubicBezTo>
                    <a:pt x="68" y="558"/>
                    <a:pt x="99" y="559"/>
                    <a:pt x="115" y="555"/>
                  </a:cubicBezTo>
                  <a:cubicBezTo>
                    <a:pt x="181" y="542"/>
                    <a:pt x="238" y="537"/>
                    <a:pt x="291" y="512"/>
                  </a:cubicBezTo>
                  <a:cubicBezTo>
                    <a:pt x="274" y="494"/>
                    <a:pt x="258" y="471"/>
                    <a:pt x="245" y="446"/>
                  </a:cubicBezTo>
                  <a:cubicBezTo>
                    <a:pt x="231" y="422"/>
                    <a:pt x="219" y="391"/>
                    <a:pt x="216" y="362"/>
                  </a:cubicBezTo>
                  <a:cubicBezTo>
                    <a:pt x="213" y="332"/>
                    <a:pt x="219" y="301"/>
                    <a:pt x="225" y="273"/>
                  </a:cubicBezTo>
                  <a:cubicBezTo>
                    <a:pt x="234" y="228"/>
                    <a:pt x="264" y="186"/>
                    <a:pt x="308" y="178"/>
                  </a:cubicBezTo>
                  <a:cubicBezTo>
                    <a:pt x="313" y="177"/>
                    <a:pt x="320" y="179"/>
                    <a:pt x="327" y="178"/>
                  </a:cubicBezTo>
                  <a:cubicBezTo>
                    <a:pt x="332" y="178"/>
                    <a:pt x="339" y="175"/>
                    <a:pt x="344" y="174"/>
                  </a:cubicBezTo>
                  <a:cubicBezTo>
                    <a:pt x="367" y="173"/>
                    <a:pt x="392" y="182"/>
                    <a:pt x="415" y="186"/>
                  </a:cubicBezTo>
                  <a:cubicBezTo>
                    <a:pt x="410" y="166"/>
                    <a:pt x="410" y="143"/>
                    <a:pt x="409" y="118"/>
                  </a:cubicBezTo>
                  <a:cubicBezTo>
                    <a:pt x="408" y="104"/>
                    <a:pt x="405" y="90"/>
                    <a:pt x="405" y="76"/>
                  </a:cubicBezTo>
                  <a:cubicBezTo>
                    <a:pt x="406" y="65"/>
                    <a:pt x="410" y="55"/>
                    <a:pt x="410" y="45"/>
                  </a:cubicBezTo>
                  <a:cubicBezTo>
                    <a:pt x="410" y="36"/>
                    <a:pt x="405" y="28"/>
                    <a:pt x="411" y="21"/>
                  </a:cubicBezTo>
                  <a:cubicBezTo>
                    <a:pt x="422" y="17"/>
                    <a:pt x="436" y="16"/>
                    <a:pt x="446" y="24"/>
                  </a:cubicBezTo>
                  <a:cubicBezTo>
                    <a:pt x="444" y="48"/>
                    <a:pt x="433" y="72"/>
                    <a:pt x="431" y="101"/>
                  </a:cubicBezTo>
                  <a:cubicBezTo>
                    <a:pt x="430" y="120"/>
                    <a:pt x="429" y="136"/>
                    <a:pt x="429" y="156"/>
                  </a:cubicBezTo>
                  <a:cubicBezTo>
                    <a:pt x="430" y="156"/>
                    <a:pt x="430" y="157"/>
                    <a:pt x="431" y="157"/>
                  </a:cubicBezTo>
                  <a:cubicBezTo>
                    <a:pt x="433" y="139"/>
                    <a:pt x="434" y="120"/>
                    <a:pt x="443" y="107"/>
                  </a:cubicBezTo>
                  <a:cubicBezTo>
                    <a:pt x="446" y="102"/>
                    <a:pt x="454" y="99"/>
                    <a:pt x="459" y="95"/>
                  </a:cubicBezTo>
                  <a:cubicBezTo>
                    <a:pt x="461" y="93"/>
                    <a:pt x="465" y="90"/>
                    <a:pt x="466" y="88"/>
                  </a:cubicBezTo>
                  <a:cubicBezTo>
                    <a:pt x="472" y="82"/>
                    <a:pt x="473" y="71"/>
                    <a:pt x="479" y="62"/>
                  </a:cubicBezTo>
                  <a:cubicBezTo>
                    <a:pt x="483" y="56"/>
                    <a:pt x="494" y="47"/>
                    <a:pt x="499" y="45"/>
                  </a:cubicBezTo>
                  <a:cubicBezTo>
                    <a:pt x="509" y="40"/>
                    <a:pt x="521" y="45"/>
                    <a:pt x="531" y="39"/>
                  </a:cubicBezTo>
                  <a:cubicBezTo>
                    <a:pt x="544" y="31"/>
                    <a:pt x="546" y="16"/>
                    <a:pt x="558" y="10"/>
                  </a:cubicBezTo>
                  <a:cubicBezTo>
                    <a:pt x="572" y="3"/>
                    <a:pt x="598" y="0"/>
                    <a:pt x="611" y="10"/>
                  </a:cubicBezTo>
                  <a:cubicBezTo>
                    <a:pt x="617" y="15"/>
                    <a:pt x="625" y="26"/>
                    <a:pt x="634" y="27"/>
                  </a:cubicBezTo>
                  <a:cubicBezTo>
                    <a:pt x="647" y="29"/>
                    <a:pt x="663" y="26"/>
                    <a:pt x="678" y="29"/>
                  </a:cubicBezTo>
                  <a:cubicBezTo>
                    <a:pt x="690" y="30"/>
                    <a:pt x="701" y="35"/>
                    <a:pt x="710" y="40"/>
                  </a:cubicBezTo>
                  <a:cubicBezTo>
                    <a:pt x="714" y="42"/>
                    <a:pt x="718" y="39"/>
                    <a:pt x="721" y="42"/>
                  </a:cubicBezTo>
                  <a:close/>
                  <a:moveTo>
                    <a:pt x="659" y="35"/>
                  </a:moveTo>
                  <a:cubicBezTo>
                    <a:pt x="651" y="35"/>
                    <a:pt x="643" y="41"/>
                    <a:pt x="636" y="40"/>
                  </a:cubicBezTo>
                  <a:cubicBezTo>
                    <a:pt x="628" y="39"/>
                    <a:pt x="624" y="31"/>
                    <a:pt x="616" y="31"/>
                  </a:cubicBezTo>
                  <a:cubicBezTo>
                    <a:pt x="603" y="11"/>
                    <a:pt x="588" y="11"/>
                    <a:pt x="563" y="19"/>
                  </a:cubicBezTo>
                  <a:cubicBezTo>
                    <a:pt x="547" y="31"/>
                    <a:pt x="538" y="58"/>
                    <a:pt x="509" y="52"/>
                  </a:cubicBezTo>
                  <a:cubicBezTo>
                    <a:pt x="507" y="56"/>
                    <a:pt x="502" y="55"/>
                    <a:pt x="499" y="57"/>
                  </a:cubicBezTo>
                  <a:cubicBezTo>
                    <a:pt x="499" y="57"/>
                    <a:pt x="498" y="56"/>
                    <a:pt x="497" y="57"/>
                  </a:cubicBezTo>
                  <a:cubicBezTo>
                    <a:pt x="500" y="58"/>
                    <a:pt x="493" y="61"/>
                    <a:pt x="491" y="62"/>
                  </a:cubicBezTo>
                  <a:cubicBezTo>
                    <a:pt x="481" y="80"/>
                    <a:pt x="474" y="100"/>
                    <a:pt x="455" y="108"/>
                  </a:cubicBezTo>
                  <a:cubicBezTo>
                    <a:pt x="442" y="121"/>
                    <a:pt x="439" y="156"/>
                    <a:pt x="444" y="173"/>
                  </a:cubicBezTo>
                  <a:cubicBezTo>
                    <a:pt x="448" y="160"/>
                    <a:pt x="463" y="149"/>
                    <a:pt x="469" y="135"/>
                  </a:cubicBezTo>
                  <a:cubicBezTo>
                    <a:pt x="473" y="124"/>
                    <a:pt x="470" y="108"/>
                    <a:pt x="481" y="105"/>
                  </a:cubicBezTo>
                  <a:cubicBezTo>
                    <a:pt x="479" y="111"/>
                    <a:pt x="475" y="120"/>
                    <a:pt x="480" y="123"/>
                  </a:cubicBezTo>
                  <a:cubicBezTo>
                    <a:pt x="484" y="114"/>
                    <a:pt x="493" y="109"/>
                    <a:pt x="499" y="101"/>
                  </a:cubicBezTo>
                  <a:cubicBezTo>
                    <a:pt x="499" y="91"/>
                    <a:pt x="509" y="73"/>
                    <a:pt x="517" y="71"/>
                  </a:cubicBezTo>
                  <a:cubicBezTo>
                    <a:pt x="516" y="82"/>
                    <a:pt x="509" y="86"/>
                    <a:pt x="507" y="96"/>
                  </a:cubicBezTo>
                  <a:cubicBezTo>
                    <a:pt x="522" y="91"/>
                    <a:pt x="535" y="78"/>
                    <a:pt x="550" y="76"/>
                  </a:cubicBezTo>
                  <a:cubicBezTo>
                    <a:pt x="560" y="65"/>
                    <a:pt x="581" y="59"/>
                    <a:pt x="593" y="55"/>
                  </a:cubicBezTo>
                  <a:cubicBezTo>
                    <a:pt x="590" y="63"/>
                    <a:pt x="581" y="64"/>
                    <a:pt x="577" y="71"/>
                  </a:cubicBezTo>
                  <a:cubicBezTo>
                    <a:pt x="594" y="65"/>
                    <a:pt x="616" y="69"/>
                    <a:pt x="638" y="65"/>
                  </a:cubicBezTo>
                  <a:cubicBezTo>
                    <a:pt x="654" y="62"/>
                    <a:pt x="672" y="49"/>
                    <a:pt x="689" y="51"/>
                  </a:cubicBezTo>
                  <a:cubicBezTo>
                    <a:pt x="664" y="81"/>
                    <a:pt x="605" y="69"/>
                    <a:pt x="568" y="83"/>
                  </a:cubicBezTo>
                  <a:cubicBezTo>
                    <a:pt x="580" y="90"/>
                    <a:pt x="598" y="97"/>
                    <a:pt x="602" y="107"/>
                  </a:cubicBezTo>
                  <a:cubicBezTo>
                    <a:pt x="588" y="104"/>
                    <a:pt x="572" y="89"/>
                    <a:pt x="553" y="88"/>
                  </a:cubicBezTo>
                  <a:cubicBezTo>
                    <a:pt x="539" y="88"/>
                    <a:pt x="528" y="96"/>
                    <a:pt x="517" y="103"/>
                  </a:cubicBezTo>
                  <a:cubicBezTo>
                    <a:pt x="532" y="106"/>
                    <a:pt x="545" y="111"/>
                    <a:pt x="555" y="120"/>
                  </a:cubicBezTo>
                  <a:cubicBezTo>
                    <a:pt x="540" y="121"/>
                    <a:pt x="521" y="105"/>
                    <a:pt x="506" y="112"/>
                  </a:cubicBezTo>
                  <a:cubicBezTo>
                    <a:pt x="493" y="118"/>
                    <a:pt x="484" y="130"/>
                    <a:pt x="476" y="142"/>
                  </a:cubicBezTo>
                  <a:cubicBezTo>
                    <a:pt x="490" y="139"/>
                    <a:pt x="510" y="134"/>
                    <a:pt x="520" y="143"/>
                  </a:cubicBezTo>
                  <a:cubicBezTo>
                    <a:pt x="500" y="140"/>
                    <a:pt x="483" y="152"/>
                    <a:pt x="466" y="154"/>
                  </a:cubicBezTo>
                  <a:cubicBezTo>
                    <a:pt x="459" y="166"/>
                    <a:pt x="446" y="180"/>
                    <a:pt x="446" y="196"/>
                  </a:cubicBezTo>
                  <a:cubicBezTo>
                    <a:pt x="447" y="190"/>
                    <a:pt x="451" y="188"/>
                    <a:pt x="451" y="182"/>
                  </a:cubicBezTo>
                  <a:cubicBezTo>
                    <a:pt x="462" y="174"/>
                    <a:pt x="469" y="165"/>
                    <a:pt x="484" y="162"/>
                  </a:cubicBezTo>
                  <a:cubicBezTo>
                    <a:pt x="495" y="159"/>
                    <a:pt x="509" y="161"/>
                    <a:pt x="520" y="157"/>
                  </a:cubicBezTo>
                  <a:cubicBezTo>
                    <a:pt x="533" y="152"/>
                    <a:pt x="535" y="136"/>
                    <a:pt x="550" y="135"/>
                  </a:cubicBezTo>
                  <a:cubicBezTo>
                    <a:pt x="575" y="156"/>
                    <a:pt x="611" y="141"/>
                    <a:pt x="613" y="106"/>
                  </a:cubicBezTo>
                  <a:cubicBezTo>
                    <a:pt x="624" y="96"/>
                    <a:pt x="644" y="101"/>
                    <a:pt x="658" y="96"/>
                  </a:cubicBezTo>
                  <a:cubicBezTo>
                    <a:pt x="682" y="88"/>
                    <a:pt x="691" y="67"/>
                    <a:pt x="707" y="49"/>
                  </a:cubicBezTo>
                  <a:cubicBezTo>
                    <a:pt x="690" y="44"/>
                    <a:pt x="677" y="34"/>
                    <a:pt x="659" y="35"/>
                  </a:cubicBezTo>
                  <a:close/>
                  <a:moveTo>
                    <a:pt x="425" y="29"/>
                  </a:moveTo>
                  <a:cubicBezTo>
                    <a:pt x="408" y="63"/>
                    <a:pt x="415" y="112"/>
                    <a:pt x="420" y="149"/>
                  </a:cubicBezTo>
                  <a:cubicBezTo>
                    <a:pt x="424" y="117"/>
                    <a:pt x="421" y="84"/>
                    <a:pt x="429" y="56"/>
                  </a:cubicBezTo>
                  <a:cubicBezTo>
                    <a:pt x="431" y="47"/>
                    <a:pt x="440" y="37"/>
                    <a:pt x="433" y="29"/>
                  </a:cubicBezTo>
                  <a:cubicBezTo>
                    <a:pt x="431" y="25"/>
                    <a:pt x="429" y="30"/>
                    <a:pt x="425" y="29"/>
                  </a:cubicBezTo>
                  <a:close/>
                  <a:moveTo>
                    <a:pt x="431" y="176"/>
                  </a:moveTo>
                  <a:cubicBezTo>
                    <a:pt x="433" y="186"/>
                    <a:pt x="435" y="171"/>
                    <a:pt x="430" y="167"/>
                  </a:cubicBezTo>
                  <a:cubicBezTo>
                    <a:pt x="430" y="173"/>
                    <a:pt x="431" y="173"/>
                    <a:pt x="431" y="176"/>
                  </a:cubicBezTo>
                  <a:close/>
                  <a:moveTo>
                    <a:pt x="500" y="501"/>
                  </a:moveTo>
                  <a:cubicBezTo>
                    <a:pt x="509" y="507"/>
                    <a:pt x="478" y="542"/>
                    <a:pt x="470" y="544"/>
                  </a:cubicBezTo>
                  <a:cubicBezTo>
                    <a:pt x="469" y="544"/>
                    <a:pt x="469" y="545"/>
                    <a:pt x="470" y="545"/>
                  </a:cubicBezTo>
                  <a:cubicBezTo>
                    <a:pt x="475" y="545"/>
                    <a:pt x="485" y="549"/>
                    <a:pt x="491" y="552"/>
                  </a:cubicBezTo>
                  <a:cubicBezTo>
                    <a:pt x="527" y="556"/>
                    <a:pt x="553" y="542"/>
                    <a:pt x="573" y="526"/>
                  </a:cubicBezTo>
                  <a:cubicBezTo>
                    <a:pt x="581" y="519"/>
                    <a:pt x="590" y="514"/>
                    <a:pt x="594" y="509"/>
                  </a:cubicBezTo>
                  <a:cubicBezTo>
                    <a:pt x="605" y="497"/>
                    <a:pt x="616" y="468"/>
                    <a:pt x="617" y="457"/>
                  </a:cubicBezTo>
                  <a:cubicBezTo>
                    <a:pt x="619" y="454"/>
                    <a:pt x="622" y="451"/>
                    <a:pt x="624" y="448"/>
                  </a:cubicBezTo>
                  <a:cubicBezTo>
                    <a:pt x="637" y="409"/>
                    <a:pt x="650" y="359"/>
                    <a:pt x="648" y="315"/>
                  </a:cubicBezTo>
                  <a:cubicBezTo>
                    <a:pt x="646" y="277"/>
                    <a:pt x="638" y="232"/>
                    <a:pt x="612" y="215"/>
                  </a:cubicBezTo>
                  <a:cubicBezTo>
                    <a:pt x="579" y="195"/>
                    <a:pt x="530" y="178"/>
                    <a:pt x="486" y="187"/>
                  </a:cubicBezTo>
                  <a:cubicBezTo>
                    <a:pt x="466" y="191"/>
                    <a:pt x="449" y="204"/>
                    <a:pt x="434" y="219"/>
                  </a:cubicBezTo>
                  <a:cubicBezTo>
                    <a:pt x="428" y="220"/>
                    <a:pt x="419" y="225"/>
                    <a:pt x="411" y="228"/>
                  </a:cubicBezTo>
                  <a:cubicBezTo>
                    <a:pt x="401" y="225"/>
                    <a:pt x="392" y="225"/>
                    <a:pt x="384" y="227"/>
                  </a:cubicBezTo>
                  <a:cubicBezTo>
                    <a:pt x="379" y="220"/>
                    <a:pt x="366" y="221"/>
                    <a:pt x="369" y="207"/>
                  </a:cubicBezTo>
                  <a:cubicBezTo>
                    <a:pt x="373" y="207"/>
                    <a:pt x="374" y="205"/>
                    <a:pt x="377" y="204"/>
                  </a:cubicBezTo>
                  <a:cubicBezTo>
                    <a:pt x="385" y="216"/>
                    <a:pt x="409" y="220"/>
                    <a:pt x="423" y="213"/>
                  </a:cubicBezTo>
                  <a:cubicBezTo>
                    <a:pt x="423" y="208"/>
                    <a:pt x="418" y="201"/>
                    <a:pt x="416" y="194"/>
                  </a:cubicBezTo>
                  <a:cubicBezTo>
                    <a:pt x="407" y="198"/>
                    <a:pt x="399" y="191"/>
                    <a:pt x="390" y="189"/>
                  </a:cubicBezTo>
                  <a:cubicBezTo>
                    <a:pt x="351" y="182"/>
                    <a:pt x="300" y="185"/>
                    <a:pt x="273" y="208"/>
                  </a:cubicBezTo>
                  <a:cubicBezTo>
                    <a:pt x="268" y="213"/>
                    <a:pt x="260" y="217"/>
                    <a:pt x="257" y="220"/>
                  </a:cubicBezTo>
                  <a:cubicBezTo>
                    <a:pt x="228" y="253"/>
                    <a:pt x="218" y="338"/>
                    <a:pt x="231" y="384"/>
                  </a:cubicBezTo>
                  <a:cubicBezTo>
                    <a:pt x="242" y="423"/>
                    <a:pt x="259" y="468"/>
                    <a:pt x="288" y="496"/>
                  </a:cubicBezTo>
                  <a:cubicBezTo>
                    <a:pt x="314" y="520"/>
                    <a:pt x="336" y="543"/>
                    <a:pt x="372" y="552"/>
                  </a:cubicBezTo>
                  <a:cubicBezTo>
                    <a:pt x="391" y="557"/>
                    <a:pt x="406" y="549"/>
                    <a:pt x="423" y="547"/>
                  </a:cubicBezTo>
                  <a:cubicBezTo>
                    <a:pt x="401" y="534"/>
                    <a:pt x="381" y="519"/>
                    <a:pt x="375" y="491"/>
                  </a:cubicBezTo>
                  <a:cubicBezTo>
                    <a:pt x="393" y="509"/>
                    <a:pt x="406" y="531"/>
                    <a:pt x="431" y="541"/>
                  </a:cubicBezTo>
                  <a:cubicBezTo>
                    <a:pt x="448" y="541"/>
                    <a:pt x="459" y="537"/>
                    <a:pt x="475" y="529"/>
                  </a:cubicBezTo>
                  <a:cubicBezTo>
                    <a:pt x="482" y="525"/>
                    <a:pt x="491" y="495"/>
                    <a:pt x="500" y="501"/>
                  </a:cubicBezTo>
                  <a:close/>
                  <a:moveTo>
                    <a:pt x="333" y="549"/>
                  </a:moveTo>
                  <a:cubicBezTo>
                    <a:pt x="325" y="539"/>
                    <a:pt x="313" y="532"/>
                    <a:pt x="303" y="523"/>
                  </a:cubicBezTo>
                  <a:cubicBezTo>
                    <a:pt x="303" y="524"/>
                    <a:pt x="302" y="525"/>
                    <a:pt x="301" y="524"/>
                  </a:cubicBezTo>
                  <a:cubicBezTo>
                    <a:pt x="301" y="524"/>
                    <a:pt x="297" y="527"/>
                    <a:pt x="292" y="524"/>
                  </a:cubicBezTo>
                  <a:cubicBezTo>
                    <a:pt x="259" y="537"/>
                    <a:pt x="224" y="545"/>
                    <a:pt x="186" y="553"/>
                  </a:cubicBezTo>
                  <a:cubicBezTo>
                    <a:pt x="169" y="556"/>
                    <a:pt x="149" y="558"/>
                    <a:pt x="130" y="562"/>
                  </a:cubicBezTo>
                  <a:cubicBezTo>
                    <a:pt x="108" y="566"/>
                    <a:pt x="73" y="569"/>
                    <a:pt x="59" y="584"/>
                  </a:cubicBezTo>
                  <a:cubicBezTo>
                    <a:pt x="114" y="601"/>
                    <a:pt x="203" y="612"/>
                    <a:pt x="261" y="609"/>
                  </a:cubicBezTo>
                  <a:cubicBezTo>
                    <a:pt x="281" y="615"/>
                    <a:pt x="302" y="611"/>
                    <a:pt x="324" y="613"/>
                  </a:cubicBezTo>
                  <a:cubicBezTo>
                    <a:pt x="365" y="616"/>
                    <a:pt x="408" y="625"/>
                    <a:pt x="451" y="628"/>
                  </a:cubicBezTo>
                  <a:cubicBezTo>
                    <a:pt x="523" y="632"/>
                    <a:pt x="602" y="643"/>
                    <a:pt x="678" y="646"/>
                  </a:cubicBezTo>
                  <a:cubicBezTo>
                    <a:pt x="692" y="647"/>
                    <a:pt x="707" y="650"/>
                    <a:pt x="720" y="649"/>
                  </a:cubicBezTo>
                  <a:cubicBezTo>
                    <a:pt x="728" y="648"/>
                    <a:pt x="733" y="648"/>
                    <a:pt x="738" y="643"/>
                  </a:cubicBezTo>
                  <a:cubicBezTo>
                    <a:pt x="741" y="644"/>
                    <a:pt x="743" y="646"/>
                    <a:pt x="746" y="645"/>
                  </a:cubicBezTo>
                  <a:cubicBezTo>
                    <a:pt x="808" y="611"/>
                    <a:pt x="883" y="589"/>
                    <a:pt x="942" y="552"/>
                  </a:cubicBezTo>
                  <a:cubicBezTo>
                    <a:pt x="944" y="554"/>
                    <a:pt x="945" y="551"/>
                    <a:pt x="949" y="552"/>
                  </a:cubicBezTo>
                  <a:cubicBezTo>
                    <a:pt x="998" y="525"/>
                    <a:pt x="1045" y="497"/>
                    <a:pt x="1095" y="471"/>
                  </a:cubicBezTo>
                  <a:cubicBezTo>
                    <a:pt x="1080" y="476"/>
                    <a:pt x="1071" y="466"/>
                    <a:pt x="1056" y="472"/>
                  </a:cubicBezTo>
                  <a:cubicBezTo>
                    <a:pt x="1034" y="466"/>
                    <a:pt x="1012" y="469"/>
                    <a:pt x="990" y="468"/>
                  </a:cubicBezTo>
                  <a:cubicBezTo>
                    <a:pt x="983" y="468"/>
                    <a:pt x="976" y="464"/>
                    <a:pt x="968" y="463"/>
                  </a:cubicBezTo>
                  <a:cubicBezTo>
                    <a:pt x="958" y="462"/>
                    <a:pt x="947" y="463"/>
                    <a:pt x="936" y="462"/>
                  </a:cubicBezTo>
                  <a:cubicBezTo>
                    <a:pt x="917" y="461"/>
                    <a:pt x="903" y="458"/>
                    <a:pt x="886" y="458"/>
                  </a:cubicBezTo>
                  <a:cubicBezTo>
                    <a:pt x="875" y="458"/>
                    <a:pt x="865" y="461"/>
                    <a:pt x="855" y="460"/>
                  </a:cubicBezTo>
                  <a:cubicBezTo>
                    <a:pt x="807" y="454"/>
                    <a:pt x="743" y="441"/>
                    <a:pt x="694" y="446"/>
                  </a:cubicBezTo>
                  <a:cubicBezTo>
                    <a:pt x="691" y="443"/>
                    <a:pt x="685" y="444"/>
                    <a:pt x="682" y="442"/>
                  </a:cubicBezTo>
                  <a:cubicBezTo>
                    <a:pt x="663" y="447"/>
                    <a:pt x="649" y="456"/>
                    <a:pt x="632" y="461"/>
                  </a:cubicBezTo>
                  <a:cubicBezTo>
                    <a:pt x="617" y="494"/>
                    <a:pt x="600" y="531"/>
                    <a:pt x="568" y="549"/>
                  </a:cubicBezTo>
                  <a:cubicBezTo>
                    <a:pt x="543" y="564"/>
                    <a:pt x="505" y="569"/>
                    <a:pt x="471" y="557"/>
                  </a:cubicBezTo>
                  <a:cubicBezTo>
                    <a:pt x="472" y="563"/>
                    <a:pt x="480" y="562"/>
                    <a:pt x="480" y="569"/>
                  </a:cubicBezTo>
                  <a:cubicBezTo>
                    <a:pt x="478" y="571"/>
                    <a:pt x="478" y="575"/>
                    <a:pt x="475" y="577"/>
                  </a:cubicBezTo>
                  <a:cubicBezTo>
                    <a:pt x="462" y="580"/>
                    <a:pt x="457" y="570"/>
                    <a:pt x="446" y="573"/>
                  </a:cubicBezTo>
                  <a:cubicBezTo>
                    <a:pt x="434" y="576"/>
                    <a:pt x="429" y="593"/>
                    <a:pt x="416" y="584"/>
                  </a:cubicBezTo>
                  <a:cubicBezTo>
                    <a:pt x="415" y="576"/>
                    <a:pt x="410" y="571"/>
                    <a:pt x="408" y="563"/>
                  </a:cubicBezTo>
                  <a:cubicBezTo>
                    <a:pt x="380" y="570"/>
                    <a:pt x="359" y="556"/>
                    <a:pt x="333" y="549"/>
                  </a:cubicBezTo>
                  <a:close/>
                  <a:moveTo>
                    <a:pt x="959" y="684"/>
                  </a:moveTo>
                  <a:cubicBezTo>
                    <a:pt x="973" y="676"/>
                    <a:pt x="985" y="667"/>
                    <a:pt x="998" y="660"/>
                  </a:cubicBezTo>
                  <a:cubicBezTo>
                    <a:pt x="1026" y="646"/>
                    <a:pt x="1049" y="627"/>
                    <a:pt x="1073" y="610"/>
                  </a:cubicBezTo>
                  <a:cubicBezTo>
                    <a:pt x="1095" y="594"/>
                    <a:pt x="1125" y="583"/>
                    <a:pt x="1140" y="565"/>
                  </a:cubicBezTo>
                  <a:cubicBezTo>
                    <a:pt x="1163" y="539"/>
                    <a:pt x="1162" y="481"/>
                    <a:pt x="1120" y="473"/>
                  </a:cubicBezTo>
                  <a:cubicBezTo>
                    <a:pt x="1119" y="472"/>
                    <a:pt x="1113" y="476"/>
                    <a:pt x="1112" y="479"/>
                  </a:cubicBezTo>
                  <a:cubicBezTo>
                    <a:pt x="1099" y="479"/>
                    <a:pt x="1089" y="488"/>
                    <a:pt x="1076" y="494"/>
                  </a:cubicBezTo>
                  <a:cubicBezTo>
                    <a:pt x="1067" y="499"/>
                    <a:pt x="1057" y="503"/>
                    <a:pt x="1049" y="508"/>
                  </a:cubicBezTo>
                  <a:cubicBezTo>
                    <a:pt x="957" y="564"/>
                    <a:pt x="856" y="608"/>
                    <a:pt x="751" y="651"/>
                  </a:cubicBezTo>
                  <a:cubicBezTo>
                    <a:pt x="780" y="683"/>
                    <a:pt x="793" y="748"/>
                    <a:pt x="776" y="791"/>
                  </a:cubicBezTo>
                  <a:cubicBezTo>
                    <a:pt x="830" y="761"/>
                    <a:pt x="901" y="717"/>
                    <a:pt x="959" y="684"/>
                  </a:cubicBezTo>
                  <a:close/>
                  <a:moveTo>
                    <a:pt x="448" y="558"/>
                  </a:moveTo>
                  <a:cubicBezTo>
                    <a:pt x="451" y="559"/>
                    <a:pt x="458" y="564"/>
                    <a:pt x="461" y="562"/>
                  </a:cubicBezTo>
                  <a:cubicBezTo>
                    <a:pt x="458" y="562"/>
                    <a:pt x="459" y="559"/>
                    <a:pt x="459" y="555"/>
                  </a:cubicBezTo>
                  <a:cubicBezTo>
                    <a:pt x="453" y="555"/>
                    <a:pt x="450" y="555"/>
                    <a:pt x="448" y="558"/>
                  </a:cubicBezTo>
                  <a:close/>
                  <a:moveTo>
                    <a:pt x="421" y="560"/>
                  </a:moveTo>
                  <a:cubicBezTo>
                    <a:pt x="421" y="561"/>
                    <a:pt x="421" y="563"/>
                    <a:pt x="420" y="563"/>
                  </a:cubicBezTo>
                  <a:cubicBezTo>
                    <a:pt x="421" y="567"/>
                    <a:pt x="422" y="571"/>
                    <a:pt x="425" y="573"/>
                  </a:cubicBezTo>
                  <a:cubicBezTo>
                    <a:pt x="432" y="570"/>
                    <a:pt x="436" y="564"/>
                    <a:pt x="441" y="559"/>
                  </a:cubicBezTo>
                  <a:cubicBezTo>
                    <a:pt x="434" y="562"/>
                    <a:pt x="429" y="561"/>
                    <a:pt x="421" y="560"/>
                  </a:cubicBezTo>
                  <a:close/>
                  <a:moveTo>
                    <a:pt x="1205" y="572"/>
                  </a:moveTo>
                  <a:cubicBezTo>
                    <a:pt x="1188" y="566"/>
                    <a:pt x="1167" y="571"/>
                    <a:pt x="1150" y="569"/>
                  </a:cubicBezTo>
                  <a:cubicBezTo>
                    <a:pt x="1133" y="589"/>
                    <a:pt x="1109" y="599"/>
                    <a:pt x="1086" y="614"/>
                  </a:cubicBezTo>
                  <a:cubicBezTo>
                    <a:pt x="1072" y="624"/>
                    <a:pt x="1058" y="635"/>
                    <a:pt x="1044" y="645"/>
                  </a:cubicBezTo>
                  <a:cubicBezTo>
                    <a:pt x="1015" y="665"/>
                    <a:pt x="984" y="683"/>
                    <a:pt x="953" y="700"/>
                  </a:cubicBezTo>
                  <a:cubicBezTo>
                    <a:pt x="891" y="735"/>
                    <a:pt x="831" y="774"/>
                    <a:pt x="768" y="807"/>
                  </a:cubicBezTo>
                  <a:cubicBezTo>
                    <a:pt x="758" y="807"/>
                    <a:pt x="754" y="812"/>
                    <a:pt x="748" y="812"/>
                  </a:cubicBezTo>
                  <a:cubicBezTo>
                    <a:pt x="745" y="812"/>
                    <a:pt x="745" y="808"/>
                    <a:pt x="744" y="812"/>
                  </a:cubicBezTo>
                  <a:cubicBezTo>
                    <a:pt x="730" y="801"/>
                    <a:pt x="719" y="809"/>
                    <a:pt x="699" y="806"/>
                  </a:cubicBezTo>
                  <a:cubicBezTo>
                    <a:pt x="685" y="804"/>
                    <a:pt x="669" y="798"/>
                    <a:pt x="655" y="796"/>
                  </a:cubicBezTo>
                  <a:cubicBezTo>
                    <a:pt x="638" y="793"/>
                    <a:pt x="621" y="792"/>
                    <a:pt x="603" y="788"/>
                  </a:cubicBezTo>
                  <a:cubicBezTo>
                    <a:pt x="545" y="777"/>
                    <a:pt x="498" y="775"/>
                    <a:pt x="446" y="768"/>
                  </a:cubicBezTo>
                  <a:cubicBezTo>
                    <a:pt x="411" y="764"/>
                    <a:pt x="376" y="757"/>
                    <a:pt x="340" y="753"/>
                  </a:cubicBezTo>
                  <a:cubicBezTo>
                    <a:pt x="269" y="746"/>
                    <a:pt x="198" y="734"/>
                    <a:pt x="127" y="722"/>
                  </a:cubicBezTo>
                  <a:cubicBezTo>
                    <a:pt x="105" y="736"/>
                    <a:pt x="81" y="748"/>
                    <a:pt x="56" y="757"/>
                  </a:cubicBezTo>
                  <a:cubicBezTo>
                    <a:pt x="43" y="762"/>
                    <a:pt x="23" y="764"/>
                    <a:pt x="23" y="780"/>
                  </a:cubicBezTo>
                  <a:cubicBezTo>
                    <a:pt x="86" y="776"/>
                    <a:pt x="159" y="792"/>
                    <a:pt x="226" y="797"/>
                  </a:cubicBezTo>
                  <a:cubicBezTo>
                    <a:pt x="313" y="804"/>
                    <a:pt x="402" y="813"/>
                    <a:pt x="491" y="826"/>
                  </a:cubicBezTo>
                  <a:cubicBezTo>
                    <a:pt x="525" y="830"/>
                    <a:pt x="560" y="835"/>
                    <a:pt x="594" y="837"/>
                  </a:cubicBezTo>
                  <a:cubicBezTo>
                    <a:pt x="634" y="839"/>
                    <a:pt x="671" y="838"/>
                    <a:pt x="708" y="844"/>
                  </a:cubicBezTo>
                  <a:cubicBezTo>
                    <a:pt x="721" y="846"/>
                    <a:pt x="732" y="851"/>
                    <a:pt x="745" y="852"/>
                  </a:cubicBezTo>
                  <a:cubicBezTo>
                    <a:pt x="754" y="853"/>
                    <a:pt x="763" y="849"/>
                    <a:pt x="770" y="854"/>
                  </a:cubicBezTo>
                  <a:cubicBezTo>
                    <a:pt x="779" y="846"/>
                    <a:pt x="790" y="834"/>
                    <a:pt x="802" y="843"/>
                  </a:cubicBezTo>
                  <a:cubicBezTo>
                    <a:pt x="829" y="821"/>
                    <a:pt x="860" y="802"/>
                    <a:pt x="891" y="785"/>
                  </a:cubicBezTo>
                  <a:cubicBezTo>
                    <a:pt x="922" y="767"/>
                    <a:pt x="950" y="745"/>
                    <a:pt x="980" y="726"/>
                  </a:cubicBezTo>
                  <a:cubicBezTo>
                    <a:pt x="1011" y="707"/>
                    <a:pt x="1040" y="687"/>
                    <a:pt x="1070" y="669"/>
                  </a:cubicBezTo>
                  <a:cubicBezTo>
                    <a:pt x="1101" y="650"/>
                    <a:pt x="1127" y="626"/>
                    <a:pt x="1155" y="605"/>
                  </a:cubicBezTo>
                  <a:cubicBezTo>
                    <a:pt x="1166" y="596"/>
                    <a:pt x="1178" y="587"/>
                    <a:pt x="1191" y="585"/>
                  </a:cubicBezTo>
                  <a:cubicBezTo>
                    <a:pt x="1195" y="593"/>
                    <a:pt x="1186" y="597"/>
                    <a:pt x="1181" y="599"/>
                  </a:cubicBezTo>
                  <a:cubicBezTo>
                    <a:pt x="1218" y="633"/>
                    <a:pt x="1214" y="695"/>
                    <a:pt x="1205" y="750"/>
                  </a:cubicBezTo>
                  <a:cubicBezTo>
                    <a:pt x="1247" y="708"/>
                    <a:pt x="1239" y="613"/>
                    <a:pt x="1205" y="572"/>
                  </a:cubicBezTo>
                  <a:close/>
                  <a:moveTo>
                    <a:pt x="373" y="628"/>
                  </a:moveTo>
                  <a:cubicBezTo>
                    <a:pt x="271" y="616"/>
                    <a:pt x="167" y="624"/>
                    <a:pt x="78" y="599"/>
                  </a:cubicBezTo>
                  <a:cubicBezTo>
                    <a:pt x="76" y="599"/>
                    <a:pt x="76" y="600"/>
                    <a:pt x="75" y="600"/>
                  </a:cubicBezTo>
                  <a:cubicBezTo>
                    <a:pt x="76" y="622"/>
                    <a:pt x="107" y="603"/>
                    <a:pt x="119" y="615"/>
                  </a:cubicBezTo>
                  <a:cubicBezTo>
                    <a:pt x="105" y="623"/>
                    <a:pt x="82" y="613"/>
                    <a:pt x="76" y="629"/>
                  </a:cubicBezTo>
                  <a:cubicBezTo>
                    <a:pt x="89" y="629"/>
                    <a:pt x="101" y="633"/>
                    <a:pt x="113" y="636"/>
                  </a:cubicBezTo>
                  <a:cubicBezTo>
                    <a:pt x="125" y="639"/>
                    <a:pt x="139" y="639"/>
                    <a:pt x="147" y="648"/>
                  </a:cubicBezTo>
                  <a:cubicBezTo>
                    <a:pt x="120" y="646"/>
                    <a:pt x="99" y="635"/>
                    <a:pt x="76" y="641"/>
                  </a:cubicBezTo>
                  <a:cubicBezTo>
                    <a:pt x="77" y="647"/>
                    <a:pt x="78" y="648"/>
                    <a:pt x="75" y="653"/>
                  </a:cubicBezTo>
                  <a:cubicBezTo>
                    <a:pt x="111" y="660"/>
                    <a:pt x="142" y="659"/>
                    <a:pt x="179" y="666"/>
                  </a:cubicBezTo>
                  <a:cubicBezTo>
                    <a:pt x="202" y="671"/>
                    <a:pt x="226" y="680"/>
                    <a:pt x="251" y="685"/>
                  </a:cubicBezTo>
                  <a:cubicBezTo>
                    <a:pt x="279" y="691"/>
                    <a:pt x="310" y="690"/>
                    <a:pt x="338" y="701"/>
                  </a:cubicBezTo>
                  <a:cubicBezTo>
                    <a:pt x="253" y="694"/>
                    <a:pt x="154" y="661"/>
                    <a:pt x="70" y="664"/>
                  </a:cubicBezTo>
                  <a:cubicBezTo>
                    <a:pt x="70" y="671"/>
                    <a:pt x="69" y="671"/>
                    <a:pt x="68" y="678"/>
                  </a:cubicBezTo>
                  <a:cubicBezTo>
                    <a:pt x="99" y="680"/>
                    <a:pt x="126" y="690"/>
                    <a:pt x="155" y="696"/>
                  </a:cubicBezTo>
                  <a:cubicBezTo>
                    <a:pt x="237" y="713"/>
                    <a:pt x="318" y="718"/>
                    <a:pt x="399" y="731"/>
                  </a:cubicBezTo>
                  <a:cubicBezTo>
                    <a:pt x="433" y="737"/>
                    <a:pt x="467" y="741"/>
                    <a:pt x="501" y="743"/>
                  </a:cubicBezTo>
                  <a:cubicBezTo>
                    <a:pt x="585" y="751"/>
                    <a:pt x="654" y="760"/>
                    <a:pt x="731" y="773"/>
                  </a:cubicBezTo>
                  <a:cubicBezTo>
                    <a:pt x="726" y="770"/>
                    <a:pt x="726" y="756"/>
                    <a:pt x="724" y="752"/>
                  </a:cubicBezTo>
                  <a:cubicBezTo>
                    <a:pt x="668" y="744"/>
                    <a:pt x="592" y="739"/>
                    <a:pt x="541" y="724"/>
                  </a:cubicBezTo>
                  <a:cubicBezTo>
                    <a:pt x="594" y="732"/>
                    <a:pt x="671" y="739"/>
                    <a:pt x="723" y="741"/>
                  </a:cubicBezTo>
                  <a:cubicBezTo>
                    <a:pt x="723" y="735"/>
                    <a:pt x="726" y="733"/>
                    <a:pt x="724" y="729"/>
                  </a:cubicBezTo>
                  <a:cubicBezTo>
                    <a:pt x="698" y="733"/>
                    <a:pt x="670" y="720"/>
                    <a:pt x="644" y="719"/>
                  </a:cubicBezTo>
                  <a:cubicBezTo>
                    <a:pt x="664" y="711"/>
                    <a:pt x="689" y="722"/>
                    <a:pt x="715" y="721"/>
                  </a:cubicBezTo>
                  <a:cubicBezTo>
                    <a:pt x="713" y="711"/>
                    <a:pt x="718" y="703"/>
                    <a:pt x="725" y="695"/>
                  </a:cubicBezTo>
                  <a:cubicBezTo>
                    <a:pt x="689" y="683"/>
                    <a:pt x="643" y="692"/>
                    <a:pt x="604" y="686"/>
                  </a:cubicBezTo>
                  <a:cubicBezTo>
                    <a:pt x="565" y="680"/>
                    <a:pt x="524" y="668"/>
                    <a:pt x="490" y="660"/>
                  </a:cubicBezTo>
                  <a:cubicBezTo>
                    <a:pt x="542" y="664"/>
                    <a:pt x="586" y="680"/>
                    <a:pt x="642" y="681"/>
                  </a:cubicBezTo>
                  <a:cubicBezTo>
                    <a:pt x="664" y="682"/>
                    <a:pt x="688" y="680"/>
                    <a:pt x="709" y="681"/>
                  </a:cubicBezTo>
                  <a:cubicBezTo>
                    <a:pt x="716" y="682"/>
                    <a:pt x="724" y="687"/>
                    <a:pt x="728" y="678"/>
                  </a:cubicBezTo>
                  <a:cubicBezTo>
                    <a:pt x="729" y="672"/>
                    <a:pt x="722" y="665"/>
                    <a:pt x="720" y="659"/>
                  </a:cubicBezTo>
                  <a:cubicBezTo>
                    <a:pt x="603" y="653"/>
                    <a:pt x="491" y="641"/>
                    <a:pt x="373" y="628"/>
                  </a:cubicBezTo>
                  <a:close/>
                  <a:moveTo>
                    <a:pt x="1187" y="762"/>
                  </a:moveTo>
                  <a:cubicBezTo>
                    <a:pt x="1184" y="755"/>
                    <a:pt x="1192" y="752"/>
                    <a:pt x="1195" y="746"/>
                  </a:cubicBezTo>
                  <a:cubicBezTo>
                    <a:pt x="1199" y="733"/>
                    <a:pt x="1200" y="712"/>
                    <a:pt x="1201" y="694"/>
                  </a:cubicBezTo>
                  <a:cubicBezTo>
                    <a:pt x="1204" y="653"/>
                    <a:pt x="1196" y="620"/>
                    <a:pt x="1171" y="607"/>
                  </a:cubicBezTo>
                  <a:cubicBezTo>
                    <a:pt x="1159" y="613"/>
                    <a:pt x="1149" y="620"/>
                    <a:pt x="1141" y="630"/>
                  </a:cubicBezTo>
                  <a:cubicBezTo>
                    <a:pt x="1168" y="671"/>
                    <a:pt x="1175" y="732"/>
                    <a:pt x="1161" y="782"/>
                  </a:cubicBezTo>
                  <a:cubicBezTo>
                    <a:pt x="1171" y="777"/>
                    <a:pt x="1178" y="768"/>
                    <a:pt x="1187" y="762"/>
                  </a:cubicBezTo>
                  <a:close/>
                  <a:moveTo>
                    <a:pt x="1159" y="726"/>
                  </a:moveTo>
                  <a:cubicBezTo>
                    <a:pt x="1158" y="691"/>
                    <a:pt x="1150" y="657"/>
                    <a:pt x="1132" y="636"/>
                  </a:cubicBezTo>
                  <a:cubicBezTo>
                    <a:pt x="1050" y="695"/>
                    <a:pt x="964" y="750"/>
                    <a:pt x="877" y="805"/>
                  </a:cubicBezTo>
                  <a:cubicBezTo>
                    <a:pt x="900" y="846"/>
                    <a:pt x="913" y="905"/>
                    <a:pt x="908" y="961"/>
                  </a:cubicBezTo>
                  <a:cubicBezTo>
                    <a:pt x="991" y="909"/>
                    <a:pt x="1069" y="850"/>
                    <a:pt x="1149" y="793"/>
                  </a:cubicBezTo>
                  <a:cubicBezTo>
                    <a:pt x="1152" y="774"/>
                    <a:pt x="1159" y="750"/>
                    <a:pt x="1159" y="726"/>
                  </a:cubicBezTo>
                  <a:close/>
                  <a:moveTo>
                    <a:pt x="764" y="752"/>
                  </a:moveTo>
                  <a:cubicBezTo>
                    <a:pt x="764" y="766"/>
                    <a:pt x="754" y="777"/>
                    <a:pt x="754" y="792"/>
                  </a:cubicBezTo>
                  <a:cubicBezTo>
                    <a:pt x="768" y="787"/>
                    <a:pt x="773" y="769"/>
                    <a:pt x="774" y="753"/>
                  </a:cubicBezTo>
                  <a:cubicBezTo>
                    <a:pt x="776" y="723"/>
                    <a:pt x="766" y="691"/>
                    <a:pt x="755" y="670"/>
                  </a:cubicBezTo>
                  <a:cubicBezTo>
                    <a:pt x="749" y="669"/>
                    <a:pt x="748" y="663"/>
                    <a:pt x="744" y="660"/>
                  </a:cubicBezTo>
                  <a:cubicBezTo>
                    <a:pt x="737" y="662"/>
                    <a:pt x="736" y="658"/>
                    <a:pt x="733" y="660"/>
                  </a:cubicBezTo>
                  <a:cubicBezTo>
                    <a:pt x="743" y="689"/>
                    <a:pt x="764" y="720"/>
                    <a:pt x="764" y="752"/>
                  </a:cubicBezTo>
                  <a:close/>
                  <a:moveTo>
                    <a:pt x="710" y="781"/>
                  </a:moveTo>
                  <a:cubicBezTo>
                    <a:pt x="665" y="771"/>
                    <a:pt x="625" y="766"/>
                    <a:pt x="581" y="760"/>
                  </a:cubicBezTo>
                  <a:cubicBezTo>
                    <a:pt x="557" y="756"/>
                    <a:pt x="533" y="755"/>
                    <a:pt x="509" y="753"/>
                  </a:cubicBezTo>
                  <a:cubicBezTo>
                    <a:pt x="459" y="751"/>
                    <a:pt x="408" y="739"/>
                    <a:pt x="353" y="734"/>
                  </a:cubicBezTo>
                  <a:cubicBezTo>
                    <a:pt x="277" y="726"/>
                    <a:pt x="205" y="716"/>
                    <a:pt x="127" y="700"/>
                  </a:cubicBezTo>
                  <a:cubicBezTo>
                    <a:pt x="99" y="694"/>
                    <a:pt x="54" y="677"/>
                    <a:pt x="44" y="697"/>
                  </a:cubicBezTo>
                  <a:cubicBezTo>
                    <a:pt x="141" y="720"/>
                    <a:pt x="251" y="731"/>
                    <a:pt x="360" y="746"/>
                  </a:cubicBezTo>
                  <a:cubicBezTo>
                    <a:pt x="388" y="750"/>
                    <a:pt x="415" y="756"/>
                    <a:pt x="441" y="758"/>
                  </a:cubicBezTo>
                  <a:cubicBezTo>
                    <a:pt x="467" y="761"/>
                    <a:pt x="493" y="762"/>
                    <a:pt x="518" y="765"/>
                  </a:cubicBezTo>
                  <a:cubicBezTo>
                    <a:pt x="558" y="769"/>
                    <a:pt x="599" y="778"/>
                    <a:pt x="638" y="783"/>
                  </a:cubicBezTo>
                  <a:cubicBezTo>
                    <a:pt x="663" y="787"/>
                    <a:pt x="696" y="793"/>
                    <a:pt x="713" y="793"/>
                  </a:cubicBezTo>
                  <a:cubicBezTo>
                    <a:pt x="721" y="794"/>
                    <a:pt x="731" y="795"/>
                    <a:pt x="736" y="791"/>
                  </a:cubicBezTo>
                  <a:cubicBezTo>
                    <a:pt x="732" y="785"/>
                    <a:pt x="720" y="783"/>
                    <a:pt x="710" y="781"/>
                  </a:cubicBezTo>
                  <a:close/>
                  <a:moveTo>
                    <a:pt x="739" y="864"/>
                  </a:moveTo>
                  <a:cubicBezTo>
                    <a:pt x="716" y="864"/>
                    <a:pt x="694" y="853"/>
                    <a:pt x="673" y="851"/>
                  </a:cubicBezTo>
                  <a:cubicBezTo>
                    <a:pt x="636" y="847"/>
                    <a:pt x="579" y="849"/>
                    <a:pt x="532" y="843"/>
                  </a:cubicBezTo>
                  <a:cubicBezTo>
                    <a:pt x="488" y="837"/>
                    <a:pt x="443" y="830"/>
                    <a:pt x="399" y="826"/>
                  </a:cubicBezTo>
                  <a:cubicBezTo>
                    <a:pt x="350" y="821"/>
                    <a:pt x="303" y="813"/>
                    <a:pt x="254" y="809"/>
                  </a:cubicBezTo>
                  <a:cubicBezTo>
                    <a:pt x="233" y="808"/>
                    <a:pt x="213" y="809"/>
                    <a:pt x="192" y="806"/>
                  </a:cubicBezTo>
                  <a:cubicBezTo>
                    <a:pt x="155" y="800"/>
                    <a:pt x="112" y="793"/>
                    <a:pt x="64" y="792"/>
                  </a:cubicBezTo>
                  <a:cubicBezTo>
                    <a:pt x="60" y="798"/>
                    <a:pt x="58" y="799"/>
                    <a:pt x="52" y="801"/>
                  </a:cubicBezTo>
                  <a:cubicBezTo>
                    <a:pt x="53" y="815"/>
                    <a:pt x="68" y="812"/>
                    <a:pt x="79" y="812"/>
                  </a:cubicBezTo>
                  <a:cubicBezTo>
                    <a:pt x="91" y="812"/>
                    <a:pt x="104" y="813"/>
                    <a:pt x="118" y="813"/>
                  </a:cubicBezTo>
                  <a:cubicBezTo>
                    <a:pt x="136" y="814"/>
                    <a:pt x="156" y="812"/>
                    <a:pt x="170" y="821"/>
                  </a:cubicBezTo>
                  <a:cubicBezTo>
                    <a:pt x="135" y="821"/>
                    <a:pt x="95" y="818"/>
                    <a:pt x="68" y="821"/>
                  </a:cubicBezTo>
                  <a:cubicBezTo>
                    <a:pt x="89" y="830"/>
                    <a:pt x="128" y="824"/>
                    <a:pt x="149" y="837"/>
                  </a:cubicBezTo>
                  <a:cubicBezTo>
                    <a:pt x="121" y="839"/>
                    <a:pt x="97" y="832"/>
                    <a:pt x="58" y="832"/>
                  </a:cubicBezTo>
                  <a:cubicBezTo>
                    <a:pt x="54" y="845"/>
                    <a:pt x="56" y="860"/>
                    <a:pt x="63" y="872"/>
                  </a:cubicBezTo>
                  <a:cubicBezTo>
                    <a:pt x="152" y="881"/>
                    <a:pt x="224" y="895"/>
                    <a:pt x="308" y="909"/>
                  </a:cubicBezTo>
                  <a:cubicBezTo>
                    <a:pt x="227" y="903"/>
                    <a:pt x="146" y="884"/>
                    <a:pt x="50" y="882"/>
                  </a:cubicBezTo>
                  <a:cubicBezTo>
                    <a:pt x="35" y="892"/>
                    <a:pt x="56" y="904"/>
                    <a:pt x="50" y="919"/>
                  </a:cubicBezTo>
                  <a:cubicBezTo>
                    <a:pt x="84" y="923"/>
                    <a:pt x="111" y="926"/>
                    <a:pt x="139" y="933"/>
                  </a:cubicBezTo>
                  <a:cubicBezTo>
                    <a:pt x="220" y="952"/>
                    <a:pt x="294" y="968"/>
                    <a:pt x="380" y="973"/>
                  </a:cubicBezTo>
                  <a:cubicBezTo>
                    <a:pt x="489" y="978"/>
                    <a:pt x="596" y="1002"/>
                    <a:pt x="715" y="1010"/>
                  </a:cubicBezTo>
                  <a:cubicBezTo>
                    <a:pt x="724" y="1017"/>
                    <a:pt x="745" y="1015"/>
                    <a:pt x="755" y="1017"/>
                  </a:cubicBezTo>
                  <a:cubicBezTo>
                    <a:pt x="756" y="1009"/>
                    <a:pt x="747" y="1004"/>
                    <a:pt x="748" y="993"/>
                  </a:cubicBezTo>
                  <a:cubicBezTo>
                    <a:pt x="675" y="981"/>
                    <a:pt x="588" y="968"/>
                    <a:pt x="517" y="955"/>
                  </a:cubicBezTo>
                  <a:cubicBezTo>
                    <a:pt x="498" y="952"/>
                    <a:pt x="478" y="951"/>
                    <a:pt x="460" y="943"/>
                  </a:cubicBezTo>
                  <a:cubicBezTo>
                    <a:pt x="567" y="953"/>
                    <a:pt x="656" y="973"/>
                    <a:pt x="750" y="981"/>
                  </a:cubicBezTo>
                  <a:cubicBezTo>
                    <a:pt x="740" y="955"/>
                    <a:pt x="763" y="942"/>
                    <a:pt x="756" y="917"/>
                  </a:cubicBezTo>
                  <a:cubicBezTo>
                    <a:pt x="737" y="918"/>
                    <a:pt x="712" y="916"/>
                    <a:pt x="688" y="914"/>
                  </a:cubicBezTo>
                  <a:cubicBezTo>
                    <a:pt x="666" y="912"/>
                    <a:pt x="646" y="903"/>
                    <a:pt x="628" y="902"/>
                  </a:cubicBezTo>
                  <a:cubicBezTo>
                    <a:pt x="617" y="901"/>
                    <a:pt x="605" y="905"/>
                    <a:pt x="603" y="898"/>
                  </a:cubicBezTo>
                  <a:cubicBezTo>
                    <a:pt x="633" y="892"/>
                    <a:pt x="667" y="906"/>
                    <a:pt x="700" y="907"/>
                  </a:cubicBezTo>
                  <a:cubicBezTo>
                    <a:pt x="722" y="907"/>
                    <a:pt x="741" y="906"/>
                    <a:pt x="759" y="910"/>
                  </a:cubicBezTo>
                  <a:cubicBezTo>
                    <a:pt x="760" y="903"/>
                    <a:pt x="765" y="901"/>
                    <a:pt x="764" y="897"/>
                  </a:cubicBezTo>
                  <a:cubicBezTo>
                    <a:pt x="742" y="893"/>
                    <a:pt x="718" y="892"/>
                    <a:pt x="693" y="890"/>
                  </a:cubicBezTo>
                  <a:cubicBezTo>
                    <a:pt x="669" y="889"/>
                    <a:pt x="644" y="885"/>
                    <a:pt x="618" y="883"/>
                  </a:cubicBezTo>
                  <a:cubicBezTo>
                    <a:pt x="538" y="876"/>
                    <a:pt x="455" y="875"/>
                    <a:pt x="386" y="853"/>
                  </a:cubicBezTo>
                  <a:cubicBezTo>
                    <a:pt x="458" y="859"/>
                    <a:pt x="530" y="867"/>
                    <a:pt x="606" y="873"/>
                  </a:cubicBezTo>
                  <a:cubicBezTo>
                    <a:pt x="661" y="877"/>
                    <a:pt x="712" y="885"/>
                    <a:pt x="763" y="882"/>
                  </a:cubicBezTo>
                  <a:cubicBezTo>
                    <a:pt x="762" y="874"/>
                    <a:pt x="760" y="875"/>
                    <a:pt x="760" y="867"/>
                  </a:cubicBezTo>
                  <a:cubicBezTo>
                    <a:pt x="753" y="863"/>
                    <a:pt x="746" y="864"/>
                    <a:pt x="739" y="864"/>
                  </a:cubicBezTo>
                  <a:close/>
                  <a:moveTo>
                    <a:pt x="896" y="970"/>
                  </a:moveTo>
                  <a:cubicBezTo>
                    <a:pt x="905" y="914"/>
                    <a:pt x="895" y="846"/>
                    <a:pt x="866" y="811"/>
                  </a:cubicBezTo>
                  <a:cubicBezTo>
                    <a:pt x="862" y="814"/>
                    <a:pt x="856" y="817"/>
                    <a:pt x="851" y="819"/>
                  </a:cubicBezTo>
                  <a:cubicBezTo>
                    <a:pt x="864" y="878"/>
                    <a:pt x="883" y="926"/>
                    <a:pt x="866" y="991"/>
                  </a:cubicBezTo>
                  <a:cubicBezTo>
                    <a:pt x="877" y="985"/>
                    <a:pt x="887" y="978"/>
                    <a:pt x="896" y="970"/>
                  </a:cubicBezTo>
                  <a:close/>
                  <a:moveTo>
                    <a:pt x="851" y="1004"/>
                  </a:moveTo>
                  <a:cubicBezTo>
                    <a:pt x="856" y="998"/>
                    <a:pt x="859" y="982"/>
                    <a:pt x="861" y="973"/>
                  </a:cubicBezTo>
                  <a:cubicBezTo>
                    <a:pt x="869" y="925"/>
                    <a:pt x="857" y="863"/>
                    <a:pt x="840" y="827"/>
                  </a:cubicBezTo>
                  <a:cubicBezTo>
                    <a:pt x="824" y="838"/>
                    <a:pt x="807" y="848"/>
                    <a:pt x="792" y="861"/>
                  </a:cubicBezTo>
                  <a:cubicBezTo>
                    <a:pt x="816" y="917"/>
                    <a:pt x="812" y="984"/>
                    <a:pt x="796" y="1039"/>
                  </a:cubicBezTo>
                  <a:cubicBezTo>
                    <a:pt x="810" y="1023"/>
                    <a:pt x="839" y="1019"/>
                    <a:pt x="851" y="1004"/>
                  </a:cubicBezTo>
                  <a:close/>
                  <a:moveTo>
                    <a:pt x="787" y="1030"/>
                  </a:moveTo>
                  <a:cubicBezTo>
                    <a:pt x="807" y="982"/>
                    <a:pt x="804" y="902"/>
                    <a:pt x="781" y="863"/>
                  </a:cubicBezTo>
                  <a:cubicBezTo>
                    <a:pt x="781" y="862"/>
                    <a:pt x="781" y="862"/>
                    <a:pt x="780" y="862"/>
                  </a:cubicBezTo>
                  <a:cubicBezTo>
                    <a:pt x="770" y="867"/>
                    <a:pt x="773" y="878"/>
                    <a:pt x="774" y="889"/>
                  </a:cubicBezTo>
                  <a:cubicBezTo>
                    <a:pt x="775" y="904"/>
                    <a:pt x="774" y="920"/>
                    <a:pt x="775" y="937"/>
                  </a:cubicBezTo>
                  <a:cubicBezTo>
                    <a:pt x="776" y="957"/>
                    <a:pt x="775" y="978"/>
                    <a:pt x="774" y="996"/>
                  </a:cubicBezTo>
                  <a:cubicBezTo>
                    <a:pt x="772" y="1017"/>
                    <a:pt x="763" y="1036"/>
                    <a:pt x="769" y="1050"/>
                  </a:cubicBezTo>
                  <a:cubicBezTo>
                    <a:pt x="780" y="1053"/>
                    <a:pt x="784" y="1038"/>
                    <a:pt x="787" y="1030"/>
                  </a:cubicBezTo>
                  <a:close/>
                  <a:moveTo>
                    <a:pt x="756" y="1032"/>
                  </a:moveTo>
                  <a:cubicBezTo>
                    <a:pt x="747" y="1029"/>
                    <a:pt x="735" y="1028"/>
                    <a:pt x="726" y="1026"/>
                  </a:cubicBezTo>
                  <a:cubicBezTo>
                    <a:pt x="720" y="1025"/>
                    <a:pt x="715" y="1022"/>
                    <a:pt x="709" y="1021"/>
                  </a:cubicBezTo>
                  <a:cubicBezTo>
                    <a:pt x="696" y="1019"/>
                    <a:pt x="677" y="1019"/>
                    <a:pt x="665" y="1019"/>
                  </a:cubicBezTo>
                  <a:cubicBezTo>
                    <a:pt x="621" y="1016"/>
                    <a:pt x="567" y="1004"/>
                    <a:pt x="518" y="1000"/>
                  </a:cubicBezTo>
                  <a:cubicBezTo>
                    <a:pt x="502" y="999"/>
                    <a:pt x="486" y="994"/>
                    <a:pt x="470" y="993"/>
                  </a:cubicBezTo>
                  <a:cubicBezTo>
                    <a:pt x="405" y="986"/>
                    <a:pt x="339" y="984"/>
                    <a:pt x="278" y="975"/>
                  </a:cubicBezTo>
                  <a:cubicBezTo>
                    <a:pt x="230" y="968"/>
                    <a:pt x="180" y="954"/>
                    <a:pt x="135" y="944"/>
                  </a:cubicBezTo>
                  <a:cubicBezTo>
                    <a:pt x="120" y="941"/>
                    <a:pt x="101" y="939"/>
                    <a:pt x="81" y="935"/>
                  </a:cubicBezTo>
                  <a:cubicBezTo>
                    <a:pt x="61" y="932"/>
                    <a:pt x="22" y="920"/>
                    <a:pt x="19" y="943"/>
                  </a:cubicBezTo>
                  <a:cubicBezTo>
                    <a:pt x="153" y="964"/>
                    <a:pt x="288" y="1002"/>
                    <a:pt x="424" y="1016"/>
                  </a:cubicBezTo>
                  <a:cubicBezTo>
                    <a:pt x="442" y="1018"/>
                    <a:pt x="461" y="1020"/>
                    <a:pt x="479" y="1021"/>
                  </a:cubicBezTo>
                  <a:cubicBezTo>
                    <a:pt x="563" y="1026"/>
                    <a:pt x="663" y="1045"/>
                    <a:pt x="751" y="1046"/>
                  </a:cubicBezTo>
                  <a:cubicBezTo>
                    <a:pt x="754" y="1043"/>
                    <a:pt x="757" y="1035"/>
                    <a:pt x="756" y="10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842023" y="4978272"/>
            <a:ext cx="962024" cy="1809116"/>
            <a:chOff x="1365251" y="4333876"/>
            <a:chExt cx="717550" cy="1349375"/>
          </a:xfrm>
        </p:grpSpPr>
        <p:sp>
          <p:nvSpPr>
            <p:cNvPr id="148" name="Freeform 146"/>
            <p:cNvSpPr/>
            <p:nvPr/>
          </p:nvSpPr>
          <p:spPr bwMode="auto">
            <a:xfrm>
              <a:off x="1528763" y="4527551"/>
              <a:ext cx="14288" cy="26988"/>
            </a:xfrm>
            <a:custGeom>
              <a:avLst/>
              <a:gdLst>
                <a:gd name="T0" fmla="*/ 6 w 19"/>
                <a:gd name="T1" fmla="*/ 0 h 34"/>
                <a:gd name="T2" fmla="*/ 16 w 19"/>
                <a:gd name="T3" fmla="*/ 34 h 34"/>
                <a:gd name="T4" fmla="*/ 6 w 19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4">
                  <a:moveTo>
                    <a:pt x="6" y="0"/>
                  </a:moveTo>
                  <a:cubicBezTo>
                    <a:pt x="9" y="11"/>
                    <a:pt x="19" y="21"/>
                    <a:pt x="16" y="34"/>
                  </a:cubicBezTo>
                  <a:cubicBezTo>
                    <a:pt x="7" y="29"/>
                    <a:pt x="0" y="9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47"/>
            <p:cNvSpPr/>
            <p:nvPr/>
          </p:nvSpPr>
          <p:spPr bwMode="auto">
            <a:xfrm>
              <a:off x="1597026" y="4545013"/>
              <a:ext cx="39688" cy="41275"/>
            </a:xfrm>
            <a:custGeom>
              <a:avLst/>
              <a:gdLst>
                <a:gd name="T0" fmla="*/ 51 w 51"/>
                <a:gd name="T1" fmla="*/ 23 h 53"/>
                <a:gd name="T2" fmla="*/ 21 w 51"/>
                <a:gd name="T3" fmla="*/ 23 h 53"/>
                <a:gd name="T4" fmla="*/ 13 w 51"/>
                <a:gd name="T5" fmla="*/ 53 h 53"/>
                <a:gd name="T6" fmla="*/ 13 w 51"/>
                <a:gd name="T7" fmla="*/ 19 h 53"/>
                <a:gd name="T8" fmla="*/ 51 w 51"/>
                <a:gd name="T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3">
                  <a:moveTo>
                    <a:pt x="51" y="23"/>
                  </a:moveTo>
                  <a:cubicBezTo>
                    <a:pt x="41" y="19"/>
                    <a:pt x="29" y="12"/>
                    <a:pt x="21" y="23"/>
                  </a:cubicBezTo>
                  <a:cubicBezTo>
                    <a:pt x="17" y="35"/>
                    <a:pt x="20" y="45"/>
                    <a:pt x="13" y="53"/>
                  </a:cubicBezTo>
                  <a:cubicBezTo>
                    <a:pt x="0" y="46"/>
                    <a:pt x="14" y="31"/>
                    <a:pt x="13" y="19"/>
                  </a:cubicBezTo>
                  <a:cubicBezTo>
                    <a:pt x="21" y="4"/>
                    <a:pt x="49" y="0"/>
                    <a:pt x="5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8"/>
            <p:cNvSpPr>
              <a:spLocks noEditPoints="1"/>
            </p:cNvSpPr>
            <p:nvPr/>
          </p:nvSpPr>
          <p:spPr bwMode="auto">
            <a:xfrm>
              <a:off x="1831976" y="4546601"/>
              <a:ext cx="131763" cy="134938"/>
            </a:xfrm>
            <a:custGeom>
              <a:avLst/>
              <a:gdLst>
                <a:gd name="T0" fmla="*/ 0 w 170"/>
                <a:gd name="T1" fmla="*/ 129 h 174"/>
                <a:gd name="T2" fmla="*/ 99 w 170"/>
                <a:gd name="T3" fmla="*/ 6 h 174"/>
                <a:gd name="T4" fmla="*/ 165 w 170"/>
                <a:gd name="T5" fmla="*/ 39 h 174"/>
                <a:gd name="T6" fmla="*/ 117 w 170"/>
                <a:gd name="T7" fmla="*/ 80 h 174"/>
                <a:gd name="T8" fmla="*/ 37 w 170"/>
                <a:gd name="T9" fmla="*/ 163 h 174"/>
                <a:gd name="T10" fmla="*/ 16 w 170"/>
                <a:gd name="T11" fmla="*/ 171 h 174"/>
                <a:gd name="T12" fmla="*/ 0 w 170"/>
                <a:gd name="T13" fmla="*/ 129 h 174"/>
                <a:gd name="T14" fmla="*/ 24 w 170"/>
                <a:gd name="T15" fmla="*/ 84 h 174"/>
                <a:gd name="T16" fmla="*/ 10 w 170"/>
                <a:gd name="T17" fmla="*/ 134 h 174"/>
                <a:gd name="T18" fmla="*/ 44 w 170"/>
                <a:gd name="T19" fmla="*/ 142 h 174"/>
                <a:gd name="T20" fmla="*/ 142 w 170"/>
                <a:gd name="T21" fmla="*/ 62 h 174"/>
                <a:gd name="T22" fmla="*/ 155 w 170"/>
                <a:gd name="T23" fmla="*/ 41 h 174"/>
                <a:gd name="T24" fmla="*/ 128 w 170"/>
                <a:gd name="T25" fmla="*/ 21 h 174"/>
                <a:gd name="T26" fmla="*/ 133 w 170"/>
                <a:gd name="T27" fmla="*/ 14 h 174"/>
                <a:gd name="T28" fmla="*/ 24 w 170"/>
                <a:gd name="T29" fmla="*/ 8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174">
                  <a:moveTo>
                    <a:pt x="0" y="129"/>
                  </a:moveTo>
                  <a:cubicBezTo>
                    <a:pt x="12" y="76"/>
                    <a:pt x="47" y="19"/>
                    <a:pt x="99" y="6"/>
                  </a:cubicBezTo>
                  <a:cubicBezTo>
                    <a:pt x="121" y="0"/>
                    <a:pt x="160" y="11"/>
                    <a:pt x="165" y="39"/>
                  </a:cubicBezTo>
                  <a:cubicBezTo>
                    <a:pt x="170" y="67"/>
                    <a:pt x="139" y="69"/>
                    <a:pt x="117" y="80"/>
                  </a:cubicBezTo>
                  <a:cubicBezTo>
                    <a:pt x="87" y="96"/>
                    <a:pt x="64" y="143"/>
                    <a:pt x="37" y="163"/>
                  </a:cubicBezTo>
                  <a:cubicBezTo>
                    <a:pt x="33" y="165"/>
                    <a:pt x="23" y="172"/>
                    <a:pt x="16" y="171"/>
                  </a:cubicBezTo>
                  <a:cubicBezTo>
                    <a:pt x="0" y="169"/>
                    <a:pt x="3" y="146"/>
                    <a:pt x="0" y="129"/>
                  </a:cubicBezTo>
                  <a:close/>
                  <a:moveTo>
                    <a:pt x="24" y="84"/>
                  </a:moveTo>
                  <a:cubicBezTo>
                    <a:pt x="17" y="99"/>
                    <a:pt x="10" y="118"/>
                    <a:pt x="10" y="134"/>
                  </a:cubicBezTo>
                  <a:cubicBezTo>
                    <a:pt x="8" y="174"/>
                    <a:pt x="29" y="156"/>
                    <a:pt x="44" y="142"/>
                  </a:cubicBezTo>
                  <a:cubicBezTo>
                    <a:pt x="75" y="112"/>
                    <a:pt x="98" y="68"/>
                    <a:pt x="142" y="62"/>
                  </a:cubicBezTo>
                  <a:cubicBezTo>
                    <a:pt x="149" y="56"/>
                    <a:pt x="156" y="50"/>
                    <a:pt x="155" y="41"/>
                  </a:cubicBezTo>
                  <a:cubicBezTo>
                    <a:pt x="153" y="26"/>
                    <a:pt x="134" y="29"/>
                    <a:pt x="128" y="21"/>
                  </a:cubicBezTo>
                  <a:cubicBezTo>
                    <a:pt x="126" y="15"/>
                    <a:pt x="133" y="18"/>
                    <a:pt x="133" y="14"/>
                  </a:cubicBezTo>
                  <a:cubicBezTo>
                    <a:pt x="71" y="10"/>
                    <a:pt x="44" y="46"/>
                    <a:pt x="2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9"/>
            <p:cNvSpPr/>
            <p:nvPr/>
          </p:nvSpPr>
          <p:spPr bwMode="auto">
            <a:xfrm>
              <a:off x="1639888" y="4565651"/>
              <a:ext cx="14288" cy="22225"/>
            </a:xfrm>
            <a:custGeom>
              <a:avLst/>
              <a:gdLst>
                <a:gd name="T0" fmla="*/ 1 w 18"/>
                <a:gd name="T1" fmla="*/ 0 h 30"/>
                <a:gd name="T2" fmla="*/ 2 w 18"/>
                <a:gd name="T3" fmla="*/ 30 h 30"/>
                <a:gd name="T4" fmla="*/ 1 w 18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0">
                  <a:moveTo>
                    <a:pt x="1" y="0"/>
                  </a:moveTo>
                  <a:cubicBezTo>
                    <a:pt x="13" y="3"/>
                    <a:pt x="18" y="28"/>
                    <a:pt x="2" y="30"/>
                  </a:cubicBezTo>
                  <a:cubicBezTo>
                    <a:pt x="3" y="23"/>
                    <a:pt x="0" y="1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50"/>
            <p:cNvSpPr>
              <a:spLocks noEditPoints="1"/>
            </p:cNvSpPr>
            <p:nvPr/>
          </p:nvSpPr>
          <p:spPr bwMode="auto">
            <a:xfrm>
              <a:off x="1447801" y="4572001"/>
              <a:ext cx="104775" cy="141288"/>
            </a:xfrm>
            <a:custGeom>
              <a:avLst/>
              <a:gdLst>
                <a:gd name="T0" fmla="*/ 22 w 136"/>
                <a:gd name="T1" fmla="*/ 3 h 181"/>
                <a:gd name="T2" fmla="*/ 39 w 136"/>
                <a:gd name="T3" fmla="*/ 9 h 181"/>
                <a:gd name="T4" fmla="*/ 75 w 136"/>
                <a:gd name="T5" fmla="*/ 25 h 181"/>
                <a:gd name="T6" fmla="*/ 83 w 136"/>
                <a:gd name="T7" fmla="*/ 78 h 181"/>
                <a:gd name="T8" fmla="*/ 100 w 136"/>
                <a:gd name="T9" fmla="*/ 96 h 181"/>
                <a:gd name="T10" fmla="*/ 109 w 136"/>
                <a:gd name="T11" fmla="*/ 110 h 181"/>
                <a:gd name="T12" fmla="*/ 134 w 136"/>
                <a:gd name="T13" fmla="*/ 144 h 181"/>
                <a:gd name="T14" fmla="*/ 90 w 136"/>
                <a:gd name="T15" fmla="*/ 174 h 181"/>
                <a:gd name="T16" fmla="*/ 9 w 136"/>
                <a:gd name="T17" fmla="*/ 91 h 181"/>
                <a:gd name="T18" fmla="*/ 0 w 136"/>
                <a:gd name="T19" fmla="*/ 40 h 181"/>
                <a:gd name="T20" fmla="*/ 22 w 136"/>
                <a:gd name="T21" fmla="*/ 3 h 181"/>
                <a:gd name="T22" fmla="*/ 33 w 136"/>
                <a:gd name="T23" fmla="*/ 8 h 181"/>
                <a:gd name="T24" fmla="*/ 14 w 136"/>
                <a:gd name="T25" fmla="*/ 24 h 181"/>
                <a:gd name="T26" fmla="*/ 10 w 136"/>
                <a:gd name="T27" fmla="*/ 44 h 181"/>
                <a:gd name="T28" fmla="*/ 117 w 136"/>
                <a:gd name="T29" fmla="*/ 165 h 181"/>
                <a:gd name="T30" fmla="*/ 105 w 136"/>
                <a:gd name="T31" fmla="*/ 119 h 181"/>
                <a:gd name="T32" fmla="*/ 94 w 136"/>
                <a:gd name="T33" fmla="*/ 100 h 181"/>
                <a:gd name="T34" fmla="*/ 68 w 136"/>
                <a:gd name="T35" fmla="*/ 56 h 181"/>
                <a:gd name="T36" fmla="*/ 56 w 136"/>
                <a:gd name="T37" fmla="*/ 20 h 181"/>
                <a:gd name="T38" fmla="*/ 37 w 136"/>
                <a:gd name="T39" fmla="*/ 19 h 181"/>
                <a:gd name="T40" fmla="*/ 33 w 136"/>
                <a:gd name="T41" fmla="*/ 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81">
                  <a:moveTo>
                    <a:pt x="22" y="3"/>
                  </a:moveTo>
                  <a:cubicBezTo>
                    <a:pt x="28" y="0"/>
                    <a:pt x="38" y="3"/>
                    <a:pt x="39" y="9"/>
                  </a:cubicBezTo>
                  <a:cubicBezTo>
                    <a:pt x="53" y="7"/>
                    <a:pt x="66" y="16"/>
                    <a:pt x="75" y="25"/>
                  </a:cubicBezTo>
                  <a:cubicBezTo>
                    <a:pt x="78" y="48"/>
                    <a:pt x="74" y="63"/>
                    <a:pt x="83" y="78"/>
                  </a:cubicBezTo>
                  <a:cubicBezTo>
                    <a:pt x="86" y="84"/>
                    <a:pt x="94" y="89"/>
                    <a:pt x="100" y="96"/>
                  </a:cubicBezTo>
                  <a:cubicBezTo>
                    <a:pt x="104" y="101"/>
                    <a:pt x="105" y="106"/>
                    <a:pt x="109" y="110"/>
                  </a:cubicBezTo>
                  <a:cubicBezTo>
                    <a:pt x="119" y="121"/>
                    <a:pt x="132" y="128"/>
                    <a:pt x="134" y="144"/>
                  </a:cubicBezTo>
                  <a:cubicBezTo>
                    <a:pt x="136" y="169"/>
                    <a:pt x="116" y="181"/>
                    <a:pt x="90" y="174"/>
                  </a:cubicBezTo>
                  <a:cubicBezTo>
                    <a:pt x="56" y="164"/>
                    <a:pt x="21" y="125"/>
                    <a:pt x="9" y="91"/>
                  </a:cubicBezTo>
                  <a:cubicBezTo>
                    <a:pt x="4" y="78"/>
                    <a:pt x="4" y="56"/>
                    <a:pt x="0" y="40"/>
                  </a:cubicBezTo>
                  <a:cubicBezTo>
                    <a:pt x="4" y="24"/>
                    <a:pt x="10" y="10"/>
                    <a:pt x="22" y="3"/>
                  </a:cubicBezTo>
                  <a:close/>
                  <a:moveTo>
                    <a:pt x="33" y="8"/>
                  </a:moveTo>
                  <a:cubicBezTo>
                    <a:pt x="22" y="9"/>
                    <a:pt x="20" y="19"/>
                    <a:pt x="14" y="24"/>
                  </a:cubicBezTo>
                  <a:cubicBezTo>
                    <a:pt x="14" y="31"/>
                    <a:pt x="11" y="37"/>
                    <a:pt x="10" y="44"/>
                  </a:cubicBezTo>
                  <a:cubicBezTo>
                    <a:pt x="7" y="100"/>
                    <a:pt x="58" y="171"/>
                    <a:pt x="117" y="165"/>
                  </a:cubicBezTo>
                  <a:cubicBezTo>
                    <a:pt x="135" y="144"/>
                    <a:pt x="117" y="133"/>
                    <a:pt x="105" y="119"/>
                  </a:cubicBezTo>
                  <a:cubicBezTo>
                    <a:pt x="101" y="114"/>
                    <a:pt x="99" y="106"/>
                    <a:pt x="94" y="100"/>
                  </a:cubicBezTo>
                  <a:cubicBezTo>
                    <a:pt x="82" y="85"/>
                    <a:pt x="71" y="74"/>
                    <a:pt x="68" y="56"/>
                  </a:cubicBezTo>
                  <a:cubicBezTo>
                    <a:pt x="65" y="40"/>
                    <a:pt x="69" y="29"/>
                    <a:pt x="56" y="20"/>
                  </a:cubicBezTo>
                  <a:cubicBezTo>
                    <a:pt x="50" y="18"/>
                    <a:pt x="41" y="20"/>
                    <a:pt x="37" y="19"/>
                  </a:cubicBezTo>
                  <a:cubicBezTo>
                    <a:pt x="33" y="15"/>
                    <a:pt x="39" y="9"/>
                    <a:pt x="3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51"/>
            <p:cNvSpPr/>
            <p:nvPr/>
          </p:nvSpPr>
          <p:spPr bwMode="auto">
            <a:xfrm>
              <a:off x="1554163" y="4578351"/>
              <a:ext cx="19050" cy="23813"/>
            </a:xfrm>
            <a:custGeom>
              <a:avLst/>
              <a:gdLst>
                <a:gd name="T0" fmla="*/ 0 w 25"/>
                <a:gd name="T1" fmla="*/ 0 h 29"/>
                <a:gd name="T2" fmla="*/ 23 w 25"/>
                <a:gd name="T3" fmla="*/ 27 h 29"/>
                <a:gd name="T4" fmla="*/ 0 w 2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9">
                  <a:moveTo>
                    <a:pt x="0" y="0"/>
                  </a:moveTo>
                  <a:cubicBezTo>
                    <a:pt x="5" y="12"/>
                    <a:pt x="25" y="14"/>
                    <a:pt x="23" y="27"/>
                  </a:cubicBezTo>
                  <a:cubicBezTo>
                    <a:pt x="9" y="29"/>
                    <a:pt x="0" y="1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52"/>
            <p:cNvSpPr/>
            <p:nvPr/>
          </p:nvSpPr>
          <p:spPr bwMode="auto">
            <a:xfrm>
              <a:off x="1604963" y="4589463"/>
              <a:ext cx="22225" cy="25400"/>
            </a:xfrm>
            <a:custGeom>
              <a:avLst/>
              <a:gdLst>
                <a:gd name="T0" fmla="*/ 3 w 29"/>
                <a:gd name="T1" fmla="*/ 0 h 32"/>
                <a:gd name="T2" fmla="*/ 29 w 29"/>
                <a:gd name="T3" fmla="*/ 23 h 32"/>
                <a:gd name="T4" fmla="*/ 27 w 29"/>
                <a:gd name="T5" fmla="*/ 31 h 32"/>
                <a:gd name="T6" fmla="*/ 0 w 29"/>
                <a:gd name="T7" fmla="*/ 3 h 32"/>
                <a:gd name="T8" fmla="*/ 3 w 2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2">
                  <a:moveTo>
                    <a:pt x="3" y="0"/>
                  </a:moveTo>
                  <a:cubicBezTo>
                    <a:pt x="15" y="4"/>
                    <a:pt x="14" y="21"/>
                    <a:pt x="29" y="23"/>
                  </a:cubicBezTo>
                  <a:cubicBezTo>
                    <a:pt x="28" y="26"/>
                    <a:pt x="27" y="28"/>
                    <a:pt x="27" y="31"/>
                  </a:cubicBezTo>
                  <a:cubicBezTo>
                    <a:pt x="9" y="32"/>
                    <a:pt x="7" y="16"/>
                    <a:pt x="0" y="3"/>
                  </a:cubicBezTo>
                  <a:cubicBezTo>
                    <a:pt x="2" y="3"/>
                    <a:pt x="3" y="2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3"/>
            <p:cNvSpPr/>
            <p:nvPr/>
          </p:nvSpPr>
          <p:spPr bwMode="auto">
            <a:xfrm>
              <a:off x="1630363" y="4595813"/>
              <a:ext cx="19050" cy="17463"/>
            </a:xfrm>
            <a:custGeom>
              <a:avLst/>
              <a:gdLst>
                <a:gd name="T0" fmla="*/ 12 w 23"/>
                <a:gd name="T1" fmla="*/ 0 h 24"/>
                <a:gd name="T2" fmla="*/ 0 w 23"/>
                <a:gd name="T3" fmla="*/ 20 h 24"/>
                <a:gd name="T4" fmla="*/ 12 w 23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4">
                  <a:moveTo>
                    <a:pt x="12" y="0"/>
                  </a:moveTo>
                  <a:cubicBezTo>
                    <a:pt x="23" y="6"/>
                    <a:pt x="9" y="24"/>
                    <a:pt x="0" y="20"/>
                  </a:cubicBezTo>
                  <a:cubicBezTo>
                    <a:pt x="1" y="10"/>
                    <a:pt x="9" y="7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4"/>
            <p:cNvSpPr/>
            <p:nvPr/>
          </p:nvSpPr>
          <p:spPr bwMode="auto">
            <a:xfrm>
              <a:off x="1593851" y="4618038"/>
              <a:ext cx="19050" cy="19050"/>
            </a:xfrm>
            <a:custGeom>
              <a:avLst/>
              <a:gdLst>
                <a:gd name="T0" fmla="*/ 0 w 24"/>
                <a:gd name="T1" fmla="*/ 0 h 25"/>
                <a:gd name="T2" fmla="*/ 24 w 24"/>
                <a:gd name="T3" fmla="*/ 22 h 25"/>
                <a:gd name="T4" fmla="*/ 0 w 2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8" y="8"/>
                    <a:pt x="21" y="10"/>
                    <a:pt x="24" y="22"/>
                  </a:cubicBezTo>
                  <a:cubicBezTo>
                    <a:pt x="15" y="25"/>
                    <a:pt x="1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5"/>
            <p:cNvSpPr/>
            <p:nvPr/>
          </p:nvSpPr>
          <p:spPr bwMode="auto">
            <a:xfrm>
              <a:off x="1635126" y="4649788"/>
              <a:ext cx="28575" cy="17463"/>
            </a:xfrm>
            <a:custGeom>
              <a:avLst/>
              <a:gdLst>
                <a:gd name="T0" fmla="*/ 0 w 35"/>
                <a:gd name="T1" fmla="*/ 0 h 23"/>
                <a:gd name="T2" fmla="*/ 35 w 35"/>
                <a:gd name="T3" fmla="*/ 12 h 23"/>
                <a:gd name="T4" fmla="*/ 0 w 35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3">
                  <a:moveTo>
                    <a:pt x="0" y="0"/>
                  </a:moveTo>
                  <a:cubicBezTo>
                    <a:pt x="14" y="3"/>
                    <a:pt x="26" y="6"/>
                    <a:pt x="35" y="12"/>
                  </a:cubicBezTo>
                  <a:cubicBezTo>
                    <a:pt x="26" y="23"/>
                    <a:pt x="5" y="8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6"/>
            <p:cNvSpPr>
              <a:spLocks noEditPoints="1"/>
            </p:cNvSpPr>
            <p:nvPr/>
          </p:nvSpPr>
          <p:spPr bwMode="auto">
            <a:xfrm>
              <a:off x="1806576" y="4702176"/>
              <a:ext cx="52388" cy="58738"/>
            </a:xfrm>
            <a:custGeom>
              <a:avLst/>
              <a:gdLst>
                <a:gd name="T0" fmla="*/ 15 w 67"/>
                <a:gd name="T1" fmla="*/ 70 h 74"/>
                <a:gd name="T2" fmla="*/ 14 w 67"/>
                <a:gd name="T3" fmla="*/ 15 h 74"/>
                <a:gd name="T4" fmla="*/ 32 w 67"/>
                <a:gd name="T5" fmla="*/ 3 h 74"/>
                <a:gd name="T6" fmla="*/ 61 w 67"/>
                <a:gd name="T7" fmla="*/ 21 h 74"/>
                <a:gd name="T8" fmla="*/ 15 w 67"/>
                <a:gd name="T9" fmla="*/ 70 h 74"/>
                <a:gd name="T10" fmla="*/ 50 w 67"/>
                <a:gd name="T11" fmla="*/ 20 h 74"/>
                <a:gd name="T12" fmla="*/ 19 w 67"/>
                <a:gd name="T13" fmla="*/ 25 h 74"/>
                <a:gd name="T14" fmla="*/ 19 w 67"/>
                <a:gd name="T15" fmla="*/ 59 h 74"/>
                <a:gd name="T16" fmla="*/ 50 w 67"/>
                <a:gd name="T17" fmla="*/ 2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4">
                  <a:moveTo>
                    <a:pt x="15" y="70"/>
                  </a:moveTo>
                  <a:cubicBezTo>
                    <a:pt x="0" y="57"/>
                    <a:pt x="7" y="32"/>
                    <a:pt x="14" y="15"/>
                  </a:cubicBezTo>
                  <a:cubicBezTo>
                    <a:pt x="22" y="13"/>
                    <a:pt x="24" y="5"/>
                    <a:pt x="32" y="3"/>
                  </a:cubicBezTo>
                  <a:cubicBezTo>
                    <a:pt x="43" y="0"/>
                    <a:pt x="58" y="11"/>
                    <a:pt x="61" y="21"/>
                  </a:cubicBezTo>
                  <a:cubicBezTo>
                    <a:pt x="67" y="41"/>
                    <a:pt x="43" y="74"/>
                    <a:pt x="15" y="70"/>
                  </a:cubicBezTo>
                  <a:close/>
                  <a:moveTo>
                    <a:pt x="50" y="20"/>
                  </a:moveTo>
                  <a:cubicBezTo>
                    <a:pt x="43" y="9"/>
                    <a:pt x="29" y="21"/>
                    <a:pt x="19" y="25"/>
                  </a:cubicBezTo>
                  <a:cubicBezTo>
                    <a:pt x="16" y="35"/>
                    <a:pt x="12" y="50"/>
                    <a:pt x="19" y="59"/>
                  </a:cubicBezTo>
                  <a:cubicBezTo>
                    <a:pt x="38" y="62"/>
                    <a:pt x="59" y="34"/>
                    <a:pt x="5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7"/>
            <p:cNvSpPr>
              <a:spLocks noEditPoints="1"/>
            </p:cNvSpPr>
            <p:nvPr/>
          </p:nvSpPr>
          <p:spPr bwMode="auto">
            <a:xfrm>
              <a:off x="1571626" y="4703763"/>
              <a:ext cx="60325" cy="58738"/>
            </a:xfrm>
            <a:custGeom>
              <a:avLst/>
              <a:gdLst>
                <a:gd name="T0" fmla="*/ 57 w 77"/>
                <a:gd name="T1" fmla="*/ 19 h 75"/>
                <a:gd name="T2" fmla="*/ 57 w 77"/>
                <a:gd name="T3" fmla="*/ 62 h 75"/>
                <a:gd name="T4" fmla="*/ 11 w 77"/>
                <a:gd name="T5" fmla="*/ 13 h 75"/>
                <a:gd name="T6" fmla="*/ 17 w 77"/>
                <a:gd name="T7" fmla="*/ 3 h 75"/>
                <a:gd name="T8" fmla="*/ 57 w 77"/>
                <a:gd name="T9" fmla="*/ 19 h 75"/>
                <a:gd name="T10" fmla="*/ 21 w 77"/>
                <a:gd name="T11" fmla="*/ 12 h 75"/>
                <a:gd name="T12" fmla="*/ 60 w 77"/>
                <a:gd name="T13" fmla="*/ 33 h 75"/>
                <a:gd name="T14" fmla="*/ 47 w 77"/>
                <a:gd name="T15" fmla="*/ 24 h 75"/>
                <a:gd name="T16" fmla="*/ 51 w 77"/>
                <a:gd name="T17" fmla="*/ 18 h 75"/>
                <a:gd name="T18" fmla="*/ 21 w 77"/>
                <a:gd name="T1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5">
                  <a:moveTo>
                    <a:pt x="57" y="19"/>
                  </a:moveTo>
                  <a:cubicBezTo>
                    <a:pt x="77" y="23"/>
                    <a:pt x="73" y="57"/>
                    <a:pt x="57" y="62"/>
                  </a:cubicBezTo>
                  <a:cubicBezTo>
                    <a:pt x="37" y="61"/>
                    <a:pt x="3" y="45"/>
                    <a:pt x="11" y="13"/>
                  </a:cubicBezTo>
                  <a:cubicBezTo>
                    <a:pt x="12" y="9"/>
                    <a:pt x="15" y="7"/>
                    <a:pt x="17" y="3"/>
                  </a:cubicBezTo>
                  <a:cubicBezTo>
                    <a:pt x="33" y="0"/>
                    <a:pt x="55" y="7"/>
                    <a:pt x="57" y="19"/>
                  </a:cubicBezTo>
                  <a:close/>
                  <a:moveTo>
                    <a:pt x="21" y="12"/>
                  </a:moveTo>
                  <a:cubicBezTo>
                    <a:pt x="0" y="36"/>
                    <a:pt x="68" y="75"/>
                    <a:pt x="60" y="33"/>
                  </a:cubicBezTo>
                  <a:cubicBezTo>
                    <a:pt x="55" y="32"/>
                    <a:pt x="48" y="32"/>
                    <a:pt x="47" y="24"/>
                  </a:cubicBezTo>
                  <a:cubicBezTo>
                    <a:pt x="47" y="21"/>
                    <a:pt x="55" y="21"/>
                    <a:pt x="51" y="18"/>
                  </a:cubicBezTo>
                  <a:cubicBezTo>
                    <a:pt x="41" y="17"/>
                    <a:pt x="33" y="8"/>
                    <a:pt x="2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8"/>
            <p:cNvSpPr>
              <a:spLocks noEditPoints="1"/>
            </p:cNvSpPr>
            <p:nvPr/>
          </p:nvSpPr>
          <p:spPr bwMode="auto">
            <a:xfrm>
              <a:off x="1365251" y="4333876"/>
              <a:ext cx="717550" cy="1349375"/>
            </a:xfrm>
            <a:custGeom>
              <a:avLst/>
              <a:gdLst>
                <a:gd name="T0" fmla="*/ 462 w 921"/>
                <a:gd name="T1" fmla="*/ 596 h 1733"/>
                <a:gd name="T2" fmla="*/ 143 w 921"/>
                <a:gd name="T3" fmla="*/ 543 h 1733"/>
                <a:gd name="T4" fmla="*/ 88 w 921"/>
                <a:gd name="T5" fmla="*/ 268 h 1733"/>
                <a:gd name="T6" fmla="*/ 513 w 921"/>
                <a:gd name="T7" fmla="*/ 91 h 1733"/>
                <a:gd name="T8" fmla="*/ 604 w 921"/>
                <a:gd name="T9" fmla="*/ 311 h 1733"/>
                <a:gd name="T10" fmla="*/ 848 w 921"/>
                <a:gd name="T11" fmla="*/ 317 h 1733"/>
                <a:gd name="T12" fmla="*/ 694 w 921"/>
                <a:gd name="T13" fmla="*/ 674 h 1733"/>
                <a:gd name="T14" fmla="*/ 641 w 921"/>
                <a:gd name="T15" fmla="*/ 1051 h 1733"/>
                <a:gd name="T16" fmla="*/ 826 w 921"/>
                <a:gd name="T17" fmla="*/ 1132 h 1733"/>
                <a:gd name="T18" fmla="*/ 790 w 921"/>
                <a:gd name="T19" fmla="*/ 1727 h 1733"/>
                <a:gd name="T20" fmla="*/ 56 w 921"/>
                <a:gd name="T21" fmla="*/ 1647 h 1733"/>
                <a:gd name="T22" fmla="*/ 20 w 921"/>
                <a:gd name="T23" fmla="*/ 1190 h 1733"/>
                <a:gd name="T24" fmla="*/ 511 w 921"/>
                <a:gd name="T25" fmla="*/ 1032 h 1733"/>
                <a:gd name="T26" fmla="*/ 541 w 921"/>
                <a:gd name="T27" fmla="*/ 169 h 1733"/>
                <a:gd name="T28" fmla="*/ 275 w 921"/>
                <a:gd name="T29" fmla="*/ 230 h 1733"/>
                <a:gd name="T30" fmla="*/ 352 w 921"/>
                <a:gd name="T31" fmla="*/ 183 h 1733"/>
                <a:gd name="T32" fmla="*/ 256 w 921"/>
                <a:gd name="T33" fmla="*/ 197 h 1733"/>
                <a:gd name="T34" fmla="*/ 296 w 921"/>
                <a:gd name="T35" fmla="*/ 96 h 1733"/>
                <a:gd name="T36" fmla="*/ 198 w 921"/>
                <a:gd name="T37" fmla="*/ 226 h 1733"/>
                <a:gd name="T38" fmla="*/ 244 w 921"/>
                <a:gd name="T39" fmla="*/ 588 h 1733"/>
                <a:gd name="T40" fmla="*/ 452 w 921"/>
                <a:gd name="T41" fmla="*/ 437 h 1733"/>
                <a:gd name="T42" fmla="*/ 642 w 921"/>
                <a:gd name="T43" fmla="*/ 671 h 1733"/>
                <a:gd name="T44" fmla="*/ 508 w 921"/>
                <a:gd name="T45" fmla="*/ 439 h 1733"/>
                <a:gd name="T46" fmla="*/ 508 w 921"/>
                <a:gd name="T47" fmla="*/ 439 h 1733"/>
                <a:gd name="T48" fmla="*/ 473 w 921"/>
                <a:gd name="T49" fmla="*/ 452 h 1733"/>
                <a:gd name="T50" fmla="*/ 531 w 921"/>
                <a:gd name="T51" fmla="*/ 762 h 1733"/>
                <a:gd name="T52" fmla="*/ 531 w 921"/>
                <a:gd name="T53" fmla="*/ 468 h 1733"/>
                <a:gd name="T54" fmla="*/ 435 w 921"/>
                <a:gd name="T55" fmla="*/ 599 h 1733"/>
                <a:gd name="T56" fmla="*/ 525 w 921"/>
                <a:gd name="T57" fmla="*/ 670 h 1733"/>
                <a:gd name="T58" fmla="*/ 605 w 921"/>
                <a:gd name="T59" fmla="*/ 715 h 1733"/>
                <a:gd name="T60" fmla="*/ 594 w 921"/>
                <a:gd name="T61" fmla="*/ 1096 h 1733"/>
                <a:gd name="T62" fmla="*/ 535 w 921"/>
                <a:gd name="T63" fmla="*/ 801 h 1733"/>
                <a:gd name="T64" fmla="*/ 388 w 921"/>
                <a:gd name="T65" fmla="*/ 1033 h 1733"/>
                <a:gd name="T66" fmla="*/ 508 w 921"/>
                <a:gd name="T67" fmla="*/ 1106 h 1733"/>
                <a:gd name="T68" fmla="*/ 631 w 921"/>
                <a:gd name="T69" fmla="*/ 1127 h 1733"/>
                <a:gd name="T70" fmla="*/ 503 w 921"/>
                <a:gd name="T71" fmla="*/ 1124 h 1733"/>
                <a:gd name="T72" fmla="*/ 615 w 921"/>
                <a:gd name="T73" fmla="*/ 1133 h 1733"/>
                <a:gd name="T74" fmla="*/ 132 w 921"/>
                <a:gd name="T75" fmla="*/ 1128 h 1733"/>
                <a:gd name="T76" fmla="*/ 279 w 921"/>
                <a:gd name="T77" fmla="*/ 1132 h 1733"/>
                <a:gd name="T78" fmla="*/ 501 w 921"/>
                <a:gd name="T79" fmla="*/ 1138 h 1733"/>
                <a:gd name="T80" fmla="*/ 516 w 921"/>
                <a:gd name="T81" fmla="*/ 1152 h 1733"/>
                <a:gd name="T82" fmla="*/ 721 w 921"/>
                <a:gd name="T83" fmla="*/ 1172 h 1733"/>
                <a:gd name="T84" fmla="*/ 118 w 921"/>
                <a:gd name="T85" fmla="*/ 1158 h 1733"/>
                <a:gd name="T86" fmla="*/ 597 w 921"/>
                <a:gd name="T87" fmla="*/ 1143 h 1733"/>
                <a:gd name="T88" fmla="*/ 288 w 921"/>
                <a:gd name="T89" fmla="*/ 1147 h 1733"/>
                <a:gd name="T90" fmla="*/ 516 w 921"/>
                <a:gd name="T91" fmla="*/ 1163 h 1733"/>
                <a:gd name="T92" fmla="*/ 810 w 921"/>
                <a:gd name="T93" fmla="*/ 1164 h 1733"/>
                <a:gd name="T94" fmla="*/ 110 w 921"/>
                <a:gd name="T95" fmla="*/ 1167 h 1733"/>
                <a:gd name="T96" fmla="*/ 43 w 921"/>
                <a:gd name="T97" fmla="*/ 1177 h 1733"/>
                <a:gd name="T98" fmla="*/ 43 w 921"/>
                <a:gd name="T99" fmla="*/ 1177 h 1733"/>
                <a:gd name="T100" fmla="*/ 653 w 921"/>
                <a:gd name="T101" fmla="*/ 1184 h 1733"/>
                <a:gd name="T102" fmla="*/ 440 w 921"/>
                <a:gd name="T103" fmla="*/ 1188 h 1733"/>
                <a:gd name="T104" fmla="*/ 731 w 921"/>
                <a:gd name="T105" fmla="*/ 1182 h 1733"/>
                <a:gd name="T106" fmla="*/ 670 w 921"/>
                <a:gd name="T107" fmla="*/ 1197 h 1733"/>
                <a:gd name="T108" fmla="*/ 873 w 921"/>
                <a:gd name="T109" fmla="*/ 1187 h 1733"/>
                <a:gd name="T110" fmla="*/ 489 w 921"/>
                <a:gd name="T111" fmla="*/ 1213 h 1733"/>
                <a:gd name="T112" fmla="*/ 79 w 921"/>
                <a:gd name="T113" fmla="*/ 1205 h 1733"/>
                <a:gd name="T114" fmla="*/ 77 w 921"/>
                <a:gd name="T115" fmla="*/ 1683 h 1733"/>
                <a:gd name="T116" fmla="*/ 566 w 921"/>
                <a:gd name="T117" fmla="*/ 1722 h 1733"/>
                <a:gd name="T118" fmla="*/ 904 w 921"/>
                <a:gd name="T119" fmla="*/ 1224 h 1733"/>
                <a:gd name="T120" fmla="*/ 683 w 921"/>
                <a:gd name="T121" fmla="*/ 1339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1" h="1733">
                  <a:moveTo>
                    <a:pt x="577" y="1109"/>
                  </a:moveTo>
                  <a:cubicBezTo>
                    <a:pt x="569" y="1073"/>
                    <a:pt x="552" y="1033"/>
                    <a:pt x="543" y="995"/>
                  </a:cubicBezTo>
                  <a:cubicBezTo>
                    <a:pt x="535" y="947"/>
                    <a:pt x="531" y="906"/>
                    <a:pt x="526" y="863"/>
                  </a:cubicBezTo>
                  <a:cubicBezTo>
                    <a:pt x="525" y="849"/>
                    <a:pt x="523" y="831"/>
                    <a:pt x="524" y="818"/>
                  </a:cubicBezTo>
                  <a:cubicBezTo>
                    <a:pt x="525" y="797"/>
                    <a:pt x="530" y="783"/>
                    <a:pt x="523" y="766"/>
                  </a:cubicBezTo>
                  <a:cubicBezTo>
                    <a:pt x="499" y="712"/>
                    <a:pt x="461" y="660"/>
                    <a:pt x="462" y="596"/>
                  </a:cubicBezTo>
                  <a:cubicBezTo>
                    <a:pt x="451" y="597"/>
                    <a:pt x="435" y="619"/>
                    <a:pt x="428" y="606"/>
                  </a:cubicBezTo>
                  <a:cubicBezTo>
                    <a:pt x="424" y="599"/>
                    <a:pt x="419" y="587"/>
                    <a:pt x="414" y="581"/>
                  </a:cubicBezTo>
                  <a:cubicBezTo>
                    <a:pt x="390" y="590"/>
                    <a:pt x="372" y="601"/>
                    <a:pt x="350" y="606"/>
                  </a:cubicBezTo>
                  <a:cubicBezTo>
                    <a:pt x="332" y="610"/>
                    <a:pt x="310" y="606"/>
                    <a:pt x="290" y="605"/>
                  </a:cubicBezTo>
                  <a:cubicBezTo>
                    <a:pt x="269" y="604"/>
                    <a:pt x="250" y="602"/>
                    <a:pt x="232" y="595"/>
                  </a:cubicBezTo>
                  <a:cubicBezTo>
                    <a:pt x="201" y="583"/>
                    <a:pt x="166" y="566"/>
                    <a:pt x="143" y="543"/>
                  </a:cubicBezTo>
                  <a:cubicBezTo>
                    <a:pt x="136" y="536"/>
                    <a:pt x="131" y="526"/>
                    <a:pt x="123" y="518"/>
                  </a:cubicBezTo>
                  <a:cubicBezTo>
                    <a:pt x="115" y="510"/>
                    <a:pt x="108" y="503"/>
                    <a:pt x="103" y="494"/>
                  </a:cubicBezTo>
                  <a:cubicBezTo>
                    <a:pt x="94" y="477"/>
                    <a:pt x="81" y="453"/>
                    <a:pt x="77" y="433"/>
                  </a:cubicBezTo>
                  <a:cubicBezTo>
                    <a:pt x="68" y="393"/>
                    <a:pt x="58" y="351"/>
                    <a:pt x="71" y="312"/>
                  </a:cubicBezTo>
                  <a:cubicBezTo>
                    <a:pt x="73" y="306"/>
                    <a:pt x="78" y="300"/>
                    <a:pt x="81" y="294"/>
                  </a:cubicBezTo>
                  <a:cubicBezTo>
                    <a:pt x="83" y="286"/>
                    <a:pt x="83" y="276"/>
                    <a:pt x="88" y="268"/>
                  </a:cubicBezTo>
                  <a:cubicBezTo>
                    <a:pt x="97" y="252"/>
                    <a:pt x="124" y="232"/>
                    <a:pt x="144" y="223"/>
                  </a:cubicBezTo>
                  <a:cubicBezTo>
                    <a:pt x="160" y="216"/>
                    <a:pt x="180" y="214"/>
                    <a:pt x="208" y="217"/>
                  </a:cubicBezTo>
                  <a:cubicBezTo>
                    <a:pt x="208" y="180"/>
                    <a:pt x="203" y="130"/>
                    <a:pt x="221" y="96"/>
                  </a:cubicBezTo>
                  <a:cubicBezTo>
                    <a:pt x="235" y="70"/>
                    <a:pt x="257" y="53"/>
                    <a:pt x="276" y="35"/>
                  </a:cubicBezTo>
                  <a:cubicBezTo>
                    <a:pt x="335" y="0"/>
                    <a:pt x="425" y="20"/>
                    <a:pt x="482" y="60"/>
                  </a:cubicBezTo>
                  <a:cubicBezTo>
                    <a:pt x="493" y="68"/>
                    <a:pt x="500" y="83"/>
                    <a:pt x="513" y="91"/>
                  </a:cubicBezTo>
                  <a:cubicBezTo>
                    <a:pt x="524" y="120"/>
                    <a:pt x="545" y="144"/>
                    <a:pt x="552" y="173"/>
                  </a:cubicBezTo>
                  <a:cubicBezTo>
                    <a:pt x="551" y="187"/>
                    <a:pt x="560" y="199"/>
                    <a:pt x="562" y="213"/>
                  </a:cubicBezTo>
                  <a:cubicBezTo>
                    <a:pt x="573" y="264"/>
                    <a:pt x="564" y="322"/>
                    <a:pt x="549" y="367"/>
                  </a:cubicBezTo>
                  <a:cubicBezTo>
                    <a:pt x="541" y="391"/>
                    <a:pt x="531" y="411"/>
                    <a:pt x="518" y="428"/>
                  </a:cubicBezTo>
                  <a:cubicBezTo>
                    <a:pt x="523" y="435"/>
                    <a:pt x="531" y="439"/>
                    <a:pt x="538" y="444"/>
                  </a:cubicBezTo>
                  <a:cubicBezTo>
                    <a:pt x="551" y="396"/>
                    <a:pt x="570" y="351"/>
                    <a:pt x="604" y="311"/>
                  </a:cubicBezTo>
                  <a:cubicBezTo>
                    <a:pt x="626" y="284"/>
                    <a:pt x="669" y="256"/>
                    <a:pt x="707" y="254"/>
                  </a:cubicBezTo>
                  <a:cubicBezTo>
                    <a:pt x="724" y="253"/>
                    <a:pt x="751" y="260"/>
                    <a:pt x="772" y="263"/>
                  </a:cubicBezTo>
                  <a:cubicBezTo>
                    <a:pt x="777" y="263"/>
                    <a:pt x="783" y="260"/>
                    <a:pt x="788" y="263"/>
                  </a:cubicBezTo>
                  <a:cubicBezTo>
                    <a:pt x="791" y="264"/>
                    <a:pt x="793" y="270"/>
                    <a:pt x="797" y="274"/>
                  </a:cubicBezTo>
                  <a:cubicBezTo>
                    <a:pt x="807" y="283"/>
                    <a:pt x="829" y="292"/>
                    <a:pt x="839" y="302"/>
                  </a:cubicBezTo>
                  <a:cubicBezTo>
                    <a:pt x="843" y="307"/>
                    <a:pt x="844" y="313"/>
                    <a:pt x="848" y="317"/>
                  </a:cubicBezTo>
                  <a:cubicBezTo>
                    <a:pt x="859" y="333"/>
                    <a:pt x="872" y="347"/>
                    <a:pt x="878" y="366"/>
                  </a:cubicBezTo>
                  <a:cubicBezTo>
                    <a:pt x="883" y="400"/>
                    <a:pt x="892" y="431"/>
                    <a:pt x="886" y="467"/>
                  </a:cubicBezTo>
                  <a:cubicBezTo>
                    <a:pt x="883" y="485"/>
                    <a:pt x="874" y="506"/>
                    <a:pt x="866" y="524"/>
                  </a:cubicBezTo>
                  <a:cubicBezTo>
                    <a:pt x="846" y="570"/>
                    <a:pt x="814" y="596"/>
                    <a:pt x="777" y="626"/>
                  </a:cubicBezTo>
                  <a:cubicBezTo>
                    <a:pt x="761" y="639"/>
                    <a:pt x="746" y="654"/>
                    <a:pt x="724" y="662"/>
                  </a:cubicBezTo>
                  <a:cubicBezTo>
                    <a:pt x="714" y="663"/>
                    <a:pt x="702" y="667"/>
                    <a:pt x="694" y="674"/>
                  </a:cubicBezTo>
                  <a:cubicBezTo>
                    <a:pt x="668" y="680"/>
                    <a:pt x="633" y="684"/>
                    <a:pt x="607" y="677"/>
                  </a:cubicBezTo>
                  <a:cubicBezTo>
                    <a:pt x="613" y="693"/>
                    <a:pt x="624" y="728"/>
                    <a:pt x="602" y="728"/>
                  </a:cubicBezTo>
                  <a:cubicBezTo>
                    <a:pt x="588" y="728"/>
                    <a:pt x="587" y="710"/>
                    <a:pt x="576" y="703"/>
                  </a:cubicBezTo>
                  <a:cubicBezTo>
                    <a:pt x="613" y="821"/>
                    <a:pt x="627" y="973"/>
                    <a:pt x="602" y="1107"/>
                  </a:cubicBezTo>
                  <a:cubicBezTo>
                    <a:pt x="606" y="1110"/>
                    <a:pt x="614" y="1101"/>
                    <a:pt x="621" y="1099"/>
                  </a:cubicBezTo>
                  <a:cubicBezTo>
                    <a:pt x="626" y="1086"/>
                    <a:pt x="631" y="1068"/>
                    <a:pt x="641" y="1051"/>
                  </a:cubicBezTo>
                  <a:cubicBezTo>
                    <a:pt x="651" y="1033"/>
                    <a:pt x="677" y="999"/>
                    <a:pt x="688" y="1032"/>
                  </a:cubicBezTo>
                  <a:cubicBezTo>
                    <a:pt x="682" y="1061"/>
                    <a:pt x="665" y="1079"/>
                    <a:pt x="646" y="1096"/>
                  </a:cubicBezTo>
                  <a:cubicBezTo>
                    <a:pt x="669" y="1090"/>
                    <a:pt x="717" y="1069"/>
                    <a:pt x="726" y="1102"/>
                  </a:cubicBezTo>
                  <a:cubicBezTo>
                    <a:pt x="717" y="1118"/>
                    <a:pt x="701" y="1123"/>
                    <a:pt x="686" y="1129"/>
                  </a:cubicBezTo>
                  <a:cubicBezTo>
                    <a:pt x="721" y="1132"/>
                    <a:pt x="765" y="1138"/>
                    <a:pt x="800" y="1128"/>
                  </a:cubicBezTo>
                  <a:cubicBezTo>
                    <a:pt x="810" y="1132"/>
                    <a:pt x="818" y="1132"/>
                    <a:pt x="826" y="1132"/>
                  </a:cubicBezTo>
                  <a:cubicBezTo>
                    <a:pt x="858" y="1153"/>
                    <a:pt x="881" y="1182"/>
                    <a:pt x="914" y="1202"/>
                  </a:cubicBezTo>
                  <a:cubicBezTo>
                    <a:pt x="921" y="1237"/>
                    <a:pt x="917" y="1283"/>
                    <a:pt x="915" y="1324"/>
                  </a:cubicBezTo>
                  <a:cubicBezTo>
                    <a:pt x="912" y="1395"/>
                    <a:pt x="918" y="1465"/>
                    <a:pt x="910" y="1532"/>
                  </a:cubicBezTo>
                  <a:cubicBezTo>
                    <a:pt x="905" y="1574"/>
                    <a:pt x="899" y="1615"/>
                    <a:pt x="894" y="1655"/>
                  </a:cubicBezTo>
                  <a:cubicBezTo>
                    <a:pt x="891" y="1674"/>
                    <a:pt x="885" y="1690"/>
                    <a:pt x="885" y="1711"/>
                  </a:cubicBezTo>
                  <a:cubicBezTo>
                    <a:pt x="857" y="1722"/>
                    <a:pt x="823" y="1727"/>
                    <a:pt x="790" y="1727"/>
                  </a:cubicBezTo>
                  <a:cubicBezTo>
                    <a:pt x="754" y="1727"/>
                    <a:pt x="716" y="1726"/>
                    <a:pt x="678" y="1728"/>
                  </a:cubicBezTo>
                  <a:cubicBezTo>
                    <a:pt x="608" y="1733"/>
                    <a:pt x="531" y="1731"/>
                    <a:pt x="454" y="1730"/>
                  </a:cubicBezTo>
                  <a:cubicBezTo>
                    <a:pt x="334" y="1727"/>
                    <a:pt x="206" y="1728"/>
                    <a:pt x="86" y="1711"/>
                  </a:cubicBezTo>
                  <a:cubicBezTo>
                    <a:pt x="77" y="1705"/>
                    <a:pt x="74" y="1697"/>
                    <a:pt x="68" y="1690"/>
                  </a:cubicBezTo>
                  <a:cubicBezTo>
                    <a:pt x="65" y="1686"/>
                    <a:pt x="61" y="1683"/>
                    <a:pt x="59" y="1680"/>
                  </a:cubicBezTo>
                  <a:cubicBezTo>
                    <a:pt x="55" y="1671"/>
                    <a:pt x="56" y="1657"/>
                    <a:pt x="56" y="1647"/>
                  </a:cubicBezTo>
                  <a:cubicBezTo>
                    <a:pt x="51" y="1587"/>
                    <a:pt x="36" y="1521"/>
                    <a:pt x="26" y="1451"/>
                  </a:cubicBezTo>
                  <a:cubicBezTo>
                    <a:pt x="19" y="1405"/>
                    <a:pt x="18" y="1355"/>
                    <a:pt x="13" y="1312"/>
                  </a:cubicBezTo>
                  <a:cubicBezTo>
                    <a:pt x="12" y="1296"/>
                    <a:pt x="7" y="1279"/>
                    <a:pt x="6" y="1263"/>
                  </a:cubicBezTo>
                  <a:cubicBezTo>
                    <a:pt x="5" y="1255"/>
                    <a:pt x="7" y="1248"/>
                    <a:pt x="6" y="1241"/>
                  </a:cubicBezTo>
                  <a:cubicBezTo>
                    <a:pt x="5" y="1231"/>
                    <a:pt x="0" y="1222"/>
                    <a:pt x="3" y="1212"/>
                  </a:cubicBezTo>
                  <a:cubicBezTo>
                    <a:pt x="5" y="1205"/>
                    <a:pt x="14" y="1198"/>
                    <a:pt x="20" y="1190"/>
                  </a:cubicBezTo>
                  <a:cubicBezTo>
                    <a:pt x="25" y="1183"/>
                    <a:pt x="30" y="1174"/>
                    <a:pt x="34" y="1169"/>
                  </a:cubicBezTo>
                  <a:cubicBezTo>
                    <a:pt x="56" y="1147"/>
                    <a:pt x="83" y="1130"/>
                    <a:pt x="103" y="1111"/>
                  </a:cubicBezTo>
                  <a:cubicBezTo>
                    <a:pt x="151" y="1100"/>
                    <a:pt x="226" y="1121"/>
                    <a:pt x="282" y="1121"/>
                  </a:cubicBezTo>
                  <a:cubicBezTo>
                    <a:pt x="291" y="1087"/>
                    <a:pt x="304" y="1059"/>
                    <a:pt x="323" y="1036"/>
                  </a:cubicBezTo>
                  <a:cubicBezTo>
                    <a:pt x="356" y="1023"/>
                    <a:pt x="392" y="1024"/>
                    <a:pt x="428" y="1025"/>
                  </a:cubicBezTo>
                  <a:cubicBezTo>
                    <a:pt x="453" y="1025"/>
                    <a:pt x="479" y="1023"/>
                    <a:pt x="511" y="1032"/>
                  </a:cubicBezTo>
                  <a:cubicBezTo>
                    <a:pt x="543" y="1047"/>
                    <a:pt x="567" y="1070"/>
                    <a:pt x="576" y="1107"/>
                  </a:cubicBezTo>
                  <a:cubicBezTo>
                    <a:pt x="577" y="1107"/>
                    <a:pt x="577" y="1107"/>
                    <a:pt x="577" y="1108"/>
                  </a:cubicBezTo>
                  <a:cubicBezTo>
                    <a:pt x="577" y="1109"/>
                    <a:pt x="577" y="1109"/>
                    <a:pt x="577" y="1109"/>
                  </a:cubicBezTo>
                  <a:close/>
                  <a:moveTo>
                    <a:pt x="509" y="422"/>
                  </a:moveTo>
                  <a:cubicBezTo>
                    <a:pt x="528" y="399"/>
                    <a:pt x="539" y="360"/>
                    <a:pt x="549" y="331"/>
                  </a:cubicBezTo>
                  <a:cubicBezTo>
                    <a:pt x="566" y="280"/>
                    <a:pt x="557" y="219"/>
                    <a:pt x="541" y="169"/>
                  </a:cubicBezTo>
                  <a:cubicBezTo>
                    <a:pt x="536" y="151"/>
                    <a:pt x="525" y="134"/>
                    <a:pt x="515" y="117"/>
                  </a:cubicBezTo>
                  <a:cubicBezTo>
                    <a:pt x="505" y="100"/>
                    <a:pt x="494" y="83"/>
                    <a:pt x="482" y="72"/>
                  </a:cubicBezTo>
                  <a:cubicBezTo>
                    <a:pt x="447" y="43"/>
                    <a:pt x="388" y="23"/>
                    <a:pt x="337" y="27"/>
                  </a:cubicBezTo>
                  <a:cubicBezTo>
                    <a:pt x="295" y="31"/>
                    <a:pt x="272" y="49"/>
                    <a:pt x="249" y="75"/>
                  </a:cubicBezTo>
                  <a:cubicBezTo>
                    <a:pt x="214" y="112"/>
                    <a:pt x="213" y="159"/>
                    <a:pt x="215" y="218"/>
                  </a:cubicBezTo>
                  <a:cubicBezTo>
                    <a:pt x="232" y="225"/>
                    <a:pt x="254" y="227"/>
                    <a:pt x="275" y="230"/>
                  </a:cubicBezTo>
                  <a:cubicBezTo>
                    <a:pt x="270" y="221"/>
                    <a:pt x="259" y="217"/>
                    <a:pt x="252" y="205"/>
                  </a:cubicBezTo>
                  <a:cubicBezTo>
                    <a:pt x="242" y="186"/>
                    <a:pt x="242" y="159"/>
                    <a:pt x="241" y="132"/>
                  </a:cubicBezTo>
                  <a:cubicBezTo>
                    <a:pt x="249" y="111"/>
                    <a:pt x="264" y="91"/>
                    <a:pt x="285" y="87"/>
                  </a:cubicBezTo>
                  <a:cubicBezTo>
                    <a:pt x="296" y="66"/>
                    <a:pt x="326" y="78"/>
                    <a:pt x="335" y="96"/>
                  </a:cubicBezTo>
                  <a:cubicBezTo>
                    <a:pt x="340" y="108"/>
                    <a:pt x="334" y="121"/>
                    <a:pt x="336" y="137"/>
                  </a:cubicBezTo>
                  <a:cubicBezTo>
                    <a:pt x="338" y="154"/>
                    <a:pt x="352" y="165"/>
                    <a:pt x="352" y="183"/>
                  </a:cubicBezTo>
                  <a:cubicBezTo>
                    <a:pt x="352" y="215"/>
                    <a:pt x="334" y="237"/>
                    <a:pt x="311" y="244"/>
                  </a:cubicBezTo>
                  <a:cubicBezTo>
                    <a:pt x="390" y="282"/>
                    <a:pt x="453" y="344"/>
                    <a:pt x="462" y="444"/>
                  </a:cubicBezTo>
                  <a:cubicBezTo>
                    <a:pt x="486" y="443"/>
                    <a:pt x="494" y="432"/>
                    <a:pt x="509" y="422"/>
                  </a:cubicBezTo>
                  <a:close/>
                  <a:moveTo>
                    <a:pt x="284" y="96"/>
                  </a:moveTo>
                  <a:cubicBezTo>
                    <a:pt x="264" y="110"/>
                    <a:pt x="248" y="123"/>
                    <a:pt x="250" y="154"/>
                  </a:cubicBezTo>
                  <a:cubicBezTo>
                    <a:pt x="251" y="168"/>
                    <a:pt x="252" y="186"/>
                    <a:pt x="256" y="197"/>
                  </a:cubicBezTo>
                  <a:cubicBezTo>
                    <a:pt x="264" y="216"/>
                    <a:pt x="292" y="236"/>
                    <a:pt x="312" y="233"/>
                  </a:cubicBezTo>
                  <a:cubicBezTo>
                    <a:pt x="332" y="230"/>
                    <a:pt x="344" y="205"/>
                    <a:pt x="343" y="183"/>
                  </a:cubicBezTo>
                  <a:cubicBezTo>
                    <a:pt x="343" y="164"/>
                    <a:pt x="328" y="149"/>
                    <a:pt x="327" y="133"/>
                  </a:cubicBezTo>
                  <a:cubicBezTo>
                    <a:pt x="326" y="117"/>
                    <a:pt x="334" y="89"/>
                    <a:pt x="308" y="86"/>
                  </a:cubicBezTo>
                  <a:cubicBezTo>
                    <a:pt x="304" y="85"/>
                    <a:pt x="299" y="88"/>
                    <a:pt x="293" y="89"/>
                  </a:cubicBezTo>
                  <a:cubicBezTo>
                    <a:pt x="293" y="93"/>
                    <a:pt x="298" y="91"/>
                    <a:pt x="296" y="96"/>
                  </a:cubicBezTo>
                  <a:cubicBezTo>
                    <a:pt x="292" y="96"/>
                    <a:pt x="288" y="96"/>
                    <a:pt x="284" y="96"/>
                  </a:cubicBezTo>
                  <a:close/>
                  <a:moveTo>
                    <a:pt x="428" y="358"/>
                  </a:moveTo>
                  <a:cubicBezTo>
                    <a:pt x="406" y="318"/>
                    <a:pt x="373" y="292"/>
                    <a:pt x="336" y="268"/>
                  </a:cubicBezTo>
                  <a:cubicBezTo>
                    <a:pt x="319" y="257"/>
                    <a:pt x="302" y="246"/>
                    <a:pt x="285" y="241"/>
                  </a:cubicBezTo>
                  <a:cubicBezTo>
                    <a:pt x="268" y="237"/>
                    <a:pt x="251" y="238"/>
                    <a:pt x="235" y="235"/>
                  </a:cubicBezTo>
                  <a:cubicBezTo>
                    <a:pt x="222" y="233"/>
                    <a:pt x="212" y="228"/>
                    <a:pt x="198" y="226"/>
                  </a:cubicBezTo>
                  <a:cubicBezTo>
                    <a:pt x="169" y="223"/>
                    <a:pt x="150" y="232"/>
                    <a:pt x="130" y="243"/>
                  </a:cubicBezTo>
                  <a:cubicBezTo>
                    <a:pt x="88" y="266"/>
                    <a:pt x="68" y="342"/>
                    <a:pt x="81" y="398"/>
                  </a:cubicBezTo>
                  <a:cubicBezTo>
                    <a:pt x="84" y="413"/>
                    <a:pt x="85" y="430"/>
                    <a:pt x="89" y="443"/>
                  </a:cubicBezTo>
                  <a:cubicBezTo>
                    <a:pt x="96" y="462"/>
                    <a:pt x="110" y="479"/>
                    <a:pt x="117" y="500"/>
                  </a:cubicBezTo>
                  <a:cubicBezTo>
                    <a:pt x="130" y="508"/>
                    <a:pt x="136" y="522"/>
                    <a:pt x="147" y="533"/>
                  </a:cubicBezTo>
                  <a:cubicBezTo>
                    <a:pt x="171" y="557"/>
                    <a:pt x="208" y="576"/>
                    <a:pt x="244" y="588"/>
                  </a:cubicBezTo>
                  <a:cubicBezTo>
                    <a:pt x="298" y="605"/>
                    <a:pt x="357" y="598"/>
                    <a:pt x="402" y="576"/>
                  </a:cubicBezTo>
                  <a:cubicBezTo>
                    <a:pt x="410" y="569"/>
                    <a:pt x="417" y="560"/>
                    <a:pt x="428" y="555"/>
                  </a:cubicBezTo>
                  <a:cubicBezTo>
                    <a:pt x="428" y="538"/>
                    <a:pt x="447" y="533"/>
                    <a:pt x="452" y="520"/>
                  </a:cubicBezTo>
                  <a:cubicBezTo>
                    <a:pt x="459" y="500"/>
                    <a:pt x="451" y="477"/>
                    <a:pt x="453" y="447"/>
                  </a:cubicBezTo>
                  <a:cubicBezTo>
                    <a:pt x="438" y="450"/>
                    <a:pt x="409" y="441"/>
                    <a:pt x="406" y="429"/>
                  </a:cubicBezTo>
                  <a:cubicBezTo>
                    <a:pt x="421" y="434"/>
                    <a:pt x="437" y="440"/>
                    <a:pt x="452" y="437"/>
                  </a:cubicBezTo>
                  <a:cubicBezTo>
                    <a:pt x="445" y="410"/>
                    <a:pt x="441" y="383"/>
                    <a:pt x="428" y="358"/>
                  </a:cubicBezTo>
                  <a:close/>
                  <a:moveTo>
                    <a:pt x="760" y="270"/>
                  </a:moveTo>
                  <a:cubicBezTo>
                    <a:pt x="709" y="257"/>
                    <a:pt x="657" y="276"/>
                    <a:pt x="626" y="305"/>
                  </a:cubicBezTo>
                  <a:cubicBezTo>
                    <a:pt x="579" y="351"/>
                    <a:pt x="538" y="434"/>
                    <a:pt x="534" y="520"/>
                  </a:cubicBezTo>
                  <a:cubicBezTo>
                    <a:pt x="531" y="573"/>
                    <a:pt x="540" y="619"/>
                    <a:pt x="570" y="646"/>
                  </a:cubicBezTo>
                  <a:cubicBezTo>
                    <a:pt x="588" y="662"/>
                    <a:pt x="609" y="671"/>
                    <a:pt x="642" y="671"/>
                  </a:cubicBezTo>
                  <a:cubicBezTo>
                    <a:pt x="713" y="671"/>
                    <a:pt x="768" y="627"/>
                    <a:pt x="809" y="590"/>
                  </a:cubicBezTo>
                  <a:cubicBezTo>
                    <a:pt x="829" y="573"/>
                    <a:pt x="850" y="542"/>
                    <a:pt x="860" y="518"/>
                  </a:cubicBezTo>
                  <a:cubicBezTo>
                    <a:pt x="888" y="449"/>
                    <a:pt x="884" y="372"/>
                    <a:pt x="839" y="316"/>
                  </a:cubicBezTo>
                  <a:cubicBezTo>
                    <a:pt x="824" y="305"/>
                    <a:pt x="810" y="292"/>
                    <a:pt x="795" y="281"/>
                  </a:cubicBezTo>
                  <a:cubicBezTo>
                    <a:pt x="783" y="280"/>
                    <a:pt x="772" y="273"/>
                    <a:pt x="760" y="270"/>
                  </a:cubicBezTo>
                  <a:close/>
                  <a:moveTo>
                    <a:pt x="508" y="439"/>
                  </a:moveTo>
                  <a:cubicBezTo>
                    <a:pt x="504" y="447"/>
                    <a:pt x="493" y="448"/>
                    <a:pt x="486" y="453"/>
                  </a:cubicBezTo>
                  <a:cubicBezTo>
                    <a:pt x="485" y="451"/>
                    <a:pt x="481" y="451"/>
                    <a:pt x="479" y="453"/>
                  </a:cubicBezTo>
                  <a:cubicBezTo>
                    <a:pt x="476" y="464"/>
                    <a:pt x="477" y="482"/>
                    <a:pt x="485" y="486"/>
                  </a:cubicBezTo>
                  <a:cubicBezTo>
                    <a:pt x="500" y="484"/>
                    <a:pt x="502" y="468"/>
                    <a:pt x="511" y="461"/>
                  </a:cubicBezTo>
                  <a:cubicBezTo>
                    <a:pt x="521" y="461"/>
                    <a:pt x="525" y="462"/>
                    <a:pt x="533" y="459"/>
                  </a:cubicBezTo>
                  <a:cubicBezTo>
                    <a:pt x="531" y="446"/>
                    <a:pt x="521" y="441"/>
                    <a:pt x="508" y="439"/>
                  </a:cubicBezTo>
                  <a:close/>
                  <a:moveTo>
                    <a:pt x="560" y="655"/>
                  </a:moveTo>
                  <a:cubicBezTo>
                    <a:pt x="561" y="655"/>
                    <a:pt x="563" y="654"/>
                    <a:pt x="561" y="654"/>
                  </a:cubicBezTo>
                  <a:cubicBezTo>
                    <a:pt x="559" y="652"/>
                    <a:pt x="558" y="651"/>
                    <a:pt x="555" y="650"/>
                  </a:cubicBezTo>
                  <a:cubicBezTo>
                    <a:pt x="527" y="599"/>
                    <a:pt x="516" y="545"/>
                    <a:pt x="501" y="489"/>
                  </a:cubicBezTo>
                  <a:cubicBezTo>
                    <a:pt x="493" y="492"/>
                    <a:pt x="482" y="498"/>
                    <a:pt x="474" y="493"/>
                  </a:cubicBezTo>
                  <a:cubicBezTo>
                    <a:pt x="469" y="479"/>
                    <a:pt x="470" y="466"/>
                    <a:pt x="473" y="452"/>
                  </a:cubicBezTo>
                  <a:cubicBezTo>
                    <a:pt x="469" y="452"/>
                    <a:pt x="464" y="453"/>
                    <a:pt x="462" y="451"/>
                  </a:cubicBezTo>
                  <a:cubicBezTo>
                    <a:pt x="467" y="476"/>
                    <a:pt x="458" y="516"/>
                    <a:pt x="464" y="537"/>
                  </a:cubicBezTo>
                  <a:cubicBezTo>
                    <a:pt x="476" y="536"/>
                    <a:pt x="489" y="544"/>
                    <a:pt x="491" y="556"/>
                  </a:cubicBezTo>
                  <a:cubicBezTo>
                    <a:pt x="487" y="567"/>
                    <a:pt x="480" y="570"/>
                    <a:pt x="470" y="574"/>
                  </a:cubicBezTo>
                  <a:cubicBezTo>
                    <a:pt x="465" y="609"/>
                    <a:pt x="477" y="652"/>
                    <a:pt x="491" y="681"/>
                  </a:cubicBezTo>
                  <a:cubicBezTo>
                    <a:pt x="506" y="710"/>
                    <a:pt x="518" y="738"/>
                    <a:pt x="531" y="762"/>
                  </a:cubicBezTo>
                  <a:cubicBezTo>
                    <a:pt x="536" y="743"/>
                    <a:pt x="540" y="723"/>
                    <a:pt x="549" y="708"/>
                  </a:cubicBezTo>
                  <a:cubicBezTo>
                    <a:pt x="544" y="701"/>
                    <a:pt x="542" y="691"/>
                    <a:pt x="536" y="684"/>
                  </a:cubicBezTo>
                  <a:cubicBezTo>
                    <a:pt x="525" y="683"/>
                    <a:pt x="514" y="682"/>
                    <a:pt x="513" y="671"/>
                  </a:cubicBezTo>
                  <a:cubicBezTo>
                    <a:pt x="515" y="648"/>
                    <a:pt x="546" y="654"/>
                    <a:pt x="560" y="655"/>
                  </a:cubicBezTo>
                  <a:close/>
                  <a:moveTo>
                    <a:pt x="524" y="542"/>
                  </a:moveTo>
                  <a:cubicBezTo>
                    <a:pt x="524" y="513"/>
                    <a:pt x="527" y="491"/>
                    <a:pt x="531" y="468"/>
                  </a:cubicBezTo>
                  <a:cubicBezTo>
                    <a:pt x="493" y="468"/>
                    <a:pt x="522" y="516"/>
                    <a:pt x="524" y="542"/>
                  </a:cubicBezTo>
                  <a:close/>
                  <a:moveTo>
                    <a:pt x="438" y="559"/>
                  </a:moveTo>
                  <a:cubicBezTo>
                    <a:pt x="444" y="555"/>
                    <a:pt x="449" y="550"/>
                    <a:pt x="450" y="542"/>
                  </a:cubicBezTo>
                  <a:cubicBezTo>
                    <a:pt x="439" y="541"/>
                    <a:pt x="440" y="551"/>
                    <a:pt x="438" y="559"/>
                  </a:cubicBezTo>
                  <a:close/>
                  <a:moveTo>
                    <a:pt x="430" y="579"/>
                  </a:moveTo>
                  <a:cubicBezTo>
                    <a:pt x="434" y="582"/>
                    <a:pt x="433" y="591"/>
                    <a:pt x="435" y="599"/>
                  </a:cubicBezTo>
                  <a:cubicBezTo>
                    <a:pt x="445" y="594"/>
                    <a:pt x="456" y="590"/>
                    <a:pt x="459" y="578"/>
                  </a:cubicBezTo>
                  <a:cubicBezTo>
                    <a:pt x="448" y="561"/>
                    <a:pt x="478" y="568"/>
                    <a:pt x="479" y="556"/>
                  </a:cubicBezTo>
                  <a:cubicBezTo>
                    <a:pt x="480" y="546"/>
                    <a:pt x="469" y="549"/>
                    <a:pt x="460" y="545"/>
                  </a:cubicBezTo>
                  <a:cubicBezTo>
                    <a:pt x="456" y="561"/>
                    <a:pt x="442" y="568"/>
                    <a:pt x="430" y="579"/>
                  </a:cubicBezTo>
                  <a:close/>
                  <a:moveTo>
                    <a:pt x="570" y="670"/>
                  </a:moveTo>
                  <a:cubicBezTo>
                    <a:pt x="552" y="667"/>
                    <a:pt x="536" y="658"/>
                    <a:pt x="525" y="670"/>
                  </a:cubicBezTo>
                  <a:cubicBezTo>
                    <a:pt x="534" y="673"/>
                    <a:pt x="537" y="671"/>
                    <a:pt x="544" y="672"/>
                  </a:cubicBezTo>
                  <a:cubicBezTo>
                    <a:pt x="548" y="678"/>
                    <a:pt x="547" y="690"/>
                    <a:pt x="551" y="696"/>
                  </a:cubicBezTo>
                  <a:cubicBezTo>
                    <a:pt x="556" y="696"/>
                    <a:pt x="558" y="695"/>
                    <a:pt x="561" y="695"/>
                  </a:cubicBezTo>
                  <a:cubicBezTo>
                    <a:pt x="560" y="686"/>
                    <a:pt x="562" y="682"/>
                    <a:pt x="571" y="684"/>
                  </a:cubicBezTo>
                  <a:cubicBezTo>
                    <a:pt x="574" y="686"/>
                    <a:pt x="570" y="687"/>
                    <a:pt x="572" y="690"/>
                  </a:cubicBezTo>
                  <a:cubicBezTo>
                    <a:pt x="590" y="690"/>
                    <a:pt x="589" y="720"/>
                    <a:pt x="605" y="715"/>
                  </a:cubicBezTo>
                  <a:cubicBezTo>
                    <a:pt x="605" y="704"/>
                    <a:pt x="602" y="687"/>
                    <a:pt x="595" y="680"/>
                  </a:cubicBezTo>
                  <a:cubicBezTo>
                    <a:pt x="583" y="680"/>
                    <a:pt x="572" y="679"/>
                    <a:pt x="570" y="670"/>
                  </a:cubicBezTo>
                  <a:close/>
                  <a:moveTo>
                    <a:pt x="560" y="705"/>
                  </a:moveTo>
                  <a:cubicBezTo>
                    <a:pt x="553" y="723"/>
                    <a:pt x="535" y="751"/>
                    <a:pt x="538" y="777"/>
                  </a:cubicBezTo>
                  <a:cubicBezTo>
                    <a:pt x="539" y="800"/>
                    <a:pt x="555" y="825"/>
                    <a:pt x="562" y="849"/>
                  </a:cubicBezTo>
                  <a:cubicBezTo>
                    <a:pt x="585" y="926"/>
                    <a:pt x="587" y="1012"/>
                    <a:pt x="594" y="1096"/>
                  </a:cubicBezTo>
                  <a:cubicBezTo>
                    <a:pt x="595" y="1077"/>
                    <a:pt x="601" y="1058"/>
                    <a:pt x="602" y="1037"/>
                  </a:cubicBezTo>
                  <a:cubicBezTo>
                    <a:pt x="608" y="959"/>
                    <a:pt x="607" y="892"/>
                    <a:pt x="595" y="822"/>
                  </a:cubicBezTo>
                  <a:cubicBezTo>
                    <a:pt x="588" y="781"/>
                    <a:pt x="581" y="740"/>
                    <a:pt x="564" y="705"/>
                  </a:cubicBezTo>
                  <a:cubicBezTo>
                    <a:pt x="562" y="705"/>
                    <a:pt x="562" y="706"/>
                    <a:pt x="560" y="705"/>
                  </a:cubicBezTo>
                  <a:close/>
                  <a:moveTo>
                    <a:pt x="585" y="1099"/>
                  </a:moveTo>
                  <a:cubicBezTo>
                    <a:pt x="580" y="993"/>
                    <a:pt x="569" y="884"/>
                    <a:pt x="535" y="801"/>
                  </a:cubicBezTo>
                  <a:cubicBezTo>
                    <a:pt x="530" y="910"/>
                    <a:pt x="550" y="1011"/>
                    <a:pt x="585" y="1099"/>
                  </a:cubicBezTo>
                  <a:close/>
                  <a:moveTo>
                    <a:pt x="633" y="1094"/>
                  </a:moveTo>
                  <a:cubicBezTo>
                    <a:pt x="651" y="1078"/>
                    <a:pt x="681" y="1060"/>
                    <a:pt x="675" y="1028"/>
                  </a:cubicBezTo>
                  <a:cubicBezTo>
                    <a:pt x="651" y="1041"/>
                    <a:pt x="641" y="1066"/>
                    <a:pt x="633" y="1094"/>
                  </a:cubicBezTo>
                  <a:close/>
                  <a:moveTo>
                    <a:pt x="462" y="1033"/>
                  </a:moveTo>
                  <a:cubicBezTo>
                    <a:pt x="439" y="1032"/>
                    <a:pt x="408" y="1036"/>
                    <a:pt x="388" y="1033"/>
                  </a:cubicBezTo>
                  <a:cubicBezTo>
                    <a:pt x="368" y="1041"/>
                    <a:pt x="344" y="1037"/>
                    <a:pt x="327" y="1048"/>
                  </a:cubicBezTo>
                  <a:cubicBezTo>
                    <a:pt x="309" y="1061"/>
                    <a:pt x="292" y="1112"/>
                    <a:pt x="292" y="1136"/>
                  </a:cubicBezTo>
                  <a:cubicBezTo>
                    <a:pt x="313" y="1140"/>
                    <a:pt x="329" y="1143"/>
                    <a:pt x="348" y="1149"/>
                  </a:cubicBezTo>
                  <a:cubicBezTo>
                    <a:pt x="349" y="1143"/>
                    <a:pt x="348" y="1127"/>
                    <a:pt x="348" y="1114"/>
                  </a:cubicBezTo>
                  <a:cubicBezTo>
                    <a:pt x="352" y="1110"/>
                    <a:pt x="359" y="1100"/>
                    <a:pt x="367" y="1096"/>
                  </a:cubicBezTo>
                  <a:cubicBezTo>
                    <a:pt x="399" y="1077"/>
                    <a:pt x="486" y="1078"/>
                    <a:pt x="508" y="1106"/>
                  </a:cubicBezTo>
                  <a:cubicBezTo>
                    <a:pt x="515" y="1116"/>
                    <a:pt x="514" y="1129"/>
                    <a:pt x="518" y="1142"/>
                  </a:cubicBezTo>
                  <a:cubicBezTo>
                    <a:pt x="544" y="1143"/>
                    <a:pt x="556" y="1135"/>
                    <a:pt x="571" y="1123"/>
                  </a:cubicBezTo>
                  <a:cubicBezTo>
                    <a:pt x="556" y="1060"/>
                    <a:pt x="520" y="1037"/>
                    <a:pt x="462" y="1033"/>
                  </a:cubicBezTo>
                  <a:close/>
                  <a:moveTo>
                    <a:pt x="691" y="1119"/>
                  </a:moveTo>
                  <a:cubicBezTo>
                    <a:pt x="708" y="1112"/>
                    <a:pt x="721" y="1101"/>
                    <a:pt x="707" y="1091"/>
                  </a:cubicBezTo>
                  <a:cubicBezTo>
                    <a:pt x="682" y="1096"/>
                    <a:pt x="636" y="1095"/>
                    <a:pt x="631" y="1127"/>
                  </a:cubicBezTo>
                  <a:cubicBezTo>
                    <a:pt x="651" y="1136"/>
                    <a:pt x="674" y="1127"/>
                    <a:pt x="691" y="1119"/>
                  </a:cubicBezTo>
                  <a:close/>
                  <a:moveTo>
                    <a:pt x="498" y="1111"/>
                  </a:moveTo>
                  <a:cubicBezTo>
                    <a:pt x="459" y="1087"/>
                    <a:pt x="396" y="1088"/>
                    <a:pt x="362" y="1113"/>
                  </a:cubicBezTo>
                  <a:cubicBezTo>
                    <a:pt x="360" y="1117"/>
                    <a:pt x="358" y="1127"/>
                    <a:pt x="359" y="1131"/>
                  </a:cubicBezTo>
                  <a:cubicBezTo>
                    <a:pt x="369" y="1119"/>
                    <a:pt x="391" y="1126"/>
                    <a:pt x="406" y="1124"/>
                  </a:cubicBezTo>
                  <a:cubicBezTo>
                    <a:pt x="431" y="1122"/>
                    <a:pt x="466" y="1119"/>
                    <a:pt x="503" y="1124"/>
                  </a:cubicBezTo>
                  <a:cubicBezTo>
                    <a:pt x="505" y="1120"/>
                    <a:pt x="498" y="1116"/>
                    <a:pt x="498" y="1111"/>
                  </a:cubicBezTo>
                  <a:close/>
                  <a:moveTo>
                    <a:pt x="615" y="1133"/>
                  </a:moveTo>
                  <a:cubicBezTo>
                    <a:pt x="615" y="1134"/>
                    <a:pt x="621" y="1121"/>
                    <a:pt x="612" y="1116"/>
                  </a:cubicBezTo>
                  <a:cubicBezTo>
                    <a:pt x="607" y="1122"/>
                    <a:pt x="603" y="1122"/>
                    <a:pt x="604" y="1133"/>
                  </a:cubicBezTo>
                  <a:cubicBezTo>
                    <a:pt x="605" y="1135"/>
                    <a:pt x="609" y="1134"/>
                    <a:pt x="611" y="1136"/>
                  </a:cubicBezTo>
                  <a:cubicBezTo>
                    <a:pt x="611" y="1134"/>
                    <a:pt x="614" y="1129"/>
                    <a:pt x="615" y="1133"/>
                  </a:cubicBezTo>
                  <a:close/>
                  <a:moveTo>
                    <a:pt x="213" y="1128"/>
                  </a:moveTo>
                  <a:cubicBezTo>
                    <a:pt x="201" y="1127"/>
                    <a:pt x="190" y="1121"/>
                    <a:pt x="179" y="1119"/>
                  </a:cubicBezTo>
                  <a:cubicBezTo>
                    <a:pt x="158" y="1117"/>
                    <a:pt x="119" y="1119"/>
                    <a:pt x="104" y="1126"/>
                  </a:cubicBezTo>
                  <a:cubicBezTo>
                    <a:pt x="84" y="1135"/>
                    <a:pt x="72" y="1156"/>
                    <a:pt x="53" y="1169"/>
                  </a:cubicBezTo>
                  <a:cubicBezTo>
                    <a:pt x="70" y="1170"/>
                    <a:pt x="80" y="1164"/>
                    <a:pt x="99" y="1168"/>
                  </a:cubicBezTo>
                  <a:cubicBezTo>
                    <a:pt x="103" y="1157"/>
                    <a:pt x="121" y="1131"/>
                    <a:pt x="132" y="1128"/>
                  </a:cubicBezTo>
                  <a:cubicBezTo>
                    <a:pt x="139" y="1126"/>
                    <a:pt x="155" y="1135"/>
                    <a:pt x="168" y="1136"/>
                  </a:cubicBezTo>
                  <a:cubicBezTo>
                    <a:pt x="191" y="1137"/>
                    <a:pt x="213" y="1126"/>
                    <a:pt x="224" y="1139"/>
                  </a:cubicBezTo>
                  <a:cubicBezTo>
                    <a:pt x="225" y="1144"/>
                    <a:pt x="225" y="1150"/>
                    <a:pt x="227" y="1154"/>
                  </a:cubicBezTo>
                  <a:cubicBezTo>
                    <a:pt x="225" y="1161"/>
                    <a:pt x="224" y="1169"/>
                    <a:pt x="221" y="1175"/>
                  </a:cubicBezTo>
                  <a:cubicBezTo>
                    <a:pt x="244" y="1169"/>
                    <a:pt x="257" y="1173"/>
                    <a:pt x="277" y="1172"/>
                  </a:cubicBezTo>
                  <a:cubicBezTo>
                    <a:pt x="258" y="1163"/>
                    <a:pt x="276" y="1147"/>
                    <a:pt x="279" y="1132"/>
                  </a:cubicBezTo>
                  <a:cubicBezTo>
                    <a:pt x="256" y="1128"/>
                    <a:pt x="235" y="1129"/>
                    <a:pt x="213" y="1128"/>
                  </a:cubicBezTo>
                  <a:close/>
                  <a:moveTo>
                    <a:pt x="359" y="1136"/>
                  </a:moveTo>
                  <a:cubicBezTo>
                    <a:pt x="364" y="1152"/>
                    <a:pt x="352" y="1169"/>
                    <a:pt x="353" y="1182"/>
                  </a:cubicBezTo>
                  <a:cubicBezTo>
                    <a:pt x="402" y="1172"/>
                    <a:pt x="454" y="1180"/>
                    <a:pt x="503" y="1174"/>
                  </a:cubicBezTo>
                  <a:cubicBezTo>
                    <a:pt x="503" y="1166"/>
                    <a:pt x="506" y="1154"/>
                    <a:pt x="506" y="1149"/>
                  </a:cubicBezTo>
                  <a:cubicBezTo>
                    <a:pt x="505" y="1144"/>
                    <a:pt x="498" y="1145"/>
                    <a:pt x="501" y="1138"/>
                  </a:cubicBezTo>
                  <a:cubicBezTo>
                    <a:pt x="505" y="1137"/>
                    <a:pt x="508" y="1142"/>
                    <a:pt x="508" y="1137"/>
                  </a:cubicBezTo>
                  <a:cubicBezTo>
                    <a:pt x="460" y="1124"/>
                    <a:pt x="415" y="1139"/>
                    <a:pt x="359" y="1136"/>
                  </a:cubicBezTo>
                  <a:close/>
                  <a:moveTo>
                    <a:pt x="516" y="1152"/>
                  </a:moveTo>
                  <a:cubicBezTo>
                    <a:pt x="534" y="1164"/>
                    <a:pt x="561" y="1149"/>
                    <a:pt x="579" y="1138"/>
                  </a:cubicBezTo>
                  <a:cubicBezTo>
                    <a:pt x="577" y="1135"/>
                    <a:pt x="582" y="1133"/>
                    <a:pt x="579" y="1132"/>
                  </a:cubicBezTo>
                  <a:cubicBezTo>
                    <a:pt x="566" y="1143"/>
                    <a:pt x="533" y="1151"/>
                    <a:pt x="516" y="1152"/>
                  </a:cubicBezTo>
                  <a:close/>
                  <a:moveTo>
                    <a:pt x="826" y="1147"/>
                  </a:moveTo>
                  <a:cubicBezTo>
                    <a:pt x="808" y="1139"/>
                    <a:pt x="792" y="1144"/>
                    <a:pt x="770" y="1144"/>
                  </a:cubicBezTo>
                  <a:cubicBezTo>
                    <a:pt x="739" y="1144"/>
                    <a:pt x="706" y="1138"/>
                    <a:pt x="675" y="1143"/>
                  </a:cubicBezTo>
                  <a:cubicBezTo>
                    <a:pt x="670" y="1137"/>
                    <a:pt x="660" y="1135"/>
                    <a:pt x="655" y="1142"/>
                  </a:cubicBezTo>
                  <a:cubicBezTo>
                    <a:pt x="670" y="1148"/>
                    <a:pt x="681" y="1160"/>
                    <a:pt x="689" y="1173"/>
                  </a:cubicBezTo>
                  <a:cubicBezTo>
                    <a:pt x="705" y="1172"/>
                    <a:pt x="708" y="1174"/>
                    <a:pt x="721" y="1172"/>
                  </a:cubicBezTo>
                  <a:cubicBezTo>
                    <a:pt x="714" y="1145"/>
                    <a:pt x="736" y="1148"/>
                    <a:pt x="757" y="1149"/>
                  </a:cubicBezTo>
                  <a:cubicBezTo>
                    <a:pt x="776" y="1151"/>
                    <a:pt x="797" y="1148"/>
                    <a:pt x="815" y="1150"/>
                  </a:cubicBezTo>
                  <a:cubicBezTo>
                    <a:pt x="828" y="1159"/>
                    <a:pt x="840" y="1190"/>
                    <a:pt x="864" y="1177"/>
                  </a:cubicBezTo>
                  <a:cubicBezTo>
                    <a:pt x="849" y="1168"/>
                    <a:pt x="842" y="1153"/>
                    <a:pt x="826" y="1147"/>
                  </a:cubicBezTo>
                  <a:close/>
                  <a:moveTo>
                    <a:pt x="140" y="1141"/>
                  </a:moveTo>
                  <a:cubicBezTo>
                    <a:pt x="133" y="1145"/>
                    <a:pt x="115" y="1150"/>
                    <a:pt x="118" y="1158"/>
                  </a:cubicBezTo>
                  <a:cubicBezTo>
                    <a:pt x="160" y="1158"/>
                    <a:pt x="178" y="1157"/>
                    <a:pt x="215" y="1158"/>
                  </a:cubicBezTo>
                  <a:cubicBezTo>
                    <a:pt x="215" y="1154"/>
                    <a:pt x="219" y="1153"/>
                    <a:pt x="218" y="1148"/>
                  </a:cubicBezTo>
                  <a:cubicBezTo>
                    <a:pt x="191" y="1142"/>
                    <a:pt x="167" y="1148"/>
                    <a:pt x="140" y="1141"/>
                  </a:cubicBezTo>
                  <a:close/>
                  <a:moveTo>
                    <a:pt x="585" y="1182"/>
                  </a:moveTo>
                  <a:cubicBezTo>
                    <a:pt x="605" y="1179"/>
                    <a:pt x="624" y="1176"/>
                    <a:pt x="645" y="1175"/>
                  </a:cubicBezTo>
                  <a:cubicBezTo>
                    <a:pt x="639" y="1160"/>
                    <a:pt x="617" y="1141"/>
                    <a:pt x="597" y="1143"/>
                  </a:cubicBezTo>
                  <a:cubicBezTo>
                    <a:pt x="605" y="1156"/>
                    <a:pt x="602" y="1178"/>
                    <a:pt x="585" y="1182"/>
                  </a:cubicBezTo>
                  <a:close/>
                  <a:moveTo>
                    <a:pt x="655" y="1174"/>
                  </a:moveTo>
                  <a:cubicBezTo>
                    <a:pt x="665" y="1173"/>
                    <a:pt x="671" y="1174"/>
                    <a:pt x="678" y="1172"/>
                  </a:cubicBezTo>
                  <a:cubicBezTo>
                    <a:pt x="668" y="1157"/>
                    <a:pt x="648" y="1142"/>
                    <a:pt x="630" y="1144"/>
                  </a:cubicBezTo>
                  <a:cubicBezTo>
                    <a:pt x="639" y="1153"/>
                    <a:pt x="648" y="1163"/>
                    <a:pt x="655" y="1174"/>
                  </a:cubicBezTo>
                  <a:close/>
                  <a:moveTo>
                    <a:pt x="288" y="1147"/>
                  </a:moveTo>
                  <a:cubicBezTo>
                    <a:pt x="285" y="1151"/>
                    <a:pt x="285" y="1162"/>
                    <a:pt x="288" y="1167"/>
                  </a:cubicBezTo>
                  <a:cubicBezTo>
                    <a:pt x="304" y="1170"/>
                    <a:pt x="317" y="1173"/>
                    <a:pt x="337" y="1173"/>
                  </a:cubicBezTo>
                  <a:cubicBezTo>
                    <a:pt x="341" y="1168"/>
                    <a:pt x="347" y="1165"/>
                    <a:pt x="347" y="1155"/>
                  </a:cubicBezTo>
                  <a:cubicBezTo>
                    <a:pt x="326" y="1152"/>
                    <a:pt x="311" y="1153"/>
                    <a:pt x="288" y="1147"/>
                  </a:cubicBezTo>
                  <a:close/>
                  <a:moveTo>
                    <a:pt x="584" y="1149"/>
                  </a:moveTo>
                  <a:cubicBezTo>
                    <a:pt x="572" y="1158"/>
                    <a:pt x="539" y="1172"/>
                    <a:pt x="516" y="1163"/>
                  </a:cubicBezTo>
                  <a:cubicBezTo>
                    <a:pt x="517" y="1167"/>
                    <a:pt x="514" y="1167"/>
                    <a:pt x="515" y="1172"/>
                  </a:cubicBezTo>
                  <a:cubicBezTo>
                    <a:pt x="518" y="1172"/>
                    <a:pt x="520" y="1172"/>
                    <a:pt x="523" y="1172"/>
                  </a:cubicBezTo>
                  <a:cubicBezTo>
                    <a:pt x="522" y="1175"/>
                    <a:pt x="527" y="1176"/>
                    <a:pt x="524" y="1179"/>
                  </a:cubicBezTo>
                  <a:cubicBezTo>
                    <a:pt x="547" y="1183"/>
                    <a:pt x="578" y="1179"/>
                    <a:pt x="590" y="1164"/>
                  </a:cubicBezTo>
                  <a:cubicBezTo>
                    <a:pt x="586" y="1158"/>
                    <a:pt x="589" y="1152"/>
                    <a:pt x="584" y="1149"/>
                  </a:cubicBezTo>
                  <a:close/>
                  <a:moveTo>
                    <a:pt x="810" y="1164"/>
                  </a:moveTo>
                  <a:cubicBezTo>
                    <a:pt x="785" y="1159"/>
                    <a:pt x="758" y="1160"/>
                    <a:pt x="742" y="1159"/>
                  </a:cubicBezTo>
                  <a:cubicBezTo>
                    <a:pt x="739" y="1159"/>
                    <a:pt x="730" y="1160"/>
                    <a:pt x="731" y="1168"/>
                  </a:cubicBezTo>
                  <a:cubicBezTo>
                    <a:pt x="737" y="1165"/>
                    <a:pt x="737" y="1171"/>
                    <a:pt x="742" y="1174"/>
                  </a:cubicBezTo>
                  <a:cubicBezTo>
                    <a:pt x="767" y="1175"/>
                    <a:pt x="796" y="1180"/>
                    <a:pt x="820" y="1175"/>
                  </a:cubicBezTo>
                  <a:cubicBezTo>
                    <a:pt x="819" y="1170"/>
                    <a:pt x="810" y="1171"/>
                    <a:pt x="810" y="1164"/>
                  </a:cubicBezTo>
                  <a:close/>
                  <a:moveTo>
                    <a:pt x="110" y="1167"/>
                  </a:moveTo>
                  <a:cubicBezTo>
                    <a:pt x="111" y="1170"/>
                    <a:pt x="105" y="1173"/>
                    <a:pt x="108" y="1175"/>
                  </a:cubicBezTo>
                  <a:cubicBezTo>
                    <a:pt x="112" y="1172"/>
                    <a:pt x="124" y="1177"/>
                    <a:pt x="127" y="1172"/>
                  </a:cubicBezTo>
                  <a:cubicBezTo>
                    <a:pt x="147" y="1181"/>
                    <a:pt x="183" y="1179"/>
                    <a:pt x="203" y="1182"/>
                  </a:cubicBezTo>
                  <a:cubicBezTo>
                    <a:pt x="203" y="1176"/>
                    <a:pt x="209" y="1176"/>
                    <a:pt x="209" y="1170"/>
                  </a:cubicBezTo>
                  <a:cubicBezTo>
                    <a:pt x="169" y="1165"/>
                    <a:pt x="143" y="1171"/>
                    <a:pt x="110" y="1167"/>
                  </a:cubicBezTo>
                  <a:close/>
                  <a:moveTo>
                    <a:pt x="43" y="1177"/>
                  </a:moveTo>
                  <a:cubicBezTo>
                    <a:pt x="36" y="1188"/>
                    <a:pt x="22" y="1198"/>
                    <a:pt x="20" y="1210"/>
                  </a:cubicBezTo>
                  <a:cubicBezTo>
                    <a:pt x="25" y="1198"/>
                    <a:pt x="42" y="1194"/>
                    <a:pt x="57" y="1193"/>
                  </a:cubicBezTo>
                  <a:cubicBezTo>
                    <a:pt x="108" y="1187"/>
                    <a:pt x="147" y="1198"/>
                    <a:pt x="196" y="1193"/>
                  </a:cubicBezTo>
                  <a:cubicBezTo>
                    <a:pt x="156" y="1194"/>
                    <a:pt x="132" y="1181"/>
                    <a:pt x="99" y="1187"/>
                  </a:cubicBezTo>
                  <a:cubicBezTo>
                    <a:pt x="97" y="1183"/>
                    <a:pt x="94" y="1180"/>
                    <a:pt x="92" y="1177"/>
                  </a:cubicBezTo>
                  <a:cubicBezTo>
                    <a:pt x="78" y="1174"/>
                    <a:pt x="55" y="1178"/>
                    <a:pt x="43" y="1177"/>
                  </a:cubicBezTo>
                  <a:close/>
                  <a:moveTo>
                    <a:pt x="249" y="1182"/>
                  </a:moveTo>
                  <a:cubicBezTo>
                    <a:pt x="236" y="1182"/>
                    <a:pt x="216" y="1182"/>
                    <a:pt x="210" y="1197"/>
                  </a:cubicBezTo>
                  <a:cubicBezTo>
                    <a:pt x="253" y="1198"/>
                    <a:pt x="318" y="1206"/>
                    <a:pt x="367" y="1194"/>
                  </a:cubicBezTo>
                  <a:cubicBezTo>
                    <a:pt x="371" y="1196"/>
                    <a:pt x="373" y="1200"/>
                    <a:pt x="377" y="1202"/>
                  </a:cubicBezTo>
                  <a:cubicBezTo>
                    <a:pt x="463" y="1204"/>
                    <a:pt x="568" y="1203"/>
                    <a:pt x="661" y="1197"/>
                  </a:cubicBezTo>
                  <a:cubicBezTo>
                    <a:pt x="659" y="1191"/>
                    <a:pt x="657" y="1187"/>
                    <a:pt x="653" y="1184"/>
                  </a:cubicBezTo>
                  <a:cubicBezTo>
                    <a:pt x="635" y="1189"/>
                    <a:pt x="621" y="1189"/>
                    <a:pt x="605" y="1189"/>
                  </a:cubicBezTo>
                  <a:cubicBezTo>
                    <a:pt x="595" y="1189"/>
                    <a:pt x="585" y="1193"/>
                    <a:pt x="577" y="1193"/>
                  </a:cubicBezTo>
                  <a:cubicBezTo>
                    <a:pt x="573" y="1193"/>
                    <a:pt x="569" y="1189"/>
                    <a:pt x="565" y="1189"/>
                  </a:cubicBezTo>
                  <a:cubicBezTo>
                    <a:pt x="546" y="1188"/>
                    <a:pt x="532" y="1197"/>
                    <a:pt x="515" y="1189"/>
                  </a:cubicBezTo>
                  <a:cubicBezTo>
                    <a:pt x="511" y="1187"/>
                    <a:pt x="508" y="1184"/>
                    <a:pt x="506" y="1184"/>
                  </a:cubicBezTo>
                  <a:cubicBezTo>
                    <a:pt x="487" y="1181"/>
                    <a:pt x="463" y="1187"/>
                    <a:pt x="440" y="1188"/>
                  </a:cubicBezTo>
                  <a:cubicBezTo>
                    <a:pt x="400" y="1189"/>
                    <a:pt x="373" y="1188"/>
                    <a:pt x="335" y="1192"/>
                  </a:cubicBezTo>
                  <a:cubicBezTo>
                    <a:pt x="333" y="1188"/>
                    <a:pt x="334" y="1187"/>
                    <a:pt x="336" y="1184"/>
                  </a:cubicBezTo>
                  <a:cubicBezTo>
                    <a:pt x="305" y="1183"/>
                    <a:pt x="277" y="1181"/>
                    <a:pt x="249" y="1182"/>
                  </a:cubicBezTo>
                  <a:close/>
                  <a:moveTo>
                    <a:pt x="697" y="1183"/>
                  </a:moveTo>
                  <a:cubicBezTo>
                    <a:pt x="702" y="1211"/>
                    <a:pt x="728" y="1192"/>
                    <a:pt x="748" y="1200"/>
                  </a:cubicBezTo>
                  <a:cubicBezTo>
                    <a:pt x="739" y="1195"/>
                    <a:pt x="739" y="1188"/>
                    <a:pt x="731" y="1182"/>
                  </a:cubicBezTo>
                  <a:cubicBezTo>
                    <a:pt x="718" y="1183"/>
                    <a:pt x="707" y="1184"/>
                    <a:pt x="697" y="1183"/>
                  </a:cubicBezTo>
                  <a:close/>
                  <a:moveTo>
                    <a:pt x="670" y="1197"/>
                  </a:moveTo>
                  <a:cubicBezTo>
                    <a:pt x="680" y="1197"/>
                    <a:pt x="683" y="1195"/>
                    <a:pt x="692" y="1195"/>
                  </a:cubicBezTo>
                  <a:cubicBezTo>
                    <a:pt x="691" y="1190"/>
                    <a:pt x="689" y="1185"/>
                    <a:pt x="684" y="1183"/>
                  </a:cubicBezTo>
                  <a:cubicBezTo>
                    <a:pt x="678" y="1186"/>
                    <a:pt x="670" y="1184"/>
                    <a:pt x="663" y="1183"/>
                  </a:cubicBezTo>
                  <a:cubicBezTo>
                    <a:pt x="664" y="1189"/>
                    <a:pt x="670" y="1190"/>
                    <a:pt x="670" y="1197"/>
                  </a:cubicBezTo>
                  <a:close/>
                  <a:moveTo>
                    <a:pt x="775" y="1188"/>
                  </a:moveTo>
                  <a:cubicBezTo>
                    <a:pt x="769" y="1187"/>
                    <a:pt x="763" y="1185"/>
                    <a:pt x="758" y="1185"/>
                  </a:cubicBezTo>
                  <a:cubicBezTo>
                    <a:pt x="770" y="1190"/>
                    <a:pt x="783" y="1191"/>
                    <a:pt x="797" y="1193"/>
                  </a:cubicBezTo>
                  <a:cubicBezTo>
                    <a:pt x="810" y="1195"/>
                    <a:pt x="826" y="1200"/>
                    <a:pt x="840" y="1193"/>
                  </a:cubicBezTo>
                  <a:cubicBezTo>
                    <a:pt x="825" y="1181"/>
                    <a:pt x="797" y="1189"/>
                    <a:pt x="775" y="1188"/>
                  </a:cubicBezTo>
                  <a:close/>
                  <a:moveTo>
                    <a:pt x="873" y="1187"/>
                  </a:moveTo>
                  <a:cubicBezTo>
                    <a:pt x="870" y="1192"/>
                    <a:pt x="857" y="1188"/>
                    <a:pt x="853" y="1190"/>
                  </a:cubicBezTo>
                  <a:cubicBezTo>
                    <a:pt x="860" y="1192"/>
                    <a:pt x="860" y="1203"/>
                    <a:pt x="860" y="1208"/>
                  </a:cubicBezTo>
                  <a:cubicBezTo>
                    <a:pt x="871" y="1206"/>
                    <a:pt x="887" y="1212"/>
                    <a:pt x="901" y="1212"/>
                  </a:cubicBezTo>
                  <a:cubicBezTo>
                    <a:pt x="894" y="1200"/>
                    <a:pt x="884" y="1193"/>
                    <a:pt x="873" y="1187"/>
                  </a:cubicBezTo>
                  <a:close/>
                  <a:moveTo>
                    <a:pt x="554" y="1215"/>
                  </a:moveTo>
                  <a:cubicBezTo>
                    <a:pt x="532" y="1212"/>
                    <a:pt x="509" y="1212"/>
                    <a:pt x="489" y="1213"/>
                  </a:cubicBezTo>
                  <a:cubicBezTo>
                    <a:pt x="437" y="1214"/>
                    <a:pt x="376" y="1204"/>
                    <a:pt x="321" y="1215"/>
                  </a:cubicBezTo>
                  <a:cubicBezTo>
                    <a:pt x="324" y="1212"/>
                    <a:pt x="320" y="1212"/>
                    <a:pt x="318" y="1210"/>
                  </a:cubicBezTo>
                  <a:cubicBezTo>
                    <a:pt x="290" y="1212"/>
                    <a:pt x="268" y="1210"/>
                    <a:pt x="242" y="1209"/>
                  </a:cubicBezTo>
                  <a:cubicBezTo>
                    <a:pt x="217" y="1208"/>
                    <a:pt x="189" y="1206"/>
                    <a:pt x="152" y="1205"/>
                  </a:cubicBezTo>
                  <a:cubicBezTo>
                    <a:pt x="135" y="1205"/>
                    <a:pt x="120" y="1202"/>
                    <a:pt x="105" y="1203"/>
                  </a:cubicBezTo>
                  <a:cubicBezTo>
                    <a:pt x="98" y="1203"/>
                    <a:pt x="89" y="1205"/>
                    <a:pt x="79" y="1205"/>
                  </a:cubicBezTo>
                  <a:cubicBezTo>
                    <a:pt x="69" y="1205"/>
                    <a:pt x="57" y="1202"/>
                    <a:pt x="49" y="1204"/>
                  </a:cubicBezTo>
                  <a:cubicBezTo>
                    <a:pt x="34" y="1207"/>
                    <a:pt x="27" y="1219"/>
                    <a:pt x="15" y="1224"/>
                  </a:cubicBezTo>
                  <a:cubicBezTo>
                    <a:pt x="19" y="1307"/>
                    <a:pt x="31" y="1391"/>
                    <a:pt x="39" y="1463"/>
                  </a:cubicBezTo>
                  <a:cubicBezTo>
                    <a:pt x="42" y="1484"/>
                    <a:pt x="45" y="1507"/>
                    <a:pt x="48" y="1529"/>
                  </a:cubicBezTo>
                  <a:cubicBezTo>
                    <a:pt x="55" y="1575"/>
                    <a:pt x="64" y="1620"/>
                    <a:pt x="68" y="1666"/>
                  </a:cubicBezTo>
                  <a:cubicBezTo>
                    <a:pt x="73" y="1673"/>
                    <a:pt x="73" y="1674"/>
                    <a:pt x="77" y="1683"/>
                  </a:cubicBezTo>
                  <a:cubicBezTo>
                    <a:pt x="85" y="1688"/>
                    <a:pt x="91" y="1696"/>
                    <a:pt x="98" y="1702"/>
                  </a:cubicBezTo>
                  <a:cubicBezTo>
                    <a:pt x="110" y="1702"/>
                    <a:pt x="123" y="1706"/>
                    <a:pt x="132" y="1708"/>
                  </a:cubicBezTo>
                  <a:cubicBezTo>
                    <a:pt x="157" y="1714"/>
                    <a:pt x="185" y="1710"/>
                    <a:pt x="213" y="1711"/>
                  </a:cubicBezTo>
                  <a:cubicBezTo>
                    <a:pt x="267" y="1713"/>
                    <a:pt x="325" y="1721"/>
                    <a:pt x="378" y="1720"/>
                  </a:cubicBezTo>
                  <a:cubicBezTo>
                    <a:pt x="417" y="1718"/>
                    <a:pt x="449" y="1720"/>
                    <a:pt x="486" y="1720"/>
                  </a:cubicBezTo>
                  <a:cubicBezTo>
                    <a:pt x="513" y="1719"/>
                    <a:pt x="540" y="1722"/>
                    <a:pt x="566" y="1722"/>
                  </a:cubicBezTo>
                  <a:cubicBezTo>
                    <a:pt x="592" y="1723"/>
                    <a:pt x="618" y="1718"/>
                    <a:pt x="642" y="1717"/>
                  </a:cubicBezTo>
                  <a:cubicBezTo>
                    <a:pt x="693" y="1716"/>
                    <a:pt x="737" y="1721"/>
                    <a:pt x="785" y="1713"/>
                  </a:cubicBezTo>
                  <a:cubicBezTo>
                    <a:pt x="812" y="1718"/>
                    <a:pt x="844" y="1714"/>
                    <a:pt x="873" y="1705"/>
                  </a:cubicBezTo>
                  <a:cubicBezTo>
                    <a:pt x="887" y="1626"/>
                    <a:pt x="901" y="1542"/>
                    <a:pt x="905" y="1457"/>
                  </a:cubicBezTo>
                  <a:cubicBezTo>
                    <a:pt x="907" y="1416"/>
                    <a:pt x="905" y="1374"/>
                    <a:pt x="906" y="1331"/>
                  </a:cubicBezTo>
                  <a:cubicBezTo>
                    <a:pt x="907" y="1297"/>
                    <a:pt x="912" y="1253"/>
                    <a:pt x="904" y="1224"/>
                  </a:cubicBezTo>
                  <a:cubicBezTo>
                    <a:pt x="835" y="1213"/>
                    <a:pt x="768" y="1213"/>
                    <a:pt x="711" y="1212"/>
                  </a:cubicBezTo>
                  <a:cubicBezTo>
                    <a:pt x="708" y="1216"/>
                    <a:pt x="718" y="1225"/>
                    <a:pt x="712" y="1230"/>
                  </a:cubicBezTo>
                  <a:cubicBezTo>
                    <a:pt x="707" y="1221"/>
                    <a:pt x="699" y="1213"/>
                    <a:pt x="698" y="1205"/>
                  </a:cubicBezTo>
                  <a:cubicBezTo>
                    <a:pt x="687" y="1207"/>
                    <a:pt x="685" y="1203"/>
                    <a:pt x="676" y="1208"/>
                  </a:cubicBezTo>
                  <a:cubicBezTo>
                    <a:pt x="686" y="1230"/>
                    <a:pt x="694" y="1257"/>
                    <a:pt x="688" y="1286"/>
                  </a:cubicBezTo>
                  <a:cubicBezTo>
                    <a:pt x="685" y="1304"/>
                    <a:pt x="680" y="1322"/>
                    <a:pt x="683" y="1339"/>
                  </a:cubicBezTo>
                  <a:cubicBezTo>
                    <a:pt x="688" y="1361"/>
                    <a:pt x="704" y="1372"/>
                    <a:pt x="704" y="1393"/>
                  </a:cubicBezTo>
                  <a:cubicBezTo>
                    <a:pt x="693" y="1380"/>
                    <a:pt x="685" y="1367"/>
                    <a:pt x="680" y="1352"/>
                  </a:cubicBezTo>
                  <a:cubicBezTo>
                    <a:pt x="665" y="1311"/>
                    <a:pt x="697" y="1246"/>
                    <a:pt x="666" y="1207"/>
                  </a:cubicBezTo>
                  <a:cubicBezTo>
                    <a:pt x="628" y="1209"/>
                    <a:pt x="589" y="1206"/>
                    <a:pt x="554" y="12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3992846" y="152837"/>
            <a:ext cx="2080640" cy="1348910"/>
            <a:chOff x="3821113" y="336551"/>
            <a:chExt cx="1412875" cy="915988"/>
          </a:xfrm>
        </p:grpSpPr>
        <p:sp>
          <p:nvSpPr>
            <p:cNvPr id="161" name="Freeform 159"/>
            <p:cNvSpPr/>
            <p:nvPr/>
          </p:nvSpPr>
          <p:spPr bwMode="auto">
            <a:xfrm>
              <a:off x="4660901" y="419101"/>
              <a:ext cx="104775" cy="127000"/>
            </a:xfrm>
            <a:custGeom>
              <a:avLst/>
              <a:gdLst>
                <a:gd name="T0" fmla="*/ 128 w 136"/>
                <a:gd name="T1" fmla="*/ 4 h 162"/>
                <a:gd name="T2" fmla="*/ 136 w 136"/>
                <a:gd name="T3" fmla="*/ 53 h 162"/>
                <a:gd name="T4" fmla="*/ 96 w 136"/>
                <a:gd name="T5" fmla="*/ 135 h 162"/>
                <a:gd name="T6" fmla="*/ 90 w 136"/>
                <a:gd name="T7" fmla="*/ 129 h 162"/>
                <a:gd name="T8" fmla="*/ 92 w 136"/>
                <a:gd name="T9" fmla="*/ 108 h 162"/>
                <a:gd name="T10" fmla="*/ 0 w 136"/>
                <a:gd name="T11" fmla="*/ 161 h 162"/>
                <a:gd name="T12" fmla="*/ 34 w 136"/>
                <a:gd name="T13" fmla="*/ 148 h 162"/>
                <a:gd name="T14" fmla="*/ 71 w 136"/>
                <a:gd name="T15" fmla="*/ 121 h 162"/>
                <a:gd name="T16" fmla="*/ 90 w 136"/>
                <a:gd name="T17" fmla="*/ 87 h 162"/>
                <a:gd name="T18" fmla="*/ 97 w 136"/>
                <a:gd name="T19" fmla="*/ 88 h 162"/>
                <a:gd name="T20" fmla="*/ 103 w 136"/>
                <a:gd name="T21" fmla="*/ 114 h 162"/>
                <a:gd name="T22" fmla="*/ 123 w 136"/>
                <a:gd name="T23" fmla="*/ 12 h 162"/>
                <a:gd name="T24" fmla="*/ 103 w 136"/>
                <a:gd name="T25" fmla="*/ 43 h 162"/>
                <a:gd name="T26" fmla="*/ 36 w 136"/>
                <a:gd name="T27" fmla="*/ 84 h 162"/>
                <a:gd name="T28" fmla="*/ 103 w 136"/>
                <a:gd name="T29" fmla="*/ 7 h 162"/>
                <a:gd name="T30" fmla="*/ 128 w 136"/>
                <a:gd name="T31" fmla="*/ 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2">
                  <a:moveTo>
                    <a:pt x="128" y="4"/>
                  </a:moveTo>
                  <a:cubicBezTo>
                    <a:pt x="135" y="16"/>
                    <a:pt x="136" y="35"/>
                    <a:pt x="136" y="53"/>
                  </a:cubicBezTo>
                  <a:cubicBezTo>
                    <a:pt x="135" y="88"/>
                    <a:pt x="122" y="122"/>
                    <a:pt x="96" y="135"/>
                  </a:cubicBezTo>
                  <a:cubicBezTo>
                    <a:pt x="94" y="133"/>
                    <a:pt x="91" y="132"/>
                    <a:pt x="90" y="129"/>
                  </a:cubicBezTo>
                  <a:cubicBezTo>
                    <a:pt x="94" y="125"/>
                    <a:pt x="94" y="115"/>
                    <a:pt x="92" y="108"/>
                  </a:cubicBezTo>
                  <a:cubicBezTo>
                    <a:pt x="72" y="135"/>
                    <a:pt x="44" y="162"/>
                    <a:pt x="0" y="161"/>
                  </a:cubicBezTo>
                  <a:cubicBezTo>
                    <a:pt x="10" y="153"/>
                    <a:pt x="23" y="153"/>
                    <a:pt x="34" y="148"/>
                  </a:cubicBezTo>
                  <a:cubicBezTo>
                    <a:pt x="47" y="141"/>
                    <a:pt x="58" y="129"/>
                    <a:pt x="71" y="121"/>
                  </a:cubicBezTo>
                  <a:cubicBezTo>
                    <a:pt x="79" y="112"/>
                    <a:pt x="81" y="96"/>
                    <a:pt x="90" y="87"/>
                  </a:cubicBezTo>
                  <a:cubicBezTo>
                    <a:pt x="94" y="86"/>
                    <a:pt x="94" y="88"/>
                    <a:pt x="97" y="88"/>
                  </a:cubicBezTo>
                  <a:cubicBezTo>
                    <a:pt x="100" y="93"/>
                    <a:pt x="101" y="105"/>
                    <a:pt x="103" y="114"/>
                  </a:cubicBezTo>
                  <a:cubicBezTo>
                    <a:pt x="129" y="95"/>
                    <a:pt x="124" y="46"/>
                    <a:pt x="123" y="12"/>
                  </a:cubicBezTo>
                  <a:cubicBezTo>
                    <a:pt x="114" y="15"/>
                    <a:pt x="112" y="32"/>
                    <a:pt x="103" y="43"/>
                  </a:cubicBezTo>
                  <a:cubicBezTo>
                    <a:pt x="87" y="64"/>
                    <a:pt x="65" y="80"/>
                    <a:pt x="36" y="84"/>
                  </a:cubicBezTo>
                  <a:cubicBezTo>
                    <a:pt x="65" y="65"/>
                    <a:pt x="103" y="50"/>
                    <a:pt x="103" y="7"/>
                  </a:cubicBezTo>
                  <a:cubicBezTo>
                    <a:pt x="113" y="0"/>
                    <a:pt x="125" y="10"/>
                    <a:pt x="12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60"/>
            <p:cNvSpPr/>
            <p:nvPr/>
          </p:nvSpPr>
          <p:spPr bwMode="auto">
            <a:xfrm>
              <a:off x="4814888" y="558801"/>
              <a:ext cx="30163" cy="23813"/>
            </a:xfrm>
            <a:custGeom>
              <a:avLst/>
              <a:gdLst>
                <a:gd name="T0" fmla="*/ 38 w 38"/>
                <a:gd name="T1" fmla="*/ 27 h 32"/>
                <a:gd name="T2" fmla="*/ 4 w 38"/>
                <a:gd name="T3" fmla="*/ 24 h 32"/>
                <a:gd name="T4" fmla="*/ 0 w 38"/>
                <a:gd name="T5" fmla="*/ 21 h 32"/>
                <a:gd name="T6" fmla="*/ 38 w 38"/>
                <a:gd name="T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2">
                  <a:moveTo>
                    <a:pt x="38" y="27"/>
                  </a:moveTo>
                  <a:cubicBezTo>
                    <a:pt x="28" y="32"/>
                    <a:pt x="18" y="16"/>
                    <a:pt x="4" y="24"/>
                  </a:cubicBezTo>
                  <a:cubicBezTo>
                    <a:pt x="4" y="23"/>
                    <a:pt x="2" y="21"/>
                    <a:pt x="0" y="21"/>
                  </a:cubicBezTo>
                  <a:cubicBezTo>
                    <a:pt x="6" y="0"/>
                    <a:pt x="33" y="17"/>
                    <a:pt x="3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61"/>
            <p:cNvSpPr/>
            <p:nvPr/>
          </p:nvSpPr>
          <p:spPr bwMode="auto">
            <a:xfrm>
              <a:off x="4808538" y="590551"/>
              <a:ext cx="36513" cy="63500"/>
            </a:xfrm>
            <a:custGeom>
              <a:avLst/>
              <a:gdLst>
                <a:gd name="T0" fmla="*/ 25 w 47"/>
                <a:gd name="T1" fmla="*/ 0 h 81"/>
                <a:gd name="T2" fmla="*/ 28 w 47"/>
                <a:gd name="T3" fmla="*/ 1 h 81"/>
                <a:gd name="T4" fmla="*/ 35 w 47"/>
                <a:gd name="T5" fmla="*/ 32 h 81"/>
                <a:gd name="T6" fmla="*/ 42 w 47"/>
                <a:gd name="T7" fmla="*/ 70 h 81"/>
                <a:gd name="T8" fmla="*/ 18 w 47"/>
                <a:gd name="T9" fmla="*/ 78 h 81"/>
                <a:gd name="T10" fmla="*/ 16 w 47"/>
                <a:gd name="T11" fmla="*/ 65 h 81"/>
                <a:gd name="T12" fmla="*/ 25 w 47"/>
                <a:gd name="T13" fmla="*/ 66 h 81"/>
                <a:gd name="T14" fmla="*/ 27 w 47"/>
                <a:gd name="T15" fmla="*/ 53 h 81"/>
                <a:gd name="T16" fmla="*/ 27 w 47"/>
                <a:gd name="T17" fmla="*/ 45 h 81"/>
                <a:gd name="T18" fmla="*/ 7 w 47"/>
                <a:gd name="T19" fmla="*/ 56 h 81"/>
                <a:gd name="T20" fmla="*/ 13 w 47"/>
                <a:gd name="T21" fmla="*/ 34 h 81"/>
                <a:gd name="T22" fmla="*/ 6 w 47"/>
                <a:gd name="T23" fmla="*/ 2 h 81"/>
                <a:gd name="T24" fmla="*/ 23 w 47"/>
                <a:gd name="T25" fmla="*/ 27 h 81"/>
                <a:gd name="T26" fmla="*/ 25 w 47"/>
                <a:gd name="T2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81">
                  <a:moveTo>
                    <a:pt x="25" y="0"/>
                  </a:moveTo>
                  <a:cubicBezTo>
                    <a:pt x="26" y="1"/>
                    <a:pt x="27" y="1"/>
                    <a:pt x="28" y="1"/>
                  </a:cubicBezTo>
                  <a:cubicBezTo>
                    <a:pt x="36" y="10"/>
                    <a:pt x="32" y="21"/>
                    <a:pt x="35" y="32"/>
                  </a:cubicBezTo>
                  <a:cubicBezTo>
                    <a:pt x="37" y="44"/>
                    <a:pt x="47" y="55"/>
                    <a:pt x="42" y="70"/>
                  </a:cubicBezTo>
                  <a:cubicBezTo>
                    <a:pt x="35" y="75"/>
                    <a:pt x="30" y="81"/>
                    <a:pt x="18" y="78"/>
                  </a:cubicBezTo>
                  <a:cubicBezTo>
                    <a:pt x="19" y="73"/>
                    <a:pt x="12" y="70"/>
                    <a:pt x="16" y="65"/>
                  </a:cubicBezTo>
                  <a:cubicBezTo>
                    <a:pt x="19" y="62"/>
                    <a:pt x="22" y="65"/>
                    <a:pt x="25" y="66"/>
                  </a:cubicBezTo>
                  <a:cubicBezTo>
                    <a:pt x="27" y="65"/>
                    <a:pt x="36" y="54"/>
                    <a:pt x="27" y="53"/>
                  </a:cubicBezTo>
                  <a:cubicBezTo>
                    <a:pt x="32" y="51"/>
                    <a:pt x="27" y="49"/>
                    <a:pt x="27" y="45"/>
                  </a:cubicBezTo>
                  <a:cubicBezTo>
                    <a:pt x="17" y="45"/>
                    <a:pt x="20" y="58"/>
                    <a:pt x="7" y="56"/>
                  </a:cubicBezTo>
                  <a:cubicBezTo>
                    <a:pt x="0" y="49"/>
                    <a:pt x="7" y="39"/>
                    <a:pt x="13" y="34"/>
                  </a:cubicBezTo>
                  <a:cubicBezTo>
                    <a:pt x="16" y="19"/>
                    <a:pt x="5" y="12"/>
                    <a:pt x="6" y="2"/>
                  </a:cubicBezTo>
                  <a:cubicBezTo>
                    <a:pt x="16" y="6"/>
                    <a:pt x="18" y="18"/>
                    <a:pt x="23" y="27"/>
                  </a:cubicBezTo>
                  <a:cubicBezTo>
                    <a:pt x="29" y="20"/>
                    <a:pt x="21" y="9"/>
                    <a:pt x="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62"/>
            <p:cNvSpPr/>
            <p:nvPr/>
          </p:nvSpPr>
          <p:spPr bwMode="auto">
            <a:xfrm>
              <a:off x="4667251" y="617538"/>
              <a:ext cx="55563" cy="58738"/>
            </a:xfrm>
            <a:custGeom>
              <a:avLst/>
              <a:gdLst>
                <a:gd name="T0" fmla="*/ 41 w 72"/>
                <a:gd name="T1" fmla="*/ 67 h 76"/>
                <a:gd name="T2" fmla="*/ 52 w 72"/>
                <a:gd name="T3" fmla="*/ 56 h 76"/>
                <a:gd name="T4" fmla="*/ 33 w 72"/>
                <a:gd name="T5" fmla="*/ 51 h 76"/>
                <a:gd name="T6" fmla="*/ 19 w 72"/>
                <a:gd name="T7" fmla="*/ 46 h 76"/>
                <a:gd name="T8" fmla="*/ 0 w 72"/>
                <a:gd name="T9" fmla="*/ 11 h 76"/>
                <a:gd name="T10" fmla="*/ 24 w 72"/>
                <a:gd name="T11" fmla="*/ 26 h 76"/>
                <a:gd name="T12" fmla="*/ 19 w 72"/>
                <a:gd name="T13" fmla="*/ 1 h 76"/>
                <a:gd name="T14" fmla="*/ 38 w 72"/>
                <a:gd name="T15" fmla="*/ 27 h 76"/>
                <a:gd name="T16" fmla="*/ 59 w 72"/>
                <a:gd name="T17" fmla="*/ 43 h 76"/>
                <a:gd name="T18" fmla="*/ 41 w 72"/>
                <a:gd name="T19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6">
                  <a:moveTo>
                    <a:pt x="41" y="67"/>
                  </a:moveTo>
                  <a:cubicBezTo>
                    <a:pt x="41" y="60"/>
                    <a:pt x="50" y="61"/>
                    <a:pt x="52" y="56"/>
                  </a:cubicBezTo>
                  <a:cubicBezTo>
                    <a:pt x="49" y="44"/>
                    <a:pt x="38" y="39"/>
                    <a:pt x="33" y="51"/>
                  </a:cubicBezTo>
                  <a:cubicBezTo>
                    <a:pt x="26" y="53"/>
                    <a:pt x="25" y="48"/>
                    <a:pt x="19" y="46"/>
                  </a:cubicBezTo>
                  <a:cubicBezTo>
                    <a:pt x="20" y="28"/>
                    <a:pt x="11" y="19"/>
                    <a:pt x="0" y="11"/>
                  </a:cubicBezTo>
                  <a:cubicBezTo>
                    <a:pt x="10" y="4"/>
                    <a:pt x="19" y="19"/>
                    <a:pt x="24" y="26"/>
                  </a:cubicBezTo>
                  <a:cubicBezTo>
                    <a:pt x="30" y="20"/>
                    <a:pt x="21" y="10"/>
                    <a:pt x="19" y="1"/>
                  </a:cubicBezTo>
                  <a:cubicBezTo>
                    <a:pt x="31" y="0"/>
                    <a:pt x="37" y="14"/>
                    <a:pt x="38" y="27"/>
                  </a:cubicBezTo>
                  <a:cubicBezTo>
                    <a:pt x="45" y="34"/>
                    <a:pt x="50" y="32"/>
                    <a:pt x="59" y="43"/>
                  </a:cubicBezTo>
                  <a:cubicBezTo>
                    <a:pt x="72" y="58"/>
                    <a:pt x="62" y="76"/>
                    <a:pt x="41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3"/>
            <p:cNvSpPr/>
            <p:nvPr/>
          </p:nvSpPr>
          <p:spPr bwMode="auto">
            <a:xfrm>
              <a:off x="4768851" y="666751"/>
              <a:ext cx="34925" cy="31750"/>
            </a:xfrm>
            <a:custGeom>
              <a:avLst/>
              <a:gdLst>
                <a:gd name="T0" fmla="*/ 26 w 44"/>
                <a:gd name="T1" fmla="*/ 0 h 42"/>
                <a:gd name="T2" fmla="*/ 38 w 44"/>
                <a:gd name="T3" fmla="*/ 3 h 42"/>
                <a:gd name="T4" fmla="*/ 0 w 44"/>
                <a:gd name="T5" fmla="*/ 28 h 42"/>
                <a:gd name="T6" fmla="*/ 21 w 44"/>
                <a:gd name="T7" fmla="*/ 20 h 42"/>
                <a:gd name="T8" fmla="*/ 26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26" y="0"/>
                  </a:moveTo>
                  <a:cubicBezTo>
                    <a:pt x="30" y="2"/>
                    <a:pt x="33" y="0"/>
                    <a:pt x="38" y="3"/>
                  </a:cubicBezTo>
                  <a:cubicBezTo>
                    <a:pt x="44" y="19"/>
                    <a:pt x="17" y="42"/>
                    <a:pt x="0" y="28"/>
                  </a:cubicBezTo>
                  <a:cubicBezTo>
                    <a:pt x="2" y="21"/>
                    <a:pt x="15" y="24"/>
                    <a:pt x="21" y="20"/>
                  </a:cubicBezTo>
                  <a:cubicBezTo>
                    <a:pt x="21" y="11"/>
                    <a:pt x="21" y="7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4"/>
            <p:cNvSpPr/>
            <p:nvPr/>
          </p:nvSpPr>
          <p:spPr bwMode="auto">
            <a:xfrm>
              <a:off x="4738688" y="698501"/>
              <a:ext cx="80963" cy="55563"/>
            </a:xfrm>
            <a:custGeom>
              <a:avLst/>
              <a:gdLst>
                <a:gd name="T0" fmla="*/ 103 w 103"/>
                <a:gd name="T1" fmla="*/ 10 h 71"/>
                <a:gd name="T2" fmla="*/ 40 w 103"/>
                <a:gd name="T3" fmla="*/ 41 h 71"/>
                <a:gd name="T4" fmla="*/ 74 w 103"/>
                <a:gd name="T5" fmla="*/ 43 h 71"/>
                <a:gd name="T6" fmla="*/ 77 w 103"/>
                <a:gd name="T7" fmla="*/ 53 h 71"/>
                <a:gd name="T8" fmla="*/ 26 w 103"/>
                <a:gd name="T9" fmla="*/ 39 h 71"/>
                <a:gd name="T10" fmla="*/ 0 w 103"/>
                <a:gd name="T11" fmla="*/ 24 h 71"/>
                <a:gd name="T12" fmla="*/ 47 w 103"/>
                <a:gd name="T13" fmla="*/ 31 h 71"/>
                <a:gd name="T14" fmla="*/ 84 w 103"/>
                <a:gd name="T15" fmla="*/ 18 h 71"/>
                <a:gd name="T16" fmla="*/ 103 w 103"/>
                <a:gd name="T1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71">
                  <a:moveTo>
                    <a:pt x="103" y="10"/>
                  </a:moveTo>
                  <a:cubicBezTo>
                    <a:pt x="93" y="31"/>
                    <a:pt x="68" y="42"/>
                    <a:pt x="40" y="41"/>
                  </a:cubicBezTo>
                  <a:cubicBezTo>
                    <a:pt x="46" y="55"/>
                    <a:pt x="66" y="55"/>
                    <a:pt x="74" y="43"/>
                  </a:cubicBezTo>
                  <a:cubicBezTo>
                    <a:pt x="77" y="43"/>
                    <a:pt x="78" y="48"/>
                    <a:pt x="77" y="53"/>
                  </a:cubicBezTo>
                  <a:cubicBezTo>
                    <a:pt x="61" y="71"/>
                    <a:pt x="31" y="60"/>
                    <a:pt x="26" y="39"/>
                  </a:cubicBezTo>
                  <a:cubicBezTo>
                    <a:pt x="16" y="35"/>
                    <a:pt x="3" y="35"/>
                    <a:pt x="0" y="24"/>
                  </a:cubicBezTo>
                  <a:cubicBezTo>
                    <a:pt x="15" y="26"/>
                    <a:pt x="34" y="32"/>
                    <a:pt x="47" y="31"/>
                  </a:cubicBezTo>
                  <a:cubicBezTo>
                    <a:pt x="61" y="29"/>
                    <a:pt x="75" y="26"/>
                    <a:pt x="84" y="18"/>
                  </a:cubicBezTo>
                  <a:cubicBezTo>
                    <a:pt x="84" y="13"/>
                    <a:pt x="96" y="0"/>
                    <a:pt x="10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5"/>
            <p:cNvSpPr>
              <a:spLocks noEditPoints="1"/>
            </p:cNvSpPr>
            <p:nvPr/>
          </p:nvSpPr>
          <p:spPr bwMode="auto">
            <a:xfrm>
              <a:off x="4014788" y="860426"/>
              <a:ext cx="76200" cy="93663"/>
            </a:xfrm>
            <a:custGeom>
              <a:avLst/>
              <a:gdLst>
                <a:gd name="T0" fmla="*/ 88 w 97"/>
                <a:gd name="T1" fmla="*/ 22 h 120"/>
                <a:gd name="T2" fmla="*/ 67 w 97"/>
                <a:gd name="T3" fmla="*/ 90 h 120"/>
                <a:gd name="T4" fmla="*/ 40 w 97"/>
                <a:gd name="T5" fmla="*/ 7 h 120"/>
                <a:gd name="T6" fmla="*/ 64 w 97"/>
                <a:gd name="T7" fmla="*/ 1 h 120"/>
                <a:gd name="T8" fmla="*/ 88 w 97"/>
                <a:gd name="T9" fmla="*/ 22 h 120"/>
                <a:gd name="T10" fmla="*/ 49 w 97"/>
                <a:gd name="T11" fmla="*/ 12 h 120"/>
                <a:gd name="T12" fmla="*/ 23 w 97"/>
                <a:gd name="T13" fmla="*/ 62 h 120"/>
                <a:gd name="T14" fmla="*/ 53 w 97"/>
                <a:gd name="T15" fmla="*/ 85 h 120"/>
                <a:gd name="T16" fmla="*/ 65 w 97"/>
                <a:gd name="T17" fmla="*/ 14 h 120"/>
                <a:gd name="T18" fmla="*/ 49 w 97"/>
                <a:gd name="T19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20">
                  <a:moveTo>
                    <a:pt x="88" y="22"/>
                  </a:moveTo>
                  <a:cubicBezTo>
                    <a:pt x="97" y="53"/>
                    <a:pt x="79" y="74"/>
                    <a:pt x="67" y="90"/>
                  </a:cubicBezTo>
                  <a:cubicBezTo>
                    <a:pt x="3" y="120"/>
                    <a:pt x="0" y="27"/>
                    <a:pt x="40" y="7"/>
                  </a:cubicBezTo>
                  <a:cubicBezTo>
                    <a:pt x="46" y="4"/>
                    <a:pt x="62" y="0"/>
                    <a:pt x="64" y="1"/>
                  </a:cubicBezTo>
                  <a:cubicBezTo>
                    <a:pt x="74" y="3"/>
                    <a:pt x="76" y="16"/>
                    <a:pt x="88" y="22"/>
                  </a:cubicBezTo>
                  <a:close/>
                  <a:moveTo>
                    <a:pt x="49" y="12"/>
                  </a:moveTo>
                  <a:cubicBezTo>
                    <a:pt x="35" y="19"/>
                    <a:pt x="21" y="44"/>
                    <a:pt x="23" y="62"/>
                  </a:cubicBezTo>
                  <a:cubicBezTo>
                    <a:pt x="25" y="76"/>
                    <a:pt x="39" y="88"/>
                    <a:pt x="53" y="85"/>
                  </a:cubicBezTo>
                  <a:cubicBezTo>
                    <a:pt x="78" y="80"/>
                    <a:pt x="93" y="30"/>
                    <a:pt x="65" y="14"/>
                  </a:cubicBezTo>
                  <a:cubicBezTo>
                    <a:pt x="56" y="16"/>
                    <a:pt x="56" y="14"/>
                    <a:pt x="4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6"/>
            <p:cNvSpPr>
              <a:spLocks noEditPoints="1"/>
            </p:cNvSpPr>
            <p:nvPr/>
          </p:nvSpPr>
          <p:spPr bwMode="auto">
            <a:xfrm>
              <a:off x="4051301" y="941388"/>
              <a:ext cx="41275" cy="42863"/>
            </a:xfrm>
            <a:custGeom>
              <a:avLst/>
              <a:gdLst>
                <a:gd name="T0" fmla="*/ 39 w 54"/>
                <a:gd name="T1" fmla="*/ 0 h 56"/>
                <a:gd name="T2" fmla="*/ 6 w 54"/>
                <a:gd name="T3" fmla="*/ 36 h 56"/>
                <a:gd name="T4" fmla="*/ 39 w 54"/>
                <a:gd name="T5" fmla="*/ 0 h 56"/>
                <a:gd name="T6" fmla="*/ 17 w 54"/>
                <a:gd name="T7" fmla="*/ 33 h 56"/>
                <a:gd name="T8" fmla="*/ 31 w 54"/>
                <a:gd name="T9" fmla="*/ 10 h 56"/>
                <a:gd name="T10" fmla="*/ 17 w 54"/>
                <a:gd name="T11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39" y="0"/>
                  </a:moveTo>
                  <a:cubicBezTo>
                    <a:pt x="54" y="22"/>
                    <a:pt x="25" y="56"/>
                    <a:pt x="6" y="36"/>
                  </a:cubicBezTo>
                  <a:cubicBezTo>
                    <a:pt x="0" y="10"/>
                    <a:pt x="18" y="2"/>
                    <a:pt x="39" y="0"/>
                  </a:cubicBezTo>
                  <a:close/>
                  <a:moveTo>
                    <a:pt x="17" y="33"/>
                  </a:moveTo>
                  <a:cubicBezTo>
                    <a:pt x="29" y="34"/>
                    <a:pt x="35" y="15"/>
                    <a:pt x="31" y="10"/>
                  </a:cubicBezTo>
                  <a:cubicBezTo>
                    <a:pt x="21" y="13"/>
                    <a:pt x="7" y="23"/>
                    <a:pt x="17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7"/>
            <p:cNvSpPr>
              <a:spLocks noEditPoints="1"/>
            </p:cNvSpPr>
            <p:nvPr/>
          </p:nvSpPr>
          <p:spPr bwMode="auto">
            <a:xfrm>
              <a:off x="3821113" y="336551"/>
              <a:ext cx="1412875" cy="915988"/>
            </a:xfrm>
            <a:custGeom>
              <a:avLst/>
              <a:gdLst>
                <a:gd name="T0" fmla="*/ 1275 w 1814"/>
                <a:gd name="T1" fmla="*/ 596 h 1176"/>
                <a:gd name="T2" fmla="*/ 1511 w 1814"/>
                <a:gd name="T3" fmla="*/ 722 h 1176"/>
                <a:gd name="T4" fmla="*/ 1757 w 1814"/>
                <a:gd name="T5" fmla="*/ 1140 h 1176"/>
                <a:gd name="T6" fmla="*/ 647 w 1814"/>
                <a:gd name="T7" fmla="*/ 1151 h 1176"/>
                <a:gd name="T8" fmla="*/ 142 w 1814"/>
                <a:gd name="T9" fmla="*/ 937 h 1176"/>
                <a:gd name="T10" fmla="*/ 308 w 1814"/>
                <a:gd name="T11" fmla="*/ 586 h 1176"/>
                <a:gd name="T12" fmla="*/ 593 w 1814"/>
                <a:gd name="T13" fmla="*/ 819 h 1176"/>
                <a:gd name="T14" fmla="*/ 786 w 1814"/>
                <a:gd name="T15" fmla="*/ 995 h 1176"/>
                <a:gd name="T16" fmla="*/ 966 w 1814"/>
                <a:gd name="T17" fmla="*/ 667 h 1176"/>
                <a:gd name="T18" fmla="*/ 775 w 1814"/>
                <a:gd name="T19" fmla="*/ 492 h 1176"/>
                <a:gd name="T20" fmla="*/ 684 w 1814"/>
                <a:gd name="T21" fmla="*/ 288 h 1176"/>
                <a:gd name="T22" fmla="*/ 1522 w 1814"/>
                <a:gd name="T23" fmla="*/ 264 h 1176"/>
                <a:gd name="T24" fmla="*/ 998 w 1814"/>
                <a:gd name="T25" fmla="*/ 310 h 1176"/>
                <a:gd name="T26" fmla="*/ 1259 w 1814"/>
                <a:gd name="T27" fmla="*/ 179 h 1176"/>
                <a:gd name="T28" fmla="*/ 1372 w 1814"/>
                <a:gd name="T29" fmla="*/ 145 h 1176"/>
                <a:gd name="T30" fmla="*/ 1010 w 1814"/>
                <a:gd name="T31" fmla="*/ 44 h 1176"/>
                <a:gd name="T32" fmla="*/ 820 w 1814"/>
                <a:gd name="T33" fmla="*/ 453 h 1176"/>
                <a:gd name="T34" fmla="*/ 818 w 1814"/>
                <a:gd name="T35" fmla="*/ 376 h 1176"/>
                <a:gd name="T36" fmla="*/ 1159 w 1814"/>
                <a:gd name="T37" fmla="*/ 100 h 1176"/>
                <a:gd name="T38" fmla="*/ 826 w 1814"/>
                <a:gd name="T39" fmla="*/ 371 h 1176"/>
                <a:gd name="T40" fmla="*/ 1420 w 1814"/>
                <a:gd name="T41" fmla="*/ 448 h 1176"/>
                <a:gd name="T42" fmla="*/ 1162 w 1814"/>
                <a:gd name="T43" fmla="*/ 579 h 1176"/>
                <a:gd name="T44" fmla="*/ 1101 w 1814"/>
                <a:gd name="T45" fmla="*/ 340 h 1176"/>
                <a:gd name="T46" fmla="*/ 962 w 1814"/>
                <a:gd name="T47" fmla="*/ 451 h 1176"/>
                <a:gd name="T48" fmla="*/ 1326 w 1814"/>
                <a:gd name="T49" fmla="*/ 514 h 1176"/>
                <a:gd name="T50" fmla="*/ 383 w 1814"/>
                <a:gd name="T51" fmla="*/ 596 h 1176"/>
                <a:gd name="T52" fmla="*/ 1221 w 1814"/>
                <a:gd name="T53" fmla="*/ 613 h 1176"/>
                <a:gd name="T54" fmla="*/ 1117 w 1814"/>
                <a:gd name="T55" fmla="*/ 669 h 1176"/>
                <a:gd name="T56" fmla="*/ 332 w 1814"/>
                <a:gd name="T57" fmla="*/ 619 h 1176"/>
                <a:gd name="T58" fmla="*/ 1128 w 1814"/>
                <a:gd name="T59" fmla="*/ 684 h 1176"/>
                <a:gd name="T60" fmla="*/ 1108 w 1814"/>
                <a:gd name="T61" fmla="*/ 721 h 1176"/>
                <a:gd name="T62" fmla="*/ 1354 w 1814"/>
                <a:gd name="T63" fmla="*/ 654 h 1176"/>
                <a:gd name="T64" fmla="*/ 476 w 1814"/>
                <a:gd name="T65" fmla="*/ 778 h 1176"/>
                <a:gd name="T66" fmla="*/ 1263 w 1814"/>
                <a:gd name="T67" fmla="*/ 792 h 1176"/>
                <a:gd name="T68" fmla="*/ 791 w 1814"/>
                <a:gd name="T69" fmla="*/ 900 h 1176"/>
                <a:gd name="T70" fmla="*/ 978 w 1814"/>
                <a:gd name="T71" fmla="*/ 876 h 1176"/>
                <a:gd name="T72" fmla="*/ 1405 w 1814"/>
                <a:gd name="T73" fmla="*/ 748 h 1176"/>
                <a:gd name="T74" fmla="*/ 1320 w 1814"/>
                <a:gd name="T75" fmla="*/ 785 h 1176"/>
                <a:gd name="T76" fmla="*/ 1337 w 1814"/>
                <a:gd name="T77" fmla="*/ 798 h 1176"/>
                <a:gd name="T78" fmla="*/ 1488 w 1814"/>
                <a:gd name="T79" fmla="*/ 812 h 1176"/>
                <a:gd name="T80" fmla="*/ 1499 w 1814"/>
                <a:gd name="T81" fmla="*/ 822 h 1176"/>
                <a:gd name="T82" fmla="*/ 1471 w 1814"/>
                <a:gd name="T83" fmla="*/ 932 h 1176"/>
                <a:gd name="T84" fmla="*/ 1084 w 1814"/>
                <a:gd name="T85" fmla="*/ 782 h 1176"/>
                <a:gd name="T86" fmla="*/ 1147 w 1814"/>
                <a:gd name="T87" fmla="*/ 986 h 1176"/>
                <a:gd name="T88" fmla="*/ 1223 w 1814"/>
                <a:gd name="T89" fmla="*/ 816 h 1176"/>
                <a:gd name="T90" fmla="*/ 441 w 1814"/>
                <a:gd name="T91" fmla="*/ 932 h 1176"/>
                <a:gd name="T92" fmla="*/ 603 w 1814"/>
                <a:gd name="T93" fmla="*/ 834 h 1176"/>
                <a:gd name="T94" fmla="*/ 201 w 1814"/>
                <a:gd name="T95" fmla="*/ 924 h 1176"/>
                <a:gd name="T96" fmla="*/ 460 w 1814"/>
                <a:gd name="T97" fmla="*/ 874 h 1176"/>
                <a:gd name="T98" fmla="*/ 622 w 1814"/>
                <a:gd name="T99" fmla="*/ 899 h 1176"/>
                <a:gd name="T100" fmla="*/ 1542 w 1814"/>
                <a:gd name="T101" fmla="*/ 935 h 1176"/>
                <a:gd name="T102" fmla="*/ 1027 w 1814"/>
                <a:gd name="T103" fmla="*/ 910 h 1176"/>
                <a:gd name="T104" fmla="*/ 1130 w 1814"/>
                <a:gd name="T105" fmla="*/ 998 h 1176"/>
                <a:gd name="T106" fmla="*/ 1479 w 1814"/>
                <a:gd name="T107" fmla="*/ 1025 h 1176"/>
                <a:gd name="T108" fmla="*/ 970 w 1814"/>
                <a:gd name="T109" fmla="*/ 1020 h 1176"/>
                <a:gd name="T110" fmla="*/ 479 w 1814"/>
                <a:gd name="T111" fmla="*/ 952 h 1176"/>
                <a:gd name="T112" fmla="*/ 425 w 1814"/>
                <a:gd name="T113" fmla="*/ 1019 h 1176"/>
                <a:gd name="T114" fmla="*/ 441 w 1814"/>
                <a:gd name="T115" fmla="*/ 1122 h 1176"/>
                <a:gd name="T116" fmla="*/ 1696 w 1814"/>
                <a:gd name="T117" fmla="*/ 1131 h 1176"/>
                <a:gd name="T118" fmla="*/ 1251 w 1814"/>
                <a:gd name="T119" fmla="*/ 1138 h 1176"/>
                <a:gd name="T120" fmla="*/ 550 w 1814"/>
                <a:gd name="T121" fmla="*/ 1104 h 1176"/>
                <a:gd name="T122" fmla="*/ 409 w 1814"/>
                <a:gd name="T123" fmla="*/ 1089 h 1176"/>
                <a:gd name="T124" fmla="*/ 1005 w 1814"/>
                <a:gd name="T125" fmla="*/ 104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4" h="1176">
                  <a:moveTo>
                    <a:pt x="1444" y="374"/>
                  </a:moveTo>
                  <a:cubicBezTo>
                    <a:pt x="1454" y="380"/>
                    <a:pt x="1469" y="389"/>
                    <a:pt x="1483" y="386"/>
                  </a:cubicBezTo>
                  <a:cubicBezTo>
                    <a:pt x="1492" y="384"/>
                    <a:pt x="1499" y="372"/>
                    <a:pt x="1509" y="378"/>
                  </a:cubicBezTo>
                  <a:cubicBezTo>
                    <a:pt x="1509" y="380"/>
                    <a:pt x="1509" y="382"/>
                    <a:pt x="1511" y="382"/>
                  </a:cubicBezTo>
                  <a:cubicBezTo>
                    <a:pt x="1501" y="399"/>
                    <a:pt x="1486" y="424"/>
                    <a:pt x="1469" y="437"/>
                  </a:cubicBezTo>
                  <a:cubicBezTo>
                    <a:pt x="1461" y="443"/>
                    <a:pt x="1449" y="444"/>
                    <a:pt x="1436" y="448"/>
                  </a:cubicBezTo>
                  <a:cubicBezTo>
                    <a:pt x="1426" y="473"/>
                    <a:pt x="1392" y="497"/>
                    <a:pt x="1357" y="488"/>
                  </a:cubicBezTo>
                  <a:cubicBezTo>
                    <a:pt x="1356" y="496"/>
                    <a:pt x="1376" y="495"/>
                    <a:pt x="1375" y="507"/>
                  </a:cubicBezTo>
                  <a:cubicBezTo>
                    <a:pt x="1358" y="515"/>
                    <a:pt x="1336" y="523"/>
                    <a:pt x="1315" y="525"/>
                  </a:cubicBezTo>
                  <a:cubicBezTo>
                    <a:pt x="1298" y="547"/>
                    <a:pt x="1277" y="565"/>
                    <a:pt x="1258" y="585"/>
                  </a:cubicBezTo>
                  <a:cubicBezTo>
                    <a:pt x="1255" y="586"/>
                    <a:pt x="1253" y="587"/>
                    <a:pt x="1249" y="586"/>
                  </a:cubicBezTo>
                  <a:cubicBezTo>
                    <a:pt x="1257" y="593"/>
                    <a:pt x="1264" y="595"/>
                    <a:pt x="1275" y="596"/>
                  </a:cubicBezTo>
                  <a:cubicBezTo>
                    <a:pt x="1275" y="600"/>
                    <a:pt x="1278" y="602"/>
                    <a:pt x="1277" y="606"/>
                  </a:cubicBezTo>
                  <a:cubicBezTo>
                    <a:pt x="1294" y="607"/>
                    <a:pt x="1327" y="607"/>
                    <a:pt x="1344" y="620"/>
                  </a:cubicBezTo>
                  <a:cubicBezTo>
                    <a:pt x="1351" y="619"/>
                    <a:pt x="1357" y="625"/>
                    <a:pt x="1362" y="623"/>
                  </a:cubicBezTo>
                  <a:cubicBezTo>
                    <a:pt x="1368" y="627"/>
                    <a:pt x="1373" y="633"/>
                    <a:pt x="1376" y="640"/>
                  </a:cubicBezTo>
                  <a:cubicBezTo>
                    <a:pt x="1386" y="636"/>
                    <a:pt x="1395" y="627"/>
                    <a:pt x="1406" y="629"/>
                  </a:cubicBezTo>
                  <a:cubicBezTo>
                    <a:pt x="1406" y="643"/>
                    <a:pt x="1413" y="654"/>
                    <a:pt x="1417" y="669"/>
                  </a:cubicBezTo>
                  <a:cubicBezTo>
                    <a:pt x="1432" y="669"/>
                    <a:pt x="1441" y="665"/>
                    <a:pt x="1453" y="669"/>
                  </a:cubicBezTo>
                  <a:cubicBezTo>
                    <a:pt x="1455" y="675"/>
                    <a:pt x="1455" y="679"/>
                    <a:pt x="1456" y="685"/>
                  </a:cubicBezTo>
                  <a:cubicBezTo>
                    <a:pt x="1457" y="690"/>
                    <a:pt x="1463" y="689"/>
                    <a:pt x="1464" y="694"/>
                  </a:cubicBezTo>
                  <a:cubicBezTo>
                    <a:pt x="1465" y="701"/>
                    <a:pt x="1466" y="705"/>
                    <a:pt x="1462" y="709"/>
                  </a:cubicBezTo>
                  <a:cubicBezTo>
                    <a:pt x="1465" y="713"/>
                    <a:pt x="1470" y="715"/>
                    <a:pt x="1469" y="722"/>
                  </a:cubicBezTo>
                  <a:cubicBezTo>
                    <a:pt x="1480" y="715"/>
                    <a:pt x="1503" y="709"/>
                    <a:pt x="1511" y="722"/>
                  </a:cubicBezTo>
                  <a:cubicBezTo>
                    <a:pt x="1510" y="732"/>
                    <a:pt x="1507" y="743"/>
                    <a:pt x="1506" y="747"/>
                  </a:cubicBezTo>
                  <a:cubicBezTo>
                    <a:pt x="1515" y="743"/>
                    <a:pt x="1531" y="746"/>
                    <a:pt x="1538" y="755"/>
                  </a:cubicBezTo>
                  <a:cubicBezTo>
                    <a:pt x="1534" y="774"/>
                    <a:pt x="1536" y="781"/>
                    <a:pt x="1533" y="804"/>
                  </a:cubicBezTo>
                  <a:cubicBezTo>
                    <a:pt x="1548" y="851"/>
                    <a:pt x="1590" y="895"/>
                    <a:pt x="1592" y="953"/>
                  </a:cubicBezTo>
                  <a:cubicBezTo>
                    <a:pt x="1592" y="958"/>
                    <a:pt x="1593" y="964"/>
                    <a:pt x="1593" y="970"/>
                  </a:cubicBezTo>
                  <a:cubicBezTo>
                    <a:pt x="1593" y="996"/>
                    <a:pt x="1572" y="1015"/>
                    <a:pt x="1550" y="1026"/>
                  </a:cubicBezTo>
                  <a:cubicBezTo>
                    <a:pt x="1601" y="1031"/>
                    <a:pt x="1671" y="1037"/>
                    <a:pt x="1725" y="1036"/>
                  </a:cubicBezTo>
                  <a:cubicBezTo>
                    <a:pt x="1749" y="1036"/>
                    <a:pt x="1783" y="1040"/>
                    <a:pt x="1798" y="1054"/>
                  </a:cubicBezTo>
                  <a:cubicBezTo>
                    <a:pt x="1808" y="1062"/>
                    <a:pt x="1814" y="1091"/>
                    <a:pt x="1811" y="1111"/>
                  </a:cubicBezTo>
                  <a:cubicBezTo>
                    <a:pt x="1811" y="1112"/>
                    <a:pt x="1809" y="1114"/>
                    <a:pt x="1807" y="1117"/>
                  </a:cubicBezTo>
                  <a:cubicBezTo>
                    <a:pt x="1806" y="1120"/>
                    <a:pt x="1808" y="1122"/>
                    <a:pt x="1807" y="1124"/>
                  </a:cubicBezTo>
                  <a:cubicBezTo>
                    <a:pt x="1799" y="1138"/>
                    <a:pt x="1775" y="1133"/>
                    <a:pt x="1757" y="1140"/>
                  </a:cubicBezTo>
                  <a:cubicBezTo>
                    <a:pt x="1741" y="1138"/>
                    <a:pt x="1714" y="1139"/>
                    <a:pt x="1691" y="1138"/>
                  </a:cubicBezTo>
                  <a:cubicBezTo>
                    <a:pt x="1648" y="1138"/>
                    <a:pt x="1606" y="1155"/>
                    <a:pt x="1568" y="1156"/>
                  </a:cubicBezTo>
                  <a:cubicBezTo>
                    <a:pt x="1541" y="1157"/>
                    <a:pt x="1521" y="1154"/>
                    <a:pt x="1494" y="1158"/>
                  </a:cubicBezTo>
                  <a:cubicBezTo>
                    <a:pt x="1460" y="1164"/>
                    <a:pt x="1426" y="1160"/>
                    <a:pt x="1390" y="1162"/>
                  </a:cubicBezTo>
                  <a:cubicBezTo>
                    <a:pt x="1355" y="1164"/>
                    <a:pt x="1321" y="1169"/>
                    <a:pt x="1276" y="1167"/>
                  </a:cubicBezTo>
                  <a:cubicBezTo>
                    <a:pt x="1282" y="1171"/>
                    <a:pt x="1293" y="1169"/>
                    <a:pt x="1300" y="1172"/>
                  </a:cubicBezTo>
                  <a:cubicBezTo>
                    <a:pt x="1275" y="1173"/>
                    <a:pt x="1245" y="1176"/>
                    <a:pt x="1223" y="1170"/>
                  </a:cubicBezTo>
                  <a:cubicBezTo>
                    <a:pt x="1187" y="1170"/>
                    <a:pt x="1141" y="1169"/>
                    <a:pt x="1107" y="1166"/>
                  </a:cubicBezTo>
                  <a:cubicBezTo>
                    <a:pt x="1087" y="1164"/>
                    <a:pt x="1066" y="1167"/>
                    <a:pt x="1046" y="1163"/>
                  </a:cubicBezTo>
                  <a:cubicBezTo>
                    <a:pt x="1037" y="1162"/>
                    <a:pt x="1019" y="1159"/>
                    <a:pt x="1007" y="1158"/>
                  </a:cubicBezTo>
                  <a:cubicBezTo>
                    <a:pt x="946" y="1156"/>
                    <a:pt x="891" y="1156"/>
                    <a:pt x="831" y="1155"/>
                  </a:cubicBezTo>
                  <a:cubicBezTo>
                    <a:pt x="772" y="1153"/>
                    <a:pt x="707" y="1157"/>
                    <a:pt x="647" y="1151"/>
                  </a:cubicBezTo>
                  <a:cubicBezTo>
                    <a:pt x="616" y="1148"/>
                    <a:pt x="585" y="1145"/>
                    <a:pt x="558" y="1143"/>
                  </a:cubicBezTo>
                  <a:cubicBezTo>
                    <a:pt x="524" y="1142"/>
                    <a:pt x="493" y="1136"/>
                    <a:pt x="456" y="1132"/>
                  </a:cubicBezTo>
                  <a:cubicBezTo>
                    <a:pt x="430" y="1130"/>
                    <a:pt x="403" y="1130"/>
                    <a:pt x="376" y="1129"/>
                  </a:cubicBezTo>
                  <a:cubicBezTo>
                    <a:pt x="309" y="1125"/>
                    <a:pt x="249" y="1127"/>
                    <a:pt x="189" y="1122"/>
                  </a:cubicBezTo>
                  <a:cubicBezTo>
                    <a:pt x="125" y="1117"/>
                    <a:pt x="59" y="1111"/>
                    <a:pt x="7" y="1077"/>
                  </a:cubicBezTo>
                  <a:cubicBezTo>
                    <a:pt x="7" y="1067"/>
                    <a:pt x="0" y="1059"/>
                    <a:pt x="1" y="1049"/>
                  </a:cubicBezTo>
                  <a:cubicBezTo>
                    <a:pt x="3" y="1031"/>
                    <a:pt x="26" y="1023"/>
                    <a:pt x="29" y="1006"/>
                  </a:cubicBezTo>
                  <a:cubicBezTo>
                    <a:pt x="41" y="999"/>
                    <a:pt x="54" y="1001"/>
                    <a:pt x="69" y="1003"/>
                  </a:cubicBezTo>
                  <a:cubicBezTo>
                    <a:pt x="88" y="1004"/>
                    <a:pt x="107" y="998"/>
                    <a:pt x="125" y="1000"/>
                  </a:cubicBezTo>
                  <a:cubicBezTo>
                    <a:pt x="126" y="993"/>
                    <a:pt x="121" y="985"/>
                    <a:pt x="122" y="975"/>
                  </a:cubicBezTo>
                  <a:cubicBezTo>
                    <a:pt x="124" y="963"/>
                    <a:pt x="133" y="956"/>
                    <a:pt x="133" y="947"/>
                  </a:cubicBezTo>
                  <a:cubicBezTo>
                    <a:pt x="139" y="943"/>
                    <a:pt x="141" y="943"/>
                    <a:pt x="142" y="937"/>
                  </a:cubicBezTo>
                  <a:cubicBezTo>
                    <a:pt x="146" y="936"/>
                    <a:pt x="145" y="933"/>
                    <a:pt x="150" y="935"/>
                  </a:cubicBezTo>
                  <a:cubicBezTo>
                    <a:pt x="154" y="930"/>
                    <a:pt x="159" y="924"/>
                    <a:pt x="162" y="917"/>
                  </a:cubicBezTo>
                  <a:cubicBezTo>
                    <a:pt x="172" y="914"/>
                    <a:pt x="174" y="917"/>
                    <a:pt x="184" y="918"/>
                  </a:cubicBezTo>
                  <a:cubicBezTo>
                    <a:pt x="181" y="891"/>
                    <a:pt x="190" y="857"/>
                    <a:pt x="202" y="842"/>
                  </a:cubicBezTo>
                  <a:cubicBezTo>
                    <a:pt x="206" y="840"/>
                    <a:pt x="209" y="838"/>
                    <a:pt x="213" y="836"/>
                  </a:cubicBezTo>
                  <a:cubicBezTo>
                    <a:pt x="243" y="837"/>
                    <a:pt x="259" y="839"/>
                    <a:pt x="283" y="832"/>
                  </a:cubicBezTo>
                  <a:cubicBezTo>
                    <a:pt x="253" y="811"/>
                    <a:pt x="223" y="767"/>
                    <a:pt x="217" y="723"/>
                  </a:cubicBezTo>
                  <a:cubicBezTo>
                    <a:pt x="215" y="712"/>
                    <a:pt x="215" y="698"/>
                    <a:pt x="218" y="690"/>
                  </a:cubicBezTo>
                  <a:cubicBezTo>
                    <a:pt x="224" y="673"/>
                    <a:pt x="259" y="656"/>
                    <a:pt x="288" y="652"/>
                  </a:cubicBezTo>
                  <a:cubicBezTo>
                    <a:pt x="307" y="650"/>
                    <a:pt x="333" y="651"/>
                    <a:pt x="345" y="660"/>
                  </a:cubicBezTo>
                  <a:cubicBezTo>
                    <a:pt x="330" y="637"/>
                    <a:pt x="307" y="622"/>
                    <a:pt x="288" y="604"/>
                  </a:cubicBezTo>
                  <a:cubicBezTo>
                    <a:pt x="295" y="595"/>
                    <a:pt x="296" y="582"/>
                    <a:pt x="308" y="586"/>
                  </a:cubicBezTo>
                  <a:cubicBezTo>
                    <a:pt x="320" y="591"/>
                    <a:pt x="341" y="616"/>
                    <a:pt x="346" y="625"/>
                  </a:cubicBezTo>
                  <a:cubicBezTo>
                    <a:pt x="333" y="570"/>
                    <a:pt x="378" y="542"/>
                    <a:pt x="404" y="508"/>
                  </a:cubicBezTo>
                  <a:cubicBezTo>
                    <a:pt x="407" y="510"/>
                    <a:pt x="412" y="510"/>
                    <a:pt x="415" y="512"/>
                  </a:cubicBezTo>
                  <a:cubicBezTo>
                    <a:pt x="413" y="535"/>
                    <a:pt x="430" y="554"/>
                    <a:pt x="426" y="583"/>
                  </a:cubicBezTo>
                  <a:cubicBezTo>
                    <a:pt x="423" y="608"/>
                    <a:pt x="402" y="613"/>
                    <a:pt x="388" y="629"/>
                  </a:cubicBezTo>
                  <a:cubicBezTo>
                    <a:pt x="405" y="624"/>
                    <a:pt x="420" y="618"/>
                    <a:pt x="436" y="623"/>
                  </a:cubicBezTo>
                  <a:cubicBezTo>
                    <a:pt x="460" y="630"/>
                    <a:pt x="474" y="653"/>
                    <a:pt x="489" y="669"/>
                  </a:cubicBezTo>
                  <a:cubicBezTo>
                    <a:pt x="493" y="686"/>
                    <a:pt x="500" y="703"/>
                    <a:pt x="500" y="721"/>
                  </a:cubicBezTo>
                  <a:cubicBezTo>
                    <a:pt x="500" y="758"/>
                    <a:pt x="480" y="792"/>
                    <a:pt x="465" y="817"/>
                  </a:cubicBezTo>
                  <a:cubicBezTo>
                    <a:pt x="468" y="818"/>
                    <a:pt x="478" y="820"/>
                    <a:pt x="484" y="823"/>
                  </a:cubicBezTo>
                  <a:cubicBezTo>
                    <a:pt x="512" y="820"/>
                    <a:pt x="543" y="812"/>
                    <a:pt x="580" y="816"/>
                  </a:cubicBezTo>
                  <a:cubicBezTo>
                    <a:pt x="585" y="816"/>
                    <a:pt x="589" y="819"/>
                    <a:pt x="593" y="819"/>
                  </a:cubicBezTo>
                  <a:cubicBezTo>
                    <a:pt x="600" y="820"/>
                    <a:pt x="607" y="818"/>
                    <a:pt x="612" y="819"/>
                  </a:cubicBezTo>
                  <a:cubicBezTo>
                    <a:pt x="615" y="821"/>
                    <a:pt x="616" y="825"/>
                    <a:pt x="619" y="827"/>
                  </a:cubicBezTo>
                  <a:cubicBezTo>
                    <a:pt x="622" y="829"/>
                    <a:pt x="626" y="828"/>
                    <a:pt x="628" y="829"/>
                  </a:cubicBezTo>
                  <a:cubicBezTo>
                    <a:pt x="636" y="835"/>
                    <a:pt x="641" y="845"/>
                    <a:pt x="652" y="847"/>
                  </a:cubicBezTo>
                  <a:cubicBezTo>
                    <a:pt x="655" y="857"/>
                    <a:pt x="669" y="855"/>
                    <a:pt x="667" y="867"/>
                  </a:cubicBezTo>
                  <a:cubicBezTo>
                    <a:pt x="665" y="876"/>
                    <a:pt x="648" y="877"/>
                    <a:pt x="639" y="876"/>
                  </a:cubicBezTo>
                  <a:cubicBezTo>
                    <a:pt x="640" y="882"/>
                    <a:pt x="645" y="887"/>
                    <a:pt x="642" y="890"/>
                  </a:cubicBezTo>
                  <a:cubicBezTo>
                    <a:pt x="646" y="913"/>
                    <a:pt x="692" y="920"/>
                    <a:pt x="669" y="947"/>
                  </a:cubicBezTo>
                  <a:cubicBezTo>
                    <a:pt x="652" y="948"/>
                    <a:pt x="643" y="948"/>
                    <a:pt x="624" y="950"/>
                  </a:cubicBezTo>
                  <a:cubicBezTo>
                    <a:pt x="641" y="964"/>
                    <a:pt x="646" y="988"/>
                    <a:pt x="641" y="1013"/>
                  </a:cubicBezTo>
                  <a:cubicBezTo>
                    <a:pt x="696" y="1020"/>
                    <a:pt x="760" y="1023"/>
                    <a:pt x="826" y="1030"/>
                  </a:cubicBezTo>
                  <a:cubicBezTo>
                    <a:pt x="811" y="1020"/>
                    <a:pt x="796" y="1010"/>
                    <a:pt x="786" y="995"/>
                  </a:cubicBezTo>
                  <a:cubicBezTo>
                    <a:pt x="780" y="978"/>
                    <a:pt x="772" y="960"/>
                    <a:pt x="774" y="944"/>
                  </a:cubicBezTo>
                  <a:cubicBezTo>
                    <a:pt x="775" y="938"/>
                    <a:pt x="778" y="935"/>
                    <a:pt x="779" y="928"/>
                  </a:cubicBezTo>
                  <a:cubicBezTo>
                    <a:pt x="780" y="912"/>
                    <a:pt x="778" y="902"/>
                    <a:pt x="785" y="888"/>
                  </a:cubicBezTo>
                  <a:cubicBezTo>
                    <a:pt x="787" y="884"/>
                    <a:pt x="788" y="879"/>
                    <a:pt x="790" y="876"/>
                  </a:cubicBezTo>
                  <a:cubicBezTo>
                    <a:pt x="794" y="869"/>
                    <a:pt x="801" y="865"/>
                    <a:pt x="805" y="859"/>
                  </a:cubicBezTo>
                  <a:cubicBezTo>
                    <a:pt x="807" y="856"/>
                    <a:pt x="807" y="851"/>
                    <a:pt x="809" y="849"/>
                  </a:cubicBezTo>
                  <a:cubicBezTo>
                    <a:pt x="813" y="845"/>
                    <a:pt x="819" y="838"/>
                    <a:pt x="820" y="829"/>
                  </a:cubicBezTo>
                  <a:cubicBezTo>
                    <a:pt x="836" y="809"/>
                    <a:pt x="853" y="777"/>
                    <a:pt x="872" y="753"/>
                  </a:cubicBezTo>
                  <a:cubicBezTo>
                    <a:pt x="878" y="746"/>
                    <a:pt x="887" y="741"/>
                    <a:pt x="894" y="733"/>
                  </a:cubicBezTo>
                  <a:cubicBezTo>
                    <a:pt x="909" y="715"/>
                    <a:pt x="920" y="691"/>
                    <a:pt x="936" y="679"/>
                  </a:cubicBezTo>
                  <a:cubicBezTo>
                    <a:pt x="940" y="675"/>
                    <a:pt x="947" y="673"/>
                    <a:pt x="951" y="670"/>
                  </a:cubicBezTo>
                  <a:cubicBezTo>
                    <a:pt x="955" y="668"/>
                    <a:pt x="961" y="667"/>
                    <a:pt x="966" y="667"/>
                  </a:cubicBezTo>
                  <a:cubicBezTo>
                    <a:pt x="988" y="644"/>
                    <a:pt x="1034" y="636"/>
                    <a:pt x="1059" y="609"/>
                  </a:cubicBezTo>
                  <a:cubicBezTo>
                    <a:pt x="1064" y="608"/>
                    <a:pt x="1064" y="611"/>
                    <a:pt x="1068" y="610"/>
                  </a:cubicBezTo>
                  <a:cubicBezTo>
                    <a:pt x="1070" y="597"/>
                    <a:pt x="1074" y="588"/>
                    <a:pt x="1083" y="580"/>
                  </a:cubicBezTo>
                  <a:cubicBezTo>
                    <a:pt x="1078" y="578"/>
                    <a:pt x="1072" y="573"/>
                    <a:pt x="1067" y="578"/>
                  </a:cubicBezTo>
                  <a:cubicBezTo>
                    <a:pt x="1046" y="572"/>
                    <a:pt x="1030" y="562"/>
                    <a:pt x="1014" y="550"/>
                  </a:cubicBezTo>
                  <a:cubicBezTo>
                    <a:pt x="984" y="573"/>
                    <a:pt x="946" y="548"/>
                    <a:pt x="911" y="556"/>
                  </a:cubicBezTo>
                  <a:cubicBezTo>
                    <a:pt x="910" y="554"/>
                    <a:pt x="909" y="552"/>
                    <a:pt x="905" y="553"/>
                  </a:cubicBezTo>
                  <a:cubicBezTo>
                    <a:pt x="903" y="547"/>
                    <a:pt x="902" y="545"/>
                    <a:pt x="906" y="542"/>
                  </a:cubicBezTo>
                  <a:cubicBezTo>
                    <a:pt x="891" y="542"/>
                    <a:pt x="865" y="548"/>
                    <a:pt x="849" y="534"/>
                  </a:cubicBezTo>
                  <a:cubicBezTo>
                    <a:pt x="847" y="524"/>
                    <a:pt x="867" y="526"/>
                    <a:pt x="871" y="517"/>
                  </a:cubicBezTo>
                  <a:cubicBezTo>
                    <a:pt x="839" y="519"/>
                    <a:pt x="804" y="512"/>
                    <a:pt x="784" y="493"/>
                  </a:cubicBezTo>
                  <a:cubicBezTo>
                    <a:pt x="780" y="494"/>
                    <a:pt x="779" y="491"/>
                    <a:pt x="775" y="492"/>
                  </a:cubicBezTo>
                  <a:cubicBezTo>
                    <a:pt x="768" y="485"/>
                    <a:pt x="760" y="479"/>
                    <a:pt x="754" y="470"/>
                  </a:cubicBezTo>
                  <a:cubicBezTo>
                    <a:pt x="747" y="466"/>
                    <a:pt x="738" y="464"/>
                    <a:pt x="735" y="454"/>
                  </a:cubicBezTo>
                  <a:cubicBezTo>
                    <a:pt x="737" y="454"/>
                    <a:pt x="736" y="453"/>
                    <a:pt x="735" y="453"/>
                  </a:cubicBezTo>
                  <a:cubicBezTo>
                    <a:pt x="749" y="444"/>
                    <a:pt x="776" y="460"/>
                    <a:pt x="789" y="449"/>
                  </a:cubicBezTo>
                  <a:cubicBezTo>
                    <a:pt x="772" y="447"/>
                    <a:pt x="754" y="439"/>
                    <a:pt x="739" y="429"/>
                  </a:cubicBezTo>
                  <a:cubicBezTo>
                    <a:pt x="731" y="424"/>
                    <a:pt x="727" y="417"/>
                    <a:pt x="719" y="409"/>
                  </a:cubicBezTo>
                  <a:cubicBezTo>
                    <a:pt x="710" y="400"/>
                    <a:pt x="700" y="395"/>
                    <a:pt x="695" y="381"/>
                  </a:cubicBezTo>
                  <a:cubicBezTo>
                    <a:pt x="690" y="362"/>
                    <a:pt x="690" y="344"/>
                    <a:pt x="679" y="328"/>
                  </a:cubicBezTo>
                  <a:cubicBezTo>
                    <a:pt x="690" y="317"/>
                    <a:pt x="699" y="332"/>
                    <a:pt x="708" y="336"/>
                  </a:cubicBezTo>
                  <a:cubicBezTo>
                    <a:pt x="715" y="339"/>
                    <a:pt x="722" y="341"/>
                    <a:pt x="730" y="342"/>
                  </a:cubicBezTo>
                  <a:cubicBezTo>
                    <a:pt x="723" y="335"/>
                    <a:pt x="709" y="324"/>
                    <a:pt x="698" y="316"/>
                  </a:cubicBezTo>
                  <a:cubicBezTo>
                    <a:pt x="695" y="305"/>
                    <a:pt x="679" y="300"/>
                    <a:pt x="684" y="288"/>
                  </a:cubicBezTo>
                  <a:cubicBezTo>
                    <a:pt x="692" y="285"/>
                    <a:pt x="696" y="293"/>
                    <a:pt x="702" y="295"/>
                  </a:cubicBezTo>
                  <a:cubicBezTo>
                    <a:pt x="714" y="293"/>
                    <a:pt x="720" y="296"/>
                    <a:pt x="733" y="293"/>
                  </a:cubicBezTo>
                  <a:cubicBezTo>
                    <a:pt x="797" y="283"/>
                    <a:pt x="803" y="203"/>
                    <a:pt x="839" y="161"/>
                  </a:cubicBezTo>
                  <a:cubicBezTo>
                    <a:pt x="843" y="150"/>
                    <a:pt x="846" y="141"/>
                    <a:pt x="857" y="135"/>
                  </a:cubicBezTo>
                  <a:cubicBezTo>
                    <a:pt x="890" y="72"/>
                    <a:pt x="969" y="19"/>
                    <a:pt x="1056" y="37"/>
                  </a:cubicBezTo>
                  <a:cubicBezTo>
                    <a:pt x="1066" y="39"/>
                    <a:pt x="1077" y="45"/>
                    <a:pt x="1089" y="49"/>
                  </a:cubicBezTo>
                  <a:cubicBezTo>
                    <a:pt x="1139" y="0"/>
                    <a:pt x="1234" y="16"/>
                    <a:pt x="1294" y="45"/>
                  </a:cubicBezTo>
                  <a:cubicBezTo>
                    <a:pt x="1294" y="52"/>
                    <a:pt x="1293" y="57"/>
                    <a:pt x="1286" y="55"/>
                  </a:cubicBezTo>
                  <a:cubicBezTo>
                    <a:pt x="1325" y="74"/>
                    <a:pt x="1364" y="99"/>
                    <a:pt x="1377" y="139"/>
                  </a:cubicBezTo>
                  <a:cubicBezTo>
                    <a:pt x="1387" y="141"/>
                    <a:pt x="1396" y="134"/>
                    <a:pt x="1400" y="145"/>
                  </a:cubicBezTo>
                  <a:cubicBezTo>
                    <a:pt x="1399" y="152"/>
                    <a:pt x="1391" y="152"/>
                    <a:pt x="1388" y="153"/>
                  </a:cubicBezTo>
                  <a:cubicBezTo>
                    <a:pt x="1415" y="207"/>
                    <a:pt x="1447" y="280"/>
                    <a:pt x="1522" y="264"/>
                  </a:cubicBezTo>
                  <a:cubicBezTo>
                    <a:pt x="1529" y="258"/>
                    <a:pt x="1533" y="241"/>
                    <a:pt x="1545" y="249"/>
                  </a:cubicBezTo>
                  <a:cubicBezTo>
                    <a:pt x="1550" y="318"/>
                    <a:pt x="1519" y="381"/>
                    <a:pt x="1444" y="374"/>
                  </a:cubicBezTo>
                  <a:close/>
                  <a:moveTo>
                    <a:pt x="842" y="434"/>
                  </a:moveTo>
                  <a:cubicBezTo>
                    <a:pt x="841" y="434"/>
                    <a:pt x="839" y="435"/>
                    <a:pt x="841" y="436"/>
                  </a:cubicBezTo>
                  <a:cubicBezTo>
                    <a:pt x="866" y="453"/>
                    <a:pt x="925" y="469"/>
                    <a:pt x="953" y="446"/>
                  </a:cubicBezTo>
                  <a:cubicBezTo>
                    <a:pt x="960" y="440"/>
                    <a:pt x="965" y="419"/>
                    <a:pt x="972" y="418"/>
                  </a:cubicBezTo>
                  <a:cubicBezTo>
                    <a:pt x="989" y="417"/>
                    <a:pt x="970" y="445"/>
                    <a:pt x="972" y="452"/>
                  </a:cubicBezTo>
                  <a:cubicBezTo>
                    <a:pt x="1003" y="439"/>
                    <a:pt x="1003" y="395"/>
                    <a:pt x="1022" y="371"/>
                  </a:cubicBezTo>
                  <a:cubicBezTo>
                    <a:pt x="991" y="372"/>
                    <a:pt x="970" y="370"/>
                    <a:pt x="948" y="363"/>
                  </a:cubicBezTo>
                  <a:cubicBezTo>
                    <a:pt x="936" y="359"/>
                    <a:pt x="921" y="356"/>
                    <a:pt x="914" y="346"/>
                  </a:cubicBezTo>
                  <a:cubicBezTo>
                    <a:pt x="924" y="337"/>
                    <a:pt x="936" y="344"/>
                    <a:pt x="952" y="341"/>
                  </a:cubicBezTo>
                  <a:cubicBezTo>
                    <a:pt x="973" y="337"/>
                    <a:pt x="985" y="315"/>
                    <a:pt x="998" y="310"/>
                  </a:cubicBezTo>
                  <a:cubicBezTo>
                    <a:pt x="985" y="330"/>
                    <a:pt x="968" y="348"/>
                    <a:pt x="941" y="351"/>
                  </a:cubicBezTo>
                  <a:cubicBezTo>
                    <a:pt x="1009" y="379"/>
                    <a:pt x="1091" y="350"/>
                    <a:pt x="1122" y="295"/>
                  </a:cubicBezTo>
                  <a:cubicBezTo>
                    <a:pt x="1124" y="287"/>
                    <a:pt x="1121" y="274"/>
                    <a:pt x="1125" y="269"/>
                  </a:cubicBezTo>
                  <a:cubicBezTo>
                    <a:pt x="1128" y="269"/>
                    <a:pt x="1127" y="265"/>
                    <a:pt x="1130" y="266"/>
                  </a:cubicBezTo>
                  <a:cubicBezTo>
                    <a:pt x="1140" y="271"/>
                    <a:pt x="1136" y="281"/>
                    <a:pt x="1140" y="291"/>
                  </a:cubicBezTo>
                  <a:cubicBezTo>
                    <a:pt x="1133" y="300"/>
                    <a:pt x="1136" y="312"/>
                    <a:pt x="1130" y="323"/>
                  </a:cubicBezTo>
                  <a:cubicBezTo>
                    <a:pt x="1179" y="311"/>
                    <a:pt x="1214" y="290"/>
                    <a:pt x="1234" y="251"/>
                  </a:cubicBezTo>
                  <a:cubicBezTo>
                    <a:pt x="1249" y="222"/>
                    <a:pt x="1249" y="192"/>
                    <a:pt x="1240" y="158"/>
                  </a:cubicBezTo>
                  <a:cubicBezTo>
                    <a:pt x="1238" y="151"/>
                    <a:pt x="1230" y="143"/>
                    <a:pt x="1236" y="136"/>
                  </a:cubicBezTo>
                  <a:cubicBezTo>
                    <a:pt x="1241" y="134"/>
                    <a:pt x="1242" y="138"/>
                    <a:pt x="1245" y="140"/>
                  </a:cubicBezTo>
                  <a:cubicBezTo>
                    <a:pt x="1241" y="151"/>
                    <a:pt x="1252" y="163"/>
                    <a:pt x="1253" y="174"/>
                  </a:cubicBezTo>
                  <a:cubicBezTo>
                    <a:pt x="1254" y="176"/>
                    <a:pt x="1258" y="175"/>
                    <a:pt x="1259" y="179"/>
                  </a:cubicBezTo>
                  <a:cubicBezTo>
                    <a:pt x="1264" y="208"/>
                    <a:pt x="1288" y="231"/>
                    <a:pt x="1317" y="244"/>
                  </a:cubicBezTo>
                  <a:cubicBezTo>
                    <a:pt x="1324" y="254"/>
                    <a:pt x="1335" y="263"/>
                    <a:pt x="1340" y="276"/>
                  </a:cubicBezTo>
                  <a:cubicBezTo>
                    <a:pt x="1342" y="282"/>
                    <a:pt x="1341" y="291"/>
                    <a:pt x="1347" y="296"/>
                  </a:cubicBezTo>
                  <a:cubicBezTo>
                    <a:pt x="1352" y="286"/>
                    <a:pt x="1346" y="280"/>
                    <a:pt x="1346" y="269"/>
                  </a:cubicBezTo>
                  <a:cubicBezTo>
                    <a:pt x="1357" y="263"/>
                    <a:pt x="1358" y="274"/>
                    <a:pt x="1363" y="279"/>
                  </a:cubicBezTo>
                  <a:cubicBezTo>
                    <a:pt x="1363" y="281"/>
                    <a:pt x="1360" y="279"/>
                    <a:pt x="1360" y="281"/>
                  </a:cubicBezTo>
                  <a:cubicBezTo>
                    <a:pt x="1371" y="297"/>
                    <a:pt x="1367" y="322"/>
                    <a:pt x="1362" y="342"/>
                  </a:cubicBezTo>
                  <a:cubicBezTo>
                    <a:pt x="1375" y="340"/>
                    <a:pt x="1375" y="326"/>
                    <a:pt x="1382" y="318"/>
                  </a:cubicBezTo>
                  <a:cubicBezTo>
                    <a:pt x="1390" y="300"/>
                    <a:pt x="1398" y="288"/>
                    <a:pt x="1400" y="266"/>
                  </a:cubicBezTo>
                  <a:cubicBezTo>
                    <a:pt x="1402" y="236"/>
                    <a:pt x="1389" y="212"/>
                    <a:pt x="1378" y="194"/>
                  </a:cubicBezTo>
                  <a:cubicBezTo>
                    <a:pt x="1373" y="184"/>
                    <a:pt x="1354" y="161"/>
                    <a:pt x="1356" y="154"/>
                  </a:cubicBezTo>
                  <a:cubicBezTo>
                    <a:pt x="1358" y="146"/>
                    <a:pt x="1369" y="149"/>
                    <a:pt x="1372" y="145"/>
                  </a:cubicBezTo>
                  <a:cubicBezTo>
                    <a:pt x="1330" y="131"/>
                    <a:pt x="1309" y="80"/>
                    <a:pt x="1255" y="90"/>
                  </a:cubicBezTo>
                  <a:cubicBezTo>
                    <a:pt x="1253" y="88"/>
                    <a:pt x="1249" y="87"/>
                    <a:pt x="1250" y="82"/>
                  </a:cubicBezTo>
                  <a:cubicBezTo>
                    <a:pt x="1287" y="68"/>
                    <a:pt x="1316" y="98"/>
                    <a:pt x="1341" y="112"/>
                  </a:cubicBezTo>
                  <a:cubicBezTo>
                    <a:pt x="1345" y="124"/>
                    <a:pt x="1357" y="128"/>
                    <a:pt x="1368" y="134"/>
                  </a:cubicBezTo>
                  <a:cubicBezTo>
                    <a:pt x="1344" y="99"/>
                    <a:pt x="1307" y="66"/>
                    <a:pt x="1261" y="65"/>
                  </a:cubicBezTo>
                  <a:cubicBezTo>
                    <a:pt x="1253" y="56"/>
                    <a:pt x="1266" y="54"/>
                    <a:pt x="1270" y="47"/>
                  </a:cubicBezTo>
                  <a:cubicBezTo>
                    <a:pt x="1225" y="27"/>
                    <a:pt x="1166" y="18"/>
                    <a:pt x="1115" y="40"/>
                  </a:cubicBezTo>
                  <a:cubicBezTo>
                    <a:pt x="1111" y="47"/>
                    <a:pt x="1104" y="51"/>
                    <a:pt x="1099" y="57"/>
                  </a:cubicBezTo>
                  <a:cubicBezTo>
                    <a:pt x="1105" y="61"/>
                    <a:pt x="1114" y="63"/>
                    <a:pt x="1118" y="69"/>
                  </a:cubicBezTo>
                  <a:cubicBezTo>
                    <a:pt x="1117" y="72"/>
                    <a:pt x="1117" y="77"/>
                    <a:pt x="1112" y="78"/>
                  </a:cubicBezTo>
                  <a:cubicBezTo>
                    <a:pt x="1106" y="79"/>
                    <a:pt x="1104" y="72"/>
                    <a:pt x="1099" y="69"/>
                  </a:cubicBezTo>
                  <a:cubicBezTo>
                    <a:pt x="1079" y="56"/>
                    <a:pt x="1040" y="42"/>
                    <a:pt x="1010" y="44"/>
                  </a:cubicBezTo>
                  <a:cubicBezTo>
                    <a:pt x="995" y="47"/>
                    <a:pt x="984" y="51"/>
                    <a:pt x="971" y="54"/>
                  </a:cubicBezTo>
                  <a:cubicBezTo>
                    <a:pt x="897" y="70"/>
                    <a:pt x="861" y="146"/>
                    <a:pt x="833" y="209"/>
                  </a:cubicBezTo>
                  <a:cubicBezTo>
                    <a:pt x="822" y="231"/>
                    <a:pt x="815" y="244"/>
                    <a:pt x="801" y="260"/>
                  </a:cubicBezTo>
                  <a:cubicBezTo>
                    <a:pt x="780" y="286"/>
                    <a:pt x="744" y="314"/>
                    <a:pt x="703" y="302"/>
                  </a:cubicBezTo>
                  <a:cubicBezTo>
                    <a:pt x="705" y="312"/>
                    <a:pt x="717" y="313"/>
                    <a:pt x="719" y="322"/>
                  </a:cubicBezTo>
                  <a:cubicBezTo>
                    <a:pt x="729" y="323"/>
                    <a:pt x="733" y="333"/>
                    <a:pt x="740" y="337"/>
                  </a:cubicBezTo>
                  <a:cubicBezTo>
                    <a:pt x="747" y="340"/>
                    <a:pt x="757" y="337"/>
                    <a:pt x="760" y="346"/>
                  </a:cubicBezTo>
                  <a:cubicBezTo>
                    <a:pt x="745" y="360"/>
                    <a:pt x="713" y="347"/>
                    <a:pt x="697" y="342"/>
                  </a:cubicBezTo>
                  <a:cubicBezTo>
                    <a:pt x="704" y="362"/>
                    <a:pt x="707" y="383"/>
                    <a:pt x="718" y="397"/>
                  </a:cubicBezTo>
                  <a:cubicBezTo>
                    <a:pt x="721" y="401"/>
                    <a:pt x="727" y="405"/>
                    <a:pt x="732" y="409"/>
                  </a:cubicBezTo>
                  <a:cubicBezTo>
                    <a:pt x="753" y="428"/>
                    <a:pt x="783" y="448"/>
                    <a:pt x="815" y="436"/>
                  </a:cubicBezTo>
                  <a:cubicBezTo>
                    <a:pt x="825" y="439"/>
                    <a:pt x="823" y="445"/>
                    <a:pt x="820" y="453"/>
                  </a:cubicBezTo>
                  <a:cubicBezTo>
                    <a:pt x="803" y="455"/>
                    <a:pt x="779" y="466"/>
                    <a:pt x="759" y="462"/>
                  </a:cubicBezTo>
                  <a:cubicBezTo>
                    <a:pt x="775" y="482"/>
                    <a:pt x="810" y="503"/>
                    <a:pt x="841" y="508"/>
                  </a:cubicBezTo>
                  <a:cubicBezTo>
                    <a:pt x="859" y="510"/>
                    <a:pt x="885" y="501"/>
                    <a:pt x="892" y="512"/>
                  </a:cubicBezTo>
                  <a:cubicBezTo>
                    <a:pt x="890" y="521"/>
                    <a:pt x="877" y="521"/>
                    <a:pt x="872" y="532"/>
                  </a:cubicBezTo>
                  <a:cubicBezTo>
                    <a:pt x="890" y="540"/>
                    <a:pt x="908" y="524"/>
                    <a:pt x="925" y="530"/>
                  </a:cubicBezTo>
                  <a:cubicBezTo>
                    <a:pt x="928" y="534"/>
                    <a:pt x="925" y="539"/>
                    <a:pt x="925" y="543"/>
                  </a:cubicBezTo>
                  <a:cubicBezTo>
                    <a:pt x="953" y="545"/>
                    <a:pt x="978" y="553"/>
                    <a:pt x="1005" y="543"/>
                  </a:cubicBezTo>
                  <a:cubicBezTo>
                    <a:pt x="998" y="536"/>
                    <a:pt x="988" y="534"/>
                    <a:pt x="985" y="524"/>
                  </a:cubicBezTo>
                  <a:cubicBezTo>
                    <a:pt x="952" y="534"/>
                    <a:pt x="900" y="503"/>
                    <a:pt x="920" y="467"/>
                  </a:cubicBezTo>
                  <a:cubicBezTo>
                    <a:pt x="881" y="465"/>
                    <a:pt x="838" y="457"/>
                    <a:pt x="823" y="428"/>
                  </a:cubicBezTo>
                  <a:cubicBezTo>
                    <a:pt x="832" y="416"/>
                    <a:pt x="859" y="434"/>
                    <a:pt x="867" y="417"/>
                  </a:cubicBezTo>
                  <a:cubicBezTo>
                    <a:pt x="846" y="410"/>
                    <a:pt x="827" y="394"/>
                    <a:pt x="818" y="376"/>
                  </a:cubicBezTo>
                  <a:cubicBezTo>
                    <a:pt x="814" y="369"/>
                    <a:pt x="807" y="357"/>
                    <a:pt x="813" y="347"/>
                  </a:cubicBezTo>
                  <a:cubicBezTo>
                    <a:pt x="828" y="345"/>
                    <a:pt x="820" y="367"/>
                    <a:pt x="834" y="363"/>
                  </a:cubicBezTo>
                  <a:cubicBezTo>
                    <a:pt x="828" y="356"/>
                    <a:pt x="821" y="346"/>
                    <a:pt x="818" y="336"/>
                  </a:cubicBezTo>
                  <a:cubicBezTo>
                    <a:pt x="815" y="326"/>
                    <a:pt x="810" y="302"/>
                    <a:pt x="815" y="296"/>
                  </a:cubicBezTo>
                  <a:cubicBezTo>
                    <a:pt x="817" y="302"/>
                    <a:pt x="829" y="306"/>
                    <a:pt x="823" y="313"/>
                  </a:cubicBezTo>
                  <a:cubicBezTo>
                    <a:pt x="865" y="352"/>
                    <a:pt x="922" y="305"/>
                    <a:pt x="936" y="261"/>
                  </a:cubicBezTo>
                  <a:cubicBezTo>
                    <a:pt x="942" y="242"/>
                    <a:pt x="941" y="220"/>
                    <a:pt x="948" y="202"/>
                  </a:cubicBezTo>
                  <a:cubicBezTo>
                    <a:pt x="955" y="198"/>
                    <a:pt x="963" y="188"/>
                    <a:pt x="965" y="183"/>
                  </a:cubicBezTo>
                  <a:cubicBezTo>
                    <a:pt x="958" y="186"/>
                    <a:pt x="950" y="203"/>
                    <a:pt x="942" y="190"/>
                  </a:cubicBezTo>
                  <a:cubicBezTo>
                    <a:pt x="962" y="156"/>
                    <a:pt x="998" y="113"/>
                    <a:pt x="1048" y="102"/>
                  </a:cubicBezTo>
                  <a:cubicBezTo>
                    <a:pt x="1080" y="94"/>
                    <a:pt x="1107" y="93"/>
                    <a:pt x="1142" y="92"/>
                  </a:cubicBezTo>
                  <a:cubicBezTo>
                    <a:pt x="1151" y="91"/>
                    <a:pt x="1157" y="87"/>
                    <a:pt x="1159" y="100"/>
                  </a:cubicBezTo>
                  <a:cubicBezTo>
                    <a:pt x="1151" y="109"/>
                    <a:pt x="1148" y="102"/>
                    <a:pt x="1140" y="102"/>
                  </a:cubicBezTo>
                  <a:cubicBezTo>
                    <a:pt x="1115" y="98"/>
                    <a:pt x="1099" y="105"/>
                    <a:pt x="1081" y="107"/>
                  </a:cubicBezTo>
                  <a:cubicBezTo>
                    <a:pt x="1031" y="111"/>
                    <a:pt x="990" y="136"/>
                    <a:pt x="967" y="171"/>
                  </a:cubicBezTo>
                  <a:cubicBezTo>
                    <a:pt x="974" y="171"/>
                    <a:pt x="980" y="169"/>
                    <a:pt x="983" y="164"/>
                  </a:cubicBezTo>
                  <a:cubicBezTo>
                    <a:pt x="992" y="166"/>
                    <a:pt x="995" y="170"/>
                    <a:pt x="991" y="179"/>
                  </a:cubicBezTo>
                  <a:cubicBezTo>
                    <a:pt x="986" y="177"/>
                    <a:pt x="986" y="181"/>
                    <a:pt x="982" y="181"/>
                  </a:cubicBezTo>
                  <a:cubicBezTo>
                    <a:pt x="956" y="198"/>
                    <a:pt x="955" y="230"/>
                    <a:pt x="947" y="260"/>
                  </a:cubicBezTo>
                  <a:cubicBezTo>
                    <a:pt x="938" y="295"/>
                    <a:pt x="915" y="318"/>
                    <a:pt x="887" y="333"/>
                  </a:cubicBezTo>
                  <a:cubicBezTo>
                    <a:pt x="877" y="333"/>
                    <a:pt x="868" y="342"/>
                    <a:pt x="856" y="342"/>
                  </a:cubicBezTo>
                  <a:cubicBezTo>
                    <a:pt x="844" y="342"/>
                    <a:pt x="835" y="333"/>
                    <a:pt x="826" y="333"/>
                  </a:cubicBezTo>
                  <a:cubicBezTo>
                    <a:pt x="831" y="353"/>
                    <a:pt x="844" y="365"/>
                    <a:pt x="864" y="367"/>
                  </a:cubicBezTo>
                  <a:cubicBezTo>
                    <a:pt x="860" y="381"/>
                    <a:pt x="836" y="375"/>
                    <a:pt x="826" y="371"/>
                  </a:cubicBezTo>
                  <a:cubicBezTo>
                    <a:pt x="836" y="396"/>
                    <a:pt x="858" y="406"/>
                    <a:pt x="885" y="408"/>
                  </a:cubicBezTo>
                  <a:cubicBezTo>
                    <a:pt x="882" y="427"/>
                    <a:pt x="857" y="431"/>
                    <a:pt x="842" y="434"/>
                  </a:cubicBezTo>
                  <a:close/>
                  <a:moveTo>
                    <a:pt x="1496" y="277"/>
                  </a:moveTo>
                  <a:cubicBezTo>
                    <a:pt x="1431" y="269"/>
                    <a:pt x="1405" y="202"/>
                    <a:pt x="1377" y="156"/>
                  </a:cubicBezTo>
                  <a:cubicBezTo>
                    <a:pt x="1376" y="156"/>
                    <a:pt x="1375" y="156"/>
                    <a:pt x="1373" y="156"/>
                  </a:cubicBezTo>
                  <a:cubicBezTo>
                    <a:pt x="1373" y="158"/>
                    <a:pt x="1371" y="158"/>
                    <a:pt x="1370" y="159"/>
                  </a:cubicBezTo>
                  <a:cubicBezTo>
                    <a:pt x="1380" y="182"/>
                    <a:pt x="1402" y="208"/>
                    <a:pt x="1407" y="237"/>
                  </a:cubicBezTo>
                  <a:cubicBezTo>
                    <a:pt x="1414" y="277"/>
                    <a:pt x="1401" y="306"/>
                    <a:pt x="1386" y="337"/>
                  </a:cubicBezTo>
                  <a:cubicBezTo>
                    <a:pt x="1380" y="340"/>
                    <a:pt x="1378" y="347"/>
                    <a:pt x="1373" y="352"/>
                  </a:cubicBezTo>
                  <a:cubicBezTo>
                    <a:pt x="1384" y="374"/>
                    <a:pt x="1389" y="411"/>
                    <a:pt x="1360" y="419"/>
                  </a:cubicBezTo>
                  <a:cubicBezTo>
                    <a:pt x="1363" y="441"/>
                    <a:pt x="1353" y="456"/>
                    <a:pt x="1350" y="477"/>
                  </a:cubicBezTo>
                  <a:cubicBezTo>
                    <a:pt x="1380" y="482"/>
                    <a:pt x="1412" y="475"/>
                    <a:pt x="1420" y="448"/>
                  </a:cubicBezTo>
                  <a:cubicBezTo>
                    <a:pt x="1405" y="445"/>
                    <a:pt x="1382" y="444"/>
                    <a:pt x="1382" y="431"/>
                  </a:cubicBezTo>
                  <a:cubicBezTo>
                    <a:pt x="1421" y="449"/>
                    <a:pt x="1474" y="434"/>
                    <a:pt x="1487" y="396"/>
                  </a:cubicBezTo>
                  <a:cubicBezTo>
                    <a:pt x="1465" y="398"/>
                    <a:pt x="1449" y="389"/>
                    <a:pt x="1433" y="381"/>
                  </a:cubicBezTo>
                  <a:cubicBezTo>
                    <a:pt x="1417" y="373"/>
                    <a:pt x="1403" y="368"/>
                    <a:pt x="1406" y="353"/>
                  </a:cubicBezTo>
                  <a:cubicBezTo>
                    <a:pt x="1420" y="358"/>
                    <a:pt x="1430" y="364"/>
                    <a:pt x="1444" y="366"/>
                  </a:cubicBezTo>
                  <a:cubicBezTo>
                    <a:pt x="1504" y="372"/>
                    <a:pt x="1536" y="322"/>
                    <a:pt x="1533" y="270"/>
                  </a:cubicBezTo>
                  <a:cubicBezTo>
                    <a:pt x="1521" y="275"/>
                    <a:pt x="1512" y="279"/>
                    <a:pt x="1496" y="277"/>
                  </a:cubicBezTo>
                  <a:close/>
                  <a:moveTo>
                    <a:pt x="936" y="463"/>
                  </a:moveTo>
                  <a:cubicBezTo>
                    <a:pt x="916" y="485"/>
                    <a:pt x="939" y="511"/>
                    <a:pt x="963" y="515"/>
                  </a:cubicBezTo>
                  <a:cubicBezTo>
                    <a:pt x="968" y="512"/>
                    <a:pt x="976" y="511"/>
                    <a:pt x="981" y="508"/>
                  </a:cubicBezTo>
                  <a:cubicBezTo>
                    <a:pt x="1005" y="528"/>
                    <a:pt x="1034" y="543"/>
                    <a:pt x="1061" y="561"/>
                  </a:cubicBezTo>
                  <a:cubicBezTo>
                    <a:pt x="1096" y="570"/>
                    <a:pt x="1129" y="581"/>
                    <a:pt x="1162" y="579"/>
                  </a:cubicBezTo>
                  <a:cubicBezTo>
                    <a:pt x="1188" y="585"/>
                    <a:pt x="1228" y="583"/>
                    <a:pt x="1249" y="569"/>
                  </a:cubicBezTo>
                  <a:cubicBezTo>
                    <a:pt x="1253" y="570"/>
                    <a:pt x="1254" y="567"/>
                    <a:pt x="1259" y="568"/>
                  </a:cubicBezTo>
                  <a:cubicBezTo>
                    <a:pt x="1294" y="534"/>
                    <a:pt x="1332" y="497"/>
                    <a:pt x="1346" y="446"/>
                  </a:cubicBezTo>
                  <a:cubicBezTo>
                    <a:pt x="1343" y="436"/>
                    <a:pt x="1348" y="430"/>
                    <a:pt x="1349" y="422"/>
                  </a:cubicBezTo>
                  <a:cubicBezTo>
                    <a:pt x="1349" y="420"/>
                    <a:pt x="1350" y="417"/>
                    <a:pt x="1350" y="417"/>
                  </a:cubicBezTo>
                  <a:cubicBezTo>
                    <a:pt x="1350" y="404"/>
                    <a:pt x="1346" y="393"/>
                    <a:pt x="1344" y="384"/>
                  </a:cubicBezTo>
                  <a:cubicBezTo>
                    <a:pt x="1340" y="370"/>
                    <a:pt x="1343" y="355"/>
                    <a:pt x="1339" y="341"/>
                  </a:cubicBezTo>
                  <a:cubicBezTo>
                    <a:pt x="1342" y="333"/>
                    <a:pt x="1344" y="317"/>
                    <a:pt x="1336" y="311"/>
                  </a:cubicBezTo>
                  <a:cubicBezTo>
                    <a:pt x="1343" y="251"/>
                    <a:pt x="1277" y="244"/>
                    <a:pt x="1256" y="204"/>
                  </a:cubicBezTo>
                  <a:cubicBezTo>
                    <a:pt x="1255" y="278"/>
                    <a:pt x="1198" y="322"/>
                    <a:pt x="1127" y="333"/>
                  </a:cubicBezTo>
                  <a:cubicBezTo>
                    <a:pt x="1121" y="337"/>
                    <a:pt x="1118" y="344"/>
                    <a:pt x="1112" y="347"/>
                  </a:cubicBezTo>
                  <a:cubicBezTo>
                    <a:pt x="1107" y="345"/>
                    <a:pt x="1102" y="341"/>
                    <a:pt x="1101" y="340"/>
                  </a:cubicBezTo>
                  <a:cubicBezTo>
                    <a:pt x="1105" y="328"/>
                    <a:pt x="1126" y="325"/>
                    <a:pt x="1123" y="310"/>
                  </a:cubicBezTo>
                  <a:cubicBezTo>
                    <a:pt x="1115" y="322"/>
                    <a:pt x="1096" y="341"/>
                    <a:pt x="1084" y="348"/>
                  </a:cubicBezTo>
                  <a:cubicBezTo>
                    <a:pt x="1070" y="357"/>
                    <a:pt x="1051" y="359"/>
                    <a:pt x="1037" y="370"/>
                  </a:cubicBezTo>
                  <a:cubicBezTo>
                    <a:pt x="1016" y="384"/>
                    <a:pt x="1017" y="420"/>
                    <a:pt x="1001" y="442"/>
                  </a:cubicBezTo>
                  <a:cubicBezTo>
                    <a:pt x="992" y="454"/>
                    <a:pt x="981" y="456"/>
                    <a:pt x="970" y="467"/>
                  </a:cubicBezTo>
                  <a:cubicBezTo>
                    <a:pt x="980" y="472"/>
                    <a:pt x="990" y="479"/>
                    <a:pt x="995" y="490"/>
                  </a:cubicBezTo>
                  <a:cubicBezTo>
                    <a:pt x="993" y="493"/>
                    <a:pt x="992" y="496"/>
                    <a:pt x="987" y="495"/>
                  </a:cubicBezTo>
                  <a:cubicBezTo>
                    <a:pt x="981" y="486"/>
                    <a:pt x="970" y="471"/>
                    <a:pt x="957" y="477"/>
                  </a:cubicBezTo>
                  <a:cubicBezTo>
                    <a:pt x="952" y="489"/>
                    <a:pt x="961" y="497"/>
                    <a:pt x="961" y="505"/>
                  </a:cubicBezTo>
                  <a:cubicBezTo>
                    <a:pt x="949" y="502"/>
                    <a:pt x="944" y="489"/>
                    <a:pt x="946" y="475"/>
                  </a:cubicBezTo>
                  <a:cubicBezTo>
                    <a:pt x="942" y="476"/>
                    <a:pt x="938" y="483"/>
                    <a:pt x="935" y="478"/>
                  </a:cubicBezTo>
                  <a:cubicBezTo>
                    <a:pt x="937" y="463"/>
                    <a:pt x="961" y="462"/>
                    <a:pt x="962" y="451"/>
                  </a:cubicBezTo>
                  <a:cubicBezTo>
                    <a:pt x="955" y="456"/>
                    <a:pt x="947" y="461"/>
                    <a:pt x="936" y="463"/>
                  </a:cubicBezTo>
                  <a:close/>
                  <a:moveTo>
                    <a:pt x="1351" y="345"/>
                  </a:moveTo>
                  <a:cubicBezTo>
                    <a:pt x="1353" y="335"/>
                    <a:pt x="1361" y="314"/>
                    <a:pt x="1354" y="306"/>
                  </a:cubicBezTo>
                  <a:cubicBezTo>
                    <a:pt x="1352" y="320"/>
                    <a:pt x="1350" y="334"/>
                    <a:pt x="1351" y="345"/>
                  </a:cubicBezTo>
                  <a:close/>
                  <a:moveTo>
                    <a:pt x="1361" y="409"/>
                  </a:moveTo>
                  <a:cubicBezTo>
                    <a:pt x="1373" y="400"/>
                    <a:pt x="1372" y="375"/>
                    <a:pt x="1365" y="361"/>
                  </a:cubicBezTo>
                  <a:cubicBezTo>
                    <a:pt x="1360" y="361"/>
                    <a:pt x="1356" y="361"/>
                    <a:pt x="1352" y="360"/>
                  </a:cubicBezTo>
                  <a:cubicBezTo>
                    <a:pt x="1351" y="378"/>
                    <a:pt x="1358" y="394"/>
                    <a:pt x="1361" y="409"/>
                  </a:cubicBezTo>
                  <a:close/>
                  <a:moveTo>
                    <a:pt x="1326" y="514"/>
                  </a:moveTo>
                  <a:cubicBezTo>
                    <a:pt x="1334" y="508"/>
                    <a:pt x="1344" y="510"/>
                    <a:pt x="1354" y="504"/>
                  </a:cubicBezTo>
                  <a:cubicBezTo>
                    <a:pt x="1350" y="499"/>
                    <a:pt x="1347" y="492"/>
                    <a:pt x="1341" y="489"/>
                  </a:cubicBezTo>
                  <a:cubicBezTo>
                    <a:pt x="1337" y="498"/>
                    <a:pt x="1327" y="506"/>
                    <a:pt x="1326" y="514"/>
                  </a:cubicBezTo>
                  <a:close/>
                  <a:moveTo>
                    <a:pt x="399" y="573"/>
                  </a:moveTo>
                  <a:cubicBezTo>
                    <a:pt x="402" y="569"/>
                    <a:pt x="408" y="568"/>
                    <a:pt x="415" y="568"/>
                  </a:cubicBezTo>
                  <a:cubicBezTo>
                    <a:pt x="414" y="554"/>
                    <a:pt x="410" y="540"/>
                    <a:pt x="405" y="525"/>
                  </a:cubicBezTo>
                  <a:cubicBezTo>
                    <a:pt x="391" y="542"/>
                    <a:pt x="370" y="554"/>
                    <a:pt x="361" y="576"/>
                  </a:cubicBezTo>
                  <a:cubicBezTo>
                    <a:pt x="370" y="576"/>
                    <a:pt x="374" y="586"/>
                    <a:pt x="374" y="590"/>
                  </a:cubicBezTo>
                  <a:cubicBezTo>
                    <a:pt x="389" y="584"/>
                    <a:pt x="374" y="571"/>
                    <a:pt x="371" y="561"/>
                  </a:cubicBezTo>
                  <a:cubicBezTo>
                    <a:pt x="373" y="561"/>
                    <a:pt x="373" y="560"/>
                    <a:pt x="374" y="560"/>
                  </a:cubicBezTo>
                  <a:cubicBezTo>
                    <a:pt x="381" y="562"/>
                    <a:pt x="382" y="569"/>
                    <a:pt x="389" y="571"/>
                  </a:cubicBezTo>
                  <a:cubicBezTo>
                    <a:pt x="394" y="561"/>
                    <a:pt x="394" y="558"/>
                    <a:pt x="393" y="545"/>
                  </a:cubicBezTo>
                  <a:cubicBezTo>
                    <a:pt x="395" y="545"/>
                    <a:pt x="396" y="543"/>
                    <a:pt x="399" y="543"/>
                  </a:cubicBezTo>
                  <a:cubicBezTo>
                    <a:pt x="411" y="548"/>
                    <a:pt x="400" y="565"/>
                    <a:pt x="399" y="573"/>
                  </a:cubicBezTo>
                  <a:close/>
                  <a:moveTo>
                    <a:pt x="383" y="596"/>
                  </a:moveTo>
                  <a:cubicBezTo>
                    <a:pt x="392" y="592"/>
                    <a:pt x="400" y="593"/>
                    <a:pt x="408" y="598"/>
                  </a:cubicBezTo>
                  <a:cubicBezTo>
                    <a:pt x="412" y="593"/>
                    <a:pt x="418" y="583"/>
                    <a:pt x="414" y="574"/>
                  </a:cubicBezTo>
                  <a:cubicBezTo>
                    <a:pt x="403" y="584"/>
                    <a:pt x="386" y="580"/>
                    <a:pt x="383" y="596"/>
                  </a:cubicBezTo>
                  <a:close/>
                  <a:moveTo>
                    <a:pt x="361" y="632"/>
                  </a:moveTo>
                  <a:cubicBezTo>
                    <a:pt x="364" y="614"/>
                    <a:pt x="375" y="595"/>
                    <a:pt x="359" y="579"/>
                  </a:cubicBezTo>
                  <a:cubicBezTo>
                    <a:pt x="353" y="597"/>
                    <a:pt x="352" y="617"/>
                    <a:pt x="361" y="632"/>
                  </a:cubicBezTo>
                  <a:close/>
                  <a:moveTo>
                    <a:pt x="1209" y="605"/>
                  </a:moveTo>
                  <a:cubicBezTo>
                    <a:pt x="1202" y="605"/>
                    <a:pt x="1209" y="599"/>
                    <a:pt x="1204" y="598"/>
                  </a:cubicBezTo>
                  <a:cubicBezTo>
                    <a:pt x="1207" y="599"/>
                    <a:pt x="1209" y="593"/>
                    <a:pt x="1206" y="593"/>
                  </a:cubicBezTo>
                  <a:cubicBezTo>
                    <a:pt x="1178" y="596"/>
                    <a:pt x="1142" y="593"/>
                    <a:pt x="1119" y="586"/>
                  </a:cubicBezTo>
                  <a:cubicBezTo>
                    <a:pt x="1123" y="637"/>
                    <a:pt x="1192" y="644"/>
                    <a:pt x="1209" y="605"/>
                  </a:cubicBezTo>
                  <a:close/>
                  <a:moveTo>
                    <a:pt x="1221" y="613"/>
                  </a:moveTo>
                  <a:cubicBezTo>
                    <a:pt x="1209" y="628"/>
                    <a:pt x="1179" y="649"/>
                    <a:pt x="1153" y="642"/>
                  </a:cubicBezTo>
                  <a:cubicBezTo>
                    <a:pt x="1144" y="640"/>
                    <a:pt x="1138" y="633"/>
                    <a:pt x="1129" y="631"/>
                  </a:cubicBezTo>
                  <a:cubicBezTo>
                    <a:pt x="1126" y="623"/>
                    <a:pt x="1117" y="621"/>
                    <a:pt x="1113" y="614"/>
                  </a:cubicBezTo>
                  <a:cubicBezTo>
                    <a:pt x="1115" y="605"/>
                    <a:pt x="1111" y="594"/>
                    <a:pt x="1108" y="588"/>
                  </a:cubicBezTo>
                  <a:cubicBezTo>
                    <a:pt x="1101" y="588"/>
                    <a:pt x="1100" y="597"/>
                    <a:pt x="1093" y="598"/>
                  </a:cubicBezTo>
                  <a:cubicBezTo>
                    <a:pt x="1095" y="616"/>
                    <a:pt x="1108" y="631"/>
                    <a:pt x="1119" y="641"/>
                  </a:cubicBezTo>
                  <a:cubicBezTo>
                    <a:pt x="1142" y="664"/>
                    <a:pt x="1178" y="683"/>
                    <a:pt x="1210" y="661"/>
                  </a:cubicBezTo>
                  <a:cubicBezTo>
                    <a:pt x="1201" y="683"/>
                    <a:pt x="1168" y="689"/>
                    <a:pt x="1150" y="672"/>
                  </a:cubicBezTo>
                  <a:cubicBezTo>
                    <a:pt x="1121" y="663"/>
                    <a:pt x="1092" y="633"/>
                    <a:pt x="1084" y="606"/>
                  </a:cubicBezTo>
                  <a:cubicBezTo>
                    <a:pt x="1079" y="614"/>
                    <a:pt x="1075" y="621"/>
                    <a:pt x="1073" y="629"/>
                  </a:cubicBezTo>
                  <a:cubicBezTo>
                    <a:pt x="1078" y="637"/>
                    <a:pt x="1082" y="643"/>
                    <a:pt x="1089" y="649"/>
                  </a:cubicBezTo>
                  <a:cubicBezTo>
                    <a:pt x="1098" y="655"/>
                    <a:pt x="1109" y="664"/>
                    <a:pt x="1117" y="669"/>
                  </a:cubicBezTo>
                  <a:cubicBezTo>
                    <a:pt x="1131" y="678"/>
                    <a:pt x="1148" y="690"/>
                    <a:pt x="1162" y="694"/>
                  </a:cubicBezTo>
                  <a:cubicBezTo>
                    <a:pt x="1193" y="702"/>
                    <a:pt x="1225" y="681"/>
                    <a:pt x="1241" y="660"/>
                  </a:cubicBezTo>
                  <a:cubicBezTo>
                    <a:pt x="1245" y="654"/>
                    <a:pt x="1246" y="647"/>
                    <a:pt x="1250" y="641"/>
                  </a:cubicBezTo>
                  <a:cubicBezTo>
                    <a:pt x="1257" y="631"/>
                    <a:pt x="1273" y="622"/>
                    <a:pt x="1264" y="608"/>
                  </a:cubicBezTo>
                  <a:cubicBezTo>
                    <a:pt x="1262" y="610"/>
                    <a:pt x="1249" y="603"/>
                    <a:pt x="1250" y="610"/>
                  </a:cubicBezTo>
                  <a:cubicBezTo>
                    <a:pt x="1248" y="613"/>
                    <a:pt x="1258" y="620"/>
                    <a:pt x="1255" y="624"/>
                  </a:cubicBezTo>
                  <a:cubicBezTo>
                    <a:pt x="1247" y="627"/>
                    <a:pt x="1241" y="621"/>
                    <a:pt x="1236" y="616"/>
                  </a:cubicBezTo>
                  <a:cubicBezTo>
                    <a:pt x="1238" y="608"/>
                    <a:pt x="1235" y="598"/>
                    <a:pt x="1233" y="590"/>
                  </a:cubicBezTo>
                  <a:cubicBezTo>
                    <a:pt x="1230" y="593"/>
                    <a:pt x="1222" y="592"/>
                    <a:pt x="1221" y="594"/>
                  </a:cubicBezTo>
                  <a:cubicBezTo>
                    <a:pt x="1225" y="598"/>
                    <a:pt x="1221" y="607"/>
                    <a:pt x="1221" y="613"/>
                  </a:cubicBezTo>
                  <a:close/>
                  <a:moveTo>
                    <a:pt x="349" y="649"/>
                  </a:moveTo>
                  <a:cubicBezTo>
                    <a:pt x="345" y="639"/>
                    <a:pt x="339" y="628"/>
                    <a:pt x="332" y="619"/>
                  </a:cubicBezTo>
                  <a:cubicBezTo>
                    <a:pt x="325" y="611"/>
                    <a:pt x="314" y="599"/>
                    <a:pt x="305" y="605"/>
                  </a:cubicBezTo>
                  <a:cubicBezTo>
                    <a:pt x="316" y="618"/>
                    <a:pt x="336" y="633"/>
                    <a:pt x="349" y="649"/>
                  </a:cubicBezTo>
                  <a:close/>
                  <a:moveTo>
                    <a:pt x="378" y="604"/>
                  </a:moveTo>
                  <a:cubicBezTo>
                    <a:pt x="375" y="612"/>
                    <a:pt x="370" y="618"/>
                    <a:pt x="369" y="627"/>
                  </a:cubicBezTo>
                  <a:cubicBezTo>
                    <a:pt x="379" y="624"/>
                    <a:pt x="385" y="616"/>
                    <a:pt x="391" y="609"/>
                  </a:cubicBezTo>
                  <a:cubicBezTo>
                    <a:pt x="394" y="609"/>
                    <a:pt x="400" y="605"/>
                    <a:pt x="396" y="603"/>
                  </a:cubicBezTo>
                  <a:cubicBezTo>
                    <a:pt x="394" y="604"/>
                    <a:pt x="385" y="606"/>
                    <a:pt x="378" y="604"/>
                  </a:cubicBezTo>
                  <a:close/>
                  <a:moveTo>
                    <a:pt x="1277" y="620"/>
                  </a:moveTo>
                  <a:cubicBezTo>
                    <a:pt x="1277" y="621"/>
                    <a:pt x="1277" y="622"/>
                    <a:pt x="1277" y="623"/>
                  </a:cubicBezTo>
                  <a:cubicBezTo>
                    <a:pt x="1256" y="653"/>
                    <a:pt x="1234" y="698"/>
                    <a:pt x="1190" y="704"/>
                  </a:cubicBezTo>
                  <a:cubicBezTo>
                    <a:pt x="1168" y="706"/>
                    <a:pt x="1149" y="701"/>
                    <a:pt x="1134" y="691"/>
                  </a:cubicBezTo>
                  <a:cubicBezTo>
                    <a:pt x="1132" y="689"/>
                    <a:pt x="1131" y="685"/>
                    <a:pt x="1128" y="684"/>
                  </a:cubicBezTo>
                  <a:cubicBezTo>
                    <a:pt x="1125" y="682"/>
                    <a:pt x="1121" y="683"/>
                    <a:pt x="1118" y="681"/>
                  </a:cubicBezTo>
                  <a:cubicBezTo>
                    <a:pt x="1103" y="673"/>
                    <a:pt x="1094" y="657"/>
                    <a:pt x="1078" y="655"/>
                  </a:cubicBezTo>
                  <a:cubicBezTo>
                    <a:pt x="1071" y="646"/>
                    <a:pt x="1059" y="636"/>
                    <a:pt x="1058" y="625"/>
                  </a:cubicBezTo>
                  <a:cubicBezTo>
                    <a:pt x="1040" y="636"/>
                    <a:pt x="1007" y="653"/>
                    <a:pt x="993" y="664"/>
                  </a:cubicBezTo>
                  <a:cubicBezTo>
                    <a:pt x="988" y="667"/>
                    <a:pt x="982" y="669"/>
                    <a:pt x="980" y="671"/>
                  </a:cubicBezTo>
                  <a:cubicBezTo>
                    <a:pt x="975" y="677"/>
                    <a:pt x="982" y="691"/>
                    <a:pt x="985" y="699"/>
                  </a:cubicBezTo>
                  <a:cubicBezTo>
                    <a:pt x="987" y="706"/>
                    <a:pt x="991" y="713"/>
                    <a:pt x="992" y="721"/>
                  </a:cubicBezTo>
                  <a:cubicBezTo>
                    <a:pt x="1000" y="721"/>
                    <a:pt x="1009" y="724"/>
                    <a:pt x="1014" y="722"/>
                  </a:cubicBezTo>
                  <a:cubicBezTo>
                    <a:pt x="1017" y="717"/>
                    <a:pt x="1014" y="702"/>
                    <a:pt x="1017" y="694"/>
                  </a:cubicBezTo>
                  <a:cubicBezTo>
                    <a:pt x="1023" y="692"/>
                    <a:pt x="1025" y="694"/>
                    <a:pt x="1031" y="691"/>
                  </a:cubicBezTo>
                  <a:cubicBezTo>
                    <a:pt x="1040" y="698"/>
                    <a:pt x="1051" y="700"/>
                    <a:pt x="1064" y="704"/>
                  </a:cubicBezTo>
                  <a:cubicBezTo>
                    <a:pt x="1080" y="708"/>
                    <a:pt x="1094" y="715"/>
                    <a:pt x="1108" y="721"/>
                  </a:cubicBezTo>
                  <a:cubicBezTo>
                    <a:pt x="1126" y="728"/>
                    <a:pt x="1143" y="733"/>
                    <a:pt x="1160" y="741"/>
                  </a:cubicBezTo>
                  <a:cubicBezTo>
                    <a:pt x="1176" y="748"/>
                    <a:pt x="1193" y="756"/>
                    <a:pt x="1208" y="766"/>
                  </a:cubicBezTo>
                  <a:cubicBezTo>
                    <a:pt x="1223" y="776"/>
                    <a:pt x="1231" y="796"/>
                    <a:pt x="1253" y="794"/>
                  </a:cubicBezTo>
                  <a:cubicBezTo>
                    <a:pt x="1247" y="757"/>
                    <a:pt x="1269" y="713"/>
                    <a:pt x="1276" y="680"/>
                  </a:cubicBezTo>
                  <a:cubicBezTo>
                    <a:pt x="1287" y="660"/>
                    <a:pt x="1301" y="643"/>
                    <a:pt x="1307" y="619"/>
                  </a:cubicBezTo>
                  <a:cubicBezTo>
                    <a:pt x="1294" y="619"/>
                    <a:pt x="1291" y="616"/>
                    <a:pt x="1277" y="616"/>
                  </a:cubicBezTo>
                  <a:cubicBezTo>
                    <a:pt x="1277" y="618"/>
                    <a:pt x="1277" y="619"/>
                    <a:pt x="1277" y="620"/>
                  </a:cubicBezTo>
                  <a:close/>
                  <a:moveTo>
                    <a:pt x="1354" y="654"/>
                  </a:moveTo>
                  <a:cubicBezTo>
                    <a:pt x="1359" y="652"/>
                    <a:pt x="1362" y="647"/>
                    <a:pt x="1368" y="645"/>
                  </a:cubicBezTo>
                  <a:cubicBezTo>
                    <a:pt x="1359" y="633"/>
                    <a:pt x="1342" y="631"/>
                    <a:pt x="1326" y="624"/>
                  </a:cubicBezTo>
                  <a:cubicBezTo>
                    <a:pt x="1325" y="624"/>
                    <a:pt x="1324" y="624"/>
                    <a:pt x="1324" y="625"/>
                  </a:cubicBezTo>
                  <a:cubicBezTo>
                    <a:pt x="1331" y="637"/>
                    <a:pt x="1340" y="647"/>
                    <a:pt x="1354" y="654"/>
                  </a:cubicBezTo>
                  <a:close/>
                  <a:moveTo>
                    <a:pt x="401" y="676"/>
                  </a:moveTo>
                  <a:cubicBezTo>
                    <a:pt x="398" y="680"/>
                    <a:pt x="383" y="681"/>
                    <a:pt x="376" y="681"/>
                  </a:cubicBezTo>
                  <a:cubicBezTo>
                    <a:pt x="374" y="681"/>
                    <a:pt x="373" y="682"/>
                    <a:pt x="371" y="682"/>
                  </a:cubicBezTo>
                  <a:cubicBezTo>
                    <a:pt x="350" y="681"/>
                    <a:pt x="337" y="664"/>
                    <a:pt x="310" y="662"/>
                  </a:cubicBezTo>
                  <a:cubicBezTo>
                    <a:pt x="296" y="661"/>
                    <a:pt x="281" y="664"/>
                    <a:pt x="268" y="669"/>
                  </a:cubicBezTo>
                  <a:cubicBezTo>
                    <a:pt x="249" y="675"/>
                    <a:pt x="239" y="680"/>
                    <a:pt x="227" y="696"/>
                  </a:cubicBezTo>
                  <a:cubicBezTo>
                    <a:pt x="224" y="743"/>
                    <a:pt x="247" y="768"/>
                    <a:pt x="263" y="799"/>
                  </a:cubicBezTo>
                  <a:cubicBezTo>
                    <a:pt x="285" y="819"/>
                    <a:pt x="305" y="840"/>
                    <a:pt x="340" y="841"/>
                  </a:cubicBezTo>
                  <a:cubicBezTo>
                    <a:pt x="360" y="841"/>
                    <a:pt x="377" y="825"/>
                    <a:pt x="395" y="826"/>
                  </a:cubicBezTo>
                  <a:cubicBezTo>
                    <a:pt x="405" y="826"/>
                    <a:pt x="415" y="832"/>
                    <a:pt x="426" y="831"/>
                  </a:cubicBezTo>
                  <a:cubicBezTo>
                    <a:pt x="443" y="828"/>
                    <a:pt x="459" y="805"/>
                    <a:pt x="467" y="791"/>
                  </a:cubicBezTo>
                  <a:cubicBezTo>
                    <a:pt x="470" y="786"/>
                    <a:pt x="475" y="781"/>
                    <a:pt x="476" y="778"/>
                  </a:cubicBezTo>
                  <a:cubicBezTo>
                    <a:pt x="494" y="737"/>
                    <a:pt x="494" y="690"/>
                    <a:pt x="466" y="656"/>
                  </a:cubicBezTo>
                  <a:cubicBezTo>
                    <a:pt x="454" y="651"/>
                    <a:pt x="447" y="636"/>
                    <a:pt x="434" y="632"/>
                  </a:cubicBezTo>
                  <a:cubicBezTo>
                    <a:pt x="406" y="625"/>
                    <a:pt x="380" y="644"/>
                    <a:pt x="366" y="659"/>
                  </a:cubicBezTo>
                  <a:cubicBezTo>
                    <a:pt x="374" y="668"/>
                    <a:pt x="379" y="670"/>
                    <a:pt x="393" y="666"/>
                  </a:cubicBezTo>
                  <a:cubicBezTo>
                    <a:pt x="395" y="658"/>
                    <a:pt x="386" y="653"/>
                    <a:pt x="391" y="649"/>
                  </a:cubicBezTo>
                  <a:cubicBezTo>
                    <a:pt x="402" y="652"/>
                    <a:pt x="409" y="667"/>
                    <a:pt x="401" y="676"/>
                  </a:cubicBezTo>
                  <a:close/>
                  <a:moveTo>
                    <a:pt x="1263" y="792"/>
                  </a:moveTo>
                  <a:cubicBezTo>
                    <a:pt x="1267" y="787"/>
                    <a:pt x="1265" y="781"/>
                    <a:pt x="1270" y="776"/>
                  </a:cubicBezTo>
                  <a:cubicBezTo>
                    <a:pt x="1269" y="756"/>
                    <a:pt x="1278" y="745"/>
                    <a:pt x="1286" y="731"/>
                  </a:cubicBezTo>
                  <a:cubicBezTo>
                    <a:pt x="1303" y="702"/>
                    <a:pt x="1320" y="681"/>
                    <a:pt x="1342" y="660"/>
                  </a:cubicBezTo>
                  <a:cubicBezTo>
                    <a:pt x="1330" y="654"/>
                    <a:pt x="1326" y="640"/>
                    <a:pt x="1315" y="634"/>
                  </a:cubicBezTo>
                  <a:cubicBezTo>
                    <a:pt x="1285" y="673"/>
                    <a:pt x="1260" y="741"/>
                    <a:pt x="1263" y="792"/>
                  </a:cubicBezTo>
                  <a:close/>
                  <a:moveTo>
                    <a:pt x="1352" y="669"/>
                  </a:moveTo>
                  <a:cubicBezTo>
                    <a:pt x="1329" y="682"/>
                    <a:pt x="1310" y="707"/>
                    <a:pt x="1296" y="731"/>
                  </a:cubicBezTo>
                  <a:cubicBezTo>
                    <a:pt x="1284" y="751"/>
                    <a:pt x="1278" y="769"/>
                    <a:pt x="1279" y="791"/>
                  </a:cubicBezTo>
                  <a:cubicBezTo>
                    <a:pt x="1306" y="737"/>
                    <a:pt x="1344" y="689"/>
                    <a:pt x="1405" y="672"/>
                  </a:cubicBezTo>
                  <a:cubicBezTo>
                    <a:pt x="1403" y="662"/>
                    <a:pt x="1403" y="651"/>
                    <a:pt x="1398" y="644"/>
                  </a:cubicBezTo>
                  <a:cubicBezTo>
                    <a:pt x="1380" y="645"/>
                    <a:pt x="1364" y="657"/>
                    <a:pt x="1352" y="669"/>
                  </a:cubicBezTo>
                  <a:close/>
                  <a:moveTo>
                    <a:pt x="941" y="689"/>
                  </a:moveTo>
                  <a:cubicBezTo>
                    <a:pt x="931" y="702"/>
                    <a:pt x="923" y="718"/>
                    <a:pt x="909" y="727"/>
                  </a:cubicBezTo>
                  <a:cubicBezTo>
                    <a:pt x="903" y="742"/>
                    <a:pt x="889" y="749"/>
                    <a:pt x="880" y="761"/>
                  </a:cubicBezTo>
                  <a:cubicBezTo>
                    <a:pt x="866" y="777"/>
                    <a:pt x="858" y="798"/>
                    <a:pt x="842" y="813"/>
                  </a:cubicBezTo>
                  <a:cubicBezTo>
                    <a:pt x="841" y="821"/>
                    <a:pt x="835" y="828"/>
                    <a:pt x="830" y="836"/>
                  </a:cubicBezTo>
                  <a:cubicBezTo>
                    <a:pt x="822" y="862"/>
                    <a:pt x="800" y="876"/>
                    <a:pt x="791" y="900"/>
                  </a:cubicBezTo>
                  <a:cubicBezTo>
                    <a:pt x="783" y="924"/>
                    <a:pt x="795" y="952"/>
                    <a:pt x="794" y="983"/>
                  </a:cubicBezTo>
                  <a:cubicBezTo>
                    <a:pt x="804" y="1002"/>
                    <a:pt x="824" y="1019"/>
                    <a:pt x="847" y="1026"/>
                  </a:cubicBezTo>
                  <a:cubicBezTo>
                    <a:pt x="873" y="1034"/>
                    <a:pt x="913" y="1043"/>
                    <a:pt x="936" y="1026"/>
                  </a:cubicBezTo>
                  <a:cubicBezTo>
                    <a:pt x="918" y="996"/>
                    <a:pt x="923" y="952"/>
                    <a:pt x="943" y="930"/>
                  </a:cubicBezTo>
                  <a:cubicBezTo>
                    <a:pt x="941" y="905"/>
                    <a:pt x="919" y="884"/>
                    <a:pt x="892" y="883"/>
                  </a:cubicBezTo>
                  <a:cubicBezTo>
                    <a:pt x="887" y="883"/>
                    <a:pt x="881" y="889"/>
                    <a:pt x="876" y="883"/>
                  </a:cubicBezTo>
                  <a:cubicBezTo>
                    <a:pt x="883" y="868"/>
                    <a:pt x="909" y="877"/>
                    <a:pt x="922" y="879"/>
                  </a:cubicBezTo>
                  <a:cubicBezTo>
                    <a:pt x="924" y="867"/>
                    <a:pt x="910" y="863"/>
                    <a:pt x="912" y="854"/>
                  </a:cubicBezTo>
                  <a:cubicBezTo>
                    <a:pt x="927" y="858"/>
                    <a:pt x="939" y="872"/>
                    <a:pt x="932" y="889"/>
                  </a:cubicBezTo>
                  <a:cubicBezTo>
                    <a:pt x="937" y="893"/>
                    <a:pt x="941" y="897"/>
                    <a:pt x="946" y="900"/>
                  </a:cubicBezTo>
                  <a:cubicBezTo>
                    <a:pt x="955" y="907"/>
                    <a:pt x="955" y="922"/>
                    <a:pt x="968" y="924"/>
                  </a:cubicBezTo>
                  <a:cubicBezTo>
                    <a:pt x="972" y="903"/>
                    <a:pt x="969" y="887"/>
                    <a:pt x="978" y="876"/>
                  </a:cubicBezTo>
                  <a:cubicBezTo>
                    <a:pt x="972" y="862"/>
                    <a:pt x="976" y="848"/>
                    <a:pt x="972" y="833"/>
                  </a:cubicBezTo>
                  <a:cubicBezTo>
                    <a:pt x="971" y="829"/>
                    <a:pt x="968" y="826"/>
                    <a:pt x="967" y="822"/>
                  </a:cubicBezTo>
                  <a:cubicBezTo>
                    <a:pt x="966" y="817"/>
                    <a:pt x="968" y="812"/>
                    <a:pt x="967" y="807"/>
                  </a:cubicBezTo>
                  <a:cubicBezTo>
                    <a:pt x="965" y="793"/>
                    <a:pt x="958" y="781"/>
                    <a:pt x="956" y="770"/>
                  </a:cubicBezTo>
                  <a:cubicBezTo>
                    <a:pt x="953" y="755"/>
                    <a:pt x="965" y="740"/>
                    <a:pt x="983" y="750"/>
                  </a:cubicBezTo>
                  <a:cubicBezTo>
                    <a:pt x="985" y="738"/>
                    <a:pt x="975" y="730"/>
                    <a:pt x="983" y="722"/>
                  </a:cubicBezTo>
                  <a:cubicBezTo>
                    <a:pt x="978" y="708"/>
                    <a:pt x="972" y="693"/>
                    <a:pt x="963" y="679"/>
                  </a:cubicBezTo>
                  <a:cubicBezTo>
                    <a:pt x="957" y="683"/>
                    <a:pt x="949" y="685"/>
                    <a:pt x="941" y="689"/>
                  </a:cubicBezTo>
                  <a:close/>
                  <a:moveTo>
                    <a:pt x="1320" y="785"/>
                  </a:moveTo>
                  <a:cubicBezTo>
                    <a:pt x="1336" y="786"/>
                    <a:pt x="1344" y="779"/>
                    <a:pt x="1356" y="771"/>
                  </a:cubicBezTo>
                  <a:cubicBezTo>
                    <a:pt x="1366" y="765"/>
                    <a:pt x="1378" y="763"/>
                    <a:pt x="1387" y="758"/>
                  </a:cubicBezTo>
                  <a:cubicBezTo>
                    <a:pt x="1393" y="755"/>
                    <a:pt x="1398" y="751"/>
                    <a:pt x="1405" y="748"/>
                  </a:cubicBezTo>
                  <a:cubicBezTo>
                    <a:pt x="1425" y="741"/>
                    <a:pt x="1447" y="735"/>
                    <a:pt x="1464" y="725"/>
                  </a:cubicBezTo>
                  <a:cubicBezTo>
                    <a:pt x="1458" y="722"/>
                    <a:pt x="1453" y="718"/>
                    <a:pt x="1453" y="711"/>
                  </a:cubicBezTo>
                  <a:cubicBezTo>
                    <a:pt x="1421" y="709"/>
                    <a:pt x="1400" y="725"/>
                    <a:pt x="1380" y="731"/>
                  </a:cubicBezTo>
                  <a:cubicBezTo>
                    <a:pt x="1397" y="713"/>
                    <a:pt x="1424" y="704"/>
                    <a:pt x="1457" y="701"/>
                  </a:cubicBezTo>
                  <a:cubicBezTo>
                    <a:pt x="1450" y="694"/>
                    <a:pt x="1442" y="692"/>
                    <a:pt x="1441" y="681"/>
                  </a:cubicBezTo>
                  <a:cubicBezTo>
                    <a:pt x="1416" y="689"/>
                    <a:pt x="1393" y="710"/>
                    <a:pt x="1365" y="716"/>
                  </a:cubicBezTo>
                  <a:cubicBezTo>
                    <a:pt x="1381" y="701"/>
                    <a:pt x="1404" y="692"/>
                    <a:pt x="1422" y="679"/>
                  </a:cubicBezTo>
                  <a:cubicBezTo>
                    <a:pt x="1355" y="691"/>
                    <a:pt x="1321" y="735"/>
                    <a:pt x="1292" y="786"/>
                  </a:cubicBezTo>
                  <a:cubicBezTo>
                    <a:pt x="1309" y="780"/>
                    <a:pt x="1316" y="757"/>
                    <a:pt x="1329" y="752"/>
                  </a:cubicBezTo>
                  <a:cubicBezTo>
                    <a:pt x="1324" y="760"/>
                    <a:pt x="1321" y="770"/>
                    <a:pt x="1315" y="777"/>
                  </a:cubicBezTo>
                  <a:cubicBezTo>
                    <a:pt x="1325" y="772"/>
                    <a:pt x="1331" y="763"/>
                    <a:pt x="1342" y="758"/>
                  </a:cubicBezTo>
                  <a:cubicBezTo>
                    <a:pt x="1336" y="768"/>
                    <a:pt x="1329" y="777"/>
                    <a:pt x="1320" y="785"/>
                  </a:cubicBezTo>
                  <a:close/>
                  <a:moveTo>
                    <a:pt x="1078" y="735"/>
                  </a:moveTo>
                  <a:cubicBezTo>
                    <a:pt x="1131" y="746"/>
                    <a:pt x="1173" y="767"/>
                    <a:pt x="1215" y="788"/>
                  </a:cubicBezTo>
                  <a:cubicBezTo>
                    <a:pt x="1221" y="791"/>
                    <a:pt x="1215" y="787"/>
                    <a:pt x="1215" y="787"/>
                  </a:cubicBezTo>
                  <a:cubicBezTo>
                    <a:pt x="1209" y="780"/>
                    <a:pt x="1204" y="776"/>
                    <a:pt x="1196" y="772"/>
                  </a:cubicBezTo>
                  <a:cubicBezTo>
                    <a:pt x="1169" y="756"/>
                    <a:pt x="1135" y="734"/>
                    <a:pt x="1102" y="731"/>
                  </a:cubicBezTo>
                  <a:cubicBezTo>
                    <a:pt x="1082" y="720"/>
                    <a:pt x="1054" y="711"/>
                    <a:pt x="1026" y="707"/>
                  </a:cubicBezTo>
                  <a:cubicBezTo>
                    <a:pt x="1025" y="712"/>
                    <a:pt x="1024" y="713"/>
                    <a:pt x="1024" y="720"/>
                  </a:cubicBezTo>
                  <a:cubicBezTo>
                    <a:pt x="1037" y="728"/>
                    <a:pt x="1058" y="731"/>
                    <a:pt x="1078" y="735"/>
                  </a:cubicBezTo>
                  <a:close/>
                  <a:moveTo>
                    <a:pt x="1463" y="737"/>
                  </a:moveTo>
                  <a:cubicBezTo>
                    <a:pt x="1439" y="748"/>
                    <a:pt x="1415" y="755"/>
                    <a:pt x="1391" y="767"/>
                  </a:cubicBezTo>
                  <a:cubicBezTo>
                    <a:pt x="1383" y="771"/>
                    <a:pt x="1374" y="775"/>
                    <a:pt x="1365" y="777"/>
                  </a:cubicBezTo>
                  <a:cubicBezTo>
                    <a:pt x="1356" y="784"/>
                    <a:pt x="1346" y="791"/>
                    <a:pt x="1337" y="798"/>
                  </a:cubicBezTo>
                  <a:cubicBezTo>
                    <a:pt x="1316" y="907"/>
                    <a:pt x="1316" y="1002"/>
                    <a:pt x="1304" y="1112"/>
                  </a:cubicBezTo>
                  <a:cubicBezTo>
                    <a:pt x="1321" y="1111"/>
                    <a:pt x="1336" y="1101"/>
                    <a:pt x="1356" y="1095"/>
                  </a:cubicBezTo>
                  <a:cubicBezTo>
                    <a:pt x="1387" y="1085"/>
                    <a:pt x="1423" y="1085"/>
                    <a:pt x="1447" y="1072"/>
                  </a:cubicBezTo>
                  <a:cubicBezTo>
                    <a:pt x="1445" y="1073"/>
                    <a:pt x="1454" y="1068"/>
                    <a:pt x="1453" y="1069"/>
                  </a:cubicBezTo>
                  <a:cubicBezTo>
                    <a:pt x="1457" y="1064"/>
                    <a:pt x="1457" y="1055"/>
                    <a:pt x="1462" y="1054"/>
                  </a:cubicBezTo>
                  <a:cubicBezTo>
                    <a:pt x="1464" y="1028"/>
                    <a:pt x="1486" y="985"/>
                    <a:pt x="1467" y="962"/>
                  </a:cubicBezTo>
                  <a:cubicBezTo>
                    <a:pt x="1469" y="956"/>
                    <a:pt x="1464" y="946"/>
                    <a:pt x="1467" y="942"/>
                  </a:cubicBezTo>
                  <a:cubicBezTo>
                    <a:pt x="1460" y="937"/>
                    <a:pt x="1452" y="925"/>
                    <a:pt x="1456" y="917"/>
                  </a:cubicBezTo>
                  <a:cubicBezTo>
                    <a:pt x="1451" y="909"/>
                    <a:pt x="1445" y="905"/>
                    <a:pt x="1448" y="895"/>
                  </a:cubicBezTo>
                  <a:cubicBezTo>
                    <a:pt x="1440" y="894"/>
                    <a:pt x="1446" y="886"/>
                    <a:pt x="1443" y="880"/>
                  </a:cubicBezTo>
                  <a:cubicBezTo>
                    <a:pt x="1454" y="862"/>
                    <a:pt x="1478" y="861"/>
                    <a:pt x="1486" y="842"/>
                  </a:cubicBezTo>
                  <a:cubicBezTo>
                    <a:pt x="1488" y="837"/>
                    <a:pt x="1487" y="823"/>
                    <a:pt x="1488" y="812"/>
                  </a:cubicBezTo>
                  <a:cubicBezTo>
                    <a:pt x="1489" y="791"/>
                    <a:pt x="1487" y="765"/>
                    <a:pt x="1497" y="750"/>
                  </a:cubicBezTo>
                  <a:cubicBezTo>
                    <a:pt x="1494" y="740"/>
                    <a:pt x="1500" y="734"/>
                    <a:pt x="1497" y="725"/>
                  </a:cubicBezTo>
                  <a:cubicBezTo>
                    <a:pt x="1480" y="723"/>
                    <a:pt x="1472" y="733"/>
                    <a:pt x="1463" y="737"/>
                  </a:cubicBezTo>
                  <a:close/>
                  <a:moveTo>
                    <a:pt x="1138" y="762"/>
                  </a:moveTo>
                  <a:cubicBezTo>
                    <a:pt x="1097" y="748"/>
                    <a:pt x="1043" y="737"/>
                    <a:pt x="998" y="732"/>
                  </a:cubicBezTo>
                  <a:cubicBezTo>
                    <a:pt x="997" y="729"/>
                    <a:pt x="995" y="737"/>
                    <a:pt x="992" y="737"/>
                  </a:cubicBezTo>
                  <a:cubicBezTo>
                    <a:pt x="993" y="742"/>
                    <a:pt x="993" y="747"/>
                    <a:pt x="993" y="755"/>
                  </a:cubicBezTo>
                  <a:cubicBezTo>
                    <a:pt x="1026" y="756"/>
                    <a:pt x="1056" y="768"/>
                    <a:pt x="1087" y="773"/>
                  </a:cubicBezTo>
                  <a:cubicBezTo>
                    <a:pt x="1115" y="778"/>
                    <a:pt x="1139" y="788"/>
                    <a:pt x="1164" y="793"/>
                  </a:cubicBezTo>
                  <a:cubicBezTo>
                    <a:pt x="1180" y="797"/>
                    <a:pt x="1198" y="796"/>
                    <a:pt x="1213" y="797"/>
                  </a:cubicBezTo>
                  <a:cubicBezTo>
                    <a:pt x="1185" y="789"/>
                    <a:pt x="1162" y="771"/>
                    <a:pt x="1138" y="762"/>
                  </a:cubicBezTo>
                  <a:close/>
                  <a:moveTo>
                    <a:pt x="1499" y="822"/>
                  </a:moveTo>
                  <a:cubicBezTo>
                    <a:pt x="1504" y="824"/>
                    <a:pt x="1504" y="827"/>
                    <a:pt x="1504" y="832"/>
                  </a:cubicBezTo>
                  <a:cubicBezTo>
                    <a:pt x="1504" y="847"/>
                    <a:pt x="1467" y="868"/>
                    <a:pt x="1459" y="884"/>
                  </a:cubicBezTo>
                  <a:cubicBezTo>
                    <a:pt x="1472" y="894"/>
                    <a:pt x="1479" y="883"/>
                    <a:pt x="1494" y="879"/>
                  </a:cubicBezTo>
                  <a:cubicBezTo>
                    <a:pt x="1501" y="873"/>
                    <a:pt x="1504" y="863"/>
                    <a:pt x="1512" y="858"/>
                  </a:cubicBezTo>
                  <a:cubicBezTo>
                    <a:pt x="1515" y="852"/>
                    <a:pt x="1517" y="839"/>
                    <a:pt x="1525" y="842"/>
                  </a:cubicBezTo>
                  <a:cubicBezTo>
                    <a:pt x="1515" y="866"/>
                    <a:pt x="1505" y="887"/>
                    <a:pt x="1482" y="897"/>
                  </a:cubicBezTo>
                  <a:cubicBezTo>
                    <a:pt x="1476" y="899"/>
                    <a:pt x="1464" y="897"/>
                    <a:pt x="1464" y="909"/>
                  </a:cubicBezTo>
                  <a:cubicBezTo>
                    <a:pt x="1472" y="912"/>
                    <a:pt x="1487" y="910"/>
                    <a:pt x="1494" y="907"/>
                  </a:cubicBezTo>
                  <a:cubicBezTo>
                    <a:pt x="1508" y="899"/>
                    <a:pt x="1510" y="881"/>
                    <a:pt x="1524" y="876"/>
                  </a:cubicBezTo>
                  <a:cubicBezTo>
                    <a:pt x="1514" y="898"/>
                    <a:pt x="1503" y="920"/>
                    <a:pt x="1471" y="920"/>
                  </a:cubicBezTo>
                  <a:cubicBezTo>
                    <a:pt x="1472" y="925"/>
                    <a:pt x="1469" y="925"/>
                    <a:pt x="1469" y="929"/>
                  </a:cubicBezTo>
                  <a:cubicBezTo>
                    <a:pt x="1470" y="929"/>
                    <a:pt x="1471" y="930"/>
                    <a:pt x="1471" y="932"/>
                  </a:cubicBezTo>
                  <a:cubicBezTo>
                    <a:pt x="1493" y="941"/>
                    <a:pt x="1517" y="919"/>
                    <a:pt x="1524" y="898"/>
                  </a:cubicBezTo>
                  <a:cubicBezTo>
                    <a:pt x="1528" y="897"/>
                    <a:pt x="1528" y="891"/>
                    <a:pt x="1534" y="892"/>
                  </a:cubicBezTo>
                  <a:cubicBezTo>
                    <a:pt x="1526" y="919"/>
                    <a:pt x="1510" y="939"/>
                    <a:pt x="1481" y="945"/>
                  </a:cubicBezTo>
                  <a:cubicBezTo>
                    <a:pt x="1482" y="949"/>
                    <a:pt x="1481" y="951"/>
                    <a:pt x="1479" y="954"/>
                  </a:cubicBezTo>
                  <a:cubicBezTo>
                    <a:pt x="1484" y="953"/>
                    <a:pt x="1488" y="957"/>
                    <a:pt x="1493" y="959"/>
                  </a:cubicBezTo>
                  <a:cubicBezTo>
                    <a:pt x="1523" y="946"/>
                    <a:pt x="1545" y="917"/>
                    <a:pt x="1545" y="884"/>
                  </a:cubicBezTo>
                  <a:cubicBezTo>
                    <a:pt x="1546" y="854"/>
                    <a:pt x="1525" y="830"/>
                    <a:pt x="1522" y="799"/>
                  </a:cubicBezTo>
                  <a:cubicBezTo>
                    <a:pt x="1524" y="787"/>
                    <a:pt x="1525" y="771"/>
                    <a:pt x="1520" y="757"/>
                  </a:cubicBezTo>
                  <a:cubicBezTo>
                    <a:pt x="1491" y="759"/>
                    <a:pt x="1502" y="799"/>
                    <a:pt x="1499" y="822"/>
                  </a:cubicBezTo>
                  <a:close/>
                  <a:moveTo>
                    <a:pt x="1165" y="803"/>
                  </a:moveTo>
                  <a:cubicBezTo>
                    <a:pt x="1150" y="801"/>
                    <a:pt x="1133" y="792"/>
                    <a:pt x="1115" y="787"/>
                  </a:cubicBezTo>
                  <a:cubicBezTo>
                    <a:pt x="1104" y="784"/>
                    <a:pt x="1093" y="783"/>
                    <a:pt x="1084" y="782"/>
                  </a:cubicBezTo>
                  <a:cubicBezTo>
                    <a:pt x="1077" y="781"/>
                    <a:pt x="1072" y="779"/>
                    <a:pt x="1066" y="777"/>
                  </a:cubicBezTo>
                  <a:cubicBezTo>
                    <a:pt x="1033" y="769"/>
                    <a:pt x="1003" y="769"/>
                    <a:pt x="976" y="760"/>
                  </a:cubicBezTo>
                  <a:cubicBezTo>
                    <a:pt x="974" y="759"/>
                    <a:pt x="969" y="763"/>
                    <a:pt x="967" y="763"/>
                  </a:cubicBezTo>
                  <a:cubicBezTo>
                    <a:pt x="979" y="801"/>
                    <a:pt x="981" y="839"/>
                    <a:pt x="992" y="880"/>
                  </a:cubicBezTo>
                  <a:cubicBezTo>
                    <a:pt x="1000" y="873"/>
                    <a:pt x="1004" y="862"/>
                    <a:pt x="1021" y="863"/>
                  </a:cubicBezTo>
                  <a:cubicBezTo>
                    <a:pt x="1037" y="877"/>
                    <a:pt x="1043" y="895"/>
                    <a:pt x="1037" y="915"/>
                  </a:cubicBezTo>
                  <a:cubicBezTo>
                    <a:pt x="1035" y="923"/>
                    <a:pt x="1028" y="930"/>
                    <a:pt x="1033" y="937"/>
                  </a:cubicBezTo>
                  <a:cubicBezTo>
                    <a:pt x="1051" y="933"/>
                    <a:pt x="1067" y="935"/>
                    <a:pt x="1082" y="929"/>
                  </a:cubicBezTo>
                  <a:cubicBezTo>
                    <a:pt x="1095" y="923"/>
                    <a:pt x="1108" y="906"/>
                    <a:pt x="1127" y="915"/>
                  </a:cubicBezTo>
                  <a:cubicBezTo>
                    <a:pt x="1137" y="950"/>
                    <a:pt x="1100" y="955"/>
                    <a:pt x="1084" y="971"/>
                  </a:cubicBezTo>
                  <a:cubicBezTo>
                    <a:pt x="1107" y="964"/>
                    <a:pt x="1124" y="964"/>
                    <a:pt x="1149" y="962"/>
                  </a:cubicBezTo>
                  <a:cubicBezTo>
                    <a:pt x="1158" y="969"/>
                    <a:pt x="1147" y="980"/>
                    <a:pt x="1147" y="986"/>
                  </a:cubicBezTo>
                  <a:cubicBezTo>
                    <a:pt x="1147" y="991"/>
                    <a:pt x="1151" y="993"/>
                    <a:pt x="1148" y="1001"/>
                  </a:cubicBezTo>
                  <a:cubicBezTo>
                    <a:pt x="1138" y="1009"/>
                    <a:pt x="1121" y="1021"/>
                    <a:pt x="1107" y="1029"/>
                  </a:cubicBezTo>
                  <a:cubicBezTo>
                    <a:pt x="1117" y="1032"/>
                    <a:pt x="1122" y="1055"/>
                    <a:pt x="1105" y="1056"/>
                  </a:cubicBezTo>
                  <a:cubicBezTo>
                    <a:pt x="1081" y="1057"/>
                    <a:pt x="1042" y="1047"/>
                    <a:pt x="1023" y="1045"/>
                  </a:cubicBezTo>
                  <a:cubicBezTo>
                    <a:pt x="1027" y="1067"/>
                    <a:pt x="1032" y="1087"/>
                    <a:pt x="1042" y="1104"/>
                  </a:cubicBezTo>
                  <a:cubicBezTo>
                    <a:pt x="1105" y="1111"/>
                    <a:pt x="1186" y="1112"/>
                    <a:pt x="1239" y="1102"/>
                  </a:cubicBezTo>
                  <a:cubicBezTo>
                    <a:pt x="1231" y="1054"/>
                    <a:pt x="1239" y="1008"/>
                    <a:pt x="1234" y="960"/>
                  </a:cubicBezTo>
                  <a:cubicBezTo>
                    <a:pt x="1231" y="935"/>
                    <a:pt x="1225" y="910"/>
                    <a:pt x="1221" y="883"/>
                  </a:cubicBezTo>
                  <a:cubicBezTo>
                    <a:pt x="1219" y="866"/>
                    <a:pt x="1221" y="856"/>
                    <a:pt x="1215" y="842"/>
                  </a:cubicBezTo>
                  <a:cubicBezTo>
                    <a:pt x="1218" y="831"/>
                    <a:pt x="1211" y="821"/>
                    <a:pt x="1209" y="811"/>
                  </a:cubicBezTo>
                  <a:cubicBezTo>
                    <a:pt x="1197" y="804"/>
                    <a:pt x="1181" y="806"/>
                    <a:pt x="1165" y="803"/>
                  </a:cubicBezTo>
                  <a:close/>
                  <a:moveTo>
                    <a:pt x="1223" y="816"/>
                  </a:moveTo>
                  <a:cubicBezTo>
                    <a:pt x="1232" y="851"/>
                    <a:pt x="1231" y="888"/>
                    <a:pt x="1238" y="927"/>
                  </a:cubicBezTo>
                  <a:cubicBezTo>
                    <a:pt x="1239" y="933"/>
                    <a:pt x="1242" y="940"/>
                    <a:pt x="1243" y="947"/>
                  </a:cubicBezTo>
                  <a:cubicBezTo>
                    <a:pt x="1250" y="1000"/>
                    <a:pt x="1241" y="1060"/>
                    <a:pt x="1250" y="1106"/>
                  </a:cubicBezTo>
                  <a:cubicBezTo>
                    <a:pt x="1248" y="1109"/>
                    <a:pt x="1242" y="1108"/>
                    <a:pt x="1241" y="1112"/>
                  </a:cubicBezTo>
                  <a:cubicBezTo>
                    <a:pt x="1247" y="1132"/>
                    <a:pt x="1275" y="1135"/>
                    <a:pt x="1294" y="1121"/>
                  </a:cubicBezTo>
                  <a:cubicBezTo>
                    <a:pt x="1303" y="1014"/>
                    <a:pt x="1308" y="902"/>
                    <a:pt x="1325" y="802"/>
                  </a:cubicBezTo>
                  <a:cubicBezTo>
                    <a:pt x="1325" y="801"/>
                    <a:pt x="1324" y="801"/>
                    <a:pt x="1322" y="801"/>
                  </a:cubicBezTo>
                  <a:cubicBezTo>
                    <a:pt x="1301" y="825"/>
                    <a:pt x="1256" y="821"/>
                    <a:pt x="1223" y="816"/>
                  </a:cubicBezTo>
                  <a:close/>
                  <a:moveTo>
                    <a:pt x="638" y="929"/>
                  </a:moveTo>
                  <a:cubicBezTo>
                    <a:pt x="629" y="934"/>
                    <a:pt x="620" y="928"/>
                    <a:pt x="611" y="928"/>
                  </a:cubicBezTo>
                  <a:cubicBezTo>
                    <a:pt x="593" y="927"/>
                    <a:pt x="572" y="931"/>
                    <a:pt x="552" y="932"/>
                  </a:cubicBezTo>
                  <a:cubicBezTo>
                    <a:pt x="517" y="933"/>
                    <a:pt x="479" y="933"/>
                    <a:pt x="441" y="932"/>
                  </a:cubicBezTo>
                  <a:cubicBezTo>
                    <a:pt x="437" y="931"/>
                    <a:pt x="431" y="931"/>
                    <a:pt x="427" y="932"/>
                  </a:cubicBezTo>
                  <a:cubicBezTo>
                    <a:pt x="370" y="937"/>
                    <a:pt x="323" y="934"/>
                    <a:pt x="272" y="937"/>
                  </a:cubicBezTo>
                  <a:cubicBezTo>
                    <a:pt x="258" y="937"/>
                    <a:pt x="241" y="940"/>
                    <a:pt x="232" y="938"/>
                  </a:cubicBezTo>
                  <a:cubicBezTo>
                    <a:pt x="211" y="934"/>
                    <a:pt x="209" y="919"/>
                    <a:pt x="209" y="905"/>
                  </a:cubicBezTo>
                  <a:cubicBezTo>
                    <a:pt x="209" y="888"/>
                    <a:pt x="213" y="873"/>
                    <a:pt x="223" y="864"/>
                  </a:cubicBezTo>
                  <a:cubicBezTo>
                    <a:pt x="243" y="866"/>
                    <a:pt x="267" y="859"/>
                    <a:pt x="282" y="864"/>
                  </a:cubicBezTo>
                  <a:cubicBezTo>
                    <a:pt x="304" y="861"/>
                    <a:pt x="333" y="865"/>
                    <a:pt x="356" y="866"/>
                  </a:cubicBezTo>
                  <a:cubicBezTo>
                    <a:pt x="376" y="866"/>
                    <a:pt x="397" y="863"/>
                    <a:pt x="418" y="862"/>
                  </a:cubicBezTo>
                  <a:cubicBezTo>
                    <a:pt x="440" y="861"/>
                    <a:pt x="463" y="865"/>
                    <a:pt x="486" y="863"/>
                  </a:cubicBezTo>
                  <a:cubicBezTo>
                    <a:pt x="544" y="858"/>
                    <a:pt x="598" y="864"/>
                    <a:pt x="651" y="864"/>
                  </a:cubicBezTo>
                  <a:cubicBezTo>
                    <a:pt x="648" y="858"/>
                    <a:pt x="641" y="854"/>
                    <a:pt x="634" y="849"/>
                  </a:cubicBezTo>
                  <a:cubicBezTo>
                    <a:pt x="624" y="842"/>
                    <a:pt x="616" y="832"/>
                    <a:pt x="603" y="834"/>
                  </a:cubicBezTo>
                  <a:cubicBezTo>
                    <a:pt x="593" y="827"/>
                    <a:pt x="577" y="827"/>
                    <a:pt x="563" y="827"/>
                  </a:cubicBezTo>
                  <a:cubicBezTo>
                    <a:pt x="523" y="827"/>
                    <a:pt x="491" y="836"/>
                    <a:pt x="452" y="828"/>
                  </a:cubicBezTo>
                  <a:cubicBezTo>
                    <a:pt x="442" y="839"/>
                    <a:pt x="428" y="844"/>
                    <a:pt x="409" y="841"/>
                  </a:cubicBezTo>
                  <a:cubicBezTo>
                    <a:pt x="407" y="842"/>
                    <a:pt x="411" y="849"/>
                    <a:pt x="405" y="849"/>
                  </a:cubicBezTo>
                  <a:cubicBezTo>
                    <a:pt x="400" y="851"/>
                    <a:pt x="401" y="846"/>
                    <a:pt x="398" y="847"/>
                  </a:cubicBezTo>
                  <a:cubicBezTo>
                    <a:pt x="399" y="853"/>
                    <a:pt x="396" y="855"/>
                    <a:pt x="393" y="857"/>
                  </a:cubicBezTo>
                  <a:cubicBezTo>
                    <a:pt x="388" y="857"/>
                    <a:pt x="389" y="852"/>
                    <a:pt x="386" y="851"/>
                  </a:cubicBezTo>
                  <a:cubicBezTo>
                    <a:pt x="387" y="855"/>
                    <a:pt x="380" y="858"/>
                    <a:pt x="376" y="854"/>
                  </a:cubicBezTo>
                  <a:cubicBezTo>
                    <a:pt x="376" y="849"/>
                    <a:pt x="380" y="847"/>
                    <a:pt x="380" y="842"/>
                  </a:cubicBezTo>
                  <a:cubicBezTo>
                    <a:pt x="356" y="856"/>
                    <a:pt x="323" y="851"/>
                    <a:pt x="299" y="841"/>
                  </a:cubicBezTo>
                  <a:cubicBezTo>
                    <a:pt x="267" y="853"/>
                    <a:pt x="240" y="841"/>
                    <a:pt x="208" y="854"/>
                  </a:cubicBezTo>
                  <a:cubicBezTo>
                    <a:pt x="199" y="874"/>
                    <a:pt x="187" y="903"/>
                    <a:pt x="201" y="924"/>
                  </a:cubicBezTo>
                  <a:cubicBezTo>
                    <a:pt x="199" y="926"/>
                    <a:pt x="198" y="929"/>
                    <a:pt x="198" y="934"/>
                  </a:cubicBezTo>
                  <a:cubicBezTo>
                    <a:pt x="208" y="948"/>
                    <a:pt x="235" y="944"/>
                    <a:pt x="262" y="943"/>
                  </a:cubicBezTo>
                  <a:cubicBezTo>
                    <a:pt x="289" y="941"/>
                    <a:pt x="322" y="942"/>
                    <a:pt x="353" y="942"/>
                  </a:cubicBezTo>
                  <a:cubicBezTo>
                    <a:pt x="396" y="941"/>
                    <a:pt x="455" y="944"/>
                    <a:pt x="499" y="944"/>
                  </a:cubicBezTo>
                  <a:cubicBezTo>
                    <a:pt x="525" y="944"/>
                    <a:pt x="554" y="944"/>
                    <a:pt x="577" y="943"/>
                  </a:cubicBezTo>
                  <a:cubicBezTo>
                    <a:pt x="608" y="942"/>
                    <a:pt x="635" y="941"/>
                    <a:pt x="659" y="933"/>
                  </a:cubicBezTo>
                  <a:cubicBezTo>
                    <a:pt x="661" y="926"/>
                    <a:pt x="652" y="915"/>
                    <a:pt x="643" y="914"/>
                  </a:cubicBezTo>
                  <a:cubicBezTo>
                    <a:pt x="643" y="917"/>
                    <a:pt x="643" y="925"/>
                    <a:pt x="638" y="929"/>
                  </a:cubicBezTo>
                  <a:close/>
                  <a:moveTo>
                    <a:pt x="515" y="871"/>
                  </a:moveTo>
                  <a:cubicBezTo>
                    <a:pt x="507" y="871"/>
                    <a:pt x="500" y="874"/>
                    <a:pt x="492" y="874"/>
                  </a:cubicBezTo>
                  <a:cubicBezTo>
                    <a:pt x="488" y="874"/>
                    <a:pt x="485" y="872"/>
                    <a:pt x="481" y="872"/>
                  </a:cubicBezTo>
                  <a:cubicBezTo>
                    <a:pt x="474" y="872"/>
                    <a:pt x="467" y="874"/>
                    <a:pt x="460" y="874"/>
                  </a:cubicBezTo>
                  <a:cubicBezTo>
                    <a:pt x="399" y="873"/>
                    <a:pt x="336" y="875"/>
                    <a:pt x="283" y="874"/>
                  </a:cubicBezTo>
                  <a:cubicBezTo>
                    <a:pt x="268" y="874"/>
                    <a:pt x="244" y="869"/>
                    <a:pt x="238" y="883"/>
                  </a:cubicBezTo>
                  <a:cubicBezTo>
                    <a:pt x="255" y="881"/>
                    <a:pt x="268" y="885"/>
                    <a:pt x="279" y="887"/>
                  </a:cubicBezTo>
                  <a:cubicBezTo>
                    <a:pt x="286" y="888"/>
                    <a:pt x="295" y="885"/>
                    <a:pt x="298" y="892"/>
                  </a:cubicBezTo>
                  <a:cubicBezTo>
                    <a:pt x="274" y="892"/>
                    <a:pt x="258" y="889"/>
                    <a:pt x="242" y="895"/>
                  </a:cubicBezTo>
                  <a:cubicBezTo>
                    <a:pt x="248" y="911"/>
                    <a:pt x="270" y="905"/>
                    <a:pt x="288" y="904"/>
                  </a:cubicBezTo>
                  <a:cubicBezTo>
                    <a:pt x="333" y="902"/>
                    <a:pt x="360" y="901"/>
                    <a:pt x="395" y="908"/>
                  </a:cubicBezTo>
                  <a:cubicBezTo>
                    <a:pt x="362" y="908"/>
                    <a:pt x="309" y="911"/>
                    <a:pt x="269" y="913"/>
                  </a:cubicBezTo>
                  <a:cubicBezTo>
                    <a:pt x="255" y="914"/>
                    <a:pt x="244" y="914"/>
                    <a:pt x="244" y="924"/>
                  </a:cubicBezTo>
                  <a:cubicBezTo>
                    <a:pt x="357" y="923"/>
                    <a:pt x="504" y="929"/>
                    <a:pt x="626" y="917"/>
                  </a:cubicBezTo>
                  <a:cubicBezTo>
                    <a:pt x="610" y="902"/>
                    <a:pt x="575" y="917"/>
                    <a:pt x="561" y="909"/>
                  </a:cubicBezTo>
                  <a:cubicBezTo>
                    <a:pt x="577" y="906"/>
                    <a:pt x="603" y="908"/>
                    <a:pt x="622" y="899"/>
                  </a:cubicBezTo>
                  <a:cubicBezTo>
                    <a:pt x="597" y="898"/>
                    <a:pt x="571" y="897"/>
                    <a:pt x="545" y="895"/>
                  </a:cubicBezTo>
                  <a:cubicBezTo>
                    <a:pt x="528" y="895"/>
                    <a:pt x="513" y="900"/>
                    <a:pt x="506" y="893"/>
                  </a:cubicBezTo>
                  <a:cubicBezTo>
                    <a:pt x="542" y="892"/>
                    <a:pt x="570" y="889"/>
                    <a:pt x="603" y="889"/>
                  </a:cubicBezTo>
                  <a:cubicBezTo>
                    <a:pt x="610" y="889"/>
                    <a:pt x="620" y="892"/>
                    <a:pt x="624" y="887"/>
                  </a:cubicBezTo>
                  <a:cubicBezTo>
                    <a:pt x="570" y="889"/>
                    <a:pt x="502" y="886"/>
                    <a:pt x="449" y="878"/>
                  </a:cubicBezTo>
                  <a:cubicBezTo>
                    <a:pt x="496" y="876"/>
                    <a:pt x="549" y="885"/>
                    <a:pt x="596" y="880"/>
                  </a:cubicBezTo>
                  <a:cubicBezTo>
                    <a:pt x="606" y="879"/>
                    <a:pt x="619" y="879"/>
                    <a:pt x="627" y="873"/>
                  </a:cubicBezTo>
                  <a:cubicBezTo>
                    <a:pt x="594" y="877"/>
                    <a:pt x="553" y="868"/>
                    <a:pt x="515" y="871"/>
                  </a:cubicBezTo>
                  <a:close/>
                  <a:moveTo>
                    <a:pt x="1558" y="892"/>
                  </a:moveTo>
                  <a:cubicBezTo>
                    <a:pt x="1555" y="898"/>
                    <a:pt x="1552" y="899"/>
                    <a:pt x="1554" y="907"/>
                  </a:cubicBezTo>
                  <a:cubicBezTo>
                    <a:pt x="1546" y="918"/>
                    <a:pt x="1545" y="929"/>
                    <a:pt x="1537" y="940"/>
                  </a:cubicBezTo>
                  <a:cubicBezTo>
                    <a:pt x="1536" y="945"/>
                    <a:pt x="1541" y="938"/>
                    <a:pt x="1542" y="935"/>
                  </a:cubicBezTo>
                  <a:cubicBezTo>
                    <a:pt x="1557" y="929"/>
                    <a:pt x="1561" y="912"/>
                    <a:pt x="1568" y="897"/>
                  </a:cubicBezTo>
                  <a:cubicBezTo>
                    <a:pt x="1563" y="890"/>
                    <a:pt x="1562" y="880"/>
                    <a:pt x="1557" y="873"/>
                  </a:cubicBezTo>
                  <a:cubicBezTo>
                    <a:pt x="1558" y="877"/>
                    <a:pt x="1557" y="885"/>
                    <a:pt x="1558" y="892"/>
                  </a:cubicBezTo>
                  <a:close/>
                  <a:moveTo>
                    <a:pt x="1074" y="1001"/>
                  </a:moveTo>
                  <a:cubicBezTo>
                    <a:pt x="1103" y="1005"/>
                    <a:pt x="1130" y="992"/>
                    <a:pt x="1135" y="975"/>
                  </a:cubicBezTo>
                  <a:cubicBezTo>
                    <a:pt x="1112" y="970"/>
                    <a:pt x="1071" y="998"/>
                    <a:pt x="1062" y="970"/>
                  </a:cubicBezTo>
                  <a:cubicBezTo>
                    <a:pt x="1080" y="959"/>
                    <a:pt x="1099" y="949"/>
                    <a:pt x="1115" y="935"/>
                  </a:cubicBezTo>
                  <a:cubicBezTo>
                    <a:pt x="1115" y="932"/>
                    <a:pt x="1115" y="929"/>
                    <a:pt x="1115" y="925"/>
                  </a:cubicBezTo>
                  <a:cubicBezTo>
                    <a:pt x="1106" y="921"/>
                    <a:pt x="1097" y="934"/>
                    <a:pt x="1086" y="938"/>
                  </a:cubicBezTo>
                  <a:cubicBezTo>
                    <a:pt x="1073" y="942"/>
                    <a:pt x="1055" y="945"/>
                    <a:pt x="1046" y="947"/>
                  </a:cubicBezTo>
                  <a:cubicBezTo>
                    <a:pt x="1036" y="948"/>
                    <a:pt x="1024" y="948"/>
                    <a:pt x="1021" y="942"/>
                  </a:cubicBezTo>
                  <a:cubicBezTo>
                    <a:pt x="1014" y="930"/>
                    <a:pt x="1025" y="918"/>
                    <a:pt x="1027" y="910"/>
                  </a:cubicBezTo>
                  <a:cubicBezTo>
                    <a:pt x="1030" y="895"/>
                    <a:pt x="1026" y="883"/>
                    <a:pt x="1013" y="874"/>
                  </a:cubicBezTo>
                  <a:cubicBezTo>
                    <a:pt x="1013" y="875"/>
                    <a:pt x="1012" y="876"/>
                    <a:pt x="1011" y="876"/>
                  </a:cubicBezTo>
                  <a:cubicBezTo>
                    <a:pt x="1008" y="900"/>
                    <a:pt x="993" y="929"/>
                    <a:pt x="972" y="939"/>
                  </a:cubicBezTo>
                  <a:cubicBezTo>
                    <a:pt x="969" y="946"/>
                    <a:pt x="966" y="949"/>
                    <a:pt x="968" y="958"/>
                  </a:cubicBezTo>
                  <a:cubicBezTo>
                    <a:pt x="968" y="961"/>
                    <a:pt x="964" y="960"/>
                    <a:pt x="965" y="964"/>
                  </a:cubicBezTo>
                  <a:cubicBezTo>
                    <a:pt x="965" y="982"/>
                    <a:pt x="969" y="998"/>
                    <a:pt x="978" y="1009"/>
                  </a:cubicBezTo>
                  <a:cubicBezTo>
                    <a:pt x="980" y="1011"/>
                    <a:pt x="985" y="1011"/>
                    <a:pt x="987" y="1014"/>
                  </a:cubicBezTo>
                  <a:cubicBezTo>
                    <a:pt x="990" y="1017"/>
                    <a:pt x="991" y="1023"/>
                    <a:pt x="995" y="1025"/>
                  </a:cubicBezTo>
                  <a:cubicBezTo>
                    <a:pt x="1013" y="1039"/>
                    <a:pt x="1039" y="1032"/>
                    <a:pt x="1059" y="1036"/>
                  </a:cubicBezTo>
                  <a:cubicBezTo>
                    <a:pt x="1070" y="1044"/>
                    <a:pt x="1087" y="1047"/>
                    <a:pt x="1098" y="1043"/>
                  </a:cubicBezTo>
                  <a:cubicBezTo>
                    <a:pt x="1093" y="1037"/>
                    <a:pt x="1080" y="1033"/>
                    <a:pt x="1074" y="1025"/>
                  </a:cubicBezTo>
                  <a:cubicBezTo>
                    <a:pt x="1095" y="1019"/>
                    <a:pt x="1124" y="1014"/>
                    <a:pt x="1130" y="998"/>
                  </a:cubicBezTo>
                  <a:cubicBezTo>
                    <a:pt x="1130" y="999"/>
                    <a:pt x="1129" y="999"/>
                    <a:pt x="1129" y="1000"/>
                  </a:cubicBezTo>
                  <a:cubicBezTo>
                    <a:pt x="1117" y="1006"/>
                    <a:pt x="1082" y="1019"/>
                    <a:pt x="1074" y="1001"/>
                  </a:cubicBezTo>
                  <a:close/>
                  <a:moveTo>
                    <a:pt x="995" y="894"/>
                  </a:moveTo>
                  <a:cubicBezTo>
                    <a:pt x="990" y="891"/>
                    <a:pt x="997" y="882"/>
                    <a:pt x="992" y="882"/>
                  </a:cubicBezTo>
                  <a:cubicBezTo>
                    <a:pt x="990" y="887"/>
                    <a:pt x="991" y="896"/>
                    <a:pt x="995" y="894"/>
                  </a:cubicBezTo>
                  <a:close/>
                  <a:moveTo>
                    <a:pt x="981" y="919"/>
                  </a:moveTo>
                  <a:cubicBezTo>
                    <a:pt x="982" y="915"/>
                    <a:pt x="986" y="913"/>
                    <a:pt x="988" y="909"/>
                  </a:cubicBezTo>
                  <a:cubicBezTo>
                    <a:pt x="982" y="910"/>
                    <a:pt x="987" y="899"/>
                    <a:pt x="981" y="899"/>
                  </a:cubicBezTo>
                  <a:cubicBezTo>
                    <a:pt x="982" y="905"/>
                    <a:pt x="978" y="913"/>
                    <a:pt x="981" y="919"/>
                  </a:cubicBezTo>
                  <a:close/>
                  <a:moveTo>
                    <a:pt x="1508" y="970"/>
                  </a:moveTo>
                  <a:cubicBezTo>
                    <a:pt x="1502" y="964"/>
                    <a:pt x="1495" y="972"/>
                    <a:pt x="1488" y="971"/>
                  </a:cubicBezTo>
                  <a:cubicBezTo>
                    <a:pt x="1486" y="989"/>
                    <a:pt x="1480" y="1008"/>
                    <a:pt x="1479" y="1025"/>
                  </a:cubicBezTo>
                  <a:cubicBezTo>
                    <a:pt x="1504" y="1019"/>
                    <a:pt x="1561" y="1025"/>
                    <a:pt x="1568" y="996"/>
                  </a:cubicBezTo>
                  <a:cubicBezTo>
                    <a:pt x="1572" y="998"/>
                    <a:pt x="1570" y="992"/>
                    <a:pt x="1573" y="993"/>
                  </a:cubicBezTo>
                  <a:cubicBezTo>
                    <a:pt x="1573" y="991"/>
                    <a:pt x="1573" y="989"/>
                    <a:pt x="1573" y="986"/>
                  </a:cubicBezTo>
                  <a:cubicBezTo>
                    <a:pt x="1577" y="990"/>
                    <a:pt x="1575" y="982"/>
                    <a:pt x="1579" y="981"/>
                  </a:cubicBezTo>
                  <a:cubicBezTo>
                    <a:pt x="1578" y="957"/>
                    <a:pt x="1581" y="933"/>
                    <a:pt x="1570" y="910"/>
                  </a:cubicBezTo>
                  <a:cubicBezTo>
                    <a:pt x="1561" y="941"/>
                    <a:pt x="1538" y="959"/>
                    <a:pt x="1508" y="970"/>
                  </a:cubicBezTo>
                  <a:close/>
                  <a:moveTo>
                    <a:pt x="182" y="927"/>
                  </a:moveTo>
                  <a:cubicBezTo>
                    <a:pt x="178" y="933"/>
                    <a:pt x="168" y="933"/>
                    <a:pt x="164" y="940"/>
                  </a:cubicBezTo>
                  <a:cubicBezTo>
                    <a:pt x="173" y="944"/>
                    <a:pt x="186" y="945"/>
                    <a:pt x="196" y="948"/>
                  </a:cubicBezTo>
                  <a:cubicBezTo>
                    <a:pt x="192" y="940"/>
                    <a:pt x="187" y="933"/>
                    <a:pt x="182" y="927"/>
                  </a:cubicBezTo>
                  <a:close/>
                  <a:moveTo>
                    <a:pt x="950" y="1021"/>
                  </a:moveTo>
                  <a:cubicBezTo>
                    <a:pt x="955" y="1020"/>
                    <a:pt x="963" y="1022"/>
                    <a:pt x="970" y="1020"/>
                  </a:cubicBezTo>
                  <a:cubicBezTo>
                    <a:pt x="968" y="1012"/>
                    <a:pt x="964" y="1007"/>
                    <a:pt x="960" y="1003"/>
                  </a:cubicBezTo>
                  <a:cubicBezTo>
                    <a:pt x="962" y="999"/>
                    <a:pt x="957" y="990"/>
                    <a:pt x="956" y="983"/>
                  </a:cubicBezTo>
                  <a:cubicBezTo>
                    <a:pt x="955" y="971"/>
                    <a:pt x="958" y="959"/>
                    <a:pt x="955" y="949"/>
                  </a:cubicBezTo>
                  <a:cubicBezTo>
                    <a:pt x="958" y="947"/>
                    <a:pt x="955" y="946"/>
                    <a:pt x="957" y="943"/>
                  </a:cubicBezTo>
                  <a:cubicBezTo>
                    <a:pt x="952" y="942"/>
                    <a:pt x="949" y="942"/>
                    <a:pt x="946" y="942"/>
                  </a:cubicBezTo>
                  <a:cubicBezTo>
                    <a:pt x="935" y="967"/>
                    <a:pt x="928" y="1003"/>
                    <a:pt x="950" y="1021"/>
                  </a:cubicBezTo>
                  <a:close/>
                  <a:moveTo>
                    <a:pt x="624" y="964"/>
                  </a:moveTo>
                  <a:cubicBezTo>
                    <a:pt x="616" y="962"/>
                    <a:pt x="606" y="957"/>
                    <a:pt x="603" y="953"/>
                  </a:cubicBezTo>
                  <a:cubicBezTo>
                    <a:pt x="604" y="953"/>
                    <a:pt x="605" y="952"/>
                    <a:pt x="604" y="950"/>
                  </a:cubicBezTo>
                  <a:cubicBezTo>
                    <a:pt x="579" y="955"/>
                    <a:pt x="552" y="950"/>
                    <a:pt x="523" y="950"/>
                  </a:cubicBezTo>
                  <a:cubicBezTo>
                    <a:pt x="515" y="950"/>
                    <a:pt x="507" y="954"/>
                    <a:pt x="499" y="954"/>
                  </a:cubicBezTo>
                  <a:cubicBezTo>
                    <a:pt x="492" y="954"/>
                    <a:pt x="486" y="952"/>
                    <a:pt x="479" y="952"/>
                  </a:cubicBezTo>
                  <a:cubicBezTo>
                    <a:pt x="443" y="951"/>
                    <a:pt x="404" y="953"/>
                    <a:pt x="365" y="953"/>
                  </a:cubicBezTo>
                  <a:cubicBezTo>
                    <a:pt x="348" y="953"/>
                    <a:pt x="330" y="954"/>
                    <a:pt x="313" y="954"/>
                  </a:cubicBezTo>
                  <a:cubicBezTo>
                    <a:pt x="299" y="954"/>
                    <a:pt x="286" y="951"/>
                    <a:pt x="273" y="952"/>
                  </a:cubicBezTo>
                  <a:cubicBezTo>
                    <a:pt x="255" y="953"/>
                    <a:pt x="238" y="957"/>
                    <a:pt x="221" y="958"/>
                  </a:cubicBezTo>
                  <a:cubicBezTo>
                    <a:pt x="204" y="959"/>
                    <a:pt x="185" y="954"/>
                    <a:pt x="172" y="960"/>
                  </a:cubicBezTo>
                  <a:cubicBezTo>
                    <a:pt x="168" y="958"/>
                    <a:pt x="173" y="952"/>
                    <a:pt x="168" y="952"/>
                  </a:cubicBezTo>
                  <a:cubicBezTo>
                    <a:pt x="161" y="947"/>
                    <a:pt x="151" y="951"/>
                    <a:pt x="146" y="952"/>
                  </a:cubicBezTo>
                  <a:cubicBezTo>
                    <a:pt x="132" y="966"/>
                    <a:pt x="129" y="989"/>
                    <a:pt x="143" y="1004"/>
                  </a:cubicBezTo>
                  <a:cubicBezTo>
                    <a:pt x="148" y="1013"/>
                    <a:pt x="166" y="1005"/>
                    <a:pt x="172" y="1006"/>
                  </a:cubicBezTo>
                  <a:cubicBezTo>
                    <a:pt x="202" y="1013"/>
                    <a:pt x="240" y="1012"/>
                    <a:pt x="272" y="1013"/>
                  </a:cubicBezTo>
                  <a:cubicBezTo>
                    <a:pt x="293" y="1013"/>
                    <a:pt x="315" y="1018"/>
                    <a:pt x="333" y="1019"/>
                  </a:cubicBezTo>
                  <a:cubicBezTo>
                    <a:pt x="361" y="1021"/>
                    <a:pt x="394" y="1015"/>
                    <a:pt x="425" y="1019"/>
                  </a:cubicBezTo>
                  <a:cubicBezTo>
                    <a:pt x="484" y="1025"/>
                    <a:pt x="541" y="1026"/>
                    <a:pt x="589" y="1023"/>
                  </a:cubicBezTo>
                  <a:cubicBezTo>
                    <a:pt x="601" y="1029"/>
                    <a:pt x="614" y="1025"/>
                    <a:pt x="626" y="1023"/>
                  </a:cubicBezTo>
                  <a:cubicBezTo>
                    <a:pt x="631" y="1002"/>
                    <a:pt x="636" y="982"/>
                    <a:pt x="624" y="964"/>
                  </a:cubicBezTo>
                  <a:close/>
                  <a:moveTo>
                    <a:pt x="128" y="1010"/>
                  </a:moveTo>
                  <a:cubicBezTo>
                    <a:pt x="115" y="1004"/>
                    <a:pt x="89" y="1012"/>
                    <a:pt x="67" y="1011"/>
                  </a:cubicBezTo>
                  <a:cubicBezTo>
                    <a:pt x="57" y="1011"/>
                    <a:pt x="49" y="1009"/>
                    <a:pt x="44" y="1011"/>
                  </a:cubicBezTo>
                  <a:cubicBezTo>
                    <a:pt x="36" y="1015"/>
                    <a:pt x="31" y="1025"/>
                    <a:pt x="26" y="1031"/>
                  </a:cubicBezTo>
                  <a:cubicBezTo>
                    <a:pt x="21" y="1038"/>
                    <a:pt x="12" y="1045"/>
                    <a:pt x="11" y="1053"/>
                  </a:cubicBezTo>
                  <a:cubicBezTo>
                    <a:pt x="11" y="1063"/>
                    <a:pt x="18" y="1067"/>
                    <a:pt x="21" y="1076"/>
                  </a:cubicBezTo>
                  <a:cubicBezTo>
                    <a:pt x="66" y="1101"/>
                    <a:pt x="127" y="1108"/>
                    <a:pt x="191" y="1114"/>
                  </a:cubicBezTo>
                  <a:cubicBezTo>
                    <a:pt x="204" y="1115"/>
                    <a:pt x="218" y="1116"/>
                    <a:pt x="232" y="1117"/>
                  </a:cubicBezTo>
                  <a:cubicBezTo>
                    <a:pt x="304" y="1123"/>
                    <a:pt x="384" y="1120"/>
                    <a:pt x="441" y="1122"/>
                  </a:cubicBezTo>
                  <a:cubicBezTo>
                    <a:pt x="471" y="1124"/>
                    <a:pt x="500" y="1130"/>
                    <a:pt x="530" y="1134"/>
                  </a:cubicBezTo>
                  <a:cubicBezTo>
                    <a:pt x="554" y="1136"/>
                    <a:pt x="579" y="1134"/>
                    <a:pt x="603" y="1136"/>
                  </a:cubicBezTo>
                  <a:cubicBezTo>
                    <a:pt x="625" y="1138"/>
                    <a:pt x="648" y="1142"/>
                    <a:pt x="669" y="1143"/>
                  </a:cubicBezTo>
                  <a:cubicBezTo>
                    <a:pt x="697" y="1146"/>
                    <a:pt x="726" y="1144"/>
                    <a:pt x="754" y="1145"/>
                  </a:cubicBezTo>
                  <a:cubicBezTo>
                    <a:pt x="860" y="1149"/>
                    <a:pt x="960" y="1147"/>
                    <a:pt x="1069" y="1156"/>
                  </a:cubicBezTo>
                  <a:cubicBezTo>
                    <a:pt x="1085" y="1157"/>
                    <a:pt x="1101" y="1160"/>
                    <a:pt x="1117" y="1161"/>
                  </a:cubicBezTo>
                  <a:cubicBezTo>
                    <a:pt x="1139" y="1162"/>
                    <a:pt x="1164" y="1158"/>
                    <a:pt x="1189" y="1158"/>
                  </a:cubicBezTo>
                  <a:cubicBezTo>
                    <a:pt x="1210" y="1159"/>
                    <a:pt x="1230" y="1164"/>
                    <a:pt x="1250" y="1165"/>
                  </a:cubicBezTo>
                  <a:cubicBezTo>
                    <a:pt x="1318" y="1156"/>
                    <a:pt x="1391" y="1157"/>
                    <a:pt x="1461" y="1153"/>
                  </a:cubicBezTo>
                  <a:cubicBezTo>
                    <a:pt x="1492" y="1152"/>
                    <a:pt x="1522" y="1146"/>
                    <a:pt x="1552" y="1146"/>
                  </a:cubicBezTo>
                  <a:cubicBezTo>
                    <a:pt x="1577" y="1146"/>
                    <a:pt x="1595" y="1143"/>
                    <a:pt x="1619" y="1138"/>
                  </a:cubicBezTo>
                  <a:cubicBezTo>
                    <a:pt x="1643" y="1134"/>
                    <a:pt x="1670" y="1131"/>
                    <a:pt x="1696" y="1131"/>
                  </a:cubicBezTo>
                  <a:cubicBezTo>
                    <a:pt x="1730" y="1131"/>
                    <a:pt x="1782" y="1134"/>
                    <a:pt x="1802" y="1112"/>
                  </a:cubicBezTo>
                  <a:cubicBezTo>
                    <a:pt x="1801" y="1102"/>
                    <a:pt x="1798" y="1089"/>
                    <a:pt x="1800" y="1074"/>
                  </a:cubicBezTo>
                  <a:cubicBezTo>
                    <a:pt x="1782" y="1042"/>
                    <a:pt x="1739" y="1047"/>
                    <a:pt x="1694" y="1045"/>
                  </a:cubicBezTo>
                  <a:cubicBezTo>
                    <a:pt x="1667" y="1044"/>
                    <a:pt x="1637" y="1036"/>
                    <a:pt x="1618" y="1041"/>
                  </a:cubicBezTo>
                  <a:cubicBezTo>
                    <a:pt x="1591" y="1033"/>
                    <a:pt x="1555" y="1038"/>
                    <a:pt x="1532" y="1038"/>
                  </a:cubicBezTo>
                  <a:cubicBezTo>
                    <a:pt x="1513" y="1037"/>
                    <a:pt x="1495" y="1030"/>
                    <a:pt x="1477" y="1038"/>
                  </a:cubicBezTo>
                  <a:cubicBezTo>
                    <a:pt x="1478" y="1043"/>
                    <a:pt x="1477" y="1048"/>
                    <a:pt x="1476" y="1054"/>
                  </a:cubicBezTo>
                  <a:cubicBezTo>
                    <a:pt x="1475" y="1059"/>
                    <a:pt x="1476" y="1068"/>
                    <a:pt x="1473" y="1072"/>
                  </a:cubicBezTo>
                  <a:cubicBezTo>
                    <a:pt x="1471" y="1076"/>
                    <a:pt x="1443" y="1087"/>
                    <a:pt x="1437" y="1089"/>
                  </a:cubicBezTo>
                  <a:cubicBezTo>
                    <a:pt x="1421" y="1093"/>
                    <a:pt x="1404" y="1095"/>
                    <a:pt x="1393" y="1097"/>
                  </a:cubicBezTo>
                  <a:cubicBezTo>
                    <a:pt x="1362" y="1105"/>
                    <a:pt x="1335" y="1116"/>
                    <a:pt x="1309" y="1121"/>
                  </a:cubicBezTo>
                  <a:cubicBezTo>
                    <a:pt x="1296" y="1136"/>
                    <a:pt x="1270" y="1146"/>
                    <a:pt x="1251" y="1138"/>
                  </a:cubicBezTo>
                  <a:cubicBezTo>
                    <a:pt x="1242" y="1135"/>
                    <a:pt x="1238" y="1122"/>
                    <a:pt x="1230" y="1119"/>
                  </a:cubicBezTo>
                  <a:cubicBezTo>
                    <a:pt x="1221" y="1115"/>
                    <a:pt x="1202" y="1117"/>
                    <a:pt x="1189" y="1117"/>
                  </a:cubicBezTo>
                  <a:cubicBezTo>
                    <a:pt x="1175" y="1118"/>
                    <a:pt x="1162" y="1120"/>
                    <a:pt x="1150" y="1120"/>
                  </a:cubicBezTo>
                  <a:cubicBezTo>
                    <a:pt x="1111" y="1120"/>
                    <a:pt x="1078" y="1116"/>
                    <a:pt x="1046" y="1121"/>
                  </a:cubicBezTo>
                  <a:cubicBezTo>
                    <a:pt x="1023" y="1110"/>
                    <a:pt x="1021" y="1077"/>
                    <a:pt x="1010" y="1054"/>
                  </a:cubicBezTo>
                  <a:cubicBezTo>
                    <a:pt x="987" y="1055"/>
                    <a:pt x="965" y="1049"/>
                    <a:pt x="943" y="1048"/>
                  </a:cubicBezTo>
                  <a:cubicBezTo>
                    <a:pt x="916" y="1045"/>
                    <a:pt x="889" y="1046"/>
                    <a:pt x="862" y="1045"/>
                  </a:cubicBezTo>
                  <a:cubicBezTo>
                    <a:pt x="854" y="1045"/>
                    <a:pt x="845" y="1041"/>
                    <a:pt x="836" y="1040"/>
                  </a:cubicBezTo>
                  <a:cubicBezTo>
                    <a:pt x="770" y="1034"/>
                    <a:pt x="702" y="1026"/>
                    <a:pt x="637" y="1023"/>
                  </a:cubicBezTo>
                  <a:cubicBezTo>
                    <a:pt x="628" y="1028"/>
                    <a:pt x="628" y="1035"/>
                    <a:pt x="618" y="1040"/>
                  </a:cubicBezTo>
                  <a:cubicBezTo>
                    <a:pt x="627" y="1061"/>
                    <a:pt x="619" y="1087"/>
                    <a:pt x="614" y="1101"/>
                  </a:cubicBezTo>
                  <a:cubicBezTo>
                    <a:pt x="592" y="1108"/>
                    <a:pt x="571" y="1105"/>
                    <a:pt x="550" y="1104"/>
                  </a:cubicBezTo>
                  <a:cubicBezTo>
                    <a:pt x="544" y="1103"/>
                    <a:pt x="537" y="1105"/>
                    <a:pt x="532" y="1105"/>
                  </a:cubicBezTo>
                  <a:cubicBezTo>
                    <a:pt x="512" y="1103"/>
                    <a:pt x="486" y="1097"/>
                    <a:pt x="466" y="1097"/>
                  </a:cubicBezTo>
                  <a:cubicBezTo>
                    <a:pt x="401" y="1097"/>
                    <a:pt x="338" y="1090"/>
                    <a:pt x="275" y="1086"/>
                  </a:cubicBezTo>
                  <a:cubicBezTo>
                    <a:pt x="272" y="1086"/>
                    <a:pt x="268" y="1086"/>
                    <a:pt x="264" y="1086"/>
                  </a:cubicBezTo>
                  <a:cubicBezTo>
                    <a:pt x="228" y="1088"/>
                    <a:pt x="193" y="1095"/>
                    <a:pt x="161" y="1095"/>
                  </a:cubicBezTo>
                  <a:cubicBezTo>
                    <a:pt x="143" y="1078"/>
                    <a:pt x="123" y="1043"/>
                    <a:pt x="143" y="1020"/>
                  </a:cubicBezTo>
                  <a:cubicBezTo>
                    <a:pt x="136" y="1024"/>
                    <a:pt x="135" y="1013"/>
                    <a:pt x="128" y="1010"/>
                  </a:cubicBezTo>
                  <a:close/>
                  <a:moveTo>
                    <a:pt x="146" y="1053"/>
                  </a:moveTo>
                  <a:cubicBezTo>
                    <a:pt x="147" y="1059"/>
                    <a:pt x="159" y="1077"/>
                    <a:pt x="164" y="1080"/>
                  </a:cubicBezTo>
                  <a:cubicBezTo>
                    <a:pt x="172" y="1084"/>
                    <a:pt x="190" y="1083"/>
                    <a:pt x="203" y="1082"/>
                  </a:cubicBezTo>
                  <a:cubicBezTo>
                    <a:pt x="225" y="1082"/>
                    <a:pt x="246" y="1076"/>
                    <a:pt x="269" y="1076"/>
                  </a:cubicBezTo>
                  <a:cubicBezTo>
                    <a:pt x="313" y="1076"/>
                    <a:pt x="360" y="1086"/>
                    <a:pt x="409" y="1089"/>
                  </a:cubicBezTo>
                  <a:cubicBezTo>
                    <a:pt x="431" y="1090"/>
                    <a:pt x="454" y="1087"/>
                    <a:pt x="475" y="1089"/>
                  </a:cubicBezTo>
                  <a:cubicBezTo>
                    <a:pt x="519" y="1091"/>
                    <a:pt x="563" y="1103"/>
                    <a:pt x="602" y="1091"/>
                  </a:cubicBezTo>
                  <a:cubicBezTo>
                    <a:pt x="610" y="1080"/>
                    <a:pt x="615" y="1061"/>
                    <a:pt x="609" y="1051"/>
                  </a:cubicBezTo>
                  <a:cubicBezTo>
                    <a:pt x="607" y="1047"/>
                    <a:pt x="603" y="1046"/>
                    <a:pt x="599" y="1044"/>
                  </a:cubicBezTo>
                  <a:cubicBezTo>
                    <a:pt x="595" y="1041"/>
                    <a:pt x="593" y="1038"/>
                    <a:pt x="588" y="1035"/>
                  </a:cubicBezTo>
                  <a:cubicBezTo>
                    <a:pt x="543" y="1030"/>
                    <a:pt x="494" y="1037"/>
                    <a:pt x="447" y="1033"/>
                  </a:cubicBezTo>
                  <a:cubicBezTo>
                    <a:pt x="440" y="1032"/>
                    <a:pt x="432" y="1028"/>
                    <a:pt x="424" y="1028"/>
                  </a:cubicBezTo>
                  <a:cubicBezTo>
                    <a:pt x="406" y="1026"/>
                    <a:pt x="388" y="1028"/>
                    <a:pt x="370" y="1029"/>
                  </a:cubicBezTo>
                  <a:cubicBezTo>
                    <a:pt x="338" y="1030"/>
                    <a:pt x="304" y="1021"/>
                    <a:pt x="270" y="1021"/>
                  </a:cubicBezTo>
                  <a:cubicBezTo>
                    <a:pt x="234" y="1021"/>
                    <a:pt x="199" y="1020"/>
                    <a:pt x="160" y="1019"/>
                  </a:cubicBezTo>
                  <a:cubicBezTo>
                    <a:pt x="152" y="1028"/>
                    <a:pt x="143" y="1038"/>
                    <a:pt x="146" y="1053"/>
                  </a:cubicBezTo>
                  <a:close/>
                  <a:moveTo>
                    <a:pt x="1005" y="1043"/>
                  </a:moveTo>
                  <a:cubicBezTo>
                    <a:pt x="994" y="1039"/>
                    <a:pt x="986" y="1032"/>
                    <a:pt x="978" y="1025"/>
                  </a:cubicBezTo>
                  <a:cubicBezTo>
                    <a:pt x="969" y="1035"/>
                    <a:pt x="953" y="1030"/>
                    <a:pt x="942" y="1038"/>
                  </a:cubicBezTo>
                  <a:cubicBezTo>
                    <a:pt x="965" y="1040"/>
                    <a:pt x="983" y="1043"/>
                    <a:pt x="1005" y="10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0" name="Freeform 168"/>
          <p:cNvSpPr>
            <a:spLocks noEditPoints="1"/>
          </p:cNvSpPr>
          <p:nvPr/>
        </p:nvSpPr>
        <p:spPr bwMode="auto">
          <a:xfrm>
            <a:off x="10479647" y="5995683"/>
            <a:ext cx="790575" cy="404813"/>
          </a:xfrm>
          <a:custGeom>
            <a:avLst/>
            <a:gdLst>
              <a:gd name="T0" fmla="*/ 926 w 1015"/>
              <a:gd name="T1" fmla="*/ 64 h 521"/>
              <a:gd name="T2" fmla="*/ 980 w 1015"/>
              <a:gd name="T3" fmla="*/ 90 h 521"/>
              <a:gd name="T4" fmla="*/ 1006 w 1015"/>
              <a:gd name="T5" fmla="*/ 90 h 521"/>
              <a:gd name="T6" fmla="*/ 951 w 1015"/>
              <a:gd name="T7" fmla="*/ 219 h 521"/>
              <a:gd name="T8" fmla="*/ 943 w 1015"/>
              <a:gd name="T9" fmla="*/ 286 h 521"/>
              <a:gd name="T10" fmla="*/ 892 w 1015"/>
              <a:gd name="T11" fmla="*/ 342 h 521"/>
              <a:gd name="T12" fmla="*/ 822 w 1015"/>
              <a:gd name="T13" fmla="*/ 413 h 521"/>
              <a:gd name="T14" fmla="*/ 677 w 1015"/>
              <a:gd name="T15" fmla="*/ 453 h 521"/>
              <a:gd name="T16" fmla="*/ 664 w 1015"/>
              <a:gd name="T17" fmla="*/ 500 h 521"/>
              <a:gd name="T18" fmla="*/ 506 w 1015"/>
              <a:gd name="T19" fmla="*/ 480 h 521"/>
              <a:gd name="T20" fmla="*/ 369 w 1015"/>
              <a:gd name="T21" fmla="*/ 426 h 521"/>
              <a:gd name="T22" fmla="*/ 251 w 1015"/>
              <a:gd name="T23" fmla="*/ 283 h 521"/>
              <a:gd name="T24" fmla="*/ 57 w 1015"/>
              <a:gd name="T25" fmla="*/ 151 h 521"/>
              <a:gd name="T26" fmla="*/ 308 w 1015"/>
              <a:gd name="T27" fmla="*/ 125 h 521"/>
              <a:gd name="T28" fmla="*/ 382 w 1015"/>
              <a:gd name="T29" fmla="*/ 59 h 521"/>
              <a:gd name="T30" fmla="*/ 473 w 1015"/>
              <a:gd name="T31" fmla="*/ 19 h 521"/>
              <a:gd name="T32" fmla="*/ 542 w 1015"/>
              <a:gd name="T33" fmla="*/ 17 h 521"/>
              <a:gd name="T34" fmla="*/ 620 w 1015"/>
              <a:gd name="T35" fmla="*/ 50 h 521"/>
              <a:gd name="T36" fmla="*/ 688 w 1015"/>
              <a:gd name="T37" fmla="*/ 63 h 521"/>
              <a:gd name="T38" fmla="*/ 767 w 1015"/>
              <a:gd name="T39" fmla="*/ 58 h 521"/>
              <a:gd name="T40" fmla="*/ 858 w 1015"/>
              <a:gd name="T41" fmla="*/ 27 h 521"/>
              <a:gd name="T42" fmla="*/ 922 w 1015"/>
              <a:gd name="T43" fmla="*/ 263 h 521"/>
              <a:gd name="T44" fmla="*/ 926 w 1015"/>
              <a:gd name="T45" fmla="*/ 219 h 521"/>
              <a:gd name="T46" fmla="*/ 990 w 1015"/>
              <a:gd name="T47" fmla="*/ 99 h 521"/>
              <a:gd name="T48" fmla="*/ 933 w 1015"/>
              <a:gd name="T49" fmla="*/ 74 h 521"/>
              <a:gd name="T50" fmla="*/ 830 w 1015"/>
              <a:gd name="T51" fmla="*/ 89 h 521"/>
              <a:gd name="T52" fmla="*/ 750 w 1015"/>
              <a:gd name="T53" fmla="*/ 81 h 521"/>
              <a:gd name="T54" fmla="*/ 675 w 1015"/>
              <a:gd name="T55" fmla="*/ 82 h 521"/>
              <a:gd name="T56" fmla="*/ 623 w 1015"/>
              <a:gd name="T57" fmla="*/ 63 h 521"/>
              <a:gd name="T58" fmla="*/ 604 w 1015"/>
              <a:gd name="T59" fmla="*/ 37 h 521"/>
              <a:gd name="T60" fmla="*/ 462 w 1015"/>
              <a:gd name="T61" fmla="*/ 71 h 521"/>
              <a:gd name="T62" fmla="*/ 256 w 1015"/>
              <a:gd name="T63" fmla="*/ 250 h 521"/>
              <a:gd name="T64" fmla="*/ 302 w 1015"/>
              <a:gd name="T65" fmla="*/ 273 h 521"/>
              <a:gd name="T66" fmla="*/ 419 w 1015"/>
              <a:gd name="T67" fmla="*/ 136 h 521"/>
              <a:gd name="T68" fmla="*/ 405 w 1015"/>
              <a:gd name="T69" fmla="*/ 291 h 521"/>
              <a:gd name="T70" fmla="*/ 493 w 1015"/>
              <a:gd name="T71" fmla="*/ 288 h 521"/>
              <a:gd name="T72" fmla="*/ 643 w 1015"/>
              <a:gd name="T73" fmla="*/ 149 h 521"/>
              <a:gd name="T74" fmla="*/ 716 w 1015"/>
              <a:gd name="T75" fmla="*/ 159 h 521"/>
              <a:gd name="T76" fmla="*/ 703 w 1015"/>
              <a:gd name="T77" fmla="*/ 231 h 521"/>
              <a:gd name="T78" fmla="*/ 770 w 1015"/>
              <a:gd name="T79" fmla="*/ 227 h 521"/>
              <a:gd name="T80" fmla="*/ 848 w 1015"/>
              <a:gd name="T81" fmla="*/ 192 h 521"/>
              <a:gd name="T82" fmla="*/ 926 w 1015"/>
              <a:gd name="T83" fmla="*/ 151 h 521"/>
              <a:gd name="T84" fmla="*/ 868 w 1015"/>
              <a:gd name="T85" fmla="*/ 193 h 521"/>
              <a:gd name="T86" fmla="*/ 796 w 1015"/>
              <a:gd name="T87" fmla="*/ 226 h 521"/>
              <a:gd name="T88" fmla="*/ 726 w 1015"/>
              <a:gd name="T89" fmla="*/ 257 h 521"/>
              <a:gd name="T90" fmla="*/ 714 w 1015"/>
              <a:gd name="T91" fmla="*/ 342 h 521"/>
              <a:gd name="T92" fmla="*/ 618 w 1015"/>
              <a:gd name="T93" fmla="*/ 371 h 521"/>
              <a:gd name="T94" fmla="*/ 550 w 1015"/>
              <a:gd name="T95" fmla="*/ 395 h 521"/>
              <a:gd name="T96" fmla="*/ 419 w 1015"/>
              <a:gd name="T97" fmla="*/ 312 h 521"/>
              <a:gd name="T98" fmla="*/ 385 w 1015"/>
              <a:gd name="T99" fmla="*/ 379 h 521"/>
              <a:gd name="T100" fmla="*/ 261 w 1015"/>
              <a:gd name="T101" fmla="*/ 281 h 521"/>
              <a:gd name="T102" fmla="*/ 460 w 1015"/>
              <a:gd name="T103" fmla="*/ 459 h 521"/>
              <a:gd name="T104" fmla="*/ 581 w 1015"/>
              <a:gd name="T105" fmla="*/ 495 h 521"/>
              <a:gd name="T106" fmla="*/ 693 w 1015"/>
              <a:gd name="T107" fmla="*/ 485 h 521"/>
              <a:gd name="T108" fmla="*/ 791 w 1015"/>
              <a:gd name="T109" fmla="*/ 415 h 521"/>
              <a:gd name="T110" fmla="*/ 832 w 1015"/>
              <a:gd name="T111" fmla="*/ 332 h 521"/>
              <a:gd name="T112" fmla="*/ 186 w 1015"/>
              <a:gd name="T113" fmla="*/ 254 h 521"/>
              <a:gd name="T114" fmla="*/ 54 w 1015"/>
              <a:gd name="T115" fmla="*/ 17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5" h="521">
                <a:moveTo>
                  <a:pt x="843" y="73"/>
                </a:moveTo>
                <a:cubicBezTo>
                  <a:pt x="874" y="69"/>
                  <a:pt x="895" y="42"/>
                  <a:pt x="928" y="35"/>
                </a:cubicBezTo>
                <a:cubicBezTo>
                  <a:pt x="933" y="44"/>
                  <a:pt x="926" y="54"/>
                  <a:pt x="926" y="64"/>
                </a:cubicBezTo>
                <a:cubicBezTo>
                  <a:pt x="942" y="61"/>
                  <a:pt x="953" y="52"/>
                  <a:pt x="959" y="38"/>
                </a:cubicBezTo>
                <a:cubicBezTo>
                  <a:pt x="972" y="38"/>
                  <a:pt x="971" y="34"/>
                  <a:pt x="979" y="32"/>
                </a:cubicBezTo>
                <a:cubicBezTo>
                  <a:pt x="986" y="43"/>
                  <a:pt x="978" y="69"/>
                  <a:pt x="980" y="90"/>
                </a:cubicBezTo>
                <a:cubicBezTo>
                  <a:pt x="997" y="90"/>
                  <a:pt x="992" y="78"/>
                  <a:pt x="1002" y="71"/>
                </a:cubicBezTo>
                <a:cubicBezTo>
                  <a:pt x="1006" y="70"/>
                  <a:pt x="1007" y="73"/>
                  <a:pt x="1011" y="73"/>
                </a:cubicBezTo>
                <a:cubicBezTo>
                  <a:pt x="1015" y="80"/>
                  <a:pt x="1012" y="88"/>
                  <a:pt x="1006" y="90"/>
                </a:cubicBezTo>
                <a:cubicBezTo>
                  <a:pt x="1000" y="115"/>
                  <a:pt x="990" y="134"/>
                  <a:pt x="975" y="151"/>
                </a:cubicBezTo>
                <a:cubicBezTo>
                  <a:pt x="984" y="148"/>
                  <a:pt x="986" y="144"/>
                  <a:pt x="997" y="148"/>
                </a:cubicBezTo>
                <a:cubicBezTo>
                  <a:pt x="991" y="181"/>
                  <a:pt x="970" y="199"/>
                  <a:pt x="951" y="219"/>
                </a:cubicBezTo>
                <a:cubicBezTo>
                  <a:pt x="963" y="221"/>
                  <a:pt x="969" y="208"/>
                  <a:pt x="980" y="214"/>
                </a:cubicBezTo>
                <a:cubicBezTo>
                  <a:pt x="970" y="250"/>
                  <a:pt x="937" y="265"/>
                  <a:pt x="909" y="283"/>
                </a:cubicBezTo>
                <a:cubicBezTo>
                  <a:pt x="918" y="292"/>
                  <a:pt x="931" y="276"/>
                  <a:pt x="943" y="286"/>
                </a:cubicBezTo>
                <a:cubicBezTo>
                  <a:pt x="938" y="300"/>
                  <a:pt x="921" y="303"/>
                  <a:pt x="909" y="311"/>
                </a:cubicBezTo>
                <a:cubicBezTo>
                  <a:pt x="894" y="319"/>
                  <a:pt x="880" y="333"/>
                  <a:pt x="856" y="335"/>
                </a:cubicBezTo>
                <a:cubicBezTo>
                  <a:pt x="864" y="346"/>
                  <a:pt x="877" y="345"/>
                  <a:pt x="892" y="342"/>
                </a:cubicBezTo>
                <a:cubicBezTo>
                  <a:pt x="890" y="348"/>
                  <a:pt x="898" y="344"/>
                  <a:pt x="897" y="350"/>
                </a:cubicBezTo>
                <a:cubicBezTo>
                  <a:pt x="875" y="382"/>
                  <a:pt x="817" y="378"/>
                  <a:pt x="778" y="394"/>
                </a:cubicBezTo>
                <a:cubicBezTo>
                  <a:pt x="791" y="403"/>
                  <a:pt x="817" y="399"/>
                  <a:pt x="822" y="413"/>
                </a:cubicBezTo>
                <a:cubicBezTo>
                  <a:pt x="821" y="419"/>
                  <a:pt x="814" y="422"/>
                  <a:pt x="809" y="423"/>
                </a:cubicBezTo>
                <a:cubicBezTo>
                  <a:pt x="794" y="429"/>
                  <a:pt x="778" y="435"/>
                  <a:pt x="762" y="441"/>
                </a:cubicBezTo>
                <a:cubicBezTo>
                  <a:pt x="738" y="450"/>
                  <a:pt x="710" y="453"/>
                  <a:pt x="677" y="453"/>
                </a:cubicBezTo>
                <a:cubicBezTo>
                  <a:pt x="683" y="464"/>
                  <a:pt x="702" y="477"/>
                  <a:pt x="721" y="480"/>
                </a:cubicBezTo>
                <a:cubicBezTo>
                  <a:pt x="720" y="485"/>
                  <a:pt x="723" y="485"/>
                  <a:pt x="723" y="488"/>
                </a:cubicBezTo>
                <a:cubicBezTo>
                  <a:pt x="717" y="498"/>
                  <a:pt x="685" y="500"/>
                  <a:pt x="664" y="500"/>
                </a:cubicBezTo>
                <a:cubicBezTo>
                  <a:pt x="636" y="500"/>
                  <a:pt x="608" y="488"/>
                  <a:pt x="592" y="484"/>
                </a:cubicBezTo>
                <a:cubicBezTo>
                  <a:pt x="596" y="490"/>
                  <a:pt x="602" y="493"/>
                  <a:pt x="604" y="498"/>
                </a:cubicBezTo>
                <a:cubicBezTo>
                  <a:pt x="588" y="521"/>
                  <a:pt x="532" y="496"/>
                  <a:pt x="506" y="480"/>
                </a:cubicBezTo>
                <a:cubicBezTo>
                  <a:pt x="488" y="470"/>
                  <a:pt x="479" y="459"/>
                  <a:pt x="473" y="480"/>
                </a:cubicBezTo>
                <a:cubicBezTo>
                  <a:pt x="432" y="472"/>
                  <a:pt x="405" y="451"/>
                  <a:pt x="372" y="435"/>
                </a:cubicBezTo>
                <a:cubicBezTo>
                  <a:pt x="373" y="430"/>
                  <a:pt x="367" y="431"/>
                  <a:pt x="369" y="426"/>
                </a:cubicBezTo>
                <a:cubicBezTo>
                  <a:pt x="346" y="416"/>
                  <a:pt x="337" y="390"/>
                  <a:pt x="315" y="379"/>
                </a:cubicBezTo>
                <a:cubicBezTo>
                  <a:pt x="301" y="357"/>
                  <a:pt x="284" y="338"/>
                  <a:pt x="264" y="322"/>
                </a:cubicBezTo>
                <a:cubicBezTo>
                  <a:pt x="260" y="309"/>
                  <a:pt x="253" y="298"/>
                  <a:pt x="251" y="283"/>
                </a:cubicBezTo>
                <a:cubicBezTo>
                  <a:pt x="149" y="270"/>
                  <a:pt x="82" y="222"/>
                  <a:pt x="0" y="193"/>
                </a:cubicBezTo>
                <a:cubicBezTo>
                  <a:pt x="2" y="172"/>
                  <a:pt x="17" y="151"/>
                  <a:pt x="34" y="139"/>
                </a:cubicBezTo>
                <a:cubicBezTo>
                  <a:pt x="42" y="143"/>
                  <a:pt x="47" y="149"/>
                  <a:pt x="57" y="151"/>
                </a:cubicBezTo>
                <a:cubicBezTo>
                  <a:pt x="77" y="176"/>
                  <a:pt x="109" y="192"/>
                  <a:pt x="139" y="213"/>
                </a:cubicBezTo>
                <a:cubicBezTo>
                  <a:pt x="166" y="232"/>
                  <a:pt x="205" y="259"/>
                  <a:pt x="248" y="252"/>
                </a:cubicBezTo>
                <a:cubicBezTo>
                  <a:pt x="252" y="209"/>
                  <a:pt x="282" y="162"/>
                  <a:pt x="308" y="125"/>
                </a:cubicBezTo>
                <a:cubicBezTo>
                  <a:pt x="317" y="113"/>
                  <a:pt x="328" y="106"/>
                  <a:pt x="338" y="97"/>
                </a:cubicBezTo>
                <a:cubicBezTo>
                  <a:pt x="345" y="90"/>
                  <a:pt x="349" y="80"/>
                  <a:pt x="357" y="74"/>
                </a:cubicBezTo>
                <a:cubicBezTo>
                  <a:pt x="364" y="69"/>
                  <a:pt x="374" y="65"/>
                  <a:pt x="382" y="59"/>
                </a:cubicBezTo>
                <a:cubicBezTo>
                  <a:pt x="397" y="48"/>
                  <a:pt x="411" y="40"/>
                  <a:pt x="432" y="32"/>
                </a:cubicBezTo>
                <a:cubicBezTo>
                  <a:pt x="437" y="30"/>
                  <a:pt x="442" y="29"/>
                  <a:pt x="447" y="27"/>
                </a:cubicBezTo>
                <a:cubicBezTo>
                  <a:pt x="456" y="22"/>
                  <a:pt x="460" y="15"/>
                  <a:pt x="473" y="19"/>
                </a:cubicBezTo>
                <a:cubicBezTo>
                  <a:pt x="474" y="20"/>
                  <a:pt x="474" y="23"/>
                  <a:pt x="476" y="24"/>
                </a:cubicBezTo>
                <a:cubicBezTo>
                  <a:pt x="477" y="34"/>
                  <a:pt x="470" y="37"/>
                  <a:pt x="466" y="43"/>
                </a:cubicBezTo>
                <a:cubicBezTo>
                  <a:pt x="488" y="39"/>
                  <a:pt x="515" y="0"/>
                  <a:pt x="542" y="17"/>
                </a:cubicBezTo>
                <a:cubicBezTo>
                  <a:pt x="538" y="30"/>
                  <a:pt x="523" y="31"/>
                  <a:pt x="527" y="50"/>
                </a:cubicBezTo>
                <a:cubicBezTo>
                  <a:pt x="555" y="37"/>
                  <a:pt x="585" y="26"/>
                  <a:pt x="618" y="19"/>
                </a:cubicBezTo>
                <a:cubicBezTo>
                  <a:pt x="627" y="25"/>
                  <a:pt x="626" y="41"/>
                  <a:pt x="620" y="50"/>
                </a:cubicBezTo>
                <a:cubicBezTo>
                  <a:pt x="634" y="45"/>
                  <a:pt x="642" y="36"/>
                  <a:pt x="659" y="32"/>
                </a:cubicBezTo>
                <a:cubicBezTo>
                  <a:pt x="671" y="28"/>
                  <a:pt x="680" y="11"/>
                  <a:pt x="695" y="19"/>
                </a:cubicBezTo>
                <a:cubicBezTo>
                  <a:pt x="699" y="38"/>
                  <a:pt x="691" y="46"/>
                  <a:pt x="688" y="63"/>
                </a:cubicBezTo>
                <a:cubicBezTo>
                  <a:pt x="720" y="63"/>
                  <a:pt x="744" y="41"/>
                  <a:pt x="770" y="30"/>
                </a:cubicBezTo>
                <a:cubicBezTo>
                  <a:pt x="772" y="32"/>
                  <a:pt x="775" y="34"/>
                  <a:pt x="776" y="37"/>
                </a:cubicBezTo>
                <a:cubicBezTo>
                  <a:pt x="772" y="43"/>
                  <a:pt x="771" y="52"/>
                  <a:pt x="767" y="58"/>
                </a:cubicBezTo>
                <a:cubicBezTo>
                  <a:pt x="767" y="61"/>
                  <a:pt x="771" y="61"/>
                  <a:pt x="772" y="64"/>
                </a:cubicBezTo>
                <a:cubicBezTo>
                  <a:pt x="790" y="55"/>
                  <a:pt x="808" y="50"/>
                  <a:pt x="825" y="42"/>
                </a:cubicBezTo>
                <a:cubicBezTo>
                  <a:pt x="835" y="36"/>
                  <a:pt x="844" y="25"/>
                  <a:pt x="858" y="27"/>
                </a:cubicBezTo>
                <a:cubicBezTo>
                  <a:pt x="865" y="42"/>
                  <a:pt x="851" y="62"/>
                  <a:pt x="843" y="73"/>
                </a:cubicBezTo>
                <a:close/>
                <a:moveTo>
                  <a:pt x="878" y="289"/>
                </a:moveTo>
                <a:cubicBezTo>
                  <a:pt x="888" y="275"/>
                  <a:pt x="907" y="273"/>
                  <a:pt x="922" y="263"/>
                </a:cubicBezTo>
                <a:cubicBezTo>
                  <a:pt x="936" y="253"/>
                  <a:pt x="949" y="242"/>
                  <a:pt x="959" y="229"/>
                </a:cubicBezTo>
                <a:cubicBezTo>
                  <a:pt x="950" y="231"/>
                  <a:pt x="939" y="232"/>
                  <a:pt x="928" y="232"/>
                </a:cubicBezTo>
                <a:cubicBezTo>
                  <a:pt x="925" y="228"/>
                  <a:pt x="929" y="222"/>
                  <a:pt x="926" y="219"/>
                </a:cubicBezTo>
                <a:cubicBezTo>
                  <a:pt x="948" y="212"/>
                  <a:pt x="966" y="187"/>
                  <a:pt x="979" y="165"/>
                </a:cubicBezTo>
                <a:cubicBezTo>
                  <a:pt x="967" y="168"/>
                  <a:pt x="952" y="177"/>
                  <a:pt x="946" y="164"/>
                </a:cubicBezTo>
                <a:cubicBezTo>
                  <a:pt x="965" y="146"/>
                  <a:pt x="984" y="129"/>
                  <a:pt x="990" y="99"/>
                </a:cubicBezTo>
                <a:cubicBezTo>
                  <a:pt x="980" y="103"/>
                  <a:pt x="961" y="118"/>
                  <a:pt x="959" y="95"/>
                </a:cubicBezTo>
                <a:cubicBezTo>
                  <a:pt x="971" y="90"/>
                  <a:pt x="973" y="64"/>
                  <a:pt x="969" y="53"/>
                </a:cubicBezTo>
                <a:cubicBezTo>
                  <a:pt x="964" y="60"/>
                  <a:pt x="946" y="65"/>
                  <a:pt x="933" y="74"/>
                </a:cubicBezTo>
                <a:cubicBezTo>
                  <a:pt x="922" y="81"/>
                  <a:pt x="911" y="97"/>
                  <a:pt x="904" y="76"/>
                </a:cubicBezTo>
                <a:cubicBezTo>
                  <a:pt x="910" y="69"/>
                  <a:pt x="914" y="67"/>
                  <a:pt x="915" y="53"/>
                </a:cubicBezTo>
                <a:cubicBezTo>
                  <a:pt x="887" y="66"/>
                  <a:pt x="862" y="80"/>
                  <a:pt x="830" y="89"/>
                </a:cubicBezTo>
                <a:cubicBezTo>
                  <a:pt x="828" y="86"/>
                  <a:pt x="822" y="87"/>
                  <a:pt x="822" y="82"/>
                </a:cubicBezTo>
                <a:cubicBezTo>
                  <a:pt x="830" y="69"/>
                  <a:pt x="846" y="56"/>
                  <a:pt x="847" y="42"/>
                </a:cubicBezTo>
                <a:cubicBezTo>
                  <a:pt x="817" y="57"/>
                  <a:pt x="788" y="73"/>
                  <a:pt x="750" y="81"/>
                </a:cubicBezTo>
                <a:cubicBezTo>
                  <a:pt x="750" y="78"/>
                  <a:pt x="748" y="78"/>
                  <a:pt x="747" y="76"/>
                </a:cubicBezTo>
                <a:cubicBezTo>
                  <a:pt x="745" y="63"/>
                  <a:pt x="761" y="59"/>
                  <a:pt x="757" y="50"/>
                </a:cubicBezTo>
                <a:cubicBezTo>
                  <a:pt x="733" y="63"/>
                  <a:pt x="705" y="73"/>
                  <a:pt x="675" y="82"/>
                </a:cubicBezTo>
                <a:cubicBezTo>
                  <a:pt x="676" y="75"/>
                  <a:pt x="672" y="84"/>
                  <a:pt x="672" y="79"/>
                </a:cubicBezTo>
                <a:cubicBezTo>
                  <a:pt x="671" y="67"/>
                  <a:pt x="682" y="51"/>
                  <a:pt x="682" y="33"/>
                </a:cubicBezTo>
                <a:cubicBezTo>
                  <a:pt x="666" y="40"/>
                  <a:pt x="639" y="52"/>
                  <a:pt x="623" y="63"/>
                </a:cubicBezTo>
                <a:cubicBezTo>
                  <a:pt x="614" y="68"/>
                  <a:pt x="607" y="79"/>
                  <a:pt x="599" y="68"/>
                </a:cubicBezTo>
                <a:cubicBezTo>
                  <a:pt x="599" y="60"/>
                  <a:pt x="602" y="55"/>
                  <a:pt x="607" y="51"/>
                </a:cubicBezTo>
                <a:cubicBezTo>
                  <a:pt x="607" y="45"/>
                  <a:pt x="601" y="45"/>
                  <a:pt x="604" y="37"/>
                </a:cubicBezTo>
                <a:cubicBezTo>
                  <a:pt x="574" y="41"/>
                  <a:pt x="543" y="54"/>
                  <a:pt x="520" y="69"/>
                </a:cubicBezTo>
                <a:cubicBezTo>
                  <a:pt x="506" y="64"/>
                  <a:pt x="516" y="41"/>
                  <a:pt x="517" y="30"/>
                </a:cubicBezTo>
                <a:cubicBezTo>
                  <a:pt x="494" y="40"/>
                  <a:pt x="473" y="50"/>
                  <a:pt x="462" y="71"/>
                </a:cubicBezTo>
                <a:cubicBezTo>
                  <a:pt x="456" y="69"/>
                  <a:pt x="450" y="68"/>
                  <a:pt x="447" y="63"/>
                </a:cubicBezTo>
                <a:cubicBezTo>
                  <a:pt x="450" y="54"/>
                  <a:pt x="457" y="49"/>
                  <a:pt x="457" y="37"/>
                </a:cubicBezTo>
                <a:cubicBezTo>
                  <a:pt x="353" y="71"/>
                  <a:pt x="289" y="145"/>
                  <a:pt x="256" y="250"/>
                </a:cubicBezTo>
                <a:cubicBezTo>
                  <a:pt x="259" y="252"/>
                  <a:pt x="264" y="253"/>
                  <a:pt x="264" y="258"/>
                </a:cubicBezTo>
                <a:cubicBezTo>
                  <a:pt x="264" y="263"/>
                  <a:pt x="257" y="261"/>
                  <a:pt x="258" y="267"/>
                </a:cubicBezTo>
                <a:cubicBezTo>
                  <a:pt x="271" y="270"/>
                  <a:pt x="287" y="271"/>
                  <a:pt x="302" y="273"/>
                </a:cubicBezTo>
                <a:cubicBezTo>
                  <a:pt x="305" y="240"/>
                  <a:pt x="323" y="219"/>
                  <a:pt x="344" y="195"/>
                </a:cubicBezTo>
                <a:cubicBezTo>
                  <a:pt x="359" y="178"/>
                  <a:pt x="374" y="159"/>
                  <a:pt x="387" y="148"/>
                </a:cubicBezTo>
                <a:cubicBezTo>
                  <a:pt x="394" y="141"/>
                  <a:pt x="407" y="129"/>
                  <a:pt x="419" y="136"/>
                </a:cubicBezTo>
                <a:cubicBezTo>
                  <a:pt x="393" y="147"/>
                  <a:pt x="376" y="166"/>
                  <a:pt x="354" y="192"/>
                </a:cubicBezTo>
                <a:cubicBezTo>
                  <a:pt x="331" y="219"/>
                  <a:pt x="311" y="243"/>
                  <a:pt x="315" y="276"/>
                </a:cubicBezTo>
                <a:cubicBezTo>
                  <a:pt x="344" y="286"/>
                  <a:pt x="376" y="292"/>
                  <a:pt x="405" y="291"/>
                </a:cubicBezTo>
                <a:cubicBezTo>
                  <a:pt x="426" y="237"/>
                  <a:pt x="447" y="173"/>
                  <a:pt x="506" y="161"/>
                </a:cubicBezTo>
                <a:cubicBezTo>
                  <a:pt x="455" y="183"/>
                  <a:pt x="432" y="232"/>
                  <a:pt x="418" y="291"/>
                </a:cubicBezTo>
                <a:cubicBezTo>
                  <a:pt x="436" y="289"/>
                  <a:pt x="468" y="290"/>
                  <a:pt x="493" y="288"/>
                </a:cubicBezTo>
                <a:cubicBezTo>
                  <a:pt x="500" y="245"/>
                  <a:pt x="515" y="210"/>
                  <a:pt x="546" y="192"/>
                </a:cubicBezTo>
                <a:cubicBezTo>
                  <a:pt x="561" y="183"/>
                  <a:pt x="577" y="176"/>
                  <a:pt x="594" y="167"/>
                </a:cubicBezTo>
                <a:cubicBezTo>
                  <a:pt x="609" y="159"/>
                  <a:pt x="626" y="145"/>
                  <a:pt x="643" y="149"/>
                </a:cubicBezTo>
                <a:cubicBezTo>
                  <a:pt x="582" y="177"/>
                  <a:pt x="503" y="203"/>
                  <a:pt x="507" y="285"/>
                </a:cubicBezTo>
                <a:cubicBezTo>
                  <a:pt x="540" y="281"/>
                  <a:pt x="584" y="277"/>
                  <a:pt x="620" y="268"/>
                </a:cubicBezTo>
                <a:cubicBezTo>
                  <a:pt x="628" y="215"/>
                  <a:pt x="672" y="175"/>
                  <a:pt x="716" y="159"/>
                </a:cubicBezTo>
                <a:cubicBezTo>
                  <a:pt x="680" y="187"/>
                  <a:pt x="636" y="211"/>
                  <a:pt x="631" y="267"/>
                </a:cubicBezTo>
                <a:cubicBezTo>
                  <a:pt x="652" y="268"/>
                  <a:pt x="665" y="260"/>
                  <a:pt x="683" y="258"/>
                </a:cubicBezTo>
                <a:cubicBezTo>
                  <a:pt x="685" y="247"/>
                  <a:pt x="696" y="240"/>
                  <a:pt x="703" y="231"/>
                </a:cubicBezTo>
                <a:cubicBezTo>
                  <a:pt x="717" y="213"/>
                  <a:pt x="728" y="190"/>
                  <a:pt x="749" y="185"/>
                </a:cubicBezTo>
                <a:cubicBezTo>
                  <a:pt x="729" y="204"/>
                  <a:pt x="715" y="229"/>
                  <a:pt x="700" y="254"/>
                </a:cubicBezTo>
                <a:cubicBezTo>
                  <a:pt x="724" y="245"/>
                  <a:pt x="750" y="240"/>
                  <a:pt x="770" y="227"/>
                </a:cubicBezTo>
                <a:cubicBezTo>
                  <a:pt x="776" y="189"/>
                  <a:pt x="801" y="145"/>
                  <a:pt x="834" y="130"/>
                </a:cubicBezTo>
                <a:cubicBezTo>
                  <a:pt x="810" y="154"/>
                  <a:pt x="792" y="182"/>
                  <a:pt x="783" y="221"/>
                </a:cubicBezTo>
                <a:cubicBezTo>
                  <a:pt x="804" y="210"/>
                  <a:pt x="825" y="200"/>
                  <a:pt x="848" y="192"/>
                </a:cubicBezTo>
                <a:cubicBezTo>
                  <a:pt x="854" y="167"/>
                  <a:pt x="852" y="118"/>
                  <a:pt x="881" y="108"/>
                </a:cubicBezTo>
                <a:cubicBezTo>
                  <a:pt x="867" y="128"/>
                  <a:pt x="864" y="157"/>
                  <a:pt x="861" y="183"/>
                </a:cubicBezTo>
                <a:cubicBezTo>
                  <a:pt x="887" y="178"/>
                  <a:pt x="901" y="152"/>
                  <a:pt x="926" y="151"/>
                </a:cubicBezTo>
                <a:cubicBezTo>
                  <a:pt x="923" y="172"/>
                  <a:pt x="895" y="169"/>
                  <a:pt x="886" y="185"/>
                </a:cubicBezTo>
                <a:cubicBezTo>
                  <a:pt x="903" y="193"/>
                  <a:pt x="928" y="193"/>
                  <a:pt x="941" y="205"/>
                </a:cubicBezTo>
                <a:cubicBezTo>
                  <a:pt x="915" y="206"/>
                  <a:pt x="887" y="200"/>
                  <a:pt x="868" y="193"/>
                </a:cubicBezTo>
                <a:cubicBezTo>
                  <a:pt x="856" y="207"/>
                  <a:pt x="832" y="204"/>
                  <a:pt x="816" y="216"/>
                </a:cubicBezTo>
                <a:cubicBezTo>
                  <a:pt x="832" y="237"/>
                  <a:pt x="860" y="247"/>
                  <a:pt x="884" y="260"/>
                </a:cubicBezTo>
                <a:cubicBezTo>
                  <a:pt x="842" y="261"/>
                  <a:pt x="829" y="234"/>
                  <a:pt x="796" y="226"/>
                </a:cubicBezTo>
                <a:cubicBezTo>
                  <a:pt x="781" y="237"/>
                  <a:pt x="761" y="244"/>
                  <a:pt x="742" y="252"/>
                </a:cubicBezTo>
                <a:cubicBezTo>
                  <a:pt x="760" y="276"/>
                  <a:pt x="789" y="289"/>
                  <a:pt x="822" y="298"/>
                </a:cubicBezTo>
                <a:cubicBezTo>
                  <a:pt x="783" y="303"/>
                  <a:pt x="752" y="276"/>
                  <a:pt x="726" y="257"/>
                </a:cubicBezTo>
                <a:cubicBezTo>
                  <a:pt x="701" y="266"/>
                  <a:pt x="674" y="274"/>
                  <a:pt x="644" y="278"/>
                </a:cubicBezTo>
                <a:cubicBezTo>
                  <a:pt x="641" y="287"/>
                  <a:pt x="645" y="295"/>
                  <a:pt x="649" y="301"/>
                </a:cubicBezTo>
                <a:cubicBezTo>
                  <a:pt x="664" y="319"/>
                  <a:pt x="696" y="328"/>
                  <a:pt x="714" y="342"/>
                </a:cubicBezTo>
                <a:cubicBezTo>
                  <a:pt x="673" y="333"/>
                  <a:pt x="642" y="313"/>
                  <a:pt x="623" y="281"/>
                </a:cubicBezTo>
                <a:cubicBezTo>
                  <a:pt x="587" y="288"/>
                  <a:pt x="563" y="291"/>
                  <a:pt x="519" y="296"/>
                </a:cubicBezTo>
                <a:cubicBezTo>
                  <a:pt x="538" y="335"/>
                  <a:pt x="572" y="359"/>
                  <a:pt x="618" y="371"/>
                </a:cubicBezTo>
                <a:cubicBezTo>
                  <a:pt x="553" y="372"/>
                  <a:pt x="535" y="327"/>
                  <a:pt x="499" y="299"/>
                </a:cubicBezTo>
                <a:cubicBezTo>
                  <a:pt x="475" y="302"/>
                  <a:pt x="461" y="303"/>
                  <a:pt x="429" y="302"/>
                </a:cubicBezTo>
                <a:cubicBezTo>
                  <a:pt x="446" y="351"/>
                  <a:pt x="498" y="381"/>
                  <a:pt x="550" y="395"/>
                </a:cubicBezTo>
                <a:cubicBezTo>
                  <a:pt x="538" y="398"/>
                  <a:pt x="537" y="392"/>
                  <a:pt x="525" y="394"/>
                </a:cubicBezTo>
                <a:cubicBezTo>
                  <a:pt x="490" y="378"/>
                  <a:pt x="455" y="362"/>
                  <a:pt x="431" y="332"/>
                </a:cubicBezTo>
                <a:cubicBezTo>
                  <a:pt x="426" y="326"/>
                  <a:pt x="425" y="318"/>
                  <a:pt x="419" y="312"/>
                </a:cubicBezTo>
                <a:cubicBezTo>
                  <a:pt x="405" y="298"/>
                  <a:pt x="380" y="305"/>
                  <a:pt x="357" y="301"/>
                </a:cubicBezTo>
                <a:cubicBezTo>
                  <a:pt x="345" y="299"/>
                  <a:pt x="335" y="292"/>
                  <a:pt x="323" y="294"/>
                </a:cubicBezTo>
                <a:cubicBezTo>
                  <a:pt x="315" y="332"/>
                  <a:pt x="363" y="361"/>
                  <a:pt x="385" y="379"/>
                </a:cubicBezTo>
                <a:cubicBezTo>
                  <a:pt x="354" y="366"/>
                  <a:pt x="322" y="347"/>
                  <a:pt x="312" y="314"/>
                </a:cubicBezTo>
                <a:cubicBezTo>
                  <a:pt x="308" y="305"/>
                  <a:pt x="310" y="294"/>
                  <a:pt x="302" y="286"/>
                </a:cubicBezTo>
                <a:cubicBezTo>
                  <a:pt x="287" y="285"/>
                  <a:pt x="274" y="282"/>
                  <a:pt x="261" y="281"/>
                </a:cubicBezTo>
                <a:cubicBezTo>
                  <a:pt x="260" y="303"/>
                  <a:pt x="275" y="308"/>
                  <a:pt x="285" y="319"/>
                </a:cubicBezTo>
                <a:cubicBezTo>
                  <a:pt x="297" y="331"/>
                  <a:pt x="308" y="349"/>
                  <a:pt x="318" y="361"/>
                </a:cubicBezTo>
                <a:cubicBezTo>
                  <a:pt x="353" y="404"/>
                  <a:pt x="403" y="449"/>
                  <a:pt x="460" y="459"/>
                </a:cubicBezTo>
                <a:cubicBezTo>
                  <a:pt x="464" y="458"/>
                  <a:pt x="460" y="449"/>
                  <a:pt x="463" y="448"/>
                </a:cubicBezTo>
                <a:cubicBezTo>
                  <a:pt x="472" y="446"/>
                  <a:pt x="473" y="445"/>
                  <a:pt x="480" y="444"/>
                </a:cubicBezTo>
                <a:cubicBezTo>
                  <a:pt x="506" y="469"/>
                  <a:pt x="537" y="488"/>
                  <a:pt x="581" y="495"/>
                </a:cubicBezTo>
                <a:cubicBezTo>
                  <a:pt x="583" y="483"/>
                  <a:pt x="573" y="483"/>
                  <a:pt x="569" y="477"/>
                </a:cubicBezTo>
                <a:cubicBezTo>
                  <a:pt x="565" y="468"/>
                  <a:pt x="576" y="463"/>
                  <a:pt x="586" y="462"/>
                </a:cubicBezTo>
                <a:cubicBezTo>
                  <a:pt x="609" y="483"/>
                  <a:pt x="654" y="490"/>
                  <a:pt x="693" y="485"/>
                </a:cubicBezTo>
                <a:cubicBezTo>
                  <a:pt x="678" y="470"/>
                  <a:pt x="655" y="461"/>
                  <a:pt x="646" y="440"/>
                </a:cubicBezTo>
                <a:cubicBezTo>
                  <a:pt x="647" y="435"/>
                  <a:pt x="653" y="435"/>
                  <a:pt x="656" y="433"/>
                </a:cubicBezTo>
                <a:cubicBezTo>
                  <a:pt x="704" y="454"/>
                  <a:pt x="749" y="432"/>
                  <a:pt x="791" y="415"/>
                </a:cubicBezTo>
                <a:cubicBezTo>
                  <a:pt x="777" y="398"/>
                  <a:pt x="749" y="407"/>
                  <a:pt x="742" y="387"/>
                </a:cubicBezTo>
                <a:cubicBezTo>
                  <a:pt x="780" y="380"/>
                  <a:pt x="832" y="376"/>
                  <a:pt x="868" y="355"/>
                </a:cubicBezTo>
                <a:cubicBezTo>
                  <a:pt x="853" y="350"/>
                  <a:pt x="838" y="345"/>
                  <a:pt x="832" y="332"/>
                </a:cubicBezTo>
                <a:cubicBezTo>
                  <a:pt x="850" y="318"/>
                  <a:pt x="893" y="319"/>
                  <a:pt x="904" y="296"/>
                </a:cubicBezTo>
                <a:cubicBezTo>
                  <a:pt x="896" y="296"/>
                  <a:pt x="882" y="301"/>
                  <a:pt x="878" y="289"/>
                </a:cubicBezTo>
                <a:close/>
                <a:moveTo>
                  <a:pt x="186" y="254"/>
                </a:moveTo>
                <a:cubicBezTo>
                  <a:pt x="170" y="249"/>
                  <a:pt x="152" y="238"/>
                  <a:pt x="139" y="229"/>
                </a:cubicBezTo>
                <a:cubicBezTo>
                  <a:pt x="130" y="223"/>
                  <a:pt x="118" y="216"/>
                  <a:pt x="106" y="208"/>
                </a:cubicBezTo>
                <a:cubicBezTo>
                  <a:pt x="84" y="194"/>
                  <a:pt x="74" y="184"/>
                  <a:pt x="54" y="170"/>
                </a:cubicBezTo>
                <a:cubicBezTo>
                  <a:pt x="28" y="154"/>
                  <a:pt x="21" y="162"/>
                  <a:pt x="13" y="187"/>
                </a:cubicBezTo>
                <a:cubicBezTo>
                  <a:pt x="69" y="204"/>
                  <a:pt x="125" y="242"/>
                  <a:pt x="186" y="2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95" name="组合 194"/>
          <p:cNvGrpSpPr/>
          <p:nvPr/>
        </p:nvGrpSpPr>
        <p:grpSpPr>
          <a:xfrm>
            <a:off x="6299703" y="392112"/>
            <a:ext cx="1795428" cy="1281113"/>
            <a:chOff x="5364163" y="392113"/>
            <a:chExt cx="1219200" cy="869950"/>
          </a:xfrm>
        </p:grpSpPr>
        <p:sp>
          <p:nvSpPr>
            <p:cNvPr id="171" name="Freeform 169"/>
            <p:cNvSpPr/>
            <p:nvPr/>
          </p:nvSpPr>
          <p:spPr bwMode="auto">
            <a:xfrm>
              <a:off x="5903913" y="633413"/>
              <a:ext cx="44450" cy="22225"/>
            </a:xfrm>
            <a:custGeom>
              <a:avLst/>
              <a:gdLst>
                <a:gd name="T0" fmla="*/ 57 w 57"/>
                <a:gd name="T1" fmla="*/ 27 h 29"/>
                <a:gd name="T2" fmla="*/ 19 w 57"/>
                <a:gd name="T3" fmla="*/ 17 h 29"/>
                <a:gd name="T4" fmla="*/ 5 w 57"/>
                <a:gd name="T5" fmla="*/ 22 h 29"/>
                <a:gd name="T6" fmla="*/ 0 w 57"/>
                <a:gd name="T7" fmla="*/ 13 h 29"/>
                <a:gd name="T8" fmla="*/ 57 w 57"/>
                <a:gd name="T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9">
                  <a:moveTo>
                    <a:pt x="57" y="27"/>
                  </a:moveTo>
                  <a:cubicBezTo>
                    <a:pt x="44" y="29"/>
                    <a:pt x="37" y="14"/>
                    <a:pt x="19" y="17"/>
                  </a:cubicBezTo>
                  <a:cubicBezTo>
                    <a:pt x="13" y="18"/>
                    <a:pt x="13" y="24"/>
                    <a:pt x="5" y="22"/>
                  </a:cubicBezTo>
                  <a:cubicBezTo>
                    <a:pt x="2" y="20"/>
                    <a:pt x="0" y="18"/>
                    <a:pt x="0" y="13"/>
                  </a:cubicBezTo>
                  <a:cubicBezTo>
                    <a:pt x="19" y="0"/>
                    <a:pt x="48" y="12"/>
                    <a:pt x="57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70"/>
            <p:cNvSpPr/>
            <p:nvPr/>
          </p:nvSpPr>
          <p:spPr bwMode="auto">
            <a:xfrm>
              <a:off x="6018213" y="646113"/>
              <a:ext cx="39688" cy="39688"/>
            </a:xfrm>
            <a:custGeom>
              <a:avLst/>
              <a:gdLst>
                <a:gd name="T0" fmla="*/ 50 w 51"/>
                <a:gd name="T1" fmla="*/ 3 h 50"/>
                <a:gd name="T2" fmla="*/ 51 w 51"/>
                <a:gd name="T3" fmla="*/ 11 h 50"/>
                <a:gd name="T4" fmla="*/ 49 w 51"/>
                <a:gd name="T5" fmla="*/ 14 h 50"/>
                <a:gd name="T6" fmla="*/ 30 w 51"/>
                <a:gd name="T7" fmla="*/ 11 h 50"/>
                <a:gd name="T8" fmla="*/ 42 w 51"/>
                <a:gd name="T9" fmla="*/ 29 h 50"/>
                <a:gd name="T10" fmla="*/ 25 w 51"/>
                <a:gd name="T11" fmla="*/ 23 h 50"/>
                <a:gd name="T12" fmla="*/ 15 w 51"/>
                <a:gd name="T13" fmla="*/ 46 h 50"/>
                <a:gd name="T14" fmla="*/ 1 w 51"/>
                <a:gd name="T15" fmla="*/ 36 h 50"/>
                <a:gd name="T16" fmla="*/ 19 w 51"/>
                <a:gd name="T17" fmla="*/ 3 h 50"/>
                <a:gd name="T18" fmla="*/ 50 w 51"/>
                <a:gd name="T19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0">
                  <a:moveTo>
                    <a:pt x="50" y="3"/>
                  </a:moveTo>
                  <a:cubicBezTo>
                    <a:pt x="51" y="8"/>
                    <a:pt x="50" y="7"/>
                    <a:pt x="51" y="11"/>
                  </a:cubicBezTo>
                  <a:cubicBezTo>
                    <a:pt x="49" y="11"/>
                    <a:pt x="49" y="12"/>
                    <a:pt x="49" y="14"/>
                  </a:cubicBezTo>
                  <a:cubicBezTo>
                    <a:pt x="39" y="14"/>
                    <a:pt x="36" y="8"/>
                    <a:pt x="30" y="11"/>
                  </a:cubicBezTo>
                  <a:cubicBezTo>
                    <a:pt x="33" y="18"/>
                    <a:pt x="45" y="21"/>
                    <a:pt x="42" y="29"/>
                  </a:cubicBezTo>
                  <a:cubicBezTo>
                    <a:pt x="33" y="30"/>
                    <a:pt x="32" y="23"/>
                    <a:pt x="25" y="23"/>
                  </a:cubicBezTo>
                  <a:cubicBezTo>
                    <a:pt x="18" y="27"/>
                    <a:pt x="19" y="39"/>
                    <a:pt x="15" y="46"/>
                  </a:cubicBezTo>
                  <a:cubicBezTo>
                    <a:pt x="6" y="50"/>
                    <a:pt x="0" y="44"/>
                    <a:pt x="1" y="36"/>
                  </a:cubicBezTo>
                  <a:cubicBezTo>
                    <a:pt x="6" y="31"/>
                    <a:pt x="12" y="13"/>
                    <a:pt x="19" y="3"/>
                  </a:cubicBezTo>
                  <a:cubicBezTo>
                    <a:pt x="30" y="0"/>
                    <a:pt x="42" y="1"/>
                    <a:pt x="5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71"/>
            <p:cNvSpPr/>
            <p:nvPr/>
          </p:nvSpPr>
          <p:spPr bwMode="auto">
            <a:xfrm>
              <a:off x="5761038" y="646113"/>
              <a:ext cx="44450" cy="36513"/>
            </a:xfrm>
            <a:custGeom>
              <a:avLst/>
              <a:gdLst>
                <a:gd name="T0" fmla="*/ 56 w 56"/>
                <a:gd name="T1" fmla="*/ 23 h 47"/>
                <a:gd name="T2" fmla="*/ 54 w 56"/>
                <a:gd name="T3" fmla="*/ 26 h 47"/>
                <a:gd name="T4" fmla="*/ 37 w 56"/>
                <a:gd name="T5" fmla="*/ 25 h 47"/>
                <a:gd name="T6" fmla="*/ 0 w 56"/>
                <a:gd name="T7" fmla="*/ 47 h 47"/>
                <a:gd name="T8" fmla="*/ 56 w 56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56" y="23"/>
                  </a:moveTo>
                  <a:cubicBezTo>
                    <a:pt x="54" y="23"/>
                    <a:pt x="55" y="25"/>
                    <a:pt x="54" y="26"/>
                  </a:cubicBezTo>
                  <a:cubicBezTo>
                    <a:pt x="47" y="29"/>
                    <a:pt x="43" y="24"/>
                    <a:pt x="37" y="25"/>
                  </a:cubicBezTo>
                  <a:cubicBezTo>
                    <a:pt x="20" y="26"/>
                    <a:pt x="11" y="44"/>
                    <a:pt x="0" y="47"/>
                  </a:cubicBezTo>
                  <a:cubicBezTo>
                    <a:pt x="5" y="26"/>
                    <a:pt x="40" y="0"/>
                    <a:pt x="5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72"/>
            <p:cNvSpPr/>
            <p:nvPr/>
          </p:nvSpPr>
          <p:spPr bwMode="auto">
            <a:xfrm>
              <a:off x="5911851" y="673101"/>
              <a:ext cx="26988" cy="34925"/>
            </a:xfrm>
            <a:custGeom>
              <a:avLst/>
              <a:gdLst>
                <a:gd name="T0" fmla="*/ 27 w 35"/>
                <a:gd name="T1" fmla="*/ 13 h 46"/>
                <a:gd name="T2" fmla="*/ 19 w 35"/>
                <a:gd name="T3" fmla="*/ 19 h 46"/>
                <a:gd name="T4" fmla="*/ 35 w 35"/>
                <a:gd name="T5" fmla="*/ 36 h 46"/>
                <a:gd name="T6" fmla="*/ 20 w 35"/>
                <a:gd name="T7" fmla="*/ 46 h 46"/>
                <a:gd name="T8" fmla="*/ 0 w 35"/>
                <a:gd name="T9" fmla="*/ 17 h 46"/>
                <a:gd name="T10" fmla="*/ 27 w 35"/>
                <a:gd name="T11" fmla="*/ 1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7" y="13"/>
                  </a:moveTo>
                  <a:cubicBezTo>
                    <a:pt x="27" y="18"/>
                    <a:pt x="23" y="19"/>
                    <a:pt x="19" y="19"/>
                  </a:cubicBezTo>
                  <a:cubicBezTo>
                    <a:pt x="17" y="32"/>
                    <a:pt x="26" y="29"/>
                    <a:pt x="35" y="36"/>
                  </a:cubicBezTo>
                  <a:cubicBezTo>
                    <a:pt x="34" y="45"/>
                    <a:pt x="25" y="46"/>
                    <a:pt x="20" y="46"/>
                  </a:cubicBezTo>
                  <a:cubicBezTo>
                    <a:pt x="8" y="44"/>
                    <a:pt x="0" y="25"/>
                    <a:pt x="0" y="17"/>
                  </a:cubicBezTo>
                  <a:cubicBezTo>
                    <a:pt x="2" y="7"/>
                    <a:pt x="23" y="0"/>
                    <a:pt x="27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3"/>
            <p:cNvSpPr/>
            <p:nvPr/>
          </p:nvSpPr>
          <p:spPr bwMode="auto">
            <a:xfrm>
              <a:off x="5781676" y="693738"/>
              <a:ext cx="26988" cy="36513"/>
            </a:xfrm>
            <a:custGeom>
              <a:avLst/>
              <a:gdLst>
                <a:gd name="T0" fmla="*/ 33 w 35"/>
                <a:gd name="T1" fmla="*/ 15 h 46"/>
                <a:gd name="T2" fmla="*/ 16 w 35"/>
                <a:gd name="T3" fmla="*/ 25 h 46"/>
                <a:gd name="T4" fmla="*/ 35 w 35"/>
                <a:gd name="T5" fmla="*/ 36 h 46"/>
                <a:gd name="T6" fmla="*/ 11 w 35"/>
                <a:gd name="T7" fmla="*/ 39 h 46"/>
                <a:gd name="T8" fmla="*/ 2 w 35"/>
                <a:gd name="T9" fmla="*/ 22 h 46"/>
                <a:gd name="T10" fmla="*/ 33 w 35"/>
                <a:gd name="T11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3" y="15"/>
                  </a:moveTo>
                  <a:cubicBezTo>
                    <a:pt x="32" y="26"/>
                    <a:pt x="20" y="19"/>
                    <a:pt x="16" y="25"/>
                  </a:cubicBezTo>
                  <a:cubicBezTo>
                    <a:pt x="17" y="38"/>
                    <a:pt x="31" y="26"/>
                    <a:pt x="35" y="36"/>
                  </a:cubicBezTo>
                  <a:cubicBezTo>
                    <a:pt x="30" y="46"/>
                    <a:pt x="15" y="43"/>
                    <a:pt x="11" y="39"/>
                  </a:cubicBezTo>
                  <a:cubicBezTo>
                    <a:pt x="9" y="36"/>
                    <a:pt x="2" y="25"/>
                    <a:pt x="2" y="22"/>
                  </a:cubicBezTo>
                  <a:cubicBezTo>
                    <a:pt x="0" y="5"/>
                    <a:pt x="24" y="0"/>
                    <a:pt x="33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74"/>
            <p:cNvSpPr/>
            <p:nvPr/>
          </p:nvSpPr>
          <p:spPr bwMode="auto">
            <a:xfrm>
              <a:off x="5661026" y="701676"/>
              <a:ext cx="58738" cy="31750"/>
            </a:xfrm>
            <a:custGeom>
              <a:avLst/>
              <a:gdLst>
                <a:gd name="T0" fmla="*/ 15 w 76"/>
                <a:gd name="T1" fmla="*/ 0 h 40"/>
                <a:gd name="T2" fmla="*/ 75 w 76"/>
                <a:gd name="T3" fmla="*/ 20 h 40"/>
                <a:gd name="T4" fmla="*/ 76 w 76"/>
                <a:gd name="T5" fmla="*/ 30 h 40"/>
                <a:gd name="T6" fmla="*/ 67 w 76"/>
                <a:gd name="T7" fmla="*/ 33 h 40"/>
                <a:gd name="T8" fmla="*/ 61 w 76"/>
                <a:gd name="T9" fmla="*/ 24 h 40"/>
                <a:gd name="T10" fmla="*/ 33 w 76"/>
                <a:gd name="T11" fmla="*/ 40 h 40"/>
                <a:gd name="T12" fmla="*/ 41 w 76"/>
                <a:gd name="T13" fmla="*/ 13 h 40"/>
                <a:gd name="T14" fmla="*/ 15 w 76"/>
                <a:gd name="T15" fmla="*/ 28 h 40"/>
                <a:gd name="T16" fmla="*/ 9 w 76"/>
                <a:gd name="T17" fmla="*/ 28 h 40"/>
                <a:gd name="T18" fmla="*/ 15 w 76"/>
                <a:gd name="T1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0">
                  <a:moveTo>
                    <a:pt x="15" y="0"/>
                  </a:moveTo>
                  <a:cubicBezTo>
                    <a:pt x="39" y="0"/>
                    <a:pt x="60" y="5"/>
                    <a:pt x="75" y="20"/>
                  </a:cubicBezTo>
                  <a:cubicBezTo>
                    <a:pt x="74" y="24"/>
                    <a:pt x="75" y="27"/>
                    <a:pt x="76" y="30"/>
                  </a:cubicBezTo>
                  <a:cubicBezTo>
                    <a:pt x="74" y="34"/>
                    <a:pt x="66" y="28"/>
                    <a:pt x="67" y="33"/>
                  </a:cubicBezTo>
                  <a:cubicBezTo>
                    <a:pt x="65" y="30"/>
                    <a:pt x="61" y="29"/>
                    <a:pt x="61" y="24"/>
                  </a:cubicBezTo>
                  <a:cubicBezTo>
                    <a:pt x="48" y="17"/>
                    <a:pt x="37" y="28"/>
                    <a:pt x="33" y="40"/>
                  </a:cubicBezTo>
                  <a:cubicBezTo>
                    <a:pt x="23" y="32"/>
                    <a:pt x="35" y="18"/>
                    <a:pt x="41" y="13"/>
                  </a:cubicBezTo>
                  <a:cubicBezTo>
                    <a:pt x="27" y="1"/>
                    <a:pt x="16" y="16"/>
                    <a:pt x="15" y="28"/>
                  </a:cubicBezTo>
                  <a:cubicBezTo>
                    <a:pt x="13" y="28"/>
                    <a:pt x="11" y="28"/>
                    <a:pt x="9" y="28"/>
                  </a:cubicBezTo>
                  <a:cubicBezTo>
                    <a:pt x="0" y="17"/>
                    <a:pt x="13" y="1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5"/>
            <p:cNvSpPr/>
            <p:nvPr/>
          </p:nvSpPr>
          <p:spPr bwMode="auto">
            <a:xfrm>
              <a:off x="5835651" y="731838"/>
              <a:ext cx="68263" cy="34925"/>
            </a:xfrm>
            <a:custGeom>
              <a:avLst/>
              <a:gdLst>
                <a:gd name="T0" fmla="*/ 84 w 88"/>
                <a:gd name="T1" fmla="*/ 2 h 43"/>
                <a:gd name="T2" fmla="*/ 84 w 88"/>
                <a:gd name="T3" fmla="*/ 20 h 43"/>
                <a:gd name="T4" fmla="*/ 73 w 88"/>
                <a:gd name="T5" fmla="*/ 23 h 43"/>
                <a:gd name="T6" fmla="*/ 19 w 88"/>
                <a:gd name="T7" fmla="*/ 33 h 43"/>
                <a:gd name="T8" fmla="*/ 13 w 88"/>
                <a:gd name="T9" fmla="*/ 9 h 43"/>
                <a:gd name="T10" fmla="*/ 48 w 88"/>
                <a:gd name="T11" fmla="*/ 26 h 43"/>
                <a:gd name="T12" fmla="*/ 74 w 88"/>
                <a:gd name="T13" fmla="*/ 1 h 43"/>
                <a:gd name="T14" fmla="*/ 84 w 88"/>
                <a:gd name="T15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43">
                  <a:moveTo>
                    <a:pt x="84" y="2"/>
                  </a:moveTo>
                  <a:cubicBezTo>
                    <a:pt x="88" y="9"/>
                    <a:pt x="84" y="14"/>
                    <a:pt x="84" y="20"/>
                  </a:cubicBezTo>
                  <a:cubicBezTo>
                    <a:pt x="79" y="20"/>
                    <a:pt x="79" y="25"/>
                    <a:pt x="73" y="23"/>
                  </a:cubicBezTo>
                  <a:cubicBezTo>
                    <a:pt x="59" y="43"/>
                    <a:pt x="37" y="32"/>
                    <a:pt x="19" y="33"/>
                  </a:cubicBezTo>
                  <a:cubicBezTo>
                    <a:pt x="12" y="28"/>
                    <a:pt x="0" y="14"/>
                    <a:pt x="13" y="9"/>
                  </a:cubicBezTo>
                  <a:cubicBezTo>
                    <a:pt x="18" y="24"/>
                    <a:pt x="34" y="20"/>
                    <a:pt x="48" y="26"/>
                  </a:cubicBezTo>
                  <a:cubicBezTo>
                    <a:pt x="58" y="20"/>
                    <a:pt x="69" y="13"/>
                    <a:pt x="74" y="1"/>
                  </a:cubicBezTo>
                  <a:cubicBezTo>
                    <a:pt x="78" y="0"/>
                    <a:pt x="81" y="2"/>
                    <a:pt x="8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6"/>
            <p:cNvSpPr/>
            <p:nvPr/>
          </p:nvSpPr>
          <p:spPr bwMode="auto">
            <a:xfrm>
              <a:off x="5818188" y="742951"/>
              <a:ext cx="125413" cy="42863"/>
            </a:xfrm>
            <a:custGeom>
              <a:avLst/>
              <a:gdLst>
                <a:gd name="T0" fmla="*/ 161 w 161"/>
                <a:gd name="T1" fmla="*/ 2 h 55"/>
                <a:gd name="T2" fmla="*/ 143 w 161"/>
                <a:gd name="T3" fmla="*/ 28 h 55"/>
                <a:gd name="T4" fmla="*/ 52 w 161"/>
                <a:gd name="T5" fmla="*/ 54 h 55"/>
                <a:gd name="T6" fmla="*/ 0 w 161"/>
                <a:gd name="T7" fmla="*/ 40 h 55"/>
                <a:gd name="T8" fmla="*/ 107 w 161"/>
                <a:gd name="T9" fmla="*/ 35 h 55"/>
                <a:gd name="T10" fmla="*/ 137 w 161"/>
                <a:gd name="T11" fmla="*/ 19 h 55"/>
                <a:gd name="T12" fmla="*/ 155 w 161"/>
                <a:gd name="T13" fmla="*/ 0 h 55"/>
                <a:gd name="T14" fmla="*/ 161 w 161"/>
                <a:gd name="T15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55">
                  <a:moveTo>
                    <a:pt x="161" y="2"/>
                  </a:moveTo>
                  <a:cubicBezTo>
                    <a:pt x="161" y="12"/>
                    <a:pt x="152" y="21"/>
                    <a:pt x="143" y="28"/>
                  </a:cubicBezTo>
                  <a:cubicBezTo>
                    <a:pt x="120" y="47"/>
                    <a:pt x="78" y="55"/>
                    <a:pt x="52" y="54"/>
                  </a:cubicBezTo>
                  <a:cubicBezTo>
                    <a:pt x="33" y="54"/>
                    <a:pt x="14" y="50"/>
                    <a:pt x="0" y="40"/>
                  </a:cubicBezTo>
                  <a:cubicBezTo>
                    <a:pt x="34" y="40"/>
                    <a:pt x="75" y="46"/>
                    <a:pt x="107" y="35"/>
                  </a:cubicBezTo>
                  <a:cubicBezTo>
                    <a:pt x="114" y="33"/>
                    <a:pt x="130" y="24"/>
                    <a:pt x="137" y="19"/>
                  </a:cubicBezTo>
                  <a:cubicBezTo>
                    <a:pt x="144" y="14"/>
                    <a:pt x="150" y="7"/>
                    <a:pt x="155" y="0"/>
                  </a:cubicBezTo>
                  <a:cubicBezTo>
                    <a:pt x="157" y="0"/>
                    <a:pt x="159" y="1"/>
                    <a:pt x="16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7"/>
            <p:cNvSpPr>
              <a:spLocks noEditPoints="1"/>
            </p:cNvSpPr>
            <p:nvPr/>
          </p:nvSpPr>
          <p:spPr bwMode="auto">
            <a:xfrm>
              <a:off x="5364163" y="392113"/>
              <a:ext cx="1219200" cy="869950"/>
            </a:xfrm>
            <a:custGeom>
              <a:avLst/>
              <a:gdLst>
                <a:gd name="T0" fmla="*/ 1052 w 1565"/>
                <a:gd name="T1" fmla="*/ 1107 h 1118"/>
                <a:gd name="T2" fmla="*/ 240 w 1565"/>
                <a:gd name="T3" fmla="*/ 1004 h 1118"/>
                <a:gd name="T4" fmla="*/ 342 w 1565"/>
                <a:gd name="T5" fmla="*/ 711 h 1118"/>
                <a:gd name="T6" fmla="*/ 541 w 1565"/>
                <a:gd name="T7" fmla="*/ 582 h 1118"/>
                <a:gd name="T8" fmla="*/ 331 w 1565"/>
                <a:gd name="T9" fmla="*/ 319 h 1118"/>
                <a:gd name="T10" fmla="*/ 709 w 1565"/>
                <a:gd name="T11" fmla="*/ 14 h 1118"/>
                <a:gd name="T12" fmla="*/ 953 w 1565"/>
                <a:gd name="T13" fmla="*/ 341 h 1118"/>
                <a:gd name="T14" fmla="*/ 1042 w 1565"/>
                <a:gd name="T15" fmla="*/ 748 h 1118"/>
                <a:gd name="T16" fmla="*/ 1241 w 1565"/>
                <a:gd name="T17" fmla="*/ 859 h 1118"/>
                <a:gd name="T18" fmla="*/ 1507 w 1565"/>
                <a:gd name="T19" fmla="*/ 635 h 1118"/>
                <a:gd name="T20" fmla="*/ 471 w 1565"/>
                <a:gd name="T21" fmla="*/ 301 h 1118"/>
                <a:gd name="T22" fmla="*/ 608 w 1565"/>
                <a:gd name="T23" fmla="*/ 291 h 1118"/>
                <a:gd name="T24" fmla="*/ 807 w 1565"/>
                <a:gd name="T25" fmla="*/ 257 h 1118"/>
                <a:gd name="T26" fmla="*/ 867 w 1565"/>
                <a:gd name="T27" fmla="*/ 206 h 1118"/>
                <a:gd name="T28" fmla="*/ 699 w 1565"/>
                <a:gd name="T29" fmla="*/ 54 h 1118"/>
                <a:gd name="T30" fmla="*/ 480 w 1565"/>
                <a:gd name="T31" fmla="*/ 56 h 1118"/>
                <a:gd name="T32" fmla="*/ 678 w 1565"/>
                <a:gd name="T33" fmla="*/ 215 h 1118"/>
                <a:gd name="T34" fmla="*/ 491 w 1565"/>
                <a:gd name="T35" fmla="*/ 313 h 1118"/>
                <a:gd name="T36" fmla="*/ 829 w 1565"/>
                <a:gd name="T37" fmla="*/ 444 h 1118"/>
                <a:gd name="T38" fmla="*/ 721 w 1565"/>
                <a:gd name="T39" fmla="*/ 267 h 1118"/>
                <a:gd name="T40" fmla="*/ 452 w 1565"/>
                <a:gd name="T41" fmla="*/ 464 h 1118"/>
                <a:gd name="T42" fmla="*/ 561 w 1565"/>
                <a:gd name="T43" fmla="*/ 560 h 1118"/>
                <a:gd name="T44" fmla="*/ 650 w 1565"/>
                <a:gd name="T45" fmla="*/ 591 h 1118"/>
                <a:gd name="T46" fmla="*/ 675 w 1565"/>
                <a:gd name="T47" fmla="*/ 662 h 1118"/>
                <a:gd name="T48" fmla="*/ 667 w 1565"/>
                <a:gd name="T49" fmla="*/ 716 h 1118"/>
                <a:gd name="T50" fmla="*/ 862 w 1565"/>
                <a:gd name="T51" fmla="*/ 602 h 1118"/>
                <a:gd name="T52" fmla="*/ 1479 w 1565"/>
                <a:gd name="T53" fmla="*/ 633 h 1118"/>
                <a:gd name="T54" fmla="*/ 1409 w 1565"/>
                <a:gd name="T55" fmla="*/ 650 h 1118"/>
                <a:gd name="T56" fmla="*/ 264 w 1565"/>
                <a:gd name="T57" fmla="*/ 696 h 1118"/>
                <a:gd name="T58" fmla="*/ 248 w 1565"/>
                <a:gd name="T59" fmla="*/ 736 h 1118"/>
                <a:gd name="T60" fmla="*/ 856 w 1565"/>
                <a:gd name="T61" fmla="*/ 783 h 1118"/>
                <a:gd name="T62" fmla="*/ 782 w 1565"/>
                <a:gd name="T63" fmla="*/ 758 h 1118"/>
                <a:gd name="T64" fmla="*/ 590 w 1565"/>
                <a:gd name="T65" fmla="*/ 726 h 1118"/>
                <a:gd name="T66" fmla="*/ 698 w 1565"/>
                <a:gd name="T67" fmla="*/ 763 h 1118"/>
                <a:gd name="T68" fmla="*/ 1322 w 1565"/>
                <a:gd name="T69" fmla="*/ 751 h 1118"/>
                <a:gd name="T70" fmla="*/ 934 w 1565"/>
                <a:gd name="T71" fmla="*/ 850 h 1118"/>
                <a:gd name="T72" fmla="*/ 548 w 1565"/>
                <a:gd name="T73" fmla="*/ 769 h 1118"/>
                <a:gd name="T74" fmla="*/ 1027 w 1565"/>
                <a:gd name="T75" fmla="*/ 800 h 1118"/>
                <a:gd name="T76" fmla="*/ 331 w 1565"/>
                <a:gd name="T77" fmla="*/ 779 h 1118"/>
                <a:gd name="T78" fmla="*/ 1104 w 1565"/>
                <a:gd name="T79" fmla="*/ 908 h 1118"/>
                <a:gd name="T80" fmla="*/ 1065 w 1565"/>
                <a:gd name="T81" fmla="*/ 783 h 1118"/>
                <a:gd name="T82" fmla="*/ 1427 w 1565"/>
                <a:gd name="T83" fmla="*/ 794 h 1118"/>
                <a:gd name="T84" fmla="*/ 1067 w 1565"/>
                <a:gd name="T85" fmla="*/ 812 h 1118"/>
                <a:gd name="T86" fmla="*/ 296 w 1565"/>
                <a:gd name="T87" fmla="*/ 818 h 1118"/>
                <a:gd name="T88" fmla="*/ 487 w 1565"/>
                <a:gd name="T89" fmla="*/ 865 h 1118"/>
                <a:gd name="T90" fmla="*/ 281 w 1565"/>
                <a:gd name="T91" fmla="*/ 863 h 1118"/>
                <a:gd name="T92" fmla="*/ 1422 w 1565"/>
                <a:gd name="T93" fmla="*/ 894 h 1118"/>
                <a:gd name="T94" fmla="*/ 882 w 1565"/>
                <a:gd name="T95" fmla="*/ 959 h 1118"/>
                <a:gd name="T96" fmla="*/ 1433 w 1565"/>
                <a:gd name="T97" fmla="*/ 971 h 1118"/>
                <a:gd name="T98" fmla="*/ 1409 w 1565"/>
                <a:gd name="T99" fmla="*/ 980 h 1118"/>
                <a:gd name="T100" fmla="*/ 1004 w 1565"/>
                <a:gd name="T101" fmla="*/ 1062 h 1118"/>
                <a:gd name="T102" fmla="*/ 933 w 1565"/>
                <a:gd name="T103" fmla="*/ 1024 h 1118"/>
                <a:gd name="T104" fmla="*/ 942 w 1565"/>
                <a:gd name="T105" fmla="*/ 982 h 1118"/>
                <a:gd name="T106" fmla="*/ 947 w 1565"/>
                <a:gd name="T107" fmla="*/ 991 h 1118"/>
                <a:gd name="T108" fmla="*/ 254 w 1565"/>
                <a:gd name="T109" fmla="*/ 1014 h 1118"/>
                <a:gd name="T110" fmla="*/ 1160 w 1565"/>
                <a:gd name="T111" fmla="*/ 1088 h 1118"/>
                <a:gd name="T112" fmla="*/ 1366 w 1565"/>
                <a:gd name="T113" fmla="*/ 1042 h 1118"/>
                <a:gd name="T114" fmla="*/ 1282 w 1565"/>
                <a:gd name="T115" fmla="*/ 1026 h 1118"/>
                <a:gd name="T116" fmla="*/ 435 w 1565"/>
                <a:gd name="T117" fmla="*/ 1005 h 1118"/>
                <a:gd name="T118" fmla="*/ 676 w 1565"/>
                <a:gd name="T119" fmla="*/ 1030 h 1118"/>
                <a:gd name="T120" fmla="*/ 715 w 1565"/>
                <a:gd name="T121" fmla="*/ 1055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65" h="1118">
                  <a:moveTo>
                    <a:pt x="1507" y="635"/>
                  </a:moveTo>
                  <a:cubicBezTo>
                    <a:pt x="1511" y="631"/>
                    <a:pt x="1510" y="650"/>
                    <a:pt x="1507" y="646"/>
                  </a:cubicBezTo>
                  <a:cubicBezTo>
                    <a:pt x="1510" y="664"/>
                    <a:pt x="1505" y="682"/>
                    <a:pt x="1514" y="698"/>
                  </a:cubicBezTo>
                  <a:cubicBezTo>
                    <a:pt x="1509" y="707"/>
                    <a:pt x="1512" y="722"/>
                    <a:pt x="1515" y="727"/>
                  </a:cubicBezTo>
                  <a:cubicBezTo>
                    <a:pt x="1512" y="746"/>
                    <a:pt x="1516" y="766"/>
                    <a:pt x="1522" y="779"/>
                  </a:cubicBezTo>
                  <a:cubicBezTo>
                    <a:pt x="1520" y="781"/>
                    <a:pt x="1518" y="783"/>
                    <a:pt x="1517" y="784"/>
                  </a:cubicBezTo>
                  <a:cubicBezTo>
                    <a:pt x="1523" y="841"/>
                    <a:pt x="1517" y="877"/>
                    <a:pt x="1525" y="923"/>
                  </a:cubicBezTo>
                  <a:cubicBezTo>
                    <a:pt x="1519" y="943"/>
                    <a:pt x="1525" y="962"/>
                    <a:pt x="1523" y="985"/>
                  </a:cubicBezTo>
                  <a:cubicBezTo>
                    <a:pt x="1557" y="1002"/>
                    <a:pt x="1565" y="1053"/>
                    <a:pt x="1546" y="1085"/>
                  </a:cubicBezTo>
                  <a:cubicBezTo>
                    <a:pt x="1508" y="1098"/>
                    <a:pt x="1468" y="1090"/>
                    <a:pt x="1428" y="1092"/>
                  </a:cubicBezTo>
                  <a:cubicBezTo>
                    <a:pt x="1402" y="1094"/>
                    <a:pt x="1375" y="1091"/>
                    <a:pt x="1348" y="1092"/>
                  </a:cubicBezTo>
                  <a:cubicBezTo>
                    <a:pt x="1332" y="1093"/>
                    <a:pt x="1317" y="1093"/>
                    <a:pt x="1301" y="1093"/>
                  </a:cubicBezTo>
                  <a:cubicBezTo>
                    <a:pt x="1284" y="1094"/>
                    <a:pt x="1269" y="1095"/>
                    <a:pt x="1252" y="1097"/>
                  </a:cubicBezTo>
                  <a:cubicBezTo>
                    <a:pt x="1212" y="1101"/>
                    <a:pt x="1169" y="1098"/>
                    <a:pt x="1125" y="1100"/>
                  </a:cubicBezTo>
                  <a:cubicBezTo>
                    <a:pt x="1101" y="1100"/>
                    <a:pt x="1076" y="1105"/>
                    <a:pt x="1052" y="1107"/>
                  </a:cubicBezTo>
                  <a:cubicBezTo>
                    <a:pt x="1039" y="1108"/>
                    <a:pt x="1026" y="1106"/>
                    <a:pt x="1013" y="1107"/>
                  </a:cubicBezTo>
                  <a:cubicBezTo>
                    <a:pt x="941" y="1111"/>
                    <a:pt x="867" y="1112"/>
                    <a:pt x="791" y="1115"/>
                  </a:cubicBezTo>
                  <a:cubicBezTo>
                    <a:pt x="760" y="1116"/>
                    <a:pt x="729" y="1112"/>
                    <a:pt x="698" y="1112"/>
                  </a:cubicBezTo>
                  <a:cubicBezTo>
                    <a:pt x="626" y="1113"/>
                    <a:pt x="537" y="1118"/>
                    <a:pt x="461" y="1116"/>
                  </a:cubicBezTo>
                  <a:cubicBezTo>
                    <a:pt x="418" y="1114"/>
                    <a:pt x="376" y="1104"/>
                    <a:pt x="325" y="1103"/>
                  </a:cubicBezTo>
                  <a:cubicBezTo>
                    <a:pt x="310" y="1103"/>
                    <a:pt x="293" y="1105"/>
                    <a:pt x="279" y="1106"/>
                  </a:cubicBezTo>
                  <a:cubicBezTo>
                    <a:pt x="204" y="1108"/>
                    <a:pt x="126" y="1098"/>
                    <a:pt x="55" y="1096"/>
                  </a:cubicBezTo>
                  <a:cubicBezTo>
                    <a:pt x="52" y="1097"/>
                    <a:pt x="48" y="1097"/>
                    <a:pt x="46" y="1100"/>
                  </a:cubicBezTo>
                  <a:cubicBezTo>
                    <a:pt x="34" y="1096"/>
                    <a:pt x="22" y="1103"/>
                    <a:pt x="11" y="1093"/>
                  </a:cubicBezTo>
                  <a:cubicBezTo>
                    <a:pt x="8" y="1087"/>
                    <a:pt x="5" y="1081"/>
                    <a:pt x="0" y="1077"/>
                  </a:cubicBezTo>
                  <a:cubicBezTo>
                    <a:pt x="0" y="1043"/>
                    <a:pt x="13" y="1020"/>
                    <a:pt x="45" y="1009"/>
                  </a:cubicBezTo>
                  <a:cubicBezTo>
                    <a:pt x="59" y="1004"/>
                    <a:pt x="62" y="1007"/>
                    <a:pt x="78" y="1007"/>
                  </a:cubicBezTo>
                  <a:cubicBezTo>
                    <a:pt x="90" y="1008"/>
                    <a:pt x="102" y="1002"/>
                    <a:pt x="116" y="1001"/>
                  </a:cubicBezTo>
                  <a:cubicBezTo>
                    <a:pt x="148" y="999"/>
                    <a:pt x="182" y="1005"/>
                    <a:pt x="212" y="997"/>
                  </a:cubicBezTo>
                  <a:cubicBezTo>
                    <a:pt x="221" y="1001"/>
                    <a:pt x="228" y="1001"/>
                    <a:pt x="240" y="1004"/>
                  </a:cubicBezTo>
                  <a:cubicBezTo>
                    <a:pt x="227" y="983"/>
                    <a:pt x="214" y="962"/>
                    <a:pt x="214" y="935"/>
                  </a:cubicBezTo>
                  <a:cubicBezTo>
                    <a:pt x="214" y="925"/>
                    <a:pt x="218" y="913"/>
                    <a:pt x="220" y="901"/>
                  </a:cubicBezTo>
                  <a:cubicBezTo>
                    <a:pt x="222" y="889"/>
                    <a:pt x="224" y="880"/>
                    <a:pt x="232" y="869"/>
                  </a:cubicBezTo>
                  <a:cubicBezTo>
                    <a:pt x="237" y="861"/>
                    <a:pt x="246" y="854"/>
                    <a:pt x="251" y="845"/>
                  </a:cubicBezTo>
                  <a:cubicBezTo>
                    <a:pt x="265" y="825"/>
                    <a:pt x="277" y="803"/>
                    <a:pt x="288" y="786"/>
                  </a:cubicBezTo>
                  <a:cubicBezTo>
                    <a:pt x="290" y="784"/>
                    <a:pt x="293" y="781"/>
                    <a:pt x="295" y="779"/>
                  </a:cubicBezTo>
                  <a:cubicBezTo>
                    <a:pt x="293" y="762"/>
                    <a:pt x="269" y="760"/>
                    <a:pt x="264" y="751"/>
                  </a:cubicBezTo>
                  <a:cubicBezTo>
                    <a:pt x="234" y="753"/>
                    <a:pt x="223" y="729"/>
                    <a:pt x="233" y="702"/>
                  </a:cubicBezTo>
                  <a:cubicBezTo>
                    <a:pt x="238" y="698"/>
                    <a:pt x="243" y="690"/>
                    <a:pt x="244" y="685"/>
                  </a:cubicBezTo>
                  <a:cubicBezTo>
                    <a:pt x="233" y="675"/>
                    <a:pt x="224" y="664"/>
                    <a:pt x="213" y="655"/>
                  </a:cubicBezTo>
                  <a:cubicBezTo>
                    <a:pt x="213" y="642"/>
                    <a:pt x="222" y="634"/>
                    <a:pt x="227" y="627"/>
                  </a:cubicBezTo>
                  <a:cubicBezTo>
                    <a:pt x="254" y="634"/>
                    <a:pt x="263" y="658"/>
                    <a:pt x="290" y="663"/>
                  </a:cubicBezTo>
                  <a:cubicBezTo>
                    <a:pt x="292" y="667"/>
                    <a:pt x="295" y="668"/>
                    <a:pt x="295" y="672"/>
                  </a:cubicBezTo>
                  <a:cubicBezTo>
                    <a:pt x="299" y="673"/>
                    <a:pt x="304" y="673"/>
                    <a:pt x="308" y="675"/>
                  </a:cubicBezTo>
                  <a:cubicBezTo>
                    <a:pt x="320" y="686"/>
                    <a:pt x="332" y="697"/>
                    <a:pt x="342" y="711"/>
                  </a:cubicBezTo>
                  <a:cubicBezTo>
                    <a:pt x="366" y="727"/>
                    <a:pt x="386" y="747"/>
                    <a:pt x="407" y="766"/>
                  </a:cubicBezTo>
                  <a:cubicBezTo>
                    <a:pt x="419" y="763"/>
                    <a:pt x="429" y="759"/>
                    <a:pt x="440" y="756"/>
                  </a:cubicBezTo>
                  <a:cubicBezTo>
                    <a:pt x="458" y="715"/>
                    <a:pt x="461" y="660"/>
                    <a:pt x="462" y="621"/>
                  </a:cubicBezTo>
                  <a:cubicBezTo>
                    <a:pt x="454" y="617"/>
                    <a:pt x="451" y="623"/>
                    <a:pt x="443" y="619"/>
                  </a:cubicBezTo>
                  <a:cubicBezTo>
                    <a:pt x="426" y="630"/>
                    <a:pt x="402" y="645"/>
                    <a:pt x="389" y="661"/>
                  </a:cubicBezTo>
                  <a:cubicBezTo>
                    <a:pt x="375" y="677"/>
                    <a:pt x="363" y="697"/>
                    <a:pt x="341" y="706"/>
                  </a:cubicBezTo>
                  <a:cubicBezTo>
                    <a:pt x="342" y="686"/>
                    <a:pt x="362" y="678"/>
                    <a:pt x="375" y="665"/>
                  </a:cubicBezTo>
                  <a:cubicBezTo>
                    <a:pt x="378" y="661"/>
                    <a:pt x="379" y="656"/>
                    <a:pt x="382" y="652"/>
                  </a:cubicBezTo>
                  <a:cubicBezTo>
                    <a:pt x="389" y="645"/>
                    <a:pt x="399" y="637"/>
                    <a:pt x="410" y="628"/>
                  </a:cubicBezTo>
                  <a:cubicBezTo>
                    <a:pt x="423" y="618"/>
                    <a:pt x="431" y="608"/>
                    <a:pt x="447" y="609"/>
                  </a:cubicBezTo>
                  <a:cubicBezTo>
                    <a:pt x="451" y="609"/>
                    <a:pt x="455" y="607"/>
                    <a:pt x="460" y="607"/>
                  </a:cubicBezTo>
                  <a:cubicBezTo>
                    <a:pt x="463" y="607"/>
                    <a:pt x="467" y="609"/>
                    <a:pt x="470" y="609"/>
                  </a:cubicBezTo>
                  <a:cubicBezTo>
                    <a:pt x="485" y="607"/>
                    <a:pt x="503" y="596"/>
                    <a:pt x="519" y="591"/>
                  </a:cubicBezTo>
                  <a:cubicBezTo>
                    <a:pt x="523" y="590"/>
                    <a:pt x="527" y="591"/>
                    <a:pt x="529" y="590"/>
                  </a:cubicBezTo>
                  <a:cubicBezTo>
                    <a:pt x="534" y="588"/>
                    <a:pt x="535" y="584"/>
                    <a:pt x="541" y="582"/>
                  </a:cubicBezTo>
                  <a:cubicBezTo>
                    <a:pt x="546" y="567"/>
                    <a:pt x="548" y="556"/>
                    <a:pt x="562" y="551"/>
                  </a:cubicBezTo>
                  <a:cubicBezTo>
                    <a:pt x="523" y="536"/>
                    <a:pt x="486" y="518"/>
                    <a:pt x="465" y="484"/>
                  </a:cubicBezTo>
                  <a:cubicBezTo>
                    <a:pt x="457" y="496"/>
                    <a:pt x="428" y="498"/>
                    <a:pt x="412" y="495"/>
                  </a:cubicBezTo>
                  <a:cubicBezTo>
                    <a:pt x="407" y="484"/>
                    <a:pt x="422" y="482"/>
                    <a:pt x="425" y="473"/>
                  </a:cubicBezTo>
                  <a:cubicBezTo>
                    <a:pt x="420" y="471"/>
                    <a:pt x="409" y="459"/>
                    <a:pt x="404" y="459"/>
                  </a:cubicBezTo>
                  <a:cubicBezTo>
                    <a:pt x="393" y="458"/>
                    <a:pt x="383" y="468"/>
                    <a:pt x="370" y="468"/>
                  </a:cubicBezTo>
                  <a:cubicBezTo>
                    <a:pt x="359" y="467"/>
                    <a:pt x="354" y="462"/>
                    <a:pt x="344" y="459"/>
                  </a:cubicBezTo>
                  <a:cubicBezTo>
                    <a:pt x="334" y="456"/>
                    <a:pt x="318" y="461"/>
                    <a:pt x="309" y="449"/>
                  </a:cubicBezTo>
                  <a:cubicBezTo>
                    <a:pt x="311" y="443"/>
                    <a:pt x="321" y="442"/>
                    <a:pt x="325" y="444"/>
                  </a:cubicBezTo>
                  <a:cubicBezTo>
                    <a:pt x="343" y="440"/>
                    <a:pt x="353" y="419"/>
                    <a:pt x="355" y="405"/>
                  </a:cubicBezTo>
                  <a:cubicBezTo>
                    <a:pt x="338" y="387"/>
                    <a:pt x="295" y="388"/>
                    <a:pt x="293" y="359"/>
                  </a:cubicBezTo>
                  <a:cubicBezTo>
                    <a:pt x="307" y="359"/>
                    <a:pt x="322" y="363"/>
                    <a:pt x="331" y="353"/>
                  </a:cubicBezTo>
                  <a:cubicBezTo>
                    <a:pt x="320" y="348"/>
                    <a:pt x="310" y="341"/>
                    <a:pt x="299" y="334"/>
                  </a:cubicBezTo>
                  <a:cubicBezTo>
                    <a:pt x="293" y="331"/>
                    <a:pt x="282" y="329"/>
                    <a:pt x="285" y="321"/>
                  </a:cubicBezTo>
                  <a:cubicBezTo>
                    <a:pt x="296" y="317"/>
                    <a:pt x="323" y="326"/>
                    <a:pt x="331" y="319"/>
                  </a:cubicBezTo>
                  <a:cubicBezTo>
                    <a:pt x="328" y="309"/>
                    <a:pt x="317" y="307"/>
                    <a:pt x="310" y="301"/>
                  </a:cubicBezTo>
                  <a:cubicBezTo>
                    <a:pt x="298" y="290"/>
                    <a:pt x="292" y="276"/>
                    <a:pt x="284" y="261"/>
                  </a:cubicBezTo>
                  <a:cubicBezTo>
                    <a:pt x="291" y="253"/>
                    <a:pt x="298" y="262"/>
                    <a:pt x="304" y="266"/>
                  </a:cubicBezTo>
                  <a:cubicBezTo>
                    <a:pt x="316" y="267"/>
                    <a:pt x="322" y="269"/>
                    <a:pt x="334" y="266"/>
                  </a:cubicBezTo>
                  <a:cubicBezTo>
                    <a:pt x="314" y="257"/>
                    <a:pt x="298" y="246"/>
                    <a:pt x="289" y="227"/>
                  </a:cubicBezTo>
                  <a:cubicBezTo>
                    <a:pt x="291" y="226"/>
                    <a:pt x="291" y="224"/>
                    <a:pt x="293" y="222"/>
                  </a:cubicBezTo>
                  <a:cubicBezTo>
                    <a:pt x="300" y="221"/>
                    <a:pt x="301" y="225"/>
                    <a:pt x="304" y="228"/>
                  </a:cubicBezTo>
                  <a:cubicBezTo>
                    <a:pt x="327" y="228"/>
                    <a:pt x="335" y="221"/>
                    <a:pt x="351" y="213"/>
                  </a:cubicBezTo>
                  <a:cubicBezTo>
                    <a:pt x="397" y="174"/>
                    <a:pt x="423" y="113"/>
                    <a:pt x="457" y="61"/>
                  </a:cubicBezTo>
                  <a:cubicBezTo>
                    <a:pt x="474" y="52"/>
                    <a:pt x="485" y="30"/>
                    <a:pt x="501" y="20"/>
                  </a:cubicBezTo>
                  <a:cubicBezTo>
                    <a:pt x="514" y="12"/>
                    <a:pt x="545" y="3"/>
                    <a:pt x="563" y="2"/>
                  </a:cubicBezTo>
                  <a:cubicBezTo>
                    <a:pt x="575" y="0"/>
                    <a:pt x="585" y="3"/>
                    <a:pt x="595" y="4"/>
                  </a:cubicBezTo>
                  <a:cubicBezTo>
                    <a:pt x="602" y="4"/>
                    <a:pt x="610" y="1"/>
                    <a:pt x="617" y="2"/>
                  </a:cubicBezTo>
                  <a:cubicBezTo>
                    <a:pt x="644" y="3"/>
                    <a:pt x="665" y="18"/>
                    <a:pt x="689" y="27"/>
                  </a:cubicBezTo>
                  <a:cubicBezTo>
                    <a:pt x="697" y="24"/>
                    <a:pt x="704" y="20"/>
                    <a:pt x="709" y="14"/>
                  </a:cubicBezTo>
                  <a:cubicBezTo>
                    <a:pt x="726" y="8"/>
                    <a:pt x="756" y="12"/>
                    <a:pt x="774" y="15"/>
                  </a:cubicBezTo>
                  <a:cubicBezTo>
                    <a:pt x="802" y="30"/>
                    <a:pt x="817" y="57"/>
                    <a:pt x="839" y="79"/>
                  </a:cubicBezTo>
                  <a:cubicBezTo>
                    <a:pt x="855" y="123"/>
                    <a:pt x="875" y="164"/>
                    <a:pt x="925" y="176"/>
                  </a:cubicBezTo>
                  <a:cubicBezTo>
                    <a:pt x="931" y="170"/>
                    <a:pt x="939" y="173"/>
                    <a:pt x="944" y="179"/>
                  </a:cubicBezTo>
                  <a:cubicBezTo>
                    <a:pt x="938" y="198"/>
                    <a:pt x="917" y="208"/>
                    <a:pt x="896" y="216"/>
                  </a:cubicBezTo>
                  <a:cubicBezTo>
                    <a:pt x="913" y="221"/>
                    <a:pt x="938" y="242"/>
                    <a:pt x="953" y="221"/>
                  </a:cubicBezTo>
                  <a:cubicBezTo>
                    <a:pt x="958" y="221"/>
                    <a:pt x="961" y="221"/>
                    <a:pt x="963" y="223"/>
                  </a:cubicBezTo>
                  <a:cubicBezTo>
                    <a:pt x="957" y="243"/>
                    <a:pt x="947" y="263"/>
                    <a:pt x="927" y="273"/>
                  </a:cubicBezTo>
                  <a:cubicBezTo>
                    <a:pt x="938" y="277"/>
                    <a:pt x="949" y="264"/>
                    <a:pt x="958" y="271"/>
                  </a:cubicBezTo>
                  <a:cubicBezTo>
                    <a:pt x="957" y="287"/>
                    <a:pt x="949" y="291"/>
                    <a:pt x="939" y="301"/>
                  </a:cubicBezTo>
                  <a:cubicBezTo>
                    <a:pt x="948" y="304"/>
                    <a:pt x="955" y="297"/>
                    <a:pt x="959" y="293"/>
                  </a:cubicBezTo>
                  <a:cubicBezTo>
                    <a:pt x="964" y="293"/>
                    <a:pt x="967" y="295"/>
                    <a:pt x="969" y="297"/>
                  </a:cubicBezTo>
                  <a:cubicBezTo>
                    <a:pt x="963" y="315"/>
                    <a:pt x="955" y="330"/>
                    <a:pt x="937" y="336"/>
                  </a:cubicBezTo>
                  <a:cubicBezTo>
                    <a:pt x="942" y="339"/>
                    <a:pt x="948" y="334"/>
                    <a:pt x="952" y="338"/>
                  </a:cubicBezTo>
                  <a:cubicBezTo>
                    <a:pt x="952" y="340"/>
                    <a:pt x="952" y="340"/>
                    <a:pt x="953" y="341"/>
                  </a:cubicBezTo>
                  <a:cubicBezTo>
                    <a:pt x="950" y="351"/>
                    <a:pt x="933" y="366"/>
                    <a:pt x="921" y="374"/>
                  </a:cubicBezTo>
                  <a:cubicBezTo>
                    <a:pt x="900" y="389"/>
                    <a:pt x="916" y="400"/>
                    <a:pt x="932" y="408"/>
                  </a:cubicBezTo>
                  <a:cubicBezTo>
                    <a:pt x="932" y="410"/>
                    <a:pt x="932" y="413"/>
                    <a:pt x="932" y="415"/>
                  </a:cubicBezTo>
                  <a:cubicBezTo>
                    <a:pt x="914" y="427"/>
                    <a:pt x="883" y="428"/>
                    <a:pt x="860" y="423"/>
                  </a:cubicBezTo>
                  <a:cubicBezTo>
                    <a:pt x="865" y="432"/>
                    <a:pt x="871" y="441"/>
                    <a:pt x="876" y="450"/>
                  </a:cubicBezTo>
                  <a:cubicBezTo>
                    <a:pt x="874" y="451"/>
                    <a:pt x="874" y="453"/>
                    <a:pt x="873" y="455"/>
                  </a:cubicBezTo>
                  <a:cubicBezTo>
                    <a:pt x="861" y="461"/>
                    <a:pt x="851" y="449"/>
                    <a:pt x="840" y="447"/>
                  </a:cubicBezTo>
                  <a:cubicBezTo>
                    <a:pt x="823" y="481"/>
                    <a:pt x="801" y="510"/>
                    <a:pt x="769" y="530"/>
                  </a:cubicBezTo>
                  <a:cubicBezTo>
                    <a:pt x="785" y="539"/>
                    <a:pt x="805" y="544"/>
                    <a:pt x="804" y="570"/>
                  </a:cubicBezTo>
                  <a:cubicBezTo>
                    <a:pt x="821" y="577"/>
                    <a:pt x="847" y="576"/>
                    <a:pt x="857" y="594"/>
                  </a:cubicBezTo>
                  <a:cubicBezTo>
                    <a:pt x="861" y="593"/>
                    <a:pt x="863" y="589"/>
                    <a:pt x="866" y="591"/>
                  </a:cubicBezTo>
                  <a:cubicBezTo>
                    <a:pt x="890" y="594"/>
                    <a:pt x="907" y="602"/>
                    <a:pt x="923" y="615"/>
                  </a:cubicBezTo>
                  <a:cubicBezTo>
                    <a:pt x="940" y="627"/>
                    <a:pt x="953" y="652"/>
                    <a:pt x="966" y="671"/>
                  </a:cubicBezTo>
                  <a:cubicBezTo>
                    <a:pt x="976" y="686"/>
                    <a:pt x="987" y="701"/>
                    <a:pt x="1001" y="713"/>
                  </a:cubicBezTo>
                  <a:cubicBezTo>
                    <a:pt x="1014" y="725"/>
                    <a:pt x="1025" y="741"/>
                    <a:pt x="1042" y="748"/>
                  </a:cubicBezTo>
                  <a:cubicBezTo>
                    <a:pt x="1049" y="758"/>
                    <a:pt x="1058" y="765"/>
                    <a:pt x="1070" y="769"/>
                  </a:cubicBezTo>
                  <a:cubicBezTo>
                    <a:pt x="1083" y="785"/>
                    <a:pt x="1104" y="793"/>
                    <a:pt x="1113" y="812"/>
                  </a:cubicBezTo>
                  <a:cubicBezTo>
                    <a:pt x="1115" y="813"/>
                    <a:pt x="1120" y="813"/>
                    <a:pt x="1121" y="815"/>
                  </a:cubicBezTo>
                  <a:cubicBezTo>
                    <a:pt x="1125" y="822"/>
                    <a:pt x="1126" y="827"/>
                    <a:pt x="1130" y="834"/>
                  </a:cubicBezTo>
                  <a:cubicBezTo>
                    <a:pt x="1130" y="834"/>
                    <a:pt x="1134" y="837"/>
                    <a:pt x="1134" y="837"/>
                  </a:cubicBezTo>
                  <a:cubicBezTo>
                    <a:pt x="1136" y="841"/>
                    <a:pt x="1134" y="846"/>
                    <a:pt x="1136" y="850"/>
                  </a:cubicBezTo>
                  <a:cubicBezTo>
                    <a:pt x="1144" y="864"/>
                    <a:pt x="1159" y="873"/>
                    <a:pt x="1165" y="890"/>
                  </a:cubicBezTo>
                  <a:cubicBezTo>
                    <a:pt x="1167" y="896"/>
                    <a:pt x="1170" y="915"/>
                    <a:pt x="1169" y="925"/>
                  </a:cubicBezTo>
                  <a:cubicBezTo>
                    <a:pt x="1167" y="942"/>
                    <a:pt x="1154" y="951"/>
                    <a:pt x="1148" y="965"/>
                  </a:cubicBezTo>
                  <a:cubicBezTo>
                    <a:pt x="1142" y="965"/>
                    <a:pt x="1143" y="967"/>
                    <a:pt x="1139" y="965"/>
                  </a:cubicBezTo>
                  <a:cubicBezTo>
                    <a:pt x="1140" y="971"/>
                    <a:pt x="1139" y="980"/>
                    <a:pt x="1133" y="982"/>
                  </a:cubicBezTo>
                  <a:cubicBezTo>
                    <a:pt x="1155" y="987"/>
                    <a:pt x="1183" y="980"/>
                    <a:pt x="1201" y="984"/>
                  </a:cubicBezTo>
                  <a:cubicBezTo>
                    <a:pt x="1204" y="971"/>
                    <a:pt x="1210" y="962"/>
                    <a:pt x="1215" y="949"/>
                  </a:cubicBezTo>
                  <a:cubicBezTo>
                    <a:pt x="1221" y="932"/>
                    <a:pt x="1222" y="913"/>
                    <a:pt x="1227" y="896"/>
                  </a:cubicBezTo>
                  <a:cubicBezTo>
                    <a:pt x="1231" y="887"/>
                    <a:pt x="1238" y="871"/>
                    <a:pt x="1241" y="859"/>
                  </a:cubicBezTo>
                  <a:cubicBezTo>
                    <a:pt x="1243" y="850"/>
                    <a:pt x="1243" y="840"/>
                    <a:pt x="1245" y="832"/>
                  </a:cubicBezTo>
                  <a:cubicBezTo>
                    <a:pt x="1253" y="802"/>
                    <a:pt x="1270" y="777"/>
                    <a:pt x="1272" y="746"/>
                  </a:cubicBezTo>
                  <a:cubicBezTo>
                    <a:pt x="1282" y="738"/>
                    <a:pt x="1295" y="725"/>
                    <a:pt x="1300" y="717"/>
                  </a:cubicBezTo>
                  <a:cubicBezTo>
                    <a:pt x="1302" y="712"/>
                    <a:pt x="1310" y="708"/>
                    <a:pt x="1311" y="706"/>
                  </a:cubicBezTo>
                  <a:cubicBezTo>
                    <a:pt x="1312" y="703"/>
                    <a:pt x="1311" y="700"/>
                    <a:pt x="1312" y="697"/>
                  </a:cubicBezTo>
                  <a:cubicBezTo>
                    <a:pt x="1314" y="693"/>
                    <a:pt x="1319" y="689"/>
                    <a:pt x="1321" y="683"/>
                  </a:cubicBezTo>
                  <a:cubicBezTo>
                    <a:pt x="1332" y="683"/>
                    <a:pt x="1340" y="684"/>
                    <a:pt x="1348" y="686"/>
                  </a:cubicBezTo>
                  <a:cubicBezTo>
                    <a:pt x="1362" y="659"/>
                    <a:pt x="1386" y="642"/>
                    <a:pt x="1406" y="621"/>
                  </a:cubicBezTo>
                  <a:cubicBezTo>
                    <a:pt x="1409" y="618"/>
                    <a:pt x="1412" y="623"/>
                    <a:pt x="1416" y="624"/>
                  </a:cubicBezTo>
                  <a:cubicBezTo>
                    <a:pt x="1419" y="603"/>
                    <a:pt x="1410" y="584"/>
                    <a:pt x="1427" y="576"/>
                  </a:cubicBezTo>
                  <a:cubicBezTo>
                    <a:pt x="1436" y="579"/>
                    <a:pt x="1434" y="592"/>
                    <a:pt x="1442" y="596"/>
                  </a:cubicBezTo>
                  <a:cubicBezTo>
                    <a:pt x="1457" y="596"/>
                    <a:pt x="1464" y="585"/>
                    <a:pt x="1472" y="599"/>
                  </a:cubicBezTo>
                  <a:cubicBezTo>
                    <a:pt x="1479" y="596"/>
                    <a:pt x="1479" y="587"/>
                    <a:pt x="1489" y="587"/>
                  </a:cubicBezTo>
                  <a:cubicBezTo>
                    <a:pt x="1507" y="595"/>
                    <a:pt x="1499" y="625"/>
                    <a:pt x="1508" y="637"/>
                  </a:cubicBezTo>
                  <a:cubicBezTo>
                    <a:pt x="1508" y="636"/>
                    <a:pt x="1508" y="635"/>
                    <a:pt x="1507" y="635"/>
                  </a:cubicBezTo>
                  <a:close/>
                  <a:moveTo>
                    <a:pt x="310" y="332"/>
                  </a:moveTo>
                  <a:cubicBezTo>
                    <a:pt x="319" y="342"/>
                    <a:pt x="340" y="340"/>
                    <a:pt x="349" y="351"/>
                  </a:cubicBezTo>
                  <a:cubicBezTo>
                    <a:pt x="340" y="360"/>
                    <a:pt x="325" y="369"/>
                    <a:pt x="311" y="369"/>
                  </a:cubicBezTo>
                  <a:cubicBezTo>
                    <a:pt x="320" y="377"/>
                    <a:pt x="336" y="387"/>
                    <a:pt x="349" y="392"/>
                  </a:cubicBezTo>
                  <a:cubicBezTo>
                    <a:pt x="353" y="393"/>
                    <a:pt x="361" y="391"/>
                    <a:pt x="364" y="393"/>
                  </a:cubicBezTo>
                  <a:cubicBezTo>
                    <a:pt x="374" y="399"/>
                    <a:pt x="366" y="405"/>
                    <a:pt x="362" y="413"/>
                  </a:cubicBezTo>
                  <a:cubicBezTo>
                    <a:pt x="356" y="427"/>
                    <a:pt x="352" y="441"/>
                    <a:pt x="340" y="449"/>
                  </a:cubicBezTo>
                  <a:cubicBezTo>
                    <a:pt x="355" y="457"/>
                    <a:pt x="375" y="461"/>
                    <a:pt x="392" y="454"/>
                  </a:cubicBezTo>
                  <a:cubicBezTo>
                    <a:pt x="371" y="440"/>
                    <a:pt x="366" y="406"/>
                    <a:pt x="380" y="387"/>
                  </a:cubicBezTo>
                  <a:cubicBezTo>
                    <a:pt x="375" y="387"/>
                    <a:pt x="375" y="384"/>
                    <a:pt x="375" y="380"/>
                  </a:cubicBezTo>
                  <a:cubicBezTo>
                    <a:pt x="380" y="374"/>
                    <a:pt x="389" y="374"/>
                    <a:pt x="399" y="370"/>
                  </a:cubicBezTo>
                  <a:cubicBezTo>
                    <a:pt x="409" y="360"/>
                    <a:pt x="406" y="342"/>
                    <a:pt x="416" y="332"/>
                  </a:cubicBezTo>
                  <a:cubicBezTo>
                    <a:pt x="419" y="348"/>
                    <a:pt x="412" y="365"/>
                    <a:pt x="406" y="375"/>
                  </a:cubicBezTo>
                  <a:cubicBezTo>
                    <a:pt x="433" y="370"/>
                    <a:pt x="468" y="353"/>
                    <a:pt x="458" y="324"/>
                  </a:cubicBezTo>
                  <a:cubicBezTo>
                    <a:pt x="465" y="319"/>
                    <a:pt x="463" y="305"/>
                    <a:pt x="471" y="301"/>
                  </a:cubicBezTo>
                  <a:cubicBezTo>
                    <a:pt x="472" y="308"/>
                    <a:pt x="469" y="312"/>
                    <a:pt x="470" y="319"/>
                  </a:cubicBezTo>
                  <a:cubicBezTo>
                    <a:pt x="481" y="325"/>
                    <a:pt x="466" y="345"/>
                    <a:pt x="478" y="351"/>
                  </a:cubicBezTo>
                  <a:cubicBezTo>
                    <a:pt x="480" y="342"/>
                    <a:pt x="478" y="332"/>
                    <a:pt x="481" y="319"/>
                  </a:cubicBezTo>
                  <a:cubicBezTo>
                    <a:pt x="483" y="308"/>
                    <a:pt x="489" y="277"/>
                    <a:pt x="503" y="282"/>
                  </a:cubicBezTo>
                  <a:cubicBezTo>
                    <a:pt x="500" y="299"/>
                    <a:pt x="496" y="316"/>
                    <a:pt x="503" y="329"/>
                  </a:cubicBezTo>
                  <a:cubicBezTo>
                    <a:pt x="503" y="302"/>
                    <a:pt x="511" y="287"/>
                    <a:pt x="517" y="271"/>
                  </a:cubicBezTo>
                  <a:cubicBezTo>
                    <a:pt x="520" y="270"/>
                    <a:pt x="528" y="265"/>
                    <a:pt x="529" y="271"/>
                  </a:cubicBezTo>
                  <a:cubicBezTo>
                    <a:pt x="527" y="281"/>
                    <a:pt x="521" y="304"/>
                    <a:pt x="531" y="314"/>
                  </a:cubicBezTo>
                  <a:cubicBezTo>
                    <a:pt x="529" y="293"/>
                    <a:pt x="539" y="275"/>
                    <a:pt x="547" y="263"/>
                  </a:cubicBezTo>
                  <a:cubicBezTo>
                    <a:pt x="554" y="252"/>
                    <a:pt x="555" y="235"/>
                    <a:pt x="568" y="245"/>
                  </a:cubicBezTo>
                  <a:cubicBezTo>
                    <a:pt x="561" y="260"/>
                    <a:pt x="559" y="291"/>
                    <a:pt x="571" y="303"/>
                  </a:cubicBezTo>
                  <a:cubicBezTo>
                    <a:pt x="570" y="286"/>
                    <a:pt x="572" y="273"/>
                    <a:pt x="582" y="260"/>
                  </a:cubicBezTo>
                  <a:cubicBezTo>
                    <a:pt x="585" y="249"/>
                    <a:pt x="586" y="237"/>
                    <a:pt x="597" y="235"/>
                  </a:cubicBezTo>
                  <a:cubicBezTo>
                    <a:pt x="597" y="237"/>
                    <a:pt x="600" y="235"/>
                    <a:pt x="600" y="237"/>
                  </a:cubicBezTo>
                  <a:cubicBezTo>
                    <a:pt x="597" y="253"/>
                    <a:pt x="596" y="279"/>
                    <a:pt x="608" y="291"/>
                  </a:cubicBezTo>
                  <a:cubicBezTo>
                    <a:pt x="600" y="257"/>
                    <a:pt x="617" y="218"/>
                    <a:pt x="645" y="197"/>
                  </a:cubicBezTo>
                  <a:cubicBezTo>
                    <a:pt x="646" y="199"/>
                    <a:pt x="647" y="199"/>
                    <a:pt x="649" y="198"/>
                  </a:cubicBezTo>
                  <a:cubicBezTo>
                    <a:pt x="650" y="201"/>
                    <a:pt x="650" y="205"/>
                    <a:pt x="652" y="207"/>
                  </a:cubicBezTo>
                  <a:cubicBezTo>
                    <a:pt x="633" y="226"/>
                    <a:pt x="641" y="272"/>
                    <a:pt x="665" y="279"/>
                  </a:cubicBezTo>
                  <a:cubicBezTo>
                    <a:pt x="663" y="264"/>
                    <a:pt x="660" y="242"/>
                    <a:pt x="665" y="222"/>
                  </a:cubicBezTo>
                  <a:cubicBezTo>
                    <a:pt x="668" y="214"/>
                    <a:pt x="685" y="184"/>
                    <a:pt x="691" y="182"/>
                  </a:cubicBezTo>
                  <a:cubicBezTo>
                    <a:pt x="701" y="180"/>
                    <a:pt x="717" y="200"/>
                    <a:pt x="721" y="207"/>
                  </a:cubicBezTo>
                  <a:cubicBezTo>
                    <a:pt x="729" y="221"/>
                    <a:pt x="727" y="239"/>
                    <a:pt x="733" y="255"/>
                  </a:cubicBezTo>
                  <a:cubicBezTo>
                    <a:pt x="741" y="239"/>
                    <a:pt x="762" y="225"/>
                    <a:pt x="750" y="202"/>
                  </a:cubicBezTo>
                  <a:cubicBezTo>
                    <a:pt x="751" y="202"/>
                    <a:pt x="751" y="201"/>
                    <a:pt x="751" y="200"/>
                  </a:cubicBezTo>
                  <a:cubicBezTo>
                    <a:pt x="758" y="199"/>
                    <a:pt x="757" y="199"/>
                    <a:pt x="762" y="201"/>
                  </a:cubicBezTo>
                  <a:cubicBezTo>
                    <a:pt x="769" y="227"/>
                    <a:pt x="782" y="249"/>
                    <a:pt x="775" y="279"/>
                  </a:cubicBezTo>
                  <a:cubicBezTo>
                    <a:pt x="791" y="275"/>
                    <a:pt x="796" y="261"/>
                    <a:pt x="794" y="245"/>
                  </a:cubicBezTo>
                  <a:cubicBezTo>
                    <a:pt x="796" y="243"/>
                    <a:pt x="797" y="242"/>
                    <a:pt x="800" y="241"/>
                  </a:cubicBezTo>
                  <a:cubicBezTo>
                    <a:pt x="808" y="244"/>
                    <a:pt x="806" y="248"/>
                    <a:pt x="807" y="257"/>
                  </a:cubicBezTo>
                  <a:cubicBezTo>
                    <a:pt x="808" y="261"/>
                    <a:pt x="812" y="267"/>
                    <a:pt x="812" y="271"/>
                  </a:cubicBezTo>
                  <a:cubicBezTo>
                    <a:pt x="816" y="291"/>
                    <a:pt x="817" y="311"/>
                    <a:pt x="812" y="328"/>
                  </a:cubicBezTo>
                  <a:cubicBezTo>
                    <a:pt x="829" y="321"/>
                    <a:pt x="834" y="302"/>
                    <a:pt x="846" y="291"/>
                  </a:cubicBezTo>
                  <a:cubicBezTo>
                    <a:pt x="848" y="293"/>
                    <a:pt x="846" y="299"/>
                    <a:pt x="851" y="299"/>
                  </a:cubicBezTo>
                  <a:cubicBezTo>
                    <a:pt x="896" y="297"/>
                    <a:pt x="916" y="329"/>
                    <a:pt x="911" y="366"/>
                  </a:cubicBezTo>
                  <a:cubicBezTo>
                    <a:pt x="925" y="366"/>
                    <a:pt x="929" y="356"/>
                    <a:pt x="934" y="347"/>
                  </a:cubicBezTo>
                  <a:cubicBezTo>
                    <a:pt x="927" y="343"/>
                    <a:pt x="911" y="343"/>
                    <a:pt x="917" y="329"/>
                  </a:cubicBezTo>
                  <a:cubicBezTo>
                    <a:pt x="931" y="325"/>
                    <a:pt x="948" y="328"/>
                    <a:pt x="951" y="311"/>
                  </a:cubicBezTo>
                  <a:cubicBezTo>
                    <a:pt x="933" y="307"/>
                    <a:pt x="919" y="317"/>
                    <a:pt x="910" y="307"/>
                  </a:cubicBezTo>
                  <a:cubicBezTo>
                    <a:pt x="915" y="295"/>
                    <a:pt x="936" y="298"/>
                    <a:pt x="939" y="285"/>
                  </a:cubicBezTo>
                  <a:cubicBezTo>
                    <a:pt x="925" y="281"/>
                    <a:pt x="905" y="286"/>
                    <a:pt x="897" y="276"/>
                  </a:cubicBezTo>
                  <a:cubicBezTo>
                    <a:pt x="899" y="273"/>
                    <a:pt x="900" y="269"/>
                    <a:pt x="903" y="268"/>
                  </a:cubicBezTo>
                  <a:cubicBezTo>
                    <a:pt x="924" y="270"/>
                    <a:pt x="938" y="256"/>
                    <a:pt x="944" y="240"/>
                  </a:cubicBezTo>
                  <a:cubicBezTo>
                    <a:pt x="939" y="239"/>
                    <a:pt x="936" y="242"/>
                    <a:pt x="931" y="241"/>
                  </a:cubicBezTo>
                  <a:cubicBezTo>
                    <a:pt x="911" y="228"/>
                    <a:pt x="879" y="226"/>
                    <a:pt x="867" y="206"/>
                  </a:cubicBezTo>
                  <a:cubicBezTo>
                    <a:pt x="882" y="197"/>
                    <a:pt x="915" y="208"/>
                    <a:pt x="918" y="186"/>
                  </a:cubicBezTo>
                  <a:cubicBezTo>
                    <a:pt x="910" y="183"/>
                    <a:pt x="906" y="187"/>
                    <a:pt x="896" y="184"/>
                  </a:cubicBezTo>
                  <a:cubicBezTo>
                    <a:pt x="893" y="180"/>
                    <a:pt x="889" y="177"/>
                    <a:pt x="887" y="172"/>
                  </a:cubicBezTo>
                  <a:cubicBezTo>
                    <a:pt x="863" y="162"/>
                    <a:pt x="848" y="140"/>
                    <a:pt x="837" y="116"/>
                  </a:cubicBezTo>
                  <a:cubicBezTo>
                    <a:pt x="832" y="105"/>
                    <a:pt x="830" y="91"/>
                    <a:pt x="825" y="80"/>
                  </a:cubicBezTo>
                  <a:cubicBezTo>
                    <a:pt x="814" y="60"/>
                    <a:pt x="796" y="46"/>
                    <a:pt x="782" y="30"/>
                  </a:cubicBezTo>
                  <a:cubicBezTo>
                    <a:pt x="761" y="22"/>
                    <a:pt x="724" y="9"/>
                    <a:pt x="705" y="31"/>
                  </a:cubicBezTo>
                  <a:cubicBezTo>
                    <a:pt x="713" y="36"/>
                    <a:pt x="709" y="45"/>
                    <a:pt x="710" y="51"/>
                  </a:cubicBezTo>
                  <a:cubicBezTo>
                    <a:pt x="726" y="45"/>
                    <a:pt x="755" y="38"/>
                    <a:pt x="767" y="49"/>
                  </a:cubicBezTo>
                  <a:cubicBezTo>
                    <a:pt x="761" y="58"/>
                    <a:pt x="750" y="58"/>
                    <a:pt x="743" y="65"/>
                  </a:cubicBezTo>
                  <a:cubicBezTo>
                    <a:pt x="737" y="70"/>
                    <a:pt x="736" y="81"/>
                    <a:pt x="726" y="81"/>
                  </a:cubicBezTo>
                  <a:cubicBezTo>
                    <a:pt x="726" y="80"/>
                    <a:pt x="725" y="79"/>
                    <a:pt x="724" y="79"/>
                  </a:cubicBezTo>
                  <a:cubicBezTo>
                    <a:pt x="729" y="68"/>
                    <a:pt x="738" y="60"/>
                    <a:pt x="746" y="53"/>
                  </a:cubicBezTo>
                  <a:cubicBezTo>
                    <a:pt x="727" y="47"/>
                    <a:pt x="719" y="61"/>
                    <a:pt x="708" y="68"/>
                  </a:cubicBezTo>
                  <a:cubicBezTo>
                    <a:pt x="703" y="65"/>
                    <a:pt x="704" y="57"/>
                    <a:pt x="699" y="54"/>
                  </a:cubicBezTo>
                  <a:cubicBezTo>
                    <a:pt x="688" y="74"/>
                    <a:pt x="676" y="48"/>
                    <a:pt x="657" y="43"/>
                  </a:cubicBezTo>
                  <a:cubicBezTo>
                    <a:pt x="649" y="41"/>
                    <a:pt x="646" y="42"/>
                    <a:pt x="642" y="39"/>
                  </a:cubicBezTo>
                  <a:cubicBezTo>
                    <a:pt x="649" y="51"/>
                    <a:pt x="662" y="57"/>
                    <a:pt x="662" y="76"/>
                  </a:cubicBezTo>
                  <a:cubicBezTo>
                    <a:pt x="651" y="89"/>
                    <a:pt x="637" y="73"/>
                    <a:pt x="624" y="70"/>
                  </a:cubicBezTo>
                  <a:cubicBezTo>
                    <a:pt x="619" y="73"/>
                    <a:pt x="612" y="73"/>
                    <a:pt x="609" y="69"/>
                  </a:cubicBezTo>
                  <a:cubicBezTo>
                    <a:pt x="612" y="47"/>
                    <a:pt x="644" y="72"/>
                    <a:pt x="653" y="70"/>
                  </a:cubicBezTo>
                  <a:cubicBezTo>
                    <a:pt x="647" y="60"/>
                    <a:pt x="641" y="49"/>
                    <a:pt x="632" y="43"/>
                  </a:cubicBezTo>
                  <a:cubicBezTo>
                    <a:pt x="610" y="43"/>
                    <a:pt x="618" y="27"/>
                    <a:pt x="633" y="27"/>
                  </a:cubicBezTo>
                  <a:cubicBezTo>
                    <a:pt x="651" y="26"/>
                    <a:pt x="678" y="46"/>
                    <a:pt x="689" y="49"/>
                  </a:cubicBezTo>
                  <a:cubicBezTo>
                    <a:pt x="690" y="44"/>
                    <a:pt x="695" y="43"/>
                    <a:pt x="696" y="38"/>
                  </a:cubicBezTo>
                  <a:cubicBezTo>
                    <a:pt x="688" y="38"/>
                    <a:pt x="688" y="39"/>
                    <a:pt x="681" y="39"/>
                  </a:cubicBezTo>
                  <a:cubicBezTo>
                    <a:pt x="674" y="30"/>
                    <a:pt x="660" y="23"/>
                    <a:pt x="648" y="19"/>
                  </a:cubicBezTo>
                  <a:cubicBezTo>
                    <a:pt x="630" y="13"/>
                    <a:pt x="614" y="14"/>
                    <a:pt x="599" y="14"/>
                  </a:cubicBezTo>
                  <a:cubicBezTo>
                    <a:pt x="573" y="14"/>
                    <a:pt x="544" y="13"/>
                    <a:pt x="523" y="22"/>
                  </a:cubicBezTo>
                  <a:cubicBezTo>
                    <a:pt x="503" y="29"/>
                    <a:pt x="493" y="43"/>
                    <a:pt x="480" y="56"/>
                  </a:cubicBezTo>
                  <a:cubicBezTo>
                    <a:pt x="477" y="59"/>
                    <a:pt x="473" y="60"/>
                    <a:pt x="470" y="63"/>
                  </a:cubicBezTo>
                  <a:cubicBezTo>
                    <a:pt x="460" y="72"/>
                    <a:pt x="451" y="89"/>
                    <a:pt x="442" y="104"/>
                  </a:cubicBezTo>
                  <a:cubicBezTo>
                    <a:pt x="430" y="124"/>
                    <a:pt x="419" y="145"/>
                    <a:pt x="407" y="161"/>
                  </a:cubicBezTo>
                  <a:cubicBezTo>
                    <a:pt x="391" y="183"/>
                    <a:pt x="380" y="205"/>
                    <a:pt x="360" y="222"/>
                  </a:cubicBezTo>
                  <a:cubicBezTo>
                    <a:pt x="347" y="231"/>
                    <a:pt x="331" y="236"/>
                    <a:pt x="309" y="236"/>
                  </a:cubicBezTo>
                  <a:cubicBezTo>
                    <a:pt x="315" y="246"/>
                    <a:pt x="335" y="260"/>
                    <a:pt x="351" y="260"/>
                  </a:cubicBezTo>
                  <a:cubicBezTo>
                    <a:pt x="353" y="262"/>
                    <a:pt x="356" y="265"/>
                    <a:pt x="355" y="271"/>
                  </a:cubicBezTo>
                  <a:cubicBezTo>
                    <a:pt x="336" y="279"/>
                    <a:pt x="321" y="275"/>
                    <a:pt x="303" y="277"/>
                  </a:cubicBezTo>
                  <a:cubicBezTo>
                    <a:pt x="313" y="291"/>
                    <a:pt x="326" y="303"/>
                    <a:pt x="341" y="312"/>
                  </a:cubicBezTo>
                  <a:cubicBezTo>
                    <a:pt x="348" y="311"/>
                    <a:pt x="353" y="312"/>
                    <a:pt x="356" y="317"/>
                  </a:cubicBezTo>
                  <a:cubicBezTo>
                    <a:pt x="351" y="331"/>
                    <a:pt x="319" y="329"/>
                    <a:pt x="310" y="332"/>
                  </a:cubicBezTo>
                  <a:close/>
                  <a:moveTo>
                    <a:pt x="721" y="267"/>
                  </a:moveTo>
                  <a:cubicBezTo>
                    <a:pt x="723" y="250"/>
                    <a:pt x="720" y="219"/>
                    <a:pt x="709" y="206"/>
                  </a:cubicBezTo>
                  <a:cubicBezTo>
                    <a:pt x="707" y="204"/>
                    <a:pt x="698" y="197"/>
                    <a:pt x="695" y="197"/>
                  </a:cubicBezTo>
                  <a:cubicBezTo>
                    <a:pt x="692" y="197"/>
                    <a:pt x="679" y="211"/>
                    <a:pt x="678" y="215"/>
                  </a:cubicBezTo>
                  <a:cubicBezTo>
                    <a:pt x="673" y="235"/>
                    <a:pt x="662" y="275"/>
                    <a:pt x="684" y="289"/>
                  </a:cubicBezTo>
                  <a:cubicBezTo>
                    <a:pt x="683" y="294"/>
                    <a:pt x="680" y="298"/>
                    <a:pt x="675" y="298"/>
                  </a:cubicBezTo>
                  <a:cubicBezTo>
                    <a:pt x="658" y="285"/>
                    <a:pt x="638" y="276"/>
                    <a:pt x="633" y="253"/>
                  </a:cubicBezTo>
                  <a:cubicBezTo>
                    <a:pt x="631" y="246"/>
                    <a:pt x="635" y="235"/>
                    <a:pt x="630" y="226"/>
                  </a:cubicBezTo>
                  <a:cubicBezTo>
                    <a:pt x="614" y="244"/>
                    <a:pt x="610" y="283"/>
                    <a:pt x="623" y="306"/>
                  </a:cubicBezTo>
                  <a:cubicBezTo>
                    <a:pt x="610" y="323"/>
                    <a:pt x="589" y="281"/>
                    <a:pt x="589" y="260"/>
                  </a:cubicBezTo>
                  <a:cubicBezTo>
                    <a:pt x="577" y="275"/>
                    <a:pt x="576" y="302"/>
                    <a:pt x="583" y="319"/>
                  </a:cubicBezTo>
                  <a:cubicBezTo>
                    <a:pt x="582" y="323"/>
                    <a:pt x="578" y="323"/>
                    <a:pt x="576" y="324"/>
                  </a:cubicBezTo>
                  <a:cubicBezTo>
                    <a:pt x="558" y="312"/>
                    <a:pt x="554" y="291"/>
                    <a:pt x="553" y="265"/>
                  </a:cubicBezTo>
                  <a:cubicBezTo>
                    <a:pt x="541" y="283"/>
                    <a:pt x="536" y="306"/>
                    <a:pt x="541" y="332"/>
                  </a:cubicBezTo>
                  <a:cubicBezTo>
                    <a:pt x="538" y="333"/>
                    <a:pt x="537" y="334"/>
                    <a:pt x="534" y="336"/>
                  </a:cubicBezTo>
                  <a:cubicBezTo>
                    <a:pt x="523" y="328"/>
                    <a:pt x="520" y="309"/>
                    <a:pt x="516" y="296"/>
                  </a:cubicBezTo>
                  <a:cubicBezTo>
                    <a:pt x="512" y="313"/>
                    <a:pt x="509" y="332"/>
                    <a:pt x="513" y="349"/>
                  </a:cubicBezTo>
                  <a:cubicBezTo>
                    <a:pt x="511" y="351"/>
                    <a:pt x="508" y="353"/>
                    <a:pt x="504" y="353"/>
                  </a:cubicBezTo>
                  <a:cubicBezTo>
                    <a:pt x="494" y="344"/>
                    <a:pt x="494" y="327"/>
                    <a:pt x="491" y="313"/>
                  </a:cubicBezTo>
                  <a:cubicBezTo>
                    <a:pt x="486" y="330"/>
                    <a:pt x="484" y="348"/>
                    <a:pt x="490" y="363"/>
                  </a:cubicBezTo>
                  <a:cubicBezTo>
                    <a:pt x="481" y="376"/>
                    <a:pt x="471" y="358"/>
                    <a:pt x="468" y="351"/>
                  </a:cubicBezTo>
                  <a:cubicBezTo>
                    <a:pt x="460" y="357"/>
                    <a:pt x="455" y="368"/>
                    <a:pt x="445" y="373"/>
                  </a:cubicBezTo>
                  <a:cubicBezTo>
                    <a:pt x="427" y="379"/>
                    <a:pt x="407" y="387"/>
                    <a:pt x="390" y="390"/>
                  </a:cubicBezTo>
                  <a:cubicBezTo>
                    <a:pt x="387" y="401"/>
                    <a:pt x="381" y="407"/>
                    <a:pt x="382" y="419"/>
                  </a:cubicBezTo>
                  <a:cubicBezTo>
                    <a:pt x="385" y="445"/>
                    <a:pt x="427" y="470"/>
                    <a:pt x="447" y="456"/>
                  </a:cubicBezTo>
                  <a:cubicBezTo>
                    <a:pt x="452" y="453"/>
                    <a:pt x="452" y="441"/>
                    <a:pt x="463" y="445"/>
                  </a:cubicBezTo>
                  <a:cubicBezTo>
                    <a:pt x="459" y="453"/>
                    <a:pt x="466" y="453"/>
                    <a:pt x="463" y="464"/>
                  </a:cubicBezTo>
                  <a:cubicBezTo>
                    <a:pt x="472" y="472"/>
                    <a:pt x="477" y="484"/>
                    <a:pt x="483" y="494"/>
                  </a:cubicBezTo>
                  <a:cubicBezTo>
                    <a:pt x="504" y="508"/>
                    <a:pt x="519" y="527"/>
                    <a:pt x="549" y="531"/>
                  </a:cubicBezTo>
                  <a:cubicBezTo>
                    <a:pt x="577" y="549"/>
                    <a:pt x="617" y="563"/>
                    <a:pt x="650" y="562"/>
                  </a:cubicBezTo>
                  <a:cubicBezTo>
                    <a:pt x="660" y="553"/>
                    <a:pt x="678" y="558"/>
                    <a:pt x="688" y="554"/>
                  </a:cubicBezTo>
                  <a:cubicBezTo>
                    <a:pt x="696" y="550"/>
                    <a:pt x="702" y="541"/>
                    <a:pt x="713" y="546"/>
                  </a:cubicBezTo>
                  <a:cubicBezTo>
                    <a:pt x="728" y="536"/>
                    <a:pt x="750" y="532"/>
                    <a:pt x="762" y="519"/>
                  </a:cubicBezTo>
                  <a:cubicBezTo>
                    <a:pt x="797" y="505"/>
                    <a:pt x="811" y="471"/>
                    <a:pt x="829" y="444"/>
                  </a:cubicBezTo>
                  <a:cubicBezTo>
                    <a:pt x="827" y="442"/>
                    <a:pt x="822" y="443"/>
                    <a:pt x="822" y="439"/>
                  </a:cubicBezTo>
                  <a:cubicBezTo>
                    <a:pt x="825" y="438"/>
                    <a:pt x="827" y="436"/>
                    <a:pt x="831" y="437"/>
                  </a:cubicBezTo>
                  <a:cubicBezTo>
                    <a:pt x="838" y="427"/>
                    <a:pt x="829" y="392"/>
                    <a:pt x="841" y="388"/>
                  </a:cubicBezTo>
                  <a:cubicBezTo>
                    <a:pt x="849" y="385"/>
                    <a:pt x="862" y="395"/>
                    <a:pt x="870" y="394"/>
                  </a:cubicBezTo>
                  <a:cubicBezTo>
                    <a:pt x="887" y="392"/>
                    <a:pt x="899" y="371"/>
                    <a:pt x="900" y="353"/>
                  </a:cubicBezTo>
                  <a:cubicBezTo>
                    <a:pt x="900" y="328"/>
                    <a:pt x="882" y="310"/>
                    <a:pt x="856" y="309"/>
                  </a:cubicBezTo>
                  <a:cubicBezTo>
                    <a:pt x="853" y="313"/>
                    <a:pt x="845" y="318"/>
                    <a:pt x="841" y="313"/>
                  </a:cubicBezTo>
                  <a:cubicBezTo>
                    <a:pt x="827" y="325"/>
                    <a:pt x="820" y="344"/>
                    <a:pt x="796" y="347"/>
                  </a:cubicBezTo>
                  <a:cubicBezTo>
                    <a:pt x="792" y="341"/>
                    <a:pt x="795" y="334"/>
                    <a:pt x="801" y="332"/>
                  </a:cubicBezTo>
                  <a:cubicBezTo>
                    <a:pt x="810" y="309"/>
                    <a:pt x="804" y="287"/>
                    <a:pt x="800" y="268"/>
                  </a:cubicBezTo>
                  <a:cubicBezTo>
                    <a:pt x="794" y="283"/>
                    <a:pt x="779" y="288"/>
                    <a:pt x="765" y="296"/>
                  </a:cubicBezTo>
                  <a:cubicBezTo>
                    <a:pt x="763" y="293"/>
                    <a:pt x="759" y="293"/>
                    <a:pt x="760" y="287"/>
                  </a:cubicBezTo>
                  <a:cubicBezTo>
                    <a:pt x="772" y="269"/>
                    <a:pt x="769" y="250"/>
                    <a:pt x="762" y="230"/>
                  </a:cubicBezTo>
                  <a:cubicBezTo>
                    <a:pt x="749" y="242"/>
                    <a:pt x="742" y="261"/>
                    <a:pt x="728" y="272"/>
                  </a:cubicBezTo>
                  <a:cubicBezTo>
                    <a:pt x="725" y="271"/>
                    <a:pt x="722" y="270"/>
                    <a:pt x="721" y="267"/>
                  </a:cubicBezTo>
                  <a:close/>
                  <a:moveTo>
                    <a:pt x="898" y="393"/>
                  </a:moveTo>
                  <a:cubicBezTo>
                    <a:pt x="884" y="402"/>
                    <a:pt x="871" y="407"/>
                    <a:pt x="850" y="403"/>
                  </a:cubicBezTo>
                  <a:cubicBezTo>
                    <a:pt x="850" y="401"/>
                    <a:pt x="849" y="400"/>
                    <a:pt x="847" y="399"/>
                  </a:cubicBezTo>
                  <a:cubicBezTo>
                    <a:pt x="848" y="403"/>
                    <a:pt x="849" y="404"/>
                    <a:pt x="847" y="408"/>
                  </a:cubicBezTo>
                  <a:cubicBezTo>
                    <a:pt x="872" y="415"/>
                    <a:pt x="899" y="423"/>
                    <a:pt x="915" y="409"/>
                  </a:cubicBezTo>
                  <a:cubicBezTo>
                    <a:pt x="908" y="404"/>
                    <a:pt x="902" y="400"/>
                    <a:pt x="898" y="393"/>
                  </a:cubicBezTo>
                  <a:close/>
                  <a:moveTo>
                    <a:pt x="842" y="438"/>
                  </a:moveTo>
                  <a:cubicBezTo>
                    <a:pt x="846" y="439"/>
                    <a:pt x="849" y="441"/>
                    <a:pt x="853" y="442"/>
                  </a:cubicBezTo>
                  <a:cubicBezTo>
                    <a:pt x="856" y="434"/>
                    <a:pt x="849" y="426"/>
                    <a:pt x="846" y="420"/>
                  </a:cubicBezTo>
                  <a:cubicBezTo>
                    <a:pt x="843" y="425"/>
                    <a:pt x="844" y="433"/>
                    <a:pt x="842" y="438"/>
                  </a:cubicBezTo>
                  <a:close/>
                  <a:moveTo>
                    <a:pt x="452" y="464"/>
                  </a:moveTo>
                  <a:cubicBezTo>
                    <a:pt x="448" y="468"/>
                    <a:pt x="443" y="469"/>
                    <a:pt x="438" y="469"/>
                  </a:cubicBezTo>
                  <a:cubicBezTo>
                    <a:pt x="435" y="474"/>
                    <a:pt x="432" y="481"/>
                    <a:pt x="427" y="485"/>
                  </a:cubicBezTo>
                  <a:cubicBezTo>
                    <a:pt x="438" y="489"/>
                    <a:pt x="453" y="484"/>
                    <a:pt x="463" y="480"/>
                  </a:cubicBezTo>
                  <a:cubicBezTo>
                    <a:pt x="457" y="477"/>
                    <a:pt x="458" y="467"/>
                    <a:pt x="452" y="464"/>
                  </a:cubicBezTo>
                  <a:close/>
                  <a:moveTo>
                    <a:pt x="750" y="540"/>
                  </a:moveTo>
                  <a:cubicBezTo>
                    <a:pt x="744" y="547"/>
                    <a:pt x="743" y="560"/>
                    <a:pt x="736" y="567"/>
                  </a:cubicBezTo>
                  <a:cubicBezTo>
                    <a:pt x="750" y="578"/>
                    <a:pt x="757" y="606"/>
                    <a:pt x="780" y="599"/>
                  </a:cubicBezTo>
                  <a:cubicBezTo>
                    <a:pt x="786" y="581"/>
                    <a:pt x="774" y="569"/>
                    <a:pt x="767" y="557"/>
                  </a:cubicBezTo>
                  <a:cubicBezTo>
                    <a:pt x="777" y="558"/>
                    <a:pt x="779" y="567"/>
                    <a:pt x="786" y="570"/>
                  </a:cubicBezTo>
                  <a:cubicBezTo>
                    <a:pt x="798" y="551"/>
                    <a:pt x="770" y="543"/>
                    <a:pt x="750" y="540"/>
                  </a:cubicBezTo>
                  <a:close/>
                  <a:moveTo>
                    <a:pt x="647" y="577"/>
                  </a:moveTo>
                  <a:cubicBezTo>
                    <a:pt x="669" y="591"/>
                    <a:pt x="696" y="580"/>
                    <a:pt x="713" y="576"/>
                  </a:cubicBezTo>
                  <a:cubicBezTo>
                    <a:pt x="718" y="570"/>
                    <a:pt x="730" y="564"/>
                    <a:pt x="729" y="554"/>
                  </a:cubicBezTo>
                  <a:cubicBezTo>
                    <a:pt x="701" y="567"/>
                    <a:pt x="675" y="570"/>
                    <a:pt x="647" y="577"/>
                  </a:cubicBezTo>
                  <a:close/>
                  <a:moveTo>
                    <a:pt x="561" y="560"/>
                  </a:moveTo>
                  <a:cubicBezTo>
                    <a:pt x="556" y="565"/>
                    <a:pt x="553" y="573"/>
                    <a:pt x="549" y="579"/>
                  </a:cubicBezTo>
                  <a:cubicBezTo>
                    <a:pt x="550" y="585"/>
                    <a:pt x="554" y="583"/>
                    <a:pt x="554" y="586"/>
                  </a:cubicBezTo>
                  <a:cubicBezTo>
                    <a:pt x="562" y="580"/>
                    <a:pt x="568" y="566"/>
                    <a:pt x="569" y="557"/>
                  </a:cubicBezTo>
                  <a:cubicBezTo>
                    <a:pt x="567" y="560"/>
                    <a:pt x="564" y="562"/>
                    <a:pt x="561" y="560"/>
                  </a:cubicBezTo>
                  <a:close/>
                  <a:moveTo>
                    <a:pt x="576" y="567"/>
                  </a:moveTo>
                  <a:cubicBezTo>
                    <a:pt x="570" y="579"/>
                    <a:pt x="562" y="588"/>
                    <a:pt x="559" y="602"/>
                  </a:cubicBezTo>
                  <a:cubicBezTo>
                    <a:pt x="568" y="612"/>
                    <a:pt x="585" y="613"/>
                    <a:pt x="588" y="628"/>
                  </a:cubicBezTo>
                  <a:cubicBezTo>
                    <a:pt x="600" y="638"/>
                    <a:pt x="608" y="623"/>
                    <a:pt x="620" y="626"/>
                  </a:cubicBezTo>
                  <a:cubicBezTo>
                    <a:pt x="633" y="629"/>
                    <a:pt x="635" y="652"/>
                    <a:pt x="650" y="656"/>
                  </a:cubicBezTo>
                  <a:cubicBezTo>
                    <a:pt x="666" y="660"/>
                    <a:pt x="678" y="646"/>
                    <a:pt x="690" y="656"/>
                  </a:cubicBezTo>
                  <a:cubicBezTo>
                    <a:pt x="694" y="647"/>
                    <a:pt x="682" y="629"/>
                    <a:pt x="693" y="622"/>
                  </a:cubicBezTo>
                  <a:cubicBezTo>
                    <a:pt x="693" y="636"/>
                    <a:pt x="697" y="646"/>
                    <a:pt x="700" y="657"/>
                  </a:cubicBezTo>
                  <a:cubicBezTo>
                    <a:pt x="710" y="656"/>
                    <a:pt x="725" y="645"/>
                    <a:pt x="726" y="637"/>
                  </a:cubicBezTo>
                  <a:cubicBezTo>
                    <a:pt x="729" y="627"/>
                    <a:pt x="715" y="614"/>
                    <a:pt x="725" y="606"/>
                  </a:cubicBezTo>
                  <a:cubicBezTo>
                    <a:pt x="726" y="617"/>
                    <a:pt x="732" y="624"/>
                    <a:pt x="736" y="632"/>
                  </a:cubicBezTo>
                  <a:cubicBezTo>
                    <a:pt x="757" y="633"/>
                    <a:pt x="761" y="619"/>
                    <a:pt x="764" y="604"/>
                  </a:cubicBezTo>
                  <a:cubicBezTo>
                    <a:pt x="748" y="599"/>
                    <a:pt x="743" y="577"/>
                    <a:pt x="728" y="579"/>
                  </a:cubicBezTo>
                  <a:cubicBezTo>
                    <a:pt x="724" y="579"/>
                    <a:pt x="721" y="584"/>
                    <a:pt x="716" y="586"/>
                  </a:cubicBezTo>
                  <a:cubicBezTo>
                    <a:pt x="694" y="597"/>
                    <a:pt x="671" y="600"/>
                    <a:pt x="650" y="591"/>
                  </a:cubicBezTo>
                  <a:cubicBezTo>
                    <a:pt x="646" y="600"/>
                    <a:pt x="650" y="617"/>
                    <a:pt x="637" y="617"/>
                  </a:cubicBezTo>
                  <a:cubicBezTo>
                    <a:pt x="639" y="607"/>
                    <a:pt x="641" y="598"/>
                    <a:pt x="640" y="585"/>
                  </a:cubicBezTo>
                  <a:cubicBezTo>
                    <a:pt x="629" y="583"/>
                    <a:pt x="630" y="572"/>
                    <a:pt x="619" y="572"/>
                  </a:cubicBezTo>
                  <a:cubicBezTo>
                    <a:pt x="603" y="572"/>
                    <a:pt x="593" y="599"/>
                    <a:pt x="584" y="606"/>
                  </a:cubicBezTo>
                  <a:cubicBezTo>
                    <a:pt x="578" y="590"/>
                    <a:pt x="599" y="581"/>
                    <a:pt x="604" y="567"/>
                  </a:cubicBezTo>
                  <a:cubicBezTo>
                    <a:pt x="591" y="565"/>
                    <a:pt x="585" y="563"/>
                    <a:pt x="576" y="567"/>
                  </a:cubicBezTo>
                  <a:close/>
                  <a:moveTo>
                    <a:pt x="866" y="665"/>
                  </a:moveTo>
                  <a:cubicBezTo>
                    <a:pt x="862" y="655"/>
                    <a:pt x="860" y="643"/>
                    <a:pt x="857" y="636"/>
                  </a:cubicBezTo>
                  <a:cubicBezTo>
                    <a:pt x="853" y="624"/>
                    <a:pt x="851" y="607"/>
                    <a:pt x="847" y="600"/>
                  </a:cubicBezTo>
                  <a:cubicBezTo>
                    <a:pt x="839" y="586"/>
                    <a:pt x="815" y="583"/>
                    <a:pt x="799" y="581"/>
                  </a:cubicBezTo>
                  <a:cubicBezTo>
                    <a:pt x="796" y="582"/>
                    <a:pt x="796" y="585"/>
                    <a:pt x="794" y="586"/>
                  </a:cubicBezTo>
                  <a:cubicBezTo>
                    <a:pt x="794" y="589"/>
                    <a:pt x="794" y="594"/>
                    <a:pt x="794" y="599"/>
                  </a:cubicBezTo>
                  <a:cubicBezTo>
                    <a:pt x="789" y="607"/>
                    <a:pt x="780" y="610"/>
                    <a:pt x="772" y="612"/>
                  </a:cubicBezTo>
                  <a:cubicBezTo>
                    <a:pt x="772" y="634"/>
                    <a:pt x="751" y="642"/>
                    <a:pt x="734" y="643"/>
                  </a:cubicBezTo>
                  <a:cubicBezTo>
                    <a:pt x="722" y="665"/>
                    <a:pt x="700" y="673"/>
                    <a:pt x="675" y="662"/>
                  </a:cubicBezTo>
                  <a:cubicBezTo>
                    <a:pt x="668" y="668"/>
                    <a:pt x="657" y="664"/>
                    <a:pt x="648" y="666"/>
                  </a:cubicBezTo>
                  <a:cubicBezTo>
                    <a:pt x="635" y="659"/>
                    <a:pt x="630" y="644"/>
                    <a:pt x="618" y="637"/>
                  </a:cubicBezTo>
                  <a:cubicBezTo>
                    <a:pt x="608" y="643"/>
                    <a:pt x="597" y="641"/>
                    <a:pt x="584" y="638"/>
                  </a:cubicBezTo>
                  <a:cubicBezTo>
                    <a:pt x="578" y="623"/>
                    <a:pt x="561" y="618"/>
                    <a:pt x="549" y="607"/>
                  </a:cubicBezTo>
                  <a:cubicBezTo>
                    <a:pt x="551" y="600"/>
                    <a:pt x="546" y="599"/>
                    <a:pt x="543" y="596"/>
                  </a:cubicBezTo>
                  <a:cubicBezTo>
                    <a:pt x="524" y="602"/>
                    <a:pt x="498" y="612"/>
                    <a:pt x="476" y="620"/>
                  </a:cubicBezTo>
                  <a:cubicBezTo>
                    <a:pt x="467" y="655"/>
                    <a:pt x="473" y="684"/>
                    <a:pt x="463" y="708"/>
                  </a:cubicBezTo>
                  <a:cubicBezTo>
                    <a:pt x="477" y="714"/>
                    <a:pt x="479" y="735"/>
                    <a:pt x="490" y="747"/>
                  </a:cubicBezTo>
                  <a:cubicBezTo>
                    <a:pt x="503" y="737"/>
                    <a:pt x="510" y="720"/>
                    <a:pt x="527" y="713"/>
                  </a:cubicBezTo>
                  <a:cubicBezTo>
                    <a:pt x="537" y="722"/>
                    <a:pt x="540" y="739"/>
                    <a:pt x="548" y="753"/>
                  </a:cubicBezTo>
                  <a:cubicBezTo>
                    <a:pt x="561" y="746"/>
                    <a:pt x="569" y="733"/>
                    <a:pt x="579" y="723"/>
                  </a:cubicBezTo>
                  <a:cubicBezTo>
                    <a:pt x="582" y="695"/>
                    <a:pt x="601" y="716"/>
                    <a:pt x="609" y="728"/>
                  </a:cubicBezTo>
                  <a:cubicBezTo>
                    <a:pt x="617" y="740"/>
                    <a:pt x="621" y="756"/>
                    <a:pt x="628" y="761"/>
                  </a:cubicBezTo>
                  <a:cubicBezTo>
                    <a:pt x="641" y="749"/>
                    <a:pt x="659" y="742"/>
                    <a:pt x="660" y="719"/>
                  </a:cubicBezTo>
                  <a:cubicBezTo>
                    <a:pt x="662" y="719"/>
                    <a:pt x="664" y="716"/>
                    <a:pt x="667" y="716"/>
                  </a:cubicBezTo>
                  <a:cubicBezTo>
                    <a:pt x="674" y="715"/>
                    <a:pt x="675" y="723"/>
                    <a:pt x="678" y="727"/>
                  </a:cubicBezTo>
                  <a:cubicBezTo>
                    <a:pt x="681" y="731"/>
                    <a:pt x="689" y="734"/>
                    <a:pt x="694" y="739"/>
                  </a:cubicBezTo>
                  <a:cubicBezTo>
                    <a:pt x="700" y="747"/>
                    <a:pt x="700" y="755"/>
                    <a:pt x="706" y="756"/>
                  </a:cubicBezTo>
                  <a:cubicBezTo>
                    <a:pt x="712" y="744"/>
                    <a:pt x="731" y="731"/>
                    <a:pt x="739" y="718"/>
                  </a:cubicBezTo>
                  <a:cubicBezTo>
                    <a:pt x="741" y="714"/>
                    <a:pt x="740" y="711"/>
                    <a:pt x="744" y="708"/>
                  </a:cubicBezTo>
                  <a:cubicBezTo>
                    <a:pt x="749" y="705"/>
                    <a:pt x="753" y="707"/>
                    <a:pt x="759" y="708"/>
                  </a:cubicBezTo>
                  <a:cubicBezTo>
                    <a:pt x="763" y="721"/>
                    <a:pt x="776" y="736"/>
                    <a:pt x="786" y="747"/>
                  </a:cubicBezTo>
                  <a:cubicBezTo>
                    <a:pt x="792" y="739"/>
                    <a:pt x="803" y="731"/>
                    <a:pt x="807" y="721"/>
                  </a:cubicBezTo>
                  <a:cubicBezTo>
                    <a:pt x="810" y="715"/>
                    <a:pt x="808" y="704"/>
                    <a:pt x="816" y="702"/>
                  </a:cubicBezTo>
                  <a:cubicBezTo>
                    <a:pt x="830" y="703"/>
                    <a:pt x="837" y="714"/>
                    <a:pt x="851" y="712"/>
                  </a:cubicBezTo>
                  <a:cubicBezTo>
                    <a:pt x="860" y="724"/>
                    <a:pt x="873" y="732"/>
                    <a:pt x="885" y="729"/>
                  </a:cubicBezTo>
                  <a:cubicBezTo>
                    <a:pt x="877" y="712"/>
                    <a:pt x="875" y="690"/>
                    <a:pt x="866" y="665"/>
                  </a:cubicBezTo>
                  <a:close/>
                  <a:moveTo>
                    <a:pt x="934" y="645"/>
                  </a:moveTo>
                  <a:cubicBezTo>
                    <a:pt x="928" y="636"/>
                    <a:pt x="922" y="626"/>
                    <a:pt x="915" y="621"/>
                  </a:cubicBezTo>
                  <a:cubicBezTo>
                    <a:pt x="899" y="609"/>
                    <a:pt x="880" y="600"/>
                    <a:pt x="862" y="602"/>
                  </a:cubicBezTo>
                  <a:cubicBezTo>
                    <a:pt x="861" y="603"/>
                    <a:pt x="860" y="602"/>
                    <a:pt x="860" y="604"/>
                  </a:cubicBezTo>
                  <a:cubicBezTo>
                    <a:pt x="873" y="644"/>
                    <a:pt x="885" y="691"/>
                    <a:pt x="895" y="732"/>
                  </a:cubicBezTo>
                  <a:cubicBezTo>
                    <a:pt x="906" y="739"/>
                    <a:pt x="910" y="753"/>
                    <a:pt x="922" y="759"/>
                  </a:cubicBezTo>
                  <a:cubicBezTo>
                    <a:pt x="937" y="749"/>
                    <a:pt x="934" y="728"/>
                    <a:pt x="952" y="723"/>
                  </a:cubicBezTo>
                  <a:cubicBezTo>
                    <a:pt x="954" y="725"/>
                    <a:pt x="955" y="727"/>
                    <a:pt x="958" y="727"/>
                  </a:cubicBezTo>
                  <a:cubicBezTo>
                    <a:pt x="964" y="738"/>
                    <a:pt x="974" y="753"/>
                    <a:pt x="984" y="756"/>
                  </a:cubicBezTo>
                  <a:cubicBezTo>
                    <a:pt x="984" y="759"/>
                    <a:pt x="986" y="758"/>
                    <a:pt x="984" y="761"/>
                  </a:cubicBezTo>
                  <a:cubicBezTo>
                    <a:pt x="993" y="757"/>
                    <a:pt x="995" y="747"/>
                    <a:pt x="1002" y="741"/>
                  </a:cubicBezTo>
                  <a:cubicBezTo>
                    <a:pt x="980" y="709"/>
                    <a:pt x="957" y="673"/>
                    <a:pt x="934" y="645"/>
                  </a:cubicBezTo>
                  <a:close/>
                  <a:moveTo>
                    <a:pt x="1458" y="605"/>
                  </a:moveTo>
                  <a:cubicBezTo>
                    <a:pt x="1451" y="613"/>
                    <a:pt x="1459" y="631"/>
                    <a:pt x="1462" y="633"/>
                  </a:cubicBezTo>
                  <a:cubicBezTo>
                    <a:pt x="1463" y="633"/>
                    <a:pt x="1464" y="633"/>
                    <a:pt x="1465" y="633"/>
                  </a:cubicBezTo>
                  <a:cubicBezTo>
                    <a:pt x="1467" y="623"/>
                    <a:pt x="1462" y="616"/>
                    <a:pt x="1467" y="612"/>
                  </a:cubicBezTo>
                  <a:cubicBezTo>
                    <a:pt x="1470" y="617"/>
                    <a:pt x="1474" y="622"/>
                    <a:pt x="1474" y="631"/>
                  </a:cubicBezTo>
                  <a:cubicBezTo>
                    <a:pt x="1478" y="630"/>
                    <a:pt x="1477" y="633"/>
                    <a:pt x="1479" y="633"/>
                  </a:cubicBezTo>
                  <a:cubicBezTo>
                    <a:pt x="1483" y="631"/>
                    <a:pt x="1488" y="631"/>
                    <a:pt x="1490" y="625"/>
                  </a:cubicBezTo>
                  <a:cubicBezTo>
                    <a:pt x="1487" y="619"/>
                    <a:pt x="1487" y="611"/>
                    <a:pt x="1484" y="606"/>
                  </a:cubicBezTo>
                  <a:cubicBezTo>
                    <a:pt x="1476" y="614"/>
                    <a:pt x="1466" y="609"/>
                    <a:pt x="1458" y="605"/>
                  </a:cubicBezTo>
                  <a:close/>
                  <a:moveTo>
                    <a:pt x="1434" y="627"/>
                  </a:moveTo>
                  <a:cubicBezTo>
                    <a:pt x="1438" y="628"/>
                    <a:pt x="1440" y="632"/>
                    <a:pt x="1445" y="631"/>
                  </a:cubicBezTo>
                  <a:cubicBezTo>
                    <a:pt x="1448" y="624"/>
                    <a:pt x="1449" y="614"/>
                    <a:pt x="1445" y="607"/>
                  </a:cubicBezTo>
                  <a:cubicBezTo>
                    <a:pt x="1436" y="608"/>
                    <a:pt x="1436" y="618"/>
                    <a:pt x="1434" y="627"/>
                  </a:cubicBezTo>
                  <a:close/>
                  <a:moveTo>
                    <a:pt x="225" y="648"/>
                  </a:moveTo>
                  <a:cubicBezTo>
                    <a:pt x="225" y="660"/>
                    <a:pt x="243" y="669"/>
                    <a:pt x="251" y="677"/>
                  </a:cubicBezTo>
                  <a:cubicBezTo>
                    <a:pt x="255" y="672"/>
                    <a:pt x="257" y="666"/>
                    <a:pt x="259" y="662"/>
                  </a:cubicBezTo>
                  <a:cubicBezTo>
                    <a:pt x="254" y="652"/>
                    <a:pt x="226" y="629"/>
                    <a:pt x="225" y="648"/>
                  </a:cubicBezTo>
                  <a:close/>
                  <a:moveTo>
                    <a:pt x="1381" y="686"/>
                  </a:moveTo>
                  <a:cubicBezTo>
                    <a:pt x="1392" y="685"/>
                    <a:pt x="1392" y="673"/>
                    <a:pt x="1402" y="670"/>
                  </a:cubicBezTo>
                  <a:cubicBezTo>
                    <a:pt x="1404" y="673"/>
                    <a:pt x="1398" y="683"/>
                    <a:pt x="1401" y="686"/>
                  </a:cubicBezTo>
                  <a:cubicBezTo>
                    <a:pt x="1411" y="683"/>
                    <a:pt x="1417" y="664"/>
                    <a:pt x="1409" y="650"/>
                  </a:cubicBezTo>
                  <a:cubicBezTo>
                    <a:pt x="1411" y="647"/>
                    <a:pt x="1412" y="644"/>
                    <a:pt x="1413" y="641"/>
                  </a:cubicBezTo>
                  <a:cubicBezTo>
                    <a:pt x="1400" y="650"/>
                    <a:pt x="1383" y="670"/>
                    <a:pt x="1381" y="686"/>
                  </a:cubicBezTo>
                  <a:close/>
                  <a:moveTo>
                    <a:pt x="1442" y="652"/>
                  </a:moveTo>
                  <a:cubicBezTo>
                    <a:pt x="1454" y="654"/>
                    <a:pt x="1475" y="657"/>
                    <a:pt x="1490" y="646"/>
                  </a:cubicBezTo>
                  <a:cubicBezTo>
                    <a:pt x="1477" y="642"/>
                    <a:pt x="1453" y="649"/>
                    <a:pt x="1434" y="642"/>
                  </a:cubicBezTo>
                  <a:cubicBezTo>
                    <a:pt x="1434" y="649"/>
                    <a:pt x="1443" y="645"/>
                    <a:pt x="1442" y="652"/>
                  </a:cubicBezTo>
                  <a:close/>
                  <a:moveTo>
                    <a:pt x="1422" y="702"/>
                  </a:moveTo>
                  <a:cubicBezTo>
                    <a:pt x="1426" y="702"/>
                    <a:pt x="1429" y="702"/>
                    <a:pt x="1433" y="702"/>
                  </a:cubicBezTo>
                  <a:cubicBezTo>
                    <a:pt x="1449" y="719"/>
                    <a:pt x="1491" y="714"/>
                    <a:pt x="1502" y="693"/>
                  </a:cubicBezTo>
                  <a:cubicBezTo>
                    <a:pt x="1501" y="682"/>
                    <a:pt x="1500" y="669"/>
                    <a:pt x="1497" y="657"/>
                  </a:cubicBezTo>
                  <a:cubicBezTo>
                    <a:pt x="1475" y="665"/>
                    <a:pt x="1439" y="671"/>
                    <a:pt x="1422" y="655"/>
                  </a:cubicBezTo>
                  <a:cubicBezTo>
                    <a:pt x="1422" y="673"/>
                    <a:pt x="1423" y="682"/>
                    <a:pt x="1422" y="702"/>
                  </a:cubicBezTo>
                  <a:close/>
                  <a:moveTo>
                    <a:pt x="255" y="692"/>
                  </a:moveTo>
                  <a:cubicBezTo>
                    <a:pt x="257" y="692"/>
                    <a:pt x="258" y="693"/>
                    <a:pt x="258" y="696"/>
                  </a:cubicBezTo>
                  <a:cubicBezTo>
                    <a:pt x="260" y="696"/>
                    <a:pt x="262" y="696"/>
                    <a:pt x="264" y="696"/>
                  </a:cubicBezTo>
                  <a:cubicBezTo>
                    <a:pt x="268" y="687"/>
                    <a:pt x="275" y="680"/>
                    <a:pt x="281" y="673"/>
                  </a:cubicBezTo>
                  <a:cubicBezTo>
                    <a:pt x="267" y="660"/>
                    <a:pt x="262" y="683"/>
                    <a:pt x="255" y="692"/>
                  </a:cubicBezTo>
                  <a:close/>
                  <a:moveTo>
                    <a:pt x="305" y="686"/>
                  </a:moveTo>
                  <a:cubicBezTo>
                    <a:pt x="284" y="678"/>
                    <a:pt x="278" y="693"/>
                    <a:pt x="276" y="706"/>
                  </a:cubicBezTo>
                  <a:cubicBezTo>
                    <a:pt x="294" y="727"/>
                    <a:pt x="318" y="748"/>
                    <a:pt x="340" y="767"/>
                  </a:cubicBezTo>
                  <a:cubicBezTo>
                    <a:pt x="346" y="772"/>
                    <a:pt x="357" y="787"/>
                    <a:pt x="364" y="788"/>
                  </a:cubicBezTo>
                  <a:cubicBezTo>
                    <a:pt x="378" y="791"/>
                    <a:pt x="392" y="781"/>
                    <a:pt x="410" y="786"/>
                  </a:cubicBezTo>
                  <a:cubicBezTo>
                    <a:pt x="382" y="750"/>
                    <a:pt x="336" y="722"/>
                    <a:pt x="305" y="686"/>
                  </a:cubicBezTo>
                  <a:close/>
                  <a:moveTo>
                    <a:pt x="1303" y="734"/>
                  </a:moveTo>
                  <a:cubicBezTo>
                    <a:pt x="1318" y="740"/>
                    <a:pt x="1326" y="725"/>
                    <a:pt x="1337" y="717"/>
                  </a:cubicBezTo>
                  <a:cubicBezTo>
                    <a:pt x="1340" y="723"/>
                    <a:pt x="1333" y="731"/>
                    <a:pt x="1332" y="737"/>
                  </a:cubicBezTo>
                  <a:cubicBezTo>
                    <a:pt x="1346" y="730"/>
                    <a:pt x="1342" y="707"/>
                    <a:pt x="1345" y="695"/>
                  </a:cubicBezTo>
                  <a:cubicBezTo>
                    <a:pt x="1325" y="702"/>
                    <a:pt x="1316" y="720"/>
                    <a:pt x="1303" y="734"/>
                  </a:cubicBezTo>
                  <a:close/>
                  <a:moveTo>
                    <a:pt x="245" y="703"/>
                  </a:moveTo>
                  <a:cubicBezTo>
                    <a:pt x="242" y="713"/>
                    <a:pt x="234" y="732"/>
                    <a:pt x="248" y="736"/>
                  </a:cubicBezTo>
                  <a:cubicBezTo>
                    <a:pt x="243" y="722"/>
                    <a:pt x="252" y="716"/>
                    <a:pt x="258" y="707"/>
                  </a:cubicBezTo>
                  <a:cubicBezTo>
                    <a:pt x="254" y="702"/>
                    <a:pt x="251" y="705"/>
                    <a:pt x="245" y="703"/>
                  </a:cubicBezTo>
                  <a:close/>
                  <a:moveTo>
                    <a:pt x="1321" y="879"/>
                  </a:moveTo>
                  <a:cubicBezTo>
                    <a:pt x="1317" y="887"/>
                    <a:pt x="1313" y="892"/>
                    <a:pt x="1315" y="901"/>
                  </a:cubicBezTo>
                  <a:cubicBezTo>
                    <a:pt x="1311" y="908"/>
                    <a:pt x="1306" y="917"/>
                    <a:pt x="1310" y="923"/>
                  </a:cubicBezTo>
                  <a:cubicBezTo>
                    <a:pt x="1317" y="898"/>
                    <a:pt x="1339" y="864"/>
                    <a:pt x="1336" y="837"/>
                  </a:cubicBezTo>
                  <a:cubicBezTo>
                    <a:pt x="1345" y="821"/>
                    <a:pt x="1360" y="829"/>
                    <a:pt x="1376" y="838"/>
                  </a:cubicBezTo>
                  <a:cubicBezTo>
                    <a:pt x="1374" y="845"/>
                    <a:pt x="1376" y="850"/>
                    <a:pt x="1372" y="857"/>
                  </a:cubicBezTo>
                  <a:cubicBezTo>
                    <a:pt x="1377" y="863"/>
                    <a:pt x="1366" y="875"/>
                    <a:pt x="1377" y="879"/>
                  </a:cubicBezTo>
                  <a:cubicBezTo>
                    <a:pt x="1387" y="834"/>
                    <a:pt x="1394" y="771"/>
                    <a:pt x="1403" y="717"/>
                  </a:cubicBezTo>
                  <a:cubicBezTo>
                    <a:pt x="1387" y="712"/>
                    <a:pt x="1373" y="713"/>
                    <a:pt x="1362" y="703"/>
                  </a:cubicBezTo>
                  <a:cubicBezTo>
                    <a:pt x="1349" y="762"/>
                    <a:pt x="1333" y="820"/>
                    <a:pt x="1321" y="879"/>
                  </a:cubicBezTo>
                  <a:close/>
                  <a:moveTo>
                    <a:pt x="797" y="761"/>
                  </a:moveTo>
                  <a:cubicBezTo>
                    <a:pt x="806" y="769"/>
                    <a:pt x="828" y="801"/>
                    <a:pt x="845" y="797"/>
                  </a:cubicBezTo>
                  <a:cubicBezTo>
                    <a:pt x="848" y="796"/>
                    <a:pt x="853" y="788"/>
                    <a:pt x="856" y="783"/>
                  </a:cubicBezTo>
                  <a:cubicBezTo>
                    <a:pt x="865" y="769"/>
                    <a:pt x="874" y="757"/>
                    <a:pt x="877" y="743"/>
                  </a:cubicBezTo>
                  <a:cubicBezTo>
                    <a:pt x="861" y="738"/>
                    <a:pt x="848" y="724"/>
                    <a:pt x="830" y="726"/>
                  </a:cubicBezTo>
                  <a:cubicBezTo>
                    <a:pt x="831" y="722"/>
                    <a:pt x="823" y="719"/>
                    <a:pt x="822" y="713"/>
                  </a:cubicBezTo>
                  <a:cubicBezTo>
                    <a:pt x="813" y="728"/>
                    <a:pt x="801" y="740"/>
                    <a:pt x="797" y="761"/>
                  </a:cubicBezTo>
                  <a:close/>
                  <a:moveTo>
                    <a:pt x="274" y="718"/>
                  </a:moveTo>
                  <a:cubicBezTo>
                    <a:pt x="271" y="720"/>
                    <a:pt x="265" y="722"/>
                    <a:pt x="260" y="722"/>
                  </a:cubicBezTo>
                  <a:cubicBezTo>
                    <a:pt x="256" y="753"/>
                    <a:pt x="289" y="738"/>
                    <a:pt x="306" y="751"/>
                  </a:cubicBezTo>
                  <a:cubicBezTo>
                    <a:pt x="297" y="738"/>
                    <a:pt x="285" y="729"/>
                    <a:pt x="274" y="718"/>
                  </a:cubicBezTo>
                  <a:close/>
                  <a:moveTo>
                    <a:pt x="753" y="722"/>
                  </a:moveTo>
                  <a:cubicBezTo>
                    <a:pt x="735" y="731"/>
                    <a:pt x="725" y="749"/>
                    <a:pt x="713" y="764"/>
                  </a:cubicBezTo>
                  <a:cubicBezTo>
                    <a:pt x="721" y="773"/>
                    <a:pt x="731" y="779"/>
                    <a:pt x="741" y="787"/>
                  </a:cubicBezTo>
                  <a:cubicBezTo>
                    <a:pt x="747" y="792"/>
                    <a:pt x="753" y="797"/>
                    <a:pt x="758" y="798"/>
                  </a:cubicBezTo>
                  <a:cubicBezTo>
                    <a:pt x="765" y="800"/>
                    <a:pt x="766" y="788"/>
                    <a:pt x="770" y="781"/>
                  </a:cubicBezTo>
                  <a:cubicBezTo>
                    <a:pt x="771" y="779"/>
                    <a:pt x="774" y="778"/>
                    <a:pt x="775" y="777"/>
                  </a:cubicBezTo>
                  <a:cubicBezTo>
                    <a:pt x="779" y="770"/>
                    <a:pt x="778" y="762"/>
                    <a:pt x="782" y="758"/>
                  </a:cubicBezTo>
                  <a:cubicBezTo>
                    <a:pt x="772" y="746"/>
                    <a:pt x="765" y="732"/>
                    <a:pt x="753" y="722"/>
                  </a:cubicBezTo>
                  <a:close/>
                  <a:moveTo>
                    <a:pt x="452" y="752"/>
                  </a:moveTo>
                  <a:cubicBezTo>
                    <a:pt x="453" y="764"/>
                    <a:pt x="444" y="776"/>
                    <a:pt x="440" y="787"/>
                  </a:cubicBezTo>
                  <a:cubicBezTo>
                    <a:pt x="438" y="786"/>
                    <a:pt x="433" y="788"/>
                    <a:pt x="433" y="786"/>
                  </a:cubicBezTo>
                  <a:cubicBezTo>
                    <a:pt x="433" y="779"/>
                    <a:pt x="436" y="775"/>
                    <a:pt x="437" y="767"/>
                  </a:cubicBezTo>
                  <a:cubicBezTo>
                    <a:pt x="429" y="769"/>
                    <a:pt x="422" y="771"/>
                    <a:pt x="414" y="772"/>
                  </a:cubicBezTo>
                  <a:cubicBezTo>
                    <a:pt x="419" y="780"/>
                    <a:pt x="430" y="785"/>
                    <a:pt x="438" y="791"/>
                  </a:cubicBezTo>
                  <a:cubicBezTo>
                    <a:pt x="448" y="774"/>
                    <a:pt x="468" y="767"/>
                    <a:pt x="481" y="753"/>
                  </a:cubicBezTo>
                  <a:cubicBezTo>
                    <a:pt x="473" y="742"/>
                    <a:pt x="467" y="732"/>
                    <a:pt x="460" y="723"/>
                  </a:cubicBezTo>
                  <a:cubicBezTo>
                    <a:pt x="457" y="735"/>
                    <a:pt x="459" y="746"/>
                    <a:pt x="452" y="752"/>
                  </a:cubicBezTo>
                  <a:close/>
                  <a:moveTo>
                    <a:pt x="590" y="726"/>
                  </a:moveTo>
                  <a:cubicBezTo>
                    <a:pt x="577" y="736"/>
                    <a:pt x="569" y="752"/>
                    <a:pt x="554" y="762"/>
                  </a:cubicBezTo>
                  <a:cubicBezTo>
                    <a:pt x="564" y="778"/>
                    <a:pt x="575" y="791"/>
                    <a:pt x="588" y="803"/>
                  </a:cubicBezTo>
                  <a:cubicBezTo>
                    <a:pt x="599" y="790"/>
                    <a:pt x="611" y="779"/>
                    <a:pt x="623" y="767"/>
                  </a:cubicBezTo>
                  <a:cubicBezTo>
                    <a:pt x="612" y="753"/>
                    <a:pt x="604" y="737"/>
                    <a:pt x="590" y="726"/>
                  </a:cubicBezTo>
                  <a:close/>
                  <a:moveTo>
                    <a:pt x="528" y="739"/>
                  </a:moveTo>
                  <a:cubicBezTo>
                    <a:pt x="523" y="716"/>
                    <a:pt x="503" y="751"/>
                    <a:pt x="495" y="758"/>
                  </a:cubicBezTo>
                  <a:cubicBezTo>
                    <a:pt x="502" y="763"/>
                    <a:pt x="501" y="777"/>
                    <a:pt x="511" y="781"/>
                  </a:cubicBezTo>
                  <a:cubicBezTo>
                    <a:pt x="521" y="773"/>
                    <a:pt x="534" y="769"/>
                    <a:pt x="541" y="758"/>
                  </a:cubicBezTo>
                  <a:cubicBezTo>
                    <a:pt x="537" y="752"/>
                    <a:pt x="534" y="744"/>
                    <a:pt x="528" y="739"/>
                  </a:cubicBezTo>
                  <a:close/>
                  <a:moveTo>
                    <a:pt x="1409" y="757"/>
                  </a:moveTo>
                  <a:cubicBezTo>
                    <a:pt x="1407" y="764"/>
                    <a:pt x="1401" y="786"/>
                    <a:pt x="1403" y="793"/>
                  </a:cubicBezTo>
                  <a:cubicBezTo>
                    <a:pt x="1403" y="783"/>
                    <a:pt x="1414" y="780"/>
                    <a:pt x="1416" y="771"/>
                  </a:cubicBezTo>
                  <a:cubicBezTo>
                    <a:pt x="1418" y="758"/>
                    <a:pt x="1411" y="742"/>
                    <a:pt x="1411" y="732"/>
                  </a:cubicBezTo>
                  <a:cubicBezTo>
                    <a:pt x="1410" y="742"/>
                    <a:pt x="1408" y="745"/>
                    <a:pt x="1409" y="757"/>
                  </a:cubicBezTo>
                  <a:close/>
                  <a:moveTo>
                    <a:pt x="698" y="763"/>
                  </a:moveTo>
                  <a:cubicBezTo>
                    <a:pt x="698" y="752"/>
                    <a:pt x="677" y="737"/>
                    <a:pt x="669" y="733"/>
                  </a:cubicBezTo>
                  <a:cubicBezTo>
                    <a:pt x="661" y="748"/>
                    <a:pt x="647" y="757"/>
                    <a:pt x="635" y="768"/>
                  </a:cubicBezTo>
                  <a:cubicBezTo>
                    <a:pt x="644" y="782"/>
                    <a:pt x="653" y="801"/>
                    <a:pt x="668" y="804"/>
                  </a:cubicBezTo>
                  <a:cubicBezTo>
                    <a:pt x="669" y="791"/>
                    <a:pt x="698" y="776"/>
                    <a:pt x="698" y="763"/>
                  </a:cubicBezTo>
                  <a:close/>
                  <a:moveTo>
                    <a:pt x="927" y="768"/>
                  </a:moveTo>
                  <a:cubicBezTo>
                    <a:pt x="934" y="777"/>
                    <a:pt x="941" y="785"/>
                    <a:pt x="946" y="797"/>
                  </a:cubicBezTo>
                  <a:cubicBezTo>
                    <a:pt x="960" y="791"/>
                    <a:pt x="968" y="779"/>
                    <a:pt x="977" y="768"/>
                  </a:cubicBezTo>
                  <a:cubicBezTo>
                    <a:pt x="968" y="759"/>
                    <a:pt x="962" y="747"/>
                    <a:pt x="953" y="738"/>
                  </a:cubicBezTo>
                  <a:cubicBezTo>
                    <a:pt x="942" y="745"/>
                    <a:pt x="937" y="758"/>
                    <a:pt x="927" y="768"/>
                  </a:cubicBezTo>
                  <a:close/>
                  <a:moveTo>
                    <a:pt x="1423" y="752"/>
                  </a:moveTo>
                  <a:cubicBezTo>
                    <a:pt x="1421" y="761"/>
                    <a:pt x="1427" y="764"/>
                    <a:pt x="1424" y="771"/>
                  </a:cubicBezTo>
                  <a:cubicBezTo>
                    <a:pt x="1448" y="784"/>
                    <a:pt x="1491" y="777"/>
                    <a:pt x="1507" y="762"/>
                  </a:cubicBezTo>
                  <a:cubicBezTo>
                    <a:pt x="1506" y="760"/>
                    <a:pt x="1506" y="750"/>
                    <a:pt x="1507" y="747"/>
                  </a:cubicBezTo>
                  <a:cubicBezTo>
                    <a:pt x="1483" y="757"/>
                    <a:pt x="1450" y="752"/>
                    <a:pt x="1423" y="752"/>
                  </a:cubicBezTo>
                  <a:close/>
                  <a:moveTo>
                    <a:pt x="1295" y="751"/>
                  </a:moveTo>
                  <a:cubicBezTo>
                    <a:pt x="1295" y="755"/>
                    <a:pt x="1289" y="758"/>
                    <a:pt x="1288" y="766"/>
                  </a:cubicBezTo>
                  <a:cubicBezTo>
                    <a:pt x="1299" y="773"/>
                    <a:pt x="1313" y="772"/>
                    <a:pt x="1327" y="773"/>
                  </a:cubicBezTo>
                  <a:cubicBezTo>
                    <a:pt x="1330" y="767"/>
                    <a:pt x="1328" y="763"/>
                    <a:pt x="1331" y="757"/>
                  </a:cubicBezTo>
                  <a:cubicBezTo>
                    <a:pt x="1326" y="759"/>
                    <a:pt x="1317" y="753"/>
                    <a:pt x="1322" y="751"/>
                  </a:cubicBezTo>
                  <a:cubicBezTo>
                    <a:pt x="1310" y="746"/>
                    <a:pt x="1299" y="753"/>
                    <a:pt x="1295" y="751"/>
                  </a:cubicBezTo>
                  <a:close/>
                  <a:moveTo>
                    <a:pt x="511" y="874"/>
                  </a:moveTo>
                  <a:cubicBezTo>
                    <a:pt x="510" y="896"/>
                    <a:pt x="517" y="903"/>
                    <a:pt x="527" y="921"/>
                  </a:cubicBezTo>
                  <a:cubicBezTo>
                    <a:pt x="524" y="921"/>
                    <a:pt x="526" y="925"/>
                    <a:pt x="523" y="925"/>
                  </a:cubicBezTo>
                  <a:cubicBezTo>
                    <a:pt x="517" y="923"/>
                    <a:pt x="512" y="919"/>
                    <a:pt x="508" y="914"/>
                  </a:cubicBezTo>
                  <a:cubicBezTo>
                    <a:pt x="489" y="914"/>
                    <a:pt x="470" y="904"/>
                    <a:pt x="448" y="900"/>
                  </a:cubicBezTo>
                  <a:cubicBezTo>
                    <a:pt x="446" y="893"/>
                    <a:pt x="441" y="889"/>
                    <a:pt x="437" y="883"/>
                  </a:cubicBezTo>
                  <a:cubicBezTo>
                    <a:pt x="428" y="885"/>
                    <a:pt x="431" y="893"/>
                    <a:pt x="427" y="900"/>
                  </a:cubicBezTo>
                  <a:cubicBezTo>
                    <a:pt x="439" y="920"/>
                    <a:pt x="442" y="942"/>
                    <a:pt x="438" y="967"/>
                  </a:cubicBezTo>
                  <a:cubicBezTo>
                    <a:pt x="487" y="958"/>
                    <a:pt x="548" y="951"/>
                    <a:pt x="597" y="961"/>
                  </a:cubicBezTo>
                  <a:cubicBezTo>
                    <a:pt x="609" y="964"/>
                    <a:pt x="622" y="972"/>
                    <a:pt x="637" y="971"/>
                  </a:cubicBezTo>
                  <a:cubicBezTo>
                    <a:pt x="659" y="981"/>
                    <a:pt x="674" y="999"/>
                    <a:pt x="695" y="1010"/>
                  </a:cubicBezTo>
                  <a:cubicBezTo>
                    <a:pt x="742" y="950"/>
                    <a:pt x="815" y="915"/>
                    <a:pt x="906" y="899"/>
                  </a:cubicBezTo>
                  <a:cubicBezTo>
                    <a:pt x="908" y="901"/>
                    <a:pt x="913" y="901"/>
                    <a:pt x="916" y="903"/>
                  </a:cubicBezTo>
                  <a:cubicBezTo>
                    <a:pt x="916" y="887"/>
                    <a:pt x="924" y="867"/>
                    <a:pt x="934" y="850"/>
                  </a:cubicBezTo>
                  <a:cubicBezTo>
                    <a:pt x="931" y="852"/>
                    <a:pt x="930" y="851"/>
                    <a:pt x="927" y="849"/>
                  </a:cubicBezTo>
                  <a:cubicBezTo>
                    <a:pt x="922" y="822"/>
                    <a:pt x="904" y="801"/>
                    <a:pt x="896" y="777"/>
                  </a:cubicBezTo>
                  <a:cubicBezTo>
                    <a:pt x="893" y="768"/>
                    <a:pt x="895" y="756"/>
                    <a:pt x="888" y="749"/>
                  </a:cubicBezTo>
                  <a:cubicBezTo>
                    <a:pt x="881" y="758"/>
                    <a:pt x="876" y="771"/>
                    <a:pt x="868" y="782"/>
                  </a:cubicBezTo>
                  <a:cubicBezTo>
                    <a:pt x="861" y="792"/>
                    <a:pt x="856" y="808"/>
                    <a:pt x="841" y="810"/>
                  </a:cubicBezTo>
                  <a:cubicBezTo>
                    <a:pt x="825" y="797"/>
                    <a:pt x="806" y="787"/>
                    <a:pt x="792" y="771"/>
                  </a:cubicBezTo>
                  <a:cubicBezTo>
                    <a:pt x="784" y="788"/>
                    <a:pt x="776" y="806"/>
                    <a:pt x="760" y="815"/>
                  </a:cubicBezTo>
                  <a:cubicBezTo>
                    <a:pt x="759" y="813"/>
                    <a:pt x="756" y="813"/>
                    <a:pt x="753" y="813"/>
                  </a:cubicBezTo>
                  <a:cubicBezTo>
                    <a:pt x="745" y="791"/>
                    <a:pt x="720" y="786"/>
                    <a:pt x="705" y="772"/>
                  </a:cubicBezTo>
                  <a:cubicBezTo>
                    <a:pt x="699" y="779"/>
                    <a:pt x="693" y="785"/>
                    <a:pt x="685" y="794"/>
                  </a:cubicBezTo>
                  <a:cubicBezTo>
                    <a:pt x="679" y="802"/>
                    <a:pt x="674" y="817"/>
                    <a:pt x="665" y="818"/>
                  </a:cubicBezTo>
                  <a:cubicBezTo>
                    <a:pt x="649" y="819"/>
                    <a:pt x="641" y="781"/>
                    <a:pt x="630" y="777"/>
                  </a:cubicBezTo>
                  <a:cubicBezTo>
                    <a:pt x="610" y="786"/>
                    <a:pt x="603" y="808"/>
                    <a:pt x="586" y="819"/>
                  </a:cubicBezTo>
                  <a:cubicBezTo>
                    <a:pt x="580" y="817"/>
                    <a:pt x="577" y="813"/>
                    <a:pt x="577" y="805"/>
                  </a:cubicBezTo>
                  <a:cubicBezTo>
                    <a:pt x="566" y="795"/>
                    <a:pt x="557" y="782"/>
                    <a:pt x="548" y="769"/>
                  </a:cubicBezTo>
                  <a:cubicBezTo>
                    <a:pt x="543" y="772"/>
                    <a:pt x="525" y="780"/>
                    <a:pt x="517" y="789"/>
                  </a:cubicBezTo>
                  <a:cubicBezTo>
                    <a:pt x="513" y="793"/>
                    <a:pt x="514" y="798"/>
                    <a:pt x="510" y="799"/>
                  </a:cubicBezTo>
                  <a:cubicBezTo>
                    <a:pt x="505" y="800"/>
                    <a:pt x="499" y="796"/>
                    <a:pt x="497" y="791"/>
                  </a:cubicBezTo>
                  <a:cubicBezTo>
                    <a:pt x="500" y="781"/>
                    <a:pt x="491" y="771"/>
                    <a:pt x="486" y="763"/>
                  </a:cubicBezTo>
                  <a:cubicBezTo>
                    <a:pt x="473" y="773"/>
                    <a:pt x="458" y="781"/>
                    <a:pt x="447" y="793"/>
                  </a:cubicBezTo>
                  <a:cubicBezTo>
                    <a:pt x="475" y="798"/>
                    <a:pt x="486" y="818"/>
                    <a:pt x="485" y="848"/>
                  </a:cubicBezTo>
                  <a:cubicBezTo>
                    <a:pt x="494" y="855"/>
                    <a:pt x="512" y="855"/>
                    <a:pt x="504" y="864"/>
                  </a:cubicBezTo>
                  <a:cubicBezTo>
                    <a:pt x="506" y="868"/>
                    <a:pt x="509" y="870"/>
                    <a:pt x="511" y="874"/>
                  </a:cubicBezTo>
                  <a:close/>
                  <a:moveTo>
                    <a:pt x="906" y="772"/>
                  </a:moveTo>
                  <a:cubicBezTo>
                    <a:pt x="910" y="771"/>
                    <a:pt x="910" y="767"/>
                    <a:pt x="913" y="764"/>
                  </a:cubicBezTo>
                  <a:cubicBezTo>
                    <a:pt x="909" y="762"/>
                    <a:pt x="906" y="750"/>
                    <a:pt x="901" y="752"/>
                  </a:cubicBezTo>
                  <a:cubicBezTo>
                    <a:pt x="901" y="757"/>
                    <a:pt x="905" y="764"/>
                    <a:pt x="906" y="772"/>
                  </a:cubicBezTo>
                  <a:close/>
                  <a:moveTo>
                    <a:pt x="1008" y="751"/>
                  </a:moveTo>
                  <a:cubicBezTo>
                    <a:pt x="1002" y="756"/>
                    <a:pt x="996" y="762"/>
                    <a:pt x="992" y="769"/>
                  </a:cubicBezTo>
                  <a:cubicBezTo>
                    <a:pt x="1002" y="782"/>
                    <a:pt x="1013" y="792"/>
                    <a:pt x="1027" y="800"/>
                  </a:cubicBezTo>
                  <a:cubicBezTo>
                    <a:pt x="1033" y="798"/>
                    <a:pt x="1036" y="793"/>
                    <a:pt x="1042" y="791"/>
                  </a:cubicBezTo>
                  <a:cubicBezTo>
                    <a:pt x="1035" y="788"/>
                    <a:pt x="1032" y="781"/>
                    <a:pt x="1027" y="777"/>
                  </a:cubicBezTo>
                  <a:cubicBezTo>
                    <a:pt x="1030" y="776"/>
                    <a:pt x="1034" y="783"/>
                    <a:pt x="1034" y="777"/>
                  </a:cubicBezTo>
                  <a:cubicBezTo>
                    <a:pt x="1029" y="772"/>
                    <a:pt x="1016" y="759"/>
                    <a:pt x="1008" y="751"/>
                  </a:cubicBezTo>
                  <a:close/>
                  <a:moveTo>
                    <a:pt x="1049" y="782"/>
                  </a:moveTo>
                  <a:cubicBezTo>
                    <a:pt x="1054" y="782"/>
                    <a:pt x="1057" y="778"/>
                    <a:pt x="1058" y="774"/>
                  </a:cubicBezTo>
                  <a:cubicBezTo>
                    <a:pt x="1045" y="768"/>
                    <a:pt x="1035" y="759"/>
                    <a:pt x="1024" y="751"/>
                  </a:cubicBezTo>
                  <a:cubicBezTo>
                    <a:pt x="1032" y="762"/>
                    <a:pt x="1042" y="771"/>
                    <a:pt x="1049" y="782"/>
                  </a:cubicBezTo>
                  <a:close/>
                  <a:moveTo>
                    <a:pt x="311" y="768"/>
                  </a:moveTo>
                  <a:cubicBezTo>
                    <a:pt x="311" y="759"/>
                    <a:pt x="298" y="763"/>
                    <a:pt x="296" y="756"/>
                  </a:cubicBezTo>
                  <a:cubicBezTo>
                    <a:pt x="294" y="756"/>
                    <a:pt x="292" y="756"/>
                    <a:pt x="290" y="756"/>
                  </a:cubicBezTo>
                  <a:cubicBezTo>
                    <a:pt x="295" y="764"/>
                    <a:pt x="302" y="768"/>
                    <a:pt x="311" y="768"/>
                  </a:cubicBezTo>
                  <a:close/>
                  <a:moveTo>
                    <a:pt x="294" y="797"/>
                  </a:moveTo>
                  <a:cubicBezTo>
                    <a:pt x="298" y="801"/>
                    <a:pt x="299" y="806"/>
                    <a:pt x="303" y="810"/>
                  </a:cubicBezTo>
                  <a:cubicBezTo>
                    <a:pt x="320" y="806"/>
                    <a:pt x="315" y="783"/>
                    <a:pt x="331" y="779"/>
                  </a:cubicBezTo>
                  <a:cubicBezTo>
                    <a:pt x="329" y="775"/>
                    <a:pt x="332" y="777"/>
                    <a:pt x="333" y="773"/>
                  </a:cubicBezTo>
                  <a:cubicBezTo>
                    <a:pt x="330" y="772"/>
                    <a:pt x="327" y="765"/>
                    <a:pt x="324" y="768"/>
                  </a:cubicBezTo>
                  <a:cubicBezTo>
                    <a:pt x="331" y="785"/>
                    <a:pt x="302" y="787"/>
                    <a:pt x="296" y="781"/>
                  </a:cubicBezTo>
                  <a:cubicBezTo>
                    <a:pt x="299" y="785"/>
                    <a:pt x="293" y="791"/>
                    <a:pt x="294" y="797"/>
                  </a:cubicBezTo>
                  <a:close/>
                  <a:moveTo>
                    <a:pt x="921" y="774"/>
                  </a:moveTo>
                  <a:cubicBezTo>
                    <a:pt x="915" y="778"/>
                    <a:pt x="915" y="785"/>
                    <a:pt x="912" y="792"/>
                  </a:cubicBezTo>
                  <a:cubicBezTo>
                    <a:pt x="924" y="809"/>
                    <a:pt x="926" y="831"/>
                    <a:pt x="936" y="848"/>
                  </a:cubicBezTo>
                  <a:cubicBezTo>
                    <a:pt x="941" y="842"/>
                    <a:pt x="944" y="831"/>
                    <a:pt x="957" y="830"/>
                  </a:cubicBezTo>
                  <a:cubicBezTo>
                    <a:pt x="957" y="833"/>
                    <a:pt x="960" y="834"/>
                    <a:pt x="959" y="837"/>
                  </a:cubicBezTo>
                  <a:cubicBezTo>
                    <a:pt x="926" y="863"/>
                    <a:pt x="908" y="940"/>
                    <a:pt x="947" y="969"/>
                  </a:cubicBezTo>
                  <a:cubicBezTo>
                    <a:pt x="950" y="955"/>
                    <a:pt x="975" y="963"/>
                    <a:pt x="984" y="951"/>
                  </a:cubicBezTo>
                  <a:cubicBezTo>
                    <a:pt x="986" y="943"/>
                    <a:pt x="985" y="942"/>
                    <a:pt x="984" y="933"/>
                  </a:cubicBezTo>
                  <a:cubicBezTo>
                    <a:pt x="993" y="910"/>
                    <a:pt x="1013" y="920"/>
                    <a:pt x="1029" y="919"/>
                  </a:cubicBezTo>
                  <a:cubicBezTo>
                    <a:pt x="1046" y="918"/>
                    <a:pt x="1058" y="908"/>
                    <a:pt x="1073" y="906"/>
                  </a:cubicBezTo>
                  <a:cubicBezTo>
                    <a:pt x="1083" y="908"/>
                    <a:pt x="1093" y="906"/>
                    <a:pt x="1104" y="908"/>
                  </a:cubicBezTo>
                  <a:cubicBezTo>
                    <a:pt x="1129" y="912"/>
                    <a:pt x="1136" y="934"/>
                    <a:pt x="1139" y="958"/>
                  </a:cubicBezTo>
                  <a:cubicBezTo>
                    <a:pt x="1148" y="947"/>
                    <a:pt x="1154" y="930"/>
                    <a:pt x="1158" y="918"/>
                  </a:cubicBezTo>
                  <a:cubicBezTo>
                    <a:pt x="1154" y="887"/>
                    <a:pt x="1137" y="861"/>
                    <a:pt x="1111" y="848"/>
                  </a:cubicBezTo>
                  <a:cubicBezTo>
                    <a:pt x="1112" y="845"/>
                    <a:pt x="1110" y="845"/>
                    <a:pt x="1110" y="843"/>
                  </a:cubicBezTo>
                  <a:cubicBezTo>
                    <a:pt x="1078" y="833"/>
                    <a:pt x="1056" y="812"/>
                    <a:pt x="1017" y="818"/>
                  </a:cubicBezTo>
                  <a:cubicBezTo>
                    <a:pt x="1008" y="810"/>
                    <a:pt x="994" y="808"/>
                    <a:pt x="981" y="812"/>
                  </a:cubicBezTo>
                  <a:cubicBezTo>
                    <a:pt x="978" y="808"/>
                    <a:pt x="977" y="808"/>
                    <a:pt x="977" y="803"/>
                  </a:cubicBezTo>
                  <a:cubicBezTo>
                    <a:pt x="984" y="793"/>
                    <a:pt x="999" y="802"/>
                    <a:pt x="1011" y="803"/>
                  </a:cubicBezTo>
                  <a:cubicBezTo>
                    <a:pt x="1004" y="793"/>
                    <a:pt x="992" y="787"/>
                    <a:pt x="987" y="776"/>
                  </a:cubicBezTo>
                  <a:cubicBezTo>
                    <a:pt x="971" y="785"/>
                    <a:pt x="964" y="802"/>
                    <a:pt x="946" y="809"/>
                  </a:cubicBezTo>
                  <a:cubicBezTo>
                    <a:pt x="937" y="801"/>
                    <a:pt x="934" y="782"/>
                    <a:pt x="921" y="774"/>
                  </a:cubicBezTo>
                  <a:close/>
                  <a:moveTo>
                    <a:pt x="1065" y="783"/>
                  </a:moveTo>
                  <a:cubicBezTo>
                    <a:pt x="1046" y="796"/>
                    <a:pt x="1082" y="803"/>
                    <a:pt x="1082" y="820"/>
                  </a:cubicBezTo>
                  <a:cubicBezTo>
                    <a:pt x="1093" y="822"/>
                    <a:pt x="1102" y="832"/>
                    <a:pt x="1113" y="830"/>
                  </a:cubicBezTo>
                  <a:cubicBezTo>
                    <a:pt x="1101" y="810"/>
                    <a:pt x="1089" y="791"/>
                    <a:pt x="1065" y="783"/>
                  </a:cubicBezTo>
                  <a:close/>
                  <a:moveTo>
                    <a:pt x="1225" y="948"/>
                  </a:moveTo>
                  <a:cubicBezTo>
                    <a:pt x="1235" y="961"/>
                    <a:pt x="1261" y="965"/>
                    <a:pt x="1282" y="960"/>
                  </a:cubicBezTo>
                  <a:cubicBezTo>
                    <a:pt x="1301" y="904"/>
                    <a:pt x="1314" y="850"/>
                    <a:pt x="1320" y="797"/>
                  </a:cubicBezTo>
                  <a:cubicBezTo>
                    <a:pt x="1313" y="796"/>
                    <a:pt x="1297" y="794"/>
                    <a:pt x="1286" y="793"/>
                  </a:cubicBezTo>
                  <a:cubicBezTo>
                    <a:pt x="1282" y="791"/>
                    <a:pt x="1283" y="784"/>
                    <a:pt x="1278" y="783"/>
                  </a:cubicBezTo>
                  <a:cubicBezTo>
                    <a:pt x="1257" y="838"/>
                    <a:pt x="1241" y="888"/>
                    <a:pt x="1225" y="948"/>
                  </a:cubicBezTo>
                  <a:close/>
                  <a:moveTo>
                    <a:pt x="1407" y="813"/>
                  </a:moveTo>
                  <a:cubicBezTo>
                    <a:pt x="1410" y="809"/>
                    <a:pt x="1413" y="811"/>
                    <a:pt x="1417" y="808"/>
                  </a:cubicBezTo>
                  <a:cubicBezTo>
                    <a:pt x="1419" y="801"/>
                    <a:pt x="1418" y="794"/>
                    <a:pt x="1417" y="787"/>
                  </a:cubicBezTo>
                  <a:cubicBezTo>
                    <a:pt x="1410" y="791"/>
                    <a:pt x="1408" y="807"/>
                    <a:pt x="1407" y="813"/>
                  </a:cubicBezTo>
                  <a:close/>
                  <a:moveTo>
                    <a:pt x="1427" y="794"/>
                  </a:moveTo>
                  <a:cubicBezTo>
                    <a:pt x="1428" y="839"/>
                    <a:pt x="1435" y="879"/>
                    <a:pt x="1432" y="916"/>
                  </a:cubicBezTo>
                  <a:cubicBezTo>
                    <a:pt x="1451" y="938"/>
                    <a:pt x="1489" y="926"/>
                    <a:pt x="1512" y="915"/>
                  </a:cubicBezTo>
                  <a:cubicBezTo>
                    <a:pt x="1512" y="872"/>
                    <a:pt x="1512" y="822"/>
                    <a:pt x="1507" y="789"/>
                  </a:cubicBezTo>
                  <a:cubicBezTo>
                    <a:pt x="1485" y="803"/>
                    <a:pt x="1448" y="807"/>
                    <a:pt x="1427" y="794"/>
                  </a:cubicBezTo>
                  <a:close/>
                  <a:moveTo>
                    <a:pt x="436" y="803"/>
                  </a:moveTo>
                  <a:cubicBezTo>
                    <a:pt x="424" y="800"/>
                    <a:pt x="411" y="796"/>
                    <a:pt x="400" y="795"/>
                  </a:cubicBezTo>
                  <a:cubicBezTo>
                    <a:pt x="376" y="795"/>
                    <a:pt x="353" y="805"/>
                    <a:pt x="333" y="794"/>
                  </a:cubicBezTo>
                  <a:cubicBezTo>
                    <a:pt x="326" y="811"/>
                    <a:pt x="304" y="819"/>
                    <a:pt x="299" y="834"/>
                  </a:cubicBezTo>
                  <a:cubicBezTo>
                    <a:pt x="291" y="857"/>
                    <a:pt x="303" y="883"/>
                    <a:pt x="314" y="900"/>
                  </a:cubicBezTo>
                  <a:cubicBezTo>
                    <a:pt x="337" y="912"/>
                    <a:pt x="359" y="935"/>
                    <a:pt x="389" y="928"/>
                  </a:cubicBezTo>
                  <a:cubicBezTo>
                    <a:pt x="387" y="922"/>
                    <a:pt x="389" y="921"/>
                    <a:pt x="387" y="916"/>
                  </a:cubicBezTo>
                  <a:cubicBezTo>
                    <a:pt x="395" y="912"/>
                    <a:pt x="407" y="912"/>
                    <a:pt x="412" y="905"/>
                  </a:cubicBezTo>
                  <a:cubicBezTo>
                    <a:pt x="412" y="894"/>
                    <a:pt x="410" y="885"/>
                    <a:pt x="420" y="876"/>
                  </a:cubicBezTo>
                  <a:cubicBezTo>
                    <a:pt x="436" y="873"/>
                    <a:pt x="434" y="852"/>
                    <a:pt x="421" y="847"/>
                  </a:cubicBezTo>
                  <a:cubicBezTo>
                    <a:pt x="420" y="842"/>
                    <a:pt x="417" y="840"/>
                    <a:pt x="416" y="835"/>
                  </a:cubicBezTo>
                  <a:cubicBezTo>
                    <a:pt x="428" y="818"/>
                    <a:pt x="455" y="829"/>
                    <a:pt x="473" y="832"/>
                  </a:cubicBezTo>
                  <a:cubicBezTo>
                    <a:pt x="470" y="809"/>
                    <a:pt x="455" y="807"/>
                    <a:pt x="436" y="803"/>
                  </a:cubicBezTo>
                  <a:close/>
                  <a:moveTo>
                    <a:pt x="1037" y="807"/>
                  </a:moveTo>
                  <a:cubicBezTo>
                    <a:pt x="1047" y="804"/>
                    <a:pt x="1058" y="813"/>
                    <a:pt x="1067" y="812"/>
                  </a:cubicBezTo>
                  <a:cubicBezTo>
                    <a:pt x="1059" y="800"/>
                    <a:pt x="1045" y="789"/>
                    <a:pt x="1037" y="807"/>
                  </a:cubicBezTo>
                  <a:close/>
                  <a:moveTo>
                    <a:pt x="225" y="923"/>
                  </a:moveTo>
                  <a:cubicBezTo>
                    <a:pt x="223" y="949"/>
                    <a:pt x="233" y="977"/>
                    <a:pt x="250" y="997"/>
                  </a:cubicBezTo>
                  <a:cubicBezTo>
                    <a:pt x="266" y="1010"/>
                    <a:pt x="287" y="1026"/>
                    <a:pt x="314" y="1029"/>
                  </a:cubicBezTo>
                  <a:cubicBezTo>
                    <a:pt x="331" y="1030"/>
                    <a:pt x="360" y="1027"/>
                    <a:pt x="375" y="1024"/>
                  </a:cubicBezTo>
                  <a:cubicBezTo>
                    <a:pt x="419" y="1013"/>
                    <a:pt x="441" y="955"/>
                    <a:pt x="422" y="913"/>
                  </a:cubicBezTo>
                  <a:cubicBezTo>
                    <a:pt x="418" y="914"/>
                    <a:pt x="415" y="917"/>
                    <a:pt x="412" y="920"/>
                  </a:cubicBezTo>
                  <a:cubicBezTo>
                    <a:pt x="432" y="944"/>
                    <a:pt x="388" y="967"/>
                    <a:pt x="362" y="970"/>
                  </a:cubicBezTo>
                  <a:cubicBezTo>
                    <a:pt x="357" y="971"/>
                    <a:pt x="350" y="968"/>
                    <a:pt x="344" y="969"/>
                  </a:cubicBezTo>
                  <a:cubicBezTo>
                    <a:pt x="339" y="969"/>
                    <a:pt x="333" y="972"/>
                    <a:pt x="330" y="971"/>
                  </a:cubicBezTo>
                  <a:cubicBezTo>
                    <a:pt x="328" y="971"/>
                    <a:pt x="324" y="967"/>
                    <a:pt x="321" y="966"/>
                  </a:cubicBezTo>
                  <a:cubicBezTo>
                    <a:pt x="292" y="959"/>
                    <a:pt x="274" y="944"/>
                    <a:pt x="263" y="926"/>
                  </a:cubicBezTo>
                  <a:cubicBezTo>
                    <a:pt x="257" y="907"/>
                    <a:pt x="251" y="881"/>
                    <a:pt x="264" y="862"/>
                  </a:cubicBezTo>
                  <a:cubicBezTo>
                    <a:pt x="272" y="859"/>
                    <a:pt x="278" y="854"/>
                    <a:pt x="286" y="853"/>
                  </a:cubicBezTo>
                  <a:cubicBezTo>
                    <a:pt x="282" y="838"/>
                    <a:pt x="293" y="829"/>
                    <a:pt x="296" y="818"/>
                  </a:cubicBezTo>
                  <a:cubicBezTo>
                    <a:pt x="292" y="816"/>
                    <a:pt x="293" y="808"/>
                    <a:pt x="289" y="805"/>
                  </a:cubicBezTo>
                  <a:cubicBezTo>
                    <a:pt x="272" y="843"/>
                    <a:pt x="230" y="873"/>
                    <a:pt x="225" y="923"/>
                  </a:cubicBezTo>
                  <a:close/>
                  <a:moveTo>
                    <a:pt x="1396" y="824"/>
                  </a:moveTo>
                  <a:cubicBezTo>
                    <a:pt x="1397" y="838"/>
                    <a:pt x="1390" y="847"/>
                    <a:pt x="1394" y="857"/>
                  </a:cubicBezTo>
                  <a:cubicBezTo>
                    <a:pt x="1395" y="842"/>
                    <a:pt x="1412" y="837"/>
                    <a:pt x="1409" y="823"/>
                  </a:cubicBezTo>
                  <a:cubicBezTo>
                    <a:pt x="1406" y="826"/>
                    <a:pt x="1401" y="825"/>
                    <a:pt x="1396" y="824"/>
                  </a:cubicBezTo>
                  <a:close/>
                  <a:moveTo>
                    <a:pt x="1393" y="875"/>
                  </a:moveTo>
                  <a:cubicBezTo>
                    <a:pt x="1404" y="880"/>
                    <a:pt x="1409" y="871"/>
                    <a:pt x="1422" y="872"/>
                  </a:cubicBezTo>
                  <a:cubicBezTo>
                    <a:pt x="1423" y="858"/>
                    <a:pt x="1422" y="845"/>
                    <a:pt x="1419" y="832"/>
                  </a:cubicBezTo>
                  <a:cubicBezTo>
                    <a:pt x="1410" y="845"/>
                    <a:pt x="1400" y="859"/>
                    <a:pt x="1393" y="875"/>
                  </a:cubicBezTo>
                  <a:close/>
                  <a:moveTo>
                    <a:pt x="435" y="839"/>
                  </a:moveTo>
                  <a:cubicBezTo>
                    <a:pt x="436" y="848"/>
                    <a:pt x="446" y="852"/>
                    <a:pt x="447" y="864"/>
                  </a:cubicBezTo>
                  <a:cubicBezTo>
                    <a:pt x="445" y="867"/>
                    <a:pt x="443" y="869"/>
                    <a:pt x="442" y="874"/>
                  </a:cubicBezTo>
                  <a:cubicBezTo>
                    <a:pt x="448" y="880"/>
                    <a:pt x="450" y="890"/>
                    <a:pt x="460" y="891"/>
                  </a:cubicBezTo>
                  <a:cubicBezTo>
                    <a:pt x="467" y="881"/>
                    <a:pt x="483" y="879"/>
                    <a:pt x="487" y="865"/>
                  </a:cubicBezTo>
                  <a:cubicBezTo>
                    <a:pt x="476" y="855"/>
                    <a:pt x="460" y="832"/>
                    <a:pt x="435" y="839"/>
                  </a:cubicBezTo>
                  <a:close/>
                  <a:moveTo>
                    <a:pt x="269" y="875"/>
                  </a:moveTo>
                  <a:cubicBezTo>
                    <a:pt x="266" y="902"/>
                    <a:pt x="271" y="936"/>
                    <a:pt x="299" y="946"/>
                  </a:cubicBezTo>
                  <a:cubicBezTo>
                    <a:pt x="310" y="943"/>
                    <a:pt x="316" y="934"/>
                    <a:pt x="326" y="930"/>
                  </a:cubicBezTo>
                  <a:cubicBezTo>
                    <a:pt x="322" y="940"/>
                    <a:pt x="317" y="944"/>
                    <a:pt x="310" y="953"/>
                  </a:cubicBezTo>
                  <a:cubicBezTo>
                    <a:pt x="342" y="967"/>
                    <a:pt x="401" y="962"/>
                    <a:pt x="406" y="928"/>
                  </a:cubicBezTo>
                  <a:cubicBezTo>
                    <a:pt x="400" y="931"/>
                    <a:pt x="402" y="935"/>
                    <a:pt x="396" y="939"/>
                  </a:cubicBezTo>
                  <a:cubicBezTo>
                    <a:pt x="386" y="945"/>
                    <a:pt x="373" y="941"/>
                    <a:pt x="365" y="939"/>
                  </a:cubicBezTo>
                  <a:cubicBezTo>
                    <a:pt x="360" y="944"/>
                    <a:pt x="365" y="957"/>
                    <a:pt x="354" y="955"/>
                  </a:cubicBezTo>
                  <a:cubicBezTo>
                    <a:pt x="353" y="947"/>
                    <a:pt x="356" y="942"/>
                    <a:pt x="355" y="934"/>
                  </a:cubicBezTo>
                  <a:cubicBezTo>
                    <a:pt x="333" y="927"/>
                    <a:pt x="317" y="913"/>
                    <a:pt x="301" y="900"/>
                  </a:cubicBezTo>
                  <a:cubicBezTo>
                    <a:pt x="296" y="905"/>
                    <a:pt x="292" y="918"/>
                    <a:pt x="281" y="914"/>
                  </a:cubicBezTo>
                  <a:cubicBezTo>
                    <a:pt x="285" y="905"/>
                    <a:pt x="291" y="899"/>
                    <a:pt x="295" y="890"/>
                  </a:cubicBezTo>
                  <a:cubicBezTo>
                    <a:pt x="293" y="885"/>
                    <a:pt x="288" y="873"/>
                    <a:pt x="281" y="868"/>
                  </a:cubicBezTo>
                  <a:cubicBezTo>
                    <a:pt x="284" y="868"/>
                    <a:pt x="286" y="862"/>
                    <a:pt x="281" y="863"/>
                  </a:cubicBezTo>
                  <a:cubicBezTo>
                    <a:pt x="277" y="867"/>
                    <a:pt x="272" y="870"/>
                    <a:pt x="269" y="875"/>
                  </a:cubicBezTo>
                  <a:close/>
                  <a:moveTo>
                    <a:pt x="473" y="895"/>
                  </a:moveTo>
                  <a:cubicBezTo>
                    <a:pt x="480" y="899"/>
                    <a:pt x="489" y="897"/>
                    <a:pt x="492" y="888"/>
                  </a:cubicBezTo>
                  <a:cubicBezTo>
                    <a:pt x="488" y="886"/>
                    <a:pt x="492" y="881"/>
                    <a:pt x="491" y="879"/>
                  </a:cubicBezTo>
                  <a:cubicBezTo>
                    <a:pt x="486" y="885"/>
                    <a:pt x="475" y="885"/>
                    <a:pt x="473" y="895"/>
                  </a:cubicBezTo>
                  <a:close/>
                  <a:moveTo>
                    <a:pt x="1357" y="964"/>
                  </a:moveTo>
                  <a:cubicBezTo>
                    <a:pt x="1363" y="938"/>
                    <a:pt x="1379" y="905"/>
                    <a:pt x="1374" y="880"/>
                  </a:cubicBezTo>
                  <a:cubicBezTo>
                    <a:pt x="1364" y="907"/>
                    <a:pt x="1364" y="937"/>
                    <a:pt x="1357" y="964"/>
                  </a:cubicBezTo>
                  <a:close/>
                  <a:moveTo>
                    <a:pt x="1388" y="886"/>
                  </a:moveTo>
                  <a:cubicBezTo>
                    <a:pt x="1385" y="899"/>
                    <a:pt x="1382" y="915"/>
                    <a:pt x="1379" y="930"/>
                  </a:cubicBezTo>
                  <a:cubicBezTo>
                    <a:pt x="1395" y="921"/>
                    <a:pt x="1403" y="904"/>
                    <a:pt x="1412" y="888"/>
                  </a:cubicBezTo>
                  <a:cubicBezTo>
                    <a:pt x="1404" y="887"/>
                    <a:pt x="1396" y="886"/>
                    <a:pt x="1388" y="886"/>
                  </a:cubicBezTo>
                  <a:close/>
                  <a:moveTo>
                    <a:pt x="1386" y="944"/>
                  </a:moveTo>
                  <a:cubicBezTo>
                    <a:pt x="1395" y="945"/>
                    <a:pt x="1410" y="931"/>
                    <a:pt x="1423" y="926"/>
                  </a:cubicBezTo>
                  <a:cubicBezTo>
                    <a:pt x="1422" y="915"/>
                    <a:pt x="1424" y="901"/>
                    <a:pt x="1422" y="894"/>
                  </a:cubicBezTo>
                  <a:cubicBezTo>
                    <a:pt x="1409" y="910"/>
                    <a:pt x="1398" y="930"/>
                    <a:pt x="1386" y="944"/>
                  </a:cubicBezTo>
                  <a:close/>
                  <a:moveTo>
                    <a:pt x="711" y="1001"/>
                  </a:moveTo>
                  <a:cubicBezTo>
                    <a:pt x="709" y="1006"/>
                    <a:pt x="703" y="1015"/>
                    <a:pt x="704" y="1020"/>
                  </a:cubicBezTo>
                  <a:cubicBezTo>
                    <a:pt x="706" y="1015"/>
                    <a:pt x="706" y="1023"/>
                    <a:pt x="710" y="1021"/>
                  </a:cubicBezTo>
                  <a:cubicBezTo>
                    <a:pt x="716" y="1016"/>
                    <a:pt x="720" y="1008"/>
                    <a:pt x="726" y="1004"/>
                  </a:cubicBezTo>
                  <a:cubicBezTo>
                    <a:pt x="771" y="981"/>
                    <a:pt x="817" y="951"/>
                    <a:pt x="872" y="956"/>
                  </a:cubicBezTo>
                  <a:cubicBezTo>
                    <a:pt x="867" y="956"/>
                    <a:pt x="871" y="953"/>
                    <a:pt x="868" y="951"/>
                  </a:cubicBezTo>
                  <a:cubicBezTo>
                    <a:pt x="878" y="937"/>
                    <a:pt x="886" y="929"/>
                    <a:pt x="893" y="914"/>
                  </a:cubicBezTo>
                  <a:cubicBezTo>
                    <a:pt x="816" y="921"/>
                    <a:pt x="761" y="962"/>
                    <a:pt x="711" y="1001"/>
                  </a:cubicBezTo>
                  <a:close/>
                  <a:moveTo>
                    <a:pt x="927" y="965"/>
                  </a:moveTo>
                  <a:cubicBezTo>
                    <a:pt x="916" y="953"/>
                    <a:pt x="916" y="936"/>
                    <a:pt x="911" y="916"/>
                  </a:cubicBezTo>
                  <a:cubicBezTo>
                    <a:pt x="907" y="921"/>
                    <a:pt x="902" y="921"/>
                    <a:pt x="897" y="926"/>
                  </a:cubicBezTo>
                  <a:cubicBezTo>
                    <a:pt x="893" y="932"/>
                    <a:pt x="892" y="941"/>
                    <a:pt x="886" y="945"/>
                  </a:cubicBezTo>
                  <a:cubicBezTo>
                    <a:pt x="886" y="948"/>
                    <a:pt x="886" y="950"/>
                    <a:pt x="886" y="953"/>
                  </a:cubicBezTo>
                  <a:cubicBezTo>
                    <a:pt x="885" y="955"/>
                    <a:pt x="882" y="955"/>
                    <a:pt x="882" y="959"/>
                  </a:cubicBezTo>
                  <a:cubicBezTo>
                    <a:pt x="896" y="960"/>
                    <a:pt x="916" y="961"/>
                    <a:pt x="927" y="965"/>
                  </a:cubicBezTo>
                  <a:close/>
                  <a:moveTo>
                    <a:pt x="1113" y="958"/>
                  </a:moveTo>
                  <a:cubicBezTo>
                    <a:pt x="1113" y="951"/>
                    <a:pt x="1122" y="948"/>
                    <a:pt x="1121" y="939"/>
                  </a:cubicBezTo>
                  <a:cubicBezTo>
                    <a:pt x="1121" y="928"/>
                    <a:pt x="1106" y="915"/>
                    <a:pt x="1095" y="919"/>
                  </a:cubicBezTo>
                  <a:cubicBezTo>
                    <a:pt x="1094" y="927"/>
                    <a:pt x="1091" y="934"/>
                    <a:pt x="1084" y="936"/>
                  </a:cubicBezTo>
                  <a:cubicBezTo>
                    <a:pt x="1078" y="932"/>
                    <a:pt x="1085" y="927"/>
                    <a:pt x="1084" y="920"/>
                  </a:cubicBezTo>
                  <a:cubicBezTo>
                    <a:pt x="1069" y="917"/>
                    <a:pt x="1056" y="922"/>
                    <a:pt x="1048" y="926"/>
                  </a:cubicBezTo>
                  <a:cubicBezTo>
                    <a:pt x="1052" y="929"/>
                    <a:pt x="1052" y="936"/>
                    <a:pt x="1054" y="940"/>
                  </a:cubicBezTo>
                  <a:cubicBezTo>
                    <a:pt x="1079" y="936"/>
                    <a:pt x="1095" y="949"/>
                    <a:pt x="1113" y="958"/>
                  </a:cubicBezTo>
                  <a:close/>
                  <a:moveTo>
                    <a:pt x="998" y="949"/>
                  </a:moveTo>
                  <a:cubicBezTo>
                    <a:pt x="1012" y="943"/>
                    <a:pt x="1029" y="945"/>
                    <a:pt x="1043" y="938"/>
                  </a:cubicBezTo>
                  <a:cubicBezTo>
                    <a:pt x="1041" y="933"/>
                    <a:pt x="1043" y="933"/>
                    <a:pt x="1042" y="929"/>
                  </a:cubicBezTo>
                  <a:cubicBezTo>
                    <a:pt x="1028" y="927"/>
                    <a:pt x="984" y="920"/>
                    <a:pt x="998" y="949"/>
                  </a:cubicBezTo>
                  <a:close/>
                  <a:moveTo>
                    <a:pt x="1432" y="949"/>
                  </a:moveTo>
                  <a:cubicBezTo>
                    <a:pt x="1433" y="961"/>
                    <a:pt x="1432" y="964"/>
                    <a:pt x="1433" y="971"/>
                  </a:cubicBezTo>
                  <a:cubicBezTo>
                    <a:pt x="1434" y="968"/>
                    <a:pt x="1435" y="973"/>
                    <a:pt x="1437" y="970"/>
                  </a:cubicBezTo>
                  <a:cubicBezTo>
                    <a:pt x="1455" y="992"/>
                    <a:pt x="1497" y="977"/>
                    <a:pt x="1514" y="966"/>
                  </a:cubicBezTo>
                  <a:cubicBezTo>
                    <a:pt x="1513" y="959"/>
                    <a:pt x="1513" y="950"/>
                    <a:pt x="1513" y="943"/>
                  </a:cubicBezTo>
                  <a:cubicBezTo>
                    <a:pt x="1494" y="951"/>
                    <a:pt x="1458" y="957"/>
                    <a:pt x="1432" y="949"/>
                  </a:cubicBezTo>
                  <a:close/>
                  <a:moveTo>
                    <a:pt x="1414" y="946"/>
                  </a:moveTo>
                  <a:cubicBezTo>
                    <a:pt x="1414" y="945"/>
                    <a:pt x="1414" y="943"/>
                    <a:pt x="1412" y="944"/>
                  </a:cubicBezTo>
                  <a:cubicBezTo>
                    <a:pt x="1395" y="950"/>
                    <a:pt x="1388" y="958"/>
                    <a:pt x="1376" y="967"/>
                  </a:cubicBezTo>
                  <a:cubicBezTo>
                    <a:pt x="1374" y="964"/>
                    <a:pt x="1371" y="969"/>
                    <a:pt x="1368" y="967"/>
                  </a:cubicBezTo>
                  <a:cubicBezTo>
                    <a:pt x="1369" y="976"/>
                    <a:pt x="1363" y="976"/>
                    <a:pt x="1364" y="985"/>
                  </a:cubicBezTo>
                  <a:cubicBezTo>
                    <a:pt x="1374" y="989"/>
                    <a:pt x="1387" y="983"/>
                    <a:pt x="1394" y="985"/>
                  </a:cubicBezTo>
                  <a:cubicBezTo>
                    <a:pt x="1402" y="973"/>
                    <a:pt x="1408" y="960"/>
                    <a:pt x="1414" y="946"/>
                  </a:cubicBezTo>
                  <a:close/>
                  <a:moveTo>
                    <a:pt x="1409" y="980"/>
                  </a:moveTo>
                  <a:cubicBezTo>
                    <a:pt x="1414" y="978"/>
                    <a:pt x="1416" y="973"/>
                    <a:pt x="1422" y="972"/>
                  </a:cubicBezTo>
                  <a:cubicBezTo>
                    <a:pt x="1423" y="963"/>
                    <a:pt x="1424" y="955"/>
                    <a:pt x="1422" y="950"/>
                  </a:cubicBezTo>
                  <a:cubicBezTo>
                    <a:pt x="1417" y="959"/>
                    <a:pt x="1415" y="972"/>
                    <a:pt x="1409" y="980"/>
                  </a:cubicBezTo>
                  <a:close/>
                  <a:moveTo>
                    <a:pt x="1022" y="1070"/>
                  </a:moveTo>
                  <a:cubicBezTo>
                    <a:pt x="1029" y="1052"/>
                    <a:pt x="1036" y="1028"/>
                    <a:pt x="1055" y="1026"/>
                  </a:cubicBezTo>
                  <a:cubicBezTo>
                    <a:pt x="1062" y="1038"/>
                    <a:pt x="1049" y="1059"/>
                    <a:pt x="1070" y="1070"/>
                  </a:cubicBezTo>
                  <a:cubicBezTo>
                    <a:pt x="1088" y="1063"/>
                    <a:pt x="1075" y="1053"/>
                    <a:pt x="1077" y="1042"/>
                  </a:cubicBezTo>
                  <a:cubicBezTo>
                    <a:pt x="1080" y="1020"/>
                    <a:pt x="1119" y="1015"/>
                    <a:pt x="1105" y="990"/>
                  </a:cubicBezTo>
                  <a:cubicBezTo>
                    <a:pt x="1106" y="987"/>
                    <a:pt x="1111" y="988"/>
                    <a:pt x="1111" y="985"/>
                  </a:cubicBezTo>
                  <a:cubicBezTo>
                    <a:pt x="1110" y="979"/>
                    <a:pt x="1109" y="975"/>
                    <a:pt x="1109" y="966"/>
                  </a:cubicBezTo>
                  <a:cubicBezTo>
                    <a:pt x="1095" y="964"/>
                    <a:pt x="1087" y="955"/>
                    <a:pt x="1074" y="951"/>
                  </a:cubicBezTo>
                  <a:cubicBezTo>
                    <a:pt x="1021" y="946"/>
                    <a:pt x="991" y="960"/>
                    <a:pt x="973" y="997"/>
                  </a:cubicBezTo>
                  <a:cubicBezTo>
                    <a:pt x="969" y="1008"/>
                    <a:pt x="965" y="1040"/>
                    <a:pt x="976" y="1046"/>
                  </a:cubicBezTo>
                  <a:cubicBezTo>
                    <a:pt x="973" y="1025"/>
                    <a:pt x="979" y="1012"/>
                    <a:pt x="987" y="999"/>
                  </a:cubicBezTo>
                  <a:cubicBezTo>
                    <a:pt x="994" y="1007"/>
                    <a:pt x="983" y="1023"/>
                    <a:pt x="983" y="1037"/>
                  </a:cubicBezTo>
                  <a:cubicBezTo>
                    <a:pt x="983" y="1052"/>
                    <a:pt x="989" y="1063"/>
                    <a:pt x="997" y="1071"/>
                  </a:cubicBezTo>
                  <a:cubicBezTo>
                    <a:pt x="991" y="1046"/>
                    <a:pt x="1003" y="1018"/>
                    <a:pt x="1017" y="999"/>
                  </a:cubicBezTo>
                  <a:cubicBezTo>
                    <a:pt x="1022" y="1015"/>
                    <a:pt x="1001" y="1042"/>
                    <a:pt x="1004" y="1062"/>
                  </a:cubicBezTo>
                  <a:cubicBezTo>
                    <a:pt x="1005" y="1068"/>
                    <a:pt x="1010" y="1071"/>
                    <a:pt x="1011" y="1075"/>
                  </a:cubicBezTo>
                  <a:cubicBezTo>
                    <a:pt x="1017" y="1076"/>
                    <a:pt x="1014" y="1068"/>
                    <a:pt x="1022" y="1070"/>
                  </a:cubicBezTo>
                  <a:close/>
                  <a:moveTo>
                    <a:pt x="1115" y="961"/>
                  </a:moveTo>
                  <a:cubicBezTo>
                    <a:pt x="1121" y="963"/>
                    <a:pt x="1122" y="970"/>
                    <a:pt x="1123" y="976"/>
                  </a:cubicBezTo>
                  <a:cubicBezTo>
                    <a:pt x="1127" y="976"/>
                    <a:pt x="1128" y="971"/>
                    <a:pt x="1129" y="966"/>
                  </a:cubicBezTo>
                  <a:cubicBezTo>
                    <a:pt x="1125" y="965"/>
                    <a:pt x="1128" y="958"/>
                    <a:pt x="1125" y="954"/>
                  </a:cubicBezTo>
                  <a:cubicBezTo>
                    <a:pt x="1123" y="958"/>
                    <a:pt x="1118" y="959"/>
                    <a:pt x="1115" y="961"/>
                  </a:cubicBezTo>
                  <a:close/>
                  <a:moveTo>
                    <a:pt x="475" y="986"/>
                  </a:moveTo>
                  <a:cubicBezTo>
                    <a:pt x="484" y="986"/>
                    <a:pt x="494" y="988"/>
                    <a:pt x="502" y="989"/>
                  </a:cubicBezTo>
                  <a:cubicBezTo>
                    <a:pt x="547" y="991"/>
                    <a:pt x="606" y="985"/>
                    <a:pt x="657" y="996"/>
                  </a:cubicBezTo>
                  <a:cubicBezTo>
                    <a:pt x="641" y="982"/>
                    <a:pt x="623" y="980"/>
                    <a:pt x="599" y="974"/>
                  </a:cubicBezTo>
                  <a:cubicBezTo>
                    <a:pt x="547" y="961"/>
                    <a:pt x="495" y="969"/>
                    <a:pt x="446" y="975"/>
                  </a:cubicBezTo>
                  <a:cubicBezTo>
                    <a:pt x="447" y="992"/>
                    <a:pt x="465" y="987"/>
                    <a:pt x="475" y="986"/>
                  </a:cubicBezTo>
                  <a:close/>
                  <a:moveTo>
                    <a:pt x="861" y="1030"/>
                  </a:moveTo>
                  <a:cubicBezTo>
                    <a:pt x="889" y="1035"/>
                    <a:pt x="921" y="1053"/>
                    <a:pt x="933" y="1024"/>
                  </a:cubicBezTo>
                  <a:cubicBezTo>
                    <a:pt x="893" y="1014"/>
                    <a:pt x="852" y="1007"/>
                    <a:pt x="810" y="1007"/>
                  </a:cubicBezTo>
                  <a:cubicBezTo>
                    <a:pt x="795" y="1007"/>
                    <a:pt x="782" y="1015"/>
                    <a:pt x="767" y="1012"/>
                  </a:cubicBezTo>
                  <a:cubicBezTo>
                    <a:pt x="805" y="982"/>
                    <a:pt x="876" y="1004"/>
                    <a:pt x="925" y="1010"/>
                  </a:cubicBezTo>
                  <a:cubicBezTo>
                    <a:pt x="925" y="1003"/>
                    <a:pt x="930" y="1000"/>
                    <a:pt x="930" y="992"/>
                  </a:cubicBezTo>
                  <a:cubicBezTo>
                    <a:pt x="898" y="978"/>
                    <a:pt x="848" y="997"/>
                    <a:pt x="812" y="987"/>
                  </a:cubicBezTo>
                  <a:cubicBezTo>
                    <a:pt x="839" y="980"/>
                    <a:pt x="865" y="979"/>
                    <a:pt x="886" y="979"/>
                  </a:cubicBezTo>
                  <a:cubicBezTo>
                    <a:pt x="894" y="978"/>
                    <a:pt x="905" y="979"/>
                    <a:pt x="913" y="974"/>
                  </a:cubicBezTo>
                  <a:cubicBezTo>
                    <a:pt x="842" y="950"/>
                    <a:pt x="770" y="989"/>
                    <a:pt x="725" y="1019"/>
                  </a:cubicBezTo>
                  <a:cubicBezTo>
                    <a:pt x="725" y="1020"/>
                    <a:pt x="724" y="1020"/>
                    <a:pt x="724" y="1022"/>
                  </a:cubicBezTo>
                  <a:cubicBezTo>
                    <a:pt x="756" y="1028"/>
                    <a:pt x="813" y="1020"/>
                    <a:pt x="861" y="1030"/>
                  </a:cubicBezTo>
                  <a:close/>
                  <a:moveTo>
                    <a:pt x="967" y="985"/>
                  </a:moveTo>
                  <a:cubicBezTo>
                    <a:pt x="970" y="981"/>
                    <a:pt x="973" y="978"/>
                    <a:pt x="971" y="974"/>
                  </a:cubicBezTo>
                  <a:cubicBezTo>
                    <a:pt x="974" y="973"/>
                    <a:pt x="982" y="969"/>
                    <a:pt x="979" y="966"/>
                  </a:cubicBezTo>
                  <a:cubicBezTo>
                    <a:pt x="975" y="972"/>
                    <a:pt x="957" y="975"/>
                    <a:pt x="967" y="985"/>
                  </a:cubicBezTo>
                  <a:close/>
                  <a:moveTo>
                    <a:pt x="942" y="982"/>
                  </a:moveTo>
                  <a:cubicBezTo>
                    <a:pt x="937" y="979"/>
                    <a:pt x="935" y="972"/>
                    <a:pt x="928" y="971"/>
                  </a:cubicBezTo>
                  <a:cubicBezTo>
                    <a:pt x="929" y="975"/>
                    <a:pt x="927" y="977"/>
                    <a:pt x="927" y="980"/>
                  </a:cubicBezTo>
                  <a:cubicBezTo>
                    <a:pt x="933" y="979"/>
                    <a:pt x="940" y="984"/>
                    <a:pt x="942" y="982"/>
                  </a:cubicBezTo>
                  <a:close/>
                  <a:moveTo>
                    <a:pt x="433" y="991"/>
                  </a:moveTo>
                  <a:cubicBezTo>
                    <a:pt x="432" y="987"/>
                    <a:pt x="437" y="989"/>
                    <a:pt x="440" y="989"/>
                  </a:cubicBezTo>
                  <a:cubicBezTo>
                    <a:pt x="441" y="984"/>
                    <a:pt x="433" y="984"/>
                    <a:pt x="432" y="986"/>
                  </a:cubicBezTo>
                  <a:cubicBezTo>
                    <a:pt x="435" y="987"/>
                    <a:pt x="428" y="990"/>
                    <a:pt x="433" y="991"/>
                  </a:cubicBezTo>
                  <a:close/>
                  <a:moveTo>
                    <a:pt x="1092" y="1045"/>
                  </a:moveTo>
                  <a:cubicBezTo>
                    <a:pt x="1089" y="1063"/>
                    <a:pt x="1094" y="1078"/>
                    <a:pt x="1074" y="1080"/>
                  </a:cubicBezTo>
                  <a:cubicBezTo>
                    <a:pt x="1056" y="1081"/>
                    <a:pt x="1050" y="1063"/>
                    <a:pt x="1044" y="1046"/>
                  </a:cubicBezTo>
                  <a:cubicBezTo>
                    <a:pt x="1032" y="1062"/>
                    <a:pt x="1035" y="1085"/>
                    <a:pt x="1007" y="1086"/>
                  </a:cubicBezTo>
                  <a:cubicBezTo>
                    <a:pt x="997" y="1078"/>
                    <a:pt x="985" y="1079"/>
                    <a:pt x="981" y="1066"/>
                  </a:cubicBezTo>
                  <a:cubicBezTo>
                    <a:pt x="976" y="1069"/>
                    <a:pt x="974" y="1066"/>
                    <a:pt x="969" y="1065"/>
                  </a:cubicBezTo>
                  <a:cubicBezTo>
                    <a:pt x="961" y="1048"/>
                    <a:pt x="953" y="1015"/>
                    <a:pt x="962" y="996"/>
                  </a:cubicBezTo>
                  <a:cubicBezTo>
                    <a:pt x="954" y="997"/>
                    <a:pt x="952" y="992"/>
                    <a:pt x="947" y="991"/>
                  </a:cubicBezTo>
                  <a:cubicBezTo>
                    <a:pt x="934" y="1002"/>
                    <a:pt x="944" y="1011"/>
                    <a:pt x="954" y="1017"/>
                  </a:cubicBezTo>
                  <a:cubicBezTo>
                    <a:pt x="945" y="1032"/>
                    <a:pt x="941" y="1039"/>
                    <a:pt x="942" y="1061"/>
                  </a:cubicBezTo>
                  <a:cubicBezTo>
                    <a:pt x="930" y="1072"/>
                    <a:pt x="917" y="1064"/>
                    <a:pt x="903" y="1063"/>
                  </a:cubicBezTo>
                  <a:cubicBezTo>
                    <a:pt x="888" y="1063"/>
                    <a:pt x="872" y="1069"/>
                    <a:pt x="856" y="1067"/>
                  </a:cubicBezTo>
                  <a:cubicBezTo>
                    <a:pt x="842" y="1066"/>
                    <a:pt x="824" y="1068"/>
                    <a:pt x="809" y="1067"/>
                  </a:cubicBezTo>
                  <a:cubicBezTo>
                    <a:pt x="800" y="1067"/>
                    <a:pt x="791" y="1064"/>
                    <a:pt x="782" y="1063"/>
                  </a:cubicBezTo>
                  <a:cubicBezTo>
                    <a:pt x="756" y="1062"/>
                    <a:pt x="729" y="1063"/>
                    <a:pt x="703" y="1062"/>
                  </a:cubicBezTo>
                  <a:cubicBezTo>
                    <a:pt x="637" y="1060"/>
                    <a:pt x="565" y="1062"/>
                    <a:pt x="497" y="1065"/>
                  </a:cubicBezTo>
                  <a:cubicBezTo>
                    <a:pt x="481" y="1065"/>
                    <a:pt x="468" y="1071"/>
                    <a:pt x="458" y="1072"/>
                  </a:cubicBezTo>
                  <a:cubicBezTo>
                    <a:pt x="454" y="1073"/>
                    <a:pt x="449" y="1070"/>
                    <a:pt x="445" y="1070"/>
                  </a:cubicBezTo>
                  <a:cubicBezTo>
                    <a:pt x="432" y="1070"/>
                    <a:pt x="419" y="1075"/>
                    <a:pt x="406" y="1073"/>
                  </a:cubicBezTo>
                  <a:cubicBezTo>
                    <a:pt x="395" y="1063"/>
                    <a:pt x="409" y="1042"/>
                    <a:pt x="423" y="1041"/>
                  </a:cubicBezTo>
                  <a:cubicBezTo>
                    <a:pt x="416" y="1033"/>
                    <a:pt x="423" y="1021"/>
                    <a:pt x="431" y="1017"/>
                  </a:cubicBezTo>
                  <a:cubicBezTo>
                    <a:pt x="428" y="1014"/>
                    <a:pt x="426" y="1009"/>
                    <a:pt x="420" y="1009"/>
                  </a:cubicBezTo>
                  <a:cubicBezTo>
                    <a:pt x="383" y="1047"/>
                    <a:pt x="295" y="1052"/>
                    <a:pt x="254" y="1014"/>
                  </a:cubicBezTo>
                  <a:cubicBezTo>
                    <a:pt x="249" y="1024"/>
                    <a:pt x="228" y="1011"/>
                    <a:pt x="223" y="1012"/>
                  </a:cubicBezTo>
                  <a:cubicBezTo>
                    <a:pt x="208" y="1016"/>
                    <a:pt x="182" y="1012"/>
                    <a:pt x="156" y="1014"/>
                  </a:cubicBezTo>
                  <a:cubicBezTo>
                    <a:pt x="147" y="1014"/>
                    <a:pt x="138" y="1013"/>
                    <a:pt x="129" y="1014"/>
                  </a:cubicBezTo>
                  <a:cubicBezTo>
                    <a:pt x="112" y="1015"/>
                    <a:pt x="95" y="1018"/>
                    <a:pt x="81" y="1017"/>
                  </a:cubicBezTo>
                  <a:cubicBezTo>
                    <a:pt x="64" y="1017"/>
                    <a:pt x="63" y="1016"/>
                    <a:pt x="47" y="1022"/>
                  </a:cubicBezTo>
                  <a:cubicBezTo>
                    <a:pt x="28" y="1030"/>
                    <a:pt x="17" y="1038"/>
                    <a:pt x="12" y="1058"/>
                  </a:cubicBezTo>
                  <a:cubicBezTo>
                    <a:pt x="11" y="1064"/>
                    <a:pt x="11" y="1072"/>
                    <a:pt x="12" y="1077"/>
                  </a:cubicBezTo>
                  <a:cubicBezTo>
                    <a:pt x="35" y="1089"/>
                    <a:pt x="60" y="1083"/>
                    <a:pt x="87" y="1085"/>
                  </a:cubicBezTo>
                  <a:cubicBezTo>
                    <a:pt x="106" y="1086"/>
                    <a:pt x="125" y="1089"/>
                    <a:pt x="146" y="1090"/>
                  </a:cubicBezTo>
                  <a:cubicBezTo>
                    <a:pt x="182" y="1091"/>
                    <a:pt x="220" y="1097"/>
                    <a:pt x="255" y="1095"/>
                  </a:cubicBezTo>
                  <a:cubicBezTo>
                    <a:pt x="304" y="1091"/>
                    <a:pt x="356" y="1091"/>
                    <a:pt x="405" y="1098"/>
                  </a:cubicBezTo>
                  <a:cubicBezTo>
                    <a:pt x="499" y="1112"/>
                    <a:pt x="608" y="1101"/>
                    <a:pt x="703" y="1100"/>
                  </a:cubicBezTo>
                  <a:cubicBezTo>
                    <a:pt x="730" y="1099"/>
                    <a:pt x="757" y="1105"/>
                    <a:pt x="781" y="1105"/>
                  </a:cubicBezTo>
                  <a:cubicBezTo>
                    <a:pt x="841" y="1105"/>
                    <a:pt x="901" y="1100"/>
                    <a:pt x="966" y="1100"/>
                  </a:cubicBezTo>
                  <a:cubicBezTo>
                    <a:pt x="1031" y="1099"/>
                    <a:pt x="1096" y="1089"/>
                    <a:pt x="1160" y="1088"/>
                  </a:cubicBezTo>
                  <a:cubicBezTo>
                    <a:pt x="1171" y="1088"/>
                    <a:pt x="1183" y="1091"/>
                    <a:pt x="1194" y="1091"/>
                  </a:cubicBezTo>
                  <a:cubicBezTo>
                    <a:pt x="1222" y="1091"/>
                    <a:pt x="1249" y="1086"/>
                    <a:pt x="1277" y="1083"/>
                  </a:cubicBezTo>
                  <a:cubicBezTo>
                    <a:pt x="1313" y="1080"/>
                    <a:pt x="1351" y="1082"/>
                    <a:pt x="1388" y="1082"/>
                  </a:cubicBezTo>
                  <a:cubicBezTo>
                    <a:pt x="1409" y="1082"/>
                    <a:pt x="1431" y="1077"/>
                    <a:pt x="1450" y="1078"/>
                  </a:cubicBezTo>
                  <a:cubicBezTo>
                    <a:pt x="1477" y="1080"/>
                    <a:pt x="1503" y="1086"/>
                    <a:pt x="1529" y="1077"/>
                  </a:cubicBezTo>
                  <a:cubicBezTo>
                    <a:pt x="1531" y="1073"/>
                    <a:pt x="1536" y="1071"/>
                    <a:pt x="1539" y="1067"/>
                  </a:cubicBezTo>
                  <a:cubicBezTo>
                    <a:pt x="1545" y="1050"/>
                    <a:pt x="1548" y="1025"/>
                    <a:pt x="1534" y="1007"/>
                  </a:cubicBezTo>
                  <a:cubicBezTo>
                    <a:pt x="1529" y="1008"/>
                    <a:pt x="1525" y="997"/>
                    <a:pt x="1523" y="1002"/>
                  </a:cubicBezTo>
                  <a:cubicBezTo>
                    <a:pt x="1525" y="1016"/>
                    <a:pt x="1521" y="1027"/>
                    <a:pt x="1525" y="1037"/>
                  </a:cubicBezTo>
                  <a:cubicBezTo>
                    <a:pt x="1515" y="1053"/>
                    <a:pt x="1493" y="1064"/>
                    <a:pt x="1474" y="1067"/>
                  </a:cubicBezTo>
                  <a:cubicBezTo>
                    <a:pt x="1462" y="1069"/>
                    <a:pt x="1451" y="1055"/>
                    <a:pt x="1437" y="1051"/>
                  </a:cubicBezTo>
                  <a:cubicBezTo>
                    <a:pt x="1434" y="1045"/>
                    <a:pt x="1427" y="1044"/>
                    <a:pt x="1426" y="1037"/>
                  </a:cubicBezTo>
                  <a:cubicBezTo>
                    <a:pt x="1423" y="1021"/>
                    <a:pt x="1423" y="1013"/>
                    <a:pt x="1422" y="997"/>
                  </a:cubicBezTo>
                  <a:cubicBezTo>
                    <a:pt x="1407" y="995"/>
                    <a:pt x="1400" y="1005"/>
                    <a:pt x="1389" y="1014"/>
                  </a:cubicBezTo>
                  <a:cubicBezTo>
                    <a:pt x="1378" y="1023"/>
                    <a:pt x="1370" y="1032"/>
                    <a:pt x="1366" y="1042"/>
                  </a:cubicBezTo>
                  <a:cubicBezTo>
                    <a:pt x="1357" y="1045"/>
                    <a:pt x="1348" y="1058"/>
                    <a:pt x="1337" y="1050"/>
                  </a:cubicBezTo>
                  <a:cubicBezTo>
                    <a:pt x="1312" y="1073"/>
                    <a:pt x="1271" y="1051"/>
                    <a:pt x="1270" y="1024"/>
                  </a:cubicBezTo>
                  <a:cubicBezTo>
                    <a:pt x="1255" y="1038"/>
                    <a:pt x="1239" y="1041"/>
                    <a:pt x="1212" y="1039"/>
                  </a:cubicBezTo>
                  <a:cubicBezTo>
                    <a:pt x="1204" y="1029"/>
                    <a:pt x="1191" y="1025"/>
                    <a:pt x="1188" y="1011"/>
                  </a:cubicBezTo>
                  <a:cubicBezTo>
                    <a:pt x="1194" y="1008"/>
                    <a:pt x="1193" y="1001"/>
                    <a:pt x="1197" y="995"/>
                  </a:cubicBezTo>
                  <a:cubicBezTo>
                    <a:pt x="1171" y="996"/>
                    <a:pt x="1148" y="994"/>
                    <a:pt x="1121" y="995"/>
                  </a:cubicBezTo>
                  <a:cubicBezTo>
                    <a:pt x="1125" y="1013"/>
                    <a:pt x="1094" y="1028"/>
                    <a:pt x="1092" y="1045"/>
                  </a:cubicBezTo>
                  <a:close/>
                  <a:moveTo>
                    <a:pt x="1212" y="996"/>
                  </a:moveTo>
                  <a:cubicBezTo>
                    <a:pt x="1215" y="996"/>
                    <a:pt x="1213" y="1001"/>
                    <a:pt x="1214" y="1004"/>
                  </a:cubicBezTo>
                  <a:cubicBezTo>
                    <a:pt x="1212" y="1003"/>
                    <a:pt x="1211" y="1001"/>
                    <a:pt x="1210" y="1004"/>
                  </a:cubicBezTo>
                  <a:cubicBezTo>
                    <a:pt x="1212" y="1005"/>
                    <a:pt x="1215" y="1011"/>
                    <a:pt x="1210" y="1007"/>
                  </a:cubicBezTo>
                  <a:cubicBezTo>
                    <a:pt x="1211" y="1015"/>
                    <a:pt x="1213" y="1022"/>
                    <a:pt x="1222" y="1025"/>
                  </a:cubicBezTo>
                  <a:cubicBezTo>
                    <a:pt x="1238" y="1029"/>
                    <a:pt x="1256" y="1015"/>
                    <a:pt x="1259" y="1005"/>
                  </a:cubicBezTo>
                  <a:cubicBezTo>
                    <a:pt x="1241" y="1009"/>
                    <a:pt x="1229" y="986"/>
                    <a:pt x="1212" y="996"/>
                  </a:cubicBezTo>
                  <a:close/>
                  <a:moveTo>
                    <a:pt x="1282" y="1026"/>
                  </a:moveTo>
                  <a:cubicBezTo>
                    <a:pt x="1288" y="1042"/>
                    <a:pt x="1307" y="1052"/>
                    <a:pt x="1328" y="1045"/>
                  </a:cubicBezTo>
                  <a:cubicBezTo>
                    <a:pt x="1338" y="1034"/>
                    <a:pt x="1344" y="1019"/>
                    <a:pt x="1348" y="1002"/>
                  </a:cubicBezTo>
                  <a:cubicBezTo>
                    <a:pt x="1329" y="1004"/>
                    <a:pt x="1319" y="1002"/>
                    <a:pt x="1301" y="996"/>
                  </a:cubicBezTo>
                  <a:cubicBezTo>
                    <a:pt x="1296" y="999"/>
                    <a:pt x="1291" y="997"/>
                    <a:pt x="1288" y="994"/>
                  </a:cubicBezTo>
                  <a:cubicBezTo>
                    <a:pt x="1284" y="1005"/>
                    <a:pt x="1284" y="1014"/>
                    <a:pt x="1282" y="1026"/>
                  </a:cubicBezTo>
                  <a:close/>
                  <a:moveTo>
                    <a:pt x="1359" y="996"/>
                  </a:moveTo>
                  <a:cubicBezTo>
                    <a:pt x="1364" y="1007"/>
                    <a:pt x="1350" y="1018"/>
                    <a:pt x="1357" y="1029"/>
                  </a:cubicBezTo>
                  <a:cubicBezTo>
                    <a:pt x="1369" y="1019"/>
                    <a:pt x="1382" y="1009"/>
                    <a:pt x="1393" y="999"/>
                  </a:cubicBezTo>
                  <a:cubicBezTo>
                    <a:pt x="1384" y="994"/>
                    <a:pt x="1370" y="996"/>
                    <a:pt x="1359" y="996"/>
                  </a:cubicBezTo>
                  <a:close/>
                  <a:moveTo>
                    <a:pt x="639" y="1022"/>
                  </a:moveTo>
                  <a:cubicBezTo>
                    <a:pt x="654" y="1023"/>
                    <a:pt x="667" y="1018"/>
                    <a:pt x="676" y="1017"/>
                  </a:cubicBezTo>
                  <a:cubicBezTo>
                    <a:pt x="679" y="1018"/>
                    <a:pt x="680" y="1016"/>
                    <a:pt x="676" y="1016"/>
                  </a:cubicBezTo>
                  <a:cubicBezTo>
                    <a:pt x="662" y="1007"/>
                    <a:pt x="634" y="1001"/>
                    <a:pt x="613" y="1000"/>
                  </a:cubicBezTo>
                  <a:cubicBezTo>
                    <a:pt x="576" y="997"/>
                    <a:pt x="546" y="998"/>
                    <a:pt x="517" y="999"/>
                  </a:cubicBezTo>
                  <a:cubicBezTo>
                    <a:pt x="491" y="999"/>
                    <a:pt x="458" y="995"/>
                    <a:pt x="435" y="1005"/>
                  </a:cubicBezTo>
                  <a:cubicBezTo>
                    <a:pt x="439" y="1010"/>
                    <a:pt x="440" y="1019"/>
                    <a:pt x="447" y="1021"/>
                  </a:cubicBezTo>
                  <a:cubicBezTo>
                    <a:pt x="456" y="1024"/>
                    <a:pt x="484" y="1011"/>
                    <a:pt x="483" y="1031"/>
                  </a:cubicBezTo>
                  <a:cubicBezTo>
                    <a:pt x="470" y="1033"/>
                    <a:pt x="432" y="1021"/>
                    <a:pt x="432" y="1041"/>
                  </a:cubicBezTo>
                  <a:cubicBezTo>
                    <a:pt x="477" y="1037"/>
                    <a:pt x="529" y="1031"/>
                    <a:pt x="577" y="1031"/>
                  </a:cubicBezTo>
                  <a:cubicBezTo>
                    <a:pt x="602" y="1031"/>
                    <a:pt x="632" y="1041"/>
                    <a:pt x="650" y="1031"/>
                  </a:cubicBezTo>
                  <a:cubicBezTo>
                    <a:pt x="642" y="1030"/>
                    <a:pt x="633" y="1031"/>
                    <a:pt x="625" y="1030"/>
                  </a:cubicBezTo>
                  <a:cubicBezTo>
                    <a:pt x="616" y="1028"/>
                    <a:pt x="604" y="1025"/>
                    <a:pt x="599" y="1019"/>
                  </a:cubicBezTo>
                  <a:cubicBezTo>
                    <a:pt x="612" y="1020"/>
                    <a:pt x="625" y="1022"/>
                    <a:pt x="639" y="1022"/>
                  </a:cubicBezTo>
                  <a:close/>
                  <a:moveTo>
                    <a:pt x="1434" y="1009"/>
                  </a:moveTo>
                  <a:cubicBezTo>
                    <a:pt x="1433" y="1016"/>
                    <a:pt x="1440" y="1025"/>
                    <a:pt x="1438" y="1030"/>
                  </a:cubicBezTo>
                  <a:cubicBezTo>
                    <a:pt x="1445" y="1056"/>
                    <a:pt x="1474" y="1059"/>
                    <a:pt x="1493" y="1048"/>
                  </a:cubicBezTo>
                  <a:cubicBezTo>
                    <a:pt x="1496" y="1047"/>
                    <a:pt x="1504" y="1045"/>
                    <a:pt x="1507" y="1041"/>
                  </a:cubicBezTo>
                  <a:cubicBezTo>
                    <a:pt x="1512" y="1030"/>
                    <a:pt x="1513" y="1017"/>
                    <a:pt x="1512" y="1007"/>
                  </a:cubicBezTo>
                  <a:cubicBezTo>
                    <a:pt x="1492" y="1017"/>
                    <a:pt x="1455" y="1021"/>
                    <a:pt x="1434" y="1009"/>
                  </a:cubicBezTo>
                  <a:close/>
                  <a:moveTo>
                    <a:pt x="676" y="1030"/>
                  </a:moveTo>
                  <a:cubicBezTo>
                    <a:pt x="669" y="1032"/>
                    <a:pt x="666" y="1041"/>
                    <a:pt x="659" y="1044"/>
                  </a:cubicBezTo>
                  <a:cubicBezTo>
                    <a:pt x="630" y="1050"/>
                    <a:pt x="590" y="1041"/>
                    <a:pt x="552" y="1041"/>
                  </a:cubicBezTo>
                  <a:cubicBezTo>
                    <a:pt x="534" y="1041"/>
                    <a:pt x="512" y="1045"/>
                    <a:pt x="492" y="1046"/>
                  </a:cubicBezTo>
                  <a:cubicBezTo>
                    <a:pt x="482" y="1047"/>
                    <a:pt x="472" y="1046"/>
                    <a:pt x="462" y="1046"/>
                  </a:cubicBezTo>
                  <a:cubicBezTo>
                    <a:pt x="455" y="1046"/>
                    <a:pt x="448" y="1049"/>
                    <a:pt x="441" y="1050"/>
                  </a:cubicBezTo>
                  <a:cubicBezTo>
                    <a:pt x="433" y="1050"/>
                    <a:pt x="419" y="1046"/>
                    <a:pt x="417" y="1057"/>
                  </a:cubicBezTo>
                  <a:cubicBezTo>
                    <a:pt x="498" y="1059"/>
                    <a:pt x="594" y="1045"/>
                    <a:pt x="680" y="1053"/>
                  </a:cubicBezTo>
                  <a:cubicBezTo>
                    <a:pt x="678" y="1048"/>
                    <a:pt x="668" y="1045"/>
                    <a:pt x="672" y="1037"/>
                  </a:cubicBezTo>
                  <a:cubicBezTo>
                    <a:pt x="684" y="1038"/>
                    <a:pt x="686" y="1049"/>
                    <a:pt x="701" y="1047"/>
                  </a:cubicBezTo>
                  <a:cubicBezTo>
                    <a:pt x="704" y="1043"/>
                    <a:pt x="710" y="1042"/>
                    <a:pt x="709" y="1035"/>
                  </a:cubicBezTo>
                  <a:cubicBezTo>
                    <a:pt x="699" y="1033"/>
                    <a:pt x="688" y="1026"/>
                    <a:pt x="676" y="1030"/>
                  </a:cubicBezTo>
                  <a:close/>
                  <a:moveTo>
                    <a:pt x="900" y="1051"/>
                  </a:moveTo>
                  <a:cubicBezTo>
                    <a:pt x="880" y="1050"/>
                    <a:pt x="860" y="1041"/>
                    <a:pt x="841" y="1039"/>
                  </a:cubicBezTo>
                  <a:cubicBezTo>
                    <a:pt x="796" y="1033"/>
                    <a:pt x="758" y="1035"/>
                    <a:pt x="725" y="1039"/>
                  </a:cubicBezTo>
                  <a:cubicBezTo>
                    <a:pt x="721" y="1042"/>
                    <a:pt x="714" y="1050"/>
                    <a:pt x="715" y="1055"/>
                  </a:cubicBezTo>
                  <a:cubicBezTo>
                    <a:pt x="781" y="1048"/>
                    <a:pt x="836" y="1062"/>
                    <a:pt x="906" y="1052"/>
                  </a:cubicBezTo>
                  <a:cubicBezTo>
                    <a:pt x="913" y="1056"/>
                    <a:pt x="923" y="1059"/>
                    <a:pt x="930" y="1053"/>
                  </a:cubicBezTo>
                  <a:cubicBezTo>
                    <a:pt x="921" y="1046"/>
                    <a:pt x="911" y="1052"/>
                    <a:pt x="900" y="10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8"/>
            <p:cNvSpPr/>
            <p:nvPr/>
          </p:nvSpPr>
          <p:spPr bwMode="auto">
            <a:xfrm>
              <a:off x="6335713" y="1027113"/>
              <a:ext cx="46038" cy="100013"/>
            </a:xfrm>
            <a:custGeom>
              <a:avLst/>
              <a:gdLst>
                <a:gd name="T0" fmla="*/ 0 w 60"/>
                <a:gd name="T1" fmla="*/ 119 h 128"/>
                <a:gd name="T2" fmla="*/ 29 w 60"/>
                <a:gd name="T3" fmla="*/ 13 h 128"/>
                <a:gd name="T4" fmla="*/ 55 w 60"/>
                <a:gd name="T5" fmla="*/ 8 h 128"/>
                <a:gd name="T6" fmla="*/ 46 w 60"/>
                <a:gd name="T7" fmla="*/ 36 h 128"/>
                <a:gd name="T8" fmla="*/ 41 w 60"/>
                <a:gd name="T9" fmla="*/ 63 h 128"/>
                <a:gd name="T10" fmla="*/ 28 w 60"/>
                <a:gd name="T11" fmla="*/ 98 h 128"/>
                <a:gd name="T12" fmla="*/ 29 w 60"/>
                <a:gd name="T13" fmla="*/ 113 h 128"/>
                <a:gd name="T14" fmla="*/ 25 w 60"/>
                <a:gd name="T15" fmla="*/ 115 h 128"/>
                <a:gd name="T16" fmla="*/ 26 w 60"/>
                <a:gd name="T17" fmla="*/ 119 h 128"/>
                <a:gd name="T18" fmla="*/ 0 w 60"/>
                <a:gd name="T19" fmla="*/ 11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8">
                  <a:moveTo>
                    <a:pt x="0" y="119"/>
                  </a:moveTo>
                  <a:cubicBezTo>
                    <a:pt x="9" y="83"/>
                    <a:pt x="24" y="50"/>
                    <a:pt x="29" y="13"/>
                  </a:cubicBezTo>
                  <a:cubicBezTo>
                    <a:pt x="32" y="3"/>
                    <a:pt x="47" y="0"/>
                    <a:pt x="55" y="8"/>
                  </a:cubicBezTo>
                  <a:cubicBezTo>
                    <a:pt x="60" y="19"/>
                    <a:pt x="51" y="21"/>
                    <a:pt x="46" y="36"/>
                  </a:cubicBezTo>
                  <a:cubicBezTo>
                    <a:pt x="44" y="44"/>
                    <a:pt x="44" y="54"/>
                    <a:pt x="41" y="63"/>
                  </a:cubicBezTo>
                  <a:cubicBezTo>
                    <a:pt x="38" y="75"/>
                    <a:pt x="29" y="87"/>
                    <a:pt x="28" y="98"/>
                  </a:cubicBezTo>
                  <a:cubicBezTo>
                    <a:pt x="27" y="103"/>
                    <a:pt x="30" y="109"/>
                    <a:pt x="29" y="113"/>
                  </a:cubicBezTo>
                  <a:cubicBezTo>
                    <a:pt x="29" y="115"/>
                    <a:pt x="26" y="114"/>
                    <a:pt x="25" y="115"/>
                  </a:cubicBezTo>
                  <a:cubicBezTo>
                    <a:pt x="25" y="116"/>
                    <a:pt x="27" y="118"/>
                    <a:pt x="26" y="119"/>
                  </a:cubicBezTo>
                  <a:cubicBezTo>
                    <a:pt x="22" y="126"/>
                    <a:pt x="8" y="128"/>
                    <a:pt x="0" y="1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8433361" y="4435617"/>
            <a:ext cx="1302253" cy="1088312"/>
            <a:chOff x="4914901" y="2403476"/>
            <a:chExt cx="666750" cy="557213"/>
          </a:xfrm>
        </p:grpSpPr>
        <p:sp>
          <p:nvSpPr>
            <p:cNvPr id="181" name="Freeform 179"/>
            <p:cNvSpPr>
              <a:spLocks noEditPoints="1"/>
            </p:cNvSpPr>
            <p:nvPr/>
          </p:nvSpPr>
          <p:spPr bwMode="auto">
            <a:xfrm>
              <a:off x="4914901" y="2403476"/>
              <a:ext cx="328613" cy="228600"/>
            </a:xfrm>
            <a:custGeom>
              <a:avLst/>
              <a:gdLst>
                <a:gd name="T0" fmla="*/ 204 w 423"/>
                <a:gd name="T1" fmla="*/ 101 h 295"/>
                <a:gd name="T2" fmla="*/ 317 w 423"/>
                <a:gd name="T3" fmla="*/ 102 h 295"/>
                <a:gd name="T4" fmla="*/ 331 w 423"/>
                <a:gd name="T5" fmla="*/ 216 h 295"/>
                <a:gd name="T6" fmla="*/ 419 w 423"/>
                <a:gd name="T7" fmla="*/ 259 h 295"/>
                <a:gd name="T8" fmla="*/ 416 w 423"/>
                <a:gd name="T9" fmla="*/ 281 h 295"/>
                <a:gd name="T10" fmla="*/ 287 w 423"/>
                <a:gd name="T11" fmla="*/ 237 h 295"/>
                <a:gd name="T12" fmla="*/ 243 w 423"/>
                <a:gd name="T13" fmla="*/ 280 h 295"/>
                <a:gd name="T14" fmla="*/ 149 w 423"/>
                <a:gd name="T15" fmla="*/ 200 h 295"/>
                <a:gd name="T16" fmla="*/ 38 w 423"/>
                <a:gd name="T17" fmla="*/ 149 h 295"/>
                <a:gd name="T18" fmla="*/ 2 w 423"/>
                <a:gd name="T19" fmla="*/ 150 h 295"/>
                <a:gd name="T20" fmla="*/ 59 w 423"/>
                <a:gd name="T21" fmla="*/ 10 h 295"/>
                <a:gd name="T22" fmla="*/ 115 w 423"/>
                <a:gd name="T23" fmla="*/ 16 h 295"/>
                <a:gd name="T24" fmla="*/ 249 w 423"/>
                <a:gd name="T25" fmla="*/ 219 h 295"/>
                <a:gd name="T26" fmla="*/ 253 w 423"/>
                <a:gd name="T27" fmla="*/ 186 h 295"/>
                <a:gd name="T28" fmla="*/ 291 w 423"/>
                <a:gd name="T29" fmla="*/ 191 h 295"/>
                <a:gd name="T30" fmla="*/ 285 w 423"/>
                <a:gd name="T31" fmla="*/ 106 h 295"/>
                <a:gd name="T32" fmla="*/ 207 w 423"/>
                <a:gd name="T33" fmla="*/ 281 h 295"/>
                <a:gd name="T34" fmla="*/ 228 w 423"/>
                <a:gd name="T35" fmla="*/ 278 h 295"/>
                <a:gd name="T36" fmla="*/ 247 w 423"/>
                <a:gd name="T37" fmla="*/ 263 h 295"/>
                <a:gd name="T38" fmla="*/ 258 w 423"/>
                <a:gd name="T39" fmla="*/ 252 h 295"/>
                <a:gd name="T40" fmla="*/ 249 w 423"/>
                <a:gd name="T41" fmla="*/ 219 h 295"/>
                <a:gd name="T42" fmla="*/ 64 w 423"/>
                <a:gd name="T43" fmla="*/ 17 h 295"/>
                <a:gd name="T44" fmla="*/ 30 w 423"/>
                <a:gd name="T45" fmla="*/ 144 h 295"/>
                <a:gd name="T46" fmla="*/ 104 w 423"/>
                <a:gd name="T47" fmla="*/ 24 h 295"/>
                <a:gd name="T48" fmla="*/ 69 w 423"/>
                <a:gd name="T49" fmla="*/ 68 h 295"/>
                <a:gd name="T50" fmla="*/ 56 w 423"/>
                <a:gd name="T51" fmla="*/ 133 h 295"/>
                <a:gd name="T52" fmla="*/ 96 w 423"/>
                <a:gd name="T53" fmla="*/ 53 h 295"/>
                <a:gd name="T54" fmla="*/ 68 w 423"/>
                <a:gd name="T55" fmla="*/ 138 h 295"/>
                <a:gd name="T56" fmla="*/ 149 w 423"/>
                <a:gd name="T57" fmla="*/ 188 h 295"/>
                <a:gd name="T58" fmla="*/ 117 w 423"/>
                <a:gd name="T59" fmla="*/ 134 h 295"/>
                <a:gd name="T60" fmla="*/ 170 w 423"/>
                <a:gd name="T61" fmla="*/ 147 h 295"/>
                <a:gd name="T62" fmla="*/ 160 w 423"/>
                <a:gd name="T63" fmla="*/ 137 h 295"/>
                <a:gd name="T64" fmla="*/ 195 w 423"/>
                <a:gd name="T65" fmla="*/ 110 h 295"/>
                <a:gd name="T66" fmla="*/ 266 w 423"/>
                <a:gd name="T67" fmla="*/ 96 h 295"/>
                <a:gd name="T68" fmla="*/ 190 w 423"/>
                <a:gd name="T69" fmla="*/ 133 h 295"/>
                <a:gd name="T70" fmla="*/ 191 w 423"/>
                <a:gd name="T71" fmla="*/ 265 h 295"/>
                <a:gd name="T72" fmla="*/ 266 w 423"/>
                <a:gd name="T73" fmla="*/ 96 h 295"/>
                <a:gd name="T74" fmla="*/ 373 w 423"/>
                <a:gd name="T75" fmla="*/ 250 h 295"/>
                <a:gd name="T76" fmla="*/ 267 w 423"/>
                <a:gd name="T77" fmla="*/ 198 h 295"/>
                <a:gd name="T78" fmla="*/ 260 w 423"/>
                <a:gd name="T79" fmla="*/ 212 h 295"/>
                <a:gd name="T80" fmla="*/ 380 w 423"/>
                <a:gd name="T81" fmla="*/ 250 h 295"/>
                <a:gd name="T82" fmla="*/ 374 w 423"/>
                <a:gd name="T83" fmla="*/ 249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3" h="295">
                  <a:moveTo>
                    <a:pt x="115" y="65"/>
                  </a:moveTo>
                  <a:cubicBezTo>
                    <a:pt x="144" y="79"/>
                    <a:pt x="174" y="93"/>
                    <a:pt x="204" y="101"/>
                  </a:cubicBezTo>
                  <a:cubicBezTo>
                    <a:pt x="232" y="87"/>
                    <a:pt x="270" y="82"/>
                    <a:pt x="304" y="89"/>
                  </a:cubicBezTo>
                  <a:cubicBezTo>
                    <a:pt x="306" y="96"/>
                    <a:pt x="313" y="97"/>
                    <a:pt x="317" y="102"/>
                  </a:cubicBezTo>
                  <a:cubicBezTo>
                    <a:pt x="337" y="132"/>
                    <a:pt x="311" y="172"/>
                    <a:pt x="300" y="197"/>
                  </a:cubicBezTo>
                  <a:cubicBezTo>
                    <a:pt x="307" y="206"/>
                    <a:pt x="323" y="207"/>
                    <a:pt x="331" y="216"/>
                  </a:cubicBezTo>
                  <a:cubicBezTo>
                    <a:pt x="338" y="215"/>
                    <a:pt x="340" y="219"/>
                    <a:pt x="345" y="218"/>
                  </a:cubicBezTo>
                  <a:cubicBezTo>
                    <a:pt x="369" y="232"/>
                    <a:pt x="400" y="247"/>
                    <a:pt x="419" y="259"/>
                  </a:cubicBezTo>
                  <a:cubicBezTo>
                    <a:pt x="420" y="264"/>
                    <a:pt x="423" y="268"/>
                    <a:pt x="422" y="275"/>
                  </a:cubicBezTo>
                  <a:cubicBezTo>
                    <a:pt x="420" y="277"/>
                    <a:pt x="418" y="279"/>
                    <a:pt x="416" y="281"/>
                  </a:cubicBezTo>
                  <a:cubicBezTo>
                    <a:pt x="410" y="281"/>
                    <a:pt x="407" y="273"/>
                    <a:pt x="402" y="272"/>
                  </a:cubicBezTo>
                  <a:cubicBezTo>
                    <a:pt x="364" y="265"/>
                    <a:pt x="327" y="243"/>
                    <a:pt x="287" y="237"/>
                  </a:cubicBezTo>
                  <a:cubicBezTo>
                    <a:pt x="276" y="247"/>
                    <a:pt x="270" y="262"/>
                    <a:pt x="252" y="274"/>
                  </a:cubicBezTo>
                  <a:cubicBezTo>
                    <a:pt x="249" y="276"/>
                    <a:pt x="246" y="278"/>
                    <a:pt x="243" y="280"/>
                  </a:cubicBezTo>
                  <a:cubicBezTo>
                    <a:pt x="233" y="286"/>
                    <a:pt x="220" y="295"/>
                    <a:pt x="201" y="291"/>
                  </a:cubicBezTo>
                  <a:cubicBezTo>
                    <a:pt x="177" y="267"/>
                    <a:pt x="153" y="243"/>
                    <a:pt x="149" y="200"/>
                  </a:cubicBezTo>
                  <a:cubicBezTo>
                    <a:pt x="115" y="188"/>
                    <a:pt x="86" y="153"/>
                    <a:pt x="56" y="144"/>
                  </a:cubicBezTo>
                  <a:cubicBezTo>
                    <a:pt x="52" y="148"/>
                    <a:pt x="46" y="147"/>
                    <a:pt x="38" y="149"/>
                  </a:cubicBezTo>
                  <a:cubicBezTo>
                    <a:pt x="35" y="151"/>
                    <a:pt x="34" y="156"/>
                    <a:pt x="32" y="159"/>
                  </a:cubicBezTo>
                  <a:cubicBezTo>
                    <a:pt x="22" y="163"/>
                    <a:pt x="16" y="150"/>
                    <a:pt x="2" y="150"/>
                  </a:cubicBezTo>
                  <a:cubicBezTo>
                    <a:pt x="0" y="129"/>
                    <a:pt x="1" y="110"/>
                    <a:pt x="8" y="89"/>
                  </a:cubicBezTo>
                  <a:cubicBezTo>
                    <a:pt x="17" y="61"/>
                    <a:pt x="40" y="26"/>
                    <a:pt x="59" y="10"/>
                  </a:cubicBezTo>
                  <a:cubicBezTo>
                    <a:pt x="64" y="5"/>
                    <a:pt x="70" y="3"/>
                    <a:pt x="76" y="0"/>
                  </a:cubicBezTo>
                  <a:cubicBezTo>
                    <a:pt x="90" y="7"/>
                    <a:pt x="104" y="8"/>
                    <a:pt x="115" y="16"/>
                  </a:cubicBezTo>
                  <a:cubicBezTo>
                    <a:pt x="117" y="33"/>
                    <a:pt x="116" y="46"/>
                    <a:pt x="115" y="65"/>
                  </a:cubicBezTo>
                  <a:close/>
                  <a:moveTo>
                    <a:pt x="249" y="219"/>
                  </a:moveTo>
                  <a:cubicBezTo>
                    <a:pt x="244" y="212"/>
                    <a:pt x="246" y="201"/>
                    <a:pt x="247" y="196"/>
                  </a:cubicBezTo>
                  <a:cubicBezTo>
                    <a:pt x="249" y="186"/>
                    <a:pt x="248" y="190"/>
                    <a:pt x="253" y="186"/>
                  </a:cubicBezTo>
                  <a:cubicBezTo>
                    <a:pt x="259" y="179"/>
                    <a:pt x="270" y="178"/>
                    <a:pt x="273" y="186"/>
                  </a:cubicBezTo>
                  <a:cubicBezTo>
                    <a:pt x="278" y="184"/>
                    <a:pt x="284" y="191"/>
                    <a:pt x="291" y="191"/>
                  </a:cubicBezTo>
                  <a:cubicBezTo>
                    <a:pt x="303" y="170"/>
                    <a:pt x="323" y="143"/>
                    <a:pt x="311" y="109"/>
                  </a:cubicBezTo>
                  <a:cubicBezTo>
                    <a:pt x="304" y="103"/>
                    <a:pt x="294" y="102"/>
                    <a:pt x="285" y="106"/>
                  </a:cubicBezTo>
                  <a:cubicBezTo>
                    <a:pt x="272" y="112"/>
                    <a:pt x="254" y="130"/>
                    <a:pt x="243" y="146"/>
                  </a:cubicBezTo>
                  <a:cubicBezTo>
                    <a:pt x="220" y="180"/>
                    <a:pt x="187" y="236"/>
                    <a:pt x="207" y="281"/>
                  </a:cubicBezTo>
                  <a:cubicBezTo>
                    <a:pt x="210" y="281"/>
                    <a:pt x="212" y="281"/>
                    <a:pt x="213" y="283"/>
                  </a:cubicBezTo>
                  <a:cubicBezTo>
                    <a:pt x="219" y="281"/>
                    <a:pt x="222" y="281"/>
                    <a:pt x="228" y="278"/>
                  </a:cubicBezTo>
                  <a:cubicBezTo>
                    <a:pt x="231" y="276"/>
                    <a:pt x="232" y="276"/>
                    <a:pt x="233" y="275"/>
                  </a:cubicBezTo>
                  <a:cubicBezTo>
                    <a:pt x="240" y="272"/>
                    <a:pt x="243" y="266"/>
                    <a:pt x="247" y="263"/>
                  </a:cubicBezTo>
                  <a:cubicBezTo>
                    <a:pt x="249" y="262"/>
                    <a:pt x="252" y="262"/>
                    <a:pt x="253" y="261"/>
                  </a:cubicBezTo>
                  <a:cubicBezTo>
                    <a:pt x="256" y="259"/>
                    <a:pt x="256" y="255"/>
                    <a:pt x="258" y="252"/>
                  </a:cubicBezTo>
                  <a:cubicBezTo>
                    <a:pt x="264" y="244"/>
                    <a:pt x="272" y="241"/>
                    <a:pt x="272" y="229"/>
                  </a:cubicBezTo>
                  <a:cubicBezTo>
                    <a:pt x="263" y="227"/>
                    <a:pt x="253" y="228"/>
                    <a:pt x="249" y="219"/>
                  </a:cubicBezTo>
                  <a:close/>
                  <a:moveTo>
                    <a:pt x="104" y="24"/>
                  </a:moveTo>
                  <a:cubicBezTo>
                    <a:pt x="92" y="17"/>
                    <a:pt x="77" y="11"/>
                    <a:pt x="64" y="17"/>
                  </a:cubicBezTo>
                  <a:cubicBezTo>
                    <a:pt x="34" y="46"/>
                    <a:pt x="3" y="97"/>
                    <a:pt x="13" y="142"/>
                  </a:cubicBezTo>
                  <a:cubicBezTo>
                    <a:pt x="17" y="143"/>
                    <a:pt x="23" y="147"/>
                    <a:pt x="30" y="144"/>
                  </a:cubicBezTo>
                  <a:cubicBezTo>
                    <a:pt x="34" y="99"/>
                    <a:pt x="58" y="48"/>
                    <a:pt x="106" y="39"/>
                  </a:cubicBezTo>
                  <a:cubicBezTo>
                    <a:pt x="105" y="32"/>
                    <a:pt x="105" y="31"/>
                    <a:pt x="104" y="24"/>
                  </a:cubicBezTo>
                  <a:close/>
                  <a:moveTo>
                    <a:pt x="96" y="53"/>
                  </a:moveTo>
                  <a:cubicBezTo>
                    <a:pt x="89" y="52"/>
                    <a:pt x="75" y="62"/>
                    <a:pt x="69" y="68"/>
                  </a:cubicBezTo>
                  <a:cubicBezTo>
                    <a:pt x="54" y="84"/>
                    <a:pt x="39" y="115"/>
                    <a:pt x="42" y="136"/>
                  </a:cubicBezTo>
                  <a:cubicBezTo>
                    <a:pt x="47" y="135"/>
                    <a:pt x="52" y="135"/>
                    <a:pt x="56" y="133"/>
                  </a:cubicBezTo>
                  <a:cubicBezTo>
                    <a:pt x="66" y="103"/>
                    <a:pt x="80" y="71"/>
                    <a:pt x="105" y="63"/>
                  </a:cubicBezTo>
                  <a:cubicBezTo>
                    <a:pt x="103" y="59"/>
                    <a:pt x="100" y="54"/>
                    <a:pt x="96" y="53"/>
                  </a:cubicBezTo>
                  <a:close/>
                  <a:moveTo>
                    <a:pt x="104" y="75"/>
                  </a:moveTo>
                  <a:cubicBezTo>
                    <a:pt x="85" y="88"/>
                    <a:pt x="67" y="108"/>
                    <a:pt x="68" y="138"/>
                  </a:cubicBezTo>
                  <a:cubicBezTo>
                    <a:pt x="73" y="136"/>
                    <a:pt x="73" y="140"/>
                    <a:pt x="78" y="139"/>
                  </a:cubicBezTo>
                  <a:cubicBezTo>
                    <a:pt x="98" y="160"/>
                    <a:pt x="121" y="176"/>
                    <a:pt x="149" y="188"/>
                  </a:cubicBezTo>
                  <a:cubicBezTo>
                    <a:pt x="149" y="180"/>
                    <a:pt x="154" y="177"/>
                    <a:pt x="156" y="171"/>
                  </a:cubicBezTo>
                  <a:cubicBezTo>
                    <a:pt x="142" y="160"/>
                    <a:pt x="121" y="151"/>
                    <a:pt x="117" y="134"/>
                  </a:cubicBezTo>
                  <a:cubicBezTo>
                    <a:pt x="131" y="144"/>
                    <a:pt x="143" y="155"/>
                    <a:pt x="160" y="162"/>
                  </a:cubicBezTo>
                  <a:cubicBezTo>
                    <a:pt x="164" y="158"/>
                    <a:pt x="167" y="153"/>
                    <a:pt x="170" y="147"/>
                  </a:cubicBezTo>
                  <a:cubicBezTo>
                    <a:pt x="155" y="145"/>
                    <a:pt x="136" y="138"/>
                    <a:pt x="132" y="127"/>
                  </a:cubicBezTo>
                  <a:cubicBezTo>
                    <a:pt x="141" y="129"/>
                    <a:pt x="150" y="135"/>
                    <a:pt x="160" y="137"/>
                  </a:cubicBezTo>
                  <a:cubicBezTo>
                    <a:pt x="165" y="138"/>
                    <a:pt x="171" y="135"/>
                    <a:pt x="174" y="141"/>
                  </a:cubicBezTo>
                  <a:cubicBezTo>
                    <a:pt x="181" y="131"/>
                    <a:pt x="189" y="122"/>
                    <a:pt x="195" y="110"/>
                  </a:cubicBezTo>
                  <a:cubicBezTo>
                    <a:pt x="163" y="100"/>
                    <a:pt x="135" y="83"/>
                    <a:pt x="104" y="75"/>
                  </a:cubicBezTo>
                  <a:close/>
                  <a:moveTo>
                    <a:pt x="266" y="96"/>
                  </a:moveTo>
                  <a:cubicBezTo>
                    <a:pt x="247" y="98"/>
                    <a:pt x="224" y="102"/>
                    <a:pt x="207" y="111"/>
                  </a:cubicBezTo>
                  <a:cubicBezTo>
                    <a:pt x="202" y="119"/>
                    <a:pt x="196" y="125"/>
                    <a:pt x="190" y="133"/>
                  </a:cubicBezTo>
                  <a:cubicBezTo>
                    <a:pt x="176" y="154"/>
                    <a:pt x="150" y="187"/>
                    <a:pt x="159" y="216"/>
                  </a:cubicBezTo>
                  <a:cubicBezTo>
                    <a:pt x="165" y="236"/>
                    <a:pt x="178" y="254"/>
                    <a:pt x="191" y="265"/>
                  </a:cubicBezTo>
                  <a:cubicBezTo>
                    <a:pt x="194" y="193"/>
                    <a:pt x="234" y="131"/>
                    <a:pt x="283" y="97"/>
                  </a:cubicBezTo>
                  <a:cubicBezTo>
                    <a:pt x="275" y="98"/>
                    <a:pt x="272" y="96"/>
                    <a:pt x="266" y="96"/>
                  </a:cubicBezTo>
                  <a:close/>
                  <a:moveTo>
                    <a:pt x="374" y="249"/>
                  </a:moveTo>
                  <a:cubicBezTo>
                    <a:pt x="374" y="249"/>
                    <a:pt x="374" y="250"/>
                    <a:pt x="373" y="250"/>
                  </a:cubicBezTo>
                  <a:cubicBezTo>
                    <a:pt x="361" y="242"/>
                    <a:pt x="348" y="235"/>
                    <a:pt x="333" y="231"/>
                  </a:cubicBezTo>
                  <a:cubicBezTo>
                    <a:pt x="309" y="221"/>
                    <a:pt x="288" y="204"/>
                    <a:pt x="267" y="198"/>
                  </a:cubicBezTo>
                  <a:cubicBezTo>
                    <a:pt x="265" y="196"/>
                    <a:pt x="265" y="193"/>
                    <a:pt x="261" y="192"/>
                  </a:cubicBezTo>
                  <a:cubicBezTo>
                    <a:pt x="254" y="197"/>
                    <a:pt x="258" y="210"/>
                    <a:pt x="260" y="212"/>
                  </a:cubicBezTo>
                  <a:cubicBezTo>
                    <a:pt x="295" y="227"/>
                    <a:pt x="347" y="243"/>
                    <a:pt x="390" y="258"/>
                  </a:cubicBezTo>
                  <a:cubicBezTo>
                    <a:pt x="388" y="253"/>
                    <a:pt x="374" y="254"/>
                    <a:pt x="380" y="250"/>
                  </a:cubicBezTo>
                  <a:cubicBezTo>
                    <a:pt x="377" y="249"/>
                    <a:pt x="377" y="252"/>
                    <a:pt x="374" y="252"/>
                  </a:cubicBezTo>
                  <a:cubicBezTo>
                    <a:pt x="374" y="250"/>
                    <a:pt x="376" y="246"/>
                    <a:pt x="374" y="2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80"/>
            <p:cNvSpPr>
              <a:spLocks noEditPoints="1"/>
            </p:cNvSpPr>
            <p:nvPr/>
          </p:nvSpPr>
          <p:spPr bwMode="auto">
            <a:xfrm>
              <a:off x="5262563" y="2436813"/>
              <a:ext cx="319088" cy="220663"/>
            </a:xfrm>
            <a:custGeom>
              <a:avLst/>
              <a:gdLst>
                <a:gd name="T0" fmla="*/ 35 w 409"/>
                <a:gd name="T1" fmla="*/ 228 h 282"/>
                <a:gd name="T2" fmla="*/ 81 w 409"/>
                <a:gd name="T3" fmla="*/ 131 h 282"/>
                <a:gd name="T4" fmla="*/ 127 w 409"/>
                <a:gd name="T5" fmla="*/ 61 h 282"/>
                <a:gd name="T6" fmla="*/ 161 w 409"/>
                <a:gd name="T7" fmla="*/ 62 h 282"/>
                <a:gd name="T8" fmla="*/ 264 w 409"/>
                <a:gd name="T9" fmla="*/ 71 h 282"/>
                <a:gd name="T10" fmla="*/ 268 w 409"/>
                <a:gd name="T11" fmla="*/ 47 h 282"/>
                <a:gd name="T12" fmla="*/ 365 w 409"/>
                <a:gd name="T13" fmla="*/ 34 h 282"/>
                <a:gd name="T14" fmla="*/ 341 w 409"/>
                <a:gd name="T15" fmla="*/ 166 h 282"/>
                <a:gd name="T16" fmla="*/ 267 w 409"/>
                <a:gd name="T17" fmla="*/ 171 h 282"/>
                <a:gd name="T18" fmla="*/ 177 w 409"/>
                <a:gd name="T19" fmla="*/ 268 h 282"/>
                <a:gd name="T20" fmla="*/ 131 w 409"/>
                <a:gd name="T21" fmla="*/ 249 h 282"/>
                <a:gd name="T22" fmla="*/ 74 w 409"/>
                <a:gd name="T23" fmla="*/ 242 h 282"/>
                <a:gd name="T24" fmla="*/ 1 w 409"/>
                <a:gd name="T25" fmla="*/ 264 h 282"/>
                <a:gd name="T26" fmla="*/ 351 w 409"/>
                <a:gd name="T27" fmla="*/ 33 h 282"/>
                <a:gd name="T28" fmla="*/ 279 w 409"/>
                <a:gd name="T29" fmla="*/ 65 h 282"/>
                <a:gd name="T30" fmla="*/ 335 w 409"/>
                <a:gd name="T31" fmla="*/ 62 h 282"/>
                <a:gd name="T32" fmla="*/ 327 w 409"/>
                <a:gd name="T33" fmla="*/ 131 h 282"/>
                <a:gd name="T34" fmla="*/ 300 w 409"/>
                <a:gd name="T35" fmla="*/ 72 h 282"/>
                <a:gd name="T36" fmla="*/ 266 w 409"/>
                <a:gd name="T37" fmla="*/ 162 h 282"/>
                <a:gd name="T38" fmla="*/ 301 w 409"/>
                <a:gd name="T39" fmla="*/ 128 h 282"/>
                <a:gd name="T40" fmla="*/ 344 w 409"/>
                <a:gd name="T41" fmla="*/ 97 h 282"/>
                <a:gd name="T42" fmla="*/ 340 w 409"/>
                <a:gd name="T43" fmla="*/ 85 h 282"/>
                <a:gd name="T44" fmla="*/ 334 w 409"/>
                <a:gd name="T45" fmla="*/ 75 h 282"/>
                <a:gd name="T46" fmla="*/ 308 w 409"/>
                <a:gd name="T47" fmla="*/ 66 h 282"/>
                <a:gd name="T48" fmla="*/ 250 w 409"/>
                <a:gd name="T49" fmla="*/ 212 h 282"/>
                <a:gd name="T50" fmla="*/ 149 w 409"/>
                <a:gd name="T51" fmla="*/ 72 h 282"/>
                <a:gd name="T52" fmla="*/ 240 w 409"/>
                <a:gd name="T53" fmla="*/ 231 h 282"/>
                <a:gd name="T54" fmla="*/ 160 w 409"/>
                <a:gd name="T55" fmla="*/ 88 h 282"/>
                <a:gd name="T56" fmla="*/ 103 w 409"/>
                <a:gd name="T57" fmla="*/ 88 h 282"/>
                <a:gd name="T58" fmla="*/ 94 w 409"/>
                <a:gd name="T59" fmla="*/ 168 h 282"/>
                <a:gd name="T60" fmla="*/ 152 w 409"/>
                <a:gd name="T61" fmla="*/ 151 h 282"/>
                <a:gd name="T62" fmla="*/ 171 w 409"/>
                <a:gd name="T63" fmla="*/ 194 h 282"/>
                <a:gd name="T64" fmla="*/ 240 w 409"/>
                <a:gd name="T65" fmla="*/ 231 h 282"/>
                <a:gd name="T66" fmla="*/ 317 w 409"/>
                <a:gd name="T67" fmla="*/ 141 h 282"/>
                <a:gd name="T68" fmla="*/ 338 w 409"/>
                <a:gd name="T69" fmla="*/ 156 h 282"/>
                <a:gd name="T70" fmla="*/ 386 w 409"/>
                <a:gd name="T71" fmla="*/ 107 h 282"/>
                <a:gd name="T72" fmla="*/ 152 w 409"/>
                <a:gd name="T73" fmla="*/ 166 h 282"/>
                <a:gd name="T74" fmla="*/ 105 w 409"/>
                <a:gd name="T75" fmla="*/ 215 h 282"/>
                <a:gd name="T76" fmla="*/ 162 w 409"/>
                <a:gd name="T77" fmla="*/ 176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9" h="282">
                  <a:moveTo>
                    <a:pt x="1" y="264"/>
                  </a:moveTo>
                  <a:cubicBezTo>
                    <a:pt x="0" y="247"/>
                    <a:pt x="22" y="236"/>
                    <a:pt x="35" y="228"/>
                  </a:cubicBezTo>
                  <a:cubicBezTo>
                    <a:pt x="54" y="217"/>
                    <a:pt x="75" y="207"/>
                    <a:pt x="93" y="196"/>
                  </a:cubicBezTo>
                  <a:cubicBezTo>
                    <a:pt x="87" y="176"/>
                    <a:pt x="80" y="157"/>
                    <a:pt x="81" y="131"/>
                  </a:cubicBezTo>
                  <a:cubicBezTo>
                    <a:pt x="82" y="115"/>
                    <a:pt x="89" y="88"/>
                    <a:pt x="100" y="77"/>
                  </a:cubicBezTo>
                  <a:cubicBezTo>
                    <a:pt x="106" y="71"/>
                    <a:pt x="119" y="62"/>
                    <a:pt x="127" y="61"/>
                  </a:cubicBezTo>
                  <a:cubicBezTo>
                    <a:pt x="130" y="60"/>
                    <a:pt x="133" y="62"/>
                    <a:pt x="136" y="62"/>
                  </a:cubicBezTo>
                  <a:cubicBezTo>
                    <a:pt x="145" y="62"/>
                    <a:pt x="152" y="59"/>
                    <a:pt x="161" y="62"/>
                  </a:cubicBezTo>
                  <a:cubicBezTo>
                    <a:pt x="183" y="68"/>
                    <a:pt x="202" y="74"/>
                    <a:pt x="219" y="88"/>
                  </a:cubicBezTo>
                  <a:cubicBezTo>
                    <a:pt x="233" y="80"/>
                    <a:pt x="248" y="76"/>
                    <a:pt x="264" y="71"/>
                  </a:cubicBezTo>
                  <a:cubicBezTo>
                    <a:pt x="263" y="65"/>
                    <a:pt x="261" y="61"/>
                    <a:pt x="262" y="53"/>
                  </a:cubicBezTo>
                  <a:cubicBezTo>
                    <a:pt x="261" y="49"/>
                    <a:pt x="267" y="50"/>
                    <a:pt x="268" y="47"/>
                  </a:cubicBezTo>
                  <a:cubicBezTo>
                    <a:pt x="271" y="19"/>
                    <a:pt x="295" y="0"/>
                    <a:pt x="318" y="6"/>
                  </a:cubicBezTo>
                  <a:cubicBezTo>
                    <a:pt x="329" y="9"/>
                    <a:pt x="356" y="24"/>
                    <a:pt x="365" y="34"/>
                  </a:cubicBezTo>
                  <a:cubicBezTo>
                    <a:pt x="386" y="58"/>
                    <a:pt x="409" y="109"/>
                    <a:pt x="387" y="144"/>
                  </a:cubicBezTo>
                  <a:cubicBezTo>
                    <a:pt x="380" y="155"/>
                    <a:pt x="357" y="167"/>
                    <a:pt x="341" y="166"/>
                  </a:cubicBezTo>
                  <a:cubicBezTo>
                    <a:pt x="327" y="165"/>
                    <a:pt x="317" y="155"/>
                    <a:pt x="308" y="146"/>
                  </a:cubicBezTo>
                  <a:cubicBezTo>
                    <a:pt x="294" y="154"/>
                    <a:pt x="280" y="163"/>
                    <a:pt x="267" y="171"/>
                  </a:cubicBezTo>
                  <a:cubicBezTo>
                    <a:pt x="258" y="225"/>
                    <a:pt x="239" y="279"/>
                    <a:pt x="183" y="273"/>
                  </a:cubicBezTo>
                  <a:cubicBezTo>
                    <a:pt x="180" y="272"/>
                    <a:pt x="178" y="271"/>
                    <a:pt x="177" y="268"/>
                  </a:cubicBezTo>
                  <a:cubicBezTo>
                    <a:pt x="164" y="271"/>
                    <a:pt x="158" y="262"/>
                    <a:pt x="147" y="255"/>
                  </a:cubicBezTo>
                  <a:cubicBezTo>
                    <a:pt x="142" y="252"/>
                    <a:pt x="135" y="252"/>
                    <a:pt x="131" y="249"/>
                  </a:cubicBezTo>
                  <a:cubicBezTo>
                    <a:pt x="122" y="242"/>
                    <a:pt x="116" y="232"/>
                    <a:pt x="109" y="226"/>
                  </a:cubicBezTo>
                  <a:cubicBezTo>
                    <a:pt x="98" y="228"/>
                    <a:pt x="87" y="237"/>
                    <a:pt x="74" y="242"/>
                  </a:cubicBezTo>
                  <a:cubicBezTo>
                    <a:pt x="56" y="249"/>
                    <a:pt x="37" y="252"/>
                    <a:pt x="24" y="260"/>
                  </a:cubicBezTo>
                  <a:cubicBezTo>
                    <a:pt x="18" y="263"/>
                    <a:pt x="11" y="270"/>
                    <a:pt x="1" y="264"/>
                  </a:cubicBezTo>
                  <a:close/>
                  <a:moveTo>
                    <a:pt x="333" y="137"/>
                  </a:moveTo>
                  <a:cubicBezTo>
                    <a:pt x="398" y="135"/>
                    <a:pt x="385" y="59"/>
                    <a:pt x="351" y="33"/>
                  </a:cubicBezTo>
                  <a:cubicBezTo>
                    <a:pt x="338" y="25"/>
                    <a:pt x="323" y="19"/>
                    <a:pt x="309" y="13"/>
                  </a:cubicBezTo>
                  <a:cubicBezTo>
                    <a:pt x="288" y="16"/>
                    <a:pt x="266" y="42"/>
                    <a:pt x="279" y="65"/>
                  </a:cubicBezTo>
                  <a:cubicBezTo>
                    <a:pt x="290" y="64"/>
                    <a:pt x="300" y="52"/>
                    <a:pt x="312" y="52"/>
                  </a:cubicBezTo>
                  <a:cubicBezTo>
                    <a:pt x="321" y="52"/>
                    <a:pt x="325" y="61"/>
                    <a:pt x="335" y="62"/>
                  </a:cubicBezTo>
                  <a:cubicBezTo>
                    <a:pt x="348" y="76"/>
                    <a:pt x="360" y="94"/>
                    <a:pt x="351" y="115"/>
                  </a:cubicBezTo>
                  <a:cubicBezTo>
                    <a:pt x="342" y="120"/>
                    <a:pt x="337" y="125"/>
                    <a:pt x="327" y="131"/>
                  </a:cubicBezTo>
                  <a:cubicBezTo>
                    <a:pt x="327" y="135"/>
                    <a:pt x="333" y="133"/>
                    <a:pt x="333" y="137"/>
                  </a:cubicBezTo>
                  <a:close/>
                  <a:moveTo>
                    <a:pt x="300" y="72"/>
                  </a:moveTo>
                  <a:cubicBezTo>
                    <a:pt x="276" y="75"/>
                    <a:pt x="251" y="81"/>
                    <a:pt x="226" y="94"/>
                  </a:cubicBezTo>
                  <a:cubicBezTo>
                    <a:pt x="242" y="115"/>
                    <a:pt x="260" y="132"/>
                    <a:pt x="266" y="162"/>
                  </a:cubicBezTo>
                  <a:cubicBezTo>
                    <a:pt x="277" y="153"/>
                    <a:pt x="294" y="149"/>
                    <a:pt x="303" y="138"/>
                  </a:cubicBezTo>
                  <a:cubicBezTo>
                    <a:pt x="302" y="134"/>
                    <a:pt x="299" y="131"/>
                    <a:pt x="301" y="128"/>
                  </a:cubicBezTo>
                  <a:cubicBezTo>
                    <a:pt x="306" y="128"/>
                    <a:pt x="306" y="133"/>
                    <a:pt x="310" y="133"/>
                  </a:cubicBezTo>
                  <a:cubicBezTo>
                    <a:pt x="323" y="123"/>
                    <a:pt x="343" y="115"/>
                    <a:pt x="344" y="97"/>
                  </a:cubicBezTo>
                  <a:cubicBezTo>
                    <a:pt x="323" y="106"/>
                    <a:pt x="307" y="126"/>
                    <a:pt x="287" y="133"/>
                  </a:cubicBezTo>
                  <a:cubicBezTo>
                    <a:pt x="300" y="112"/>
                    <a:pt x="327" y="105"/>
                    <a:pt x="340" y="85"/>
                  </a:cubicBezTo>
                  <a:cubicBezTo>
                    <a:pt x="322" y="86"/>
                    <a:pt x="310" y="104"/>
                    <a:pt x="292" y="108"/>
                  </a:cubicBezTo>
                  <a:cubicBezTo>
                    <a:pt x="301" y="92"/>
                    <a:pt x="322" y="88"/>
                    <a:pt x="334" y="75"/>
                  </a:cubicBezTo>
                  <a:cubicBezTo>
                    <a:pt x="326" y="70"/>
                    <a:pt x="315" y="65"/>
                    <a:pt x="307" y="68"/>
                  </a:cubicBezTo>
                  <a:cubicBezTo>
                    <a:pt x="308" y="68"/>
                    <a:pt x="309" y="67"/>
                    <a:pt x="308" y="66"/>
                  </a:cubicBezTo>
                  <a:cubicBezTo>
                    <a:pt x="306" y="70"/>
                    <a:pt x="302" y="69"/>
                    <a:pt x="300" y="72"/>
                  </a:cubicBezTo>
                  <a:close/>
                  <a:moveTo>
                    <a:pt x="250" y="212"/>
                  </a:moveTo>
                  <a:cubicBezTo>
                    <a:pt x="252" y="200"/>
                    <a:pt x="257" y="191"/>
                    <a:pt x="258" y="179"/>
                  </a:cubicBezTo>
                  <a:cubicBezTo>
                    <a:pt x="250" y="118"/>
                    <a:pt x="210" y="79"/>
                    <a:pt x="149" y="72"/>
                  </a:cubicBezTo>
                  <a:cubicBezTo>
                    <a:pt x="199" y="102"/>
                    <a:pt x="237" y="144"/>
                    <a:pt x="250" y="212"/>
                  </a:cubicBezTo>
                  <a:close/>
                  <a:moveTo>
                    <a:pt x="240" y="231"/>
                  </a:moveTo>
                  <a:cubicBezTo>
                    <a:pt x="238" y="221"/>
                    <a:pt x="241" y="206"/>
                    <a:pt x="238" y="194"/>
                  </a:cubicBezTo>
                  <a:cubicBezTo>
                    <a:pt x="227" y="148"/>
                    <a:pt x="193" y="112"/>
                    <a:pt x="160" y="88"/>
                  </a:cubicBezTo>
                  <a:cubicBezTo>
                    <a:pt x="152" y="82"/>
                    <a:pt x="138" y="75"/>
                    <a:pt x="131" y="74"/>
                  </a:cubicBezTo>
                  <a:cubicBezTo>
                    <a:pt x="121" y="73"/>
                    <a:pt x="107" y="82"/>
                    <a:pt x="103" y="88"/>
                  </a:cubicBezTo>
                  <a:cubicBezTo>
                    <a:pt x="95" y="100"/>
                    <a:pt x="88" y="125"/>
                    <a:pt x="89" y="141"/>
                  </a:cubicBezTo>
                  <a:cubicBezTo>
                    <a:pt x="89" y="150"/>
                    <a:pt x="92" y="160"/>
                    <a:pt x="94" y="168"/>
                  </a:cubicBezTo>
                  <a:cubicBezTo>
                    <a:pt x="97" y="175"/>
                    <a:pt x="96" y="185"/>
                    <a:pt x="102" y="190"/>
                  </a:cubicBezTo>
                  <a:cubicBezTo>
                    <a:pt x="120" y="179"/>
                    <a:pt x="139" y="167"/>
                    <a:pt x="152" y="151"/>
                  </a:cubicBezTo>
                  <a:cubicBezTo>
                    <a:pt x="166" y="160"/>
                    <a:pt x="174" y="172"/>
                    <a:pt x="176" y="188"/>
                  </a:cubicBezTo>
                  <a:cubicBezTo>
                    <a:pt x="173" y="189"/>
                    <a:pt x="173" y="192"/>
                    <a:pt x="171" y="194"/>
                  </a:cubicBezTo>
                  <a:cubicBezTo>
                    <a:pt x="151" y="200"/>
                    <a:pt x="138" y="213"/>
                    <a:pt x="120" y="221"/>
                  </a:cubicBezTo>
                  <a:cubicBezTo>
                    <a:pt x="139" y="261"/>
                    <a:pt x="222" y="282"/>
                    <a:pt x="240" y="231"/>
                  </a:cubicBezTo>
                  <a:close/>
                  <a:moveTo>
                    <a:pt x="332" y="145"/>
                  </a:moveTo>
                  <a:cubicBezTo>
                    <a:pt x="326" y="144"/>
                    <a:pt x="322" y="136"/>
                    <a:pt x="317" y="141"/>
                  </a:cubicBezTo>
                  <a:cubicBezTo>
                    <a:pt x="315" y="148"/>
                    <a:pt x="324" y="147"/>
                    <a:pt x="328" y="149"/>
                  </a:cubicBezTo>
                  <a:cubicBezTo>
                    <a:pt x="332" y="151"/>
                    <a:pt x="334" y="155"/>
                    <a:pt x="338" y="156"/>
                  </a:cubicBezTo>
                  <a:cubicBezTo>
                    <a:pt x="361" y="162"/>
                    <a:pt x="390" y="138"/>
                    <a:pt x="386" y="108"/>
                  </a:cubicBezTo>
                  <a:cubicBezTo>
                    <a:pt x="389" y="108"/>
                    <a:pt x="385" y="102"/>
                    <a:pt x="386" y="107"/>
                  </a:cubicBezTo>
                  <a:cubicBezTo>
                    <a:pt x="379" y="128"/>
                    <a:pt x="361" y="151"/>
                    <a:pt x="332" y="145"/>
                  </a:cubicBezTo>
                  <a:close/>
                  <a:moveTo>
                    <a:pt x="152" y="166"/>
                  </a:moveTo>
                  <a:cubicBezTo>
                    <a:pt x="118" y="193"/>
                    <a:pt x="72" y="214"/>
                    <a:pt x="39" y="239"/>
                  </a:cubicBezTo>
                  <a:cubicBezTo>
                    <a:pt x="59" y="232"/>
                    <a:pt x="84" y="225"/>
                    <a:pt x="105" y="215"/>
                  </a:cubicBezTo>
                  <a:cubicBezTo>
                    <a:pt x="110" y="213"/>
                    <a:pt x="114" y="208"/>
                    <a:pt x="120" y="206"/>
                  </a:cubicBezTo>
                  <a:cubicBezTo>
                    <a:pt x="138" y="197"/>
                    <a:pt x="159" y="193"/>
                    <a:pt x="162" y="176"/>
                  </a:cubicBezTo>
                  <a:cubicBezTo>
                    <a:pt x="159" y="173"/>
                    <a:pt x="158" y="167"/>
                    <a:pt x="152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81"/>
            <p:cNvSpPr>
              <a:spLocks noEditPoints="1"/>
            </p:cNvSpPr>
            <p:nvPr/>
          </p:nvSpPr>
          <p:spPr bwMode="auto">
            <a:xfrm>
              <a:off x="5189538" y="2628901"/>
              <a:ext cx="227013" cy="331788"/>
            </a:xfrm>
            <a:custGeom>
              <a:avLst/>
              <a:gdLst>
                <a:gd name="T0" fmla="*/ 110 w 292"/>
                <a:gd name="T1" fmla="*/ 101 h 425"/>
                <a:gd name="T2" fmla="*/ 211 w 292"/>
                <a:gd name="T3" fmla="*/ 103 h 425"/>
                <a:gd name="T4" fmla="*/ 202 w 292"/>
                <a:gd name="T5" fmla="*/ 195 h 425"/>
                <a:gd name="T6" fmla="*/ 231 w 292"/>
                <a:gd name="T7" fmla="*/ 273 h 425"/>
                <a:gd name="T8" fmla="*/ 251 w 292"/>
                <a:gd name="T9" fmla="*/ 271 h 425"/>
                <a:gd name="T10" fmla="*/ 285 w 292"/>
                <a:gd name="T11" fmla="*/ 312 h 425"/>
                <a:gd name="T12" fmla="*/ 290 w 292"/>
                <a:gd name="T13" fmla="*/ 333 h 425"/>
                <a:gd name="T14" fmla="*/ 270 w 292"/>
                <a:gd name="T15" fmla="*/ 373 h 425"/>
                <a:gd name="T16" fmla="*/ 236 w 292"/>
                <a:gd name="T17" fmla="*/ 402 h 425"/>
                <a:gd name="T18" fmla="*/ 167 w 292"/>
                <a:gd name="T19" fmla="*/ 418 h 425"/>
                <a:gd name="T20" fmla="*/ 136 w 292"/>
                <a:gd name="T21" fmla="*/ 388 h 425"/>
                <a:gd name="T22" fmla="*/ 154 w 292"/>
                <a:gd name="T23" fmla="*/ 314 h 425"/>
                <a:gd name="T24" fmla="*/ 102 w 292"/>
                <a:gd name="T25" fmla="*/ 260 h 425"/>
                <a:gd name="T26" fmla="*/ 14 w 292"/>
                <a:gd name="T27" fmla="*/ 209 h 425"/>
                <a:gd name="T28" fmla="*/ 78 w 292"/>
                <a:gd name="T29" fmla="*/ 118 h 425"/>
                <a:gd name="T30" fmla="*/ 34 w 292"/>
                <a:gd name="T31" fmla="*/ 54 h 425"/>
                <a:gd name="T32" fmla="*/ 23 w 292"/>
                <a:gd name="T33" fmla="*/ 0 h 425"/>
                <a:gd name="T34" fmla="*/ 110 w 292"/>
                <a:gd name="T35" fmla="*/ 101 h 425"/>
                <a:gd name="T36" fmla="*/ 87 w 292"/>
                <a:gd name="T37" fmla="*/ 114 h 425"/>
                <a:gd name="T38" fmla="*/ 100 w 292"/>
                <a:gd name="T39" fmla="*/ 106 h 425"/>
                <a:gd name="T40" fmla="*/ 27 w 292"/>
                <a:gd name="T41" fmla="*/ 19 h 425"/>
                <a:gd name="T42" fmla="*/ 87 w 292"/>
                <a:gd name="T43" fmla="*/ 114 h 425"/>
                <a:gd name="T44" fmla="*/ 190 w 292"/>
                <a:gd name="T45" fmla="*/ 109 h 425"/>
                <a:gd name="T46" fmla="*/ 114 w 292"/>
                <a:gd name="T47" fmla="*/ 109 h 425"/>
                <a:gd name="T48" fmla="*/ 111 w 292"/>
                <a:gd name="T49" fmla="*/ 115 h 425"/>
                <a:gd name="T50" fmla="*/ 102 w 292"/>
                <a:gd name="T51" fmla="*/ 113 h 425"/>
                <a:gd name="T52" fmla="*/ 57 w 292"/>
                <a:gd name="T53" fmla="*/ 151 h 425"/>
                <a:gd name="T54" fmla="*/ 39 w 292"/>
                <a:gd name="T55" fmla="*/ 182 h 425"/>
                <a:gd name="T56" fmla="*/ 28 w 292"/>
                <a:gd name="T57" fmla="*/ 209 h 425"/>
                <a:gd name="T58" fmla="*/ 57 w 292"/>
                <a:gd name="T59" fmla="*/ 228 h 425"/>
                <a:gd name="T60" fmla="*/ 66 w 292"/>
                <a:gd name="T61" fmla="*/ 229 h 425"/>
                <a:gd name="T62" fmla="*/ 92 w 292"/>
                <a:gd name="T63" fmla="*/ 236 h 425"/>
                <a:gd name="T64" fmla="*/ 195 w 292"/>
                <a:gd name="T65" fmla="*/ 185 h 425"/>
                <a:gd name="T66" fmla="*/ 205 w 292"/>
                <a:gd name="T67" fmla="*/ 119 h 425"/>
                <a:gd name="T68" fmla="*/ 190 w 292"/>
                <a:gd name="T69" fmla="*/ 109 h 425"/>
                <a:gd name="T70" fmla="*/ 169 w 292"/>
                <a:gd name="T71" fmla="*/ 282 h 425"/>
                <a:gd name="T72" fmla="*/ 155 w 292"/>
                <a:gd name="T73" fmla="*/ 249 h 425"/>
                <a:gd name="T74" fmla="*/ 182 w 292"/>
                <a:gd name="T75" fmla="*/ 291 h 425"/>
                <a:gd name="T76" fmla="*/ 219 w 292"/>
                <a:gd name="T77" fmla="*/ 274 h 425"/>
                <a:gd name="T78" fmla="*/ 188 w 292"/>
                <a:gd name="T79" fmla="*/ 198 h 425"/>
                <a:gd name="T80" fmla="*/ 98 w 292"/>
                <a:gd name="T81" fmla="*/ 241 h 425"/>
                <a:gd name="T82" fmla="*/ 160 w 292"/>
                <a:gd name="T83" fmla="*/ 307 h 425"/>
                <a:gd name="T84" fmla="*/ 169 w 292"/>
                <a:gd name="T85" fmla="*/ 297 h 425"/>
                <a:gd name="T86" fmla="*/ 144 w 292"/>
                <a:gd name="T87" fmla="*/ 256 h 425"/>
                <a:gd name="T88" fmla="*/ 169 w 292"/>
                <a:gd name="T89" fmla="*/ 282 h 425"/>
                <a:gd name="T90" fmla="*/ 278 w 292"/>
                <a:gd name="T91" fmla="*/ 307 h 425"/>
                <a:gd name="T92" fmla="*/ 252 w 292"/>
                <a:gd name="T93" fmla="*/ 283 h 425"/>
                <a:gd name="T94" fmla="*/ 213 w 292"/>
                <a:gd name="T95" fmla="*/ 283 h 425"/>
                <a:gd name="T96" fmla="*/ 208 w 292"/>
                <a:gd name="T97" fmla="*/ 288 h 425"/>
                <a:gd name="T98" fmla="*/ 164 w 292"/>
                <a:gd name="T99" fmla="*/ 319 h 425"/>
                <a:gd name="T100" fmla="*/ 160 w 292"/>
                <a:gd name="T101" fmla="*/ 319 h 425"/>
                <a:gd name="T102" fmla="*/ 152 w 292"/>
                <a:gd name="T103" fmla="*/ 394 h 425"/>
                <a:gd name="T104" fmla="*/ 155 w 292"/>
                <a:gd name="T105" fmla="*/ 370 h 425"/>
                <a:gd name="T106" fmla="*/ 193 w 292"/>
                <a:gd name="T107" fmla="*/ 322 h 425"/>
                <a:gd name="T108" fmla="*/ 280 w 292"/>
                <a:gd name="T109" fmla="*/ 332 h 425"/>
                <a:gd name="T110" fmla="*/ 278 w 292"/>
                <a:gd name="T111" fmla="*/ 307 h 425"/>
                <a:gd name="T112" fmla="*/ 273 w 292"/>
                <a:gd name="T113" fmla="*/ 350 h 425"/>
                <a:gd name="T114" fmla="*/ 262 w 292"/>
                <a:gd name="T115" fmla="*/ 322 h 425"/>
                <a:gd name="T116" fmla="*/ 171 w 292"/>
                <a:gd name="T117" fmla="*/ 409 h 425"/>
                <a:gd name="T118" fmla="*/ 273 w 292"/>
                <a:gd name="T119" fmla="*/ 35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2" h="425">
                  <a:moveTo>
                    <a:pt x="110" y="101"/>
                  </a:moveTo>
                  <a:cubicBezTo>
                    <a:pt x="140" y="85"/>
                    <a:pt x="180" y="98"/>
                    <a:pt x="211" y="103"/>
                  </a:cubicBezTo>
                  <a:cubicBezTo>
                    <a:pt x="218" y="137"/>
                    <a:pt x="217" y="167"/>
                    <a:pt x="202" y="195"/>
                  </a:cubicBezTo>
                  <a:cubicBezTo>
                    <a:pt x="208" y="220"/>
                    <a:pt x="218" y="251"/>
                    <a:pt x="231" y="273"/>
                  </a:cubicBezTo>
                  <a:cubicBezTo>
                    <a:pt x="237" y="271"/>
                    <a:pt x="242" y="273"/>
                    <a:pt x="251" y="271"/>
                  </a:cubicBezTo>
                  <a:cubicBezTo>
                    <a:pt x="265" y="281"/>
                    <a:pt x="285" y="287"/>
                    <a:pt x="285" y="312"/>
                  </a:cubicBezTo>
                  <a:cubicBezTo>
                    <a:pt x="289" y="319"/>
                    <a:pt x="292" y="324"/>
                    <a:pt x="290" y="333"/>
                  </a:cubicBezTo>
                  <a:cubicBezTo>
                    <a:pt x="285" y="350"/>
                    <a:pt x="280" y="359"/>
                    <a:pt x="270" y="373"/>
                  </a:cubicBezTo>
                  <a:cubicBezTo>
                    <a:pt x="260" y="387"/>
                    <a:pt x="251" y="393"/>
                    <a:pt x="236" y="402"/>
                  </a:cubicBezTo>
                  <a:cubicBezTo>
                    <a:pt x="219" y="412"/>
                    <a:pt x="187" y="425"/>
                    <a:pt x="167" y="418"/>
                  </a:cubicBezTo>
                  <a:cubicBezTo>
                    <a:pt x="155" y="415"/>
                    <a:pt x="141" y="400"/>
                    <a:pt x="136" y="388"/>
                  </a:cubicBezTo>
                  <a:cubicBezTo>
                    <a:pt x="125" y="360"/>
                    <a:pt x="140" y="334"/>
                    <a:pt x="154" y="314"/>
                  </a:cubicBezTo>
                  <a:cubicBezTo>
                    <a:pt x="139" y="297"/>
                    <a:pt x="118" y="279"/>
                    <a:pt x="102" y="260"/>
                  </a:cubicBezTo>
                  <a:cubicBezTo>
                    <a:pt x="72" y="244"/>
                    <a:pt x="37" y="235"/>
                    <a:pt x="14" y="209"/>
                  </a:cubicBezTo>
                  <a:cubicBezTo>
                    <a:pt x="29" y="172"/>
                    <a:pt x="49" y="141"/>
                    <a:pt x="78" y="118"/>
                  </a:cubicBezTo>
                  <a:cubicBezTo>
                    <a:pt x="60" y="100"/>
                    <a:pt x="51" y="72"/>
                    <a:pt x="34" y="54"/>
                  </a:cubicBezTo>
                  <a:cubicBezTo>
                    <a:pt x="32" y="38"/>
                    <a:pt x="0" y="9"/>
                    <a:pt x="23" y="0"/>
                  </a:cubicBezTo>
                  <a:cubicBezTo>
                    <a:pt x="54" y="32"/>
                    <a:pt x="77" y="71"/>
                    <a:pt x="110" y="101"/>
                  </a:cubicBezTo>
                  <a:close/>
                  <a:moveTo>
                    <a:pt x="87" y="114"/>
                  </a:moveTo>
                  <a:cubicBezTo>
                    <a:pt x="90" y="111"/>
                    <a:pt x="95" y="109"/>
                    <a:pt x="100" y="106"/>
                  </a:cubicBezTo>
                  <a:cubicBezTo>
                    <a:pt x="75" y="78"/>
                    <a:pt x="51" y="44"/>
                    <a:pt x="27" y="19"/>
                  </a:cubicBezTo>
                  <a:cubicBezTo>
                    <a:pt x="43" y="54"/>
                    <a:pt x="65" y="84"/>
                    <a:pt x="87" y="114"/>
                  </a:cubicBezTo>
                  <a:close/>
                  <a:moveTo>
                    <a:pt x="190" y="109"/>
                  </a:moveTo>
                  <a:cubicBezTo>
                    <a:pt x="167" y="105"/>
                    <a:pt x="136" y="97"/>
                    <a:pt x="114" y="109"/>
                  </a:cubicBezTo>
                  <a:cubicBezTo>
                    <a:pt x="114" y="112"/>
                    <a:pt x="113" y="114"/>
                    <a:pt x="111" y="115"/>
                  </a:cubicBezTo>
                  <a:cubicBezTo>
                    <a:pt x="106" y="114"/>
                    <a:pt x="107" y="111"/>
                    <a:pt x="102" y="113"/>
                  </a:cubicBezTo>
                  <a:cubicBezTo>
                    <a:pt x="85" y="124"/>
                    <a:pt x="71" y="135"/>
                    <a:pt x="57" y="151"/>
                  </a:cubicBezTo>
                  <a:cubicBezTo>
                    <a:pt x="49" y="161"/>
                    <a:pt x="45" y="172"/>
                    <a:pt x="39" y="182"/>
                  </a:cubicBezTo>
                  <a:cubicBezTo>
                    <a:pt x="34" y="191"/>
                    <a:pt x="22" y="199"/>
                    <a:pt x="28" y="209"/>
                  </a:cubicBezTo>
                  <a:cubicBezTo>
                    <a:pt x="37" y="214"/>
                    <a:pt x="46" y="224"/>
                    <a:pt x="57" y="228"/>
                  </a:cubicBezTo>
                  <a:cubicBezTo>
                    <a:pt x="60" y="230"/>
                    <a:pt x="63" y="228"/>
                    <a:pt x="66" y="229"/>
                  </a:cubicBezTo>
                  <a:cubicBezTo>
                    <a:pt x="74" y="233"/>
                    <a:pt x="82" y="244"/>
                    <a:pt x="92" y="236"/>
                  </a:cubicBezTo>
                  <a:cubicBezTo>
                    <a:pt x="104" y="200"/>
                    <a:pt x="155" y="184"/>
                    <a:pt x="195" y="185"/>
                  </a:cubicBezTo>
                  <a:cubicBezTo>
                    <a:pt x="206" y="167"/>
                    <a:pt x="208" y="145"/>
                    <a:pt x="205" y="119"/>
                  </a:cubicBezTo>
                  <a:cubicBezTo>
                    <a:pt x="201" y="115"/>
                    <a:pt x="195" y="112"/>
                    <a:pt x="190" y="109"/>
                  </a:cubicBezTo>
                  <a:close/>
                  <a:moveTo>
                    <a:pt x="169" y="282"/>
                  </a:moveTo>
                  <a:cubicBezTo>
                    <a:pt x="166" y="274"/>
                    <a:pt x="156" y="259"/>
                    <a:pt x="155" y="249"/>
                  </a:cubicBezTo>
                  <a:cubicBezTo>
                    <a:pt x="165" y="262"/>
                    <a:pt x="175" y="275"/>
                    <a:pt x="182" y="291"/>
                  </a:cubicBezTo>
                  <a:cubicBezTo>
                    <a:pt x="193" y="284"/>
                    <a:pt x="204" y="276"/>
                    <a:pt x="219" y="274"/>
                  </a:cubicBezTo>
                  <a:cubicBezTo>
                    <a:pt x="208" y="250"/>
                    <a:pt x="204" y="218"/>
                    <a:pt x="188" y="198"/>
                  </a:cubicBezTo>
                  <a:cubicBezTo>
                    <a:pt x="146" y="192"/>
                    <a:pt x="111" y="210"/>
                    <a:pt x="98" y="241"/>
                  </a:cubicBezTo>
                  <a:cubicBezTo>
                    <a:pt x="114" y="265"/>
                    <a:pt x="143" y="284"/>
                    <a:pt x="160" y="307"/>
                  </a:cubicBezTo>
                  <a:cubicBezTo>
                    <a:pt x="161" y="303"/>
                    <a:pt x="168" y="303"/>
                    <a:pt x="169" y="297"/>
                  </a:cubicBezTo>
                  <a:cubicBezTo>
                    <a:pt x="162" y="282"/>
                    <a:pt x="148" y="275"/>
                    <a:pt x="144" y="256"/>
                  </a:cubicBezTo>
                  <a:cubicBezTo>
                    <a:pt x="154" y="263"/>
                    <a:pt x="160" y="274"/>
                    <a:pt x="169" y="282"/>
                  </a:cubicBezTo>
                  <a:close/>
                  <a:moveTo>
                    <a:pt x="278" y="307"/>
                  </a:moveTo>
                  <a:cubicBezTo>
                    <a:pt x="268" y="300"/>
                    <a:pt x="265" y="287"/>
                    <a:pt x="252" y="283"/>
                  </a:cubicBezTo>
                  <a:cubicBezTo>
                    <a:pt x="243" y="281"/>
                    <a:pt x="223" y="281"/>
                    <a:pt x="213" y="283"/>
                  </a:cubicBezTo>
                  <a:cubicBezTo>
                    <a:pt x="211" y="284"/>
                    <a:pt x="210" y="287"/>
                    <a:pt x="208" y="288"/>
                  </a:cubicBezTo>
                  <a:cubicBezTo>
                    <a:pt x="192" y="296"/>
                    <a:pt x="168" y="303"/>
                    <a:pt x="164" y="319"/>
                  </a:cubicBezTo>
                  <a:cubicBezTo>
                    <a:pt x="163" y="319"/>
                    <a:pt x="161" y="319"/>
                    <a:pt x="160" y="319"/>
                  </a:cubicBezTo>
                  <a:cubicBezTo>
                    <a:pt x="147" y="336"/>
                    <a:pt x="134" y="374"/>
                    <a:pt x="152" y="394"/>
                  </a:cubicBezTo>
                  <a:cubicBezTo>
                    <a:pt x="153" y="386"/>
                    <a:pt x="152" y="379"/>
                    <a:pt x="155" y="370"/>
                  </a:cubicBezTo>
                  <a:cubicBezTo>
                    <a:pt x="160" y="356"/>
                    <a:pt x="179" y="333"/>
                    <a:pt x="193" y="322"/>
                  </a:cubicBezTo>
                  <a:cubicBezTo>
                    <a:pt x="221" y="302"/>
                    <a:pt x="264" y="295"/>
                    <a:pt x="280" y="332"/>
                  </a:cubicBezTo>
                  <a:cubicBezTo>
                    <a:pt x="282" y="324"/>
                    <a:pt x="279" y="317"/>
                    <a:pt x="278" y="307"/>
                  </a:cubicBezTo>
                  <a:close/>
                  <a:moveTo>
                    <a:pt x="273" y="350"/>
                  </a:moveTo>
                  <a:cubicBezTo>
                    <a:pt x="274" y="339"/>
                    <a:pt x="268" y="327"/>
                    <a:pt x="262" y="322"/>
                  </a:cubicBezTo>
                  <a:cubicBezTo>
                    <a:pt x="223" y="295"/>
                    <a:pt x="137" y="365"/>
                    <a:pt x="171" y="409"/>
                  </a:cubicBezTo>
                  <a:cubicBezTo>
                    <a:pt x="218" y="410"/>
                    <a:pt x="258" y="387"/>
                    <a:pt x="273" y="3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4" name="Freeform 182"/>
          <p:cNvSpPr>
            <a:spLocks noEditPoints="1"/>
          </p:cNvSpPr>
          <p:nvPr/>
        </p:nvSpPr>
        <p:spPr bwMode="auto">
          <a:xfrm>
            <a:off x="10992188" y="441326"/>
            <a:ext cx="117475" cy="1695450"/>
          </a:xfrm>
          <a:custGeom>
            <a:avLst/>
            <a:gdLst>
              <a:gd name="T0" fmla="*/ 138 w 150"/>
              <a:gd name="T1" fmla="*/ 357 h 2177"/>
              <a:gd name="T2" fmla="*/ 140 w 150"/>
              <a:gd name="T3" fmla="*/ 1111 h 2177"/>
              <a:gd name="T4" fmla="*/ 144 w 150"/>
              <a:gd name="T5" fmla="*/ 1519 h 2177"/>
              <a:gd name="T6" fmla="*/ 147 w 150"/>
              <a:gd name="T7" fmla="*/ 1700 h 2177"/>
              <a:gd name="T8" fmla="*/ 144 w 150"/>
              <a:gd name="T9" fmla="*/ 2127 h 2177"/>
              <a:gd name="T10" fmla="*/ 82 w 150"/>
              <a:gd name="T11" fmla="*/ 2171 h 2177"/>
              <a:gd name="T12" fmla="*/ 4 w 150"/>
              <a:gd name="T13" fmla="*/ 1995 h 2177"/>
              <a:gd name="T14" fmla="*/ 27 w 150"/>
              <a:gd name="T15" fmla="*/ 1253 h 2177"/>
              <a:gd name="T16" fmla="*/ 48 w 150"/>
              <a:gd name="T17" fmla="*/ 691 h 2177"/>
              <a:gd name="T18" fmla="*/ 74 w 150"/>
              <a:gd name="T19" fmla="*/ 126 h 2177"/>
              <a:gd name="T20" fmla="*/ 106 w 150"/>
              <a:gd name="T21" fmla="*/ 0 h 2177"/>
              <a:gd name="T22" fmla="*/ 10 w 150"/>
              <a:gd name="T23" fmla="*/ 2079 h 2177"/>
              <a:gd name="T24" fmla="*/ 136 w 150"/>
              <a:gd name="T25" fmla="*/ 2073 h 2177"/>
              <a:gd name="T26" fmla="*/ 32 w 150"/>
              <a:gd name="T27" fmla="*/ 2063 h 2177"/>
              <a:gd name="T28" fmla="*/ 11 w 150"/>
              <a:gd name="T29" fmla="*/ 2029 h 2177"/>
              <a:gd name="T30" fmla="*/ 143 w 150"/>
              <a:gd name="T31" fmla="*/ 1873 h 2177"/>
              <a:gd name="T32" fmla="*/ 19 w 150"/>
              <a:gd name="T33" fmla="*/ 1988 h 2177"/>
              <a:gd name="T34" fmla="*/ 12 w 150"/>
              <a:gd name="T35" fmla="*/ 1930 h 2177"/>
              <a:gd name="T36" fmla="*/ 33 w 150"/>
              <a:gd name="T37" fmla="*/ 1969 h 2177"/>
              <a:gd name="T38" fmla="*/ 12 w 150"/>
              <a:gd name="T39" fmla="*/ 1868 h 2177"/>
              <a:gd name="T40" fmla="*/ 132 w 150"/>
              <a:gd name="T41" fmla="*/ 1752 h 2177"/>
              <a:gd name="T42" fmla="*/ 20 w 150"/>
              <a:gd name="T43" fmla="*/ 1798 h 2177"/>
              <a:gd name="T44" fmla="*/ 44 w 150"/>
              <a:gd name="T45" fmla="*/ 2022 h 2177"/>
              <a:gd name="T46" fmla="*/ 47 w 150"/>
              <a:gd name="T47" fmla="*/ 1770 h 2177"/>
              <a:gd name="T48" fmla="*/ 52 w 150"/>
              <a:gd name="T49" fmla="*/ 1764 h 2177"/>
              <a:gd name="T50" fmla="*/ 41 w 150"/>
              <a:gd name="T51" fmla="*/ 1661 h 2177"/>
              <a:gd name="T52" fmla="*/ 116 w 150"/>
              <a:gd name="T53" fmla="*/ 1539 h 2177"/>
              <a:gd name="T54" fmla="*/ 26 w 150"/>
              <a:gd name="T55" fmla="*/ 1620 h 2177"/>
              <a:gd name="T56" fmla="*/ 23 w 150"/>
              <a:gd name="T57" fmla="*/ 1564 h 2177"/>
              <a:gd name="T58" fmla="*/ 25 w 150"/>
              <a:gd name="T59" fmla="*/ 1541 h 2177"/>
              <a:gd name="T60" fmla="*/ 137 w 150"/>
              <a:gd name="T61" fmla="*/ 1523 h 2177"/>
              <a:gd name="T62" fmla="*/ 26 w 150"/>
              <a:gd name="T63" fmla="*/ 1502 h 2177"/>
              <a:gd name="T64" fmla="*/ 26 w 150"/>
              <a:gd name="T65" fmla="*/ 1484 h 2177"/>
              <a:gd name="T66" fmla="*/ 79 w 150"/>
              <a:gd name="T67" fmla="*/ 143 h 2177"/>
              <a:gd name="T68" fmla="*/ 47 w 150"/>
              <a:gd name="T69" fmla="*/ 923 h 2177"/>
              <a:gd name="T70" fmla="*/ 138 w 150"/>
              <a:gd name="T71" fmla="*/ 1473 h 2177"/>
              <a:gd name="T72" fmla="*/ 130 w 150"/>
              <a:gd name="T73" fmla="*/ 737 h 2177"/>
              <a:gd name="T74" fmla="*/ 127 w 150"/>
              <a:gd name="T75" fmla="*/ 179 h 2177"/>
              <a:gd name="T76" fmla="*/ 100 w 150"/>
              <a:gd name="T77" fmla="*/ 10 h 2177"/>
              <a:gd name="T78" fmla="*/ 74 w 150"/>
              <a:gd name="T79" fmla="*/ 1829 h 2177"/>
              <a:gd name="T80" fmla="*/ 58 w 150"/>
              <a:gd name="T81" fmla="*/ 2064 h 2177"/>
              <a:gd name="T82" fmla="*/ 51 w 150"/>
              <a:gd name="T83" fmla="*/ 1666 h 2177"/>
              <a:gd name="T84" fmla="*/ 51 w 150"/>
              <a:gd name="T85" fmla="*/ 1666 h 2177"/>
              <a:gd name="T86" fmla="*/ 82 w 150"/>
              <a:gd name="T87" fmla="*/ 1575 h 2177"/>
              <a:gd name="T88" fmla="*/ 114 w 150"/>
              <a:gd name="T89" fmla="*/ 1792 h 2177"/>
              <a:gd name="T90" fmla="*/ 134 w 150"/>
              <a:gd name="T91" fmla="*/ 1673 h 2177"/>
              <a:gd name="T92" fmla="*/ 113 w 150"/>
              <a:gd name="T93" fmla="*/ 1705 h 2177"/>
              <a:gd name="T94" fmla="*/ 139 w 150"/>
              <a:gd name="T95" fmla="*/ 1987 h 2177"/>
              <a:gd name="T96" fmla="*/ 140 w 150"/>
              <a:gd name="T97" fmla="*/ 1665 h 2177"/>
              <a:gd name="T98" fmla="*/ 119 w 150"/>
              <a:gd name="T99" fmla="*/ 1786 h 2177"/>
              <a:gd name="T100" fmla="*/ 139 w 150"/>
              <a:gd name="T101" fmla="*/ 1963 h 2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0" h="2177">
                <a:moveTo>
                  <a:pt x="106" y="0"/>
                </a:moveTo>
                <a:cubicBezTo>
                  <a:pt x="119" y="8"/>
                  <a:pt x="119" y="27"/>
                  <a:pt x="122" y="43"/>
                </a:cubicBezTo>
                <a:cubicBezTo>
                  <a:pt x="130" y="93"/>
                  <a:pt x="128" y="159"/>
                  <a:pt x="140" y="202"/>
                </a:cubicBezTo>
                <a:cubicBezTo>
                  <a:pt x="135" y="252"/>
                  <a:pt x="138" y="304"/>
                  <a:pt x="138" y="357"/>
                </a:cubicBezTo>
                <a:cubicBezTo>
                  <a:pt x="136" y="488"/>
                  <a:pt x="136" y="627"/>
                  <a:pt x="136" y="763"/>
                </a:cubicBezTo>
                <a:cubicBezTo>
                  <a:pt x="136" y="790"/>
                  <a:pt x="138" y="816"/>
                  <a:pt x="139" y="842"/>
                </a:cubicBezTo>
                <a:cubicBezTo>
                  <a:pt x="140" y="888"/>
                  <a:pt x="139" y="934"/>
                  <a:pt x="139" y="979"/>
                </a:cubicBezTo>
                <a:cubicBezTo>
                  <a:pt x="138" y="1024"/>
                  <a:pt x="141" y="1066"/>
                  <a:pt x="140" y="1111"/>
                </a:cubicBezTo>
                <a:cubicBezTo>
                  <a:pt x="139" y="1149"/>
                  <a:pt x="142" y="1190"/>
                  <a:pt x="143" y="1234"/>
                </a:cubicBezTo>
                <a:cubicBezTo>
                  <a:pt x="143" y="1279"/>
                  <a:pt x="144" y="1325"/>
                  <a:pt x="145" y="1369"/>
                </a:cubicBezTo>
                <a:cubicBezTo>
                  <a:pt x="147" y="1406"/>
                  <a:pt x="145" y="1432"/>
                  <a:pt x="144" y="1480"/>
                </a:cubicBezTo>
                <a:cubicBezTo>
                  <a:pt x="144" y="1489"/>
                  <a:pt x="141" y="1511"/>
                  <a:pt x="144" y="1519"/>
                </a:cubicBezTo>
                <a:cubicBezTo>
                  <a:pt x="145" y="1525"/>
                  <a:pt x="144" y="1520"/>
                  <a:pt x="150" y="1522"/>
                </a:cubicBezTo>
                <a:cubicBezTo>
                  <a:pt x="142" y="1529"/>
                  <a:pt x="143" y="1541"/>
                  <a:pt x="147" y="1552"/>
                </a:cubicBezTo>
                <a:cubicBezTo>
                  <a:pt x="146" y="1556"/>
                  <a:pt x="145" y="1560"/>
                  <a:pt x="144" y="1565"/>
                </a:cubicBezTo>
                <a:cubicBezTo>
                  <a:pt x="142" y="1604"/>
                  <a:pt x="146" y="1651"/>
                  <a:pt x="147" y="1700"/>
                </a:cubicBezTo>
                <a:cubicBezTo>
                  <a:pt x="148" y="1748"/>
                  <a:pt x="150" y="1799"/>
                  <a:pt x="149" y="1851"/>
                </a:cubicBezTo>
                <a:cubicBezTo>
                  <a:pt x="149" y="1904"/>
                  <a:pt x="145" y="1951"/>
                  <a:pt x="144" y="2001"/>
                </a:cubicBezTo>
                <a:cubicBezTo>
                  <a:pt x="144" y="2038"/>
                  <a:pt x="143" y="2069"/>
                  <a:pt x="144" y="2104"/>
                </a:cubicBezTo>
                <a:cubicBezTo>
                  <a:pt x="144" y="2111"/>
                  <a:pt x="142" y="2118"/>
                  <a:pt x="144" y="2127"/>
                </a:cubicBezTo>
                <a:cubicBezTo>
                  <a:pt x="143" y="2126"/>
                  <a:pt x="146" y="2133"/>
                  <a:pt x="145" y="2135"/>
                </a:cubicBezTo>
                <a:cubicBezTo>
                  <a:pt x="144" y="2139"/>
                  <a:pt x="139" y="2142"/>
                  <a:pt x="134" y="2146"/>
                </a:cubicBezTo>
                <a:cubicBezTo>
                  <a:pt x="125" y="2154"/>
                  <a:pt x="117" y="2161"/>
                  <a:pt x="107" y="2167"/>
                </a:cubicBezTo>
                <a:cubicBezTo>
                  <a:pt x="98" y="2165"/>
                  <a:pt x="90" y="2170"/>
                  <a:pt x="82" y="2171"/>
                </a:cubicBezTo>
                <a:cubicBezTo>
                  <a:pt x="59" y="2172"/>
                  <a:pt x="41" y="2162"/>
                  <a:pt x="21" y="2154"/>
                </a:cubicBezTo>
                <a:cubicBezTo>
                  <a:pt x="18" y="2148"/>
                  <a:pt x="12" y="2143"/>
                  <a:pt x="6" y="2139"/>
                </a:cubicBezTo>
                <a:cubicBezTo>
                  <a:pt x="2" y="2130"/>
                  <a:pt x="0" y="2124"/>
                  <a:pt x="0" y="2116"/>
                </a:cubicBezTo>
                <a:cubicBezTo>
                  <a:pt x="0" y="2078"/>
                  <a:pt x="4" y="2037"/>
                  <a:pt x="4" y="1995"/>
                </a:cubicBezTo>
                <a:cubicBezTo>
                  <a:pt x="4" y="1953"/>
                  <a:pt x="4" y="1910"/>
                  <a:pt x="4" y="1866"/>
                </a:cubicBezTo>
                <a:cubicBezTo>
                  <a:pt x="4" y="1780"/>
                  <a:pt x="16" y="1694"/>
                  <a:pt x="12" y="1615"/>
                </a:cubicBezTo>
                <a:cubicBezTo>
                  <a:pt x="17" y="1587"/>
                  <a:pt x="15" y="1557"/>
                  <a:pt x="17" y="1527"/>
                </a:cubicBezTo>
                <a:cubicBezTo>
                  <a:pt x="21" y="1445"/>
                  <a:pt x="25" y="1345"/>
                  <a:pt x="27" y="1253"/>
                </a:cubicBezTo>
                <a:cubicBezTo>
                  <a:pt x="29" y="1192"/>
                  <a:pt x="33" y="1131"/>
                  <a:pt x="36" y="1068"/>
                </a:cubicBezTo>
                <a:cubicBezTo>
                  <a:pt x="37" y="1054"/>
                  <a:pt x="36" y="1039"/>
                  <a:pt x="37" y="1025"/>
                </a:cubicBezTo>
                <a:cubicBezTo>
                  <a:pt x="40" y="980"/>
                  <a:pt x="40" y="931"/>
                  <a:pt x="41" y="884"/>
                </a:cubicBezTo>
                <a:cubicBezTo>
                  <a:pt x="42" y="824"/>
                  <a:pt x="45" y="756"/>
                  <a:pt x="48" y="691"/>
                </a:cubicBezTo>
                <a:cubicBezTo>
                  <a:pt x="51" y="625"/>
                  <a:pt x="56" y="560"/>
                  <a:pt x="56" y="496"/>
                </a:cubicBezTo>
                <a:cubicBezTo>
                  <a:pt x="56" y="431"/>
                  <a:pt x="59" y="368"/>
                  <a:pt x="61" y="304"/>
                </a:cubicBezTo>
                <a:cubicBezTo>
                  <a:pt x="62" y="256"/>
                  <a:pt x="66" y="208"/>
                  <a:pt x="68" y="165"/>
                </a:cubicBezTo>
                <a:cubicBezTo>
                  <a:pt x="69" y="152"/>
                  <a:pt x="73" y="139"/>
                  <a:pt x="74" y="126"/>
                </a:cubicBezTo>
                <a:cubicBezTo>
                  <a:pt x="74" y="118"/>
                  <a:pt x="73" y="111"/>
                  <a:pt x="73" y="102"/>
                </a:cubicBezTo>
                <a:cubicBezTo>
                  <a:pt x="73" y="82"/>
                  <a:pt x="81" y="52"/>
                  <a:pt x="83" y="30"/>
                </a:cubicBezTo>
                <a:cubicBezTo>
                  <a:pt x="84" y="23"/>
                  <a:pt x="82" y="13"/>
                  <a:pt x="84" y="8"/>
                </a:cubicBezTo>
                <a:cubicBezTo>
                  <a:pt x="89" y="1"/>
                  <a:pt x="99" y="1"/>
                  <a:pt x="106" y="0"/>
                </a:cubicBezTo>
                <a:close/>
                <a:moveTo>
                  <a:pt x="7" y="2119"/>
                </a:moveTo>
                <a:cubicBezTo>
                  <a:pt x="13" y="2165"/>
                  <a:pt x="103" y="2177"/>
                  <a:pt x="131" y="2138"/>
                </a:cubicBezTo>
                <a:cubicBezTo>
                  <a:pt x="132" y="2126"/>
                  <a:pt x="136" y="2116"/>
                  <a:pt x="134" y="2102"/>
                </a:cubicBezTo>
                <a:cubicBezTo>
                  <a:pt x="92" y="2118"/>
                  <a:pt x="38" y="2102"/>
                  <a:pt x="10" y="2079"/>
                </a:cubicBezTo>
                <a:cubicBezTo>
                  <a:pt x="8" y="2091"/>
                  <a:pt x="12" y="2106"/>
                  <a:pt x="7" y="2119"/>
                </a:cubicBezTo>
                <a:close/>
                <a:moveTo>
                  <a:pt x="10" y="2067"/>
                </a:moveTo>
                <a:cubicBezTo>
                  <a:pt x="35" y="2095"/>
                  <a:pt x="96" y="2112"/>
                  <a:pt x="135" y="2092"/>
                </a:cubicBezTo>
                <a:cubicBezTo>
                  <a:pt x="135" y="2083"/>
                  <a:pt x="135" y="2081"/>
                  <a:pt x="136" y="2073"/>
                </a:cubicBezTo>
                <a:cubicBezTo>
                  <a:pt x="111" y="2083"/>
                  <a:pt x="88" y="2082"/>
                  <a:pt x="62" y="2074"/>
                </a:cubicBezTo>
                <a:cubicBezTo>
                  <a:pt x="61" y="2076"/>
                  <a:pt x="60" y="2079"/>
                  <a:pt x="56" y="2079"/>
                </a:cubicBezTo>
                <a:cubicBezTo>
                  <a:pt x="54" y="2077"/>
                  <a:pt x="55" y="2073"/>
                  <a:pt x="53" y="2071"/>
                </a:cubicBezTo>
                <a:cubicBezTo>
                  <a:pt x="45" y="2069"/>
                  <a:pt x="40" y="2065"/>
                  <a:pt x="32" y="2063"/>
                </a:cubicBezTo>
                <a:cubicBezTo>
                  <a:pt x="30" y="2060"/>
                  <a:pt x="25" y="2058"/>
                  <a:pt x="20" y="2054"/>
                </a:cubicBezTo>
                <a:cubicBezTo>
                  <a:pt x="17" y="2052"/>
                  <a:pt x="13" y="2045"/>
                  <a:pt x="11" y="2048"/>
                </a:cubicBezTo>
                <a:cubicBezTo>
                  <a:pt x="10" y="2054"/>
                  <a:pt x="9" y="2060"/>
                  <a:pt x="10" y="2067"/>
                </a:cubicBezTo>
                <a:close/>
                <a:moveTo>
                  <a:pt x="11" y="2029"/>
                </a:moveTo>
                <a:cubicBezTo>
                  <a:pt x="23" y="2025"/>
                  <a:pt x="36" y="2022"/>
                  <a:pt x="43" y="2012"/>
                </a:cubicBezTo>
                <a:cubicBezTo>
                  <a:pt x="45" y="2012"/>
                  <a:pt x="47" y="2012"/>
                  <a:pt x="50" y="2012"/>
                </a:cubicBezTo>
                <a:cubicBezTo>
                  <a:pt x="85" y="1986"/>
                  <a:pt x="118" y="1960"/>
                  <a:pt x="141" y="1922"/>
                </a:cubicBezTo>
                <a:cubicBezTo>
                  <a:pt x="141" y="1908"/>
                  <a:pt x="142" y="1887"/>
                  <a:pt x="143" y="1873"/>
                </a:cubicBezTo>
                <a:cubicBezTo>
                  <a:pt x="133" y="1882"/>
                  <a:pt x="129" y="1896"/>
                  <a:pt x="118" y="1904"/>
                </a:cubicBezTo>
                <a:cubicBezTo>
                  <a:pt x="118" y="1908"/>
                  <a:pt x="121" y="1909"/>
                  <a:pt x="120" y="1914"/>
                </a:cubicBezTo>
                <a:cubicBezTo>
                  <a:pt x="117" y="1916"/>
                  <a:pt x="114" y="1915"/>
                  <a:pt x="110" y="1914"/>
                </a:cubicBezTo>
                <a:cubicBezTo>
                  <a:pt x="83" y="1943"/>
                  <a:pt x="51" y="1966"/>
                  <a:pt x="19" y="1988"/>
                </a:cubicBezTo>
                <a:cubicBezTo>
                  <a:pt x="17" y="1992"/>
                  <a:pt x="16" y="1998"/>
                  <a:pt x="11" y="1997"/>
                </a:cubicBezTo>
                <a:cubicBezTo>
                  <a:pt x="9" y="2010"/>
                  <a:pt x="11" y="2015"/>
                  <a:pt x="11" y="2029"/>
                </a:cubicBezTo>
                <a:close/>
                <a:moveTo>
                  <a:pt x="28" y="1973"/>
                </a:moveTo>
                <a:cubicBezTo>
                  <a:pt x="22" y="1958"/>
                  <a:pt x="21" y="1944"/>
                  <a:pt x="12" y="1930"/>
                </a:cubicBezTo>
                <a:cubicBezTo>
                  <a:pt x="10" y="1950"/>
                  <a:pt x="10" y="1967"/>
                  <a:pt x="10" y="1985"/>
                </a:cubicBezTo>
                <a:cubicBezTo>
                  <a:pt x="17" y="1982"/>
                  <a:pt x="23" y="1978"/>
                  <a:pt x="28" y="1973"/>
                </a:cubicBezTo>
                <a:close/>
                <a:moveTo>
                  <a:pt x="12" y="1909"/>
                </a:moveTo>
                <a:cubicBezTo>
                  <a:pt x="20" y="1927"/>
                  <a:pt x="27" y="1946"/>
                  <a:pt x="33" y="1969"/>
                </a:cubicBezTo>
                <a:cubicBezTo>
                  <a:pt x="46" y="1963"/>
                  <a:pt x="56" y="1955"/>
                  <a:pt x="66" y="1947"/>
                </a:cubicBezTo>
                <a:cubicBezTo>
                  <a:pt x="62" y="1943"/>
                  <a:pt x="61" y="1935"/>
                  <a:pt x="61" y="1926"/>
                </a:cubicBezTo>
                <a:cubicBezTo>
                  <a:pt x="51" y="1902"/>
                  <a:pt x="45" y="1878"/>
                  <a:pt x="33" y="1857"/>
                </a:cubicBezTo>
                <a:cubicBezTo>
                  <a:pt x="27" y="1862"/>
                  <a:pt x="21" y="1866"/>
                  <a:pt x="12" y="1868"/>
                </a:cubicBezTo>
                <a:cubicBezTo>
                  <a:pt x="10" y="1881"/>
                  <a:pt x="12" y="1889"/>
                  <a:pt x="12" y="1909"/>
                </a:cubicBezTo>
                <a:close/>
                <a:moveTo>
                  <a:pt x="12" y="1861"/>
                </a:moveTo>
                <a:cubicBezTo>
                  <a:pt x="47" y="1845"/>
                  <a:pt x="83" y="1815"/>
                  <a:pt x="108" y="1787"/>
                </a:cubicBezTo>
                <a:cubicBezTo>
                  <a:pt x="118" y="1776"/>
                  <a:pt x="124" y="1765"/>
                  <a:pt x="132" y="1752"/>
                </a:cubicBezTo>
                <a:cubicBezTo>
                  <a:pt x="135" y="1747"/>
                  <a:pt x="140" y="1744"/>
                  <a:pt x="141" y="1739"/>
                </a:cubicBezTo>
                <a:cubicBezTo>
                  <a:pt x="142" y="1732"/>
                  <a:pt x="141" y="1723"/>
                  <a:pt x="141" y="1716"/>
                </a:cubicBezTo>
                <a:cubicBezTo>
                  <a:pt x="141" y="1704"/>
                  <a:pt x="140" y="1693"/>
                  <a:pt x="139" y="1681"/>
                </a:cubicBezTo>
                <a:cubicBezTo>
                  <a:pt x="108" y="1730"/>
                  <a:pt x="65" y="1764"/>
                  <a:pt x="20" y="1798"/>
                </a:cubicBezTo>
                <a:cubicBezTo>
                  <a:pt x="16" y="1797"/>
                  <a:pt x="16" y="1799"/>
                  <a:pt x="13" y="1799"/>
                </a:cubicBezTo>
                <a:cubicBezTo>
                  <a:pt x="12" y="1821"/>
                  <a:pt x="11" y="1836"/>
                  <a:pt x="12" y="1861"/>
                </a:cubicBezTo>
                <a:close/>
                <a:moveTo>
                  <a:pt x="52" y="2062"/>
                </a:moveTo>
                <a:cubicBezTo>
                  <a:pt x="50" y="2045"/>
                  <a:pt x="47" y="2039"/>
                  <a:pt x="44" y="2022"/>
                </a:cubicBezTo>
                <a:cubicBezTo>
                  <a:pt x="34" y="2027"/>
                  <a:pt x="24" y="2031"/>
                  <a:pt x="15" y="2037"/>
                </a:cubicBezTo>
                <a:cubicBezTo>
                  <a:pt x="24" y="2049"/>
                  <a:pt x="35" y="2058"/>
                  <a:pt x="52" y="2062"/>
                </a:cubicBezTo>
                <a:close/>
                <a:moveTo>
                  <a:pt x="20" y="1786"/>
                </a:moveTo>
                <a:cubicBezTo>
                  <a:pt x="30" y="1781"/>
                  <a:pt x="39" y="1776"/>
                  <a:pt x="47" y="1770"/>
                </a:cubicBezTo>
                <a:cubicBezTo>
                  <a:pt x="36" y="1753"/>
                  <a:pt x="30" y="1732"/>
                  <a:pt x="19" y="1717"/>
                </a:cubicBezTo>
                <a:cubicBezTo>
                  <a:pt x="18" y="1744"/>
                  <a:pt x="9" y="1768"/>
                  <a:pt x="20" y="1786"/>
                </a:cubicBezTo>
                <a:close/>
                <a:moveTo>
                  <a:pt x="19" y="1703"/>
                </a:moveTo>
                <a:cubicBezTo>
                  <a:pt x="31" y="1722"/>
                  <a:pt x="40" y="1745"/>
                  <a:pt x="52" y="1764"/>
                </a:cubicBezTo>
                <a:cubicBezTo>
                  <a:pt x="63" y="1756"/>
                  <a:pt x="73" y="1748"/>
                  <a:pt x="82" y="1739"/>
                </a:cubicBezTo>
                <a:cubicBezTo>
                  <a:pt x="73" y="1712"/>
                  <a:pt x="60" y="1691"/>
                  <a:pt x="43" y="1670"/>
                </a:cubicBezTo>
                <a:cubicBezTo>
                  <a:pt x="34" y="1680"/>
                  <a:pt x="17" y="1685"/>
                  <a:pt x="19" y="1703"/>
                </a:cubicBezTo>
                <a:close/>
                <a:moveTo>
                  <a:pt x="41" y="1661"/>
                </a:moveTo>
                <a:cubicBezTo>
                  <a:pt x="45" y="1660"/>
                  <a:pt x="44" y="1659"/>
                  <a:pt x="49" y="1660"/>
                </a:cubicBezTo>
                <a:cubicBezTo>
                  <a:pt x="84" y="1632"/>
                  <a:pt x="114" y="1597"/>
                  <a:pt x="138" y="1556"/>
                </a:cubicBezTo>
                <a:cubicBezTo>
                  <a:pt x="136" y="1547"/>
                  <a:pt x="138" y="1543"/>
                  <a:pt x="136" y="1533"/>
                </a:cubicBezTo>
                <a:cubicBezTo>
                  <a:pt x="131" y="1535"/>
                  <a:pt x="125" y="1538"/>
                  <a:pt x="116" y="1539"/>
                </a:cubicBezTo>
                <a:cubicBezTo>
                  <a:pt x="93" y="1579"/>
                  <a:pt x="56" y="1605"/>
                  <a:pt x="21" y="1633"/>
                </a:cubicBezTo>
                <a:cubicBezTo>
                  <a:pt x="22" y="1653"/>
                  <a:pt x="19" y="1661"/>
                  <a:pt x="20" y="1679"/>
                </a:cubicBezTo>
                <a:cubicBezTo>
                  <a:pt x="28" y="1675"/>
                  <a:pt x="36" y="1669"/>
                  <a:pt x="41" y="1661"/>
                </a:cubicBezTo>
                <a:close/>
                <a:moveTo>
                  <a:pt x="26" y="1620"/>
                </a:moveTo>
                <a:cubicBezTo>
                  <a:pt x="35" y="1614"/>
                  <a:pt x="44" y="1609"/>
                  <a:pt x="51" y="1601"/>
                </a:cubicBezTo>
                <a:cubicBezTo>
                  <a:pt x="37" y="1596"/>
                  <a:pt x="34" y="1581"/>
                  <a:pt x="22" y="1574"/>
                </a:cubicBezTo>
                <a:cubicBezTo>
                  <a:pt x="25" y="1595"/>
                  <a:pt x="16" y="1608"/>
                  <a:pt x="26" y="1620"/>
                </a:cubicBezTo>
                <a:close/>
                <a:moveTo>
                  <a:pt x="23" y="1564"/>
                </a:moveTo>
                <a:cubicBezTo>
                  <a:pt x="34" y="1575"/>
                  <a:pt x="45" y="1586"/>
                  <a:pt x="53" y="1598"/>
                </a:cubicBezTo>
                <a:cubicBezTo>
                  <a:pt x="62" y="1593"/>
                  <a:pt x="69" y="1586"/>
                  <a:pt x="77" y="1580"/>
                </a:cubicBezTo>
                <a:cubicBezTo>
                  <a:pt x="66" y="1567"/>
                  <a:pt x="57" y="1552"/>
                  <a:pt x="43" y="1542"/>
                </a:cubicBezTo>
                <a:cubicBezTo>
                  <a:pt x="33" y="1541"/>
                  <a:pt x="29" y="1543"/>
                  <a:pt x="25" y="1541"/>
                </a:cubicBezTo>
                <a:cubicBezTo>
                  <a:pt x="23" y="1551"/>
                  <a:pt x="24" y="1553"/>
                  <a:pt x="23" y="1564"/>
                </a:cubicBezTo>
                <a:close/>
                <a:moveTo>
                  <a:pt x="24" y="1525"/>
                </a:moveTo>
                <a:cubicBezTo>
                  <a:pt x="51" y="1538"/>
                  <a:pt x="91" y="1534"/>
                  <a:pt x="117" y="1527"/>
                </a:cubicBezTo>
                <a:cubicBezTo>
                  <a:pt x="123" y="1532"/>
                  <a:pt x="131" y="1525"/>
                  <a:pt x="137" y="1523"/>
                </a:cubicBezTo>
                <a:cubicBezTo>
                  <a:pt x="137" y="1517"/>
                  <a:pt x="136" y="1508"/>
                  <a:pt x="138" y="1503"/>
                </a:cubicBezTo>
                <a:cubicBezTo>
                  <a:pt x="110" y="1518"/>
                  <a:pt x="63" y="1517"/>
                  <a:pt x="26" y="1510"/>
                </a:cubicBezTo>
                <a:cubicBezTo>
                  <a:pt x="24" y="1517"/>
                  <a:pt x="25" y="1521"/>
                  <a:pt x="24" y="1525"/>
                </a:cubicBezTo>
                <a:close/>
                <a:moveTo>
                  <a:pt x="26" y="1502"/>
                </a:moveTo>
                <a:cubicBezTo>
                  <a:pt x="52" y="1510"/>
                  <a:pt x="84" y="1506"/>
                  <a:pt x="109" y="1506"/>
                </a:cubicBezTo>
                <a:cubicBezTo>
                  <a:pt x="116" y="1503"/>
                  <a:pt x="124" y="1498"/>
                  <a:pt x="137" y="1497"/>
                </a:cubicBezTo>
                <a:cubicBezTo>
                  <a:pt x="137" y="1493"/>
                  <a:pt x="138" y="1490"/>
                  <a:pt x="138" y="1485"/>
                </a:cubicBezTo>
                <a:cubicBezTo>
                  <a:pt x="108" y="1496"/>
                  <a:pt x="57" y="1498"/>
                  <a:pt x="26" y="1484"/>
                </a:cubicBezTo>
                <a:cubicBezTo>
                  <a:pt x="26" y="1491"/>
                  <a:pt x="26" y="1497"/>
                  <a:pt x="26" y="1502"/>
                </a:cubicBezTo>
                <a:close/>
                <a:moveTo>
                  <a:pt x="101" y="11"/>
                </a:moveTo>
                <a:cubicBezTo>
                  <a:pt x="99" y="13"/>
                  <a:pt x="98" y="11"/>
                  <a:pt x="96" y="12"/>
                </a:cubicBezTo>
                <a:cubicBezTo>
                  <a:pt x="82" y="54"/>
                  <a:pt x="85" y="101"/>
                  <a:pt x="79" y="143"/>
                </a:cubicBezTo>
                <a:cubicBezTo>
                  <a:pt x="76" y="158"/>
                  <a:pt x="77" y="174"/>
                  <a:pt x="76" y="189"/>
                </a:cubicBezTo>
                <a:cubicBezTo>
                  <a:pt x="62" y="304"/>
                  <a:pt x="67" y="435"/>
                  <a:pt x="62" y="554"/>
                </a:cubicBezTo>
                <a:cubicBezTo>
                  <a:pt x="60" y="615"/>
                  <a:pt x="55" y="675"/>
                  <a:pt x="52" y="736"/>
                </a:cubicBezTo>
                <a:cubicBezTo>
                  <a:pt x="49" y="797"/>
                  <a:pt x="49" y="861"/>
                  <a:pt x="47" y="923"/>
                </a:cubicBezTo>
                <a:cubicBezTo>
                  <a:pt x="45" y="983"/>
                  <a:pt x="42" y="1043"/>
                  <a:pt x="42" y="1098"/>
                </a:cubicBezTo>
                <a:cubicBezTo>
                  <a:pt x="41" y="1130"/>
                  <a:pt x="38" y="1161"/>
                  <a:pt x="37" y="1192"/>
                </a:cubicBezTo>
                <a:cubicBezTo>
                  <a:pt x="33" y="1285"/>
                  <a:pt x="30" y="1380"/>
                  <a:pt x="26" y="1475"/>
                </a:cubicBezTo>
                <a:cubicBezTo>
                  <a:pt x="54" y="1490"/>
                  <a:pt x="110" y="1492"/>
                  <a:pt x="138" y="1473"/>
                </a:cubicBezTo>
                <a:cubicBezTo>
                  <a:pt x="138" y="1386"/>
                  <a:pt x="137" y="1291"/>
                  <a:pt x="135" y="1201"/>
                </a:cubicBezTo>
                <a:cubicBezTo>
                  <a:pt x="134" y="1172"/>
                  <a:pt x="132" y="1143"/>
                  <a:pt x="133" y="1114"/>
                </a:cubicBezTo>
                <a:cubicBezTo>
                  <a:pt x="134" y="1053"/>
                  <a:pt x="132" y="989"/>
                  <a:pt x="132" y="926"/>
                </a:cubicBezTo>
                <a:cubicBezTo>
                  <a:pt x="132" y="863"/>
                  <a:pt x="127" y="800"/>
                  <a:pt x="130" y="737"/>
                </a:cubicBezTo>
                <a:cubicBezTo>
                  <a:pt x="131" y="705"/>
                  <a:pt x="129" y="673"/>
                  <a:pt x="129" y="642"/>
                </a:cubicBezTo>
                <a:cubicBezTo>
                  <a:pt x="128" y="581"/>
                  <a:pt x="131" y="518"/>
                  <a:pt x="129" y="459"/>
                </a:cubicBezTo>
                <a:cubicBezTo>
                  <a:pt x="128" y="429"/>
                  <a:pt x="130" y="399"/>
                  <a:pt x="130" y="371"/>
                </a:cubicBezTo>
                <a:cubicBezTo>
                  <a:pt x="129" y="301"/>
                  <a:pt x="131" y="239"/>
                  <a:pt x="127" y="179"/>
                </a:cubicBezTo>
                <a:cubicBezTo>
                  <a:pt x="125" y="149"/>
                  <a:pt x="119" y="119"/>
                  <a:pt x="118" y="89"/>
                </a:cubicBezTo>
                <a:cubicBezTo>
                  <a:pt x="118" y="76"/>
                  <a:pt x="118" y="60"/>
                  <a:pt x="116" y="46"/>
                </a:cubicBezTo>
                <a:cubicBezTo>
                  <a:pt x="115" y="33"/>
                  <a:pt x="113" y="17"/>
                  <a:pt x="101" y="9"/>
                </a:cubicBezTo>
                <a:cubicBezTo>
                  <a:pt x="100" y="9"/>
                  <a:pt x="100" y="10"/>
                  <a:pt x="100" y="10"/>
                </a:cubicBezTo>
                <a:cubicBezTo>
                  <a:pt x="97" y="13"/>
                  <a:pt x="101" y="9"/>
                  <a:pt x="101" y="11"/>
                </a:cubicBezTo>
                <a:close/>
                <a:moveTo>
                  <a:pt x="71" y="1941"/>
                </a:moveTo>
                <a:cubicBezTo>
                  <a:pt x="84" y="1930"/>
                  <a:pt x="98" y="1919"/>
                  <a:pt x="109" y="1905"/>
                </a:cubicBezTo>
                <a:cubicBezTo>
                  <a:pt x="104" y="1880"/>
                  <a:pt x="86" y="1852"/>
                  <a:pt x="74" y="1829"/>
                </a:cubicBezTo>
                <a:cubicBezTo>
                  <a:pt x="62" y="1835"/>
                  <a:pt x="54" y="1846"/>
                  <a:pt x="41" y="1852"/>
                </a:cubicBezTo>
                <a:cubicBezTo>
                  <a:pt x="49" y="1879"/>
                  <a:pt x="65" y="1906"/>
                  <a:pt x="71" y="1941"/>
                </a:cubicBezTo>
                <a:close/>
                <a:moveTo>
                  <a:pt x="50" y="2018"/>
                </a:moveTo>
                <a:cubicBezTo>
                  <a:pt x="55" y="2035"/>
                  <a:pt x="56" y="2047"/>
                  <a:pt x="58" y="2064"/>
                </a:cubicBezTo>
                <a:cubicBezTo>
                  <a:pt x="73" y="2070"/>
                  <a:pt x="94" y="2073"/>
                  <a:pt x="105" y="2073"/>
                </a:cubicBezTo>
                <a:cubicBezTo>
                  <a:pt x="100" y="2048"/>
                  <a:pt x="97" y="2015"/>
                  <a:pt x="83" y="1994"/>
                </a:cubicBezTo>
                <a:cubicBezTo>
                  <a:pt x="73" y="2003"/>
                  <a:pt x="61" y="2010"/>
                  <a:pt x="50" y="2018"/>
                </a:cubicBezTo>
                <a:close/>
                <a:moveTo>
                  <a:pt x="51" y="1666"/>
                </a:moveTo>
                <a:cubicBezTo>
                  <a:pt x="62" y="1685"/>
                  <a:pt x="79" y="1707"/>
                  <a:pt x="89" y="1732"/>
                </a:cubicBezTo>
                <a:cubicBezTo>
                  <a:pt x="95" y="1724"/>
                  <a:pt x="104" y="1719"/>
                  <a:pt x="108" y="1709"/>
                </a:cubicBezTo>
                <a:cubicBezTo>
                  <a:pt x="95" y="1687"/>
                  <a:pt x="88" y="1664"/>
                  <a:pt x="73" y="1646"/>
                </a:cubicBezTo>
                <a:cubicBezTo>
                  <a:pt x="67" y="1654"/>
                  <a:pt x="57" y="1659"/>
                  <a:pt x="51" y="1666"/>
                </a:cubicBezTo>
                <a:close/>
                <a:moveTo>
                  <a:pt x="82" y="1575"/>
                </a:moveTo>
                <a:cubicBezTo>
                  <a:pt x="91" y="1564"/>
                  <a:pt x="99" y="1554"/>
                  <a:pt x="106" y="1541"/>
                </a:cubicBezTo>
                <a:cubicBezTo>
                  <a:pt x="88" y="1544"/>
                  <a:pt x="65" y="1539"/>
                  <a:pt x="54" y="1543"/>
                </a:cubicBezTo>
                <a:cubicBezTo>
                  <a:pt x="66" y="1551"/>
                  <a:pt x="72" y="1565"/>
                  <a:pt x="82" y="1575"/>
                </a:cubicBezTo>
                <a:close/>
                <a:moveTo>
                  <a:pt x="116" y="1898"/>
                </a:moveTo>
                <a:cubicBezTo>
                  <a:pt x="122" y="1886"/>
                  <a:pt x="135" y="1880"/>
                  <a:pt x="137" y="1866"/>
                </a:cubicBezTo>
                <a:cubicBezTo>
                  <a:pt x="139" y="1850"/>
                  <a:pt x="125" y="1827"/>
                  <a:pt x="121" y="1814"/>
                </a:cubicBezTo>
                <a:cubicBezTo>
                  <a:pt x="119" y="1805"/>
                  <a:pt x="116" y="1798"/>
                  <a:pt x="114" y="1792"/>
                </a:cubicBezTo>
                <a:cubicBezTo>
                  <a:pt x="102" y="1802"/>
                  <a:pt x="91" y="1814"/>
                  <a:pt x="79" y="1825"/>
                </a:cubicBezTo>
                <a:cubicBezTo>
                  <a:pt x="93" y="1847"/>
                  <a:pt x="105" y="1873"/>
                  <a:pt x="116" y="1898"/>
                </a:cubicBezTo>
                <a:close/>
                <a:moveTo>
                  <a:pt x="113" y="1705"/>
                </a:moveTo>
                <a:cubicBezTo>
                  <a:pt x="120" y="1693"/>
                  <a:pt x="134" y="1686"/>
                  <a:pt x="134" y="1673"/>
                </a:cubicBezTo>
                <a:cubicBezTo>
                  <a:pt x="134" y="1671"/>
                  <a:pt x="131" y="1669"/>
                  <a:pt x="130" y="1666"/>
                </a:cubicBezTo>
                <a:cubicBezTo>
                  <a:pt x="122" y="1648"/>
                  <a:pt x="118" y="1628"/>
                  <a:pt x="107" y="1616"/>
                </a:cubicBezTo>
                <a:cubicBezTo>
                  <a:pt x="95" y="1623"/>
                  <a:pt x="88" y="1634"/>
                  <a:pt x="79" y="1642"/>
                </a:cubicBezTo>
                <a:cubicBezTo>
                  <a:pt x="93" y="1661"/>
                  <a:pt x="102" y="1684"/>
                  <a:pt x="113" y="1705"/>
                </a:cubicBezTo>
                <a:close/>
                <a:moveTo>
                  <a:pt x="90" y="1990"/>
                </a:moveTo>
                <a:cubicBezTo>
                  <a:pt x="101" y="2014"/>
                  <a:pt x="108" y="2048"/>
                  <a:pt x="113" y="2072"/>
                </a:cubicBezTo>
                <a:cubicBezTo>
                  <a:pt x="121" y="2069"/>
                  <a:pt x="130" y="2068"/>
                  <a:pt x="136" y="2062"/>
                </a:cubicBezTo>
                <a:cubicBezTo>
                  <a:pt x="136" y="2031"/>
                  <a:pt x="136" y="2020"/>
                  <a:pt x="139" y="1987"/>
                </a:cubicBezTo>
                <a:cubicBezTo>
                  <a:pt x="134" y="1977"/>
                  <a:pt x="132" y="1965"/>
                  <a:pt x="129" y="1954"/>
                </a:cubicBezTo>
                <a:cubicBezTo>
                  <a:pt x="116" y="1966"/>
                  <a:pt x="103" y="1978"/>
                  <a:pt x="90" y="1990"/>
                </a:cubicBezTo>
                <a:close/>
                <a:moveTo>
                  <a:pt x="139" y="1664"/>
                </a:moveTo>
                <a:cubicBezTo>
                  <a:pt x="139" y="1665"/>
                  <a:pt x="139" y="1665"/>
                  <a:pt x="140" y="1665"/>
                </a:cubicBezTo>
                <a:cubicBezTo>
                  <a:pt x="137" y="1643"/>
                  <a:pt x="139" y="1601"/>
                  <a:pt x="137" y="1571"/>
                </a:cubicBezTo>
                <a:cubicBezTo>
                  <a:pt x="127" y="1583"/>
                  <a:pt x="120" y="1597"/>
                  <a:pt x="110" y="1608"/>
                </a:cubicBezTo>
                <a:cubicBezTo>
                  <a:pt x="123" y="1622"/>
                  <a:pt x="129" y="1645"/>
                  <a:pt x="139" y="1664"/>
                </a:cubicBezTo>
                <a:close/>
                <a:moveTo>
                  <a:pt x="119" y="1786"/>
                </a:moveTo>
                <a:cubicBezTo>
                  <a:pt x="127" y="1804"/>
                  <a:pt x="135" y="1831"/>
                  <a:pt x="143" y="1849"/>
                </a:cubicBezTo>
                <a:cubicBezTo>
                  <a:pt x="141" y="1816"/>
                  <a:pt x="143" y="1784"/>
                  <a:pt x="140" y="1754"/>
                </a:cubicBezTo>
                <a:cubicBezTo>
                  <a:pt x="136" y="1768"/>
                  <a:pt x="126" y="1775"/>
                  <a:pt x="119" y="1786"/>
                </a:cubicBezTo>
                <a:close/>
                <a:moveTo>
                  <a:pt x="139" y="1963"/>
                </a:moveTo>
                <a:cubicBezTo>
                  <a:pt x="138" y="1953"/>
                  <a:pt x="140" y="1950"/>
                  <a:pt x="140" y="1940"/>
                </a:cubicBezTo>
                <a:cubicBezTo>
                  <a:pt x="135" y="1940"/>
                  <a:pt x="134" y="1945"/>
                  <a:pt x="132" y="1949"/>
                </a:cubicBezTo>
                <a:cubicBezTo>
                  <a:pt x="138" y="1950"/>
                  <a:pt x="136" y="1959"/>
                  <a:pt x="139" y="19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87771" y="2395543"/>
            <a:ext cx="2311719" cy="1965901"/>
            <a:chOff x="4735513" y="1379538"/>
            <a:chExt cx="976313" cy="830263"/>
          </a:xfrm>
        </p:grpSpPr>
        <p:sp>
          <p:nvSpPr>
            <p:cNvPr id="3" name="Freeform 140"/>
            <p:cNvSpPr/>
            <p:nvPr/>
          </p:nvSpPr>
          <p:spPr bwMode="auto">
            <a:xfrm>
              <a:off x="5035551" y="1912938"/>
              <a:ext cx="79375" cy="14288"/>
            </a:xfrm>
            <a:custGeom>
              <a:avLst/>
              <a:gdLst>
                <a:gd name="T0" fmla="*/ 0 w 102"/>
                <a:gd name="T1" fmla="*/ 0 h 18"/>
                <a:gd name="T2" fmla="*/ 102 w 102"/>
                <a:gd name="T3" fmla="*/ 11 h 18"/>
                <a:gd name="T4" fmla="*/ 79 w 102"/>
                <a:gd name="T5" fmla="*/ 17 h 18"/>
                <a:gd name="T6" fmla="*/ 41 w 102"/>
                <a:gd name="T7" fmla="*/ 11 h 18"/>
                <a:gd name="T8" fmla="*/ 9 w 102"/>
                <a:gd name="T9" fmla="*/ 2 h 18"/>
                <a:gd name="T10" fmla="*/ 0 w 102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8">
                  <a:moveTo>
                    <a:pt x="0" y="0"/>
                  </a:moveTo>
                  <a:cubicBezTo>
                    <a:pt x="38" y="2"/>
                    <a:pt x="66" y="9"/>
                    <a:pt x="102" y="11"/>
                  </a:cubicBezTo>
                  <a:cubicBezTo>
                    <a:pt x="99" y="18"/>
                    <a:pt x="87" y="18"/>
                    <a:pt x="79" y="17"/>
                  </a:cubicBezTo>
                  <a:cubicBezTo>
                    <a:pt x="69" y="16"/>
                    <a:pt x="54" y="13"/>
                    <a:pt x="41" y="11"/>
                  </a:cubicBezTo>
                  <a:cubicBezTo>
                    <a:pt x="29" y="9"/>
                    <a:pt x="18" y="3"/>
                    <a:pt x="9" y="2"/>
                  </a:cubicBezTo>
                  <a:cubicBezTo>
                    <a:pt x="6" y="2"/>
                    <a:pt x="1" y="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141"/>
            <p:cNvSpPr/>
            <p:nvPr/>
          </p:nvSpPr>
          <p:spPr bwMode="auto">
            <a:xfrm>
              <a:off x="4795838" y="2051051"/>
              <a:ext cx="87313" cy="11113"/>
            </a:xfrm>
            <a:custGeom>
              <a:avLst/>
              <a:gdLst>
                <a:gd name="T0" fmla="*/ 112 w 112"/>
                <a:gd name="T1" fmla="*/ 11 h 14"/>
                <a:gd name="T2" fmla="*/ 75 w 112"/>
                <a:gd name="T3" fmla="*/ 12 h 14"/>
                <a:gd name="T4" fmla="*/ 0 w 112"/>
                <a:gd name="T5" fmla="*/ 4 h 14"/>
                <a:gd name="T6" fmla="*/ 0 w 112"/>
                <a:gd name="T7" fmla="*/ 0 h 14"/>
                <a:gd name="T8" fmla="*/ 112 w 112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4">
                  <a:moveTo>
                    <a:pt x="112" y="11"/>
                  </a:moveTo>
                  <a:cubicBezTo>
                    <a:pt x="101" y="14"/>
                    <a:pt x="87" y="13"/>
                    <a:pt x="75" y="12"/>
                  </a:cubicBezTo>
                  <a:cubicBezTo>
                    <a:pt x="50" y="11"/>
                    <a:pt x="16" y="13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38" y="2"/>
                    <a:pt x="79" y="4"/>
                    <a:pt x="1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142"/>
            <p:cNvSpPr/>
            <p:nvPr/>
          </p:nvSpPr>
          <p:spPr bwMode="auto">
            <a:xfrm>
              <a:off x="5008563" y="2090738"/>
              <a:ext cx="30163" cy="6350"/>
            </a:xfrm>
            <a:custGeom>
              <a:avLst/>
              <a:gdLst>
                <a:gd name="T0" fmla="*/ 0 w 39"/>
                <a:gd name="T1" fmla="*/ 2 h 7"/>
                <a:gd name="T2" fmla="*/ 39 w 39"/>
                <a:gd name="T3" fmla="*/ 6 h 7"/>
                <a:gd name="T4" fmla="*/ 0 w 3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7">
                  <a:moveTo>
                    <a:pt x="0" y="2"/>
                  </a:moveTo>
                  <a:cubicBezTo>
                    <a:pt x="12" y="0"/>
                    <a:pt x="27" y="5"/>
                    <a:pt x="39" y="6"/>
                  </a:cubicBezTo>
                  <a:cubicBezTo>
                    <a:pt x="24" y="7"/>
                    <a:pt x="14" y="4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43"/>
            <p:cNvSpPr/>
            <p:nvPr/>
          </p:nvSpPr>
          <p:spPr bwMode="auto">
            <a:xfrm>
              <a:off x="5286376" y="2108201"/>
              <a:ext cx="34925" cy="11113"/>
            </a:xfrm>
            <a:custGeom>
              <a:avLst/>
              <a:gdLst>
                <a:gd name="T0" fmla="*/ 44 w 44"/>
                <a:gd name="T1" fmla="*/ 3 h 14"/>
                <a:gd name="T2" fmla="*/ 44 w 44"/>
                <a:gd name="T3" fmla="*/ 10 h 14"/>
                <a:gd name="T4" fmla="*/ 0 w 44"/>
                <a:gd name="T5" fmla="*/ 4 h 14"/>
                <a:gd name="T6" fmla="*/ 44 w 44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4">
                  <a:moveTo>
                    <a:pt x="44" y="3"/>
                  </a:moveTo>
                  <a:cubicBezTo>
                    <a:pt x="44" y="5"/>
                    <a:pt x="44" y="8"/>
                    <a:pt x="44" y="10"/>
                  </a:cubicBezTo>
                  <a:cubicBezTo>
                    <a:pt x="32" y="14"/>
                    <a:pt x="8" y="8"/>
                    <a:pt x="0" y="4"/>
                  </a:cubicBezTo>
                  <a:cubicBezTo>
                    <a:pt x="10" y="0"/>
                    <a:pt x="34" y="0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44"/>
            <p:cNvSpPr/>
            <p:nvPr/>
          </p:nvSpPr>
          <p:spPr bwMode="auto">
            <a:xfrm>
              <a:off x="4984751" y="2087563"/>
              <a:ext cx="22225" cy="6350"/>
            </a:xfrm>
            <a:custGeom>
              <a:avLst/>
              <a:gdLst>
                <a:gd name="T0" fmla="*/ 0 w 27"/>
                <a:gd name="T1" fmla="*/ 0 h 7"/>
                <a:gd name="T2" fmla="*/ 27 w 27"/>
                <a:gd name="T3" fmla="*/ 4 h 7"/>
                <a:gd name="T4" fmla="*/ 0 w 2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cubicBezTo>
                    <a:pt x="6" y="3"/>
                    <a:pt x="16" y="3"/>
                    <a:pt x="27" y="4"/>
                  </a:cubicBezTo>
                  <a:cubicBezTo>
                    <a:pt x="23" y="7"/>
                    <a:pt x="4" y="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5"/>
            <p:cNvSpPr>
              <a:spLocks noEditPoints="1"/>
            </p:cNvSpPr>
            <p:nvPr/>
          </p:nvSpPr>
          <p:spPr bwMode="auto">
            <a:xfrm>
              <a:off x="4735513" y="1379538"/>
              <a:ext cx="976313" cy="830263"/>
            </a:xfrm>
            <a:custGeom>
              <a:avLst/>
              <a:gdLst>
                <a:gd name="T0" fmla="*/ 530 w 1252"/>
                <a:gd name="T1" fmla="*/ 164 h 1065"/>
                <a:gd name="T2" fmla="*/ 987 w 1252"/>
                <a:gd name="T3" fmla="*/ 455 h 1065"/>
                <a:gd name="T4" fmla="*/ 1231 w 1252"/>
                <a:gd name="T5" fmla="*/ 739 h 1065"/>
                <a:gd name="T6" fmla="*/ 735 w 1252"/>
                <a:gd name="T7" fmla="*/ 1056 h 1065"/>
                <a:gd name="T8" fmla="*/ 170 w 1252"/>
                <a:gd name="T9" fmla="*/ 984 h 1065"/>
                <a:gd name="T10" fmla="*/ 33 w 1252"/>
                <a:gd name="T11" fmla="*/ 898 h 1065"/>
                <a:gd name="T12" fmla="*/ 111 w 1252"/>
                <a:gd name="T13" fmla="*/ 721 h 1065"/>
                <a:gd name="T14" fmla="*/ 70 w 1252"/>
                <a:gd name="T15" fmla="*/ 616 h 1065"/>
                <a:gd name="T16" fmla="*/ 245 w 1252"/>
                <a:gd name="T17" fmla="*/ 446 h 1065"/>
                <a:gd name="T18" fmla="*/ 415 w 1252"/>
                <a:gd name="T19" fmla="*/ 186 h 1065"/>
                <a:gd name="T20" fmla="*/ 431 w 1252"/>
                <a:gd name="T21" fmla="*/ 101 h 1065"/>
                <a:gd name="T22" fmla="*/ 479 w 1252"/>
                <a:gd name="T23" fmla="*/ 62 h 1065"/>
                <a:gd name="T24" fmla="*/ 678 w 1252"/>
                <a:gd name="T25" fmla="*/ 29 h 1065"/>
                <a:gd name="T26" fmla="*/ 563 w 1252"/>
                <a:gd name="T27" fmla="*/ 19 h 1065"/>
                <a:gd name="T28" fmla="*/ 444 w 1252"/>
                <a:gd name="T29" fmla="*/ 173 h 1065"/>
                <a:gd name="T30" fmla="*/ 507 w 1252"/>
                <a:gd name="T31" fmla="*/ 96 h 1065"/>
                <a:gd name="T32" fmla="*/ 568 w 1252"/>
                <a:gd name="T33" fmla="*/ 83 h 1065"/>
                <a:gd name="T34" fmla="*/ 476 w 1252"/>
                <a:gd name="T35" fmla="*/ 142 h 1065"/>
                <a:gd name="T36" fmla="*/ 520 w 1252"/>
                <a:gd name="T37" fmla="*/ 157 h 1065"/>
                <a:gd name="T38" fmla="*/ 425 w 1252"/>
                <a:gd name="T39" fmla="*/ 29 h 1065"/>
                <a:gd name="T40" fmla="*/ 430 w 1252"/>
                <a:gd name="T41" fmla="*/ 167 h 1065"/>
                <a:gd name="T42" fmla="*/ 573 w 1252"/>
                <a:gd name="T43" fmla="*/ 526 h 1065"/>
                <a:gd name="T44" fmla="*/ 486 w 1252"/>
                <a:gd name="T45" fmla="*/ 187 h 1065"/>
                <a:gd name="T46" fmla="*/ 423 w 1252"/>
                <a:gd name="T47" fmla="*/ 213 h 1065"/>
                <a:gd name="T48" fmla="*/ 288 w 1252"/>
                <a:gd name="T49" fmla="*/ 496 h 1065"/>
                <a:gd name="T50" fmla="*/ 500 w 1252"/>
                <a:gd name="T51" fmla="*/ 501 h 1065"/>
                <a:gd name="T52" fmla="*/ 130 w 1252"/>
                <a:gd name="T53" fmla="*/ 562 h 1065"/>
                <a:gd name="T54" fmla="*/ 720 w 1252"/>
                <a:gd name="T55" fmla="*/ 649 h 1065"/>
                <a:gd name="T56" fmla="*/ 1056 w 1252"/>
                <a:gd name="T57" fmla="*/ 472 h 1065"/>
                <a:gd name="T58" fmla="*/ 694 w 1252"/>
                <a:gd name="T59" fmla="*/ 446 h 1065"/>
                <a:gd name="T60" fmla="*/ 475 w 1252"/>
                <a:gd name="T61" fmla="*/ 577 h 1065"/>
                <a:gd name="T62" fmla="*/ 998 w 1252"/>
                <a:gd name="T63" fmla="*/ 660 h 1065"/>
                <a:gd name="T64" fmla="*/ 1049 w 1252"/>
                <a:gd name="T65" fmla="*/ 508 h 1065"/>
                <a:gd name="T66" fmla="*/ 459 w 1252"/>
                <a:gd name="T67" fmla="*/ 555 h 1065"/>
                <a:gd name="T68" fmla="*/ 421 w 1252"/>
                <a:gd name="T69" fmla="*/ 560 h 1065"/>
                <a:gd name="T70" fmla="*/ 768 w 1252"/>
                <a:gd name="T71" fmla="*/ 807 h 1065"/>
                <a:gd name="T72" fmla="*/ 446 w 1252"/>
                <a:gd name="T73" fmla="*/ 768 h 1065"/>
                <a:gd name="T74" fmla="*/ 491 w 1252"/>
                <a:gd name="T75" fmla="*/ 826 h 1065"/>
                <a:gd name="T76" fmla="*/ 891 w 1252"/>
                <a:gd name="T77" fmla="*/ 785 h 1065"/>
                <a:gd name="T78" fmla="*/ 1205 w 1252"/>
                <a:gd name="T79" fmla="*/ 750 h 1065"/>
                <a:gd name="T80" fmla="*/ 76 w 1252"/>
                <a:gd name="T81" fmla="*/ 629 h 1065"/>
                <a:gd name="T82" fmla="*/ 251 w 1252"/>
                <a:gd name="T83" fmla="*/ 685 h 1065"/>
                <a:gd name="T84" fmla="*/ 501 w 1252"/>
                <a:gd name="T85" fmla="*/ 743 h 1065"/>
                <a:gd name="T86" fmla="*/ 644 w 1252"/>
                <a:gd name="T87" fmla="*/ 719 h 1065"/>
                <a:gd name="T88" fmla="*/ 709 w 1252"/>
                <a:gd name="T89" fmla="*/ 681 h 1065"/>
                <a:gd name="T90" fmla="*/ 1201 w 1252"/>
                <a:gd name="T91" fmla="*/ 694 h 1065"/>
                <a:gd name="T92" fmla="*/ 1132 w 1252"/>
                <a:gd name="T93" fmla="*/ 636 h 1065"/>
                <a:gd name="T94" fmla="*/ 754 w 1252"/>
                <a:gd name="T95" fmla="*/ 792 h 1065"/>
                <a:gd name="T96" fmla="*/ 710 w 1252"/>
                <a:gd name="T97" fmla="*/ 781 h 1065"/>
                <a:gd name="T98" fmla="*/ 360 w 1252"/>
                <a:gd name="T99" fmla="*/ 746 h 1065"/>
                <a:gd name="T100" fmla="*/ 710 w 1252"/>
                <a:gd name="T101" fmla="*/ 781 h 1065"/>
                <a:gd name="T102" fmla="*/ 192 w 1252"/>
                <a:gd name="T103" fmla="*/ 806 h 1065"/>
                <a:gd name="T104" fmla="*/ 68 w 1252"/>
                <a:gd name="T105" fmla="*/ 821 h 1065"/>
                <a:gd name="T106" fmla="*/ 50 w 1252"/>
                <a:gd name="T107" fmla="*/ 919 h 1065"/>
                <a:gd name="T108" fmla="*/ 517 w 1252"/>
                <a:gd name="T109" fmla="*/ 955 h 1065"/>
                <a:gd name="T110" fmla="*/ 603 w 1252"/>
                <a:gd name="T111" fmla="*/ 898 h 1065"/>
                <a:gd name="T112" fmla="*/ 386 w 1252"/>
                <a:gd name="T113" fmla="*/ 853 h 1065"/>
                <a:gd name="T114" fmla="*/ 866 w 1252"/>
                <a:gd name="T115" fmla="*/ 811 h 1065"/>
                <a:gd name="T116" fmla="*/ 840 w 1252"/>
                <a:gd name="T117" fmla="*/ 827 h 1065"/>
                <a:gd name="T118" fmla="*/ 780 w 1252"/>
                <a:gd name="T119" fmla="*/ 862 h 1065"/>
                <a:gd name="T120" fmla="*/ 756 w 1252"/>
                <a:gd name="T121" fmla="*/ 1032 h 1065"/>
                <a:gd name="T122" fmla="*/ 278 w 1252"/>
                <a:gd name="T123" fmla="*/ 975 h 1065"/>
                <a:gd name="T124" fmla="*/ 751 w 1252"/>
                <a:gd name="T125" fmla="*/ 1046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2" h="1065">
                  <a:moveTo>
                    <a:pt x="721" y="42"/>
                  </a:moveTo>
                  <a:cubicBezTo>
                    <a:pt x="725" y="52"/>
                    <a:pt x="719" y="57"/>
                    <a:pt x="714" y="59"/>
                  </a:cubicBezTo>
                  <a:cubicBezTo>
                    <a:pt x="706" y="70"/>
                    <a:pt x="695" y="79"/>
                    <a:pt x="688" y="91"/>
                  </a:cubicBezTo>
                  <a:cubicBezTo>
                    <a:pt x="671" y="104"/>
                    <a:pt x="646" y="109"/>
                    <a:pt x="624" y="113"/>
                  </a:cubicBezTo>
                  <a:cubicBezTo>
                    <a:pt x="616" y="151"/>
                    <a:pt x="584" y="166"/>
                    <a:pt x="548" y="147"/>
                  </a:cubicBezTo>
                  <a:cubicBezTo>
                    <a:pt x="540" y="152"/>
                    <a:pt x="538" y="160"/>
                    <a:pt x="530" y="164"/>
                  </a:cubicBezTo>
                  <a:cubicBezTo>
                    <a:pt x="512" y="175"/>
                    <a:pt x="484" y="167"/>
                    <a:pt x="469" y="182"/>
                  </a:cubicBezTo>
                  <a:cubicBezTo>
                    <a:pt x="531" y="163"/>
                    <a:pt x="597" y="186"/>
                    <a:pt x="634" y="222"/>
                  </a:cubicBezTo>
                  <a:cubicBezTo>
                    <a:pt x="673" y="281"/>
                    <a:pt x="660" y="382"/>
                    <a:pt x="636" y="448"/>
                  </a:cubicBezTo>
                  <a:cubicBezTo>
                    <a:pt x="685" y="421"/>
                    <a:pt x="751" y="437"/>
                    <a:pt x="815" y="445"/>
                  </a:cubicBezTo>
                  <a:cubicBezTo>
                    <a:pt x="849" y="449"/>
                    <a:pt x="883" y="451"/>
                    <a:pt x="922" y="450"/>
                  </a:cubicBezTo>
                  <a:cubicBezTo>
                    <a:pt x="943" y="449"/>
                    <a:pt x="967" y="455"/>
                    <a:pt x="987" y="455"/>
                  </a:cubicBezTo>
                  <a:cubicBezTo>
                    <a:pt x="1021" y="454"/>
                    <a:pt x="1070" y="465"/>
                    <a:pt x="1105" y="455"/>
                  </a:cubicBezTo>
                  <a:cubicBezTo>
                    <a:pt x="1114" y="457"/>
                    <a:pt x="1117" y="461"/>
                    <a:pt x="1126" y="458"/>
                  </a:cubicBezTo>
                  <a:cubicBezTo>
                    <a:pt x="1136" y="464"/>
                    <a:pt x="1143" y="472"/>
                    <a:pt x="1154" y="477"/>
                  </a:cubicBezTo>
                  <a:cubicBezTo>
                    <a:pt x="1168" y="496"/>
                    <a:pt x="1172" y="534"/>
                    <a:pt x="1159" y="557"/>
                  </a:cubicBezTo>
                  <a:cubicBezTo>
                    <a:pt x="1170" y="559"/>
                    <a:pt x="1196" y="558"/>
                    <a:pt x="1205" y="558"/>
                  </a:cubicBezTo>
                  <a:cubicBezTo>
                    <a:pt x="1245" y="592"/>
                    <a:pt x="1252" y="678"/>
                    <a:pt x="1231" y="739"/>
                  </a:cubicBezTo>
                  <a:cubicBezTo>
                    <a:pt x="1129" y="823"/>
                    <a:pt x="1020" y="901"/>
                    <a:pt x="907" y="975"/>
                  </a:cubicBezTo>
                  <a:cubicBezTo>
                    <a:pt x="905" y="978"/>
                    <a:pt x="904" y="982"/>
                    <a:pt x="902" y="984"/>
                  </a:cubicBezTo>
                  <a:cubicBezTo>
                    <a:pt x="898" y="983"/>
                    <a:pt x="897" y="986"/>
                    <a:pt x="893" y="985"/>
                  </a:cubicBezTo>
                  <a:cubicBezTo>
                    <a:pt x="869" y="1005"/>
                    <a:pt x="836" y="1024"/>
                    <a:pt x="806" y="1042"/>
                  </a:cubicBezTo>
                  <a:cubicBezTo>
                    <a:pt x="797" y="1048"/>
                    <a:pt x="785" y="1060"/>
                    <a:pt x="775" y="1062"/>
                  </a:cubicBezTo>
                  <a:cubicBezTo>
                    <a:pt x="763" y="1065"/>
                    <a:pt x="750" y="1058"/>
                    <a:pt x="735" y="1056"/>
                  </a:cubicBezTo>
                  <a:cubicBezTo>
                    <a:pt x="723" y="1054"/>
                    <a:pt x="710" y="1057"/>
                    <a:pt x="698" y="1056"/>
                  </a:cubicBezTo>
                  <a:cubicBezTo>
                    <a:pt x="685" y="1056"/>
                    <a:pt x="673" y="1051"/>
                    <a:pt x="660" y="1050"/>
                  </a:cubicBezTo>
                  <a:cubicBezTo>
                    <a:pt x="612" y="1045"/>
                    <a:pt x="553" y="1040"/>
                    <a:pt x="504" y="1036"/>
                  </a:cubicBezTo>
                  <a:cubicBezTo>
                    <a:pt x="459" y="1033"/>
                    <a:pt x="419" y="1030"/>
                    <a:pt x="383" y="1025"/>
                  </a:cubicBezTo>
                  <a:cubicBezTo>
                    <a:pt x="347" y="1020"/>
                    <a:pt x="307" y="1009"/>
                    <a:pt x="264" y="1001"/>
                  </a:cubicBezTo>
                  <a:cubicBezTo>
                    <a:pt x="231" y="996"/>
                    <a:pt x="204" y="989"/>
                    <a:pt x="170" y="984"/>
                  </a:cubicBezTo>
                  <a:cubicBezTo>
                    <a:pt x="139" y="979"/>
                    <a:pt x="105" y="969"/>
                    <a:pt x="69" y="963"/>
                  </a:cubicBezTo>
                  <a:cubicBezTo>
                    <a:pt x="61" y="961"/>
                    <a:pt x="53" y="962"/>
                    <a:pt x="45" y="960"/>
                  </a:cubicBezTo>
                  <a:cubicBezTo>
                    <a:pt x="38" y="959"/>
                    <a:pt x="32" y="956"/>
                    <a:pt x="25" y="955"/>
                  </a:cubicBezTo>
                  <a:cubicBezTo>
                    <a:pt x="16" y="954"/>
                    <a:pt x="13" y="961"/>
                    <a:pt x="2" y="955"/>
                  </a:cubicBezTo>
                  <a:cubicBezTo>
                    <a:pt x="0" y="932"/>
                    <a:pt x="22" y="918"/>
                    <a:pt x="40" y="915"/>
                  </a:cubicBezTo>
                  <a:cubicBezTo>
                    <a:pt x="42" y="907"/>
                    <a:pt x="34" y="906"/>
                    <a:pt x="33" y="898"/>
                  </a:cubicBezTo>
                  <a:cubicBezTo>
                    <a:pt x="31" y="885"/>
                    <a:pt x="44" y="878"/>
                    <a:pt x="49" y="868"/>
                  </a:cubicBezTo>
                  <a:cubicBezTo>
                    <a:pt x="37" y="846"/>
                    <a:pt x="57" y="820"/>
                    <a:pt x="42" y="802"/>
                  </a:cubicBezTo>
                  <a:cubicBezTo>
                    <a:pt x="41" y="797"/>
                    <a:pt x="46" y="795"/>
                    <a:pt x="47" y="791"/>
                  </a:cubicBezTo>
                  <a:cubicBezTo>
                    <a:pt x="29" y="791"/>
                    <a:pt x="15" y="791"/>
                    <a:pt x="5" y="781"/>
                  </a:cubicBezTo>
                  <a:cubicBezTo>
                    <a:pt x="6" y="776"/>
                    <a:pt x="7" y="769"/>
                    <a:pt x="10" y="763"/>
                  </a:cubicBezTo>
                  <a:cubicBezTo>
                    <a:pt x="41" y="749"/>
                    <a:pt x="82" y="737"/>
                    <a:pt x="111" y="721"/>
                  </a:cubicBezTo>
                  <a:cubicBezTo>
                    <a:pt x="102" y="715"/>
                    <a:pt x="81" y="718"/>
                    <a:pt x="64" y="715"/>
                  </a:cubicBezTo>
                  <a:cubicBezTo>
                    <a:pt x="59" y="714"/>
                    <a:pt x="54" y="711"/>
                    <a:pt x="49" y="710"/>
                  </a:cubicBezTo>
                  <a:cubicBezTo>
                    <a:pt x="39" y="708"/>
                    <a:pt x="26" y="713"/>
                    <a:pt x="25" y="697"/>
                  </a:cubicBezTo>
                  <a:cubicBezTo>
                    <a:pt x="33" y="690"/>
                    <a:pt x="40" y="682"/>
                    <a:pt x="53" y="679"/>
                  </a:cubicBezTo>
                  <a:cubicBezTo>
                    <a:pt x="54" y="658"/>
                    <a:pt x="72" y="650"/>
                    <a:pt x="64" y="631"/>
                  </a:cubicBezTo>
                  <a:cubicBezTo>
                    <a:pt x="64" y="624"/>
                    <a:pt x="70" y="624"/>
                    <a:pt x="70" y="616"/>
                  </a:cubicBezTo>
                  <a:cubicBezTo>
                    <a:pt x="67" y="611"/>
                    <a:pt x="58" y="603"/>
                    <a:pt x="64" y="597"/>
                  </a:cubicBezTo>
                  <a:cubicBezTo>
                    <a:pt x="56" y="594"/>
                    <a:pt x="50" y="590"/>
                    <a:pt x="45" y="585"/>
                  </a:cubicBezTo>
                  <a:cubicBezTo>
                    <a:pt x="49" y="580"/>
                    <a:pt x="50" y="570"/>
                    <a:pt x="56" y="565"/>
                  </a:cubicBezTo>
                  <a:cubicBezTo>
                    <a:pt x="68" y="558"/>
                    <a:pt x="99" y="559"/>
                    <a:pt x="115" y="555"/>
                  </a:cubicBezTo>
                  <a:cubicBezTo>
                    <a:pt x="181" y="542"/>
                    <a:pt x="238" y="537"/>
                    <a:pt x="291" y="512"/>
                  </a:cubicBezTo>
                  <a:cubicBezTo>
                    <a:pt x="274" y="494"/>
                    <a:pt x="258" y="471"/>
                    <a:pt x="245" y="446"/>
                  </a:cubicBezTo>
                  <a:cubicBezTo>
                    <a:pt x="231" y="422"/>
                    <a:pt x="219" y="391"/>
                    <a:pt x="216" y="362"/>
                  </a:cubicBezTo>
                  <a:cubicBezTo>
                    <a:pt x="213" y="332"/>
                    <a:pt x="219" y="301"/>
                    <a:pt x="225" y="273"/>
                  </a:cubicBezTo>
                  <a:cubicBezTo>
                    <a:pt x="234" y="228"/>
                    <a:pt x="264" y="186"/>
                    <a:pt x="308" y="178"/>
                  </a:cubicBezTo>
                  <a:cubicBezTo>
                    <a:pt x="313" y="177"/>
                    <a:pt x="320" y="179"/>
                    <a:pt x="327" y="178"/>
                  </a:cubicBezTo>
                  <a:cubicBezTo>
                    <a:pt x="332" y="178"/>
                    <a:pt x="339" y="175"/>
                    <a:pt x="344" y="174"/>
                  </a:cubicBezTo>
                  <a:cubicBezTo>
                    <a:pt x="367" y="173"/>
                    <a:pt x="392" y="182"/>
                    <a:pt x="415" y="186"/>
                  </a:cubicBezTo>
                  <a:cubicBezTo>
                    <a:pt x="410" y="166"/>
                    <a:pt x="410" y="143"/>
                    <a:pt x="409" y="118"/>
                  </a:cubicBezTo>
                  <a:cubicBezTo>
                    <a:pt x="408" y="104"/>
                    <a:pt x="405" y="90"/>
                    <a:pt x="405" y="76"/>
                  </a:cubicBezTo>
                  <a:cubicBezTo>
                    <a:pt x="406" y="65"/>
                    <a:pt x="410" y="55"/>
                    <a:pt x="410" y="45"/>
                  </a:cubicBezTo>
                  <a:cubicBezTo>
                    <a:pt x="410" y="36"/>
                    <a:pt x="405" y="28"/>
                    <a:pt x="411" y="21"/>
                  </a:cubicBezTo>
                  <a:cubicBezTo>
                    <a:pt x="422" y="17"/>
                    <a:pt x="436" y="16"/>
                    <a:pt x="446" y="24"/>
                  </a:cubicBezTo>
                  <a:cubicBezTo>
                    <a:pt x="444" y="48"/>
                    <a:pt x="433" y="72"/>
                    <a:pt x="431" y="101"/>
                  </a:cubicBezTo>
                  <a:cubicBezTo>
                    <a:pt x="430" y="120"/>
                    <a:pt x="429" y="136"/>
                    <a:pt x="429" y="156"/>
                  </a:cubicBezTo>
                  <a:cubicBezTo>
                    <a:pt x="430" y="156"/>
                    <a:pt x="430" y="157"/>
                    <a:pt x="431" y="157"/>
                  </a:cubicBezTo>
                  <a:cubicBezTo>
                    <a:pt x="433" y="139"/>
                    <a:pt x="434" y="120"/>
                    <a:pt x="443" y="107"/>
                  </a:cubicBezTo>
                  <a:cubicBezTo>
                    <a:pt x="446" y="102"/>
                    <a:pt x="454" y="99"/>
                    <a:pt x="459" y="95"/>
                  </a:cubicBezTo>
                  <a:cubicBezTo>
                    <a:pt x="461" y="93"/>
                    <a:pt x="465" y="90"/>
                    <a:pt x="466" y="88"/>
                  </a:cubicBezTo>
                  <a:cubicBezTo>
                    <a:pt x="472" y="82"/>
                    <a:pt x="473" y="71"/>
                    <a:pt x="479" y="62"/>
                  </a:cubicBezTo>
                  <a:cubicBezTo>
                    <a:pt x="483" y="56"/>
                    <a:pt x="494" y="47"/>
                    <a:pt x="499" y="45"/>
                  </a:cubicBezTo>
                  <a:cubicBezTo>
                    <a:pt x="509" y="40"/>
                    <a:pt x="521" y="45"/>
                    <a:pt x="531" y="39"/>
                  </a:cubicBezTo>
                  <a:cubicBezTo>
                    <a:pt x="544" y="31"/>
                    <a:pt x="546" y="16"/>
                    <a:pt x="558" y="10"/>
                  </a:cubicBezTo>
                  <a:cubicBezTo>
                    <a:pt x="572" y="3"/>
                    <a:pt x="598" y="0"/>
                    <a:pt x="611" y="10"/>
                  </a:cubicBezTo>
                  <a:cubicBezTo>
                    <a:pt x="617" y="15"/>
                    <a:pt x="625" y="26"/>
                    <a:pt x="634" y="27"/>
                  </a:cubicBezTo>
                  <a:cubicBezTo>
                    <a:pt x="647" y="29"/>
                    <a:pt x="663" y="26"/>
                    <a:pt x="678" y="29"/>
                  </a:cubicBezTo>
                  <a:cubicBezTo>
                    <a:pt x="690" y="30"/>
                    <a:pt x="701" y="35"/>
                    <a:pt x="710" y="40"/>
                  </a:cubicBezTo>
                  <a:cubicBezTo>
                    <a:pt x="714" y="42"/>
                    <a:pt x="718" y="39"/>
                    <a:pt x="721" y="42"/>
                  </a:cubicBezTo>
                  <a:close/>
                  <a:moveTo>
                    <a:pt x="659" y="35"/>
                  </a:moveTo>
                  <a:cubicBezTo>
                    <a:pt x="651" y="35"/>
                    <a:pt x="643" y="41"/>
                    <a:pt x="636" y="40"/>
                  </a:cubicBezTo>
                  <a:cubicBezTo>
                    <a:pt x="628" y="39"/>
                    <a:pt x="624" y="31"/>
                    <a:pt x="616" y="31"/>
                  </a:cubicBezTo>
                  <a:cubicBezTo>
                    <a:pt x="603" y="11"/>
                    <a:pt x="588" y="11"/>
                    <a:pt x="563" y="19"/>
                  </a:cubicBezTo>
                  <a:cubicBezTo>
                    <a:pt x="547" y="31"/>
                    <a:pt x="538" y="58"/>
                    <a:pt x="509" y="52"/>
                  </a:cubicBezTo>
                  <a:cubicBezTo>
                    <a:pt x="507" y="56"/>
                    <a:pt x="502" y="55"/>
                    <a:pt x="499" y="57"/>
                  </a:cubicBezTo>
                  <a:cubicBezTo>
                    <a:pt x="499" y="57"/>
                    <a:pt x="498" y="56"/>
                    <a:pt x="497" y="57"/>
                  </a:cubicBezTo>
                  <a:cubicBezTo>
                    <a:pt x="500" y="58"/>
                    <a:pt x="493" y="61"/>
                    <a:pt x="491" y="62"/>
                  </a:cubicBezTo>
                  <a:cubicBezTo>
                    <a:pt x="481" y="80"/>
                    <a:pt x="474" y="100"/>
                    <a:pt x="455" y="108"/>
                  </a:cubicBezTo>
                  <a:cubicBezTo>
                    <a:pt x="442" y="121"/>
                    <a:pt x="439" y="156"/>
                    <a:pt x="444" y="173"/>
                  </a:cubicBezTo>
                  <a:cubicBezTo>
                    <a:pt x="448" y="160"/>
                    <a:pt x="463" y="149"/>
                    <a:pt x="469" y="135"/>
                  </a:cubicBezTo>
                  <a:cubicBezTo>
                    <a:pt x="473" y="124"/>
                    <a:pt x="470" y="108"/>
                    <a:pt x="481" y="105"/>
                  </a:cubicBezTo>
                  <a:cubicBezTo>
                    <a:pt x="479" y="111"/>
                    <a:pt x="475" y="120"/>
                    <a:pt x="480" y="123"/>
                  </a:cubicBezTo>
                  <a:cubicBezTo>
                    <a:pt x="484" y="114"/>
                    <a:pt x="493" y="109"/>
                    <a:pt x="499" y="101"/>
                  </a:cubicBezTo>
                  <a:cubicBezTo>
                    <a:pt x="499" y="91"/>
                    <a:pt x="509" y="73"/>
                    <a:pt x="517" y="71"/>
                  </a:cubicBezTo>
                  <a:cubicBezTo>
                    <a:pt x="516" y="82"/>
                    <a:pt x="509" y="86"/>
                    <a:pt x="507" y="96"/>
                  </a:cubicBezTo>
                  <a:cubicBezTo>
                    <a:pt x="522" y="91"/>
                    <a:pt x="535" y="78"/>
                    <a:pt x="550" y="76"/>
                  </a:cubicBezTo>
                  <a:cubicBezTo>
                    <a:pt x="560" y="65"/>
                    <a:pt x="581" y="59"/>
                    <a:pt x="593" y="55"/>
                  </a:cubicBezTo>
                  <a:cubicBezTo>
                    <a:pt x="590" y="63"/>
                    <a:pt x="581" y="64"/>
                    <a:pt x="577" y="71"/>
                  </a:cubicBezTo>
                  <a:cubicBezTo>
                    <a:pt x="594" y="65"/>
                    <a:pt x="616" y="69"/>
                    <a:pt x="638" y="65"/>
                  </a:cubicBezTo>
                  <a:cubicBezTo>
                    <a:pt x="654" y="62"/>
                    <a:pt x="672" y="49"/>
                    <a:pt x="689" y="51"/>
                  </a:cubicBezTo>
                  <a:cubicBezTo>
                    <a:pt x="664" y="81"/>
                    <a:pt x="605" y="69"/>
                    <a:pt x="568" y="83"/>
                  </a:cubicBezTo>
                  <a:cubicBezTo>
                    <a:pt x="580" y="90"/>
                    <a:pt x="598" y="97"/>
                    <a:pt x="602" y="107"/>
                  </a:cubicBezTo>
                  <a:cubicBezTo>
                    <a:pt x="588" y="104"/>
                    <a:pt x="572" y="89"/>
                    <a:pt x="553" y="88"/>
                  </a:cubicBezTo>
                  <a:cubicBezTo>
                    <a:pt x="539" y="88"/>
                    <a:pt x="528" y="96"/>
                    <a:pt x="517" y="103"/>
                  </a:cubicBezTo>
                  <a:cubicBezTo>
                    <a:pt x="532" y="106"/>
                    <a:pt x="545" y="111"/>
                    <a:pt x="555" y="120"/>
                  </a:cubicBezTo>
                  <a:cubicBezTo>
                    <a:pt x="540" y="121"/>
                    <a:pt x="521" y="105"/>
                    <a:pt x="506" y="112"/>
                  </a:cubicBezTo>
                  <a:cubicBezTo>
                    <a:pt x="493" y="118"/>
                    <a:pt x="484" y="130"/>
                    <a:pt x="476" y="142"/>
                  </a:cubicBezTo>
                  <a:cubicBezTo>
                    <a:pt x="490" y="139"/>
                    <a:pt x="510" y="134"/>
                    <a:pt x="520" y="143"/>
                  </a:cubicBezTo>
                  <a:cubicBezTo>
                    <a:pt x="500" y="140"/>
                    <a:pt x="483" y="152"/>
                    <a:pt x="466" y="154"/>
                  </a:cubicBezTo>
                  <a:cubicBezTo>
                    <a:pt x="459" y="166"/>
                    <a:pt x="446" y="180"/>
                    <a:pt x="446" y="196"/>
                  </a:cubicBezTo>
                  <a:cubicBezTo>
                    <a:pt x="447" y="190"/>
                    <a:pt x="451" y="188"/>
                    <a:pt x="451" y="182"/>
                  </a:cubicBezTo>
                  <a:cubicBezTo>
                    <a:pt x="462" y="174"/>
                    <a:pt x="469" y="165"/>
                    <a:pt x="484" y="162"/>
                  </a:cubicBezTo>
                  <a:cubicBezTo>
                    <a:pt x="495" y="159"/>
                    <a:pt x="509" y="161"/>
                    <a:pt x="520" y="157"/>
                  </a:cubicBezTo>
                  <a:cubicBezTo>
                    <a:pt x="533" y="152"/>
                    <a:pt x="535" y="136"/>
                    <a:pt x="550" y="135"/>
                  </a:cubicBezTo>
                  <a:cubicBezTo>
                    <a:pt x="575" y="156"/>
                    <a:pt x="611" y="141"/>
                    <a:pt x="613" y="106"/>
                  </a:cubicBezTo>
                  <a:cubicBezTo>
                    <a:pt x="624" y="96"/>
                    <a:pt x="644" y="101"/>
                    <a:pt x="658" y="96"/>
                  </a:cubicBezTo>
                  <a:cubicBezTo>
                    <a:pt x="682" y="88"/>
                    <a:pt x="691" y="67"/>
                    <a:pt x="707" y="49"/>
                  </a:cubicBezTo>
                  <a:cubicBezTo>
                    <a:pt x="690" y="44"/>
                    <a:pt x="677" y="34"/>
                    <a:pt x="659" y="35"/>
                  </a:cubicBezTo>
                  <a:close/>
                  <a:moveTo>
                    <a:pt x="425" y="29"/>
                  </a:moveTo>
                  <a:cubicBezTo>
                    <a:pt x="408" y="63"/>
                    <a:pt x="415" y="112"/>
                    <a:pt x="420" y="149"/>
                  </a:cubicBezTo>
                  <a:cubicBezTo>
                    <a:pt x="424" y="117"/>
                    <a:pt x="421" y="84"/>
                    <a:pt x="429" y="56"/>
                  </a:cubicBezTo>
                  <a:cubicBezTo>
                    <a:pt x="431" y="47"/>
                    <a:pt x="440" y="37"/>
                    <a:pt x="433" y="29"/>
                  </a:cubicBezTo>
                  <a:cubicBezTo>
                    <a:pt x="431" y="25"/>
                    <a:pt x="429" y="30"/>
                    <a:pt x="425" y="29"/>
                  </a:cubicBezTo>
                  <a:close/>
                  <a:moveTo>
                    <a:pt x="431" y="176"/>
                  </a:moveTo>
                  <a:cubicBezTo>
                    <a:pt x="433" y="186"/>
                    <a:pt x="435" y="171"/>
                    <a:pt x="430" y="167"/>
                  </a:cubicBezTo>
                  <a:cubicBezTo>
                    <a:pt x="430" y="173"/>
                    <a:pt x="431" y="173"/>
                    <a:pt x="431" y="176"/>
                  </a:cubicBezTo>
                  <a:close/>
                  <a:moveTo>
                    <a:pt x="500" y="501"/>
                  </a:moveTo>
                  <a:cubicBezTo>
                    <a:pt x="509" y="507"/>
                    <a:pt x="478" y="542"/>
                    <a:pt x="470" y="544"/>
                  </a:cubicBezTo>
                  <a:cubicBezTo>
                    <a:pt x="469" y="544"/>
                    <a:pt x="469" y="545"/>
                    <a:pt x="470" y="545"/>
                  </a:cubicBezTo>
                  <a:cubicBezTo>
                    <a:pt x="475" y="545"/>
                    <a:pt x="485" y="549"/>
                    <a:pt x="491" y="552"/>
                  </a:cubicBezTo>
                  <a:cubicBezTo>
                    <a:pt x="527" y="556"/>
                    <a:pt x="553" y="542"/>
                    <a:pt x="573" y="526"/>
                  </a:cubicBezTo>
                  <a:cubicBezTo>
                    <a:pt x="581" y="519"/>
                    <a:pt x="590" y="514"/>
                    <a:pt x="594" y="509"/>
                  </a:cubicBezTo>
                  <a:cubicBezTo>
                    <a:pt x="605" y="497"/>
                    <a:pt x="616" y="468"/>
                    <a:pt x="617" y="457"/>
                  </a:cubicBezTo>
                  <a:cubicBezTo>
                    <a:pt x="619" y="454"/>
                    <a:pt x="622" y="451"/>
                    <a:pt x="624" y="448"/>
                  </a:cubicBezTo>
                  <a:cubicBezTo>
                    <a:pt x="637" y="409"/>
                    <a:pt x="650" y="359"/>
                    <a:pt x="648" y="315"/>
                  </a:cubicBezTo>
                  <a:cubicBezTo>
                    <a:pt x="646" y="277"/>
                    <a:pt x="638" y="232"/>
                    <a:pt x="612" y="215"/>
                  </a:cubicBezTo>
                  <a:cubicBezTo>
                    <a:pt x="579" y="195"/>
                    <a:pt x="530" y="178"/>
                    <a:pt x="486" y="187"/>
                  </a:cubicBezTo>
                  <a:cubicBezTo>
                    <a:pt x="466" y="191"/>
                    <a:pt x="449" y="204"/>
                    <a:pt x="434" y="219"/>
                  </a:cubicBezTo>
                  <a:cubicBezTo>
                    <a:pt x="428" y="220"/>
                    <a:pt x="419" y="225"/>
                    <a:pt x="411" y="228"/>
                  </a:cubicBezTo>
                  <a:cubicBezTo>
                    <a:pt x="401" y="225"/>
                    <a:pt x="392" y="225"/>
                    <a:pt x="384" y="227"/>
                  </a:cubicBezTo>
                  <a:cubicBezTo>
                    <a:pt x="379" y="220"/>
                    <a:pt x="366" y="221"/>
                    <a:pt x="369" y="207"/>
                  </a:cubicBezTo>
                  <a:cubicBezTo>
                    <a:pt x="373" y="207"/>
                    <a:pt x="374" y="205"/>
                    <a:pt x="377" y="204"/>
                  </a:cubicBezTo>
                  <a:cubicBezTo>
                    <a:pt x="385" y="216"/>
                    <a:pt x="409" y="220"/>
                    <a:pt x="423" y="213"/>
                  </a:cubicBezTo>
                  <a:cubicBezTo>
                    <a:pt x="423" y="208"/>
                    <a:pt x="418" y="201"/>
                    <a:pt x="416" y="194"/>
                  </a:cubicBezTo>
                  <a:cubicBezTo>
                    <a:pt x="407" y="198"/>
                    <a:pt x="399" y="191"/>
                    <a:pt x="390" y="189"/>
                  </a:cubicBezTo>
                  <a:cubicBezTo>
                    <a:pt x="351" y="182"/>
                    <a:pt x="300" y="185"/>
                    <a:pt x="273" y="208"/>
                  </a:cubicBezTo>
                  <a:cubicBezTo>
                    <a:pt x="268" y="213"/>
                    <a:pt x="260" y="217"/>
                    <a:pt x="257" y="220"/>
                  </a:cubicBezTo>
                  <a:cubicBezTo>
                    <a:pt x="228" y="253"/>
                    <a:pt x="218" y="338"/>
                    <a:pt x="231" y="384"/>
                  </a:cubicBezTo>
                  <a:cubicBezTo>
                    <a:pt x="242" y="423"/>
                    <a:pt x="259" y="468"/>
                    <a:pt x="288" y="496"/>
                  </a:cubicBezTo>
                  <a:cubicBezTo>
                    <a:pt x="314" y="520"/>
                    <a:pt x="336" y="543"/>
                    <a:pt x="372" y="552"/>
                  </a:cubicBezTo>
                  <a:cubicBezTo>
                    <a:pt x="391" y="557"/>
                    <a:pt x="406" y="549"/>
                    <a:pt x="423" y="547"/>
                  </a:cubicBezTo>
                  <a:cubicBezTo>
                    <a:pt x="401" y="534"/>
                    <a:pt x="381" y="519"/>
                    <a:pt x="375" y="491"/>
                  </a:cubicBezTo>
                  <a:cubicBezTo>
                    <a:pt x="393" y="509"/>
                    <a:pt x="406" y="531"/>
                    <a:pt x="431" y="541"/>
                  </a:cubicBezTo>
                  <a:cubicBezTo>
                    <a:pt x="448" y="541"/>
                    <a:pt x="459" y="537"/>
                    <a:pt x="475" y="529"/>
                  </a:cubicBezTo>
                  <a:cubicBezTo>
                    <a:pt x="482" y="525"/>
                    <a:pt x="491" y="495"/>
                    <a:pt x="500" y="501"/>
                  </a:cubicBezTo>
                  <a:close/>
                  <a:moveTo>
                    <a:pt x="333" y="549"/>
                  </a:moveTo>
                  <a:cubicBezTo>
                    <a:pt x="325" y="539"/>
                    <a:pt x="313" y="532"/>
                    <a:pt x="303" y="523"/>
                  </a:cubicBezTo>
                  <a:cubicBezTo>
                    <a:pt x="303" y="524"/>
                    <a:pt x="302" y="525"/>
                    <a:pt x="301" y="524"/>
                  </a:cubicBezTo>
                  <a:cubicBezTo>
                    <a:pt x="301" y="524"/>
                    <a:pt x="297" y="527"/>
                    <a:pt x="292" y="524"/>
                  </a:cubicBezTo>
                  <a:cubicBezTo>
                    <a:pt x="259" y="537"/>
                    <a:pt x="224" y="545"/>
                    <a:pt x="186" y="553"/>
                  </a:cubicBezTo>
                  <a:cubicBezTo>
                    <a:pt x="169" y="556"/>
                    <a:pt x="149" y="558"/>
                    <a:pt x="130" y="562"/>
                  </a:cubicBezTo>
                  <a:cubicBezTo>
                    <a:pt x="108" y="566"/>
                    <a:pt x="73" y="569"/>
                    <a:pt x="59" y="584"/>
                  </a:cubicBezTo>
                  <a:cubicBezTo>
                    <a:pt x="114" y="601"/>
                    <a:pt x="203" y="612"/>
                    <a:pt x="261" y="609"/>
                  </a:cubicBezTo>
                  <a:cubicBezTo>
                    <a:pt x="281" y="615"/>
                    <a:pt x="302" y="611"/>
                    <a:pt x="324" y="613"/>
                  </a:cubicBezTo>
                  <a:cubicBezTo>
                    <a:pt x="365" y="616"/>
                    <a:pt x="408" y="625"/>
                    <a:pt x="451" y="628"/>
                  </a:cubicBezTo>
                  <a:cubicBezTo>
                    <a:pt x="523" y="632"/>
                    <a:pt x="602" y="643"/>
                    <a:pt x="678" y="646"/>
                  </a:cubicBezTo>
                  <a:cubicBezTo>
                    <a:pt x="692" y="647"/>
                    <a:pt x="707" y="650"/>
                    <a:pt x="720" y="649"/>
                  </a:cubicBezTo>
                  <a:cubicBezTo>
                    <a:pt x="728" y="648"/>
                    <a:pt x="733" y="648"/>
                    <a:pt x="738" y="643"/>
                  </a:cubicBezTo>
                  <a:cubicBezTo>
                    <a:pt x="741" y="644"/>
                    <a:pt x="743" y="646"/>
                    <a:pt x="746" y="645"/>
                  </a:cubicBezTo>
                  <a:cubicBezTo>
                    <a:pt x="808" y="611"/>
                    <a:pt x="883" y="589"/>
                    <a:pt x="942" y="552"/>
                  </a:cubicBezTo>
                  <a:cubicBezTo>
                    <a:pt x="944" y="554"/>
                    <a:pt x="945" y="551"/>
                    <a:pt x="949" y="552"/>
                  </a:cubicBezTo>
                  <a:cubicBezTo>
                    <a:pt x="998" y="525"/>
                    <a:pt x="1045" y="497"/>
                    <a:pt x="1095" y="471"/>
                  </a:cubicBezTo>
                  <a:cubicBezTo>
                    <a:pt x="1080" y="476"/>
                    <a:pt x="1071" y="466"/>
                    <a:pt x="1056" y="472"/>
                  </a:cubicBezTo>
                  <a:cubicBezTo>
                    <a:pt x="1034" y="466"/>
                    <a:pt x="1012" y="469"/>
                    <a:pt x="990" y="468"/>
                  </a:cubicBezTo>
                  <a:cubicBezTo>
                    <a:pt x="983" y="468"/>
                    <a:pt x="976" y="464"/>
                    <a:pt x="968" y="463"/>
                  </a:cubicBezTo>
                  <a:cubicBezTo>
                    <a:pt x="958" y="462"/>
                    <a:pt x="947" y="463"/>
                    <a:pt x="936" y="462"/>
                  </a:cubicBezTo>
                  <a:cubicBezTo>
                    <a:pt x="917" y="461"/>
                    <a:pt x="903" y="458"/>
                    <a:pt x="886" y="458"/>
                  </a:cubicBezTo>
                  <a:cubicBezTo>
                    <a:pt x="875" y="458"/>
                    <a:pt x="865" y="461"/>
                    <a:pt x="855" y="460"/>
                  </a:cubicBezTo>
                  <a:cubicBezTo>
                    <a:pt x="807" y="454"/>
                    <a:pt x="743" y="441"/>
                    <a:pt x="694" y="446"/>
                  </a:cubicBezTo>
                  <a:cubicBezTo>
                    <a:pt x="691" y="443"/>
                    <a:pt x="685" y="444"/>
                    <a:pt x="682" y="442"/>
                  </a:cubicBezTo>
                  <a:cubicBezTo>
                    <a:pt x="663" y="447"/>
                    <a:pt x="649" y="456"/>
                    <a:pt x="632" y="461"/>
                  </a:cubicBezTo>
                  <a:cubicBezTo>
                    <a:pt x="617" y="494"/>
                    <a:pt x="600" y="531"/>
                    <a:pt x="568" y="549"/>
                  </a:cubicBezTo>
                  <a:cubicBezTo>
                    <a:pt x="543" y="564"/>
                    <a:pt x="505" y="569"/>
                    <a:pt x="471" y="557"/>
                  </a:cubicBezTo>
                  <a:cubicBezTo>
                    <a:pt x="472" y="563"/>
                    <a:pt x="480" y="562"/>
                    <a:pt x="480" y="569"/>
                  </a:cubicBezTo>
                  <a:cubicBezTo>
                    <a:pt x="478" y="571"/>
                    <a:pt x="478" y="575"/>
                    <a:pt x="475" y="577"/>
                  </a:cubicBezTo>
                  <a:cubicBezTo>
                    <a:pt x="462" y="580"/>
                    <a:pt x="457" y="570"/>
                    <a:pt x="446" y="573"/>
                  </a:cubicBezTo>
                  <a:cubicBezTo>
                    <a:pt x="434" y="576"/>
                    <a:pt x="429" y="593"/>
                    <a:pt x="416" y="584"/>
                  </a:cubicBezTo>
                  <a:cubicBezTo>
                    <a:pt x="415" y="576"/>
                    <a:pt x="410" y="571"/>
                    <a:pt x="408" y="563"/>
                  </a:cubicBezTo>
                  <a:cubicBezTo>
                    <a:pt x="380" y="570"/>
                    <a:pt x="359" y="556"/>
                    <a:pt x="333" y="549"/>
                  </a:cubicBezTo>
                  <a:close/>
                  <a:moveTo>
                    <a:pt x="959" y="684"/>
                  </a:moveTo>
                  <a:cubicBezTo>
                    <a:pt x="973" y="676"/>
                    <a:pt x="985" y="667"/>
                    <a:pt x="998" y="660"/>
                  </a:cubicBezTo>
                  <a:cubicBezTo>
                    <a:pt x="1026" y="646"/>
                    <a:pt x="1049" y="627"/>
                    <a:pt x="1073" y="610"/>
                  </a:cubicBezTo>
                  <a:cubicBezTo>
                    <a:pt x="1095" y="594"/>
                    <a:pt x="1125" y="583"/>
                    <a:pt x="1140" y="565"/>
                  </a:cubicBezTo>
                  <a:cubicBezTo>
                    <a:pt x="1163" y="539"/>
                    <a:pt x="1162" y="481"/>
                    <a:pt x="1120" y="473"/>
                  </a:cubicBezTo>
                  <a:cubicBezTo>
                    <a:pt x="1119" y="472"/>
                    <a:pt x="1113" y="476"/>
                    <a:pt x="1112" y="479"/>
                  </a:cubicBezTo>
                  <a:cubicBezTo>
                    <a:pt x="1099" y="479"/>
                    <a:pt x="1089" y="488"/>
                    <a:pt x="1076" y="494"/>
                  </a:cubicBezTo>
                  <a:cubicBezTo>
                    <a:pt x="1067" y="499"/>
                    <a:pt x="1057" y="503"/>
                    <a:pt x="1049" y="508"/>
                  </a:cubicBezTo>
                  <a:cubicBezTo>
                    <a:pt x="957" y="564"/>
                    <a:pt x="856" y="608"/>
                    <a:pt x="751" y="651"/>
                  </a:cubicBezTo>
                  <a:cubicBezTo>
                    <a:pt x="780" y="683"/>
                    <a:pt x="793" y="748"/>
                    <a:pt x="776" y="791"/>
                  </a:cubicBezTo>
                  <a:cubicBezTo>
                    <a:pt x="830" y="761"/>
                    <a:pt x="901" y="717"/>
                    <a:pt x="959" y="684"/>
                  </a:cubicBezTo>
                  <a:close/>
                  <a:moveTo>
                    <a:pt x="448" y="558"/>
                  </a:moveTo>
                  <a:cubicBezTo>
                    <a:pt x="451" y="559"/>
                    <a:pt x="458" y="564"/>
                    <a:pt x="461" y="562"/>
                  </a:cubicBezTo>
                  <a:cubicBezTo>
                    <a:pt x="458" y="562"/>
                    <a:pt x="459" y="559"/>
                    <a:pt x="459" y="555"/>
                  </a:cubicBezTo>
                  <a:cubicBezTo>
                    <a:pt x="453" y="555"/>
                    <a:pt x="450" y="555"/>
                    <a:pt x="448" y="558"/>
                  </a:cubicBezTo>
                  <a:close/>
                  <a:moveTo>
                    <a:pt x="421" y="560"/>
                  </a:moveTo>
                  <a:cubicBezTo>
                    <a:pt x="421" y="561"/>
                    <a:pt x="421" y="563"/>
                    <a:pt x="420" y="563"/>
                  </a:cubicBezTo>
                  <a:cubicBezTo>
                    <a:pt x="421" y="567"/>
                    <a:pt x="422" y="571"/>
                    <a:pt x="425" y="573"/>
                  </a:cubicBezTo>
                  <a:cubicBezTo>
                    <a:pt x="432" y="570"/>
                    <a:pt x="436" y="564"/>
                    <a:pt x="441" y="559"/>
                  </a:cubicBezTo>
                  <a:cubicBezTo>
                    <a:pt x="434" y="562"/>
                    <a:pt x="429" y="561"/>
                    <a:pt x="421" y="560"/>
                  </a:cubicBezTo>
                  <a:close/>
                  <a:moveTo>
                    <a:pt x="1205" y="572"/>
                  </a:moveTo>
                  <a:cubicBezTo>
                    <a:pt x="1188" y="566"/>
                    <a:pt x="1167" y="571"/>
                    <a:pt x="1150" y="569"/>
                  </a:cubicBezTo>
                  <a:cubicBezTo>
                    <a:pt x="1133" y="589"/>
                    <a:pt x="1109" y="599"/>
                    <a:pt x="1086" y="614"/>
                  </a:cubicBezTo>
                  <a:cubicBezTo>
                    <a:pt x="1072" y="624"/>
                    <a:pt x="1058" y="635"/>
                    <a:pt x="1044" y="645"/>
                  </a:cubicBezTo>
                  <a:cubicBezTo>
                    <a:pt x="1015" y="665"/>
                    <a:pt x="984" y="683"/>
                    <a:pt x="953" y="700"/>
                  </a:cubicBezTo>
                  <a:cubicBezTo>
                    <a:pt x="891" y="735"/>
                    <a:pt x="831" y="774"/>
                    <a:pt x="768" y="807"/>
                  </a:cubicBezTo>
                  <a:cubicBezTo>
                    <a:pt x="758" y="807"/>
                    <a:pt x="754" y="812"/>
                    <a:pt x="748" y="812"/>
                  </a:cubicBezTo>
                  <a:cubicBezTo>
                    <a:pt x="745" y="812"/>
                    <a:pt x="745" y="808"/>
                    <a:pt x="744" y="812"/>
                  </a:cubicBezTo>
                  <a:cubicBezTo>
                    <a:pt x="730" y="801"/>
                    <a:pt x="719" y="809"/>
                    <a:pt x="699" y="806"/>
                  </a:cubicBezTo>
                  <a:cubicBezTo>
                    <a:pt x="685" y="804"/>
                    <a:pt x="669" y="798"/>
                    <a:pt x="655" y="796"/>
                  </a:cubicBezTo>
                  <a:cubicBezTo>
                    <a:pt x="638" y="793"/>
                    <a:pt x="621" y="792"/>
                    <a:pt x="603" y="788"/>
                  </a:cubicBezTo>
                  <a:cubicBezTo>
                    <a:pt x="545" y="777"/>
                    <a:pt x="498" y="775"/>
                    <a:pt x="446" y="768"/>
                  </a:cubicBezTo>
                  <a:cubicBezTo>
                    <a:pt x="411" y="764"/>
                    <a:pt x="376" y="757"/>
                    <a:pt x="340" y="753"/>
                  </a:cubicBezTo>
                  <a:cubicBezTo>
                    <a:pt x="269" y="746"/>
                    <a:pt x="198" y="734"/>
                    <a:pt x="127" y="722"/>
                  </a:cubicBezTo>
                  <a:cubicBezTo>
                    <a:pt x="105" y="736"/>
                    <a:pt x="81" y="748"/>
                    <a:pt x="56" y="757"/>
                  </a:cubicBezTo>
                  <a:cubicBezTo>
                    <a:pt x="43" y="762"/>
                    <a:pt x="23" y="764"/>
                    <a:pt x="23" y="780"/>
                  </a:cubicBezTo>
                  <a:cubicBezTo>
                    <a:pt x="86" y="776"/>
                    <a:pt x="159" y="792"/>
                    <a:pt x="226" y="797"/>
                  </a:cubicBezTo>
                  <a:cubicBezTo>
                    <a:pt x="313" y="804"/>
                    <a:pt x="402" y="813"/>
                    <a:pt x="491" y="826"/>
                  </a:cubicBezTo>
                  <a:cubicBezTo>
                    <a:pt x="525" y="830"/>
                    <a:pt x="560" y="835"/>
                    <a:pt x="594" y="837"/>
                  </a:cubicBezTo>
                  <a:cubicBezTo>
                    <a:pt x="634" y="839"/>
                    <a:pt x="671" y="838"/>
                    <a:pt x="708" y="844"/>
                  </a:cubicBezTo>
                  <a:cubicBezTo>
                    <a:pt x="721" y="846"/>
                    <a:pt x="732" y="851"/>
                    <a:pt x="745" y="852"/>
                  </a:cubicBezTo>
                  <a:cubicBezTo>
                    <a:pt x="754" y="853"/>
                    <a:pt x="763" y="849"/>
                    <a:pt x="770" y="854"/>
                  </a:cubicBezTo>
                  <a:cubicBezTo>
                    <a:pt x="779" y="846"/>
                    <a:pt x="790" y="834"/>
                    <a:pt x="802" y="843"/>
                  </a:cubicBezTo>
                  <a:cubicBezTo>
                    <a:pt x="829" y="821"/>
                    <a:pt x="860" y="802"/>
                    <a:pt x="891" y="785"/>
                  </a:cubicBezTo>
                  <a:cubicBezTo>
                    <a:pt x="922" y="767"/>
                    <a:pt x="950" y="745"/>
                    <a:pt x="980" y="726"/>
                  </a:cubicBezTo>
                  <a:cubicBezTo>
                    <a:pt x="1011" y="707"/>
                    <a:pt x="1040" y="687"/>
                    <a:pt x="1070" y="669"/>
                  </a:cubicBezTo>
                  <a:cubicBezTo>
                    <a:pt x="1101" y="650"/>
                    <a:pt x="1127" y="626"/>
                    <a:pt x="1155" y="605"/>
                  </a:cubicBezTo>
                  <a:cubicBezTo>
                    <a:pt x="1166" y="596"/>
                    <a:pt x="1178" y="587"/>
                    <a:pt x="1191" y="585"/>
                  </a:cubicBezTo>
                  <a:cubicBezTo>
                    <a:pt x="1195" y="593"/>
                    <a:pt x="1186" y="597"/>
                    <a:pt x="1181" y="599"/>
                  </a:cubicBezTo>
                  <a:cubicBezTo>
                    <a:pt x="1218" y="633"/>
                    <a:pt x="1214" y="695"/>
                    <a:pt x="1205" y="750"/>
                  </a:cubicBezTo>
                  <a:cubicBezTo>
                    <a:pt x="1247" y="708"/>
                    <a:pt x="1239" y="613"/>
                    <a:pt x="1205" y="572"/>
                  </a:cubicBezTo>
                  <a:close/>
                  <a:moveTo>
                    <a:pt x="373" y="628"/>
                  </a:moveTo>
                  <a:cubicBezTo>
                    <a:pt x="271" y="616"/>
                    <a:pt x="167" y="624"/>
                    <a:pt x="78" y="599"/>
                  </a:cubicBezTo>
                  <a:cubicBezTo>
                    <a:pt x="76" y="599"/>
                    <a:pt x="76" y="600"/>
                    <a:pt x="75" y="600"/>
                  </a:cubicBezTo>
                  <a:cubicBezTo>
                    <a:pt x="76" y="622"/>
                    <a:pt x="107" y="603"/>
                    <a:pt x="119" y="615"/>
                  </a:cubicBezTo>
                  <a:cubicBezTo>
                    <a:pt x="105" y="623"/>
                    <a:pt x="82" y="613"/>
                    <a:pt x="76" y="629"/>
                  </a:cubicBezTo>
                  <a:cubicBezTo>
                    <a:pt x="89" y="629"/>
                    <a:pt x="101" y="633"/>
                    <a:pt x="113" y="636"/>
                  </a:cubicBezTo>
                  <a:cubicBezTo>
                    <a:pt x="125" y="639"/>
                    <a:pt x="139" y="639"/>
                    <a:pt x="147" y="648"/>
                  </a:cubicBezTo>
                  <a:cubicBezTo>
                    <a:pt x="120" y="646"/>
                    <a:pt x="99" y="635"/>
                    <a:pt x="76" y="641"/>
                  </a:cubicBezTo>
                  <a:cubicBezTo>
                    <a:pt x="77" y="647"/>
                    <a:pt x="78" y="648"/>
                    <a:pt x="75" y="653"/>
                  </a:cubicBezTo>
                  <a:cubicBezTo>
                    <a:pt x="111" y="660"/>
                    <a:pt x="142" y="659"/>
                    <a:pt x="179" y="666"/>
                  </a:cubicBezTo>
                  <a:cubicBezTo>
                    <a:pt x="202" y="671"/>
                    <a:pt x="226" y="680"/>
                    <a:pt x="251" y="685"/>
                  </a:cubicBezTo>
                  <a:cubicBezTo>
                    <a:pt x="279" y="691"/>
                    <a:pt x="310" y="690"/>
                    <a:pt x="338" y="701"/>
                  </a:cubicBezTo>
                  <a:cubicBezTo>
                    <a:pt x="253" y="694"/>
                    <a:pt x="154" y="661"/>
                    <a:pt x="70" y="664"/>
                  </a:cubicBezTo>
                  <a:cubicBezTo>
                    <a:pt x="70" y="671"/>
                    <a:pt x="69" y="671"/>
                    <a:pt x="68" y="678"/>
                  </a:cubicBezTo>
                  <a:cubicBezTo>
                    <a:pt x="99" y="680"/>
                    <a:pt x="126" y="690"/>
                    <a:pt x="155" y="696"/>
                  </a:cubicBezTo>
                  <a:cubicBezTo>
                    <a:pt x="237" y="713"/>
                    <a:pt x="318" y="718"/>
                    <a:pt x="399" y="731"/>
                  </a:cubicBezTo>
                  <a:cubicBezTo>
                    <a:pt x="433" y="737"/>
                    <a:pt x="467" y="741"/>
                    <a:pt x="501" y="743"/>
                  </a:cubicBezTo>
                  <a:cubicBezTo>
                    <a:pt x="585" y="751"/>
                    <a:pt x="654" y="760"/>
                    <a:pt x="731" y="773"/>
                  </a:cubicBezTo>
                  <a:cubicBezTo>
                    <a:pt x="726" y="770"/>
                    <a:pt x="726" y="756"/>
                    <a:pt x="724" y="752"/>
                  </a:cubicBezTo>
                  <a:cubicBezTo>
                    <a:pt x="668" y="744"/>
                    <a:pt x="592" y="739"/>
                    <a:pt x="541" y="724"/>
                  </a:cubicBezTo>
                  <a:cubicBezTo>
                    <a:pt x="594" y="732"/>
                    <a:pt x="671" y="739"/>
                    <a:pt x="723" y="741"/>
                  </a:cubicBezTo>
                  <a:cubicBezTo>
                    <a:pt x="723" y="735"/>
                    <a:pt x="726" y="733"/>
                    <a:pt x="724" y="729"/>
                  </a:cubicBezTo>
                  <a:cubicBezTo>
                    <a:pt x="698" y="733"/>
                    <a:pt x="670" y="720"/>
                    <a:pt x="644" y="719"/>
                  </a:cubicBezTo>
                  <a:cubicBezTo>
                    <a:pt x="664" y="711"/>
                    <a:pt x="689" y="722"/>
                    <a:pt x="715" y="721"/>
                  </a:cubicBezTo>
                  <a:cubicBezTo>
                    <a:pt x="713" y="711"/>
                    <a:pt x="718" y="703"/>
                    <a:pt x="725" y="695"/>
                  </a:cubicBezTo>
                  <a:cubicBezTo>
                    <a:pt x="689" y="683"/>
                    <a:pt x="643" y="692"/>
                    <a:pt x="604" y="686"/>
                  </a:cubicBezTo>
                  <a:cubicBezTo>
                    <a:pt x="565" y="680"/>
                    <a:pt x="524" y="668"/>
                    <a:pt x="490" y="660"/>
                  </a:cubicBezTo>
                  <a:cubicBezTo>
                    <a:pt x="542" y="664"/>
                    <a:pt x="586" y="680"/>
                    <a:pt x="642" y="681"/>
                  </a:cubicBezTo>
                  <a:cubicBezTo>
                    <a:pt x="664" y="682"/>
                    <a:pt x="688" y="680"/>
                    <a:pt x="709" y="681"/>
                  </a:cubicBezTo>
                  <a:cubicBezTo>
                    <a:pt x="716" y="682"/>
                    <a:pt x="724" y="687"/>
                    <a:pt x="728" y="678"/>
                  </a:cubicBezTo>
                  <a:cubicBezTo>
                    <a:pt x="729" y="672"/>
                    <a:pt x="722" y="665"/>
                    <a:pt x="720" y="659"/>
                  </a:cubicBezTo>
                  <a:cubicBezTo>
                    <a:pt x="603" y="653"/>
                    <a:pt x="491" y="641"/>
                    <a:pt x="373" y="628"/>
                  </a:cubicBezTo>
                  <a:close/>
                  <a:moveTo>
                    <a:pt x="1187" y="762"/>
                  </a:moveTo>
                  <a:cubicBezTo>
                    <a:pt x="1184" y="755"/>
                    <a:pt x="1192" y="752"/>
                    <a:pt x="1195" y="746"/>
                  </a:cubicBezTo>
                  <a:cubicBezTo>
                    <a:pt x="1199" y="733"/>
                    <a:pt x="1200" y="712"/>
                    <a:pt x="1201" y="694"/>
                  </a:cubicBezTo>
                  <a:cubicBezTo>
                    <a:pt x="1204" y="653"/>
                    <a:pt x="1196" y="620"/>
                    <a:pt x="1171" y="607"/>
                  </a:cubicBezTo>
                  <a:cubicBezTo>
                    <a:pt x="1159" y="613"/>
                    <a:pt x="1149" y="620"/>
                    <a:pt x="1141" y="630"/>
                  </a:cubicBezTo>
                  <a:cubicBezTo>
                    <a:pt x="1168" y="671"/>
                    <a:pt x="1175" y="732"/>
                    <a:pt x="1161" y="782"/>
                  </a:cubicBezTo>
                  <a:cubicBezTo>
                    <a:pt x="1171" y="777"/>
                    <a:pt x="1178" y="768"/>
                    <a:pt x="1187" y="762"/>
                  </a:cubicBezTo>
                  <a:close/>
                  <a:moveTo>
                    <a:pt x="1159" y="726"/>
                  </a:moveTo>
                  <a:cubicBezTo>
                    <a:pt x="1158" y="691"/>
                    <a:pt x="1150" y="657"/>
                    <a:pt x="1132" y="636"/>
                  </a:cubicBezTo>
                  <a:cubicBezTo>
                    <a:pt x="1050" y="695"/>
                    <a:pt x="964" y="750"/>
                    <a:pt x="877" y="805"/>
                  </a:cubicBezTo>
                  <a:cubicBezTo>
                    <a:pt x="900" y="846"/>
                    <a:pt x="913" y="905"/>
                    <a:pt x="908" y="961"/>
                  </a:cubicBezTo>
                  <a:cubicBezTo>
                    <a:pt x="991" y="909"/>
                    <a:pt x="1069" y="850"/>
                    <a:pt x="1149" y="793"/>
                  </a:cubicBezTo>
                  <a:cubicBezTo>
                    <a:pt x="1152" y="774"/>
                    <a:pt x="1159" y="750"/>
                    <a:pt x="1159" y="726"/>
                  </a:cubicBezTo>
                  <a:close/>
                  <a:moveTo>
                    <a:pt x="764" y="752"/>
                  </a:moveTo>
                  <a:cubicBezTo>
                    <a:pt x="764" y="766"/>
                    <a:pt x="754" y="777"/>
                    <a:pt x="754" y="792"/>
                  </a:cubicBezTo>
                  <a:cubicBezTo>
                    <a:pt x="768" y="787"/>
                    <a:pt x="773" y="769"/>
                    <a:pt x="774" y="753"/>
                  </a:cubicBezTo>
                  <a:cubicBezTo>
                    <a:pt x="776" y="723"/>
                    <a:pt x="766" y="691"/>
                    <a:pt x="755" y="670"/>
                  </a:cubicBezTo>
                  <a:cubicBezTo>
                    <a:pt x="749" y="669"/>
                    <a:pt x="748" y="663"/>
                    <a:pt x="744" y="660"/>
                  </a:cubicBezTo>
                  <a:cubicBezTo>
                    <a:pt x="737" y="662"/>
                    <a:pt x="736" y="658"/>
                    <a:pt x="733" y="660"/>
                  </a:cubicBezTo>
                  <a:cubicBezTo>
                    <a:pt x="743" y="689"/>
                    <a:pt x="764" y="720"/>
                    <a:pt x="764" y="752"/>
                  </a:cubicBezTo>
                  <a:close/>
                  <a:moveTo>
                    <a:pt x="710" y="781"/>
                  </a:moveTo>
                  <a:cubicBezTo>
                    <a:pt x="665" y="771"/>
                    <a:pt x="625" y="766"/>
                    <a:pt x="581" y="760"/>
                  </a:cubicBezTo>
                  <a:cubicBezTo>
                    <a:pt x="557" y="756"/>
                    <a:pt x="533" y="755"/>
                    <a:pt x="509" y="753"/>
                  </a:cubicBezTo>
                  <a:cubicBezTo>
                    <a:pt x="459" y="751"/>
                    <a:pt x="408" y="739"/>
                    <a:pt x="353" y="734"/>
                  </a:cubicBezTo>
                  <a:cubicBezTo>
                    <a:pt x="277" y="726"/>
                    <a:pt x="205" y="716"/>
                    <a:pt x="127" y="700"/>
                  </a:cubicBezTo>
                  <a:cubicBezTo>
                    <a:pt x="99" y="694"/>
                    <a:pt x="54" y="677"/>
                    <a:pt x="44" y="697"/>
                  </a:cubicBezTo>
                  <a:cubicBezTo>
                    <a:pt x="141" y="720"/>
                    <a:pt x="251" y="731"/>
                    <a:pt x="360" y="746"/>
                  </a:cubicBezTo>
                  <a:cubicBezTo>
                    <a:pt x="388" y="750"/>
                    <a:pt x="415" y="756"/>
                    <a:pt x="441" y="758"/>
                  </a:cubicBezTo>
                  <a:cubicBezTo>
                    <a:pt x="467" y="761"/>
                    <a:pt x="493" y="762"/>
                    <a:pt x="518" y="765"/>
                  </a:cubicBezTo>
                  <a:cubicBezTo>
                    <a:pt x="558" y="769"/>
                    <a:pt x="599" y="778"/>
                    <a:pt x="638" y="783"/>
                  </a:cubicBezTo>
                  <a:cubicBezTo>
                    <a:pt x="663" y="787"/>
                    <a:pt x="696" y="793"/>
                    <a:pt x="713" y="793"/>
                  </a:cubicBezTo>
                  <a:cubicBezTo>
                    <a:pt x="721" y="794"/>
                    <a:pt x="731" y="795"/>
                    <a:pt x="736" y="791"/>
                  </a:cubicBezTo>
                  <a:cubicBezTo>
                    <a:pt x="732" y="785"/>
                    <a:pt x="720" y="783"/>
                    <a:pt x="710" y="781"/>
                  </a:cubicBezTo>
                  <a:close/>
                  <a:moveTo>
                    <a:pt x="739" y="864"/>
                  </a:moveTo>
                  <a:cubicBezTo>
                    <a:pt x="716" y="864"/>
                    <a:pt x="694" y="853"/>
                    <a:pt x="673" y="851"/>
                  </a:cubicBezTo>
                  <a:cubicBezTo>
                    <a:pt x="636" y="847"/>
                    <a:pt x="579" y="849"/>
                    <a:pt x="532" y="843"/>
                  </a:cubicBezTo>
                  <a:cubicBezTo>
                    <a:pt x="488" y="837"/>
                    <a:pt x="443" y="830"/>
                    <a:pt x="399" y="826"/>
                  </a:cubicBezTo>
                  <a:cubicBezTo>
                    <a:pt x="350" y="821"/>
                    <a:pt x="303" y="813"/>
                    <a:pt x="254" y="809"/>
                  </a:cubicBezTo>
                  <a:cubicBezTo>
                    <a:pt x="233" y="808"/>
                    <a:pt x="213" y="809"/>
                    <a:pt x="192" y="806"/>
                  </a:cubicBezTo>
                  <a:cubicBezTo>
                    <a:pt x="155" y="800"/>
                    <a:pt x="112" y="793"/>
                    <a:pt x="64" y="792"/>
                  </a:cubicBezTo>
                  <a:cubicBezTo>
                    <a:pt x="60" y="798"/>
                    <a:pt x="58" y="799"/>
                    <a:pt x="52" y="801"/>
                  </a:cubicBezTo>
                  <a:cubicBezTo>
                    <a:pt x="53" y="815"/>
                    <a:pt x="68" y="812"/>
                    <a:pt x="79" y="812"/>
                  </a:cubicBezTo>
                  <a:cubicBezTo>
                    <a:pt x="91" y="812"/>
                    <a:pt x="104" y="813"/>
                    <a:pt x="118" y="813"/>
                  </a:cubicBezTo>
                  <a:cubicBezTo>
                    <a:pt x="136" y="814"/>
                    <a:pt x="156" y="812"/>
                    <a:pt x="170" y="821"/>
                  </a:cubicBezTo>
                  <a:cubicBezTo>
                    <a:pt x="135" y="821"/>
                    <a:pt x="95" y="818"/>
                    <a:pt x="68" y="821"/>
                  </a:cubicBezTo>
                  <a:cubicBezTo>
                    <a:pt x="89" y="830"/>
                    <a:pt x="128" y="824"/>
                    <a:pt x="149" y="837"/>
                  </a:cubicBezTo>
                  <a:cubicBezTo>
                    <a:pt x="121" y="839"/>
                    <a:pt x="97" y="832"/>
                    <a:pt x="58" y="832"/>
                  </a:cubicBezTo>
                  <a:cubicBezTo>
                    <a:pt x="54" y="845"/>
                    <a:pt x="56" y="860"/>
                    <a:pt x="63" y="872"/>
                  </a:cubicBezTo>
                  <a:cubicBezTo>
                    <a:pt x="152" y="881"/>
                    <a:pt x="224" y="895"/>
                    <a:pt x="308" y="909"/>
                  </a:cubicBezTo>
                  <a:cubicBezTo>
                    <a:pt x="227" y="903"/>
                    <a:pt x="146" y="884"/>
                    <a:pt x="50" y="882"/>
                  </a:cubicBezTo>
                  <a:cubicBezTo>
                    <a:pt x="35" y="892"/>
                    <a:pt x="56" y="904"/>
                    <a:pt x="50" y="919"/>
                  </a:cubicBezTo>
                  <a:cubicBezTo>
                    <a:pt x="84" y="923"/>
                    <a:pt x="111" y="926"/>
                    <a:pt x="139" y="933"/>
                  </a:cubicBezTo>
                  <a:cubicBezTo>
                    <a:pt x="220" y="952"/>
                    <a:pt x="294" y="968"/>
                    <a:pt x="380" y="973"/>
                  </a:cubicBezTo>
                  <a:cubicBezTo>
                    <a:pt x="489" y="978"/>
                    <a:pt x="596" y="1002"/>
                    <a:pt x="715" y="1010"/>
                  </a:cubicBezTo>
                  <a:cubicBezTo>
                    <a:pt x="724" y="1017"/>
                    <a:pt x="745" y="1015"/>
                    <a:pt x="755" y="1017"/>
                  </a:cubicBezTo>
                  <a:cubicBezTo>
                    <a:pt x="756" y="1009"/>
                    <a:pt x="747" y="1004"/>
                    <a:pt x="748" y="993"/>
                  </a:cubicBezTo>
                  <a:cubicBezTo>
                    <a:pt x="675" y="981"/>
                    <a:pt x="588" y="968"/>
                    <a:pt x="517" y="955"/>
                  </a:cubicBezTo>
                  <a:cubicBezTo>
                    <a:pt x="498" y="952"/>
                    <a:pt x="478" y="951"/>
                    <a:pt x="460" y="943"/>
                  </a:cubicBezTo>
                  <a:cubicBezTo>
                    <a:pt x="567" y="953"/>
                    <a:pt x="656" y="973"/>
                    <a:pt x="750" y="981"/>
                  </a:cubicBezTo>
                  <a:cubicBezTo>
                    <a:pt x="740" y="955"/>
                    <a:pt x="763" y="942"/>
                    <a:pt x="756" y="917"/>
                  </a:cubicBezTo>
                  <a:cubicBezTo>
                    <a:pt x="737" y="918"/>
                    <a:pt x="712" y="916"/>
                    <a:pt x="688" y="914"/>
                  </a:cubicBezTo>
                  <a:cubicBezTo>
                    <a:pt x="666" y="912"/>
                    <a:pt x="646" y="903"/>
                    <a:pt x="628" y="902"/>
                  </a:cubicBezTo>
                  <a:cubicBezTo>
                    <a:pt x="617" y="901"/>
                    <a:pt x="605" y="905"/>
                    <a:pt x="603" y="898"/>
                  </a:cubicBezTo>
                  <a:cubicBezTo>
                    <a:pt x="633" y="892"/>
                    <a:pt x="667" y="906"/>
                    <a:pt x="700" y="907"/>
                  </a:cubicBezTo>
                  <a:cubicBezTo>
                    <a:pt x="722" y="907"/>
                    <a:pt x="741" y="906"/>
                    <a:pt x="759" y="910"/>
                  </a:cubicBezTo>
                  <a:cubicBezTo>
                    <a:pt x="760" y="903"/>
                    <a:pt x="765" y="901"/>
                    <a:pt x="764" y="897"/>
                  </a:cubicBezTo>
                  <a:cubicBezTo>
                    <a:pt x="742" y="893"/>
                    <a:pt x="718" y="892"/>
                    <a:pt x="693" y="890"/>
                  </a:cubicBezTo>
                  <a:cubicBezTo>
                    <a:pt x="669" y="889"/>
                    <a:pt x="644" y="885"/>
                    <a:pt x="618" y="883"/>
                  </a:cubicBezTo>
                  <a:cubicBezTo>
                    <a:pt x="538" y="876"/>
                    <a:pt x="455" y="875"/>
                    <a:pt x="386" y="853"/>
                  </a:cubicBezTo>
                  <a:cubicBezTo>
                    <a:pt x="458" y="859"/>
                    <a:pt x="530" y="867"/>
                    <a:pt x="606" y="873"/>
                  </a:cubicBezTo>
                  <a:cubicBezTo>
                    <a:pt x="661" y="877"/>
                    <a:pt x="712" y="885"/>
                    <a:pt x="763" y="882"/>
                  </a:cubicBezTo>
                  <a:cubicBezTo>
                    <a:pt x="762" y="874"/>
                    <a:pt x="760" y="875"/>
                    <a:pt x="760" y="867"/>
                  </a:cubicBezTo>
                  <a:cubicBezTo>
                    <a:pt x="753" y="863"/>
                    <a:pt x="746" y="864"/>
                    <a:pt x="739" y="864"/>
                  </a:cubicBezTo>
                  <a:close/>
                  <a:moveTo>
                    <a:pt x="896" y="970"/>
                  </a:moveTo>
                  <a:cubicBezTo>
                    <a:pt x="905" y="914"/>
                    <a:pt x="895" y="846"/>
                    <a:pt x="866" y="811"/>
                  </a:cubicBezTo>
                  <a:cubicBezTo>
                    <a:pt x="862" y="814"/>
                    <a:pt x="856" y="817"/>
                    <a:pt x="851" y="819"/>
                  </a:cubicBezTo>
                  <a:cubicBezTo>
                    <a:pt x="864" y="878"/>
                    <a:pt x="883" y="926"/>
                    <a:pt x="866" y="991"/>
                  </a:cubicBezTo>
                  <a:cubicBezTo>
                    <a:pt x="877" y="985"/>
                    <a:pt x="887" y="978"/>
                    <a:pt x="896" y="970"/>
                  </a:cubicBezTo>
                  <a:close/>
                  <a:moveTo>
                    <a:pt x="851" y="1004"/>
                  </a:moveTo>
                  <a:cubicBezTo>
                    <a:pt x="856" y="998"/>
                    <a:pt x="859" y="982"/>
                    <a:pt x="861" y="973"/>
                  </a:cubicBezTo>
                  <a:cubicBezTo>
                    <a:pt x="869" y="925"/>
                    <a:pt x="857" y="863"/>
                    <a:pt x="840" y="827"/>
                  </a:cubicBezTo>
                  <a:cubicBezTo>
                    <a:pt x="824" y="838"/>
                    <a:pt x="807" y="848"/>
                    <a:pt x="792" y="861"/>
                  </a:cubicBezTo>
                  <a:cubicBezTo>
                    <a:pt x="816" y="917"/>
                    <a:pt x="812" y="984"/>
                    <a:pt x="796" y="1039"/>
                  </a:cubicBezTo>
                  <a:cubicBezTo>
                    <a:pt x="810" y="1023"/>
                    <a:pt x="839" y="1019"/>
                    <a:pt x="851" y="1004"/>
                  </a:cubicBezTo>
                  <a:close/>
                  <a:moveTo>
                    <a:pt x="787" y="1030"/>
                  </a:moveTo>
                  <a:cubicBezTo>
                    <a:pt x="807" y="982"/>
                    <a:pt x="804" y="902"/>
                    <a:pt x="781" y="863"/>
                  </a:cubicBezTo>
                  <a:cubicBezTo>
                    <a:pt x="781" y="862"/>
                    <a:pt x="781" y="862"/>
                    <a:pt x="780" y="862"/>
                  </a:cubicBezTo>
                  <a:cubicBezTo>
                    <a:pt x="770" y="867"/>
                    <a:pt x="773" y="878"/>
                    <a:pt x="774" y="889"/>
                  </a:cubicBezTo>
                  <a:cubicBezTo>
                    <a:pt x="775" y="904"/>
                    <a:pt x="774" y="920"/>
                    <a:pt x="775" y="937"/>
                  </a:cubicBezTo>
                  <a:cubicBezTo>
                    <a:pt x="776" y="957"/>
                    <a:pt x="775" y="978"/>
                    <a:pt x="774" y="996"/>
                  </a:cubicBezTo>
                  <a:cubicBezTo>
                    <a:pt x="772" y="1017"/>
                    <a:pt x="763" y="1036"/>
                    <a:pt x="769" y="1050"/>
                  </a:cubicBezTo>
                  <a:cubicBezTo>
                    <a:pt x="780" y="1053"/>
                    <a:pt x="784" y="1038"/>
                    <a:pt x="787" y="1030"/>
                  </a:cubicBezTo>
                  <a:close/>
                  <a:moveTo>
                    <a:pt x="756" y="1032"/>
                  </a:moveTo>
                  <a:cubicBezTo>
                    <a:pt x="747" y="1029"/>
                    <a:pt x="735" y="1028"/>
                    <a:pt x="726" y="1026"/>
                  </a:cubicBezTo>
                  <a:cubicBezTo>
                    <a:pt x="720" y="1025"/>
                    <a:pt x="715" y="1022"/>
                    <a:pt x="709" y="1021"/>
                  </a:cubicBezTo>
                  <a:cubicBezTo>
                    <a:pt x="696" y="1019"/>
                    <a:pt x="677" y="1019"/>
                    <a:pt x="665" y="1019"/>
                  </a:cubicBezTo>
                  <a:cubicBezTo>
                    <a:pt x="621" y="1016"/>
                    <a:pt x="567" y="1004"/>
                    <a:pt x="518" y="1000"/>
                  </a:cubicBezTo>
                  <a:cubicBezTo>
                    <a:pt x="502" y="999"/>
                    <a:pt x="486" y="994"/>
                    <a:pt x="470" y="993"/>
                  </a:cubicBezTo>
                  <a:cubicBezTo>
                    <a:pt x="405" y="986"/>
                    <a:pt x="339" y="984"/>
                    <a:pt x="278" y="975"/>
                  </a:cubicBezTo>
                  <a:cubicBezTo>
                    <a:pt x="230" y="968"/>
                    <a:pt x="180" y="954"/>
                    <a:pt x="135" y="944"/>
                  </a:cubicBezTo>
                  <a:cubicBezTo>
                    <a:pt x="120" y="941"/>
                    <a:pt x="101" y="939"/>
                    <a:pt x="81" y="935"/>
                  </a:cubicBezTo>
                  <a:cubicBezTo>
                    <a:pt x="61" y="932"/>
                    <a:pt x="22" y="920"/>
                    <a:pt x="19" y="943"/>
                  </a:cubicBezTo>
                  <a:cubicBezTo>
                    <a:pt x="153" y="964"/>
                    <a:pt x="288" y="1002"/>
                    <a:pt x="424" y="1016"/>
                  </a:cubicBezTo>
                  <a:cubicBezTo>
                    <a:pt x="442" y="1018"/>
                    <a:pt x="461" y="1020"/>
                    <a:pt x="479" y="1021"/>
                  </a:cubicBezTo>
                  <a:cubicBezTo>
                    <a:pt x="563" y="1026"/>
                    <a:pt x="663" y="1045"/>
                    <a:pt x="751" y="1046"/>
                  </a:cubicBezTo>
                  <a:cubicBezTo>
                    <a:pt x="754" y="1043"/>
                    <a:pt x="757" y="1035"/>
                    <a:pt x="756" y="10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390485" y="2513630"/>
            <a:ext cx="673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90484" y="1794181"/>
            <a:ext cx="6739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180" dirty="0">
                <a:solidFill>
                  <a:schemeClr val="bg1"/>
                </a:solidFill>
                <a:latin typeface="Showcard Gothic" panose="04020904020102020604" pitchFamily="82" charset="0"/>
                <a:ea typeface="华康少女文字W5" panose="040F0509000000000000" pitchFamily="81" charset="-122"/>
              </a:rPr>
              <a:t>PART  01</a:t>
            </a:r>
            <a:endParaRPr lang="zh-CN" altLang="en-US" sz="3600" spc="180" dirty="0">
              <a:solidFill>
                <a:schemeClr val="bg1"/>
              </a:solidFill>
              <a:latin typeface="Showcard Gothic" panose="04020904020102020604" pitchFamily="82" charset="0"/>
              <a:ea typeface="华康少女文字W5" panose="040F0509000000000000" pitchFamily="8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15032" y="3999874"/>
            <a:ext cx="5290098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点击此出编辑文本内容，以表达您的项目详细资料，建议您在展示时采用微软雅黑字体</a:t>
            </a:r>
            <a:endParaRPr lang="en-US" altLang="zh-CN" sz="14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286121" y="3378494"/>
            <a:ext cx="4947920" cy="0"/>
          </a:xfrm>
          <a:prstGeom prst="line">
            <a:avLst/>
          </a:prstGeom>
          <a:ln w="19050">
            <a:solidFill>
              <a:srgbClr val="FF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627660" y="3451613"/>
            <a:ext cx="4264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PLEASE ADD YOUR TITLE HERE</a:t>
            </a:r>
            <a:endParaRPr lang="zh-CN" altLang="en-US" sz="16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1"/>
          <a:stretch>
            <a:fillRect/>
          </a:stretch>
        </p:blipFill>
        <p:spPr>
          <a:xfrm>
            <a:off x="9578109" y="2440512"/>
            <a:ext cx="2613891" cy="378126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244242"/>
              </a:clrFrom>
              <a:clrTo>
                <a:srgbClr val="2442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33" r="77121"/>
          <a:stretch>
            <a:fillRect/>
          </a:stretch>
        </p:blipFill>
        <p:spPr>
          <a:xfrm>
            <a:off x="0" y="5297566"/>
            <a:ext cx="2789382" cy="156043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4" name="组合 263"/>
          <p:cNvGrpSpPr/>
          <p:nvPr/>
        </p:nvGrpSpPr>
        <p:grpSpPr>
          <a:xfrm>
            <a:off x="3794047" y="3082926"/>
            <a:ext cx="1295400" cy="1903413"/>
            <a:chOff x="5356225" y="2438400"/>
            <a:chExt cx="1295400" cy="1903413"/>
          </a:xfrm>
        </p:grpSpPr>
        <p:sp>
          <p:nvSpPr>
            <p:cNvPr id="67" name="Freeform 17"/>
            <p:cNvSpPr/>
            <p:nvPr/>
          </p:nvSpPr>
          <p:spPr bwMode="auto">
            <a:xfrm>
              <a:off x="5502275" y="2482850"/>
              <a:ext cx="36513" cy="26988"/>
            </a:xfrm>
            <a:custGeom>
              <a:avLst/>
              <a:gdLst>
                <a:gd name="T0" fmla="*/ 56 w 56"/>
                <a:gd name="T1" fmla="*/ 4 h 41"/>
                <a:gd name="T2" fmla="*/ 0 w 56"/>
                <a:gd name="T3" fmla="*/ 41 h 41"/>
                <a:gd name="T4" fmla="*/ 56 w 56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1">
                  <a:moveTo>
                    <a:pt x="56" y="4"/>
                  </a:moveTo>
                  <a:cubicBezTo>
                    <a:pt x="39" y="16"/>
                    <a:pt x="15" y="33"/>
                    <a:pt x="0" y="41"/>
                  </a:cubicBezTo>
                  <a:cubicBezTo>
                    <a:pt x="8" y="19"/>
                    <a:pt x="29" y="0"/>
                    <a:pt x="5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8"/>
            <p:cNvSpPr>
              <a:spLocks noEditPoints="1"/>
            </p:cNvSpPr>
            <p:nvPr/>
          </p:nvSpPr>
          <p:spPr bwMode="auto">
            <a:xfrm>
              <a:off x="5356225" y="2438400"/>
              <a:ext cx="1295400" cy="1903413"/>
            </a:xfrm>
            <a:custGeom>
              <a:avLst/>
              <a:gdLst>
                <a:gd name="T0" fmla="*/ 1512 w 2006"/>
                <a:gd name="T1" fmla="*/ 1347 h 2944"/>
                <a:gd name="T2" fmla="*/ 1016 w 2006"/>
                <a:gd name="T3" fmla="*/ 1087 h 2944"/>
                <a:gd name="T4" fmla="*/ 1615 w 2006"/>
                <a:gd name="T5" fmla="*/ 2506 h 2944"/>
                <a:gd name="T6" fmla="*/ 1411 w 2006"/>
                <a:gd name="T7" fmla="*/ 2678 h 2944"/>
                <a:gd name="T8" fmla="*/ 738 w 2006"/>
                <a:gd name="T9" fmla="*/ 2315 h 2944"/>
                <a:gd name="T10" fmla="*/ 258 w 2006"/>
                <a:gd name="T11" fmla="*/ 2559 h 2944"/>
                <a:gd name="T12" fmla="*/ 79 w 2006"/>
                <a:gd name="T13" fmla="*/ 2650 h 2944"/>
                <a:gd name="T14" fmla="*/ 284 w 2006"/>
                <a:gd name="T15" fmla="*/ 2063 h 2944"/>
                <a:gd name="T16" fmla="*/ 744 w 2006"/>
                <a:gd name="T17" fmla="*/ 1153 h 2944"/>
                <a:gd name="T18" fmla="*/ 792 w 2006"/>
                <a:gd name="T19" fmla="*/ 720 h 2944"/>
                <a:gd name="T20" fmla="*/ 946 w 2006"/>
                <a:gd name="T21" fmla="*/ 520 h 2944"/>
                <a:gd name="T22" fmla="*/ 1258 w 2006"/>
                <a:gd name="T23" fmla="*/ 857 h 2944"/>
                <a:gd name="T24" fmla="*/ 1877 w 2006"/>
                <a:gd name="T25" fmla="*/ 1115 h 2944"/>
                <a:gd name="T26" fmla="*/ 1875 w 2006"/>
                <a:gd name="T27" fmla="*/ 1218 h 2944"/>
                <a:gd name="T28" fmla="*/ 970 w 2006"/>
                <a:gd name="T29" fmla="*/ 518 h 2944"/>
                <a:gd name="T30" fmla="*/ 339 w 2006"/>
                <a:gd name="T31" fmla="*/ 316 h 2944"/>
                <a:gd name="T32" fmla="*/ 643 w 2006"/>
                <a:gd name="T33" fmla="*/ 302 h 2944"/>
                <a:gd name="T34" fmla="*/ 895 w 2006"/>
                <a:gd name="T35" fmla="*/ 792 h 2944"/>
                <a:gd name="T36" fmla="*/ 952 w 2006"/>
                <a:gd name="T37" fmla="*/ 726 h 2944"/>
                <a:gd name="T38" fmla="*/ 807 w 2006"/>
                <a:gd name="T39" fmla="*/ 819 h 2944"/>
                <a:gd name="T40" fmla="*/ 853 w 2006"/>
                <a:gd name="T41" fmla="*/ 786 h 2944"/>
                <a:gd name="T42" fmla="*/ 938 w 2006"/>
                <a:gd name="T43" fmla="*/ 946 h 2944"/>
                <a:gd name="T44" fmla="*/ 1051 w 2006"/>
                <a:gd name="T45" fmla="*/ 1270 h 2944"/>
                <a:gd name="T46" fmla="*/ 1248 w 2006"/>
                <a:gd name="T47" fmla="*/ 877 h 2944"/>
                <a:gd name="T48" fmla="*/ 923 w 2006"/>
                <a:gd name="T49" fmla="*/ 962 h 2944"/>
                <a:gd name="T50" fmla="*/ 1750 w 2006"/>
                <a:gd name="T51" fmla="*/ 1012 h 2944"/>
                <a:gd name="T52" fmla="*/ 1333 w 2006"/>
                <a:gd name="T53" fmla="*/ 1210 h 2944"/>
                <a:gd name="T54" fmla="*/ 683 w 2006"/>
                <a:gd name="T55" fmla="*/ 1083 h 2944"/>
                <a:gd name="T56" fmla="*/ 756 w 2006"/>
                <a:gd name="T57" fmla="*/ 1079 h 2944"/>
                <a:gd name="T58" fmla="*/ 1319 w 2006"/>
                <a:gd name="T59" fmla="*/ 1430 h 2944"/>
                <a:gd name="T60" fmla="*/ 690 w 2006"/>
                <a:gd name="T61" fmla="*/ 1125 h 2944"/>
                <a:gd name="T62" fmla="*/ 1887 w 2006"/>
                <a:gd name="T63" fmla="*/ 1238 h 2944"/>
                <a:gd name="T64" fmla="*/ 905 w 2006"/>
                <a:gd name="T65" fmla="*/ 1242 h 2944"/>
                <a:gd name="T66" fmla="*/ 833 w 2006"/>
                <a:gd name="T67" fmla="*/ 1256 h 2944"/>
                <a:gd name="T68" fmla="*/ 835 w 2006"/>
                <a:gd name="T69" fmla="*/ 1258 h 2944"/>
                <a:gd name="T70" fmla="*/ 756 w 2006"/>
                <a:gd name="T71" fmla="*/ 1534 h 2944"/>
                <a:gd name="T72" fmla="*/ 1180 w 2006"/>
                <a:gd name="T73" fmla="*/ 2186 h 2944"/>
                <a:gd name="T74" fmla="*/ 208 w 2006"/>
                <a:gd name="T75" fmla="*/ 2347 h 2944"/>
                <a:gd name="T76" fmla="*/ 490 w 2006"/>
                <a:gd name="T77" fmla="*/ 1716 h 2944"/>
                <a:gd name="T78" fmla="*/ 228 w 2006"/>
                <a:gd name="T79" fmla="*/ 2539 h 2944"/>
                <a:gd name="T80" fmla="*/ 1034 w 2006"/>
                <a:gd name="T81" fmla="*/ 1540 h 2944"/>
                <a:gd name="T82" fmla="*/ 1145 w 2006"/>
                <a:gd name="T83" fmla="*/ 1710 h 2944"/>
                <a:gd name="T84" fmla="*/ 1452 w 2006"/>
                <a:gd name="T85" fmla="*/ 2519 h 2944"/>
                <a:gd name="T86" fmla="*/ 1615 w 2006"/>
                <a:gd name="T87" fmla="*/ 1343 h 2944"/>
                <a:gd name="T88" fmla="*/ 1643 w 2006"/>
                <a:gd name="T89" fmla="*/ 1403 h 2944"/>
                <a:gd name="T90" fmla="*/ 1752 w 2006"/>
                <a:gd name="T91" fmla="*/ 1476 h 2944"/>
                <a:gd name="T92" fmla="*/ 1829 w 2006"/>
                <a:gd name="T93" fmla="*/ 1514 h 2944"/>
                <a:gd name="T94" fmla="*/ 1853 w 2006"/>
                <a:gd name="T95" fmla="*/ 1472 h 2944"/>
                <a:gd name="T96" fmla="*/ 690 w 2006"/>
                <a:gd name="T97" fmla="*/ 2182 h 2944"/>
                <a:gd name="T98" fmla="*/ 962 w 2006"/>
                <a:gd name="T99" fmla="*/ 2180 h 2944"/>
                <a:gd name="T100" fmla="*/ 611 w 2006"/>
                <a:gd name="T101" fmla="*/ 2222 h 2944"/>
                <a:gd name="T102" fmla="*/ 841 w 2006"/>
                <a:gd name="T103" fmla="*/ 2256 h 2944"/>
                <a:gd name="T104" fmla="*/ 714 w 2006"/>
                <a:gd name="T105" fmla="*/ 2295 h 2944"/>
                <a:gd name="T106" fmla="*/ 40 w 2006"/>
                <a:gd name="T107" fmla="*/ 2516 h 2944"/>
                <a:gd name="T108" fmla="*/ 1518 w 2006"/>
                <a:gd name="T109" fmla="*/ 2521 h 2944"/>
                <a:gd name="T110" fmla="*/ 234 w 2006"/>
                <a:gd name="T111" fmla="*/ 2561 h 2944"/>
                <a:gd name="T112" fmla="*/ 89 w 2006"/>
                <a:gd name="T113" fmla="*/ 2575 h 2944"/>
                <a:gd name="T114" fmla="*/ 1450 w 2006"/>
                <a:gd name="T115" fmla="*/ 2684 h 2944"/>
                <a:gd name="T116" fmla="*/ 1539 w 2006"/>
                <a:gd name="T117" fmla="*/ 2865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6" h="2944">
                  <a:moveTo>
                    <a:pt x="1978" y="1460"/>
                  </a:moveTo>
                  <a:cubicBezTo>
                    <a:pt x="1962" y="1467"/>
                    <a:pt x="1947" y="1464"/>
                    <a:pt x="1936" y="1474"/>
                  </a:cubicBezTo>
                  <a:cubicBezTo>
                    <a:pt x="1928" y="1482"/>
                    <a:pt x="1923" y="1497"/>
                    <a:pt x="1906" y="1498"/>
                  </a:cubicBezTo>
                  <a:cubicBezTo>
                    <a:pt x="1896" y="1499"/>
                    <a:pt x="1882" y="1494"/>
                    <a:pt x="1875" y="1484"/>
                  </a:cubicBezTo>
                  <a:cubicBezTo>
                    <a:pt x="1874" y="1488"/>
                    <a:pt x="1868" y="1485"/>
                    <a:pt x="1867" y="1488"/>
                  </a:cubicBezTo>
                  <a:cubicBezTo>
                    <a:pt x="1865" y="1510"/>
                    <a:pt x="1847" y="1529"/>
                    <a:pt x="1821" y="1534"/>
                  </a:cubicBezTo>
                  <a:cubicBezTo>
                    <a:pt x="1809" y="1530"/>
                    <a:pt x="1801" y="1521"/>
                    <a:pt x="1799" y="1506"/>
                  </a:cubicBezTo>
                  <a:cubicBezTo>
                    <a:pt x="1791" y="1504"/>
                    <a:pt x="1777" y="1503"/>
                    <a:pt x="1772" y="1494"/>
                  </a:cubicBezTo>
                  <a:cubicBezTo>
                    <a:pt x="1750" y="1512"/>
                    <a:pt x="1723" y="1495"/>
                    <a:pt x="1720" y="1466"/>
                  </a:cubicBezTo>
                  <a:cubicBezTo>
                    <a:pt x="1706" y="1454"/>
                    <a:pt x="1694" y="1440"/>
                    <a:pt x="1678" y="1430"/>
                  </a:cubicBezTo>
                  <a:cubicBezTo>
                    <a:pt x="1657" y="1448"/>
                    <a:pt x="1637" y="1425"/>
                    <a:pt x="1625" y="1411"/>
                  </a:cubicBezTo>
                  <a:cubicBezTo>
                    <a:pt x="1601" y="1420"/>
                    <a:pt x="1570" y="1426"/>
                    <a:pt x="1547" y="1413"/>
                  </a:cubicBezTo>
                  <a:cubicBezTo>
                    <a:pt x="1538" y="1392"/>
                    <a:pt x="1521" y="1378"/>
                    <a:pt x="1506" y="1363"/>
                  </a:cubicBezTo>
                  <a:cubicBezTo>
                    <a:pt x="1507" y="1357"/>
                    <a:pt x="1508" y="1351"/>
                    <a:pt x="1512" y="1347"/>
                  </a:cubicBezTo>
                  <a:cubicBezTo>
                    <a:pt x="1470" y="1318"/>
                    <a:pt x="1429" y="1284"/>
                    <a:pt x="1389" y="1248"/>
                  </a:cubicBezTo>
                  <a:cubicBezTo>
                    <a:pt x="1380" y="1259"/>
                    <a:pt x="1368" y="1274"/>
                    <a:pt x="1347" y="1268"/>
                  </a:cubicBezTo>
                  <a:cubicBezTo>
                    <a:pt x="1337" y="1259"/>
                    <a:pt x="1333" y="1245"/>
                    <a:pt x="1321" y="1238"/>
                  </a:cubicBezTo>
                  <a:cubicBezTo>
                    <a:pt x="1288" y="1175"/>
                    <a:pt x="1209" y="1141"/>
                    <a:pt x="1139" y="1109"/>
                  </a:cubicBezTo>
                  <a:cubicBezTo>
                    <a:pt x="1121" y="1113"/>
                    <a:pt x="1107" y="1099"/>
                    <a:pt x="1087" y="1099"/>
                  </a:cubicBezTo>
                  <a:cubicBezTo>
                    <a:pt x="1116" y="1143"/>
                    <a:pt x="1163" y="1186"/>
                    <a:pt x="1196" y="1232"/>
                  </a:cubicBezTo>
                  <a:cubicBezTo>
                    <a:pt x="1199" y="1234"/>
                    <a:pt x="1201" y="1238"/>
                    <a:pt x="1206" y="1238"/>
                  </a:cubicBezTo>
                  <a:cubicBezTo>
                    <a:pt x="1241" y="1296"/>
                    <a:pt x="1284" y="1347"/>
                    <a:pt x="1319" y="1405"/>
                  </a:cubicBezTo>
                  <a:cubicBezTo>
                    <a:pt x="1386" y="1394"/>
                    <a:pt x="1432" y="1454"/>
                    <a:pt x="1387" y="1492"/>
                  </a:cubicBezTo>
                  <a:cubicBezTo>
                    <a:pt x="1421" y="1521"/>
                    <a:pt x="1367" y="1571"/>
                    <a:pt x="1345" y="1526"/>
                  </a:cubicBezTo>
                  <a:cubicBezTo>
                    <a:pt x="1315" y="1540"/>
                    <a:pt x="1268" y="1534"/>
                    <a:pt x="1258" y="1504"/>
                  </a:cubicBezTo>
                  <a:cubicBezTo>
                    <a:pt x="1253" y="1490"/>
                    <a:pt x="1269" y="1481"/>
                    <a:pt x="1266" y="1460"/>
                  </a:cubicBezTo>
                  <a:cubicBezTo>
                    <a:pt x="1272" y="1450"/>
                    <a:pt x="1281" y="1442"/>
                    <a:pt x="1290" y="1434"/>
                  </a:cubicBezTo>
                  <a:cubicBezTo>
                    <a:pt x="1205" y="1312"/>
                    <a:pt x="1115" y="1194"/>
                    <a:pt x="1016" y="1087"/>
                  </a:cubicBezTo>
                  <a:cubicBezTo>
                    <a:pt x="992" y="1090"/>
                    <a:pt x="956" y="1083"/>
                    <a:pt x="928" y="1091"/>
                  </a:cubicBezTo>
                  <a:cubicBezTo>
                    <a:pt x="935" y="1105"/>
                    <a:pt x="932" y="1116"/>
                    <a:pt x="940" y="1129"/>
                  </a:cubicBezTo>
                  <a:cubicBezTo>
                    <a:pt x="966" y="1143"/>
                    <a:pt x="992" y="1149"/>
                    <a:pt x="1024" y="1155"/>
                  </a:cubicBezTo>
                  <a:cubicBezTo>
                    <a:pt x="1041" y="1191"/>
                    <a:pt x="1054" y="1233"/>
                    <a:pt x="1071" y="1270"/>
                  </a:cubicBezTo>
                  <a:cubicBezTo>
                    <a:pt x="1069" y="1274"/>
                    <a:pt x="1068" y="1280"/>
                    <a:pt x="1065" y="1284"/>
                  </a:cubicBezTo>
                  <a:cubicBezTo>
                    <a:pt x="1109" y="1367"/>
                    <a:pt x="1136" y="1467"/>
                    <a:pt x="1180" y="1549"/>
                  </a:cubicBezTo>
                  <a:cubicBezTo>
                    <a:pt x="1201" y="1614"/>
                    <a:pt x="1216" y="1674"/>
                    <a:pt x="1246" y="1728"/>
                  </a:cubicBezTo>
                  <a:cubicBezTo>
                    <a:pt x="1255" y="1769"/>
                    <a:pt x="1270" y="1805"/>
                    <a:pt x="1288" y="1847"/>
                  </a:cubicBezTo>
                  <a:cubicBezTo>
                    <a:pt x="1322" y="1931"/>
                    <a:pt x="1348" y="2026"/>
                    <a:pt x="1385" y="2109"/>
                  </a:cubicBezTo>
                  <a:cubicBezTo>
                    <a:pt x="1418" y="2241"/>
                    <a:pt x="1466" y="2363"/>
                    <a:pt x="1502" y="2488"/>
                  </a:cubicBezTo>
                  <a:cubicBezTo>
                    <a:pt x="1533" y="2488"/>
                    <a:pt x="1545" y="2530"/>
                    <a:pt x="1553" y="2553"/>
                  </a:cubicBezTo>
                  <a:cubicBezTo>
                    <a:pt x="1566" y="2552"/>
                    <a:pt x="1572" y="2544"/>
                    <a:pt x="1583" y="2541"/>
                  </a:cubicBezTo>
                  <a:cubicBezTo>
                    <a:pt x="1578" y="2532"/>
                    <a:pt x="1574" y="2521"/>
                    <a:pt x="1571" y="2510"/>
                  </a:cubicBezTo>
                  <a:cubicBezTo>
                    <a:pt x="1577" y="2493"/>
                    <a:pt x="1604" y="2496"/>
                    <a:pt x="1615" y="2506"/>
                  </a:cubicBezTo>
                  <a:cubicBezTo>
                    <a:pt x="1626" y="2545"/>
                    <a:pt x="1647" y="2580"/>
                    <a:pt x="1647" y="2617"/>
                  </a:cubicBezTo>
                  <a:cubicBezTo>
                    <a:pt x="1619" y="2635"/>
                    <a:pt x="1598" y="2611"/>
                    <a:pt x="1591" y="2587"/>
                  </a:cubicBezTo>
                  <a:cubicBezTo>
                    <a:pt x="1586" y="2589"/>
                    <a:pt x="1576" y="2591"/>
                    <a:pt x="1573" y="2589"/>
                  </a:cubicBezTo>
                  <a:cubicBezTo>
                    <a:pt x="1570" y="2607"/>
                    <a:pt x="1585" y="2612"/>
                    <a:pt x="1583" y="2627"/>
                  </a:cubicBezTo>
                  <a:cubicBezTo>
                    <a:pt x="1581" y="2645"/>
                    <a:pt x="1562" y="2639"/>
                    <a:pt x="1557" y="2652"/>
                  </a:cubicBezTo>
                  <a:cubicBezTo>
                    <a:pt x="1557" y="2654"/>
                    <a:pt x="1566" y="2679"/>
                    <a:pt x="1571" y="2694"/>
                  </a:cubicBezTo>
                  <a:cubicBezTo>
                    <a:pt x="1583" y="2731"/>
                    <a:pt x="1613" y="2780"/>
                    <a:pt x="1625" y="2811"/>
                  </a:cubicBezTo>
                  <a:cubicBezTo>
                    <a:pt x="1631" y="2829"/>
                    <a:pt x="1640" y="2855"/>
                    <a:pt x="1615" y="2863"/>
                  </a:cubicBezTo>
                  <a:cubicBezTo>
                    <a:pt x="1619" y="2879"/>
                    <a:pt x="1619" y="2888"/>
                    <a:pt x="1619" y="2908"/>
                  </a:cubicBezTo>
                  <a:cubicBezTo>
                    <a:pt x="1594" y="2944"/>
                    <a:pt x="1566" y="2910"/>
                    <a:pt x="1553" y="2881"/>
                  </a:cubicBezTo>
                  <a:cubicBezTo>
                    <a:pt x="1545" y="2880"/>
                    <a:pt x="1542" y="2884"/>
                    <a:pt x="1538" y="2886"/>
                  </a:cubicBezTo>
                  <a:cubicBezTo>
                    <a:pt x="1526" y="2881"/>
                    <a:pt x="1523" y="2868"/>
                    <a:pt x="1512" y="2863"/>
                  </a:cubicBezTo>
                  <a:cubicBezTo>
                    <a:pt x="1493" y="2794"/>
                    <a:pt x="1459" y="2740"/>
                    <a:pt x="1430" y="2680"/>
                  </a:cubicBezTo>
                  <a:cubicBezTo>
                    <a:pt x="1419" y="2679"/>
                    <a:pt x="1419" y="2680"/>
                    <a:pt x="1411" y="2678"/>
                  </a:cubicBezTo>
                  <a:cubicBezTo>
                    <a:pt x="1383" y="2636"/>
                    <a:pt x="1369" y="2582"/>
                    <a:pt x="1349" y="2541"/>
                  </a:cubicBezTo>
                  <a:cubicBezTo>
                    <a:pt x="1350" y="2534"/>
                    <a:pt x="1351" y="2528"/>
                    <a:pt x="1361" y="2525"/>
                  </a:cubicBezTo>
                  <a:cubicBezTo>
                    <a:pt x="1321" y="2447"/>
                    <a:pt x="1308" y="2372"/>
                    <a:pt x="1280" y="2285"/>
                  </a:cubicBezTo>
                  <a:cubicBezTo>
                    <a:pt x="1216" y="2265"/>
                    <a:pt x="1145" y="2248"/>
                    <a:pt x="1079" y="2232"/>
                  </a:cubicBezTo>
                  <a:cubicBezTo>
                    <a:pt x="1061" y="2227"/>
                    <a:pt x="1041" y="2218"/>
                    <a:pt x="1024" y="2216"/>
                  </a:cubicBezTo>
                  <a:cubicBezTo>
                    <a:pt x="988" y="2211"/>
                    <a:pt x="948" y="2218"/>
                    <a:pt x="907" y="2220"/>
                  </a:cubicBezTo>
                  <a:cubicBezTo>
                    <a:pt x="905" y="2226"/>
                    <a:pt x="907" y="2234"/>
                    <a:pt x="907" y="2246"/>
                  </a:cubicBezTo>
                  <a:cubicBezTo>
                    <a:pt x="944" y="2265"/>
                    <a:pt x="938" y="2352"/>
                    <a:pt x="893" y="2349"/>
                  </a:cubicBezTo>
                  <a:cubicBezTo>
                    <a:pt x="878" y="2397"/>
                    <a:pt x="910" y="2470"/>
                    <a:pt x="863" y="2498"/>
                  </a:cubicBezTo>
                  <a:cubicBezTo>
                    <a:pt x="869" y="2536"/>
                    <a:pt x="792" y="2559"/>
                    <a:pt x="788" y="2504"/>
                  </a:cubicBezTo>
                  <a:cubicBezTo>
                    <a:pt x="781" y="2504"/>
                    <a:pt x="775" y="2500"/>
                    <a:pt x="764" y="2500"/>
                  </a:cubicBezTo>
                  <a:cubicBezTo>
                    <a:pt x="759" y="2492"/>
                    <a:pt x="756" y="2482"/>
                    <a:pt x="752" y="2474"/>
                  </a:cubicBezTo>
                  <a:cubicBezTo>
                    <a:pt x="768" y="2439"/>
                    <a:pt x="758" y="2378"/>
                    <a:pt x="758" y="2345"/>
                  </a:cubicBezTo>
                  <a:cubicBezTo>
                    <a:pt x="752" y="2340"/>
                    <a:pt x="740" y="2330"/>
                    <a:pt x="738" y="2315"/>
                  </a:cubicBezTo>
                  <a:cubicBezTo>
                    <a:pt x="732" y="2318"/>
                    <a:pt x="721" y="2317"/>
                    <a:pt x="714" y="2319"/>
                  </a:cubicBezTo>
                  <a:cubicBezTo>
                    <a:pt x="720" y="2342"/>
                    <a:pt x="705" y="2356"/>
                    <a:pt x="677" y="2355"/>
                  </a:cubicBezTo>
                  <a:cubicBezTo>
                    <a:pt x="644" y="2339"/>
                    <a:pt x="671" y="2283"/>
                    <a:pt x="661" y="2252"/>
                  </a:cubicBezTo>
                  <a:cubicBezTo>
                    <a:pt x="663" y="2251"/>
                    <a:pt x="665" y="2249"/>
                    <a:pt x="665" y="2246"/>
                  </a:cubicBezTo>
                  <a:cubicBezTo>
                    <a:pt x="690" y="2232"/>
                    <a:pt x="719" y="2255"/>
                    <a:pt x="712" y="2279"/>
                  </a:cubicBezTo>
                  <a:cubicBezTo>
                    <a:pt x="724" y="2282"/>
                    <a:pt x="724" y="2273"/>
                    <a:pt x="734" y="2273"/>
                  </a:cubicBezTo>
                  <a:cubicBezTo>
                    <a:pt x="731" y="2265"/>
                    <a:pt x="736" y="2260"/>
                    <a:pt x="738" y="2252"/>
                  </a:cubicBezTo>
                  <a:cubicBezTo>
                    <a:pt x="744" y="2245"/>
                    <a:pt x="749" y="2249"/>
                    <a:pt x="756" y="2246"/>
                  </a:cubicBezTo>
                  <a:cubicBezTo>
                    <a:pt x="755" y="2238"/>
                    <a:pt x="755" y="2228"/>
                    <a:pt x="750" y="2220"/>
                  </a:cubicBezTo>
                  <a:cubicBezTo>
                    <a:pt x="721" y="2221"/>
                    <a:pt x="700" y="2219"/>
                    <a:pt x="684" y="2232"/>
                  </a:cubicBezTo>
                  <a:cubicBezTo>
                    <a:pt x="627" y="2232"/>
                    <a:pt x="568" y="2247"/>
                    <a:pt x="508" y="2256"/>
                  </a:cubicBezTo>
                  <a:cubicBezTo>
                    <a:pt x="460" y="2268"/>
                    <a:pt x="394" y="2273"/>
                    <a:pt x="343" y="2281"/>
                  </a:cubicBezTo>
                  <a:cubicBezTo>
                    <a:pt x="321" y="2367"/>
                    <a:pt x="268" y="2462"/>
                    <a:pt x="244" y="2545"/>
                  </a:cubicBezTo>
                  <a:cubicBezTo>
                    <a:pt x="251" y="2548"/>
                    <a:pt x="255" y="2553"/>
                    <a:pt x="258" y="2559"/>
                  </a:cubicBezTo>
                  <a:cubicBezTo>
                    <a:pt x="243" y="2589"/>
                    <a:pt x="229" y="2633"/>
                    <a:pt x="220" y="2668"/>
                  </a:cubicBezTo>
                  <a:cubicBezTo>
                    <a:pt x="213" y="2671"/>
                    <a:pt x="208" y="2678"/>
                    <a:pt x="200" y="2674"/>
                  </a:cubicBezTo>
                  <a:cubicBezTo>
                    <a:pt x="180" y="2699"/>
                    <a:pt x="173" y="2731"/>
                    <a:pt x="157" y="2765"/>
                  </a:cubicBezTo>
                  <a:cubicBezTo>
                    <a:pt x="155" y="2770"/>
                    <a:pt x="149" y="2773"/>
                    <a:pt x="147" y="2777"/>
                  </a:cubicBezTo>
                  <a:cubicBezTo>
                    <a:pt x="134" y="2808"/>
                    <a:pt x="134" y="2843"/>
                    <a:pt x="111" y="2861"/>
                  </a:cubicBezTo>
                  <a:cubicBezTo>
                    <a:pt x="102" y="2860"/>
                    <a:pt x="100" y="2864"/>
                    <a:pt x="93" y="2861"/>
                  </a:cubicBezTo>
                  <a:cubicBezTo>
                    <a:pt x="81" y="2874"/>
                    <a:pt x="75" y="2902"/>
                    <a:pt x="60" y="2906"/>
                  </a:cubicBezTo>
                  <a:cubicBezTo>
                    <a:pt x="45" y="2902"/>
                    <a:pt x="31" y="2898"/>
                    <a:pt x="24" y="2886"/>
                  </a:cubicBezTo>
                  <a:cubicBezTo>
                    <a:pt x="24" y="2868"/>
                    <a:pt x="36" y="2860"/>
                    <a:pt x="42" y="2847"/>
                  </a:cubicBezTo>
                  <a:cubicBezTo>
                    <a:pt x="7" y="2839"/>
                    <a:pt x="22" y="2813"/>
                    <a:pt x="28" y="2779"/>
                  </a:cubicBezTo>
                  <a:cubicBezTo>
                    <a:pt x="29" y="2771"/>
                    <a:pt x="27" y="2765"/>
                    <a:pt x="28" y="2762"/>
                  </a:cubicBezTo>
                  <a:cubicBezTo>
                    <a:pt x="28" y="2760"/>
                    <a:pt x="34" y="2757"/>
                    <a:pt x="36" y="2754"/>
                  </a:cubicBezTo>
                  <a:cubicBezTo>
                    <a:pt x="40" y="2744"/>
                    <a:pt x="41" y="2729"/>
                    <a:pt x="46" y="2720"/>
                  </a:cubicBezTo>
                  <a:cubicBezTo>
                    <a:pt x="55" y="2702"/>
                    <a:pt x="76" y="2672"/>
                    <a:pt x="79" y="2650"/>
                  </a:cubicBezTo>
                  <a:cubicBezTo>
                    <a:pt x="78" y="2643"/>
                    <a:pt x="66" y="2646"/>
                    <a:pt x="66" y="2637"/>
                  </a:cubicBezTo>
                  <a:cubicBezTo>
                    <a:pt x="63" y="2623"/>
                    <a:pt x="78" y="2614"/>
                    <a:pt x="79" y="2599"/>
                  </a:cubicBezTo>
                  <a:cubicBezTo>
                    <a:pt x="75" y="2591"/>
                    <a:pt x="67" y="2587"/>
                    <a:pt x="58" y="2583"/>
                  </a:cubicBezTo>
                  <a:cubicBezTo>
                    <a:pt x="55" y="2594"/>
                    <a:pt x="48" y="2600"/>
                    <a:pt x="48" y="2613"/>
                  </a:cubicBezTo>
                  <a:cubicBezTo>
                    <a:pt x="35" y="2618"/>
                    <a:pt x="17" y="2626"/>
                    <a:pt x="0" y="2621"/>
                  </a:cubicBezTo>
                  <a:cubicBezTo>
                    <a:pt x="1" y="2571"/>
                    <a:pt x="21" y="2525"/>
                    <a:pt x="38" y="2486"/>
                  </a:cubicBezTo>
                  <a:cubicBezTo>
                    <a:pt x="58" y="2486"/>
                    <a:pt x="79" y="2492"/>
                    <a:pt x="79" y="2512"/>
                  </a:cubicBezTo>
                  <a:cubicBezTo>
                    <a:pt x="80" y="2525"/>
                    <a:pt x="64" y="2535"/>
                    <a:pt x="68" y="2551"/>
                  </a:cubicBezTo>
                  <a:cubicBezTo>
                    <a:pt x="75" y="2554"/>
                    <a:pt x="85" y="2555"/>
                    <a:pt x="91" y="2559"/>
                  </a:cubicBezTo>
                  <a:cubicBezTo>
                    <a:pt x="98" y="2542"/>
                    <a:pt x="98" y="2527"/>
                    <a:pt x="99" y="2516"/>
                  </a:cubicBezTo>
                  <a:cubicBezTo>
                    <a:pt x="106" y="2510"/>
                    <a:pt x="118" y="2508"/>
                    <a:pt x="125" y="2514"/>
                  </a:cubicBezTo>
                  <a:cubicBezTo>
                    <a:pt x="159" y="2418"/>
                    <a:pt x="201" y="2323"/>
                    <a:pt x="232" y="2226"/>
                  </a:cubicBezTo>
                  <a:cubicBezTo>
                    <a:pt x="241" y="2200"/>
                    <a:pt x="250" y="2171"/>
                    <a:pt x="254" y="2145"/>
                  </a:cubicBezTo>
                  <a:cubicBezTo>
                    <a:pt x="259" y="2115"/>
                    <a:pt x="275" y="2087"/>
                    <a:pt x="284" y="2063"/>
                  </a:cubicBezTo>
                  <a:cubicBezTo>
                    <a:pt x="298" y="2025"/>
                    <a:pt x="308" y="1986"/>
                    <a:pt x="323" y="1948"/>
                  </a:cubicBezTo>
                  <a:cubicBezTo>
                    <a:pt x="337" y="1913"/>
                    <a:pt x="355" y="1865"/>
                    <a:pt x="371" y="1825"/>
                  </a:cubicBezTo>
                  <a:cubicBezTo>
                    <a:pt x="385" y="1790"/>
                    <a:pt x="396" y="1754"/>
                    <a:pt x="411" y="1720"/>
                  </a:cubicBezTo>
                  <a:cubicBezTo>
                    <a:pt x="418" y="1703"/>
                    <a:pt x="429" y="1689"/>
                    <a:pt x="435" y="1672"/>
                  </a:cubicBezTo>
                  <a:cubicBezTo>
                    <a:pt x="445" y="1641"/>
                    <a:pt x="455" y="1614"/>
                    <a:pt x="466" y="1583"/>
                  </a:cubicBezTo>
                  <a:cubicBezTo>
                    <a:pt x="476" y="1556"/>
                    <a:pt x="484" y="1529"/>
                    <a:pt x="494" y="1504"/>
                  </a:cubicBezTo>
                  <a:cubicBezTo>
                    <a:pt x="498" y="1495"/>
                    <a:pt x="505" y="1487"/>
                    <a:pt x="508" y="1478"/>
                  </a:cubicBezTo>
                  <a:cubicBezTo>
                    <a:pt x="511" y="1468"/>
                    <a:pt x="510" y="1456"/>
                    <a:pt x="514" y="1446"/>
                  </a:cubicBezTo>
                  <a:cubicBezTo>
                    <a:pt x="517" y="1437"/>
                    <a:pt x="524" y="1429"/>
                    <a:pt x="528" y="1420"/>
                  </a:cubicBezTo>
                  <a:cubicBezTo>
                    <a:pt x="538" y="1396"/>
                    <a:pt x="544" y="1371"/>
                    <a:pt x="554" y="1345"/>
                  </a:cubicBezTo>
                  <a:cubicBezTo>
                    <a:pt x="565" y="1316"/>
                    <a:pt x="573" y="1294"/>
                    <a:pt x="587" y="1268"/>
                  </a:cubicBezTo>
                  <a:cubicBezTo>
                    <a:pt x="589" y="1262"/>
                    <a:pt x="584" y="1262"/>
                    <a:pt x="585" y="1256"/>
                  </a:cubicBezTo>
                  <a:cubicBezTo>
                    <a:pt x="597" y="1230"/>
                    <a:pt x="606" y="1208"/>
                    <a:pt x="615" y="1184"/>
                  </a:cubicBezTo>
                  <a:cubicBezTo>
                    <a:pt x="645" y="1167"/>
                    <a:pt x="704" y="1164"/>
                    <a:pt x="744" y="1153"/>
                  </a:cubicBezTo>
                  <a:cubicBezTo>
                    <a:pt x="768" y="1146"/>
                    <a:pt x="774" y="1124"/>
                    <a:pt x="782" y="1097"/>
                  </a:cubicBezTo>
                  <a:cubicBezTo>
                    <a:pt x="773" y="1101"/>
                    <a:pt x="752" y="1096"/>
                    <a:pt x="734" y="1097"/>
                  </a:cubicBezTo>
                  <a:cubicBezTo>
                    <a:pt x="730" y="1101"/>
                    <a:pt x="733" y="1112"/>
                    <a:pt x="732" y="1119"/>
                  </a:cubicBezTo>
                  <a:cubicBezTo>
                    <a:pt x="722" y="1141"/>
                    <a:pt x="688" y="1151"/>
                    <a:pt x="675" y="1131"/>
                  </a:cubicBezTo>
                  <a:cubicBezTo>
                    <a:pt x="656" y="1103"/>
                    <a:pt x="675" y="1053"/>
                    <a:pt x="673" y="1020"/>
                  </a:cubicBezTo>
                  <a:cubicBezTo>
                    <a:pt x="677" y="1020"/>
                    <a:pt x="679" y="1018"/>
                    <a:pt x="679" y="1014"/>
                  </a:cubicBezTo>
                  <a:cubicBezTo>
                    <a:pt x="700" y="1012"/>
                    <a:pt x="713" y="1017"/>
                    <a:pt x="724" y="1026"/>
                  </a:cubicBezTo>
                  <a:cubicBezTo>
                    <a:pt x="721" y="1035"/>
                    <a:pt x="726" y="1044"/>
                    <a:pt x="730" y="1052"/>
                  </a:cubicBezTo>
                  <a:cubicBezTo>
                    <a:pt x="749" y="1054"/>
                    <a:pt x="765" y="1052"/>
                    <a:pt x="790" y="1052"/>
                  </a:cubicBezTo>
                  <a:cubicBezTo>
                    <a:pt x="795" y="1038"/>
                    <a:pt x="792" y="1025"/>
                    <a:pt x="798" y="1010"/>
                  </a:cubicBezTo>
                  <a:cubicBezTo>
                    <a:pt x="782" y="993"/>
                    <a:pt x="759" y="973"/>
                    <a:pt x="754" y="946"/>
                  </a:cubicBezTo>
                  <a:cubicBezTo>
                    <a:pt x="745" y="902"/>
                    <a:pt x="775" y="860"/>
                    <a:pt x="798" y="835"/>
                  </a:cubicBezTo>
                  <a:cubicBezTo>
                    <a:pt x="784" y="824"/>
                    <a:pt x="768" y="815"/>
                    <a:pt x="760" y="798"/>
                  </a:cubicBezTo>
                  <a:cubicBezTo>
                    <a:pt x="772" y="773"/>
                    <a:pt x="782" y="747"/>
                    <a:pt x="792" y="720"/>
                  </a:cubicBezTo>
                  <a:cubicBezTo>
                    <a:pt x="693" y="632"/>
                    <a:pt x="582" y="556"/>
                    <a:pt x="478" y="472"/>
                  </a:cubicBezTo>
                  <a:cubicBezTo>
                    <a:pt x="481" y="468"/>
                    <a:pt x="478" y="469"/>
                    <a:pt x="480" y="462"/>
                  </a:cubicBezTo>
                  <a:cubicBezTo>
                    <a:pt x="391" y="385"/>
                    <a:pt x="306" y="303"/>
                    <a:pt x="210" y="232"/>
                  </a:cubicBezTo>
                  <a:cubicBezTo>
                    <a:pt x="205" y="232"/>
                    <a:pt x="200" y="232"/>
                    <a:pt x="195" y="232"/>
                  </a:cubicBezTo>
                  <a:cubicBezTo>
                    <a:pt x="188" y="226"/>
                    <a:pt x="180" y="221"/>
                    <a:pt x="173" y="216"/>
                  </a:cubicBezTo>
                  <a:cubicBezTo>
                    <a:pt x="174" y="207"/>
                    <a:pt x="171" y="202"/>
                    <a:pt x="167" y="199"/>
                  </a:cubicBezTo>
                  <a:cubicBezTo>
                    <a:pt x="187" y="121"/>
                    <a:pt x="223" y="54"/>
                    <a:pt x="298" y="16"/>
                  </a:cubicBezTo>
                  <a:cubicBezTo>
                    <a:pt x="308" y="11"/>
                    <a:pt x="321" y="9"/>
                    <a:pt x="331" y="0"/>
                  </a:cubicBezTo>
                  <a:cubicBezTo>
                    <a:pt x="354" y="3"/>
                    <a:pt x="371" y="19"/>
                    <a:pt x="371" y="38"/>
                  </a:cubicBezTo>
                  <a:cubicBezTo>
                    <a:pt x="462" y="117"/>
                    <a:pt x="559" y="190"/>
                    <a:pt x="637" y="282"/>
                  </a:cubicBezTo>
                  <a:cubicBezTo>
                    <a:pt x="645" y="281"/>
                    <a:pt x="643" y="281"/>
                    <a:pt x="651" y="282"/>
                  </a:cubicBezTo>
                  <a:cubicBezTo>
                    <a:pt x="756" y="362"/>
                    <a:pt x="840" y="465"/>
                    <a:pt x="946" y="544"/>
                  </a:cubicBezTo>
                  <a:cubicBezTo>
                    <a:pt x="953" y="555"/>
                    <a:pt x="955" y="570"/>
                    <a:pt x="970" y="571"/>
                  </a:cubicBezTo>
                  <a:cubicBezTo>
                    <a:pt x="974" y="550"/>
                    <a:pt x="963" y="527"/>
                    <a:pt x="946" y="520"/>
                  </a:cubicBezTo>
                  <a:cubicBezTo>
                    <a:pt x="949" y="516"/>
                    <a:pt x="948" y="509"/>
                    <a:pt x="950" y="504"/>
                  </a:cubicBezTo>
                  <a:cubicBezTo>
                    <a:pt x="993" y="463"/>
                    <a:pt x="1079" y="499"/>
                    <a:pt x="1061" y="552"/>
                  </a:cubicBezTo>
                  <a:cubicBezTo>
                    <a:pt x="1047" y="560"/>
                    <a:pt x="1038" y="565"/>
                    <a:pt x="1018" y="560"/>
                  </a:cubicBezTo>
                  <a:cubicBezTo>
                    <a:pt x="1007" y="570"/>
                    <a:pt x="1009" y="587"/>
                    <a:pt x="1000" y="595"/>
                  </a:cubicBezTo>
                  <a:cubicBezTo>
                    <a:pt x="1013" y="608"/>
                    <a:pt x="1026" y="620"/>
                    <a:pt x="1032" y="641"/>
                  </a:cubicBezTo>
                  <a:cubicBezTo>
                    <a:pt x="1063" y="681"/>
                    <a:pt x="1106" y="709"/>
                    <a:pt x="1145" y="744"/>
                  </a:cubicBezTo>
                  <a:cubicBezTo>
                    <a:pt x="1164" y="762"/>
                    <a:pt x="1186" y="780"/>
                    <a:pt x="1210" y="790"/>
                  </a:cubicBezTo>
                  <a:cubicBezTo>
                    <a:pt x="1217" y="760"/>
                    <a:pt x="1174" y="762"/>
                    <a:pt x="1176" y="730"/>
                  </a:cubicBezTo>
                  <a:cubicBezTo>
                    <a:pt x="1205" y="693"/>
                    <a:pt x="1261" y="714"/>
                    <a:pt x="1288" y="740"/>
                  </a:cubicBezTo>
                  <a:cubicBezTo>
                    <a:pt x="1292" y="755"/>
                    <a:pt x="1285" y="770"/>
                    <a:pt x="1284" y="778"/>
                  </a:cubicBezTo>
                  <a:cubicBezTo>
                    <a:pt x="1274" y="782"/>
                    <a:pt x="1262" y="782"/>
                    <a:pt x="1248" y="782"/>
                  </a:cubicBezTo>
                  <a:cubicBezTo>
                    <a:pt x="1243" y="790"/>
                    <a:pt x="1241" y="801"/>
                    <a:pt x="1234" y="808"/>
                  </a:cubicBezTo>
                  <a:cubicBezTo>
                    <a:pt x="1238" y="820"/>
                    <a:pt x="1251" y="827"/>
                    <a:pt x="1256" y="839"/>
                  </a:cubicBezTo>
                  <a:cubicBezTo>
                    <a:pt x="1258" y="845"/>
                    <a:pt x="1255" y="851"/>
                    <a:pt x="1258" y="857"/>
                  </a:cubicBezTo>
                  <a:cubicBezTo>
                    <a:pt x="1264" y="870"/>
                    <a:pt x="1280" y="884"/>
                    <a:pt x="1290" y="895"/>
                  </a:cubicBezTo>
                  <a:cubicBezTo>
                    <a:pt x="1372" y="985"/>
                    <a:pt x="1492" y="1063"/>
                    <a:pt x="1567" y="1159"/>
                  </a:cubicBezTo>
                  <a:cubicBezTo>
                    <a:pt x="1600" y="1179"/>
                    <a:pt x="1624" y="1226"/>
                    <a:pt x="1666" y="1244"/>
                  </a:cubicBezTo>
                  <a:cubicBezTo>
                    <a:pt x="1707" y="1221"/>
                    <a:pt x="1745" y="1194"/>
                    <a:pt x="1789" y="1175"/>
                  </a:cubicBezTo>
                  <a:cubicBezTo>
                    <a:pt x="1788" y="1169"/>
                    <a:pt x="1781" y="1167"/>
                    <a:pt x="1780" y="1161"/>
                  </a:cubicBezTo>
                  <a:cubicBezTo>
                    <a:pt x="1780" y="1152"/>
                    <a:pt x="1783" y="1146"/>
                    <a:pt x="1785" y="1139"/>
                  </a:cubicBezTo>
                  <a:cubicBezTo>
                    <a:pt x="1771" y="1127"/>
                    <a:pt x="1755" y="1117"/>
                    <a:pt x="1740" y="1105"/>
                  </a:cubicBezTo>
                  <a:cubicBezTo>
                    <a:pt x="1727" y="1111"/>
                    <a:pt x="1706" y="1119"/>
                    <a:pt x="1690" y="1111"/>
                  </a:cubicBezTo>
                  <a:cubicBezTo>
                    <a:pt x="1689" y="1101"/>
                    <a:pt x="1681" y="1092"/>
                    <a:pt x="1680" y="1081"/>
                  </a:cubicBezTo>
                  <a:cubicBezTo>
                    <a:pt x="1679" y="1049"/>
                    <a:pt x="1731" y="985"/>
                    <a:pt x="1760" y="988"/>
                  </a:cubicBezTo>
                  <a:cubicBezTo>
                    <a:pt x="1775" y="990"/>
                    <a:pt x="1800" y="1006"/>
                    <a:pt x="1803" y="1020"/>
                  </a:cubicBezTo>
                  <a:cubicBezTo>
                    <a:pt x="1805" y="1028"/>
                    <a:pt x="1797" y="1036"/>
                    <a:pt x="1799" y="1044"/>
                  </a:cubicBezTo>
                  <a:cubicBezTo>
                    <a:pt x="1803" y="1059"/>
                    <a:pt x="1817" y="1061"/>
                    <a:pt x="1831" y="1075"/>
                  </a:cubicBezTo>
                  <a:cubicBezTo>
                    <a:pt x="1858" y="1065"/>
                    <a:pt x="1883" y="1086"/>
                    <a:pt x="1877" y="1115"/>
                  </a:cubicBezTo>
                  <a:cubicBezTo>
                    <a:pt x="1882" y="1122"/>
                    <a:pt x="1883" y="1123"/>
                    <a:pt x="1889" y="1131"/>
                  </a:cubicBezTo>
                  <a:cubicBezTo>
                    <a:pt x="1893" y="1128"/>
                    <a:pt x="1898" y="1126"/>
                    <a:pt x="1902" y="1123"/>
                  </a:cubicBezTo>
                  <a:cubicBezTo>
                    <a:pt x="1898" y="1102"/>
                    <a:pt x="1874" y="1093"/>
                    <a:pt x="1883" y="1065"/>
                  </a:cubicBezTo>
                  <a:cubicBezTo>
                    <a:pt x="1925" y="1051"/>
                    <a:pt x="2003" y="1104"/>
                    <a:pt x="1978" y="1139"/>
                  </a:cubicBezTo>
                  <a:cubicBezTo>
                    <a:pt x="1966" y="1155"/>
                    <a:pt x="1937" y="1148"/>
                    <a:pt x="1922" y="1135"/>
                  </a:cubicBezTo>
                  <a:cubicBezTo>
                    <a:pt x="1913" y="1136"/>
                    <a:pt x="1920" y="1145"/>
                    <a:pt x="1906" y="1145"/>
                  </a:cubicBezTo>
                  <a:cubicBezTo>
                    <a:pt x="1909" y="1149"/>
                    <a:pt x="1913" y="1151"/>
                    <a:pt x="1918" y="1153"/>
                  </a:cubicBezTo>
                  <a:cubicBezTo>
                    <a:pt x="1921" y="1150"/>
                    <a:pt x="1925" y="1151"/>
                    <a:pt x="1928" y="1145"/>
                  </a:cubicBezTo>
                  <a:cubicBezTo>
                    <a:pt x="1950" y="1147"/>
                    <a:pt x="1965" y="1166"/>
                    <a:pt x="1958" y="1190"/>
                  </a:cubicBezTo>
                  <a:cubicBezTo>
                    <a:pt x="1967" y="1208"/>
                    <a:pt x="2006" y="1226"/>
                    <a:pt x="2006" y="1242"/>
                  </a:cubicBezTo>
                  <a:cubicBezTo>
                    <a:pt x="2005" y="1259"/>
                    <a:pt x="1984" y="1271"/>
                    <a:pt x="1972" y="1286"/>
                  </a:cubicBezTo>
                  <a:cubicBezTo>
                    <a:pt x="1938" y="1290"/>
                    <a:pt x="1934" y="1263"/>
                    <a:pt x="1914" y="1246"/>
                  </a:cubicBezTo>
                  <a:cubicBezTo>
                    <a:pt x="1899" y="1249"/>
                    <a:pt x="1893" y="1264"/>
                    <a:pt x="1879" y="1262"/>
                  </a:cubicBezTo>
                  <a:cubicBezTo>
                    <a:pt x="1858" y="1259"/>
                    <a:pt x="1859" y="1230"/>
                    <a:pt x="1875" y="1218"/>
                  </a:cubicBezTo>
                  <a:cubicBezTo>
                    <a:pt x="1864" y="1211"/>
                    <a:pt x="1857" y="1201"/>
                    <a:pt x="1845" y="1194"/>
                  </a:cubicBezTo>
                  <a:cubicBezTo>
                    <a:pt x="1794" y="1223"/>
                    <a:pt x="1747" y="1255"/>
                    <a:pt x="1696" y="1284"/>
                  </a:cubicBezTo>
                  <a:cubicBezTo>
                    <a:pt x="1691" y="1315"/>
                    <a:pt x="1702" y="1340"/>
                    <a:pt x="1726" y="1353"/>
                  </a:cubicBezTo>
                  <a:cubicBezTo>
                    <a:pt x="1728" y="1378"/>
                    <a:pt x="1747" y="1386"/>
                    <a:pt x="1760" y="1401"/>
                  </a:cubicBezTo>
                  <a:cubicBezTo>
                    <a:pt x="1783" y="1396"/>
                    <a:pt x="1799" y="1415"/>
                    <a:pt x="1805" y="1438"/>
                  </a:cubicBezTo>
                  <a:cubicBezTo>
                    <a:pt x="1815" y="1419"/>
                    <a:pt x="1849" y="1426"/>
                    <a:pt x="1861" y="1434"/>
                  </a:cubicBezTo>
                  <a:cubicBezTo>
                    <a:pt x="1872" y="1429"/>
                    <a:pt x="1880" y="1410"/>
                    <a:pt x="1899" y="1407"/>
                  </a:cubicBezTo>
                  <a:cubicBezTo>
                    <a:pt x="1907" y="1408"/>
                    <a:pt x="1906" y="1417"/>
                    <a:pt x="1916" y="1417"/>
                  </a:cubicBezTo>
                  <a:cubicBezTo>
                    <a:pt x="1929" y="1416"/>
                    <a:pt x="1947" y="1393"/>
                    <a:pt x="1966" y="1405"/>
                  </a:cubicBezTo>
                  <a:cubicBezTo>
                    <a:pt x="1981" y="1413"/>
                    <a:pt x="1985" y="1440"/>
                    <a:pt x="1978" y="1460"/>
                  </a:cubicBezTo>
                  <a:close/>
                  <a:moveTo>
                    <a:pt x="1044" y="542"/>
                  </a:moveTo>
                  <a:cubicBezTo>
                    <a:pt x="1044" y="530"/>
                    <a:pt x="1046" y="526"/>
                    <a:pt x="1036" y="520"/>
                  </a:cubicBezTo>
                  <a:cubicBezTo>
                    <a:pt x="1025" y="546"/>
                    <a:pt x="989" y="527"/>
                    <a:pt x="986" y="506"/>
                  </a:cubicBezTo>
                  <a:cubicBezTo>
                    <a:pt x="976" y="504"/>
                    <a:pt x="967" y="514"/>
                    <a:pt x="970" y="518"/>
                  </a:cubicBezTo>
                  <a:cubicBezTo>
                    <a:pt x="976" y="527"/>
                    <a:pt x="1015" y="555"/>
                    <a:pt x="1044" y="542"/>
                  </a:cubicBezTo>
                  <a:close/>
                  <a:moveTo>
                    <a:pt x="319" y="62"/>
                  </a:moveTo>
                  <a:cubicBezTo>
                    <a:pt x="293" y="122"/>
                    <a:pt x="260" y="173"/>
                    <a:pt x="206" y="201"/>
                  </a:cubicBezTo>
                  <a:cubicBezTo>
                    <a:pt x="212" y="210"/>
                    <a:pt x="197" y="204"/>
                    <a:pt x="198" y="214"/>
                  </a:cubicBezTo>
                  <a:cubicBezTo>
                    <a:pt x="204" y="219"/>
                    <a:pt x="213" y="211"/>
                    <a:pt x="220" y="216"/>
                  </a:cubicBezTo>
                  <a:cubicBezTo>
                    <a:pt x="281" y="176"/>
                    <a:pt x="351" y="124"/>
                    <a:pt x="349" y="40"/>
                  </a:cubicBezTo>
                  <a:cubicBezTo>
                    <a:pt x="349" y="37"/>
                    <a:pt x="350" y="35"/>
                    <a:pt x="353" y="36"/>
                  </a:cubicBezTo>
                  <a:cubicBezTo>
                    <a:pt x="350" y="27"/>
                    <a:pt x="344" y="22"/>
                    <a:pt x="333" y="20"/>
                  </a:cubicBezTo>
                  <a:cubicBezTo>
                    <a:pt x="335" y="32"/>
                    <a:pt x="314" y="46"/>
                    <a:pt x="319" y="62"/>
                  </a:cubicBezTo>
                  <a:close/>
                  <a:moveTo>
                    <a:pt x="187" y="193"/>
                  </a:moveTo>
                  <a:cubicBezTo>
                    <a:pt x="246" y="159"/>
                    <a:pt x="295" y="104"/>
                    <a:pt x="308" y="30"/>
                  </a:cubicBezTo>
                  <a:cubicBezTo>
                    <a:pt x="240" y="57"/>
                    <a:pt x="205" y="123"/>
                    <a:pt x="187" y="193"/>
                  </a:cubicBezTo>
                  <a:close/>
                  <a:moveTo>
                    <a:pt x="234" y="226"/>
                  </a:moveTo>
                  <a:cubicBezTo>
                    <a:pt x="265" y="261"/>
                    <a:pt x="304" y="287"/>
                    <a:pt x="339" y="316"/>
                  </a:cubicBezTo>
                  <a:cubicBezTo>
                    <a:pt x="393" y="359"/>
                    <a:pt x="439" y="412"/>
                    <a:pt x="496" y="450"/>
                  </a:cubicBezTo>
                  <a:cubicBezTo>
                    <a:pt x="557" y="419"/>
                    <a:pt x="614" y="372"/>
                    <a:pt x="621" y="288"/>
                  </a:cubicBezTo>
                  <a:cubicBezTo>
                    <a:pt x="544" y="205"/>
                    <a:pt x="463" y="126"/>
                    <a:pt x="367" y="62"/>
                  </a:cubicBezTo>
                  <a:cubicBezTo>
                    <a:pt x="344" y="137"/>
                    <a:pt x="297" y="190"/>
                    <a:pt x="234" y="226"/>
                  </a:cubicBezTo>
                  <a:close/>
                  <a:moveTo>
                    <a:pt x="502" y="466"/>
                  </a:moveTo>
                  <a:cubicBezTo>
                    <a:pt x="605" y="562"/>
                    <a:pt x="727" y="638"/>
                    <a:pt x="833" y="730"/>
                  </a:cubicBezTo>
                  <a:cubicBezTo>
                    <a:pt x="846" y="724"/>
                    <a:pt x="863" y="718"/>
                    <a:pt x="875" y="708"/>
                  </a:cubicBezTo>
                  <a:cubicBezTo>
                    <a:pt x="889" y="697"/>
                    <a:pt x="919" y="666"/>
                    <a:pt x="925" y="651"/>
                  </a:cubicBezTo>
                  <a:cubicBezTo>
                    <a:pt x="926" y="648"/>
                    <a:pt x="922" y="642"/>
                    <a:pt x="923" y="639"/>
                  </a:cubicBezTo>
                  <a:cubicBezTo>
                    <a:pt x="926" y="621"/>
                    <a:pt x="944" y="611"/>
                    <a:pt x="948" y="593"/>
                  </a:cubicBezTo>
                  <a:cubicBezTo>
                    <a:pt x="935" y="555"/>
                    <a:pt x="899" y="540"/>
                    <a:pt x="881" y="506"/>
                  </a:cubicBezTo>
                  <a:cubicBezTo>
                    <a:pt x="866" y="500"/>
                    <a:pt x="865" y="490"/>
                    <a:pt x="849" y="488"/>
                  </a:cubicBezTo>
                  <a:cubicBezTo>
                    <a:pt x="826" y="466"/>
                    <a:pt x="810" y="437"/>
                    <a:pt x="780" y="423"/>
                  </a:cubicBezTo>
                  <a:cubicBezTo>
                    <a:pt x="741" y="375"/>
                    <a:pt x="698" y="333"/>
                    <a:pt x="643" y="302"/>
                  </a:cubicBezTo>
                  <a:cubicBezTo>
                    <a:pt x="622" y="378"/>
                    <a:pt x="578" y="439"/>
                    <a:pt x="502" y="466"/>
                  </a:cubicBezTo>
                  <a:close/>
                  <a:moveTo>
                    <a:pt x="986" y="583"/>
                  </a:moveTo>
                  <a:cubicBezTo>
                    <a:pt x="996" y="576"/>
                    <a:pt x="994" y="567"/>
                    <a:pt x="996" y="556"/>
                  </a:cubicBezTo>
                  <a:cubicBezTo>
                    <a:pt x="992" y="555"/>
                    <a:pt x="991" y="551"/>
                    <a:pt x="986" y="552"/>
                  </a:cubicBezTo>
                  <a:cubicBezTo>
                    <a:pt x="986" y="562"/>
                    <a:pt x="986" y="573"/>
                    <a:pt x="986" y="583"/>
                  </a:cubicBezTo>
                  <a:close/>
                  <a:moveTo>
                    <a:pt x="1055" y="932"/>
                  </a:moveTo>
                  <a:cubicBezTo>
                    <a:pt x="1078" y="933"/>
                    <a:pt x="1107" y="928"/>
                    <a:pt x="1125" y="917"/>
                  </a:cubicBezTo>
                  <a:cubicBezTo>
                    <a:pt x="1139" y="908"/>
                    <a:pt x="1164" y="882"/>
                    <a:pt x="1174" y="863"/>
                  </a:cubicBezTo>
                  <a:cubicBezTo>
                    <a:pt x="1181" y="852"/>
                    <a:pt x="1192" y="817"/>
                    <a:pt x="1186" y="802"/>
                  </a:cubicBezTo>
                  <a:cubicBezTo>
                    <a:pt x="1179" y="783"/>
                    <a:pt x="1144" y="768"/>
                    <a:pt x="1127" y="752"/>
                  </a:cubicBezTo>
                  <a:cubicBezTo>
                    <a:pt x="1122" y="748"/>
                    <a:pt x="1121" y="742"/>
                    <a:pt x="1117" y="738"/>
                  </a:cubicBezTo>
                  <a:cubicBezTo>
                    <a:pt x="1113" y="734"/>
                    <a:pt x="1108" y="732"/>
                    <a:pt x="1103" y="728"/>
                  </a:cubicBezTo>
                  <a:cubicBezTo>
                    <a:pt x="1078" y="708"/>
                    <a:pt x="1045" y="676"/>
                    <a:pt x="1024" y="663"/>
                  </a:cubicBezTo>
                  <a:cubicBezTo>
                    <a:pt x="1005" y="724"/>
                    <a:pt x="954" y="771"/>
                    <a:pt x="895" y="792"/>
                  </a:cubicBezTo>
                  <a:cubicBezTo>
                    <a:pt x="947" y="840"/>
                    <a:pt x="994" y="893"/>
                    <a:pt x="1055" y="932"/>
                  </a:cubicBezTo>
                  <a:close/>
                  <a:moveTo>
                    <a:pt x="932" y="689"/>
                  </a:moveTo>
                  <a:cubicBezTo>
                    <a:pt x="929" y="689"/>
                    <a:pt x="930" y="694"/>
                    <a:pt x="925" y="692"/>
                  </a:cubicBezTo>
                  <a:cubicBezTo>
                    <a:pt x="925" y="690"/>
                    <a:pt x="933" y="685"/>
                    <a:pt x="927" y="683"/>
                  </a:cubicBezTo>
                  <a:cubicBezTo>
                    <a:pt x="913" y="696"/>
                    <a:pt x="901" y="711"/>
                    <a:pt x="885" y="722"/>
                  </a:cubicBezTo>
                  <a:cubicBezTo>
                    <a:pt x="889" y="730"/>
                    <a:pt x="883" y="727"/>
                    <a:pt x="881" y="732"/>
                  </a:cubicBezTo>
                  <a:cubicBezTo>
                    <a:pt x="890" y="735"/>
                    <a:pt x="893" y="731"/>
                    <a:pt x="885" y="738"/>
                  </a:cubicBezTo>
                  <a:cubicBezTo>
                    <a:pt x="890" y="741"/>
                    <a:pt x="893" y="732"/>
                    <a:pt x="895" y="738"/>
                  </a:cubicBezTo>
                  <a:cubicBezTo>
                    <a:pt x="887" y="749"/>
                    <a:pt x="907" y="748"/>
                    <a:pt x="913" y="752"/>
                  </a:cubicBezTo>
                  <a:cubicBezTo>
                    <a:pt x="906" y="753"/>
                    <a:pt x="913" y="757"/>
                    <a:pt x="909" y="758"/>
                  </a:cubicBezTo>
                  <a:cubicBezTo>
                    <a:pt x="896" y="764"/>
                    <a:pt x="896" y="762"/>
                    <a:pt x="905" y="760"/>
                  </a:cubicBezTo>
                  <a:cubicBezTo>
                    <a:pt x="919" y="757"/>
                    <a:pt x="932" y="749"/>
                    <a:pt x="944" y="744"/>
                  </a:cubicBezTo>
                  <a:cubicBezTo>
                    <a:pt x="949" y="736"/>
                    <a:pt x="958" y="732"/>
                    <a:pt x="962" y="722"/>
                  </a:cubicBezTo>
                  <a:cubicBezTo>
                    <a:pt x="956" y="721"/>
                    <a:pt x="958" y="728"/>
                    <a:pt x="952" y="726"/>
                  </a:cubicBezTo>
                  <a:cubicBezTo>
                    <a:pt x="954" y="721"/>
                    <a:pt x="948" y="722"/>
                    <a:pt x="948" y="718"/>
                  </a:cubicBezTo>
                  <a:cubicBezTo>
                    <a:pt x="956" y="713"/>
                    <a:pt x="949" y="718"/>
                    <a:pt x="946" y="714"/>
                  </a:cubicBezTo>
                  <a:cubicBezTo>
                    <a:pt x="949" y="708"/>
                    <a:pt x="944" y="701"/>
                    <a:pt x="946" y="698"/>
                  </a:cubicBezTo>
                  <a:cubicBezTo>
                    <a:pt x="941" y="703"/>
                    <a:pt x="925" y="704"/>
                    <a:pt x="923" y="696"/>
                  </a:cubicBezTo>
                  <a:cubicBezTo>
                    <a:pt x="927" y="696"/>
                    <a:pt x="935" y="689"/>
                    <a:pt x="932" y="689"/>
                  </a:cubicBezTo>
                  <a:close/>
                  <a:moveTo>
                    <a:pt x="1198" y="740"/>
                  </a:moveTo>
                  <a:cubicBezTo>
                    <a:pt x="1205" y="756"/>
                    <a:pt x="1228" y="770"/>
                    <a:pt x="1244" y="758"/>
                  </a:cubicBezTo>
                  <a:cubicBezTo>
                    <a:pt x="1224" y="755"/>
                    <a:pt x="1217" y="740"/>
                    <a:pt x="1206" y="728"/>
                  </a:cubicBezTo>
                  <a:cubicBezTo>
                    <a:pt x="1205" y="734"/>
                    <a:pt x="1198" y="733"/>
                    <a:pt x="1198" y="740"/>
                  </a:cubicBezTo>
                  <a:close/>
                  <a:moveTo>
                    <a:pt x="1248" y="742"/>
                  </a:moveTo>
                  <a:cubicBezTo>
                    <a:pt x="1246" y="732"/>
                    <a:pt x="1236" y="731"/>
                    <a:pt x="1228" y="728"/>
                  </a:cubicBezTo>
                  <a:cubicBezTo>
                    <a:pt x="1231" y="736"/>
                    <a:pt x="1236" y="743"/>
                    <a:pt x="1248" y="742"/>
                  </a:cubicBezTo>
                  <a:close/>
                  <a:moveTo>
                    <a:pt x="780" y="792"/>
                  </a:moveTo>
                  <a:cubicBezTo>
                    <a:pt x="780" y="802"/>
                    <a:pt x="796" y="812"/>
                    <a:pt x="807" y="819"/>
                  </a:cubicBezTo>
                  <a:cubicBezTo>
                    <a:pt x="878" y="868"/>
                    <a:pt x="949" y="937"/>
                    <a:pt x="1020" y="974"/>
                  </a:cubicBezTo>
                  <a:cubicBezTo>
                    <a:pt x="1029" y="968"/>
                    <a:pt x="1035" y="959"/>
                    <a:pt x="1040" y="948"/>
                  </a:cubicBezTo>
                  <a:cubicBezTo>
                    <a:pt x="1035" y="947"/>
                    <a:pt x="1035" y="940"/>
                    <a:pt x="1032" y="936"/>
                  </a:cubicBezTo>
                  <a:cubicBezTo>
                    <a:pt x="998" y="958"/>
                    <a:pt x="985" y="930"/>
                    <a:pt x="962" y="913"/>
                  </a:cubicBezTo>
                  <a:cubicBezTo>
                    <a:pt x="926" y="885"/>
                    <a:pt x="886" y="856"/>
                    <a:pt x="859" y="827"/>
                  </a:cubicBezTo>
                  <a:cubicBezTo>
                    <a:pt x="845" y="823"/>
                    <a:pt x="825" y="808"/>
                    <a:pt x="817" y="792"/>
                  </a:cubicBezTo>
                  <a:cubicBezTo>
                    <a:pt x="818" y="782"/>
                    <a:pt x="829" y="782"/>
                    <a:pt x="827" y="770"/>
                  </a:cubicBezTo>
                  <a:cubicBezTo>
                    <a:pt x="824" y="760"/>
                    <a:pt x="811" y="750"/>
                    <a:pt x="798" y="744"/>
                  </a:cubicBezTo>
                  <a:cubicBezTo>
                    <a:pt x="799" y="761"/>
                    <a:pt x="778" y="774"/>
                    <a:pt x="780" y="792"/>
                  </a:cubicBezTo>
                  <a:close/>
                  <a:moveTo>
                    <a:pt x="1246" y="758"/>
                  </a:moveTo>
                  <a:cubicBezTo>
                    <a:pt x="1247" y="770"/>
                    <a:pt x="1258" y="767"/>
                    <a:pt x="1270" y="766"/>
                  </a:cubicBezTo>
                  <a:cubicBezTo>
                    <a:pt x="1271" y="758"/>
                    <a:pt x="1272" y="752"/>
                    <a:pt x="1266" y="748"/>
                  </a:cubicBezTo>
                  <a:cubicBezTo>
                    <a:pt x="1261" y="754"/>
                    <a:pt x="1257" y="759"/>
                    <a:pt x="1246" y="758"/>
                  </a:cubicBezTo>
                  <a:close/>
                  <a:moveTo>
                    <a:pt x="853" y="786"/>
                  </a:moveTo>
                  <a:cubicBezTo>
                    <a:pt x="848" y="789"/>
                    <a:pt x="842" y="789"/>
                    <a:pt x="837" y="788"/>
                  </a:cubicBezTo>
                  <a:cubicBezTo>
                    <a:pt x="880" y="837"/>
                    <a:pt x="939" y="869"/>
                    <a:pt x="986" y="913"/>
                  </a:cubicBezTo>
                  <a:cubicBezTo>
                    <a:pt x="1000" y="910"/>
                    <a:pt x="1005" y="934"/>
                    <a:pt x="1012" y="925"/>
                  </a:cubicBezTo>
                  <a:cubicBezTo>
                    <a:pt x="959" y="878"/>
                    <a:pt x="915" y="823"/>
                    <a:pt x="853" y="786"/>
                  </a:cubicBezTo>
                  <a:close/>
                  <a:moveTo>
                    <a:pt x="811" y="845"/>
                  </a:moveTo>
                  <a:cubicBezTo>
                    <a:pt x="785" y="863"/>
                    <a:pt x="762" y="914"/>
                    <a:pt x="776" y="952"/>
                  </a:cubicBezTo>
                  <a:cubicBezTo>
                    <a:pt x="774" y="902"/>
                    <a:pt x="802" y="875"/>
                    <a:pt x="823" y="853"/>
                  </a:cubicBezTo>
                  <a:cubicBezTo>
                    <a:pt x="820" y="850"/>
                    <a:pt x="815" y="849"/>
                    <a:pt x="811" y="845"/>
                  </a:cubicBezTo>
                  <a:close/>
                  <a:moveTo>
                    <a:pt x="1048" y="1266"/>
                  </a:moveTo>
                  <a:cubicBezTo>
                    <a:pt x="1036" y="1242"/>
                    <a:pt x="1030" y="1200"/>
                    <a:pt x="1014" y="1175"/>
                  </a:cubicBezTo>
                  <a:cubicBezTo>
                    <a:pt x="984" y="1156"/>
                    <a:pt x="939" y="1165"/>
                    <a:pt x="923" y="1135"/>
                  </a:cubicBezTo>
                  <a:cubicBezTo>
                    <a:pt x="908" y="1109"/>
                    <a:pt x="910" y="1066"/>
                    <a:pt x="907" y="1040"/>
                  </a:cubicBezTo>
                  <a:cubicBezTo>
                    <a:pt x="942" y="1031"/>
                    <a:pt x="974" y="1001"/>
                    <a:pt x="968" y="960"/>
                  </a:cubicBezTo>
                  <a:cubicBezTo>
                    <a:pt x="958" y="957"/>
                    <a:pt x="949" y="942"/>
                    <a:pt x="938" y="946"/>
                  </a:cubicBezTo>
                  <a:cubicBezTo>
                    <a:pt x="953" y="1010"/>
                    <a:pt x="863" y="1022"/>
                    <a:pt x="841" y="970"/>
                  </a:cubicBezTo>
                  <a:cubicBezTo>
                    <a:pt x="836" y="940"/>
                    <a:pt x="858" y="914"/>
                    <a:pt x="889" y="909"/>
                  </a:cubicBezTo>
                  <a:cubicBezTo>
                    <a:pt x="873" y="893"/>
                    <a:pt x="852" y="882"/>
                    <a:pt x="833" y="869"/>
                  </a:cubicBezTo>
                  <a:cubicBezTo>
                    <a:pt x="790" y="894"/>
                    <a:pt x="774" y="976"/>
                    <a:pt x="819" y="1008"/>
                  </a:cubicBezTo>
                  <a:cubicBezTo>
                    <a:pt x="800" y="1050"/>
                    <a:pt x="805" y="1137"/>
                    <a:pt x="768" y="1159"/>
                  </a:cubicBezTo>
                  <a:cubicBezTo>
                    <a:pt x="752" y="1168"/>
                    <a:pt x="729" y="1165"/>
                    <a:pt x="710" y="1171"/>
                  </a:cubicBezTo>
                  <a:cubicBezTo>
                    <a:pt x="705" y="1172"/>
                    <a:pt x="701" y="1177"/>
                    <a:pt x="696" y="1179"/>
                  </a:cubicBezTo>
                  <a:cubicBezTo>
                    <a:pt x="673" y="1185"/>
                    <a:pt x="649" y="1181"/>
                    <a:pt x="627" y="1194"/>
                  </a:cubicBezTo>
                  <a:cubicBezTo>
                    <a:pt x="617" y="1213"/>
                    <a:pt x="608" y="1231"/>
                    <a:pt x="603" y="1254"/>
                  </a:cubicBezTo>
                  <a:cubicBezTo>
                    <a:pt x="646" y="1252"/>
                    <a:pt x="684" y="1280"/>
                    <a:pt x="728" y="1266"/>
                  </a:cubicBezTo>
                  <a:cubicBezTo>
                    <a:pt x="734" y="1247"/>
                    <a:pt x="745" y="1222"/>
                    <a:pt x="772" y="1212"/>
                  </a:cubicBezTo>
                  <a:cubicBezTo>
                    <a:pt x="796" y="1203"/>
                    <a:pt x="855" y="1203"/>
                    <a:pt x="883" y="1208"/>
                  </a:cubicBezTo>
                  <a:cubicBezTo>
                    <a:pt x="915" y="1215"/>
                    <a:pt x="922" y="1243"/>
                    <a:pt x="934" y="1264"/>
                  </a:cubicBezTo>
                  <a:cubicBezTo>
                    <a:pt x="977" y="1271"/>
                    <a:pt x="1021" y="1268"/>
                    <a:pt x="1051" y="1270"/>
                  </a:cubicBezTo>
                  <a:cubicBezTo>
                    <a:pt x="1051" y="1266"/>
                    <a:pt x="1054" y="1265"/>
                    <a:pt x="1051" y="1264"/>
                  </a:cubicBezTo>
                  <a:cubicBezTo>
                    <a:pt x="1051" y="1265"/>
                    <a:pt x="1050" y="1266"/>
                    <a:pt x="1048" y="1266"/>
                  </a:cubicBezTo>
                  <a:close/>
                  <a:moveTo>
                    <a:pt x="1135" y="1006"/>
                  </a:moveTo>
                  <a:cubicBezTo>
                    <a:pt x="1153" y="1037"/>
                    <a:pt x="1184" y="1057"/>
                    <a:pt x="1214" y="1079"/>
                  </a:cubicBezTo>
                  <a:cubicBezTo>
                    <a:pt x="1236" y="1096"/>
                    <a:pt x="1258" y="1114"/>
                    <a:pt x="1278" y="1131"/>
                  </a:cubicBezTo>
                  <a:cubicBezTo>
                    <a:pt x="1285" y="1137"/>
                    <a:pt x="1290" y="1145"/>
                    <a:pt x="1297" y="1151"/>
                  </a:cubicBezTo>
                  <a:cubicBezTo>
                    <a:pt x="1307" y="1159"/>
                    <a:pt x="1318" y="1161"/>
                    <a:pt x="1327" y="1169"/>
                  </a:cubicBezTo>
                  <a:cubicBezTo>
                    <a:pt x="1344" y="1183"/>
                    <a:pt x="1359" y="1200"/>
                    <a:pt x="1377" y="1216"/>
                  </a:cubicBezTo>
                  <a:cubicBezTo>
                    <a:pt x="1413" y="1248"/>
                    <a:pt x="1444" y="1273"/>
                    <a:pt x="1484" y="1303"/>
                  </a:cubicBezTo>
                  <a:cubicBezTo>
                    <a:pt x="1499" y="1315"/>
                    <a:pt x="1526" y="1344"/>
                    <a:pt x="1541" y="1343"/>
                  </a:cubicBezTo>
                  <a:cubicBezTo>
                    <a:pt x="1548" y="1343"/>
                    <a:pt x="1558" y="1331"/>
                    <a:pt x="1567" y="1323"/>
                  </a:cubicBezTo>
                  <a:cubicBezTo>
                    <a:pt x="1587" y="1307"/>
                    <a:pt x="1611" y="1287"/>
                    <a:pt x="1617" y="1264"/>
                  </a:cubicBezTo>
                  <a:cubicBezTo>
                    <a:pt x="1620" y="1253"/>
                    <a:pt x="1615" y="1242"/>
                    <a:pt x="1623" y="1236"/>
                  </a:cubicBezTo>
                  <a:cubicBezTo>
                    <a:pt x="1507" y="1107"/>
                    <a:pt x="1370" y="1000"/>
                    <a:pt x="1248" y="877"/>
                  </a:cubicBezTo>
                  <a:cubicBezTo>
                    <a:pt x="1220" y="930"/>
                    <a:pt x="1191" y="981"/>
                    <a:pt x="1135" y="1006"/>
                  </a:cubicBezTo>
                  <a:close/>
                  <a:moveTo>
                    <a:pt x="1141" y="974"/>
                  </a:moveTo>
                  <a:cubicBezTo>
                    <a:pt x="1143" y="974"/>
                    <a:pt x="1145" y="971"/>
                    <a:pt x="1145" y="976"/>
                  </a:cubicBezTo>
                  <a:cubicBezTo>
                    <a:pt x="1161" y="964"/>
                    <a:pt x="1179" y="954"/>
                    <a:pt x="1186" y="932"/>
                  </a:cubicBezTo>
                  <a:cubicBezTo>
                    <a:pt x="1180" y="927"/>
                    <a:pt x="1180" y="939"/>
                    <a:pt x="1172" y="938"/>
                  </a:cubicBezTo>
                  <a:cubicBezTo>
                    <a:pt x="1164" y="932"/>
                    <a:pt x="1163" y="918"/>
                    <a:pt x="1163" y="909"/>
                  </a:cubicBezTo>
                  <a:cubicBezTo>
                    <a:pt x="1148" y="931"/>
                    <a:pt x="1125" y="935"/>
                    <a:pt x="1097" y="946"/>
                  </a:cubicBezTo>
                  <a:cubicBezTo>
                    <a:pt x="1108" y="946"/>
                    <a:pt x="1111" y="950"/>
                    <a:pt x="1117" y="950"/>
                  </a:cubicBezTo>
                  <a:cubicBezTo>
                    <a:pt x="1116" y="953"/>
                    <a:pt x="1114" y="954"/>
                    <a:pt x="1113" y="956"/>
                  </a:cubicBezTo>
                  <a:cubicBezTo>
                    <a:pt x="1124" y="953"/>
                    <a:pt x="1127" y="975"/>
                    <a:pt x="1137" y="964"/>
                  </a:cubicBezTo>
                  <a:cubicBezTo>
                    <a:pt x="1142" y="970"/>
                    <a:pt x="1142" y="971"/>
                    <a:pt x="1141" y="974"/>
                  </a:cubicBezTo>
                  <a:close/>
                  <a:moveTo>
                    <a:pt x="923" y="962"/>
                  </a:moveTo>
                  <a:cubicBezTo>
                    <a:pt x="924" y="928"/>
                    <a:pt x="879" y="912"/>
                    <a:pt x="861" y="944"/>
                  </a:cubicBezTo>
                  <a:cubicBezTo>
                    <a:pt x="850" y="991"/>
                    <a:pt x="920" y="1004"/>
                    <a:pt x="923" y="962"/>
                  </a:cubicBezTo>
                  <a:close/>
                  <a:moveTo>
                    <a:pt x="1049" y="1050"/>
                  </a:moveTo>
                  <a:cubicBezTo>
                    <a:pt x="1101" y="1048"/>
                    <a:pt x="1149" y="1068"/>
                    <a:pt x="1182" y="1073"/>
                  </a:cubicBezTo>
                  <a:cubicBezTo>
                    <a:pt x="1155" y="1056"/>
                    <a:pt x="1136" y="1032"/>
                    <a:pt x="1111" y="1012"/>
                  </a:cubicBezTo>
                  <a:cubicBezTo>
                    <a:pt x="1093" y="1017"/>
                    <a:pt x="1093" y="1014"/>
                    <a:pt x="1071" y="1014"/>
                  </a:cubicBezTo>
                  <a:cubicBezTo>
                    <a:pt x="1066" y="998"/>
                    <a:pt x="1052" y="991"/>
                    <a:pt x="1042" y="980"/>
                  </a:cubicBezTo>
                  <a:cubicBezTo>
                    <a:pt x="1028" y="1002"/>
                    <a:pt x="1005" y="993"/>
                    <a:pt x="994" y="982"/>
                  </a:cubicBezTo>
                  <a:cubicBezTo>
                    <a:pt x="1015" y="1002"/>
                    <a:pt x="1033" y="1025"/>
                    <a:pt x="1049" y="1050"/>
                  </a:cubicBezTo>
                  <a:close/>
                  <a:moveTo>
                    <a:pt x="1004" y="1046"/>
                  </a:moveTo>
                  <a:cubicBezTo>
                    <a:pt x="1011" y="1044"/>
                    <a:pt x="1024" y="1048"/>
                    <a:pt x="1028" y="1044"/>
                  </a:cubicBezTo>
                  <a:cubicBezTo>
                    <a:pt x="1010" y="1031"/>
                    <a:pt x="1003" y="1007"/>
                    <a:pt x="984" y="996"/>
                  </a:cubicBezTo>
                  <a:cubicBezTo>
                    <a:pt x="969" y="1019"/>
                    <a:pt x="1009" y="1026"/>
                    <a:pt x="1004" y="1046"/>
                  </a:cubicBezTo>
                  <a:close/>
                  <a:moveTo>
                    <a:pt x="1702" y="1087"/>
                  </a:moveTo>
                  <a:cubicBezTo>
                    <a:pt x="1716" y="1090"/>
                    <a:pt x="1726" y="1069"/>
                    <a:pt x="1732" y="1059"/>
                  </a:cubicBezTo>
                  <a:cubicBezTo>
                    <a:pt x="1745" y="1040"/>
                    <a:pt x="1768" y="1024"/>
                    <a:pt x="1750" y="1012"/>
                  </a:cubicBezTo>
                  <a:cubicBezTo>
                    <a:pt x="1732" y="1026"/>
                    <a:pt x="1698" y="1051"/>
                    <a:pt x="1702" y="1087"/>
                  </a:cubicBezTo>
                  <a:close/>
                  <a:moveTo>
                    <a:pt x="1774" y="1044"/>
                  </a:moveTo>
                  <a:cubicBezTo>
                    <a:pt x="1760" y="1055"/>
                    <a:pt x="1751" y="1071"/>
                    <a:pt x="1742" y="1087"/>
                  </a:cubicBezTo>
                  <a:cubicBezTo>
                    <a:pt x="1766" y="1074"/>
                    <a:pt x="1774" y="1049"/>
                    <a:pt x="1785" y="1028"/>
                  </a:cubicBezTo>
                  <a:cubicBezTo>
                    <a:pt x="1782" y="1024"/>
                    <a:pt x="1781" y="1017"/>
                    <a:pt x="1776" y="1016"/>
                  </a:cubicBezTo>
                  <a:cubicBezTo>
                    <a:pt x="1776" y="1026"/>
                    <a:pt x="1769" y="1032"/>
                    <a:pt x="1774" y="1044"/>
                  </a:cubicBezTo>
                  <a:close/>
                  <a:moveTo>
                    <a:pt x="968" y="1018"/>
                  </a:moveTo>
                  <a:cubicBezTo>
                    <a:pt x="961" y="1026"/>
                    <a:pt x="954" y="1034"/>
                    <a:pt x="946" y="1042"/>
                  </a:cubicBezTo>
                  <a:cubicBezTo>
                    <a:pt x="958" y="1039"/>
                    <a:pt x="977" y="1043"/>
                    <a:pt x="994" y="1046"/>
                  </a:cubicBezTo>
                  <a:cubicBezTo>
                    <a:pt x="989" y="1033"/>
                    <a:pt x="981" y="1022"/>
                    <a:pt x="968" y="1018"/>
                  </a:cubicBezTo>
                  <a:close/>
                  <a:moveTo>
                    <a:pt x="683" y="1052"/>
                  </a:moveTo>
                  <a:cubicBezTo>
                    <a:pt x="688" y="1053"/>
                    <a:pt x="703" y="1050"/>
                    <a:pt x="710" y="1048"/>
                  </a:cubicBezTo>
                  <a:cubicBezTo>
                    <a:pt x="710" y="1022"/>
                    <a:pt x="678" y="1026"/>
                    <a:pt x="683" y="1052"/>
                  </a:cubicBezTo>
                  <a:close/>
                  <a:moveTo>
                    <a:pt x="1333" y="1210"/>
                  </a:moveTo>
                  <a:cubicBezTo>
                    <a:pt x="1320" y="1185"/>
                    <a:pt x="1292" y="1166"/>
                    <a:pt x="1268" y="1149"/>
                  </a:cubicBezTo>
                  <a:cubicBezTo>
                    <a:pt x="1251" y="1137"/>
                    <a:pt x="1234" y="1128"/>
                    <a:pt x="1216" y="1117"/>
                  </a:cubicBezTo>
                  <a:cubicBezTo>
                    <a:pt x="1186" y="1097"/>
                    <a:pt x="1142" y="1076"/>
                    <a:pt x="1101" y="1069"/>
                  </a:cubicBezTo>
                  <a:cubicBezTo>
                    <a:pt x="1082" y="1067"/>
                    <a:pt x="1061" y="1068"/>
                    <a:pt x="1042" y="1065"/>
                  </a:cubicBezTo>
                  <a:cubicBezTo>
                    <a:pt x="1014" y="1062"/>
                    <a:pt x="988" y="1058"/>
                    <a:pt x="960" y="1057"/>
                  </a:cubicBezTo>
                  <a:cubicBezTo>
                    <a:pt x="955" y="1057"/>
                    <a:pt x="926" y="1053"/>
                    <a:pt x="927" y="1069"/>
                  </a:cubicBezTo>
                  <a:cubicBezTo>
                    <a:pt x="1014" y="1067"/>
                    <a:pt x="1116" y="1076"/>
                    <a:pt x="1186" y="1109"/>
                  </a:cubicBezTo>
                  <a:cubicBezTo>
                    <a:pt x="1192" y="1112"/>
                    <a:pt x="1195" y="1118"/>
                    <a:pt x="1200" y="1121"/>
                  </a:cubicBezTo>
                  <a:cubicBezTo>
                    <a:pt x="1215" y="1129"/>
                    <a:pt x="1228" y="1132"/>
                    <a:pt x="1242" y="1141"/>
                  </a:cubicBezTo>
                  <a:cubicBezTo>
                    <a:pt x="1261" y="1154"/>
                    <a:pt x="1278" y="1169"/>
                    <a:pt x="1293" y="1180"/>
                  </a:cubicBezTo>
                  <a:cubicBezTo>
                    <a:pt x="1300" y="1186"/>
                    <a:pt x="1309" y="1187"/>
                    <a:pt x="1315" y="1192"/>
                  </a:cubicBezTo>
                  <a:cubicBezTo>
                    <a:pt x="1335" y="1210"/>
                    <a:pt x="1340" y="1244"/>
                    <a:pt x="1369" y="1248"/>
                  </a:cubicBezTo>
                  <a:cubicBezTo>
                    <a:pt x="1359" y="1234"/>
                    <a:pt x="1351" y="1217"/>
                    <a:pt x="1333" y="1210"/>
                  </a:cubicBezTo>
                  <a:close/>
                  <a:moveTo>
                    <a:pt x="683" y="1083"/>
                  </a:moveTo>
                  <a:cubicBezTo>
                    <a:pt x="692" y="1088"/>
                    <a:pt x="710" y="1083"/>
                    <a:pt x="714" y="1083"/>
                  </a:cubicBezTo>
                  <a:cubicBezTo>
                    <a:pt x="719" y="1064"/>
                    <a:pt x="703" y="1064"/>
                    <a:pt x="686" y="1061"/>
                  </a:cubicBezTo>
                  <a:cubicBezTo>
                    <a:pt x="681" y="1068"/>
                    <a:pt x="684" y="1072"/>
                    <a:pt x="683" y="1083"/>
                  </a:cubicBezTo>
                  <a:close/>
                  <a:moveTo>
                    <a:pt x="1787" y="1063"/>
                  </a:moveTo>
                  <a:cubicBezTo>
                    <a:pt x="1779" y="1077"/>
                    <a:pt x="1767" y="1087"/>
                    <a:pt x="1758" y="1099"/>
                  </a:cubicBezTo>
                  <a:cubicBezTo>
                    <a:pt x="1773" y="1107"/>
                    <a:pt x="1781" y="1123"/>
                    <a:pt x="1803" y="1125"/>
                  </a:cubicBezTo>
                  <a:cubicBezTo>
                    <a:pt x="1812" y="1117"/>
                    <a:pt x="1819" y="1108"/>
                    <a:pt x="1825" y="1097"/>
                  </a:cubicBezTo>
                  <a:cubicBezTo>
                    <a:pt x="1814" y="1084"/>
                    <a:pt x="1804" y="1070"/>
                    <a:pt x="1787" y="1063"/>
                  </a:cubicBezTo>
                  <a:close/>
                  <a:moveTo>
                    <a:pt x="756" y="1079"/>
                  </a:moveTo>
                  <a:cubicBezTo>
                    <a:pt x="769" y="1082"/>
                    <a:pt x="791" y="1085"/>
                    <a:pt x="790" y="1067"/>
                  </a:cubicBezTo>
                  <a:cubicBezTo>
                    <a:pt x="769" y="1063"/>
                    <a:pt x="757" y="1071"/>
                    <a:pt x="732" y="1069"/>
                  </a:cubicBezTo>
                  <a:cubicBezTo>
                    <a:pt x="732" y="1078"/>
                    <a:pt x="734" y="1077"/>
                    <a:pt x="732" y="1085"/>
                  </a:cubicBezTo>
                  <a:cubicBezTo>
                    <a:pt x="738" y="1083"/>
                    <a:pt x="756" y="1086"/>
                    <a:pt x="748" y="1079"/>
                  </a:cubicBezTo>
                  <a:cubicBezTo>
                    <a:pt x="755" y="1077"/>
                    <a:pt x="760" y="1088"/>
                    <a:pt x="756" y="1079"/>
                  </a:cubicBezTo>
                  <a:close/>
                  <a:moveTo>
                    <a:pt x="1895" y="1079"/>
                  </a:moveTo>
                  <a:cubicBezTo>
                    <a:pt x="1906" y="1105"/>
                    <a:pt x="1925" y="1124"/>
                    <a:pt x="1956" y="1131"/>
                  </a:cubicBezTo>
                  <a:cubicBezTo>
                    <a:pt x="1958" y="1123"/>
                    <a:pt x="1961" y="1119"/>
                    <a:pt x="1964" y="1109"/>
                  </a:cubicBezTo>
                  <a:cubicBezTo>
                    <a:pt x="1962" y="1109"/>
                    <a:pt x="1960" y="1109"/>
                    <a:pt x="1960" y="1107"/>
                  </a:cubicBezTo>
                  <a:cubicBezTo>
                    <a:pt x="1952" y="1111"/>
                    <a:pt x="1951" y="1122"/>
                    <a:pt x="1940" y="1123"/>
                  </a:cubicBezTo>
                  <a:cubicBezTo>
                    <a:pt x="1928" y="1118"/>
                    <a:pt x="1922" y="1108"/>
                    <a:pt x="1918" y="1095"/>
                  </a:cubicBezTo>
                  <a:cubicBezTo>
                    <a:pt x="1919" y="1090"/>
                    <a:pt x="1927" y="1092"/>
                    <a:pt x="1928" y="1087"/>
                  </a:cubicBezTo>
                  <a:cubicBezTo>
                    <a:pt x="1920" y="1081"/>
                    <a:pt x="1905" y="1072"/>
                    <a:pt x="1895" y="1079"/>
                  </a:cubicBezTo>
                  <a:close/>
                  <a:moveTo>
                    <a:pt x="1942" y="1099"/>
                  </a:moveTo>
                  <a:cubicBezTo>
                    <a:pt x="1937" y="1097"/>
                    <a:pt x="1935" y="1092"/>
                    <a:pt x="1930" y="1089"/>
                  </a:cubicBezTo>
                  <a:cubicBezTo>
                    <a:pt x="1931" y="1095"/>
                    <a:pt x="1938" y="1103"/>
                    <a:pt x="1942" y="1099"/>
                  </a:cubicBezTo>
                  <a:close/>
                  <a:moveTo>
                    <a:pt x="1046" y="1097"/>
                  </a:moveTo>
                  <a:cubicBezTo>
                    <a:pt x="1118" y="1174"/>
                    <a:pt x="1182" y="1261"/>
                    <a:pt x="1250" y="1343"/>
                  </a:cubicBezTo>
                  <a:cubicBezTo>
                    <a:pt x="1270" y="1374"/>
                    <a:pt x="1289" y="1417"/>
                    <a:pt x="1319" y="1430"/>
                  </a:cubicBezTo>
                  <a:cubicBezTo>
                    <a:pt x="1286" y="1382"/>
                    <a:pt x="1251" y="1334"/>
                    <a:pt x="1216" y="1288"/>
                  </a:cubicBezTo>
                  <a:cubicBezTo>
                    <a:pt x="1203" y="1270"/>
                    <a:pt x="1189" y="1256"/>
                    <a:pt x="1180" y="1236"/>
                  </a:cubicBezTo>
                  <a:cubicBezTo>
                    <a:pt x="1144" y="1202"/>
                    <a:pt x="1118" y="1158"/>
                    <a:pt x="1085" y="1123"/>
                  </a:cubicBezTo>
                  <a:cubicBezTo>
                    <a:pt x="1074" y="1112"/>
                    <a:pt x="1064" y="1096"/>
                    <a:pt x="1048" y="1091"/>
                  </a:cubicBezTo>
                  <a:cubicBezTo>
                    <a:pt x="1046" y="1091"/>
                    <a:pt x="1045" y="1091"/>
                    <a:pt x="1044" y="1091"/>
                  </a:cubicBezTo>
                  <a:cubicBezTo>
                    <a:pt x="1044" y="1094"/>
                    <a:pt x="1043" y="1097"/>
                    <a:pt x="1046" y="1097"/>
                  </a:cubicBezTo>
                  <a:close/>
                  <a:moveTo>
                    <a:pt x="1799" y="1149"/>
                  </a:moveTo>
                  <a:cubicBezTo>
                    <a:pt x="1799" y="1154"/>
                    <a:pt x="1803" y="1153"/>
                    <a:pt x="1801" y="1159"/>
                  </a:cubicBezTo>
                  <a:cubicBezTo>
                    <a:pt x="1825" y="1152"/>
                    <a:pt x="1849" y="1138"/>
                    <a:pt x="1847" y="1111"/>
                  </a:cubicBezTo>
                  <a:cubicBezTo>
                    <a:pt x="1852" y="1109"/>
                    <a:pt x="1853" y="1104"/>
                    <a:pt x="1861" y="1105"/>
                  </a:cubicBezTo>
                  <a:cubicBezTo>
                    <a:pt x="1861" y="1097"/>
                    <a:pt x="1854" y="1096"/>
                    <a:pt x="1851" y="1091"/>
                  </a:cubicBezTo>
                  <a:cubicBezTo>
                    <a:pt x="1837" y="1110"/>
                    <a:pt x="1822" y="1133"/>
                    <a:pt x="1799" y="1149"/>
                  </a:cubicBezTo>
                  <a:close/>
                  <a:moveTo>
                    <a:pt x="688" y="1123"/>
                  </a:moveTo>
                  <a:cubicBezTo>
                    <a:pt x="689" y="1124"/>
                    <a:pt x="689" y="1125"/>
                    <a:pt x="690" y="1125"/>
                  </a:cubicBezTo>
                  <a:cubicBezTo>
                    <a:pt x="693" y="1117"/>
                    <a:pt x="698" y="1125"/>
                    <a:pt x="706" y="1123"/>
                  </a:cubicBezTo>
                  <a:cubicBezTo>
                    <a:pt x="708" y="1114"/>
                    <a:pt x="714" y="1110"/>
                    <a:pt x="714" y="1099"/>
                  </a:cubicBezTo>
                  <a:cubicBezTo>
                    <a:pt x="700" y="1101"/>
                    <a:pt x="693" y="1095"/>
                    <a:pt x="683" y="1093"/>
                  </a:cubicBezTo>
                  <a:cubicBezTo>
                    <a:pt x="677" y="1110"/>
                    <a:pt x="696" y="1117"/>
                    <a:pt x="688" y="1123"/>
                  </a:cubicBezTo>
                  <a:close/>
                  <a:moveTo>
                    <a:pt x="1837" y="1163"/>
                  </a:moveTo>
                  <a:cubicBezTo>
                    <a:pt x="1851" y="1181"/>
                    <a:pt x="1875" y="1189"/>
                    <a:pt x="1893" y="1204"/>
                  </a:cubicBezTo>
                  <a:cubicBezTo>
                    <a:pt x="1899" y="1194"/>
                    <a:pt x="1911" y="1188"/>
                    <a:pt x="1912" y="1173"/>
                  </a:cubicBezTo>
                  <a:cubicBezTo>
                    <a:pt x="1898" y="1157"/>
                    <a:pt x="1880" y="1144"/>
                    <a:pt x="1863" y="1131"/>
                  </a:cubicBezTo>
                  <a:cubicBezTo>
                    <a:pt x="1855" y="1143"/>
                    <a:pt x="1842" y="1148"/>
                    <a:pt x="1837" y="1163"/>
                  </a:cubicBezTo>
                  <a:close/>
                  <a:moveTo>
                    <a:pt x="1936" y="1202"/>
                  </a:moveTo>
                  <a:cubicBezTo>
                    <a:pt x="1938" y="1208"/>
                    <a:pt x="1943" y="1196"/>
                    <a:pt x="1936" y="1202"/>
                  </a:cubicBezTo>
                  <a:cubicBezTo>
                    <a:pt x="1939" y="1195"/>
                    <a:pt x="1949" y="1177"/>
                    <a:pt x="1936" y="1173"/>
                  </a:cubicBezTo>
                  <a:cubicBezTo>
                    <a:pt x="1926" y="1189"/>
                    <a:pt x="1912" y="1201"/>
                    <a:pt x="1902" y="1218"/>
                  </a:cubicBezTo>
                  <a:cubicBezTo>
                    <a:pt x="1897" y="1223"/>
                    <a:pt x="1882" y="1230"/>
                    <a:pt x="1887" y="1238"/>
                  </a:cubicBezTo>
                  <a:cubicBezTo>
                    <a:pt x="1907" y="1230"/>
                    <a:pt x="1920" y="1218"/>
                    <a:pt x="1936" y="1202"/>
                  </a:cubicBezTo>
                  <a:close/>
                  <a:moveTo>
                    <a:pt x="1789" y="1188"/>
                  </a:moveTo>
                  <a:cubicBezTo>
                    <a:pt x="1751" y="1212"/>
                    <a:pt x="1705" y="1236"/>
                    <a:pt x="1678" y="1258"/>
                  </a:cubicBezTo>
                  <a:cubicBezTo>
                    <a:pt x="1681" y="1261"/>
                    <a:pt x="1684" y="1264"/>
                    <a:pt x="1686" y="1268"/>
                  </a:cubicBezTo>
                  <a:cubicBezTo>
                    <a:pt x="1739" y="1244"/>
                    <a:pt x="1782" y="1212"/>
                    <a:pt x="1831" y="1184"/>
                  </a:cubicBezTo>
                  <a:cubicBezTo>
                    <a:pt x="1822" y="1166"/>
                    <a:pt x="1803" y="1180"/>
                    <a:pt x="1789" y="1188"/>
                  </a:cubicBezTo>
                  <a:close/>
                  <a:moveTo>
                    <a:pt x="1962" y="1266"/>
                  </a:moveTo>
                  <a:cubicBezTo>
                    <a:pt x="1970" y="1266"/>
                    <a:pt x="1984" y="1254"/>
                    <a:pt x="1984" y="1246"/>
                  </a:cubicBezTo>
                  <a:cubicBezTo>
                    <a:pt x="1984" y="1242"/>
                    <a:pt x="1955" y="1211"/>
                    <a:pt x="1946" y="1210"/>
                  </a:cubicBezTo>
                  <a:cubicBezTo>
                    <a:pt x="1940" y="1219"/>
                    <a:pt x="1931" y="1225"/>
                    <a:pt x="1926" y="1234"/>
                  </a:cubicBezTo>
                  <a:cubicBezTo>
                    <a:pt x="1936" y="1240"/>
                    <a:pt x="1946" y="1266"/>
                    <a:pt x="1962" y="1266"/>
                  </a:cubicBezTo>
                  <a:close/>
                  <a:moveTo>
                    <a:pt x="831" y="1222"/>
                  </a:moveTo>
                  <a:cubicBezTo>
                    <a:pt x="809" y="1223"/>
                    <a:pt x="783" y="1216"/>
                    <a:pt x="768" y="1232"/>
                  </a:cubicBezTo>
                  <a:cubicBezTo>
                    <a:pt x="814" y="1235"/>
                    <a:pt x="857" y="1244"/>
                    <a:pt x="905" y="1242"/>
                  </a:cubicBezTo>
                  <a:cubicBezTo>
                    <a:pt x="891" y="1216"/>
                    <a:pt x="858" y="1221"/>
                    <a:pt x="831" y="1222"/>
                  </a:cubicBezTo>
                  <a:close/>
                  <a:moveTo>
                    <a:pt x="766" y="1250"/>
                  </a:moveTo>
                  <a:cubicBezTo>
                    <a:pt x="764" y="1289"/>
                    <a:pt x="765" y="1327"/>
                    <a:pt x="764" y="1359"/>
                  </a:cubicBezTo>
                  <a:cubicBezTo>
                    <a:pt x="784" y="1466"/>
                    <a:pt x="764" y="1601"/>
                    <a:pt x="776" y="1728"/>
                  </a:cubicBezTo>
                  <a:cubicBezTo>
                    <a:pt x="768" y="1745"/>
                    <a:pt x="770" y="1769"/>
                    <a:pt x="772" y="1791"/>
                  </a:cubicBezTo>
                  <a:cubicBezTo>
                    <a:pt x="777" y="1864"/>
                    <a:pt x="785" y="1943"/>
                    <a:pt x="788" y="2012"/>
                  </a:cubicBezTo>
                  <a:cubicBezTo>
                    <a:pt x="803" y="2004"/>
                    <a:pt x="821" y="2013"/>
                    <a:pt x="833" y="2012"/>
                  </a:cubicBezTo>
                  <a:cubicBezTo>
                    <a:pt x="827" y="1951"/>
                    <a:pt x="833" y="1868"/>
                    <a:pt x="823" y="1809"/>
                  </a:cubicBezTo>
                  <a:cubicBezTo>
                    <a:pt x="831" y="1784"/>
                    <a:pt x="827" y="1747"/>
                    <a:pt x="825" y="1726"/>
                  </a:cubicBezTo>
                  <a:cubicBezTo>
                    <a:pt x="825" y="1719"/>
                    <a:pt x="830" y="1710"/>
                    <a:pt x="829" y="1704"/>
                  </a:cubicBezTo>
                  <a:cubicBezTo>
                    <a:pt x="829" y="1697"/>
                    <a:pt x="824" y="1691"/>
                    <a:pt x="823" y="1684"/>
                  </a:cubicBezTo>
                  <a:cubicBezTo>
                    <a:pt x="820" y="1656"/>
                    <a:pt x="819" y="1623"/>
                    <a:pt x="819" y="1591"/>
                  </a:cubicBezTo>
                  <a:cubicBezTo>
                    <a:pt x="819" y="1466"/>
                    <a:pt x="824" y="1362"/>
                    <a:pt x="821" y="1262"/>
                  </a:cubicBezTo>
                  <a:cubicBezTo>
                    <a:pt x="823" y="1258"/>
                    <a:pt x="830" y="1259"/>
                    <a:pt x="833" y="1256"/>
                  </a:cubicBezTo>
                  <a:cubicBezTo>
                    <a:pt x="805" y="1259"/>
                    <a:pt x="791" y="1247"/>
                    <a:pt x="766" y="1250"/>
                  </a:cubicBezTo>
                  <a:close/>
                  <a:moveTo>
                    <a:pt x="841" y="1262"/>
                  </a:moveTo>
                  <a:cubicBezTo>
                    <a:pt x="841" y="1301"/>
                    <a:pt x="837" y="1343"/>
                    <a:pt x="835" y="1377"/>
                  </a:cubicBezTo>
                  <a:cubicBezTo>
                    <a:pt x="833" y="1414"/>
                    <a:pt x="835" y="1452"/>
                    <a:pt x="835" y="1490"/>
                  </a:cubicBezTo>
                  <a:cubicBezTo>
                    <a:pt x="835" y="1535"/>
                    <a:pt x="832" y="1581"/>
                    <a:pt x="835" y="1625"/>
                  </a:cubicBezTo>
                  <a:cubicBezTo>
                    <a:pt x="841" y="1707"/>
                    <a:pt x="851" y="1788"/>
                    <a:pt x="849" y="1875"/>
                  </a:cubicBezTo>
                  <a:cubicBezTo>
                    <a:pt x="849" y="1899"/>
                    <a:pt x="845" y="1922"/>
                    <a:pt x="845" y="1946"/>
                  </a:cubicBezTo>
                  <a:cubicBezTo>
                    <a:pt x="846" y="1970"/>
                    <a:pt x="854" y="1994"/>
                    <a:pt x="847" y="2016"/>
                  </a:cubicBezTo>
                  <a:cubicBezTo>
                    <a:pt x="861" y="2016"/>
                    <a:pt x="890" y="2022"/>
                    <a:pt x="893" y="2020"/>
                  </a:cubicBezTo>
                  <a:cubicBezTo>
                    <a:pt x="884" y="1950"/>
                    <a:pt x="890" y="1878"/>
                    <a:pt x="891" y="1815"/>
                  </a:cubicBezTo>
                  <a:cubicBezTo>
                    <a:pt x="891" y="1789"/>
                    <a:pt x="888" y="1762"/>
                    <a:pt x="889" y="1734"/>
                  </a:cubicBezTo>
                  <a:cubicBezTo>
                    <a:pt x="890" y="1674"/>
                    <a:pt x="882" y="1610"/>
                    <a:pt x="883" y="1547"/>
                  </a:cubicBezTo>
                  <a:cubicBezTo>
                    <a:pt x="883" y="1458"/>
                    <a:pt x="883" y="1339"/>
                    <a:pt x="883" y="1260"/>
                  </a:cubicBezTo>
                  <a:cubicBezTo>
                    <a:pt x="869" y="1259"/>
                    <a:pt x="851" y="1258"/>
                    <a:pt x="835" y="1258"/>
                  </a:cubicBezTo>
                  <a:cubicBezTo>
                    <a:pt x="838" y="1258"/>
                    <a:pt x="839" y="1261"/>
                    <a:pt x="841" y="1262"/>
                  </a:cubicBezTo>
                  <a:close/>
                  <a:moveTo>
                    <a:pt x="718" y="1286"/>
                  </a:moveTo>
                  <a:cubicBezTo>
                    <a:pt x="686" y="1370"/>
                    <a:pt x="642" y="1456"/>
                    <a:pt x="619" y="1547"/>
                  </a:cubicBezTo>
                  <a:cubicBezTo>
                    <a:pt x="565" y="1699"/>
                    <a:pt x="502" y="1839"/>
                    <a:pt x="456" y="1992"/>
                  </a:cubicBezTo>
                  <a:cubicBezTo>
                    <a:pt x="420" y="2064"/>
                    <a:pt x="400" y="2134"/>
                    <a:pt x="369" y="2206"/>
                  </a:cubicBezTo>
                  <a:cubicBezTo>
                    <a:pt x="416" y="2198"/>
                    <a:pt x="449" y="2191"/>
                    <a:pt x="492" y="2186"/>
                  </a:cubicBezTo>
                  <a:cubicBezTo>
                    <a:pt x="479" y="2150"/>
                    <a:pt x="497" y="2116"/>
                    <a:pt x="532" y="2101"/>
                  </a:cubicBezTo>
                  <a:cubicBezTo>
                    <a:pt x="597" y="2074"/>
                    <a:pt x="681" y="2047"/>
                    <a:pt x="750" y="2026"/>
                  </a:cubicBezTo>
                  <a:cubicBezTo>
                    <a:pt x="758" y="2022"/>
                    <a:pt x="763" y="2011"/>
                    <a:pt x="774" y="2016"/>
                  </a:cubicBezTo>
                  <a:cubicBezTo>
                    <a:pt x="764" y="1964"/>
                    <a:pt x="768" y="1909"/>
                    <a:pt x="764" y="1851"/>
                  </a:cubicBezTo>
                  <a:cubicBezTo>
                    <a:pt x="761" y="1813"/>
                    <a:pt x="751" y="1777"/>
                    <a:pt x="754" y="1738"/>
                  </a:cubicBezTo>
                  <a:cubicBezTo>
                    <a:pt x="755" y="1725"/>
                    <a:pt x="760" y="1711"/>
                    <a:pt x="760" y="1698"/>
                  </a:cubicBezTo>
                  <a:cubicBezTo>
                    <a:pt x="760" y="1672"/>
                    <a:pt x="754" y="1645"/>
                    <a:pt x="754" y="1619"/>
                  </a:cubicBezTo>
                  <a:cubicBezTo>
                    <a:pt x="754" y="1590"/>
                    <a:pt x="756" y="1562"/>
                    <a:pt x="756" y="1534"/>
                  </a:cubicBezTo>
                  <a:cubicBezTo>
                    <a:pt x="756" y="1446"/>
                    <a:pt x="746" y="1358"/>
                    <a:pt x="748" y="1262"/>
                  </a:cubicBezTo>
                  <a:cubicBezTo>
                    <a:pt x="748" y="1260"/>
                    <a:pt x="746" y="1260"/>
                    <a:pt x="744" y="1260"/>
                  </a:cubicBezTo>
                  <a:cubicBezTo>
                    <a:pt x="741" y="1274"/>
                    <a:pt x="736" y="1287"/>
                    <a:pt x="718" y="1286"/>
                  </a:cubicBezTo>
                  <a:close/>
                  <a:moveTo>
                    <a:pt x="905" y="1260"/>
                  </a:moveTo>
                  <a:cubicBezTo>
                    <a:pt x="900" y="1264"/>
                    <a:pt x="898" y="1274"/>
                    <a:pt x="897" y="1282"/>
                  </a:cubicBezTo>
                  <a:cubicBezTo>
                    <a:pt x="890" y="1341"/>
                    <a:pt x="897" y="1410"/>
                    <a:pt x="901" y="1466"/>
                  </a:cubicBezTo>
                  <a:cubicBezTo>
                    <a:pt x="903" y="1503"/>
                    <a:pt x="899" y="1539"/>
                    <a:pt x="899" y="1575"/>
                  </a:cubicBezTo>
                  <a:cubicBezTo>
                    <a:pt x="899" y="1644"/>
                    <a:pt x="911" y="1714"/>
                    <a:pt x="907" y="1780"/>
                  </a:cubicBezTo>
                  <a:cubicBezTo>
                    <a:pt x="905" y="1807"/>
                    <a:pt x="906" y="1825"/>
                    <a:pt x="907" y="1847"/>
                  </a:cubicBezTo>
                  <a:cubicBezTo>
                    <a:pt x="908" y="1873"/>
                    <a:pt x="906" y="1901"/>
                    <a:pt x="909" y="1924"/>
                  </a:cubicBezTo>
                  <a:cubicBezTo>
                    <a:pt x="909" y="1930"/>
                    <a:pt x="914" y="1936"/>
                    <a:pt x="915" y="1942"/>
                  </a:cubicBezTo>
                  <a:cubicBezTo>
                    <a:pt x="918" y="1967"/>
                    <a:pt x="911" y="2000"/>
                    <a:pt x="915" y="2026"/>
                  </a:cubicBezTo>
                  <a:cubicBezTo>
                    <a:pt x="984" y="2052"/>
                    <a:pt x="1086" y="2086"/>
                    <a:pt x="1153" y="2115"/>
                  </a:cubicBezTo>
                  <a:cubicBezTo>
                    <a:pt x="1176" y="2125"/>
                    <a:pt x="1185" y="2158"/>
                    <a:pt x="1180" y="2186"/>
                  </a:cubicBezTo>
                  <a:cubicBezTo>
                    <a:pt x="1207" y="2188"/>
                    <a:pt x="1232" y="2200"/>
                    <a:pt x="1254" y="2200"/>
                  </a:cubicBezTo>
                  <a:cubicBezTo>
                    <a:pt x="1173" y="1981"/>
                    <a:pt x="1099" y="1756"/>
                    <a:pt x="1010" y="1545"/>
                  </a:cubicBezTo>
                  <a:cubicBezTo>
                    <a:pt x="1004" y="1505"/>
                    <a:pt x="988" y="1478"/>
                    <a:pt x="976" y="1446"/>
                  </a:cubicBezTo>
                  <a:cubicBezTo>
                    <a:pt x="968" y="1425"/>
                    <a:pt x="964" y="1401"/>
                    <a:pt x="956" y="1381"/>
                  </a:cubicBezTo>
                  <a:cubicBezTo>
                    <a:pt x="951" y="1367"/>
                    <a:pt x="942" y="1354"/>
                    <a:pt x="936" y="1339"/>
                  </a:cubicBezTo>
                  <a:cubicBezTo>
                    <a:pt x="928" y="1317"/>
                    <a:pt x="928" y="1291"/>
                    <a:pt x="913" y="1278"/>
                  </a:cubicBezTo>
                  <a:cubicBezTo>
                    <a:pt x="914" y="1267"/>
                    <a:pt x="921" y="1259"/>
                    <a:pt x="905" y="1260"/>
                  </a:cubicBezTo>
                  <a:close/>
                  <a:moveTo>
                    <a:pt x="599" y="1274"/>
                  </a:moveTo>
                  <a:cubicBezTo>
                    <a:pt x="589" y="1317"/>
                    <a:pt x="568" y="1337"/>
                    <a:pt x="561" y="1383"/>
                  </a:cubicBezTo>
                  <a:cubicBezTo>
                    <a:pt x="539" y="1419"/>
                    <a:pt x="531" y="1462"/>
                    <a:pt x="516" y="1502"/>
                  </a:cubicBezTo>
                  <a:cubicBezTo>
                    <a:pt x="487" y="1579"/>
                    <a:pt x="455" y="1655"/>
                    <a:pt x="429" y="1732"/>
                  </a:cubicBezTo>
                  <a:cubicBezTo>
                    <a:pt x="371" y="1847"/>
                    <a:pt x="337" y="1986"/>
                    <a:pt x="282" y="2103"/>
                  </a:cubicBezTo>
                  <a:cubicBezTo>
                    <a:pt x="278" y="2139"/>
                    <a:pt x="266" y="2152"/>
                    <a:pt x="264" y="2186"/>
                  </a:cubicBezTo>
                  <a:cubicBezTo>
                    <a:pt x="242" y="2235"/>
                    <a:pt x="225" y="2288"/>
                    <a:pt x="208" y="2347"/>
                  </a:cubicBezTo>
                  <a:cubicBezTo>
                    <a:pt x="190" y="2373"/>
                    <a:pt x="184" y="2406"/>
                    <a:pt x="173" y="2436"/>
                  </a:cubicBezTo>
                  <a:cubicBezTo>
                    <a:pt x="161" y="2466"/>
                    <a:pt x="144" y="2491"/>
                    <a:pt x="137" y="2521"/>
                  </a:cubicBezTo>
                  <a:cubicBezTo>
                    <a:pt x="148" y="2527"/>
                    <a:pt x="166" y="2536"/>
                    <a:pt x="177" y="2535"/>
                  </a:cubicBezTo>
                  <a:cubicBezTo>
                    <a:pt x="180" y="2502"/>
                    <a:pt x="196" y="2478"/>
                    <a:pt x="206" y="2450"/>
                  </a:cubicBezTo>
                  <a:cubicBezTo>
                    <a:pt x="213" y="2431"/>
                    <a:pt x="219" y="2412"/>
                    <a:pt x="226" y="2391"/>
                  </a:cubicBezTo>
                  <a:cubicBezTo>
                    <a:pt x="250" y="2318"/>
                    <a:pt x="283" y="2246"/>
                    <a:pt x="300" y="2164"/>
                  </a:cubicBezTo>
                  <a:cubicBezTo>
                    <a:pt x="357" y="2032"/>
                    <a:pt x="403" y="1895"/>
                    <a:pt x="454" y="1760"/>
                  </a:cubicBezTo>
                  <a:cubicBezTo>
                    <a:pt x="520" y="1596"/>
                    <a:pt x="571" y="1431"/>
                    <a:pt x="641" y="1276"/>
                  </a:cubicBezTo>
                  <a:cubicBezTo>
                    <a:pt x="630" y="1271"/>
                    <a:pt x="606" y="1265"/>
                    <a:pt x="599" y="1274"/>
                  </a:cubicBezTo>
                  <a:close/>
                  <a:moveTo>
                    <a:pt x="657" y="1278"/>
                  </a:moveTo>
                  <a:cubicBezTo>
                    <a:pt x="643" y="1304"/>
                    <a:pt x="636" y="1331"/>
                    <a:pt x="625" y="1359"/>
                  </a:cubicBezTo>
                  <a:cubicBezTo>
                    <a:pt x="619" y="1374"/>
                    <a:pt x="609" y="1388"/>
                    <a:pt x="603" y="1403"/>
                  </a:cubicBezTo>
                  <a:cubicBezTo>
                    <a:pt x="586" y="1448"/>
                    <a:pt x="573" y="1496"/>
                    <a:pt x="556" y="1542"/>
                  </a:cubicBezTo>
                  <a:cubicBezTo>
                    <a:pt x="531" y="1604"/>
                    <a:pt x="514" y="1658"/>
                    <a:pt x="490" y="1716"/>
                  </a:cubicBezTo>
                  <a:cubicBezTo>
                    <a:pt x="484" y="1731"/>
                    <a:pt x="479" y="1745"/>
                    <a:pt x="474" y="1760"/>
                  </a:cubicBezTo>
                  <a:cubicBezTo>
                    <a:pt x="464" y="1789"/>
                    <a:pt x="450" y="1816"/>
                    <a:pt x="438" y="1843"/>
                  </a:cubicBezTo>
                  <a:cubicBezTo>
                    <a:pt x="432" y="1859"/>
                    <a:pt x="431" y="1876"/>
                    <a:pt x="425" y="1891"/>
                  </a:cubicBezTo>
                  <a:cubicBezTo>
                    <a:pt x="416" y="1911"/>
                    <a:pt x="408" y="1930"/>
                    <a:pt x="401" y="1952"/>
                  </a:cubicBezTo>
                  <a:cubicBezTo>
                    <a:pt x="397" y="1965"/>
                    <a:pt x="387" y="1976"/>
                    <a:pt x="383" y="1988"/>
                  </a:cubicBezTo>
                  <a:cubicBezTo>
                    <a:pt x="381" y="1992"/>
                    <a:pt x="384" y="1997"/>
                    <a:pt x="383" y="2002"/>
                  </a:cubicBezTo>
                  <a:cubicBezTo>
                    <a:pt x="379" y="2016"/>
                    <a:pt x="368" y="2029"/>
                    <a:pt x="363" y="2043"/>
                  </a:cubicBezTo>
                  <a:cubicBezTo>
                    <a:pt x="358" y="2059"/>
                    <a:pt x="355" y="2074"/>
                    <a:pt x="349" y="2089"/>
                  </a:cubicBezTo>
                  <a:cubicBezTo>
                    <a:pt x="326" y="2153"/>
                    <a:pt x="299" y="2217"/>
                    <a:pt x="282" y="2289"/>
                  </a:cubicBezTo>
                  <a:cubicBezTo>
                    <a:pt x="270" y="2312"/>
                    <a:pt x="260" y="2338"/>
                    <a:pt x="254" y="2357"/>
                  </a:cubicBezTo>
                  <a:cubicBezTo>
                    <a:pt x="253" y="2361"/>
                    <a:pt x="255" y="2367"/>
                    <a:pt x="254" y="2371"/>
                  </a:cubicBezTo>
                  <a:cubicBezTo>
                    <a:pt x="250" y="2385"/>
                    <a:pt x="241" y="2399"/>
                    <a:pt x="236" y="2414"/>
                  </a:cubicBezTo>
                  <a:cubicBezTo>
                    <a:pt x="222" y="2461"/>
                    <a:pt x="207" y="2499"/>
                    <a:pt x="191" y="2539"/>
                  </a:cubicBezTo>
                  <a:cubicBezTo>
                    <a:pt x="202" y="2534"/>
                    <a:pt x="214" y="2541"/>
                    <a:pt x="228" y="2539"/>
                  </a:cubicBezTo>
                  <a:cubicBezTo>
                    <a:pt x="232" y="2519"/>
                    <a:pt x="243" y="2502"/>
                    <a:pt x="250" y="2484"/>
                  </a:cubicBezTo>
                  <a:cubicBezTo>
                    <a:pt x="266" y="2445"/>
                    <a:pt x="278" y="2408"/>
                    <a:pt x="292" y="2371"/>
                  </a:cubicBezTo>
                  <a:cubicBezTo>
                    <a:pt x="298" y="2353"/>
                    <a:pt x="311" y="2337"/>
                    <a:pt x="316" y="2319"/>
                  </a:cubicBezTo>
                  <a:cubicBezTo>
                    <a:pt x="325" y="2284"/>
                    <a:pt x="331" y="2261"/>
                    <a:pt x="341" y="2232"/>
                  </a:cubicBezTo>
                  <a:cubicBezTo>
                    <a:pt x="356" y="2192"/>
                    <a:pt x="370" y="2163"/>
                    <a:pt x="385" y="2125"/>
                  </a:cubicBezTo>
                  <a:cubicBezTo>
                    <a:pt x="399" y="2090"/>
                    <a:pt x="412" y="2056"/>
                    <a:pt x="423" y="2026"/>
                  </a:cubicBezTo>
                  <a:cubicBezTo>
                    <a:pt x="441" y="1973"/>
                    <a:pt x="466" y="1923"/>
                    <a:pt x="476" y="1869"/>
                  </a:cubicBezTo>
                  <a:cubicBezTo>
                    <a:pt x="539" y="1730"/>
                    <a:pt x="588" y="1572"/>
                    <a:pt x="643" y="1426"/>
                  </a:cubicBezTo>
                  <a:cubicBezTo>
                    <a:pt x="661" y="1378"/>
                    <a:pt x="686" y="1333"/>
                    <a:pt x="698" y="1286"/>
                  </a:cubicBezTo>
                  <a:cubicBezTo>
                    <a:pt x="685" y="1286"/>
                    <a:pt x="675" y="1278"/>
                    <a:pt x="657" y="1278"/>
                  </a:cubicBezTo>
                  <a:close/>
                  <a:moveTo>
                    <a:pt x="934" y="1284"/>
                  </a:moveTo>
                  <a:cubicBezTo>
                    <a:pt x="947" y="1317"/>
                    <a:pt x="955" y="1354"/>
                    <a:pt x="974" y="1381"/>
                  </a:cubicBezTo>
                  <a:cubicBezTo>
                    <a:pt x="979" y="1426"/>
                    <a:pt x="1008" y="1468"/>
                    <a:pt x="1020" y="1518"/>
                  </a:cubicBezTo>
                  <a:cubicBezTo>
                    <a:pt x="1030" y="1523"/>
                    <a:pt x="1025" y="1535"/>
                    <a:pt x="1034" y="1540"/>
                  </a:cubicBezTo>
                  <a:cubicBezTo>
                    <a:pt x="1037" y="1569"/>
                    <a:pt x="1048" y="1608"/>
                    <a:pt x="1063" y="1631"/>
                  </a:cubicBezTo>
                  <a:cubicBezTo>
                    <a:pt x="1106" y="1752"/>
                    <a:pt x="1156" y="1874"/>
                    <a:pt x="1200" y="1998"/>
                  </a:cubicBezTo>
                  <a:cubicBezTo>
                    <a:pt x="1220" y="2052"/>
                    <a:pt x="1233" y="2107"/>
                    <a:pt x="1254" y="2160"/>
                  </a:cubicBezTo>
                  <a:cubicBezTo>
                    <a:pt x="1260" y="2178"/>
                    <a:pt x="1272" y="2194"/>
                    <a:pt x="1278" y="2212"/>
                  </a:cubicBezTo>
                  <a:cubicBezTo>
                    <a:pt x="1284" y="2230"/>
                    <a:pt x="1286" y="2251"/>
                    <a:pt x="1292" y="2270"/>
                  </a:cubicBezTo>
                  <a:cubicBezTo>
                    <a:pt x="1319" y="2361"/>
                    <a:pt x="1343" y="2446"/>
                    <a:pt x="1383" y="2527"/>
                  </a:cubicBezTo>
                  <a:cubicBezTo>
                    <a:pt x="1401" y="2524"/>
                    <a:pt x="1416" y="2528"/>
                    <a:pt x="1434" y="2523"/>
                  </a:cubicBezTo>
                  <a:cubicBezTo>
                    <a:pt x="1433" y="2505"/>
                    <a:pt x="1415" y="2482"/>
                    <a:pt x="1424" y="2472"/>
                  </a:cubicBezTo>
                  <a:cubicBezTo>
                    <a:pt x="1416" y="2453"/>
                    <a:pt x="1408" y="2439"/>
                    <a:pt x="1401" y="2422"/>
                  </a:cubicBezTo>
                  <a:cubicBezTo>
                    <a:pt x="1396" y="2412"/>
                    <a:pt x="1397" y="2401"/>
                    <a:pt x="1393" y="2389"/>
                  </a:cubicBezTo>
                  <a:cubicBezTo>
                    <a:pt x="1388" y="2372"/>
                    <a:pt x="1378" y="2356"/>
                    <a:pt x="1371" y="2339"/>
                  </a:cubicBezTo>
                  <a:cubicBezTo>
                    <a:pt x="1363" y="2319"/>
                    <a:pt x="1357" y="2298"/>
                    <a:pt x="1353" y="2273"/>
                  </a:cubicBezTo>
                  <a:cubicBezTo>
                    <a:pt x="1318" y="2196"/>
                    <a:pt x="1270" y="2120"/>
                    <a:pt x="1258" y="2026"/>
                  </a:cubicBezTo>
                  <a:cubicBezTo>
                    <a:pt x="1219" y="1918"/>
                    <a:pt x="1183" y="1812"/>
                    <a:pt x="1145" y="1710"/>
                  </a:cubicBezTo>
                  <a:cubicBezTo>
                    <a:pt x="1139" y="1695"/>
                    <a:pt x="1131" y="1681"/>
                    <a:pt x="1125" y="1666"/>
                  </a:cubicBezTo>
                  <a:cubicBezTo>
                    <a:pt x="1102" y="1613"/>
                    <a:pt x="1086" y="1543"/>
                    <a:pt x="1059" y="1494"/>
                  </a:cubicBezTo>
                  <a:cubicBezTo>
                    <a:pt x="1023" y="1426"/>
                    <a:pt x="1008" y="1352"/>
                    <a:pt x="978" y="1284"/>
                  </a:cubicBezTo>
                  <a:cubicBezTo>
                    <a:pt x="967" y="1282"/>
                    <a:pt x="948" y="1273"/>
                    <a:pt x="934" y="1284"/>
                  </a:cubicBezTo>
                  <a:close/>
                  <a:moveTo>
                    <a:pt x="998" y="1286"/>
                  </a:moveTo>
                  <a:cubicBezTo>
                    <a:pt x="1018" y="1348"/>
                    <a:pt x="1042" y="1424"/>
                    <a:pt x="1073" y="1482"/>
                  </a:cubicBezTo>
                  <a:cubicBezTo>
                    <a:pt x="1095" y="1541"/>
                    <a:pt x="1115" y="1600"/>
                    <a:pt x="1139" y="1655"/>
                  </a:cubicBezTo>
                  <a:cubicBezTo>
                    <a:pt x="1170" y="1726"/>
                    <a:pt x="1195" y="1800"/>
                    <a:pt x="1220" y="1875"/>
                  </a:cubicBezTo>
                  <a:cubicBezTo>
                    <a:pt x="1247" y="1956"/>
                    <a:pt x="1281" y="2038"/>
                    <a:pt x="1305" y="2125"/>
                  </a:cubicBezTo>
                  <a:cubicBezTo>
                    <a:pt x="1323" y="2178"/>
                    <a:pt x="1351" y="2227"/>
                    <a:pt x="1375" y="2277"/>
                  </a:cubicBezTo>
                  <a:cubicBezTo>
                    <a:pt x="1382" y="2293"/>
                    <a:pt x="1385" y="2313"/>
                    <a:pt x="1393" y="2329"/>
                  </a:cubicBezTo>
                  <a:cubicBezTo>
                    <a:pt x="1397" y="2339"/>
                    <a:pt x="1405" y="2347"/>
                    <a:pt x="1409" y="2357"/>
                  </a:cubicBezTo>
                  <a:cubicBezTo>
                    <a:pt x="1425" y="2404"/>
                    <a:pt x="1434" y="2456"/>
                    <a:pt x="1456" y="2504"/>
                  </a:cubicBezTo>
                  <a:cubicBezTo>
                    <a:pt x="1459" y="2513"/>
                    <a:pt x="1446" y="2513"/>
                    <a:pt x="1452" y="2519"/>
                  </a:cubicBezTo>
                  <a:cubicBezTo>
                    <a:pt x="1470" y="2516"/>
                    <a:pt x="1484" y="2509"/>
                    <a:pt x="1492" y="2496"/>
                  </a:cubicBezTo>
                  <a:cubicBezTo>
                    <a:pt x="1487" y="2472"/>
                    <a:pt x="1472" y="2446"/>
                    <a:pt x="1464" y="2426"/>
                  </a:cubicBezTo>
                  <a:cubicBezTo>
                    <a:pt x="1460" y="2415"/>
                    <a:pt x="1458" y="2404"/>
                    <a:pt x="1454" y="2393"/>
                  </a:cubicBezTo>
                  <a:cubicBezTo>
                    <a:pt x="1432" y="2324"/>
                    <a:pt x="1409" y="2261"/>
                    <a:pt x="1391" y="2194"/>
                  </a:cubicBezTo>
                  <a:cubicBezTo>
                    <a:pt x="1366" y="2103"/>
                    <a:pt x="1328" y="2018"/>
                    <a:pt x="1299" y="1930"/>
                  </a:cubicBezTo>
                  <a:cubicBezTo>
                    <a:pt x="1265" y="1823"/>
                    <a:pt x="1219" y="1722"/>
                    <a:pt x="1182" y="1625"/>
                  </a:cubicBezTo>
                  <a:cubicBezTo>
                    <a:pt x="1182" y="1617"/>
                    <a:pt x="1186" y="1615"/>
                    <a:pt x="1182" y="1609"/>
                  </a:cubicBezTo>
                  <a:cubicBezTo>
                    <a:pt x="1158" y="1537"/>
                    <a:pt x="1124" y="1466"/>
                    <a:pt x="1095" y="1405"/>
                  </a:cubicBezTo>
                  <a:cubicBezTo>
                    <a:pt x="1090" y="1362"/>
                    <a:pt x="1063" y="1326"/>
                    <a:pt x="1046" y="1286"/>
                  </a:cubicBezTo>
                  <a:cubicBezTo>
                    <a:pt x="1025" y="1291"/>
                    <a:pt x="1020" y="1278"/>
                    <a:pt x="998" y="1286"/>
                  </a:cubicBezTo>
                  <a:close/>
                  <a:moveTo>
                    <a:pt x="1633" y="1357"/>
                  </a:moveTo>
                  <a:cubicBezTo>
                    <a:pt x="1633" y="1354"/>
                    <a:pt x="1635" y="1354"/>
                    <a:pt x="1635" y="1351"/>
                  </a:cubicBezTo>
                  <a:cubicBezTo>
                    <a:pt x="1630" y="1352"/>
                    <a:pt x="1627" y="1351"/>
                    <a:pt x="1627" y="1347"/>
                  </a:cubicBezTo>
                  <a:cubicBezTo>
                    <a:pt x="1622" y="1351"/>
                    <a:pt x="1609" y="1352"/>
                    <a:pt x="1615" y="1343"/>
                  </a:cubicBezTo>
                  <a:cubicBezTo>
                    <a:pt x="1608" y="1346"/>
                    <a:pt x="1607" y="1343"/>
                    <a:pt x="1599" y="1343"/>
                  </a:cubicBezTo>
                  <a:cubicBezTo>
                    <a:pt x="1595" y="1340"/>
                    <a:pt x="1597" y="1329"/>
                    <a:pt x="1591" y="1327"/>
                  </a:cubicBezTo>
                  <a:cubicBezTo>
                    <a:pt x="1584" y="1339"/>
                    <a:pt x="1567" y="1339"/>
                    <a:pt x="1567" y="1353"/>
                  </a:cubicBezTo>
                  <a:cubicBezTo>
                    <a:pt x="1569" y="1359"/>
                    <a:pt x="1570" y="1348"/>
                    <a:pt x="1575" y="1351"/>
                  </a:cubicBezTo>
                  <a:cubicBezTo>
                    <a:pt x="1573" y="1358"/>
                    <a:pt x="1582" y="1355"/>
                    <a:pt x="1583" y="1359"/>
                  </a:cubicBezTo>
                  <a:cubicBezTo>
                    <a:pt x="1580" y="1359"/>
                    <a:pt x="1579" y="1362"/>
                    <a:pt x="1579" y="1367"/>
                  </a:cubicBezTo>
                  <a:cubicBezTo>
                    <a:pt x="1593" y="1381"/>
                    <a:pt x="1618" y="1367"/>
                    <a:pt x="1627" y="1387"/>
                  </a:cubicBezTo>
                  <a:cubicBezTo>
                    <a:pt x="1640" y="1380"/>
                    <a:pt x="1647" y="1367"/>
                    <a:pt x="1655" y="1355"/>
                  </a:cubicBezTo>
                  <a:cubicBezTo>
                    <a:pt x="1652" y="1355"/>
                    <a:pt x="1649" y="1355"/>
                    <a:pt x="1649" y="1353"/>
                  </a:cubicBezTo>
                  <a:cubicBezTo>
                    <a:pt x="1651" y="1351"/>
                    <a:pt x="1660" y="1346"/>
                    <a:pt x="1655" y="1343"/>
                  </a:cubicBezTo>
                  <a:cubicBezTo>
                    <a:pt x="1649" y="1352"/>
                    <a:pt x="1643" y="1355"/>
                    <a:pt x="1633" y="1357"/>
                  </a:cubicBezTo>
                  <a:close/>
                  <a:moveTo>
                    <a:pt x="1643" y="1403"/>
                  </a:moveTo>
                  <a:cubicBezTo>
                    <a:pt x="1684" y="1437"/>
                    <a:pt x="1737" y="1363"/>
                    <a:pt x="1686" y="1341"/>
                  </a:cubicBezTo>
                  <a:cubicBezTo>
                    <a:pt x="1674" y="1364"/>
                    <a:pt x="1658" y="1383"/>
                    <a:pt x="1643" y="1403"/>
                  </a:cubicBezTo>
                  <a:close/>
                  <a:moveTo>
                    <a:pt x="1720" y="1391"/>
                  </a:moveTo>
                  <a:cubicBezTo>
                    <a:pt x="1711" y="1401"/>
                    <a:pt x="1701" y="1410"/>
                    <a:pt x="1692" y="1420"/>
                  </a:cubicBezTo>
                  <a:cubicBezTo>
                    <a:pt x="1704" y="1427"/>
                    <a:pt x="1712" y="1438"/>
                    <a:pt x="1722" y="1446"/>
                  </a:cubicBezTo>
                  <a:cubicBezTo>
                    <a:pt x="1731" y="1438"/>
                    <a:pt x="1749" y="1428"/>
                    <a:pt x="1748" y="1417"/>
                  </a:cubicBezTo>
                  <a:cubicBezTo>
                    <a:pt x="1738" y="1417"/>
                    <a:pt x="1734" y="1393"/>
                    <a:pt x="1720" y="1391"/>
                  </a:cubicBezTo>
                  <a:close/>
                  <a:moveTo>
                    <a:pt x="1333" y="1422"/>
                  </a:moveTo>
                  <a:cubicBezTo>
                    <a:pt x="1332" y="1430"/>
                    <a:pt x="1335" y="1434"/>
                    <a:pt x="1335" y="1440"/>
                  </a:cubicBezTo>
                  <a:cubicBezTo>
                    <a:pt x="1329" y="1452"/>
                    <a:pt x="1312" y="1451"/>
                    <a:pt x="1299" y="1444"/>
                  </a:cubicBezTo>
                  <a:cubicBezTo>
                    <a:pt x="1294" y="1456"/>
                    <a:pt x="1281" y="1459"/>
                    <a:pt x="1282" y="1476"/>
                  </a:cubicBezTo>
                  <a:cubicBezTo>
                    <a:pt x="1316" y="1491"/>
                    <a:pt x="1347" y="1463"/>
                    <a:pt x="1365" y="1442"/>
                  </a:cubicBezTo>
                  <a:cubicBezTo>
                    <a:pt x="1367" y="1433"/>
                    <a:pt x="1353" y="1431"/>
                    <a:pt x="1359" y="1424"/>
                  </a:cubicBezTo>
                  <a:cubicBezTo>
                    <a:pt x="1349" y="1421"/>
                    <a:pt x="1345" y="1421"/>
                    <a:pt x="1333" y="1422"/>
                  </a:cubicBezTo>
                  <a:close/>
                  <a:moveTo>
                    <a:pt x="1734" y="1468"/>
                  </a:moveTo>
                  <a:cubicBezTo>
                    <a:pt x="1737" y="1472"/>
                    <a:pt x="1747" y="1480"/>
                    <a:pt x="1752" y="1476"/>
                  </a:cubicBezTo>
                  <a:cubicBezTo>
                    <a:pt x="1760" y="1463"/>
                    <a:pt x="1777" y="1442"/>
                    <a:pt x="1776" y="1420"/>
                  </a:cubicBezTo>
                  <a:cubicBezTo>
                    <a:pt x="1759" y="1434"/>
                    <a:pt x="1740" y="1450"/>
                    <a:pt x="1734" y="1468"/>
                  </a:cubicBezTo>
                  <a:close/>
                  <a:moveTo>
                    <a:pt x="1964" y="1434"/>
                  </a:moveTo>
                  <a:cubicBezTo>
                    <a:pt x="1960" y="1432"/>
                    <a:pt x="1959" y="1428"/>
                    <a:pt x="1956" y="1424"/>
                  </a:cubicBezTo>
                  <a:cubicBezTo>
                    <a:pt x="1952" y="1427"/>
                    <a:pt x="1960" y="1440"/>
                    <a:pt x="1964" y="1434"/>
                  </a:cubicBezTo>
                  <a:close/>
                  <a:moveTo>
                    <a:pt x="1916" y="1438"/>
                  </a:moveTo>
                  <a:cubicBezTo>
                    <a:pt x="1920" y="1447"/>
                    <a:pt x="1921" y="1458"/>
                    <a:pt x="1930" y="1460"/>
                  </a:cubicBezTo>
                  <a:cubicBezTo>
                    <a:pt x="1939" y="1458"/>
                    <a:pt x="1941" y="1449"/>
                    <a:pt x="1950" y="1446"/>
                  </a:cubicBezTo>
                  <a:cubicBezTo>
                    <a:pt x="1946" y="1425"/>
                    <a:pt x="1933" y="1435"/>
                    <a:pt x="1916" y="1438"/>
                  </a:cubicBezTo>
                  <a:close/>
                  <a:moveTo>
                    <a:pt x="1906" y="1472"/>
                  </a:moveTo>
                  <a:cubicBezTo>
                    <a:pt x="1910" y="1458"/>
                    <a:pt x="1900" y="1443"/>
                    <a:pt x="1893" y="1432"/>
                  </a:cubicBezTo>
                  <a:cubicBezTo>
                    <a:pt x="1892" y="1445"/>
                    <a:pt x="1889" y="1471"/>
                    <a:pt x="1906" y="1472"/>
                  </a:cubicBezTo>
                  <a:close/>
                  <a:moveTo>
                    <a:pt x="1825" y="1446"/>
                  </a:moveTo>
                  <a:cubicBezTo>
                    <a:pt x="1827" y="1469"/>
                    <a:pt x="1804" y="1500"/>
                    <a:pt x="1829" y="1514"/>
                  </a:cubicBezTo>
                  <a:cubicBezTo>
                    <a:pt x="1846" y="1495"/>
                    <a:pt x="1833" y="1471"/>
                    <a:pt x="1825" y="1446"/>
                  </a:cubicBezTo>
                  <a:close/>
                  <a:moveTo>
                    <a:pt x="1776" y="1482"/>
                  </a:moveTo>
                  <a:cubicBezTo>
                    <a:pt x="1784" y="1487"/>
                    <a:pt x="1787" y="1488"/>
                    <a:pt x="1799" y="1490"/>
                  </a:cubicBezTo>
                  <a:cubicBezTo>
                    <a:pt x="1802" y="1478"/>
                    <a:pt x="1799" y="1471"/>
                    <a:pt x="1805" y="1458"/>
                  </a:cubicBezTo>
                  <a:cubicBezTo>
                    <a:pt x="1799" y="1457"/>
                    <a:pt x="1799" y="1449"/>
                    <a:pt x="1791" y="1448"/>
                  </a:cubicBezTo>
                  <a:cubicBezTo>
                    <a:pt x="1787" y="1461"/>
                    <a:pt x="1775" y="1465"/>
                    <a:pt x="1776" y="1482"/>
                  </a:cubicBezTo>
                  <a:close/>
                  <a:moveTo>
                    <a:pt x="1284" y="1510"/>
                  </a:moveTo>
                  <a:cubicBezTo>
                    <a:pt x="1332" y="1532"/>
                    <a:pt x="1365" y="1492"/>
                    <a:pt x="1387" y="1464"/>
                  </a:cubicBezTo>
                  <a:cubicBezTo>
                    <a:pt x="1382" y="1458"/>
                    <a:pt x="1390" y="1452"/>
                    <a:pt x="1383" y="1450"/>
                  </a:cubicBezTo>
                  <a:cubicBezTo>
                    <a:pt x="1370" y="1465"/>
                    <a:pt x="1354" y="1477"/>
                    <a:pt x="1339" y="1490"/>
                  </a:cubicBezTo>
                  <a:cubicBezTo>
                    <a:pt x="1310" y="1495"/>
                    <a:pt x="1288" y="1504"/>
                    <a:pt x="1272" y="1494"/>
                  </a:cubicBezTo>
                  <a:cubicBezTo>
                    <a:pt x="1278" y="1497"/>
                    <a:pt x="1279" y="1505"/>
                    <a:pt x="1284" y="1510"/>
                  </a:cubicBezTo>
                  <a:close/>
                  <a:moveTo>
                    <a:pt x="1847" y="1458"/>
                  </a:moveTo>
                  <a:cubicBezTo>
                    <a:pt x="1850" y="1461"/>
                    <a:pt x="1849" y="1469"/>
                    <a:pt x="1853" y="1472"/>
                  </a:cubicBezTo>
                  <a:cubicBezTo>
                    <a:pt x="1864" y="1473"/>
                    <a:pt x="1871" y="1469"/>
                    <a:pt x="1879" y="1466"/>
                  </a:cubicBezTo>
                  <a:cubicBezTo>
                    <a:pt x="1880" y="1458"/>
                    <a:pt x="1875" y="1455"/>
                    <a:pt x="1873" y="1450"/>
                  </a:cubicBezTo>
                  <a:cubicBezTo>
                    <a:pt x="1861" y="1452"/>
                    <a:pt x="1853" y="1449"/>
                    <a:pt x="1847" y="1458"/>
                  </a:cubicBezTo>
                  <a:close/>
                  <a:moveTo>
                    <a:pt x="1379" y="1520"/>
                  </a:moveTo>
                  <a:cubicBezTo>
                    <a:pt x="1373" y="1518"/>
                    <a:pt x="1378" y="1506"/>
                    <a:pt x="1371" y="1506"/>
                  </a:cubicBezTo>
                  <a:cubicBezTo>
                    <a:pt x="1357" y="1515"/>
                    <a:pt x="1366" y="1534"/>
                    <a:pt x="1379" y="1520"/>
                  </a:cubicBezTo>
                  <a:close/>
                  <a:moveTo>
                    <a:pt x="1075" y="2147"/>
                  </a:moveTo>
                  <a:cubicBezTo>
                    <a:pt x="1076" y="2147"/>
                    <a:pt x="1078" y="2147"/>
                    <a:pt x="1077" y="2149"/>
                  </a:cubicBezTo>
                  <a:cubicBezTo>
                    <a:pt x="1065" y="2141"/>
                    <a:pt x="1050" y="2149"/>
                    <a:pt x="1034" y="2151"/>
                  </a:cubicBezTo>
                  <a:cubicBezTo>
                    <a:pt x="1004" y="2154"/>
                    <a:pt x="972" y="2150"/>
                    <a:pt x="946" y="2151"/>
                  </a:cubicBezTo>
                  <a:cubicBezTo>
                    <a:pt x="853" y="2154"/>
                    <a:pt x="802" y="2156"/>
                    <a:pt x="710" y="2158"/>
                  </a:cubicBezTo>
                  <a:cubicBezTo>
                    <a:pt x="652" y="2160"/>
                    <a:pt x="594" y="2159"/>
                    <a:pt x="548" y="2154"/>
                  </a:cubicBezTo>
                  <a:cubicBezTo>
                    <a:pt x="554" y="2168"/>
                    <a:pt x="618" y="2166"/>
                    <a:pt x="601" y="2172"/>
                  </a:cubicBezTo>
                  <a:cubicBezTo>
                    <a:pt x="628" y="2172"/>
                    <a:pt x="658" y="2178"/>
                    <a:pt x="690" y="2182"/>
                  </a:cubicBezTo>
                  <a:cubicBezTo>
                    <a:pt x="681" y="2189"/>
                    <a:pt x="665" y="2179"/>
                    <a:pt x="659" y="2186"/>
                  </a:cubicBezTo>
                  <a:cubicBezTo>
                    <a:pt x="665" y="2187"/>
                    <a:pt x="672" y="2194"/>
                    <a:pt x="679" y="2188"/>
                  </a:cubicBezTo>
                  <a:cubicBezTo>
                    <a:pt x="678" y="2191"/>
                    <a:pt x="679" y="2193"/>
                    <a:pt x="681" y="2194"/>
                  </a:cubicBezTo>
                  <a:cubicBezTo>
                    <a:pt x="737" y="2203"/>
                    <a:pt x="783" y="2199"/>
                    <a:pt x="839" y="2198"/>
                  </a:cubicBezTo>
                  <a:cubicBezTo>
                    <a:pt x="833" y="2202"/>
                    <a:pt x="848" y="2203"/>
                    <a:pt x="851" y="2200"/>
                  </a:cubicBezTo>
                  <a:cubicBezTo>
                    <a:pt x="837" y="2196"/>
                    <a:pt x="874" y="2193"/>
                    <a:pt x="885" y="2190"/>
                  </a:cubicBezTo>
                  <a:cubicBezTo>
                    <a:pt x="885" y="2193"/>
                    <a:pt x="881" y="2195"/>
                    <a:pt x="885" y="2196"/>
                  </a:cubicBezTo>
                  <a:cubicBezTo>
                    <a:pt x="889" y="2190"/>
                    <a:pt x="895" y="2199"/>
                    <a:pt x="903" y="2196"/>
                  </a:cubicBezTo>
                  <a:cubicBezTo>
                    <a:pt x="898" y="2182"/>
                    <a:pt x="933" y="2193"/>
                    <a:pt x="942" y="2186"/>
                  </a:cubicBezTo>
                  <a:cubicBezTo>
                    <a:pt x="940" y="2186"/>
                    <a:pt x="937" y="2187"/>
                    <a:pt x="936" y="2184"/>
                  </a:cubicBezTo>
                  <a:cubicBezTo>
                    <a:pt x="945" y="2187"/>
                    <a:pt x="952" y="2178"/>
                    <a:pt x="954" y="2186"/>
                  </a:cubicBezTo>
                  <a:cubicBezTo>
                    <a:pt x="951" y="2187"/>
                    <a:pt x="944" y="2184"/>
                    <a:pt x="944" y="2188"/>
                  </a:cubicBezTo>
                  <a:cubicBezTo>
                    <a:pt x="954" y="2188"/>
                    <a:pt x="963" y="2187"/>
                    <a:pt x="970" y="2184"/>
                  </a:cubicBezTo>
                  <a:cubicBezTo>
                    <a:pt x="967" y="2184"/>
                    <a:pt x="960" y="2186"/>
                    <a:pt x="962" y="2180"/>
                  </a:cubicBezTo>
                  <a:cubicBezTo>
                    <a:pt x="957" y="2186"/>
                    <a:pt x="949" y="2181"/>
                    <a:pt x="942" y="2176"/>
                  </a:cubicBezTo>
                  <a:cubicBezTo>
                    <a:pt x="991" y="2175"/>
                    <a:pt x="1034" y="2166"/>
                    <a:pt x="1079" y="2162"/>
                  </a:cubicBezTo>
                  <a:cubicBezTo>
                    <a:pt x="1076" y="2161"/>
                    <a:pt x="1069" y="2165"/>
                    <a:pt x="1069" y="2160"/>
                  </a:cubicBezTo>
                  <a:cubicBezTo>
                    <a:pt x="1093" y="2151"/>
                    <a:pt x="1129" y="2154"/>
                    <a:pt x="1145" y="2137"/>
                  </a:cubicBezTo>
                  <a:cubicBezTo>
                    <a:pt x="1148" y="2138"/>
                    <a:pt x="1156" y="2143"/>
                    <a:pt x="1157" y="2141"/>
                  </a:cubicBezTo>
                  <a:cubicBezTo>
                    <a:pt x="1151" y="2137"/>
                    <a:pt x="1148" y="2131"/>
                    <a:pt x="1139" y="2131"/>
                  </a:cubicBezTo>
                  <a:cubicBezTo>
                    <a:pt x="1134" y="2152"/>
                    <a:pt x="1095" y="2147"/>
                    <a:pt x="1075" y="2147"/>
                  </a:cubicBezTo>
                  <a:close/>
                  <a:moveTo>
                    <a:pt x="1133" y="2200"/>
                  </a:moveTo>
                  <a:cubicBezTo>
                    <a:pt x="1116" y="2210"/>
                    <a:pt x="1087" y="2207"/>
                    <a:pt x="1067" y="2214"/>
                  </a:cubicBezTo>
                  <a:cubicBezTo>
                    <a:pt x="1136" y="2230"/>
                    <a:pt x="1199" y="2251"/>
                    <a:pt x="1272" y="2264"/>
                  </a:cubicBezTo>
                  <a:cubicBezTo>
                    <a:pt x="1267" y="2250"/>
                    <a:pt x="1263" y="2235"/>
                    <a:pt x="1260" y="2220"/>
                  </a:cubicBezTo>
                  <a:cubicBezTo>
                    <a:pt x="1222" y="2209"/>
                    <a:pt x="1175" y="2192"/>
                    <a:pt x="1133" y="2200"/>
                  </a:cubicBezTo>
                  <a:close/>
                  <a:moveTo>
                    <a:pt x="609" y="2224"/>
                  </a:moveTo>
                  <a:cubicBezTo>
                    <a:pt x="611" y="2224"/>
                    <a:pt x="614" y="2223"/>
                    <a:pt x="611" y="2222"/>
                  </a:cubicBezTo>
                  <a:cubicBezTo>
                    <a:pt x="581" y="2214"/>
                    <a:pt x="532" y="2215"/>
                    <a:pt x="504" y="2198"/>
                  </a:cubicBezTo>
                  <a:cubicBezTo>
                    <a:pt x="456" y="2207"/>
                    <a:pt x="404" y="2212"/>
                    <a:pt x="359" y="2226"/>
                  </a:cubicBezTo>
                  <a:cubicBezTo>
                    <a:pt x="361" y="2238"/>
                    <a:pt x="349" y="2249"/>
                    <a:pt x="347" y="2264"/>
                  </a:cubicBezTo>
                  <a:cubicBezTo>
                    <a:pt x="435" y="2254"/>
                    <a:pt x="525" y="2238"/>
                    <a:pt x="609" y="2224"/>
                  </a:cubicBezTo>
                  <a:close/>
                  <a:moveTo>
                    <a:pt x="772" y="2220"/>
                  </a:moveTo>
                  <a:cubicBezTo>
                    <a:pt x="772" y="2228"/>
                    <a:pt x="772" y="2236"/>
                    <a:pt x="772" y="2244"/>
                  </a:cubicBezTo>
                  <a:cubicBezTo>
                    <a:pt x="787" y="2254"/>
                    <a:pt x="808" y="2248"/>
                    <a:pt x="825" y="2256"/>
                  </a:cubicBezTo>
                  <a:cubicBezTo>
                    <a:pt x="826" y="2240"/>
                    <a:pt x="824" y="2227"/>
                    <a:pt x="819" y="2218"/>
                  </a:cubicBezTo>
                  <a:cubicBezTo>
                    <a:pt x="812" y="2220"/>
                    <a:pt x="784" y="2220"/>
                    <a:pt x="772" y="2220"/>
                  </a:cubicBezTo>
                  <a:close/>
                  <a:moveTo>
                    <a:pt x="841" y="2256"/>
                  </a:moveTo>
                  <a:cubicBezTo>
                    <a:pt x="858" y="2256"/>
                    <a:pt x="873" y="2259"/>
                    <a:pt x="887" y="2254"/>
                  </a:cubicBezTo>
                  <a:cubicBezTo>
                    <a:pt x="886" y="2240"/>
                    <a:pt x="890" y="2232"/>
                    <a:pt x="887" y="2220"/>
                  </a:cubicBezTo>
                  <a:cubicBezTo>
                    <a:pt x="867" y="2219"/>
                    <a:pt x="866" y="2218"/>
                    <a:pt x="843" y="2218"/>
                  </a:cubicBezTo>
                  <a:cubicBezTo>
                    <a:pt x="839" y="2231"/>
                    <a:pt x="843" y="2241"/>
                    <a:pt x="841" y="2256"/>
                  </a:cubicBezTo>
                  <a:close/>
                  <a:moveTo>
                    <a:pt x="754" y="2273"/>
                  </a:moveTo>
                  <a:cubicBezTo>
                    <a:pt x="754" y="2291"/>
                    <a:pt x="760" y="2312"/>
                    <a:pt x="768" y="2327"/>
                  </a:cubicBezTo>
                  <a:cubicBezTo>
                    <a:pt x="805" y="2345"/>
                    <a:pt x="878" y="2349"/>
                    <a:pt x="909" y="2321"/>
                  </a:cubicBezTo>
                  <a:cubicBezTo>
                    <a:pt x="907" y="2306"/>
                    <a:pt x="914" y="2285"/>
                    <a:pt x="907" y="2270"/>
                  </a:cubicBezTo>
                  <a:cubicBezTo>
                    <a:pt x="858" y="2279"/>
                    <a:pt x="799" y="2275"/>
                    <a:pt x="754" y="2273"/>
                  </a:cubicBezTo>
                  <a:close/>
                  <a:moveTo>
                    <a:pt x="696" y="2299"/>
                  </a:moveTo>
                  <a:cubicBezTo>
                    <a:pt x="693" y="2297"/>
                    <a:pt x="699" y="2289"/>
                    <a:pt x="694" y="2283"/>
                  </a:cubicBezTo>
                  <a:cubicBezTo>
                    <a:pt x="688" y="2282"/>
                    <a:pt x="687" y="2287"/>
                    <a:pt x="681" y="2285"/>
                  </a:cubicBezTo>
                  <a:cubicBezTo>
                    <a:pt x="681" y="2291"/>
                    <a:pt x="681" y="2296"/>
                    <a:pt x="681" y="2301"/>
                  </a:cubicBezTo>
                  <a:cubicBezTo>
                    <a:pt x="688" y="2301"/>
                    <a:pt x="695" y="2301"/>
                    <a:pt x="696" y="2299"/>
                  </a:cubicBezTo>
                  <a:close/>
                  <a:moveTo>
                    <a:pt x="714" y="2295"/>
                  </a:moveTo>
                  <a:cubicBezTo>
                    <a:pt x="714" y="2299"/>
                    <a:pt x="714" y="2302"/>
                    <a:pt x="714" y="2305"/>
                  </a:cubicBezTo>
                  <a:cubicBezTo>
                    <a:pt x="722" y="2302"/>
                    <a:pt x="732" y="2302"/>
                    <a:pt x="736" y="2295"/>
                  </a:cubicBezTo>
                  <a:cubicBezTo>
                    <a:pt x="732" y="2294"/>
                    <a:pt x="724" y="2294"/>
                    <a:pt x="714" y="2295"/>
                  </a:cubicBezTo>
                  <a:close/>
                  <a:moveTo>
                    <a:pt x="686" y="2337"/>
                  </a:moveTo>
                  <a:cubicBezTo>
                    <a:pt x="697" y="2334"/>
                    <a:pt x="693" y="2329"/>
                    <a:pt x="696" y="2319"/>
                  </a:cubicBezTo>
                  <a:cubicBezTo>
                    <a:pt x="688" y="2320"/>
                    <a:pt x="687" y="2313"/>
                    <a:pt x="677" y="2315"/>
                  </a:cubicBezTo>
                  <a:cubicBezTo>
                    <a:pt x="676" y="2327"/>
                    <a:pt x="679" y="2334"/>
                    <a:pt x="686" y="2337"/>
                  </a:cubicBezTo>
                  <a:close/>
                  <a:moveTo>
                    <a:pt x="863" y="2432"/>
                  </a:moveTo>
                  <a:cubicBezTo>
                    <a:pt x="865" y="2399"/>
                    <a:pt x="875" y="2387"/>
                    <a:pt x="867" y="2355"/>
                  </a:cubicBezTo>
                  <a:cubicBezTo>
                    <a:pt x="838" y="2358"/>
                    <a:pt x="816" y="2359"/>
                    <a:pt x="786" y="2351"/>
                  </a:cubicBezTo>
                  <a:cubicBezTo>
                    <a:pt x="786" y="2383"/>
                    <a:pt x="788" y="2402"/>
                    <a:pt x="784" y="2438"/>
                  </a:cubicBezTo>
                  <a:cubicBezTo>
                    <a:pt x="815" y="2446"/>
                    <a:pt x="834" y="2446"/>
                    <a:pt x="863" y="2432"/>
                  </a:cubicBezTo>
                  <a:close/>
                  <a:moveTo>
                    <a:pt x="776" y="2482"/>
                  </a:moveTo>
                  <a:cubicBezTo>
                    <a:pt x="804" y="2492"/>
                    <a:pt x="870" y="2495"/>
                    <a:pt x="869" y="2452"/>
                  </a:cubicBezTo>
                  <a:cubicBezTo>
                    <a:pt x="836" y="2462"/>
                    <a:pt x="808" y="2466"/>
                    <a:pt x="776" y="2452"/>
                  </a:cubicBezTo>
                  <a:cubicBezTo>
                    <a:pt x="776" y="2462"/>
                    <a:pt x="776" y="2472"/>
                    <a:pt x="776" y="2482"/>
                  </a:cubicBezTo>
                  <a:close/>
                  <a:moveTo>
                    <a:pt x="40" y="2516"/>
                  </a:moveTo>
                  <a:cubicBezTo>
                    <a:pt x="48" y="2514"/>
                    <a:pt x="55" y="2521"/>
                    <a:pt x="62" y="2516"/>
                  </a:cubicBezTo>
                  <a:cubicBezTo>
                    <a:pt x="59" y="2509"/>
                    <a:pt x="56" y="2502"/>
                    <a:pt x="48" y="2500"/>
                  </a:cubicBezTo>
                  <a:cubicBezTo>
                    <a:pt x="45" y="2505"/>
                    <a:pt x="42" y="2510"/>
                    <a:pt x="40" y="2516"/>
                  </a:cubicBezTo>
                  <a:close/>
                  <a:moveTo>
                    <a:pt x="805" y="2504"/>
                  </a:moveTo>
                  <a:cubicBezTo>
                    <a:pt x="807" y="2526"/>
                    <a:pt x="835" y="2518"/>
                    <a:pt x="833" y="2504"/>
                  </a:cubicBezTo>
                  <a:cubicBezTo>
                    <a:pt x="823" y="2501"/>
                    <a:pt x="818" y="2504"/>
                    <a:pt x="805" y="2504"/>
                  </a:cubicBezTo>
                  <a:close/>
                  <a:moveTo>
                    <a:pt x="1518" y="2521"/>
                  </a:moveTo>
                  <a:cubicBezTo>
                    <a:pt x="1510" y="2524"/>
                    <a:pt x="1503" y="2516"/>
                    <a:pt x="1494" y="2518"/>
                  </a:cubicBezTo>
                  <a:cubicBezTo>
                    <a:pt x="1474" y="2546"/>
                    <a:pt x="1416" y="2536"/>
                    <a:pt x="1383" y="2551"/>
                  </a:cubicBezTo>
                  <a:cubicBezTo>
                    <a:pt x="1382" y="2543"/>
                    <a:pt x="1378" y="2551"/>
                    <a:pt x="1373" y="2547"/>
                  </a:cubicBezTo>
                  <a:cubicBezTo>
                    <a:pt x="1392" y="2588"/>
                    <a:pt x="1401" y="2625"/>
                    <a:pt x="1420" y="2658"/>
                  </a:cubicBezTo>
                  <a:cubicBezTo>
                    <a:pt x="1464" y="2663"/>
                    <a:pt x="1517" y="2673"/>
                    <a:pt x="1539" y="2639"/>
                  </a:cubicBezTo>
                  <a:cubicBezTo>
                    <a:pt x="1544" y="2637"/>
                    <a:pt x="1546" y="2636"/>
                    <a:pt x="1551" y="2639"/>
                  </a:cubicBezTo>
                  <a:cubicBezTo>
                    <a:pt x="1562" y="2603"/>
                    <a:pt x="1537" y="2557"/>
                    <a:pt x="1518" y="2521"/>
                  </a:cubicBezTo>
                  <a:close/>
                  <a:moveTo>
                    <a:pt x="1597" y="2541"/>
                  </a:moveTo>
                  <a:cubicBezTo>
                    <a:pt x="1603" y="2542"/>
                    <a:pt x="1603" y="2537"/>
                    <a:pt x="1609" y="2537"/>
                  </a:cubicBezTo>
                  <a:cubicBezTo>
                    <a:pt x="1606" y="2528"/>
                    <a:pt x="1603" y="2519"/>
                    <a:pt x="1593" y="2518"/>
                  </a:cubicBezTo>
                  <a:cubicBezTo>
                    <a:pt x="1591" y="2522"/>
                    <a:pt x="1594" y="2536"/>
                    <a:pt x="1597" y="2541"/>
                  </a:cubicBezTo>
                  <a:close/>
                  <a:moveTo>
                    <a:pt x="24" y="2565"/>
                  </a:moveTo>
                  <a:cubicBezTo>
                    <a:pt x="33" y="2565"/>
                    <a:pt x="42" y="2564"/>
                    <a:pt x="48" y="2567"/>
                  </a:cubicBezTo>
                  <a:cubicBezTo>
                    <a:pt x="47" y="2552"/>
                    <a:pt x="55" y="2546"/>
                    <a:pt x="56" y="2533"/>
                  </a:cubicBezTo>
                  <a:cubicBezTo>
                    <a:pt x="49" y="2531"/>
                    <a:pt x="41" y="2530"/>
                    <a:pt x="34" y="2527"/>
                  </a:cubicBezTo>
                  <a:cubicBezTo>
                    <a:pt x="32" y="2540"/>
                    <a:pt x="22" y="2555"/>
                    <a:pt x="24" y="2565"/>
                  </a:cubicBezTo>
                  <a:close/>
                  <a:moveTo>
                    <a:pt x="117" y="2535"/>
                  </a:moveTo>
                  <a:cubicBezTo>
                    <a:pt x="105" y="2564"/>
                    <a:pt x="98" y="2598"/>
                    <a:pt x="87" y="2629"/>
                  </a:cubicBezTo>
                  <a:cubicBezTo>
                    <a:pt x="106" y="2651"/>
                    <a:pt x="140" y="2657"/>
                    <a:pt x="177" y="2660"/>
                  </a:cubicBezTo>
                  <a:cubicBezTo>
                    <a:pt x="187" y="2656"/>
                    <a:pt x="190" y="2651"/>
                    <a:pt x="200" y="2656"/>
                  </a:cubicBezTo>
                  <a:cubicBezTo>
                    <a:pt x="215" y="2627"/>
                    <a:pt x="229" y="2599"/>
                    <a:pt x="234" y="2561"/>
                  </a:cubicBezTo>
                  <a:cubicBezTo>
                    <a:pt x="196" y="2563"/>
                    <a:pt x="156" y="2549"/>
                    <a:pt x="117" y="2535"/>
                  </a:cubicBezTo>
                  <a:close/>
                  <a:moveTo>
                    <a:pt x="1603" y="2557"/>
                  </a:moveTo>
                  <a:cubicBezTo>
                    <a:pt x="1602" y="2563"/>
                    <a:pt x="1605" y="2564"/>
                    <a:pt x="1605" y="2569"/>
                  </a:cubicBezTo>
                  <a:cubicBezTo>
                    <a:pt x="1612" y="2570"/>
                    <a:pt x="1613" y="2566"/>
                    <a:pt x="1621" y="2567"/>
                  </a:cubicBezTo>
                  <a:cubicBezTo>
                    <a:pt x="1622" y="2561"/>
                    <a:pt x="1617" y="2560"/>
                    <a:pt x="1619" y="2553"/>
                  </a:cubicBezTo>
                  <a:cubicBezTo>
                    <a:pt x="1611" y="2552"/>
                    <a:pt x="1607" y="2555"/>
                    <a:pt x="1603" y="2557"/>
                  </a:cubicBezTo>
                  <a:close/>
                  <a:moveTo>
                    <a:pt x="1559" y="2567"/>
                  </a:moveTo>
                  <a:cubicBezTo>
                    <a:pt x="1563" y="2568"/>
                    <a:pt x="1565" y="2572"/>
                    <a:pt x="1565" y="2577"/>
                  </a:cubicBezTo>
                  <a:cubicBezTo>
                    <a:pt x="1575" y="2577"/>
                    <a:pt x="1580" y="2572"/>
                    <a:pt x="1591" y="2573"/>
                  </a:cubicBezTo>
                  <a:cubicBezTo>
                    <a:pt x="1591" y="2567"/>
                    <a:pt x="1591" y="2563"/>
                    <a:pt x="1587" y="2561"/>
                  </a:cubicBezTo>
                  <a:cubicBezTo>
                    <a:pt x="1581" y="2561"/>
                    <a:pt x="1565" y="2562"/>
                    <a:pt x="1559" y="2567"/>
                  </a:cubicBezTo>
                  <a:close/>
                  <a:moveTo>
                    <a:pt x="89" y="2575"/>
                  </a:moveTo>
                  <a:cubicBezTo>
                    <a:pt x="77" y="2571"/>
                    <a:pt x="77" y="2568"/>
                    <a:pt x="62" y="2567"/>
                  </a:cubicBezTo>
                  <a:cubicBezTo>
                    <a:pt x="68" y="2571"/>
                    <a:pt x="85" y="2582"/>
                    <a:pt x="89" y="2575"/>
                  </a:cubicBezTo>
                  <a:close/>
                  <a:moveTo>
                    <a:pt x="16" y="2605"/>
                  </a:moveTo>
                  <a:cubicBezTo>
                    <a:pt x="33" y="2605"/>
                    <a:pt x="38" y="2594"/>
                    <a:pt x="42" y="2581"/>
                  </a:cubicBezTo>
                  <a:cubicBezTo>
                    <a:pt x="32" y="2581"/>
                    <a:pt x="27" y="2578"/>
                    <a:pt x="18" y="2577"/>
                  </a:cubicBezTo>
                  <a:cubicBezTo>
                    <a:pt x="19" y="2588"/>
                    <a:pt x="14" y="2593"/>
                    <a:pt x="16" y="2605"/>
                  </a:cubicBezTo>
                  <a:close/>
                  <a:moveTo>
                    <a:pt x="1617" y="2583"/>
                  </a:moveTo>
                  <a:cubicBezTo>
                    <a:pt x="1615" y="2592"/>
                    <a:pt x="1620" y="2594"/>
                    <a:pt x="1625" y="2597"/>
                  </a:cubicBezTo>
                  <a:cubicBezTo>
                    <a:pt x="1624" y="2591"/>
                    <a:pt x="1631" y="2583"/>
                    <a:pt x="1623" y="2581"/>
                  </a:cubicBezTo>
                  <a:cubicBezTo>
                    <a:pt x="1622" y="2583"/>
                    <a:pt x="1620" y="2583"/>
                    <a:pt x="1617" y="2583"/>
                  </a:cubicBezTo>
                  <a:close/>
                  <a:moveTo>
                    <a:pt x="52" y="2756"/>
                  </a:moveTo>
                  <a:cubicBezTo>
                    <a:pt x="79" y="2761"/>
                    <a:pt x="105" y="2780"/>
                    <a:pt x="131" y="2775"/>
                  </a:cubicBezTo>
                  <a:cubicBezTo>
                    <a:pt x="140" y="2742"/>
                    <a:pt x="160" y="2713"/>
                    <a:pt x="175" y="2676"/>
                  </a:cubicBezTo>
                  <a:cubicBezTo>
                    <a:pt x="141" y="2674"/>
                    <a:pt x="115" y="2671"/>
                    <a:pt x="89" y="2656"/>
                  </a:cubicBezTo>
                  <a:cubicBezTo>
                    <a:pt x="80" y="2693"/>
                    <a:pt x="68" y="2726"/>
                    <a:pt x="52" y="2756"/>
                  </a:cubicBezTo>
                  <a:close/>
                  <a:moveTo>
                    <a:pt x="1450" y="2684"/>
                  </a:moveTo>
                  <a:cubicBezTo>
                    <a:pt x="1469" y="2716"/>
                    <a:pt x="1480" y="2756"/>
                    <a:pt x="1500" y="2787"/>
                  </a:cubicBezTo>
                  <a:cubicBezTo>
                    <a:pt x="1523" y="2775"/>
                    <a:pt x="1565" y="2782"/>
                    <a:pt x="1583" y="2765"/>
                  </a:cubicBezTo>
                  <a:cubicBezTo>
                    <a:pt x="1569" y="2732"/>
                    <a:pt x="1560" y="2692"/>
                    <a:pt x="1541" y="2662"/>
                  </a:cubicBezTo>
                  <a:cubicBezTo>
                    <a:pt x="1517" y="2689"/>
                    <a:pt x="1486" y="2678"/>
                    <a:pt x="1450" y="2684"/>
                  </a:cubicBezTo>
                  <a:close/>
                  <a:moveTo>
                    <a:pt x="48" y="2827"/>
                  </a:moveTo>
                  <a:cubicBezTo>
                    <a:pt x="54" y="2824"/>
                    <a:pt x="60" y="2821"/>
                    <a:pt x="66" y="2827"/>
                  </a:cubicBezTo>
                  <a:cubicBezTo>
                    <a:pt x="66" y="2831"/>
                    <a:pt x="63" y="2831"/>
                    <a:pt x="64" y="2835"/>
                  </a:cubicBezTo>
                  <a:cubicBezTo>
                    <a:pt x="73" y="2840"/>
                    <a:pt x="85" y="2843"/>
                    <a:pt x="97" y="2845"/>
                  </a:cubicBezTo>
                  <a:cubicBezTo>
                    <a:pt x="108" y="2829"/>
                    <a:pt x="118" y="2813"/>
                    <a:pt x="125" y="2793"/>
                  </a:cubicBezTo>
                  <a:cubicBezTo>
                    <a:pt x="102" y="2793"/>
                    <a:pt x="69" y="2779"/>
                    <a:pt x="44" y="2775"/>
                  </a:cubicBezTo>
                  <a:cubicBezTo>
                    <a:pt x="40" y="2793"/>
                    <a:pt x="28" y="2823"/>
                    <a:pt x="48" y="2827"/>
                  </a:cubicBezTo>
                  <a:close/>
                  <a:moveTo>
                    <a:pt x="1593" y="2785"/>
                  </a:moveTo>
                  <a:cubicBezTo>
                    <a:pt x="1567" y="2797"/>
                    <a:pt x="1537" y="2793"/>
                    <a:pt x="1510" y="2803"/>
                  </a:cubicBezTo>
                  <a:cubicBezTo>
                    <a:pt x="1519" y="2824"/>
                    <a:pt x="1526" y="2848"/>
                    <a:pt x="1539" y="2865"/>
                  </a:cubicBezTo>
                  <a:cubicBezTo>
                    <a:pt x="1565" y="2858"/>
                    <a:pt x="1596" y="2857"/>
                    <a:pt x="1609" y="2839"/>
                  </a:cubicBezTo>
                  <a:cubicBezTo>
                    <a:pt x="1607" y="2818"/>
                    <a:pt x="1601" y="2801"/>
                    <a:pt x="1593" y="2785"/>
                  </a:cubicBezTo>
                  <a:close/>
                  <a:moveTo>
                    <a:pt x="44" y="2882"/>
                  </a:moveTo>
                  <a:cubicBezTo>
                    <a:pt x="50" y="2882"/>
                    <a:pt x="49" y="2889"/>
                    <a:pt x="58" y="2886"/>
                  </a:cubicBezTo>
                  <a:cubicBezTo>
                    <a:pt x="64" y="2878"/>
                    <a:pt x="68" y="2867"/>
                    <a:pt x="72" y="2857"/>
                  </a:cubicBezTo>
                  <a:cubicBezTo>
                    <a:pt x="64" y="2852"/>
                    <a:pt x="62" y="2855"/>
                    <a:pt x="56" y="2849"/>
                  </a:cubicBezTo>
                  <a:cubicBezTo>
                    <a:pt x="52" y="2860"/>
                    <a:pt x="44" y="2868"/>
                    <a:pt x="44" y="2882"/>
                  </a:cubicBezTo>
                  <a:close/>
                  <a:moveTo>
                    <a:pt x="1575" y="2877"/>
                  </a:moveTo>
                  <a:cubicBezTo>
                    <a:pt x="1575" y="2888"/>
                    <a:pt x="1583" y="2900"/>
                    <a:pt x="1591" y="2908"/>
                  </a:cubicBezTo>
                  <a:cubicBezTo>
                    <a:pt x="1595" y="2898"/>
                    <a:pt x="1603" y="2882"/>
                    <a:pt x="1595" y="2871"/>
                  </a:cubicBezTo>
                  <a:cubicBezTo>
                    <a:pt x="1589" y="2873"/>
                    <a:pt x="1583" y="2875"/>
                    <a:pt x="1575" y="28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9"/>
            <p:cNvSpPr>
              <a:spLocks noEditPoints="1"/>
            </p:cNvSpPr>
            <p:nvPr/>
          </p:nvSpPr>
          <p:spPr bwMode="auto">
            <a:xfrm>
              <a:off x="5805488" y="2727325"/>
              <a:ext cx="119063" cy="109538"/>
            </a:xfrm>
            <a:custGeom>
              <a:avLst/>
              <a:gdLst>
                <a:gd name="T0" fmla="*/ 43 w 183"/>
                <a:gd name="T1" fmla="*/ 9 h 168"/>
                <a:gd name="T2" fmla="*/ 53 w 183"/>
                <a:gd name="T3" fmla="*/ 27 h 168"/>
                <a:gd name="T4" fmla="*/ 122 w 183"/>
                <a:gd name="T5" fmla="*/ 81 h 168"/>
                <a:gd name="T6" fmla="*/ 150 w 183"/>
                <a:gd name="T7" fmla="*/ 99 h 168"/>
                <a:gd name="T8" fmla="*/ 154 w 183"/>
                <a:gd name="T9" fmla="*/ 109 h 168"/>
                <a:gd name="T10" fmla="*/ 182 w 183"/>
                <a:gd name="T11" fmla="*/ 134 h 168"/>
                <a:gd name="T12" fmla="*/ 162 w 183"/>
                <a:gd name="T13" fmla="*/ 164 h 168"/>
                <a:gd name="T14" fmla="*/ 112 w 183"/>
                <a:gd name="T15" fmla="*/ 132 h 168"/>
                <a:gd name="T16" fmla="*/ 53 w 183"/>
                <a:gd name="T17" fmla="*/ 89 h 168"/>
                <a:gd name="T18" fmla="*/ 1 w 183"/>
                <a:gd name="T19" fmla="*/ 37 h 168"/>
                <a:gd name="T20" fmla="*/ 43 w 183"/>
                <a:gd name="T21" fmla="*/ 9 h 168"/>
                <a:gd name="T22" fmla="*/ 118 w 183"/>
                <a:gd name="T23" fmla="*/ 101 h 168"/>
                <a:gd name="T24" fmla="*/ 33 w 183"/>
                <a:gd name="T25" fmla="*/ 31 h 168"/>
                <a:gd name="T26" fmla="*/ 21 w 183"/>
                <a:gd name="T27" fmla="*/ 33 h 168"/>
                <a:gd name="T28" fmla="*/ 19 w 183"/>
                <a:gd name="T29" fmla="*/ 39 h 168"/>
                <a:gd name="T30" fmla="*/ 156 w 183"/>
                <a:gd name="T31" fmla="*/ 142 h 168"/>
                <a:gd name="T32" fmla="*/ 118 w 183"/>
                <a:gd name="T33" fmla="*/ 10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168">
                  <a:moveTo>
                    <a:pt x="43" y="9"/>
                  </a:moveTo>
                  <a:cubicBezTo>
                    <a:pt x="42" y="20"/>
                    <a:pt x="53" y="18"/>
                    <a:pt x="53" y="27"/>
                  </a:cubicBezTo>
                  <a:cubicBezTo>
                    <a:pt x="73" y="35"/>
                    <a:pt x="103" y="65"/>
                    <a:pt x="122" y="81"/>
                  </a:cubicBezTo>
                  <a:cubicBezTo>
                    <a:pt x="131" y="88"/>
                    <a:pt x="142" y="92"/>
                    <a:pt x="150" y="99"/>
                  </a:cubicBezTo>
                  <a:cubicBezTo>
                    <a:pt x="153" y="101"/>
                    <a:pt x="151" y="105"/>
                    <a:pt x="154" y="109"/>
                  </a:cubicBezTo>
                  <a:cubicBezTo>
                    <a:pt x="165" y="119"/>
                    <a:pt x="181" y="123"/>
                    <a:pt x="182" y="134"/>
                  </a:cubicBezTo>
                  <a:cubicBezTo>
                    <a:pt x="183" y="144"/>
                    <a:pt x="171" y="163"/>
                    <a:pt x="162" y="164"/>
                  </a:cubicBezTo>
                  <a:cubicBezTo>
                    <a:pt x="140" y="168"/>
                    <a:pt x="127" y="142"/>
                    <a:pt x="112" y="132"/>
                  </a:cubicBezTo>
                  <a:cubicBezTo>
                    <a:pt x="94" y="124"/>
                    <a:pt x="76" y="108"/>
                    <a:pt x="53" y="89"/>
                  </a:cubicBezTo>
                  <a:cubicBezTo>
                    <a:pt x="36" y="75"/>
                    <a:pt x="3" y="59"/>
                    <a:pt x="1" y="37"/>
                  </a:cubicBezTo>
                  <a:cubicBezTo>
                    <a:pt x="0" y="20"/>
                    <a:pt x="15" y="0"/>
                    <a:pt x="43" y="9"/>
                  </a:cubicBezTo>
                  <a:close/>
                  <a:moveTo>
                    <a:pt x="118" y="101"/>
                  </a:moveTo>
                  <a:cubicBezTo>
                    <a:pt x="91" y="76"/>
                    <a:pt x="65" y="49"/>
                    <a:pt x="33" y="31"/>
                  </a:cubicBezTo>
                  <a:cubicBezTo>
                    <a:pt x="30" y="37"/>
                    <a:pt x="23" y="29"/>
                    <a:pt x="21" y="33"/>
                  </a:cubicBezTo>
                  <a:cubicBezTo>
                    <a:pt x="21" y="36"/>
                    <a:pt x="20" y="38"/>
                    <a:pt x="19" y="39"/>
                  </a:cubicBezTo>
                  <a:cubicBezTo>
                    <a:pt x="58" y="80"/>
                    <a:pt x="106" y="113"/>
                    <a:pt x="156" y="142"/>
                  </a:cubicBezTo>
                  <a:cubicBezTo>
                    <a:pt x="151" y="119"/>
                    <a:pt x="133" y="114"/>
                    <a:pt x="118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2737888" y="266700"/>
            <a:ext cx="703263" cy="1443038"/>
            <a:chOff x="4751388" y="812800"/>
            <a:chExt cx="703263" cy="1443038"/>
          </a:xfrm>
        </p:grpSpPr>
        <p:sp>
          <p:nvSpPr>
            <p:cNvPr id="70" name="Freeform 20"/>
            <p:cNvSpPr>
              <a:spLocks noEditPoints="1"/>
            </p:cNvSpPr>
            <p:nvPr/>
          </p:nvSpPr>
          <p:spPr bwMode="auto">
            <a:xfrm>
              <a:off x="4865688" y="871538"/>
              <a:ext cx="55563" cy="49213"/>
            </a:xfrm>
            <a:custGeom>
              <a:avLst/>
              <a:gdLst>
                <a:gd name="T0" fmla="*/ 17 w 87"/>
                <a:gd name="T1" fmla="*/ 13 h 76"/>
                <a:gd name="T2" fmla="*/ 38 w 87"/>
                <a:gd name="T3" fmla="*/ 9 h 76"/>
                <a:gd name="T4" fmla="*/ 42 w 87"/>
                <a:gd name="T5" fmla="*/ 3 h 76"/>
                <a:gd name="T6" fmla="*/ 56 w 87"/>
                <a:gd name="T7" fmla="*/ 67 h 76"/>
                <a:gd name="T8" fmla="*/ 17 w 87"/>
                <a:gd name="T9" fmla="*/ 13 h 76"/>
                <a:gd name="T10" fmla="*/ 26 w 87"/>
                <a:gd name="T11" fmla="*/ 21 h 76"/>
                <a:gd name="T12" fmla="*/ 38 w 87"/>
                <a:gd name="T13" fmla="*/ 52 h 76"/>
                <a:gd name="T14" fmla="*/ 56 w 87"/>
                <a:gd name="T15" fmla="*/ 48 h 76"/>
                <a:gd name="T16" fmla="*/ 26 w 87"/>
                <a:gd name="T17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76">
                  <a:moveTo>
                    <a:pt x="17" y="13"/>
                  </a:moveTo>
                  <a:cubicBezTo>
                    <a:pt x="25" y="9"/>
                    <a:pt x="30" y="11"/>
                    <a:pt x="38" y="9"/>
                  </a:cubicBezTo>
                  <a:cubicBezTo>
                    <a:pt x="39" y="9"/>
                    <a:pt x="38" y="4"/>
                    <a:pt x="42" y="3"/>
                  </a:cubicBezTo>
                  <a:cubicBezTo>
                    <a:pt x="70" y="0"/>
                    <a:pt x="87" y="59"/>
                    <a:pt x="56" y="67"/>
                  </a:cubicBezTo>
                  <a:cubicBezTo>
                    <a:pt x="24" y="76"/>
                    <a:pt x="0" y="40"/>
                    <a:pt x="17" y="13"/>
                  </a:cubicBezTo>
                  <a:close/>
                  <a:moveTo>
                    <a:pt x="26" y="21"/>
                  </a:moveTo>
                  <a:cubicBezTo>
                    <a:pt x="25" y="29"/>
                    <a:pt x="32" y="45"/>
                    <a:pt x="38" y="52"/>
                  </a:cubicBezTo>
                  <a:cubicBezTo>
                    <a:pt x="46" y="52"/>
                    <a:pt x="52" y="52"/>
                    <a:pt x="56" y="48"/>
                  </a:cubicBezTo>
                  <a:cubicBezTo>
                    <a:pt x="56" y="30"/>
                    <a:pt x="44" y="14"/>
                    <a:pt x="2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1"/>
            <p:cNvSpPr>
              <a:spLocks noEditPoints="1"/>
            </p:cNvSpPr>
            <p:nvPr/>
          </p:nvSpPr>
          <p:spPr bwMode="auto">
            <a:xfrm>
              <a:off x="4962525" y="1177925"/>
              <a:ext cx="131763" cy="252413"/>
            </a:xfrm>
            <a:custGeom>
              <a:avLst/>
              <a:gdLst>
                <a:gd name="T0" fmla="*/ 126 w 203"/>
                <a:gd name="T1" fmla="*/ 22 h 391"/>
                <a:gd name="T2" fmla="*/ 203 w 203"/>
                <a:gd name="T3" fmla="*/ 273 h 391"/>
                <a:gd name="T4" fmla="*/ 192 w 203"/>
                <a:gd name="T5" fmla="*/ 321 h 391"/>
                <a:gd name="T6" fmla="*/ 170 w 203"/>
                <a:gd name="T7" fmla="*/ 342 h 391"/>
                <a:gd name="T8" fmla="*/ 93 w 203"/>
                <a:gd name="T9" fmla="*/ 381 h 391"/>
                <a:gd name="T10" fmla="*/ 68 w 203"/>
                <a:gd name="T11" fmla="*/ 362 h 391"/>
                <a:gd name="T12" fmla="*/ 52 w 203"/>
                <a:gd name="T13" fmla="*/ 321 h 391"/>
                <a:gd name="T14" fmla="*/ 15 w 203"/>
                <a:gd name="T15" fmla="*/ 181 h 391"/>
                <a:gd name="T16" fmla="*/ 13 w 203"/>
                <a:gd name="T17" fmla="*/ 57 h 391"/>
                <a:gd name="T18" fmla="*/ 126 w 203"/>
                <a:gd name="T19" fmla="*/ 22 h 391"/>
                <a:gd name="T20" fmla="*/ 66 w 203"/>
                <a:gd name="T21" fmla="*/ 36 h 391"/>
                <a:gd name="T22" fmla="*/ 64 w 203"/>
                <a:gd name="T23" fmla="*/ 46 h 391"/>
                <a:gd name="T24" fmla="*/ 31 w 203"/>
                <a:gd name="T25" fmla="*/ 65 h 391"/>
                <a:gd name="T26" fmla="*/ 23 w 203"/>
                <a:gd name="T27" fmla="*/ 119 h 391"/>
                <a:gd name="T28" fmla="*/ 58 w 203"/>
                <a:gd name="T29" fmla="*/ 251 h 391"/>
                <a:gd name="T30" fmla="*/ 48 w 203"/>
                <a:gd name="T31" fmla="*/ 139 h 391"/>
                <a:gd name="T32" fmla="*/ 56 w 203"/>
                <a:gd name="T33" fmla="*/ 80 h 391"/>
                <a:gd name="T34" fmla="*/ 85 w 203"/>
                <a:gd name="T35" fmla="*/ 112 h 391"/>
                <a:gd name="T36" fmla="*/ 155 w 203"/>
                <a:gd name="T37" fmla="*/ 224 h 391"/>
                <a:gd name="T38" fmla="*/ 178 w 203"/>
                <a:gd name="T39" fmla="*/ 284 h 391"/>
                <a:gd name="T40" fmla="*/ 178 w 203"/>
                <a:gd name="T41" fmla="*/ 205 h 391"/>
                <a:gd name="T42" fmla="*/ 159 w 203"/>
                <a:gd name="T43" fmla="*/ 203 h 391"/>
                <a:gd name="T44" fmla="*/ 172 w 203"/>
                <a:gd name="T45" fmla="*/ 189 h 391"/>
                <a:gd name="T46" fmla="*/ 165 w 203"/>
                <a:gd name="T47" fmla="*/ 162 h 391"/>
                <a:gd name="T48" fmla="*/ 143 w 203"/>
                <a:gd name="T49" fmla="*/ 160 h 391"/>
                <a:gd name="T50" fmla="*/ 159 w 203"/>
                <a:gd name="T51" fmla="*/ 144 h 391"/>
                <a:gd name="T52" fmla="*/ 149 w 203"/>
                <a:gd name="T53" fmla="*/ 125 h 391"/>
                <a:gd name="T54" fmla="*/ 130 w 203"/>
                <a:gd name="T55" fmla="*/ 127 h 391"/>
                <a:gd name="T56" fmla="*/ 136 w 203"/>
                <a:gd name="T57" fmla="*/ 92 h 391"/>
                <a:gd name="T58" fmla="*/ 104 w 203"/>
                <a:gd name="T59" fmla="*/ 100 h 391"/>
                <a:gd name="T60" fmla="*/ 132 w 203"/>
                <a:gd name="T61" fmla="*/ 79 h 391"/>
                <a:gd name="T62" fmla="*/ 122 w 203"/>
                <a:gd name="T63" fmla="*/ 53 h 391"/>
                <a:gd name="T64" fmla="*/ 77 w 203"/>
                <a:gd name="T65" fmla="*/ 61 h 391"/>
                <a:gd name="T66" fmla="*/ 112 w 203"/>
                <a:gd name="T67" fmla="*/ 42 h 391"/>
                <a:gd name="T68" fmla="*/ 66 w 203"/>
                <a:gd name="T69" fmla="*/ 36 h 391"/>
                <a:gd name="T70" fmla="*/ 64 w 203"/>
                <a:gd name="T71" fmla="*/ 137 h 391"/>
                <a:gd name="T72" fmla="*/ 77 w 203"/>
                <a:gd name="T73" fmla="*/ 133 h 391"/>
                <a:gd name="T74" fmla="*/ 62 w 203"/>
                <a:gd name="T75" fmla="*/ 106 h 391"/>
                <a:gd name="T76" fmla="*/ 64 w 203"/>
                <a:gd name="T77" fmla="*/ 137 h 391"/>
                <a:gd name="T78" fmla="*/ 62 w 203"/>
                <a:gd name="T79" fmla="*/ 150 h 391"/>
                <a:gd name="T80" fmla="*/ 87 w 203"/>
                <a:gd name="T81" fmla="*/ 265 h 391"/>
                <a:gd name="T82" fmla="*/ 97 w 203"/>
                <a:gd name="T83" fmla="*/ 242 h 391"/>
                <a:gd name="T84" fmla="*/ 108 w 203"/>
                <a:gd name="T85" fmla="*/ 240 h 391"/>
                <a:gd name="T86" fmla="*/ 134 w 203"/>
                <a:gd name="T87" fmla="*/ 273 h 391"/>
                <a:gd name="T88" fmla="*/ 85 w 203"/>
                <a:gd name="T89" fmla="*/ 139 h 391"/>
                <a:gd name="T90" fmla="*/ 62 w 203"/>
                <a:gd name="T91" fmla="*/ 150 h 391"/>
                <a:gd name="T92" fmla="*/ 83 w 203"/>
                <a:gd name="T93" fmla="*/ 276 h 391"/>
                <a:gd name="T94" fmla="*/ 114 w 203"/>
                <a:gd name="T95" fmla="*/ 362 h 391"/>
                <a:gd name="T96" fmla="*/ 176 w 203"/>
                <a:gd name="T97" fmla="*/ 309 h 391"/>
                <a:gd name="T98" fmla="*/ 147 w 203"/>
                <a:gd name="T99" fmla="*/ 259 h 391"/>
                <a:gd name="T100" fmla="*/ 132 w 203"/>
                <a:gd name="T101" fmla="*/ 286 h 391"/>
                <a:gd name="T102" fmla="*/ 104 w 203"/>
                <a:gd name="T103" fmla="*/ 255 h 391"/>
                <a:gd name="T104" fmla="*/ 83 w 203"/>
                <a:gd name="T105" fmla="*/ 276 h 391"/>
                <a:gd name="T106" fmla="*/ 70 w 203"/>
                <a:gd name="T107" fmla="*/ 325 h 391"/>
                <a:gd name="T108" fmla="*/ 101 w 203"/>
                <a:gd name="T109" fmla="*/ 360 h 391"/>
                <a:gd name="T110" fmla="*/ 68 w 203"/>
                <a:gd name="T111" fmla="*/ 273 h 391"/>
                <a:gd name="T112" fmla="*/ 50 w 203"/>
                <a:gd name="T113" fmla="*/ 267 h 391"/>
                <a:gd name="T114" fmla="*/ 70 w 203"/>
                <a:gd name="T115" fmla="*/ 325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3" h="391">
                  <a:moveTo>
                    <a:pt x="126" y="22"/>
                  </a:moveTo>
                  <a:cubicBezTo>
                    <a:pt x="160" y="105"/>
                    <a:pt x="196" y="181"/>
                    <a:pt x="203" y="273"/>
                  </a:cubicBezTo>
                  <a:cubicBezTo>
                    <a:pt x="197" y="285"/>
                    <a:pt x="201" y="305"/>
                    <a:pt x="192" y="321"/>
                  </a:cubicBezTo>
                  <a:cubicBezTo>
                    <a:pt x="189" y="325"/>
                    <a:pt x="178" y="333"/>
                    <a:pt x="170" y="342"/>
                  </a:cubicBezTo>
                  <a:cubicBezTo>
                    <a:pt x="156" y="361"/>
                    <a:pt x="130" y="391"/>
                    <a:pt x="93" y="381"/>
                  </a:cubicBezTo>
                  <a:cubicBezTo>
                    <a:pt x="81" y="378"/>
                    <a:pt x="78" y="369"/>
                    <a:pt x="68" y="362"/>
                  </a:cubicBezTo>
                  <a:cubicBezTo>
                    <a:pt x="72" y="346"/>
                    <a:pt x="58" y="335"/>
                    <a:pt x="52" y="321"/>
                  </a:cubicBezTo>
                  <a:cubicBezTo>
                    <a:pt x="35" y="283"/>
                    <a:pt x="24" y="228"/>
                    <a:pt x="15" y="181"/>
                  </a:cubicBezTo>
                  <a:cubicBezTo>
                    <a:pt x="7" y="141"/>
                    <a:pt x="0" y="103"/>
                    <a:pt x="13" y="57"/>
                  </a:cubicBezTo>
                  <a:cubicBezTo>
                    <a:pt x="40" y="36"/>
                    <a:pt x="80" y="0"/>
                    <a:pt x="126" y="22"/>
                  </a:cubicBezTo>
                  <a:close/>
                  <a:moveTo>
                    <a:pt x="66" y="36"/>
                  </a:moveTo>
                  <a:cubicBezTo>
                    <a:pt x="68" y="42"/>
                    <a:pt x="67" y="41"/>
                    <a:pt x="64" y="46"/>
                  </a:cubicBezTo>
                  <a:cubicBezTo>
                    <a:pt x="49" y="41"/>
                    <a:pt x="45" y="62"/>
                    <a:pt x="31" y="65"/>
                  </a:cubicBezTo>
                  <a:cubicBezTo>
                    <a:pt x="23" y="83"/>
                    <a:pt x="22" y="101"/>
                    <a:pt x="23" y="119"/>
                  </a:cubicBezTo>
                  <a:cubicBezTo>
                    <a:pt x="24" y="148"/>
                    <a:pt x="27" y="237"/>
                    <a:pt x="58" y="251"/>
                  </a:cubicBezTo>
                  <a:cubicBezTo>
                    <a:pt x="52" y="220"/>
                    <a:pt x="47" y="175"/>
                    <a:pt x="48" y="139"/>
                  </a:cubicBezTo>
                  <a:cubicBezTo>
                    <a:pt x="49" y="121"/>
                    <a:pt x="49" y="94"/>
                    <a:pt x="56" y="80"/>
                  </a:cubicBezTo>
                  <a:cubicBezTo>
                    <a:pt x="69" y="87"/>
                    <a:pt x="77" y="101"/>
                    <a:pt x="85" y="112"/>
                  </a:cubicBezTo>
                  <a:cubicBezTo>
                    <a:pt x="111" y="146"/>
                    <a:pt x="131" y="187"/>
                    <a:pt x="155" y="224"/>
                  </a:cubicBezTo>
                  <a:cubicBezTo>
                    <a:pt x="157" y="242"/>
                    <a:pt x="172" y="264"/>
                    <a:pt x="178" y="284"/>
                  </a:cubicBezTo>
                  <a:cubicBezTo>
                    <a:pt x="193" y="266"/>
                    <a:pt x="179" y="230"/>
                    <a:pt x="178" y="205"/>
                  </a:cubicBezTo>
                  <a:cubicBezTo>
                    <a:pt x="173" y="207"/>
                    <a:pt x="161" y="209"/>
                    <a:pt x="159" y="203"/>
                  </a:cubicBezTo>
                  <a:cubicBezTo>
                    <a:pt x="163" y="198"/>
                    <a:pt x="168" y="194"/>
                    <a:pt x="172" y="189"/>
                  </a:cubicBezTo>
                  <a:cubicBezTo>
                    <a:pt x="171" y="179"/>
                    <a:pt x="167" y="171"/>
                    <a:pt x="165" y="162"/>
                  </a:cubicBezTo>
                  <a:cubicBezTo>
                    <a:pt x="157" y="164"/>
                    <a:pt x="147" y="169"/>
                    <a:pt x="143" y="160"/>
                  </a:cubicBezTo>
                  <a:cubicBezTo>
                    <a:pt x="148" y="154"/>
                    <a:pt x="156" y="152"/>
                    <a:pt x="159" y="144"/>
                  </a:cubicBezTo>
                  <a:cubicBezTo>
                    <a:pt x="154" y="139"/>
                    <a:pt x="154" y="130"/>
                    <a:pt x="149" y="125"/>
                  </a:cubicBezTo>
                  <a:cubicBezTo>
                    <a:pt x="144" y="131"/>
                    <a:pt x="134" y="136"/>
                    <a:pt x="130" y="127"/>
                  </a:cubicBezTo>
                  <a:cubicBezTo>
                    <a:pt x="139" y="121"/>
                    <a:pt x="151" y="101"/>
                    <a:pt x="136" y="92"/>
                  </a:cubicBezTo>
                  <a:cubicBezTo>
                    <a:pt x="126" y="94"/>
                    <a:pt x="112" y="108"/>
                    <a:pt x="104" y="100"/>
                  </a:cubicBezTo>
                  <a:cubicBezTo>
                    <a:pt x="111" y="90"/>
                    <a:pt x="120" y="84"/>
                    <a:pt x="132" y="79"/>
                  </a:cubicBezTo>
                  <a:cubicBezTo>
                    <a:pt x="130" y="68"/>
                    <a:pt x="126" y="61"/>
                    <a:pt x="122" y="53"/>
                  </a:cubicBezTo>
                  <a:cubicBezTo>
                    <a:pt x="116" y="56"/>
                    <a:pt x="85" y="85"/>
                    <a:pt x="77" y="61"/>
                  </a:cubicBezTo>
                  <a:cubicBezTo>
                    <a:pt x="93" y="59"/>
                    <a:pt x="104" y="52"/>
                    <a:pt x="112" y="42"/>
                  </a:cubicBezTo>
                  <a:cubicBezTo>
                    <a:pt x="99" y="27"/>
                    <a:pt x="83" y="31"/>
                    <a:pt x="66" y="36"/>
                  </a:cubicBezTo>
                  <a:close/>
                  <a:moveTo>
                    <a:pt x="64" y="137"/>
                  </a:moveTo>
                  <a:cubicBezTo>
                    <a:pt x="67" y="134"/>
                    <a:pt x="73" y="138"/>
                    <a:pt x="77" y="133"/>
                  </a:cubicBezTo>
                  <a:cubicBezTo>
                    <a:pt x="75" y="121"/>
                    <a:pt x="68" y="114"/>
                    <a:pt x="62" y="106"/>
                  </a:cubicBezTo>
                  <a:cubicBezTo>
                    <a:pt x="63" y="115"/>
                    <a:pt x="59" y="130"/>
                    <a:pt x="64" y="137"/>
                  </a:cubicBezTo>
                  <a:close/>
                  <a:moveTo>
                    <a:pt x="62" y="150"/>
                  </a:moveTo>
                  <a:cubicBezTo>
                    <a:pt x="69" y="190"/>
                    <a:pt x="53" y="242"/>
                    <a:pt x="87" y="265"/>
                  </a:cubicBezTo>
                  <a:cubicBezTo>
                    <a:pt x="93" y="256"/>
                    <a:pt x="90" y="248"/>
                    <a:pt x="97" y="242"/>
                  </a:cubicBezTo>
                  <a:cubicBezTo>
                    <a:pt x="99" y="239"/>
                    <a:pt x="104" y="239"/>
                    <a:pt x="108" y="240"/>
                  </a:cubicBezTo>
                  <a:cubicBezTo>
                    <a:pt x="119" y="248"/>
                    <a:pt x="122" y="264"/>
                    <a:pt x="134" y="273"/>
                  </a:cubicBezTo>
                  <a:cubicBezTo>
                    <a:pt x="145" y="208"/>
                    <a:pt x="108" y="176"/>
                    <a:pt x="85" y="139"/>
                  </a:cubicBezTo>
                  <a:cubicBezTo>
                    <a:pt x="82" y="147"/>
                    <a:pt x="69" y="145"/>
                    <a:pt x="62" y="150"/>
                  </a:cubicBezTo>
                  <a:close/>
                  <a:moveTo>
                    <a:pt x="83" y="276"/>
                  </a:moveTo>
                  <a:cubicBezTo>
                    <a:pt x="91" y="304"/>
                    <a:pt x="103" y="332"/>
                    <a:pt x="114" y="362"/>
                  </a:cubicBezTo>
                  <a:cubicBezTo>
                    <a:pt x="145" y="354"/>
                    <a:pt x="161" y="332"/>
                    <a:pt x="176" y="309"/>
                  </a:cubicBezTo>
                  <a:cubicBezTo>
                    <a:pt x="165" y="294"/>
                    <a:pt x="162" y="271"/>
                    <a:pt x="147" y="259"/>
                  </a:cubicBezTo>
                  <a:cubicBezTo>
                    <a:pt x="148" y="268"/>
                    <a:pt x="147" y="287"/>
                    <a:pt x="132" y="286"/>
                  </a:cubicBezTo>
                  <a:cubicBezTo>
                    <a:pt x="119" y="280"/>
                    <a:pt x="118" y="261"/>
                    <a:pt x="104" y="255"/>
                  </a:cubicBezTo>
                  <a:cubicBezTo>
                    <a:pt x="103" y="268"/>
                    <a:pt x="96" y="286"/>
                    <a:pt x="83" y="276"/>
                  </a:cubicBezTo>
                  <a:close/>
                  <a:moveTo>
                    <a:pt x="70" y="325"/>
                  </a:moveTo>
                  <a:cubicBezTo>
                    <a:pt x="75" y="338"/>
                    <a:pt x="84" y="359"/>
                    <a:pt x="101" y="360"/>
                  </a:cubicBezTo>
                  <a:cubicBezTo>
                    <a:pt x="89" y="332"/>
                    <a:pt x="77" y="303"/>
                    <a:pt x="68" y="273"/>
                  </a:cubicBezTo>
                  <a:cubicBezTo>
                    <a:pt x="57" y="277"/>
                    <a:pt x="54" y="263"/>
                    <a:pt x="50" y="267"/>
                  </a:cubicBezTo>
                  <a:cubicBezTo>
                    <a:pt x="60" y="287"/>
                    <a:pt x="62" y="306"/>
                    <a:pt x="70" y="3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2"/>
            <p:cNvSpPr>
              <a:spLocks noEditPoints="1"/>
            </p:cNvSpPr>
            <p:nvPr/>
          </p:nvSpPr>
          <p:spPr bwMode="auto">
            <a:xfrm>
              <a:off x="4799013" y="1243013"/>
              <a:ext cx="133350" cy="220663"/>
            </a:xfrm>
            <a:custGeom>
              <a:avLst/>
              <a:gdLst>
                <a:gd name="T0" fmla="*/ 97 w 207"/>
                <a:gd name="T1" fmla="*/ 5 h 341"/>
                <a:gd name="T2" fmla="*/ 147 w 207"/>
                <a:gd name="T3" fmla="*/ 59 h 341"/>
                <a:gd name="T4" fmla="*/ 170 w 207"/>
                <a:gd name="T5" fmla="*/ 100 h 341"/>
                <a:gd name="T6" fmla="*/ 170 w 207"/>
                <a:gd name="T7" fmla="*/ 111 h 341"/>
                <a:gd name="T8" fmla="*/ 184 w 207"/>
                <a:gd name="T9" fmla="*/ 150 h 341"/>
                <a:gd name="T10" fmla="*/ 205 w 207"/>
                <a:gd name="T11" fmla="*/ 278 h 341"/>
                <a:gd name="T12" fmla="*/ 168 w 207"/>
                <a:gd name="T13" fmla="*/ 329 h 341"/>
                <a:gd name="T14" fmla="*/ 83 w 207"/>
                <a:gd name="T15" fmla="*/ 317 h 341"/>
                <a:gd name="T16" fmla="*/ 79 w 207"/>
                <a:gd name="T17" fmla="*/ 313 h 341"/>
                <a:gd name="T18" fmla="*/ 13 w 207"/>
                <a:gd name="T19" fmla="*/ 63 h 341"/>
                <a:gd name="T20" fmla="*/ 64 w 207"/>
                <a:gd name="T21" fmla="*/ 1 h 341"/>
                <a:gd name="T22" fmla="*/ 97 w 207"/>
                <a:gd name="T23" fmla="*/ 5 h 341"/>
                <a:gd name="T24" fmla="*/ 36 w 207"/>
                <a:gd name="T25" fmla="*/ 47 h 341"/>
                <a:gd name="T26" fmla="*/ 25 w 207"/>
                <a:gd name="T27" fmla="*/ 140 h 341"/>
                <a:gd name="T28" fmla="*/ 50 w 207"/>
                <a:gd name="T29" fmla="*/ 224 h 341"/>
                <a:gd name="T30" fmla="*/ 91 w 207"/>
                <a:gd name="T31" fmla="*/ 300 h 341"/>
                <a:gd name="T32" fmla="*/ 143 w 207"/>
                <a:gd name="T33" fmla="*/ 317 h 341"/>
                <a:gd name="T34" fmla="*/ 188 w 207"/>
                <a:gd name="T35" fmla="*/ 278 h 341"/>
                <a:gd name="T36" fmla="*/ 172 w 207"/>
                <a:gd name="T37" fmla="*/ 175 h 341"/>
                <a:gd name="T38" fmla="*/ 153 w 207"/>
                <a:gd name="T39" fmla="*/ 111 h 341"/>
                <a:gd name="T40" fmla="*/ 114 w 207"/>
                <a:gd name="T41" fmla="*/ 34 h 341"/>
                <a:gd name="T42" fmla="*/ 62 w 207"/>
                <a:gd name="T43" fmla="*/ 18 h 341"/>
                <a:gd name="T44" fmla="*/ 36 w 207"/>
                <a:gd name="T45" fmla="*/ 4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7" h="341">
                  <a:moveTo>
                    <a:pt x="97" y="5"/>
                  </a:moveTo>
                  <a:cubicBezTo>
                    <a:pt x="123" y="15"/>
                    <a:pt x="132" y="28"/>
                    <a:pt x="147" y="59"/>
                  </a:cubicBezTo>
                  <a:cubicBezTo>
                    <a:pt x="154" y="73"/>
                    <a:pt x="166" y="88"/>
                    <a:pt x="170" y="100"/>
                  </a:cubicBezTo>
                  <a:cubicBezTo>
                    <a:pt x="172" y="103"/>
                    <a:pt x="169" y="108"/>
                    <a:pt x="170" y="111"/>
                  </a:cubicBezTo>
                  <a:cubicBezTo>
                    <a:pt x="177" y="127"/>
                    <a:pt x="180" y="131"/>
                    <a:pt x="184" y="150"/>
                  </a:cubicBezTo>
                  <a:cubicBezTo>
                    <a:pt x="191" y="188"/>
                    <a:pt x="207" y="235"/>
                    <a:pt x="205" y="278"/>
                  </a:cubicBezTo>
                  <a:cubicBezTo>
                    <a:pt x="204" y="296"/>
                    <a:pt x="179" y="316"/>
                    <a:pt x="168" y="329"/>
                  </a:cubicBezTo>
                  <a:cubicBezTo>
                    <a:pt x="141" y="341"/>
                    <a:pt x="107" y="338"/>
                    <a:pt x="83" y="317"/>
                  </a:cubicBezTo>
                  <a:cubicBezTo>
                    <a:pt x="82" y="317"/>
                    <a:pt x="80" y="314"/>
                    <a:pt x="79" y="313"/>
                  </a:cubicBezTo>
                  <a:cubicBezTo>
                    <a:pt x="33" y="262"/>
                    <a:pt x="0" y="141"/>
                    <a:pt x="13" y="63"/>
                  </a:cubicBezTo>
                  <a:cubicBezTo>
                    <a:pt x="17" y="38"/>
                    <a:pt x="41" y="3"/>
                    <a:pt x="64" y="1"/>
                  </a:cubicBezTo>
                  <a:cubicBezTo>
                    <a:pt x="78" y="0"/>
                    <a:pt x="82" y="11"/>
                    <a:pt x="97" y="5"/>
                  </a:cubicBezTo>
                  <a:close/>
                  <a:moveTo>
                    <a:pt x="36" y="47"/>
                  </a:moveTo>
                  <a:cubicBezTo>
                    <a:pt x="32" y="74"/>
                    <a:pt x="22" y="107"/>
                    <a:pt x="25" y="140"/>
                  </a:cubicBezTo>
                  <a:cubicBezTo>
                    <a:pt x="27" y="167"/>
                    <a:pt x="39" y="199"/>
                    <a:pt x="50" y="224"/>
                  </a:cubicBezTo>
                  <a:cubicBezTo>
                    <a:pt x="61" y="249"/>
                    <a:pt x="73" y="282"/>
                    <a:pt x="91" y="300"/>
                  </a:cubicBezTo>
                  <a:cubicBezTo>
                    <a:pt x="108" y="316"/>
                    <a:pt x="124" y="315"/>
                    <a:pt x="143" y="317"/>
                  </a:cubicBezTo>
                  <a:cubicBezTo>
                    <a:pt x="162" y="309"/>
                    <a:pt x="176" y="295"/>
                    <a:pt x="188" y="278"/>
                  </a:cubicBezTo>
                  <a:cubicBezTo>
                    <a:pt x="196" y="237"/>
                    <a:pt x="182" y="211"/>
                    <a:pt x="172" y="175"/>
                  </a:cubicBezTo>
                  <a:cubicBezTo>
                    <a:pt x="166" y="154"/>
                    <a:pt x="161" y="132"/>
                    <a:pt x="153" y="111"/>
                  </a:cubicBezTo>
                  <a:cubicBezTo>
                    <a:pt x="142" y="84"/>
                    <a:pt x="129" y="47"/>
                    <a:pt x="114" y="34"/>
                  </a:cubicBezTo>
                  <a:cubicBezTo>
                    <a:pt x="97" y="20"/>
                    <a:pt x="77" y="26"/>
                    <a:pt x="62" y="18"/>
                  </a:cubicBezTo>
                  <a:cubicBezTo>
                    <a:pt x="56" y="25"/>
                    <a:pt x="45" y="38"/>
                    <a:pt x="36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23"/>
            <p:cNvSpPr>
              <a:spLocks noEditPoints="1"/>
            </p:cNvSpPr>
            <p:nvPr/>
          </p:nvSpPr>
          <p:spPr bwMode="auto">
            <a:xfrm>
              <a:off x="5037138" y="1643063"/>
              <a:ext cx="58738" cy="60325"/>
            </a:xfrm>
            <a:custGeom>
              <a:avLst/>
              <a:gdLst>
                <a:gd name="T0" fmla="*/ 51 w 93"/>
                <a:gd name="T1" fmla="*/ 3 h 94"/>
                <a:gd name="T2" fmla="*/ 72 w 93"/>
                <a:gd name="T3" fmla="*/ 16 h 94"/>
                <a:gd name="T4" fmla="*/ 87 w 93"/>
                <a:gd name="T5" fmla="*/ 59 h 94"/>
                <a:gd name="T6" fmla="*/ 39 w 93"/>
                <a:gd name="T7" fmla="*/ 90 h 94"/>
                <a:gd name="T8" fmla="*/ 8 w 93"/>
                <a:gd name="T9" fmla="*/ 24 h 94"/>
                <a:gd name="T10" fmla="*/ 51 w 93"/>
                <a:gd name="T11" fmla="*/ 3 h 94"/>
                <a:gd name="T12" fmla="*/ 31 w 93"/>
                <a:gd name="T13" fmla="*/ 32 h 94"/>
                <a:gd name="T14" fmla="*/ 35 w 93"/>
                <a:gd name="T15" fmla="*/ 65 h 94"/>
                <a:gd name="T16" fmla="*/ 47 w 93"/>
                <a:gd name="T17" fmla="*/ 28 h 94"/>
                <a:gd name="T18" fmla="*/ 31 w 93"/>
                <a:gd name="T19" fmla="*/ 32 h 94"/>
                <a:gd name="T20" fmla="*/ 53 w 93"/>
                <a:gd name="T21" fmla="*/ 73 h 94"/>
                <a:gd name="T22" fmla="*/ 62 w 93"/>
                <a:gd name="T23" fmla="*/ 36 h 94"/>
                <a:gd name="T24" fmla="*/ 53 w 93"/>
                <a:gd name="T25" fmla="*/ 7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94">
                  <a:moveTo>
                    <a:pt x="51" y="3"/>
                  </a:moveTo>
                  <a:cubicBezTo>
                    <a:pt x="53" y="6"/>
                    <a:pt x="69" y="15"/>
                    <a:pt x="72" y="16"/>
                  </a:cubicBezTo>
                  <a:cubicBezTo>
                    <a:pt x="71" y="32"/>
                    <a:pt x="93" y="36"/>
                    <a:pt x="87" y="59"/>
                  </a:cubicBezTo>
                  <a:cubicBezTo>
                    <a:pt x="85" y="68"/>
                    <a:pt x="62" y="94"/>
                    <a:pt x="39" y="90"/>
                  </a:cubicBezTo>
                  <a:cubicBezTo>
                    <a:pt x="11" y="85"/>
                    <a:pt x="0" y="53"/>
                    <a:pt x="8" y="24"/>
                  </a:cubicBezTo>
                  <a:cubicBezTo>
                    <a:pt x="21" y="13"/>
                    <a:pt x="28" y="0"/>
                    <a:pt x="51" y="3"/>
                  </a:cubicBezTo>
                  <a:close/>
                  <a:moveTo>
                    <a:pt x="31" y="32"/>
                  </a:moveTo>
                  <a:cubicBezTo>
                    <a:pt x="29" y="37"/>
                    <a:pt x="19" y="60"/>
                    <a:pt x="35" y="65"/>
                  </a:cubicBezTo>
                  <a:cubicBezTo>
                    <a:pt x="35" y="53"/>
                    <a:pt x="39" y="37"/>
                    <a:pt x="47" y="28"/>
                  </a:cubicBezTo>
                  <a:cubicBezTo>
                    <a:pt x="41" y="23"/>
                    <a:pt x="36" y="30"/>
                    <a:pt x="31" y="32"/>
                  </a:cubicBezTo>
                  <a:close/>
                  <a:moveTo>
                    <a:pt x="53" y="73"/>
                  </a:moveTo>
                  <a:cubicBezTo>
                    <a:pt x="66" y="71"/>
                    <a:pt x="79" y="44"/>
                    <a:pt x="62" y="36"/>
                  </a:cubicBezTo>
                  <a:cubicBezTo>
                    <a:pt x="52" y="40"/>
                    <a:pt x="49" y="61"/>
                    <a:pt x="5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24"/>
            <p:cNvSpPr>
              <a:spLocks noEditPoints="1"/>
            </p:cNvSpPr>
            <p:nvPr/>
          </p:nvSpPr>
          <p:spPr bwMode="auto">
            <a:xfrm>
              <a:off x="4751388" y="812800"/>
              <a:ext cx="703263" cy="1443038"/>
            </a:xfrm>
            <a:custGeom>
              <a:avLst/>
              <a:gdLst>
                <a:gd name="T0" fmla="*/ 289 w 1090"/>
                <a:gd name="T1" fmla="*/ 1217 h 2232"/>
                <a:gd name="T2" fmla="*/ 258 w 1090"/>
                <a:gd name="T3" fmla="*/ 672 h 2232"/>
                <a:gd name="T4" fmla="*/ 207 w 1090"/>
                <a:gd name="T5" fmla="*/ 284 h 2232"/>
                <a:gd name="T6" fmla="*/ 595 w 1090"/>
                <a:gd name="T7" fmla="*/ 763 h 2232"/>
                <a:gd name="T8" fmla="*/ 658 w 1090"/>
                <a:gd name="T9" fmla="*/ 615 h 2232"/>
                <a:gd name="T10" fmla="*/ 683 w 1090"/>
                <a:gd name="T11" fmla="*/ 99 h 2232"/>
                <a:gd name="T12" fmla="*/ 776 w 1090"/>
                <a:gd name="T13" fmla="*/ 437 h 2232"/>
                <a:gd name="T14" fmla="*/ 824 w 1090"/>
                <a:gd name="T15" fmla="*/ 895 h 2232"/>
                <a:gd name="T16" fmla="*/ 923 w 1090"/>
                <a:gd name="T17" fmla="*/ 414 h 2232"/>
                <a:gd name="T18" fmla="*/ 1024 w 1090"/>
                <a:gd name="T19" fmla="*/ 650 h 2232"/>
                <a:gd name="T20" fmla="*/ 1059 w 1090"/>
                <a:gd name="T21" fmla="*/ 1091 h 2232"/>
                <a:gd name="T22" fmla="*/ 768 w 1090"/>
                <a:gd name="T23" fmla="*/ 2226 h 2232"/>
                <a:gd name="T24" fmla="*/ 650 w 1090"/>
                <a:gd name="T25" fmla="*/ 231 h 2232"/>
                <a:gd name="T26" fmla="*/ 768 w 1090"/>
                <a:gd name="T27" fmla="*/ 398 h 2232"/>
                <a:gd name="T28" fmla="*/ 178 w 1090"/>
                <a:gd name="T29" fmla="*/ 251 h 2232"/>
                <a:gd name="T30" fmla="*/ 304 w 1090"/>
                <a:gd name="T31" fmla="*/ 526 h 2232"/>
                <a:gd name="T32" fmla="*/ 361 w 1090"/>
                <a:gd name="T33" fmla="*/ 384 h 2232"/>
                <a:gd name="T34" fmla="*/ 326 w 1090"/>
                <a:gd name="T35" fmla="*/ 285 h 2232"/>
                <a:gd name="T36" fmla="*/ 324 w 1090"/>
                <a:gd name="T37" fmla="*/ 177 h 2232"/>
                <a:gd name="T38" fmla="*/ 984 w 1090"/>
                <a:gd name="T39" fmla="*/ 427 h 2232"/>
                <a:gd name="T40" fmla="*/ 985 w 1090"/>
                <a:gd name="T41" fmla="*/ 287 h 2232"/>
                <a:gd name="T42" fmla="*/ 702 w 1090"/>
                <a:gd name="T43" fmla="*/ 419 h 2232"/>
                <a:gd name="T44" fmla="*/ 958 w 1090"/>
                <a:gd name="T45" fmla="*/ 448 h 2232"/>
                <a:gd name="T46" fmla="*/ 953 w 1090"/>
                <a:gd name="T47" fmla="*/ 468 h 2232"/>
                <a:gd name="T48" fmla="*/ 526 w 1090"/>
                <a:gd name="T49" fmla="*/ 967 h 2232"/>
                <a:gd name="T50" fmla="*/ 291 w 1090"/>
                <a:gd name="T51" fmla="*/ 761 h 2232"/>
                <a:gd name="T52" fmla="*/ 679 w 1090"/>
                <a:gd name="T53" fmla="*/ 575 h 2232"/>
                <a:gd name="T54" fmla="*/ 221 w 1090"/>
                <a:gd name="T55" fmla="*/ 635 h 2232"/>
                <a:gd name="T56" fmla="*/ 440 w 1090"/>
                <a:gd name="T57" fmla="*/ 1240 h 2232"/>
                <a:gd name="T58" fmla="*/ 650 w 1090"/>
                <a:gd name="T59" fmla="*/ 778 h 2232"/>
                <a:gd name="T60" fmla="*/ 692 w 1090"/>
                <a:gd name="T61" fmla="*/ 1450 h 2232"/>
                <a:gd name="T62" fmla="*/ 673 w 1090"/>
                <a:gd name="T63" fmla="*/ 623 h 2232"/>
                <a:gd name="T64" fmla="*/ 999 w 1090"/>
                <a:gd name="T65" fmla="*/ 656 h 2232"/>
                <a:gd name="T66" fmla="*/ 960 w 1090"/>
                <a:gd name="T67" fmla="*/ 681 h 2232"/>
                <a:gd name="T68" fmla="*/ 943 w 1090"/>
                <a:gd name="T69" fmla="*/ 811 h 2232"/>
                <a:gd name="T70" fmla="*/ 902 w 1090"/>
                <a:gd name="T71" fmla="*/ 1097 h 2232"/>
                <a:gd name="T72" fmla="*/ 758 w 1090"/>
                <a:gd name="T73" fmla="*/ 792 h 2232"/>
                <a:gd name="T74" fmla="*/ 978 w 1090"/>
                <a:gd name="T75" fmla="*/ 926 h 2232"/>
                <a:gd name="T76" fmla="*/ 733 w 1090"/>
                <a:gd name="T77" fmla="*/ 860 h 2232"/>
                <a:gd name="T78" fmla="*/ 954 w 1090"/>
                <a:gd name="T79" fmla="*/ 994 h 2232"/>
                <a:gd name="T80" fmla="*/ 958 w 1090"/>
                <a:gd name="T81" fmla="*/ 932 h 2232"/>
                <a:gd name="T82" fmla="*/ 710 w 1090"/>
                <a:gd name="T83" fmla="*/ 1405 h 2232"/>
                <a:gd name="T84" fmla="*/ 718 w 1090"/>
                <a:gd name="T85" fmla="*/ 953 h 2232"/>
                <a:gd name="T86" fmla="*/ 611 w 1090"/>
                <a:gd name="T87" fmla="*/ 1203 h 2232"/>
                <a:gd name="T88" fmla="*/ 570 w 1090"/>
                <a:gd name="T89" fmla="*/ 1013 h 2232"/>
                <a:gd name="T90" fmla="*/ 914 w 1090"/>
                <a:gd name="T91" fmla="*/ 1174 h 2232"/>
                <a:gd name="T92" fmla="*/ 588 w 1090"/>
                <a:gd name="T93" fmla="*/ 1079 h 2232"/>
                <a:gd name="T94" fmla="*/ 510 w 1090"/>
                <a:gd name="T95" fmla="*/ 1157 h 2232"/>
                <a:gd name="T96" fmla="*/ 366 w 1090"/>
                <a:gd name="T97" fmla="*/ 1232 h 2232"/>
                <a:gd name="T98" fmla="*/ 896 w 1090"/>
                <a:gd name="T99" fmla="*/ 1450 h 2232"/>
                <a:gd name="T100" fmla="*/ 415 w 1090"/>
                <a:gd name="T101" fmla="*/ 1384 h 2232"/>
                <a:gd name="T102" fmla="*/ 399 w 1090"/>
                <a:gd name="T103" fmla="*/ 1444 h 2232"/>
                <a:gd name="T104" fmla="*/ 415 w 1090"/>
                <a:gd name="T105" fmla="*/ 1281 h 2232"/>
                <a:gd name="T106" fmla="*/ 764 w 1090"/>
                <a:gd name="T107" fmla="*/ 1562 h 2232"/>
                <a:gd name="T108" fmla="*/ 776 w 1090"/>
                <a:gd name="T109" fmla="*/ 1419 h 2232"/>
                <a:gd name="T110" fmla="*/ 564 w 1090"/>
                <a:gd name="T111" fmla="*/ 1510 h 2232"/>
                <a:gd name="T112" fmla="*/ 343 w 1090"/>
                <a:gd name="T113" fmla="*/ 1438 h 2232"/>
                <a:gd name="T114" fmla="*/ 929 w 1090"/>
                <a:gd name="T115" fmla="*/ 2170 h 2232"/>
                <a:gd name="T116" fmla="*/ 883 w 1090"/>
                <a:gd name="T117" fmla="*/ 1469 h 2232"/>
                <a:gd name="T118" fmla="*/ 564 w 1090"/>
                <a:gd name="T119" fmla="*/ 1954 h 2232"/>
                <a:gd name="T120" fmla="*/ 576 w 1090"/>
                <a:gd name="T121" fmla="*/ 1522 h 2232"/>
                <a:gd name="T122" fmla="*/ 656 w 1090"/>
                <a:gd name="T123" fmla="*/ 1859 h 2232"/>
                <a:gd name="T124" fmla="*/ 807 w 1090"/>
                <a:gd name="T125" fmla="*/ 1607 h 2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0" h="2232">
                  <a:moveTo>
                    <a:pt x="388" y="2162"/>
                  </a:moveTo>
                  <a:cubicBezTo>
                    <a:pt x="384" y="2048"/>
                    <a:pt x="361" y="1942"/>
                    <a:pt x="353" y="1816"/>
                  </a:cubicBezTo>
                  <a:cubicBezTo>
                    <a:pt x="351" y="1790"/>
                    <a:pt x="355" y="1764"/>
                    <a:pt x="351" y="1737"/>
                  </a:cubicBezTo>
                  <a:cubicBezTo>
                    <a:pt x="340" y="1661"/>
                    <a:pt x="325" y="1562"/>
                    <a:pt x="320" y="1490"/>
                  </a:cubicBezTo>
                  <a:cubicBezTo>
                    <a:pt x="320" y="1485"/>
                    <a:pt x="322" y="1480"/>
                    <a:pt x="322" y="1475"/>
                  </a:cubicBezTo>
                  <a:cubicBezTo>
                    <a:pt x="321" y="1461"/>
                    <a:pt x="315" y="1449"/>
                    <a:pt x="316" y="1438"/>
                  </a:cubicBezTo>
                  <a:cubicBezTo>
                    <a:pt x="318" y="1422"/>
                    <a:pt x="327" y="1407"/>
                    <a:pt x="343" y="1399"/>
                  </a:cubicBezTo>
                  <a:cubicBezTo>
                    <a:pt x="323" y="1343"/>
                    <a:pt x="309" y="1281"/>
                    <a:pt x="281" y="1232"/>
                  </a:cubicBezTo>
                  <a:cubicBezTo>
                    <a:pt x="283" y="1226"/>
                    <a:pt x="288" y="1223"/>
                    <a:pt x="289" y="1217"/>
                  </a:cubicBezTo>
                  <a:cubicBezTo>
                    <a:pt x="283" y="1173"/>
                    <a:pt x="304" y="1139"/>
                    <a:pt x="301" y="1104"/>
                  </a:cubicBezTo>
                  <a:cubicBezTo>
                    <a:pt x="270" y="1083"/>
                    <a:pt x="210" y="1083"/>
                    <a:pt x="176" y="1083"/>
                  </a:cubicBezTo>
                  <a:cubicBezTo>
                    <a:pt x="155" y="1078"/>
                    <a:pt x="143" y="1063"/>
                    <a:pt x="122" y="1058"/>
                  </a:cubicBezTo>
                  <a:cubicBezTo>
                    <a:pt x="68" y="1020"/>
                    <a:pt x="24" y="946"/>
                    <a:pt x="11" y="860"/>
                  </a:cubicBezTo>
                  <a:cubicBezTo>
                    <a:pt x="4" y="811"/>
                    <a:pt x="0" y="740"/>
                    <a:pt x="11" y="683"/>
                  </a:cubicBezTo>
                  <a:cubicBezTo>
                    <a:pt x="18" y="650"/>
                    <a:pt x="34" y="630"/>
                    <a:pt x="50" y="610"/>
                  </a:cubicBezTo>
                  <a:cubicBezTo>
                    <a:pt x="70" y="605"/>
                    <a:pt x="85" y="589"/>
                    <a:pt x="103" y="584"/>
                  </a:cubicBezTo>
                  <a:cubicBezTo>
                    <a:pt x="129" y="577"/>
                    <a:pt x="164" y="574"/>
                    <a:pt x="186" y="586"/>
                  </a:cubicBezTo>
                  <a:cubicBezTo>
                    <a:pt x="218" y="604"/>
                    <a:pt x="244" y="638"/>
                    <a:pt x="258" y="672"/>
                  </a:cubicBezTo>
                  <a:cubicBezTo>
                    <a:pt x="256" y="619"/>
                    <a:pt x="268" y="575"/>
                    <a:pt x="293" y="542"/>
                  </a:cubicBezTo>
                  <a:cubicBezTo>
                    <a:pt x="286" y="529"/>
                    <a:pt x="269" y="536"/>
                    <a:pt x="264" y="526"/>
                  </a:cubicBezTo>
                  <a:cubicBezTo>
                    <a:pt x="258" y="515"/>
                    <a:pt x="280" y="501"/>
                    <a:pt x="277" y="481"/>
                  </a:cubicBezTo>
                  <a:cubicBezTo>
                    <a:pt x="264" y="472"/>
                    <a:pt x="243" y="470"/>
                    <a:pt x="233" y="458"/>
                  </a:cubicBezTo>
                  <a:cubicBezTo>
                    <a:pt x="232" y="448"/>
                    <a:pt x="242" y="432"/>
                    <a:pt x="244" y="419"/>
                  </a:cubicBezTo>
                  <a:cubicBezTo>
                    <a:pt x="236" y="407"/>
                    <a:pt x="219" y="404"/>
                    <a:pt x="207" y="394"/>
                  </a:cubicBezTo>
                  <a:cubicBezTo>
                    <a:pt x="215" y="381"/>
                    <a:pt x="221" y="367"/>
                    <a:pt x="225" y="349"/>
                  </a:cubicBezTo>
                  <a:cubicBezTo>
                    <a:pt x="218" y="332"/>
                    <a:pt x="195" y="332"/>
                    <a:pt x="184" y="318"/>
                  </a:cubicBezTo>
                  <a:cubicBezTo>
                    <a:pt x="187" y="302"/>
                    <a:pt x="199" y="294"/>
                    <a:pt x="207" y="284"/>
                  </a:cubicBezTo>
                  <a:cubicBezTo>
                    <a:pt x="200" y="274"/>
                    <a:pt x="188" y="269"/>
                    <a:pt x="176" y="264"/>
                  </a:cubicBezTo>
                  <a:cubicBezTo>
                    <a:pt x="161" y="220"/>
                    <a:pt x="125" y="181"/>
                    <a:pt x="128" y="136"/>
                  </a:cubicBezTo>
                  <a:cubicBezTo>
                    <a:pt x="142" y="127"/>
                    <a:pt x="144" y="102"/>
                    <a:pt x="147" y="88"/>
                  </a:cubicBezTo>
                  <a:cubicBezTo>
                    <a:pt x="177" y="78"/>
                    <a:pt x="188" y="52"/>
                    <a:pt x="221" y="49"/>
                  </a:cubicBezTo>
                  <a:cubicBezTo>
                    <a:pt x="261" y="45"/>
                    <a:pt x="285" y="72"/>
                    <a:pt x="312" y="93"/>
                  </a:cubicBezTo>
                  <a:cubicBezTo>
                    <a:pt x="345" y="236"/>
                    <a:pt x="421" y="351"/>
                    <a:pt x="452" y="487"/>
                  </a:cubicBezTo>
                  <a:cubicBezTo>
                    <a:pt x="468" y="494"/>
                    <a:pt x="481" y="503"/>
                    <a:pt x="497" y="511"/>
                  </a:cubicBezTo>
                  <a:cubicBezTo>
                    <a:pt x="516" y="550"/>
                    <a:pt x="538" y="593"/>
                    <a:pt x="561" y="635"/>
                  </a:cubicBezTo>
                  <a:cubicBezTo>
                    <a:pt x="572" y="677"/>
                    <a:pt x="585" y="719"/>
                    <a:pt x="595" y="763"/>
                  </a:cubicBezTo>
                  <a:cubicBezTo>
                    <a:pt x="588" y="808"/>
                    <a:pt x="609" y="869"/>
                    <a:pt x="582" y="922"/>
                  </a:cubicBezTo>
                  <a:cubicBezTo>
                    <a:pt x="596" y="933"/>
                    <a:pt x="592" y="977"/>
                    <a:pt x="609" y="992"/>
                  </a:cubicBezTo>
                  <a:cubicBezTo>
                    <a:pt x="605" y="1001"/>
                    <a:pt x="607" y="1009"/>
                    <a:pt x="613" y="1017"/>
                  </a:cubicBezTo>
                  <a:cubicBezTo>
                    <a:pt x="626" y="977"/>
                    <a:pt x="619" y="925"/>
                    <a:pt x="623" y="885"/>
                  </a:cubicBezTo>
                  <a:cubicBezTo>
                    <a:pt x="624" y="865"/>
                    <a:pt x="631" y="845"/>
                    <a:pt x="632" y="823"/>
                  </a:cubicBezTo>
                  <a:cubicBezTo>
                    <a:pt x="634" y="787"/>
                    <a:pt x="630" y="749"/>
                    <a:pt x="636" y="718"/>
                  </a:cubicBezTo>
                  <a:cubicBezTo>
                    <a:pt x="637" y="713"/>
                    <a:pt x="643" y="709"/>
                    <a:pt x="644" y="705"/>
                  </a:cubicBezTo>
                  <a:cubicBezTo>
                    <a:pt x="649" y="687"/>
                    <a:pt x="642" y="667"/>
                    <a:pt x="654" y="652"/>
                  </a:cubicBezTo>
                  <a:cubicBezTo>
                    <a:pt x="651" y="637"/>
                    <a:pt x="650" y="627"/>
                    <a:pt x="658" y="615"/>
                  </a:cubicBezTo>
                  <a:cubicBezTo>
                    <a:pt x="654" y="610"/>
                    <a:pt x="650" y="606"/>
                    <a:pt x="648" y="600"/>
                  </a:cubicBezTo>
                  <a:cubicBezTo>
                    <a:pt x="647" y="580"/>
                    <a:pt x="665" y="579"/>
                    <a:pt x="671" y="567"/>
                  </a:cubicBezTo>
                  <a:cubicBezTo>
                    <a:pt x="666" y="537"/>
                    <a:pt x="689" y="493"/>
                    <a:pt x="687" y="447"/>
                  </a:cubicBezTo>
                  <a:cubicBezTo>
                    <a:pt x="689" y="442"/>
                    <a:pt x="692" y="439"/>
                    <a:pt x="696" y="437"/>
                  </a:cubicBezTo>
                  <a:cubicBezTo>
                    <a:pt x="687" y="431"/>
                    <a:pt x="686" y="421"/>
                    <a:pt x="687" y="414"/>
                  </a:cubicBezTo>
                  <a:cubicBezTo>
                    <a:pt x="665" y="393"/>
                    <a:pt x="647" y="369"/>
                    <a:pt x="627" y="348"/>
                  </a:cubicBezTo>
                  <a:cubicBezTo>
                    <a:pt x="623" y="326"/>
                    <a:pt x="608" y="310"/>
                    <a:pt x="605" y="287"/>
                  </a:cubicBezTo>
                  <a:cubicBezTo>
                    <a:pt x="599" y="243"/>
                    <a:pt x="621" y="190"/>
                    <a:pt x="640" y="154"/>
                  </a:cubicBezTo>
                  <a:cubicBezTo>
                    <a:pt x="648" y="140"/>
                    <a:pt x="688" y="124"/>
                    <a:pt x="683" y="99"/>
                  </a:cubicBezTo>
                  <a:cubicBezTo>
                    <a:pt x="695" y="103"/>
                    <a:pt x="695" y="80"/>
                    <a:pt x="706" y="76"/>
                  </a:cubicBezTo>
                  <a:cubicBezTo>
                    <a:pt x="707" y="68"/>
                    <a:pt x="712" y="65"/>
                    <a:pt x="712" y="56"/>
                  </a:cubicBezTo>
                  <a:cubicBezTo>
                    <a:pt x="745" y="52"/>
                    <a:pt x="739" y="10"/>
                    <a:pt x="766" y="0"/>
                  </a:cubicBezTo>
                  <a:cubicBezTo>
                    <a:pt x="776" y="21"/>
                    <a:pt x="766" y="41"/>
                    <a:pt x="772" y="66"/>
                  </a:cubicBezTo>
                  <a:cubicBezTo>
                    <a:pt x="779" y="98"/>
                    <a:pt x="807" y="126"/>
                    <a:pt x="821" y="157"/>
                  </a:cubicBezTo>
                  <a:cubicBezTo>
                    <a:pt x="847" y="220"/>
                    <a:pt x="847" y="278"/>
                    <a:pt x="830" y="336"/>
                  </a:cubicBezTo>
                  <a:cubicBezTo>
                    <a:pt x="813" y="356"/>
                    <a:pt x="802" y="383"/>
                    <a:pt x="784" y="402"/>
                  </a:cubicBezTo>
                  <a:cubicBezTo>
                    <a:pt x="788" y="411"/>
                    <a:pt x="792" y="415"/>
                    <a:pt x="791" y="425"/>
                  </a:cubicBezTo>
                  <a:cubicBezTo>
                    <a:pt x="790" y="433"/>
                    <a:pt x="780" y="432"/>
                    <a:pt x="776" y="437"/>
                  </a:cubicBezTo>
                  <a:cubicBezTo>
                    <a:pt x="786" y="465"/>
                    <a:pt x="781" y="516"/>
                    <a:pt x="784" y="553"/>
                  </a:cubicBezTo>
                  <a:cubicBezTo>
                    <a:pt x="784" y="561"/>
                    <a:pt x="791" y="567"/>
                    <a:pt x="784" y="573"/>
                  </a:cubicBezTo>
                  <a:cubicBezTo>
                    <a:pt x="792" y="578"/>
                    <a:pt x="796" y="587"/>
                    <a:pt x="801" y="596"/>
                  </a:cubicBezTo>
                  <a:cubicBezTo>
                    <a:pt x="799" y="608"/>
                    <a:pt x="792" y="611"/>
                    <a:pt x="790" y="621"/>
                  </a:cubicBezTo>
                  <a:cubicBezTo>
                    <a:pt x="786" y="636"/>
                    <a:pt x="795" y="651"/>
                    <a:pt x="795" y="666"/>
                  </a:cubicBezTo>
                  <a:cubicBezTo>
                    <a:pt x="796" y="677"/>
                    <a:pt x="791" y="688"/>
                    <a:pt x="791" y="699"/>
                  </a:cubicBezTo>
                  <a:cubicBezTo>
                    <a:pt x="792" y="731"/>
                    <a:pt x="798" y="761"/>
                    <a:pt x="793" y="790"/>
                  </a:cubicBezTo>
                  <a:cubicBezTo>
                    <a:pt x="796" y="799"/>
                    <a:pt x="787" y="796"/>
                    <a:pt x="786" y="802"/>
                  </a:cubicBezTo>
                  <a:cubicBezTo>
                    <a:pt x="796" y="835"/>
                    <a:pt x="811" y="864"/>
                    <a:pt x="824" y="895"/>
                  </a:cubicBezTo>
                  <a:cubicBezTo>
                    <a:pt x="832" y="884"/>
                    <a:pt x="833" y="857"/>
                    <a:pt x="832" y="844"/>
                  </a:cubicBezTo>
                  <a:cubicBezTo>
                    <a:pt x="841" y="814"/>
                    <a:pt x="854" y="775"/>
                    <a:pt x="852" y="745"/>
                  </a:cubicBezTo>
                  <a:cubicBezTo>
                    <a:pt x="855" y="742"/>
                    <a:pt x="857" y="736"/>
                    <a:pt x="861" y="734"/>
                  </a:cubicBezTo>
                  <a:cubicBezTo>
                    <a:pt x="857" y="710"/>
                    <a:pt x="871" y="668"/>
                    <a:pt x="865" y="637"/>
                  </a:cubicBezTo>
                  <a:cubicBezTo>
                    <a:pt x="872" y="634"/>
                    <a:pt x="874" y="618"/>
                    <a:pt x="883" y="623"/>
                  </a:cubicBezTo>
                  <a:cubicBezTo>
                    <a:pt x="910" y="574"/>
                    <a:pt x="919" y="510"/>
                    <a:pt x="939" y="462"/>
                  </a:cubicBezTo>
                  <a:cubicBezTo>
                    <a:pt x="936" y="458"/>
                    <a:pt x="933" y="454"/>
                    <a:pt x="931" y="448"/>
                  </a:cubicBezTo>
                  <a:cubicBezTo>
                    <a:pt x="933" y="443"/>
                    <a:pt x="936" y="439"/>
                    <a:pt x="939" y="435"/>
                  </a:cubicBezTo>
                  <a:cubicBezTo>
                    <a:pt x="935" y="427"/>
                    <a:pt x="930" y="420"/>
                    <a:pt x="923" y="414"/>
                  </a:cubicBezTo>
                  <a:cubicBezTo>
                    <a:pt x="919" y="387"/>
                    <a:pt x="918" y="374"/>
                    <a:pt x="912" y="351"/>
                  </a:cubicBezTo>
                  <a:cubicBezTo>
                    <a:pt x="916" y="317"/>
                    <a:pt x="927" y="266"/>
                    <a:pt x="943" y="231"/>
                  </a:cubicBezTo>
                  <a:cubicBezTo>
                    <a:pt x="966" y="216"/>
                    <a:pt x="1000" y="236"/>
                    <a:pt x="1024" y="229"/>
                  </a:cubicBezTo>
                  <a:cubicBezTo>
                    <a:pt x="1035" y="239"/>
                    <a:pt x="1052" y="243"/>
                    <a:pt x="1065" y="251"/>
                  </a:cubicBezTo>
                  <a:cubicBezTo>
                    <a:pt x="1071" y="315"/>
                    <a:pt x="1063" y="393"/>
                    <a:pt x="1018" y="443"/>
                  </a:cubicBezTo>
                  <a:cubicBezTo>
                    <a:pt x="1019" y="452"/>
                    <a:pt x="1033" y="449"/>
                    <a:pt x="1034" y="458"/>
                  </a:cubicBezTo>
                  <a:cubicBezTo>
                    <a:pt x="1030" y="468"/>
                    <a:pt x="1026" y="477"/>
                    <a:pt x="1011" y="476"/>
                  </a:cubicBezTo>
                  <a:cubicBezTo>
                    <a:pt x="1007" y="522"/>
                    <a:pt x="1009" y="588"/>
                    <a:pt x="1007" y="637"/>
                  </a:cubicBezTo>
                  <a:cubicBezTo>
                    <a:pt x="1012" y="638"/>
                    <a:pt x="1023" y="643"/>
                    <a:pt x="1024" y="650"/>
                  </a:cubicBezTo>
                  <a:cubicBezTo>
                    <a:pt x="1026" y="659"/>
                    <a:pt x="1015" y="664"/>
                    <a:pt x="1011" y="672"/>
                  </a:cubicBezTo>
                  <a:cubicBezTo>
                    <a:pt x="992" y="707"/>
                    <a:pt x="999" y="744"/>
                    <a:pt x="991" y="778"/>
                  </a:cubicBezTo>
                  <a:cubicBezTo>
                    <a:pt x="983" y="814"/>
                    <a:pt x="964" y="843"/>
                    <a:pt x="964" y="875"/>
                  </a:cubicBezTo>
                  <a:cubicBezTo>
                    <a:pt x="984" y="863"/>
                    <a:pt x="995" y="839"/>
                    <a:pt x="1009" y="817"/>
                  </a:cubicBezTo>
                  <a:cubicBezTo>
                    <a:pt x="1015" y="807"/>
                    <a:pt x="1023" y="795"/>
                    <a:pt x="1028" y="784"/>
                  </a:cubicBezTo>
                  <a:cubicBezTo>
                    <a:pt x="1033" y="775"/>
                    <a:pt x="1036" y="755"/>
                    <a:pt x="1051" y="761"/>
                  </a:cubicBezTo>
                  <a:cubicBezTo>
                    <a:pt x="1059" y="828"/>
                    <a:pt x="1071" y="882"/>
                    <a:pt x="1090" y="934"/>
                  </a:cubicBezTo>
                  <a:cubicBezTo>
                    <a:pt x="1075" y="973"/>
                    <a:pt x="1073" y="1026"/>
                    <a:pt x="1063" y="1060"/>
                  </a:cubicBezTo>
                  <a:cubicBezTo>
                    <a:pt x="1067" y="1072"/>
                    <a:pt x="1060" y="1081"/>
                    <a:pt x="1059" y="1091"/>
                  </a:cubicBezTo>
                  <a:cubicBezTo>
                    <a:pt x="1048" y="1195"/>
                    <a:pt x="1037" y="1291"/>
                    <a:pt x="1020" y="1378"/>
                  </a:cubicBezTo>
                  <a:cubicBezTo>
                    <a:pt x="1027" y="1386"/>
                    <a:pt x="1036" y="1392"/>
                    <a:pt x="1042" y="1401"/>
                  </a:cubicBezTo>
                  <a:cubicBezTo>
                    <a:pt x="1040" y="1511"/>
                    <a:pt x="1023" y="1591"/>
                    <a:pt x="1022" y="1704"/>
                  </a:cubicBezTo>
                  <a:cubicBezTo>
                    <a:pt x="1022" y="1737"/>
                    <a:pt x="1025" y="1769"/>
                    <a:pt x="1022" y="1801"/>
                  </a:cubicBezTo>
                  <a:cubicBezTo>
                    <a:pt x="1020" y="1833"/>
                    <a:pt x="1013" y="1866"/>
                    <a:pt x="1011" y="1900"/>
                  </a:cubicBezTo>
                  <a:cubicBezTo>
                    <a:pt x="1005" y="1985"/>
                    <a:pt x="999" y="2073"/>
                    <a:pt x="982" y="2158"/>
                  </a:cubicBezTo>
                  <a:cubicBezTo>
                    <a:pt x="981" y="2166"/>
                    <a:pt x="972" y="2162"/>
                    <a:pt x="970" y="2174"/>
                  </a:cubicBezTo>
                  <a:cubicBezTo>
                    <a:pt x="946" y="2176"/>
                    <a:pt x="926" y="2193"/>
                    <a:pt x="902" y="2201"/>
                  </a:cubicBezTo>
                  <a:cubicBezTo>
                    <a:pt x="864" y="2213"/>
                    <a:pt x="815" y="2216"/>
                    <a:pt x="768" y="2226"/>
                  </a:cubicBezTo>
                  <a:cubicBezTo>
                    <a:pt x="746" y="2231"/>
                    <a:pt x="724" y="2232"/>
                    <a:pt x="698" y="2230"/>
                  </a:cubicBezTo>
                  <a:cubicBezTo>
                    <a:pt x="608" y="2223"/>
                    <a:pt x="511" y="2210"/>
                    <a:pt x="429" y="2189"/>
                  </a:cubicBezTo>
                  <a:cubicBezTo>
                    <a:pt x="415" y="2180"/>
                    <a:pt x="401" y="2171"/>
                    <a:pt x="388" y="2162"/>
                  </a:cubicBezTo>
                  <a:close/>
                  <a:moveTo>
                    <a:pt x="778" y="175"/>
                  </a:moveTo>
                  <a:cubicBezTo>
                    <a:pt x="760" y="151"/>
                    <a:pt x="765" y="116"/>
                    <a:pt x="753" y="89"/>
                  </a:cubicBezTo>
                  <a:cubicBezTo>
                    <a:pt x="753" y="105"/>
                    <a:pt x="751" y="142"/>
                    <a:pt x="749" y="167"/>
                  </a:cubicBezTo>
                  <a:cubicBezTo>
                    <a:pt x="742" y="132"/>
                    <a:pt x="736" y="82"/>
                    <a:pt x="747" y="51"/>
                  </a:cubicBezTo>
                  <a:cubicBezTo>
                    <a:pt x="711" y="105"/>
                    <a:pt x="659" y="155"/>
                    <a:pt x="658" y="231"/>
                  </a:cubicBezTo>
                  <a:cubicBezTo>
                    <a:pt x="652" y="231"/>
                    <a:pt x="654" y="228"/>
                    <a:pt x="650" y="231"/>
                  </a:cubicBezTo>
                  <a:cubicBezTo>
                    <a:pt x="648" y="250"/>
                    <a:pt x="654" y="263"/>
                    <a:pt x="652" y="282"/>
                  </a:cubicBezTo>
                  <a:cubicBezTo>
                    <a:pt x="629" y="265"/>
                    <a:pt x="640" y="218"/>
                    <a:pt x="640" y="187"/>
                  </a:cubicBezTo>
                  <a:cubicBezTo>
                    <a:pt x="591" y="264"/>
                    <a:pt x="635" y="360"/>
                    <a:pt x="692" y="400"/>
                  </a:cubicBezTo>
                  <a:cubicBezTo>
                    <a:pt x="700" y="399"/>
                    <a:pt x="707" y="397"/>
                    <a:pt x="716" y="398"/>
                  </a:cubicBezTo>
                  <a:cubicBezTo>
                    <a:pt x="707" y="358"/>
                    <a:pt x="696" y="305"/>
                    <a:pt x="720" y="280"/>
                  </a:cubicBezTo>
                  <a:cubicBezTo>
                    <a:pt x="716" y="317"/>
                    <a:pt x="714" y="362"/>
                    <a:pt x="733" y="390"/>
                  </a:cubicBezTo>
                  <a:cubicBezTo>
                    <a:pt x="742" y="359"/>
                    <a:pt x="738" y="326"/>
                    <a:pt x="751" y="293"/>
                  </a:cubicBezTo>
                  <a:cubicBezTo>
                    <a:pt x="756" y="325"/>
                    <a:pt x="751" y="363"/>
                    <a:pt x="749" y="394"/>
                  </a:cubicBezTo>
                  <a:cubicBezTo>
                    <a:pt x="757" y="393"/>
                    <a:pt x="763" y="396"/>
                    <a:pt x="768" y="398"/>
                  </a:cubicBezTo>
                  <a:cubicBezTo>
                    <a:pt x="804" y="360"/>
                    <a:pt x="834" y="304"/>
                    <a:pt x="826" y="235"/>
                  </a:cubicBezTo>
                  <a:cubicBezTo>
                    <a:pt x="820" y="182"/>
                    <a:pt x="791" y="133"/>
                    <a:pt x="768" y="103"/>
                  </a:cubicBezTo>
                  <a:cubicBezTo>
                    <a:pt x="774" y="123"/>
                    <a:pt x="781" y="153"/>
                    <a:pt x="778" y="175"/>
                  </a:cubicBezTo>
                  <a:close/>
                  <a:moveTo>
                    <a:pt x="293" y="109"/>
                  </a:moveTo>
                  <a:cubicBezTo>
                    <a:pt x="293" y="106"/>
                    <a:pt x="287" y="108"/>
                    <a:pt x="287" y="105"/>
                  </a:cubicBezTo>
                  <a:cubicBezTo>
                    <a:pt x="272" y="64"/>
                    <a:pt x="211" y="58"/>
                    <a:pt x="184" y="82"/>
                  </a:cubicBezTo>
                  <a:cubicBezTo>
                    <a:pt x="181" y="84"/>
                    <a:pt x="176" y="84"/>
                    <a:pt x="174" y="86"/>
                  </a:cubicBezTo>
                  <a:cubicBezTo>
                    <a:pt x="151" y="109"/>
                    <a:pt x="155" y="140"/>
                    <a:pt x="149" y="171"/>
                  </a:cubicBezTo>
                  <a:cubicBezTo>
                    <a:pt x="159" y="201"/>
                    <a:pt x="173" y="219"/>
                    <a:pt x="178" y="251"/>
                  </a:cubicBezTo>
                  <a:cubicBezTo>
                    <a:pt x="191" y="262"/>
                    <a:pt x="212" y="266"/>
                    <a:pt x="223" y="280"/>
                  </a:cubicBezTo>
                  <a:cubicBezTo>
                    <a:pt x="221" y="296"/>
                    <a:pt x="206" y="297"/>
                    <a:pt x="207" y="311"/>
                  </a:cubicBezTo>
                  <a:cubicBezTo>
                    <a:pt x="209" y="326"/>
                    <a:pt x="233" y="330"/>
                    <a:pt x="240" y="344"/>
                  </a:cubicBezTo>
                  <a:cubicBezTo>
                    <a:pt x="235" y="362"/>
                    <a:pt x="227" y="369"/>
                    <a:pt x="227" y="390"/>
                  </a:cubicBezTo>
                  <a:cubicBezTo>
                    <a:pt x="237" y="403"/>
                    <a:pt x="257" y="398"/>
                    <a:pt x="264" y="415"/>
                  </a:cubicBezTo>
                  <a:cubicBezTo>
                    <a:pt x="256" y="423"/>
                    <a:pt x="250" y="433"/>
                    <a:pt x="250" y="448"/>
                  </a:cubicBezTo>
                  <a:cubicBezTo>
                    <a:pt x="260" y="464"/>
                    <a:pt x="279" y="466"/>
                    <a:pt x="297" y="470"/>
                  </a:cubicBezTo>
                  <a:cubicBezTo>
                    <a:pt x="298" y="485"/>
                    <a:pt x="281" y="501"/>
                    <a:pt x="283" y="518"/>
                  </a:cubicBezTo>
                  <a:cubicBezTo>
                    <a:pt x="292" y="519"/>
                    <a:pt x="295" y="525"/>
                    <a:pt x="304" y="526"/>
                  </a:cubicBezTo>
                  <a:cubicBezTo>
                    <a:pt x="329" y="484"/>
                    <a:pt x="401" y="489"/>
                    <a:pt x="427" y="448"/>
                  </a:cubicBezTo>
                  <a:cubicBezTo>
                    <a:pt x="422" y="445"/>
                    <a:pt x="422" y="438"/>
                    <a:pt x="421" y="431"/>
                  </a:cubicBezTo>
                  <a:cubicBezTo>
                    <a:pt x="405" y="429"/>
                    <a:pt x="391" y="446"/>
                    <a:pt x="380" y="437"/>
                  </a:cubicBezTo>
                  <a:cubicBezTo>
                    <a:pt x="386" y="424"/>
                    <a:pt x="401" y="420"/>
                    <a:pt x="415" y="415"/>
                  </a:cubicBezTo>
                  <a:cubicBezTo>
                    <a:pt x="416" y="410"/>
                    <a:pt x="412" y="410"/>
                    <a:pt x="413" y="404"/>
                  </a:cubicBezTo>
                  <a:cubicBezTo>
                    <a:pt x="398" y="405"/>
                    <a:pt x="379" y="429"/>
                    <a:pt x="366" y="414"/>
                  </a:cubicBezTo>
                  <a:cubicBezTo>
                    <a:pt x="379" y="405"/>
                    <a:pt x="392" y="396"/>
                    <a:pt x="407" y="390"/>
                  </a:cubicBezTo>
                  <a:cubicBezTo>
                    <a:pt x="407" y="385"/>
                    <a:pt x="404" y="382"/>
                    <a:pt x="403" y="377"/>
                  </a:cubicBezTo>
                  <a:cubicBezTo>
                    <a:pt x="386" y="375"/>
                    <a:pt x="375" y="390"/>
                    <a:pt x="361" y="384"/>
                  </a:cubicBezTo>
                  <a:cubicBezTo>
                    <a:pt x="364" y="369"/>
                    <a:pt x="381" y="367"/>
                    <a:pt x="394" y="361"/>
                  </a:cubicBezTo>
                  <a:cubicBezTo>
                    <a:pt x="395" y="351"/>
                    <a:pt x="388" y="350"/>
                    <a:pt x="388" y="342"/>
                  </a:cubicBezTo>
                  <a:cubicBezTo>
                    <a:pt x="358" y="346"/>
                    <a:pt x="337" y="360"/>
                    <a:pt x="306" y="363"/>
                  </a:cubicBezTo>
                  <a:cubicBezTo>
                    <a:pt x="306" y="359"/>
                    <a:pt x="302" y="358"/>
                    <a:pt x="302" y="353"/>
                  </a:cubicBezTo>
                  <a:cubicBezTo>
                    <a:pt x="329" y="342"/>
                    <a:pt x="360" y="332"/>
                    <a:pt x="380" y="324"/>
                  </a:cubicBezTo>
                  <a:cubicBezTo>
                    <a:pt x="378" y="317"/>
                    <a:pt x="375" y="310"/>
                    <a:pt x="370" y="305"/>
                  </a:cubicBezTo>
                  <a:cubicBezTo>
                    <a:pt x="361" y="306"/>
                    <a:pt x="341" y="325"/>
                    <a:pt x="337" y="307"/>
                  </a:cubicBezTo>
                  <a:cubicBezTo>
                    <a:pt x="346" y="298"/>
                    <a:pt x="368" y="296"/>
                    <a:pt x="363" y="280"/>
                  </a:cubicBezTo>
                  <a:cubicBezTo>
                    <a:pt x="349" y="279"/>
                    <a:pt x="337" y="290"/>
                    <a:pt x="326" y="285"/>
                  </a:cubicBezTo>
                  <a:cubicBezTo>
                    <a:pt x="326" y="284"/>
                    <a:pt x="324" y="283"/>
                    <a:pt x="324" y="282"/>
                  </a:cubicBezTo>
                  <a:cubicBezTo>
                    <a:pt x="329" y="270"/>
                    <a:pt x="348" y="272"/>
                    <a:pt x="355" y="262"/>
                  </a:cubicBezTo>
                  <a:cubicBezTo>
                    <a:pt x="350" y="244"/>
                    <a:pt x="329" y="269"/>
                    <a:pt x="318" y="262"/>
                  </a:cubicBezTo>
                  <a:cubicBezTo>
                    <a:pt x="316" y="241"/>
                    <a:pt x="348" y="253"/>
                    <a:pt x="345" y="231"/>
                  </a:cubicBezTo>
                  <a:cubicBezTo>
                    <a:pt x="331" y="233"/>
                    <a:pt x="319" y="248"/>
                    <a:pt x="306" y="245"/>
                  </a:cubicBezTo>
                  <a:cubicBezTo>
                    <a:pt x="310" y="231"/>
                    <a:pt x="323" y="219"/>
                    <a:pt x="337" y="221"/>
                  </a:cubicBezTo>
                  <a:cubicBezTo>
                    <a:pt x="337" y="212"/>
                    <a:pt x="332" y="206"/>
                    <a:pt x="332" y="196"/>
                  </a:cubicBezTo>
                  <a:cubicBezTo>
                    <a:pt x="298" y="199"/>
                    <a:pt x="276" y="225"/>
                    <a:pt x="250" y="229"/>
                  </a:cubicBezTo>
                  <a:cubicBezTo>
                    <a:pt x="260" y="197"/>
                    <a:pt x="299" y="195"/>
                    <a:pt x="324" y="177"/>
                  </a:cubicBezTo>
                  <a:cubicBezTo>
                    <a:pt x="311" y="157"/>
                    <a:pt x="301" y="128"/>
                    <a:pt x="293" y="109"/>
                  </a:cubicBezTo>
                  <a:close/>
                  <a:moveTo>
                    <a:pt x="954" y="239"/>
                  </a:moveTo>
                  <a:cubicBezTo>
                    <a:pt x="940" y="254"/>
                    <a:pt x="947" y="273"/>
                    <a:pt x="945" y="289"/>
                  </a:cubicBezTo>
                  <a:cubicBezTo>
                    <a:pt x="944" y="293"/>
                    <a:pt x="940" y="297"/>
                    <a:pt x="939" y="301"/>
                  </a:cubicBezTo>
                  <a:cubicBezTo>
                    <a:pt x="926" y="354"/>
                    <a:pt x="938" y="378"/>
                    <a:pt x="947" y="419"/>
                  </a:cubicBezTo>
                  <a:cubicBezTo>
                    <a:pt x="953" y="418"/>
                    <a:pt x="952" y="425"/>
                    <a:pt x="956" y="425"/>
                  </a:cubicBezTo>
                  <a:cubicBezTo>
                    <a:pt x="958" y="410"/>
                    <a:pt x="960" y="395"/>
                    <a:pt x="970" y="388"/>
                  </a:cubicBezTo>
                  <a:cubicBezTo>
                    <a:pt x="977" y="402"/>
                    <a:pt x="972" y="412"/>
                    <a:pt x="970" y="427"/>
                  </a:cubicBezTo>
                  <a:cubicBezTo>
                    <a:pt x="974" y="427"/>
                    <a:pt x="979" y="427"/>
                    <a:pt x="984" y="427"/>
                  </a:cubicBezTo>
                  <a:cubicBezTo>
                    <a:pt x="990" y="418"/>
                    <a:pt x="991" y="404"/>
                    <a:pt x="997" y="394"/>
                  </a:cubicBezTo>
                  <a:cubicBezTo>
                    <a:pt x="1006" y="404"/>
                    <a:pt x="993" y="425"/>
                    <a:pt x="999" y="429"/>
                  </a:cubicBezTo>
                  <a:cubicBezTo>
                    <a:pt x="1052" y="414"/>
                    <a:pt x="1054" y="315"/>
                    <a:pt x="1046" y="256"/>
                  </a:cubicBezTo>
                  <a:cubicBezTo>
                    <a:pt x="1036" y="256"/>
                    <a:pt x="1034" y="250"/>
                    <a:pt x="1026" y="252"/>
                  </a:cubicBezTo>
                  <a:cubicBezTo>
                    <a:pt x="1020" y="271"/>
                    <a:pt x="1029" y="293"/>
                    <a:pt x="1017" y="303"/>
                  </a:cubicBezTo>
                  <a:cubicBezTo>
                    <a:pt x="1003" y="289"/>
                    <a:pt x="1016" y="253"/>
                    <a:pt x="1011" y="243"/>
                  </a:cubicBezTo>
                  <a:cubicBezTo>
                    <a:pt x="1003" y="259"/>
                    <a:pt x="999" y="291"/>
                    <a:pt x="997" y="313"/>
                  </a:cubicBezTo>
                  <a:cubicBezTo>
                    <a:pt x="997" y="320"/>
                    <a:pt x="1003" y="333"/>
                    <a:pt x="989" y="332"/>
                  </a:cubicBezTo>
                  <a:cubicBezTo>
                    <a:pt x="980" y="322"/>
                    <a:pt x="985" y="302"/>
                    <a:pt x="985" y="287"/>
                  </a:cubicBezTo>
                  <a:cubicBezTo>
                    <a:pt x="971" y="300"/>
                    <a:pt x="984" y="341"/>
                    <a:pt x="968" y="348"/>
                  </a:cubicBezTo>
                  <a:cubicBezTo>
                    <a:pt x="958" y="341"/>
                    <a:pt x="965" y="328"/>
                    <a:pt x="966" y="317"/>
                  </a:cubicBezTo>
                  <a:cubicBezTo>
                    <a:pt x="969" y="289"/>
                    <a:pt x="970" y="258"/>
                    <a:pt x="974" y="239"/>
                  </a:cubicBezTo>
                  <a:cubicBezTo>
                    <a:pt x="967" y="239"/>
                    <a:pt x="961" y="239"/>
                    <a:pt x="954" y="239"/>
                  </a:cubicBezTo>
                  <a:close/>
                  <a:moveTo>
                    <a:pt x="985" y="285"/>
                  </a:moveTo>
                  <a:cubicBezTo>
                    <a:pt x="985" y="276"/>
                    <a:pt x="993" y="264"/>
                    <a:pt x="987" y="256"/>
                  </a:cubicBezTo>
                  <a:cubicBezTo>
                    <a:pt x="985" y="263"/>
                    <a:pt x="981" y="278"/>
                    <a:pt x="985" y="285"/>
                  </a:cubicBezTo>
                  <a:close/>
                  <a:moveTo>
                    <a:pt x="706" y="410"/>
                  </a:moveTo>
                  <a:cubicBezTo>
                    <a:pt x="710" y="418"/>
                    <a:pt x="709" y="416"/>
                    <a:pt x="702" y="419"/>
                  </a:cubicBezTo>
                  <a:cubicBezTo>
                    <a:pt x="728" y="419"/>
                    <a:pt x="746" y="417"/>
                    <a:pt x="772" y="419"/>
                  </a:cubicBezTo>
                  <a:cubicBezTo>
                    <a:pt x="761" y="399"/>
                    <a:pt x="733" y="416"/>
                    <a:pt x="706" y="410"/>
                  </a:cubicBezTo>
                  <a:close/>
                  <a:moveTo>
                    <a:pt x="714" y="437"/>
                  </a:moveTo>
                  <a:cubicBezTo>
                    <a:pt x="704" y="487"/>
                    <a:pt x="689" y="524"/>
                    <a:pt x="681" y="565"/>
                  </a:cubicBezTo>
                  <a:cubicBezTo>
                    <a:pt x="687" y="572"/>
                    <a:pt x="695" y="577"/>
                    <a:pt x="702" y="582"/>
                  </a:cubicBezTo>
                  <a:cubicBezTo>
                    <a:pt x="726" y="582"/>
                    <a:pt x="757" y="588"/>
                    <a:pt x="770" y="573"/>
                  </a:cubicBezTo>
                  <a:cubicBezTo>
                    <a:pt x="775" y="529"/>
                    <a:pt x="764" y="471"/>
                    <a:pt x="758" y="431"/>
                  </a:cubicBezTo>
                  <a:cubicBezTo>
                    <a:pt x="743" y="429"/>
                    <a:pt x="729" y="434"/>
                    <a:pt x="714" y="437"/>
                  </a:cubicBezTo>
                  <a:close/>
                  <a:moveTo>
                    <a:pt x="958" y="448"/>
                  </a:moveTo>
                  <a:cubicBezTo>
                    <a:pt x="966" y="463"/>
                    <a:pt x="1002" y="461"/>
                    <a:pt x="1013" y="456"/>
                  </a:cubicBezTo>
                  <a:cubicBezTo>
                    <a:pt x="1002" y="438"/>
                    <a:pt x="978" y="447"/>
                    <a:pt x="958" y="448"/>
                  </a:cubicBezTo>
                  <a:close/>
                  <a:moveTo>
                    <a:pt x="902" y="617"/>
                  </a:moveTo>
                  <a:cubicBezTo>
                    <a:pt x="905" y="623"/>
                    <a:pt x="911" y="625"/>
                    <a:pt x="916" y="629"/>
                  </a:cubicBezTo>
                  <a:cubicBezTo>
                    <a:pt x="922" y="619"/>
                    <a:pt x="927" y="598"/>
                    <a:pt x="939" y="600"/>
                  </a:cubicBezTo>
                  <a:cubicBezTo>
                    <a:pt x="948" y="610"/>
                    <a:pt x="946" y="630"/>
                    <a:pt x="953" y="643"/>
                  </a:cubicBezTo>
                  <a:cubicBezTo>
                    <a:pt x="968" y="640"/>
                    <a:pt x="976" y="643"/>
                    <a:pt x="987" y="639"/>
                  </a:cubicBezTo>
                  <a:cubicBezTo>
                    <a:pt x="996" y="584"/>
                    <a:pt x="994" y="527"/>
                    <a:pt x="997" y="476"/>
                  </a:cubicBezTo>
                  <a:cubicBezTo>
                    <a:pt x="987" y="474"/>
                    <a:pt x="964" y="474"/>
                    <a:pt x="953" y="468"/>
                  </a:cubicBezTo>
                  <a:cubicBezTo>
                    <a:pt x="936" y="518"/>
                    <a:pt x="913" y="568"/>
                    <a:pt x="902" y="617"/>
                  </a:cubicBezTo>
                  <a:close/>
                  <a:moveTo>
                    <a:pt x="415" y="480"/>
                  </a:moveTo>
                  <a:cubicBezTo>
                    <a:pt x="421" y="480"/>
                    <a:pt x="425" y="483"/>
                    <a:pt x="432" y="481"/>
                  </a:cubicBezTo>
                  <a:cubicBezTo>
                    <a:pt x="432" y="476"/>
                    <a:pt x="433" y="470"/>
                    <a:pt x="427" y="470"/>
                  </a:cubicBezTo>
                  <a:cubicBezTo>
                    <a:pt x="424" y="474"/>
                    <a:pt x="416" y="474"/>
                    <a:pt x="415" y="480"/>
                  </a:cubicBezTo>
                  <a:close/>
                  <a:moveTo>
                    <a:pt x="471" y="1023"/>
                  </a:moveTo>
                  <a:cubicBezTo>
                    <a:pt x="465" y="1024"/>
                    <a:pt x="468" y="1019"/>
                    <a:pt x="469" y="1017"/>
                  </a:cubicBezTo>
                  <a:cubicBezTo>
                    <a:pt x="475" y="1013"/>
                    <a:pt x="463" y="1020"/>
                    <a:pt x="469" y="1013"/>
                  </a:cubicBezTo>
                  <a:cubicBezTo>
                    <a:pt x="496" y="1004"/>
                    <a:pt x="509" y="984"/>
                    <a:pt x="526" y="967"/>
                  </a:cubicBezTo>
                  <a:cubicBezTo>
                    <a:pt x="532" y="960"/>
                    <a:pt x="543" y="958"/>
                    <a:pt x="549" y="951"/>
                  </a:cubicBezTo>
                  <a:cubicBezTo>
                    <a:pt x="554" y="946"/>
                    <a:pt x="560" y="934"/>
                    <a:pt x="564" y="926"/>
                  </a:cubicBezTo>
                  <a:cubicBezTo>
                    <a:pt x="577" y="902"/>
                    <a:pt x="582" y="872"/>
                    <a:pt x="582" y="846"/>
                  </a:cubicBezTo>
                  <a:cubicBezTo>
                    <a:pt x="581" y="779"/>
                    <a:pt x="569" y="697"/>
                    <a:pt x="543" y="643"/>
                  </a:cubicBezTo>
                  <a:cubicBezTo>
                    <a:pt x="535" y="599"/>
                    <a:pt x="509" y="575"/>
                    <a:pt x="495" y="538"/>
                  </a:cubicBezTo>
                  <a:cubicBezTo>
                    <a:pt x="466" y="519"/>
                    <a:pt x="433" y="485"/>
                    <a:pt x="388" y="493"/>
                  </a:cubicBezTo>
                  <a:cubicBezTo>
                    <a:pt x="367" y="497"/>
                    <a:pt x="361" y="515"/>
                    <a:pt x="339" y="520"/>
                  </a:cubicBezTo>
                  <a:cubicBezTo>
                    <a:pt x="302" y="557"/>
                    <a:pt x="275" y="596"/>
                    <a:pt x="273" y="652"/>
                  </a:cubicBezTo>
                  <a:cubicBezTo>
                    <a:pt x="272" y="686"/>
                    <a:pt x="281" y="726"/>
                    <a:pt x="291" y="761"/>
                  </a:cubicBezTo>
                  <a:cubicBezTo>
                    <a:pt x="304" y="809"/>
                    <a:pt x="321" y="854"/>
                    <a:pt x="334" y="893"/>
                  </a:cubicBezTo>
                  <a:cubicBezTo>
                    <a:pt x="336" y="901"/>
                    <a:pt x="339" y="911"/>
                    <a:pt x="341" y="918"/>
                  </a:cubicBezTo>
                  <a:cubicBezTo>
                    <a:pt x="358" y="982"/>
                    <a:pt x="386" y="1044"/>
                    <a:pt x="411" y="1102"/>
                  </a:cubicBezTo>
                  <a:cubicBezTo>
                    <a:pt x="411" y="1111"/>
                    <a:pt x="416" y="1115"/>
                    <a:pt x="415" y="1124"/>
                  </a:cubicBezTo>
                  <a:cubicBezTo>
                    <a:pt x="416" y="1127"/>
                    <a:pt x="421" y="1127"/>
                    <a:pt x="423" y="1130"/>
                  </a:cubicBezTo>
                  <a:cubicBezTo>
                    <a:pt x="432" y="1171"/>
                    <a:pt x="441" y="1213"/>
                    <a:pt x="467" y="1238"/>
                  </a:cubicBezTo>
                  <a:cubicBezTo>
                    <a:pt x="473" y="1232"/>
                    <a:pt x="485" y="1234"/>
                    <a:pt x="498" y="1230"/>
                  </a:cubicBezTo>
                  <a:cubicBezTo>
                    <a:pt x="482" y="1164"/>
                    <a:pt x="431" y="1091"/>
                    <a:pt x="471" y="1023"/>
                  </a:cubicBezTo>
                  <a:close/>
                  <a:moveTo>
                    <a:pt x="679" y="575"/>
                  </a:moveTo>
                  <a:cubicBezTo>
                    <a:pt x="674" y="581"/>
                    <a:pt x="668" y="586"/>
                    <a:pt x="665" y="594"/>
                  </a:cubicBezTo>
                  <a:cubicBezTo>
                    <a:pt x="666" y="602"/>
                    <a:pt x="673" y="602"/>
                    <a:pt x="675" y="608"/>
                  </a:cubicBezTo>
                  <a:cubicBezTo>
                    <a:pt x="712" y="610"/>
                    <a:pt x="760" y="623"/>
                    <a:pt x="784" y="596"/>
                  </a:cubicBezTo>
                  <a:cubicBezTo>
                    <a:pt x="748" y="588"/>
                    <a:pt x="703" y="607"/>
                    <a:pt x="679" y="575"/>
                  </a:cubicBezTo>
                  <a:close/>
                  <a:moveTo>
                    <a:pt x="411" y="1170"/>
                  </a:moveTo>
                  <a:cubicBezTo>
                    <a:pt x="401" y="1089"/>
                    <a:pt x="351" y="1033"/>
                    <a:pt x="337" y="953"/>
                  </a:cubicBezTo>
                  <a:cubicBezTo>
                    <a:pt x="329" y="941"/>
                    <a:pt x="323" y="926"/>
                    <a:pt x="322" y="906"/>
                  </a:cubicBezTo>
                  <a:cubicBezTo>
                    <a:pt x="297" y="842"/>
                    <a:pt x="270" y="780"/>
                    <a:pt x="264" y="697"/>
                  </a:cubicBezTo>
                  <a:cubicBezTo>
                    <a:pt x="244" y="682"/>
                    <a:pt x="236" y="655"/>
                    <a:pt x="221" y="635"/>
                  </a:cubicBezTo>
                  <a:cubicBezTo>
                    <a:pt x="193" y="604"/>
                    <a:pt x="151" y="585"/>
                    <a:pt x="101" y="600"/>
                  </a:cubicBezTo>
                  <a:cubicBezTo>
                    <a:pt x="2" y="637"/>
                    <a:pt x="8" y="773"/>
                    <a:pt x="31" y="885"/>
                  </a:cubicBezTo>
                  <a:cubicBezTo>
                    <a:pt x="34" y="900"/>
                    <a:pt x="41" y="919"/>
                    <a:pt x="46" y="936"/>
                  </a:cubicBezTo>
                  <a:cubicBezTo>
                    <a:pt x="68" y="999"/>
                    <a:pt x="118" y="1049"/>
                    <a:pt x="182" y="1071"/>
                  </a:cubicBezTo>
                  <a:cubicBezTo>
                    <a:pt x="215" y="1050"/>
                    <a:pt x="254" y="1063"/>
                    <a:pt x="297" y="1067"/>
                  </a:cubicBezTo>
                  <a:cubicBezTo>
                    <a:pt x="329" y="1090"/>
                    <a:pt x="353" y="1122"/>
                    <a:pt x="374" y="1155"/>
                  </a:cubicBezTo>
                  <a:cubicBezTo>
                    <a:pt x="376" y="1174"/>
                    <a:pt x="392" y="1196"/>
                    <a:pt x="401" y="1215"/>
                  </a:cubicBezTo>
                  <a:cubicBezTo>
                    <a:pt x="392" y="1229"/>
                    <a:pt x="407" y="1247"/>
                    <a:pt x="415" y="1256"/>
                  </a:cubicBezTo>
                  <a:cubicBezTo>
                    <a:pt x="424" y="1249"/>
                    <a:pt x="435" y="1253"/>
                    <a:pt x="440" y="1240"/>
                  </a:cubicBezTo>
                  <a:cubicBezTo>
                    <a:pt x="433" y="1225"/>
                    <a:pt x="426" y="1189"/>
                    <a:pt x="411" y="1170"/>
                  </a:cubicBezTo>
                  <a:close/>
                  <a:moveTo>
                    <a:pt x="912" y="668"/>
                  </a:moveTo>
                  <a:cubicBezTo>
                    <a:pt x="922" y="668"/>
                    <a:pt x="927" y="673"/>
                    <a:pt x="935" y="676"/>
                  </a:cubicBezTo>
                  <a:cubicBezTo>
                    <a:pt x="939" y="671"/>
                    <a:pt x="936" y="661"/>
                    <a:pt x="945" y="662"/>
                  </a:cubicBezTo>
                  <a:cubicBezTo>
                    <a:pt x="939" y="650"/>
                    <a:pt x="940" y="630"/>
                    <a:pt x="933" y="619"/>
                  </a:cubicBezTo>
                  <a:cubicBezTo>
                    <a:pt x="925" y="635"/>
                    <a:pt x="920" y="652"/>
                    <a:pt x="912" y="668"/>
                  </a:cubicBezTo>
                  <a:close/>
                  <a:moveTo>
                    <a:pt x="675" y="644"/>
                  </a:moveTo>
                  <a:cubicBezTo>
                    <a:pt x="659" y="678"/>
                    <a:pt x="664" y="716"/>
                    <a:pt x="658" y="751"/>
                  </a:cubicBezTo>
                  <a:cubicBezTo>
                    <a:pt x="656" y="760"/>
                    <a:pt x="651" y="769"/>
                    <a:pt x="650" y="778"/>
                  </a:cubicBezTo>
                  <a:cubicBezTo>
                    <a:pt x="648" y="791"/>
                    <a:pt x="652" y="804"/>
                    <a:pt x="652" y="817"/>
                  </a:cubicBezTo>
                  <a:cubicBezTo>
                    <a:pt x="651" y="834"/>
                    <a:pt x="643" y="850"/>
                    <a:pt x="642" y="868"/>
                  </a:cubicBezTo>
                  <a:cubicBezTo>
                    <a:pt x="642" y="872"/>
                    <a:pt x="646" y="878"/>
                    <a:pt x="646" y="883"/>
                  </a:cubicBezTo>
                  <a:cubicBezTo>
                    <a:pt x="645" y="889"/>
                    <a:pt x="641" y="896"/>
                    <a:pt x="640" y="903"/>
                  </a:cubicBezTo>
                  <a:cubicBezTo>
                    <a:pt x="637" y="937"/>
                    <a:pt x="634" y="980"/>
                    <a:pt x="638" y="1013"/>
                  </a:cubicBezTo>
                  <a:cubicBezTo>
                    <a:pt x="627" y="1120"/>
                    <a:pt x="627" y="1212"/>
                    <a:pt x="625" y="1324"/>
                  </a:cubicBezTo>
                  <a:cubicBezTo>
                    <a:pt x="624" y="1334"/>
                    <a:pt x="619" y="1343"/>
                    <a:pt x="619" y="1353"/>
                  </a:cubicBezTo>
                  <a:cubicBezTo>
                    <a:pt x="617" y="1388"/>
                    <a:pt x="625" y="1422"/>
                    <a:pt x="627" y="1456"/>
                  </a:cubicBezTo>
                  <a:cubicBezTo>
                    <a:pt x="646" y="1460"/>
                    <a:pt x="675" y="1448"/>
                    <a:pt x="692" y="1450"/>
                  </a:cubicBezTo>
                  <a:cubicBezTo>
                    <a:pt x="697" y="1418"/>
                    <a:pt x="694" y="1400"/>
                    <a:pt x="694" y="1376"/>
                  </a:cubicBezTo>
                  <a:cubicBezTo>
                    <a:pt x="696" y="1250"/>
                    <a:pt x="689" y="1090"/>
                    <a:pt x="692" y="972"/>
                  </a:cubicBezTo>
                  <a:cubicBezTo>
                    <a:pt x="682" y="964"/>
                    <a:pt x="692" y="946"/>
                    <a:pt x="687" y="937"/>
                  </a:cubicBezTo>
                  <a:cubicBezTo>
                    <a:pt x="703" y="913"/>
                    <a:pt x="716" y="853"/>
                    <a:pt x="731" y="815"/>
                  </a:cubicBezTo>
                  <a:cubicBezTo>
                    <a:pt x="735" y="806"/>
                    <a:pt x="741" y="800"/>
                    <a:pt x="743" y="794"/>
                  </a:cubicBezTo>
                  <a:cubicBezTo>
                    <a:pt x="748" y="778"/>
                    <a:pt x="744" y="763"/>
                    <a:pt x="760" y="763"/>
                  </a:cubicBezTo>
                  <a:cubicBezTo>
                    <a:pt x="773" y="763"/>
                    <a:pt x="774" y="778"/>
                    <a:pt x="782" y="784"/>
                  </a:cubicBezTo>
                  <a:cubicBezTo>
                    <a:pt x="782" y="729"/>
                    <a:pt x="777" y="678"/>
                    <a:pt x="774" y="625"/>
                  </a:cubicBezTo>
                  <a:cubicBezTo>
                    <a:pt x="733" y="634"/>
                    <a:pt x="705" y="626"/>
                    <a:pt x="673" y="623"/>
                  </a:cubicBezTo>
                  <a:cubicBezTo>
                    <a:pt x="676" y="630"/>
                    <a:pt x="669" y="636"/>
                    <a:pt x="675" y="644"/>
                  </a:cubicBezTo>
                  <a:close/>
                  <a:moveTo>
                    <a:pt x="881" y="635"/>
                  </a:moveTo>
                  <a:cubicBezTo>
                    <a:pt x="882" y="641"/>
                    <a:pt x="879" y="642"/>
                    <a:pt x="879" y="646"/>
                  </a:cubicBezTo>
                  <a:cubicBezTo>
                    <a:pt x="885" y="654"/>
                    <a:pt x="892" y="660"/>
                    <a:pt x="904" y="662"/>
                  </a:cubicBezTo>
                  <a:cubicBezTo>
                    <a:pt x="903" y="652"/>
                    <a:pt x="914" y="643"/>
                    <a:pt x="910" y="637"/>
                  </a:cubicBezTo>
                  <a:cubicBezTo>
                    <a:pt x="904" y="638"/>
                    <a:pt x="891" y="625"/>
                    <a:pt x="881" y="635"/>
                  </a:cubicBezTo>
                  <a:close/>
                  <a:moveTo>
                    <a:pt x="956" y="656"/>
                  </a:moveTo>
                  <a:cubicBezTo>
                    <a:pt x="951" y="659"/>
                    <a:pt x="959" y="664"/>
                    <a:pt x="956" y="670"/>
                  </a:cubicBezTo>
                  <a:cubicBezTo>
                    <a:pt x="970" y="665"/>
                    <a:pt x="995" y="672"/>
                    <a:pt x="999" y="656"/>
                  </a:cubicBezTo>
                  <a:cubicBezTo>
                    <a:pt x="985" y="652"/>
                    <a:pt x="966" y="656"/>
                    <a:pt x="956" y="656"/>
                  </a:cubicBezTo>
                  <a:close/>
                  <a:moveTo>
                    <a:pt x="875" y="714"/>
                  </a:moveTo>
                  <a:cubicBezTo>
                    <a:pt x="880" y="698"/>
                    <a:pt x="893" y="690"/>
                    <a:pt x="896" y="672"/>
                  </a:cubicBezTo>
                  <a:cubicBezTo>
                    <a:pt x="890" y="673"/>
                    <a:pt x="887" y="670"/>
                    <a:pt x="883" y="670"/>
                  </a:cubicBezTo>
                  <a:cubicBezTo>
                    <a:pt x="877" y="684"/>
                    <a:pt x="875" y="701"/>
                    <a:pt x="875" y="714"/>
                  </a:cubicBezTo>
                  <a:close/>
                  <a:moveTo>
                    <a:pt x="960" y="681"/>
                  </a:moveTo>
                  <a:cubicBezTo>
                    <a:pt x="967" y="703"/>
                    <a:pt x="970" y="723"/>
                    <a:pt x="978" y="741"/>
                  </a:cubicBezTo>
                  <a:cubicBezTo>
                    <a:pt x="980" y="711"/>
                    <a:pt x="988" y="704"/>
                    <a:pt x="991" y="677"/>
                  </a:cubicBezTo>
                  <a:cubicBezTo>
                    <a:pt x="980" y="678"/>
                    <a:pt x="973" y="683"/>
                    <a:pt x="960" y="681"/>
                  </a:cubicBezTo>
                  <a:close/>
                  <a:moveTo>
                    <a:pt x="933" y="695"/>
                  </a:moveTo>
                  <a:cubicBezTo>
                    <a:pt x="928" y="687"/>
                    <a:pt x="915" y="687"/>
                    <a:pt x="906" y="683"/>
                  </a:cubicBezTo>
                  <a:cubicBezTo>
                    <a:pt x="902" y="711"/>
                    <a:pt x="877" y="724"/>
                    <a:pt x="877" y="749"/>
                  </a:cubicBezTo>
                  <a:cubicBezTo>
                    <a:pt x="900" y="748"/>
                    <a:pt x="889" y="780"/>
                    <a:pt x="900" y="790"/>
                  </a:cubicBezTo>
                  <a:cubicBezTo>
                    <a:pt x="904" y="775"/>
                    <a:pt x="905" y="756"/>
                    <a:pt x="925" y="757"/>
                  </a:cubicBezTo>
                  <a:cubicBezTo>
                    <a:pt x="935" y="762"/>
                    <a:pt x="933" y="780"/>
                    <a:pt x="945" y="784"/>
                  </a:cubicBezTo>
                  <a:cubicBezTo>
                    <a:pt x="974" y="762"/>
                    <a:pt x="960" y="712"/>
                    <a:pt x="947" y="681"/>
                  </a:cubicBezTo>
                  <a:cubicBezTo>
                    <a:pt x="948" y="692"/>
                    <a:pt x="940" y="692"/>
                    <a:pt x="933" y="695"/>
                  </a:cubicBezTo>
                  <a:close/>
                  <a:moveTo>
                    <a:pt x="943" y="811"/>
                  </a:moveTo>
                  <a:cubicBezTo>
                    <a:pt x="924" y="812"/>
                    <a:pt x="933" y="788"/>
                    <a:pt x="918" y="782"/>
                  </a:cubicBezTo>
                  <a:cubicBezTo>
                    <a:pt x="908" y="792"/>
                    <a:pt x="910" y="815"/>
                    <a:pt x="892" y="817"/>
                  </a:cubicBezTo>
                  <a:cubicBezTo>
                    <a:pt x="881" y="800"/>
                    <a:pt x="883" y="769"/>
                    <a:pt x="869" y="755"/>
                  </a:cubicBezTo>
                  <a:cubicBezTo>
                    <a:pt x="859" y="798"/>
                    <a:pt x="848" y="844"/>
                    <a:pt x="844" y="899"/>
                  </a:cubicBezTo>
                  <a:cubicBezTo>
                    <a:pt x="843" y="906"/>
                    <a:pt x="831" y="902"/>
                    <a:pt x="832" y="910"/>
                  </a:cubicBezTo>
                  <a:cubicBezTo>
                    <a:pt x="842" y="926"/>
                    <a:pt x="843" y="940"/>
                    <a:pt x="842" y="955"/>
                  </a:cubicBezTo>
                  <a:cubicBezTo>
                    <a:pt x="829" y="1070"/>
                    <a:pt x="842" y="1216"/>
                    <a:pt x="834" y="1331"/>
                  </a:cubicBezTo>
                  <a:cubicBezTo>
                    <a:pt x="854" y="1277"/>
                    <a:pt x="868" y="1213"/>
                    <a:pt x="871" y="1149"/>
                  </a:cubicBezTo>
                  <a:cubicBezTo>
                    <a:pt x="882" y="1132"/>
                    <a:pt x="892" y="1115"/>
                    <a:pt x="902" y="1097"/>
                  </a:cubicBezTo>
                  <a:cubicBezTo>
                    <a:pt x="911" y="1080"/>
                    <a:pt x="926" y="1063"/>
                    <a:pt x="933" y="1044"/>
                  </a:cubicBezTo>
                  <a:cubicBezTo>
                    <a:pt x="941" y="1023"/>
                    <a:pt x="935" y="993"/>
                    <a:pt x="939" y="963"/>
                  </a:cubicBezTo>
                  <a:cubicBezTo>
                    <a:pt x="947" y="899"/>
                    <a:pt x="953" y="837"/>
                    <a:pt x="964" y="780"/>
                  </a:cubicBezTo>
                  <a:cubicBezTo>
                    <a:pt x="958" y="794"/>
                    <a:pt x="955" y="811"/>
                    <a:pt x="943" y="811"/>
                  </a:cubicBezTo>
                  <a:close/>
                  <a:moveTo>
                    <a:pt x="737" y="848"/>
                  </a:moveTo>
                  <a:cubicBezTo>
                    <a:pt x="743" y="848"/>
                    <a:pt x="743" y="853"/>
                    <a:pt x="749" y="852"/>
                  </a:cubicBezTo>
                  <a:cubicBezTo>
                    <a:pt x="757" y="845"/>
                    <a:pt x="759" y="829"/>
                    <a:pt x="776" y="835"/>
                  </a:cubicBezTo>
                  <a:cubicBezTo>
                    <a:pt x="779" y="838"/>
                    <a:pt x="778" y="845"/>
                    <a:pt x="782" y="846"/>
                  </a:cubicBezTo>
                  <a:cubicBezTo>
                    <a:pt x="778" y="824"/>
                    <a:pt x="770" y="806"/>
                    <a:pt x="758" y="792"/>
                  </a:cubicBezTo>
                  <a:cubicBezTo>
                    <a:pt x="753" y="815"/>
                    <a:pt x="742" y="831"/>
                    <a:pt x="737" y="848"/>
                  </a:cubicBezTo>
                  <a:close/>
                  <a:moveTo>
                    <a:pt x="1018" y="829"/>
                  </a:moveTo>
                  <a:cubicBezTo>
                    <a:pt x="1025" y="833"/>
                    <a:pt x="1039" y="828"/>
                    <a:pt x="1048" y="823"/>
                  </a:cubicBezTo>
                  <a:cubicBezTo>
                    <a:pt x="1045" y="812"/>
                    <a:pt x="1043" y="801"/>
                    <a:pt x="1040" y="792"/>
                  </a:cubicBezTo>
                  <a:cubicBezTo>
                    <a:pt x="1035" y="806"/>
                    <a:pt x="1022" y="812"/>
                    <a:pt x="1018" y="829"/>
                  </a:cubicBezTo>
                  <a:close/>
                  <a:moveTo>
                    <a:pt x="1011" y="840"/>
                  </a:moveTo>
                  <a:cubicBezTo>
                    <a:pt x="997" y="862"/>
                    <a:pt x="989" y="890"/>
                    <a:pt x="962" y="899"/>
                  </a:cubicBezTo>
                  <a:cubicBezTo>
                    <a:pt x="962" y="905"/>
                    <a:pt x="962" y="912"/>
                    <a:pt x="962" y="918"/>
                  </a:cubicBezTo>
                  <a:cubicBezTo>
                    <a:pt x="973" y="915"/>
                    <a:pt x="970" y="926"/>
                    <a:pt x="978" y="926"/>
                  </a:cubicBezTo>
                  <a:cubicBezTo>
                    <a:pt x="986" y="921"/>
                    <a:pt x="987" y="909"/>
                    <a:pt x="999" y="908"/>
                  </a:cubicBezTo>
                  <a:cubicBezTo>
                    <a:pt x="1009" y="915"/>
                    <a:pt x="1011" y="930"/>
                    <a:pt x="1020" y="937"/>
                  </a:cubicBezTo>
                  <a:cubicBezTo>
                    <a:pt x="1031" y="928"/>
                    <a:pt x="1025" y="913"/>
                    <a:pt x="1038" y="910"/>
                  </a:cubicBezTo>
                  <a:cubicBezTo>
                    <a:pt x="1052" y="907"/>
                    <a:pt x="1052" y="924"/>
                    <a:pt x="1067" y="926"/>
                  </a:cubicBezTo>
                  <a:cubicBezTo>
                    <a:pt x="1063" y="900"/>
                    <a:pt x="1058" y="863"/>
                    <a:pt x="1048" y="838"/>
                  </a:cubicBezTo>
                  <a:cubicBezTo>
                    <a:pt x="1038" y="842"/>
                    <a:pt x="1020" y="848"/>
                    <a:pt x="1011" y="840"/>
                  </a:cubicBezTo>
                  <a:close/>
                  <a:moveTo>
                    <a:pt x="790" y="873"/>
                  </a:moveTo>
                  <a:cubicBezTo>
                    <a:pt x="776" y="872"/>
                    <a:pt x="777" y="857"/>
                    <a:pt x="766" y="854"/>
                  </a:cubicBezTo>
                  <a:cubicBezTo>
                    <a:pt x="764" y="872"/>
                    <a:pt x="742" y="872"/>
                    <a:pt x="733" y="860"/>
                  </a:cubicBezTo>
                  <a:cubicBezTo>
                    <a:pt x="727" y="885"/>
                    <a:pt x="709" y="909"/>
                    <a:pt x="708" y="934"/>
                  </a:cubicBezTo>
                  <a:cubicBezTo>
                    <a:pt x="719" y="932"/>
                    <a:pt x="716" y="933"/>
                    <a:pt x="727" y="934"/>
                  </a:cubicBezTo>
                  <a:cubicBezTo>
                    <a:pt x="731" y="939"/>
                    <a:pt x="733" y="945"/>
                    <a:pt x="737" y="949"/>
                  </a:cubicBezTo>
                  <a:cubicBezTo>
                    <a:pt x="754" y="934"/>
                    <a:pt x="771" y="949"/>
                    <a:pt x="778" y="965"/>
                  </a:cubicBezTo>
                  <a:cubicBezTo>
                    <a:pt x="778" y="948"/>
                    <a:pt x="800" y="934"/>
                    <a:pt x="815" y="951"/>
                  </a:cubicBezTo>
                  <a:cubicBezTo>
                    <a:pt x="809" y="936"/>
                    <a:pt x="821" y="923"/>
                    <a:pt x="821" y="914"/>
                  </a:cubicBezTo>
                  <a:cubicBezTo>
                    <a:pt x="820" y="897"/>
                    <a:pt x="799" y="883"/>
                    <a:pt x="799" y="866"/>
                  </a:cubicBezTo>
                  <a:cubicBezTo>
                    <a:pt x="797" y="869"/>
                    <a:pt x="795" y="873"/>
                    <a:pt x="790" y="873"/>
                  </a:cubicBezTo>
                  <a:close/>
                  <a:moveTo>
                    <a:pt x="954" y="994"/>
                  </a:moveTo>
                  <a:cubicBezTo>
                    <a:pt x="960" y="982"/>
                    <a:pt x="973" y="955"/>
                    <a:pt x="989" y="972"/>
                  </a:cubicBezTo>
                  <a:cubicBezTo>
                    <a:pt x="984" y="1037"/>
                    <a:pt x="991" y="1106"/>
                    <a:pt x="1007" y="1170"/>
                  </a:cubicBezTo>
                  <a:cubicBezTo>
                    <a:pt x="973" y="1262"/>
                    <a:pt x="969" y="1346"/>
                    <a:pt x="945" y="1436"/>
                  </a:cubicBezTo>
                  <a:cubicBezTo>
                    <a:pt x="961" y="1438"/>
                    <a:pt x="978" y="1424"/>
                    <a:pt x="995" y="1421"/>
                  </a:cubicBezTo>
                  <a:cubicBezTo>
                    <a:pt x="1022" y="1274"/>
                    <a:pt x="1042" y="1103"/>
                    <a:pt x="1067" y="945"/>
                  </a:cubicBezTo>
                  <a:cubicBezTo>
                    <a:pt x="1057" y="946"/>
                    <a:pt x="1047" y="934"/>
                    <a:pt x="1040" y="926"/>
                  </a:cubicBezTo>
                  <a:cubicBezTo>
                    <a:pt x="1046" y="961"/>
                    <a:pt x="997" y="955"/>
                    <a:pt x="1001" y="926"/>
                  </a:cubicBezTo>
                  <a:cubicBezTo>
                    <a:pt x="994" y="932"/>
                    <a:pt x="987" y="939"/>
                    <a:pt x="978" y="939"/>
                  </a:cubicBezTo>
                  <a:cubicBezTo>
                    <a:pt x="968" y="940"/>
                    <a:pt x="965" y="932"/>
                    <a:pt x="958" y="932"/>
                  </a:cubicBezTo>
                  <a:cubicBezTo>
                    <a:pt x="961" y="952"/>
                    <a:pt x="952" y="980"/>
                    <a:pt x="954" y="994"/>
                  </a:cubicBezTo>
                  <a:close/>
                  <a:moveTo>
                    <a:pt x="555" y="970"/>
                  </a:moveTo>
                  <a:cubicBezTo>
                    <a:pt x="563" y="969"/>
                    <a:pt x="571" y="967"/>
                    <a:pt x="574" y="961"/>
                  </a:cubicBezTo>
                  <a:cubicBezTo>
                    <a:pt x="568" y="960"/>
                    <a:pt x="573" y="949"/>
                    <a:pt x="568" y="947"/>
                  </a:cubicBezTo>
                  <a:cubicBezTo>
                    <a:pt x="563" y="954"/>
                    <a:pt x="557" y="960"/>
                    <a:pt x="555" y="970"/>
                  </a:cubicBezTo>
                  <a:close/>
                  <a:moveTo>
                    <a:pt x="718" y="953"/>
                  </a:moveTo>
                  <a:cubicBezTo>
                    <a:pt x="717" y="956"/>
                    <a:pt x="713" y="955"/>
                    <a:pt x="712" y="957"/>
                  </a:cubicBezTo>
                  <a:cubicBezTo>
                    <a:pt x="705" y="1015"/>
                    <a:pt x="713" y="1113"/>
                    <a:pt x="714" y="1201"/>
                  </a:cubicBezTo>
                  <a:cubicBezTo>
                    <a:pt x="714" y="1273"/>
                    <a:pt x="708" y="1343"/>
                    <a:pt x="710" y="1405"/>
                  </a:cubicBezTo>
                  <a:cubicBezTo>
                    <a:pt x="758" y="1387"/>
                    <a:pt x="807" y="1404"/>
                    <a:pt x="805" y="1440"/>
                  </a:cubicBezTo>
                  <a:cubicBezTo>
                    <a:pt x="814" y="1418"/>
                    <a:pt x="826" y="1394"/>
                    <a:pt x="828" y="1368"/>
                  </a:cubicBezTo>
                  <a:cubicBezTo>
                    <a:pt x="831" y="1344"/>
                    <a:pt x="820" y="1319"/>
                    <a:pt x="821" y="1296"/>
                  </a:cubicBezTo>
                  <a:cubicBezTo>
                    <a:pt x="821" y="1290"/>
                    <a:pt x="824" y="1283"/>
                    <a:pt x="824" y="1277"/>
                  </a:cubicBezTo>
                  <a:cubicBezTo>
                    <a:pt x="833" y="1180"/>
                    <a:pt x="813" y="1061"/>
                    <a:pt x="824" y="970"/>
                  </a:cubicBezTo>
                  <a:cubicBezTo>
                    <a:pt x="813" y="969"/>
                    <a:pt x="806" y="965"/>
                    <a:pt x="799" y="959"/>
                  </a:cubicBezTo>
                  <a:cubicBezTo>
                    <a:pt x="797" y="989"/>
                    <a:pt x="761" y="987"/>
                    <a:pt x="757" y="959"/>
                  </a:cubicBezTo>
                  <a:cubicBezTo>
                    <a:pt x="748" y="964"/>
                    <a:pt x="745" y="973"/>
                    <a:pt x="733" y="970"/>
                  </a:cubicBezTo>
                  <a:cubicBezTo>
                    <a:pt x="726" y="967"/>
                    <a:pt x="728" y="954"/>
                    <a:pt x="718" y="953"/>
                  </a:cubicBezTo>
                  <a:close/>
                  <a:moveTo>
                    <a:pt x="559" y="984"/>
                  </a:moveTo>
                  <a:cubicBezTo>
                    <a:pt x="563" y="988"/>
                    <a:pt x="561" y="999"/>
                    <a:pt x="568" y="1002"/>
                  </a:cubicBezTo>
                  <a:cubicBezTo>
                    <a:pt x="571" y="998"/>
                    <a:pt x="575" y="997"/>
                    <a:pt x="580" y="996"/>
                  </a:cubicBezTo>
                  <a:cubicBezTo>
                    <a:pt x="579" y="988"/>
                    <a:pt x="583" y="986"/>
                    <a:pt x="582" y="978"/>
                  </a:cubicBezTo>
                  <a:cubicBezTo>
                    <a:pt x="577" y="976"/>
                    <a:pt x="563" y="979"/>
                    <a:pt x="559" y="984"/>
                  </a:cubicBezTo>
                  <a:close/>
                  <a:moveTo>
                    <a:pt x="491" y="1044"/>
                  </a:moveTo>
                  <a:cubicBezTo>
                    <a:pt x="497" y="1056"/>
                    <a:pt x="503" y="1066"/>
                    <a:pt x="506" y="1077"/>
                  </a:cubicBezTo>
                  <a:cubicBezTo>
                    <a:pt x="533" y="1171"/>
                    <a:pt x="570" y="1249"/>
                    <a:pt x="605" y="1337"/>
                  </a:cubicBezTo>
                  <a:cubicBezTo>
                    <a:pt x="608" y="1299"/>
                    <a:pt x="608" y="1247"/>
                    <a:pt x="611" y="1203"/>
                  </a:cubicBezTo>
                  <a:cubicBezTo>
                    <a:pt x="608" y="1201"/>
                    <a:pt x="604" y="1198"/>
                    <a:pt x="603" y="1194"/>
                  </a:cubicBezTo>
                  <a:cubicBezTo>
                    <a:pt x="581" y="1120"/>
                    <a:pt x="565" y="1047"/>
                    <a:pt x="541" y="978"/>
                  </a:cubicBezTo>
                  <a:cubicBezTo>
                    <a:pt x="524" y="1000"/>
                    <a:pt x="506" y="1021"/>
                    <a:pt x="491" y="1044"/>
                  </a:cubicBezTo>
                  <a:close/>
                  <a:moveTo>
                    <a:pt x="949" y="1033"/>
                  </a:moveTo>
                  <a:cubicBezTo>
                    <a:pt x="951" y="1043"/>
                    <a:pt x="954" y="1052"/>
                    <a:pt x="964" y="1054"/>
                  </a:cubicBezTo>
                  <a:cubicBezTo>
                    <a:pt x="962" y="1048"/>
                    <a:pt x="970" y="1051"/>
                    <a:pt x="972" y="1048"/>
                  </a:cubicBezTo>
                  <a:cubicBezTo>
                    <a:pt x="970" y="1034"/>
                    <a:pt x="969" y="1010"/>
                    <a:pt x="966" y="1003"/>
                  </a:cubicBezTo>
                  <a:cubicBezTo>
                    <a:pt x="960" y="1013"/>
                    <a:pt x="955" y="1023"/>
                    <a:pt x="949" y="1033"/>
                  </a:cubicBezTo>
                  <a:close/>
                  <a:moveTo>
                    <a:pt x="570" y="1013"/>
                  </a:moveTo>
                  <a:cubicBezTo>
                    <a:pt x="570" y="1024"/>
                    <a:pt x="574" y="1029"/>
                    <a:pt x="576" y="1036"/>
                  </a:cubicBezTo>
                  <a:cubicBezTo>
                    <a:pt x="591" y="1036"/>
                    <a:pt x="596" y="1016"/>
                    <a:pt x="586" y="1005"/>
                  </a:cubicBezTo>
                  <a:cubicBezTo>
                    <a:pt x="582" y="1010"/>
                    <a:pt x="577" y="1012"/>
                    <a:pt x="570" y="1013"/>
                  </a:cubicBezTo>
                  <a:close/>
                  <a:moveTo>
                    <a:pt x="580" y="1048"/>
                  </a:moveTo>
                  <a:cubicBezTo>
                    <a:pt x="580" y="1056"/>
                    <a:pt x="580" y="1065"/>
                    <a:pt x="586" y="1067"/>
                  </a:cubicBezTo>
                  <a:cubicBezTo>
                    <a:pt x="591" y="1064"/>
                    <a:pt x="597" y="1062"/>
                    <a:pt x="603" y="1060"/>
                  </a:cubicBezTo>
                  <a:cubicBezTo>
                    <a:pt x="601" y="1052"/>
                    <a:pt x="599" y="1046"/>
                    <a:pt x="595" y="1040"/>
                  </a:cubicBezTo>
                  <a:cubicBezTo>
                    <a:pt x="593" y="1045"/>
                    <a:pt x="585" y="1046"/>
                    <a:pt x="580" y="1048"/>
                  </a:cubicBezTo>
                  <a:close/>
                  <a:moveTo>
                    <a:pt x="914" y="1174"/>
                  </a:moveTo>
                  <a:cubicBezTo>
                    <a:pt x="932" y="1172"/>
                    <a:pt x="925" y="1148"/>
                    <a:pt x="939" y="1145"/>
                  </a:cubicBezTo>
                  <a:cubicBezTo>
                    <a:pt x="961" y="1140"/>
                    <a:pt x="950" y="1170"/>
                    <a:pt x="970" y="1176"/>
                  </a:cubicBezTo>
                  <a:cubicBezTo>
                    <a:pt x="993" y="1148"/>
                    <a:pt x="972" y="1103"/>
                    <a:pt x="974" y="1071"/>
                  </a:cubicBezTo>
                  <a:cubicBezTo>
                    <a:pt x="955" y="1073"/>
                    <a:pt x="950" y="1062"/>
                    <a:pt x="937" y="1058"/>
                  </a:cubicBezTo>
                  <a:cubicBezTo>
                    <a:pt x="926" y="1093"/>
                    <a:pt x="872" y="1139"/>
                    <a:pt x="914" y="1174"/>
                  </a:cubicBezTo>
                  <a:close/>
                  <a:moveTo>
                    <a:pt x="588" y="1079"/>
                  </a:moveTo>
                  <a:cubicBezTo>
                    <a:pt x="590" y="1091"/>
                    <a:pt x="595" y="1100"/>
                    <a:pt x="597" y="1112"/>
                  </a:cubicBezTo>
                  <a:cubicBezTo>
                    <a:pt x="620" y="1108"/>
                    <a:pt x="611" y="1084"/>
                    <a:pt x="609" y="1073"/>
                  </a:cubicBezTo>
                  <a:cubicBezTo>
                    <a:pt x="597" y="1075"/>
                    <a:pt x="597" y="1076"/>
                    <a:pt x="588" y="1079"/>
                  </a:cubicBezTo>
                  <a:close/>
                  <a:moveTo>
                    <a:pt x="516" y="1221"/>
                  </a:moveTo>
                  <a:cubicBezTo>
                    <a:pt x="531" y="1233"/>
                    <a:pt x="538" y="1258"/>
                    <a:pt x="545" y="1283"/>
                  </a:cubicBezTo>
                  <a:cubicBezTo>
                    <a:pt x="561" y="1338"/>
                    <a:pt x="580" y="1405"/>
                    <a:pt x="594" y="1458"/>
                  </a:cubicBezTo>
                  <a:cubicBezTo>
                    <a:pt x="594" y="1453"/>
                    <a:pt x="602" y="1457"/>
                    <a:pt x="605" y="1456"/>
                  </a:cubicBezTo>
                  <a:cubicBezTo>
                    <a:pt x="603" y="1437"/>
                    <a:pt x="609" y="1423"/>
                    <a:pt x="607" y="1405"/>
                  </a:cubicBezTo>
                  <a:cubicBezTo>
                    <a:pt x="606" y="1396"/>
                    <a:pt x="600" y="1389"/>
                    <a:pt x="597" y="1380"/>
                  </a:cubicBezTo>
                  <a:cubicBezTo>
                    <a:pt x="592" y="1359"/>
                    <a:pt x="582" y="1331"/>
                    <a:pt x="570" y="1304"/>
                  </a:cubicBezTo>
                  <a:cubicBezTo>
                    <a:pt x="561" y="1283"/>
                    <a:pt x="548" y="1261"/>
                    <a:pt x="543" y="1240"/>
                  </a:cubicBezTo>
                  <a:cubicBezTo>
                    <a:pt x="534" y="1205"/>
                    <a:pt x="520" y="1187"/>
                    <a:pt x="510" y="1157"/>
                  </a:cubicBezTo>
                  <a:cubicBezTo>
                    <a:pt x="501" y="1131"/>
                    <a:pt x="491" y="1101"/>
                    <a:pt x="481" y="1081"/>
                  </a:cubicBezTo>
                  <a:cubicBezTo>
                    <a:pt x="478" y="1136"/>
                    <a:pt x="507" y="1172"/>
                    <a:pt x="516" y="1221"/>
                  </a:cubicBezTo>
                  <a:close/>
                  <a:moveTo>
                    <a:pt x="611" y="1157"/>
                  </a:moveTo>
                  <a:cubicBezTo>
                    <a:pt x="611" y="1144"/>
                    <a:pt x="611" y="1132"/>
                    <a:pt x="611" y="1120"/>
                  </a:cubicBezTo>
                  <a:cubicBezTo>
                    <a:pt x="592" y="1122"/>
                    <a:pt x="606" y="1147"/>
                    <a:pt x="611" y="1157"/>
                  </a:cubicBezTo>
                  <a:close/>
                  <a:moveTo>
                    <a:pt x="312" y="1153"/>
                  </a:moveTo>
                  <a:cubicBezTo>
                    <a:pt x="313" y="1182"/>
                    <a:pt x="295" y="1219"/>
                    <a:pt x="306" y="1240"/>
                  </a:cubicBezTo>
                  <a:cubicBezTo>
                    <a:pt x="322" y="1244"/>
                    <a:pt x="325" y="1219"/>
                    <a:pt x="341" y="1217"/>
                  </a:cubicBezTo>
                  <a:cubicBezTo>
                    <a:pt x="351" y="1220"/>
                    <a:pt x="356" y="1236"/>
                    <a:pt x="366" y="1232"/>
                  </a:cubicBezTo>
                  <a:cubicBezTo>
                    <a:pt x="378" y="1199"/>
                    <a:pt x="345" y="1178"/>
                    <a:pt x="339" y="1149"/>
                  </a:cubicBezTo>
                  <a:cubicBezTo>
                    <a:pt x="328" y="1148"/>
                    <a:pt x="320" y="1150"/>
                    <a:pt x="312" y="1153"/>
                  </a:cubicBezTo>
                  <a:close/>
                  <a:moveTo>
                    <a:pt x="821" y="1454"/>
                  </a:moveTo>
                  <a:cubicBezTo>
                    <a:pt x="845" y="1456"/>
                    <a:pt x="842" y="1454"/>
                    <a:pt x="873" y="1454"/>
                  </a:cubicBezTo>
                  <a:cubicBezTo>
                    <a:pt x="900" y="1378"/>
                    <a:pt x="906" y="1263"/>
                    <a:pt x="931" y="1180"/>
                  </a:cubicBezTo>
                  <a:cubicBezTo>
                    <a:pt x="923" y="1181"/>
                    <a:pt x="919" y="1186"/>
                    <a:pt x="910" y="1186"/>
                  </a:cubicBezTo>
                  <a:cubicBezTo>
                    <a:pt x="900" y="1182"/>
                    <a:pt x="896" y="1161"/>
                    <a:pt x="887" y="1163"/>
                  </a:cubicBezTo>
                  <a:cubicBezTo>
                    <a:pt x="874" y="1252"/>
                    <a:pt x="839" y="1370"/>
                    <a:pt x="821" y="1454"/>
                  </a:cubicBezTo>
                  <a:close/>
                  <a:moveTo>
                    <a:pt x="896" y="1450"/>
                  </a:moveTo>
                  <a:cubicBezTo>
                    <a:pt x="908" y="1447"/>
                    <a:pt x="921" y="1446"/>
                    <a:pt x="931" y="1442"/>
                  </a:cubicBezTo>
                  <a:cubicBezTo>
                    <a:pt x="945" y="1351"/>
                    <a:pt x="969" y="1276"/>
                    <a:pt x="985" y="1184"/>
                  </a:cubicBezTo>
                  <a:cubicBezTo>
                    <a:pt x="977" y="1186"/>
                    <a:pt x="974" y="1194"/>
                    <a:pt x="960" y="1192"/>
                  </a:cubicBezTo>
                  <a:cubicBezTo>
                    <a:pt x="956" y="1188"/>
                    <a:pt x="955" y="1181"/>
                    <a:pt x="951" y="1178"/>
                  </a:cubicBezTo>
                  <a:cubicBezTo>
                    <a:pt x="926" y="1271"/>
                    <a:pt x="910" y="1350"/>
                    <a:pt x="896" y="1450"/>
                  </a:cubicBezTo>
                  <a:close/>
                  <a:moveTo>
                    <a:pt x="353" y="1246"/>
                  </a:moveTo>
                  <a:cubicBezTo>
                    <a:pt x="372" y="1314"/>
                    <a:pt x="402" y="1376"/>
                    <a:pt x="413" y="1446"/>
                  </a:cubicBezTo>
                  <a:cubicBezTo>
                    <a:pt x="418" y="1448"/>
                    <a:pt x="428" y="1452"/>
                    <a:pt x="434" y="1448"/>
                  </a:cubicBezTo>
                  <a:cubicBezTo>
                    <a:pt x="428" y="1422"/>
                    <a:pt x="427" y="1402"/>
                    <a:pt x="415" y="1384"/>
                  </a:cubicBezTo>
                  <a:cubicBezTo>
                    <a:pt x="424" y="1363"/>
                    <a:pt x="408" y="1327"/>
                    <a:pt x="401" y="1300"/>
                  </a:cubicBezTo>
                  <a:cubicBezTo>
                    <a:pt x="399" y="1292"/>
                    <a:pt x="401" y="1281"/>
                    <a:pt x="398" y="1277"/>
                  </a:cubicBezTo>
                  <a:cubicBezTo>
                    <a:pt x="396" y="1275"/>
                    <a:pt x="391" y="1276"/>
                    <a:pt x="390" y="1273"/>
                  </a:cubicBezTo>
                  <a:cubicBezTo>
                    <a:pt x="384" y="1260"/>
                    <a:pt x="390" y="1243"/>
                    <a:pt x="378" y="1236"/>
                  </a:cubicBezTo>
                  <a:cubicBezTo>
                    <a:pt x="375" y="1247"/>
                    <a:pt x="364" y="1252"/>
                    <a:pt x="353" y="1246"/>
                  </a:cubicBezTo>
                  <a:close/>
                  <a:moveTo>
                    <a:pt x="308" y="1256"/>
                  </a:moveTo>
                  <a:cubicBezTo>
                    <a:pt x="330" y="1303"/>
                    <a:pt x="337" y="1357"/>
                    <a:pt x="365" y="1401"/>
                  </a:cubicBezTo>
                  <a:cubicBezTo>
                    <a:pt x="356" y="1407"/>
                    <a:pt x="372" y="1416"/>
                    <a:pt x="366" y="1430"/>
                  </a:cubicBezTo>
                  <a:cubicBezTo>
                    <a:pt x="381" y="1432"/>
                    <a:pt x="386" y="1442"/>
                    <a:pt x="399" y="1444"/>
                  </a:cubicBezTo>
                  <a:cubicBezTo>
                    <a:pt x="381" y="1372"/>
                    <a:pt x="363" y="1304"/>
                    <a:pt x="335" y="1238"/>
                  </a:cubicBezTo>
                  <a:cubicBezTo>
                    <a:pt x="331" y="1249"/>
                    <a:pt x="320" y="1253"/>
                    <a:pt x="308" y="1256"/>
                  </a:cubicBezTo>
                  <a:close/>
                  <a:moveTo>
                    <a:pt x="415" y="1281"/>
                  </a:moveTo>
                  <a:cubicBezTo>
                    <a:pt x="430" y="1311"/>
                    <a:pt x="418" y="1344"/>
                    <a:pt x="438" y="1366"/>
                  </a:cubicBezTo>
                  <a:cubicBezTo>
                    <a:pt x="454" y="1383"/>
                    <a:pt x="487" y="1389"/>
                    <a:pt x="506" y="1403"/>
                  </a:cubicBezTo>
                  <a:cubicBezTo>
                    <a:pt x="523" y="1416"/>
                    <a:pt x="531" y="1433"/>
                    <a:pt x="541" y="1452"/>
                  </a:cubicBezTo>
                  <a:cubicBezTo>
                    <a:pt x="552" y="1456"/>
                    <a:pt x="558" y="1455"/>
                    <a:pt x="574" y="1456"/>
                  </a:cubicBezTo>
                  <a:cubicBezTo>
                    <a:pt x="558" y="1391"/>
                    <a:pt x="543" y="1318"/>
                    <a:pt x="512" y="1250"/>
                  </a:cubicBezTo>
                  <a:cubicBezTo>
                    <a:pt x="474" y="1262"/>
                    <a:pt x="443" y="1261"/>
                    <a:pt x="415" y="1281"/>
                  </a:cubicBezTo>
                  <a:close/>
                  <a:moveTo>
                    <a:pt x="450" y="1450"/>
                  </a:moveTo>
                  <a:cubicBezTo>
                    <a:pt x="480" y="1451"/>
                    <a:pt x="495" y="1451"/>
                    <a:pt x="524" y="1450"/>
                  </a:cubicBezTo>
                  <a:cubicBezTo>
                    <a:pt x="508" y="1416"/>
                    <a:pt x="477" y="1398"/>
                    <a:pt x="440" y="1386"/>
                  </a:cubicBezTo>
                  <a:cubicBezTo>
                    <a:pt x="437" y="1407"/>
                    <a:pt x="460" y="1433"/>
                    <a:pt x="450" y="1450"/>
                  </a:cubicBezTo>
                  <a:close/>
                  <a:moveTo>
                    <a:pt x="786" y="1537"/>
                  </a:moveTo>
                  <a:cubicBezTo>
                    <a:pt x="775" y="1579"/>
                    <a:pt x="810" y="1625"/>
                    <a:pt x="772" y="1653"/>
                  </a:cubicBezTo>
                  <a:cubicBezTo>
                    <a:pt x="757" y="1652"/>
                    <a:pt x="733" y="1678"/>
                    <a:pt x="724" y="1655"/>
                  </a:cubicBezTo>
                  <a:cubicBezTo>
                    <a:pt x="722" y="1631"/>
                    <a:pt x="724" y="1601"/>
                    <a:pt x="722" y="1574"/>
                  </a:cubicBezTo>
                  <a:cubicBezTo>
                    <a:pt x="719" y="1539"/>
                    <a:pt x="747" y="1534"/>
                    <a:pt x="764" y="1562"/>
                  </a:cubicBezTo>
                  <a:cubicBezTo>
                    <a:pt x="757" y="1586"/>
                    <a:pt x="751" y="1617"/>
                    <a:pt x="762" y="1640"/>
                  </a:cubicBezTo>
                  <a:cubicBezTo>
                    <a:pt x="778" y="1618"/>
                    <a:pt x="765" y="1573"/>
                    <a:pt x="770" y="1539"/>
                  </a:cubicBezTo>
                  <a:cubicBezTo>
                    <a:pt x="762" y="1527"/>
                    <a:pt x="744" y="1524"/>
                    <a:pt x="725" y="1522"/>
                  </a:cubicBezTo>
                  <a:cubicBezTo>
                    <a:pt x="721" y="1529"/>
                    <a:pt x="715" y="1536"/>
                    <a:pt x="708" y="1541"/>
                  </a:cubicBezTo>
                  <a:cubicBezTo>
                    <a:pt x="710" y="1571"/>
                    <a:pt x="702" y="1637"/>
                    <a:pt x="710" y="1661"/>
                  </a:cubicBezTo>
                  <a:cubicBezTo>
                    <a:pt x="720" y="1691"/>
                    <a:pt x="774" y="1683"/>
                    <a:pt x="790" y="1663"/>
                  </a:cubicBezTo>
                  <a:cubicBezTo>
                    <a:pt x="794" y="1644"/>
                    <a:pt x="797" y="1608"/>
                    <a:pt x="790" y="1589"/>
                  </a:cubicBezTo>
                  <a:cubicBezTo>
                    <a:pt x="797" y="1583"/>
                    <a:pt x="792" y="1574"/>
                    <a:pt x="791" y="1566"/>
                  </a:cubicBezTo>
                  <a:cubicBezTo>
                    <a:pt x="790" y="1513"/>
                    <a:pt x="802" y="1458"/>
                    <a:pt x="776" y="1419"/>
                  </a:cubicBezTo>
                  <a:cubicBezTo>
                    <a:pt x="761" y="1419"/>
                    <a:pt x="746" y="1409"/>
                    <a:pt x="729" y="1413"/>
                  </a:cubicBezTo>
                  <a:cubicBezTo>
                    <a:pt x="711" y="1417"/>
                    <a:pt x="711" y="1434"/>
                    <a:pt x="704" y="1452"/>
                  </a:cubicBezTo>
                  <a:cubicBezTo>
                    <a:pt x="714" y="1451"/>
                    <a:pt x="716" y="1458"/>
                    <a:pt x="727" y="1456"/>
                  </a:cubicBezTo>
                  <a:cubicBezTo>
                    <a:pt x="730" y="1429"/>
                    <a:pt x="745" y="1423"/>
                    <a:pt x="764" y="1428"/>
                  </a:cubicBezTo>
                  <a:cubicBezTo>
                    <a:pt x="757" y="1435"/>
                    <a:pt x="766" y="1431"/>
                    <a:pt x="770" y="1436"/>
                  </a:cubicBezTo>
                  <a:cubicBezTo>
                    <a:pt x="766" y="1445"/>
                    <a:pt x="777" y="1452"/>
                    <a:pt x="780" y="1459"/>
                  </a:cubicBezTo>
                  <a:cubicBezTo>
                    <a:pt x="770" y="1481"/>
                    <a:pt x="786" y="1505"/>
                    <a:pt x="776" y="1527"/>
                  </a:cubicBezTo>
                  <a:cubicBezTo>
                    <a:pt x="780" y="1530"/>
                    <a:pt x="784" y="1532"/>
                    <a:pt x="786" y="1537"/>
                  </a:cubicBezTo>
                  <a:close/>
                  <a:moveTo>
                    <a:pt x="564" y="1510"/>
                  </a:moveTo>
                  <a:cubicBezTo>
                    <a:pt x="617" y="1499"/>
                    <a:pt x="637" y="1553"/>
                    <a:pt x="656" y="1589"/>
                  </a:cubicBezTo>
                  <a:cubicBezTo>
                    <a:pt x="651" y="1595"/>
                    <a:pt x="655" y="1596"/>
                    <a:pt x="650" y="1601"/>
                  </a:cubicBezTo>
                  <a:cubicBezTo>
                    <a:pt x="650" y="1602"/>
                    <a:pt x="650" y="1603"/>
                    <a:pt x="652" y="1603"/>
                  </a:cubicBezTo>
                  <a:cubicBezTo>
                    <a:pt x="664" y="1593"/>
                    <a:pt x="675" y="1576"/>
                    <a:pt x="692" y="1578"/>
                  </a:cubicBezTo>
                  <a:cubicBezTo>
                    <a:pt x="687" y="1529"/>
                    <a:pt x="711" y="1501"/>
                    <a:pt x="760" y="1514"/>
                  </a:cubicBezTo>
                  <a:cubicBezTo>
                    <a:pt x="760" y="1496"/>
                    <a:pt x="763" y="1493"/>
                    <a:pt x="758" y="1475"/>
                  </a:cubicBezTo>
                  <a:cubicBezTo>
                    <a:pt x="724" y="1467"/>
                    <a:pt x="675" y="1473"/>
                    <a:pt x="623" y="1471"/>
                  </a:cubicBezTo>
                  <a:cubicBezTo>
                    <a:pt x="561" y="1469"/>
                    <a:pt x="494" y="1461"/>
                    <a:pt x="440" y="1463"/>
                  </a:cubicBezTo>
                  <a:cubicBezTo>
                    <a:pt x="412" y="1460"/>
                    <a:pt x="373" y="1450"/>
                    <a:pt x="343" y="1438"/>
                  </a:cubicBezTo>
                  <a:cubicBezTo>
                    <a:pt x="334" y="1478"/>
                    <a:pt x="342" y="1522"/>
                    <a:pt x="347" y="1568"/>
                  </a:cubicBezTo>
                  <a:cubicBezTo>
                    <a:pt x="351" y="1606"/>
                    <a:pt x="356" y="1646"/>
                    <a:pt x="361" y="1686"/>
                  </a:cubicBezTo>
                  <a:cubicBezTo>
                    <a:pt x="369" y="1755"/>
                    <a:pt x="366" y="1834"/>
                    <a:pt x="380" y="1894"/>
                  </a:cubicBezTo>
                  <a:cubicBezTo>
                    <a:pt x="373" y="1914"/>
                    <a:pt x="384" y="1934"/>
                    <a:pt x="386" y="1952"/>
                  </a:cubicBezTo>
                  <a:cubicBezTo>
                    <a:pt x="394" y="2021"/>
                    <a:pt x="395" y="2086"/>
                    <a:pt x="407" y="2160"/>
                  </a:cubicBezTo>
                  <a:cubicBezTo>
                    <a:pt x="432" y="2174"/>
                    <a:pt x="464" y="2176"/>
                    <a:pt x="485" y="2189"/>
                  </a:cubicBezTo>
                  <a:cubicBezTo>
                    <a:pt x="539" y="2194"/>
                    <a:pt x="591" y="2207"/>
                    <a:pt x="646" y="2208"/>
                  </a:cubicBezTo>
                  <a:cubicBezTo>
                    <a:pt x="679" y="2210"/>
                    <a:pt x="712" y="2216"/>
                    <a:pt x="745" y="2214"/>
                  </a:cubicBezTo>
                  <a:cubicBezTo>
                    <a:pt x="807" y="2210"/>
                    <a:pt x="863" y="2184"/>
                    <a:pt x="929" y="2170"/>
                  </a:cubicBezTo>
                  <a:cubicBezTo>
                    <a:pt x="943" y="2159"/>
                    <a:pt x="959" y="2150"/>
                    <a:pt x="972" y="2139"/>
                  </a:cubicBezTo>
                  <a:cubicBezTo>
                    <a:pt x="983" y="2073"/>
                    <a:pt x="986" y="1997"/>
                    <a:pt x="995" y="1935"/>
                  </a:cubicBezTo>
                  <a:cubicBezTo>
                    <a:pt x="1001" y="1898"/>
                    <a:pt x="999" y="1861"/>
                    <a:pt x="1003" y="1824"/>
                  </a:cubicBezTo>
                  <a:cubicBezTo>
                    <a:pt x="1005" y="1808"/>
                    <a:pt x="1001" y="1792"/>
                    <a:pt x="1001" y="1776"/>
                  </a:cubicBezTo>
                  <a:cubicBezTo>
                    <a:pt x="1001" y="1767"/>
                    <a:pt x="1006" y="1758"/>
                    <a:pt x="1007" y="1749"/>
                  </a:cubicBezTo>
                  <a:cubicBezTo>
                    <a:pt x="1010" y="1702"/>
                    <a:pt x="1004" y="1644"/>
                    <a:pt x="1009" y="1584"/>
                  </a:cubicBezTo>
                  <a:cubicBezTo>
                    <a:pt x="1010" y="1565"/>
                    <a:pt x="1016" y="1549"/>
                    <a:pt x="1018" y="1535"/>
                  </a:cubicBezTo>
                  <a:cubicBezTo>
                    <a:pt x="1024" y="1499"/>
                    <a:pt x="1018" y="1462"/>
                    <a:pt x="1026" y="1425"/>
                  </a:cubicBezTo>
                  <a:cubicBezTo>
                    <a:pt x="979" y="1444"/>
                    <a:pt x="936" y="1454"/>
                    <a:pt x="883" y="1469"/>
                  </a:cubicBezTo>
                  <a:cubicBezTo>
                    <a:pt x="864" y="1464"/>
                    <a:pt x="828" y="1468"/>
                    <a:pt x="809" y="1469"/>
                  </a:cubicBezTo>
                  <a:cubicBezTo>
                    <a:pt x="804" y="1514"/>
                    <a:pt x="807" y="1541"/>
                    <a:pt x="807" y="1582"/>
                  </a:cubicBezTo>
                  <a:cubicBezTo>
                    <a:pt x="845" y="1604"/>
                    <a:pt x="862" y="1633"/>
                    <a:pt x="873" y="1671"/>
                  </a:cubicBezTo>
                  <a:cubicBezTo>
                    <a:pt x="868" y="1672"/>
                    <a:pt x="868" y="1677"/>
                    <a:pt x="873" y="1673"/>
                  </a:cubicBezTo>
                  <a:cubicBezTo>
                    <a:pt x="869" y="1702"/>
                    <a:pt x="866" y="1726"/>
                    <a:pt x="859" y="1754"/>
                  </a:cubicBezTo>
                  <a:cubicBezTo>
                    <a:pt x="842" y="1831"/>
                    <a:pt x="805" y="1870"/>
                    <a:pt x="762" y="1915"/>
                  </a:cubicBezTo>
                  <a:cubicBezTo>
                    <a:pt x="736" y="1944"/>
                    <a:pt x="701" y="1968"/>
                    <a:pt x="685" y="2001"/>
                  </a:cubicBezTo>
                  <a:cubicBezTo>
                    <a:pt x="677" y="2017"/>
                    <a:pt x="681" y="2044"/>
                    <a:pt x="659" y="2051"/>
                  </a:cubicBezTo>
                  <a:cubicBezTo>
                    <a:pt x="627" y="2024"/>
                    <a:pt x="593" y="1991"/>
                    <a:pt x="564" y="1954"/>
                  </a:cubicBezTo>
                  <a:cubicBezTo>
                    <a:pt x="556" y="1943"/>
                    <a:pt x="542" y="1927"/>
                    <a:pt x="535" y="1914"/>
                  </a:cubicBezTo>
                  <a:cubicBezTo>
                    <a:pt x="523" y="1886"/>
                    <a:pt x="530" y="1845"/>
                    <a:pt x="531" y="1815"/>
                  </a:cubicBezTo>
                  <a:cubicBezTo>
                    <a:pt x="532" y="1805"/>
                    <a:pt x="529" y="1795"/>
                    <a:pt x="529" y="1785"/>
                  </a:cubicBezTo>
                  <a:cubicBezTo>
                    <a:pt x="535" y="1715"/>
                    <a:pt x="582" y="1656"/>
                    <a:pt x="630" y="1624"/>
                  </a:cubicBezTo>
                  <a:cubicBezTo>
                    <a:pt x="616" y="1586"/>
                    <a:pt x="583" y="1563"/>
                    <a:pt x="551" y="1549"/>
                  </a:cubicBezTo>
                  <a:cubicBezTo>
                    <a:pt x="553" y="1534"/>
                    <a:pt x="564" y="1527"/>
                    <a:pt x="564" y="1510"/>
                  </a:cubicBezTo>
                  <a:close/>
                  <a:moveTo>
                    <a:pt x="570" y="1539"/>
                  </a:moveTo>
                  <a:cubicBezTo>
                    <a:pt x="595" y="1555"/>
                    <a:pt x="617" y="1574"/>
                    <a:pt x="634" y="1597"/>
                  </a:cubicBezTo>
                  <a:cubicBezTo>
                    <a:pt x="640" y="1573"/>
                    <a:pt x="601" y="1527"/>
                    <a:pt x="576" y="1522"/>
                  </a:cubicBezTo>
                  <a:cubicBezTo>
                    <a:pt x="577" y="1530"/>
                    <a:pt x="569" y="1530"/>
                    <a:pt x="570" y="1539"/>
                  </a:cubicBezTo>
                  <a:close/>
                  <a:moveTo>
                    <a:pt x="743" y="1615"/>
                  </a:moveTo>
                  <a:cubicBezTo>
                    <a:pt x="745" y="1600"/>
                    <a:pt x="750" y="1577"/>
                    <a:pt x="739" y="1568"/>
                  </a:cubicBezTo>
                  <a:cubicBezTo>
                    <a:pt x="744" y="1586"/>
                    <a:pt x="735" y="1600"/>
                    <a:pt x="743" y="1615"/>
                  </a:cubicBezTo>
                  <a:close/>
                  <a:moveTo>
                    <a:pt x="809" y="1653"/>
                  </a:moveTo>
                  <a:cubicBezTo>
                    <a:pt x="800" y="1671"/>
                    <a:pt x="788" y="1691"/>
                    <a:pt x="762" y="1694"/>
                  </a:cubicBezTo>
                  <a:cubicBezTo>
                    <a:pt x="694" y="1703"/>
                    <a:pt x="689" y="1650"/>
                    <a:pt x="694" y="1591"/>
                  </a:cubicBezTo>
                  <a:cubicBezTo>
                    <a:pt x="692" y="1591"/>
                    <a:pt x="692" y="1589"/>
                    <a:pt x="689" y="1589"/>
                  </a:cubicBezTo>
                  <a:cubicBezTo>
                    <a:pt x="615" y="1651"/>
                    <a:pt x="631" y="1766"/>
                    <a:pt x="656" y="1859"/>
                  </a:cubicBezTo>
                  <a:cubicBezTo>
                    <a:pt x="638" y="1845"/>
                    <a:pt x="627" y="1813"/>
                    <a:pt x="623" y="1789"/>
                  </a:cubicBezTo>
                  <a:cubicBezTo>
                    <a:pt x="613" y="1739"/>
                    <a:pt x="619" y="1691"/>
                    <a:pt x="630" y="1646"/>
                  </a:cubicBezTo>
                  <a:cubicBezTo>
                    <a:pt x="610" y="1650"/>
                    <a:pt x="595" y="1667"/>
                    <a:pt x="595" y="1685"/>
                  </a:cubicBezTo>
                  <a:cubicBezTo>
                    <a:pt x="554" y="1729"/>
                    <a:pt x="538" y="1814"/>
                    <a:pt x="549" y="1881"/>
                  </a:cubicBezTo>
                  <a:cubicBezTo>
                    <a:pt x="547" y="1885"/>
                    <a:pt x="543" y="1886"/>
                    <a:pt x="543" y="1892"/>
                  </a:cubicBezTo>
                  <a:cubicBezTo>
                    <a:pt x="572" y="1950"/>
                    <a:pt x="615" y="1994"/>
                    <a:pt x="663" y="2032"/>
                  </a:cubicBezTo>
                  <a:cubicBezTo>
                    <a:pt x="679" y="1931"/>
                    <a:pt x="779" y="1908"/>
                    <a:pt x="815" y="1830"/>
                  </a:cubicBezTo>
                  <a:cubicBezTo>
                    <a:pt x="837" y="1781"/>
                    <a:pt x="869" y="1708"/>
                    <a:pt x="846" y="1636"/>
                  </a:cubicBezTo>
                  <a:cubicBezTo>
                    <a:pt x="831" y="1628"/>
                    <a:pt x="830" y="1606"/>
                    <a:pt x="807" y="1607"/>
                  </a:cubicBezTo>
                  <a:cubicBezTo>
                    <a:pt x="810" y="1627"/>
                    <a:pt x="805" y="1638"/>
                    <a:pt x="809" y="16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592942" y="5669114"/>
            <a:ext cx="776288" cy="847725"/>
            <a:chOff x="3394075" y="4440238"/>
            <a:chExt cx="776288" cy="847725"/>
          </a:xfrm>
        </p:grpSpPr>
        <p:sp>
          <p:nvSpPr>
            <p:cNvPr id="75" name="Freeform 25"/>
            <p:cNvSpPr/>
            <p:nvPr/>
          </p:nvSpPr>
          <p:spPr bwMode="auto">
            <a:xfrm>
              <a:off x="3465513" y="4691063"/>
              <a:ext cx="200025" cy="187325"/>
            </a:xfrm>
            <a:custGeom>
              <a:avLst/>
              <a:gdLst>
                <a:gd name="T0" fmla="*/ 134 w 309"/>
                <a:gd name="T1" fmla="*/ 54 h 289"/>
                <a:gd name="T2" fmla="*/ 49 w 309"/>
                <a:gd name="T3" fmla="*/ 185 h 289"/>
                <a:gd name="T4" fmla="*/ 272 w 309"/>
                <a:gd name="T5" fmla="*/ 123 h 289"/>
                <a:gd name="T6" fmla="*/ 252 w 309"/>
                <a:gd name="T7" fmla="*/ 31 h 289"/>
                <a:gd name="T8" fmla="*/ 242 w 309"/>
                <a:gd name="T9" fmla="*/ 25 h 289"/>
                <a:gd name="T10" fmla="*/ 167 w 309"/>
                <a:gd name="T11" fmla="*/ 48 h 289"/>
                <a:gd name="T12" fmla="*/ 249 w 309"/>
                <a:gd name="T13" fmla="*/ 8 h 289"/>
                <a:gd name="T14" fmla="*/ 272 w 309"/>
                <a:gd name="T15" fmla="*/ 182 h 289"/>
                <a:gd name="T16" fmla="*/ 49 w 309"/>
                <a:gd name="T17" fmla="*/ 234 h 289"/>
                <a:gd name="T18" fmla="*/ 134 w 309"/>
                <a:gd name="T19" fmla="*/ 5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289">
                  <a:moveTo>
                    <a:pt x="134" y="54"/>
                  </a:moveTo>
                  <a:cubicBezTo>
                    <a:pt x="86" y="80"/>
                    <a:pt x="33" y="112"/>
                    <a:pt x="49" y="185"/>
                  </a:cubicBezTo>
                  <a:cubicBezTo>
                    <a:pt x="72" y="289"/>
                    <a:pt x="259" y="205"/>
                    <a:pt x="272" y="123"/>
                  </a:cubicBezTo>
                  <a:cubicBezTo>
                    <a:pt x="276" y="91"/>
                    <a:pt x="262" y="67"/>
                    <a:pt x="252" y="31"/>
                  </a:cubicBezTo>
                  <a:cubicBezTo>
                    <a:pt x="246" y="31"/>
                    <a:pt x="244" y="29"/>
                    <a:pt x="242" y="25"/>
                  </a:cubicBezTo>
                  <a:cubicBezTo>
                    <a:pt x="203" y="17"/>
                    <a:pt x="186" y="47"/>
                    <a:pt x="167" y="48"/>
                  </a:cubicBezTo>
                  <a:cubicBezTo>
                    <a:pt x="169" y="22"/>
                    <a:pt x="213" y="0"/>
                    <a:pt x="249" y="8"/>
                  </a:cubicBezTo>
                  <a:cubicBezTo>
                    <a:pt x="290" y="49"/>
                    <a:pt x="309" y="127"/>
                    <a:pt x="272" y="182"/>
                  </a:cubicBezTo>
                  <a:cubicBezTo>
                    <a:pt x="236" y="234"/>
                    <a:pt x="105" y="283"/>
                    <a:pt x="49" y="234"/>
                  </a:cubicBezTo>
                  <a:cubicBezTo>
                    <a:pt x="0" y="166"/>
                    <a:pt x="49" y="40"/>
                    <a:pt x="134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26"/>
            <p:cNvSpPr/>
            <p:nvPr/>
          </p:nvSpPr>
          <p:spPr bwMode="auto">
            <a:xfrm>
              <a:off x="3459163" y="4911725"/>
              <a:ext cx="111125" cy="88900"/>
            </a:xfrm>
            <a:custGeom>
              <a:avLst/>
              <a:gdLst>
                <a:gd name="T0" fmla="*/ 104 w 171"/>
                <a:gd name="T1" fmla="*/ 0 h 136"/>
                <a:gd name="T2" fmla="*/ 133 w 171"/>
                <a:gd name="T3" fmla="*/ 112 h 136"/>
                <a:gd name="T4" fmla="*/ 51 w 171"/>
                <a:gd name="T5" fmla="*/ 128 h 136"/>
                <a:gd name="T6" fmla="*/ 81 w 171"/>
                <a:gd name="T7" fmla="*/ 17 h 136"/>
                <a:gd name="T8" fmla="*/ 45 w 171"/>
                <a:gd name="T9" fmla="*/ 69 h 136"/>
                <a:gd name="T10" fmla="*/ 48 w 171"/>
                <a:gd name="T11" fmla="*/ 99 h 136"/>
                <a:gd name="T12" fmla="*/ 136 w 171"/>
                <a:gd name="T13" fmla="*/ 69 h 136"/>
                <a:gd name="T14" fmla="*/ 104 w 171"/>
                <a:gd name="T1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36">
                  <a:moveTo>
                    <a:pt x="104" y="0"/>
                  </a:moveTo>
                  <a:cubicBezTo>
                    <a:pt x="158" y="4"/>
                    <a:pt x="171" y="83"/>
                    <a:pt x="133" y="112"/>
                  </a:cubicBezTo>
                  <a:cubicBezTo>
                    <a:pt x="118" y="124"/>
                    <a:pt x="71" y="136"/>
                    <a:pt x="51" y="128"/>
                  </a:cubicBezTo>
                  <a:cubicBezTo>
                    <a:pt x="0" y="109"/>
                    <a:pt x="27" y="25"/>
                    <a:pt x="81" y="17"/>
                  </a:cubicBezTo>
                  <a:cubicBezTo>
                    <a:pt x="94" y="34"/>
                    <a:pt x="50" y="45"/>
                    <a:pt x="45" y="69"/>
                  </a:cubicBezTo>
                  <a:cubicBezTo>
                    <a:pt x="42" y="82"/>
                    <a:pt x="53" y="85"/>
                    <a:pt x="48" y="99"/>
                  </a:cubicBezTo>
                  <a:cubicBezTo>
                    <a:pt x="80" y="123"/>
                    <a:pt x="130" y="101"/>
                    <a:pt x="136" y="69"/>
                  </a:cubicBezTo>
                  <a:cubicBezTo>
                    <a:pt x="143" y="38"/>
                    <a:pt x="112" y="29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27"/>
            <p:cNvSpPr>
              <a:spLocks noEditPoints="1"/>
            </p:cNvSpPr>
            <p:nvPr/>
          </p:nvSpPr>
          <p:spPr bwMode="auto">
            <a:xfrm>
              <a:off x="3394075" y="4440238"/>
              <a:ext cx="776288" cy="847725"/>
            </a:xfrm>
            <a:custGeom>
              <a:avLst/>
              <a:gdLst>
                <a:gd name="T0" fmla="*/ 554 w 1200"/>
                <a:gd name="T1" fmla="*/ 1203 h 1312"/>
                <a:gd name="T2" fmla="*/ 289 w 1200"/>
                <a:gd name="T3" fmla="*/ 1187 h 1312"/>
                <a:gd name="T4" fmla="*/ 10 w 1200"/>
                <a:gd name="T5" fmla="*/ 656 h 1312"/>
                <a:gd name="T6" fmla="*/ 82 w 1200"/>
                <a:gd name="T7" fmla="*/ 456 h 1312"/>
                <a:gd name="T8" fmla="*/ 577 w 1200"/>
                <a:gd name="T9" fmla="*/ 279 h 1312"/>
                <a:gd name="T10" fmla="*/ 780 w 1200"/>
                <a:gd name="T11" fmla="*/ 63 h 1312"/>
                <a:gd name="T12" fmla="*/ 882 w 1200"/>
                <a:gd name="T13" fmla="*/ 171 h 1312"/>
                <a:gd name="T14" fmla="*/ 1170 w 1200"/>
                <a:gd name="T15" fmla="*/ 194 h 1312"/>
                <a:gd name="T16" fmla="*/ 1079 w 1200"/>
                <a:gd name="T17" fmla="*/ 410 h 1312"/>
                <a:gd name="T18" fmla="*/ 1170 w 1200"/>
                <a:gd name="T19" fmla="*/ 587 h 1312"/>
                <a:gd name="T20" fmla="*/ 1036 w 1200"/>
                <a:gd name="T21" fmla="*/ 1053 h 1312"/>
                <a:gd name="T22" fmla="*/ 636 w 1200"/>
                <a:gd name="T23" fmla="*/ 1229 h 1312"/>
                <a:gd name="T24" fmla="*/ 551 w 1200"/>
                <a:gd name="T25" fmla="*/ 1246 h 1312"/>
                <a:gd name="T26" fmla="*/ 735 w 1200"/>
                <a:gd name="T27" fmla="*/ 60 h 1312"/>
                <a:gd name="T28" fmla="*/ 669 w 1200"/>
                <a:gd name="T29" fmla="*/ 76 h 1312"/>
                <a:gd name="T30" fmla="*/ 630 w 1200"/>
                <a:gd name="T31" fmla="*/ 197 h 1312"/>
                <a:gd name="T32" fmla="*/ 603 w 1200"/>
                <a:gd name="T33" fmla="*/ 296 h 1312"/>
                <a:gd name="T34" fmla="*/ 735 w 1200"/>
                <a:gd name="T35" fmla="*/ 86 h 1312"/>
                <a:gd name="T36" fmla="*/ 1039 w 1200"/>
                <a:gd name="T37" fmla="*/ 210 h 1312"/>
                <a:gd name="T38" fmla="*/ 754 w 1200"/>
                <a:gd name="T39" fmla="*/ 266 h 1312"/>
                <a:gd name="T40" fmla="*/ 807 w 1200"/>
                <a:gd name="T41" fmla="*/ 305 h 1312"/>
                <a:gd name="T42" fmla="*/ 833 w 1200"/>
                <a:gd name="T43" fmla="*/ 302 h 1312"/>
                <a:gd name="T44" fmla="*/ 938 w 1200"/>
                <a:gd name="T45" fmla="*/ 220 h 1312"/>
                <a:gd name="T46" fmla="*/ 970 w 1200"/>
                <a:gd name="T47" fmla="*/ 286 h 1312"/>
                <a:gd name="T48" fmla="*/ 1079 w 1200"/>
                <a:gd name="T49" fmla="*/ 260 h 1312"/>
                <a:gd name="T50" fmla="*/ 993 w 1200"/>
                <a:gd name="T51" fmla="*/ 404 h 1312"/>
                <a:gd name="T52" fmla="*/ 918 w 1200"/>
                <a:gd name="T53" fmla="*/ 440 h 1312"/>
                <a:gd name="T54" fmla="*/ 790 w 1200"/>
                <a:gd name="T55" fmla="*/ 348 h 1312"/>
                <a:gd name="T56" fmla="*/ 875 w 1200"/>
                <a:gd name="T57" fmla="*/ 446 h 1312"/>
                <a:gd name="T58" fmla="*/ 1161 w 1200"/>
                <a:gd name="T59" fmla="*/ 227 h 1312"/>
                <a:gd name="T60" fmla="*/ 417 w 1200"/>
                <a:gd name="T61" fmla="*/ 296 h 1312"/>
                <a:gd name="T62" fmla="*/ 158 w 1200"/>
                <a:gd name="T63" fmla="*/ 410 h 1312"/>
                <a:gd name="T64" fmla="*/ 112 w 1200"/>
                <a:gd name="T65" fmla="*/ 463 h 1312"/>
                <a:gd name="T66" fmla="*/ 46 w 1200"/>
                <a:gd name="T67" fmla="*/ 784 h 1312"/>
                <a:gd name="T68" fmla="*/ 197 w 1200"/>
                <a:gd name="T69" fmla="*/ 1059 h 1312"/>
                <a:gd name="T70" fmla="*/ 499 w 1200"/>
                <a:gd name="T71" fmla="*/ 1190 h 1312"/>
                <a:gd name="T72" fmla="*/ 518 w 1200"/>
                <a:gd name="T73" fmla="*/ 1174 h 1312"/>
                <a:gd name="T74" fmla="*/ 662 w 1200"/>
                <a:gd name="T75" fmla="*/ 1075 h 1312"/>
                <a:gd name="T76" fmla="*/ 767 w 1200"/>
                <a:gd name="T77" fmla="*/ 1213 h 1312"/>
                <a:gd name="T78" fmla="*/ 990 w 1200"/>
                <a:gd name="T79" fmla="*/ 1062 h 1312"/>
                <a:gd name="T80" fmla="*/ 1144 w 1200"/>
                <a:gd name="T81" fmla="*/ 676 h 1312"/>
                <a:gd name="T82" fmla="*/ 1046 w 1200"/>
                <a:gd name="T83" fmla="*/ 437 h 1312"/>
                <a:gd name="T84" fmla="*/ 682 w 1200"/>
                <a:gd name="T85" fmla="*/ 453 h 1312"/>
                <a:gd name="T86" fmla="*/ 548 w 1200"/>
                <a:gd name="T87" fmla="*/ 377 h 1312"/>
                <a:gd name="T88" fmla="*/ 607 w 1200"/>
                <a:gd name="T89" fmla="*/ 437 h 1312"/>
                <a:gd name="T90" fmla="*/ 417 w 1200"/>
                <a:gd name="T91" fmla="*/ 29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0" h="1312">
                  <a:moveTo>
                    <a:pt x="551" y="1246"/>
                  </a:moveTo>
                  <a:cubicBezTo>
                    <a:pt x="547" y="1231"/>
                    <a:pt x="547" y="1216"/>
                    <a:pt x="554" y="1203"/>
                  </a:cubicBezTo>
                  <a:cubicBezTo>
                    <a:pt x="521" y="1217"/>
                    <a:pt x="492" y="1242"/>
                    <a:pt x="453" y="1259"/>
                  </a:cubicBezTo>
                  <a:cubicBezTo>
                    <a:pt x="382" y="1264"/>
                    <a:pt x="341" y="1224"/>
                    <a:pt x="289" y="1187"/>
                  </a:cubicBezTo>
                  <a:cubicBezTo>
                    <a:pt x="211" y="1131"/>
                    <a:pt x="152" y="1067"/>
                    <a:pt x="102" y="977"/>
                  </a:cubicBezTo>
                  <a:cubicBezTo>
                    <a:pt x="49" y="882"/>
                    <a:pt x="0" y="799"/>
                    <a:pt x="10" y="656"/>
                  </a:cubicBezTo>
                  <a:cubicBezTo>
                    <a:pt x="14" y="608"/>
                    <a:pt x="29" y="584"/>
                    <a:pt x="40" y="535"/>
                  </a:cubicBezTo>
                  <a:cubicBezTo>
                    <a:pt x="60" y="514"/>
                    <a:pt x="70" y="484"/>
                    <a:pt x="82" y="456"/>
                  </a:cubicBezTo>
                  <a:cubicBezTo>
                    <a:pt x="157" y="389"/>
                    <a:pt x="214" y="306"/>
                    <a:pt x="332" y="283"/>
                  </a:cubicBezTo>
                  <a:cubicBezTo>
                    <a:pt x="395" y="237"/>
                    <a:pt x="514" y="255"/>
                    <a:pt x="577" y="279"/>
                  </a:cubicBezTo>
                  <a:cubicBezTo>
                    <a:pt x="585" y="211"/>
                    <a:pt x="620" y="120"/>
                    <a:pt x="643" y="47"/>
                  </a:cubicBezTo>
                  <a:cubicBezTo>
                    <a:pt x="681" y="16"/>
                    <a:pt x="762" y="0"/>
                    <a:pt x="780" y="63"/>
                  </a:cubicBezTo>
                  <a:cubicBezTo>
                    <a:pt x="729" y="147"/>
                    <a:pt x="691" y="210"/>
                    <a:pt x="666" y="315"/>
                  </a:cubicBezTo>
                  <a:cubicBezTo>
                    <a:pt x="707" y="253"/>
                    <a:pt x="781" y="176"/>
                    <a:pt x="882" y="171"/>
                  </a:cubicBezTo>
                  <a:cubicBezTo>
                    <a:pt x="909" y="170"/>
                    <a:pt x="932" y="180"/>
                    <a:pt x="957" y="168"/>
                  </a:cubicBezTo>
                  <a:cubicBezTo>
                    <a:pt x="1030" y="188"/>
                    <a:pt x="1116" y="216"/>
                    <a:pt x="1170" y="194"/>
                  </a:cubicBezTo>
                  <a:cubicBezTo>
                    <a:pt x="1183" y="197"/>
                    <a:pt x="1192" y="203"/>
                    <a:pt x="1200" y="210"/>
                  </a:cubicBezTo>
                  <a:cubicBezTo>
                    <a:pt x="1175" y="280"/>
                    <a:pt x="1149" y="376"/>
                    <a:pt x="1079" y="410"/>
                  </a:cubicBezTo>
                  <a:cubicBezTo>
                    <a:pt x="1106" y="429"/>
                    <a:pt x="1118" y="455"/>
                    <a:pt x="1138" y="486"/>
                  </a:cubicBezTo>
                  <a:cubicBezTo>
                    <a:pt x="1161" y="523"/>
                    <a:pt x="1167" y="532"/>
                    <a:pt x="1170" y="587"/>
                  </a:cubicBezTo>
                  <a:cubicBezTo>
                    <a:pt x="1178" y="729"/>
                    <a:pt x="1151" y="832"/>
                    <a:pt x="1095" y="941"/>
                  </a:cubicBezTo>
                  <a:cubicBezTo>
                    <a:pt x="1076" y="979"/>
                    <a:pt x="1047" y="1016"/>
                    <a:pt x="1036" y="1053"/>
                  </a:cubicBezTo>
                  <a:cubicBezTo>
                    <a:pt x="942" y="1153"/>
                    <a:pt x="806" y="1312"/>
                    <a:pt x="636" y="1207"/>
                  </a:cubicBezTo>
                  <a:cubicBezTo>
                    <a:pt x="626" y="1212"/>
                    <a:pt x="648" y="1221"/>
                    <a:pt x="636" y="1229"/>
                  </a:cubicBezTo>
                  <a:cubicBezTo>
                    <a:pt x="616" y="1232"/>
                    <a:pt x="605" y="1226"/>
                    <a:pt x="603" y="1210"/>
                  </a:cubicBezTo>
                  <a:cubicBezTo>
                    <a:pt x="596" y="1210"/>
                    <a:pt x="589" y="1255"/>
                    <a:pt x="551" y="1246"/>
                  </a:cubicBezTo>
                  <a:close/>
                  <a:moveTo>
                    <a:pt x="685" y="53"/>
                  </a:moveTo>
                  <a:cubicBezTo>
                    <a:pt x="693" y="64"/>
                    <a:pt x="719" y="66"/>
                    <a:pt x="735" y="60"/>
                  </a:cubicBezTo>
                  <a:cubicBezTo>
                    <a:pt x="723" y="40"/>
                    <a:pt x="701" y="54"/>
                    <a:pt x="685" y="53"/>
                  </a:cubicBezTo>
                  <a:close/>
                  <a:moveTo>
                    <a:pt x="669" y="76"/>
                  </a:moveTo>
                  <a:cubicBezTo>
                    <a:pt x="656" y="87"/>
                    <a:pt x="629" y="163"/>
                    <a:pt x="626" y="181"/>
                  </a:cubicBezTo>
                  <a:cubicBezTo>
                    <a:pt x="626" y="185"/>
                    <a:pt x="631" y="194"/>
                    <a:pt x="630" y="197"/>
                  </a:cubicBezTo>
                  <a:cubicBezTo>
                    <a:pt x="628" y="201"/>
                    <a:pt x="618" y="204"/>
                    <a:pt x="617" y="207"/>
                  </a:cubicBezTo>
                  <a:cubicBezTo>
                    <a:pt x="604" y="234"/>
                    <a:pt x="619" y="275"/>
                    <a:pt x="603" y="296"/>
                  </a:cubicBezTo>
                  <a:cubicBezTo>
                    <a:pt x="610" y="332"/>
                    <a:pt x="607" y="378"/>
                    <a:pt x="633" y="414"/>
                  </a:cubicBezTo>
                  <a:cubicBezTo>
                    <a:pt x="629" y="280"/>
                    <a:pt x="680" y="178"/>
                    <a:pt x="735" y="86"/>
                  </a:cubicBezTo>
                  <a:cubicBezTo>
                    <a:pt x="711" y="94"/>
                    <a:pt x="692" y="85"/>
                    <a:pt x="669" y="76"/>
                  </a:cubicBezTo>
                  <a:close/>
                  <a:moveTo>
                    <a:pt x="1039" y="210"/>
                  </a:moveTo>
                  <a:cubicBezTo>
                    <a:pt x="1012" y="217"/>
                    <a:pt x="991" y="203"/>
                    <a:pt x="967" y="201"/>
                  </a:cubicBezTo>
                  <a:cubicBezTo>
                    <a:pt x="892" y="193"/>
                    <a:pt x="818" y="241"/>
                    <a:pt x="754" y="266"/>
                  </a:cubicBezTo>
                  <a:cubicBezTo>
                    <a:pt x="735" y="301"/>
                    <a:pt x="685" y="336"/>
                    <a:pt x="676" y="384"/>
                  </a:cubicBezTo>
                  <a:cubicBezTo>
                    <a:pt x="712" y="350"/>
                    <a:pt x="763" y="323"/>
                    <a:pt x="807" y="305"/>
                  </a:cubicBezTo>
                  <a:cubicBezTo>
                    <a:pt x="813" y="286"/>
                    <a:pt x="807" y="276"/>
                    <a:pt x="823" y="266"/>
                  </a:cubicBezTo>
                  <a:cubicBezTo>
                    <a:pt x="830" y="282"/>
                    <a:pt x="826" y="287"/>
                    <a:pt x="833" y="302"/>
                  </a:cubicBezTo>
                  <a:cubicBezTo>
                    <a:pt x="841" y="301"/>
                    <a:pt x="844" y="293"/>
                    <a:pt x="853" y="292"/>
                  </a:cubicBezTo>
                  <a:cubicBezTo>
                    <a:pt x="910" y="298"/>
                    <a:pt x="912" y="247"/>
                    <a:pt x="938" y="220"/>
                  </a:cubicBezTo>
                  <a:cubicBezTo>
                    <a:pt x="942" y="235"/>
                    <a:pt x="936" y="263"/>
                    <a:pt x="934" y="283"/>
                  </a:cubicBezTo>
                  <a:cubicBezTo>
                    <a:pt x="944" y="273"/>
                    <a:pt x="956" y="283"/>
                    <a:pt x="970" y="286"/>
                  </a:cubicBezTo>
                  <a:cubicBezTo>
                    <a:pt x="1006" y="277"/>
                    <a:pt x="1038" y="266"/>
                    <a:pt x="1066" y="250"/>
                  </a:cubicBezTo>
                  <a:cubicBezTo>
                    <a:pt x="1066" y="256"/>
                    <a:pt x="1080" y="250"/>
                    <a:pt x="1079" y="260"/>
                  </a:cubicBezTo>
                  <a:cubicBezTo>
                    <a:pt x="1055" y="308"/>
                    <a:pt x="996" y="323"/>
                    <a:pt x="948" y="322"/>
                  </a:cubicBezTo>
                  <a:cubicBezTo>
                    <a:pt x="961" y="349"/>
                    <a:pt x="994" y="374"/>
                    <a:pt x="993" y="404"/>
                  </a:cubicBezTo>
                  <a:cubicBezTo>
                    <a:pt x="953" y="373"/>
                    <a:pt x="911" y="294"/>
                    <a:pt x="849" y="335"/>
                  </a:cubicBezTo>
                  <a:cubicBezTo>
                    <a:pt x="882" y="360"/>
                    <a:pt x="929" y="400"/>
                    <a:pt x="918" y="440"/>
                  </a:cubicBezTo>
                  <a:cubicBezTo>
                    <a:pt x="886" y="415"/>
                    <a:pt x="870" y="375"/>
                    <a:pt x="830" y="358"/>
                  </a:cubicBezTo>
                  <a:cubicBezTo>
                    <a:pt x="824" y="369"/>
                    <a:pt x="796" y="356"/>
                    <a:pt x="790" y="348"/>
                  </a:cubicBezTo>
                  <a:cubicBezTo>
                    <a:pt x="750" y="373"/>
                    <a:pt x="708" y="396"/>
                    <a:pt x="689" y="427"/>
                  </a:cubicBezTo>
                  <a:cubicBezTo>
                    <a:pt x="744" y="416"/>
                    <a:pt x="815" y="440"/>
                    <a:pt x="875" y="446"/>
                  </a:cubicBezTo>
                  <a:cubicBezTo>
                    <a:pt x="936" y="453"/>
                    <a:pt x="1004" y="445"/>
                    <a:pt x="1049" y="407"/>
                  </a:cubicBezTo>
                  <a:cubicBezTo>
                    <a:pt x="1102" y="362"/>
                    <a:pt x="1149" y="306"/>
                    <a:pt x="1161" y="227"/>
                  </a:cubicBezTo>
                  <a:cubicBezTo>
                    <a:pt x="1116" y="229"/>
                    <a:pt x="1080" y="232"/>
                    <a:pt x="1039" y="210"/>
                  </a:cubicBezTo>
                  <a:close/>
                  <a:moveTo>
                    <a:pt x="417" y="296"/>
                  </a:moveTo>
                  <a:cubicBezTo>
                    <a:pt x="341" y="301"/>
                    <a:pt x="306" y="316"/>
                    <a:pt x="259" y="348"/>
                  </a:cubicBezTo>
                  <a:cubicBezTo>
                    <a:pt x="227" y="370"/>
                    <a:pt x="186" y="388"/>
                    <a:pt x="158" y="410"/>
                  </a:cubicBezTo>
                  <a:cubicBezTo>
                    <a:pt x="143" y="422"/>
                    <a:pt x="142" y="437"/>
                    <a:pt x="132" y="450"/>
                  </a:cubicBezTo>
                  <a:cubicBezTo>
                    <a:pt x="127" y="455"/>
                    <a:pt x="116" y="457"/>
                    <a:pt x="112" y="463"/>
                  </a:cubicBezTo>
                  <a:cubicBezTo>
                    <a:pt x="75" y="506"/>
                    <a:pt x="63" y="564"/>
                    <a:pt x="43" y="607"/>
                  </a:cubicBezTo>
                  <a:cubicBezTo>
                    <a:pt x="40" y="666"/>
                    <a:pt x="31" y="727"/>
                    <a:pt x="46" y="784"/>
                  </a:cubicBezTo>
                  <a:cubicBezTo>
                    <a:pt x="53" y="809"/>
                    <a:pt x="68" y="836"/>
                    <a:pt x="79" y="862"/>
                  </a:cubicBezTo>
                  <a:cubicBezTo>
                    <a:pt x="113" y="943"/>
                    <a:pt x="142" y="997"/>
                    <a:pt x="197" y="1059"/>
                  </a:cubicBezTo>
                  <a:cubicBezTo>
                    <a:pt x="264" y="1134"/>
                    <a:pt x="336" y="1197"/>
                    <a:pt x="433" y="1223"/>
                  </a:cubicBezTo>
                  <a:cubicBezTo>
                    <a:pt x="459" y="1216"/>
                    <a:pt x="483" y="1207"/>
                    <a:pt x="499" y="1190"/>
                  </a:cubicBezTo>
                  <a:cubicBezTo>
                    <a:pt x="463" y="1178"/>
                    <a:pt x="425" y="1150"/>
                    <a:pt x="427" y="1112"/>
                  </a:cubicBezTo>
                  <a:cubicBezTo>
                    <a:pt x="454" y="1133"/>
                    <a:pt x="475" y="1171"/>
                    <a:pt x="518" y="1174"/>
                  </a:cubicBezTo>
                  <a:cubicBezTo>
                    <a:pt x="561" y="1177"/>
                    <a:pt x="594" y="1150"/>
                    <a:pt x="626" y="1131"/>
                  </a:cubicBezTo>
                  <a:cubicBezTo>
                    <a:pt x="638" y="1112"/>
                    <a:pt x="635" y="1079"/>
                    <a:pt x="662" y="1075"/>
                  </a:cubicBezTo>
                  <a:cubicBezTo>
                    <a:pt x="677" y="1108"/>
                    <a:pt x="645" y="1146"/>
                    <a:pt x="626" y="1167"/>
                  </a:cubicBezTo>
                  <a:cubicBezTo>
                    <a:pt x="674" y="1186"/>
                    <a:pt x="719" y="1219"/>
                    <a:pt x="767" y="1213"/>
                  </a:cubicBezTo>
                  <a:cubicBezTo>
                    <a:pt x="823" y="1206"/>
                    <a:pt x="880" y="1170"/>
                    <a:pt x="921" y="1134"/>
                  </a:cubicBezTo>
                  <a:cubicBezTo>
                    <a:pt x="939" y="1120"/>
                    <a:pt x="978" y="1082"/>
                    <a:pt x="990" y="1062"/>
                  </a:cubicBezTo>
                  <a:cubicBezTo>
                    <a:pt x="1055" y="957"/>
                    <a:pt x="1132" y="853"/>
                    <a:pt x="1131" y="695"/>
                  </a:cubicBezTo>
                  <a:cubicBezTo>
                    <a:pt x="1133" y="686"/>
                    <a:pt x="1142" y="685"/>
                    <a:pt x="1144" y="676"/>
                  </a:cubicBezTo>
                  <a:cubicBezTo>
                    <a:pt x="1135" y="604"/>
                    <a:pt x="1138" y="558"/>
                    <a:pt x="1111" y="492"/>
                  </a:cubicBezTo>
                  <a:cubicBezTo>
                    <a:pt x="1090" y="473"/>
                    <a:pt x="1069" y="453"/>
                    <a:pt x="1046" y="437"/>
                  </a:cubicBezTo>
                  <a:cubicBezTo>
                    <a:pt x="1005" y="473"/>
                    <a:pt x="929" y="475"/>
                    <a:pt x="853" y="476"/>
                  </a:cubicBezTo>
                  <a:cubicBezTo>
                    <a:pt x="810" y="452"/>
                    <a:pt x="726" y="455"/>
                    <a:pt x="682" y="453"/>
                  </a:cubicBezTo>
                  <a:cubicBezTo>
                    <a:pt x="646" y="489"/>
                    <a:pt x="580" y="466"/>
                    <a:pt x="541" y="450"/>
                  </a:cubicBezTo>
                  <a:cubicBezTo>
                    <a:pt x="525" y="428"/>
                    <a:pt x="502" y="385"/>
                    <a:pt x="548" y="377"/>
                  </a:cubicBezTo>
                  <a:cubicBezTo>
                    <a:pt x="559" y="389"/>
                    <a:pt x="543" y="406"/>
                    <a:pt x="554" y="423"/>
                  </a:cubicBezTo>
                  <a:cubicBezTo>
                    <a:pt x="568" y="432"/>
                    <a:pt x="589" y="433"/>
                    <a:pt x="607" y="437"/>
                  </a:cubicBezTo>
                  <a:cubicBezTo>
                    <a:pt x="586" y="398"/>
                    <a:pt x="580" y="353"/>
                    <a:pt x="574" y="309"/>
                  </a:cubicBezTo>
                  <a:cubicBezTo>
                    <a:pt x="527" y="268"/>
                    <a:pt x="474" y="292"/>
                    <a:pt x="417" y="2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1" name="组合 270"/>
          <p:cNvGrpSpPr/>
          <p:nvPr/>
        </p:nvGrpSpPr>
        <p:grpSpPr>
          <a:xfrm>
            <a:off x="4383377" y="532971"/>
            <a:ext cx="1541998" cy="1160496"/>
            <a:chOff x="5541963" y="495300"/>
            <a:chExt cx="1071563" cy="806450"/>
          </a:xfrm>
        </p:grpSpPr>
        <p:sp>
          <p:nvSpPr>
            <p:cNvPr id="78" name="Freeform 28"/>
            <p:cNvSpPr/>
            <p:nvPr/>
          </p:nvSpPr>
          <p:spPr bwMode="auto">
            <a:xfrm>
              <a:off x="6230938" y="571500"/>
              <a:ext cx="17463" cy="44450"/>
            </a:xfrm>
            <a:custGeom>
              <a:avLst/>
              <a:gdLst>
                <a:gd name="T0" fmla="*/ 2 w 29"/>
                <a:gd name="T1" fmla="*/ 2 h 68"/>
                <a:gd name="T2" fmla="*/ 15 w 29"/>
                <a:gd name="T3" fmla="*/ 6 h 68"/>
                <a:gd name="T4" fmla="*/ 25 w 29"/>
                <a:gd name="T5" fmla="*/ 68 h 68"/>
                <a:gd name="T6" fmla="*/ 0 w 29"/>
                <a:gd name="T7" fmla="*/ 10 h 68"/>
                <a:gd name="T8" fmla="*/ 2 w 29"/>
                <a:gd name="T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8">
                  <a:moveTo>
                    <a:pt x="2" y="2"/>
                  </a:moveTo>
                  <a:cubicBezTo>
                    <a:pt x="10" y="0"/>
                    <a:pt x="9" y="6"/>
                    <a:pt x="15" y="6"/>
                  </a:cubicBezTo>
                  <a:cubicBezTo>
                    <a:pt x="15" y="28"/>
                    <a:pt x="29" y="54"/>
                    <a:pt x="25" y="68"/>
                  </a:cubicBezTo>
                  <a:cubicBezTo>
                    <a:pt x="8" y="57"/>
                    <a:pt x="13" y="25"/>
                    <a:pt x="0" y="10"/>
                  </a:cubicBezTo>
                  <a:cubicBezTo>
                    <a:pt x="0" y="6"/>
                    <a:pt x="2" y="6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29"/>
            <p:cNvSpPr/>
            <p:nvPr/>
          </p:nvSpPr>
          <p:spPr bwMode="auto">
            <a:xfrm>
              <a:off x="6257925" y="573088"/>
              <a:ext cx="14288" cy="34925"/>
            </a:xfrm>
            <a:custGeom>
              <a:avLst/>
              <a:gdLst>
                <a:gd name="T0" fmla="*/ 15 w 22"/>
                <a:gd name="T1" fmla="*/ 6 h 55"/>
                <a:gd name="T2" fmla="*/ 14 w 22"/>
                <a:gd name="T3" fmla="*/ 55 h 55"/>
                <a:gd name="T4" fmla="*/ 0 w 22"/>
                <a:gd name="T5" fmla="*/ 4 h 55"/>
                <a:gd name="T6" fmla="*/ 15 w 22"/>
                <a:gd name="T7" fmla="*/ 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55">
                  <a:moveTo>
                    <a:pt x="15" y="6"/>
                  </a:moveTo>
                  <a:cubicBezTo>
                    <a:pt x="14" y="26"/>
                    <a:pt x="22" y="41"/>
                    <a:pt x="14" y="55"/>
                  </a:cubicBezTo>
                  <a:cubicBezTo>
                    <a:pt x="1" y="46"/>
                    <a:pt x="7" y="19"/>
                    <a:pt x="0" y="4"/>
                  </a:cubicBezTo>
                  <a:cubicBezTo>
                    <a:pt x="5" y="0"/>
                    <a:pt x="13" y="2"/>
                    <a:pt x="1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30"/>
            <p:cNvSpPr/>
            <p:nvPr/>
          </p:nvSpPr>
          <p:spPr bwMode="auto">
            <a:xfrm>
              <a:off x="6323013" y="581025"/>
              <a:ext cx="15875" cy="33338"/>
            </a:xfrm>
            <a:custGeom>
              <a:avLst/>
              <a:gdLst>
                <a:gd name="T0" fmla="*/ 12 w 24"/>
                <a:gd name="T1" fmla="*/ 0 h 52"/>
                <a:gd name="T2" fmla="*/ 19 w 24"/>
                <a:gd name="T3" fmla="*/ 0 h 52"/>
                <a:gd name="T4" fmla="*/ 17 w 24"/>
                <a:gd name="T5" fmla="*/ 52 h 52"/>
                <a:gd name="T6" fmla="*/ 12 w 2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52">
                  <a:moveTo>
                    <a:pt x="12" y="0"/>
                  </a:moveTo>
                  <a:cubicBezTo>
                    <a:pt x="14" y="0"/>
                    <a:pt x="17" y="0"/>
                    <a:pt x="19" y="0"/>
                  </a:cubicBezTo>
                  <a:cubicBezTo>
                    <a:pt x="24" y="20"/>
                    <a:pt x="19" y="33"/>
                    <a:pt x="17" y="52"/>
                  </a:cubicBezTo>
                  <a:cubicBezTo>
                    <a:pt x="0" y="50"/>
                    <a:pt x="13" y="15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31"/>
            <p:cNvSpPr/>
            <p:nvPr/>
          </p:nvSpPr>
          <p:spPr bwMode="auto">
            <a:xfrm>
              <a:off x="6208713" y="582613"/>
              <a:ext cx="20638" cy="34925"/>
            </a:xfrm>
            <a:custGeom>
              <a:avLst/>
              <a:gdLst>
                <a:gd name="T0" fmla="*/ 2 w 32"/>
                <a:gd name="T1" fmla="*/ 0 h 53"/>
                <a:gd name="T2" fmla="*/ 10 w 32"/>
                <a:gd name="T3" fmla="*/ 0 h 53"/>
                <a:gd name="T4" fmla="*/ 26 w 32"/>
                <a:gd name="T5" fmla="*/ 53 h 53"/>
                <a:gd name="T6" fmla="*/ 23 w 32"/>
                <a:gd name="T7" fmla="*/ 53 h 53"/>
                <a:gd name="T8" fmla="*/ 2 w 3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3">
                  <a:moveTo>
                    <a:pt x="2" y="0"/>
                  </a:moveTo>
                  <a:cubicBezTo>
                    <a:pt x="5" y="0"/>
                    <a:pt x="7" y="0"/>
                    <a:pt x="10" y="0"/>
                  </a:cubicBezTo>
                  <a:cubicBezTo>
                    <a:pt x="14" y="17"/>
                    <a:pt x="32" y="38"/>
                    <a:pt x="26" y="53"/>
                  </a:cubicBezTo>
                  <a:cubicBezTo>
                    <a:pt x="25" y="52"/>
                    <a:pt x="23" y="51"/>
                    <a:pt x="23" y="53"/>
                  </a:cubicBezTo>
                  <a:cubicBezTo>
                    <a:pt x="15" y="38"/>
                    <a:pt x="0" y="19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32"/>
            <p:cNvSpPr/>
            <p:nvPr/>
          </p:nvSpPr>
          <p:spPr bwMode="auto">
            <a:xfrm>
              <a:off x="6346825" y="584200"/>
              <a:ext cx="12700" cy="33338"/>
            </a:xfrm>
            <a:custGeom>
              <a:avLst/>
              <a:gdLst>
                <a:gd name="T0" fmla="*/ 11 w 22"/>
                <a:gd name="T1" fmla="*/ 0 h 51"/>
                <a:gd name="T2" fmla="*/ 21 w 22"/>
                <a:gd name="T3" fmla="*/ 0 h 51"/>
                <a:gd name="T4" fmla="*/ 2 w 22"/>
                <a:gd name="T5" fmla="*/ 51 h 51"/>
                <a:gd name="T6" fmla="*/ 11 w 2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51">
                  <a:moveTo>
                    <a:pt x="11" y="0"/>
                  </a:moveTo>
                  <a:cubicBezTo>
                    <a:pt x="14" y="0"/>
                    <a:pt x="18" y="0"/>
                    <a:pt x="21" y="0"/>
                  </a:cubicBezTo>
                  <a:cubicBezTo>
                    <a:pt x="22" y="19"/>
                    <a:pt x="20" y="46"/>
                    <a:pt x="2" y="51"/>
                  </a:cubicBezTo>
                  <a:cubicBezTo>
                    <a:pt x="0" y="36"/>
                    <a:pt x="13" y="21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33"/>
            <p:cNvSpPr/>
            <p:nvPr/>
          </p:nvSpPr>
          <p:spPr bwMode="auto">
            <a:xfrm>
              <a:off x="6191250" y="590550"/>
              <a:ext cx="23813" cy="26988"/>
            </a:xfrm>
            <a:custGeom>
              <a:avLst/>
              <a:gdLst>
                <a:gd name="T0" fmla="*/ 3 w 37"/>
                <a:gd name="T1" fmla="*/ 0 h 40"/>
                <a:gd name="T2" fmla="*/ 6 w 37"/>
                <a:gd name="T3" fmla="*/ 0 h 40"/>
                <a:gd name="T4" fmla="*/ 18 w 37"/>
                <a:gd name="T5" fmla="*/ 40 h 40"/>
                <a:gd name="T6" fmla="*/ 3 w 3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3" y="0"/>
                  </a:moveTo>
                  <a:cubicBezTo>
                    <a:pt x="4" y="0"/>
                    <a:pt x="5" y="0"/>
                    <a:pt x="6" y="0"/>
                  </a:cubicBezTo>
                  <a:cubicBezTo>
                    <a:pt x="15" y="9"/>
                    <a:pt x="37" y="33"/>
                    <a:pt x="18" y="40"/>
                  </a:cubicBezTo>
                  <a:cubicBezTo>
                    <a:pt x="10" y="30"/>
                    <a:pt x="0" y="15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34"/>
            <p:cNvSpPr/>
            <p:nvPr/>
          </p:nvSpPr>
          <p:spPr bwMode="auto">
            <a:xfrm>
              <a:off x="6367463" y="592138"/>
              <a:ext cx="15875" cy="30163"/>
            </a:xfrm>
            <a:custGeom>
              <a:avLst/>
              <a:gdLst>
                <a:gd name="T0" fmla="*/ 19 w 25"/>
                <a:gd name="T1" fmla="*/ 0 h 47"/>
                <a:gd name="T2" fmla="*/ 0 w 25"/>
                <a:gd name="T3" fmla="*/ 47 h 47"/>
                <a:gd name="T4" fmla="*/ 19 w 25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47">
                  <a:moveTo>
                    <a:pt x="19" y="0"/>
                  </a:moveTo>
                  <a:cubicBezTo>
                    <a:pt x="25" y="14"/>
                    <a:pt x="19" y="46"/>
                    <a:pt x="0" y="47"/>
                  </a:cubicBezTo>
                  <a:cubicBezTo>
                    <a:pt x="8" y="34"/>
                    <a:pt x="8" y="11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35"/>
            <p:cNvSpPr/>
            <p:nvPr/>
          </p:nvSpPr>
          <p:spPr bwMode="auto">
            <a:xfrm>
              <a:off x="6388100" y="600075"/>
              <a:ext cx="19050" cy="30163"/>
            </a:xfrm>
            <a:custGeom>
              <a:avLst/>
              <a:gdLst>
                <a:gd name="T0" fmla="*/ 30 w 30"/>
                <a:gd name="T1" fmla="*/ 0 h 47"/>
                <a:gd name="T2" fmla="*/ 0 w 30"/>
                <a:gd name="T3" fmla="*/ 47 h 47"/>
                <a:gd name="T4" fmla="*/ 30 w 30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47">
                  <a:moveTo>
                    <a:pt x="30" y="0"/>
                  </a:moveTo>
                  <a:cubicBezTo>
                    <a:pt x="27" y="22"/>
                    <a:pt x="17" y="37"/>
                    <a:pt x="0" y="47"/>
                  </a:cubicBezTo>
                  <a:cubicBezTo>
                    <a:pt x="5" y="28"/>
                    <a:pt x="15" y="3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36"/>
            <p:cNvSpPr/>
            <p:nvPr/>
          </p:nvSpPr>
          <p:spPr bwMode="auto">
            <a:xfrm>
              <a:off x="6134100" y="600075"/>
              <a:ext cx="23813" cy="33338"/>
            </a:xfrm>
            <a:custGeom>
              <a:avLst/>
              <a:gdLst>
                <a:gd name="T0" fmla="*/ 13 w 38"/>
                <a:gd name="T1" fmla="*/ 1 h 50"/>
                <a:gd name="T2" fmla="*/ 38 w 38"/>
                <a:gd name="T3" fmla="*/ 50 h 50"/>
                <a:gd name="T4" fmla="*/ 0 w 38"/>
                <a:gd name="T5" fmla="*/ 6 h 50"/>
                <a:gd name="T6" fmla="*/ 13 w 38"/>
                <a:gd name="T7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0">
                  <a:moveTo>
                    <a:pt x="13" y="1"/>
                  </a:moveTo>
                  <a:cubicBezTo>
                    <a:pt x="21" y="16"/>
                    <a:pt x="37" y="33"/>
                    <a:pt x="38" y="50"/>
                  </a:cubicBezTo>
                  <a:cubicBezTo>
                    <a:pt x="20" y="40"/>
                    <a:pt x="12" y="21"/>
                    <a:pt x="0" y="6"/>
                  </a:cubicBezTo>
                  <a:cubicBezTo>
                    <a:pt x="0" y="0"/>
                    <a:pt x="7" y="1"/>
                    <a:pt x="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37"/>
            <p:cNvSpPr/>
            <p:nvPr/>
          </p:nvSpPr>
          <p:spPr bwMode="auto">
            <a:xfrm>
              <a:off x="6116638" y="608013"/>
              <a:ext cx="22225" cy="31750"/>
            </a:xfrm>
            <a:custGeom>
              <a:avLst/>
              <a:gdLst>
                <a:gd name="T0" fmla="*/ 32 w 34"/>
                <a:gd name="T1" fmla="*/ 49 h 49"/>
                <a:gd name="T2" fmla="*/ 0 w 34"/>
                <a:gd name="T3" fmla="*/ 24 h 49"/>
                <a:gd name="T4" fmla="*/ 32 w 34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49">
                  <a:moveTo>
                    <a:pt x="32" y="49"/>
                  </a:moveTo>
                  <a:cubicBezTo>
                    <a:pt x="22" y="49"/>
                    <a:pt x="0" y="33"/>
                    <a:pt x="0" y="24"/>
                  </a:cubicBezTo>
                  <a:cubicBezTo>
                    <a:pt x="0" y="0"/>
                    <a:pt x="34" y="39"/>
                    <a:pt x="3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38"/>
            <p:cNvSpPr/>
            <p:nvPr/>
          </p:nvSpPr>
          <p:spPr bwMode="auto">
            <a:xfrm>
              <a:off x="6099175" y="623888"/>
              <a:ext cx="25400" cy="30163"/>
            </a:xfrm>
            <a:custGeom>
              <a:avLst/>
              <a:gdLst>
                <a:gd name="T0" fmla="*/ 39 w 39"/>
                <a:gd name="T1" fmla="*/ 46 h 47"/>
                <a:gd name="T2" fmla="*/ 0 w 39"/>
                <a:gd name="T3" fmla="*/ 15 h 47"/>
                <a:gd name="T4" fmla="*/ 39 w 39"/>
                <a:gd name="T5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47">
                  <a:moveTo>
                    <a:pt x="39" y="46"/>
                  </a:moveTo>
                  <a:cubicBezTo>
                    <a:pt x="22" y="47"/>
                    <a:pt x="10" y="27"/>
                    <a:pt x="0" y="15"/>
                  </a:cubicBezTo>
                  <a:cubicBezTo>
                    <a:pt x="17" y="0"/>
                    <a:pt x="31" y="32"/>
                    <a:pt x="39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39"/>
            <p:cNvSpPr/>
            <p:nvPr/>
          </p:nvSpPr>
          <p:spPr bwMode="auto">
            <a:xfrm>
              <a:off x="6429375" y="631825"/>
              <a:ext cx="25400" cy="30163"/>
            </a:xfrm>
            <a:custGeom>
              <a:avLst/>
              <a:gdLst>
                <a:gd name="T0" fmla="*/ 36 w 40"/>
                <a:gd name="T1" fmla="*/ 0 h 47"/>
                <a:gd name="T2" fmla="*/ 0 w 40"/>
                <a:gd name="T3" fmla="*/ 47 h 47"/>
                <a:gd name="T4" fmla="*/ 36 w 40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7">
                  <a:moveTo>
                    <a:pt x="36" y="0"/>
                  </a:moveTo>
                  <a:cubicBezTo>
                    <a:pt x="40" y="20"/>
                    <a:pt x="16" y="35"/>
                    <a:pt x="0" y="47"/>
                  </a:cubicBezTo>
                  <a:cubicBezTo>
                    <a:pt x="5" y="31"/>
                    <a:pt x="14" y="4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40"/>
            <p:cNvSpPr/>
            <p:nvPr/>
          </p:nvSpPr>
          <p:spPr bwMode="auto">
            <a:xfrm>
              <a:off x="6086475" y="639763"/>
              <a:ext cx="26988" cy="25400"/>
            </a:xfrm>
            <a:custGeom>
              <a:avLst/>
              <a:gdLst>
                <a:gd name="T0" fmla="*/ 41 w 41"/>
                <a:gd name="T1" fmla="*/ 38 h 38"/>
                <a:gd name="T2" fmla="*/ 0 w 41"/>
                <a:gd name="T3" fmla="*/ 4 h 38"/>
                <a:gd name="T4" fmla="*/ 5 w 41"/>
                <a:gd name="T5" fmla="*/ 0 h 38"/>
                <a:gd name="T6" fmla="*/ 41 w 41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8">
                  <a:moveTo>
                    <a:pt x="41" y="38"/>
                  </a:moveTo>
                  <a:cubicBezTo>
                    <a:pt x="26" y="35"/>
                    <a:pt x="8" y="19"/>
                    <a:pt x="0" y="4"/>
                  </a:cubicBezTo>
                  <a:cubicBezTo>
                    <a:pt x="1" y="2"/>
                    <a:pt x="5" y="2"/>
                    <a:pt x="5" y="0"/>
                  </a:cubicBezTo>
                  <a:cubicBezTo>
                    <a:pt x="23" y="5"/>
                    <a:pt x="37" y="24"/>
                    <a:pt x="41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41"/>
            <p:cNvSpPr/>
            <p:nvPr/>
          </p:nvSpPr>
          <p:spPr bwMode="auto">
            <a:xfrm>
              <a:off x="6448425" y="650875"/>
              <a:ext cx="25400" cy="28575"/>
            </a:xfrm>
            <a:custGeom>
              <a:avLst/>
              <a:gdLst>
                <a:gd name="T0" fmla="*/ 40 w 40"/>
                <a:gd name="T1" fmla="*/ 7 h 43"/>
                <a:gd name="T2" fmla="*/ 0 w 40"/>
                <a:gd name="T3" fmla="*/ 43 h 43"/>
                <a:gd name="T4" fmla="*/ 30 w 40"/>
                <a:gd name="T5" fmla="*/ 0 h 43"/>
                <a:gd name="T6" fmla="*/ 40 w 40"/>
                <a:gd name="T7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3">
                  <a:moveTo>
                    <a:pt x="40" y="7"/>
                  </a:moveTo>
                  <a:cubicBezTo>
                    <a:pt x="32" y="24"/>
                    <a:pt x="18" y="43"/>
                    <a:pt x="0" y="43"/>
                  </a:cubicBezTo>
                  <a:cubicBezTo>
                    <a:pt x="5" y="30"/>
                    <a:pt x="21" y="14"/>
                    <a:pt x="30" y="0"/>
                  </a:cubicBezTo>
                  <a:cubicBezTo>
                    <a:pt x="36" y="0"/>
                    <a:pt x="37" y="4"/>
                    <a:pt x="4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42"/>
            <p:cNvSpPr>
              <a:spLocks noEditPoints="1"/>
            </p:cNvSpPr>
            <p:nvPr/>
          </p:nvSpPr>
          <p:spPr bwMode="auto">
            <a:xfrm>
              <a:off x="6118225" y="655638"/>
              <a:ext cx="349250" cy="260350"/>
            </a:xfrm>
            <a:custGeom>
              <a:avLst/>
              <a:gdLst>
                <a:gd name="T0" fmla="*/ 484 w 541"/>
                <a:gd name="T1" fmla="*/ 402 h 402"/>
                <a:gd name="T2" fmla="*/ 405 w 541"/>
                <a:gd name="T3" fmla="*/ 362 h 402"/>
                <a:gd name="T4" fmla="*/ 263 w 541"/>
                <a:gd name="T5" fmla="*/ 294 h 402"/>
                <a:gd name="T6" fmla="*/ 165 w 541"/>
                <a:gd name="T7" fmla="*/ 243 h 402"/>
                <a:gd name="T8" fmla="*/ 100 w 541"/>
                <a:gd name="T9" fmla="*/ 209 h 402"/>
                <a:gd name="T10" fmla="*/ 49 w 541"/>
                <a:gd name="T11" fmla="*/ 183 h 402"/>
                <a:gd name="T12" fmla="*/ 20 w 541"/>
                <a:gd name="T13" fmla="*/ 164 h 402"/>
                <a:gd name="T14" fmla="*/ 2 w 541"/>
                <a:gd name="T15" fmla="*/ 164 h 402"/>
                <a:gd name="T16" fmla="*/ 24 w 541"/>
                <a:gd name="T17" fmla="*/ 125 h 402"/>
                <a:gd name="T18" fmla="*/ 237 w 541"/>
                <a:gd name="T19" fmla="*/ 6 h 402"/>
                <a:gd name="T20" fmla="*/ 245 w 541"/>
                <a:gd name="T21" fmla="*/ 0 h 402"/>
                <a:gd name="T22" fmla="*/ 393 w 541"/>
                <a:gd name="T23" fmla="*/ 30 h 402"/>
                <a:gd name="T24" fmla="*/ 399 w 541"/>
                <a:gd name="T25" fmla="*/ 40 h 402"/>
                <a:gd name="T26" fmla="*/ 527 w 541"/>
                <a:gd name="T27" fmla="*/ 266 h 402"/>
                <a:gd name="T28" fmla="*/ 484 w 541"/>
                <a:gd name="T29" fmla="*/ 402 h 402"/>
                <a:gd name="T30" fmla="*/ 499 w 541"/>
                <a:gd name="T31" fmla="*/ 309 h 402"/>
                <a:gd name="T32" fmla="*/ 508 w 541"/>
                <a:gd name="T33" fmla="*/ 200 h 402"/>
                <a:gd name="T34" fmla="*/ 499 w 541"/>
                <a:gd name="T35" fmla="*/ 185 h 402"/>
                <a:gd name="T36" fmla="*/ 490 w 541"/>
                <a:gd name="T37" fmla="*/ 155 h 402"/>
                <a:gd name="T38" fmla="*/ 426 w 541"/>
                <a:gd name="T39" fmla="*/ 79 h 402"/>
                <a:gd name="T40" fmla="*/ 388 w 541"/>
                <a:gd name="T41" fmla="*/ 61 h 402"/>
                <a:gd name="T42" fmla="*/ 354 w 541"/>
                <a:gd name="T43" fmla="*/ 38 h 402"/>
                <a:gd name="T44" fmla="*/ 230 w 541"/>
                <a:gd name="T45" fmla="*/ 25 h 402"/>
                <a:gd name="T46" fmla="*/ 83 w 541"/>
                <a:gd name="T47" fmla="*/ 78 h 402"/>
                <a:gd name="T48" fmla="*/ 24 w 541"/>
                <a:gd name="T49" fmla="*/ 155 h 402"/>
                <a:gd name="T50" fmla="*/ 173 w 541"/>
                <a:gd name="T51" fmla="*/ 223 h 402"/>
                <a:gd name="T52" fmla="*/ 241 w 541"/>
                <a:gd name="T53" fmla="*/ 258 h 402"/>
                <a:gd name="T54" fmla="*/ 294 w 541"/>
                <a:gd name="T55" fmla="*/ 290 h 402"/>
                <a:gd name="T56" fmla="*/ 352 w 541"/>
                <a:gd name="T57" fmla="*/ 317 h 402"/>
                <a:gd name="T58" fmla="*/ 365 w 541"/>
                <a:gd name="T59" fmla="*/ 328 h 402"/>
                <a:gd name="T60" fmla="*/ 392 w 541"/>
                <a:gd name="T61" fmla="*/ 336 h 402"/>
                <a:gd name="T62" fmla="*/ 410 w 541"/>
                <a:gd name="T63" fmla="*/ 351 h 402"/>
                <a:gd name="T64" fmla="*/ 426 w 541"/>
                <a:gd name="T65" fmla="*/ 355 h 402"/>
                <a:gd name="T66" fmla="*/ 478 w 541"/>
                <a:gd name="T67" fmla="*/ 383 h 402"/>
                <a:gd name="T68" fmla="*/ 499 w 541"/>
                <a:gd name="T69" fmla="*/ 309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1" h="402">
                  <a:moveTo>
                    <a:pt x="484" y="402"/>
                  </a:moveTo>
                  <a:cubicBezTo>
                    <a:pt x="453" y="396"/>
                    <a:pt x="431" y="376"/>
                    <a:pt x="405" y="362"/>
                  </a:cubicBezTo>
                  <a:cubicBezTo>
                    <a:pt x="359" y="339"/>
                    <a:pt x="310" y="319"/>
                    <a:pt x="263" y="294"/>
                  </a:cubicBezTo>
                  <a:cubicBezTo>
                    <a:pt x="231" y="277"/>
                    <a:pt x="202" y="252"/>
                    <a:pt x="165" y="243"/>
                  </a:cubicBezTo>
                  <a:cubicBezTo>
                    <a:pt x="151" y="224"/>
                    <a:pt x="121" y="222"/>
                    <a:pt x="100" y="209"/>
                  </a:cubicBezTo>
                  <a:cubicBezTo>
                    <a:pt x="83" y="200"/>
                    <a:pt x="70" y="184"/>
                    <a:pt x="49" y="183"/>
                  </a:cubicBezTo>
                  <a:cubicBezTo>
                    <a:pt x="43" y="174"/>
                    <a:pt x="28" y="172"/>
                    <a:pt x="20" y="164"/>
                  </a:cubicBezTo>
                  <a:cubicBezTo>
                    <a:pt x="12" y="163"/>
                    <a:pt x="8" y="168"/>
                    <a:pt x="2" y="164"/>
                  </a:cubicBezTo>
                  <a:cubicBezTo>
                    <a:pt x="0" y="148"/>
                    <a:pt x="14" y="134"/>
                    <a:pt x="24" y="125"/>
                  </a:cubicBezTo>
                  <a:cubicBezTo>
                    <a:pt x="67" y="56"/>
                    <a:pt x="140" y="4"/>
                    <a:pt x="237" y="6"/>
                  </a:cubicBezTo>
                  <a:cubicBezTo>
                    <a:pt x="241" y="5"/>
                    <a:pt x="241" y="1"/>
                    <a:pt x="245" y="0"/>
                  </a:cubicBezTo>
                  <a:cubicBezTo>
                    <a:pt x="303" y="2"/>
                    <a:pt x="346" y="9"/>
                    <a:pt x="393" y="30"/>
                  </a:cubicBezTo>
                  <a:cubicBezTo>
                    <a:pt x="396" y="33"/>
                    <a:pt x="396" y="38"/>
                    <a:pt x="399" y="40"/>
                  </a:cubicBezTo>
                  <a:cubicBezTo>
                    <a:pt x="473" y="83"/>
                    <a:pt x="541" y="171"/>
                    <a:pt x="527" y="266"/>
                  </a:cubicBezTo>
                  <a:cubicBezTo>
                    <a:pt x="521" y="310"/>
                    <a:pt x="507" y="361"/>
                    <a:pt x="484" y="402"/>
                  </a:cubicBezTo>
                  <a:close/>
                  <a:moveTo>
                    <a:pt x="499" y="309"/>
                  </a:moveTo>
                  <a:cubicBezTo>
                    <a:pt x="510" y="278"/>
                    <a:pt x="520" y="236"/>
                    <a:pt x="508" y="200"/>
                  </a:cubicBezTo>
                  <a:cubicBezTo>
                    <a:pt x="507" y="195"/>
                    <a:pt x="501" y="190"/>
                    <a:pt x="499" y="185"/>
                  </a:cubicBezTo>
                  <a:cubicBezTo>
                    <a:pt x="495" y="175"/>
                    <a:pt x="494" y="164"/>
                    <a:pt x="490" y="155"/>
                  </a:cubicBezTo>
                  <a:cubicBezTo>
                    <a:pt x="476" y="128"/>
                    <a:pt x="449" y="96"/>
                    <a:pt x="426" y="79"/>
                  </a:cubicBezTo>
                  <a:cubicBezTo>
                    <a:pt x="415" y="72"/>
                    <a:pt x="400" y="68"/>
                    <a:pt x="388" y="61"/>
                  </a:cubicBezTo>
                  <a:cubicBezTo>
                    <a:pt x="376" y="54"/>
                    <a:pt x="365" y="43"/>
                    <a:pt x="354" y="38"/>
                  </a:cubicBezTo>
                  <a:cubicBezTo>
                    <a:pt x="325" y="26"/>
                    <a:pt x="268" y="22"/>
                    <a:pt x="230" y="25"/>
                  </a:cubicBezTo>
                  <a:cubicBezTo>
                    <a:pt x="173" y="29"/>
                    <a:pt x="129" y="59"/>
                    <a:pt x="83" y="78"/>
                  </a:cubicBezTo>
                  <a:cubicBezTo>
                    <a:pt x="59" y="100"/>
                    <a:pt x="40" y="125"/>
                    <a:pt x="24" y="155"/>
                  </a:cubicBezTo>
                  <a:cubicBezTo>
                    <a:pt x="77" y="173"/>
                    <a:pt x="122" y="208"/>
                    <a:pt x="173" y="223"/>
                  </a:cubicBezTo>
                  <a:cubicBezTo>
                    <a:pt x="190" y="243"/>
                    <a:pt x="217" y="247"/>
                    <a:pt x="241" y="258"/>
                  </a:cubicBezTo>
                  <a:cubicBezTo>
                    <a:pt x="258" y="267"/>
                    <a:pt x="275" y="280"/>
                    <a:pt x="294" y="290"/>
                  </a:cubicBezTo>
                  <a:cubicBezTo>
                    <a:pt x="313" y="301"/>
                    <a:pt x="334" y="307"/>
                    <a:pt x="352" y="317"/>
                  </a:cubicBezTo>
                  <a:cubicBezTo>
                    <a:pt x="357" y="319"/>
                    <a:pt x="360" y="326"/>
                    <a:pt x="365" y="328"/>
                  </a:cubicBezTo>
                  <a:cubicBezTo>
                    <a:pt x="374" y="332"/>
                    <a:pt x="383" y="331"/>
                    <a:pt x="392" y="336"/>
                  </a:cubicBezTo>
                  <a:cubicBezTo>
                    <a:pt x="399" y="339"/>
                    <a:pt x="403" y="347"/>
                    <a:pt x="410" y="351"/>
                  </a:cubicBezTo>
                  <a:cubicBezTo>
                    <a:pt x="415" y="353"/>
                    <a:pt x="421" y="353"/>
                    <a:pt x="426" y="355"/>
                  </a:cubicBezTo>
                  <a:cubicBezTo>
                    <a:pt x="444" y="363"/>
                    <a:pt x="459" y="377"/>
                    <a:pt x="478" y="383"/>
                  </a:cubicBezTo>
                  <a:cubicBezTo>
                    <a:pt x="487" y="360"/>
                    <a:pt x="503" y="337"/>
                    <a:pt x="499" y="3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43"/>
            <p:cNvSpPr/>
            <p:nvPr/>
          </p:nvSpPr>
          <p:spPr bwMode="auto">
            <a:xfrm>
              <a:off x="6049963" y="669925"/>
              <a:ext cx="25400" cy="19050"/>
            </a:xfrm>
            <a:custGeom>
              <a:avLst/>
              <a:gdLst>
                <a:gd name="T0" fmla="*/ 0 w 38"/>
                <a:gd name="T1" fmla="*/ 0 h 30"/>
                <a:gd name="T2" fmla="*/ 38 w 38"/>
                <a:gd name="T3" fmla="*/ 23 h 30"/>
                <a:gd name="T4" fmla="*/ 0 w 38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0">
                  <a:moveTo>
                    <a:pt x="0" y="0"/>
                  </a:moveTo>
                  <a:cubicBezTo>
                    <a:pt x="18" y="2"/>
                    <a:pt x="28" y="13"/>
                    <a:pt x="38" y="23"/>
                  </a:cubicBezTo>
                  <a:cubicBezTo>
                    <a:pt x="25" y="30"/>
                    <a:pt x="8" y="1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44"/>
            <p:cNvSpPr/>
            <p:nvPr/>
          </p:nvSpPr>
          <p:spPr bwMode="auto">
            <a:xfrm>
              <a:off x="6467475" y="669925"/>
              <a:ext cx="22225" cy="23813"/>
            </a:xfrm>
            <a:custGeom>
              <a:avLst/>
              <a:gdLst>
                <a:gd name="T0" fmla="*/ 35 w 35"/>
                <a:gd name="T1" fmla="*/ 6 h 39"/>
                <a:gd name="T2" fmla="*/ 0 w 35"/>
                <a:gd name="T3" fmla="*/ 38 h 39"/>
                <a:gd name="T4" fmla="*/ 26 w 35"/>
                <a:gd name="T5" fmla="*/ 2 h 39"/>
                <a:gd name="T6" fmla="*/ 35 w 35"/>
                <a:gd name="T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9">
                  <a:moveTo>
                    <a:pt x="35" y="6"/>
                  </a:moveTo>
                  <a:cubicBezTo>
                    <a:pt x="32" y="24"/>
                    <a:pt x="16" y="39"/>
                    <a:pt x="0" y="38"/>
                  </a:cubicBezTo>
                  <a:cubicBezTo>
                    <a:pt x="5" y="23"/>
                    <a:pt x="17" y="14"/>
                    <a:pt x="26" y="2"/>
                  </a:cubicBezTo>
                  <a:cubicBezTo>
                    <a:pt x="32" y="0"/>
                    <a:pt x="32" y="5"/>
                    <a:pt x="3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45"/>
            <p:cNvSpPr/>
            <p:nvPr/>
          </p:nvSpPr>
          <p:spPr bwMode="auto">
            <a:xfrm>
              <a:off x="6045200" y="684213"/>
              <a:ext cx="23813" cy="14288"/>
            </a:xfrm>
            <a:custGeom>
              <a:avLst/>
              <a:gdLst>
                <a:gd name="T0" fmla="*/ 0 w 35"/>
                <a:gd name="T1" fmla="*/ 0 h 22"/>
                <a:gd name="T2" fmla="*/ 35 w 35"/>
                <a:gd name="T3" fmla="*/ 20 h 22"/>
                <a:gd name="T4" fmla="*/ 0 w 35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6" y="2"/>
                    <a:pt x="30" y="7"/>
                    <a:pt x="35" y="20"/>
                  </a:cubicBezTo>
                  <a:cubicBezTo>
                    <a:pt x="22" y="22"/>
                    <a:pt x="6" y="1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46"/>
            <p:cNvSpPr/>
            <p:nvPr/>
          </p:nvSpPr>
          <p:spPr bwMode="auto">
            <a:xfrm>
              <a:off x="6043613" y="690563"/>
              <a:ext cx="20638" cy="17463"/>
            </a:xfrm>
            <a:custGeom>
              <a:avLst/>
              <a:gdLst>
                <a:gd name="T0" fmla="*/ 32 w 33"/>
                <a:gd name="T1" fmla="*/ 26 h 26"/>
                <a:gd name="T2" fmla="*/ 0 w 33"/>
                <a:gd name="T3" fmla="*/ 9 h 26"/>
                <a:gd name="T4" fmla="*/ 32 w 33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6">
                  <a:moveTo>
                    <a:pt x="32" y="26"/>
                  </a:moveTo>
                  <a:cubicBezTo>
                    <a:pt x="16" y="26"/>
                    <a:pt x="12" y="14"/>
                    <a:pt x="0" y="9"/>
                  </a:cubicBezTo>
                  <a:cubicBezTo>
                    <a:pt x="7" y="0"/>
                    <a:pt x="33" y="10"/>
                    <a:pt x="32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47"/>
            <p:cNvSpPr/>
            <p:nvPr/>
          </p:nvSpPr>
          <p:spPr bwMode="auto">
            <a:xfrm>
              <a:off x="6500813" y="725488"/>
              <a:ext cx="25400" cy="22225"/>
            </a:xfrm>
            <a:custGeom>
              <a:avLst/>
              <a:gdLst>
                <a:gd name="T0" fmla="*/ 40 w 40"/>
                <a:gd name="T1" fmla="*/ 16 h 35"/>
                <a:gd name="T2" fmla="*/ 0 w 40"/>
                <a:gd name="T3" fmla="*/ 35 h 35"/>
                <a:gd name="T4" fmla="*/ 40 w 40"/>
                <a:gd name="T5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5">
                  <a:moveTo>
                    <a:pt x="40" y="16"/>
                  </a:moveTo>
                  <a:cubicBezTo>
                    <a:pt x="34" y="30"/>
                    <a:pt x="17" y="32"/>
                    <a:pt x="0" y="35"/>
                  </a:cubicBezTo>
                  <a:cubicBezTo>
                    <a:pt x="7" y="24"/>
                    <a:pt x="30" y="0"/>
                    <a:pt x="4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48"/>
            <p:cNvSpPr/>
            <p:nvPr/>
          </p:nvSpPr>
          <p:spPr bwMode="auto">
            <a:xfrm>
              <a:off x="6507163" y="739775"/>
              <a:ext cx="25400" cy="26988"/>
            </a:xfrm>
            <a:custGeom>
              <a:avLst/>
              <a:gdLst>
                <a:gd name="T0" fmla="*/ 39 w 39"/>
                <a:gd name="T1" fmla="*/ 25 h 41"/>
                <a:gd name="T2" fmla="*/ 0 w 39"/>
                <a:gd name="T3" fmla="*/ 32 h 41"/>
                <a:gd name="T4" fmla="*/ 39 w 39"/>
                <a:gd name="T5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41">
                  <a:moveTo>
                    <a:pt x="39" y="25"/>
                  </a:moveTo>
                  <a:cubicBezTo>
                    <a:pt x="29" y="28"/>
                    <a:pt x="10" y="41"/>
                    <a:pt x="0" y="32"/>
                  </a:cubicBezTo>
                  <a:cubicBezTo>
                    <a:pt x="10" y="26"/>
                    <a:pt x="33" y="0"/>
                    <a:pt x="3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49"/>
            <p:cNvSpPr/>
            <p:nvPr/>
          </p:nvSpPr>
          <p:spPr bwMode="auto">
            <a:xfrm>
              <a:off x="6510338" y="765175"/>
              <a:ext cx="26988" cy="19050"/>
            </a:xfrm>
            <a:custGeom>
              <a:avLst/>
              <a:gdLst>
                <a:gd name="T0" fmla="*/ 42 w 42"/>
                <a:gd name="T1" fmla="*/ 4 h 28"/>
                <a:gd name="T2" fmla="*/ 0 w 42"/>
                <a:gd name="T3" fmla="*/ 28 h 28"/>
                <a:gd name="T4" fmla="*/ 42 w 42"/>
                <a:gd name="T5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8">
                  <a:moveTo>
                    <a:pt x="42" y="4"/>
                  </a:moveTo>
                  <a:cubicBezTo>
                    <a:pt x="41" y="25"/>
                    <a:pt x="14" y="20"/>
                    <a:pt x="0" y="28"/>
                  </a:cubicBezTo>
                  <a:cubicBezTo>
                    <a:pt x="8" y="15"/>
                    <a:pt x="24" y="0"/>
                    <a:pt x="4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50"/>
            <p:cNvSpPr/>
            <p:nvPr/>
          </p:nvSpPr>
          <p:spPr bwMode="auto">
            <a:xfrm>
              <a:off x="5970588" y="771525"/>
              <a:ext cx="38100" cy="71438"/>
            </a:xfrm>
            <a:custGeom>
              <a:avLst/>
              <a:gdLst>
                <a:gd name="T0" fmla="*/ 53 w 59"/>
                <a:gd name="T1" fmla="*/ 0 h 110"/>
                <a:gd name="T2" fmla="*/ 48 w 59"/>
                <a:gd name="T3" fmla="*/ 40 h 110"/>
                <a:gd name="T4" fmla="*/ 5 w 59"/>
                <a:gd name="T5" fmla="*/ 110 h 110"/>
                <a:gd name="T6" fmla="*/ 18 w 59"/>
                <a:gd name="T7" fmla="*/ 79 h 110"/>
                <a:gd name="T8" fmla="*/ 46 w 59"/>
                <a:gd name="T9" fmla="*/ 0 h 110"/>
                <a:gd name="T10" fmla="*/ 53 w 59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110">
                  <a:moveTo>
                    <a:pt x="53" y="0"/>
                  </a:moveTo>
                  <a:cubicBezTo>
                    <a:pt x="59" y="13"/>
                    <a:pt x="41" y="26"/>
                    <a:pt x="48" y="40"/>
                  </a:cubicBezTo>
                  <a:cubicBezTo>
                    <a:pt x="30" y="63"/>
                    <a:pt x="36" y="104"/>
                    <a:pt x="5" y="110"/>
                  </a:cubicBezTo>
                  <a:cubicBezTo>
                    <a:pt x="0" y="97"/>
                    <a:pt x="11" y="86"/>
                    <a:pt x="18" y="79"/>
                  </a:cubicBezTo>
                  <a:cubicBezTo>
                    <a:pt x="27" y="53"/>
                    <a:pt x="39" y="29"/>
                    <a:pt x="46" y="0"/>
                  </a:cubicBezTo>
                  <a:cubicBezTo>
                    <a:pt x="48" y="0"/>
                    <a:pt x="51" y="0"/>
                    <a:pt x="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51"/>
            <p:cNvSpPr/>
            <p:nvPr/>
          </p:nvSpPr>
          <p:spPr bwMode="auto">
            <a:xfrm>
              <a:off x="6516688" y="779463"/>
              <a:ext cx="26988" cy="19050"/>
            </a:xfrm>
            <a:custGeom>
              <a:avLst/>
              <a:gdLst>
                <a:gd name="T0" fmla="*/ 43 w 43"/>
                <a:gd name="T1" fmla="*/ 20 h 31"/>
                <a:gd name="T2" fmla="*/ 0 w 43"/>
                <a:gd name="T3" fmla="*/ 28 h 31"/>
                <a:gd name="T4" fmla="*/ 43 w 43"/>
                <a:gd name="T5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43" y="20"/>
                  </a:moveTo>
                  <a:cubicBezTo>
                    <a:pt x="36" y="28"/>
                    <a:pt x="15" y="31"/>
                    <a:pt x="0" y="28"/>
                  </a:cubicBezTo>
                  <a:cubicBezTo>
                    <a:pt x="8" y="18"/>
                    <a:pt x="37" y="0"/>
                    <a:pt x="43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52"/>
            <p:cNvSpPr/>
            <p:nvPr/>
          </p:nvSpPr>
          <p:spPr bwMode="auto">
            <a:xfrm>
              <a:off x="5951538" y="804863"/>
              <a:ext cx="20638" cy="25400"/>
            </a:xfrm>
            <a:custGeom>
              <a:avLst/>
              <a:gdLst>
                <a:gd name="T0" fmla="*/ 15 w 32"/>
                <a:gd name="T1" fmla="*/ 0 h 40"/>
                <a:gd name="T2" fmla="*/ 24 w 32"/>
                <a:gd name="T3" fmla="*/ 0 h 40"/>
                <a:gd name="T4" fmla="*/ 0 w 32"/>
                <a:gd name="T5" fmla="*/ 28 h 40"/>
                <a:gd name="T6" fmla="*/ 15 w 3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40">
                  <a:moveTo>
                    <a:pt x="15" y="0"/>
                  </a:moveTo>
                  <a:cubicBezTo>
                    <a:pt x="18" y="0"/>
                    <a:pt x="21" y="0"/>
                    <a:pt x="24" y="0"/>
                  </a:cubicBezTo>
                  <a:cubicBezTo>
                    <a:pt x="32" y="8"/>
                    <a:pt x="16" y="40"/>
                    <a:pt x="0" y="28"/>
                  </a:cubicBezTo>
                  <a:cubicBezTo>
                    <a:pt x="6" y="20"/>
                    <a:pt x="11" y="11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53"/>
            <p:cNvSpPr/>
            <p:nvPr/>
          </p:nvSpPr>
          <p:spPr bwMode="auto">
            <a:xfrm>
              <a:off x="6072188" y="828675"/>
              <a:ext cx="34925" cy="68263"/>
            </a:xfrm>
            <a:custGeom>
              <a:avLst/>
              <a:gdLst>
                <a:gd name="T0" fmla="*/ 53 w 53"/>
                <a:gd name="T1" fmla="*/ 0 h 105"/>
                <a:gd name="T2" fmla="*/ 17 w 53"/>
                <a:gd name="T3" fmla="*/ 102 h 105"/>
                <a:gd name="T4" fmla="*/ 0 w 53"/>
                <a:gd name="T5" fmla="*/ 98 h 105"/>
                <a:gd name="T6" fmla="*/ 53 w 53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105">
                  <a:moveTo>
                    <a:pt x="53" y="0"/>
                  </a:moveTo>
                  <a:cubicBezTo>
                    <a:pt x="42" y="33"/>
                    <a:pt x="32" y="70"/>
                    <a:pt x="17" y="102"/>
                  </a:cubicBezTo>
                  <a:cubicBezTo>
                    <a:pt x="11" y="105"/>
                    <a:pt x="2" y="104"/>
                    <a:pt x="0" y="98"/>
                  </a:cubicBezTo>
                  <a:cubicBezTo>
                    <a:pt x="27" y="75"/>
                    <a:pt x="18" y="4"/>
                    <a:pt x="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54"/>
            <p:cNvSpPr/>
            <p:nvPr/>
          </p:nvSpPr>
          <p:spPr bwMode="auto">
            <a:xfrm>
              <a:off x="5997575" y="833438"/>
              <a:ext cx="15875" cy="23813"/>
            </a:xfrm>
            <a:custGeom>
              <a:avLst/>
              <a:gdLst>
                <a:gd name="T0" fmla="*/ 25 w 25"/>
                <a:gd name="T1" fmla="*/ 0 h 36"/>
                <a:gd name="T2" fmla="*/ 13 w 25"/>
                <a:gd name="T3" fmla="*/ 34 h 36"/>
                <a:gd name="T4" fmla="*/ 0 w 25"/>
                <a:gd name="T5" fmla="*/ 36 h 36"/>
                <a:gd name="T6" fmla="*/ 25 w 25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6">
                  <a:moveTo>
                    <a:pt x="25" y="0"/>
                  </a:moveTo>
                  <a:cubicBezTo>
                    <a:pt x="25" y="16"/>
                    <a:pt x="18" y="24"/>
                    <a:pt x="13" y="34"/>
                  </a:cubicBezTo>
                  <a:cubicBezTo>
                    <a:pt x="7" y="33"/>
                    <a:pt x="5" y="36"/>
                    <a:pt x="0" y="36"/>
                  </a:cubicBezTo>
                  <a:cubicBezTo>
                    <a:pt x="2" y="25"/>
                    <a:pt x="10" y="5"/>
                    <a:pt x="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55"/>
            <p:cNvSpPr/>
            <p:nvPr/>
          </p:nvSpPr>
          <p:spPr bwMode="auto">
            <a:xfrm>
              <a:off x="6508750" y="838200"/>
              <a:ext cx="36513" cy="15875"/>
            </a:xfrm>
            <a:custGeom>
              <a:avLst/>
              <a:gdLst>
                <a:gd name="T0" fmla="*/ 57 w 57"/>
                <a:gd name="T1" fmla="*/ 11 h 23"/>
                <a:gd name="T2" fmla="*/ 0 w 57"/>
                <a:gd name="T3" fmla="*/ 15 h 23"/>
                <a:gd name="T4" fmla="*/ 57 w 57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23">
                  <a:moveTo>
                    <a:pt x="57" y="11"/>
                  </a:moveTo>
                  <a:cubicBezTo>
                    <a:pt x="46" y="23"/>
                    <a:pt x="16" y="12"/>
                    <a:pt x="0" y="15"/>
                  </a:cubicBezTo>
                  <a:cubicBezTo>
                    <a:pt x="13" y="5"/>
                    <a:pt x="43" y="0"/>
                    <a:pt x="57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56"/>
            <p:cNvSpPr/>
            <p:nvPr/>
          </p:nvSpPr>
          <p:spPr bwMode="auto">
            <a:xfrm>
              <a:off x="6016625" y="836613"/>
              <a:ext cx="19050" cy="30163"/>
            </a:xfrm>
            <a:custGeom>
              <a:avLst/>
              <a:gdLst>
                <a:gd name="T0" fmla="*/ 31 w 31"/>
                <a:gd name="T1" fmla="*/ 16 h 46"/>
                <a:gd name="T2" fmla="*/ 0 w 31"/>
                <a:gd name="T3" fmla="*/ 46 h 46"/>
                <a:gd name="T4" fmla="*/ 31 w 31"/>
                <a:gd name="T5" fmla="*/ 1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46">
                  <a:moveTo>
                    <a:pt x="31" y="16"/>
                  </a:moveTo>
                  <a:cubicBezTo>
                    <a:pt x="23" y="29"/>
                    <a:pt x="20" y="45"/>
                    <a:pt x="0" y="46"/>
                  </a:cubicBezTo>
                  <a:cubicBezTo>
                    <a:pt x="6" y="33"/>
                    <a:pt x="13" y="0"/>
                    <a:pt x="3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57"/>
            <p:cNvSpPr/>
            <p:nvPr/>
          </p:nvSpPr>
          <p:spPr bwMode="auto">
            <a:xfrm>
              <a:off x="6032500" y="847725"/>
              <a:ext cx="17463" cy="26988"/>
            </a:xfrm>
            <a:custGeom>
              <a:avLst/>
              <a:gdLst>
                <a:gd name="T0" fmla="*/ 23 w 26"/>
                <a:gd name="T1" fmla="*/ 6 h 41"/>
                <a:gd name="T2" fmla="*/ 5 w 26"/>
                <a:gd name="T3" fmla="*/ 41 h 41"/>
                <a:gd name="T4" fmla="*/ 23 w 26"/>
                <a:gd name="T5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1">
                  <a:moveTo>
                    <a:pt x="23" y="6"/>
                  </a:moveTo>
                  <a:cubicBezTo>
                    <a:pt x="26" y="22"/>
                    <a:pt x="18" y="36"/>
                    <a:pt x="5" y="41"/>
                  </a:cubicBezTo>
                  <a:cubicBezTo>
                    <a:pt x="0" y="32"/>
                    <a:pt x="8" y="0"/>
                    <a:pt x="2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58"/>
            <p:cNvSpPr/>
            <p:nvPr/>
          </p:nvSpPr>
          <p:spPr bwMode="auto">
            <a:xfrm>
              <a:off x="6507163" y="855663"/>
              <a:ext cx="31750" cy="17463"/>
            </a:xfrm>
            <a:custGeom>
              <a:avLst/>
              <a:gdLst>
                <a:gd name="T0" fmla="*/ 49 w 49"/>
                <a:gd name="T1" fmla="*/ 14 h 27"/>
                <a:gd name="T2" fmla="*/ 0 w 49"/>
                <a:gd name="T3" fmla="*/ 15 h 27"/>
                <a:gd name="T4" fmla="*/ 49 w 49"/>
                <a:gd name="T5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7">
                  <a:moveTo>
                    <a:pt x="49" y="14"/>
                  </a:moveTo>
                  <a:cubicBezTo>
                    <a:pt x="40" y="27"/>
                    <a:pt x="16" y="16"/>
                    <a:pt x="0" y="15"/>
                  </a:cubicBezTo>
                  <a:cubicBezTo>
                    <a:pt x="11" y="5"/>
                    <a:pt x="39" y="0"/>
                    <a:pt x="4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59"/>
            <p:cNvSpPr/>
            <p:nvPr/>
          </p:nvSpPr>
          <p:spPr bwMode="auto">
            <a:xfrm>
              <a:off x="6051550" y="857250"/>
              <a:ext cx="15875" cy="28575"/>
            </a:xfrm>
            <a:custGeom>
              <a:avLst/>
              <a:gdLst>
                <a:gd name="T0" fmla="*/ 25 w 25"/>
                <a:gd name="T1" fmla="*/ 5 h 43"/>
                <a:gd name="T2" fmla="*/ 0 w 25"/>
                <a:gd name="T3" fmla="*/ 39 h 43"/>
                <a:gd name="T4" fmla="*/ 25 w 25"/>
                <a:gd name="T5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43">
                  <a:moveTo>
                    <a:pt x="25" y="5"/>
                  </a:moveTo>
                  <a:cubicBezTo>
                    <a:pt x="22" y="20"/>
                    <a:pt x="21" y="43"/>
                    <a:pt x="0" y="39"/>
                  </a:cubicBezTo>
                  <a:cubicBezTo>
                    <a:pt x="8" y="28"/>
                    <a:pt x="7" y="0"/>
                    <a:pt x="2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60"/>
            <p:cNvSpPr/>
            <p:nvPr/>
          </p:nvSpPr>
          <p:spPr bwMode="auto">
            <a:xfrm>
              <a:off x="6173788" y="874713"/>
              <a:ext cx="30163" cy="65088"/>
            </a:xfrm>
            <a:custGeom>
              <a:avLst/>
              <a:gdLst>
                <a:gd name="T0" fmla="*/ 48 w 48"/>
                <a:gd name="T1" fmla="*/ 6 h 101"/>
                <a:gd name="T2" fmla="*/ 13 w 48"/>
                <a:gd name="T3" fmla="*/ 100 h 101"/>
                <a:gd name="T4" fmla="*/ 0 w 48"/>
                <a:gd name="T5" fmla="*/ 95 h 101"/>
                <a:gd name="T6" fmla="*/ 32 w 48"/>
                <a:gd name="T7" fmla="*/ 6 h 101"/>
                <a:gd name="T8" fmla="*/ 48 w 48"/>
                <a:gd name="T9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01">
                  <a:moveTo>
                    <a:pt x="48" y="6"/>
                  </a:moveTo>
                  <a:cubicBezTo>
                    <a:pt x="33" y="38"/>
                    <a:pt x="33" y="74"/>
                    <a:pt x="13" y="100"/>
                  </a:cubicBezTo>
                  <a:cubicBezTo>
                    <a:pt x="6" y="101"/>
                    <a:pt x="4" y="97"/>
                    <a:pt x="0" y="95"/>
                  </a:cubicBezTo>
                  <a:cubicBezTo>
                    <a:pt x="16" y="72"/>
                    <a:pt x="25" y="32"/>
                    <a:pt x="32" y="6"/>
                  </a:cubicBezTo>
                  <a:cubicBezTo>
                    <a:pt x="37" y="3"/>
                    <a:pt x="44" y="0"/>
                    <a:pt x="4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61"/>
            <p:cNvSpPr/>
            <p:nvPr/>
          </p:nvSpPr>
          <p:spPr bwMode="auto">
            <a:xfrm>
              <a:off x="6099175" y="877888"/>
              <a:ext cx="17463" cy="26988"/>
            </a:xfrm>
            <a:custGeom>
              <a:avLst/>
              <a:gdLst>
                <a:gd name="T0" fmla="*/ 24 w 28"/>
                <a:gd name="T1" fmla="*/ 0 h 42"/>
                <a:gd name="T2" fmla="*/ 0 w 28"/>
                <a:gd name="T3" fmla="*/ 42 h 42"/>
                <a:gd name="T4" fmla="*/ 24 w 28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42">
                  <a:moveTo>
                    <a:pt x="24" y="0"/>
                  </a:moveTo>
                  <a:cubicBezTo>
                    <a:pt x="28" y="18"/>
                    <a:pt x="20" y="35"/>
                    <a:pt x="0" y="42"/>
                  </a:cubicBezTo>
                  <a:cubicBezTo>
                    <a:pt x="0" y="27"/>
                    <a:pt x="7" y="5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62"/>
            <p:cNvSpPr/>
            <p:nvPr/>
          </p:nvSpPr>
          <p:spPr bwMode="auto">
            <a:xfrm>
              <a:off x="6499225" y="874713"/>
              <a:ext cx="34925" cy="15875"/>
            </a:xfrm>
            <a:custGeom>
              <a:avLst/>
              <a:gdLst>
                <a:gd name="T0" fmla="*/ 49 w 54"/>
                <a:gd name="T1" fmla="*/ 7 h 26"/>
                <a:gd name="T2" fmla="*/ 53 w 54"/>
                <a:gd name="T3" fmla="*/ 22 h 26"/>
                <a:gd name="T4" fmla="*/ 0 w 54"/>
                <a:gd name="T5" fmla="*/ 11 h 26"/>
                <a:gd name="T6" fmla="*/ 49 w 54"/>
                <a:gd name="T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6">
                  <a:moveTo>
                    <a:pt x="49" y="7"/>
                  </a:moveTo>
                  <a:cubicBezTo>
                    <a:pt x="53" y="10"/>
                    <a:pt x="54" y="15"/>
                    <a:pt x="53" y="22"/>
                  </a:cubicBezTo>
                  <a:cubicBezTo>
                    <a:pt x="34" y="26"/>
                    <a:pt x="19" y="13"/>
                    <a:pt x="0" y="11"/>
                  </a:cubicBezTo>
                  <a:cubicBezTo>
                    <a:pt x="12" y="0"/>
                    <a:pt x="31" y="13"/>
                    <a:pt x="4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63"/>
            <p:cNvSpPr/>
            <p:nvPr/>
          </p:nvSpPr>
          <p:spPr bwMode="auto">
            <a:xfrm>
              <a:off x="6115050" y="890588"/>
              <a:ext cx="26988" cy="26988"/>
            </a:xfrm>
            <a:custGeom>
              <a:avLst/>
              <a:gdLst>
                <a:gd name="T0" fmla="*/ 18 w 41"/>
                <a:gd name="T1" fmla="*/ 0 h 41"/>
                <a:gd name="T2" fmla="*/ 1 w 41"/>
                <a:gd name="T3" fmla="*/ 41 h 41"/>
                <a:gd name="T4" fmla="*/ 18 w 41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1">
                  <a:moveTo>
                    <a:pt x="18" y="0"/>
                  </a:moveTo>
                  <a:cubicBezTo>
                    <a:pt x="41" y="9"/>
                    <a:pt x="19" y="39"/>
                    <a:pt x="1" y="41"/>
                  </a:cubicBezTo>
                  <a:cubicBezTo>
                    <a:pt x="0" y="29"/>
                    <a:pt x="16" y="17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4"/>
            <p:cNvSpPr/>
            <p:nvPr/>
          </p:nvSpPr>
          <p:spPr bwMode="auto">
            <a:xfrm>
              <a:off x="6132513" y="895350"/>
              <a:ext cx="19050" cy="26988"/>
            </a:xfrm>
            <a:custGeom>
              <a:avLst/>
              <a:gdLst>
                <a:gd name="T0" fmla="*/ 17 w 30"/>
                <a:gd name="T1" fmla="*/ 0 h 41"/>
                <a:gd name="T2" fmla="*/ 14 w 30"/>
                <a:gd name="T3" fmla="*/ 40 h 41"/>
                <a:gd name="T4" fmla="*/ 0 w 30"/>
                <a:gd name="T5" fmla="*/ 33 h 41"/>
                <a:gd name="T6" fmla="*/ 17 w 3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41">
                  <a:moveTo>
                    <a:pt x="17" y="0"/>
                  </a:moveTo>
                  <a:cubicBezTo>
                    <a:pt x="30" y="11"/>
                    <a:pt x="24" y="31"/>
                    <a:pt x="14" y="40"/>
                  </a:cubicBezTo>
                  <a:cubicBezTo>
                    <a:pt x="6" y="41"/>
                    <a:pt x="4" y="36"/>
                    <a:pt x="0" y="33"/>
                  </a:cubicBezTo>
                  <a:cubicBezTo>
                    <a:pt x="14" y="30"/>
                    <a:pt x="8" y="7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65"/>
            <p:cNvSpPr/>
            <p:nvPr/>
          </p:nvSpPr>
          <p:spPr bwMode="auto">
            <a:xfrm>
              <a:off x="6497638" y="895350"/>
              <a:ext cx="31750" cy="22225"/>
            </a:xfrm>
            <a:custGeom>
              <a:avLst/>
              <a:gdLst>
                <a:gd name="T0" fmla="*/ 49 w 49"/>
                <a:gd name="T1" fmla="*/ 13 h 36"/>
                <a:gd name="T2" fmla="*/ 0 w 49"/>
                <a:gd name="T3" fmla="*/ 3 h 36"/>
                <a:gd name="T4" fmla="*/ 49 w 49"/>
                <a:gd name="T5" fmla="*/ 1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36">
                  <a:moveTo>
                    <a:pt x="49" y="13"/>
                  </a:moveTo>
                  <a:cubicBezTo>
                    <a:pt x="40" y="36"/>
                    <a:pt x="12" y="11"/>
                    <a:pt x="0" y="3"/>
                  </a:cubicBezTo>
                  <a:cubicBezTo>
                    <a:pt x="15" y="0"/>
                    <a:pt x="36" y="7"/>
                    <a:pt x="49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66"/>
            <p:cNvSpPr/>
            <p:nvPr/>
          </p:nvSpPr>
          <p:spPr bwMode="auto">
            <a:xfrm>
              <a:off x="6153150" y="908050"/>
              <a:ext cx="14288" cy="22225"/>
            </a:xfrm>
            <a:custGeom>
              <a:avLst/>
              <a:gdLst>
                <a:gd name="T0" fmla="*/ 21 w 21"/>
                <a:gd name="T1" fmla="*/ 4 h 36"/>
                <a:gd name="T2" fmla="*/ 0 w 21"/>
                <a:gd name="T3" fmla="*/ 29 h 36"/>
                <a:gd name="T4" fmla="*/ 21 w 21"/>
                <a:gd name="T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36">
                  <a:moveTo>
                    <a:pt x="21" y="4"/>
                  </a:moveTo>
                  <a:cubicBezTo>
                    <a:pt x="19" y="16"/>
                    <a:pt x="16" y="36"/>
                    <a:pt x="0" y="29"/>
                  </a:cubicBezTo>
                  <a:cubicBezTo>
                    <a:pt x="6" y="20"/>
                    <a:pt x="9" y="0"/>
                    <a:pt x="2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67"/>
            <p:cNvSpPr/>
            <p:nvPr/>
          </p:nvSpPr>
          <p:spPr bwMode="auto">
            <a:xfrm>
              <a:off x="6276975" y="920750"/>
              <a:ext cx="31750" cy="68263"/>
            </a:xfrm>
            <a:custGeom>
              <a:avLst/>
              <a:gdLst>
                <a:gd name="T0" fmla="*/ 51 w 51"/>
                <a:gd name="T1" fmla="*/ 8 h 104"/>
                <a:gd name="T2" fmla="*/ 42 w 51"/>
                <a:gd name="T3" fmla="*/ 26 h 104"/>
                <a:gd name="T4" fmla="*/ 44 w 51"/>
                <a:gd name="T5" fmla="*/ 38 h 104"/>
                <a:gd name="T6" fmla="*/ 35 w 51"/>
                <a:gd name="T7" fmla="*/ 70 h 104"/>
                <a:gd name="T8" fmla="*/ 6 w 51"/>
                <a:gd name="T9" fmla="*/ 104 h 104"/>
                <a:gd name="T10" fmla="*/ 35 w 51"/>
                <a:gd name="T11" fmla="*/ 2 h 104"/>
                <a:gd name="T12" fmla="*/ 51 w 51"/>
                <a:gd name="T13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04">
                  <a:moveTo>
                    <a:pt x="51" y="8"/>
                  </a:moveTo>
                  <a:cubicBezTo>
                    <a:pt x="50" y="15"/>
                    <a:pt x="45" y="20"/>
                    <a:pt x="42" y="26"/>
                  </a:cubicBezTo>
                  <a:cubicBezTo>
                    <a:pt x="41" y="32"/>
                    <a:pt x="44" y="33"/>
                    <a:pt x="44" y="38"/>
                  </a:cubicBezTo>
                  <a:cubicBezTo>
                    <a:pt x="41" y="47"/>
                    <a:pt x="36" y="54"/>
                    <a:pt x="35" y="70"/>
                  </a:cubicBezTo>
                  <a:cubicBezTo>
                    <a:pt x="22" y="78"/>
                    <a:pt x="24" y="100"/>
                    <a:pt x="6" y="104"/>
                  </a:cubicBezTo>
                  <a:cubicBezTo>
                    <a:pt x="0" y="69"/>
                    <a:pt x="34" y="43"/>
                    <a:pt x="35" y="2"/>
                  </a:cubicBezTo>
                  <a:cubicBezTo>
                    <a:pt x="44" y="0"/>
                    <a:pt x="46" y="6"/>
                    <a:pt x="5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68"/>
            <p:cNvSpPr/>
            <p:nvPr/>
          </p:nvSpPr>
          <p:spPr bwMode="auto">
            <a:xfrm>
              <a:off x="6191250" y="927100"/>
              <a:ext cx="22225" cy="22225"/>
            </a:xfrm>
            <a:custGeom>
              <a:avLst/>
              <a:gdLst>
                <a:gd name="T0" fmla="*/ 19 w 35"/>
                <a:gd name="T1" fmla="*/ 0 h 35"/>
                <a:gd name="T2" fmla="*/ 7 w 35"/>
                <a:gd name="T3" fmla="*/ 35 h 35"/>
                <a:gd name="T4" fmla="*/ 19 w 35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35">
                  <a:moveTo>
                    <a:pt x="19" y="0"/>
                  </a:moveTo>
                  <a:cubicBezTo>
                    <a:pt x="35" y="8"/>
                    <a:pt x="26" y="33"/>
                    <a:pt x="7" y="35"/>
                  </a:cubicBezTo>
                  <a:cubicBezTo>
                    <a:pt x="0" y="24"/>
                    <a:pt x="15" y="11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69"/>
            <p:cNvSpPr/>
            <p:nvPr/>
          </p:nvSpPr>
          <p:spPr bwMode="auto">
            <a:xfrm>
              <a:off x="6211888" y="935038"/>
              <a:ext cx="17463" cy="23813"/>
            </a:xfrm>
            <a:custGeom>
              <a:avLst/>
              <a:gdLst>
                <a:gd name="T0" fmla="*/ 15 w 27"/>
                <a:gd name="T1" fmla="*/ 0 h 36"/>
                <a:gd name="T2" fmla="*/ 5 w 27"/>
                <a:gd name="T3" fmla="*/ 36 h 36"/>
                <a:gd name="T4" fmla="*/ 15 w 27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6">
                  <a:moveTo>
                    <a:pt x="15" y="0"/>
                  </a:moveTo>
                  <a:cubicBezTo>
                    <a:pt x="27" y="8"/>
                    <a:pt x="25" y="33"/>
                    <a:pt x="5" y="36"/>
                  </a:cubicBezTo>
                  <a:cubicBezTo>
                    <a:pt x="0" y="27"/>
                    <a:pt x="11" y="11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70"/>
            <p:cNvSpPr/>
            <p:nvPr/>
          </p:nvSpPr>
          <p:spPr bwMode="auto">
            <a:xfrm>
              <a:off x="6489700" y="938213"/>
              <a:ext cx="33338" cy="20638"/>
            </a:xfrm>
            <a:custGeom>
              <a:avLst/>
              <a:gdLst>
                <a:gd name="T0" fmla="*/ 51 w 51"/>
                <a:gd name="T1" fmla="*/ 29 h 33"/>
                <a:gd name="T2" fmla="*/ 0 w 51"/>
                <a:gd name="T3" fmla="*/ 0 h 33"/>
                <a:gd name="T4" fmla="*/ 51 w 51"/>
                <a:gd name="T5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33">
                  <a:moveTo>
                    <a:pt x="51" y="29"/>
                  </a:moveTo>
                  <a:cubicBezTo>
                    <a:pt x="34" y="33"/>
                    <a:pt x="16" y="10"/>
                    <a:pt x="0" y="0"/>
                  </a:cubicBezTo>
                  <a:cubicBezTo>
                    <a:pt x="18" y="2"/>
                    <a:pt x="44" y="10"/>
                    <a:pt x="5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71"/>
            <p:cNvSpPr/>
            <p:nvPr/>
          </p:nvSpPr>
          <p:spPr bwMode="auto">
            <a:xfrm>
              <a:off x="6229350" y="942975"/>
              <a:ext cx="17463" cy="26988"/>
            </a:xfrm>
            <a:custGeom>
              <a:avLst/>
              <a:gdLst>
                <a:gd name="T0" fmla="*/ 27 w 27"/>
                <a:gd name="T1" fmla="*/ 4 h 41"/>
                <a:gd name="T2" fmla="*/ 8 w 27"/>
                <a:gd name="T3" fmla="*/ 41 h 41"/>
                <a:gd name="T4" fmla="*/ 0 w 27"/>
                <a:gd name="T5" fmla="*/ 38 h 41"/>
                <a:gd name="T6" fmla="*/ 27 w 27"/>
                <a:gd name="T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41">
                  <a:moveTo>
                    <a:pt x="27" y="4"/>
                  </a:moveTo>
                  <a:cubicBezTo>
                    <a:pt x="25" y="21"/>
                    <a:pt x="18" y="33"/>
                    <a:pt x="8" y="41"/>
                  </a:cubicBezTo>
                  <a:cubicBezTo>
                    <a:pt x="5" y="40"/>
                    <a:pt x="3" y="39"/>
                    <a:pt x="0" y="38"/>
                  </a:cubicBezTo>
                  <a:cubicBezTo>
                    <a:pt x="7" y="25"/>
                    <a:pt x="10" y="0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72"/>
            <p:cNvSpPr/>
            <p:nvPr/>
          </p:nvSpPr>
          <p:spPr bwMode="auto">
            <a:xfrm>
              <a:off x="6248400" y="949325"/>
              <a:ext cx="19050" cy="34925"/>
            </a:xfrm>
            <a:custGeom>
              <a:avLst/>
              <a:gdLst>
                <a:gd name="T0" fmla="*/ 29 w 29"/>
                <a:gd name="T1" fmla="*/ 6 h 55"/>
                <a:gd name="T2" fmla="*/ 0 w 29"/>
                <a:gd name="T3" fmla="*/ 42 h 55"/>
                <a:gd name="T4" fmla="*/ 29 w 29"/>
                <a:gd name="T5" fmla="*/ 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55">
                  <a:moveTo>
                    <a:pt x="29" y="6"/>
                  </a:moveTo>
                  <a:cubicBezTo>
                    <a:pt x="21" y="18"/>
                    <a:pt x="21" y="55"/>
                    <a:pt x="0" y="42"/>
                  </a:cubicBezTo>
                  <a:cubicBezTo>
                    <a:pt x="10" y="31"/>
                    <a:pt x="9" y="0"/>
                    <a:pt x="2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73"/>
            <p:cNvSpPr/>
            <p:nvPr/>
          </p:nvSpPr>
          <p:spPr bwMode="auto">
            <a:xfrm>
              <a:off x="6302375" y="981075"/>
              <a:ext cx="15875" cy="28575"/>
            </a:xfrm>
            <a:custGeom>
              <a:avLst/>
              <a:gdLst>
                <a:gd name="T0" fmla="*/ 25 w 25"/>
                <a:gd name="T1" fmla="*/ 4 h 44"/>
                <a:gd name="T2" fmla="*/ 0 w 25"/>
                <a:gd name="T3" fmla="*/ 40 h 44"/>
                <a:gd name="T4" fmla="*/ 10 w 25"/>
                <a:gd name="T5" fmla="*/ 2 h 44"/>
                <a:gd name="T6" fmla="*/ 25 w 25"/>
                <a:gd name="T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4">
                  <a:moveTo>
                    <a:pt x="25" y="4"/>
                  </a:moveTo>
                  <a:cubicBezTo>
                    <a:pt x="15" y="14"/>
                    <a:pt x="18" y="44"/>
                    <a:pt x="0" y="40"/>
                  </a:cubicBezTo>
                  <a:cubicBezTo>
                    <a:pt x="5" y="29"/>
                    <a:pt x="4" y="13"/>
                    <a:pt x="10" y="2"/>
                  </a:cubicBezTo>
                  <a:cubicBezTo>
                    <a:pt x="17" y="1"/>
                    <a:pt x="19" y="0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74"/>
            <p:cNvSpPr/>
            <p:nvPr/>
          </p:nvSpPr>
          <p:spPr bwMode="auto">
            <a:xfrm>
              <a:off x="6319838" y="982663"/>
              <a:ext cx="15875" cy="28575"/>
            </a:xfrm>
            <a:custGeom>
              <a:avLst/>
              <a:gdLst>
                <a:gd name="T0" fmla="*/ 25 w 25"/>
                <a:gd name="T1" fmla="*/ 8 h 44"/>
                <a:gd name="T2" fmla="*/ 0 w 25"/>
                <a:gd name="T3" fmla="*/ 42 h 44"/>
                <a:gd name="T4" fmla="*/ 25 w 25"/>
                <a:gd name="T5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44">
                  <a:moveTo>
                    <a:pt x="25" y="8"/>
                  </a:moveTo>
                  <a:cubicBezTo>
                    <a:pt x="22" y="23"/>
                    <a:pt x="15" y="44"/>
                    <a:pt x="0" y="42"/>
                  </a:cubicBezTo>
                  <a:cubicBezTo>
                    <a:pt x="2" y="32"/>
                    <a:pt x="6" y="0"/>
                    <a:pt x="2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75"/>
            <p:cNvSpPr/>
            <p:nvPr/>
          </p:nvSpPr>
          <p:spPr bwMode="auto">
            <a:xfrm>
              <a:off x="6338888" y="989013"/>
              <a:ext cx="14288" cy="31750"/>
            </a:xfrm>
            <a:custGeom>
              <a:avLst/>
              <a:gdLst>
                <a:gd name="T0" fmla="*/ 22 w 22"/>
                <a:gd name="T1" fmla="*/ 12 h 50"/>
                <a:gd name="T2" fmla="*/ 2 w 22"/>
                <a:gd name="T3" fmla="*/ 50 h 50"/>
                <a:gd name="T4" fmla="*/ 22 w 22"/>
                <a:gd name="T5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50">
                  <a:moveTo>
                    <a:pt x="22" y="12"/>
                  </a:moveTo>
                  <a:cubicBezTo>
                    <a:pt x="20" y="29"/>
                    <a:pt x="15" y="44"/>
                    <a:pt x="2" y="50"/>
                  </a:cubicBezTo>
                  <a:cubicBezTo>
                    <a:pt x="0" y="37"/>
                    <a:pt x="6" y="0"/>
                    <a:pt x="2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76"/>
            <p:cNvSpPr/>
            <p:nvPr/>
          </p:nvSpPr>
          <p:spPr bwMode="auto">
            <a:xfrm>
              <a:off x="6359525" y="1003300"/>
              <a:ext cx="17463" cy="28575"/>
            </a:xfrm>
            <a:custGeom>
              <a:avLst/>
              <a:gdLst>
                <a:gd name="T0" fmla="*/ 26 w 26"/>
                <a:gd name="T1" fmla="*/ 10 h 46"/>
                <a:gd name="T2" fmla="*/ 0 w 26"/>
                <a:gd name="T3" fmla="*/ 46 h 46"/>
                <a:gd name="T4" fmla="*/ 26 w 26"/>
                <a:gd name="T5" fmla="*/ 1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6">
                  <a:moveTo>
                    <a:pt x="26" y="10"/>
                  </a:moveTo>
                  <a:cubicBezTo>
                    <a:pt x="20" y="25"/>
                    <a:pt x="20" y="45"/>
                    <a:pt x="0" y="46"/>
                  </a:cubicBezTo>
                  <a:cubicBezTo>
                    <a:pt x="6" y="31"/>
                    <a:pt x="8" y="0"/>
                    <a:pt x="2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77"/>
            <p:cNvSpPr/>
            <p:nvPr/>
          </p:nvSpPr>
          <p:spPr bwMode="auto">
            <a:xfrm>
              <a:off x="6478588" y="1027113"/>
              <a:ext cx="31750" cy="66675"/>
            </a:xfrm>
            <a:custGeom>
              <a:avLst/>
              <a:gdLst>
                <a:gd name="T0" fmla="*/ 48 w 50"/>
                <a:gd name="T1" fmla="*/ 3 h 102"/>
                <a:gd name="T2" fmla="*/ 26 w 50"/>
                <a:gd name="T3" fmla="*/ 74 h 102"/>
                <a:gd name="T4" fmla="*/ 0 w 50"/>
                <a:gd name="T5" fmla="*/ 101 h 102"/>
                <a:gd name="T6" fmla="*/ 43 w 50"/>
                <a:gd name="T7" fmla="*/ 1 h 102"/>
                <a:gd name="T8" fmla="*/ 48 w 50"/>
                <a:gd name="T9" fmla="*/ 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02">
                  <a:moveTo>
                    <a:pt x="48" y="3"/>
                  </a:moveTo>
                  <a:cubicBezTo>
                    <a:pt x="50" y="28"/>
                    <a:pt x="25" y="49"/>
                    <a:pt x="26" y="74"/>
                  </a:cubicBezTo>
                  <a:cubicBezTo>
                    <a:pt x="13" y="79"/>
                    <a:pt x="19" y="102"/>
                    <a:pt x="0" y="101"/>
                  </a:cubicBezTo>
                  <a:cubicBezTo>
                    <a:pt x="13" y="67"/>
                    <a:pt x="25" y="31"/>
                    <a:pt x="43" y="1"/>
                  </a:cubicBezTo>
                  <a:cubicBezTo>
                    <a:pt x="46" y="0"/>
                    <a:pt x="46" y="3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78"/>
            <p:cNvSpPr/>
            <p:nvPr/>
          </p:nvSpPr>
          <p:spPr bwMode="auto">
            <a:xfrm>
              <a:off x="6413500" y="1031875"/>
              <a:ext cx="15875" cy="23813"/>
            </a:xfrm>
            <a:custGeom>
              <a:avLst/>
              <a:gdLst>
                <a:gd name="T0" fmla="*/ 25 w 25"/>
                <a:gd name="T1" fmla="*/ 4 h 36"/>
                <a:gd name="T2" fmla="*/ 1 w 25"/>
                <a:gd name="T3" fmla="*/ 36 h 36"/>
                <a:gd name="T4" fmla="*/ 25 w 25"/>
                <a:gd name="T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6">
                  <a:moveTo>
                    <a:pt x="25" y="4"/>
                  </a:moveTo>
                  <a:cubicBezTo>
                    <a:pt x="22" y="20"/>
                    <a:pt x="16" y="33"/>
                    <a:pt x="1" y="36"/>
                  </a:cubicBezTo>
                  <a:cubicBezTo>
                    <a:pt x="0" y="27"/>
                    <a:pt x="7" y="0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79"/>
            <p:cNvSpPr/>
            <p:nvPr/>
          </p:nvSpPr>
          <p:spPr bwMode="auto">
            <a:xfrm>
              <a:off x="6427788" y="1041400"/>
              <a:ext cx="17463" cy="23813"/>
            </a:xfrm>
            <a:custGeom>
              <a:avLst/>
              <a:gdLst>
                <a:gd name="T0" fmla="*/ 26 w 26"/>
                <a:gd name="T1" fmla="*/ 11 h 37"/>
                <a:gd name="T2" fmla="*/ 3 w 26"/>
                <a:gd name="T3" fmla="*/ 37 h 37"/>
                <a:gd name="T4" fmla="*/ 26 w 26"/>
                <a:gd name="T5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37">
                  <a:moveTo>
                    <a:pt x="26" y="11"/>
                  </a:moveTo>
                  <a:cubicBezTo>
                    <a:pt x="24" y="25"/>
                    <a:pt x="19" y="37"/>
                    <a:pt x="3" y="37"/>
                  </a:cubicBezTo>
                  <a:cubicBezTo>
                    <a:pt x="0" y="26"/>
                    <a:pt x="12" y="0"/>
                    <a:pt x="2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80"/>
            <p:cNvSpPr/>
            <p:nvPr/>
          </p:nvSpPr>
          <p:spPr bwMode="auto">
            <a:xfrm>
              <a:off x="6440488" y="1050925"/>
              <a:ext cx="19050" cy="22225"/>
            </a:xfrm>
            <a:custGeom>
              <a:avLst/>
              <a:gdLst>
                <a:gd name="T0" fmla="*/ 19 w 28"/>
                <a:gd name="T1" fmla="*/ 2 h 34"/>
                <a:gd name="T2" fmla="*/ 28 w 28"/>
                <a:gd name="T3" fmla="*/ 4 h 34"/>
                <a:gd name="T4" fmla="*/ 6 w 28"/>
                <a:gd name="T5" fmla="*/ 34 h 34"/>
                <a:gd name="T6" fmla="*/ 19 w 28"/>
                <a:gd name="T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4">
                  <a:moveTo>
                    <a:pt x="19" y="2"/>
                  </a:moveTo>
                  <a:cubicBezTo>
                    <a:pt x="24" y="0"/>
                    <a:pt x="24" y="4"/>
                    <a:pt x="28" y="4"/>
                  </a:cubicBezTo>
                  <a:cubicBezTo>
                    <a:pt x="24" y="16"/>
                    <a:pt x="23" y="34"/>
                    <a:pt x="6" y="34"/>
                  </a:cubicBezTo>
                  <a:cubicBezTo>
                    <a:pt x="0" y="20"/>
                    <a:pt x="17" y="14"/>
                    <a:pt x="1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81"/>
            <p:cNvSpPr/>
            <p:nvPr/>
          </p:nvSpPr>
          <p:spPr bwMode="auto">
            <a:xfrm>
              <a:off x="6454775" y="1050925"/>
              <a:ext cx="22225" cy="31750"/>
            </a:xfrm>
            <a:custGeom>
              <a:avLst/>
              <a:gdLst>
                <a:gd name="T0" fmla="*/ 33 w 33"/>
                <a:gd name="T1" fmla="*/ 12 h 48"/>
                <a:gd name="T2" fmla="*/ 10 w 33"/>
                <a:gd name="T3" fmla="*/ 48 h 48"/>
                <a:gd name="T4" fmla="*/ 33 w 33"/>
                <a:gd name="T5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48">
                  <a:moveTo>
                    <a:pt x="33" y="12"/>
                  </a:moveTo>
                  <a:cubicBezTo>
                    <a:pt x="27" y="25"/>
                    <a:pt x="19" y="37"/>
                    <a:pt x="10" y="48"/>
                  </a:cubicBezTo>
                  <a:cubicBezTo>
                    <a:pt x="0" y="40"/>
                    <a:pt x="17" y="0"/>
                    <a:pt x="3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82"/>
            <p:cNvSpPr/>
            <p:nvPr/>
          </p:nvSpPr>
          <p:spPr bwMode="auto">
            <a:xfrm>
              <a:off x="6496050" y="1065213"/>
              <a:ext cx="20638" cy="39688"/>
            </a:xfrm>
            <a:custGeom>
              <a:avLst/>
              <a:gdLst>
                <a:gd name="T0" fmla="*/ 18 w 33"/>
                <a:gd name="T1" fmla="*/ 33 h 62"/>
                <a:gd name="T2" fmla="*/ 5 w 33"/>
                <a:gd name="T3" fmla="*/ 46 h 62"/>
                <a:gd name="T4" fmla="*/ 14 w 33"/>
                <a:gd name="T5" fmla="*/ 1 h 62"/>
                <a:gd name="T6" fmla="*/ 23 w 33"/>
                <a:gd name="T7" fmla="*/ 5 h 62"/>
                <a:gd name="T8" fmla="*/ 20 w 33"/>
                <a:gd name="T9" fmla="*/ 26 h 62"/>
                <a:gd name="T10" fmla="*/ 29 w 33"/>
                <a:gd name="T11" fmla="*/ 18 h 62"/>
                <a:gd name="T12" fmla="*/ 12 w 33"/>
                <a:gd name="T13" fmla="*/ 62 h 62"/>
                <a:gd name="T14" fmla="*/ 18 w 33"/>
                <a:gd name="T15" fmla="*/ 3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62">
                  <a:moveTo>
                    <a:pt x="18" y="33"/>
                  </a:moveTo>
                  <a:cubicBezTo>
                    <a:pt x="11" y="35"/>
                    <a:pt x="14" y="47"/>
                    <a:pt x="5" y="46"/>
                  </a:cubicBezTo>
                  <a:cubicBezTo>
                    <a:pt x="0" y="36"/>
                    <a:pt x="11" y="16"/>
                    <a:pt x="14" y="1"/>
                  </a:cubicBezTo>
                  <a:cubicBezTo>
                    <a:pt x="20" y="0"/>
                    <a:pt x="20" y="4"/>
                    <a:pt x="23" y="5"/>
                  </a:cubicBezTo>
                  <a:cubicBezTo>
                    <a:pt x="23" y="13"/>
                    <a:pt x="17" y="15"/>
                    <a:pt x="20" y="26"/>
                  </a:cubicBezTo>
                  <a:cubicBezTo>
                    <a:pt x="23" y="24"/>
                    <a:pt x="23" y="17"/>
                    <a:pt x="29" y="18"/>
                  </a:cubicBezTo>
                  <a:cubicBezTo>
                    <a:pt x="33" y="30"/>
                    <a:pt x="31" y="58"/>
                    <a:pt x="12" y="62"/>
                  </a:cubicBezTo>
                  <a:cubicBezTo>
                    <a:pt x="7" y="52"/>
                    <a:pt x="17" y="43"/>
                    <a:pt x="18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83"/>
            <p:cNvSpPr/>
            <p:nvPr/>
          </p:nvSpPr>
          <p:spPr bwMode="auto">
            <a:xfrm>
              <a:off x="6518275" y="1085850"/>
              <a:ext cx="12700" cy="20638"/>
            </a:xfrm>
            <a:custGeom>
              <a:avLst/>
              <a:gdLst>
                <a:gd name="T0" fmla="*/ 13 w 19"/>
                <a:gd name="T1" fmla="*/ 0 h 32"/>
                <a:gd name="T2" fmla="*/ 19 w 19"/>
                <a:gd name="T3" fmla="*/ 2 h 32"/>
                <a:gd name="T4" fmla="*/ 11 w 19"/>
                <a:gd name="T5" fmla="*/ 32 h 32"/>
                <a:gd name="T6" fmla="*/ 0 w 19"/>
                <a:gd name="T7" fmla="*/ 32 h 32"/>
                <a:gd name="T8" fmla="*/ 13 w 1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2">
                  <a:moveTo>
                    <a:pt x="13" y="0"/>
                  </a:moveTo>
                  <a:cubicBezTo>
                    <a:pt x="16" y="0"/>
                    <a:pt x="16" y="2"/>
                    <a:pt x="19" y="2"/>
                  </a:cubicBezTo>
                  <a:cubicBezTo>
                    <a:pt x="18" y="14"/>
                    <a:pt x="17" y="23"/>
                    <a:pt x="11" y="32"/>
                  </a:cubicBezTo>
                  <a:cubicBezTo>
                    <a:pt x="7" y="32"/>
                    <a:pt x="3" y="32"/>
                    <a:pt x="0" y="32"/>
                  </a:cubicBezTo>
                  <a:cubicBezTo>
                    <a:pt x="3" y="20"/>
                    <a:pt x="8" y="11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84"/>
            <p:cNvSpPr/>
            <p:nvPr/>
          </p:nvSpPr>
          <p:spPr bwMode="auto">
            <a:xfrm>
              <a:off x="5786438" y="1116013"/>
              <a:ext cx="239713" cy="71438"/>
            </a:xfrm>
            <a:custGeom>
              <a:avLst/>
              <a:gdLst>
                <a:gd name="T0" fmla="*/ 373 w 373"/>
                <a:gd name="T1" fmla="*/ 21 h 112"/>
                <a:gd name="T2" fmla="*/ 373 w 373"/>
                <a:gd name="T3" fmla="*/ 25 h 112"/>
                <a:gd name="T4" fmla="*/ 332 w 373"/>
                <a:gd name="T5" fmla="*/ 57 h 112"/>
                <a:gd name="T6" fmla="*/ 145 w 373"/>
                <a:gd name="T7" fmla="*/ 110 h 112"/>
                <a:gd name="T8" fmla="*/ 53 w 373"/>
                <a:gd name="T9" fmla="*/ 98 h 112"/>
                <a:gd name="T10" fmla="*/ 0 w 373"/>
                <a:gd name="T11" fmla="*/ 82 h 112"/>
                <a:gd name="T12" fmla="*/ 206 w 373"/>
                <a:gd name="T13" fmla="*/ 91 h 112"/>
                <a:gd name="T14" fmla="*/ 232 w 373"/>
                <a:gd name="T15" fmla="*/ 85 h 112"/>
                <a:gd name="T16" fmla="*/ 258 w 373"/>
                <a:gd name="T17" fmla="*/ 70 h 112"/>
                <a:gd name="T18" fmla="*/ 289 w 373"/>
                <a:gd name="T19" fmla="*/ 65 h 112"/>
                <a:gd name="T20" fmla="*/ 353 w 373"/>
                <a:gd name="T21" fmla="*/ 31 h 112"/>
                <a:gd name="T22" fmla="*/ 309 w 373"/>
                <a:gd name="T23" fmla="*/ 6 h 112"/>
                <a:gd name="T24" fmla="*/ 311 w 373"/>
                <a:gd name="T25" fmla="*/ 4 h 112"/>
                <a:gd name="T26" fmla="*/ 373 w 373"/>
                <a:gd name="T27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3" h="112">
                  <a:moveTo>
                    <a:pt x="373" y="21"/>
                  </a:moveTo>
                  <a:cubicBezTo>
                    <a:pt x="372" y="23"/>
                    <a:pt x="371" y="25"/>
                    <a:pt x="373" y="25"/>
                  </a:cubicBezTo>
                  <a:cubicBezTo>
                    <a:pt x="367" y="39"/>
                    <a:pt x="348" y="49"/>
                    <a:pt x="332" y="57"/>
                  </a:cubicBezTo>
                  <a:cubicBezTo>
                    <a:pt x="279" y="85"/>
                    <a:pt x="214" y="105"/>
                    <a:pt x="145" y="110"/>
                  </a:cubicBezTo>
                  <a:cubicBezTo>
                    <a:pt x="111" y="112"/>
                    <a:pt x="83" y="104"/>
                    <a:pt x="53" y="98"/>
                  </a:cubicBezTo>
                  <a:cubicBezTo>
                    <a:pt x="35" y="95"/>
                    <a:pt x="15" y="92"/>
                    <a:pt x="0" y="82"/>
                  </a:cubicBezTo>
                  <a:cubicBezTo>
                    <a:pt x="73" y="92"/>
                    <a:pt x="142" y="100"/>
                    <a:pt x="206" y="91"/>
                  </a:cubicBezTo>
                  <a:cubicBezTo>
                    <a:pt x="214" y="90"/>
                    <a:pt x="225" y="88"/>
                    <a:pt x="232" y="85"/>
                  </a:cubicBezTo>
                  <a:cubicBezTo>
                    <a:pt x="242" y="82"/>
                    <a:pt x="249" y="74"/>
                    <a:pt x="258" y="70"/>
                  </a:cubicBezTo>
                  <a:cubicBezTo>
                    <a:pt x="268" y="67"/>
                    <a:pt x="278" y="68"/>
                    <a:pt x="289" y="65"/>
                  </a:cubicBezTo>
                  <a:cubicBezTo>
                    <a:pt x="312" y="58"/>
                    <a:pt x="332" y="40"/>
                    <a:pt x="353" y="31"/>
                  </a:cubicBezTo>
                  <a:cubicBezTo>
                    <a:pt x="345" y="15"/>
                    <a:pt x="327" y="12"/>
                    <a:pt x="309" y="6"/>
                  </a:cubicBezTo>
                  <a:cubicBezTo>
                    <a:pt x="309" y="5"/>
                    <a:pt x="310" y="4"/>
                    <a:pt x="311" y="4"/>
                  </a:cubicBezTo>
                  <a:cubicBezTo>
                    <a:pt x="334" y="0"/>
                    <a:pt x="354" y="15"/>
                    <a:pt x="37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85"/>
            <p:cNvSpPr/>
            <p:nvPr/>
          </p:nvSpPr>
          <p:spPr bwMode="auto">
            <a:xfrm>
              <a:off x="5740400" y="1149350"/>
              <a:ext cx="33338" cy="30163"/>
            </a:xfrm>
            <a:custGeom>
              <a:avLst/>
              <a:gdLst>
                <a:gd name="T0" fmla="*/ 51 w 51"/>
                <a:gd name="T1" fmla="*/ 19 h 46"/>
                <a:gd name="T2" fmla="*/ 0 w 51"/>
                <a:gd name="T3" fmla="*/ 13 h 46"/>
                <a:gd name="T4" fmla="*/ 51 w 51"/>
                <a:gd name="T5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6">
                  <a:moveTo>
                    <a:pt x="51" y="19"/>
                  </a:moveTo>
                  <a:cubicBezTo>
                    <a:pt x="43" y="46"/>
                    <a:pt x="18" y="11"/>
                    <a:pt x="0" y="13"/>
                  </a:cubicBezTo>
                  <a:cubicBezTo>
                    <a:pt x="11" y="0"/>
                    <a:pt x="39" y="14"/>
                    <a:pt x="5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86"/>
            <p:cNvSpPr/>
            <p:nvPr/>
          </p:nvSpPr>
          <p:spPr bwMode="auto">
            <a:xfrm>
              <a:off x="6338888" y="1235075"/>
              <a:ext cx="14288" cy="14288"/>
            </a:xfrm>
            <a:custGeom>
              <a:avLst/>
              <a:gdLst>
                <a:gd name="T0" fmla="*/ 20 w 21"/>
                <a:gd name="T1" fmla="*/ 9 h 23"/>
                <a:gd name="T2" fmla="*/ 19 w 21"/>
                <a:gd name="T3" fmla="*/ 20 h 23"/>
                <a:gd name="T4" fmla="*/ 20 w 21"/>
                <a:gd name="T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3">
                  <a:moveTo>
                    <a:pt x="20" y="9"/>
                  </a:moveTo>
                  <a:cubicBezTo>
                    <a:pt x="21" y="13"/>
                    <a:pt x="21" y="18"/>
                    <a:pt x="19" y="20"/>
                  </a:cubicBezTo>
                  <a:cubicBezTo>
                    <a:pt x="0" y="23"/>
                    <a:pt x="5" y="0"/>
                    <a:pt x="2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87"/>
            <p:cNvSpPr/>
            <p:nvPr/>
          </p:nvSpPr>
          <p:spPr bwMode="auto">
            <a:xfrm>
              <a:off x="6323013" y="1247775"/>
              <a:ext cx="12700" cy="12700"/>
            </a:xfrm>
            <a:custGeom>
              <a:avLst/>
              <a:gdLst>
                <a:gd name="T0" fmla="*/ 20 w 20"/>
                <a:gd name="T1" fmla="*/ 6 h 19"/>
                <a:gd name="T2" fmla="*/ 5 w 20"/>
                <a:gd name="T3" fmla="*/ 17 h 19"/>
                <a:gd name="T4" fmla="*/ 1 w 20"/>
                <a:gd name="T5" fmla="*/ 4 h 19"/>
                <a:gd name="T6" fmla="*/ 20 w 20"/>
                <a:gd name="T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9">
                  <a:moveTo>
                    <a:pt x="20" y="6"/>
                  </a:moveTo>
                  <a:cubicBezTo>
                    <a:pt x="19" y="13"/>
                    <a:pt x="15" y="19"/>
                    <a:pt x="5" y="17"/>
                  </a:cubicBezTo>
                  <a:cubicBezTo>
                    <a:pt x="2" y="14"/>
                    <a:pt x="0" y="11"/>
                    <a:pt x="1" y="4"/>
                  </a:cubicBezTo>
                  <a:cubicBezTo>
                    <a:pt x="6" y="0"/>
                    <a:pt x="17" y="1"/>
                    <a:pt x="2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88"/>
            <p:cNvSpPr/>
            <p:nvPr/>
          </p:nvSpPr>
          <p:spPr bwMode="auto">
            <a:xfrm>
              <a:off x="6340475" y="1254125"/>
              <a:ext cx="12700" cy="11113"/>
            </a:xfrm>
            <a:custGeom>
              <a:avLst/>
              <a:gdLst>
                <a:gd name="T0" fmla="*/ 19 w 19"/>
                <a:gd name="T1" fmla="*/ 8 h 19"/>
                <a:gd name="T2" fmla="*/ 17 w 19"/>
                <a:gd name="T3" fmla="*/ 17 h 19"/>
                <a:gd name="T4" fmla="*/ 6 w 19"/>
                <a:gd name="T5" fmla="*/ 19 h 19"/>
                <a:gd name="T6" fmla="*/ 0 w 19"/>
                <a:gd name="T7" fmla="*/ 12 h 19"/>
                <a:gd name="T8" fmla="*/ 19 w 1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8"/>
                  </a:moveTo>
                  <a:cubicBezTo>
                    <a:pt x="18" y="10"/>
                    <a:pt x="17" y="13"/>
                    <a:pt x="17" y="17"/>
                  </a:cubicBezTo>
                  <a:cubicBezTo>
                    <a:pt x="13" y="19"/>
                    <a:pt x="13" y="18"/>
                    <a:pt x="6" y="19"/>
                  </a:cubicBezTo>
                  <a:cubicBezTo>
                    <a:pt x="4" y="17"/>
                    <a:pt x="3" y="14"/>
                    <a:pt x="0" y="12"/>
                  </a:cubicBezTo>
                  <a:cubicBezTo>
                    <a:pt x="1" y="0"/>
                    <a:pt x="14" y="1"/>
                    <a:pt x="1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89"/>
            <p:cNvSpPr>
              <a:spLocks noEditPoints="1"/>
            </p:cNvSpPr>
            <p:nvPr/>
          </p:nvSpPr>
          <p:spPr bwMode="auto">
            <a:xfrm>
              <a:off x="5541963" y="495300"/>
              <a:ext cx="1071563" cy="806450"/>
            </a:xfrm>
            <a:custGeom>
              <a:avLst/>
              <a:gdLst>
                <a:gd name="T0" fmla="*/ 235 w 1658"/>
                <a:gd name="T1" fmla="*/ 146 h 1248"/>
                <a:gd name="T2" fmla="*/ 597 w 1658"/>
                <a:gd name="T3" fmla="*/ 246 h 1248"/>
                <a:gd name="T4" fmla="*/ 944 w 1658"/>
                <a:gd name="T5" fmla="*/ 121 h 1248"/>
                <a:gd name="T6" fmla="*/ 1077 w 1658"/>
                <a:gd name="T7" fmla="*/ 93 h 1248"/>
                <a:gd name="T8" fmla="*/ 1401 w 1658"/>
                <a:gd name="T9" fmla="*/ 174 h 1248"/>
                <a:gd name="T10" fmla="*/ 1577 w 1658"/>
                <a:gd name="T11" fmla="*/ 434 h 1248"/>
                <a:gd name="T12" fmla="*/ 1658 w 1658"/>
                <a:gd name="T13" fmla="*/ 786 h 1248"/>
                <a:gd name="T14" fmla="*/ 1332 w 1658"/>
                <a:gd name="T15" fmla="*/ 907 h 1248"/>
                <a:gd name="T16" fmla="*/ 962 w 1658"/>
                <a:gd name="T17" fmla="*/ 720 h 1248"/>
                <a:gd name="T18" fmla="*/ 814 w 1658"/>
                <a:gd name="T19" fmla="*/ 641 h 1248"/>
                <a:gd name="T20" fmla="*/ 955 w 1658"/>
                <a:gd name="T21" fmla="*/ 815 h 1248"/>
                <a:gd name="T22" fmla="*/ 1196 w 1658"/>
                <a:gd name="T23" fmla="*/ 1046 h 1248"/>
                <a:gd name="T24" fmla="*/ 1156 w 1658"/>
                <a:gd name="T25" fmla="*/ 1188 h 1248"/>
                <a:gd name="T26" fmla="*/ 1023 w 1658"/>
                <a:gd name="T27" fmla="*/ 1052 h 1248"/>
                <a:gd name="T28" fmla="*/ 435 w 1658"/>
                <a:gd name="T29" fmla="*/ 506 h 1248"/>
                <a:gd name="T30" fmla="*/ 297 w 1658"/>
                <a:gd name="T31" fmla="*/ 379 h 1248"/>
                <a:gd name="T32" fmla="*/ 54 w 1658"/>
                <a:gd name="T33" fmla="*/ 89 h 1248"/>
                <a:gd name="T34" fmla="*/ 697 w 1658"/>
                <a:gd name="T35" fmla="*/ 575 h 1248"/>
                <a:gd name="T36" fmla="*/ 1010 w 1658"/>
                <a:gd name="T37" fmla="*/ 724 h 1248"/>
                <a:gd name="T38" fmla="*/ 1543 w 1658"/>
                <a:gd name="T39" fmla="*/ 984 h 1248"/>
                <a:gd name="T40" fmla="*/ 1441 w 1658"/>
                <a:gd name="T41" fmla="*/ 637 h 1248"/>
                <a:gd name="T42" fmla="*/ 1558 w 1658"/>
                <a:gd name="T43" fmla="*/ 496 h 1248"/>
                <a:gd name="T44" fmla="*/ 1518 w 1658"/>
                <a:gd name="T45" fmla="*/ 321 h 1248"/>
                <a:gd name="T46" fmla="*/ 1313 w 1658"/>
                <a:gd name="T47" fmla="*/ 266 h 1248"/>
                <a:gd name="T48" fmla="*/ 1173 w 1658"/>
                <a:gd name="T49" fmla="*/ 229 h 1248"/>
                <a:gd name="T50" fmla="*/ 996 w 1658"/>
                <a:gd name="T51" fmla="*/ 219 h 1248"/>
                <a:gd name="T52" fmla="*/ 789 w 1658"/>
                <a:gd name="T53" fmla="*/ 257 h 1248"/>
                <a:gd name="T54" fmla="*/ 861 w 1658"/>
                <a:gd name="T55" fmla="*/ 393 h 1248"/>
                <a:gd name="T56" fmla="*/ 725 w 1658"/>
                <a:gd name="T57" fmla="*/ 328 h 1248"/>
                <a:gd name="T58" fmla="*/ 559 w 1658"/>
                <a:gd name="T59" fmla="*/ 379 h 1248"/>
                <a:gd name="T60" fmla="*/ 574 w 1658"/>
                <a:gd name="T61" fmla="*/ 457 h 1248"/>
                <a:gd name="T62" fmla="*/ 631 w 1658"/>
                <a:gd name="T63" fmla="*/ 460 h 1248"/>
                <a:gd name="T64" fmla="*/ 132 w 1658"/>
                <a:gd name="T65" fmla="*/ 210 h 1248"/>
                <a:gd name="T66" fmla="*/ 105 w 1658"/>
                <a:gd name="T67" fmla="*/ 102 h 1248"/>
                <a:gd name="T68" fmla="*/ 137 w 1658"/>
                <a:gd name="T69" fmla="*/ 99 h 1248"/>
                <a:gd name="T70" fmla="*/ 282 w 1658"/>
                <a:gd name="T71" fmla="*/ 232 h 1248"/>
                <a:gd name="T72" fmla="*/ 621 w 1658"/>
                <a:gd name="T73" fmla="*/ 549 h 1248"/>
                <a:gd name="T74" fmla="*/ 983 w 1658"/>
                <a:gd name="T75" fmla="*/ 877 h 1248"/>
                <a:gd name="T76" fmla="*/ 1055 w 1658"/>
                <a:gd name="T77" fmla="*/ 948 h 1248"/>
                <a:gd name="T78" fmla="*/ 1068 w 1658"/>
                <a:gd name="T79" fmla="*/ 939 h 1248"/>
                <a:gd name="T80" fmla="*/ 544 w 1658"/>
                <a:gd name="T81" fmla="*/ 449 h 1248"/>
                <a:gd name="T82" fmla="*/ 218 w 1658"/>
                <a:gd name="T83" fmla="*/ 178 h 1248"/>
                <a:gd name="T84" fmla="*/ 371 w 1658"/>
                <a:gd name="T85" fmla="*/ 379 h 1248"/>
                <a:gd name="T86" fmla="*/ 910 w 1658"/>
                <a:gd name="T87" fmla="*/ 882 h 1248"/>
                <a:gd name="T88" fmla="*/ 627 w 1658"/>
                <a:gd name="T89" fmla="*/ 577 h 1248"/>
                <a:gd name="T90" fmla="*/ 190 w 1658"/>
                <a:gd name="T91" fmla="*/ 212 h 1248"/>
                <a:gd name="T92" fmla="*/ 567 w 1658"/>
                <a:gd name="T93" fmla="*/ 588 h 1248"/>
                <a:gd name="T94" fmla="*/ 141 w 1658"/>
                <a:gd name="T95" fmla="*/ 219 h 1248"/>
                <a:gd name="T96" fmla="*/ 327 w 1658"/>
                <a:gd name="T97" fmla="*/ 383 h 1248"/>
                <a:gd name="T98" fmla="*/ 985 w 1658"/>
                <a:gd name="T99" fmla="*/ 995 h 1248"/>
                <a:gd name="T100" fmla="*/ 1030 w 1658"/>
                <a:gd name="T101" fmla="*/ 1056 h 1248"/>
                <a:gd name="T102" fmla="*/ 1124 w 1658"/>
                <a:gd name="T103" fmla="*/ 977 h 1248"/>
                <a:gd name="T104" fmla="*/ 1100 w 1658"/>
                <a:gd name="T105" fmla="*/ 1097 h 1248"/>
                <a:gd name="T106" fmla="*/ 1068 w 1658"/>
                <a:gd name="T107" fmla="*/ 1076 h 1248"/>
                <a:gd name="T108" fmla="*/ 1175 w 1658"/>
                <a:gd name="T109" fmla="*/ 1048 h 1248"/>
                <a:gd name="T110" fmla="*/ 1204 w 1658"/>
                <a:gd name="T111" fmla="*/ 1073 h 1248"/>
                <a:gd name="T112" fmla="*/ 1138 w 1658"/>
                <a:gd name="T113" fmla="*/ 1165 h 1248"/>
                <a:gd name="T114" fmla="*/ 1226 w 1658"/>
                <a:gd name="T115" fmla="*/ 1133 h 1248"/>
                <a:gd name="T116" fmla="*/ 1243 w 1658"/>
                <a:gd name="T117" fmla="*/ 110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58" h="1248">
                  <a:moveTo>
                    <a:pt x="34" y="3"/>
                  </a:moveTo>
                  <a:cubicBezTo>
                    <a:pt x="47" y="15"/>
                    <a:pt x="56" y="33"/>
                    <a:pt x="77" y="38"/>
                  </a:cubicBezTo>
                  <a:cubicBezTo>
                    <a:pt x="106" y="85"/>
                    <a:pt x="180" y="112"/>
                    <a:pt x="233" y="134"/>
                  </a:cubicBezTo>
                  <a:cubicBezTo>
                    <a:pt x="235" y="137"/>
                    <a:pt x="235" y="141"/>
                    <a:pt x="235" y="146"/>
                  </a:cubicBezTo>
                  <a:cubicBezTo>
                    <a:pt x="260" y="157"/>
                    <a:pt x="267" y="185"/>
                    <a:pt x="294" y="195"/>
                  </a:cubicBezTo>
                  <a:cubicBezTo>
                    <a:pt x="289" y="199"/>
                    <a:pt x="296" y="198"/>
                    <a:pt x="295" y="204"/>
                  </a:cubicBezTo>
                  <a:cubicBezTo>
                    <a:pt x="375" y="269"/>
                    <a:pt x="449" y="346"/>
                    <a:pt x="525" y="413"/>
                  </a:cubicBezTo>
                  <a:cubicBezTo>
                    <a:pt x="541" y="356"/>
                    <a:pt x="575" y="302"/>
                    <a:pt x="597" y="246"/>
                  </a:cubicBezTo>
                  <a:cubicBezTo>
                    <a:pt x="606" y="242"/>
                    <a:pt x="616" y="249"/>
                    <a:pt x="621" y="255"/>
                  </a:cubicBezTo>
                  <a:cubicBezTo>
                    <a:pt x="658" y="270"/>
                    <a:pt x="691" y="285"/>
                    <a:pt x="727" y="304"/>
                  </a:cubicBezTo>
                  <a:cubicBezTo>
                    <a:pt x="773" y="247"/>
                    <a:pt x="839" y="161"/>
                    <a:pt x="930" y="131"/>
                  </a:cubicBezTo>
                  <a:cubicBezTo>
                    <a:pt x="936" y="129"/>
                    <a:pt x="937" y="124"/>
                    <a:pt x="944" y="121"/>
                  </a:cubicBezTo>
                  <a:cubicBezTo>
                    <a:pt x="961" y="113"/>
                    <a:pt x="996" y="103"/>
                    <a:pt x="1015" y="97"/>
                  </a:cubicBezTo>
                  <a:cubicBezTo>
                    <a:pt x="1023" y="94"/>
                    <a:pt x="1029" y="98"/>
                    <a:pt x="1038" y="97"/>
                  </a:cubicBezTo>
                  <a:cubicBezTo>
                    <a:pt x="1045" y="96"/>
                    <a:pt x="1052" y="92"/>
                    <a:pt x="1060" y="91"/>
                  </a:cubicBezTo>
                  <a:cubicBezTo>
                    <a:pt x="1066" y="90"/>
                    <a:pt x="1070" y="93"/>
                    <a:pt x="1077" y="93"/>
                  </a:cubicBezTo>
                  <a:cubicBezTo>
                    <a:pt x="1106" y="93"/>
                    <a:pt x="1137" y="79"/>
                    <a:pt x="1158" y="91"/>
                  </a:cubicBezTo>
                  <a:cubicBezTo>
                    <a:pt x="1218" y="87"/>
                    <a:pt x="1263" y="106"/>
                    <a:pt x="1307" y="112"/>
                  </a:cubicBezTo>
                  <a:cubicBezTo>
                    <a:pt x="1314" y="120"/>
                    <a:pt x="1327" y="121"/>
                    <a:pt x="1330" y="133"/>
                  </a:cubicBezTo>
                  <a:cubicBezTo>
                    <a:pt x="1360" y="138"/>
                    <a:pt x="1377" y="158"/>
                    <a:pt x="1401" y="174"/>
                  </a:cubicBezTo>
                  <a:cubicBezTo>
                    <a:pt x="1411" y="180"/>
                    <a:pt x="1424" y="182"/>
                    <a:pt x="1433" y="189"/>
                  </a:cubicBezTo>
                  <a:cubicBezTo>
                    <a:pt x="1444" y="197"/>
                    <a:pt x="1456" y="214"/>
                    <a:pt x="1471" y="229"/>
                  </a:cubicBezTo>
                  <a:cubicBezTo>
                    <a:pt x="1501" y="257"/>
                    <a:pt x="1520" y="283"/>
                    <a:pt x="1539" y="325"/>
                  </a:cubicBezTo>
                  <a:cubicBezTo>
                    <a:pt x="1553" y="356"/>
                    <a:pt x="1571" y="396"/>
                    <a:pt x="1577" y="434"/>
                  </a:cubicBezTo>
                  <a:cubicBezTo>
                    <a:pt x="1578" y="447"/>
                    <a:pt x="1576" y="460"/>
                    <a:pt x="1579" y="474"/>
                  </a:cubicBezTo>
                  <a:cubicBezTo>
                    <a:pt x="1590" y="551"/>
                    <a:pt x="1569" y="637"/>
                    <a:pt x="1545" y="718"/>
                  </a:cubicBezTo>
                  <a:cubicBezTo>
                    <a:pt x="1575" y="739"/>
                    <a:pt x="1611" y="756"/>
                    <a:pt x="1650" y="773"/>
                  </a:cubicBezTo>
                  <a:cubicBezTo>
                    <a:pt x="1652" y="778"/>
                    <a:pt x="1655" y="782"/>
                    <a:pt x="1658" y="786"/>
                  </a:cubicBezTo>
                  <a:cubicBezTo>
                    <a:pt x="1615" y="850"/>
                    <a:pt x="1579" y="938"/>
                    <a:pt x="1539" y="1010"/>
                  </a:cubicBezTo>
                  <a:cubicBezTo>
                    <a:pt x="1533" y="1009"/>
                    <a:pt x="1523" y="1009"/>
                    <a:pt x="1522" y="997"/>
                  </a:cubicBezTo>
                  <a:cubicBezTo>
                    <a:pt x="1474" y="976"/>
                    <a:pt x="1430" y="942"/>
                    <a:pt x="1379" y="929"/>
                  </a:cubicBezTo>
                  <a:cubicBezTo>
                    <a:pt x="1365" y="920"/>
                    <a:pt x="1354" y="908"/>
                    <a:pt x="1332" y="907"/>
                  </a:cubicBezTo>
                  <a:cubicBezTo>
                    <a:pt x="1282" y="873"/>
                    <a:pt x="1219" y="851"/>
                    <a:pt x="1168" y="818"/>
                  </a:cubicBezTo>
                  <a:cubicBezTo>
                    <a:pt x="1144" y="817"/>
                    <a:pt x="1113" y="796"/>
                    <a:pt x="1091" y="783"/>
                  </a:cubicBezTo>
                  <a:cubicBezTo>
                    <a:pt x="1078" y="775"/>
                    <a:pt x="1060" y="774"/>
                    <a:pt x="1049" y="767"/>
                  </a:cubicBezTo>
                  <a:cubicBezTo>
                    <a:pt x="1023" y="753"/>
                    <a:pt x="991" y="736"/>
                    <a:pt x="962" y="720"/>
                  </a:cubicBezTo>
                  <a:cubicBezTo>
                    <a:pt x="941" y="708"/>
                    <a:pt x="919" y="702"/>
                    <a:pt x="902" y="690"/>
                  </a:cubicBezTo>
                  <a:cubicBezTo>
                    <a:pt x="891" y="682"/>
                    <a:pt x="874" y="671"/>
                    <a:pt x="861" y="664"/>
                  </a:cubicBezTo>
                  <a:cubicBezTo>
                    <a:pt x="849" y="658"/>
                    <a:pt x="835" y="657"/>
                    <a:pt x="823" y="651"/>
                  </a:cubicBezTo>
                  <a:cubicBezTo>
                    <a:pt x="820" y="649"/>
                    <a:pt x="817" y="643"/>
                    <a:pt x="814" y="641"/>
                  </a:cubicBezTo>
                  <a:cubicBezTo>
                    <a:pt x="788" y="626"/>
                    <a:pt x="759" y="617"/>
                    <a:pt x="733" y="602"/>
                  </a:cubicBezTo>
                  <a:cubicBezTo>
                    <a:pt x="756" y="636"/>
                    <a:pt x="796" y="654"/>
                    <a:pt x="819" y="688"/>
                  </a:cubicBezTo>
                  <a:cubicBezTo>
                    <a:pt x="829" y="691"/>
                    <a:pt x="832" y="700"/>
                    <a:pt x="844" y="702"/>
                  </a:cubicBezTo>
                  <a:cubicBezTo>
                    <a:pt x="877" y="743"/>
                    <a:pt x="922" y="773"/>
                    <a:pt x="955" y="815"/>
                  </a:cubicBezTo>
                  <a:cubicBezTo>
                    <a:pt x="960" y="816"/>
                    <a:pt x="963" y="819"/>
                    <a:pt x="968" y="820"/>
                  </a:cubicBezTo>
                  <a:cubicBezTo>
                    <a:pt x="1012" y="871"/>
                    <a:pt x="1069" y="907"/>
                    <a:pt x="1111" y="960"/>
                  </a:cubicBezTo>
                  <a:cubicBezTo>
                    <a:pt x="1139" y="957"/>
                    <a:pt x="1155" y="973"/>
                    <a:pt x="1151" y="997"/>
                  </a:cubicBezTo>
                  <a:cubicBezTo>
                    <a:pt x="1164" y="1014"/>
                    <a:pt x="1181" y="1035"/>
                    <a:pt x="1196" y="1046"/>
                  </a:cubicBezTo>
                  <a:cubicBezTo>
                    <a:pt x="1210" y="1057"/>
                    <a:pt x="1229" y="1046"/>
                    <a:pt x="1243" y="1059"/>
                  </a:cubicBezTo>
                  <a:cubicBezTo>
                    <a:pt x="1244" y="1071"/>
                    <a:pt x="1253" y="1074"/>
                    <a:pt x="1251" y="1090"/>
                  </a:cubicBezTo>
                  <a:cubicBezTo>
                    <a:pt x="1271" y="1101"/>
                    <a:pt x="1276" y="1122"/>
                    <a:pt x="1298" y="1135"/>
                  </a:cubicBezTo>
                  <a:cubicBezTo>
                    <a:pt x="1312" y="1228"/>
                    <a:pt x="1184" y="1248"/>
                    <a:pt x="1156" y="1188"/>
                  </a:cubicBezTo>
                  <a:cubicBezTo>
                    <a:pt x="1135" y="1192"/>
                    <a:pt x="1109" y="1177"/>
                    <a:pt x="1117" y="1152"/>
                  </a:cubicBezTo>
                  <a:cubicBezTo>
                    <a:pt x="1088" y="1125"/>
                    <a:pt x="1068" y="1088"/>
                    <a:pt x="1021" y="1080"/>
                  </a:cubicBezTo>
                  <a:cubicBezTo>
                    <a:pt x="1020" y="1073"/>
                    <a:pt x="1016" y="1069"/>
                    <a:pt x="1013" y="1063"/>
                  </a:cubicBezTo>
                  <a:cubicBezTo>
                    <a:pt x="1014" y="1057"/>
                    <a:pt x="1018" y="1054"/>
                    <a:pt x="1023" y="1052"/>
                  </a:cubicBezTo>
                  <a:cubicBezTo>
                    <a:pt x="1016" y="1045"/>
                    <a:pt x="1011" y="1036"/>
                    <a:pt x="1000" y="1033"/>
                  </a:cubicBezTo>
                  <a:cubicBezTo>
                    <a:pt x="1001" y="1029"/>
                    <a:pt x="999" y="1028"/>
                    <a:pt x="998" y="1026"/>
                  </a:cubicBezTo>
                  <a:cubicBezTo>
                    <a:pt x="926" y="958"/>
                    <a:pt x="853" y="894"/>
                    <a:pt x="782" y="826"/>
                  </a:cubicBezTo>
                  <a:cubicBezTo>
                    <a:pt x="669" y="719"/>
                    <a:pt x="545" y="617"/>
                    <a:pt x="435" y="506"/>
                  </a:cubicBezTo>
                  <a:cubicBezTo>
                    <a:pt x="426" y="497"/>
                    <a:pt x="416" y="488"/>
                    <a:pt x="407" y="479"/>
                  </a:cubicBezTo>
                  <a:cubicBezTo>
                    <a:pt x="392" y="466"/>
                    <a:pt x="378" y="453"/>
                    <a:pt x="363" y="440"/>
                  </a:cubicBezTo>
                  <a:cubicBezTo>
                    <a:pt x="349" y="426"/>
                    <a:pt x="331" y="417"/>
                    <a:pt x="316" y="404"/>
                  </a:cubicBezTo>
                  <a:cubicBezTo>
                    <a:pt x="309" y="397"/>
                    <a:pt x="305" y="387"/>
                    <a:pt x="297" y="379"/>
                  </a:cubicBezTo>
                  <a:cubicBezTo>
                    <a:pt x="281" y="363"/>
                    <a:pt x="257" y="348"/>
                    <a:pt x="239" y="330"/>
                  </a:cubicBezTo>
                  <a:cubicBezTo>
                    <a:pt x="204" y="298"/>
                    <a:pt x="170" y="260"/>
                    <a:pt x="130" y="230"/>
                  </a:cubicBezTo>
                  <a:cubicBezTo>
                    <a:pt x="113" y="240"/>
                    <a:pt x="100" y="222"/>
                    <a:pt x="107" y="206"/>
                  </a:cubicBezTo>
                  <a:cubicBezTo>
                    <a:pt x="92" y="161"/>
                    <a:pt x="77" y="127"/>
                    <a:pt x="54" y="89"/>
                  </a:cubicBezTo>
                  <a:cubicBezTo>
                    <a:pt x="33" y="76"/>
                    <a:pt x="26" y="48"/>
                    <a:pt x="7" y="33"/>
                  </a:cubicBezTo>
                  <a:cubicBezTo>
                    <a:pt x="13" y="25"/>
                    <a:pt x="0" y="25"/>
                    <a:pt x="5" y="19"/>
                  </a:cubicBezTo>
                  <a:cubicBezTo>
                    <a:pt x="11" y="12"/>
                    <a:pt x="19" y="0"/>
                    <a:pt x="34" y="3"/>
                  </a:cubicBezTo>
                  <a:close/>
                  <a:moveTo>
                    <a:pt x="697" y="575"/>
                  </a:moveTo>
                  <a:cubicBezTo>
                    <a:pt x="724" y="576"/>
                    <a:pt x="753" y="596"/>
                    <a:pt x="770" y="607"/>
                  </a:cubicBezTo>
                  <a:cubicBezTo>
                    <a:pt x="796" y="615"/>
                    <a:pt x="820" y="625"/>
                    <a:pt x="840" y="636"/>
                  </a:cubicBezTo>
                  <a:cubicBezTo>
                    <a:pt x="870" y="652"/>
                    <a:pt x="901" y="677"/>
                    <a:pt x="942" y="683"/>
                  </a:cubicBezTo>
                  <a:cubicBezTo>
                    <a:pt x="957" y="704"/>
                    <a:pt x="985" y="710"/>
                    <a:pt x="1010" y="724"/>
                  </a:cubicBezTo>
                  <a:cubicBezTo>
                    <a:pt x="1028" y="734"/>
                    <a:pt x="1046" y="746"/>
                    <a:pt x="1066" y="750"/>
                  </a:cubicBezTo>
                  <a:cubicBezTo>
                    <a:pt x="1085" y="764"/>
                    <a:pt x="1105" y="777"/>
                    <a:pt x="1130" y="784"/>
                  </a:cubicBezTo>
                  <a:cubicBezTo>
                    <a:pt x="1245" y="849"/>
                    <a:pt x="1373" y="903"/>
                    <a:pt x="1488" y="965"/>
                  </a:cubicBezTo>
                  <a:cubicBezTo>
                    <a:pt x="1504" y="974"/>
                    <a:pt x="1523" y="987"/>
                    <a:pt x="1543" y="984"/>
                  </a:cubicBezTo>
                  <a:cubicBezTo>
                    <a:pt x="1571" y="916"/>
                    <a:pt x="1605" y="854"/>
                    <a:pt x="1637" y="790"/>
                  </a:cubicBezTo>
                  <a:cubicBezTo>
                    <a:pt x="1601" y="769"/>
                    <a:pt x="1560" y="743"/>
                    <a:pt x="1516" y="724"/>
                  </a:cubicBezTo>
                  <a:cubicBezTo>
                    <a:pt x="1522" y="714"/>
                    <a:pt x="1529" y="706"/>
                    <a:pt x="1531" y="692"/>
                  </a:cubicBezTo>
                  <a:cubicBezTo>
                    <a:pt x="1503" y="674"/>
                    <a:pt x="1458" y="662"/>
                    <a:pt x="1441" y="637"/>
                  </a:cubicBezTo>
                  <a:cubicBezTo>
                    <a:pt x="1479" y="643"/>
                    <a:pt x="1499" y="666"/>
                    <a:pt x="1537" y="671"/>
                  </a:cubicBezTo>
                  <a:cubicBezTo>
                    <a:pt x="1556" y="619"/>
                    <a:pt x="1554" y="570"/>
                    <a:pt x="1558" y="513"/>
                  </a:cubicBezTo>
                  <a:cubicBezTo>
                    <a:pt x="1531" y="492"/>
                    <a:pt x="1477" y="531"/>
                    <a:pt x="1456" y="511"/>
                  </a:cubicBezTo>
                  <a:cubicBezTo>
                    <a:pt x="1488" y="506"/>
                    <a:pt x="1521" y="484"/>
                    <a:pt x="1558" y="496"/>
                  </a:cubicBezTo>
                  <a:cubicBezTo>
                    <a:pt x="1560" y="441"/>
                    <a:pt x="1553" y="384"/>
                    <a:pt x="1526" y="340"/>
                  </a:cubicBezTo>
                  <a:cubicBezTo>
                    <a:pt x="1512" y="349"/>
                    <a:pt x="1496" y="363"/>
                    <a:pt x="1481" y="377"/>
                  </a:cubicBezTo>
                  <a:cubicBezTo>
                    <a:pt x="1469" y="388"/>
                    <a:pt x="1449" y="419"/>
                    <a:pt x="1435" y="398"/>
                  </a:cubicBezTo>
                  <a:cubicBezTo>
                    <a:pt x="1461" y="378"/>
                    <a:pt x="1493" y="348"/>
                    <a:pt x="1518" y="321"/>
                  </a:cubicBezTo>
                  <a:cubicBezTo>
                    <a:pt x="1510" y="312"/>
                    <a:pt x="1501" y="301"/>
                    <a:pt x="1501" y="289"/>
                  </a:cubicBezTo>
                  <a:cubicBezTo>
                    <a:pt x="1469" y="246"/>
                    <a:pt x="1430" y="210"/>
                    <a:pt x="1381" y="185"/>
                  </a:cubicBezTo>
                  <a:cubicBezTo>
                    <a:pt x="1370" y="197"/>
                    <a:pt x="1360" y="215"/>
                    <a:pt x="1351" y="232"/>
                  </a:cubicBezTo>
                  <a:cubicBezTo>
                    <a:pt x="1343" y="248"/>
                    <a:pt x="1332" y="273"/>
                    <a:pt x="1313" y="266"/>
                  </a:cubicBezTo>
                  <a:cubicBezTo>
                    <a:pt x="1332" y="237"/>
                    <a:pt x="1347" y="203"/>
                    <a:pt x="1367" y="176"/>
                  </a:cubicBezTo>
                  <a:cubicBezTo>
                    <a:pt x="1319" y="135"/>
                    <a:pt x="1252" y="116"/>
                    <a:pt x="1173" y="110"/>
                  </a:cubicBezTo>
                  <a:cubicBezTo>
                    <a:pt x="1173" y="131"/>
                    <a:pt x="1167" y="168"/>
                    <a:pt x="1173" y="202"/>
                  </a:cubicBezTo>
                  <a:cubicBezTo>
                    <a:pt x="1175" y="212"/>
                    <a:pt x="1187" y="223"/>
                    <a:pt x="1173" y="229"/>
                  </a:cubicBezTo>
                  <a:cubicBezTo>
                    <a:pt x="1153" y="201"/>
                    <a:pt x="1165" y="143"/>
                    <a:pt x="1158" y="110"/>
                  </a:cubicBezTo>
                  <a:cubicBezTo>
                    <a:pt x="1077" y="109"/>
                    <a:pt x="1034" y="114"/>
                    <a:pt x="966" y="134"/>
                  </a:cubicBezTo>
                  <a:cubicBezTo>
                    <a:pt x="976" y="177"/>
                    <a:pt x="1006" y="201"/>
                    <a:pt x="1019" y="240"/>
                  </a:cubicBezTo>
                  <a:cubicBezTo>
                    <a:pt x="1005" y="243"/>
                    <a:pt x="1001" y="227"/>
                    <a:pt x="996" y="219"/>
                  </a:cubicBezTo>
                  <a:cubicBezTo>
                    <a:pt x="980" y="192"/>
                    <a:pt x="965" y="163"/>
                    <a:pt x="944" y="142"/>
                  </a:cubicBezTo>
                  <a:cubicBezTo>
                    <a:pt x="888" y="167"/>
                    <a:pt x="836" y="197"/>
                    <a:pt x="800" y="242"/>
                  </a:cubicBezTo>
                  <a:cubicBezTo>
                    <a:pt x="826" y="264"/>
                    <a:pt x="871" y="278"/>
                    <a:pt x="887" y="304"/>
                  </a:cubicBezTo>
                  <a:cubicBezTo>
                    <a:pt x="851" y="292"/>
                    <a:pt x="820" y="268"/>
                    <a:pt x="789" y="257"/>
                  </a:cubicBezTo>
                  <a:cubicBezTo>
                    <a:pt x="772" y="276"/>
                    <a:pt x="753" y="293"/>
                    <a:pt x="744" y="319"/>
                  </a:cubicBezTo>
                  <a:cubicBezTo>
                    <a:pt x="750" y="316"/>
                    <a:pt x="752" y="320"/>
                    <a:pt x="761" y="319"/>
                  </a:cubicBezTo>
                  <a:cubicBezTo>
                    <a:pt x="781" y="328"/>
                    <a:pt x="798" y="340"/>
                    <a:pt x="815" y="353"/>
                  </a:cubicBezTo>
                  <a:cubicBezTo>
                    <a:pt x="832" y="365"/>
                    <a:pt x="853" y="374"/>
                    <a:pt x="861" y="393"/>
                  </a:cubicBezTo>
                  <a:cubicBezTo>
                    <a:pt x="833" y="399"/>
                    <a:pt x="817" y="363"/>
                    <a:pt x="787" y="359"/>
                  </a:cubicBezTo>
                  <a:cubicBezTo>
                    <a:pt x="784" y="356"/>
                    <a:pt x="785" y="351"/>
                    <a:pt x="780" y="351"/>
                  </a:cubicBezTo>
                  <a:cubicBezTo>
                    <a:pt x="767" y="345"/>
                    <a:pt x="755" y="338"/>
                    <a:pt x="744" y="330"/>
                  </a:cubicBezTo>
                  <a:cubicBezTo>
                    <a:pt x="735" y="332"/>
                    <a:pt x="733" y="328"/>
                    <a:pt x="725" y="328"/>
                  </a:cubicBezTo>
                  <a:cubicBezTo>
                    <a:pt x="691" y="300"/>
                    <a:pt x="648" y="281"/>
                    <a:pt x="603" y="264"/>
                  </a:cubicBezTo>
                  <a:cubicBezTo>
                    <a:pt x="602" y="278"/>
                    <a:pt x="594" y="286"/>
                    <a:pt x="589" y="298"/>
                  </a:cubicBezTo>
                  <a:cubicBezTo>
                    <a:pt x="581" y="319"/>
                    <a:pt x="571" y="341"/>
                    <a:pt x="563" y="360"/>
                  </a:cubicBezTo>
                  <a:cubicBezTo>
                    <a:pt x="561" y="366"/>
                    <a:pt x="562" y="374"/>
                    <a:pt x="559" y="379"/>
                  </a:cubicBezTo>
                  <a:cubicBezTo>
                    <a:pt x="558" y="381"/>
                    <a:pt x="553" y="381"/>
                    <a:pt x="552" y="383"/>
                  </a:cubicBezTo>
                  <a:cubicBezTo>
                    <a:pt x="550" y="386"/>
                    <a:pt x="552" y="392"/>
                    <a:pt x="550" y="396"/>
                  </a:cubicBezTo>
                  <a:cubicBezTo>
                    <a:pt x="546" y="406"/>
                    <a:pt x="535" y="412"/>
                    <a:pt x="540" y="426"/>
                  </a:cubicBezTo>
                  <a:cubicBezTo>
                    <a:pt x="548" y="430"/>
                    <a:pt x="562" y="454"/>
                    <a:pt x="574" y="457"/>
                  </a:cubicBezTo>
                  <a:cubicBezTo>
                    <a:pt x="587" y="457"/>
                    <a:pt x="583" y="440"/>
                    <a:pt x="599" y="443"/>
                  </a:cubicBezTo>
                  <a:cubicBezTo>
                    <a:pt x="600" y="459"/>
                    <a:pt x="589" y="461"/>
                    <a:pt x="582" y="468"/>
                  </a:cubicBezTo>
                  <a:cubicBezTo>
                    <a:pt x="592" y="474"/>
                    <a:pt x="599" y="485"/>
                    <a:pt x="610" y="490"/>
                  </a:cubicBezTo>
                  <a:cubicBezTo>
                    <a:pt x="619" y="482"/>
                    <a:pt x="617" y="463"/>
                    <a:pt x="631" y="460"/>
                  </a:cubicBezTo>
                  <a:cubicBezTo>
                    <a:pt x="642" y="473"/>
                    <a:pt x="624" y="485"/>
                    <a:pt x="620" y="498"/>
                  </a:cubicBezTo>
                  <a:cubicBezTo>
                    <a:pt x="644" y="525"/>
                    <a:pt x="670" y="550"/>
                    <a:pt x="697" y="575"/>
                  </a:cubicBezTo>
                  <a:close/>
                  <a:moveTo>
                    <a:pt x="73" y="91"/>
                  </a:moveTo>
                  <a:cubicBezTo>
                    <a:pt x="98" y="128"/>
                    <a:pt x="120" y="181"/>
                    <a:pt x="132" y="210"/>
                  </a:cubicBezTo>
                  <a:cubicBezTo>
                    <a:pt x="132" y="200"/>
                    <a:pt x="139" y="198"/>
                    <a:pt x="143" y="191"/>
                  </a:cubicBezTo>
                  <a:cubicBezTo>
                    <a:pt x="134" y="179"/>
                    <a:pt x="119" y="163"/>
                    <a:pt x="118" y="149"/>
                  </a:cubicBezTo>
                  <a:cubicBezTo>
                    <a:pt x="145" y="161"/>
                    <a:pt x="147" y="196"/>
                    <a:pt x="181" y="200"/>
                  </a:cubicBezTo>
                  <a:cubicBezTo>
                    <a:pt x="186" y="147"/>
                    <a:pt x="127" y="139"/>
                    <a:pt x="105" y="102"/>
                  </a:cubicBezTo>
                  <a:cubicBezTo>
                    <a:pt x="147" y="113"/>
                    <a:pt x="161" y="152"/>
                    <a:pt x="203" y="163"/>
                  </a:cubicBezTo>
                  <a:cubicBezTo>
                    <a:pt x="208" y="153"/>
                    <a:pt x="205" y="148"/>
                    <a:pt x="209" y="138"/>
                  </a:cubicBezTo>
                  <a:cubicBezTo>
                    <a:pt x="189" y="126"/>
                    <a:pt x="168" y="124"/>
                    <a:pt x="148" y="112"/>
                  </a:cubicBezTo>
                  <a:cubicBezTo>
                    <a:pt x="144" y="109"/>
                    <a:pt x="142" y="103"/>
                    <a:pt x="137" y="99"/>
                  </a:cubicBezTo>
                  <a:cubicBezTo>
                    <a:pt x="118" y="84"/>
                    <a:pt x="97" y="73"/>
                    <a:pt x="77" y="68"/>
                  </a:cubicBezTo>
                  <a:cubicBezTo>
                    <a:pt x="78" y="81"/>
                    <a:pt x="73" y="83"/>
                    <a:pt x="73" y="91"/>
                  </a:cubicBezTo>
                  <a:close/>
                  <a:moveTo>
                    <a:pt x="218" y="178"/>
                  </a:moveTo>
                  <a:cubicBezTo>
                    <a:pt x="243" y="192"/>
                    <a:pt x="253" y="222"/>
                    <a:pt x="282" y="232"/>
                  </a:cubicBezTo>
                  <a:cubicBezTo>
                    <a:pt x="291" y="256"/>
                    <a:pt x="321" y="264"/>
                    <a:pt x="335" y="281"/>
                  </a:cubicBezTo>
                  <a:cubicBezTo>
                    <a:pt x="336" y="283"/>
                    <a:pt x="335" y="287"/>
                    <a:pt x="337" y="289"/>
                  </a:cubicBezTo>
                  <a:cubicBezTo>
                    <a:pt x="343" y="295"/>
                    <a:pt x="351" y="298"/>
                    <a:pt x="358" y="304"/>
                  </a:cubicBezTo>
                  <a:cubicBezTo>
                    <a:pt x="441" y="387"/>
                    <a:pt x="532" y="471"/>
                    <a:pt x="621" y="549"/>
                  </a:cubicBezTo>
                  <a:cubicBezTo>
                    <a:pt x="636" y="574"/>
                    <a:pt x="666" y="584"/>
                    <a:pt x="680" y="609"/>
                  </a:cubicBezTo>
                  <a:cubicBezTo>
                    <a:pt x="713" y="633"/>
                    <a:pt x="743" y="662"/>
                    <a:pt x="776" y="686"/>
                  </a:cubicBezTo>
                  <a:cubicBezTo>
                    <a:pt x="832" y="751"/>
                    <a:pt x="903" y="799"/>
                    <a:pt x="959" y="864"/>
                  </a:cubicBezTo>
                  <a:cubicBezTo>
                    <a:pt x="972" y="865"/>
                    <a:pt x="973" y="878"/>
                    <a:pt x="983" y="877"/>
                  </a:cubicBezTo>
                  <a:cubicBezTo>
                    <a:pt x="984" y="882"/>
                    <a:pt x="985" y="883"/>
                    <a:pt x="989" y="888"/>
                  </a:cubicBezTo>
                  <a:cubicBezTo>
                    <a:pt x="1006" y="895"/>
                    <a:pt x="1021" y="915"/>
                    <a:pt x="1034" y="928"/>
                  </a:cubicBezTo>
                  <a:cubicBezTo>
                    <a:pt x="1038" y="931"/>
                    <a:pt x="1046" y="934"/>
                    <a:pt x="1049" y="937"/>
                  </a:cubicBezTo>
                  <a:cubicBezTo>
                    <a:pt x="1052" y="940"/>
                    <a:pt x="1052" y="946"/>
                    <a:pt x="1055" y="948"/>
                  </a:cubicBezTo>
                  <a:cubicBezTo>
                    <a:pt x="1057" y="951"/>
                    <a:pt x="1066" y="954"/>
                    <a:pt x="1070" y="958"/>
                  </a:cubicBezTo>
                  <a:cubicBezTo>
                    <a:pt x="1085" y="973"/>
                    <a:pt x="1104" y="1009"/>
                    <a:pt x="1108" y="969"/>
                  </a:cubicBezTo>
                  <a:cubicBezTo>
                    <a:pt x="1099" y="966"/>
                    <a:pt x="1096" y="957"/>
                    <a:pt x="1085" y="956"/>
                  </a:cubicBezTo>
                  <a:cubicBezTo>
                    <a:pt x="1086" y="950"/>
                    <a:pt x="1076" y="942"/>
                    <a:pt x="1068" y="939"/>
                  </a:cubicBezTo>
                  <a:cubicBezTo>
                    <a:pt x="1026" y="891"/>
                    <a:pt x="977" y="850"/>
                    <a:pt x="929" y="809"/>
                  </a:cubicBezTo>
                  <a:cubicBezTo>
                    <a:pt x="921" y="795"/>
                    <a:pt x="909" y="785"/>
                    <a:pt x="895" y="779"/>
                  </a:cubicBezTo>
                  <a:cubicBezTo>
                    <a:pt x="875" y="754"/>
                    <a:pt x="851" y="734"/>
                    <a:pt x="827" y="715"/>
                  </a:cubicBezTo>
                  <a:cubicBezTo>
                    <a:pt x="736" y="623"/>
                    <a:pt x="637" y="539"/>
                    <a:pt x="544" y="449"/>
                  </a:cubicBezTo>
                  <a:cubicBezTo>
                    <a:pt x="535" y="447"/>
                    <a:pt x="525" y="445"/>
                    <a:pt x="522" y="438"/>
                  </a:cubicBezTo>
                  <a:cubicBezTo>
                    <a:pt x="521" y="432"/>
                    <a:pt x="528" y="433"/>
                    <a:pt x="523" y="428"/>
                  </a:cubicBezTo>
                  <a:cubicBezTo>
                    <a:pt x="421" y="337"/>
                    <a:pt x="324" y="243"/>
                    <a:pt x="224" y="155"/>
                  </a:cubicBezTo>
                  <a:cubicBezTo>
                    <a:pt x="223" y="164"/>
                    <a:pt x="222" y="168"/>
                    <a:pt x="218" y="178"/>
                  </a:cubicBezTo>
                  <a:close/>
                  <a:moveTo>
                    <a:pt x="190" y="212"/>
                  </a:moveTo>
                  <a:cubicBezTo>
                    <a:pt x="226" y="239"/>
                    <a:pt x="256" y="275"/>
                    <a:pt x="288" y="304"/>
                  </a:cubicBezTo>
                  <a:cubicBezTo>
                    <a:pt x="302" y="317"/>
                    <a:pt x="325" y="332"/>
                    <a:pt x="333" y="342"/>
                  </a:cubicBezTo>
                  <a:cubicBezTo>
                    <a:pt x="344" y="356"/>
                    <a:pt x="358" y="367"/>
                    <a:pt x="371" y="379"/>
                  </a:cubicBezTo>
                  <a:cubicBezTo>
                    <a:pt x="422" y="430"/>
                    <a:pt x="476" y="476"/>
                    <a:pt x="527" y="524"/>
                  </a:cubicBezTo>
                  <a:cubicBezTo>
                    <a:pt x="550" y="546"/>
                    <a:pt x="584" y="572"/>
                    <a:pt x="601" y="590"/>
                  </a:cubicBezTo>
                  <a:cubicBezTo>
                    <a:pt x="627" y="620"/>
                    <a:pt x="660" y="653"/>
                    <a:pt x="691" y="675"/>
                  </a:cubicBezTo>
                  <a:cubicBezTo>
                    <a:pt x="759" y="749"/>
                    <a:pt x="845" y="805"/>
                    <a:pt x="910" y="882"/>
                  </a:cubicBezTo>
                  <a:cubicBezTo>
                    <a:pt x="965" y="922"/>
                    <a:pt x="1019" y="979"/>
                    <a:pt x="1072" y="1027"/>
                  </a:cubicBezTo>
                  <a:cubicBezTo>
                    <a:pt x="1078" y="1018"/>
                    <a:pt x="1089" y="1014"/>
                    <a:pt x="1092" y="1003"/>
                  </a:cubicBezTo>
                  <a:cubicBezTo>
                    <a:pt x="986" y="909"/>
                    <a:pt x="887" y="809"/>
                    <a:pt x="778" y="718"/>
                  </a:cubicBezTo>
                  <a:cubicBezTo>
                    <a:pt x="733" y="665"/>
                    <a:pt x="674" y="627"/>
                    <a:pt x="627" y="577"/>
                  </a:cubicBezTo>
                  <a:cubicBezTo>
                    <a:pt x="507" y="466"/>
                    <a:pt x="390" y="350"/>
                    <a:pt x="265" y="244"/>
                  </a:cubicBezTo>
                  <a:cubicBezTo>
                    <a:pt x="246" y="220"/>
                    <a:pt x="224" y="199"/>
                    <a:pt x="199" y="181"/>
                  </a:cubicBezTo>
                  <a:cubicBezTo>
                    <a:pt x="199" y="180"/>
                    <a:pt x="198" y="179"/>
                    <a:pt x="196" y="180"/>
                  </a:cubicBezTo>
                  <a:cubicBezTo>
                    <a:pt x="198" y="194"/>
                    <a:pt x="195" y="201"/>
                    <a:pt x="190" y="212"/>
                  </a:cubicBezTo>
                  <a:close/>
                  <a:moveTo>
                    <a:pt x="927" y="916"/>
                  </a:moveTo>
                  <a:cubicBezTo>
                    <a:pt x="928" y="910"/>
                    <a:pt x="924" y="909"/>
                    <a:pt x="923" y="905"/>
                  </a:cubicBezTo>
                  <a:cubicBezTo>
                    <a:pt x="875" y="861"/>
                    <a:pt x="826" y="820"/>
                    <a:pt x="780" y="777"/>
                  </a:cubicBezTo>
                  <a:cubicBezTo>
                    <a:pt x="710" y="712"/>
                    <a:pt x="641" y="647"/>
                    <a:pt x="567" y="588"/>
                  </a:cubicBezTo>
                  <a:cubicBezTo>
                    <a:pt x="567" y="585"/>
                    <a:pt x="567" y="581"/>
                    <a:pt x="567" y="577"/>
                  </a:cubicBezTo>
                  <a:cubicBezTo>
                    <a:pt x="435" y="457"/>
                    <a:pt x="305" y="335"/>
                    <a:pt x="175" y="214"/>
                  </a:cubicBezTo>
                  <a:cubicBezTo>
                    <a:pt x="161" y="220"/>
                    <a:pt x="156" y="206"/>
                    <a:pt x="148" y="208"/>
                  </a:cubicBezTo>
                  <a:cubicBezTo>
                    <a:pt x="149" y="212"/>
                    <a:pt x="141" y="216"/>
                    <a:pt x="141" y="219"/>
                  </a:cubicBezTo>
                  <a:cubicBezTo>
                    <a:pt x="141" y="221"/>
                    <a:pt x="176" y="253"/>
                    <a:pt x="179" y="255"/>
                  </a:cubicBezTo>
                  <a:cubicBezTo>
                    <a:pt x="192" y="269"/>
                    <a:pt x="205" y="277"/>
                    <a:pt x="218" y="289"/>
                  </a:cubicBezTo>
                  <a:cubicBezTo>
                    <a:pt x="243" y="312"/>
                    <a:pt x="269" y="342"/>
                    <a:pt x="295" y="357"/>
                  </a:cubicBezTo>
                  <a:cubicBezTo>
                    <a:pt x="299" y="371"/>
                    <a:pt x="318" y="376"/>
                    <a:pt x="327" y="383"/>
                  </a:cubicBezTo>
                  <a:cubicBezTo>
                    <a:pt x="338" y="391"/>
                    <a:pt x="346" y="407"/>
                    <a:pt x="358" y="419"/>
                  </a:cubicBezTo>
                  <a:cubicBezTo>
                    <a:pt x="412" y="475"/>
                    <a:pt x="473" y="527"/>
                    <a:pt x="529" y="579"/>
                  </a:cubicBezTo>
                  <a:cubicBezTo>
                    <a:pt x="554" y="602"/>
                    <a:pt x="586" y="626"/>
                    <a:pt x="604" y="651"/>
                  </a:cubicBezTo>
                  <a:cubicBezTo>
                    <a:pt x="729" y="756"/>
                    <a:pt x="861" y="883"/>
                    <a:pt x="985" y="995"/>
                  </a:cubicBezTo>
                  <a:cubicBezTo>
                    <a:pt x="992" y="1002"/>
                    <a:pt x="1003" y="1008"/>
                    <a:pt x="1013" y="1018"/>
                  </a:cubicBezTo>
                  <a:cubicBezTo>
                    <a:pt x="1030" y="1034"/>
                    <a:pt x="1037" y="1053"/>
                    <a:pt x="1055" y="1035"/>
                  </a:cubicBezTo>
                  <a:cubicBezTo>
                    <a:pt x="1015" y="992"/>
                    <a:pt x="973" y="953"/>
                    <a:pt x="927" y="916"/>
                  </a:cubicBezTo>
                  <a:close/>
                  <a:moveTo>
                    <a:pt x="1030" y="1056"/>
                  </a:moveTo>
                  <a:cubicBezTo>
                    <a:pt x="1034" y="1088"/>
                    <a:pt x="1079" y="1064"/>
                    <a:pt x="1096" y="1050"/>
                  </a:cubicBezTo>
                  <a:cubicBezTo>
                    <a:pt x="1115" y="1035"/>
                    <a:pt x="1126" y="1011"/>
                    <a:pt x="1134" y="999"/>
                  </a:cubicBezTo>
                  <a:cubicBezTo>
                    <a:pt x="1127" y="996"/>
                    <a:pt x="1131" y="986"/>
                    <a:pt x="1136" y="984"/>
                  </a:cubicBezTo>
                  <a:cubicBezTo>
                    <a:pt x="1130" y="983"/>
                    <a:pt x="1133" y="974"/>
                    <a:pt x="1124" y="977"/>
                  </a:cubicBezTo>
                  <a:cubicBezTo>
                    <a:pt x="1112" y="1016"/>
                    <a:pt x="1076" y="1050"/>
                    <a:pt x="1030" y="1056"/>
                  </a:cubicBezTo>
                  <a:close/>
                  <a:moveTo>
                    <a:pt x="1068" y="1076"/>
                  </a:moveTo>
                  <a:cubicBezTo>
                    <a:pt x="1078" y="1084"/>
                    <a:pt x="1077" y="1103"/>
                    <a:pt x="1091" y="1105"/>
                  </a:cubicBezTo>
                  <a:cubicBezTo>
                    <a:pt x="1093" y="1105"/>
                    <a:pt x="1094" y="1099"/>
                    <a:pt x="1100" y="1097"/>
                  </a:cubicBezTo>
                  <a:cubicBezTo>
                    <a:pt x="1129" y="1086"/>
                    <a:pt x="1152" y="1071"/>
                    <a:pt x="1160" y="1048"/>
                  </a:cubicBezTo>
                  <a:cubicBezTo>
                    <a:pt x="1160" y="1041"/>
                    <a:pt x="1150" y="1034"/>
                    <a:pt x="1158" y="1029"/>
                  </a:cubicBezTo>
                  <a:cubicBezTo>
                    <a:pt x="1152" y="1024"/>
                    <a:pt x="1150" y="1016"/>
                    <a:pt x="1141" y="1012"/>
                  </a:cubicBezTo>
                  <a:cubicBezTo>
                    <a:pt x="1127" y="1044"/>
                    <a:pt x="1102" y="1064"/>
                    <a:pt x="1068" y="1076"/>
                  </a:cubicBezTo>
                  <a:close/>
                  <a:moveTo>
                    <a:pt x="1140" y="1095"/>
                  </a:moveTo>
                  <a:cubicBezTo>
                    <a:pt x="1128" y="1104"/>
                    <a:pt x="1106" y="1103"/>
                    <a:pt x="1098" y="1116"/>
                  </a:cubicBezTo>
                  <a:cubicBezTo>
                    <a:pt x="1106" y="1121"/>
                    <a:pt x="1123" y="1114"/>
                    <a:pt x="1132" y="1108"/>
                  </a:cubicBezTo>
                  <a:cubicBezTo>
                    <a:pt x="1155" y="1095"/>
                    <a:pt x="1177" y="1074"/>
                    <a:pt x="1175" y="1048"/>
                  </a:cubicBezTo>
                  <a:cubicBezTo>
                    <a:pt x="1166" y="1067"/>
                    <a:pt x="1153" y="1081"/>
                    <a:pt x="1140" y="1095"/>
                  </a:cubicBezTo>
                  <a:close/>
                  <a:moveTo>
                    <a:pt x="1115" y="1129"/>
                  </a:moveTo>
                  <a:cubicBezTo>
                    <a:pt x="1121" y="1136"/>
                    <a:pt x="1128" y="1143"/>
                    <a:pt x="1134" y="1150"/>
                  </a:cubicBezTo>
                  <a:cubicBezTo>
                    <a:pt x="1162" y="1129"/>
                    <a:pt x="1189" y="1107"/>
                    <a:pt x="1204" y="1073"/>
                  </a:cubicBezTo>
                  <a:cubicBezTo>
                    <a:pt x="1197" y="1072"/>
                    <a:pt x="1194" y="1072"/>
                    <a:pt x="1188" y="1067"/>
                  </a:cubicBezTo>
                  <a:cubicBezTo>
                    <a:pt x="1174" y="1097"/>
                    <a:pt x="1146" y="1115"/>
                    <a:pt x="1115" y="1129"/>
                  </a:cubicBezTo>
                  <a:close/>
                  <a:moveTo>
                    <a:pt x="1224" y="1075"/>
                  </a:moveTo>
                  <a:cubicBezTo>
                    <a:pt x="1203" y="1112"/>
                    <a:pt x="1172" y="1140"/>
                    <a:pt x="1138" y="1165"/>
                  </a:cubicBezTo>
                  <a:cubicBezTo>
                    <a:pt x="1164" y="1170"/>
                    <a:pt x="1181" y="1150"/>
                    <a:pt x="1200" y="1140"/>
                  </a:cubicBezTo>
                  <a:cubicBezTo>
                    <a:pt x="1210" y="1120"/>
                    <a:pt x="1241" y="1109"/>
                    <a:pt x="1234" y="1076"/>
                  </a:cubicBezTo>
                  <a:cubicBezTo>
                    <a:pt x="1228" y="1078"/>
                    <a:pt x="1229" y="1074"/>
                    <a:pt x="1224" y="1075"/>
                  </a:cubicBezTo>
                  <a:close/>
                  <a:moveTo>
                    <a:pt x="1226" y="1133"/>
                  </a:moveTo>
                  <a:cubicBezTo>
                    <a:pt x="1217" y="1150"/>
                    <a:pt x="1189" y="1159"/>
                    <a:pt x="1188" y="1169"/>
                  </a:cubicBezTo>
                  <a:cubicBezTo>
                    <a:pt x="1188" y="1174"/>
                    <a:pt x="1211" y="1189"/>
                    <a:pt x="1204" y="1193"/>
                  </a:cubicBezTo>
                  <a:cubicBezTo>
                    <a:pt x="1225" y="1228"/>
                    <a:pt x="1278" y="1192"/>
                    <a:pt x="1283" y="1156"/>
                  </a:cubicBezTo>
                  <a:cubicBezTo>
                    <a:pt x="1277" y="1138"/>
                    <a:pt x="1263" y="1117"/>
                    <a:pt x="1243" y="1108"/>
                  </a:cubicBezTo>
                  <a:cubicBezTo>
                    <a:pt x="1237" y="1115"/>
                    <a:pt x="1231" y="1125"/>
                    <a:pt x="1226" y="11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90"/>
            <p:cNvSpPr/>
            <p:nvPr/>
          </p:nvSpPr>
          <p:spPr bwMode="auto">
            <a:xfrm>
              <a:off x="6383338" y="973138"/>
              <a:ext cx="36513" cy="71438"/>
            </a:xfrm>
            <a:custGeom>
              <a:avLst/>
              <a:gdLst>
                <a:gd name="T0" fmla="*/ 46 w 55"/>
                <a:gd name="T1" fmla="*/ 2 h 111"/>
                <a:gd name="T2" fmla="*/ 55 w 55"/>
                <a:gd name="T3" fmla="*/ 4 h 111"/>
                <a:gd name="T4" fmla="*/ 17 w 55"/>
                <a:gd name="T5" fmla="*/ 104 h 111"/>
                <a:gd name="T6" fmla="*/ 0 w 55"/>
                <a:gd name="T7" fmla="*/ 107 h 111"/>
                <a:gd name="T8" fmla="*/ 21 w 55"/>
                <a:gd name="T9" fmla="*/ 66 h 111"/>
                <a:gd name="T10" fmla="*/ 21 w 55"/>
                <a:gd name="T11" fmla="*/ 64 h 111"/>
                <a:gd name="T12" fmla="*/ 46 w 55"/>
                <a:gd name="T13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1">
                  <a:moveTo>
                    <a:pt x="46" y="2"/>
                  </a:moveTo>
                  <a:cubicBezTo>
                    <a:pt x="51" y="0"/>
                    <a:pt x="51" y="5"/>
                    <a:pt x="55" y="4"/>
                  </a:cubicBezTo>
                  <a:cubicBezTo>
                    <a:pt x="41" y="40"/>
                    <a:pt x="31" y="69"/>
                    <a:pt x="17" y="104"/>
                  </a:cubicBezTo>
                  <a:cubicBezTo>
                    <a:pt x="10" y="106"/>
                    <a:pt x="9" y="111"/>
                    <a:pt x="0" y="107"/>
                  </a:cubicBezTo>
                  <a:cubicBezTo>
                    <a:pt x="9" y="96"/>
                    <a:pt x="18" y="74"/>
                    <a:pt x="21" y="66"/>
                  </a:cubicBezTo>
                  <a:cubicBezTo>
                    <a:pt x="21" y="67"/>
                    <a:pt x="18" y="54"/>
                    <a:pt x="21" y="64"/>
                  </a:cubicBezTo>
                  <a:cubicBezTo>
                    <a:pt x="27" y="47"/>
                    <a:pt x="33" y="17"/>
                    <a:pt x="4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91"/>
            <p:cNvSpPr/>
            <p:nvPr/>
          </p:nvSpPr>
          <p:spPr bwMode="auto">
            <a:xfrm>
              <a:off x="6480175" y="687388"/>
              <a:ext cx="26988" cy="23813"/>
            </a:xfrm>
            <a:custGeom>
              <a:avLst/>
              <a:gdLst>
                <a:gd name="T0" fmla="*/ 42 w 42"/>
                <a:gd name="T1" fmla="*/ 5 h 39"/>
                <a:gd name="T2" fmla="*/ 0 w 42"/>
                <a:gd name="T3" fmla="*/ 39 h 39"/>
                <a:gd name="T4" fmla="*/ 34 w 42"/>
                <a:gd name="T5" fmla="*/ 1 h 39"/>
                <a:gd name="T6" fmla="*/ 42 w 42"/>
                <a:gd name="T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39">
                  <a:moveTo>
                    <a:pt x="42" y="5"/>
                  </a:moveTo>
                  <a:cubicBezTo>
                    <a:pt x="37" y="25"/>
                    <a:pt x="18" y="38"/>
                    <a:pt x="0" y="39"/>
                  </a:cubicBezTo>
                  <a:cubicBezTo>
                    <a:pt x="10" y="25"/>
                    <a:pt x="23" y="14"/>
                    <a:pt x="34" y="1"/>
                  </a:cubicBezTo>
                  <a:cubicBezTo>
                    <a:pt x="39" y="0"/>
                    <a:pt x="38" y="5"/>
                    <a:pt x="4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92"/>
            <p:cNvSpPr>
              <a:spLocks noEditPoints="1"/>
            </p:cNvSpPr>
            <p:nvPr/>
          </p:nvSpPr>
          <p:spPr bwMode="auto">
            <a:xfrm>
              <a:off x="5554663" y="1020763"/>
              <a:ext cx="508000" cy="247650"/>
            </a:xfrm>
            <a:custGeom>
              <a:avLst/>
              <a:gdLst>
                <a:gd name="T0" fmla="*/ 781 w 787"/>
                <a:gd name="T1" fmla="*/ 246 h 384"/>
                <a:gd name="T2" fmla="*/ 770 w 787"/>
                <a:gd name="T3" fmla="*/ 286 h 384"/>
                <a:gd name="T4" fmla="*/ 454 w 787"/>
                <a:gd name="T5" fmla="*/ 384 h 384"/>
                <a:gd name="T6" fmla="*/ 378 w 787"/>
                <a:gd name="T7" fmla="*/ 367 h 384"/>
                <a:gd name="T8" fmla="*/ 327 w 787"/>
                <a:gd name="T9" fmla="*/ 360 h 384"/>
                <a:gd name="T10" fmla="*/ 301 w 787"/>
                <a:gd name="T11" fmla="*/ 348 h 384"/>
                <a:gd name="T12" fmla="*/ 203 w 787"/>
                <a:gd name="T13" fmla="*/ 327 h 384"/>
                <a:gd name="T14" fmla="*/ 109 w 787"/>
                <a:gd name="T15" fmla="*/ 301 h 384"/>
                <a:gd name="T16" fmla="*/ 52 w 787"/>
                <a:gd name="T17" fmla="*/ 256 h 384"/>
                <a:gd name="T18" fmla="*/ 5 w 787"/>
                <a:gd name="T19" fmla="*/ 133 h 384"/>
                <a:gd name="T20" fmla="*/ 3 w 787"/>
                <a:gd name="T21" fmla="*/ 94 h 384"/>
                <a:gd name="T22" fmla="*/ 39 w 787"/>
                <a:gd name="T23" fmla="*/ 58 h 384"/>
                <a:gd name="T24" fmla="*/ 135 w 787"/>
                <a:gd name="T25" fmla="*/ 35 h 384"/>
                <a:gd name="T26" fmla="*/ 160 w 787"/>
                <a:gd name="T27" fmla="*/ 26 h 384"/>
                <a:gd name="T28" fmla="*/ 177 w 787"/>
                <a:gd name="T29" fmla="*/ 24 h 384"/>
                <a:gd name="T30" fmla="*/ 207 w 787"/>
                <a:gd name="T31" fmla="*/ 11 h 384"/>
                <a:gd name="T32" fmla="*/ 324 w 787"/>
                <a:gd name="T33" fmla="*/ 19 h 384"/>
                <a:gd name="T34" fmla="*/ 363 w 787"/>
                <a:gd name="T35" fmla="*/ 32 h 384"/>
                <a:gd name="T36" fmla="*/ 405 w 787"/>
                <a:gd name="T37" fmla="*/ 43 h 384"/>
                <a:gd name="T38" fmla="*/ 433 w 787"/>
                <a:gd name="T39" fmla="*/ 62 h 384"/>
                <a:gd name="T40" fmla="*/ 572 w 787"/>
                <a:gd name="T41" fmla="*/ 101 h 384"/>
                <a:gd name="T42" fmla="*/ 627 w 787"/>
                <a:gd name="T43" fmla="*/ 111 h 384"/>
                <a:gd name="T44" fmla="*/ 653 w 787"/>
                <a:gd name="T45" fmla="*/ 122 h 384"/>
                <a:gd name="T46" fmla="*/ 742 w 787"/>
                <a:gd name="T47" fmla="*/ 135 h 384"/>
                <a:gd name="T48" fmla="*/ 781 w 787"/>
                <a:gd name="T49" fmla="*/ 246 h 384"/>
                <a:gd name="T50" fmla="*/ 471 w 787"/>
                <a:gd name="T51" fmla="*/ 369 h 384"/>
                <a:gd name="T52" fmla="*/ 604 w 787"/>
                <a:gd name="T53" fmla="*/ 348 h 384"/>
                <a:gd name="T54" fmla="*/ 759 w 787"/>
                <a:gd name="T55" fmla="*/ 275 h 384"/>
                <a:gd name="T56" fmla="*/ 747 w 787"/>
                <a:gd name="T57" fmla="*/ 154 h 384"/>
                <a:gd name="T58" fmla="*/ 670 w 787"/>
                <a:gd name="T59" fmla="*/ 137 h 384"/>
                <a:gd name="T60" fmla="*/ 499 w 787"/>
                <a:gd name="T61" fmla="*/ 103 h 384"/>
                <a:gd name="T62" fmla="*/ 374 w 787"/>
                <a:gd name="T63" fmla="*/ 54 h 384"/>
                <a:gd name="T64" fmla="*/ 320 w 787"/>
                <a:gd name="T65" fmla="*/ 35 h 384"/>
                <a:gd name="T66" fmla="*/ 58 w 787"/>
                <a:gd name="T67" fmla="*/ 69 h 384"/>
                <a:gd name="T68" fmla="*/ 18 w 787"/>
                <a:gd name="T69" fmla="*/ 86 h 384"/>
                <a:gd name="T70" fmla="*/ 54 w 787"/>
                <a:gd name="T71" fmla="*/ 139 h 384"/>
                <a:gd name="T72" fmla="*/ 118 w 787"/>
                <a:gd name="T73" fmla="*/ 162 h 384"/>
                <a:gd name="T74" fmla="*/ 171 w 787"/>
                <a:gd name="T75" fmla="*/ 173 h 384"/>
                <a:gd name="T76" fmla="*/ 218 w 787"/>
                <a:gd name="T77" fmla="*/ 190 h 384"/>
                <a:gd name="T78" fmla="*/ 267 w 787"/>
                <a:gd name="T79" fmla="*/ 205 h 384"/>
                <a:gd name="T80" fmla="*/ 26 w 787"/>
                <a:gd name="T81" fmla="*/ 141 h 384"/>
                <a:gd name="T82" fmla="*/ 47 w 787"/>
                <a:gd name="T83" fmla="*/ 220 h 384"/>
                <a:gd name="T84" fmla="*/ 88 w 787"/>
                <a:gd name="T85" fmla="*/ 269 h 384"/>
                <a:gd name="T86" fmla="*/ 113 w 787"/>
                <a:gd name="T87" fmla="*/ 284 h 384"/>
                <a:gd name="T88" fmla="*/ 214 w 787"/>
                <a:gd name="T89" fmla="*/ 316 h 384"/>
                <a:gd name="T90" fmla="*/ 295 w 787"/>
                <a:gd name="T91" fmla="*/ 329 h 384"/>
                <a:gd name="T92" fmla="*/ 378 w 787"/>
                <a:gd name="T93" fmla="*/ 352 h 384"/>
                <a:gd name="T94" fmla="*/ 380 w 787"/>
                <a:gd name="T95" fmla="*/ 297 h 384"/>
                <a:gd name="T96" fmla="*/ 471 w 787"/>
                <a:gd name="T97" fmla="*/ 36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7" h="384">
                  <a:moveTo>
                    <a:pt x="781" y="246"/>
                  </a:moveTo>
                  <a:cubicBezTo>
                    <a:pt x="787" y="260"/>
                    <a:pt x="771" y="267"/>
                    <a:pt x="770" y="286"/>
                  </a:cubicBezTo>
                  <a:cubicBezTo>
                    <a:pt x="686" y="341"/>
                    <a:pt x="574" y="383"/>
                    <a:pt x="454" y="384"/>
                  </a:cubicBezTo>
                  <a:cubicBezTo>
                    <a:pt x="425" y="384"/>
                    <a:pt x="404" y="373"/>
                    <a:pt x="378" y="367"/>
                  </a:cubicBezTo>
                  <a:cubicBezTo>
                    <a:pt x="362" y="363"/>
                    <a:pt x="343" y="364"/>
                    <a:pt x="327" y="360"/>
                  </a:cubicBezTo>
                  <a:cubicBezTo>
                    <a:pt x="318" y="357"/>
                    <a:pt x="310" y="351"/>
                    <a:pt x="301" y="348"/>
                  </a:cubicBezTo>
                  <a:cubicBezTo>
                    <a:pt x="268" y="340"/>
                    <a:pt x="235" y="337"/>
                    <a:pt x="203" y="327"/>
                  </a:cubicBezTo>
                  <a:cubicBezTo>
                    <a:pt x="171" y="318"/>
                    <a:pt x="140" y="307"/>
                    <a:pt x="109" y="301"/>
                  </a:cubicBezTo>
                  <a:cubicBezTo>
                    <a:pt x="88" y="288"/>
                    <a:pt x="68" y="276"/>
                    <a:pt x="52" y="256"/>
                  </a:cubicBezTo>
                  <a:cubicBezTo>
                    <a:pt x="26" y="223"/>
                    <a:pt x="20" y="178"/>
                    <a:pt x="5" y="133"/>
                  </a:cubicBezTo>
                  <a:cubicBezTo>
                    <a:pt x="10" y="118"/>
                    <a:pt x="0" y="109"/>
                    <a:pt x="3" y="94"/>
                  </a:cubicBezTo>
                  <a:cubicBezTo>
                    <a:pt x="5" y="83"/>
                    <a:pt x="27" y="65"/>
                    <a:pt x="39" y="58"/>
                  </a:cubicBezTo>
                  <a:cubicBezTo>
                    <a:pt x="65" y="44"/>
                    <a:pt x="103" y="42"/>
                    <a:pt x="135" y="35"/>
                  </a:cubicBezTo>
                  <a:cubicBezTo>
                    <a:pt x="144" y="34"/>
                    <a:pt x="152" y="28"/>
                    <a:pt x="160" y="26"/>
                  </a:cubicBezTo>
                  <a:cubicBezTo>
                    <a:pt x="166" y="25"/>
                    <a:pt x="172" y="25"/>
                    <a:pt x="177" y="24"/>
                  </a:cubicBezTo>
                  <a:cubicBezTo>
                    <a:pt x="188" y="21"/>
                    <a:pt x="199" y="13"/>
                    <a:pt x="207" y="11"/>
                  </a:cubicBezTo>
                  <a:cubicBezTo>
                    <a:pt x="247" y="1"/>
                    <a:pt x="285" y="14"/>
                    <a:pt x="324" y="19"/>
                  </a:cubicBezTo>
                  <a:cubicBezTo>
                    <a:pt x="338" y="20"/>
                    <a:pt x="351" y="27"/>
                    <a:pt x="363" y="32"/>
                  </a:cubicBezTo>
                  <a:cubicBezTo>
                    <a:pt x="375" y="36"/>
                    <a:pt x="395" y="39"/>
                    <a:pt x="405" y="43"/>
                  </a:cubicBezTo>
                  <a:cubicBezTo>
                    <a:pt x="415" y="48"/>
                    <a:pt x="422" y="57"/>
                    <a:pt x="433" y="62"/>
                  </a:cubicBezTo>
                  <a:cubicBezTo>
                    <a:pt x="472" y="79"/>
                    <a:pt x="523" y="92"/>
                    <a:pt x="572" y="101"/>
                  </a:cubicBezTo>
                  <a:cubicBezTo>
                    <a:pt x="591" y="105"/>
                    <a:pt x="610" y="106"/>
                    <a:pt x="627" y="111"/>
                  </a:cubicBezTo>
                  <a:cubicBezTo>
                    <a:pt x="634" y="113"/>
                    <a:pt x="640" y="121"/>
                    <a:pt x="653" y="122"/>
                  </a:cubicBezTo>
                  <a:cubicBezTo>
                    <a:pt x="689" y="126"/>
                    <a:pt x="724" y="119"/>
                    <a:pt x="742" y="135"/>
                  </a:cubicBezTo>
                  <a:cubicBezTo>
                    <a:pt x="776" y="156"/>
                    <a:pt x="782" y="213"/>
                    <a:pt x="781" y="246"/>
                  </a:cubicBezTo>
                  <a:close/>
                  <a:moveTo>
                    <a:pt x="471" y="369"/>
                  </a:moveTo>
                  <a:cubicBezTo>
                    <a:pt x="517" y="368"/>
                    <a:pt x="562" y="360"/>
                    <a:pt x="604" y="348"/>
                  </a:cubicBezTo>
                  <a:cubicBezTo>
                    <a:pt x="667" y="330"/>
                    <a:pt x="713" y="301"/>
                    <a:pt x="759" y="275"/>
                  </a:cubicBezTo>
                  <a:cubicBezTo>
                    <a:pt x="782" y="243"/>
                    <a:pt x="767" y="181"/>
                    <a:pt x="747" y="154"/>
                  </a:cubicBezTo>
                  <a:cubicBezTo>
                    <a:pt x="725" y="138"/>
                    <a:pt x="701" y="138"/>
                    <a:pt x="670" y="137"/>
                  </a:cubicBezTo>
                  <a:cubicBezTo>
                    <a:pt x="613" y="136"/>
                    <a:pt x="546" y="99"/>
                    <a:pt x="499" y="103"/>
                  </a:cubicBezTo>
                  <a:cubicBezTo>
                    <a:pt x="460" y="84"/>
                    <a:pt x="416" y="70"/>
                    <a:pt x="374" y="54"/>
                  </a:cubicBezTo>
                  <a:cubicBezTo>
                    <a:pt x="359" y="45"/>
                    <a:pt x="345" y="35"/>
                    <a:pt x="320" y="35"/>
                  </a:cubicBezTo>
                  <a:cubicBezTo>
                    <a:pt x="227" y="0"/>
                    <a:pt x="144" y="56"/>
                    <a:pt x="58" y="69"/>
                  </a:cubicBezTo>
                  <a:cubicBezTo>
                    <a:pt x="42" y="82"/>
                    <a:pt x="32" y="82"/>
                    <a:pt x="18" y="86"/>
                  </a:cubicBezTo>
                  <a:cubicBezTo>
                    <a:pt x="17" y="114"/>
                    <a:pt x="31" y="131"/>
                    <a:pt x="54" y="139"/>
                  </a:cubicBezTo>
                  <a:cubicBezTo>
                    <a:pt x="77" y="147"/>
                    <a:pt x="93" y="155"/>
                    <a:pt x="118" y="162"/>
                  </a:cubicBezTo>
                  <a:cubicBezTo>
                    <a:pt x="135" y="166"/>
                    <a:pt x="155" y="167"/>
                    <a:pt x="171" y="173"/>
                  </a:cubicBezTo>
                  <a:cubicBezTo>
                    <a:pt x="184" y="178"/>
                    <a:pt x="206" y="187"/>
                    <a:pt x="218" y="190"/>
                  </a:cubicBezTo>
                  <a:cubicBezTo>
                    <a:pt x="237" y="194"/>
                    <a:pt x="259" y="189"/>
                    <a:pt x="267" y="205"/>
                  </a:cubicBezTo>
                  <a:cubicBezTo>
                    <a:pt x="181" y="201"/>
                    <a:pt x="105" y="172"/>
                    <a:pt x="26" y="141"/>
                  </a:cubicBezTo>
                  <a:cubicBezTo>
                    <a:pt x="34" y="169"/>
                    <a:pt x="39" y="195"/>
                    <a:pt x="47" y="220"/>
                  </a:cubicBezTo>
                  <a:cubicBezTo>
                    <a:pt x="61" y="236"/>
                    <a:pt x="71" y="256"/>
                    <a:pt x="88" y="269"/>
                  </a:cubicBezTo>
                  <a:cubicBezTo>
                    <a:pt x="100" y="268"/>
                    <a:pt x="104" y="279"/>
                    <a:pt x="113" y="284"/>
                  </a:cubicBezTo>
                  <a:cubicBezTo>
                    <a:pt x="139" y="299"/>
                    <a:pt x="187" y="308"/>
                    <a:pt x="214" y="316"/>
                  </a:cubicBezTo>
                  <a:cubicBezTo>
                    <a:pt x="241" y="324"/>
                    <a:pt x="269" y="323"/>
                    <a:pt x="295" y="329"/>
                  </a:cubicBezTo>
                  <a:cubicBezTo>
                    <a:pt x="325" y="336"/>
                    <a:pt x="348" y="355"/>
                    <a:pt x="378" y="352"/>
                  </a:cubicBezTo>
                  <a:cubicBezTo>
                    <a:pt x="375" y="340"/>
                    <a:pt x="370" y="310"/>
                    <a:pt x="380" y="297"/>
                  </a:cubicBezTo>
                  <a:cubicBezTo>
                    <a:pt x="369" y="361"/>
                    <a:pt x="424" y="370"/>
                    <a:pt x="471" y="3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6732356" y="2624767"/>
            <a:ext cx="277813" cy="1538288"/>
            <a:chOff x="6881813" y="2139950"/>
            <a:chExt cx="277813" cy="1538288"/>
          </a:xfrm>
        </p:grpSpPr>
        <p:sp>
          <p:nvSpPr>
            <p:cNvPr id="143" name="Freeform 93"/>
            <p:cNvSpPr/>
            <p:nvPr/>
          </p:nvSpPr>
          <p:spPr bwMode="auto">
            <a:xfrm>
              <a:off x="6975475" y="2171700"/>
              <a:ext cx="158750" cy="46038"/>
            </a:xfrm>
            <a:custGeom>
              <a:avLst/>
              <a:gdLst>
                <a:gd name="T0" fmla="*/ 245 w 245"/>
                <a:gd name="T1" fmla="*/ 48 h 72"/>
                <a:gd name="T2" fmla="*/ 189 w 245"/>
                <a:gd name="T3" fmla="*/ 54 h 72"/>
                <a:gd name="T4" fmla="*/ 144 w 245"/>
                <a:gd name="T5" fmla="*/ 51 h 72"/>
                <a:gd name="T6" fmla="*/ 87 w 245"/>
                <a:gd name="T7" fmla="*/ 34 h 72"/>
                <a:gd name="T8" fmla="*/ 0 w 245"/>
                <a:gd name="T9" fmla="*/ 31 h 72"/>
                <a:gd name="T10" fmla="*/ 110 w 245"/>
                <a:gd name="T11" fmla="*/ 12 h 72"/>
                <a:gd name="T12" fmla="*/ 175 w 245"/>
                <a:gd name="T13" fmla="*/ 31 h 72"/>
                <a:gd name="T14" fmla="*/ 245 w 245"/>
                <a:gd name="T15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72">
                  <a:moveTo>
                    <a:pt x="245" y="48"/>
                  </a:moveTo>
                  <a:cubicBezTo>
                    <a:pt x="231" y="72"/>
                    <a:pt x="208" y="57"/>
                    <a:pt x="189" y="54"/>
                  </a:cubicBezTo>
                  <a:cubicBezTo>
                    <a:pt x="174" y="51"/>
                    <a:pt x="157" y="54"/>
                    <a:pt x="144" y="51"/>
                  </a:cubicBezTo>
                  <a:cubicBezTo>
                    <a:pt x="125" y="46"/>
                    <a:pt x="111" y="36"/>
                    <a:pt x="87" y="34"/>
                  </a:cubicBezTo>
                  <a:cubicBezTo>
                    <a:pt x="51" y="31"/>
                    <a:pt x="30" y="44"/>
                    <a:pt x="0" y="31"/>
                  </a:cubicBezTo>
                  <a:cubicBezTo>
                    <a:pt x="25" y="0"/>
                    <a:pt x="76" y="3"/>
                    <a:pt x="110" y="12"/>
                  </a:cubicBezTo>
                  <a:cubicBezTo>
                    <a:pt x="132" y="8"/>
                    <a:pt x="158" y="14"/>
                    <a:pt x="175" y="31"/>
                  </a:cubicBezTo>
                  <a:cubicBezTo>
                    <a:pt x="201" y="36"/>
                    <a:pt x="223" y="35"/>
                    <a:pt x="245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94"/>
            <p:cNvSpPr/>
            <p:nvPr/>
          </p:nvSpPr>
          <p:spPr bwMode="auto">
            <a:xfrm>
              <a:off x="7029450" y="2347913"/>
              <a:ext cx="19050" cy="15875"/>
            </a:xfrm>
            <a:custGeom>
              <a:avLst/>
              <a:gdLst>
                <a:gd name="T0" fmla="*/ 22 w 29"/>
                <a:gd name="T1" fmla="*/ 1 h 24"/>
                <a:gd name="T2" fmla="*/ 28 w 29"/>
                <a:gd name="T3" fmla="*/ 18 h 24"/>
                <a:gd name="T4" fmla="*/ 0 w 29"/>
                <a:gd name="T5" fmla="*/ 18 h 24"/>
                <a:gd name="T6" fmla="*/ 0 w 29"/>
                <a:gd name="T7" fmla="*/ 4 h 24"/>
                <a:gd name="T8" fmla="*/ 22 w 29"/>
                <a:gd name="T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4">
                  <a:moveTo>
                    <a:pt x="22" y="1"/>
                  </a:moveTo>
                  <a:cubicBezTo>
                    <a:pt x="24" y="7"/>
                    <a:pt x="29" y="10"/>
                    <a:pt x="28" y="18"/>
                  </a:cubicBezTo>
                  <a:cubicBezTo>
                    <a:pt x="19" y="24"/>
                    <a:pt x="11" y="23"/>
                    <a:pt x="0" y="18"/>
                  </a:cubicBezTo>
                  <a:cubicBezTo>
                    <a:pt x="0" y="14"/>
                    <a:pt x="0" y="9"/>
                    <a:pt x="0" y="4"/>
                  </a:cubicBezTo>
                  <a:cubicBezTo>
                    <a:pt x="4" y="0"/>
                    <a:pt x="14" y="2"/>
                    <a:pt x="2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95"/>
            <p:cNvSpPr/>
            <p:nvPr/>
          </p:nvSpPr>
          <p:spPr bwMode="auto">
            <a:xfrm>
              <a:off x="7027863" y="2401888"/>
              <a:ext cx="20638" cy="19050"/>
            </a:xfrm>
            <a:custGeom>
              <a:avLst/>
              <a:gdLst>
                <a:gd name="T0" fmla="*/ 30 w 31"/>
                <a:gd name="T1" fmla="*/ 9 h 29"/>
                <a:gd name="T2" fmla="*/ 24 w 31"/>
                <a:gd name="T3" fmla="*/ 26 h 29"/>
                <a:gd name="T4" fmla="*/ 2 w 31"/>
                <a:gd name="T5" fmla="*/ 7 h 29"/>
                <a:gd name="T6" fmla="*/ 30 w 31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9">
                  <a:moveTo>
                    <a:pt x="30" y="9"/>
                  </a:moveTo>
                  <a:cubicBezTo>
                    <a:pt x="31" y="18"/>
                    <a:pt x="24" y="18"/>
                    <a:pt x="24" y="26"/>
                  </a:cubicBezTo>
                  <a:cubicBezTo>
                    <a:pt x="8" y="29"/>
                    <a:pt x="0" y="22"/>
                    <a:pt x="2" y="7"/>
                  </a:cubicBezTo>
                  <a:cubicBezTo>
                    <a:pt x="12" y="0"/>
                    <a:pt x="23" y="0"/>
                    <a:pt x="3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96"/>
            <p:cNvSpPr>
              <a:spLocks noEditPoints="1"/>
            </p:cNvSpPr>
            <p:nvPr/>
          </p:nvSpPr>
          <p:spPr bwMode="auto">
            <a:xfrm>
              <a:off x="7005638" y="2524125"/>
              <a:ext cx="60325" cy="404813"/>
            </a:xfrm>
            <a:custGeom>
              <a:avLst/>
              <a:gdLst>
                <a:gd name="T0" fmla="*/ 47 w 94"/>
                <a:gd name="T1" fmla="*/ 628 h 628"/>
                <a:gd name="T2" fmla="*/ 27 w 94"/>
                <a:gd name="T3" fmla="*/ 529 h 628"/>
                <a:gd name="T4" fmla="*/ 25 w 94"/>
                <a:gd name="T5" fmla="*/ 448 h 628"/>
                <a:gd name="T6" fmla="*/ 19 w 94"/>
                <a:gd name="T7" fmla="*/ 290 h 628"/>
                <a:gd name="T8" fmla="*/ 30 w 94"/>
                <a:gd name="T9" fmla="*/ 3 h 628"/>
                <a:gd name="T10" fmla="*/ 56 w 94"/>
                <a:gd name="T11" fmla="*/ 3 h 628"/>
                <a:gd name="T12" fmla="*/ 75 w 94"/>
                <a:gd name="T13" fmla="*/ 31 h 628"/>
                <a:gd name="T14" fmla="*/ 70 w 94"/>
                <a:gd name="T15" fmla="*/ 158 h 628"/>
                <a:gd name="T16" fmla="*/ 87 w 94"/>
                <a:gd name="T17" fmla="*/ 307 h 628"/>
                <a:gd name="T18" fmla="*/ 84 w 94"/>
                <a:gd name="T19" fmla="*/ 355 h 628"/>
                <a:gd name="T20" fmla="*/ 92 w 94"/>
                <a:gd name="T21" fmla="*/ 400 h 628"/>
                <a:gd name="T22" fmla="*/ 72 w 94"/>
                <a:gd name="T23" fmla="*/ 608 h 628"/>
                <a:gd name="T24" fmla="*/ 47 w 94"/>
                <a:gd name="T25" fmla="*/ 628 h 628"/>
                <a:gd name="T26" fmla="*/ 30 w 94"/>
                <a:gd name="T27" fmla="*/ 160 h 628"/>
                <a:gd name="T28" fmla="*/ 47 w 94"/>
                <a:gd name="T29" fmla="*/ 349 h 628"/>
                <a:gd name="T30" fmla="*/ 47 w 94"/>
                <a:gd name="T31" fmla="*/ 603 h 628"/>
                <a:gd name="T32" fmla="*/ 72 w 94"/>
                <a:gd name="T33" fmla="*/ 327 h 628"/>
                <a:gd name="T34" fmla="*/ 50 w 94"/>
                <a:gd name="T35" fmla="*/ 177 h 628"/>
                <a:gd name="T36" fmla="*/ 47 w 94"/>
                <a:gd name="T37" fmla="*/ 31 h 628"/>
                <a:gd name="T38" fmla="*/ 30 w 94"/>
                <a:gd name="T39" fmla="*/ 16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628">
                  <a:moveTo>
                    <a:pt x="47" y="628"/>
                  </a:moveTo>
                  <a:cubicBezTo>
                    <a:pt x="0" y="628"/>
                    <a:pt x="24" y="569"/>
                    <a:pt x="27" y="529"/>
                  </a:cubicBezTo>
                  <a:cubicBezTo>
                    <a:pt x="30" y="505"/>
                    <a:pt x="26" y="477"/>
                    <a:pt x="25" y="448"/>
                  </a:cubicBezTo>
                  <a:cubicBezTo>
                    <a:pt x="22" y="384"/>
                    <a:pt x="34" y="332"/>
                    <a:pt x="19" y="290"/>
                  </a:cubicBezTo>
                  <a:cubicBezTo>
                    <a:pt x="23" y="194"/>
                    <a:pt x="0" y="97"/>
                    <a:pt x="30" y="3"/>
                  </a:cubicBezTo>
                  <a:cubicBezTo>
                    <a:pt x="42" y="0"/>
                    <a:pt x="43" y="2"/>
                    <a:pt x="56" y="3"/>
                  </a:cubicBezTo>
                  <a:cubicBezTo>
                    <a:pt x="63" y="11"/>
                    <a:pt x="66" y="24"/>
                    <a:pt x="75" y="31"/>
                  </a:cubicBezTo>
                  <a:cubicBezTo>
                    <a:pt x="78" y="75"/>
                    <a:pt x="67" y="116"/>
                    <a:pt x="70" y="158"/>
                  </a:cubicBezTo>
                  <a:cubicBezTo>
                    <a:pt x="72" y="203"/>
                    <a:pt x="83" y="252"/>
                    <a:pt x="87" y="307"/>
                  </a:cubicBezTo>
                  <a:cubicBezTo>
                    <a:pt x="88" y="323"/>
                    <a:pt x="83" y="339"/>
                    <a:pt x="84" y="355"/>
                  </a:cubicBezTo>
                  <a:cubicBezTo>
                    <a:pt x="84" y="370"/>
                    <a:pt x="92" y="385"/>
                    <a:pt x="92" y="400"/>
                  </a:cubicBezTo>
                  <a:cubicBezTo>
                    <a:pt x="94" y="473"/>
                    <a:pt x="94" y="538"/>
                    <a:pt x="72" y="608"/>
                  </a:cubicBezTo>
                  <a:cubicBezTo>
                    <a:pt x="60" y="610"/>
                    <a:pt x="60" y="626"/>
                    <a:pt x="47" y="628"/>
                  </a:cubicBezTo>
                  <a:close/>
                  <a:moveTo>
                    <a:pt x="30" y="160"/>
                  </a:moveTo>
                  <a:cubicBezTo>
                    <a:pt x="32" y="221"/>
                    <a:pt x="47" y="283"/>
                    <a:pt x="47" y="349"/>
                  </a:cubicBezTo>
                  <a:cubicBezTo>
                    <a:pt x="47" y="430"/>
                    <a:pt x="42" y="518"/>
                    <a:pt x="47" y="603"/>
                  </a:cubicBezTo>
                  <a:cubicBezTo>
                    <a:pt x="85" y="525"/>
                    <a:pt x="77" y="423"/>
                    <a:pt x="72" y="327"/>
                  </a:cubicBezTo>
                  <a:cubicBezTo>
                    <a:pt x="70" y="279"/>
                    <a:pt x="57" y="228"/>
                    <a:pt x="50" y="177"/>
                  </a:cubicBezTo>
                  <a:cubicBezTo>
                    <a:pt x="43" y="127"/>
                    <a:pt x="62" y="67"/>
                    <a:pt x="47" y="31"/>
                  </a:cubicBezTo>
                  <a:cubicBezTo>
                    <a:pt x="36" y="67"/>
                    <a:pt x="29" y="112"/>
                    <a:pt x="3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97"/>
            <p:cNvSpPr/>
            <p:nvPr/>
          </p:nvSpPr>
          <p:spPr bwMode="auto">
            <a:xfrm>
              <a:off x="7046913" y="3459163"/>
              <a:ext cx="28575" cy="38100"/>
            </a:xfrm>
            <a:custGeom>
              <a:avLst/>
              <a:gdLst>
                <a:gd name="T0" fmla="*/ 25 w 43"/>
                <a:gd name="T1" fmla="*/ 0 h 59"/>
                <a:gd name="T2" fmla="*/ 0 w 43"/>
                <a:gd name="T3" fmla="*/ 59 h 59"/>
                <a:gd name="T4" fmla="*/ 25 w 43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9">
                  <a:moveTo>
                    <a:pt x="25" y="0"/>
                  </a:moveTo>
                  <a:cubicBezTo>
                    <a:pt x="43" y="16"/>
                    <a:pt x="16" y="50"/>
                    <a:pt x="0" y="59"/>
                  </a:cubicBezTo>
                  <a:cubicBezTo>
                    <a:pt x="4" y="34"/>
                    <a:pt x="11" y="14"/>
                    <a:pt x="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98"/>
            <p:cNvSpPr>
              <a:spLocks noEditPoints="1"/>
            </p:cNvSpPr>
            <p:nvPr/>
          </p:nvSpPr>
          <p:spPr bwMode="auto">
            <a:xfrm>
              <a:off x="6881813" y="2139950"/>
              <a:ext cx="277813" cy="1538288"/>
            </a:xfrm>
            <a:custGeom>
              <a:avLst/>
              <a:gdLst>
                <a:gd name="T0" fmla="*/ 48 w 429"/>
                <a:gd name="T1" fmla="*/ 464 h 2380"/>
                <a:gd name="T2" fmla="*/ 39 w 429"/>
                <a:gd name="T3" fmla="*/ 278 h 2380"/>
                <a:gd name="T4" fmla="*/ 121 w 429"/>
                <a:gd name="T5" fmla="*/ 25 h 2380"/>
                <a:gd name="T6" fmla="*/ 386 w 429"/>
                <a:gd name="T7" fmla="*/ 273 h 2380"/>
                <a:gd name="T8" fmla="*/ 366 w 429"/>
                <a:gd name="T9" fmla="*/ 495 h 2380"/>
                <a:gd name="T10" fmla="*/ 349 w 429"/>
                <a:gd name="T11" fmla="*/ 602 h 2380"/>
                <a:gd name="T12" fmla="*/ 366 w 429"/>
                <a:gd name="T13" fmla="*/ 1560 h 2380"/>
                <a:gd name="T14" fmla="*/ 338 w 429"/>
                <a:gd name="T15" fmla="*/ 2059 h 2380"/>
                <a:gd name="T16" fmla="*/ 160 w 429"/>
                <a:gd name="T17" fmla="*/ 2374 h 2380"/>
                <a:gd name="T18" fmla="*/ 28 w 429"/>
                <a:gd name="T19" fmla="*/ 2005 h 2380"/>
                <a:gd name="T20" fmla="*/ 33 w 429"/>
                <a:gd name="T21" fmla="*/ 1366 h 2380"/>
                <a:gd name="T22" fmla="*/ 28 w 429"/>
                <a:gd name="T23" fmla="*/ 1000 h 2380"/>
                <a:gd name="T24" fmla="*/ 253 w 429"/>
                <a:gd name="T25" fmla="*/ 1974 h 2380"/>
                <a:gd name="T26" fmla="*/ 202 w 429"/>
                <a:gd name="T27" fmla="*/ 2185 h 2380"/>
                <a:gd name="T28" fmla="*/ 152 w 429"/>
                <a:gd name="T29" fmla="*/ 2132 h 2380"/>
                <a:gd name="T30" fmla="*/ 141 w 429"/>
                <a:gd name="T31" fmla="*/ 2264 h 2380"/>
                <a:gd name="T32" fmla="*/ 186 w 429"/>
                <a:gd name="T33" fmla="*/ 2242 h 2380"/>
                <a:gd name="T34" fmla="*/ 233 w 429"/>
                <a:gd name="T35" fmla="*/ 2233 h 2380"/>
                <a:gd name="T36" fmla="*/ 290 w 429"/>
                <a:gd name="T37" fmla="*/ 2039 h 2380"/>
                <a:gd name="T38" fmla="*/ 281 w 429"/>
                <a:gd name="T39" fmla="*/ 1974 h 2380"/>
                <a:gd name="T40" fmla="*/ 146 w 429"/>
                <a:gd name="T41" fmla="*/ 45 h 2380"/>
                <a:gd name="T42" fmla="*/ 388 w 429"/>
                <a:gd name="T43" fmla="*/ 81 h 2380"/>
                <a:gd name="T44" fmla="*/ 380 w 429"/>
                <a:gd name="T45" fmla="*/ 295 h 2380"/>
                <a:gd name="T46" fmla="*/ 67 w 429"/>
                <a:gd name="T47" fmla="*/ 278 h 2380"/>
                <a:gd name="T48" fmla="*/ 104 w 429"/>
                <a:gd name="T49" fmla="*/ 340 h 2380"/>
                <a:gd name="T50" fmla="*/ 276 w 429"/>
                <a:gd name="T51" fmla="*/ 307 h 2380"/>
                <a:gd name="T52" fmla="*/ 321 w 429"/>
                <a:gd name="T53" fmla="*/ 473 h 2380"/>
                <a:gd name="T54" fmla="*/ 301 w 429"/>
                <a:gd name="T55" fmla="*/ 473 h 2380"/>
                <a:gd name="T56" fmla="*/ 36 w 429"/>
                <a:gd name="T57" fmla="*/ 532 h 2380"/>
                <a:gd name="T58" fmla="*/ 346 w 429"/>
                <a:gd name="T59" fmla="*/ 560 h 2380"/>
                <a:gd name="T60" fmla="*/ 346 w 429"/>
                <a:gd name="T61" fmla="*/ 507 h 2380"/>
                <a:gd name="T62" fmla="*/ 332 w 429"/>
                <a:gd name="T63" fmla="*/ 1763 h 2380"/>
                <a:gd name="T64" fmla="*/ 332 w 429"/>
                <a:gd name="T65" fmla="*/ 1149 h 2380"/>
                <a:gd name="T66" fmla="*/ 315 w 429"/>
                <a:gd name="T67" fmla="*/ 732 h 2380"/>
                <a:gd name="T68" fmla="*/ 62 w 429"/>
                <a:gd name="T69" fmla="*/ 766 h 2380"/>
                <a:gd name="T70" fmla="*/ 53 w 429"/>
                <a:gd name="T71" fmla="*/ 1352 h 2380"/>
                <a:gd name="T72" fmla="*/ 45 w 429"/>
                <a:gd name="T73" fmla="*/ 1768 h 2380"/>
                <a:gd name="T74" fmla="*/ 157 w 429"/>
                <a:gd name="T75" fmla="*/ 1980 h 2380"/>
                <a:gd name="T76" fmla="*/ 304 w 429"/>
                <a:gd name="T77" fmla="*/ 1999 h 2380"/>
                <a:gd name="T78" fmla="*/ 321 w 429"/>
                <a:gd name="T79" fmla="*/ 569 h 2380"/>
                <a:gd name="T80" fmla="*/ 163 w 429"/>
                <a:gd name="T81" fmla="*/ 2259 h 2380"/>
                <a:gd name="T82" fmla="*/ 205 w 429"/>
                <a:gd name="T83" fmla="*/ 2253 h 2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9" h="2380">
                  <a:moveTo>
                    <a:pt x="36" y="566"/>
                  </a:moveTo>
                  <a:cubicBezTo>
                    <a:pt x="26" y="552"/>
                    <a:pt x="9" y="544"/>
                    <a:pt x="0" y="529"/>
                  </a:cubicBezTo>
                  <a:cubicBezTo>
                    <a:pt x="4" y="487"/>
                    <a:pt x="31" y="492"/>
                    <a:pt x="48" y="464"/>
                  </a:cubicBezTo>
                  <a:cubicBezTo>
                    <a:pt x="64" y="437"/>
                    <a:pt x="58" y="370"/>
                    <a:pt x="53" y="329"/>
                  </a:cubicBezTo>
                  <a:cubicBezTo>
                    <a:pt x="52" y="320"/>
                    <a:pt x="51" y="302"/>
                    <a:pt x="50" y="298"/>
                  </a:cubicBezTo>
                  <a:cubicBezTo>
                    <a:pt x="47" y="288"/>
                    <a:pt x="39" y="288"/>
                    <a:pt x="39" y="278"/>
                  </a:cubicBezTo>
                  <a:cubicBezTo>
                    <a:pt x="40" y="263"/>
                    <a:pt x="55" y="250"/>
                    <a:pt x="62" y="239"/>
                  </a:cubicBezTo>
                  <a:cubicBezTo>
                    <a:pt x="68" y="180"/>
                    <a:pt x="36" y="124"/>
                    <a:pt x="62" y="81"/>
                  </a:cubicBezTo>
                  <a:cubicBezTo>
                    <a:pt x="76" y="57"/>
                    <a:pt x="99" y="47"/>
                    <a:pt x="121" y="25"/>
                  </a:cubicBezTo>
                  <a:cubicBezTo>
                    <a:pt x="192" y="7"/>
                    <a:pt x="254" y="0"/>
                    <a:pt x="321" y="14"/>
                  </a:cubicBezTo>
                  <a:cubicBezTo>
                    <a:pt x="358" y="41"/>
                    <a:pt x="405" y="59"/>
                    <a:pt x="425" y="104"/>
                  </a:cubicBezTo>
                  <a:cubicBezTo>
                    <a:pt x="429" y="172"/>
                    <a:pt x="394" y="209"/>
                    <a:pt x="386" y="273"/>
                  </a:cubicBezTo>
                  <a:cubicBezTo>
                    <a:pt x="403" y="291"/>
                    <a:pt x="415" y="317"/>
                    <a:pt x="405" y="340"/>
                  </a:cubicBezTo>
                  <a:cubicBezTo>
                    <a:pt x="400" y="347"/>
                    <a:pt x="385" y="344"/>
                    <a:pt x="377" y="349"/>
                  </a:cubicBezTo>
                  <a:cubicBezTo>
                    <a:pt x="364" y="394"/>
                    <a:pt x="374" y="446"/>
                    <a:pt x="366" y="495"/>
                  </a:cubicBezTo>
                  <a:cubicBezTo>
                    <a:pt x="382" y="504"/>
                    <a:pt x="392" y="518"/>
                    <a:pt x="400" y="535"/>
                  </a:cubicBezTo>
                  <a:cubicBezTo>
                    <a:pt x="390" y="556"/>
                    <a:pt x="380" y="577"/>
                    <a:pt x="346" y="574"/>
                  </a:cubicBezTo>
                  <a:cubicBezTo>
                    <a:pt x="345" y="585"/>
                    <a:pt x="343" y="593"/>
                    <a:pt x="349" y="602"/>
                  </a:cubicBezTo>
                  <a:cubicBezTo>
                    <a:pt x="330" y="665"/>
                    <a:pt x="345" y="725"/>
                    <a:pt x="349" y="791"/>
                  </a:cubicBezTo>
                  <a:cubicBezTo>
                    <a:pt x="357" y="947"/>
                    <a:pt x="354" y="1104"/>
                    <a:pt x="352" y="1256"/>
                  </a:cubicBezTo>
                  <a:cubicBezTo>
                    <a:pt x="351" y="1361"/>
                    <a:pt x="359" y="1466"/>
                    <a:pt x="366" y="1560"/>
                  </a:cubicBezTo>
                  <a:cubicBezTo>
                    <a:pt x="354" y="1582"/>
                    <a:pt x="364" y="1632"/>
                    <a:pt x="349" y="1647"/>
                  </a:cubicBezTo>
                  <a:cubicBezTo>
                    <a:pt x="363" y="1766"/>
                    <a:pt x="339" y="1917"/>
                    <a:pt x="352" y="2008"/>
                  </a:cubicBezTo>
                  <a:cubicBezTo>
                    <a:pt x="337" y="2022"/>
                    <a:pt x="343" y="2041"/>
                    <a:pt x="338" y="2059"/>
                  </a:cubicBezTo>
                  <a:cubicBezTo>
                    <a:pt x="330" y="2083"/>
                    <a:pt x="312" y="2107"/>
                    <a:pt x="301" y="2132"/>
                  </a:cubicBezTo>
                  <a:cubicBezTo>
                    <a:pt x="267" y="2209"/>
                    <a:pt x="230" y="2290"/>
                    <a:pt x="194" y="2368"/>
                  </a:cubicBezTo>
                  <a:cubicBezTo>
                    <a:pt x="180" y="2370"/>
                    <a:pt x="175" y="2380"/>
                    <a:pt x="160" y="2374"/>
                  </a:cubicBezTo>
                  <a:cubicBezTo>
                    <a:pt x="148" y="2349"/>
                    <a:pt x="148" y="2321"/>
                    <a:pt x="126" y="2298"/>
                  </a:cubicBezTo>
                  <a:cubicBezTo>
                    <a:pt x="126" y="2292"/>
                    <a:pt x="127" y="2287"/>
                    <a:pt x="129" y="2284"/>
                  </a:cubicBezTo>
                  <a:cubicBezTo>
                    <a:pt x="85" y="2203"/>
                    <a:pt x="64" y="2099"/>
                    <a:pt x="28" y="2005"/>
                  </a:cubicBezTo>
                  <a:cubicBezTo>
                    <a:pt x="45" y="1913"/>
                    <a:pt x="19" y="1813"/>
                    <a:pt x="19" y="1715"/>
                  </a:cubicBezTo>
                  <a:cubicBezTo>
                    <a:pt x="19" y="1642"/>
                    <a:pt x="30" y="1570"/>
                    <a:pt x="31" y="1498"/>
                  </a:cubicBezTo>
                  <a:cubicBezTo>
                    <a:pt x="31" y="1453"/>
                    <a:pt x="19" y="1406"/>
                    <a:pt x="33" y="1366"/>
                  </a:cubicBezTo>
                  <a:cubicBezTo>
                    <a:pt x="16" y="1302"/>
                    <a:pt x="26" y="1275"/>
                    <a:pt x="25" y="1202"/>
                  </a:cubicBezTo>
                  <a:cubicBezTo>
                    <a:pt x="24" y="1156"/>
                    <a:pt x="33" y="1109"/>
                    <a:pt x="33" y="1064"/>
                  </a:cubicBezTo>
                  <a:cubicBezTo>
                    <a:pt x="34" y="1044"/>
                    <a:pt x="28" y="1022"/>
                    <a:pt x="28" y="1000"/>
                  </a:cubicBezTo>
                  <a:cubicBezTo>
                    <a:pt x="28" y="865"/>
                    <a:pt x="20" y="691"/>
                    <a:pt x="36" y="566"/>
                  </a:cubicBezTo>
                  <a:close/>
                  <a:moveTo>
                    <a:pt x="281" y="1974"/>
                  </a:moveTo>
                  <a:cubicBezTo>
                    <a:pt x="270" y="1967"/>
                    <a:pt x="268" y="1972"/>
                    <a:pt x="253" y="1974"/>
                  </a:cubicBezTo>
                  <a:cubicBezTo>
                    <a:pt x="248" y="1988"/>
                    <a:pt x="240" y="1998"/>
                    <a:pt x="231" y="2008"/>
                  </a:cubicBezTo>
                  <a:cubicBezTo>
                    <a:pt x="236" y="2021"/>
                    <a:pt x="226" y="2033"/>
                    <a:pt x="222" y="2042"/>
                  </a:cubicBezTo>
                  <a:cubicBezTo>
                    <a:pt x="205" y="2085"/>
                    <a:pt x="214" y="2142"/>
                    <a:pt x="202" y="2185"/>
                  </a:cubicBezTo>
                  <a:cubicBezTo>
                    <a:pt x="201" y="2192"/>
                    <a:pt x="199" y="2201"/>
                    <a:pt x="188" y="2202"/>
                  </a:cubicBezTo>
                  <a:cubicBezTo>
                    <a:pt x="184" y="2133"/>
                    <a:pt x="216" y="2062"/>
                    <a:pt x="191" y="1994"/>
                  </a:cubicBezTo>
                  <a:cubicBezTo>
                    <a:pt x="132" y="2010"/>
                    <a:pt x="189" y="2096"/>
                    <a:pt x="152" y="2132"/>
                  </a:cubicBezTo>
                  <a:cubicBezTo>
                    <a:pt x="147" y="2072"/>
                    <a:pt x="147" y="2004"/>
                    <a:pt x="115" y="1963"/>
                  </a:cubicBezTo>
                  <a:cubicBezTo>
                    <a:pt x="78" y="1958"/>
                    <a:pt x="74" y="2005"/>
                    <a:pt x="62" y="2033"/>
                  </a:cubicBezTo>
                  <a:cubicBezTo>
                    <a:pt x="87" y="2101"/>
                    <a:pt x="103" y="2199"/>
                    <a:pt x="141" y="2264"/>
                  </a:cubicBezTo>
                  <a:cubicBezTo>
                    <a:pt x="154" y="2237"/>
                    <a:pt x="135" y="2203"/>
                    <a:pt x="141" y="2183"/>
                  </a:cubicBezTo>
                  <a:cubicBezTo>
                    <a:pt x="174" y="2182"/>
                    <a:pt x="155" y="2210"/>
                    <a:pt x="160" y="2230"/>
                  </a:cubicBezTo>
                  <a:cubicBezTo>
                    <a:pt x="170" y="2233"/>
                    <a:pt x="176" y="2239"/>
                    <a:pt x="186" y="2242"/>
                  </a:cubicBezTo>
                  <a:cubicBezTo>
                    <a:pt x="193" y="2232"/>
                    <a:pt x="201" y="2224"/>
                    <a:pt x="214" y="2219"/>
                  </a:cubicBezTo>
                  <a:cubicBezTo>
                    <a:pt x="223" y="2198"/>
                    <a:pt x="213" y="2162"/>
                    <a:pt x="239" y="2152"/>
                  </a:cubicBezTo>
                  <a:cubicBezTo>
                    <a:pt x="257" y="2175"/>
                    <a:pt x="218" y="2212"/>
                    <a:pt x="233" y="2233"/>
                  </a:cubicBezTo>
                  <a:cubicBezTo>
                    <a:pt x="261" y="2177"/>
                    <a:pt x="279" y="2111"/>
                    <a:pt x="310" y="2059"/>
                  </a:cubicBezTo>
                  <a:cubicBezTo>
                    <a:pt x="322" y="2055"/>
                    <a:pt x="325" y="2042"/>
                    <a:pt x="324" y="2025"/>
                  </a:cubicBezTo>
                  <a:cubicBezTo>
                    <a:pt x="312" y="2029"/>
                    <a:pt x="306" y="2039"/>
                    <a:pt x="290" y="2039"/>
                  </a:cubicBezTo>
                  <a:cubicBezTo>
                    <a:pt x="290" y="2030"/>
                    <a:pt x="278" y="2032"/>
                    <a:pt x="279" y="2022"/>
                  </a:cubicBezTo>
                  <a:cubicBezTo>
                    <a:pt x="284" y="2005"/>
                    <a:pt x="281" y="1987"/>
                    <a:pt x="279" y="1977"/>
                  </a:cubicBezTo>
                  <a:cubicBezTo>
                    <a:pt x="279" y="1980"/>
                    <a:pt x="282" y="1979"/>
                    <a:pt x="281" y="1974"/>
                  </a:cubicBezTo>
                  <a:close/>
                  <a:moveTo>
                    <a:pt x="388" y="81"/>
                  </a:moveTo>
                  <a:cubicBezTo>
                    <a:pt x="352" y="47"/>
                    <a:pt x="287" y="23"/>
                    <a:pt x="225" y="28"/>
                  </a:cubicBezTo>
                  <a:cubicBezTo>
                    <a:pt x="207" y="29"/>
                    <a:pt x="160" y="37"/>
                    <a:pt x="146" y="45"/>
                  </a:cubicBezTo>
                  <a:cubicBezTo>
                    <a:pt x="83" y="81"/>
                    <a:pt x="117" y="147"/>
                    <a:pt x="107" y="222"/>
                  </a:cubicBezTo>
                  <a:cubicBezTo>
                    <a:pt x="210" y="224"/>
                    <a:pt x="288" y="214"/>
                    <a:pt x="357" y="256"/>
                  </a:cubicBezTo>
                  <a:cubicBezTo>
                    <a:pt x="371" y="201"/>
                    <a:pt x="429" y="142"/>
                    <a:pt x="388" y="81"/>
                  </a:cubicBezTo>
                  <a:close/>
                  <a:moveTo>
                    <a:pt x="84" y="290"/>
                  </a:moveTo>
                  <a:cubicBezTo>
                    <a:pt x="176" y="247"/>
                    <a:pt x="297" y="289"/>
                    <a:pt x="383" y="323"/>
                  </a:cubicBezTo>
                  <a:cubicBezTo>
                    <a:pt x="387" y="311"/>
                    <a:pt x="383" y="307"/>
                    <a:pt x="380" y="295"/>
                  </a:cubicBezTo>
                  <a:cubicBezTo>
                    <a:pt x="360" y="298"/>
                    <a:pt x="340" y="293"/>
                    <a:pt x="343" y="270"/>
                  </a:cubicBezTo>
                  <a:cubicBezTo>
                    <a:pt x="302" y="242"/>
                    <a:pt x="242" y="238"/>
                    <a:pt x="186" y="236"/>
                  </a:cubicBezTo>
                  <a:cubicBezTo>
                    <a:pt x="136" y="235"/>
                    <a:pt x="77" y="242"/>
                    <a:pt x="67" y="278"/>
                  </a:cubicBezTo>
                  <a:cubicBezTo>
                    <a:pt x="79" y="282"/>
                    <a:pt x="78" y="284"/>
                    <a:pt x="84" y="290"/>
                  </a:cubicBezTo>
                  <a:close/>
                  <a:moveTo>
                    <a:pt x="87" y="323"/>
                  </a:moveTo>
                  <a:cubicBezTo>
                    <a:pt x="95" y="326"/>
                    <a:pt x="104" y="329"/>
                    <a:pt x="104" y="340"/>
                  </a:cubicBezTo>
                  <a:cubicBezTo>
                    <a:pt x="93" y="372"/>
                    <a:pt x="95" y="414"/>
                    <a:pt x="95" y="450"/>
                  </a:cubicBezTo>
                  <a:cubicBezTo>
                    <a:pt x="143" y="445"/>
                    <a:pt x="227" y="441"/>
                    <a:pt x="264" y="459"/>
                  </a:cubicBezTo>
                  <a:cubicBezTo>
                    <a:pt x="278" y="417"/>
                    <a:pt x="272" y="350"/>
                    <a:pt x="276" y="307"/>
                  </a:cubicBezTo>
                  <a:cubicBezTo>
                    <a:pt x="213" y="292"/>
                    <a:pt x="130" y="277"/>
                    <a:pt x="87" y="323"/>
                  </a:cubicBezTo>
                  <a:close/>
                  <a:moveTo>
                    <a:pt x="301" y="473"/>
                  </a:moveTo>
                  <a:cubicBezTo>
                    <a:pt x="310" y="469"/>
                    <a:pt x="317" y="481"/>
                    <a:pt x="321" y="473"/>
                  </a:cubicBezTo>
                  <a:cubicBezTo>
                    <a:pt x="336" y="435"/>
                    <a:pt x="330" y="378"/>
                    <a:pt x="341" y="329"/>
                  </a:cubicBezTo>
                  <a:cubicBezTo>
                    <a:pt x="327" y="320"/>
                    <a:pt x="316" y="325"/>
                    <a:pt x="304" y="318"/>
                  </a:cubicBezTo>
                  <a:cubicBezTo>
                    <a:pt x="299" y="377"/>
                    <a:pt x="292" y="426"/>
                    <a:pt x="301" y="473"/>
                  </a:cubicBezTo>
                  <a:close/>
                  <a:moveTo>
                    <a:pt x="98" y="476"/>
                  </a:moveTo>
                  <a:cubicBezTo>
                    <a:pt x="93" y="480"/>
                    <a:pt x="92" y="489"/>
                    <a:pt x="84" y="490"/>
                  </a:cubicBezTo>
                  <a:cubicBezTo>
                    <a:pt x="62" y="477"/>
                    <a:pt x="27" y="505"/>
                    <a:pt x="36" y="532"/>
                  </a:cubicBezTo>
                  <a:cubicBezTo>
                    <a:pt x="41" y="527"/>
                    <a:pt x="50" y="540"/>
                    <a:pt x="59" y="540"/>
                  </a:cubicBezTo>
                  <a:cubicBezTo>
                    <a:pt x="148" y="511"/>
                    <a:pt x="246" y="509"/>
                    <a:pt x="343" y="543"/>
                  </a:cubicBezTo>
                  <a:cubicBezTo>
                    <a:pt x="337" y="549"/>
                    <a:pt x="344" y="554"/>
                    <a:pt x="346" y="560"/>
                  </a:cubicBezTo>
                  <a:cubicBezTo>
                    <a:pt x="373" y="560"/>
                    <a:pt x="378" y="528"/>
                    <a:pt x="363" y="515"/>
                  </a:cubicBezTo>
                  <a:cubicBezTo>
                    <a:pt x="357" y="520"/>
                    <a:pt x="359" y="531"/>
                    <a:pt x="346" y="529"/>
                  </a:cubicBezTo>
                  <a:cubicBezTo>
                    <a:pt x="339" y="523"/>
                    <a:pt x="347" y="515"/>
                    <a:pt x="346" y="507"/>
                  </a:cubicBezTo>
                  <a:cubicBezTo>
                    <a:pt x="267" y="473"/>
                    <a:pt x="190" y="451"/>
                    <a:pt x="98" y="476"/>
                  </a:cubicBezTo>
                  <a:close/>
                  <a:moveTo>
                    <a:pt x="324" y="1791"/>
                  </a:moveTo>
                  <a:cubicBezTo>
                    <a:pt x="325" y="1781"/>
                    <a:pt x="331" y="1773"/>
                    <a:pt x="332" y="1763"/>
                  </a:cubicBezTo>
                  <a:cubicBezTo>
                    <a:pt x="338" y="1690"/>
                    <a:pt x="332" y="1605"/>
                    <a:pt x="326" y="1521"/>
                  </a:cubicBezTo>
                  <a:cubicBezTo>
                    <a:pt x="324" y="1490"/>
                    <a:pt x="326" y="1455"/>
                    <a:pt x="338" y="1436"/>
                  </a:cubicBezTo>
                  <a:cubicBezTo>
                    <a:pt x="321" y="1347"/>
                    <a:pt x="339" y="1238"/>
                    <a:pt x="332" y="1149"/>
                  </a:cubicBezTo>
                  <a:cubicBezTo>
                    <a:pt x="327" y="1076"/>
                    <a:pt x="337" y="996"/>
                    <a:pt x="338" y="932"/>
                  </a:cubicBezTo>
                  <a:cubicBezTo>
                    <a:pt x="338" y="895"/>
                    <a:pt x="327" y="868"/>
                    <a:pt x="324" y="839"/>
                  </a:cubicBezTo>
                  <a:cubicBezTo>
                    <a:pt x="319" y="798"/>
                    <a:pt x="329" y="762"/>
                    <a:pt x="315" y="732"/>
                  </a:cubicBezTo>
                  <a:cubicBezTo>
                    <a:pt x="319" y="692"/>
                    <a:pt x="319" y="634"/>
                    <a:pt x="321" y="585"/>
                  </a:cubicBezTo>
                  <a:cubicBezTo>
                    <a:pt x="277" y="544"/>
                    <a:pt x="158" y="533"/>
                    <a:pt x="90" y="560"/>
                  </a:cubicBezTo>
                  <a:cubicBezTo>
                    <a:pt x="72" y="613"/>
                    <a:pt x="73" y="698"/>
                    <a:pt x="62" y="766"/>
                  </a:cubicBezTo>
                  <a:cubicBezTo>
                    <a:pt x="42" y="885"/>
                    <a:pt x="53" y="1039"/>
                    <a:pt x="53" y="1169"/>
                  </a:cubicBezTo>
                  <a:cubicBezTo>
                    <a:pt x="53" y="1229"/>
                    <a:pt x="60" y="1285"/>
                    <a:pt x="62" y="1332"/>
                  </a:cubicBezTo>
                  <a:cubicBezTo>
                    <a:pt x="51" y="1337"/>
                    <a:pt x="54" y="1344"/>
                    <a:pt x="53" y="1352"/>
                  </a:cubicBezTo>
                  <a:cubicBezTo>
                    <a:pt x="50" y="1382"/>
                    <a:pt x="51" y="1407"/>
                    <a:pt x="50" y="1436"/>
                  </a:cubicBezTo>
                  <a:cubicBezTo>
                    <a:pt x="50" y="1456"/>
                    <a:pt x="54" y="1474"/>
                    <a:pt x="53" y="1495"/>
                  </a:cubicBezTo>
                  <a:cubicBezTo>
                    <a:pt x="51" y="1582"/>
                    <a:pt x="38" y="1681"/>
                    <a:pt x="45" y="1768"/>
                  </a:cubicBezTo>
                  <a:cubicBezTo>
                    <a:pt x="50" y="1840"/>
                    <a:pt x="54" y="1912"/>
                    <a:pt x="59" y="1980"/>
                  </a:cubicBezTo>
                  <a:cubicBezTo>
                    <a:pt x="69" y="1948"/>
                    <a:pt x="100" y="1931"/>
                    <a:pt x="126" y="1946"/>
                  </a:cubicBezTo>
                  <a:cubicBezTo>
                    <a:pt x="142" y="1955"/>
                    <a:pt x="139" y="1974"/>
                    <a:pt x="157" y="1980"/>
                  </a:cubicBezTo>
                  <a:cubicBezTo>
                    <a:pt x="184" y="1964"/>
                    <a:pt x="197" y="1991"/>
                    <a:pt x="214" y="1991"/>
                  </a:cubicBezTo>
                  <a:cubicBezTo>
                    <a:pt x="224" y="1964"/>
                    <a:pt x="259" y="1937"/>
                    <a:pt x="293" y="1952"/>
                  </a:cubicBezTo>
                  <a:cubicBezTo>
                    <a:pt x="299" y="1969"/>
                    <a:pt x="304" y="1981"/>
                    <a:pt x="304" y="1999"/>
                  </a:cubicBezTo>
                  <a:cubicBezTo>
                    <a:pt x="314" y="1998"/>
                    <a:pt x="311" y="1998"/>
                    <a:pt x="324" y="1997"/>
                  </a:cubicBezTo>
                  <a:cubicBezTo>
                    <a:pt x="336" y="1923"/>
                    <a:pt x="316" y="1859"/>
                    <a:pt x="324" y="1791"/>
                  </a:cubicBezTo>
                  <a:close/>
                  <a:moveTo>
                    <a:pt x="321" y="569"/>
                  </a:moveTo>
                  <a:cubicBezTo>
                    <a:pt x="313" y="569"/>
                    <a:pt x="301" y="559"/>
                    <a:pt x="295" y="566"/>
                  </a:cubicBezTo>
                  <a:cubicBezTo>
                    <a:pt x="304" y="565"/>
                    <a:pt x="314" y="577"/>
                    <a:pt x="321" y="569"/>
                  </a:cubicBezTo>
                  <a:close/>
                  <a:moveTo>
                    <a:pt x="163" y="2259"/>
                  </a:moveTo>
                  <a:cubicBezTo>
                    <a:pt x="141" y="2292"/>
                    <a:pt x="162" y="2335"/>
                    <a:pt x="180" y="2352"/>
                  </a:cubicBezTo>
                  <a:cubicBezTo>
                    <a:pt x="194" y="2322"/>
                    <a:pt x="209" y="2292"/>
                    <a:pt x="222" y="2261"/>
                  </a:cubicBezTo>
                  <a:cubicBezTo>
                    <a:pt x="216" y="2254"/>
                    <a:pt x="205" y="2268"/>
                    <a:pt x="205" y="2253"/>
                  </a:cubicBezTo>
                  <a:cubicBezTo>
                    <a:pt x="205" y="2251"/>
                    <a:pt x="205" y="2250"/>
                    <a:pt x="202" y="2250"/>
                  </a:cubicBezTo>
                  <a:cubicBezTo>
                    <a:pt x="205" y="2284"/>
                    <a:pt x="173" y="2276"/>
                    <a:pt x="163" y="22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99"/>
            <p:cNvSpPr>
              <a:spLocks noEditPoints="1"/>
            </p:cNvSpPr>
            <p:nvPr/>
          </p:nvSpPr>
          <p:spPr bwMode="auto">
            <a:xfrm>
              <a:off x="7000875" y="2973388"/>
              <a:ext cx="60325" cy="333375"/>
            </a:xfrm>
            <a:custGeom>
              <a:avLst/>
              <a:gdLst>
                <a:gd name="T0" fmla="*/ 83 w 93"/>
                <a:gd name="T1" fmla="*/ 10 h 515"/>
                <a:gd name="T2" fmla="*/ 86 w 93"/>
                <a:gd name="T3" fmla="*/ 359 h 515"/>
                <a:gd name="T4" fmla="*/ 78 w 93"/>
                <a:gd name="T5" fmla="*/ 449 h 515"/>
                <a:gd name="T6" fmla="*/ 66 w 93"/>
                <a:gd name="T7" fmla="*/ 503 h 515"/>
                <a:gd name="T8" fmla="*/ 24 w 93"/>
                <a:gd name="T9" fmla="*/ 503 h 515"/>
                <a:gd name="T10" fmla="*/ 33 w 93"/>
                <a:gd name="T11" fmla="*/ 432 h 515"/>
                <a:gd name="T12" fmla="*/ 16 w 93"/>
                <a:gd name="T13" fmla="*/ 182 h 515"/>
                <a:gd name="T14" fmla="*/ 33 w 93"/>
                <a:gd name="T15" fmla="*/ 10 h 515"/>
                <a:gd name="T16" fmla="*/ 72 w 93"/>
                <a:gd name="T17" fmla="*/ 1 h 515"/>
                <a:gd name="T18" fmla="*/ 83 w 93"/>
                <a:gd name="T19" fmla="*/ 10 h 515"/>
                <a:gd name="T20" fmla="*/ 52 w 93"/>
                <a:gd name="T21" fmla="*/ 35 h 515"/>
                <a:gd name="T22" fmla="*/ 44 w 93"/>
                <a:gd name="T23" fmla="*/ 41 h 515"/>
                <a:gd name="T24" fmla="*/ 52 w 93"/>
                <a:gd name="T25" fmla="*/ 463 h 515"/>
                <a:gd name="T26" fmla="*/ 72 w 93"/>
                <a:gd name="T27" fmla="*/ 280 h 515"/>
                <a:gd name="T28" fmla="*/ 66 w 93"/>
                <a:gd name="T29" fmla="*/ 207 h 515"/>
                <a:gd name="T30" fmla="*/ 69 w 93"/>
                <a:gd name="T31" fmla="*/ 131 h 515"/>
                <a:gd name="T32" fmla="*/ 58 w 93"/>
                <a:gd name="T33" fmla="*/ 92 h 515"/>
                <a:gd name="T34" fmla="*/ 58 w 93"/>
                <a:gd name="T35" fmla="*/ 35 h 515"/>
                <a:gd name="T36" fmla="*/ 52 w 93"/>
                <a:gd name="T37" fmla="*/ 3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515">
                  <a:moveTo>
                    <a:pt x="83" y="10"/>
                  </a:moveTo>
                  <a:cubicBezTo>
                    <a:pt x="84" y="99"/>
                    <a:pt x="93" y="242"/>
                    <a:pt x="86" y="359"/>
                  </a:cubicBezTo>
                  <a:cubicBezTo>
                    <a:pt x="84" y="392"/>
                    <a:pt x="77" y="421"/>
                    <a:pt x="78" y="449"/>
                  </a:cubicBezTo>
                  <a:cubicBezTo>
                    <a:pt x="78" y="469"/>
                    <a:pt x="87" y="489"/>
                    <a:pt x="66" y="503"/>
                  </a:cubicBezTo>
                  <a:cubicBezTo>
                    <a:pt x="49" y="515"/>
                    <a:pt x="37" y="511"/>
                    <a:pt x="24" y="503"/>
                  </a:cubicBezTo>
                  <a:cubicBezTo>
                    <a:pt x="32" y="472"/>
                    <a:pt x="20" y="449"/>
                    <a:pt x="33" y="432"/>
                  </a:cubicBezTo>
                  <a:cubicBezTo>
                    <a:pt x="15" y="358"/>
                    <a:pt x="33" y="261"/>
                    <a:pt x="16" y="182"/>
                  </a:cubicBezTo>
                  <a:cubicBezTo>
                    <a:pt x="40" y="123"/>
                    <a:pt x="0" y="56"/>
                    <a:pt x="33" y="10"/>
                  </a:cubicBezTo>
                  <a:cubicBezTo>
                    <a:pt x="53" y="9"/>
                    <a:pt x="55" y="0"/>
                    <a:pt x="72" y="1"/>
                  </a:cubicBezTo>
                  <a:cubicBezTo>
                    <a:pt x="74" y="6"/>
                    <a:pt x="76" y="10"/>
                    <a:pt x="83" y="10"/>
                  </a:cubicBezTo>
                  <a:close/>
                  <a:moveTo>
                    <a:pt x="52" y="35"/>
                  </a:moveTo>
                  <a:cubicBezTo>
                    <a:pt x="51" y="39"/>
                    <a:pt x="49" y="41"/>
                    <a:pt x="44" y="41"/>
                  </a:cubicBezTo>
                  <a:cubicBezTo>
                    <a:pt x="41" y="169"/>
                    <a:pt x="50" y="318"/>
                    <a:pt x="52" y="463"/>
                  </a:cubicBezTo>
                  <a:cubicBezTo>
                    <a:pt x="62" y="397"/>
                    <a:pt x="68" y="335"/>
                    <a:pt x="72" y="280"/>
                  </a:cubicBezTo>
                  <a:cubicBezTo>
                    <a:pt x="74" y="257"/>
                    <a:pt x="66" y="231"/>
                    <a:pt x="66" y="207"/>
                  </a:cubicBezTo>
                  <a:cubicBezTo>
                    <a:pt x="67" y="182"/>
                    <a:pt x="72" y="155"/>
                    <a:pt x="69" y="131"/>
                  </a:cubicBezTo>
                  <a:cubicBezTo>
                    <a:pt x="67" y="117"/>
                    <a:pt x="59" y="105"/>
                    <a:pt x="58" y="92"/>
                  </a:cubicBezTo>
                  <a:cubicBezTo>
                    <a:pt x="57" y="74"/>
                    <a:pt x="70" y="47"/>
                    <a:pt x="58" y="35"/>
                  </a:cubicBezTo>
                  <a:cubicBezTo>
                    <a:pt x="56" y="35"/>
                    <a:pt x="54" y="35"/>
                    <a:pt x="52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7278349" y="1114857"/>
            <a:ext cx="1532893" cy="1523741"/>
            <a:chOff x="6543675" y="663575"/>
            <a:chExt cx="1063625" cy="1057275"/>
          </a:xfrm>
        </p:grpSpPr>
        <p:sp>
          <p:nvSpPr>
            <p:cNvPr id="150" name="Freeform 100"/>
            <p:cNvSpPr/>
            <p:nvPr/>
          </p:nvSpPr>
          <p:spPr bwMode="auto">
            <a:xfrm>
              <a:off x="7107238" y="1377950"/>
              <a:ext cx="17463" cy="80963"/>
            </a:xfrm>
            <a:custGeom>
              <a:avLst/>
              <a:gdLst>
                <a:gd name="T0" fmla="*/ 27 w 27"/>
                <a:gd name="T1" fmla="*/ 0 h 125"/>
                <a:gd name="T2" fmla="*/ 15 w 27"/>
                <a:gd name="T3" fmla="*/ 77 h 125"/>
                <a:gd name="T4" fmla="*/ 0 w 27"/>
                <a:gd name="T5" fmla="*/ 125 h 125"/>
                <a:gd name="T6" fmla="*/ 20 w 27"/>
                <a:gd name="T7" fmla="*/ 0 h 125"/>
                <a:gd name="T8" fmla="*/ 27 w 27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5">
                  <a:moveTo>
                    <a:pt x="27" y="0"/>
                  </a:moveTo>
                  <a:cubicBezTo>
                    <a:pt x="26" y="17"/>
                    <a:pt x="19" y="48"/>
                    <a:pt x="15" y="77"/>
                  </a:cubicBezTo>
                  <a:cubicBezTo>
                    <a:pt x="12" y="95"/>
                    <a:pt x="11" y="115"/>
                    <a:pt x="0" y="125"/>
                  </a:cubicBezTo>
                  <a:cubicBezTo>
                    <a:pt x="3" y="84"/>
                    <a:pt x="9" y="38"/>
                    <a:pt x="20" y="0"/>
                  </a:cubicBezTo>
                  <a:cubicBezTo>
                    <a:pt x="22" y="0"/>
                    <a:pt x="24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01"/>
            <p:cNvSpPr>
              <a:spLocks noEditPoints="1"/>
            </p:cNvSpPr>
            <p:nvPr/>
          </p:nvSpPr>
          <p:spPr bwMode="auto">
            <a:xfrm>
              <a:off x="6543675" y="663575"/>
              <a:ext cx="1063625" cy="1057275"/>
            </a:xfrm>
            <a:custGeom>
              <a:avLst/>
              <a:gdLst>
                <a:gd name="T0" fmla="*/ 1483 w 1645"/>
                <a:gd name="T1" fmla="*/ 1284 h 1635"/>
                <a:gd name="T2" fmla="*/ 1241 w 1645"/>
                <a:gd name="T3" fmla="*/ 1522 h 1635"/>
                <a:gd name="T4" fmla="*/ 944 w 1645"/>
                <a:gd name="T5" fmla="*/ 1623 h 1635"/>
                <a:gd name="T6" fmla="*/ 52 w 1645"/>
                <a:gd name="T7" fmla="*/ 1435 h 1635"/>
                <a:gd name="T8" fmla="*/ 318 w 1645"/>
                <a:gd name="T9" fmla="*/ 836 h 1635"/>
                <a:gd name="T10" fmla="*/ 537 w 1645"/>
                <a:gd name="T11" fmla="*/ 436 h 1635"/>
                <a:gd name="T12" fmla="*/ 754 w 1645"/>
                <a:gd name="T13" fmla="*/ 14 h 1635"/>
                <a:gd name="T14" fmla="*/ 1621 w 1645"/>
                <a:gd name="T15" fmla="*/ 291 h 1635"/>
                <a:gd name="T16" fmla="*/ 1397 w 1645"/>
                <a:gd name="T17" fmla="*/ 1145 h 1635"/>
                <a:gd name="T18" fmla="*/ 832 w 1645"/>
                <a:gd name="T19" fmla="*/ 1601 h 1635"/>
                <a:gd name="T20" fmla="*/ 1307 w 1645"/>
                <a:gd name="T21" fmla="*/ 1410 h 1635"/>
                <a:gd name="T22" fmla="*/ 1450 w 1645"/>
                <a:gd name="T23" fmla="*/ 877 h 1635"/>
                <a:gd name="T24" fmla="*/ 1618 w 1645"/>
                <a:gd name="T25" fmla="*/ 107 h 1635"/>
                <a:gd name="T26" fmla="*/ 1520 w 1645"/>
                <a:gd name="T27" fmla="*/ 514 h 1635"/>
                <a:gd name="T28" fmla="*/ 1232 w 1645"/>
                <a:gd name="T29" fmla="*/ 1485 h 1635"/>
                <a:gd name="T30" fmla="*/ 907 w 1645"/>
                <a:gd name="T31" fmla="*/ 1581 h 1635"/>
                <a:gd name="T32" fmla="*/ 47 w 1645"/>
                <a:gd name="T33" fmla="*/ 1493 h 1635"/>
                <a:gd name="T34" fmla="*/ 1329 w 1645"/>
                <a:gd name="T35" fmla="*/ 1188 h 1635"/>
                <a:gd name="T36" fmla="*/ 1473 w 1645"/>
                <a:gd name="T37" fmla="*/ 655 h 1635"/>
                <a:gd name="T38" fmla="*/ 1541 w 1645"/>
                <a:gd name="T39" fmla="*/ 363 h 1635"/>
                <a:gd name="T40" fmla="*/ 1257 w 1645"/>
                <a:gd name="T41" fmla="*/ 26 h 1635"/>
                <a:gd name="T42" fmla="*/ 522 w 1645"/>
                <a:gd name="T43" fmla="*/ 515 h 1635"/>
                <a:gd name="T44" fmla="*/ 1144 w 1645"/>
                <a:gd name="T45" fmla="*/ 454 h 1635"/>
                <a:gd name="T46" fmla="*/ 1128 w 1645"/>
                <a:gd name="T47" fmla="*/ 867 h 1635"/>
                <a:gd name="T48" fmla="*/ 1037 w 1645"/>
                <a:gd name="T49" fmla="*/ 1221 h 1635"/>
                <a:gd name="T50" fmla="*/ 945 w 1645"/>
                <a:gd name="T51" fmla="*/ 1422 h 1635"/>
                <a:gd name="T52" fmla="*/ 590 w 1645"/>
                <a:gd name="T53" fmla="*/ 1397 h 1635"/>
                <a:gd name="T54" fmla="*/ 188 w 1645"/>
                <a:gd name="T55" fmla="*/ 1370 h 1635"/>
                <a:gd name="T56" fmla="*/ 587 w 1645"/>
                <a:gd name="T57" fmla="*/ 1546 h 1635"/>
                <a:gd name="T58" fmla="*/ 1111 w 1645"/>
                <a:gd name="T59" fmla="*/ 1553 h 1635"/>
                <a:gd name="T60" fmla="*/ 1277 w 1645"/>
                <a:gd name="T61" fmla="*/ 1385 h 1635"/>
                <a:gd name="T62" fmla="*/ 1035 w 1645"/>
                <a:gd name="T63" fmla="*/ 431 h 1635"/>
                <a:gd name="T64" fmla="*/ 995 w 1645"/>
                <a:gd name="T65" fmla="*/ 1000 h 1635"/>
                <a:gd name="T66" fmla="*/ 939 w 1645"/>
                <a:gd name="T67" fmla="*/ 562 h 1635"/>
                <a:gd name="T68" fmla="*/ 585 w 1645"/>
                <a:gd name="T69" fmla="*/ 532 h 1635"/>
                <a:gd name="T70" fmla="*/ 246 w 1645"/>
                <a:gd name="T71" fmla="*/ 1339 h 1635"/>
                <a:gd name="T72" fmla="*/ 779 w 1645"/>
                <a:gd name="T73" fmla="*/ 558 h 1635"/>
                <a:gd name="T74" fmla="*/ 434 w 1645"/>
                <a:gd name="T75" fmla="*/ 535 h 1635"/>
                <a:gd name="T76" fmla="*/ 206 w 1645"/>
                <a:gd name="T77" fmla="*/ 1336 h 1635"/>
                <a:gd name="T78" fmla="*/ 1030 w 1645"/>
                <a:gd name="T79" fmla="*/ 671 h 1635"/>
                <a:gd name="T80" fmla="*/ 997 w 1645"/>
                <a:gd name="T81" fmla="*/ 627 h 1635"/>
                <a:gd name="T82" fmla="*/ 829 w 1645"/>
                <a:gd name="T83" fmla="*/ 1276 h 1635"/>
                <a:gd name="T84" fmla="*/ 841 w 1645"/>
                <a:gd name="T85" fmla="*/ 1307 h 1635"/>
                <a:gd name="T86" fmla="*/ 925 w 1645"/>
                <a:gd name="T87" fmla="*/ 1072 h 1635"/>
                <a:gd name="T88" fmla="*/ 949 w 1645"/>
                <a:gd name="T89" fmla="*/ 924 h 1635"/>
                <a:gd name="T90" fmla="*/ 993 w 1645"/>
                <a:gd name="T91" fmla="*/ 645 h 1635"/>
                <a:gd name="T92" fmla="*/ 927 w 1645"/>
                <a:gd name="T93" fmla="*/ 1050 h 1635"/>
                <a:gd name="T94" fmla="*/ 1010 w 1645"/>
                <a:gd name="T95" fmla="*/ 1093 h 1635"/>
                <a:gd name="T96" fmla="*/ 915 w 1645"/>
                <a:gd name="T97" fmla="*/ 1236 h 1635"/>
                <a:gd name="T98" fmla="*/ 1037 w 1645"/>
                <a:gd name="T99" fmla="*/ 1158 h 1635"/>
                <a:gd name="T100" fmla="*/ 1025 w 1645"/>
                <a:gd name="T101" fmla="*/ 1199 h 1635"/>
                <a:gd name="T102" fmla="*/ 1349 w 1645"/>
                <a:gd name="T103" fmla="*/ 1312 h 1635"/>
                <a:gd name="T104" fmla="*/ 1417 w 1645"/>
                <a:gd name="T105" fmla="*/ 1284 h 1635"/>
                <a:gd name="T106" fmla="*/ 1535 w 1645"/>
                <a:gd name="T107" fmla="*/ 1239 h 1635"/>
                <a:gd name="T108" fmla="*/ 952 w 1645"/>
                <a:gd name="T109" fmla="*/ 1397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45" h="1635">
                  <a:moveTo>
                    <a:pt x="1397" y="1145"/>
                  </a:moveTo>
                  <a:cubicBezTo>
                    <a:pt x="1411" y="1146"/>
                    <a:pt x="1430" y="1138"/>
                    <a:pt x="1443" y="1133"/>
                  </a:cubicBezTo>
                  <a:cubicBezTo>
                    <a:pt x="1474" y="1130"/>
                    <a:pt x="1532" y="1130"/>
                    <a:pt x="1558" y="1141"/>
                  </a:cubicBezTo>
                  <a:cubicBezTo>
                    <a:pt x="1568" y="1159"/>
                    <a:pt x="1595" y="1172"/>
                    <a:pt x="1589" y="1196"/>
                  </a:cubicBezTo>
                  <a:cubicBezTo>
                    <a:pt x="1586" y="1212"/>
                    <a:pt x="1547" y="1247"/>
                    <a:pt x="1533" y="1256"/>
                  </a:cubicBezTo>
                  <a:cubicBezTo>
                    <a:pt x="1518" y="1266"/>
                    <a:pt x="1500" y="1275"/>
                    <a:pt x="1483" y="1284"/>
                  </a:cubicBezTo>
                  <a:cubicBezTo>
                    <a:pt x="1453" y="1301"/>
                    <a:pt x="1421" y="1322"/>
                    <a:pt x="1387" y="1341"/>
                  </a:cubicBezTo>
                  <a:cubicBezTo>
                    <a:pt x="1370" y="1350"/>
                    <a:pt x="1353" y="1360"/>
                    <a:pt x="1335" y="1362"/>
                  </a:cubicBezTo>
                  <a:cubicBezTo>
                    <a:pt x="1331" y="1374"/>
                    <a:pt x="1327" y="1386"/>
                    <a:pt x="1324" y="1399"/>
                  </a:cubicBezTo>
                  <a:cubicBezTo>
                    <a:pt x="1321" y="1410"/>
                    <a:pt x="1317" y="1421"/>
                    <a:pt x="1314" y="1432"/>
                  </a:cubicBezTo>
                  <a:cubicBezTo>
                    <a:pt x="1311" y="1445"/>
                    <a:pt x="1313" y="1457"/>
                    <a:pt x="1307" y="1468"/>
                  </a:cubicBezTo>
                  <a:cubicBezTo>
                    <a:pt x="1297" y="1490"/>
                    <a:pt x="1261" y="1504"/>
                    <a:pt x="1241" y="1522"/>
                  </a:cubicBezTo>
                  <a:cubicBezTo>
                    <a:pt x="1236" y="1526"/>
                    <a:pt x="1233" y="1533"/>
                    <a:pt x="1227" y="1538"/>
                  </a:cubicBezTo>
                  <a:cubicBezTo>
                    <a:pt x="1223" y="1542"/>
                    <a:pt x="1215" y="1544"/>
                    <a:pt x="1209" y="1548"/>
                  </a:cubicBezTo>
                  <a:cubicBezTo>
                    <a:pt x="1195" y="1559"/>
                    <a:pt x="1180" y="1573"/>
                    <a:pt x="1164" y="1585"/>
                  </a:cubicBezTo>
                  <a:cubicBezTo>
                    <a:pt x="1155" y="1591"/>
                    <a:pt x="1142" y="1598"/>
                    <a:pt x="1131" y="1606"/>
                  </a:cubicBezTo>
                  <a:cubicBezTo>
                    <a:pt x="1116" y="1617"/>
                    <a:pt x="1106" y="1627"/>
                    <a:pt x="1091" y="1629"/>
                  </a:cubicBezTo>
                  <a:cubicBezTo>
                    <a:pt x="1045" y="1635"/>
                    <a:pt x="988" y="1631"/>
                    <a:pt x="944" y="1623"/>
                  </a:cubicBezTo>
                  <a:cubicBezTo>
                    <a:pt x="839" y="1625"/>
                    <a:pt x="692" y="1607"/>
                    <a:pt x="557" y="1591"/>
                  </a:cubicBezTo>
                  <a:cubicBezTo>
                    <a:pt x="500" y="1585"/>
                    <a:pt x="443" y="1580"/>
                    <a:pt x="389" y="1571"/>
                  </a:cubicBezTo>
                  <a:cubicBezTo>
                    <a:pt x="275" y="1553"/>
                    <a:pt x="163" y="1546"/>
                    <a:pt x="75" y="1531"/>
                  </a:cubicBezTo>
                  <a:cubicBezTo>
                    <a:pt x="56" y="1528"/>
                    <a:pt x="46" y="1521"/>
                    <a:pt x="32" y="1515"/>
                  </a:cubicBezTo>
                  <a:cubicBezTo>
                    <a:pt x="19" y="1509"/>
                    <a:pt x="6" y="1505"/>
                    <a:pt x="4" y="1493"/>
                  </a:cubicBezTo>
                  <a:cubicBezTo>
                    <a:pt x="0" y="1472"/>
                    <a:pt x="34" y="1446"/>
                    <a:pt x="52" y="1435"/>
                  </a:cubicBezTo>
                  <a:cubicBezTo>
                    <a:pt x="63" y="1428"/>
                    <a:pt x="77" y="1425"/>
                    <a:pt x="88" y="1419"/>
                  </a:cubicBezTo>
                  <a:cubicBezTo>
                    <a:pt x="127" y="1399"/>
                    <a:pt x="163" y="1369"/>
                    <a:pt x="198" y="1354"/>
                  </a:cubicBezTo>
                  <a:cubicBezTo>
                    <a:pt x="202" y="1348"/>
                    <a:pt x="188" y="1348"/>
                    <a:pt x="190" y="1339"/>
                  </a:cubicBezTo>
                  <a:cubicBezTo>
                    <a:pt x="198" y="1306"/>
                    <a:pt x="208" y="1260"/>
                    <a:pt x="216" y="1219"/>
                  </a:cubicBezTo>
                  <a:cubicBezTo>
                    <a:pt x="227" y="1170"/>
                    <a:pt x="246" y="1102"/>
                    <a:pt x="259" y="1045"/>
                  </a:cubicBezTo>
                  <a:cubicBezTo>
                    <a:pt x="277" y="972"/>
                    <a:pt x="302" y="900"/>
                    <a:pt x="318" y="836"/>
                  </a:cubicBezTo>
                  <a:cubicBezTo>
                    <a:pt x="338" y="746"/>
                    <a:pt x="357" y="642"/>
                    <a:pt x="377" y="562"/>
                  </a:cubicBezTo>
                  <a:cubicBezTo>
                    <a:pt x="391" y="545"/>
                    <a:pt x="417" y="510"/>
                    <a:pt x="445" y="519"/>
                  </a:cubicBezTo>
                  <a:cubicBezTo>
                    <a:pt x="450" y="515"/>
                    <a:pt x="456" y="512"/>
                    <a:pt x="460" y="509"/>
                  </a:cubicBezTo>
                  <a:cubicBezTo>
                    <a:pt x="475" y="513"/>
                    <a:pt x="487" y="512"/>
                    <a:pt x="509" y="514"/>
                  </a:cubicBezTo>
                  <a:cubicBezTo>
                    <a:pt x="519" y="496"/>
                    <a:pt x="519" y="472"/>
                    <a:pt x="527" y="452"/>
                  </a:cubicBezTo>
                  <a:cubicBezTo>
                    <a:pt x="529" y="446"/>
                    <a:pt x="535" y="441"/>
                    <a:pt x="537" y="436"/>
                  </a:cubicBezTo>
                  <a:cubicBezTo>
                    <a:pt x="554" y="390"/>
                    <a:pt x="568" y="341"/>
                    <a:pt x="585" y="293"/>
                  </a:cubicBezTo>
                  <a:cubicBezTo>
                    <a:pt x="598" y="257"/>
                    <a:pt x="607" y="221"/>
                    <a:pt x="621" y="185"/>
                  </a:cubicBezTo>
                  <a:cubicBezTo>
                    <a:pt x="631" y="161"/>
                    <a:pt x="634" y="134"/>
                    <a:pt x="646" y="109"/>
                  </a:cubicBezTo>
                  <a:cubicBezTo>
                    <a:pt x="649" y="104"/>
                    <a:pt x="655" y="101"/>
                    <a:pt x="658" y="95"/>
                  </a:cubicBezTo>
                  <a:cubicBezTo>
                    <a:pt x="665" y="84"/>
                    <a:pt x="667" y="75"/>
                    <a:pt x="676" y="65"/>
                  </a:cubicBezTo>
                  <a:cubicBezTo>
                    <a:pt x="699" y="41"/>
                    <a:pt x="726" y="26"/>
                    <a:pt x="754" y="14"/>
                  </a:cubicBezTo>
                  <a:cubicBezTo>
                    <a:pt x="907" y="0"/>
                    <a:pt x="1096" y="14"/>
                    <a:pt x="1254" y="14"/>
                  </a:cubicBezTo>
                  <a:cubicBezTo>
                    <a:pt x="1324" y="14"/>
                    <a:pt x="1372" y="20"/>
                    <a:pt x="1452" y="34"/>
                  </a:cubicBezTo>
                  <a:cubicBezTo>
                    <a:pt x="1498" y="42"/>
                    <a:pt x="1554" y="44"/>
                    <a:pt x="1594" y="65"/>
                  </a:cubicBezTo>
                  <a:cubicBezTo>
                    <a:pt x="1614" y="76"/>
                    <a:pt x="1638" y="101"/>
                    <a:pt x="1643" y="120"/>
                  </a:cubicBezTo>
                  <a:cubicBezTo>
                    <a:pt x="1645" y="132"/>
                    <a:pt x="1643" y="147"/>
                    <a:pt x="1643" y="160"/>
                  </a:cubicBezTo>
                  <a:cubicBezTo>
                    <a:pt x="1642" y="203"/>
                    <a:pt x="1635" y="252"/>
                    <a:pt x="1621" y="291"/>
                  </a:cubicBezTo>
                  <a:cubicBezTo>
                    <a:pt x="1616" y="306"/>
                    <a:pt x="1608" y="318"/>
                    <a:pt x="1603" y="339"/>
                  </a:cubicBezTo>
                  <a:cubicBezTo>
                    <a:pt x="1598" y="357"/>
                    <a:pt x="1593" y="374"/>
                    <a:pt x="1588" y="394"/>
                  </a:cubicBezTo>
                  <a:cubicBezTo>
                    <a:pt x="1578" y="432"/>
                    <a:pt x="1568" y="474"/>
                    <a:pt x="1560" y="515"/>
                  </a:cubicBezTo>
                  <a:cubicBezTo>
                    <a:pt x="1553" y="546"/>
                    <a:pt x="1541" y="576"/>
                    <a:pt x="1535" y="607"/>
                  </a:cubicBezTo>
                  <a:cubicBezTo>
                    <a:pt x="1522" y="667"/>
                    <a:pt x="1505" y="726"/>
                    <a:pt x="1490" y="786"/>
                  </a:cubicBezTo>
                  <a:cubicBezTo>
                    <a:pt x="1459" y="907"/>
                    <a:pt x="1432" y="1028"/>
                    <a:pt x="1397" y="1145"/>
                  </a:cubicBezTo>
                  <a:close/>
                  <a:moveTo>
                    <a:pt x="39" y="1507"/>
                  </a:moveTo>
                  <a:cubicBezTo>
                    <a:pt x="54" y="1512"/>
                    <a:pt x="77" y="1515"/>
                    <a:pt x="98" y="1518"/>
                  </a:cubicBezTo>
                  <a:cubicBezTo>
                    <a:pt x="121" y="1522"/>
                    <a:pt x="144" y="1526"/>
                    <a:pt x="163" y="1528"/>
                  </a:cubicBezTo>
                  <a:cubicBezTo>
                    <a:pt x="212" y="1533"/>
                    <a:pt x="257" y="1541"/>
                    <a:pt x="308" y="1548"/>
                  </a:cubicBezTo>
                  <a:cubicBezTo>
                    <a:pt x="443" y="1567"/>
                    <a:pt x="593" y="1578"/>
                    <a:pt x="718" y="1590"/>
                  </a:cubicBezTo>
                  <a:cubicBezTo>
                    <a:pt x="745" y="1588"/>
                    <a:pt x="791" y="1597"/>
                    <a:pt x="832" y="1601"/>
                  </a:cubicBezTo>
                  <a:cubicBezTo>
                    <a:pt x="859" y="1604"/>
                    <a:pt x="888" y="1602"/>
                    <a:pt x="917" y="1603"/>
                  </a:cubicBezTo>
                  <a:cubicBezTo>
                    <a:pt x="945" y="1603"/>
                    <a:pt x="973" y="1609"/>
                    <a:pt x="1002" y="1613"/>
                  </a:cubicBezTo>
                  <a:cubicBezTo>
                    <a:pt x="1030" y="1616"/>
                    <a:pt x="1064" y="1621"/>
                    <a:pt x="1085" y="1616"/>
                  </a:cubicBezTo>
                  <a:cubicBezTo>
                    <a:pt x="1097" y="1613"/>
                    <a:pt x="1101" y="1599"/>
                    <a:pt x="1118" y="1603"/>
                  </a:cubicBezTo>
                  <a:cubicBezTo>
                    <a:pt x="1175" y="1555"/>
                    <a:pt x="1240" y="1515"/>
                    <a:pt x="1294" y="1463"/>
                  </a:cubicBezTo>
                  <a:cubicBezTo>
                    <a:pt x="1295" y="1444"/>
                    <a:pt x="1303" y="1428"/>
                    <a:pt x="1307" y="1410"/>
                  </a:cubicBezTo>
                  <a:cubicBezTo>
                    <a:pt x="1317" y="1371"/>
                    <a:pt x="1329" y="1336"/>
                    <a:pt x="1339" y="1299"/>
                  </a:cubicBezTo>
                  <a:cubicBezTo>
                    <a:pt x="1351" y="1250"/>
                    <a:pt x="1371" y="1203"/>
                    <a:pt x="1384" y="1155"/>
                  </a:cubicBezTo>
                  <a:cubicBezTo>
                    <a:pt x="1389" y="1134"/>
                    <a:pt x="1392" y="1113"/>
                    <a:pt x="1398" y="1091"/>
                  </a:cubicBezTo>
                  <a:cubicBezTo>
                    <a:pt x="1410" y="1053"/>
                    <a:pt x="1417" y="1017"/>
                    <a:pt x="1427" y="980"/>
                  </a:cubicBezTo>
                  <a:cubicBezTo>
                    <a:pt x="1434" y="954"/>
                    <a:pt x="1441" y="916"/>
                    <a:pt x="1450" y="897"/>
                  </a:cubicBezTo>
                  <a:cubicBezTo>
                    <a:pt x="1448" y="890"/>
                    <a:pt x="1448" y="887"/>
                    <a:pt x="1450" y="877"/>
                  </a:cubicBezTo>
                  <a:cubicBezTo>
                    <a:pt x="1462" y="824"/>
                    <a:pt x="1484" y="764"/>
                    <a:pt x="1493" y="710"/>
                  </a:cubicBezTo>
                  <a:cubicBezTo>
                    <a:pt x="1518" y="661"/>
                    <a:pt x="1522" y="606"/>
                    <a:pt x="1535" y="554"/>
                  </a:cubicBezTo>
                  <a:cubicBezTo>
                    <a:pt x="1542" y="524"/>
                    <a:pt x="1553" y="492"/>
                    <a:pt x="1556" y="462"/>
                  </a:cubicBezTo>
                  <a:cubicBezTo>
                    <a:pt x="1560" y="431"/>
                    <a:pt x="1570" y="396"/>
                    <a:pt x="1576" y="363"/>
                  </a:cubicBezTo>
                  <a:cubicBezTo>
                    <a:pt x="1582" y="331"/>
                    <a:pt x="1585" y="302"/>
                    <a:pt x="1596" y="265"/>
                  </a:cubicBezTo>
                  <a:cubicBezTo>
                    <a:pt x="1606" y="230"/>
                    <a:pt x="1637" y="144"/>
                    <a:pt x="1618" y="107"/>
                  </a:cubicBezTo>
                  <a:cubicBezTo>
                    <a:pt x="1611" y="94"/>
                    <a:pt x="1596" y="84"/>
                    <a:pt x="1584" y="79"/>
                  </a:cubicBezTo>
                  <a:cubicBezTo>
                    <a:pt x="1615" y="111"/>
                    <a:pt x="1588" y="171"/>
                    <a:pt x="1584" y="206"/>
                  </a:cubicBezTo>
                  <a:cubicBezTo>
                    <a:pt x="1584" y="211"/>
                    <a:pt x="1587" y="217"/>
                    <a:pt x="1586" y="221"/>
                  </a:cubicBezTo>
                  <a:cubicBezTo>
                    <a:pt x="1585" y="228"/>
                    <a:pt x="1579" y="234"/>
                    <a:pt x="1578" y="241"/>
                  </a:cubicBezTo>
                  <a:cubicBezTo>
                    <a:pt x="1570" y="287"/>
                    <a:pt x="1560" y="334"/>
                    <a:pt x="1553" y="382"/>
                  </a:cubicBezTo>
                  <a:cubicBezTo>
                    <a:pt x="1546" y="427"/>
                    <a:pt x="1528" y="471"/>
                    <a:pt x="1520" y="514"/>
                  </a:cubicBezTo>
                  <a:cubicBezTo>
                    <a:pt x="1514" y="542"/>
                    <a:pt x="1514" y="571"/>
                    <a:pt x="1500" y="595"/>
                  </a:cubicBezTo>
                  <a:cubicBezTo>
                    <a:pt x="1502" y="603"/>
                    <a:pt x="1498" y="611"/>
                    <a:pt x="1501" y="620"/>
                  </a:cubicBezTo>
                  <a:cubicBezTo>
                    <a:pt x="1460" y="737"/>
                    <a:pt x="1442" y="884"/>
                    <a:pt x="1392" y="1003"/>
                  </a:cubicBezTo>
                  <a:cubicBezTo>
                    <a:pt x="1384" y="1057"/>
                    <a:pt x="1375" y="1088"/>
                    <a:pt x="1355" y="1135"/>
                  </a:cubicBezTo>
                  <a:cubicBezTo>
                    <a:pt x="1332" y="1243"/>
                    <a:pt x="1311" y="1335"/>
                    <a:pt x="1277" y="1434"/>
                  </a:cubicBezTo>
                  <a:cubicBezTo>
                    <a:pt x="1287" y="1457"/>
                    <a:pt x="1253" y="1470"/>
                    <a:pt x="1232" y="1485"/>
                  </a:cubicBezTo>
                  <a:cubicBezTo>
                    <a:pt x="1204" y="1505"/>
                    <a:pt x="1185" y="1521"/>
                    <a:pt x="1159" y="1538"/>
                  </a:cubicBezTo>
                  <a:cubicBezTo>
                    <a:pt x="1150" y="1544"/>
                    <a:pt x="1143" y="1551"/>
                    <a:pt x="1133" y="1560"/>
                  </a:cubicBezTo>
                  <a:cubicBezTo>
                    <a:pt x="1119" y="1571"/>
                    <a:pt x="1090" y="1595"/>
                    <a:pt x="1075" y="1596"/>
                  </a:cubicBezTo>
                  <a:cubicBezTo>
                    <a:pt x="1067" y="1597"/>
                    <a:pt x="1059" y="1592"/>
                    <a:pt x="1051" y="1591"/>
                  </a:cubicBezTo>
                  <a:cubicBezTo>
                    <a:pt x="1018" y="1587"/>
                    <a:pt x="983" y="1589"/>
                    <a:pt x="942" y="1586"/>
                  </a:cubicBezTo>
                  <a:cubicBezTo>
                    <a:pt x="930" y="1586"/>
                    <a:pt x="919" y="1582"/>
                    <a:pt x="907" y="1581"/>
                  </a:cubicBezTo>
                  <a:cubicBezTo>
                    <a:pt x="873" y="1578"/>
                    <a:pt x="836" y="1583"/>
                    <a:pt x="801" y="1578"/>
                  </a:cubicBezTo>
                  <a:cubicBezTo>
                    <a:pt x="771" y="1574"/>
                    <a:pt x="735" y="1571"/>
                    <a:pt x="701" y="1570"/>
                  </a:cubicBezTo>
                  <a:cubicBezTo>
                    <a:pt x="647" y="1567"/>
                    <a:pt x="591" y="1556"/>
                    <a:pt x="560" y="1553"/>
                  </a:cubicBezTo>
                  <a:cubicBezTo>
                    <a:pt x="451" y="1541"/>
                    <a:pt x="334" y="1545"/>
                    <a:pt x="236" y="1528"/>
                  </a:cubicBezTo>
                  <a:cubicBezTo>
                    <a:pt x="198" y="1521"/>
                    <a:pt x="160" y="1511"/>
                    <a:pt x="123" y="1507"/>
                  </a:cubicBezTo>
                  <a:cubicBezTo>
                    <a:pt x="93" y="1503"/>
                    <a:pt x="70" y="1501"/>
                    <a:pt x="47" y="1493"/>
                  </a:cubicBezTo>
                  <a:cubicBezTo>
                    <a:pt x="36" y="1490"/>
                    <a:pt x="26" y="1482"/>
                    <a:pt x="19" y="1483"/>
                  </a:cubicBezTo>
                  <a:cubicBezTo>
                    <a:pt x="13" y="1497"/>
                    <a:pt x="31" y="1503"/>
                    <a:pt x="39" y="1507"/>
                  </a:cubicBezTo>
                  <a:close/>
                  <a:moveTo>
                    <a:pt x="1277" y="1385"/>
                  </a:moveTo>
                  <a:cubicBezTo>
                    <a:pt x="1290" y="1367"/>
                    <a:pt x="1291" y="1340"/>
                    <a:pt x="1297" y="1317"/>
                  </a:cubicBezTo>
                  <a:cubicBezTo>
                    <a:pt x="1305" y="1289"/>
                    <a:pt x="1315" y="1261"/>
                    <a:pt x="1322" y="1233"/>
                  </a:cubicBezTo>
                  <a:cubicBezTo>
                    <a:pt x="1326" y="1218"/>
                    <a:pt x="1325" y="1203"/>
                    <a:pt x="1329" y="1188"/>
                  </a:cubicBezTo>
                  <a:cubicBezTo>
                    <a:pt x="1338" y="1149"/>
                    <a:pt x="1353" y="1111"/>
                    <a:pt x="1364" y="1072"/>
                  </a:cubicBezTo>
                  <a:cubicBezTo>
                    <a:pt x="1380" y="1010"/>
                    <a:pt x="1393" y="956"/>
                    <a:pt x="1413" y="896"/>
                  </a:cubicBezTo>
                  <a:cubicBezTo>
                    <a:pt x="1420" y="876"/>
                    <a:pt x="1426" y="857"/>
                    <a:pt x="1430" y="837"/>
                  </a:cubicBezTo>
                  <a:cubicBezTo>
                    <a:pt x="1439" y="796"/>
                    <a:pt x="1452" y="755"/>
                    <a:pt x="1460" y="715"/>
                  </a:cubicBezTo>
                  <a:cubicBezTo>
                    <a:pt x="1462" y="704"/>
                    <a:pt x="1461" y="692"/>
                    <a:pt x="1463" y="681"/>
                  </a:cubicBezTo>
                  <a:cubicBezTo>
                    <a:pt x="1465" y="672"/>
                    <a:pt x="1471" y="664"/>
                    <a:pt x="1473" y="655"/>
                  </a:cubicBezTo>
                  <a:cubicBezTo>
                    <a:pt x="1476" y="645"/>
                    <a:pt x="1475" y="633"/>
                    <a:pt x="1478" y="623"/>
                  </a:cubicBezTo>
                  <a:cubicBezTo>
                    <a:pt x="1481" y="615"/>
                    <a:pt x="1486" y="608"/>
                    <a:pt x="1488" y="600"/>
                  </a:cubicBezTo>
                  <a:cubicBezTo>
                    <a:pt x="1502" y="556"/>
                    <a:pt x="1509" y="512"/>
                    <a:pt x="1520" y="469"/>
                  </a:cubicBezTo>
                  <a:cubicBezTo>
                    <a:pt x="1522" y="458"/>
                    <a:pt x="1524" y="447"/>
                    <a:pt x="1526" y="436"/>
                  </a:cubicBezTo>
                  <a:cubicBezTo>
                    <a:pt x="1531" y="415"/>
                    <a:pt x="1541" y="396"/>
                    <a:pt x="1543" y="379"/>
                  </a:cubicBezTo>
                  <a:cubicBezTo>
                    <a:pt x="1544" y="374"/>
                    <a:pt x="1541" y="367"/>
                    <a:pt x="1541" y="363"/>
                  </a:cubicBezTo>
                  <a:cubicBezTo>
                    <a:pt x="1542" y="344"/>
                    <a:pt x="1549" y="320"/>
                    <a:pt x="1555" y="299"/>
                  </a:cubicBezTo>
                  <a:cubicBezTo>
                    <a:pt x="1564" y="268"/>
                    <a:pt x="1573" y="233"/>
                    <a:pt x="1579" y="208"/>
                  </a:cubicBezTo>
                  <a:cubicBezTo>
                    <a:pt x="1574" y="171"/>
                    <a:pt x="1598" y="120"/>
                    <a:pt x="1576" y="89"/>
                  </a:cubicBezTo>
                  <a:cubicBezTo>
                    <a:pt x="1570" y="80"/>
                    <a:pt x="1557" y="78"/>
                    <a:pt x="1560" y="65"/>
                  </a:cubicBezTo>
                  <a:cubicBezTo>
                    <a:pt x="1528" y="57"/>
                    <a:pt x="1497" y="50"/>
                    <a:pt x="1462" y="45"/>
                  </a:cubicBezTo>
                  <a:cubicBezTo>
                    <a:pt x="1398" y="36"/>
                    <a:pt x="1326" y="25"/>
                    <a:pt x="1257" y="26"/>
                  </a:cubicBezTo>
                  <a:cubicBezTo>
                    <a:pt x="1102" y="26"/>
                    <a:pt x="981" y="13"/>
                    <a:pt x="842" y="21"/>
                  </a:cubicBezTo>
                  <a:cubicBezTo>
                    <a:pt x="822" y="22"/>
                    <a:pt x="801" y="20"/>
                    <a:pt x="782" y="22"/>
                  </a:cubicBezTo>
                  <a:cubicBezTo>
                    <a:pt x="731" y="28"/>
                    <a:pt x="702" y="62"/>
                    <a:pt x="668" y="95"/>
                  </a:cubicBezTo>
                  <a:cubicBezTo>
                    <a:pt x="639" y="149"/>
                    <a:pt x="631" y="206"/>
                    <a:pt x="606" y="268"/>
                  </a:cubicBezTo>
                  <a:cubicBezTo>
                    <a:pt x="593" y="301"/>
                    <a:pt x="583" y="335"/>
                    <a:pt x="575" y="363"/>
                  </a:cubicBezTo>
                  <a:cubicBezTo>
                    <a:pt x="561" y="408"/>
                    <a:pt x="537" y="467"/>
                    <a:pt x="522" y="515"/>
                  </a:cubicBezTo>
                  <a:cubicBezTo>
                    <a:pt x="560" y="514"/>
                    <a:pt x="596" y="526"/>
                    <a:pt x="633" y="530"/>
                  </a:cubicBezTo>
                  <a:cubicBezTo>
                    <a:pt x="707" y="539"/>
                    <a:pt x="796" y="543"/>
                    <a:pt x="880" y="555"/>
                  </a:cubicBezTo>
                  <a:cubicBezTo>
                    <a:pt x="893" y="514"/>
                    <a:pt x="921" y="494"/>
                    <a:pt x="947" y="464"/>
                  </a:cubicBezTo>
                  <a:cubicBezTo>
                    <a:pt x="987" y="418"/>
                    <a:pt x="1043" y="388"/>
                    <a:pt x="1100" y="399"/>
                  </a:cubicBezTo>
                  <a:cubicBezTo>
                    <a:pt x="1110" y="408"/>
                    <a:pt x="1117" y="415"/>
                    <a:pt x="1126" y="422"/>
                  </a:cubicBezTo>
                  <a:cubicBezTo>
                    <a:pt x="1140" y="434"/>
                    <a:pt x="1135" y="438"/>
                    <a:pt x="1144" y="454"/>
                  </a:cubicBezTo>
                  <a:cubicBezTo>
                    <a:pt x="1149" y="463"/>
                    <a:pt x="1157" y="468"/>
                    <a:pt x="1159" y="475"/>
                  </a:cubicBezTo>
                  <a:cubicBezTo>
                    <a:pt x="1165" y="495"/>
                    <a:pt x="1165" y="513"/>
                    <a:pt x="1168" y="535"/>
                  </a:cubicBezTo>
                  <a:cubicBezTo>
                    <a:pt x="1172" y="568"/>
                    <a:pt x="1174" y="603"/>
                    <a:pt x="1171" y="637"/>
                  </a:cubicBezTo>
                  <a:cubicBezTo>
                    <a:pt x="1167" y="687"/>
                    <a:pt x="1153" y="746"/>
                    <a:pt x="1151" y="791"/>
                  </a:cubicBezTo>
                  <a:cubicBezTo>
                    <a:pt x="1141" y="806"/>
                    <a:pt x="1141" y="827"/>
                    <a:pt x="1136" y="846"/>
                  </a:cubicBezTo>
                  <a:cubicBezTo>
                    <a:pt x="1134" y="854"/>
                    <a:pt x="1130" y="860"/>
                    <a:pt x="1128" y="867"/>
                  </a:cubicBezTo>
                  <a:cubicBezTo>
                    <a:pt x="1127" y="872"/>
                    <a:pt x="1130" y="876"/>
                    <a:pt x="1129" y="881"/>
                  </a:cubicBezTo>
                  <a:cubicBezTo>
                    <a:pt x="1129" y="886"/>
                    <a:pt x="1123" y="894"/>
                    <a:pt x="1121" y="901"/>
                  </a:cubicBezTo>
                  <a:cubicBezTo>
                    <a:pt x="1115" y="921"/>
                    <a:pt x="1112" y="944"/>
                    <a:pt x="1103" y="964"/>
                  </a:cubicBezTo>
                  <a:cubicBezTo>
                    <a:pt x="1096" y="1019"/>
                    <a:pt x="1061" y="1079"/>
                    <a:pt x="1068" y="1136"/>
                  </a:cubicBezTo>
                  <a:cubicBezTo>
                    <a:pt x="1064" y="1143"/>
                    <a:pt x="1056" y="1139"/>
                    <a:pt x="1053" y="1140"/>
                  </a:cubicBezTo>
                  <a:cubicBezTo>
                    <a:pt x="1050" y="1168"/>
                    <a:pt x="1034" y="1193"/>
                    <a:pt x="1037" y="1221"/>
                  </a:cubicBezTo>
                  <a:cubicBezTo>
                    <a:pt x="1022" y="1238"/>
                    <a:pt x="1021" y="1264"/>
                    <a:pt x="1012" y="1289"/>
                  </a:cubicBezTo>
                  <a:cubicBezTo>
                    <a:pt x="1005" y="1309"/>
                    <a:pt x="993" y="1327"/>
                    <a:pt x="992" y="1347"/>
                  </a:cubicBezTo>
                  <a:cubicBezTo>
                    <a:pt x="979" y="1365"/>
                    <a:pt x="972" y="1392"/>
                    <a:pt x="967" y="1412"/>
                  </a:cubicBezTo>
                  <a:cubicBezTo>
                    <a:pt x="1007" y="1412"/>
                    <a:pt x="1069" y="1424"/>
                    <a:pt x="1105" y="1425"/>
                  </a:cubicBezTo>
                  <a:cubicBezTo>
                    <a:pt x="1113" y="1425"/>
                    <a:pt x="1129" y="1423"/>
                    <a:pt x="1133" y="1435"/>
                  </a:cubicBezTo>
                  <a:cubicBezTo>
                    <a:pt x="1070" y="1445"/>
                    <a:pt x="1011" y="1420"/>
                    <a:pt x="945" y="1422"/>
                  </a:cubicBezTo>
                  <a:cubicBezTo>
                    <a:pt x="932" y="1422"/>
                    <a:pt x="926" y="1431"/>
                    <a:pt x="914" y="1424"/>
                  </a:cubicBezTo>
                  <a:cubicBezTo>
                    <a:pt x="886" y="1472"/>
                    <a:pt x="828" y="1426"/>
                    <a:pt x="784" y="1427"/>
                  </a:cubicBezTo>
                  <a:cubicBezTo>
                    <a:pt x="768" y="1434"/>
                    <a:pt x="753" y="1425"/>
                    <a:pt x="731" y="1420"/>
                  </a:cubicBezTo>
                  <a:cubicBezTo>
                    <a:pt x="713" y="1417"/>
                    <a:pt x="691" y="1413"/>
                    <a:pt x="670" y="1410"/>
                  </a:cubicBezTo>
                  <a:cubicBezTo>
                    <a:pt x="650" y="1408"/>
                    <a:pt x="628" y="1409"/>
                    <a:pt x="610" y="1405"/>
                  </a:cubicBezTo>
                  <a:cubicBezTo>
                    <a:pt x="603" y="1404"/>
                    <a:pt x="597" y="1398"/>
                    <a:pt x="590" y="1397"/>
                  </a:cubicBezTo>
                  <a:cubicBezTo>
                    <a:pt x="574" y="1394"/>
                    <a:pt x="556" y="1392"/>
                    <a:pt x="538" y="1389"/>
                  </a:cubicBezTo>
                  <a:cubicBezTo>
                    <a:pt x="521" y="1386"/>
                    <a:pt x="503" y="1384"/>
                    <a:pt x="485" y="1382"/>
                  </a:cubicBezTo>
                  <a:cubicBezTo>
                    <a:pt x="414" y="1375"/>
                    <a:pt x="340" y="1364"/>
                    <a:pt x="276" y="1360"/>
                  </a:cubicBezTo>
                  <a:cubicBezTo>
                    <a:pt x="269" y="1360"/>
                    <a:pt x="261" y="1362"/>
                    <a:pt x="254" y="1360"/>
                  </a:cubicBezTo>
                  <a:cubicBezTo>
                    <a:pt x="247" y="1359"/>
                    <a:pt x="240" y="1351"/>
                    <a:pt x="231" y="1350"/>
                  </a:cubicBezTo>
                  <a:cubicBezTo>
                    <a:pt x="214" y="1350"/>
                    <a:pt x="204" y="1369"/>
                    <a:pt x="188" y="1370"/>
                  </a:cubicBezTo>
                  <a:cubicBezTo>
                    <a:pt x="185" y="1376"/>
                    <a:pt x="182" y="1380"/>
                    <a:pt x="178" y="1384"/>
                  </a:cubicBezTo>
                  <a:cubicBezTo>
                    <a:pt x="130" y="1412"/>
                    <a:pt x="76" y="1435"/>
                    <a:pt x="32" y="1468"/>
                  </a:cubicBezTo>
                  <a:cubicBezTo>
                    <a:pt x="56" y="1490"/>
                    <a:pt x="106" y="1494"/>
                    <a:pt x="140" y="1493"/>
                  </a:cubicBezTo>
                  <a:cubicBezTo>
                    <a:pt x="224" y="1505"/>
                    <a:pt x="307" y="1519"/>
                    <a:pt x="381" y="1526"/>
                  </a:cubicBezTo>
                  <a:cubicBezTo>
                    <a:pt x="440" y="1532"/>
                    <a:pt x="499" y="1534"/>
                    <a:pt x="558" y="1540"/>
                  </a:cubicBezTo>
                  <a:cubicBezTo>
                    <a:pt x="569" y="1541"/>
                    <a:pt x="577" y="1544"/>
                    <a:pt x="587" y="1546"/>
                  </a:cubicBezTo>
                  <a:cubicBezTo>
                    <a:pt x="624" y="1554"/>
                    <a:pt x="668" y="1554"/>
                    <a:pt x="704" y="1560"/>
                  </a:cubicBezTo>
                  <a:cubicBezTo>
                    <a:pt x="726" y="1563"/>
                    <a:pt x="746" y="1558"/>
                    <a:pt x="769" y="1558"/>
                  </a:cubicBezTo>
                  <a:cubicBezTo>
                    <a:pt x="791" y="1558"/>
                    <a:pt x="814" y="1565"/>
                    <a:pt x="836" y="1566"/>
                  </a:cubicBezTo>
                  <a:cubicBezTo>
                    <a:pt x="850" y="1567"/>
                    <a:pt x="866" y="1568"/>
                    <a:pt x="880" y="1568"/>
                  </a:cubicBezTo>
                  <a:cubicBezTo>
                    <a:pt x="918" y="1569"/>
                    <a:pt x="953" y="1571"/>
                    <a:pt x="993" y="1575"/>
                  </a:cubicBezTo>
                  <a:cubicBezTo>
                    <a:pt x="1033" y="1578"/>
                    <a:pt x="1091" y="1588"/>
                    <a:pt x="1111" y="1553"/>
                  </a:cubicBezTo>
                  <a:cubicBezTo>
                    <a:pt x="1150" y="1530"/>
                    <a:pt x="1187" y="1502"/>
                    <a:pt x="1222" y="1478"/>
                  </a:cubicBezTo>
                  <a:cubicBezTo>
                    <a:pt x="1235" y="1470"/>
                    <a:pt x="1250" y="1463"/>
                    <a:pt x="1256" y="1448"/>
                  </a:cubicBezTo>
                  <a:cubicBezTo>
                    <a:pt x="1236" y="1448"/>
                    <a:pt x="1216" y="1445"/>
                    <a:pt x="1198" y="1443"/>
                  </a:cubicBezTo>
                  <a:cubicBezTo>
                    <a:pt x="1188" y="1442"/>
                    <a:pt x="1174" y="1445"/>
                    <a:pt x="1171" y="1437"/>
                  </a:cubicBezTo>
                  <a:cubicBezTo>
                    <a:pt x="1197" y="1425"/>
                    <a:pt x="1225" y="1439"/>
                    <a:pt x="1261" y="1435"/>
                  </a:cubicBezTo>
                  <a:cubicBezTo>
                    <a:pt x="1265" y="1418"/>
                    <a:pt x="1276" y="1406"/>
                    <a:pt x="1277" y="1385"/>
                  </a:cubicBezTo>
                  <a:close/>
                  <a:moveTo>
                    <a:pt x="1051" y="417"/>
                  </a:moveTo>
                  <a:cubicBezTo>
                    <a:pt x="1026" y="425"/>
                    <a:pt x="1003" y="430"/>
                    <a:pt x="982" y="447"/>
                  </a:cubicBezTo>
                  <a:cubicBezTo>
                    <a:pt x="949" y="474"/>
                    <a:pt x="927" y="513"/>
                    <a:pt x="904" y="547"/>
                  </a:cubicBezTo>
                  <a:cubicBezTo>
                    <a:pt x="898" y="542"/>
                    <a:pt x="895" y="552"/>
                    <a:pt x="894" y="557"/>
                  </a:cubicBezTo>
                  <a:cubicBezTo>
                    <a:pt x="905" y="556"/>
                    <a:pt x="911" y="560"/>
                    <a:pt x="922" y="558"/>
                  </a:cubicBezTo>
                  <a:cubicBezTo>
                    <a:pt x="954" y="510"/>
                    <a:pt x="986" y="462"/>
                    <a:pt x="1035" y="431"/>
                  </a:cubicBezTo>
                  <a:cubicBezTo>
                    <a:pt x="1045" y="435"/>
                    <a:pt x="1058" y="421"/>
                    <a:pt x="1068" y="416"/>
                  </a:cubicBezTo>
                  <a:cubicBezTo>
                    <a:pt x="1059" y="416"/>
                    <a:pt x="1056" y="416"/>
                    <a:pt x="1051" y="417"/>
                  </a:cubicBezTo>
                  <a:close/>
                  <a:moveTo>
                    <a:pt x="1066" y="627"/>
                  </a:moveTo>
                  <a:cubicBezTo>
                    <a:pt x="1088" y="642"/>
                    <a:pt x="1067" y="683"/>
                    <a:pt x="1060" y="713"/>
                  </a:cubicBezTo>
                  <a:cubicBezTo>
                    <a:pt x="1037" y="804"/>
                    <a:pt x="1016" y="905"/>
                    <a:pt x="1000" y="997"/>
                  </a:cubicBezTo>
                  <a:cubicBezTo>
                    <a:pt x="997" y="997"/>
                    <a:pt x="999" y="1001"/>
                    <a:pt x="995" y="1000"/>
                  </a:cubicBezTo>
                  <a:cubicBezTo>
                    <a:pt x="1014" y="1033"/>
                    <a:pt x="1043" y="1057"/>
                    <a:pt x="1058" y="1088"/>
                  </a:cubicBezTo>
                  <a:cubicBezTo>
                    <a:pt x="1097" y="928"/>
                    <a:pt x="1159" y="749"/>
                    <a:pt x="1158" y="595"/>
                  </a:cubicBezTo>
                  <a:cubicBezTo>
                    <a:pt x="1157" y="559"/>
                    <a:pt x="1152" y="525"/>
                    <a:pt x="1148" y="490"/>
                  </a:cubicBezTo>
                  <a:cubicBezTo>
                    <a:pt x="1134" y="471"/>
                    <a:pt x="1130" y="442"/>
                    <a:pt x="1111" y="427"/>
                  </a:cubicBezTo>
                  <a:cubicBezTo>
                    <a:pt x="1073" y="420"/>
                    <a:pt x="1040" y="448"/>
                    <a:pt x="1015" y="475"/>
                  </a:cubicBezTo>
                  <a:cubicBezTo>
                    <a:pt x="975" y="490"/>
                    <a:pt x="965" y="534"/>
                    <a:pt x="939" y="562"/>
                  </a:cubicBezTo>
                  <a:cubicBezTo>
                    <a:pt x="954" y="563"/>
                    <a:pt x="965" y="567"/>
                    <a:pt x="980" y="568"/>
                  </a:cubicBezTo>
                  <a:cubicBezTo>
                    <a:pt x="986" y="570"/>
                    <a:pt x="987" y="580"/>
                    <a:pt x="993" y="577"/>
                  </a:cubicBezTo>
                  <a:cubicBezTo>
                    <a:pt x="988" y="582"/>
                    <a:pt x="990" y="585"/>
                    <a:pt x="988" y="592"/>
                  </a:cubicBezTo>
                  <a:cubicBezTo>
                    <a:pt x="1012" y="606"/>
                    <a:pt x="1037" y="619"/>
                    <a:pt x="1066" y="627"/>
                  </a:cubicBezTo>
                  <a:close/>
                  <a:moveTo>
                    <a:pt x="779" y="558"/>
                  </a:moveTo>
                  <a:cubicBezTo>
                    <a:pt x="713" y="555"/>
                    <a:pt x="648" y="540"/>
                    <a:pt x="585" y="532"/>
                  </a:cubicBezTo>
                  <a:cubicBezTo>
                    <a:pt x="578" y="531"/>
                    <a:pt x="572" y="533"/>
                    <a:pt x="565" y="532"/>
                  </a:cubicBezTo>
                  <a:cubicBezTo>
                    <a:pt x="523" y="527"/>
                    <a:pt x="473" y="511"/>
                    <a:pt x="447" y="539"/>
                  </a:cubicBezTo>
                  <a:cubicBezTo>
                    <a:pt x="410" y="628"/>
                    <a:pt x="404" y="743"/>
                    <a:pt x="364" y="822"/>
                  </a:cubicBezTo>
                  <a:cubicBezTo>
                    <a:pt x="342" y="931"/>
                    <a:pt x="311" y="1044"/>
                    <a:pt x="283" y="1155"/>
                  </a:cubicBezTo>
                  <a:cubicBezTo>
                    <a:pt x="273" y="1193"/>
                    <a:pt x="259" y="1236"/>
                    <a:pt x="258" y="1269"/>
                  </a:cubicBezTo>
                  <a:cubicBezTo>
                    <a:pt x="251" y="1285"/>
                    <a:pt x="236" y="1316"/>
                    <a:pt x="246" y="1339"/>
                  </a:cubicBezTo>
                  <a:cubicBezTo>
                    <a:pt x="278" y="1353"/>
                    <a:pt x="333" y="1353"/>
                    <a:pt x="379" y="1359"/>
                  </a:cubicBezTo>
                  <a:cubicBezTo>
                    <a:pt x="417" y="1363"/>
                    <a:pt x="457" y="1365"/>
                    <a:pt x="495" y="1369"/>
                  </a:cubicBezTo>
                  <a:cubicBezTo>
                    <a:pt x="543" y="1373"/>
                    <a:pt x="586" y="1387"/>
                    <a:pt x="631" y="1394"/>
                  </a:cubicBezTo>
                  <a:cubicBezTo>
                    <a:pt x="679" y="1401"/>
                    <a:pt x="726" y="1404"/>
                    <a:pt x="773" y="1412"/>
                  </a:cubicBezTo>
                  <a:cubicBezTo>
                    <a:pt x="848" y="1165"/>
                    <a:pt x="915" y="862"/>
                    <a:pt x="973" y="582"/>
                  </a:cubicBezTo>
                  <a:cubicBezTo>
                    <a:pt x="910" y="569"/>
                    <a:pt x="845" y="562"/>
                    <a:pt x="779" y="558"/>
                  </a:cubicBezTo>
                  <a:close/>
                  <a:moveTo>
                    <a:pt x="228" y="1306"/>
                  </a:moveTo>
                  <a:cubicBezTo>
                    <a:pt x="246" y="1241"/>
                    <a:pt x="263" y="1176"/>
                    <a:pt x="281" y="1113"/>
                  </a:cubicBezTo>
                  <a:cubicBezTo>
                    <a:pt x="295" y="1066"/>
                    <a:pt x="302" y="1018"/>
                    <a:pt x="314" y="970"/>
                  </a:cubicBezTo>
                  <a:cubicBezTo>
                    <a:pt x="326" y="922"/>
                    <a:pt x="342" y="874"/>
                    <a:pt x="352" y="822"/>
                  </a:cubicBezTo>
                  <a:cubicBezTo>
                    <a:pt x="352" y="816"/>
                    <a:pt x="355" y="815"/>
                    <a:pt x="352" y="809"/>
                  </a:cubicBezTo>
                  <a:cubicBezTo>
                    <a:pt x="391" y="727"/>
                    <a:pt x="404" y="615"/>
                    <a:pt x="434" y="535"/>
                  </a:cubicBezTo>
                  <a:cubicBezTo>
                    <a:pt x="433" y="535"/>
                    <a:pt x="432" y="535"/>
                    <a:pt x="430" y="535"/>
                  </a:cubicBezTo>
                  <a:cubicBezTo>
                    <a:pt x="430" y="534"/>
                    <a:pt x="430" y="533"/>
                    <a:pt x="429" y="534"/>
                  </a:cubicBezTo>
                  <a:cubicBezTo>
                    <a:pt x="407" y="540"/>
                    <a:pt x="394" y="564"/>
                    <a:pt x="389" y="580"/>
                  </a:cubicBezTo>
                  <a:cubicBezTo>
                    <a:pt x="378" y="613"/>
                    <a:pt x="374" y="643"/>
                    <a:pt x="367" y="676"/>
                  </a:cubicBezTo>
                  <a:cubicBezTo>
                    <a:pt x="357" y="726"/>
                    <a:pt x="341" y="776"/>
                    <a:pt x="341" y="816"/>
                  </a:cubicBezTo>
                  <a:cubicBezTo>
                    <a:pt x="288" y="972"/>
                    <a:pt x="241" y="1158"/>
                    <a:pt x="206" y="1336"/>
                  </a:cubicBezTo>
                  <a:cubicBezTo>
                    <a:pt x="215" y="1338"/>
                    <a:pt x="218" y="1338"/>
                    <a:pt x="226" y="1339"/>
                  </a:cubicBezTo>
                  <a:cubicBezTo>
                    <a:pt x="227" y="1329"/>
                    <a:pt x="231" y="1315"/>
                    <a:pt x="228" y="1306"/>
                  </a:cubicBezTo>
                  <a:close/>
                  <a:moveTo>
                    <a:pt x="997" y="627"/>
                  </a:moveTo>
                  <a:cubicBezTo>
                    <a:pt x="999" y="629"/>
                    <a:pt x="1002" y="625"/>
                    <a:pt x="1008" y="627"/>
                  </a:cubicBezTo>
                  <a:cubicBezTo>
                    <a:pt x="1015" y="639"/>
                    <a:pt x="1029" y="645"/>
                    <a:pt x="1040" y="653"/>
                  </a:cubicBezTo>
                  <a:cubicBezTo>
                    <a:pt x="1038" y="661"/>
                    <a:pt x="1034" y="666"/>
                    <a:pt x="1030" y="671"/>
                  </a:cubicBezTo>
                  <a:cubicBezTo>
                    <a:pt x="1012" y="768"/>
                    <a:pt x="988" y="861"/>
                    <a:pt x="968" y="960"/>
                  </a:cubicBezTo>
                  <a:cubicBezTo>
                    <a:pt x="977" y="968"/>
                    <a:pt x="979" y="983"/>
                    <a:pt x="988" y="990"/>
                  </a:cubicBezTo>
                  <a:cubicBezTo>
                    <a:pt x="1003" y="903"/>
                    <a:pt x="1031" y="792"/>
                    <a:pt x="1045" y="705"/>
                  </a:cubicBezTo>
                  <a:cubicBezTo>
                    <a:pt x="1048" y="689"/>
                    <a:pt x="1067" y="661"/>
                    <a:pt x="1060" y="645"/>
                  </a:cubicBezTo>
                  <a:cubicBezTo>
                    <a:pt x="1052" y="629"/>
                    <a:pt x="998" y="616"/>
                    <a:pt x="982" y="605"/>
                  </a:cubicBezTo>
                  <a:cubicBezTo>
                    <a:pt x="977" y="617"/>
                    <a:pt x="999" y="613"/>
                    <a:pt x="997" y="627"/>
                  </a:cubicBezTo>
                  <a:close/>
                  <a:moveTo>
                    <a:pt x="970" y="670"/>
                  </a:moveTo>
                  <a:cubicBezTo>
                    <a:pt x="967" y="710"/>
                    <a:pt x="952" y="752"/>
                    <a:pt x="944" y="794"/>
                  </a:cubicBezTo>
                  <a:cubicBezTo>
                    <a:pt x="923" y="894"/>
                    <a:pt x="892" y="995"/>
                    <a:pt x="872" y="1093"/>
                  </a:cubicBezTo>
                  <a:cubicBezTo>
                    <a:pt x="876" y="1093"/>
                    <a:pt x="874" y="1099"/>
                    <a:pt x="874" y="1103"/>
                  </a:cubicBezTo>
                  <a:cubicBezTo>
                    <a:pt x="872" y="1117"/>
                    <a:pt x="869" y="1131"/>
                    <a:pt x="865" y="1145"/>
                  </a:cubicBezTo>
                  <a:cubicBezTo>
                    <a:pt x="855" y="1188"/>
                    <a:pt x="841" y="1233"/>
                    <a:pt x="829" y="1276"/>
                  </a:cubicBezTo>
                  <a:cubicBezTo>
                    <a:pt x="827" y="1283"/>
                    <a:pt x="822" y="1289"/>
                    <a:pt x="821" y="1296"/>
                  </a:cubicBezTo>
                  <a:cubicBezTo>
                    <a:pt x="819" y="1304"/>
                    <a:pt x="820" y="1313"/>
                    <a:pt x="817" y="1321"/>
                  </a:cubicBezTo>
                  <a:cubicBezTo>
                    <a:pt x="815" y="1330"/>
                    <a:pt x="808" y="1336"/>
                    <a:pt x="806" y="1346"/>
                  </a:cubicBezTo>
                  <a:cubicBezTo>
                    <a:pt x="801" y="1364"/>
                    <a:pt x="799" y="1387"/>
                    <a:pt x="796" y="1405"/>
                  </a:cubicBezTo>
                  <a:cubicBezTo>
                    <a:pt x="800" y="1401"/>
                    <a:pt x="807" y="1394"/>
                    <a:pt x="814" y="1397"/>
                  </a:cubicBezTo>
                  <a:cubicBezTo>
                    <a:pt x="822" y="1366"/>
                    <a:pt x="829" y="1337"/>
                    <a:pt x="841" y="1307"/>
                  </a:cubicBezTo>
                  <a:cubicBezTo>
                    <a:pt x="842" y="1346"/>
                    <a:pt x="824" y="1371"/>
                    <a:pt x="826" y="1410"/>
                  </a:cubicBezTo>
                  <a:cubicBezTo>
                    <a:pt x="849" y="1403"/>
                    <a:pt x="846" y="1358"/>
                    <a:pt x="861" y="1337"/>
                  </a:cubicBezTo>
                  <a:cubicBezTo>
                    <a:pt x="860" y="1361"/>
                    <a:pt x="858" y="1385"/>
                    <a:pt x="849" y="1404"/>
                  </a:cubicBezTo>
                  <a:cubicBezTo>
                    <a:pt x="856" y="1404"/>
                    <a:pt x="860" y="1413"/>
                    <a:pt x="865" y="1410"/>
                  </a:cubicBezTo>
                  <a:cubicBezTo>
                    <a:pt x="890" y="1304"/>
                    <a:pt x="915" y="1196"/>
                    <a:pt x="935" y="1085"/>
                  </a:cubicBezTo>
                  <a:cubicBezTo>
                    <a:pt x="930" y="1082"/>
                    <a:pt x="931" y="1074"/>
                    <a:pt x="925" y="1072"/>
                  </a:cubicBezTo>
                  <a:cubicBezTo>
                    <a:pt x="926" y="1080"/>
                    <a:pt x="928" y="1100"/>
                    <a:pt x="915" y="1100"/>
                  </a:cubicBezTo>
                  <a:cubicBezTo>
                    <a:pt x="912" y="1064"/>
                    <a:pt x="922" y="1028"/>
                    <a:pt x="927" y="1005"/>
                  </a:cubicBezTo>
                  <a:cubicBezTo>
                    <a:pt x="929" y="997"/>
                    <a:pt x="927" y="989"/>
                    <a:pt x="929" y="980"/>
                  </a:cubicBezTo>
                  <a:cubicBezTo>
                    <a:pt x="931" y="966"/>
                    <a:pt x="937" y="950"/>
                    <a:pt x="939" y="932"/>
                  </a:cubicBezTo>
                  <a:cubicBezTo>
                    <a:pt x="940" y="914"/>
                    <a:pt x="934" y="889"/>
                    <a:pt x="952" y="887"/>
                  </a:cubicBezTo>
                  <a:cubicBezTo>
                    <a:pt x="957" y="899"/>
                    <a:pt x="947" y="911"/>
                    <a:pt x="949" y="924"/>
                  </a:cubicBezTo>
                  <a:cubicBezTo>
                    <a:pt x="949" y="932"/>
                    <a:pt x="957" y="935"/>
                    <a:pt x="960" y="944"/>
                  </a:cubicBezTo>
                  <a:cubicBezTo>
                    <a:pt x="965" y="892"/>
                    <a:pt x="989" y="824"/>
                    <a:pt x="993" y="766"/>
                  </a:cubicBezTo>
                  <a:cubicBezTo>
                    <a:pt x="994" y="772"/>
                    <a:pt x="982" y="779"/>
                    <a:pt x="983" y="771"/>
                  </a:cubicBezTo>
                  <a:cubicBezTo>
                    <a:pt x="990" y="730"/>
                    <a:pt x="1013" y="683"/>
                    <a:pt x="1005" y="646"/>
                  </a:cubicBezTo>
                  <a:cubicBezTo>
                    <a:pt x="989" y="687"/>
                    <a:pt x="984" y="739"/>
                    <a:pt x="967" y="778"/>
                  </a:cubicBezTo>
                  <a:cubicBezTo>
                    <a:pt x="967" y="737"/>
                    <a:pt x="985" y="688"/>
                    <a:pt x="993" y="645"/>
                  </a:cubicBezTo>
                  <a:cubicBezTo>
                    <a:pt x="984" y="643"/>
                    <a:pt x="984" y="630"/>
                    <a:pt x="980" y="625"/>
                  </a:cubicBezTo>
                  <a:cubicBezTo>
                    <a:pt x="973" y="637"/>
                    <a:pt x="971" y="656"/>
                    <a:pt x="970" y="670"/>
                  </a:cubicBezTo>
                  <a:close/>
                  <a:moveTo>
                    <a:pt x="1008" y="718"/>
                  </a:moveTo>
                  <a:cubicBezTo>
                    <a:pt x="1012" y="709"/>
                    <a:pt x="1016" y="690"/>
                    <a:pt x="1013" y="686"/>
                  </a:cubicBezTo>
                  <a:cubicBezTo>
                    <a:pt x="1011" y="696"/>
                    <a:pt x="1007" y="708"/>
                    <a:pt x="1008" y="718"/>
                  </a:cubicBezTo>
                  <a:close/>
                  <a:moveTo>
                    <a:pt x="927" y="1050"/>
                  </a:moveTo>
                  <a:cubicBezTo>
                    <a:pt x="942" y="1069"/>
                    <a:pt x="948" y="1098"/>
                    <a:pt x="972" y="1108"/>
                  </a:cubicBezTo>
                  <a:cubicBezTo>
                    <a:pt x="976" y="1112"/>
                    <a:pt x="968" y="1112"/>
                    <a:pt x="970" y="1118"/>
                  </a:cubicBezTo>
                  <a:cubicBezTo>
                    <a:pt x="985" y="1131"/>
                    <a:pt x="1003" y="1146"/>
                    <a:pt x="1015" y="1161"/>
                  </a:cubicBezTo>
                  <a:cubicBezTo>
                    <a:pt x="1018" y="1166"/>
                    <a:pt x="1020" y="1175"/>
                    <a:pt x="1027" y="1174"/>
                  </a:cubicBezTo>
                  <a:cubicBezTo>
                    <a:pt x="1024" y="1150"/>
                    <a:pt x="1006" y="1121"/>
                    <a:pt x="1003" y="1096"/>
                  </a:cubicBezTo>
                  <a:cubicBezTo>
                    <a:pt x="1006" y="1096"/>
                    <a:pt x="1007" y="1094"/>
                    <a:pt x="1010" y="1093"/>
                  </a:cubicBezTo>
                  <a:cubicBezTo>
                    <a:pt x="1024" y="1100"/>
                    <a:pt x="1037" y="1109"/>
                    <a:pt x="1051" y="1116"/>
                  </a:cubicBezTo>
                  <a:cubicBezTo>
                    <a:pt x="1046" y="1062"/>
                    <a:pt x="995" y="1040"/>
                    <a:pt x="978" y="992"/>
                  </a:cubicBezTo>
                  <a:cubicBezTo>
                    <a:pt x="964" y="981"/>
                    <a:pt x="960" y="959"/>
                    <a:pt x="945" y="949"/>
                  </a:cubicBezTo>
                  <a:cubicBezTo>
                    <a:pt x="942" y="982"/>
                    <a:pt x="935" y="1013"/>
                    <a:pt x="927" y="1050"/>
                  </a:cubicBezTo>
                  <a:close/>
                  <a:moveTo>
                    <a:pt x="927" y="1204"/>
                  </a:moveTo>
                  <a:cubicBezTo>
                    <a:pt x="924" y="1215"/>
                    <a:pt x="918" y="1225"/>
                    <a:pt x="915" y="1236"/>
                  </a:cubicBezTo>
                  <a:cubicBezTo>
                    <a:pt x="899" y="1303"/>
                    <a:pt x="889" y="1364"/>
                    <a:pt x="875" y="1427"/>
                  </a:cubicBezTo>
                  <a:cubicBezTo>
                    <a:pt x="884" y="1423"/>
                    <a:pt x="888" y="1415"/>
                    <a:pt x="897" y="1412"/>
                  </a:cubicBezTo>
                  <a:cubicBezTo>
                    <a:pt x="910" y="1328"/>
                    <a:pt x="926" y="1238"/>
                    <a:pt x="942" y="1156"/>
                  </a:cubicBezTo>
                  <a:cubicBezTo>
                    <a:pt x="946" y="1137"/>
                    <a:pt x="965" y="1116"/>
                    <a:pt x="945" y="1103"/>
                  </a:cubicBezTo>
                  <a:cubicBezTo>
                    <a:pt x="931" y="1133"/>
                    <a:pt x="935" y="1170"/>
                    <a:pt x="927" y="1204"/>
                  </a:cubicBezTo>
                  <a:close/>
                  <a:moveTo>
                    <a:pt x="1037" y="1158"/>
                  </a:moveTo>
                  <a:cubicBezTo>
                    <a:pt x="1036" y="1146"/>
                    <a:pt x="1043" y="1138"/>
                    <a:pt x="1041" y="1121"/>
                  </a:cubicBezTo>
                  <a:cubicBezTo>
                    <a:pt x="1035" y="1118"/>
                    <a:pt x="1025" y="1108"/>
                    <a:pt x="1018" y="1110"/>
                  </a:cubicBezTo>
                  <a:cubicBezTo>
                    <a:pt x="1025" y="1128"/>
                    <a:pt x="1029" y="1144"/>
                    <a:pt x="1037" y="1158"/>
                  </a:cubicBezTo>
                  <a:close/>
                  <a:moveTo>
                    <a:pt x="945" y="1238"/>
                  </a:moveTo>
                  <a:cubicBezTo>
                    <a:pt x="972" y="1232"/>
                    <a:pt x="994" y="1218"/>
                    <a:pt x="1020" y="1216"/>
                  </a:cubicBezTo>
                  <a:cubicBezTo>
                    <a:pt x="1021" y="1210"/>
                    <a:pt x="1024" y="1206"/>
                    <a:pt x="1025" y="1199"/>
                  </a:cubicBezTo>
                  <a:cubicBezTo>
                    <a:pt x="1012" y="1171"/>
                    <a:pt x="989" y="1144"/>
                    <a:pt x="965" y="1131"/>
                  </a:cubicBezTo>
                  <a:cubicBezTo>
                    <a:pt x="959" y="1164"/>
                    <a:pt x="946" y="1204"/>
                    <a:pt x="945" y="1238"/>
                  </a:cubicBezTo>
                  <a:close/>
                  <a:moveTo>
                    <a:pt x="1536" y="1151"/>
                  </a:moveTo>
                  <a:cubicBezTo>
                    <a:pt x="1492" y="1141"/>
                    <a:pt x="1440" y="1144"/>
                    <a:pt x="1400" y="1165"/>
                  </a:cubicBezTo>
                  <a:cubicBezTo>
                    <a:pt x="1398" y="1163"/>
                    <a:pt x="1396" y="1162"/>
                    <a:pt x="1392" y="1163"/>
                  </a:cubicBezTo>
                  <a:cubicBezTo>
                    <a:pt x="1378" y="1217"/>
                    <a:pt x="1357" y="1265"/>
                    <a:pt x="1349" y="1312"/>
                  </a:cubicBezTo>
                  <a:cubicBezTo>
                    <a:pt x="1398" y="1291"/>
                    <a:pt x="1453" y="1254"/>
                    <a:pt x="1498" y="1223"/>
                  </a:cubicBezTo>
                  <a:cubicBezTo>
                    <a:pt x="1503" y="1219"/>
                    <a:pt x="1510" y="1218"/>
                    <a:pt x="1515" y="1214"/>
                  </a:cubicBezTo>
                  <a:cubicBezTo>
                    <a:pt x="1519" y="1211"/>
                    <a:pt x="1521" y="1204"/>
                    <a:pt x="1526" y="1199"/>
                  </a:cubicBezTo>
                  <a:cubicBezTo>
                    <a:pt x="1541" y="1187"/>
                    <a:pt x="1555" y="1184"/>
                    <a:pt x="1556" y="1163"/>
                  </a:cubicBezTo>
                  <a:cubicBezTo>
                    <a:pt x="1550" y="1159"/>
                    <a:pt x="1540" y="1158"/>
                    <a:pt x="1536" y="1151"/>
                  </a:cubicBezTo>
                  <a:close/>
                  <a:moveTo>
                    <a:pt x="1417" y="1284"/>
                  </a:moveTo>
                  <a:cubicBezTo>
                    <a:pt x="1405" y="1297"/>
                    <a:pt x="1389" y="1305"/>
                    <a:pt x="1372" y="1312"/>
                  </a:cubicBezTo>
                  <a:cubicBezTo>
                    <a:pt x="1363" y="1320"/>
                    <a:pt x="1357" y="1331"/>
                    <a:pt x="1342" y="1332"/>
                  </a:cubicBezTo>
                  <a:cubicBezTo>
                    <a:pt x="1345" y="1339"/>
                    <a:pt x="1334" y="1342"/>
                    <a:pt x="1340" y="1347"/>
                  </a:cubicBezTo>
                  <a:cubicBezTo>
                    <a:pt x="1365" y="1345"/>
                    <a:pt x="1385" y="1323"/>
                    <a:pt x="1410" y="1316"/>
                  </a:cubicBezTo>
                  <a:cubicBezTo>
                    <a:pt x="1422" y="1303"/>
                    <a:pt x="1453" y="1289"/>
                    <a:pt x="1468" y="1279"/>
                  </a:cubicBezTo>
                  <a:cubicBezTo>
                    <a:pt x="1492" y="1264"/>
                    <a:pt x="1515" y="1254"/>
                    <a:pt x="1535" y="1239"/>
                  </a:cubicBezTo>
                  <a:cubicBezTo>
                    <a:pt x="1552" y="1226"/>
                    <a:pt x="1588" y="1196"/>
                    <a:pt x="1566" y="1179"/>
                  </a:cubicBezTo>
                  <a:cubicBezTo>
                    <a:pt x="1529" y="1221"/>
                    <a:pt x="1472" y="1256"/>
                    <a:pt x="1417" y="1284"/>
                  </a:cubicBezTo>
                  <a:close/>
                  <a:moveTo>
                    <a:pt x="939" y="1256"/>
                  </a:moveTo>
                  <a:cubicBezTo>
                    <a:pt x="926" y="1295"/>
                    <a:pt x="925" y="1353"/>
                    <a:pt x="912" y="1402"/>
                  </a:cubicBezTo>
                  <a:cubicBezTo>
                    <a:pt x="929" y="1407"/>
                    <a:pt x="929" y="1409"/>
                    <a:pt x="952" y="1410"/>
                  </a:cubicBezTo>
                  <a:cubicBezTo>
                    <a:pt x="949" y="1405"/>
                    <a:pt x="951" y="1403"/>
                    <a:pt x="952" y="1397"/>
                  </a:cubicBezTo>
                  <a:cubicBezTo>
                    <a:pt x="980" y="1347"/>
                    <a:pt x="996" y="1285"/>
                    <a:pt x="1018" y="1229"/>
                  </a:cubicBezTo>
                  <a:cubicBezTo>
                    <a:pt x="1018" y="1227"/>
                    <a:pt x="1018" y="1225"/>
                    <a:pt x="1015" y="1226"/>
                  </a:cubicBezTo>
                  <a:cubicBezTo>
                    <a:pt x="992" y="1238"/>
                    <a:pt x="960" y="1242"/>
                    <a:pt x="939" y="12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3792537" y="1881982"/>
            <a:ext cx="1137783" cy="1087438"/>
            <a:chOff x="5734050" y="1673225"/>
            <a:chExt cx="896938" cy="857250"/>
          </a:xfrm>
        </p:grpSpPr>
        <p:sp>
          <p:nvSpPr>
            <p:cNvPr id="152" name="Freeform 102"/>
            <p:cNvSpPr/>
            <p:nvPr/>
          </p:nvSpPr>
          <p:spPr bwMode="auto">
            <a:xfrm>
              <a:off x="5789613" y="1949450"/>
              <a:ext cx="49213" cy="200025"/>
            </a:xfrm>
            <a:custGeom>
              <a:avLst/>
              <a:gdLst>
                <a:gd name="T0" fmla="*/ 59 w 77"/>
                <a:gd name="T1" fmla="*/ 35 h 310"/>
                <a:gd name="T2" fmla="*/ 34 w 77"/>
                <a:gd name="T3" fmla="*/ 310 h 310"/>
                <a:gd name="T4" fmla="*/ 39 w 77"/>
                <a:gd name="T5" fmla="*/ 41 h 310"/>
                <a:gd name="T6" fmla="*/ 76 w 77"/>
                <a:gd name="T7" fmla="*/ 25 h 310"/>
                <a:gd name="T8" fmla="*/ 59 w 77"/>
                <a:gd name="T9" fmla="*/ 3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10">
                  <a:moveTo>
                    <a:pt x="59" y="35"/>
                  </a:moveTo>
                  <a:cubicBezTo>
                    <a:pt x="4" y="98"/>
                    <a:pt x="23" y="213"/>
                    <a:pt x="34" y="310"/>
                  </a:cubicBezTo>
                  <a:cubicBezTo>
                    <a:pt x="12" y="244"/>
                    <a:pt x="0" y="104"/>
                    <a:pt x="39" y="41"/>
                  </a:cubicBezTo>
                  <a:cubicBezTo>
                    <a:pt x="41" y="38"/>
                    <a:pt x="77" y="0"/>
                    <a:pt x="76" y="25"/>
                  </a:cubicBezTo>
                  <a:cubicBezTo>
                    <a:pt x="76" y="33"/>
                    <a:pt x="69" y="33"/>
                    <a:pt x="5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03"/>
            <p:cNvSpPr>
              <a:spLocks noEditPoints="1"/>
            </p:cNvSpPr>
            <p:nvPr/>
          </p:nvSpPr>
          <p:spPr bwMode="auto">
            <a:xfrm>
              <a:off x="6280150" y="2005013"/>
              <a:ext cx="90488" cy="93663"/>
            </a:xfrm>
            <a:custGeom>
              <a:avLst/>
              <a:gdLst>
                <a:gd name="T0" fmla="*/ 36 w 138"/>
                <a:gd name="T1" fmla="*/ 1 h 145"/>
                <a:gd name="T2" fmla="*/ 119 w 138"/>
                <a:gd name="T3" fmla="*/ 61 h 145"/>
                <a:gd name="T4" fmla="*/ 129 w 138"/>
                <a:gd name="T5" fmla="*/ 122 h 145"/>
                <a:gd name="T6" fmla="*/ 85 w 138"/>
                <a:gd name="T7" fmla="*/ 144 h 145"/>
                <a:gd name="T8" fmla="*/ 33 w 138"/>
                <a:gd name="T9" fmla="*/ 111 h 145"/>
                <a:gd name="T10" fmla="*/ 7 w 138"/>
                <a:gd name="T11" fmla="*/ 57 h 145"/>
                <a:gd name="T12" fmla="*/ 0 w 138"/>
                <a:gd name="T13" fmla="*/ 39 h 145"/>
                <a:gd name="T14" fmla="*/ 17 w 138"/>
                <a:gd name="T15" fmla="*/ 3 h 145"/>
                <a:gd name="T16" fmla="*/ 36 w 138"/>
                <a:gd name="T17" fmla="*/ 1 h 145"/>
                <a:gd name="T18" fmla="*/ 23 w 138"/>
                <a:gd name="T19" fmla="*/ 23 h 145"/>
                <a:gd name="T20" fmla="*/ 96 w 138"/>
                <a:gd name="T21" fmla="*/ 124 h 145"/>
                <a:gd name="T22" fmla="*/ 23 w 138"/>
                <a:gd name="T23" fmla="*/ 23 h 145"/>
                <a:gd name="T24" fmla="*/ 106 w 138"/>
                <a:gd name="T25" fmla="*/ 111 h 145"/>
                <a:gd name="T26" fmla="*/ 55 w 138"/>
                <a:gd name="T27" fmla="*/ 26 h 145"/>
                <a:gd name="T28" fmla="*/ 106 w 138"/>
                <a:gd name="T29" fmla="*/ 1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45">
                  <a:moveTo>
                    <a:pt x="36" y="1"/>
                  </a:moveTo>
                  <a:cubicBezTo>
                    <a:pt x="71" y="7"/>
                    <a:pt x="102" y="32"/>
                    <a:pt x="119" y="61"/>
                  </a:cubicBezTo>
                  <a:cubicBezTo>
                    <a:pt x="121" y="85"/>
                    <a:pt x="138" y="100"/>
                    <a:pt x="129" y="122"/>
                  </a:cubicBezTo>
                  <a:cubicBezTo>
                    <a:pt x="124" y="136"/>
                    <a:pt x="95" y="145"/>
                    <a:pt x="85" y="144"/>
                  </a:cubicBezTo>
                  <a:cubicBezTo>
                    <a:pt x="72" y="142"/>
                    <a:pt x="46" y="125"/>
                    <a:pt x="33" y="111"/>
                  </a:cubicBezTo>
                  <a:cubicBezTo>
                    <a:pt x="18" y="93"/>
                    <a:pt x="10" y="76"/>
                    <a:pt x="7" y="57"/>
                  </a:cubicBezTo>
                  <a:cubicBezTo>
                    <a:pt x="5" y="49"/>
                    <a:pt x="0" y="43"/>
                    <a:pt x="0" y="39"/>
                  </a:cubicBezTo>
                  <a:cubicBezTo>
                    <a:pt x="0" y="27"/>
                    <a:pt x="9" y="13"/>
                    <a:pt x="17" y="3"/>
                  </a:cubicBezTo>
                  <a:cubicBezTo>
                    <a:pt x="25" y="6"/>
                    <a:pt x="26" y="0"/>
                    <a:pt x="36" y="1"/>
                  </a:cubicBezTo>
                  <a:close/>
                  <a:moveTo>
                    <a:pt x="23" y="23"/>
                  </a:moveTo>
                  <a:cubicBezTo>
                    <a:pt x="9" y="57"/>
                    <a:pt x="52" y="130"/>
                    <a:pt x="96" y="124"/>
                  </a:cubicBezTo>
                  <a:cubicBezTo>
                    <a:pt x="81" y="82"/>
                    <a:pt x="62" y="35"/>
                    <a:pt x="23" y="23"/>
                  </a:cubicBezTo>
                  <a:close/>
                  <a:moveTo>
                    <a:pt x="106" y="111"/>
                  </a:moveTo>
                  <a:cubicBezTo>
                    <a:pt x="112" y="77"/>
                    <a:pt x="86" y="33"/>
                    <a:pt x="55" y="26"/>
                  </a:cubicBezTo>
                  <a:cubicBezTo>
                    <a:pt x="78" y="48"/>
                    <a:pt x="91" y="80"/>
                    <a:pt x="106" y="1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04"/>
            <p:cNvSpPr/>
            <p:nvPr/>
          </p:nvSpPr>
          <p:spPr bwMode="auto">
            <a:xfrm>
              <a:off x="5818188" y="2017713"/>
              <a:ext cx="15875" cy="95250"/>
            </a:xfrm>
            <a:custGeom>
              <a:avLst/>
              <a:gdLst>
                <a:gd name="T0" fmla="*/ 21 w 26"/>
                <a:gd name="T1" fmla="*/ 0 h 146"/>
                <a:gd name="T2" fmla="*/ 25 w 26"/>
                <a:gd name="T3" fmla="*/ 2 h 146"/>
                <a:gd name="T4" fmla="*/ 15 w 26"/>
                <a:gd name="T5" fmla="*/ 75 h 146"/>
                <a:gd name="T6" fmla="*/ 26 w 26"/>
                <a:gd name="T7" fmla="*/ 146 h 146"/>
                <a:gd name="T8" fmla="*/ 21 w 26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6">
                  <a:moveTo>
                    <a:pt x="21" y="0"/>
                  </a:moveTo>
                  <a:cubicBezTo>
                    <a:pt x="23" y="0"/>
                    <a:pt x="24" y="0"/>
                    <a:pt x="25" y="2"/>
                  </a:cubicBezTo>
                  <a:cubicBezTo>
                    <a:pt x="22" y="25"/>
                    <a:pt x="14" y="48"/>
                    <a:pt x="15" y="75"/>
                  </a:cubicBezTo>
                  <a:cubicBezTo>
                    <a:pt x="15" y="102"/>
                    <a:pt x="24" y="121"/>
                    <a:pt x="26" y="146"/>
                  </a:cubicBezTo>
                  <a:cubicBezTo>
                    <a:pt x="0" y="121"/>
                    <a:pt x="0" y="40"/>
                    <a:pt x="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05"/>
            <p:cNvSpPr/>
            <p:nvPr/>
          </p:nvSpPr>
          <p:spPr bwMode="auto">
            <a:xfrm>
              <a:off x="5843588" y="2068513"/>
              <a:ext cx="7938" cy="44450"/>
            </a:xfrm>
            <a:custGeom>
              <a:avLst/>
              <a:gdLst>
                <a:gd name="T0" fmla="*/ 3 w 13"/>
                <a:gd name="T1" fmla="*/ 0 h 70"/>
                <a:gd name="T2" fmla="*/ 6 w 13"/>
                <a:gd name="T3" fmla="*/ 2 h 70"/>
                <a:gd name="T4" fmla="*/ 13 w 13"/>
                <a:gd name="T5" fmla="*/ 70 h 70"/>
                <a:gd name="T6" fmla="*/ 3 w 13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70">
                  <a:moveTo>
                    <a:pt x="3" y="0"/>
                  </a:moveTo>
                  <a:cubicBezTo>
                    <a:pt x="5" y="0"/>
                    <a:pt x="6" y="0"/>
                    <a:pt x="6" y="2"/>
                  </a:cubicBezTo>
                  <a:cubicBezTo>
                    <a:pt x="11" y="20"/>
                    <a:pt x="12" y="49"/>
                    <a:pt x="13" y="70"/>
                  </a:cubicBezTo>
                  <a:cubicBezTo>
                    <a:pt x="0" y="56"/>
                    <a:pt x="0" y="23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06"/>
            <p:cNvSpPr/>
            <p:nvPr/>
          </p:nvSpPr>
          <p:spPr bwMode="auto">
            <a:xfrm>
              <a:off x="5902325" y="2300288"/>
              <a:ext cx="88900" cy="77788"/>
            </a:xfrm>
            <a:custGeom>
              <a:avLst/>
              <a:gdLst>
                <a:gd name="T0" fmla="*/ 0 w 138"/>
                <a:gd name="T1" fmla="*/ 0 h 119"/>
                <a:gd name="T2" fmla="*/ 9 w 138"/>
                <a:gd name="T3" fmla="*/ 3 h 119"/>
                <a:gd name="T4" fmla="*/ 102 w 138"/>
                <a:gd name="T5" fmla="*/ 94 h 119"/>
                <a:gd name="T6" fmla="*/ 138 w 138"/>
                <a:gd name="T7" fmla="*/ 119 h 119"/>
                <a:gd name="T8" fmla="*/ 27 w 138"/>
                <a:gd name="T9" fmla="*/ 38 h 119"/>
                <a:gd name="T10" fmla="*/ 0 w 138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19">
                  <a:moveTo>
                    <a:pt x="0" y="0"/>
                  </a:moveTo>
                  <a:cubicBezTo>
                    <a:pt x="4" y="0"/>
                    <a:pt x="3" y="4"/>
                    <a:pt x="9" y="3"/>
                  </a:cubicBezTo>
                  <a:cubicBezTo>
                    <a:pt x="36" y="37"/>
                    <a:pt x="65" y="69"/>
                    <a:pt x="102" y="94"/>
                  </a:cubicBezTo>
                  <a:cubicBezTo>
                    <a:pt x="114" y="103"/>
                    <a:pt x="129" y="106"/>
                    <a:pt x="138" y="119"/>
                  </a:cubicBezTo>
                  <a:cubicBezTo>
                    <a:pt x="91" y="109"/>
                    <a:pt x="62" y="66"/>
                    <a:pt x="27" y="38"/>
                  </a:cubicBezTo>
                  <a:cubicBezTo>
                    <a:pt x="21" y="22"/>
                    <a:pt x="6" y="1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07"/>
            <p:cNvSpPr/>
            <p:nvPr/>
          </p:nvSpPr>
          <p:spPr bwMode="auto">
            <a:xfrm>
              <a:off x="6038850" y="2401888"/>
              <a:ext cx="249238" cy="77788"/>
            </a:xfrm>
            <a:custGeom>
              <a:avLst/>
              <a:gdLst>
                <a:gd name="T0" fmla="*/ 0 w 386"/>
                <a:gd name="T1" fmla="*/ 2 h 119"/>
                <a:gd name="T2" fmla="*/ 4 w 386"/>
                <a:gd name="T3" fmla="*/ 0 h 119"/>
                <a:gd name="T4" fmla="*/ 311 w 386"/>
                <a:gd name="T5" fmla="*/ 97 h 119"/>
                <a:gd name="T6" fmla="*/ 386 w 386"/>
                <a:gd name="T7" fmla="*/ 103 h 119"/>
                <a:gd name="T8" fmla="*/ 0 w 386"/>
                <a:gd name="T9" fmla="*/ 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119">
                  <a:moveTo>
                    <a:pt x="0" y="2"/>
                  </a:moveTo>
                  <a:cubicBezTo>
                    <a:pt x="0" y="0"/>
                    <a:pt x="2" y="1"/>
                    <a:pt x="4" y="0"/>
                  </a:cubicBezTo>
                  <a:cubicBezTo>
                    <a:pt x="94" y="43"/>
                    <a:pt x="186" y="92"/>
                    <a:pt x="311" y="97"/>
                  </a:cubicBezTo>
                  <a:cubicBezTo>
                    <a:pt x="336" y="98"/>
                    <a:pt x="366" y="89"/>
                    <a:pt x="386" y="103"/>
                  </a:cubicBezTo>
                  <a:cubicBezTo>
                    <a:pt x="241" y="119"/>
                    <a:pt x="100" y="63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08"/>
            <p:cNvSpPr/>
            <p:nvPr/>
          </p:nvSpPr>
          <p:spPr bwMode="auto">
            <a:xfrm>
              <a:off x="6097588" y="2405063"/>
              <a:ext cx="133350" cy="39688"/>
            </a:xfrm>
            <a:custGeom>
              <a:avLst/>
              <a:gdLst>
                <a:gd name="T0" fmla="*/ 208 w 208"/>
                <a:gd name="T1" fmla="*/ 51 h 62"/>
                <a:gd name="T2" fmla="*/ 154 w 208"/>
                <a:gd name="T3" fmla="*/ 49 h 62"/>
                <a:gd name="T4" fmla="*/ 0 w 208"/>
                <a:gd name="T5" fmla="*/ 0 h 62"/>
                <a:gd name="T6" fmla="*/ 65 w 208"/>
                <a:gd name="T7" fmla="*/ 23 h 62"/>
                <a:gd name="T8" fmla="*/ 181 w 208"/>
                <a:gd name="T9" fmla="*/ 46 h 62"/>
                <a:gd name="T10" fmla="*/ 208 w 208"/>
                <a:gd name="T11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62">
                  <a:moveTo>
                    <a:pt x="208" y="51"/>
                  </a:moveTo>
                  <a:cubicBezTo>
                    <a:pt x="192" y="62"/>
                    <a:pt x="171" y="53"/>
                    <a:pt x="154" y="49"/>
                  </a:cubicBezTo>
                  <a:cubicBezTo>
                    <a:pt x="99" y="39"/>
                    <a:pt x="40" y="25"/>
                    <a:pt x="0" y="0"/>
                  </a:cubicBezTo>
                  <a:cubicBezTo>
                    <a:pt x="23" y="1"/>
                    <a:pt x="43" y="16"/>
                    <a:pt x="65" y="23"/>
                  </a:cubicBezTo>
                  <a:cubicBezTo>
                    <a:pt x="96" y="32"/>
                    <a:pt x="140" y="43"/>
                    <a:pt x="181" y="46"/>
                  </a:cubicBezTo>
                  <a:cubicBezTo>
                    <a:pt x="189" y="47"/>
                    <a:pt x="201" y="42"/>
                    <a:pt x="208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09"/>
            <p:cNvSpPr>
              <a:spLocks noEditPoints="1"/>
            </p:cNvSpPr>
            <p:nvPr/>
          </p:nvSpPr>
          <p:spPr bwMode="auto">
            <a:xfrm>
              <a:off x="5734050" y="1673225"/>
              <a:ext cx="896938" cy="857250"/>
            </a:xfrm>
            <a:custGeom>
              <a:avLst/>
              <a:gdLst>
                <a:gd name="T0" fmla="*/ 371 w 1387"/>
                <a:gd name="T1" fmla="*/ 189 h 1326"/>
                <a:gd name="T2" fmla="*/ 461 w 1387"/>
                <a:gd name="T3" fmla="*/ 68 h 1326"/>
                <a:gd name="T4" fmla="*/ 665 w 1387"/>
                <a:gd name="T5" fmla="*/ 3 h 1326"/>
                <a:gd name="T6" fmla="*/ 877 w 1387"/>
                <a:gd name="T7" fmla="*/ 80 h 1326"/>
                <a:gd name="T8" fmla="*/ 1190 w 1387"/>
                <a:gd name="T9" fmla="*/ 329 h 1326"/>
                <a:gd name="T10" fmla="*/ 1372 w 1387"/>
                <a:gd name="T11" fmla="*/ 699 h 1326"/>
                <a:gd name="T12" fmla="*/ 1362 w 1387"/>
                <a:gd name="T13" fmla="*/ 1003 h 1326"/>
                <a:gd name="T14" fmla="*/ 1176 w 1387"/>
                <a:gd name="T15" fmla="*/ 1219 h 1326"/>
                <a:gd name="T16" fmla="*/ 517 w 1387"/>
                <a:gd name="T17" fmla="*/ 1262 h 1326"/>
                <a:gd name="T18" fmla="*/ 364 w 1387"/>
                <a:gd name="T19" fmla="*/ 1179 h 1326"/>
                <a:gd name="T20" fmla="*/ 169 w 1387"/>
                <a:gd name="T21" fmla="*/ 1033 h 1326"/>
                <a:gd name="T22" fmla="*/ 7 w 1387"/>
                <a:gd name="T23" fmla="*/ 742 h 1326"/>
                <a:gd name="T24" fmla="*/ 62 w 1387"/>
                <a:gd name="T25" fmla="*/ 460 h 1326"/>
                <a:gd name="T26" fmla="*/ 1231 w 1387"/>
                <a:gd name="T27" fmla="*/ 1142 h 1326"/>
                <a:gd name="T28" fmla="*/ 1317 w 1387"/>
                <a:gd name="T29" fmla="*/ 1069 h 1326"/>
                <a:gd name="T30" fmla="*/ 1371 w 1387"/>
                <a:gd name="T31" fmla="*/ 828 h 1326"/>
                <a:gd name="T32" fmla="*/ 1337 w 1387"/>
                <a:gd name="T33" fmla="*/ 631 h 1326"/>
                <a:gd name="T34" fmla="*/ 1130 w 1387"/>
                <a:gd name="T35" fmla="*/ 282 h 1326"/>
                <a:gd name="T36" fmla="*/ 952 w 1387"/>
                <a:gd name="T37" fmla="*/ 134 h 1326"/>
                <a:gd name="T38" fmla="*/ 783 w 1387"/>
                <a:gd name="T39" fmla="*/ 51 h 1326"/>
                <a:gd name="T40" fmla="*/ 607 w 1387"/>
                <a:gd name="T41" fmla="*/ 18 h 1326"/>
                <a:gd name="T42" fmla="*/ 354 w 1387"/>
                <a:gd name="T43" fmla="*/ 319 h 1326"/>
                <a:gd name="T44" fmla="*/ 539 w 1387"/>
                <a:gd name="T45" fmla="*/ 882 h 1326"/>
                <a:gd name="T46" fmla="*/ 652 w 1387"/>
                <a:gd name="T47" fmla="*/ 998 h 1326"/>
                <a:gd name="T48" fmla="*/ 331 w 1387"/>
                <a:gd name="T49" fmla="*/ 334 h 1326"/>
                <a:gd name="T50" fmla="*/ 331 w 1387"/>
                <a:gd name="T51" fmla="*/ 334 h 1326"/>
                <a:gd name="T52" fmla="*/ 760 w 1387"/>
                <a:gd name="T53" fmla="*/ 1139 h 1326"/>
                <a:gd name="T54" fmla="*/ 550 w 1387"/>
                <a:gd name="T55" fmla="*/ 971 h 1326"/>
                <a:gd name="T56" fmla="*/ 409 w 1387"/>
                <a:gd name="T57" fmla="*/ 767 h 1326"/>
                <a:gd name="T58" fmla="*/ 353 w 1387"/>
                <a:gd name="T59" fmla="*/ 623 h 1326"/>
                <a:gd name="T60" fmla="*/ 343 w 1387"/>
                <a:gd name="T61" fmla="*/ 569 h 1326"/>
                <a:gd name="T62" fmla="*/ 39 w 1387"/>
                <a:gd name="T63" fmla="*/ 626 h 1326"/>
                <a:gd name="T64" fmla="*/ 218 w 1387"/>
                <a:gd name="T65" fmla="*/ 1004 h 1326"/>
                <a:gd name="T66" fmla="*/ 278 w 1387"/>
                <a:gd name="T67" fmla="*/ 1063 h 1326"/>
                <a:gd name="T68" fmla="*/ 376 w 1387"/>
                <a:gd name="T69" fmla="*/ 1136 h 1326"/>
                <a:gd name="T70" fmla="*/ 549 w 1387"/>
                <a:gd name="T71" fmla="*/ 1220 h 1326"/>
                <a:gd name="T72" fmla="*/ 662 w 1387"/>
                <a:gd name="T73" fmla="*/ 1262 h 1326"/>
                <a:gd name="T74" fmla="*/ 813 w 1387"/>
                <a:gd name="T75" fmla="*/ 1278 h 1326"/>
                <a:gd name="T76" fmla="*/ 1044 w 1387"/>
                <a:gd name="T77" fmla="*/ 1244 h 1326"/>
                <a:gd name="T78" fmla="*/ 336 w 1387"/>
                <a:gd name="T79" fmla="*/ 467 h 1326"/>
                <a:gd name="T80" fmla="*/ 341 w 1387"/>
                <a:gd name="T81" fmla="*/ 501 h 1326"/>
                <a:gd name="T82" fmla="*/ 413 w 1387"/>
                <a:gd name="T83" fmla="*/ 745 h 1326"/>
                <a:gd name="T84" fmla="*/ 781 w 1387"/>
                <a:gd name="T85" fmla="*/ 1137 h 1326"/>
                <a:gd name="T86" fmla="*/ 1014 w 1387"/>
                <a:gd name="T87" fmla="*/ 1185 h 1326"/>
                <a:gd name="T88" fmla="*/ 575 w 1387"/>
                <a:gd name="T89" fmla="*/ 941 h 1326"/>
                <a:gd name="T90" fmla="*/ 340 w 1387"/>
                <a:gd name="T91" fmla="*/ 478 h 1326"/>
                <a:gd name="T92" fmla="*/ 37 w 1387"/>
                <a:gd name="T93" fmla="*/ 540 h 1326"/>
                <a:gd name="T94" fmla="*/ 16 w 1387"/>
                <a:gd name="T95" fmla="*/ 679 h 1326"/>
                <a:gd name="T96" fmla="*/ 99 w 1387"/>
                <a:gd name="T97" fmla="*/ 920 h 1326"/>
                <a:gd name="T98" fmla="*/ 129 w 1387"/>
                <a:gd name="T99" fmla="*/ 963 h 1326"/>
                <a:gd name="T100" fmla="*/ 333 w 1387"/>
                <a:gd name="T101" fmla="*/ 1147 h 1326"/>
                <a:gd name="T102" fmla="*/ 587 w 1387"/>
                <a:gd name="T103" fmla="*/ 1270 h 1326"/>
                <a:gd name="T104" fmla="*/ 1135 w 1387"/>
                <a:gd name="T105" fmla="*/ 1229 h 1326"/>
                <a:gd name="T106" fmla="*/ 1125 w 1387"/>
                <a:gd name="T107" fmla="*/ 1230 h 1326"/>
                <a:gd name="T108" fmla="*/ 897 w 1387"/>
                <a:gd name="T109" fmla="*/ 1292 h 1326"/>
                <a:gd name="T110" fmla="*/ 532 w 1387"/>
                <a:gd name="T111" fmla="*/ 1230 h 1326"/>
                <a:gd name="T112" fmla="*/ 129 w 1387"/>
                <a:gd name="T113" fmla="*/ 938 h 1326"/>
                <a:gd name="T114" fmla="*/ 56 w 1387"/>
                <a:gd name="T115" fmla="*/ 804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87" h="1326">
                  <a:moveTo>
                    <a:pt x="318" y="312"/>
                  </a:moveTo>
                  <a:cubicBezTo>
                    <a:pt x="330" y="283"/>
                    <a:pt x="333" y="253"/>
                    <a:pt x="346" y="226"/>
                  </a:cubicBezTo>
                  <a:cubicBezTo>
                    <a:pt x="353" y="212"/>
                    <a:pt x="365" y="202"/>
                    <a:pt x="371" y="189"/>
                  </a:cubicBezTo>
                  <a:cubicBezTo>
                    <a:pt x="375" y="182"/>
                    <a:pt x="375" y="174"/>
                    <a:pt x="379" y="166"/>
                  </a:cubicBezTo>
                  <a:cubicBezTo>
                    <a:pt x="394" y="139"/>
                    <a:pt x="413" y="109"/>
                    <a:pt x="433" y="90"/>
                  </a:cubicBezTo>
                  <a:cubicBezTo>
                    <a:pt x="440" y="82"/>
                    <a:pt x="452" y="76"/>
                    <a:pt x="461" y="68"/>
                  </a:cubicBezTo>
                  <a:cubicBezTo>
                    <a:pt x="481" y="50"/>
                    <a:pt x="506" y="28"/>
                    <a:pt x="534" y="17"/>
                  </a:cubicBezTo>
                  <a:cubicBezTo>
                    <a:pt x="554" y="8"/>
                    <a:pt x="592" y="2"/>
                    <a:pt x="615" y="2"/>
                  </a:cubicBezTo>
                  <a:cubicBezTo>
                    <a:pt x="632" y="1"/>
                    <a:pt x="650" y="0"/>
                    <a:pt x="665" y="3"/>
                  </a:cubicBezTo>
                  <a:cubicBezTo>
                    <a:pt x="677" y="6"/>
                    <a:pt x="689" y="14"/>
                    <a:pt x="701" y="17"/>
                  </a:cubicBezTo>
                  <a:cubicBezTo>
                    <a:pt x="729" y="22"/>
                    <a:pt x="756" y="27"/>
                    <a:pt x="781" y="36"/>
                  </a:cubicBezTo>
                  <a:cubicBezTo>
                    <a:pt x="814" y="49"/>
                    <a:pt x="846" y="65"/>
                    <a:pt x="877" y="80"/>
                  </a:cubicBezTo>
                  <a:cubicBezTo>
                    <a:pt x="894" y="87"/>
                    <a:pt x="906" y="96"/>
                    <a:pt x="927" y="101"/>
                  </a:cubicBezTo>
                  <a:cubicBezTo>
                    <a:pt x="970" y="128"/>
                    <a:pt x="1012" y="157"/>
                    <a:pt x="1053" y="188"/>
                  </a:cubicBezTo>
                  <a:cubicBezTo>
                    <a:pt x="1104" y="225"/>
                    <a:pt x="1148" y="280"/>
                    <a:pt x="1190" y="329"/>
                  </a:cubicBezTo>
                  <a:cubicBezTo>
                    <a:pt x="1209" y="351"/>
                    <a:pt x="1226" y="375"/>
                    <a:pt x="1243" y="398"/>
                  </a:cubicBezTo>
                  <a:cubicBezTo>
                    <a:pt x="1260" y="423"/>
                    <a:pt x="1274" y="448"/>
                    <a:pt x="1293" y="472"/>
                  </a:cubicBezTo>
                  <a:cubicBezTo>
                    <a:pt x="1315" y="545"/>
                    <a:pt x="1357" y="617"/>
                    <a:pt x="1372" y="699"/>
                  </a:cubicBezTo>
                  <a:cubicBezTo>
                    <a:pt x="1381" y="744"/>
                    <a:pt x="1387" y="786"/>
                    <a:pt x="1386" y="832"/>
                  </a:cubicBezTo>
                  <a:cubicBezTo>
                    <a:pt x="1384" y="873"/>
                    <a:pt x="1381" y="913"/>
                    <a:pt x="1372" y="955"/>
                  </a:cubicBezTo>
                  <a:cubicBezTo>
                    <a:pt x="1369" y="970"/>
                    <a:pt x="1362" y="987"/>
                    <a:pt x="1362" y="1003"/>
                  </a:cubicBezTo>
                  <a:cubicBezTo>
                    <a:pt x="1345" y="1066"/>
                    <a:pt x="1307" y="1121"/>
                    <a:pt x="1246" y="1151"/>
                  </a:cubicBezTo>
                  <a:cubicBezTo>
                    <a:pt x="1237" y="1164"/>
                    <a:pt x="1220" y="1170"/>
                    <a:pt x="1203" y="1176"/>
                  </a:cubicBezTo>
                  <a:cubicBezTo>
                    <a:pt x="1195" y="1190"/>
                    <a:pt x="1183" y="1202"/>
                    <a:pt x="1176" y="1219"/>
                  </a:cubicBezTo>
                  <a:cubicBezTo>
                    <a:pt x="1090" y="1298"/>
                    <a:pt x="931" y="1326"/>
                    <a:pt x="793" y="1322"/>
                  </a:cubicBezTo>
                  <a:cubicBezTo>
                    <a:pt x="746" y="1320"/>
                    <a:pt x="697" y="1308"/>
                    <a:pt x="648" y="1298"/>
                  </a:cubicBezTo>
                  <a:cubicBezTo>
                    <a:pt x="602" y="1289"/>
                    <a:pt x="556" y="1278"/>
                    <a:pt x="517" y="1262"/>
                  </a:cubicBezTo>
                  <a:cubicBezTo>
                    <a:pt x="512" y="1260"/>
                    <a:pt x="507" y="1254"/>
                    <a:pt x="501" y="1252"/>
                  </a:cubicBezTo>
                  <a:cubicBezTo>
                    <a:pt x="464" y="1237"/>
                    <a:pt x="431" y="1221"/>
                    <a:pt x="398" y="1202"/>
                  </a:cubicBezTo>
                  <a:cubicBezTo>
                    <a:pt x="386" y="1195"/>
                    <a:pt x="376" y="1186"/>
                    <a:pt x="364" y="1179"/>
                  </a:cubicBezTo>
                  <a:cubicBezTo>
                    <a:pt x="354" y="1172"/>
                    <a:pt x="341" y="1169"/>
                    <a:pt x="331" y="1162"/>
                  </a:cubicBezTo>
                  <a:cubicBezTo>
                    <a:pt x="285" y="1130"/>
                    <a:pt x="236" y="1093"/>
                    <a:pt x="193" y="1056"/>
                  </a:cubicBezTo>
                  <a:cubicBezTo>
                    <a:pt x="185" y="1048"/>
                    <a:pt x="176" y="1041"/>
                    <a:pt x="169" y="1033"/>
                  </a:cubicBezTo>
                  <a:cubicBezTo>
                    <a:pt x="157" y="1020"/>
                    <a:pt x="146" y="1010"/>
                    <a:pt x="134" y="995"/>
                  </a:cubicBezTo>
                  <a:cubicBezTo>
                    <a:pt x="82" y="930"/>
                    <a:pt x="33" y="849"/>
                    <a:pt x="14" y="755"/>
                  </a:cubicBezTo>
                  <a:cubicBezTo>
                    <a:pt x="13" y="750"/>
                    <a:pt x="10" y="746"/>
                    <a:pt x="7" y="742"/>
                  </a:cubicBezTo>
                  <a:cubicBezTo>
                    <a:pt x="1" y="693"/>
                    <a:pt x="0" y="651"/>
                    <a:pt x="6" y="604"/>
                  </a:cubicBezTo>
                  <a:cubicBezTo>
                    <a:pt x="11" y="562"/>
                    <a:pt x="19" y="526"/>
                    <a:pt x="39" y="491"/>
                  </a:cubicBezTo>
                  <a:cubicBezTo>
                    <a:pt x="45" y="481"/>
                    <a:pt x="55" y="471"/>
                    <a:pt x="62" y="460"/>
                  </a:cubicBezTo>
                  <a:cubicBezTo>
                    <a:pt x="97" y="404"/>
                    <a:pt x="153" y="366"/>
                    <a:pt x="210" y="334"/>
                  </a:cubicBezTo>
                  <a:cubicBezTo>
                    <a:pt x="252" y="325"/>
                    <a:pt x="273" y="315"/>
                    <a:pt x="318" y="312"/>
                  </a:cubicBezTo>
                  <a:close/>
                  <a:moveTo>
                    <a:pt x="1231" y="1142"/>
                  </a:moveTo>
                  <a:cubicBezTo>
                    <a:pt x="1255" y="1130"/>
                    <a:pt x="1278" y="1120"/>
                    <a:pt x="1291" y="1104"/>
                  </a:cubicBezTo>
                  <a:cubicBezTo>
                    <a:pt x="1295" y="1099"/>
                    <a:pt x="1296" y="1090"/>
                    <a:pt x="1299" y="1086"/>
                  </a:cubicBezTo>
                  <a:cubicBezTo>
                    <a:pt x="1304" y="1080"/>
                    <a:pt x="1312" y="1077"/>
                    <a:pt x="1317" y="1069"/>
                  </a:cubicBezTo>
                  <a:cubicBezTo>
                    <a:pt x="1333" y="1048"/>
                    <a:pt x="1344" y="1018"/>
                    <a:pt x="1349" y="995"/>
                  </a:cubicBezTo>
                  <a:cubicBezTo>
                    <a:pt x="1352" y="983"/>
                    <a:pt x="1350" y="970"/>
                    <a:pt x="1352" y="958"/>
                  </a:cubicBezTo>
                  <a:cubicBezTo>
                    <a:pt x="1361" y="913"/>
                    <a:pt x="1370" y="872"/>
                    <a:pt x="1371" y="828"/>
                  </a:cubicBezTo>
                  <a:cubicBezTo>
                    <a:pt x="1371" y="780"/>
                    <a:pt x="1368" y="733"/>
                    <a:pt x="1356" y="687"/>
                  </a:cubicBezTo>
                  <a:cubicBezTo>
                    <a:pt x="1353" y="679"/>
                    <a:pt x="1350" y="670"/>
                    <a:pt x="1347" y="661"/>
                  </a:cubicBezTo>
                  <a:cubicBezTo>
                    <a:pt x="1345" y="651"/>
                    <a:pt x="1341" y="641"/>
                    <a:pt x="1337" y="631"/>
                  </a:cubicBezTo>
                  <a:cubicBezTo>
                    <a:pt x="1316" y="575"/>
                    <a:pt x="1293" y="503"/>
                    <a:pt x="1261" y="455"/>
                  </a:cubicBezTo>
                  <a:cubicBezTo>
                    <a:pt x="1242" y="425"/>
                    <a:pt x="1223" y="400"/>
                    <a:pt x="1203" y="372"/>
                  </a:cubicBezTo>
                  <a:cubicBezTo>
                    <a:pt x="1180" y="341"/>
                    <a:pt x="1155" y="309"/>
                    <a:pt x="1130" y="282"/>
                  </a:cubicBezTo>
                  <a:cubicBezTo>
                    <a:pt x="1103" y="254"/>
                    <a:pt x="1077" y="225"/>
                    <a:pt x="1047" y="203"/>
                  </a:cubicBezTo>
                  <a:cubicBezTo>
                    <a:pt x="1023" y="185"/>
                    <a:pt x="999" y="168"/>
                    <a:pt x="975" y="153"/>
                  </a:cubicBezTo>
                  <a:cubicBezTo>
                    <a:pt x="967" y="147"/>
                    <a:pt x="960" y="140"/>
                    <a:pt x="952" y="134"/>
                  </a:cubicBezTo>
                  <a:cubicBezTo>
                    <a:pt x="922" y="114"/>
                    <a:pt x="876" y="94"/>
                    <a:pt x="843" y="80"/>
                  </a:cubicBezTo>
                  <a:cubicBezTo>
                    <a:pt x="830" y="74"/>
                    <a:pt x="815" y="71"/>
                    <a:pt x="803" y="65"/>
                  </a:cubicBezTo>
                  <a:cubicBezTo>
                    <a:pt x="795" y="61"/>
                    <a:pt x="790" y="55"/>
                    <a:pt x="783" y="51"/>
                  </a:cubicBezTo>
                  <a:cubicBezTo>
                    <a:pt x="751" y="37"/>
                    <a:pt x="715" y="34"/>
                    <a:pt x="685" y="27"/>
                  </a:cubicBezTo>
                  <a:cubicBezTo>
                    <a:pt x="679" y="25"/>
                    <a:pt x="674" y="21"/>
                    <a:pt x="668" y="20"/>
                  </a:cubicBezTo>
                  <a:cubicBezTo>
                    <a:pt x="651" y="16"/>
                    <a:pt x="626" y="17"/>
                    <a:pt x="607" y="18"/>
                  </a:cubicBezTo>
                  <a:cubicBezTo>
                    <a:pt x="568" y="21"/>
                    <a:pt x="535" y="34"/>
                    <a:pt x="507" y="51"/>
                  </a:cubicBezTo>
                  <a:cubicBezTo>
                    <a:pt x="440" y="95"/>
                    <a:pt x="392" y="157"/>
                    <a:pt x="364" y="237"/>
                  </a:cubicBezTo>
                  <a:cubicBezTo>
                    <a:pt x="357" y="261"/>
                    <a:pt x="357" y="291"/>
                    <a:pt x="354" y="319"/>
                  </a:cubicBezTo>
                  <a:cubicBezTo>
                    <a:pt x="347" y="397"/>
                    <a:pt x="354" y="463"/>
                    <a:pt x="373" y="543"/>
                  </a:cubicBezTo>
                  <a:cubicBezTo>
                    <a:pt x="393" y="631"/>
                    <a:pt x="431" y="715"/>
                    <a:pt x="472" y="779"/>
                  </a:cubicBezTo>
                  <a:cubicBezTo>
                    <a:pt x="496" y="815"/>
                    <a:pt x="515" y="851"/>
                    <a:pt x="539" y="882"/>
                  </a:cubicBezTo>
                  <a:cubicBezTo>
                    <a:pt x="545" y="890"/>
                    <a:pt x="555" y="897"/>
                    <a:pt x="562" y="907"/>
                  </a:cubicBezTo>
                  <a:cubicBezTo>
                    <a:pt x="579" y="928"/>
                    <a:pt x="591" y="936"/>
                    <a:pt x="607" y="953"/>
                  </a:cubicBezTo>
                  <a:cubicBezTo>
                    <a:pt x="622" y="969"/>
                    <a:pt x="634" y="985"/>
                    <a:pt x="652" y="998"/>
                  </a:cubicBezTo>
                  <a:cubicBezTo>
                    <a:pt x="669" y="1011"/>
                    <a:pt x="686" y="1024"/>
                    <a:pt x="700" y="1041"/>
                  </a:cubicBezTo>
                  <a:cubicBezTo>
                    <a:pt x="819" y="1129"/>
                    <a:pt x="1056" y="1234"/>
                    <a:pt x="1231" y="1142"/>
                  </a:cubicBezTo>
                  <a:close/>
                  <a:moveTo>
                    <a:pt x="331" y="334"/>
                  </a:moveTo>
                  <a:cubicBezTo>
                    <a:pt x="326" y="371"/>
                    <a:pt x="328" y="416"/>
                    <a:pt x="336" y="450"/>
                  </a:cubicBezTo>
                  <a:cubicBezTo>
                    <a:pt x="333" y="409"/>
                    <a:pt x="334" y="357"/>
                    <a:pt x="340" y="314"/>
                  </a:cubicBezTo>
                  <a:cubicBezTo>
                    <a:pt x="331" y="317"/>
                    <a:pt x="332" y="327"/>
                    <a:pt x="331" y="334"/>
                  </a:cubicBezTo>
                  <a:close/>
                  <a:moveTo>
                    <a:pt x="1062" y="1212"/>
                  </a:moveTo>
                  <a:cubicBezTo>
                    <a:pt x="967" y="1226"/>
                    <a:pt x="888" y="1197"/>
                    <a:pt x="813" y="1167"/>
                  </a:cubicBezTo>
                  <a:cubicBezTo>
                    <a:pt x="793" y="1160"/>
                    <a:pt x="777" y="1148"/>
                    <a:pt x="760" y="1139"/>
                  </a:cubicBezTo>
                  <a:cubicBezTo>
                    <a:pt x="739" y="1128"/>
                    <a:pt x="716" y="1120"/>
                    <a:pt x="698" y="1107"/>
                  </a:cubicBezTo>
                  <a:cubicBezTo>
                    <a:pt x="672" y="1089"/>
                    <a:pt x="647" y="1065"/>
                    <a:pt x="622" y="1043"/>
                  </a:cubicBezTo>
                  <a:cubicBezTo>
                    <a:pt x="597" y="1020"/>
                    <a:pt x="572" y="996"/>
                    <a:pt x="550" y="971"/>
                  </a:cubicBezTo>
                  <a:cubicBezTo>
                    <a:pt x="505" y="921"/>
                    <a:pt x="468" y="861"/>
                    <a:pt x="431" y="805"/>
                  </a:cubicBezTo>
                  <a:cubicBezTo>
                    <a:pt x="425" y="797"/>
                    <a:pt x="415" y="791"/>
                    <a:pt x="411" y="782"/>
                  </a:cubicBezTo>
                  <a:cubicBezTo>
                    <a:pt x="409" y="778"/>
                    <a:pt x="411" y="771"/>
                    <a:pt x="409" y="767"/>
                  </a:cubicBezTo>
                  <a:cubicBezTo>
                    <a:pt x="407" y="762"/>
                    <a:pt x="402" y="757"/>
                    <a:pt x="399" y="752"/>
                  </a:cubicBezTo>
                  <a:cubicBezTo>
                    <a:pt x="386" y="722"/>
                    <a:pt x="375" y="688"/>
                    <a:pt x="366" y="656"/>
                  </a:cubicBezTo>
                  <a:cubicBezTo>
                    <a:pt x="362" y="643"/>
                    <a:pt x="355" y="634"/>
                    <a:pt x="353" y="623"/>
                  </a:cubicBezTo>
                  <a:cubicBezTo>
                    <a:pt x="352" y="617"/>
                    <a:pt x="354" y="609"/>
                    <a:pt x="353" y="603"/>
                  </a:cubicBezTo>
                  <a:cubicBezTo>
                    <a:pt x="351" y="596"/>
                    <a:pt x="345" y="590"/>
                    <a:pt x="343" y="583"/>
                  </a:cubicBezTo>
                  <a:cubicBezTo>
                    <a:pt x="342" y="579"/>
                    <a:pt x="344" y="574"/>
                    <a:pt x="343" y="569"/>
                  </a:cubicBezTo>
                  <a:cubicBezTo>
                    <a:pt x="323" y="496"/>
                    <a:pt x="309" y="408"/>
                    <a:pt x="316" y="330"/>
                  </a:cubicBezTo>
                  <a:cubicBezTo>
                    <a:pt x="205" y="336"/>
                    <a:pt x="115" y="401"/>
                    <a:pt x="62" y="485"/>
                  </a:cubicBezTo>
                  <a:cubicBezTo>
                    <a:pt x="58" y="530"/>
                    <a:pt x="38" y="582"/>
                    <a:pt x="39" y="626"/>
                  </a:cubicBezTo>
                  <a:cubicBezTo>
                    <a:pt x="39" y="659"/>
                    <a:pt x="45" y="699"/>
                    <a:pt x="47" y="719"/>
                  </a:cubicBezTo>
                  <a:cubicBezTo>
                    <a:pt x="55" y="778"/>
                    <a:pt x="82" y="831"/>
                    <a:pt x="104" y="880"/>
                  </a:cubicBezTo>
                  <a:cubicBezTo>
                    <a:pt x="134" y="930"/>
                    <a:pt x="179" y="966"/>
                    <a:pt x="218" y="1004"/>
                  </a:cubicBezTo>
                  <a:cubicBezTo>
                    <a:pt x="225" y="1011"/>
                    <a:pt x="229" y="1020"/>
                    <a:pt x="235" y="1026"/>
                  </a:cubicBezTo>
                  <a:cubicBezTo>
                    <a:pt x="242" y="1033"/>
                    <a:pt x="250" y="1037"/>
                    <a:pt x="257" y="1044"/>
                  </a:cubicBezTo>
                  <a:cubicBezTo>
                    <a:pt x="263" y="1051"/>
                    <a:pt x="268" y="1061"/>
                    <a:pt x="278" y="1063"/>
                  </a:cubicBezTo>
                  <a:cubicBezTo>
                    <a:pt x="279" y="1070"/>
                    <a:pt x="287" y="1070"/>
                    <a:pt x="288" y="1078"/>
                  </a:cubicBezTo>
                  <a:cubicBezTo>
                    <a:pt x="306" y="1091"/>
                    <a:pt x="325" y="1101"/>
                    <a:pt x="345" y="1114"/>
                  </a:cubicBezTo>
                  <a:cubicBezTo>
                    <a:pt x="355" y="1121"/>
                    <a:pt x="365" y="1129"/>
                    <a:pt x="376" y="1136"/>
                  </a:cubicBezTo>
                  <a:cubicBezTo>
                    <a:pt x="387" y="1142"/>
                    <a:pt x="401" y="1146"/>
                    <a:pt x="413" y="1152"/>
                  </a:cubicBezTo>
                  <a:cubicBezTo>
                    <a:pt x="436" y="1164"/>
                    <a:pt x="455" y="1179"/>
                    <a:pt x="477" y="1192"/>
                  </a:cubicBezTo>
                  <a:cubicBezTo>
                    <a:pt x="502" y="1207"/>
                    <a:pt x="523" y="1210"/>
                    <a:pt x="549" y="1220"/>
                  </a:cubicBezTo>
                  <a:cubicBezTo>
                    <a:pt x="565" y="1227"/>
                    <a:pt x="580" y="1238"/>
                    <a:pt x="595" y="1242"/>
                  </a:cubicBezTo>
                  <a:cubicBezTo>
                    <a:pt x="601" y="1244"/>
                    <a:pt x="609" y="1242"/>
                    <a:pt x="615" y="1244"/>
                  </a:cubicBezTo>
                  <a:cubicBezTo>
                    <a:pt x="632" y="1248"/>
                    <a:pt x="645" y="1258"/>
                    <a:pt x="662" y="1262"/>
                  </a:cubicBezTo>
                  <a:cubicBezTo>
                    <a:pt x="678" y="1266"/>
                    <a:pt x="704" y="1269"/>
                    <a:pt x="723" y="1270"/>
                  </a:cubicBezTo>
                  <a:cubicBezTo>
                    <a:pt x="729" y="1270"/>
                    <a:pt x="734" y="1267"/>
                    <a:pt x="740" y="1267"/>
                  </a:cubicBezTo>
                  <a:cubicBezTo>
                    <a:pt x="764" y="1267"/>
                    <a:pt x="789" y="1278"/>
                    <a:pt x="813" y="1278"/>
                  </a:cubicBezTo>
                  <a:cubicBezTo>
                    <a:pt x="845" y="1279"/>
                    <a:pt x="880" y="1279"/>
                    <a:pt x="911" y="1275"/>
                  </a:cubicBezTo>
                  <a:cubicBezTo>
                    <a:pt x="930" y="1273"/>
                    <a:pt x="952" y="1266"/>
                    <a:pt x="964" y="1265"/>
                  </a:cubicBezTo>
                  <a:cubicBezTo>
                    <a:pt x="996" y="1262"/>
                    <a:pt x="1019" y="1251"/>
                    <a:pt x="1044" y="1244"/>
                  </a:cubicBezTo>
                  <a:cubicBezTo>
                    <a:pt x="1084" y="1232"/>
                    <a:pt x="1118" y="1219"/>
                    <a:pt x="1143" y="1197"/>
                  </a:cubicBezTo>
                  <a:cubicBezTo>
                    <a:pt x="1121" y="1208"/>
                    <a:pt x="1093" y="1207"/>
                    <a:pt x="1062" y="1212"/>
                  </a:cubicBezTo>
                  <a:close/>
                  <a:moveTo>
                    <a:pt x="336" y="467"/>
                  </a:moveTo>
                  <a:cubicBezTo>
                    <a:pt x="343" y="467"/>
                    <a:pt x="339" y="454"/>
                    <a:pt x="336" y="453"/>
                  </a:cubicBezTo>
                  <a:cubicBezTo>
                    <a:pt x="338" y="460"/>
                    <a:pt x="336" y="459"/>
                    <a:pt x="336" y="467"/>
                  </a:cubicBezTo>
                  <a:close/>
                  <a:moveTo>
                    <a:pt x="341" y="501"/>
                  </a:moveTo>
                  <a:cubicBezTo>
                    <a:pt x="347" y="533"/>
                    <a:pt x="357" y="570"/>
                    <a:pt x="364" y="599"/>
                  </a:cubicBezTo>
                  <a:cubicBezTo>
                    <a:pt x="371" y="626"/>
                    <a:pt x="380" y="647"/>
                    <a:pt x="388" y="671"/>
                  </a:cubicBezTo>
                  <a:cubicBezTo>
                    <a:pt x="396" y="700"/>
                    <a:pt x="403" y="722"/>
                    <a:pt x="413" y="745"/>
                  </a:cubicBezTo>
                  <a:cubicBezTo>
                    <a:pt x="426" y="776"/>
                    <a:pt x="442" y="805"/>
                    <a:pt x="459" y="830"/>
                  </a:cubicBezTo>
                  <a:cubicBezTo>
                    <a:pt x="507" y="901"/>
                    <a:pt x="557" y="966"/>
                    <a:pt x="618" y="1023"/>
                  </a:cubicBezTo>
                  <a:cubicBezTo>
                    <a:pt x="669" y="1069"/>
                    <a:pt x="718" y="1106"/>
                    <a:pt x="781" y="1137"/>
                  </a:cubicBezTo>
                  <a:cubicBezTo>
                    <a:pt x="815" y="1154"/>
                    <a:pt x="850" y="1171"/>
                    <a:pt x="889" y="1180"/>
                  </a:cubicBezTo>
                  <a:cubicBezTo>
                    <a:pt x="955" y="1197"/>
                    <a:pt x="1017" y="1209"/>
                    <a:pt x="1083" y="1194"/>
                  </a:cubicBezTo>
                  <a:cubicBezTo>
                    <a:pt x="1058" y="1193"/>
                    <a:pt x="1036" y="1188"/>
                    <a:pt x="1014" y="1185"/>
                  </a:cubicBezTo>
                  <a:cubicBezTo>
                    <a:pt x="970" y="1180"/>
                    <a:pt x="925" y="1175"/>
                    <a:pt x="877" y="1157"/>
                  </a:cubicBezTo>
                  <a:cubicBezTo>
                    <a:pt x="848" y="1146"/>
                    <a:pt x="819" y="1130"/>
                    <a:pt x="791" y="1114"/>
                  </a:cubicBezTo>
                  <a:cubicBezTo>
                    <a:pt x="709" y="1068"/>
                    <a:pt x="635" y="1009"/>
                    <a:pt x="575" y="941"/>
                  </a:cubicBezTo>
                  <a:cubicBezTo>
                    <a:pt x="555" y="919"/>
                    <a:pt x="535" y="898"/>
                    <a:pt x="517" y="873"/>
                  </a:cubicBezTo>
                  <a:cubicBezTo>
                    <a:pt x="463" y="797"/>
                    <a:pt x="418" y="710"/>
                    <a:pt x="379" y="621"/>
                  </a:cubicBezTo>
                  <a:cubicBezTo>
                    <a:pt x="360" y="571"/>
                    <a:pt x="355" y="519"/>
                    <a:pt x="340" y="478"/>
                  </a:cubicBezTo>
                  <a:cubicBezTo>
                    <a:pt x="340" y="487"/>
                    <a:pt x="340" y="494"/>
                    <a:pt x="341" y="501"/>
                  </a:cubicBezTo>
                  <a:close/>
                  <a:moveTo>
                    <a:pt x="34" y="551"/>
                  </a:moveTo>
                  <a:cubicBezTo>
                    <a:pt x="39" y="552"/>
                    <a:pt x="39" y="540"/>
                    <a:pt x="37" y="540"/>
                  </a:cubicBezTo>
                  <a:cubicBezTo>
                    <a:pt x="36" y="543"/>
                    <a:pt x="35" y="547"/>
                    <a:pt x="34" y="551"/>
                  </a:cubicBezTo>
                  <a:close/>
                  <a:moveTo>
                    <a:pt x="21" y="667"/>
                  </a:moveTo>
                  <a:cubicBezTo>
                    <a:pt x="20" y="672"/>
                    <a:pt x="16" y="675"/>
                    <a:pt x="16" y="679"/>
                  </a:cubicBezTo>
                  <a:cubicBezTo>
                    <a:pt x="14" y="700"/>
                    <a:pt x="20" y="718"/>
                    <a:pt x="26" y="737"/>
                  </a:cubicBezTo>
                  <a:cubicBezTo>
                    <a:pt x="26" y="742"/>
                    <a:pt x="21" y="733"/>
                    <a:pt x="22" y="740"/>
                  </a:cubicBezTo>
                  <a:cubicBezTo>
                    <a:pt x="42" y="814"/>
                    <a:pt x="62" y="864"/>
                    <a:pt x="99" y="920"/>
                  </a:cubicBezTo>
                  <a:cubicBezTo>
                    <a:pt x="101" y="922"/>
                    <a:pt x="107" y="921"/>
                    <a:pt x="109" y="925"/>
                  </a:cubicBezTo>
                  <a:cubicBezTo>
                    <a:pt x="113" y="937"/>
                    <a:pt x="120" y="946"/>
                    <a:pt x="129" y="953"/>
                  </a:cubicBezTo>
                  <a:cubicBezTo>
                    <a:pt x="130" y="959"/>
                    <a:pt x="126" y="960"/>
                    <a:pt x="129" y="963"/>
                  </a:cubicBezTo>
                  <a:cubicBezTo>
                    <a:pt x="150" y="989"/>
                    <a:pt x="173" y="1013"/>
                    <a:pt x="198" y="1034"/>
                  </a:cubicBezTo>
                  <a:cubicBezTo>
                    <a:pt x="220" y="1063"/>
                    <a:pt x="247" y="1086"/>
                    <a:pt x="280" y="1104"/>
                  </a:cubicBezTo>
                  <a:cubicBezTo>
                    <a:pt x="289" y="1127"/>
                    <a:pt x="322" y="1126"/>
                    <a:pt x="333" y="1147"/>
                  </a:cubicBezTo>
                  <a:cubicBezTo>
                    <a:pt x="365" y="1162"/>
                    <a:pt x="388" y="1181"/>
                    <a:pt x="418" y="1195"/>
                  </a:cubicBezTo>
                  <a:cubicBezTo>
                    <a:pt x="451" y="1212"/>
                    <a:pt x="481" y="1226"/>
                    <a:pt x="516" y="1242"/>
                  </a:cubicBezTo>
                  <a:cubicBezTo>
                    <a:pt x="538" y="1252"/>
                    <a:pt x="563" y="1263"/>
                    <a:pt x="587" y="1270"/>
                  </a:cubicBezTo>
                  <a:cubicBezTo>
                    <a:pt x="698" y="1304"/>
                    <a:pt x="823" y="1311"/>
                    <a:pt x="937" y="1297"/>
                  </a:cubicBezTo>
                  <a:cubicBezTo>
                    <a:pt x="1006" y="1288"/>
                    <a:pt x="1072" y="1269"/>
                    <a:pt x="1128" y="1237"/>
                  </a:cubicBezTo>
                  <a:cubicBezTo>
                    <a:pt x="1131" y="1234"/>
                    <a:pt x="1131" y="1230"/>
                    <a:pt x="1135" y="1229"/>
                  </a:cubicBezTo>
                  <a:cubicBezTo>
                    <a:pt x="1139" y="1225"/>
                    <a:pt x="1146" y="1225"/>
                    <a:pt x="1151" y="1222"/>
                  </a:cubicBezTo>
                  <a:cubicBezTo>
                    <a:pt x="1162" y="1215"/>
                    <a:pt x="1180" y="1193"/>
                    <a:pt x="1178" y="1185"/>
                  </a:cubicBezTo>
                  <a:cubicBezTo>
                    <a:pt x="1167" y="1207"/>
                    <a:pt x="1141" y="1214"/>
                    <a:pt x="1125" y="1230"/>
                  </a:cubicBezTo>
                  <a:cubicBezTo>
                    <a:pt x="1107" y="1233"/>
                    <a:pt x="1099" y="1242"/>
                    <a:pt x="1087" y="1247"/>
                  </a:cubicBezTo>
                  <a:cubicBezTo>
                    <a:pt x="1069" y="1254"/>
                    <a:pt x="1055" y="1258"/>
                    <a:pt x="1044" y="1262"/>
                  </a:cubicBezTo>
                  <a:cubicBezTo>
                    <a:pt x="998" y="1279"/>
                    <a:pt x="948" y="1281"/>
                    <a:pt x="897" y="1292"/>
                  </a:cubicBezTo>
                  <a:cubicBezTo>
                    <a:pt x="886" y="1288"/>
                    <a:pt x="866" y="1290"/>
                    <a:pt x="853" y="1293"/>
                  </a:cubicBezTo>
                  <a:cubicBezTo>
                    <a:pt x="783" y="1290"/>
                    <a:pt x="710" y="1288"/>
                    <a:pt x="643" y="1268"/>
                  </a:cubicBezTo>
                  <a:cubicBezTo>
                    <a:pt x="612" y="1260"/>
                    <a:pt x="572" y="1251"/>
                    <a:pt x="532" y="1230"/>
                  </a:cubicBezTo>
                  <a:cubicBezTo>
                    <a:pt x="527" y="1228"/>
                    <a:pt x="527" y="1231"/>
                    <a:pt x="521" y="1230"/>
                  </a:cubicBezTo>
                  <a:cubicBezTo>
                    <a:pt x="480" y="1210"/>
                    <a:pt x="445" y="1185"/>
                    <a:pt x="404" y="1166"/>
                  </a:cubicBezTo>
                  <a:cubicBezTo>
                    <a:pt x="289" y="1111"/>
                    <a:pt x="211" y="1022"/>
                    <a:pt x="129" y="938"/>
                  </a:cubicBezTo>
                  <a:cubicBezTo>
                    <a:pt x="108" y="908"/>
                    <a:pt x="88" y="877"/>
                    <a:pt x="69" y="845"/>
                  </a:cubicBezTo>
                  <a:cubicBezTo>
                    <a:pt x="66" y="833"/>
                    <a:pt x="62" y="823"/>
                    <a:pt x="56" y="815"/>
                  </a:cubicBezTo>
                  <a:cubicBezTo>
                    <a:pt x="53" y="810"/>
                    <a:pt x="56" y="810"/>
                    <a:pt x="56" y="804"/>
                  </a:cubicBezTo>
                  <a:cubicBezTo>
                    <a:pt x="23" y="737"/>
                    <a:pt x="25" y="668"/>
                    <a:pt x="29" y="586"/>
                  </a:cubicBezTo>
                  <a:cubicBezTo>
                    <a:pt x="17" y="611"/>
                    <a:pt x="26" y="642"/>
                    <a:pt x="21" y="6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10"/>
            <p:cNvSpPr>
              <a:spLocks noEditPoints="1"/>
            </p:cNvSpPr>
            <p:nvPr/>
          </p:nvSpPr>
          <p:spPr bwMode="auto">
            <a:xfrm>
              <a:off x="6215063" y="1930400"/>
              <a:ext cx="209550" cy="255588"/>
            </a:xfrm>
            <a:custGeom>
              <a:avLst/>
              <a:gdLst>
                <a:gd name="T0" fmla="*/ 111 w 324"/>
                <a:gd name="T1" fmla="*/ 0 h 396"/>
                <a:gd name="T2" fmla="*/ 317 w 324"/>
                <a:gd name="T3" fmla="*/ 239 h 396"/>
                <a:gd name="T4" fmla="*/ 275 w 324"/>
                <a:gd name="T5" fmla="*/ 368 h 396"/>
                <a:gd name="T6" fmla="*/ 249 w 324"/>
                <a:gd name="T7" fmla="*/ 380 h 396"/>
                <a:gd name="T8" fmla="*/ 6 w 324"/>
                <a:gd name="T9" fmla="*/ 129 h 396"/>
                <a:gd name="T10" fmla="*/ 8 w 324"/>
                <a:gd name="T11" fmla="*/ 60 h 396"/>
                <a:gd name="T12" fmla="*/ 36 w 324"/>
                <a:gd name="T13" fmla="*/ 16 h 396"/>
                <a:gd name="T14" fmla="*/ 111 w 324"/>
                <a:gd name="T15" fmla="*/ 0 h 396"/>
                <a:gd name="T16" fmla="*/ 114 w 324"/>
                <a:gd name="T17" fmla="*/ 20 h 396"/>
                <a:gd name="T18" fmla="*/ 48 w 324"/>
                <a:gd name="T19" fmla="*/ 35 h 396"/>
                <a:gd name="T20" fmla="*/ 61 w 324"/>
                <a:gd name="T21" fmla="*/ 224 h 396"/>
                <a:gd name="T22" fmla="*/ 101 w 324"/>
                <a:gd name="T23" fmla="*/ 290 h 396"/>
                <a:gd name="T24" fmla="*/ 144 w 324"/>
                <a:gd name="T25" fmla="*/ 337 h 396"/>
                <a:gd name="T26" fmla="*/ 196 w 324"/>
                <a:gd name="T27" fmla="*/ 362 h 396"/>
                <a:gd name="T28" fmla="*/ 282 w 324"/>
                <a:gd name="T29" fmla="*/ 345 h 396"/>
                <a:gd name="T30" fmla="*/ 289 w 324"/>
                <a:gd name="T31" fmla="*/ 194 h 396"/>
                <a:gd name="T32" fmla="*/ 242 w 324"/>
                <a:gd name="T33" fmla="*/ 111 h 396"/>
                <a:gd name="T34" fmla="*/ 239 w 324"/>
                <a:gd name="T35" fmla="*/ 99 h 396"/>
                <a:gd name="T36" fmla="*/ 114 w 324"/>
                <a:gd name="T37" fmla="*/ 2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4" h="396">
                  <a:moveTo>
                    <a:pt x="111" y="0"/>
                  </a:moveTo>
                  <a:cubicBezTo>
                    <a:pt x="226" y="31"/>
                    <a:pt x="287" y="128"/>
                    <a:pt x="317" y="239"/>
                  </a:cubicBezTo>
                  <a:cubicBezTo>
                    <a:pt x="324" y="294"/>
                    <a:pt x="318" y="344"/>
                    <a:pt x="275" y="368"/>
                  </a:cubicBezTo>
                  <a:cubicBezTo>
                    <a:pt x="267" y="373"/>
                    <a:pt x="260" y="378"/>
                    <a:pt x="249" y="380"/>
                  </a:cubicBezTo>
                  <a:cubicBezTo>
                    <a:pt x="138" y="396"/>
                    <a:pt x="24" y="252"/>
                    <a:pt x="6" y="129"/>
                  </a:cubicBezTo>
                  <a:cubicBezTo>
                    <a:pt x="2" y="101"/>
                    <a:pt x="0" y="85"/>
                    <a:pt x="8" y="60"/>
                  </a:cubicBezTo>
                  <a:cubicBezTo>
                    <a:pt x="13" y="46"/>
                    <a:pt x="26" y="23"/>
                    <a:pt x="36" y="16"/>
                  </a:cubicBezTo>
                  <a:cubicBezTo>
                    <a:pt x="54" y="5"/>
                    <a:pt x="87" y="3"/>
                    <a:pt x="111" y="0"/>
                  </a:cubicBezTo>
                  <a:close/>
                  <a:moveTo>
                    <a:pt x="114" y="20"/>
                  </a:moveTo>
                  <a:cubicBezTo>
                    <a:pt x="90" y="20"/>
                    <a:pt x="65" y="17"/>
                    <a:pt x="48" y="35"/>
                  </a:cubicBezTo>
                  <a:cubicBezTo>
                    <a:pt x="15" y="87"/>
                    <a:pt x="28" y="183"/>
                    <a:pt x="61" y="224"/>
                  </a:cubicBezTo>
                  <a:cubicBezTo>
                    <a:pt x="68" y="252"/>
                    <a:pt x="83" y="268"/>
                    <a:pt x="101" y="290"/>
                  </a:cubicBezTo>
                  <a:cubicBezTo>
                    <a:pt x="115" y="308"/>
                    <a:pt x="129" y="327"/>
                    <a:pt x="144" y="337"/>
                  </a:cubicBezTo>
                  <a:cubicBezTo>
                    <a:pt x="154" y="344"/>
                    <a:pt x="179" y="356"/>
                    <a:pt x="196" y="362"/>
                  </a:cubicBezTo>
                  <a:cubicBezTo>
                    <a:pt x="230" y="374"/>
                    <a:pt x="263" y="363"/>
                    <a:pt x="282" y="345"/>
                  </a:cubicBezTo>
                  <a:cubicBezTo>
                    <a:pt x="319" y="312"/>
                    <a:pt x="297" y="239"/>
                    <a:pt x="289" y="194"/>
                  </a:cubicBezTo>
                  <a:cubicBezTo>
                    <a:pt x="275" y="164"/>
                    <a:pt x="265" y="135"/>
                    <a:pt x="242" y="111"/>
                  </a:cubicBezTo>
                  <a:cubicBezTo>
                    <a:pt x="240" y="108"/>
                    <a:pt x="240" y="103"/>
                    <a:pt x="239" y="99"/>
                  </a:cubicBezTo>
                  <a:cubicBezTo>
                    <a:pt x="207" y="69"/>
                    <a:pt x="167" y="19"/>
                    <a:pt x="11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9" name="组合 268"/>
          <p:cNvGrpSpPr/>
          <p:nvPr/>
        </p:nvGrpSpPr>
        <p:grpSpPr>
          <a:xfrm>
            <a:off x="9363821" y="3810253"/>
            <a:ext cx="965200" cy="960690"/>
            <a:chOff x="8181975" y="1892300"/>
            <a:chExt cx="679451" cy="676276"/>
          </a:xfrm>
        </p:grpSpPr>
        <p:sp>
          <p:nvSpPr>
            <p:cNvPr id="161" name="Freeform 111"/>
            <p:cNvSpPr/>
            <p:nvPr/>
          </p:nvSpPr>
          <p:spPr bwMode="auto">
            <a:xfrm>
              <a:off x="8723313" y="2473325"/>
              <a:ext cx="15875" cy="39688"/>
            </a:xfrm>
            <a:custGeom>
              <a:avLst/>
              <a:gdLst>
                <a:gd name="T0" fmla="*/ 4 w 23"/>
                <a:gd name="T1" fmla="*/ 0 h 62"/>
                <a:gd name="T2" fmla="*/ 14 w 23"/>
                <a:gd name="T3" fmla="*/ 3 h 62"/>
                <a:gd name="T4" fmla="*/ 15 w 23"/>
                <a:gd name="T5" fmla="*/ 62 h 62"/>
                <a:gd name="T6" fmla="*/ 4 w 23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62">
                  <a:moveTo>
                    <a:pt x="4" y="0"/>
                  </a:moveTo>
                  <a:cubicBezTo>
                    <a:pt x="8" y="1"/>
                    <a:pt x="11" y="2"/>
                    <a:pt x="14" y="3"/>
                  </a:cubicBezTo>
                  <a:cubicBezTo>
                    <a:pt x="10" y="29"/>
                    <a:pt x="23" y="44"/>
                    <a:pt x="15" y="62"/>
                  </a:cubicBezTo>
                  <a:cubicBezTo>
                    <a:pt x="0" y="49"/>
                    <a:pt x="1" y="21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12"/>
            <p:cNvSpPr>
              <a:spLocks noEditPoints="1"/>
            </p:cNvSpPr>
            <p:nvPr/>
          </p:nvSpPr>
          <p:spPr bwMode="auto">
            <a:xfrm>
              <a:off x="8181975" y="1892300"/>
              <a:ext cx="177800" cy="655638"/>
            </a:xfrm>
            <a:custGeom>
              <a:avLst/>
              <a:gdLst>
                <a:gd name="T0" fmla="*/ 200 w 276"/>
                <a:gd name="T1" fmla="*/ 596 h 1013"/>
                <a:gd name="T2" fmla="*/ 172 w 276"/>
                <a:gd name="T3" fmla="*/ 641 h 1013"/>
                <a:gd name="T4" fmla="*/ 170 w 276"/>
                <a:gd name="T5" fmla="*/ 697 h 1013"/>
                <a:gd name="T6" fmla="*/ 149 w 276"/>
                <a:gd name="T7" fmla="*/ 989 h 1013"/>
                <a:gd name="T8" fmla="*/ 77 w 276"/>
                <a:gd name="T9" fmla="*/ 1003 h 1013"/>
                <a:gd name="T10" fmla="*/ 64 w 276"/>
                <a:gd name="T11" fmla="*/ 945 h 1013"/>
                <a:gd name="T12" fmla="*/ 69 w 276"/>
                <a:gd name="T13" fmla="*/ 697 h 1013"/>
                <a:gd name="T14" fmla="*/ 51 w 276"/>
                <a:gd name="T15" fmla="*/ 656 h 1013"/>
                <a:gd name="T16" fmla="*/ 77 w 276"/>
                <a:gd name="T17" fmla="*/ 618 h 1013"/>
                <a:gd name="T18" fmla="*/ 77 w 276"/>
                <a:gd name="T19" fmla="*/ 558 h 1013"/>
                <a:gd name="T20" fmla="*/ 21 w 276"/>
                <a:gd name="T21" fmla="*/ 456 h 1013"/>
                <a:gd name="T22" fmla="*/ 49 w 276"/>
                <a:gd name="T23" fmla="*/ 251 h 1013"/>
                <a:gd name="T24" fmla="*/ 82 w 276"/>
                <a:gd name="T25" fmla="*/ 184 h 1013"/>
                <a:gd name="T26" fmla="*/ 82 w 276"/>
                <a:gd name="T27" fmla="*/ 86 h 1013"/>
                <a:gd name="T28" fmla="*/ 157 w 276"/>
                <a:gd name="T29" fmla="*/ 2 h 1013"/>
                <a:gd name="T30" fmla="*/ 179 w 276"/>
                <a:gd name="T31" fmla="*/ 124 h 1013"/>
                <a:gd name="T32" fmla="*/ 240 w 276"/>
                <a:gd name="T33" fmla="*/ 445 h 1013"/>
                <a:gd name="T34" fmla="*/ 175 w 276"/>
                <a:gd name="T35" fmla="*/ 556 h 1013"/>
                <a:gd name="T36" fmla="*/ 180 w 276"/>
                <a:gd name="T37" fmla="*/ 329 h 1013"/>
                <a:gd name="T38" fmla="*/ 135 w 276"/>
                <a:gd name="T39" fmla="*/ 385 h 1013"/>
                <a:gd name="T40" fmla="*/ 119 w 276"/>
                <a:gd name="T41" fmla="*/ 302 h 1013"/>
                <a:gd name="T42" fmla="*/ 130 w 276"/>
                <a:gd name="T43" fmla="*/ 294 h 1013"/>
                <a:gd name="T44" fmla="*/ 130 w 276"/>
                <a:gd name="T45" fmla="*/ 136 h 1013"/>
                <a:gd name="T46" fmla="*/ 132 w 276"/>
                <a:gd name="T47" fmla="*/ 20 h 1013"/>
                <a:gd name="T48" fmla="*/ 115 w 276"/>
                <a:gd name="T49" fmla="*/ 126 h 1013"/>
                <a:gd name="T50" fmla="*/ 79 w 276"/>
                <a:gd name="T51" fmla="*/ 217 h 1013"/>
                <a:gd name="T52" fmla="*/ 56 w 276"/>
                <a:gd name="T53" fmla="*/ 266 h 1013"/>
                <a:gd name="T54" fmla="*/ 31 w 276"/>
                <a:gd name="T55" fmla="*/ 327 h 1013"/>
                <a:gd name="T56" fmla="*/ 92 w 276"/>
                <a:gd name="T57" fmla="*/ 559 h 1013"/>
                <a:gd name="T58" fmla="*/ 227 w 276"/>
                <a:gd name="T59" fmla="*/ 422 h 1013"/>
                <a:gd name="T60" fmla="*/ 220 w 276"/>
                <a:gd name="T61" fmla="*/ 294 h 1013"/>
                <a:gd name="T62" fmla="*/ 180 w 276"/>
                <a:gd name="T63" fmla="*/ 206 h 1013"/>
                <a:gd name="T64" fmla="*/ 162 w 276"/>
                <a:gd name="T65" fmla="*/ 119 h 1013"/>
                <a:gd name="T66" fmla="*/ 150 w 276"/>
                <a:gd name="T67" fmla="*/ 16 h 1013"/>
                <a:gd name="T68" fmla="*/ 155 w 276"/>
                <a:gd name="T69" fmla="*/ 294 h 1013"/>
                <a:gd name="T70" fmla="*/ 150 w 276"/>
                <a:gd name="T71" fmla="*/ 314 h 1013"/>
                <a:gd name="T72" fmla="*/ 112 w 276"/>
                <a:gd name="T73" fmla="*/ 335 h 1013"/>
                <a:gd name="T74" fmla="*/ 135 w 276"/>
                <a:gd name="T75" fmla="*/ 320 h 1013"/>
                <a:gd name="T76" fmla="*/ 74 w 276"/>
                <a:gd name="T77" fmla="*/ 599 h 1013"/>
                <a:gd name="T78" fmla="*/ 185 w 276"/>
                <a:gd name="T79" fmla="*/ 594 h 1013"/>
                <a:gd name="T80" fmla="*/ 74 w 276"/>
                <a:gd name="T81" fmla="*/ 599 h 1013"/>
                <a:gd name="T82" fmla="*/ 92 w 276"/>
                <a:gd name="T83" fmla="*/ 639 h 1013"/>
                <a:gd name="T84" fmla="*/ 159 w 276"/>
                <a:gd name="T85" fmla="*/ 616 h 1013"/>
                <a:gd name="T86" fmla="*/ 162 w 276"/>
                <a:gd name="T87" fmla="*/ 662 h 1013"/>
                <a:gd name="T88" fmla="*/ 62 w 276"/>
                <a:gd name="T89" fmla="*/ 677 h 1013"/>
                <a:gd name="T90" fmla="*/ 180 w 276"/>
                <a:gd name="T91" fmla="*/ 667 h 1013"/>
                <a:gd name="T92" fmla="*/ 89 w 276"/>
                <a:gd name="T93" fmla="*/ 696 h 1013"/>
                <a:gd name="T94" fmla="*/ 79 w 276"/>
                <a:gd name="T95" fmla="*/ 887 h 1013"/>
                <a:gd name="T96" fmla="*/ 139 w 276"/>
                <a:gd name="T97" fmla="*/ 960 h 1013"/>
                <a:gd name="T98" fmla="*/ 152 w 276"/>
                <a:gd name="T99" fmla="*/ 875 h 1013"/>
                <a:gd name="T100" fmla="*/ 147 w 276"/>
                <a:gd name="T101" fmla="*/ 696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76" h="1013">
                  <a:moveTo>
                    <a:pt x="175" y="556"/>
                  </a:moveTo>
                  <a:cubicBezTo>
                    <a:pt x="185" y="562"/>
                    <a:pt x="204" y="578"/>
                    <a:pt x="200" y="596"/>
                  </a:cubicBezTo>
                  <a:cubicBezTo>
                    <a:pt x="198" y="608"/>
                    <a:pt x="186" y="609"/>
                    <a:pt x="174" y="614"/>
                  </a:cubicBezTo>
                  <a:cubicBezTo>
                    <a:pt x="171" y="625"/>
                    <a:pt x="170" y="633"/>
                    <a:pt x="172" y="641"/>
                  </a:cubicBezTo>
                  <a:cubicBezTo>
                    <a:pt x="179" y="643"/>
                    <a:pt x="184" y="649"/>
                    <a:pt x="189" y="646"/>
                  </a:cubicBezTo>
                  <a:cubicBezTo>
                    <a:pt x="205" y="666"/>
                    <a:pt x="199" y="697"/>
                    <a:pt x="170" y="697"/>
                  </a:cubicBezTo>
                  <a:cubicBezTo>
                    <a:pt x="164" y="762"/>
                    <a:pt x="165" y="844"/>
                    <a:pt x="160" y="913"/>
                  </a:cubicBezTo>
                  <a:cubicBezTo>
                    <a:pt x="158" y="940"/>
                    <a:pt x="159" y="964"/>
                    <a:pt x="149" y="989"/>
                  </a:cubicBezTo>
                  <a:cubicBezTo>
                    <a:pt x="144" y="994"/>
                    <a:pt x="138" y="998"/>
                    <a:pt x="135" y="1004"/>
                  </a:cubicBezTo>
                  <a:cubicBezTo>
                    <a:pt x="116" y="1013"/>
                    <a:pt x="93" y="1008"/>
                    <a:pt x="77" y="1003"/>
                  </a:cubicBezTo>
                  <a:cubicBezTo>
                    <a:pt x="66" y="989"/>
                    <a:pt x="66" y="976"/>
                    <a:pt x="67" y="960"/>
                  </a:cubicBezTo>
                  <a:cubicBezTo>
                    <a:pt x="68" y="954"/>
                    <a:pt x="64" y="949"/>
                    <a:pt x="64" y="945"/>
                  </a:cubicBezTo>
                  <a:cubicBezTo>
                    <a:pt x="64" y="940"/>
                    <a:pt x="67" y="934"/>
                    <a:pt x="67" y="930"/>
                  </a:cubicBezTo>
                  <a:cubicBezTo>
                    <a:pt x="74" y="850"/>
                    <a:pt x="69" y="774"/>
                    <a:pt x="69" y="697"/>
                  </a:cubicBezTo>
                  <a:cubicBezTo>
                    <a:pt x="62" y="694"/>
                    <a:pt x="60" y="694"/>
                    <a:pt x="52" y="691"/>
                  </a:cubicBezTo>
                  <a:cubicBezTo>
                    <a:pt x="50" y="680"/>
                    <a:pt x="47" y="667"/>
                    <a:pt x="51" y="656"/>
                  </a:cubicBezTo>
                  <a:cubicBezTo>
                    <a:pt x="57" y="652"/>
                    <a:pt x="62" y="646"/>
                    <a:pt x="74" y="647"/>
                  </a:cubicBezTo>
                  <a:cubicBezTo>
                    <a:pt x="74" y="637"/>
                    <a:pt x="75" y="627"/>
                    <a:pt x="77" y="618"/>
                  </a:cubicBezTo>
                  <a:cubicBezTo>
                    <a:pt x="72" y="613"/>
                    <a:pt x="61" y="613"/>
                    <a:pt x="57" y="606"/>
                  </a:cubicBezTo>
                  <a:cubicBezTo>
                    <a:pt x="55" y="585"/>
                    <a:pt x="59" y="568"/>
                    <a:pt x="77" y="558"/>
                  </a:cubicBezTo>
                  <a:cubicBezTo>
                    <a:pt x="76" y="549"/>
                    <a:pt x="76" y="539"/>
                    <a:pt x="76" y="526"/>
                  </a:cubicBezTo>
                  <a:cubicBezTo>
                    <a:pt x="61" y="490"/>
                    <a:pt x="36" y="484"/>
                    <a:pt x="21" y="456"/>
                  </a:cubicBezTo>
                  <a:cubicBezTo>
                    <a:pt x="0" y="418"/>
                    <a:pt x="0" y="362"/>
                    <a:pt x="13" y="327"/>
                  </a:cubicBezTo>
                  <a:cubicBezTo>
                    <a:pt x="21" y="302"/>
                    <a:pt x="37" y="276"/>
                    <a:pt x="49" y="251"/>
                  </a:cubicBezTo>
                  <a:cubicBezTo>
                    <a:pt x="55" y="238"/>
                    <a:pt x="58" y="224"/>
                    <a:pt x="64" y="212"/>
                  </a:cubicBezTo>
                  <a:cubicBezTo>
                    <a:pt x="69" y="203"/>
                    <a:pt x="77" y="194"/>
                    <a:pt x="82" y="184"/>
                  </a:cubicBezTo>
                  <a:cubicBezTo>
                    <a:pt x="91" y="169"/>
                    <a:pt x="104" y="154"/>
                    <a:pt x="101" y="128"/>
                  </a:cubicBezTo>
                  <a:cubicBezTo>
                    <a:pt x="99" y="111"/>
                    <a:pt x="85" y="101"/>
                    <a:pt x="82" y="86"/>
                  </a:cubicBezTo>
                  <a:cubicBezTo>
                    <a:pt x="79" y="71"/>
                    <a:pt x="86" y="62"/>
                    <a:pt x="86" y="45"/>
                  </a:cubicBezTo>
                  <a:cubicBezTo>
                    <a:pt x="102" y="23"/>
                    <a:pt x="118" y="0"/>
                    <a:pt x="157" y="2"/>
                  </a:cubicBezTo>
                  <a:cubicBezTo>
                    <a:pt x="193" y="19"/>
                    <a:pt x="223" y="64"/>
                    <a:pt x="197" y="106"/>
                  </a:cubicBezTo>
                  <a:cubicBezTo>
                    <a:pt x="193" y="113"/>
                    <a:pt x="182" y="115"/>
                    <a:pt x="179" y="124"/>
                  </a:cubicBezTo>
                  <a:cubicBezTo>
                    <a:pt x="169" y="149"/>
                    <a:pt x="193" y="197"/>
                    <a:pt x="205" y="224"/>
                  </a:cubicBezTo>
                  <a:cubicBezTo>
                    <a:pt x="236" y="291"/>
                    <a:pt x="276" y="369"/>
                    <a:pt x="240" y="445"/>
                  </a:cubicBezTo>
                  <a:cubicBezTo>
                    <a:pt x="230" y="465"/>
                    <a:pt x="218" y="480"/>
                    <a:pt x="203" y="498"/>
                  </a:cubicBezTo>
                  <a:cubicBezTo>
                    <a:pt x="191" y="514"/>
                    <a:pt x="174" y="525"/>
                    <a:pt x="175" y="556"/>
                  </a:cubicBezTo>
                  <a:close/>
                  <a:moveTo>
                    <a:pt x="155" y="294"/>
                  </a:moveTo>
                  <a:cubicBezTo>
                    <a:pt x="158" y="307"/>
                    <a:pt x="177" y="313"/>
                    <a:pt x="180" y="329"/>
                  </a:cubicBezTo>
                  <a:cubicBezTo>
                    <a:pt x="183" y="340"/>
                    <a:pt x="180" y="349"/>
                    <a:pt x="175" y="359"/>
                  </a:cubicBezTo>
                  <a:cubicBezTo>
                    <a:pt x="171" y="366"/>
                    <a:pt x="155" y="386"/>
                    <a:pt x="135" y="385"/>
                  </a:cubicBezTo>
                  <a:cubicBezTo>
                    <a:pt x="119" y="385"/>
                    <a:pt x="109" y="371"/>
                    <a:pt x="97" y="364"/>
                  </a:cubicBezTo>
                  <a:cubicBezTo>
                    <a:pt x="82" y="340"/>
                    <a:pt x="103" y="314"/>
                    <a:pt x="119" y="302"/>
                  </a:cubicBezTo>
                  <a:cubicBezTo>
                    <a:pt x="123" y="302"/>
                    <a:pt x="126" y="300"/>
                    <a:pt x="127" y="297"/>
                  </a:cubicBezTo>
                  <a:cubicBezTo>
                    <a:pt x="129" y="297"/>
                    <a:pt x="130" y="295"/>
                    <a:pt x="130" y="294"/>
                  </a:cubicBezTo>
                  <a:cubicBezTo>
                    <a:pt x="130" y="292"/>
                    <a:pt x="128" y="292"/>
                    <a:pt x="129" y="295"/>
                  </a:cubicBezTo>
                  <a:cubicBezTo>
                    <a:pt x="138" y="257"/>
                    <a:pt x="139" y="186"/>
                    <a:pt x="130" y="136"/>
                  </a:cubicBezTo>
                  <a:cubicBezTo>
                    <a:pt x="140" y="126"/>
                    <a:pt x="133" y="113"/>
                    <a:pt x="132" y="100"/>
                  </a:cubicBezTo>
                  <a:cubicBezTo>
                    <a:pt x="129" y="71"/>
                    <a:pt x="136" y="41"/>
                    <a:pt x="132" y="20"/>
                  </a:cubicBezTo>
                  <a:cubicBezTo>
                    <a:pt x="116" y="24"/>
                    <a:pt x="108" y="37"/>
                    <a:pt x="99" y="50"/>
                  </a:cubicBezTo>
                  <a:cubicBezTo>
                    <a:pt x="94" y="79"/>
                    <a:pt x="99" y="105"/>
                    <a:pt x="115" y="126"/>
                  </a:cubicBezTo>
                  <a:cubicBezTo>
                    <a:pt x="121" y="151"/>
                    <a:pt x="98" y="174"/>
                    <a:pt x="84" y="199"/>
                  </a:cubicBezTo>
                  <a:cubicBezTo>
                    <a:pt x="83" y="201"/>
                    <a:pt x="81" y="214"/>
                    <a:pt x="79" y="217"/>
                  </a:cubicBezTo>
                  <a:cubicBezTo>
                    <a:pt x="76" y="222"/>
                    <a:pt x="70" y="228"/>
                    <a:pt x="67" y="232"/>
                  </a:cubicBezTo>
                  <a:cubicBezTo>
                    <a:pt x="62" y="243"/>
                    <a:pt x="61" y="255"/>
                    <a:pt x="56" y="266"/>
                  </a:cubicBezTo>
                  <a:cubicBezTo>
                    <a:pt x="47" y="284"/>
                    <a:pt x="33" y="298"/>
                    <a:pt x="29" y="319"/>
                  </a:cubicBezTo>
                  <a:cubicBezTo>
                    <a:pt x="25" y="320"/>
                    <a:pt x="34" y="322"/>
                    <a:pt x="31" y="327"/>
                  </a:cubicBezTo>
                  <a:cubicBezTo>
                    <a:pt x="10" y="374"/>
                    <a:pt x="23" y="426"/>
                    <a:pt x="39" y="461"/>
                  </a:cubicBezTo>
                  <a:cubicBezTo>
                    <a:pt x="65" y="486"/>
                    <a:pt x="94" y="507"/>
                    <a:pt x="92" y="559"/>
                  </a:cubicBezTo>
                  <a:cubicBezTo>
                    <a:pt x="118" y="559"/>
                    <a:pt x="136" y="566"/>
                    <a:pt x="164" y="559"/>
                  </a:cubicBezTo>
                  <a:cubicBezTo>
                    <a:pt x="157" y="497"/>
                    <a:pt x="215" y="477"/>
                    <a:pt x="227" y="422"/>
                  </a:cubicBezTo>
                  <a:cubicBezTo>
                    <a:pt x="245" y="405"/>
                    <a:pt x="236" y="380"/>
                    <a:pt x="240" y="354"/>
                  </a:cubicBezTo>
                  <a:cubicBezTo>
                    <a:pt x="232" y="331"/>
                    <a:pt x="227" y="314"/>
                    <a:pt x="220" y="294"/>
                  </a:cubicBezTo>
                  <a:cubicBezTo>
                    <a:pt x="216" y="281"/>
                    <a:pt x="213" y="269"/>
                    <a:pt x="208" y="257"/>
                  </a:cubicBezTo>
                  <a:cubicBezTo>
                    <a:pt x="201" y="240"/>
                    <a:pt x="187" y="224"/>
                    <a:pt x="180" y="206"/>
                  </a:cubicBezTo>
                  <a:cubicBezTo>
                    <a:pt x="179" y="201"/>
                    <a:pt x="180" y="195"/>
                    <a:pt x="179" y="189"/>
                  </a:cubicBezTo>
                  <a:cubicBezTo>
                    <a:pt x="172" y="167"/>
                    <a:pt x="156" y="146"/>
                    <a:pt x="162" y="119"/>
                  </a:cubicBezTo>
                  <a:cubicBezTo>
                    <a:pt x="170" y="106"/>
                    <a:pt x="186" y="94"/>
                    <a:pt x="190" y="76"/>
                  </a:cubicBezTo>
                  <a:cubicBezTo>
                    <a:pt x="196" y="51"/>
                    <a:pt x="176" y="25"/>
                    <a:pt x="150" y="16"/>
                  </a:cubicBezTo>
                  <a:cubicBezTo>
                    <a:pt x="141" y="105"/>
                    <a:pt x="155" y="217"/>
                    <a:pt x="147" y="295"/>
                  </a:cubicBezTo>
                  <a:cubicBezTo>
                    <a:pt x="152" y="297"/>
                    <a:pt x="151" y="293"/>
                    <a:pt x="155" y="294"/>
                  </a:cubicBezTo>
                  <a:close/>
                  <a:moveTo>
                    <a:pt x="145" y="368"/>
                  </a:moveTo>
                  <a:cubicBezTo>
                    <a:pt x="170" y="360"/>
                    <a:pt x="171" y="325"/>
                    <a:pt x="150" y="314"/>
                  </a:cubicBezTo>
                  <a:cubicBezTo>
                    <a:pt x="147" y="326"/>
                    <a:pt x="153" y="350"/>
                    <a:pt x="145" y="368"/>
                  </a:cubicBezTo>
                  <a:close/>
                  <a:moveTo>
                    <a:pt x="112" y="335"/>
                  </a:moveTo>
                  <a:cubicBezTo>
                    <a:pt x="115" y="352"/>
                    <a:pt x="118" y="366"/>
                    <a:pt x="130" y="367"/>
                  </a:cubicBezTo>
                  <a:cubicBezTo>
                    <a:pt x="135" y="361"/>
                    <a:pt x="146" y="333"/>
                    <a:pt x="135" y="320"/>
                  </a:cubicBezTo>
                  <a:cubicBezTo>
                    <a:pt x="127" y="320"/>
                    <a:pt x="121" y="329"/>
                    <a:pt x="112" y="335"/>
                  </a:cubicBezTo>
                  <a:close/>
                  <a:moveTo>
                    <a:pt x="74" y="599"/>
                  </a:moveTo>
                  <a:cubicBezTo>
                    <a:pt x="107" y="603"/>
                    <a:pt x="133" y="611"/>
                    <a:pt x="167" y="606"/>
                  </a:cubicBezTo>
                  <a:cubicBezTo>
                    <a:pt x="174" y="605"/>
                    <a:pt x="181" y="600"/>
                    <a:pt x="185" y="594"/>
                  </a:cubicBezTo>
                  <a:cubicBezTo>
                    <a:pt x="184" y="585"/>
                    <a:pt x="179" y="578"/>
                    <a:pt x="174" y="573"/>
                  </a:cubicBezTo>
                  <a:cubicBezTo>
                    <a:pt x="149" y="582"/>
                    <a:pt x="58" y="560"/>
                    <a:pt x="74" y="599"/>
                  </a:cubicBezTo>
                  <a:close/>
                  <a:moveTo>
                    <a:pt x="96" y="616"/>
                  </a:moveTo>
                  <a:cubicBezTo>
                    <a:pt x="89" y="621"/>
                    <a:pt x="95" y="632"/>
                    <a:pt x="92" y="639"/>
                  </a:cubicBezTo>
                  <a:cubicBezTo>
                    <a:pt x="111" y="645"/>
                    <a:pt x="135" y="644"/>
                    <a:pt x="157" y="641"/>
                  </a:cubicBezTo>
                  <a:cubicBezTo>
                    <a:pt x="157" y="630"/>
                    <a:pt x="157" y="622"/>
                    <a:pt x="159" y="616"/>
                  </a:cubicBezTo>
                  <a:cubicBezTo>
                    <a:pt x="133" y="616"/>
                    <a:pt x="122" y="613"/>
                    <a:pt x="96" y="616"/>
                  </a:cubicBezTo>
                  <a:close/>
                  <a:moveTo>
                    <a:pt x="162" y="662"/>
                  </a:moveTo>
                  <a:cubicBezTo>
                    <a:pt x="132" y="656"/>
                    <a:pt x="100" y="650"/>
                    <a:pt x="66" y="657"/>
                  </a:cubicBezTo>
                  <a:cubicBezTo>
                    <a:pt x="61" y="666"/>
                    <a:pt x="60" y="669"/>
                    <a:pt x="62" y="677"/>
                  </a:cubicBezTo>
                  <a:cubicBezTo>
                    <a:pt x="82" y="683"/>
                    <a:pt x="121" y="686"/>
                    <a:pt x="149" y="684"/>
                  </a:cubicBezTo>
                  <a:cubicBezTo>
                    <a:pt x="162" y="683"/>
                    <a:pt x="178" y="680"/>
                    <a:pt x="180" y="667"/>
                  </a:cubicBezTo>
                  <a:cubicBezTo>
                    <a:pt x="176" y="660"/>
                    <a:pt x="172" y="661"/>
                    <a:pt x="162" y="662"/>
                  </a:cubicBezTo>
                  <a:close/>
                  <a:moveTo>
                    <a:pt x="89" y="696"/>
                  </a:moveTo>
                  <a:cubicBezTo>
                    <a:pt x="82" y="765"/>
                    <a:pt x="85" y="819"/>
                    <a:pt x="82" y="883"/>
                  </a:cubicBezTo>
                  <a:cubicBezTo>
                    <a:pt x="82" y="888"/>
                    <a:pt x="78" y="879"/>
                    <a:pt x="79" y="887"/>
                  </a:cubicBezTo>
                  <a:cubicBezTo>
                    <a:pt x="86" y="912"/>
                    <a:pt x="60" y="988"/>
                    <a:pt x="120" y="975"/>
                  </a:cubicBezTo>
                  <a:cubicBezTo>
                    <a:pt x="127" y="970"/>
                    <a:pt x="132" y="964"/>
                    <a:pt x="139" y="960"/>
                  </a:cubicBezTo>
                  <a:cubicBezTo>
                    <a:pt x="137" y="949"/>
                    <a:pt x="146" y="940"/>
                    <a:pt x="147" y="936"/>
                  </a:cubicBezTo>
                  <a:cubicBezTo>
                    <a:pt x="151" y="922"/>
                    <a:pt x="151" y="896"/>
                    <a:pt x="152" y="875"/>
                  </a:cubicBezTo>
                  <a:cubicBezTo>
                    <a:pt x="154" y="840"/>
                    <a:pt x="153" y="800"/>
                    <a:pt x="152" y="764"/>
                  </a:cubicBezTo>
                  <a:cubicBezTo>
                    <a:pt x="151" y="732"/>
                    <a:pt x="152" y="716"/>
                    <a:pt x="147" y="696"/>
                  </a:cubicBezTo>
                  <a:cubicBezTo>
                    <a:pt x="124" y="694"/>
                    <a:pt x="110" y="698"/>
                    <a:pt x="89" y="6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13"/>
            <p:cNvSpPr>
              <a:spLocks noEditPoints="1"/>
            </p:cNvSpPr>
            <p:nvPr/>
          </p:nvSpPr>
          <p:spPr bwMode="auto">
            <a:xfrm>
              <a:off x="8682038" y="1897063"/>
              <a:ext cx="179388" cy="671513"/>
            </a:xfrm>
            <a:custGeom>
              <a:avLst/>
              <a:gdLst>
                <a:gd name="T0" fmla="*/ 197 w 276"/>
                <a:gd name="T1" fmla="*/ 574 h 1039"/>
                <a:gd name="T2" fmla="*/ 199 w 276"/>
                <a:gd name="T3" fmla="*/ 629 h 1039"/>
                <a:gd name="T4" fmla="*/ 192 w 276"/>
                <a:gd name="T5" fmla="*/ 715 h 1039"/>
                <a:gd name="T6" fmla="*/ 179 w 276"/>
                <a:gd name="T7" fmla="*/ 891 h 1039"/>
                <a:gd name="T8" fmla="*/ 129 w 276"/>
                <a:gd name="T9" fmla="*/ 1016 h 1039"/>
                <a:gd name="T10" fmla="*/ 44 w 276"/>
                <a:gd name="T11" fmla="*/ 924 h 1039"/>
                <a:gd name="T12" fmla="*/ 44 w 276"/>
                <a:gd name="T13" fmla="*/ 717 h 1039"/>
                <a:gd name="T14" fmla="*/ 66 w 276"/>
                <a:gd name="T15" fmla="*/ 657 h 1039"/>
                <a:gd name="T16" fmla="*/ 89 w 276"/>
                <a:gd name="T17" fmla="*/ 614 h 1039"/>
                <a:gd name="T18" fmla="*/ 74 w 276"/>
                <a:gd name="T19" fmla="*/ 547 h 1039"/>
                <a:gd name="T20" fmla="*/ 13 w 276"/>
                <a:gd name="T21" fmla="*/ 479 h 1039"/>
                <a:gd name="T22" fmla="*/ 40 w 276"/>
                <a:gd name="T23" fmla="*/ 245 h 1039"/>
                <a:gd name="T24" fmla="*/ 98 w 276"/>
                <a:gd name="T25" fmla="*/ 84 h 1039"/>
                <a:gd name="T26" fmla="*/ 144 w 276"/>
                <a:gd name="T27" fmla="*/ 3 h 1039"/>
                <a:gd name="T28" fmla="*/ 211 w 276"/>
                <a:gd name="T29" fmla="*/ 164 h 1039"/>
                <a:gd name="T30" fmla="*/ 257 w 276"/>
                <a:gd name="T31" fmla="*/ 330 h 1039"/>
                <a:gd name="T32" fmla="*/ 149 w 276"/>
                <a:gd name="T33" fmla="*/ 242 h 1039"/>
                <a:gd name="T34" fmla="*/ 171 w 276"/>
                <a:gd name="T35" fmla="*/ 307 h 1039"/>
                <a:gd name="T36" fmla="*/ 103 w 276"/>
                <a:gd name="T37" fmla="*/ 353 h 1039"/>
                <a:gd name="T38" fmla="*/ 128 w 276"/>
                <a:gd name="T39" fmla="*/ 38 h 1039"/>
                <a:gd name="T40" fmla="*/ 36 w 276"/>
                <a:gd name="T41" fmla="*/ 307 h 1039"/>
                <a:gd name="T42" fmla="*/ 23 w 276"/>
                <a:gd name="T43" fmla="*/ 464 h 1039"/>
                <a:gd name="T44" fmla="*/ 214 w 276"/>
                <a:gd name="T45" fmla="*/ 499 h 1039"/>
                <a:gd name="T46" fmla="*/ 234 w 276"/>
                <a:gd name="T47" fmla="*/ 283 h 1039"/>
                <a:gd name="T48" fmla="*/ 144 w 276"/>
                <a:gd name="T49" fmla="*/ 31 h 1039"/>
                <a:gd name="T50" fmla="*/ 142 w 276"/>
                <a:gd name="T51" fmla="*/ 352 h 1039"/>
                <a:gd name="T52" fmla="*/ 142 w 276"/>
                <a:gd name="T53" fmla="*/ 352 h 1039"/>
                <a:gd name="T54" fmla="*/ 131 w 276"/>
                <a:gd name="T55" fmla="*/ 305 h 1039"/>
                <a:gd name="T56" fmla="*/ 94 w 276"/>
                <a:gd name="T57" fmla="*/ 557 h 1039"/>
                <a:gd name="T58" fmla="*/ 113 w 276"/>
                <a:gd name="T59" fmla="*/ 574 h 1039"/>
                <a:gd name="T60" fmla="*/ 94 w 276"/>
                <a:gd name="T61" fmla="*/ 557 h 1039"/>
                <a:gd name="T62" fmla="*/ 101 w 276"/>
                <a:gd name="T63" fmla="*/ 617 h 1039"/>
                <a:gd name="T64" fmla="*/ 162 w 276"/>
                <a:gd name="T65" fmla="*/ 592 h 1039"/>
                <a:gd name="T66" fmla="*/ 81 w 276"/>
                <a:gd name="T67" fmla="*/ 642 h 1039"/>
                <a:gd name="T68" fmla="*/ 177 w 276"/>
                <a:gd name="T69" fmla="*/ 639 h 1039"/>
                <a:gd name="T70" fmla="*/ 106 w 276"/>
                <a:gd name="T71" fmla="*/ 672 h 1039"/>
                <a:gd name="T72" fmla="*/ 167 w 276"/>
                <a:gd name="T73" fmla="*/ 722 h 1039"/>
                <a:gd name="T74" fmla="*/ 106 w 276"/>
                <a:gd name="T75" fmla="*/ 672 h 1039"/>
                <a:gd name="T76" fmla="*/ 56 w 276"/>
                <a:gd name="T77" fmla="*/ 974 h 1039"/>
                <a:gd name="T78" fmla="*/ 166 w 276"/>
                <a:gd name="T79" fmla="*/ 878 h 1039"/>
                <a:gd name="T80" fmla="*/ 167 w 276"/>
                <a:gd name="T81" fmla="*/ 767 h 1039"/>
                <a:gd name="T82" fmla="*/ 174 w 276"/>
                <a:gd name="T83" fmla="*/ 733 h 1039"/>
                <a:gd name="T84" fmla="*/ 96 w 276"/>
                <a:gd name="T85" fmla="*/ 795 h 1039"/>
                <a:gd name="T86" fmla="*/ 78 w 276"/>
                <a:gd name="T87" fmla="*/ 866 h 1039"/>
                <a:gd name="T88" fmla="*/ 59 w 276"/>
                <a:gd name="T89" fmla="*/ 733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6" h="1039">
                  <a:moveTo>
                    <a:pt x="189" y="544"/>
                  </a:moveTo>
                  <a:cubicBezTo>
                    <a:pt x="192" y="556"/>
                    <a:pt x="195" y="560"/>
                    <a:pt x="197" y="574"/>
                  </a:cubicBezTo>
                  <a:cubicBezTo>
                    <a:pt x="188" y="586"/>
                    <a:pt x="168" y="592"/>
                    <a:pt x="174" y="614"/>
                  </a:cubicBezTo>
                  <a:cubicBezTo>
                    <a:pt x="183" y="618"/>
                    <a:pt x="194" y="621"/>
                    <a:pt x="199" y="629"/>
                  </a:cubicBezTo>
                  <a:cubicBezTo>
                    <a:pt x="198" y="644"/>
                    <a:pt x="182" y="665"/>
                    <a:pt x="164" y="674"/>
                  </a:cubicBezTo>
                  <a:cubicBezTo>
                    <a:pt x="167" y="695"/>
                    <a:pt x="175" y="712"/>
                    <a:pt x="192" y="715"/>
                  </a:cubicBezTo>
                  <a:cubicBezTo>
                    <a:pt x="188" y="758"/>
                    <a:pt x="181" y="828"/>
                    <a:pt x="182" y="883"/>
                  </a:cubicBezTo>
                  <a:cubicBezTo>
                    <a:pt x="182" y="886"/>
                    <a:pt x="179" y="889"/>
                    <a:pt x="179" y="891"/>
                  </a:cubicBezTo>
                  <a:cubicBezTo>
                    <a:pt x="182" y="926"/>
                    <a:pt x="176" y="966"/>
                    <a:pt x="157" y="994"/>
                  </a:cubicBezTo>
                  <a:cubicBezTo>
                    <a:pt x="145" y="998"/>
                    <a:pt x="140" y="1010"/>
                    <a:pt x="129" y="1016"/>
                  </a:cubicBezTo>
                  <a:cubicBezTo>
                    <a:pt x="87" y="1037"/>
                    <a:pt x="44" y="1002"/>
                    <a:pt x="40" y="961"/>
                  </a:cubicBezTo>
                  <a:cubicBezTo>
                    <a:pt x="38" y="948"/>
                    <a:pt x="44" y="938"/>
                    <a:pt x="44" y="924"/>
                  </a:cubicBezTo>
                  <a:cubicBezTo>
                    <a:pt x="47" y="881"/>
                    <a:pt x="40" y="833"/>
                    <a:pt x="41" y="787"/>
                  </a:cubicBezTo>
                  <a:cubicBezTo>
                    <a:pt x="42" y="762"/>
                    <a:pt x="47" y="740"/>
                    <a:pt x="44" y="717"/>
                  </a:cubicBezTo>
                  <a:cubicBezTo>
                    <a:pt x="63" y="709"/>
                    <a:pt x="80" y="692"/>
                    <a:pt x="88" y="669"/>
                  </a:cubicBezTo>
                  <a:cubicBezTo>
                    <a:pt x="81" y="664"/>
                    <a:pt x="73" y="662"/>
                    <a:pt x="66" y="657"/>
                  </a:cubicBezTo>
                  <a:cubicBezTo>
                    <a:pt x="63" y="651"/>
                    <a:pt x="63" y="644"/>
                    <a:pt x="61" y="637"/>
                  </a:cubicBezTo>
                  <a:cubicBezTo>
                    <a:pt x="69" y="628"/>
                    <a:pt x="73" y="615"/>
                    <a:pt x="89" y="614"/>
                  </a:cubicBezTo>
                  <a:cubicBezTo>
                    <a:pt x="91" y="595"/>
                    <a:pt x="81" y="586"/>
                    <a:pt x="69" y="581"/>
                  </a:cubicBezTo>
                  <a:cubicBezTo>
                    <a:pt x="67" y="566"/>
                    <a:pt x="65" y="555"/>
                    <a:pt x="74" y="547"/>
                  </a:cubicBezTo>
                  <a:cubicBezTo>
                    <a:pt x="54" y="538"/>
                    <a:pt x="47" y="516"/>
                    <a:pt x="28" y="506"/>
                  </a:cubicBezTo>
                  <a:cubicBezTo>
                    <a:pt x="24" y="496"/>
                    <a:pt x="20" y="487"/>
                    <a:pt x="13" y="479"/>
                  </a:cubicBezTo>
                  <a:cubicBezTo>
                    <a:pt x="3" y="433"/>
                    <a:pt x="0" y="390"/>
                    <a:pt x="10" y="347"/>
                  </a:cubicBezTo>
                  <a:cubicBezTo>
                    <a:pt x="17" y="313"/>
                    <a:pt x="33" y="279"/>
                    <a:pt x="40" y="245"/>
                  </a:cubicBezTo>
                  <a:cubicBezTo>
                    <a:pt x="44" y="224"/>
                    <a:pt x="50" y="208"/>
                    <a:pt x="58" y="187"/>
                  </a:cubicBezTo>
                  <a:cubicBezTo>
                    <a:pt x="71" y="152"/>
                    <a:pt x="84" y="120"/>
                    <a:pt x="98" y="84"/>
                  </a:cubicBezTo>
                  <a:cubicBezTo>
                    <a:pt x="107" y="59"/>
                    <a:pt x="119" y="37"/>
                    <a:pt x="121" y="9"/>
                  </a:cubicBezTo>
                  <a:cubicBezTo>
                    <a:pt x="128" y="4"/>
                    <a:pt x="136" y="0"/>
                    <a:pt x="144" y="3"/>
                  </a:cubicBezTo>
                  <a:cubicBezTo>
                    <a:pt x="159" y="35"/>
                    <a:pt x="180" y="69"/>
                    <a:pt x="194" y="106"/>
                  </a:cubicBezTo>
                  <a:cubicBezTo>
                    <a:pt x="201" y="125"/>
                    <a:pt x="204" y="145"/>
                    <a:pt x="211" y="164"/>
                  </a:cubicBezTo>
                  <a:cubicBezTo>
                    <a:pt x="219" y="189"/>
                    <a:pt x="229" y="216"/>
                    <a:pt x="239" y="242"/>
                  </a:cubicBezTo>
                  <a:cubicBezTo>
                    <a:pt x="249" y="270"/>
                    <a:pt x="250" y="301"/>
                    <a:pt x="257" y="330"/>
                  </a:cubicBezTo>
                  <a:cubicBezTo>
                    <a:pt x="276" y="411"/>
                    <a:pt x="253" y="508"/>
                    <a:pt x="189" y="544"/>
                  </a:cubicBezTo>
                  <a:close/>
                  <a:moveTo>
                    <a:pt x="149" y="242"/>
                  </a:moveTo>
                  <a:cubicBezTo>
                    <a:pt x="150" y="258"/>
                    <a:pt x="144" y="273"/>
                    <a:pt x="149" y="285"/>
                  </a:cubicBezTo>
                  <a:cubicBezTo>
                    <a:pt x="153" y="295"/>
                    <a:pt x="165" y="297"/>
                    <a:pt x="171" y="307"/>
                  </a:cubicBezTo>
                  <a:cubicBezTo>
                    <a:pt x="178" y="320"/>
                    <a:pt x="175" y="330"/>
                    <a:pt x="174" y="347"/>
                  </a:cubicBezTo>
                  <a:cubicBezTo>
                    <a:pt x="157" y="367"/>
                    <a:pt x="121" y="379"/>
                    <a:pt x="103" y="353"/>
                  </a:cubicBezTo>
                  <a:cubicBezTo>
                    <a:pt x="94" y="315"/>
                    <a:pt x="116" y="297"/>
                    <a:pt x="134" y="280"/>
                  </a:cubicBezTo>
                  <a:cubicBezTo>
                    <a:pt x="139" y="206"/>
                    <a:pt x="126" y="113"/>
                    <a:pt x="128" y="38"/>
                  </a:cubicBezTo>
                  <a:cubicBezTo>
                    <a:pt x="115" y="91"/>
                    <a:pt x="88" y="129"/>
                    <a:pt x="76" y="182"/>
                  </a:cubicBezTo>
                  <a:cubicBezTo>
                    <a:pt x="54" y="216"/>
                    <a:pt x="46" y="267"/>
                    <a:pt x="36" y="307"/>
                  </a:cubicBezTo>
                  <a:cubicBezTo>
                    <a:pt x="33" y="321"/>
                    <a:pt x="26" y="333"/>
                    <a:pt x="23" y="347"/>
                  </a:cubicBezTo>
                  <a:cubicBezTo>
                    <a:pt x="13" y="387"/>
                    <a:pt x="16" y="424"/>
                    <a:pt x="23" y="464"/>
                  </a:cubicBezTo>
                  <a:cubicBezTo>
                    <a:pt x="45" y="522"/>
                    <a:pt x="95" y="557"/>
                    <a:pt x="169" y="546"/>
                  </a:cubicBezTo>
                  <a:cubicBezTo>
                    <a:pt x="189" y="531"/>
                    <a:pt x="200" y="517"/>
                    <a:pt x="214" y="499"/>
                  </a:cubicBezTo>
                  <a:cubicBezTo>
                    <a:pt x="220" y="492"/>
                    <a:pt x="227" y="486"/>
                    <a:pt x="230" y="479"/>
                  </a:cubicBezTo>
                  <a:cubicBezTo>
                    <a:pt x="260" y="417"/>
                    <a:pt x="247" y="350"/>
                    <a:pt x="234" y="283"/>
                  </a:cubicBezTo>
                  <a:cubicBezTo>
                    <a:pt x="228" y="253"/>
                    <a:pt x="218" y="223"/>
                    <a:pt x="209" y="195"/>
                  </a:cubicBezTo>
                  <a:cubicBezTo>
                    <a:pt x="190" y="139"/>
                    <a:pt x="169" y="75"/>
                    <a:pt x="144" y="31"/>
                  </a:cubicBezTo>
                  <a:cubicBezTo>
                    <a:pt x="140" y="87"/>
                    <a:pt x="147" y="174"/>
                    <a:pt x="149" y="242"/>
                  </a:cubicBezTo>
                  <a:close/>
                  <a:moveTo>
                    <a:pt x="142" y="352"/>
                  </a:moveTo>
                  <a:cubicBezTo>
                    <a:pt x="168" y="350"/>
                    <a:pt x="166" y="308"/>
                    <a:pt x="144" y="303"/>
                  </a:cubicBezTo>
                  <a:cubicBezTo>
                    <a:pt x="146" y="320"/>
                    <a:pt x="151" y="337"/>
                    <a:pt x="142" y="352"/>
                  </a:cubicBezTo>
                  <a:close/>
                  <a:moveTo>
                    <a:pt x="126" y="350"/>
                  </a:moveTo>
                  <a:cubicBezTo>
                    <a:pt x="142" y="346"/>
                    <a:pt x="137" y="318"/>
                    <a:pt x="131" y="305"/>
                  </a:cubicBezTo>
                  <a:cubicBezTo>
                    <a:pt x="111" y="307"/>
                    <a:pt x="111" y="345"/>
                    <a:pt x="126" y="350"/>
                  </a:cubicBezTo>
                  <a:close/>
                  <a:moveTo>
                    <a:pt x="94" y="557"/>
                  </a:moveTo>
                  <a:cubicBezTo>
                    <a:pt x="93" y="556"/>
                    <a:pt x="83" y="560"/>
                    <a:pt x="84" y="567"/>
                  </a:cubicBezTo>
                  <a:cubicBezTo>
                    <a:pt x="91" y="577"/>
                    <a:pt x="103" y="574"/>
                    <a:pt x="113" y="574"/>
                  </a:cubicBezTo>
                  <a:cubicBezTo>
                    <a:pt x="138" y="575"/>
                    <a:pt x="164" y="590"/>
                    <a:pt x="181" y="571"/>
                  </a:cubicBezTo>
                  <a:cubicBezTo>
                    <a:pt x="169" y="547"/>
                    <a:pt x="116" y="568"/>
                    <a:pt x="94" y="557"/>
                  </a:cubicBezTo>
                  <a:close/>
                  <a:moveTo>
                    <a:pt x="103" y="594"/>
                  </a:moveTo>
                  <a:cubicBezTo>
                    <a:pt x="102" y="602"/>
                    <a:pt x="104" y="611"/>
                    <a:pt x="101" y="617"/>
                  </a:cubicBezTo>
                  <a:cubicBezTo>
                    <a:pt x="128" y="622"/>
                    <a:pt x="140" y="618"/>
                    <a:pt x="162" y="621"/>
                  </a:cubicBezTo>
                  <a:cubicBezTo>
                    <a:pt x="159" y="611"/>
                    <a:pt x="158" y="603"/>
                    <a:pt x="162" y="592"/>
                  </a:cubicBezTo>
                  <a:cubicBezTo>
                    <a:pt x="140" y="592"/>
                    <a:pt x="128" y="593"/>
                    <a:pt x="103" y="594"/>
                  </a:cubicBezTo>
                  <a:close/>
                  <a:moveTo>
                    <a:pt x="81" y="642"/>
                  </a:moveTo>
                  <a:cubicBezTo>
                    <a:pt x="103" y="665"/>
                    <a:pt x="150" y="660"/>
                    <a:pt x="176" y="649"/>
                  </a:cubicBezTo>
                  <a:cubicBezTo>
                    <a:pt x="174" y="644"/>
                    <a:pt x="179" y="644"/>
                    <a:pt x="177" y="639"/>
                  </a:cubicBezTo>
                  <a:cubicBezTo>
                    <a:pt x="144" y="640"/>
                    <a:pt x="105" y="623"/>
                    <a:pt x="81" y="642"/>
                  </a:cubicBezTo>
                  <a:close/>
                  <a:moveTo>
                    <a:pt x="106" y="672"/>
                  </a:moveTo>
                  <a:cubicBezTo>
                    <a:pt x="100" y="694"/>
                    <a:pt x="83" y="706"/>
                    <a:pt x="68" y="718"/>
                  </a:cubicBezTo>
                  <a:cubicBezTo>
                    <a:pt x="99" y="730"/>
                    <a:pt x="135" y="737"/>
                    <a:pt x="167" y="722"/>
                  </a:cubicBezTo>
                  <a:cubicBezTo>
                    <a:pt x="161" y="704"/>
                    <a:pt x="151" y="687"/>
                    <a:pt x="144" y="674"/>
                  </a:cubicBezTo>
                  <a:cubicBezTo>
                    <a:pt x="130" y="676"/>
                    <a:pt x="121" y="669"/>
                    <a:pt x="106" y="672"/>
                  </a:cubicBezTo>
                  <a:close/>
                  <a:moveTo>
                    <a:pt x="59" y="848"/>
                  </a:moveTo>
                  <a:cubicBezTo>
                    <a:pt x="53" y="881"/>
                    <a:pt x="60" y="939"/>
                    <a:pt x="56" y="974"/>
                  </a:cubicBezTo>
                  <a:cubicBezTo>
                    <a:pt x="60" y="978"/>
                    <a:pt x="62" y="985"/>
                    <a:pt x="64" y="991"/>
                  </a:cubicBezTo>
                  <a:cubicBezTo>
                    <a:pt x="134" y="1039"/>
                    <a:pt x="174" y="943"/>
                    <a:pt x="166" y="878"/>
                  </a:cubicBezTo>
                  <a:cubicBezTo>
                    <a:pt x="166" y="871"/>
                    <a:pt x="163" y="850"/>
                    <a:pt x="169" y="838"/>
                  </a:cubicBezTo>
                  <a:cubicBezTo>
                    <a:pt x="168" y="815"/>
                    <a:pt x="169" y="789"/>
                    <a:pt x="167" y="767"/>
                  </a:cubicBezTo>
                  <a:cubicBezTo>
                    <a:pt x="170" y="762"/>
                    <a:pt x="173" y="759"/>
                    <a:pt x="176" y="755"/>
                  </a:cubicBezTo>
                  <a:cubicBezTo>
                    <a:pt x="176" y="746"/>
                    <a:pt x="171" y="742"/>
                    <a:pt x="174" y="733"/>
                  </a:cubicBezTo>
                  <a:cubicBezTo>
                    <a:pt x="151" y="745"/>
                    <a:pt x="131" y="748"/>
                    <a:pt x="103" y="745"/>
                  </a:cubicBezTo>
                  <a:cubicBezTo>
                    <a:pt x="98" y="763"/>
                    <a:pt x="107" y="786"/>
                    <a:pt x="96" y="795"/>
                  </a:cubicBezTo>
                  <a:cubicBezTo>
                    <a:pt x="85" y="784"/>
                    <a:pt x="97" y="751"/>
                    <a:pt x="88" y="743"/>
                  </a:cubicBezTo>
                  <a:cubicBezTo>
                    <a:pt x="73" y="782"/>
                    <a:pt x="86" y="828"/>
                    <a:pt x="78" y="866"/>
                  </a:cubicBezTo>
                  <a:cubicBezTo>
                    <a:pt x="67" y="827"/>
                    <a:pt x="67" y="786"/>
                    <a:pt x="73" y="737"/>
                  </a:cubicBezTo>
                  <a:cubicBezTo>
                    <a:pt x="67" y="737"/>
                    <a:pt x="66" y="732"/>
                    <a:pt x="59" y="733"/>
                  </a:cubicBezTo>
                  <a:cubicBezTo>
                    <a:pt x="56" y="777"/>
                    <a:pt x="54" y="812"/>
                    <a:pt x="59" y="8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14"/>
            <p:cNvSpPr>
              <a:spLocks noEditPoints="1"/>
            </p:cNvSpPr>
            <p:nvPr/>
          </p:nvSpPr>
          <p:spPr bwMode="auto">
            <a:xfrm>
              <a:off x="8467725" y="2076450"/>
              <a:ext cx="103188" cy="487363"/>
            </a:xfrm>
            <a:custGeom>
              <a:avLst/>
              <a:gdLst>
                <a:gd name="T0" fmla="*/ 73 w 158"/>
                <a:gd name="T1" fmla="*/ 0 h 754"/>
                <a:gd name="T2" fmla="*/ 75 w 158"/>
                <a:gd name="T3" fmla="*/ 1 h 754"/>
                <a:gd name="T4" fmla="*/ 87 w 158"/>
                <a:gd name="T5" fmla="*/ 30 h 754"/>
                <a:gd name="T6" fmla="*/ 158 w 158"/>
                <a:gd name="T7" fmla="*/ 229 h 754"/>
                <a:gd name="T8" fmla="*/ 143 w 158"/>
                <a:gd name="T9" fmla="*/ 539 h 754"/>
                <a:gd name="T10" fmla="*/ 146 w 158"/>
                <a:gd name="T11" fmla="*/ 604 h 754"/>
                <a:gd name="T12" fmla="*/ 95 w 158"/>
                <a:gd name="T13" fmla="*/ 750 h 754"/>
                <a:gd name="T14" fmla="*/ 37 w 158"/>
                <a:gd name="T15" fmla="*/ 747 h 754"/>
                <a:gd name="T16" fmla="*/ 10 w 158"/>
                <a:gd name="T17" fmla="*/ 715 h 754"/>
                <a:gd name="T18" fmla="*/ 5 w 158"/>
                <a:gd name="T19" fmla="*/ 674 h 754"/>
                <a:gd name="T20" fmla="*/ 0 w 158"/>
                <a:gd name="T21" fmla="*/ 594 h 754"/>
                <a:gd name="T22" fmla="*/ 4 w 158"/>
                <a:gd name="T23" fmla="*/ 511 h 754"/>
                <a:gd name="T24" fmla="*/ 5 w 158"/>
                <a:gd name="T25" fmla="*/ 455 h 754"/>
                <a:gd name="T26" fmla="*/ 0 w 158"/>
                <a:gd name="T27" fmla="*/ 239 h 754"/>
                <a:gd name="T28" fmla="*/ 38 w 158"/>
                <a:gd name="T29" fmla="*/ 96 h 754"/>
                <a:gd name="T30" fmla="*/ 73 w 158"/>
                <a:gd name="T31" fmla="*/ 0 h 754"/>
                <a:gd name="T32" fmla="*/ 82 w 158"/>
                <a:gd name="T33" fmla="*/ 181 h 754"/>
                <a:gd name="T34" fmla="*/ 115 w 158"/>
                <a:gd name="T35" fmla="*/ 232 h 754"/>
                <a:gd name="T36" fmla="*/ 93 w 158"/>
                <a:gd name="T37" fmla="*/ 257 h 754"/>
                <a:gd name="T38" fmla="*/ 68 w 158"/>
                <a:gd name="T39" fmla="*/ 182 h 754"/>
                <a:gd name="T40" fmla="*/ 65 w 158"/>
                <a:gd name="T41" fmla="*/ 55 h 754"/>
                <a:gd name="T42" fmla="*/ 33 w 158"/>
                <a:gd name="T43" fmla="*/ 149 h 754"/>
                <a:gd name="T44" fmla="*/ 28 w 158"/>
                <a:gd name="T45" fmla="*/ 177 h 754"/>
                <a:gd name="T46" fmla="*/ 19 w 158"/>
                <a:gd name="T47" fmla="*/ 260 h 754"/>
                <a:gd name="T48" fmla="*/ 15 w 158"/>
                <a:gd name="T49" fmla="*/ 345 h 754"/>
                <a:gd name="T50" fmla="*/ 17 w 158"/>
                <a:gd name="T51" fmla="*/ 388 h 754"/>
                <a:gd name="T52" fmla="*/ 15 w 158"/>
                <a:gd name="T53" fmla="*/ 539 h 754"/>
                <a:gd name="T54" fmla="*/ 14 w 158"/>
                <a:gd name="T55" fmla="*/ 599 h 754"/>
                <a:gd name="T56" fmla="*/ 38 w 158"/>
                <a:gd name="T57" fmla="*/ 729 h 754"/>
                <a:gd name="T58" fmla="*/ 92 w 158"/>
                <a:gd name="T59" fmla="*/ 734 h 754"/>
                <a:gd name="T60" fmla="*/ 118 w 158"/>
                <a:gd name="T61" fmla="*/ 702 h 754"/>
                <a:gd name="T62" fmla="*/ 120 w 158"/>
                <a:gd name="T63" fmla="*/ 679 h 754"/>
                <a:gd name="T64" fmla="*/ 128 w 158"/>
                <a:gd name="T65" fmla="*/ 667 h 754"/>
                <a:gd name="T66" fmla="*/ 131 w 158"/>
                <a:gd name="T67" fmla="*/ 594 h 754"/>
                <a:gd name="T68" fmla="*/ 138 w 158"/>
                <a:gd name="T69" fmla="*/ 405 h 754"/>
                <a:gd name="T70" fmla="*/ 143 w 158"/>
                <a:gd name="T71" fmla="*/ 270 h 754"/>
                <a:gd name="T72" fmla="*/ 136 w 158"/>
                <a:gd name="T73" fmla="*/ 211 h 754"/>
                <a:gd name="T74" fmla="*/ 128 w 158"/>
                <a:gd name="T75" fmla="*/ 191 h 754"/>
                <a:gd name="T76" fmla="*/ 126 w 158"/>
                <a:gd name="T77" fmla="*/ 171 h 754"/>
                <a:gd name="T78" fmla="*/ 102 w 158"/>
                <a:gd name="T79" fmla="*/ 114 h 754"/>
                <a:gd name="T80" fmla="*/ 78 w 158"/>
                <a:gd name="T81" fmla="*/ 51 h 754"/>
                <a:gd name="T82" fmla="*/ 82 w 158"/>
                <a:gd name="T83" fmla="*/ 181 h 754"/>
                <a:gd name="T84" fmla="*/ 83 w 158"/>
                <a:gd name="T85" fmla="*/ 207 h 754"/>
                <a:gd name="T86" fmla="*/ 75 w 158"/>
                <a:gd name="T87" fmla="*/ 249 h 754"/>
                <a:gd name="T88" fmla="*/ 83 w 158"/>
                <a:gd name="T89" fmla="*/ 207 h 754"/>
                <a:gd name="T90" fmla="*/ 90 w 158"/>
                <a:gd name="T91" fmla="*/ 244 h 754"/>
                <a:gd name="T92" fmla="*/ 90 w 158"/>
                <a:gd name="T93" fmla="*/ 204 h 754"/>
                <a:gd name="T94" fmla="*/ 90 w 158"/>
                <a:gd name="T95" fmla="*/ 24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" h="754">
                  <a:moveTo>
                    <a:pt x="73" y="0"/>
                  </a:moveTo>
                  <a:cubicBezTo>
                    <a:pt x="75" y="0"/>
                    <a:pt x="75" y="0"/>
                    <a:pt x="75" y="1"/>
                  </a:cubicBezTo>
                  <a:cubicBezTo>
                    <a:pt x="84" y="8"/>
                    <a:pt x="84" y="20"/>
                    <a:pt x="87" y="30"/>
                  </a:cubicBezTo>
                  <a:cubicBezTo>
                    <a:pt x="107" y="96"/>
                    <a:pt x="139" y="154"/>
                    <a:pt x="158" y="229"/>
                  </a:cubicBezTo>
                  <a:cubicBezTo>
                    <a:pt x="155" y="318"/>
                    <a:pt x="146" y="444"/>
                    <a:pt x="143" y="539"/>
                  </a:cubicBezTo>
                  <a:cubicBezTo>
                    <a:pt x="142" y="562"/>
                    <a:pt x="141" y="580"/>
                    <a:pt x="146" y="604"/>
                  </a:cubicBezTo>
                  <a:cubicBezTo>
                    <a:pt x="141" y="655"/>
                    <a:pt x="140" y="734"/>
                    <a:pt x="95" y="750"/>
                  </a:cubicBezTo>
                  <a:cubicBezTo>
                    <a:pt x="84" y="754"/>
                    <a:pt x="49" y="754"/>
                    <a:pt x="37" y="747"/>
                  </a:cubicBezTo>
                  <a:cubicBezTo>
                    <a:pt x="32" y="744"/>
                    <a:pt x="14" y="724"/>
                    <a:pt x="10" y="715"/>
                  </a:cubicBezTo>
                  <a:cubicBezTo>
                    <a:pt x="6" y="705"/>
                    <a:pt x="5" y="687"/>
                    <a:pt x="5" y="674"/>
                  </a:cubicBezTo>
                  <a:cubicBezTo>
                    <a:pt x="5" y="657"/>
                    <a:pt x="0" y="626"/>
                    <a:pt x="0" y="594"/>
                  </a:cubicBezTo>
                  <a:cubicBezTo>
                    <a:pt x="0" y="566"/>
                    <a:pt x="1" y="544"/>
                    <a:pt x="4" y="511"/>
                  </a:cubicBezTo>
                  <a:cubicBezTo>
                    <a:pt x="5" y="494"/>
                    <a:pt x="6" y="473"/>
                    <a:pt x="5" y="455"/>
                  </a:cubicBezTo>
                  <a:cubicBezTo>
                    <a:pt x="3" y="380"/>
                    <a:pt x="1" y="299"/>
                    <a:pt x="0" y="239"/>
                  </a:cubicBezTo>
                  <a:cubicBezTo>
                    <a:pt x="0" y="183"/>
                    <a:pt x="27" y="145"/>
                    <a:pt x="38" y="96"/>
                  </a:cubicBezTo>
                  <a:cubicBezTo>
                    <a:pt x="46" y="63"/>
                    <a:pt x="54" y="12"/>
                    <a:pt x="73" y="0"/>
                  </a:cubicBezTo>
                  <a:close/>
                  <a:moveTo>
                    <a:pt x="82" y="181"/>
                  </a:moveTo>
                  <a:cubicBezTo>
                    <a:pt x="96" y="195"/>
                    <a:pt x="119" y="207"/>
                    <a:pt x="115" y="232"/>
                  </a:cubicBezTo>
                  <a:cubicBezTo>
                    <a:pt x="113" y="244"/>
                    <a:pt x="99" y="255"/>
                    <a:pt x="93" y="257"/>
                  </a:cubicBezTo>
                  <a:cubicBezTo>
                    <a:pt x="49" y="274"/>
                    <a:pt x="23" y="204"/>
                    <a:pt x="68" y="182"/>
                  </a:cubicBezTo>
                  <a:cubicBezTo>
                    <a:pt x="66" y="127"/>
                    <a:pt x="74" y="111"/>
                    <a:pt x="65" y="55"/>
                  </a:cubicBezTo>
                  <a:cubicBezTo>
                    <a:pt x="59" y="87"/>
                    <a:pt x="50" y="123"/>
                    <a:pt x="33" y="149"/>
                  </a:cubicBezTo>
                  <a:cubicBezTo>
                    <a:pt x="34" y="166"/>
                    <a:pt x="28" y="165"/>
                    <a:pt x="28" y="177"/>
                  </a:cubicBezTo>
                  <a:cubicBezTo>
                    <a:pt x="13" y="202"/>
                    <a:pt x="18" y="233"/>
                    <a:pt x="19" y="260"/>
                  </a:cubicBezTo>
                  <a:cubicBezTo>
                    <a:pt x="19" y="289"/>
                    <a:pt x="16" y="317"/>
                    <a:pt x="15" y="345"/>
                  </a:cubicBezTo>
                  <a:cubicBezTo>
                    <a:pt x="15" y="359"/>
                    <a:pt x="17" y="374"/>
                    <a:pt x="17" y="388"/>
                  </a:cubicBezTo>
                  <a:cubicBezTo>
                    <a:pt x="17" y="437"/>
                    <a:pt x="14" y="490"/>
                    <a:pt x="15" y="539"/>
                  </a:cubicBezTo>
                  <a:cubicBezTo>
                    <a:pt x="16" y="560"/>
                    <a:pt x="20" y="581"/>
                    <a:pt x="14" y="599"/>
                  </a:cubicBezTo>
                  <a:cubicBezTo>
                    <a:pt x="20" y="643"/>
                    <a:pt x="9" y="696"/>
                    <a:pt x="38" y="729"/>
                  </a:cubicBezTo>
                  <a:cubicBezTo>
                    <a:pt x="52" y="736"/>
                    <a:pt x="70" y="739"/>
                    <a:pt x="92" y="734"/>
                  </a:cubicBezTo>
                  <a:cubicBezTo>
                    <a:pt x="101" y="724"/>
                    <a:pt x="112" y="717"/>
                    <a:pt x="118" y="702"/>
                  </a:cubicBezTo>
                  <a:cubicBezTo>
                    <a:pt x="120" y="697"/>
                    <a:pt x="117" y="686"/>
                    <a:pt x="120" y="679"/>
                  </a:cubicBezTo>
                  <a:cubicBezTo>
                    <a:pt x="122" y="674"/>
                    <a:pt x="127" y="672"/>
                    <a:pt x="128" y="667"/>
                  </a:cubicBezTo>
                  <a:cubicBezTo>
                    <a:pt x="134" y="647"/>
                    <a:pt x="132" y="620"/>
                    <a:pt x="131" y="594"/>
                  </a:cubicBezTo>
                  <a:cubicBezTo>
                    <a:pt x="131" y="533"/>
                    <a:pt x="136" y="462"/>
                    <a:pt x="138" y="405"/>
                  </a:cubicBezTo>
                  <a:cubicBezTo>
                    <a:pt x="140" y="357"/>
                    <a:pt x="136" y="310"/>
                    <a:pt x="143" y="270"/>
                  </a:cubicBezTo>
                  <a:cubicBezTo>
                    <a:pt x="136" y="251"/>
                    <a:pt x="140" y="230"/>
                    <a:pt x="136" y="211"/>
                  </a:cubicBezTo>
                  <a:cubicBezTo>
                    <a:pt x="135" y="204"/>
                    <a:pt x="130" y="198"/>
                    <a:pt x="128" y="191"/>
                  </a:cubicBezTo>
                  <a:cubicBezTo>
                    <a:pt x="127" y="184"/>
                    <a:pt x="128" y="178"/>
                    <a:pt x="126" y="171"/>
                  </a:cubicBezTo>
                  <a:cubicBezTo>
                    <a:pt x="121" y="152"/>
                    <a:pt x="109" y="133"/>
                    <a:pt x="102" y="114"/>
                  </a:cubicBezTo>
                  <a:cubicBezTo>
                    <a:pt x="93" y="93"/>
                    <a:pt x="90" y="71"/>
                    <a:pt x="78" y="51"/>
                  </a:cubicBezTo>
                  <a:cubicBezTo>
                    <a:pt x="83" y="96"/>
                    <a:pt x="81" y="137"/>
                    <a:pt x="82" y="181"/>
                  </a:cubicBezTo>
                  <a:close/>
                  <a:moveTo>
                    <a:pt x="83" y="207"/>
                  </a:moveTo>
                  <a:cubicBezTo>
                    <a:pt x="56" y="177"/>
                    <a:pt x="39" y="250"/>
                    <a:pt x="75" y="249"/>
                  </a:cubicBezTo>
                  <a:cubicBezTo>
                    <a:pt x="87" y="244"/>
                    <a:pt x="86" y="222"/>
                    <a:pt x="83" y="207"/>
                  </a:cubicBezTo>
                  <a:close/>
                  <a:moveTo>
                    <a:pt x="90" y="244"/>
                  </a:moveTo>
                  <a:cubicBezTo>
                    <a:pt x="108" y="237"/>
                    <a:pt x="102" y="214"/>
                    <a:pt x="90" y="204"/>
                  </a:cubicBezTo>
                  <a:cubicBezTo>
                    <a:pt x="98" y="218"/>
                    <a:pt x="93" y="231"/>
                    <a:pt x="9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2" name="组合 261"/>
          <p:cNvGrpSpPr/>
          <p:nvPr/>
        </p:nvGrpSpPr>
        <p:grpSpPr>
          <a:xfrm>
            <a:off x="4012519" y="5265384"/>
            <a:ext cx="500063" cy="1219200"/>
            <a:chOff x="4560888" y="5092700"/>
            <a:chExt cx="500063" cy="1219200"/>
          </a:xfrm>
        </p:grpSpPr>
        <p:sp>
          <p:nvSpPr>
            <p:cNvPr id="165" name="Freeform 115"/>
            <p:cNvSpPr/>
            <p:nvPr/>
          </p:nvSpPr>
          <p:spPr bwMode="auto">
            <a:xfrm>
              <a:off x="4905375" y="5153025"/>
              <a:ext cx="11113" cy="28575"/>
            </a:xfrm>
            <a:custGeom>
              <a:avLst/>
              <a:gdLst>
                <a:gd name="T0" fmla="*/ 19 w 19"/>
                <a:gd name="T1" fmla="*/ 0 h 45"/>
                <a:gd name="T2" fmla="*/ 9 w 19"/>
                <a:gd name="T3" fmla="*/ 45 h 45"/>
                <a:gd name="T4" fmla="*/ 0 w 19"/>
                <a:gd name="T5" fmla="*/ 39 h 45"/>
                <a:gd name="T6" fmla="*/ 19 w 19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45">
                  <a:moveTo>
                    <a:pt x="19" y="0"/>
                  </a:moveTo>
                  <a:cubicBezTo>
                    <a:pt x="19" y="18"/>
                    <a:pt x="17" y="34"/>
                    <a:pt x="9" y="45"/>
                  </a:cubicBezTo>
                  <a:cubicBezTo>
                    <a:pt x="4" y="45"/>
                    <a:pt x="2" y="41"/>
                    <a:pt x="0" y="39"/>
                  </a:cubicBezTo>
                  <a:cubicBezTo>
                    <a:pt x="8" y="27"/>
                    <a:pt x="8" y="9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16"/>
            <p:cNvSpPr/>
            <p:nvPr/>
          </p:nvSpPr>
          <p:spPr bwMode="auto">
            <a:xfrm>
              <a:off x="4614863" y="5184775"/>
              <a:ext cx="22225" cy="38100"/>
            </a:xfrm>
            <a:custGeom>
              <a:avLst/>
              <a:gdLst>
                <a:gd name="T0" fmla="*/ 31 w 34"/>
                <a:gd name="T1" fmla="*/ 59 h 59"/>
                <a:gd name="T2" fmla="*/ 0 w 34"/>
                <a:gd name="T3" fmla="*/ 0 h 59"/>
                <a:gd name="T4" fmla="*/ 31 w 34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59">
                  <a:moveTo>
                    <a:pt x="31" y="59"/>
                  </a:moveTo>
                  <a:cubicBezTo>
                    <a:pt x="14" y="48"/>
                    <a:pt x="10" y="20"/>
                    <a:pt x="0" y="0"/>
                  </a:cubicBezTo>
                  <a:cubicBezTo>
                    <a:pt x="14" y="6"/>
                    <a:pt x="34" y="40"/>
                    <a:pt x="3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17"/>
            <p:cNvSpPr>
              <a:spLocks noEditPoints="1"/>
            </p:cNvSpPr>
            <p:nvPr/>
          </p:nvSpPr>
          <p:spPr bwMode="auto">
            <a:xfrm>
              <a:off x="4846638" y="5092700"/>
              <a:ext cx="214313" cy="1201738"/>
            </a:xfrm>
            <a:custGeom>
              <a:avLst/>
              <a:gdLst>
                <a:gd name="T0" fmla="*/ 150 w 333"/>
                <a:gd name="T1" fmla="*/ 1832 h 1859"/>
                <a:gd name="T2" fmla="*/ 112 w 333"/>
                <a:gd name="T3" fmla="*/ 1801 h 1859"/>
                <a:gd name="T4" fmla="*/ 105 w 333"/>
                <a:gd name="T5" fmla="*/ 1725 h 1859"/>
                <a:gd name="T6" fmla="*/ 80 w 333"/>
                <a:gd name="T7" fmla="*/ 1383 h 1859"/>
                <a:gd name="T8" fmla="*/ 60 w 333"/>
                <a:gd name="T9" fmla="*/ 1035 h 1859"/>
                <a:gd name="T10" fmla="*/ 53 w 333"/>
                <a:gd name="T11" fmla="*/ 929 h 1859"/>
                <a:gd name="T12" fmla="*/ 51 w 333"/>
                <a:gd name="T13" fmla="*/ 865 h 1859"/>
                <a:gd name="T14" fmla="*/ 10 w 333"/>
                <a:gd name="T15" fmla="*/ 362 h 1859"/>
                <a:gd name="T16" fmla="*/ 27 w 333"/>
                <a:gd name="T17" fmla="*/ 265 h 1859"/>
                <a:gd name="T18" fmla="*/ 100 w 333"/>
                <a:gd name="T19" fmla="*/ 7 h 1859"/>
                <a:gd name="T20" fmla="*/ 167 w 333"/>
                <a:gd name="T21" fmla="*/ 131 h 1859"/>
                <a:gd name="T22" fmla="*/ 212 w 333"/>
                <a:gd name="T23" fmla="*/ 266 h 1859"/>
                <a:gd name="T24" fmla="*/ 247 w 333"/>
                <a:gd name="T25" fmla="*/ 481 h 1859"/>
                <a:gd name="T26" fmla="*/ 253 w 333"/>
                <a:gd name="T27" fmla="*/ 577 h 1859"/>
                <a:gd name="T28" fmla="*/ 293 w 333"/>
                <a:gd name="T29" fmla="*/ 1061 h 1859"/>
                <a:gd name="T30" fmla="*/ 307 w 333"/>
                <a:gd name="T31" fmla="*/ 1161 h 1859"/>
                <a:gd name="T32" fmla="*/ 310 w 333"/>
                <a:gd name="T33" fmla="*/ 1313 h 1859"/>
                <a:gd name="T34" fmla="*/ 332 w 333"/>
                <a:gd name="T35" fmla="*/ 1642 h 1859"/>
                <a:gd name="T36" fmla="*/ 330 w 333"/>
                <a:gd name="T37" fmla="*/ 1763 h 1859"/>
                <a:gd name="T38" fmla="*/ 216 w 333"/>
                <a:gd name="T39" fmla="*/ 301 h 1859"/>
                <a:gd name="T40" fmla="*/ 24 w 333"/>
                <a:gd name="T41" fmla="*/ 304 h 1859"/>
                <a:gd name="T42" fmla="*/ 31 w 333"/>
                <a:gd name="T43" fmla="*/ 479 h 1859"/>
                <a:gd name="T44" fmla="*/ 49 w 333"/>
                <a:gd name="T45" fmla="*/ 650 h 1859"/>
                <a:gd name="T46" fmla="*/ 81 w 333"/>
                <a:gd name="T47" fmla="*/ 1084 h 1859"/>
                <a:gd name="T48" fmla="*/ 95 w 333"/>
                <a:gd name="T49" fmla="*/ 1205 h 1859"/>
                <a:gd name="T50" fmla="*/ 122 w 333"/>
                <a:gd name="T51" fmla="*/ 1596 h 1859"/>
                <a:gd name="T52" fmla="*/ 131 w 333"/>
                <a:gd name="T53" fmla="*/ 1795 h 1859"/>
                <a:gd name="T54" fmla="*/ 308 w 333"/>
                <a:gd name="T55" fmla="*/ 1792 h 1859"/>
                <a:gd name="T56" fmla="*/ 308 w 333"/>
                <a:gd name="T57" fmla="*/ 1572 h 1859"/>
                <a:gd name="T58" fmla="*/ 297 w 333"/>
                <a:gd name="T59" fmla="*/ 1331 h 1859"/>
                <a:gd name="T60" fmla="*/ 165 w 333"/>
                <a:gd name="T61" fmla="*/ 1258 h 1859"/>
                <a:gd name="T62" fmla="*/ 150 w 333"/>
                <a:gd name="T63" fmla="*/ 962 h 1859"/>
                <a:gd name="T64" fmla="*/ 115 w 333"/>
                <a:gd name="T65" fmla="*/ 550 h 1859"/>
                <a:gd name="T66" fmla="*/ 111 w 333"/>
                <a:gd name="T67" fmla="*/ 414 h 1859"/>
                <a:gd name="T68" fmla="*/ 221 w 333"/>
                <a:gd name="T69" fmla="*/ 399 h 1859"/>
                <a:gd name="T70" fmla="*/ 216 w 333"/>
                <a:gd name="T71" fmla="*/ 301 h 1859"/>
                <a:gd name="T72" fmla="*/ 89 w 333"/>
                <a:gd name="T73" fmla="*/ 296 h 1859"/>
                <a:gd name="T74" fmla="*/ 158 w 333"/>
                <a:gd name="T75" fmla="*/ 290 h 1859"/>
                <a:gd name="T76" fmla="*/ 278 w 333"/>
                <a:gd name="T77" fmla="*/ 1039 h 1859"/>
                <a:gd name="T78" fmla="*/ 267 w 333"/>
                <a:gd name="T79" fmla="*/ 963 h 1859"/>
                <a:gd name="T80" fmla="*/ 248 w 333"/>
                <a:gd name="T81" fmla="*/ 733 h 1859"/>
                <a:gd name="T82" fmla="*/ 244 w 333"/>
                <a:gd name="T83" fmla="*/ 618 h 1859"/>
                <a:gd name="T84" fmla="*/ 222 w 333"/>
                <a:gd name="T85" fmla="*/ 425 h 1859"/>
                <a:gd name="T86" fmla="*/ 136 w 333"/>
                <a:gd name="T87" fmla="*/ 605 h 1859"/>
                <a:gd name="T88" fmla="*/ 180 w 333"/>
                <a:gd name="T89" fmla="*/ 1323 h 1859"/>
                <a:gd name="T90" fmla="*/ 282 w 333"/>
                <a:gd name="T91" fmla="*/ 1080 h 1859"/>
                <a:gd name="T92" fmla="*/ 111 w 333"/>
                <a:gd name="T93" fmla="*/ 28 h 1859"/>
                <a:gd name="T94" fmla="*/ 61 w 333"/>
                <a:gd name="T95" fmla="*/ 238 h 1859"/>
                <a:gd name="T96" fmla="*/ 64 w 333"/>
                <a:gd name="T97" fmla="*/ 270 h 1859"/>
                <a:gd name="T98" fmla="*/ 151 w 333"/>
                <a:gd name="T99" fmla="*/ 121 h 1859"/>
                <a:gd name="T100" fmla="*/ 147 w 333"/>
                <a:gd name="T101" fmla="*/ 119 h 1859"/>
                <a:gd name="T102" fmla="*/ 39 w 333"/>
                <a:gd name="T103" fmla="*/ 281 h 1859"/>
                <a:gd name="T104" fmla="*/ 85 w 333"/>
                <a:gd name="T105" fmla="*/ 293 h 1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3" h="1859">
                  <a:moveTo>
                    <a:pt x="324" y="1804"/>
                  </a:moveTo>
                  <a:cubicBezTo>
                    <a:pt x="274" y="1841"/>
                    <a:pt x="205" y="1859"/>
                    <a:pt x="150" y="1832"/>
                  </a:cubicBezTo>
                  <a:cubicBezTo>
                    <a:pt x="146" y="1830"/>
                    <a:pt x="149" y="1828"/>
                    <a:pt x="145" y="1827"/>
                  </a:cubicBezTo>
                  <a:cubicBezTo>
                    <a:pt x="135" y="1825"/>
                    <a:pt x="117" y="1814"/>
                    <a:pt x="112" y="1801"/>
                  </a:cubicBezTo>
                  <a:cubicBezTo>
                    <a:pt x="109" y="1794"/>
                    <a:pt x="113" y="1786"/>
                    <a:pt x="112" y="1776"/>
                  </a:cubicBezTo>
                  <a:cubicBezTo>
                    <a:pt x="112" y="1759"/>
                    <a:pt x="106" y="1739"/>
                    <a:pt x="105" y="1725"/>
                  </a:cubicBezTo>
                  <a:cubicBezTo>
                    <a:pt x="105" y="1706"/>
                    <a:pt x="107" y="1675"/>
                    <a:pt x="107" y="1658"/>
                  </a:cubicBezTo>
                  <a:cubicBezTo>
                    <a:pt x="106" y="1562"/>
                    <a:pt x="91" y="1469"/>
                    <a:pt x="80" y="1383"/>
                  </a:cubicBezTo>
                  <a:cubicBezTo>
                    <a:pt x="78" y="1368"/>
                    <a:pt x="73" y="1352"/>
                    <a:pt x="80" y="1338"/>
                  </a:cubicBezTo>
                  <a:cubicBezTo>
                    <a:pt x="83" y="1242"/>
                    <a:pt x="63" y="1145"/>
                    <a:pt x="60" y="1035"/>
                  </a:cubicBezTo>
                  <a:cubicBezTo>
                    <a:pt x="60" y="1019"/>
                    <a:pt x="60" y="1005"/>
                    <a:pt x="59" y="990"/>
                  </a:cubicBezTo>
                  <a:cubicBezTo>
                    <a:pt x="57" y="970"/>
                    <a:pt x="53" y="949"/>
                    <a:pt x="53" y="929"/>
                  </a:cubicBezTo>
                  <a:cubicBezTo>
                    <a:pt x="53" y="918"/>
                    <a:pt x="56" y="907"/>
                    <a:pt x="56" y="897"/>
                  </a:cubicBezTo>
                  <a:cubicBezTo>
                    <a:pt x="56" y="886"/>
                    <a:pt x="52" y="876"/>
                    <a:pt x="51" y="865"/>
                  </a:cubicBezTo>
                  <a:cubicBezTo>
                    <a:pt x="50" y="845"/>
                    <a:pt x="51" y="824"/>
                    <a:pt x="50" y="804"/>
                  </a:cubicBezTo>
                  <a:cubicBezTo>
                    <a:pt x="38" y="661"/>
                    <a:pt x="13" y="517"/>
                    <a:pt x="10" y="362"/>
                  </a:cubicBezTo>
                  <a:cubicBezTo>
                    <a:pt x="10" y="332"/>
                    <a:pt x="14" y="303"/>
                    <a:pt x="0" y="281"/>
                  </a:cubicBezTo>
                  <a:cubicBezTo>
                    <a:pt x="3" y="271"/>
                    <a:pt x="17" y="270"/>
                    <a:pt x="27" y="265"/>
                  </a:cubicBezTo>
                  <a:cubicBezTo>
                    <a:pt x="46" y="200"/>
                    <a:pt x="61" y="115"/>
                    <a:pt x="86" y="44"/>
                  </a:cubicBezTo>
                  <a:cubicBezTo>
                    <a:pt x="90" y="32"/>
                    <a:pt x="94" y="12"/>
                    <a:pt x="100" y="7"/>
                  </a:cubicBezTo>
                  <a:cubicBezTo>
                    <a:pt x="110" y="0"/>
                    <a:pt x="118" y="6"/>
                    <a:pt x="127" y="5"/>
                  </a:cubicBezTo>
                  <a:cubicBezTo>
                    <a:pt x="152" y="32"/>
                    <a:pt x="155" y="85"/>
                    <a:pt x="167" y="131"/>
                  </a:cubicBezTo>
                  <a:cubicBezTo>
                    <a:pt x="171" y="149"/>
                    <a:pt x="181" y="167"/>
                    <a:pt x="186" y="185"/>
                  </a:cubicBezTo>
                  <a:cubicBezTo>
                    <a:pt x="193" y="216"/>
                    <a:pt x="196" y="244"/>
                    <a:pt x="212" y="266"/>
                  </a:cubicBezTo>
                  <a:cubicBezTo>
                    <a:pt x="220" y="268"/>
                    <a:pt x="231" y="274"/>
                    <a:pt x="232" y="277"/>
                  </a:cubicBezTo>
                  <a:cubicBezTo>
                    <a:pt x="230" y="329"/>
                    <a:pt x="238" y="404"/>
                    <a:pt x="247" y="481"/>
                  </a:cubicBezTo>
                  <a:cubicBezTo>
                    <a:pt x="248" y="492"/>
                    <a:pt x="252" y="503"/>
                    <a:pt x="253" y="514"/>
                  </a:cubicBezTo>
                  <a:cubicBezTo>
                    <a:pt x="255" y="534"/>
                    <a:pt x="252" y="555"/>
                    <a:pt x="253" y="577"/>
                  </a:cubicBezTo>
                  <a:cubicBezTo>
                    <a:pt x="258" y="682"/>
                    <a:pt x="278" y="837"/>
                    <a:pt x="285" y="966"/>
                  </a:cubicBezTo>
                  <a:cubicBezTo>
                    <a:pt x="287" y="997"/>
                    <a:pt x="289" y="1029"/>
                    <a:pt x="293" y="1061"/>
                  </a:cubicBezTo>
                  <a:cubicBezTo>
                    <a:pt x="298" y="1088"/>
                    <a:pt x="295" y="1116"/>
                    <a:pt x="300" y="1140"/>
                  </a:cubicBezTo>
                  <a:cubicBezTo>
                    <a:pt x="301" y="1147"/>
                    <a:pt x="306" y="1154"/>
                    <a:pt x="307" y="1161"/>
                  </a:cubicBezTo>
                  <a:cubicBezTo>
                    <a:pt x="310" y="1174"/>
                    <a:pt x="306" y="1187"/>
                    <a:pt x="306" y="1199"/>
                  </a:cubicBezTo>
                  <a:cubicBezTo>
                    <a:pt x="307" y="1236"/>
                    <a:pt x="309" y="1274"/>
                    <a:pt x="310" y="1313"/>
                  </a:cubicBezTo>
                  <a:cubicBezTo>
                    <a:pt x="311" y="1390"/>
                    <a:pt x="326" y="1461"/>
                    <a:pt x="326" y="1535"/>
                  </a:cubicBezTo>
                  <a:cubicBezTo>
                    <a:pt x="326" y="1570"/>
                    <a:pt x="333" y="1606"/>
                    <a:pt x="332" y="1642"/>
                  </a:cubicBezTo>
                  <a:cubicBezTo>
                    <a:pt x="332" y="1684"/>
                    <a:pt x="332" y="1709"/>
                    <a:pt x="330" y="1750"/>
                  </a:cubicBezTo>
                  <a:cubicBezTo>
                    <a:pt x="330" y="1754"/>
                    <a:pt x="331" y="1758"/>
                    <a:pt x="330" y="1763"/>
                  </a:cubicBezTo>
                  <a:cubicBezTo>
                    <a:pt x="329" y="1771"/>
                    <a:pt x="328" y="1790"/>
                    <a:pt x="324" y="1804"/>
                  </a:cubicBezTo>
                  <a:close/>
                  <a:moveTo>
                    <a:pt x="216" y="301"/>
                  </a:moveTo>
                  <a:cubicBezTo>
                    <a:pt x="195" y="302"/>
                    <a:pt x="175" y="314"/>
                    <a:pt x="151" y="316"/>
                  </a:cubicBezTo>
                  <a:cubicBezTo>
                    <a:pt x="108" y="318"/>
                    <a:pt x="60" y="307"/>
                    <a:pt x="24" y="304"/>
                  </a:cubicBezTo>
                  <a:cubicBezTo>
                    <a:pt x="18" y="350"/>
                    <a:pt x="32" y="397"/>
                    <a:pt x="34" y="445"/>
                  </a:cubicBezTo>
                  <a:cubicBezTo>
                    <a:pt x="35" y="456"/>
                    <a:pt x="30" y="467"/>
                    <a:pt x="31" y="479"/>
                  </a:cubicBezTo>
                  <a:cubicBezTo>
                    <a:pt x="32" y="505"/>
                    <a:pt x="39" y="533"/>
                    <a:pt x="41" y="561"/>
                  </a:cubicBezTo>
                  <a:cubicBezTo>
                    <a:pt x="43" y="591"/>
                    <a:pt x="45" y="621"/>
                    <a:pt x="49" y="650"/>
                  </a:cubicBezTo>
                  <a:cubicBezTo>
                    <a:pt x="64" y="782"/>
                    <a:pt x="76" y="916"/>
                    <a:pt x="78" y="1041"/>
                  </a:cubicBezTo>
                  <a:cubicBezTo>
                    <a:pt x="78" y="1055"/>
                    <a:pt x="80" y="1070"/>
                    <a:pt x="81" y="1084"/>
                  </a:cubicBezTo>
                  <a:cubicBezTo>
                    <a:pt x="82" y="1099"/>
                    <a:pt x="86" y="1113"/>
                    <a:pt x="87" y="1127"/>
                  </a:cubicBezTo>
                  <a:cubicBezTo>
                    <a:pt x="89" y="1156"/>
                    <a:pt x="82" y="1186"/>
                    <a:pt x="95" y="1205"/>
                  </a:cubicBezTo>
                  <a:cubicBezTo>
                    <a:pt x="93" y="1264"/>
                    <a:pt x="97" y="1332"/>
                    <a:pt x="102" y="1386"/>
                  </a:cubicBezTo>
                  <a:cubicBezTo>
                    <a:pt x="108" y="1453"/>
                    <a:pt x="119" y="1525"/>
                    <a:pt x="122" y="1596"/>
                  </a:cubicBezTo>
                  <a:cubicBezTo>
                    <a:pt x="123" y="1604"/>
                    <a:pt x="119" y="1613"/>
                    <a:pt x="120" y="1621"/>
                  </a:cubicBezTo>
                  <a:cubicBezTo>
                    <a:pt x="122" y="1675"/>
                    <a:pt x="123" y="1735"/>
                    <a:pt x="131" y="1795"/>
                  </a:cubicBezTo>
                  <a:cubicBezTo>
                    <a:pt x="154" y="1816"/>
                    <a:pt x="187" y="1826"/>
                    <a:pt x="215" y="1830"/>
                  </a:cubicBezTo>
                  <a:cubicBezTo>
                    <a:pt x="250" y="1825"/>
                    <a:pt x="286" y="1812"/>
                    <a:pt x="308" y="1792"/>
                  </a:cubicBezTo>
                  <a:cubicBezTo>
                    <a:pt x="316" y="1734"/>
                    <a:pt x="318" y="1655"/>
                    <a:pt x="301" y="1584"/>
                  </a:cubicBezTo>
                  <a:cubicBezTo>
                    <a:pt x="302" y="1579"/>
                    <a:pt x="307" y="1576"/>
                    <a:pt x="308" y="1572"/>
                  </a:cubicBezTo>
                  <a:cubicBezTo>
                    <a:pt x="302" y="1558"/>
                    <a:pt x="308" y="1545"/>
                    <a:pt x="307" y="1532"/>
                  </a:cubicBezTo>
                  <a:cubicBezTo>
                    <a:pt x="305" y="1467"/>
                    <a:pt x="296" y="1398"/>
                    <a:pt x="297" y="1331"/>
                  </a:cubicBezTo>
                  <a:cubicBezTo>
                    <a:pt x="267" y="1347"/>
                    <a:pt x="199" y="1362"/>
                    <a:pt x="171" y="1332"/>
                  </a:cubicBezTo>
                  <a:cubicBezTo>
                    <a:pt x="156" y="1315"/>
                    <a:pt x="166" y="1285"/>
                    <a:pt x="165" y="1258"/>
                  </a:cubicBezTo>
                  <a:cubicBezTo>
                    <a:pt x="163" y="1196"/>
                    <a:pt x="153" y="1128"/>
                    <a:pt x="152" y="1064"/>
                  </a:cubicBezTo>
                  <a:cubicBezTo>
                    <a:pt x="151" y="1028"/>
                    <a:pt x="152" y="997"/>
                    <a:pt x="150" y="962"/>
                  </a:cubicBezTo>
                  <a:cubicBezTo>
                    <a:pt x="142" y="846"/>
                    <a:pt x="132" y="704"/>
                    <a:pt x="121" y="588"/>
                  </a:cubicBezTo>
                  <a:cubicBezTo>
                    <a:pt x="119" y="575"/>
                    <a:pt x="116" y="562"/>
                    <a:pt x="115" y="550"/>
                  </a:cubicBezTo>
                  <a:cubicBezTo>
                    <a:pt x="115" y="537"/>
                    <a:pt x="117" y="524"/>
                    <a:pt x="116" y="511"/>
                  </a:cubicBezTo>
                  <a:cubicBezTo>
                    <a:pt x="112" y="474"/>
                    <a:pt x="96" y="431"/>
                    <a:pt x="111" y="414"/>
                  </a:cubicBezTo>
                  <a:cubicBezTo>
                    <a:pt x="118" y="413"/>
                    <a:pt x="121" y="421"/>
                    <a:pt x="129" y="423"/>
                  </a:cubicBezTo>
                  <a:cubicBezTo>
                    <a:pt x="155" y="431"/>
                    <a:pt x="215" y="422"/>
                    <a:pt x="221" y="399"/>
                  </a:cubicBezTo>
                  <a:cubicBezTo>
                    <a:pt x="219" y="367"/>
                    <a:pt x="218" y="328"/>
                    <a:pt x="221" y="300"/>
                  </a:cubicBezTo>
                  <a:cubicBezTo>
                    <a:pt x="219" y="300"/>
                    <a:pt x="218" y="301"/>
                    <a:pt x="216" y="301"/>
                  </a:cubicBezTo>
                  <a:close/>
                  <a:moveTo>
                    <a:pt x="158" y="290"/>
                  </a:moveTo>
                  <a:cubicBezTo>
                    <a:pt x="132" y="294"/>
                    <a:pt x="103" y="287"/>
                    <a:pt x="89" y="296"/>
                  </a:cubicBezTo>
                  <a:cubicBezTo>
                    <a:pt x="131" y="299"/>
                    <a:pt x="180" y="304"/>
                    <a:pt x="211" y="283"/>
                  </a:cubicBezTo>
                  <a:cubicBezTo>
                    <a:pt x="192" y="272"/>
                    <a:pt x="179" y="287"/>
                    <a:pt x="158" y="290"/>
                  </a:cubicBezTo>
                  <a:close/>
                  <a:moveTo>
                    <a:pt x="282" y="1080"/>
                  </a:moveTo>
                  <a:cubicBezTo>
                    <a:pt x="282" y="1067"/>
                    <a:pt x="279" y="1053"/>
                    <a:pt x="278" y="1039"/>
                  </a:cubicBezTo>
                  <a:cubicBezTo>
                    <a:pt x="275" y="1016"/>
                    <a:pt x="276" y="998"/>
                    <a:pt x="274" y="986"/>
                  </a:cubicBezTo>
                  <a:cubicBezTo>
                    <a:pt x="272" y="978"/>
                    <a:pt x="268" y="971"/>
                    <a:pt x="267" y="963"/>
                  </a:cubicBezTo>
                  <a:cubicBezTo>
                    <a:pt x="264" y="949"/>
                    <a:pt x="266" y="933"/>
                    <a:pt x="265" y="917"/>
                  </a:cubicBezTo>
                  <a:cubicBezTo>
                    <a:pt x="260" y="852"/>
                    <a:pt x="255" y="806"/>
                    <a:pt x="248" y="733"/>
                  </a:cubicBezTo>
                  <a:cubicBezTo>
                    <a:pt x="245" y="712"/>
                    <a:pt x="241" y="691"/>
                    <a:pt x="240" y="672"/>
                  </a:cubicBezTo>
                  <a:cubicBezTo>
                    <a:pt x="238" y="652"/>
                    <a:pt x="243" y="634"/>
                    <a:pt x="244" y="618"/>
                  </a:cubicBezTo>
                  <a:cubicBezTo>
                    <a:pt x="246" y="598"/>
                    <a:pt x="237" y="574"/>
                    <a:pt x="235" y="551"/>
                  </a:cubicBezTo>
                  <a:cubicBezTo>
                    <a:pt x="231" y="500"/>
                    <a:pt x="230" y="459"/>
                    <a:pt x="222" y="425"/>
                  </a:cubicBezTo>
                  <a:cubicBezTo>
                    <a:pt x="192" y="441"/>
                    <a:pt x="150" y="440"/>
                    <a:pt x="120" y="439"/>
                  </a:cubicBezTo>
                  <a:cubicBezTo>
                    <a:pt x="123" y="485"/>
                    <a:pt x="132" y="550"/>
                    <a:pt x="136" y="605"/>
                  </a:cubicBezTo>
                  <a:cubicBezTo>
                    <a:pt x="142" y="682"/>
                    <a:pt x="155" y="767"/>
                    <a:pt x="157" y="824"/>
                  </a:cubicBezTo>
                  <a:cubicBezTo>
                    <a:pt x="163" y="984"/>
                    <a:pt x="171" y="1179"/>
                    <a:pt x="180" y="1323"/>
                  </a:cubicBezTo>
                  <a:cubicBezTo>
                    <a:pt x="216" y="1341"/>
                    <a:pt x="265" y="1334"/>
                    <a:pt x="296" y="1311"/>
                  </a:cubicBezTo>
                  <a:cubicBezTo>
                    <a:pt x="296" y="1225"/>
                    <a:pt x="284" y="1142"/>
                    <a:pt x="282" y="1080"/>
                  </a:cubicBezTo>
                  <a:close/>
                  <a:moveTo>
                    <a:pt x="147" y="119"/>
                  </a:moveTo>
                  <a:cubicBezTo>
                    <a:pt x="136" y="82"/>
                    <a:pt x="138" y="43"/>
                    <a:pt x="111" y="28"/>
                  </a:cubicBezTo>
                  <a:cubicBezTo>
                    <a:pt x="81" y="99"/>
                    <a:pt x="63" y="188"/>
                    <a:pt x="47" y="265"/>
                  </a:cubicBezTo>
                  <a:cubicBezTo>
                    <a:pt x="57" y="260"/>
                    <a:pt x="53" y="245"/>
                    <a:pt x="61" y="238"/>
                  </a:cubicBezTo>
                  <a:cubicBezTo>
                    <a:pt x="66" y="220"/>
                    <a:pt x="64" y="197"/>
                    <a:pt x="77" y="185"/>
                  </a:cubicBezTo>
                  <a:cubicBezTo>
                    <a:pt x="76" y="215"/>
                    <a:pt x="63" y="242"/>
                    <a:pt x="64" y="270"/>
                  </a:cubicBezTo>
                  <a:cubicBezTo>
                    <a:pt x="98" y="274"/>
                    <a:pt x="146" y="279"/>
                    <a:pt x="187" y="264"/>
                  </a:cubicBezTo>
                  <a:cubicBezTo>
                    <a:pt x="184" y="212"/>
                    <a:pt x="159" y="175"/>
                    <a:pt x="151" y="121"/>
                  </a:cubicBezTo>
                  <a:cubicBezTo>
                    <a:pt x="151" y="121"/>
                    <a:pt x="152" y="122"/>
                    <a:pt x="152" y="120"/>
                  </a:cubicBezTo>
                  <a:cubicBezTo>
                    <a:pt x="150" y="121"/>
                    <a:pt x="150" y="119"/>
                    <a:pt x="147" y="119"/>
                  </a:cubicBezTo>
                  <a:close/>
                  <a:moveTo>
                    <a:pt x="41" y="286"/>
                  </a:moveTo>
                  <a:cubicBezTo>
                    <a:pt x="40" y="284"/>
                    <a:pt x="41" y="281"/>
                    <a:pt x="39" y="281"/>
                  </a:cubicBezTo>
                  <a:cubicBezTo>
                    <a:pt x="35" y="287"/>
                    <a:pt x="27" y="273"/>
                    <a:pt x="24" y="282"/>
                  </a:cubicBezTo>
                  <a:cubicBezTo>
                    <a:pt x="42" y="291"/>
                    <a:pt x="68" y="294"/>
                    <a:pt x="85" y="293"/>
                  </a:cubicBezTo>
                  <a:cubicBezTo>
                    <a:pt x="67" y="291"/>
                    <a:pt x="53" y="281"/>
                    <a:pt x="41" y="2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18"/>
            <p:cNvSpPr>
              <a:spLocks noEditPoints="1"/>
            </p:cNvSpPr>
            <p:nvPr/>
          </p:nvSpPr>
          <p:spPr bwMode="auto">
            <a:xfrm>
              <a:off x="4560888" y="5137150"/>
              <a:ext cx="355600" cy="1174750"/>
            </a:xfrm>
            <a:custGeom>
              <a:avLst/>
              <a:gdLst>
                <a:gd name="T0" fmla="*/ 35 w 552"/>
                <a:gd name="T1" fmla="*/ 287 h 1817"/>
                <a:gd name="T2" fmla="*/ 40 w 552"/>
                <a:gd name="T3" fmla="*/ 54 h 1817"/>
                <a:gd name="T4" fmla="*/ 85 w 552"/>
                <a:gd name="T5" fmla="*/ 28 h 1817"/>
                <a:gd name="T6" fmla="*/ 189 w 552"/>
                <a:gd name="T7" fmla="*/ 190 h 1817"/>
                <a:gd name="T8" fmla="*/ 240 w 552"/>
                <a:gd name="T9" fmla="*/ 244 h 1817"/>
                <a:gd name="T10" fmla="*/ 268 w 552"/>
                <a:gd name="T11" fmla="*/ 321 h 1817"/>
                <a:gd name="T12" fmla="*/ 302 w 552"/>
                <a:gd name="T13" fmla="*/ 479 h 1817"/>
                <a:gd name="T14" fmla="*/ 426 w 552"/>
                <a:gd name="T15" fmla="*/ 955 h 1817"/>
                <a:gd name="T16" fmla="*/ 485 w 552"/>
                <a:gd name="T17" fmla="*/ 1305 h 1817"/>
                <a:gd name="T18" fmla="*/ 535 w 552"/>
                <a:gd name="T19" fmla="*/ 1595 h 1817"/>
                <a:gd name="T20" fmla="*/ 533 w 552"/>
                <a:gd name="T21" fmla="*/ 1752 h 1817"/>
                <a:gd name="T22" fmla="*/ 368 w 552"/>
                <a:gd name="T23" fmla="*/ 1803 h 1817"/>
                <a:gd name="T24" fmla="*/ 320 w 552"/>
                <a:gd name="T25" fmla="*/ 1789 h 1817"/>
                <a:gd name="T26" fmla="*/ 290 w 552"/>
                <a:gd name="T27" fmla="*/ 1542 h 1817"/>
                <a:gd name="T28" fmla="*/ 249 w 552"/>
                <a:gd name="T29" fmla="*/ 1324 h 1817"/>
                <a:gd name="T30" fmla="*/ 169 w 552"/>
                <a:gd name="T31" fmla="*/ 977 h 1817"/>
                <a:gd name="T32" fmla="*/ 99 w 552"/>
                <a:gd name="T33" fmla="*/ 706 h 1817"/>
                <a:gd name="T34" fmla="*/ 49 w 552"/>
                <a:gd name="T35" fmla="*/ 484 h 1817"/>
                <a:gd name="T36" fmla="*/ 12 w 552"/>
                <a:gd name="T37" fmla="*/ 346 h 1817"/>
                <a:gd name="T38" fmla="*/ 92 w 552"/>
                <a:gd name="T39" fmla="*/ 591 h 1817"/>
                <a:gd name="T40" fmla="*/ 118 w 552"/>
                <a:gd name="T41" fmla="*/ 710 h 1817"/>
                <a:gd name="T42" fmla="*/ 234 w 552"/>
                <a:gd name="T43" fmla="*/ 1199 h 1817"/>
                <a:gd name="T44" fmla="*/ 276 w 552"/>
                <a:gd name="T45" fmla="*/ 1400 h 1817"/>
                <a:gd name="T46" fmla="*/ 332 w 552"/>
                <a:gd name="T47" fmla="*/ 1773 h 1817"/>
                <a:gd name="T48" fmla="*/ 393 w 552"/>
                <a:gd name="T49" fmla="*/ 1795 h 1817"/>
                <a:gd name="T50" fmla="*/ 524 w 552"/>
                <a:gd name="T51" fmla="*/ 1738 h 1817"/>
                <a:gd name="T52" fmla="*/ 522 w 552"/>
                <a:gd name="T53" fmla="*/ 1628 h 1817"/>
                <a:gd name="T54" fmla="*/ 357 w 552"/>
                <a:gd name="T55" fmla="*/ 1402 h 1817"/>
                <a:gd name="T56" fmla="*/ 317 w 552"/>
                <a:gd name="T57" fmla="*/ 1359 h 1817"/>
                <a:gd name="T58" fmla="*/ 268 w 552"/>
                <a:gd name="T59" fmla="*/ 1074 h 1817"/>
                <a:gd name="T60" fmla="*/ 131 w 552"/>
                <a:gd name="T61" fmla="*/ 545 h 1817"/>
                <a:gd name="T62" fmla="*/ 94 w 552"/>
                <a:gd name="T63" fmla="*/ 386 h 1817"/>
                <a:gd name="T64" fmla="*/ 232 w 552"/>
                <a:gd name="T65" fmla="*/ 265 h 1817"/>
                <a:gd name="T66" fmla="*/ 92 w 552"/>
                <a:gd name="T67" fmla="*/ 591 h 1817"/>
                <a:gd name="T68" fmla="*/ 237 w 552"/>
                <a:gd name="T69" fmla="*/ 895 h 1817"/>
                <a:gd name="T70" fmla="*/ 337 w 552"/>
                <a:gd name="T71" fmla="*/ 1354 h 1817"/>
                <a:gd name="T72" fmla="*/ 470 w 552"/>
                <a:gd name="T73" fmla="*/ 1350 h 1817"/>
                <a:gd name="T74" fmla="*/ 434 w 552"/>
                <a:gd name="T75" fmla="*/ 1083 h 1817"/>
                <a:gd name="T76" fmla="*/ 409 w 552"/>
                <a:gd name="T77" fmla="*/ 957 h 1817"/>
                <a:gd name="T78" fmla="*/ 331 w 552"/>
                <a:gd name="T79" fmla="*/ 661 h 1817"/>
                <a:gd name="T80" fmla="*/ 229 w 552"/>
                <a:gd name="T81" fmla="*/ 363 h 1817"/>
                <a:gd name="T82" fmla="*/ 197 w 552"/>
                <a:gd name="T83" fmla="*/ 729 h 1817"/>
                <a:gd name="T84" fmla="*/ 42 w 552"/>
                <a:gd name="T85" fmla="*/ 301 h 1817"/>
                <a:gd name="T86" fmla="*/ 220 w 552"/>
                <a:gd name="T87" fmla="*/ 252 h 1817"/>
                <a:gd name="T88" fmla="*/ 181 w 552"/>
                <a:gd name="T89" fmla="*/ 210 h 1817"/>
                <a:gd name="T90" fmla="*/ 75 w 552"/>
                <a:gd name="T91" fmla="*/ 37 h 1817"/>
                <a:gd name="T92" fmla="*/ 51 w 552"/>
                <a:gd name="T93" fmla="*/ 278 h 1817"/>
                <a:gd name="T94" fmla="*/ 135 w 552"/>
                <a:gd name="T95" fmla="*/ 154 h 1817"/>
                <a:gd name="T96" fmla="*/ 181 w 552"/>
                <a:gd name="T97" fmla="*/ 21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2" h="1817">
                  <a:moveTo>
                    <a:pt x="0" y="315"/>
                  </a:moveTo>
                  <a:cubicBezTo>
                    <a:pt x="10" y="304"/>
                    <a:pt x="25" y="297"/>
                    <a:pt x="35" y="287"/>
                  </a:cubicBezTo>
                  <a:cubicBezTo>
                    <a:pt x="42" y="238"/>
                    <a:pt x="38" y="192"/>
                    <a:pt x="36" y="128"/>
                  </a:cubicBezTo>
                  <a:cubicBezTo>
                    <a:pt x="35" y="100"/>
                    <a:pt x="38" y="74"/>
                    <a:pt x="40" y="54"/>
                  </a:cubicBezTo>
                  <a:cubicBezTo>
                    <a:pt x="41" y="35"/>
                    <a:pt x="36" y="9"/>
                    <a:pt x="53" y="4"/>
                  </a:cubicBezTo>
                  <a:cubicBezTo>
                    <a:pt x="68" y="0"/>
                    <a:pt x="77" y="18"/>
                    <a:pt x="85" y="28"/>
                  </a:cubicBezTo>
                  <a:cubicBezTo>
                    <a:pt x="109" y="57"/>
                    <a:pt x="127" y="84"/>
                    <a:pt x="149" y="125"/>
                  </a:cubicBezTo>
                  <a:cubicBezTo>
                    <a:pt x="162" y="149"/>
                    <a:pt x="179" y="172"/>
                    <a:pt x="189" y="190"/>
                  </a:cubicBezTo>
                  <a:cubicBezTo>
                    <a:pt x="195" y="201"/>
                    <a:pt x="194" y="211"/>
                    <a:pt x="200" y="218"/>
                  </a:cubicBezTo>
                  <a:cubicBezTo>
                    <a:pt x="208" y="226"/>
                    <a:pt x="230" y="235"/>
                    <a:pt x="240" y="244"/>
                  </a:cubicBezTo>
                  <a:cubicBezTo>
                    <a:pt x="243" y="247"/>
                    <a:pt x="241" y="255"/>
                    <a:pt x="249" y="254"/>
                  </a:cubicBezTo>
                  <a:cubicBezTo>
                    <a:pt x="253" y="279"/>
                    <a:pt x="254" y="306"/>
                    <a:pt x="268" y="321"/>
                  </a:cubicBezTo>
                  <a:cubicBezTo>
                    <a:pt x="263" y="346"/>
                    <a:pt x="278" y="378"/>
                    <a:pt x="285" y="409"/>
                  </a:cubicBezTo>
                  <a:cubicBezTo>
                    <a:pt x="291" y="432"/>
                    <a:pt x="296" y="456"/>
                    <a:pt x="302" y="479"/>
                  </a:cubicBezTo>
                  <a:cubicBezTo>
                    <a:pt x="314" y="522"/>
                    <a:pt x="329" y="566"/>
                    <a:pt x="338" y="611"/>
                  </a:cubicBezTo>
                  <a:cubicBezTo>
                    <a:pt x="360" y="726"/>
                    <a:pt x="399" y="834"/>
                    <a:pt x="426" y="955"/>
                  </a:cubicBezTo>
                  <a:cubicBezTo>
                    <a:pt x="440" y="1023"/>
                    <a:pt x="452" y="1101"/>
                    <a:pt x="468" y="1183"/>
                  </a:cubicBezTo>
                  <a:cubicBezTo>
                    <a:pt x="475" y="1224"/>
                    <a:pt x="478" y="1265"/>
                    <a:pt x="485" y="1305"/>
                  </a:cubicBezTo>
                  <a:cubicBezTo>
                    <a:pt x="492" y="1343"/>
                    <a:pt x="497" y="1381"/>
                    <a:pt x="504" y="1418"/>
                  </a:cubicBezTo>
                  <a:cubicBezTo>
                    <a:pt x="515" y="1480"/>
                    <a:pt x="527" y="1537"/>
                    <a:pt x="535" y="1595"/>
                  </a:cubicBezTo>
                  <a:cubicBezTo>
                    <a:pt x="541" y="1631"/>
                    <a:pt x="544" y="1672"/>
                    <a:pt x="548" y="1704"/>
                  </a:cubicBezTo>
                  <a:cubicBezTo>
                    <a:pt x="552" y="1728"/>
                    <a:pt x="539" y="1733"/>
                    <a:pt x="533" y="1752"/>
                  </a:cubicBezTo>
                  <a:cubicBezTo>
                    <a:pt x="503" y="1779"/>
                    <a:pt x="453" y="1817"/>
                    <a:pt x="391" y="1810"/>
                  </a:cubicBezTo>
                  <a:cubicBezTo>
                    <a:pt x="384" y="1810"/>
                    <a:pt x="377" y="1804"/>
                    <a:pt x="368" y="1803"/>
                  </a:cubicBezTo>
                  <a:cubicBezTo>
                    <a:pt x="360" y="1801"/>
                    <a:pt x="352" y="1804"/>
                    <a:pt x="345" y="1802"/>
                  </a:cubicBezTo>
                  <a:cubicBezTo>
                    <a:pt x="339" y="1800"/>
                    <a:pt x="325" y="1795"/>
                    <a:pt x="320" y="1789"/>
                  </a:cubicBezTo>
                  <a:cubicBezTo>
                    <a:pt x="314" y="1781"/>
                    <a:pt x="312" y="1745"/>
                    <a:pt x="310" y="1727"/>
                  </a:cubicBezTo>
                  <a:cubicBezTo>
                    <a:pt x="307" y="1683"/>
                    <a:pt x="297" y="1592"/>
                    <a:pt x="290" y="1542"/>
                  </a:cubicBezTo>
                  <a:cubicBezTo>
                    <a:pt x="288" y="1530"/>
                    <a:pt x="283" y="1518"/>
                    <a:pt x="281" y="1506"/>
                  </a:cubicBezTo>
                  <a:cubicBezTo>
                    <a:pt x="270" y="1443"/>
                    <a:pt x="261" y="1384"/>
                    <a:pt x="249" y="1324"/>
                  </a:cubicBezTo>
                  <a:cubicBezTo>
                    <a:pt x="236" y="1266"/>
                    <a:pt x="222" y="1209"/>
                    <a:pt x="212" y="1150"/>
                  </a:cubicBezTo>
                  <a:cubicBezTo>
                    <a:pt x="202" y="1092"/>
                    <a:pt x="188" y="1034"/>
                    <a:pt x="169" y="977"/>
                  </a:cubicBezTo>
                  <a:cubicBezTo>
                    <a:pt x="149" y="917"/>
                    <a:pt x="141" y="852"/>
                    <a:pt x="125" y="791"/>
                  </a:cubicBezTo>
                  <a:cubicBezTo>
                    <a:pt x="117" y="762"/>
                    <a:pt x="106" y="734"/>
                    <a:pt x="99" y="706"/>
                  </a:cubicBezTo>
                  <a:cubicBezTo>
                    <a:pt x="92" y="678"/>
                    <a:pt x="89" y="649"/>
                    <a:pt x="83" y="620"/>
                  </a:cubicBezTo>
                  <a:cubicBezTo>
                    <a:pt x="74" y="574"/>
                    <a:pt x="65" y="524"/>
                    <a:pt x="49" y="484"/>
                  </a:cubicBezTo>
                  <a:cubicBezTo>
                    <a:pt x="38" y="455"/>
                    <a:pt x="30" y="424"/>
                    <a:pt x="22" y="395"/>
                  </a:cubicBezTo>
                  <a:cubicBezTo>
                    <a:pt x="17" y="378"/>
                    <a:pt x="16" y="361"/>
                    <a:pt x="12" y="346"/>
                  </a:cubicBezTo>
                  <a:cubicBezTo>
                    <a:pt x="8" y="333"/>
                    <a:pt x="0" y="329"/>
                    <a:pt x="0" y="315"/>
                  </a:cubicBezTo>
                  <a:close/>
                  <a:moveTo>
                    <a:pt x="92" y="591"/>
                  </a:moveTo>
                  <a:cubicBezTo>
                    <a:pt x="95" y="605"/>
                    <a:pt x="102" y="618"/>
                    <a:pt x="105" y="632"/>
                  </a:cubicBezTo>
                  <a:cubicBezTo>
                    <a:pt x="110" y="658"/>
                    <a:pt x="111" y="685"/>
                    <a:pt x="118" y="710"/>
                  </a:cubicBezTo>
                  <a:cubicBezTo>
                    <a:pt x="137" y="784"/>
                    <a:pt x="160" y="873"/>
                    <a:pt x="180" y="958"/>
                  </a:cubicBezTo>
                  <a:cubicBezTo>
                    <a:pt x="199" y="1037"/>
                    <a:pt x="218" y="1113"/>
                    <a:pt x="234" y="1199"/>
                  </a:cubicBezTo>
                  <a:cubicBezTo>
                    <a:pt x="239" y="1227"/>
                    <a:pt x="246" y="1252"/>
                    <a:pt x="254" y="1279"/>
                  </a:cubicBezTo>
                  <a:cubicBezTo>
                    <a:pt x="265" y="1318"/>
                    <a:pt x="269" y="1360"/>
                    <a:pt x="276" y="1400"/>
                  </a:cubicBezTo>
                  <a:cubicBezTo>
                    <a:pt x="289" y="1462"/>
                    <a:pt x="295" y="1521"/>
                    <a:pt x="308" y="1590"/>
                  </a:cubicBezTo>
                  <a:cubicBezTo>
                    <a:pt x="319" y="1653"/>
                    <a:pt x="322" y="1719"/>
                    <a:pt x="332" y="1773"/>
                  </a:cubicBezTo>
                  <a:cubicBezTo>
                    <a:pt x="339" y="1779"/>
                    <a:pt x="348" y="1783"/>
                    <a:pt x="354" y="1789"/>
                  </a:cubicBezTo>
                  <a:cubicBezTo>
                    <a:pt x="373" y="1785"/>
                    <a:pt x="377" y="1794"/>
                    <a:pt x="393" y="1795"/>
                  </a:cubicBezTo>
                  <a:cubicBezTo>
                    <a:pt x="431" y="1797"/>
                    <a:pt x="464" y="1782"/>
                    <a:pt x="488" y="1767"/>
                  </a:cubicBezTo>
                  <a:cubicBezTo>
                    <a:pt x="500" y="1759"/>
                    <a:pt x="518" y="1748"/>
                    <a:pt x="524" y="1738"/>
                  </a:cubicBezTo>
                  <a:cubicBezTo>
                    <a:pt x="535" y="1719"/>
                    <a:pt x="528" y="1696"/>
                    <a:pt x="525" y="1673"/>
                  </a:cubicBezTo>
                  <a:cubicBezTo>
                    <a:pt x="524" y="1658"/>
                    <a:pt x="523" y="1643"/>
                    <a:pt x="522" y="1628"/>
                  </a:cubicBezTo>
                  <a:cubicBezTo>
                    <a:pt x="515" y="1546"/>
                    <a:pt x="490" y="1453"/>
                    <a:pt x="480" y="1369"/>
                  </a:cubicBezTo>
                  <a:cubicBezTo>
                    <a:pt x="453" y="1381"/>
                    <a:pt x="399" y="1404"/>
                    <a:pt x="357" y="1402"/>
                  </a:cubicBezTo>
                  <a:cubicBezTo>
                    <a:pt x="344" y="1401"/>
                    <a:pt x="319" y="1395"/>
                    <a:pt x="315" y="1386"/>
                  </a:cubicBezTo>
                  <a:cubicBezTo>
                    <a:pt x="312" y="1379"/>
                    <a:pt x="317" y="1367"/>
                    <a:pt x="317" y="1359"/>
                  </a:cubicBezTo>
                  <a:cubicBezTo>
                    <a:pt x="317" y="1324"/>
                    <a:pt x="308" y="1288"/>
                    <a:pt x="303" y="1250"/>
                  </a:cubicBezTo>
                  <a:cubicBezTo>
                    <a:pt x="294" y="1190"/>
                    <a:pt x="280" y="1134"/>
                    <a:pt x="268" y="1074"/>
                  </a:cubicBezTo>
                  <a:cubicBezTo>
                    <a:pt x="238" y="935"/>
                    <a:pt x="208" y="789"/>
                    <a:pt x="160" y="648"/>
                  </a:cubicBezTo>
                  <a:cubicBezTo>
                    <a:pt x="149" y="615"/>
                    <a:pt x="138" y="579"/>
                    <a:pt x="131" y="545"/>
                  </a:cubicBezTo>
                  <a:cubicBezTo>
                    <a:pt x="121" y="504"/>
                    <a:pt x="118" y="462"/>
                    <a:pt x="104" y="428"/>
                  </a:cubicBezTo>
                  <a:cubicBezTo>
                    <a:pt x="98" y="415"/>
                    <a:pt x="84" y="403"/>
                    <a:pt x="94" y="386"/>
                  </a:cubicBezTo>
                  <a:cubicBezTo>
                    <a:pt x="153" y="397"/>
                    <a:pt x="220" y="364"/>
                    <a:pt x="249" y="321"/>
                  </a:cubicBezTo>
                  <a:cubicBezTo>
                    <a:pt x="243" y="304"/>
                    <a:pt x="241" y="283"/>
                    <a:pt x="232" y="265"/>
                  </a:cubicBezTo>
                  <a:cubicBezTo>
                    <a:pt x="173" y="309"/>
                    <a:pt x="103" y="326"/>
                    <a:pt x="24" y="336"/>
                  </a:cubicBezTo>
                  <a:cubicBezTo>
                    <a:pt x="37" y="421"/>
                    <a:pt x="71" y="502"/>
                    <a:pt x="92" y="591"/>
                  </a:cubicBezTo>
                  <a:close/>
                  <a:moveTo>
                    <a:pt x="197" y="729"/>
                  </a:moveTo>
                  <a:cubicBezTo>
                    <a:pt x="214" y="783"/>
                    <a:pt x="223" y="839"/>
                    <a:pt x="237" y="895"/>
                  </a:cubicBezTo>
                  <a:cubicBezTo>
                    <a:pt x="254" y="958"/>
                    <a:pt x="271" y="1026"/>
                    <a:pt x="284" y="1087"/>
                  </a:cubicBezTo>
                  <a:cubicBezTo>
                    <a:pt x="303" y="1176"/>
                    <a:pt x="314" y="1265"/>
                    <a:pt x="337" y="1354"/>
                  </a:cubicBezTo>
                  <a:cubicBezTo>
                    <a:pt x="316" y="1385"/>
                    <a:pt x="366" y="1386"/>
                    <a:pt x="396" y="1383"/>
                  </a:cubicBezTo>
                  <a:cubicBezTo>
                    <a:pt x="419" y="1380"/>
                    <a:pt x="463" y="1367"/>
                    <a:pt x="470" y="1350"/>
                  </a:cubicBezTo>
                  <a:cubicBezTo>
                    <a:pt x="474" y="1339"/>
                    <a:pt x="470" y="1326"/>
                    <a:pt x="468" y="1315"/>
                  </a:cubicBezTo>
                  <a:cubicBezTo>
                    <a:pt x="453" y="1240"/>
                    <a:pt x="445" y="1156"/>
                    <a:pt x="434" y="1083"/>
                  </a:cubicBezTo>
                  <a:cubicBezTo>
                    <a:pt x="431" y="1066"/>
                    <a:pt x="424" y="1050"/>
                    <a:pt x="420" y="1033"/>
                  </a:cubicBezTo>
                  <a:cubicBezTo>
                    <a:pt x="415" y="1008"/>
                    <a:pt x="414" y="982"/>
                    <a:pt x="409" y="957"/>
                  </a:cubicBezTo>
                  <a:cubicBezTo>
                    <a:pt x="393" y="879"/>
                    <a:pt x="373" y="813"/>
                    <a:pt x="350" y="741"/>
                  </a:cubicBezTo>
                  <a:cubicBezTo>
                    <a:pt x="342" y="716"/>
                    <a:pt x="338" y="688"/>
                    <a:pt x="331" y="661"/>
                  </a:cubicBezTo>
                  <a:cubicBezTo>
                    <a:pt x="306" y="562"/>
                    <a:pt x="286" y="446"/>
                    <a:pt x="254" y="346"/>
                  </a:cubicBezTo>
                  <a:cubicBezTo>
                    <a:pt x="244" y="348"/>
                    <a:pt x="237" y="357"/>
                    <a:pt x="229" y="363"/>
                  </a:cubicBezTo>
                  <a:cubicBezTo>
                    <a:pt x="191" y="391"/>
                    <a:pt x="150" y="406"/>
                    <a:pt x="113" y="407"/>
                  </a:cubicBezTo>
                  <a:cubicBezTo>
                    <a:pt x="132" y="511"/>
                    <a:pt x="162" y="622"/>
                    <a:pt x="197" y="729"/>
                  </a:cubicBezTo>
                  <a:close/>
                  <a:moveTo>
                    <a:pt x="191" y="255"/>
                  </a:moveTo>
                  <a:cubicBezTo>
                    <a:pt x="150" y="279"/>
                    <a:pt x="71" y="291"/>
                    <a:pt x="42" y="301"/>
                  </a:cubicBezTo>
                  <a:cubicBezTo>
                    <a:pt x="39" y="309"/>
                    <a:pt x="28" y="308"/>
                    <a:pt x="25" y="319"/>
                  </a:cubicBezTo>
                  <a:cubicBezTo>
                    <a:pt x="98" y="310"/>
                    <a:pt x="169" y="294"/>
                    <a:pt x="220" y="252"/>
                  </a:cubicBezTo>
                  <a:cubicBezTo>
                    <a:pt x="210" y="234"/>
                    <a:pt x="204" y="248"/>
                    <a:pt x="191" y="255"/>
                  </a:cubicBezTo>
                  <a:close/>
                  <a:moveTo>
                    <a:pt x="181" y="210"/>
                  </a:moveTo>
                  <a:cubicBezTo>
                    <a:pt x="162" y="174"/>
                    <a:pt x="135" y="130"/>
                    <a:pt x="121" y="97"/>
                  </a:cubicBezTo>
                  <a:cubicBezTo>
                    <a:pt x="103" y="80"/>
                    <a:pt x="95" y="51"/>
                    <a:pt x="75" y="37"/>
                  </a:cubicBezTo>
                  <a:cubicBezTo>
                    <a:pt x="72" y="27"/>
                    <a:pt x="67" y="22"/>
                    <a:pt x="56" y="22"/>
                  </a:cubicBezTo>
                  <a:cubicBezTo>
                    <a:pt x="37" y="105"/>
                    <a:pt x="59" y="192"/>
                    <a:pt x="51" y="278"/>
                  </a:cubicBezTo>
                  <a:cubicBezTo>
                    <a:pt x="95" y="273"/>
                    <a:pt x="120" y="260"/>
                    <a:pt x="165" y="250"/>
                  </a:cubicBezTo>
                  <a:cubicBezTo>
                    <a:pt x="163" y="210"/>
                    <a:pt x="136" y="188"/>
                    <a:pt x="135" y="154"/>
                  </a:cubicBezTo>
                  <a:cubicBezTo>
                    <a:pt x="152" y="181"/>
                    <a:pt x="167" y="210"/>
                    <a:pt x="178" y="243"/>
                  </a:cubicBezTo>
                  <a:cubicBezTo>
                    <a:pt x="203" y="236"/>
                    <a:pt x="189" y="225"/>
                    <a:pt x="181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9" name="Freeform 119"/>
          <p:cNvSpPr>
            <a:spLocks noEditPoints="1"/>
          </p:cNvSpPr>
          <p:nvPr/>
        </p:nvSpPr>
        <p:spPr bwMode="auto">
          <a:xfrm>
            <a:off x="326166" y="371474"/>
            <a:ext cx="1711461" cy="1058863"/>
          </a:xfrm>
          <a:custGeom>
            <a:avLst/>
            <a:gdLst>
              <a:gd name="T0" fmla="*/ 1935 w 2288"/>
              <a:gd name="T1" fmla="*/ 291 h 1415"/>
              <a:gd name="T2" fmla="*/ 2219 w 2288"/>
              <a:gd name="T3" fmla="*/ 523 h 1415"/>
              <a:gd name="T4" fmla="*/ 1958 w 2288"/>
              <a:gd name="T5" fmla="*/ 1010 h 1415"/>
              <a:gd name="T6" fmla="*/ 1059 w 2288"/>
              <a:gd name="T7" fmla="*/ 1196 h 1415"/>
              <a:gd name="T8" fmla="*/ 919 w 2288"/>
              <a:gd name="T9" fmla="*/ 1219 h 1415"/>
              <a:gd name="T10" fmla="*/ 625 w 2288"/>
              <a:gd name="T11" fmla="*/ 922 h 1415"/>
              <a:gd name="T12" fmla="*/ 85 w 2288"/>
              <a:gd name="T13" fmla="*/ 817 h 1415"/>
              <a:gd name="T14" fmla="*/ 72 w 2288"/>
              <a:gd name="T15" fmla="*/ 608 h 1415"/>
              <a:gd name="T16" fmla="*/ 438 w 2288"/>
              <a:gd name="T17" fmla="*/ 330 h 1415"/>
              <a:gd name="T18" fmla="*/ 1357 w 2288"/>
              <a:gd name="T19" fmla="*/ 69 h 1415"/>
              <a:gd name="T20" fmla="*/ 1393 w 2288"/>
              <a:gd name="T21" fmla="*/ 147 h 1415"/>
              <a:gd name="T22" fmla="*/ 121 w 2288"/>
              <a:gd name="T23" fmla="*/ 595 h 1415"/>
              <a:gd name="T24" fmla="*/ 781 w 2288"/>
              <a:gd name="T25" fmla="*/ 785 h 1415"/>
              <a:gd name="T26" fmla="*/ 2010 w 2288"/>
              <a:gd name="T27" fmla="*/ 392 h 1415"/>
              <a:gd name="T28" fmla="*/ 1376 w 2288"/>
              <a:gd name="T29" fmla="*/ 216 h 1415"/>
              <a:gd name="T30" fmla="*/ 1144 w 2288"/>
              <a:gd name="T31" fmla="*/ 448 h 1415"/>
              <a:gd name="T32" fmla="*/ 1572 w 2288"/>
              <a:gd name="T33" fmla="*/ 1098 h 1415"/>
              <a:gd name="T34" fmla="*/ 2174 w 2288"/>
              <a:gd name="T35" fmla="*/ 409 h 1415"/>
              <a:gd name="T36" fmla="*/ 1782 w 2288"/>
              <a:gd name="T37" fmla="*/ 1049 h 1415"/>
              <a:gd name="T38" fmla="*/ 1736 w 2288"/>
              <a:gd name="T39" fmla="*/ 1147 h 1415"/>
              <a:gd name="T40" fmla="*/ 2112 w 2288"/>
              <a:gd name="T41" fmla="*/ 641 h 1415"/>
              <a:gd name="T42" fmla="*/ 2157 w 2288"/>
              <a:gd name="T43" fmla="*/ 500 h 1415"/>
              <a:gd name="T44" fmla="*/ 2007 w 2288"/>
              <a:gd name="T45" fmla="*/ 667 h 1415"/>
              <a:gd name="T46" fmla="*/ 1566 w 2288"/>
              <a:gd name="T47" fmla="*/ 1265 h 1415"/>
              <a:gd name="T48" fmla="*/ 1768 w 2288"/>
              <a:gd name="T49" fmla="*/ 1157 h 1415"/>
              <a:gd name="T50" fmla="*/ 1445 w 2288"/>
              <a:gd name="T51" fmla="*/ 1294 h 1415"/>
              <a:gd name="T52" fmla="*/ 1255 w 2288"/>
              <a:gd name="T53" fmla="*/ 1259 h 1415"/>
              <a:gd name="T54" fmla="*/ 1667 w 2288"/>
              <a:gd name="T55" fmla="*/ 1314 h 1415"/>
              <a:gd name="T56" fmla="*/ 1981 w 2288"/>
              <a:gd name="T57" fmla="*/ 932 h 1415"/>
              <a:gd name="T58" fmla="*/ 2242 w 2288"/>
              <a:gd name="T59" fmla="*/ 559 h 1415"/>
              <a:gd name="T60" fmla="*/ 327 w 2288"/>
              <a:gd name="T61" fmla="*/ 739 h 1415"/>
              <a:gd name="T62" fmla="*/ 625 w 2288"/>
              <a:gd name="T63" fmla="*/ 853 h 1415"/>
              <a:gd name="T64" fmla="*/ 680 w 2288"/>
              <a:gd name="T65" fmla="*/ 801 h 1415"/>
              <a:gd name="T66" fmla="*/ 752 w 2288"/>
              <a:gd name="T67" fmla="*/ 772 h 1415"/>
              <a:gd name="T68" fmla="*/ 141 w 2288"/>
              <a:gd name="T69" fmla="*/ 660 h 1415"/>
              <a:gd name="T70" fmla="*/ 30 w 2288"/>
              <a:gd name="T71" fmla="*/ 772 h 1415"/>
              <a:gd name="T72" fmla="*/ 540 w 2288"/>
              <a:gd name="T73" fmla="*/ 853 h 1415"/>
              <a:gd name="T74" fmla="*/ 30 w 2288"/>
              <a:gd name="T75" fmla="*/ 772 h 1415"/>
              <a:gd name="T76" fmla="*/ 821 w 2288"/>
              <a:gd name="T77" fmla="*/ 938 h 1415"/>
              <a:gd name="T78" fmla="*/ 1072 w 2288"/>
              <a:gd name="T79" fmla="*/ 909 h 1415"/>
              <a:gd name="T80" fmla="*/ 860 w 2288"/>
              <a:gd name="T81" fmla="*/ 879 h 1415"/>
              <a:gd name="T82" fmla="*/ 1121 w 2288"/>
              <a:gd name="T83" fmla="*/ 1043 h 1415"/>
              <a:gd name="T84" fmla="*/ 1533 w 2288"/>
              <a:gd name="T85" fmla="*/ 1281 h 1415"/>
              <a:gd name="T86" fmla="*/ 1311 w 2288"/>
              <a:gd name="T87" fmla="*/ 1170 h 1415"/>
              <a:gd name="T88" fmla="*/ 1432 w 2288"/>
              <a:gd name="T89" fmla="*/ 1174 h 1415"/>
              <a:gd name="T90" fmla="*/ 785 w 2288"/>
              <a:gd name="T91" fmla="*/ 961 h 1415"/>
              <a:gd name="T92" fmla="*/ 922 w 2288"/>
              <a:gd name="T93" fmla="*/ 1023 h 1415"/>
              <a:gd name="T94" fmla="*/ 906 w 2288"/>
              <a:gd name="T95" fmla="*/ 1193 h 1415"/>
              <a:gd name="T96" fmla="*/ 1027 w 2288"/>
              <a:gd name="T97" fmla="*/ 968 h 1415"/>
              <a:gd name="T98" fmla="*/ 919 w 2288"/>
              <a:gd name="T99" fmla="*/ 104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88" h="1415">
                <a:moveTo>
                  <a:pt x="1419" y="131"/>
                </a:moveTo>
                <a:cubicBezTo>
                  <a:pt x="1495" y="110"/>
                  <a:pt x="1551" y="76"/>
                  <a:pt x="1644" y="88"/>
                </a:cubicBezTo>
                <a:cubicBezTo>
                  <a:pt x="1718" y="98"/>
                  <a:pt x="1795" y="144"/>
                  <a:pt x="1847" y="183"/>
                </a:cubicBezTo>
                <a:cubicBezTo>
                  <a:pt x="1882" y="210"/>
                  <a:pt x="1905" y="256"/>
                  <a:pt x="1935" y="291"/>
                </a:cubicBezTo>
                <a:cubicBezTo>
                  <a:pt x="1991" y="356"/>
                  <a:pt x="2066" y="392"/>
                  <a:pt x="2184" y="389"/>
                </a:cubicBezTo>
                <a:cubicBezTo>
                  <a:pt x="2198" y="386"/>
                  <a:pt x="2197" y="368"/>
                  <a:pt x="2219" y="373"/>
                </a:cubicBezTo>
                <a:cubicBezTo>
                  <a:pt x="2219" y="416"/>
                  <a:pt x="2202" y="452"/>
                  <a:pt x="2193" y="494"/>
                </a:cubicBezTo>
                <a:cubicBezTo>
                  <a:pt x="2211" y="491"/>
                  <a:pt x="2204" y="512"/>
                  <a:pt x="2219" y="523"/>
                </a:cubicBezTo>
                <a:cubicBezTo>
                  <a:pt x="2246" y="543"/>
                  <a:pt x="2288" y="535"/>
                  <a:pt x="2288" y="582"/>
                </a:cubicBezTo>
                <a:cubicBezTo>
                  <a:pt x="2288" y="607"/>
                  <a:pt x="2249" y="654"/>
                  <a:pt x="2233" y="677"/>
                </a:cubicBezTo>
                <a:cubicBezTo>
                  <a:pt x="2193" y="732"/>
                  <a:pt x="2154" y="777"/>
                  <a:pt x="2112" y="830"/>
                </a:cubicBezTo>
                <a:cubicBezTo>
                  <a:pt x="2062" y="893"/>
                  <a:pt x="2008" y="944"/>
                  <a:pt x="1958" y="1010"/>
                </a:cubicBezTo>
                <a:cubicBezTo>
                  <a:pt x="1895" y="1094"/>
                  <a:pt x="1813" y="1169"/>
                  <a:pt x="1755" y="1255"/>
                </a:cubicBezTo>
                <a:cubicBezTo>
                  <a:pt x="1689" y="1283"/>
                  <a:pt x="1664" y="1415"/>
                  <a:pt x="1569" y="1402"/>
                </a:cubicBezTo>
                <a:cubicBezTo>
                  <a:pt x="1552" y="1400"/>
                  <a:pt x="1530" y="1392"/>
                  <a:pt x="1514" y="1386"/>
                </a:cubicBezTo>
                <a:cubicBezTo>
                  <a:pt x="1368" y="1337"/>
                  <a:pt x="1189" y="1248"/>
                  <a:pt x="1059" y="1196"/>
                </a:cubicBezTo>
                <a:cubicBezTo>
                  <a:pt x="1051" y="1218"/>
                  <a:pt x="1061" y="1249"/>
                  <a:pt x="1056" y="1275"/>
                </a:cubicBezTo>
                <a:cubicBezTo>
                  <a:pt x="1036" y="1282"/>
                  <a:pt x="1031" y="1259"/>
                  <a:pt x="1023" y="1242"/>
                </a:cubicBezTo>
                <a:cubicBezTo>
                  <a:pt x="1011" y="1216"/>
                  <a:pt x="983" y="1190"/>
                  <a:pt x="974" y="1167"/>
                </a:cubicBezTo>
                <a:cubicBezTo>
                  <a:pt x="949" y="1178"/>
                  <a:pt x="942" y="1207"/>
                  <a:pt x="919" y="1219"/>
                </a:cubicBezTo>
                <a:cubicBezTo>
                  <a:pt x="918" y="1238"/>
                  <a:pt x="911" y="1259"/>
                  <a:pt x="879" y="1255"/>
                </a:cubicBezTo>
                <a:cubicBezTo>
                  <a:pt x="876" y="1212"/>
                  <a:pt x="870" y="1155"/>
                  <a:pt x="893" y="1102"/>
                </a:cubicBezTo>
                <a:cubicBezTo>
                  <a:pt x="855" y="1060"/>
                  <a:pt x="802" y="1035"/>
                  <a:pt x="768" y="991"/>
                </a:cubicBezTo>
                <a:cubicBezTo>
                  <a:pt x="698" y="1006"/>
                  <a:pt x="651" y="967"/>
                  <a:pt x="625" y="922"/>
                </a:cubicBezTo>
                <a:cubicBezTo>
                  <a:pt x="542" y="903"/>
                  <a:pt x="448" y="900"/>
                  <a:pt x="366" y="876"/>
                </a:cubicBezTo>
                <a:cubicBezTo>
                  <a:pt x="343" y="869"/>
                  <a:pt x="324" y="856"/>
                  <a:pt x="301" y="853"/>
                </a:cubicBezTo>
                <a:cubicBezTo>
                  <a:pt x="289" y="852"/>
                  <a:pt x="277" y="855"/>
                  <a:pt x="265" y="853"/>
                </a:cubicBezTo>
                <a:cubicBezTo>
                  <a:pt x="203" y="842"/>
                  <a:pt x="147" y="811"/>
                  <a:pt x="85" y="817"/>
                </a:cubicBezTo>
                <a:cubicBezTo>
                  <a:pt x="67" y="806"/>
                  <a:pt x="41" y="803"/>
                  <a:pt x="17" y="798"/>
                </a:cubicBezTo>
                <a:cubicBezTo>
                  <a:pt x="6" y="787"/>
                  <a:pt x="9" y="780"/>
                  <a:pt x="0" y="765"/>
                </a:cubicBezTo>
                <a:cubicBezTo>
                  <a:pt x="19" y="726"/>
                  <a:pt x="56" y="705"/>
                  <a:pt x="98" y="690"/>
                </a:cubicBezTo>
                <a:cubicBezTo>
                  <a:pt x="96" y="656"/>
                  <a:pt x="98" y="635"/>
                  <a:pt x="72" y="608"/>
                </a:cubicBezTo>
                <a:cubicBezTo>
                  <a:pt x="101" y="559"/>
                  <a:pt x="154" y="538"/>
                  <a:pt x="200" y="510"/>
                </a:cubicBezTo>
                <a:cubicBezTo>
                  <a:pt x="232" y="490"/>
                  <a:pt x="263" y="464"/>
                  <a:pt x="294" y="441"/>
                </a:cubicBezTo>
                <a:cubicBezTo>
                  <a:pt x="325" y="419"/>
                  <a:pt x="350" y="390"/>
                  <a:pt x="379" y="366"/>
                </a:cubicBezTo>
                <a:cubicBezTo>
                  <a:pt x="397" y="352"/>
                  <a:pt x="421" y="344"/>
                  <a:pt x="438" y="330"/>
                </a:cubicBezTo>
                <a:cubicBezTo>
                  <a:pt x="464" y="310"/>
                  <a:pt x="488" y="283"/>
                  <a:pt x="513" y="258"/>
                </a:cubicBezTo>
                <a:cubicBezTo>
                  <a:pt x="587" y="189"/>
                  <a:pt x="663" y="113"/>
                  <a:pt x="726" y="30"/>
                </a:cubicBezTo>
                <a:cubicBezTo>
                  <a:pt x="753" y="21"/>
                  <a:pt x="780" y="34"/>
                  <a:pt x="804" y="36"/>
                </a:cubicBezTo>
                <a:cubicBezTo>
                  <a:pt x="989" y="53"/>
                  <a:pt x="1203" y="0"/>
                  <a:pt x="1357" y="69"/>
                </a:cubicBezTo>
                <a:cubicBezTo>
                  <a:pt x="1375" y="92"/>
                  <a:pt x="1407" y="101"/>
                  <a:pt x="1419" y="131"/>
                </a:cubicBezTo>
                <a:close/>
                <a:moveTo>
                  <a:pt x="1268" y="291"/>
                </a:moveTo>
                <a:cubicBezTo>
                  <a:pt x="1283" y="278"/>
                  <a:pt x="1293" y="257"/>
                  <a:pt x="1308" y="242"/>
                </a:cubicBezTo>
                <a:cubicBezTo>
                  <a:pt x="1328" y="221"/>
                  <a:pt x="1395" y="177"/>
                  <a:pt x="1393" y="147"/>
                </a:cubicBezTo>
                <a:cubicBezTo>
                  <a:pt x="1392" y="139"/>
                  <a:pt x="1366" y="113"/>
                  <a:pt x="1353" y="105"/>
                </a:cubicBezTo>
                <a:cubicBezTo>
                  <a:pt x="1322" y="83"/>
                  <a:pt x="1266" y="69"/>
                  <a:pt x="1239" y="66"/>
                </a:cubicBezTo>
                <a:cubicBezTo>
                  <a:pt x="1107" y="51"/>
                  <a:pt x="894" y="69"/>
                  <a:pt x="745" y="52"/>
                </a:cubicBezTo>
                <a:cubicBezTo>
                  <a:pt x="565" y="261"/>
                  <a:pt x="354" y="439"/>
                  <a:pt x="121" y="595"/>
                </a:cubicBezTo>
                <a:cubicBezTo>
                  <a:pt x="206" y="626"/>
                  <a:pt x="313" y="604"/>
                  <a:pt x="406" y="611"/>
                </a:cubicBezTo>
                <a:cubicBezTo>
                  <a:pt x="444" y="614"/>
                  <a:pt x="487" y="621"/>
                  <a:pt x="526" y="628"/>
                </a:cubicBezTo>
                <a:cubicBezTo>
                  <a:pt x="625" y="644"/>
                  <a:pt x="729" y="677"/>
                  <a:pt x="775" y="752"/>
                </a:cubicBezTo>
                <a:cubicBezTo>
                  <a:pt x="787" y="760"/>
                  <a:pt x="765" y="784"/>
                  <a:pt x="781" y="785"/>
                </a:cubicBezTo>
                <a:cubicBezTo>
                  <a:pt x="806" y="779"/>
                  <a:pt x="814" y="756"/>
                  <a:pt x="827" y="739"/>
                </a:cubicBezTo>
                <a:cubicBezTo>
                  <a:pt x="892" y="683"/>
                  <a:pt x="957" y="627"/>
                  <a:pt x="1004" y="553"/>
                </a:cubicBezTo>
                <a:cubicBezTo>
                  <a:pt x="1096" y="473"/>
                  <a:pt x="1180" y="370"/>
                  <a:pt x="1268" y="291"/>
                </a:cubicBezTo>
                <a:close/>
                <a:moveTo>
                  <a:pt x="2010" y="392"/>
                </a:moveTo>
                <a:cubicBezTo>
                  <a:pt x="1937" y="349"/>
                  <a:pt x="1896" y="268"/>
                  <a:pt x="1837" y="213"/>
                </a:cubicBezTo>
                <a:cubicBezTo>
                  <a:pt x="1776" y="156"/>
                  <a:pt x="1674" y="114"/>
                  <a:pt x="1579" y="115"/>
                </a:cubicBezTo>
                <a:cubicBezTo>
                  <a:pt x="1544" y="115"/>
                  <a:pt x="1522" y="128"/>
                  <a:pt x="1491" y="137"/>
                </a:cubicBezTo>
                <a:cubicBezTo>
                  <a:pt x="1427" y="157"/>
                  <a:pt x="1414" y="181"/>
                  <a:pt x="1376" y="216"/>
                </a:cubicBezTo>
                <a:cubicBezTo>
                  <a:pt x="1353" y="238"/>
                  <a:pt x="1331" y="261"/>
                  <a:pt x="1308" y="285"/>
                </a:cubicBezTo>
                <a:cubicBezTo>
                  <a:pt x="1285" y="309"/>
                  <a:pt x="1256" y="328"/>
                  <a:pt x="1236" y="350"/>
                </a:cubicBezTo>
                <a:cubicBezTo>
                  <a:pt x="1213" y="373"/>
                  <a:pt x="1196" y="405"/>
                  <a:pt x="1177" y="425"/>
                </a:cubicBezTo>
                <a:cubicBezTo>
                  <a:pt x="1168" y="434"/>
                  <a:pt x="1154" y="439"/>
                  <a:pt x="1144" y="448"/>
                </a:cubicBezTo>
                <a:cubicBezTo>
                  <a:pt x="1080" y="507"/>
                  <a:pt x="1020" y="580"/>
                  <a:pt x="964" y="644"/>
                </a:cubicBezTo>
                <a:cubicBezTo>
                  <a:pt x="915" y="702"/>
                  <a:pt x="858" y="746"/>
                  <a:pt x="814" y="801"/>
                </a:cubicBezTo>
                <a:cubicBezTo>
                  <a:pt x="926" y="781"/>
                  <a:pt x="1012" y="856"/>
                  <a:pt x="1098" y="892"/>
                </a:cubicBezTo>
                <a:cubicBezTo>
                  <a:pt x="1222" y="1004"/>
                  <a:pt x="1373" y="1093"/>
                  <a:pt x="1572" y="1098"/>
                </a:cubicBezTo>
                <a:cubicBezTo>
                  <a:pt x="1580" y="1097"/>
                  <a:pt x="1585" y="1111"/>
                  <a:pt x="1595" y="1115"/>
                </a:cubicBezTo>
                <a:cubicBezTo>
                  <a:pt x="1630" y="1084"/>
                  <a:pt x="1662" y="1051"/>
                  <a:pt x="1690" y="1013"/>
                </a:cubicBezTo>
                <a:cubicBezTo>
                  <a:pt x="1718" y="976"/>
                  <a:pt x="1755" y="943"/>
                  <a:pt x="1772" y="896"/>
                </a:cubicBezTo>
                <a:cubicBezTo>
                  <a:pt x="1912" y="739"/>
                  <a:pt x="2051" y="582"/>
                  <a:pt x="2174" y="409"/>
                </a:cubicBezTo>
                <a:cubicBezTo>
                  <a:pt x="2112" y="416"/>
                  <a:pt x="2053" y="418"/>
                  <a:pt x="2010" y="392"/>
                </a:cubicBezTo>
                <a:close/>
                <a:moveTo>
                  <a:pt x="1566" y="1265"/>
                </a:moveTo>
                <a:cubicBezTo>
                  <a:pt x="1622" y="1214"/>
                  <a:pt x="1683" y="1159"/>
                  <a:pt x="1729" y="1102"/>
                </a:cubicBezTo>
                <a:cubicBezTo>
                  <a:pt x="1745" y="1083"/>
                  <a:pt x="1755" y="1054"/>
                  <a:pt x="1782" y="1049"/>
                </a:cubicBezTo>
                <a:cubicBezTo>
                  <a:pt x="1747" y="1123"/>
                  <a:pt x="1682" y="1177"/>
                  <a:pt x="1631" y="1232"/>
                </a:cubicBezTo>
                <a:cubicBezTo>
                  <a:pt x="1615" y="1250"/>
                  <a:pt x="1591" y="1268"/>
                  <a:pt x="1585" y="1291"/>
                </a:cubicBezTo>
                <a:cubicBezTo>
                  <a:pt x="1607" y="1294"/>
                  <a:pt x="1621" y="1272"/>
                  <a:pt x="1634" y="1259"/>
                </a:cubicBezTo>
                <a:cubicBezTo>
                  <a:pt x="1671" y="1222"/>
                  <a:pt x="1705" y="1184"/>
                  <a:pt x="1736" y="1147"/>
                </a:cubicBezTo>
                <a:cubicBezTo>
                  <a:pt x="1797" y="1096"/>
                  <a:pt x="1846" y="1033"/>
                  <a:pt x="1889" y="964"/>
                </a:cubicBezTo>
                <a:cubicBezTo>
                  <a:pt x="1928" y="950"/>
                  <a:pt x="1934" y="902"/>
                  <a:pt x="1971" y="886"/>
                </a:cubicBezTo>
                <a:cubicBezTo>
                  <a:pt x="2030" y="778"/>
                  <a:pt x="2131" y="687"/>
                  <a:pt x="2190" y="569"/>
                </a:cubicBezTo>
                <a:cubicBezTo>
                  <a:pt x="2159" y="575"/>
                  <a:pt x="2143" y="624"/>
                  <a:pt x="2112" y="641"/>
                </a:cubicBezTo>
                <a:cubicBezTo>
                  <a:pt x="2118" y="598"/>
                  <a:pt x="2167" y="570"/>
                  <a:pt x="2184" y="526"/>
                </a:cubicBezTo>
                <a:cubicBezTo>
                  <a:pt x="2172" y="522"/>
                  <a:pt x="2161" y="530"/>
                  <a:pt x="2154" y="536"/>
                </a:cubicBezTo>
                <a:cubicBezTo>
                  <a:pt x="2101" y="580"/>
                  <a:pt x="2069" y="662"/>
                  <a:pt x="2007" y="700"/>
                </a:cubicBezTo>
                <a:cubicBezTo>
                  <a:pt x="2046" y="622"/>
                  <a:pt x="2112" y="571"/>
                  <a:pt x="2157" y="500"/>
                </a:cubicBezTo>
                <a:cubicBezTo>
                  <a:pt x="2163" y="500"/>
                  <a:pt x="2168" y="500"/>
                  <a:pt x="2170" y="497"/>
                </a:cubicBezTo>
                <a:cubicBezTo>
                  <a:pt x="2174" y="481"/>
                  <a:pt x="2179" y="467"/>
                  <a:pt x="2180" y="448"/>
                </a:cubicBezTo>
                <a:cubicBezTo>
                  <a:pt x="2157" y="462"/>
                  <a:pt x="2152" y="494"/>
                  <a:pt x="2128" y="507"/>
                </a:cubicBezTo>
                <a:cubicBezTo>
                  <a:pt x="2097" y="570"/>
                  <a:pt x="2037" y="603"/>
                  <a:pt x="2007" y="667"/>
                </a:cubicBezTo>
                <a:cubicBezTo>
                  <a:pt x="1852" y="823"/>
                  <a:pt x="1737" y="1018"/>
                  <a:pt x="1572" y="1164"/>
                </a:cubicBezTo>
                <a:cubicBezTo>
                  <a:pt x="1575" y="1174"/>
                  <a:pt x="1581" y="1192"/>
                  <a:pt x="1579" y="1196"/>
                </a:cubicBezTo>
                <a:cubicBezTo>
                  <a:pt x="1616" y="1177"/>
                  <a:pt x="1641" y="1128"/>
                  <a:pt x="1677" y="1118"/>
                </a:cubicBezTo>
                <a:cubicBezTo>
                  <a:pt x="1648" y="1173"/>
                  <a:pt x="1585" y="1211"/>
                  <a:pt x="1566" y="1265"/>
                </a:cubicBezTo>
                <a:close/>
                <a:moveTo>
                  <a:pt x="2190" y="628"/>
                </a:moveTo>
                <a:cubicBezTo>
                  <a:pt x="2146" y="685"/>
                  <a:pt x="2092" y="742"/>
                  <a:pt x="2066" y="798"/>
                </a:cubicBezTo>
                <a:cubicBezTo>
                  <a:pt x="2036" y="824"/>
                  <a:pt x="2014" y="859"/>
                  <a:pt x="1994" y="896"/>
                </a:cubicBezTo>
                <a:cubicBezTo>
                  <a:pt x="1913" y="974"/>
                  <a:pt x="1843" y="1066"/>
                  <a:pt x="1768" y="1157"/>
                </a:cubicBezTo>
                <a:cubicBezTo>
                  <a:pt x="1745" y="1186"/>
                  <a:pt x="1711" y="1209"/>
                  <a:pt x="1677" y="1245"/>
                </a:cubicBezTo>
                <a:cubicBezTo>
                  <a:pt x="1654" y="1270"/>
                  <a:pt x="1610" y="1324"/>
                  <a:pt x="1579" y="1327"/>
                </a:cubicBezTo>
                <a:cubicBezTo>
                  <a:pt x="1558" y="1329"/>
                  <a:pt x="1538" y="1313"/>
                  <a:pt x="1520" y="1308"/>
                </a:cubicBezTo>
                <a:cubicBezTo>
                  <a:pt x="1496" y="1301"/>
                  <a:pt x="1469" y="1302"/>
                  <a:pt x="1445" y="1294"/>
                </a:cubicBezTo>
                <a:cubicBezTo>
                  <a:pt x="1313" y="1256"/>
                  <a:pt x="1196" y="1176"/>
                  <a:pt x="1072" y="1131"/>
                </a:cubicBezTo>
                <a:cubicBezTo>
                  <a:pt x="1068" y="1141"/>
                  <a:pt x="1070" y="1157"/>
                  <a:pt x="1066" y="1167"/>
                </a:cubicBezTo>
                <a:cubicBezTo>
                  <a:pt x="1074" y="1167"/>
                  <a:pt x="1083" y="1167"/>
                  <a:pt x="1092" y="1167"/>
                </a:cubicBezTo>
                <a:cubicBezTo>
                  <a:pt x="1139" y="1203"/>
                  <a:pt x="1195" y="1232"/>
                  <a:pt x="1255" y="1259"/>
                </a:cubicBezTo>
                <a:cubicBezTo>
                  <a:pt x="1289" y="1273"/>
                  <a:pt x="1326" y="1278"/>
                  <a:pt x="1360" y="1291"/>
                </a:cubicBezTo>
                <a:cubicBezTo>
                  <a:pt x="1391" y="1303"/>
                  <a:pt x="1422" y="1320"/>
                  <a:pt x="1455" y="1334"/>
                </a:cubicBezTo>
                <a:cubicBezTo>
                  <a:pt x="1499" y="1352"/>
                  <a:pt x="1544" y="1372"/>
                  <a:pt x="1582" y="1379"/>
                </a:cubicBezTo>
                <a:cubicBezTo>
                  <a:pt x="1617" y="1364"/>
                  <a:pt x="1631" y="1328"/>
                  <a:pt x="1667" y="1314"/>
                </a:cubicBezTo>
                <a:cubicBezTo>
                  <a:pt x="1677" y="1277"/>
                  <a:pt x="1712" y="1265"/>
                  <a:pt x="1723" y="1229"/>
                </a:cubicBezTo>
                <a:cubicBezTo>
                  <a:pt x="1742" y="1236"/>
                  <a:pt x="1742" y="1199"/>
                  <a:pt x="1765" y="1200"/>
                </a:cubicBezTo>
                <a:cubicBezTo>
                  <a:pt x="1782" y="1170"/>
                  <a:pt x="1808" y="1151"/>
                  <a:pt x="1824" y="1121"/>
                </a:cubicBezTo>
                <a:cubicBezTo>
                  <a:pt x="1893" y="1075"/>
                  <a:pt x="1927" y="994"/>
                  <a:pt x="1981" y="932"/>
                </a:cubicBezTo>
                <a:cubicBezTo>
                  <a:pt x="2010" y="898"/>
                  <a:pt x="2053" y="873"/>
                  <a:pt x="2069" y="830"/>
                </a:cubicBezTo>
                <a:cubicBezTo>
                  <a:pt x="2105" y="802"/>
                  <a:pt x="2128" y="762"/>
                  <a:pt x="2161" y="723"/>
                </a:cubicBezTo>
                <a:cubicBezTo>
                  <a:pt x="2189" y="688"/>
                  <a:pt x="2211" y="655"/>
                  <a:pt x="2229" y="628"/>
                </a:cubicBezTo>
                <a:cubicBezTo>
                  <a:pt x="2246" y="602"/>
                  <a:pt x="2268" y="585"/>
                  <a:pt x="2242" y="559"/>
                </a:cubicBezTo>
                <a:cubicBezTo>
                  <a:pt x="2233" y="563"/>
                  <a:pt x="2220" y="554"/>
                  <a:pt x="2219" y="559"/>
                </a:cubicBezTo>
                <a:cubicBezTo>
                  <a:pt x="2238" y="575"/>
                  <a:pt x="2204" y="609"/>
                  <a:pt x="2190" y="628"/>
                </a:cubicBezTo>
                <a:close/>
                <a:moveTo>
                  <a:pt x="138" y="700"/>
                </a:moveTo>
                <a:cubicBezTo>
                  <a:pt x="193" y="720"/>
                  <a:pt x="280" y="709"/>
                  <a:pt x="327" y="739"/>
                </a:cubicBezTo>
                <a:cubicBezTo>
                  <a:pt x="266" y="753"/>
                  <a:pt x="209" y="727"/>
                  <a:pt x="131" y="726"/>
                </a:cubicBezTo>
                <a:cubicBezTo>
                  <a:pt x="128" y="750"/>
                  <a:pt x="159" y="749"/>
                  <a:pt x="173" y="752"/>
                </a:cubicBezTo>
                <a:cubicBezTo>
                  <a:pt x="267" y="771"/>
                  <a:pt x="351" y="781"/>
                  <a:pt x="428" y="798"/>
                </a:cubicBezTo>
                <a:cubicBezTo>
                  <a:pt x="494" y="816"/>
                  <a:pt x="547" y="847"/>
                  <a:pt x="625" y="853"/>
                </a:cubicBezTo>
                <a:cubicBezTo>
                  <a:pt x="627" y="839"/>
                  <a:pt x="638" y="834"/>
                  <a:pt x="644" y="824"/>
                </a:cubicBezTo>
                <a:cubicBezTo>
                  <a:pt x="614" y="801"/>
                  <a:pt x="565" y="809"/>
                  <a:pt x="523" y="794"/>
                </a:cubicBezTo>
                <a:cubicBezTo>
                  <a:pt x="546" y="783"/>
                  <a:pt x="591" y="784"/>
                  <a:pt x="625" y="791"/>
                </a:cubicBezTo>
                <a:cubicBezTo>
                  <a:pt x="648" y="796"/>
                  <a:pt x="665" y="818"/>
                  <a:pt x="680" y="801"/>
                </a:cubicBezTo>
                <a:cubicBezTo>
                  <a:pt x="639" y="765"/>
                  <a:pt x="575" y="745"/>
                  <a:pt x="510" y="739"/>
                </a:cubicBezTo>
                <a:cubicBezTo>
                  <a:pt x="496" y="738"/>
                  <a:pt x="468" y="747"/>
                  <a:pt x="461" y="729"/>
                </a:cubicBezTo>
                <a:cubicBezTo>
                  <a:pt x="563" y="714"/>
                  <a:pt x="641" y="752"/>
                  <a:pt x="706" y="785"/>
                </a:cubicBezTo>
                <a:cubicBezTo>
                  <a:pt x="720" y="777"/>
                  <a:pt x="747" y="779"/>
                  <a:pt x="752" y="772"/>
                </a:cubicBezTo>
                <a:cubicBezTo>
                  <a:pt x="751" y="752"/>
                  <a:pt x="731" y="752"/>
                  <a:pt x="729" y="732"/>
                </a:cubicBezTo>
                <a:cubicBezTo>
                  <a:pt x="559" y="618"/>
                  <a:pt x="343" y="653"/>
                  <a:pt x="121" y="624"/>
                </a:cubicBezTo>
                <a:cubicBezTo>
                  <a:pt x="127" y="641"/>
                  <a:pt x="129" y="661"/>
                  <a:pt x="131" y="673"/>
                </a:cubicBezTo>
                <a:cubicBezTo>
                  <a:pt x="130" y="665"/>
                  <a:pt x="136" y="663"/>
                  <a:pt x="141" y="660"/>
                </a:cubicBezTo>
                <a:cubicBezTo>
                  <a:pt x="182" y="681"/>
                  <a:pt x="269" y="679"/>
                  <a:pt x="317" y="703"/>
                </a:cubicBezTo>
                <a:cubicBezTo>
                  <a:pt x="262" y="706"/>
                  <a:pt x="170" y="685"/>
                  <a:pt x="134" y="680"/>
                </a:cubicBezTo>
                <a:cubicBezTo>
                  <a:pt x="141" y="680"/>
                  <a:pt x="136" y="694"/>
                  <a:pt x="138" y="700"/>
                </a:cubicBezTo>
                <a:close/>
                <a:moveTo>
                  <a:pt x="30" y="772"/>
                </a:moveTo>
                <a:cubicBezTo>
                  <a:pt x="106" y="800"/>
                  <a:pt x="238" y="821"/>
                  <a:pt x="321" y="830"/>
                </a:cubicBezTo>
                <a:cubicBezTo>
                  <a:pt x="397" y="860"/>
                  <a:pt x="480" y="873"/>
                  <a:pt x="566" y="883"/>
                </a:cubicBezTo>
                <a:cubicBezTo>
                  <a:pt x="583" y="885"/>
                  <a:pt x="605" y="894"/>
                  <a:pt x="618" y="879"/>
                </a:cubicBezTo>
                <a:cubicBezTo>
                  <a:pt x="598" y="858"/>
                  <a:pt x="566" y="859"/>
                  <a:pt x="540" y="853"/>
                </a:cubicBezTo>
                <a:cubicBezTo>
                  <a:pt x="409" y="824"/>
                  <a:pt x="299" y="791"/>
                  <a:pt x="157" y="765"/>
                </a:cubicBezTo>
                <a:cubicBezTo>
                  <a:pt x="143" y="772"/>
                  <a:pt x="128" y="765"/>
                  <a:pt x="115" y="762"/>
                </a:cubicBezTo>
                <a:cubicBezTo>
                  <a:pt x="111" y="741"/>
                  <a:pt x="105" y="728"/>
                  <a:pt x="98" y="716"/>
                </a:cubicBezTo>
                <a:cubicBezTo>
                  <a:pt x="70" y="730"/>
                  <a:pt x="36" y="745"/>
                  <a:pt x="30" y="772"/>
                </a:cubicBezTo>
                <a:close/>
                <a:moveTo>
                  <a:pt x="834" y="889"/>
                </a:moveTo>
                <a:cubicBezTo>
                  <a:pt x="828" y="794"/>
                  <a:pt x="687" y="777"/>
                  <a:pt x="654" y="866"/>
                </a:cubicBezTo>
                <a:cubicBezTo>
                  <a:pt x="699" y="862"/>
                  <a:pt x="745" y="808"/>
                  <a:pt x="798" y="847"/>
                </a:cubicBezTo>
                <a:cubicBezTo>
                  <a:pt x="822" y="873"/>
                  <a:pt x="818" y="911"/>
                  <a:pt x="821" y="938"/>
                </a:cubicBezTo>
                <a:cubicBezTo>
                  <a:pt x="822" y="917"/>
                  <a:pt x="835" y="906"/>
                  <a:pt x="834" y="889"/>
                </a:cubicBezTo>
                <a:close/>
                <a:moveTo>
                  <a:pt x="1340" y="1085"/>
                </a:moveTo>
                <a:cubicBezTo>
                  <a:pt x="1286" y="1064"/>
                  <a:pt x="1229" y="1022"/>
                  <a:pt x="1183" y="987"/>
                </a:cubicBezTo>
                <a:cubicBezTo>
                  <a:pt x="1146" y="959"/>
                  <a:pt x="1110" y="933"/>
                  <a:pt x="1072" y="909"/>
                </a:cubicBezTo>
                <a:cubicBezTo>
                  <a:pt x="1010" y="869"/>
                  <a:pt x="924" y="817"/>
                  <a:pt x="843" y="824"/>
                </a:cubicBezTo>
                <a:cubicBezTo>
                  <a:pt x="842" y="824"/>
                  <a:pt x="840" y="824"/>
                  <a:pt x="840" y="827"/>
                </a:cubicBezTo>
                <a:cubicBezTo>
                  <a:pt x="874" y="859"/>
                  <a:pt x="948" y="850"/>
                  <a:pt x="981" y="883"/>
                </a:cubicBezTo>
                <a:cubicBezTo>
                  <a:pt x="950" y="900"/>
                  <a:pt x="886" y="846"/>
                  <a:pt x="860" y="879"/>
                </a:cubicBezTo>
                <a:cubicBezTo>
                  <a:pt x="931" y="900"/>
                  <a:pt x="992" y="913"/>
                  <a:pt x="1046" y="948"/>
                </a:cubicBezTo>
                <a:cubicBezTo>
                  <a:pt x="1082" y="971"/>
                  <a:pt x="1107" y="1007"/>
                  <a:pt x="1144" y="1026"/>
                </a:cubicBezTo>
                <a:cubicBezTo>
                  <a:pt x="1149" y="1040"/>
                  <a:pt x="1169" y="1056"/>
                  <a:pt x="1161" y="1072"/>
                </a:cubicBezTo>
                <a:cubicBezTo>
                  <a:pt x="1135" y="1075"/>
                  <a:pt x="1137" y="1050"/>
                  <a:pt x="1121" y="1043"/>
                </a:cubicBezTo>
                <a:cubicBezTo>
                  <a:pt x="1106" y="1061"/>
                  <a:pt x="1081" y="1085"/>
                  <a:pt x="1082" y="1108"/>
                </a:cubicBezTo>
                <a:cubicBezTo>
                  <a:pt x="1101" y="1104"/>
                  <a:pt x="1118" y="1131"/>
                  <a:pt x="1144" y="1131"/>
                </a:cubicBezTo>
                <a:cubicBezTo>
                  <a:pt x="1252" y="1186"/>
                  <a:pt x="1376" y="1254"/>
                  <a:pt x="1504" y="1281"/>
                </a:cubicBezTo>
                <a:cubicBezTo>
                  <a:pt x="1517" y="1284"/>
                  <a:pt x="1527" y="1289"/>
                  <a:pt x="1533" y="1281"/>
                </a:cubicBezTo>
                <a:cubicBezTo>
                  <a:pt x="1514" y="1255"/>
                  <a:pt x="1477" y="1255"/>
                  <a:pt x="1448" y="1245"/>
                </a:cubicBezTo>
                <a:cubicBezTo>
                  <a:pt x="1384" y="1224"/>
                  <a:pt x="1329" y="1197"/>
                  <a:pt x="1278" y="1167"/>
                </a:cubicBezTo>
                <a:cubicBezTo>
                  <a:pt x="1252" y="1152"/>
                  <a:pt x="1217" y="1141"/>
                  <a:pt x="1206" y="1111"/>
                </a:cubicBezTo>
                <a:cubicBezTo>
                  <a:pt x="1248" y="1117"/>
                  <a:pt x="1275" y="1150"/>
                  <a:pt x="1311" y="1170"/>
                </a:cubicBezTo>
                <a:cubicBezTo>
                  <a:pt x="1381" y="1210"/>
                  <a:pt x="1465" y="1238"/>
                  <a:pt x="1549" y="1242"/>
                </a:cubicBezTo>
                <a:cubicBezTo>
                  <a:pt x="1551" y="1233"/>
                  <a:pt x="1557" y="1228"/>
                  <a:pt x="1559" y="1219"/>
                </a:cubicBezTo>
                <a:cubicBezTo>
                  <a:pt x="1540" y="1215"/>
                  <a:pt x="1519" y="1202"/>
                  <a:pt x="1497" y="1196"/>
                </a:cubicBezTo>
                <a:cubicBezTo>
                  <a:pt x="1474" y="1190"/>
                  <a:pt x="1443" y="1196"/>
                  <a:pt x="1432" y="1174"/>
                </a:cubicBezTo>
                <a:cubicBezTo>
                  <a:pt x="1476" y="1171"/>
                  <a:pt x="1509" y="1179"/>
                  <a:pt x="1543" y="1187"/>
                </a:cubicBezTo>
                <a:cubicBezTo>
                  <a:pt x="1551" y="1161"/>
                  <a:pt x="1545" y="1147"/>
                  <a:pt x="1553" y="1128"/>
                </a:cubicBezTo>
                <a:cubicBezTo>
                  <a:pt x="1476" y="1104"/>
                  <a:pt x="1409" y="1113"/>
                  <a:pt x="1340" y="1085"/>
                </a:cubicBezTo>
                <a:close/>
                <a:moveTo>
                  <a:pt x="785" y="961"/>
                </a:moveTo>
                <a:cubicBezTo>
                  <a:pt x="724" y="942"/>
                  <a:pt x="683" y="934"/>
                  <a:pt x="644" y="902"/>
                </a:cubicBezTo>
                <a:cubicBezTo>
                  <a:pt x="656" y="958"/>
                  <a:pt x="737" y="981"/>
                  <a:pt x="785" y="961"/>
                </a:cubicBezTo>
                <a:close/>
                <a:moveTo>
                  <a:pt x="843" y="958"/>
                </a:moveTo>
                <a:cubicBezTo>
                  <a:pt x="865" y="985"/>
                  <a:pt x="897" y="1000"/>
                  <a:pt x="922" y="1023"/>
                </a:cubicBezTo>
                <a:cubicBezTo>
                  <a:pt x="949" y="999"/>
                  <a:pt x="976" y="975"/>
                  <a:pt x="1004" y="951"/>
                </a:cubicBezTo>
                <a:cubicBezTo>
                  <a:pt x="965" y="934"/>
                  <a:pt x="854" y="878"/>
                  <a:pt x="843" y="958"/>
                </a:cubicBezTo>
                <a:close/>
                <a:moveTo>
                  <a:pt x="932" y="1098"/>
                </a:moveTo>
                <a:cubicBezTo>
                  <a:pt x="912" y="1120"/>
                  <a:pt x="892" y="1158"/>
                  <a:pt x="906" y="1193"/>
                </a:cubicBezTo>
                <a:cubicBezTo>
                  <a:pt x="933" y="1171"/>
                  <a:pt x="948" y="1137"/>
                  <a:pt x="987" y="1128"/>
                </a:cubicBezTo>
                <a:cubicBezTo>
                  <a:pt x="1012" y="1145"/>
                  <a:pt x="997" y="1192"/>
                  <a:pt x="1030" y="1206"/>
                </a:cubicBezTo>
                <a:cubicBezTo>
                  <a:pt x="1040" y="1129"/>
                  <a:pt x="1056" y="1069"/>
                  <a:pt x="1102" y="1023"/>
                </a:cubicBezTo>
                <a:cubicBezTo>
                  <a:pt x="1076" y="1006"/>
                  <a:pt x="1055" y="982"/>
                  <a:pt x="1027" y="968"/>
                </a:cubicBezTo>
                <a:cubicBezTo>
                  <a:pt x="984" y="1006"/>
                  <a:pt x="936" y="1026"/>
                  <a:pt x="932" y="1098"/>
                </a:cubicBezTo>
                <a:close/>
                <a:moveTo>
                  <a:pt x="801" y="981"/>
                </a:moveTo>
                <a:cubicBezTo>
                  <a:pt x="830" y="1018"/>
                  <a:pt x="862" y="1052"/>
                  <a:pt x="909" y="1072"/>
                </a:cubicBezTo>
                <a:cubicBezTo>
                  <a:pt x="907" y="1056"/>
                  <a:pt x="916" y="1051"/>
                  <a:pt x="919" y="1040"/>
                </a:cubicBezTo>
                <a:cubicBezTo>
                  <a:pt x="871" y="1030"/>
                  <a:pt x="849" y="969"/>
                  <a:pt x="801" y="9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61" name="组合 260"/>
          <p:cNvGrpSpPr/>
          <p:nvPr/>
        </p:nvGrpSpPr>
        <p:grpSpPr>
          <a:xfrm>
            <a:off x="2104868" y="5600700"/>
            <a:ext cx="1235075" cy="863600"/>
            <a:chOff x="3136900" y="5457825"/>
            <a:chExt cx="1235075" cy="863600"/>
          </a:xfrm>
        </p:grpSpPr>
        <p:sp>
          <p:nvSpPr>
            <p:cNvPr id="170" name="Freeform 120"/>
            <p:cNvSpPr/>
            <p:nvPr/>
          </p:nvSpPr>
          <p:spPr bwMode="auto">
            <a:xfrm>
              <a:off x="4310063" y="5719763"/>
              <a:ext cx="34925" cy="138113"/>
            </a:xfrm>
            <a:custGeom>
              <a:avLst/>
              <a:gdLst>
                <a:gd name="T0" fmla="*/ 9 w 55"/>
                <a:gd name="T1" fmla="*/ 214 h 214"/>
                <a:gd name="T2" fmla="*/ 12 w 55"/>
                <a:gd name="T3" fmla="*/ 151 h 214"/>
                <a:gd name="T4" fmla="*/ 40 w 55"/>
                <a:gd name="T5" fmla="*/ 63 h 214"/>
                <a:gd name="T6" fmla="*/ 39 w 55"/>
                <a:gd name="T7" fmla="*/ 28 h 214"/>
                <a:gd name="T8" fmla="*/ 29 w 55"/>
                <a:gd name="T9" fmla="*/ 20 h 214"/>
                <a:gd name="T10" fmla="*/ 55 w 55"/>
                <a:gd name="T11" fmla="*/ 20 h 214"/>
                <a:gd name="T12" fmla="*/ 9 w 55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14">
                  <a:moveTo>
                    <a:pt x="9" y="214"/>
                  </a:moveTo>
                  <a:cubicBezTo>
                    <a:pt x="0" y="194"/>
                    <a:pt x="8" y="170"/>
                    <a:pt x="12" y="151"/>
                  </a:cubicBezTo>
                  <a:cubicBezTo>
                    <a:pt x="20" y="120"/>
                    <a:pt x="32" y="90"/>
                    <a:pt x="40" y="63"/>
                  </a:cubicBezTo>
                  <a:cubicBezTo>
                    <a:pt x="40" y="56"/>
                    <a:pt x="40" y="37"/>
                    <a:pt x="39" y="28"/>
                  </a:cubicBezTo>
                  <a:cubicBezTo>
                    <a:pt x="37" y="24"/>
                    <a:pt x="30" y="24"/>
                    <a:pt x="29" y="20"/>
                  </a:cubicBezTo>
                  <a:cubicBezTo>
                    <a:pt x="28" y="0"/>
                    <a:pt x="49" y="8"/>
                    <a:pt x="55" y="20"/>
                  </a:cubicBezTo>
                  <a:cubicBezTo>
                    <a:pt x="54" y="94"/>
                    <a:pt x="19" y="144"/>
                    <a:pt x="9" y="2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21"/>
            <p:cNvSpPr/>
            <p:nvPr/>
          </p:nvSpPr>
          <p:spPr bwMode="auto">
            <a:xfrm>
              <a:off x="4165600" y="5883275"/>
              <a:ext cx="142875" cy="325438"/>
            </a:xfrm>
            <a:custGeom>
              <a:avLst/>
              <a:gdLst>
                <a:gd name="T0" fmla="*/ 216 w 221"/>
                <a:gd name="T1" fmla="*/ 0 h 504"/>
                <a:gd name="T2" fmla="*/ 221 w 221"/>
                <a:gd name="T3" fmla="*/ 4 h 504"/>
                <a:gd name="T4" fmla="*/ 189 w 221"/>
                <a:gd name="T5" fmla="*/ 168 h 504"/>
                <a:gd name="T6" fmla="*/ 151 w 221"/>
                <a:gd name="T7" fmla="*/ 284 h 504"/>
                <a:gd name="T8" fmla="*/ 93 w 221"/>
                <a:gd name="T9" fmla="*/ 469 h 504"/>
                <a:gd name="T10" fmla="*/ 0 w 221"/>
                <a:gd name="T11" fmla="*/ 485 h 504"/>
                <a:gd name="T12" fmla="*/ 80 w 221"/>
                <a:gd name="T13" fmla="*/ 459 h 504"/>
                <a:gd name="T14" fmla="*/ 88 w 221"/>
                <a:gd name="T15" fmla="*/ 425 h 504"/>
                <a:gd name="T16" fmla="*/ 118 w 221"/>
                <a:gd name="T17" fmla="*/ 326 h 504"/>
                <a:gd name="T18" fmla="*/ 164 w 221"/>
                <a:gd name="T19" fmla="*/ 188 h 504"/>
                <a:gd name="T20" fmla="*/ 176 w 221"/>
                <a:gd name="T21" fmla="*/ 166 h 504"/>
                <a:gd name="T22" fmla="*/ 208 w 221"/>
                <a:gd name="T23" fmla="*/ 15 h 504"/>
                <a:gd name="T24" fmla="*/ 213 w 221"/>
                <a:gd name="T25" fmla="*/ 4 h 504"/>
                <a:gd name="T26" fmla="*/ 216 w 221"/>
                <a:gd name="T27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1" h="504">
                  <a:moveTo>
                    <a:pt x="216" y="0"/>
                  </a:moveTo>
                  <a:cubicBezTo>
                    <a:pt x="218" y="1"/>
                    <a:pt x="218" y="3"/>
                    <a:pt x="221" y="4"/>
                  </a:cubicBezTo>
                  <a:cubicBezTo>
                    <a:pt x="209" y="60"/>
                    <a:pt x="202" y="112"/>
                    <a:pt x="189" y="168"/>
                  </a:cubicBezTo>
                  <a:cubicBezTo>
                    <a:pt x="174" y="204"/>
                    <a:pt x="160" y="242"/>
                    <a:pt x="151" y="284"/>
                  </a:cubicBezTo>
                  <a:cubicBezTo>
                    <a:pt x="121" y="336"/>
                    <a:pt x="116" y="415"/>
                    <a:pt x="93" y="469"/>
                  </a:cubicBezTo>
                  <a:cubicBezTo>
                    <a:pt x="72" y="487"/>
                    <a:pt x="28" y="504"/>
                    <a:pt x="0" y="485"/>
                  </a:cubicBezTo>
                  <a:cubicBezTo>
                    <a:pt x="26" y="482"/>
                    <a:pt x="63" y="481"/>
                    <a:pt x="80" y="459"/>
                  </a:cubicBezTo>
                  <a:cubicBezTo>
                    <a:pt x="86" y="450"/>
                    <a:pt x="84" y="441"/>
                    <a:pt x="88" y="425"/>
                  </a:cubicBezTo>
                  <a:cubicBezTo>
                    <a:pt x="96" y="395"/>
                    <a:pt x="107" y="361"/>
                    <a:pt x="118" y="326"/>
                  </a:cubicBezTo>
                  <a:cubicBezTo>
                    <a:pt x="132" y="279"/>
                    <a:pt x="147" y="232"/>
                    <a:pt x="164" y="188"/>
                  </a:cubicBezTo>
                  <a:cubicBezTo>
                    <a:pt x="167" y="180"/>
                    <a:pt x="173" y="174"/>
                    <a:pt x="176" y="166"/>
                  </a:cubicBezTo>
                  <a:cubicBezTo>
                    <a:pt x="191" y="120"/>
                    <a:pt x="198" y="67"/>
                    <a:pt x="208" y="15"/>
                  </a:cubicBezTo>
                  <a:cubicBezTo>
                    <a:pt x="208" y="12"/>
                    <a:pt x="212" y="4"/>
                    <a:pt x="213" y="4"/>
                  </a:cubicBezTo>
                  <a:cubicBezTo>
                    <a:pt x="213" y="2"/>
                    <a:pt x="216" y="2"/>
                    <a:pt x="2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22"/>
            <p:cNvSpPr/>
            <p:nvPr/>
          </p:nvSpPr>
          <p:spPr bwMode="auto">
            <a:xfrm>
              <a:off x="3163888" y="6216650"/>
              <a:ext cx="41275" cy="90488"/>
            </a:xfrm>
            <a:custGeom>
              <a:avLst/>
              <a:gdLst>
                <a:gd name="T0" fmla="*/ 50 w 64"/>
                <a:gd name="T1" fmla="*/ 0 h 138"/>
                <a:gd name="T2" fmla="*/ 57 w 64"/>
                <a:gd name="T3" fmla="*/ 0 h 138"/>
                <a:gd name="T4" fmla="*/ 48 w 64"/>
                <a:gd name="T5" fmla="*/ 25 h 138"/>
                <a:gd name="T6" fmla="*/ 13 w 64"/>
                <a:gd name="T7" fmla="*/ 104 h 138"/>
                <a:gd name="T8" fmla="*/ 23 w 64"/>
                <a:gd name="T9" fmla="*/ 126 h 138"/>
                <a:gd name="T10" fmla="*/ 48 w 64"/>
                <a:gd name="T11" fmla="*/ 134 h 138"/>
                <a:gd name="T12" fmla="*/ 0 w 64"/>
                <a:gd name="T13" fmla="*/ 111 h 138"/>
                <a:gd name="T14" fmla="*/ 50 w 64"/>
                <a:gd name="T1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38">
                  <a:moveTo>
                    <a:pt x="50" y="0"/>
                  </a:moveTo>
                  <a:cubicBezTo>
                    <a:pt x="52" y="0"/>
                    <a:pt x="54" y="0"/>
                    <a:pt x="57" y="0"/>
                  </a:cubicBezTo>
                  <a:cubicBezTo>
                    <a:pt x="64" y="9"/>
                    <a:pt x="52" y="17"/>
                    <a:pt x="48" y="25"/>
                  </a:cubicBezTo>
                  <a:cubicBezTo>
                    <a:pt x="36" y="49"/>
                    <a:pt x="24" y="78"/>
                    <a:pt x="13" y="104"/>
                  </a:cubicBezTo>
                  <a:cubicBezTo>
                    <a:pt x="18" y="110"/>
                    <a:pt x="19" y="120"/>
                    <a:pt x="23" y="126"/>
                  </a:cubicBezTo>
                  <a:cubicBezTo>
                    <a:pt x="30" y="130"/>
                    <a:pt x="46" y="125"/>
                    <a:pt x="48" y="134"/>
                  </a:cubicBezTo>
                  <a:cubicBezTo>
                    <a:pt x="22" y="138"/>
                    <a:pt x="10" y="128"/>
                    <a:pt x="0" y="111"/>
                  </a:cubicBezTo>
                  <a:cubicBezTo>
                    <a:pt x="10" y="68"/>
                    <a:pt x="41" y="38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23"/>
            <p:cNvSpPr>
              <a:spLocks noEditPoints="1"/>
            </p:cNvSpPr>
            <p:nvPr/>
          </p:nvSpPr>
          <p:spPr bwMode="auto">
            <a:xfrm>
              <a:off x="3136900" y="5457825"/>
              <a:ext cx="1235075" cy="863600"/>
            </a:xfrm>
            <a:custGeom>
              <a:avLst/>
              <a:gdLst>
                <a:gd name="T0" fmla="*/ 1104 w 1911"/>
                <a:gd name="T1" fmla="*/ 78 h 1334"/>
                <a:gd name="T2" fmla="*/ 1144 w 1911"/>
                <a:gd name="T3" fmla="*/ 420 h 1334"/>
                <a:gd name="T4" fmla="*/ 1519 w 1911"/>
                <a:gd name="T5" fmla="*/ 177 h 1334"/>
                <a:gd name="T6" fmla="*/ 1652 w 1911"/>
                <a:gd name="T7" fmla="*/ 118 h 1334"/>
                <a:gd name="T8" fmla="*/ 1796 w 1911"/>
                <a:gd name="T9" fmla="*/ 274 h 1334"/>
                <a:gd name="T10" fmla="*/ 1879 w 1911"/>
                <a:gd name="T11" fmla="*/ 589 h 1334"/>
                <a:gd name="T12" fmla="*/ 1504 w 1911"/>
                <a:gd name="T13" fmla="*/ 1194 h 1334"/>
                <a:gd name="T14" fmla="*/ 807 w 1911"/>
                <a:gd name="T15" fmla="*/ 1277 h 1334"/>
                <a:gd name="T16" fmla="*/ 63 w 1911"/>
                <a:gd name="T17" fmla="*/ 1328 h 1334"/>
                <a:gd name="T18" fmla="*/ 28 w 1911"/>
                <a:gd name="T19" fmla="*/ 1028 h 1334"/>
                <a:gd name="T20" fmla="*/ 181 w 1911"/>
                <a:gd name="T21" fmla="*/ 745 h 1334"/>
                <a:gd name="T22" fmla="*/ 747 w 1911"/>
                <a:gd name="T23" fmla="*/ 392 h 1334"/>
                <a:gd name="T24" fmla="*/ 999 w 1911"/>
                <a:gd name="T25" fmla="*/ 662 h 1334"/>
                <a:gd name="T26" fmla="*/ 1084 w 1911"/>
                <a:gd name="T27" fmla="*/ 171 h 1334"/>
                <a:gd name="T28" fmla="*/ 825 w 1911"/>
                <a:gd name="T29" fmla="*/ 607 h 1334"/>
                <a:gd name="T30" fmla="*/ 969 w 1911"/>
                <a:gd name="T31" fmla="*/ 745 h 1334"/>
                <a:gd name="T32" fmla="*/ 1074 w 1911"/>
                <a:gd name="T33" fmla="*/ 539 h 1334"/>
                <a:gd name="T34" fmla="*/ 1014 w 1911"/>
                <a:gd name="T35" fmla="*/ 971 h 1334"/>
                <a:gd name="T36" fmla="*/ 1559 w 1911"/>
                <a:gd name="T37" fmla="*/ 166 h 1334"/>
                <a:gd name="T38" fmla="*/ 1091 w 1911"/>
                <a:gd name="T39" fmla="*/ 915 h 1334"/>
                <a:gd name="T40" fmla="*/ 949 w 1911"/>
                <a:gd name="T41" fmla="*/ 1081 h 1334"/>
                <a:gd name="T42" fmla="*/ 1233 w 1911"/>
                <a:gd name="T43" fmla="*/ 858 h 1334"/>
                <a:gd name="T44" fmla="*/ 1632 w 1911"/>
                <a:gd name="T45" fmla="*/ 166 h 1334"/>
                <a:gd name="T46" fmla="*/ 1730 w 1911"/>
                <a:gd name="T47" fmla="*/ 224 h 1334"/>
                <a:gd name="T48" fmla="*/ 1682 w 1911"/>
                <a:gd name="T49" fmla="*/ 174 h 1334"/>
                <a:gd name="T50" fmla="*/ 1489 w 1911"/>
                <a:gd name="T51" fmla="*/ 798 h 1334"/>
                <a:gd name="T52" fmla="*/ 1597 w 1911"/>
                <a:gd name="T53" fmla="*/ 445 h 1334"/>
                <a:gd name="T54" fmla="*/ 1572 w 1911"/>
                <a:gd name="T55" fmla="*/ 735 h 1334"/>
                <a:gd name="T56" fmla="*/ 1625 w 1911"/>
                <a:gd name="T57" fmla="*/ 694 h 1334"/>
                <a:gd name="T58" fmla="*/ 1167 w 1911"/>
                <a:gd name="T59" fmla="*/ 1009 h 1334"/>
                <a:gd name="T60" fmla="*/ 1712 w 1911"/>
                <a:gd name="T61" fmla="*/ 533 h 1334"/>
                <a:gd name="T62" fmla="*/ 1670 w 1911"/>
                <a:gd name="T63" fmla="*/ 538 h 1334"/>
                <a:gd name="T64" fmla="*/ 400 w 1911"/>
                <a:gd name="T65" fmla="*/ 445 h 1334"/>
                <a:gd name="T66" fmla="*/ 423 w 1911"/>
                <a:gd name="T67" fmla="*/ 1029 h 1334"/>
                <a:gd name="T68" fmla="*/ 817 w 1911"/>
                <a:gd name="T69" fmla="*/ 622 h 1334"/>
                <a:gd name="T70" fmla="*/ 1821 w 1911"/>
                <a:gd name="T71" fmla="*/ 421 h 1334"/>
                <a:gd name="T72" fmla="*/ 1637 w 1911"/>
                <a:gd name="T73" fmla="*/ 1107 h 1334"/>
                <a:gd name="T74" fmla="*/ 1149 w 1911"/>
                <a:gd name="T75" fmla="*/ 1140 h 1334"/>
                <a:gd name="T76" fmla="*/ 1270 w 1911"/>
                <a:gd name="T77" fmla="*/ 1172 h 1334"/>
                <a:gd name="T78" fmla="*/ 1725 w 1911"/>
                <a:gd name="T79" fmla="*/ 1150 h 1334"/>
                <a:gd name="T80" fmla="*/ 1884 w 1911"/>
                <a:gd name="T81" fmla="*/ 498 h 1334"/>
                <a:gd name="T82" fmla="*/ 1625 w 1911"/>
                <a:gd name="T83" fmla="*/ 926 h 1334"/>
                <a:gd name="T84" fmla="*/ 938 w 1911"/>
                <a:gd name="T85" fmla="*/ 1204 h 1334"/>
                <a:gd name="T86" fmla="*/ 1736 w 1911"/>
                <a:gd name="T87" fmla="*/ 722 h 1334"/>
                <a:gd name="T88" fmla="*/ 1672 w 1911"/>
                <a:gd name="T89" fmla="*/ 513 h 1334"/>
                <a:gd name="T90" fmla="*/ 1110 w 1911"/>
                <a:gd name="T91" fmla="*/ 1031 h 1334"/>
                <a:gd name="T92" fmla="*/ 1439 w 1911"/>
                <a:gd name="T93" fmla="*/ 843 h 1334"/>
                <a:gd name="T94" fmla="*/ 1454 w 1911"/>
                <a:gd name="T95" fmla="*/ 803 h 1334"/>
                <a:gd name="T96" fmla="*/ 31 w 1911"/>
                <a:gd name="T97" fmla="*/ 1009 h 1334"/>
                <a:gd name="T98" fmla="*/ 553 w 1911"/>
                <a:gd name="T99" fmla="*/ 1104 h 1334"/>
                <a:gd name="T100" fmla="*/ 335 w 1911"/>
                <a:gd name="T101" fmla="*/ 1087 h 1334"/>
                <a:gd name="T102" fmla="*/ 551 w 1911"/>
                <a:gd name="T103" fmla="*/ 1087 h 1334"/>
                <a:gd name="T104" fmla="*/ 88 w 1911"/>
                <a:gd name="T105" fmla="*/ 1082 h 1334"/>
                <a:gd name="T106" fmla="*/ 611 w 1911"/>
                <a:gd name="T107" fmla="*/ 1157 h 1334"/>
                <a:gd name="T108" fmla="*/ 451 w 1911"/>
                <a:gd name="T109" fmla="*/ 1145 h 1334"/>
                <a:gd name="T110" fmla="*/ 78 w 1911"/>
                <a:gd name="T111" fmla="*/ 1170 h 1334"/>
                <a:gd name="T112" fmla="*/ 793 w 1911"/>
                <a:gd name="T113" fmla="*/ 1242 h 1334"/>
                <a:gd name="T114" fmla="*/ 315 w 1911"/>
                <a:gd name="T115" fmla="*/ 1260 h 1334"/>
                <a:gd name="T116" fmla="*/ 123 w 1911"/>
                <a:gd name="T117" fmla="*/ 1137 h 1334"/>
                <a:gd name="T118" fmla="*/ 146 w 1911"/>
                <a:gd name="T119" fmla="*/ 1243 h 1334"/>
                <a:gd name="T120" fmla="*/ 740 w 1911"/>
                <a:gd name="T121" fmla="*/ 1213 h 1334"/>
                <a:gd name="T122" fmla="*/ 928 w 1911"/>
                <a:gd name="T123" fmla="*/ 1250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11" h="1334">
                  <a:moveTo>
                    <a:pt x="1011" y="260"/>
                  </a:moveTo>
                  <a:cubicBezTo>
                    <a:pt x="1011" y="259"/>
                    <a:pt x="1011" y="257"/>
                    <a:pt x="1009" y="257"/>
                  </a:cubicBezTo>
                  <a:cubicBezTo>
                    <a:pt x="1009" y="264"/>
                    <a:pt x="1006" y="257"/>
                    <a:pt x="1009" y="255"/>
                  </a:cubicBezTo>
                  <a:cubicBezTo>
                    <a:pt x="1010" y="250"/>
                    <a:pt x="1014" y="256"/>
                    <a:pt x="1014" y="252"/>
                  </a:cubicBezTo>
                  <a:cubicBezTo>
                    <a:pt x="1011" y="249"/>
                    <a:pt x="1018" y="243"/>
                    <a:pt x="1022" y="242"/>
                  </a:cubicBezTo>
                  <a:cubicBezTo>
                    <a:pt x="1026" y="225"/>
                    <a:pt x="1042" y="206"/>
                    <a:pt x="1054" y="192"/>
                  </a:cubicBezTo>
                  <a:cubicBezTo>
                    <a:pt x="1060" y="153"/>
                    <a:pt x="1109" y="124"/>
                    <a:pt x="1104" y="78"/>
                  </a:cubicBezTo>
                  <a:cubicBezTo>
                    <a:pt x="1110" y="79"/>
                    <a:pt x="1119" y="63"/>
                    <a:pt x="1112" y="56"/>
                  </a:cubicBezTo>
                  <a:cubicBezTo>
                    <a:pt x="1127" y="49"/>
                    <a:pt x="1124" y="5"/>
                    <a:pt x="1137" y="0"/>
                  </a:cubicBezTo>
                  <a:cubicBezTo>
                    <a:pt x="1154" y="12"/>
                    <a:pt x="1154" y="42"/>
                    <a:pt x="1159" y="65"/>
                  </a:cubicBezTo>
                  <a:cubicBezTo>
                    <a:pt x="1162" y="79"/>
                    <a:pt x="1168" y="92"/>
                    <a:pt x="1170" y="104"/>
                  </a:cubicBezTo>
                  <a:cubicBezTo>
                    <a:pt x="1174" y="124"/>
                    <a:pt x="1172" y="149"/>
                    <a:pt x="1174" y="174"/>
                  </a:cubicBezTo>
                  <a:cubicBezTo>
                    <a:pt x="1175" y="206"/>
                    <a:pt x="1174" y="238"/>
                    <a:pt x="1179" y="257"/>
                  </a:cubicBezTo>
                  <a:cubicBezTo>
                    <a:pt x="1171" y="314"/>
                    <a:pt x="1161" y="369"/>
                    <a:pt x="1144" y="420"/>
                  </a:cubicBezTo>
                  <a:cubicBezTo>
                    <a:pt x="1178" y="388"/>
                    <a:pt x="1215" y="356"/>
                    <a:pt x="1253" y="325"/>
                  </a:cubicBezTo>
                  <a:cubicBezTo>
                    <a:pt x="1264" y="317"/>
                    <a:pt x="1274" y="306"/>
                    <a:pt x="1285" y="299"/>
                  </a:cubicBezTo>
                  <a:cubicBezTo>
                    <a:pt x="1296" y="291"/>
                    <a:pt x="1312" y="289"/>
                    <a:pt x="1320" y="275"/>
                  </a:cubicBezTo>
                  <a:cubicBezTo>
                    <a:pt x="1322" y="277"/>
                    <a:pt x="1324" y="277"/>
                    <a:pt x="1326" y="275"/>
                  </a:cubicBezTo>
                  <a:cubicBezTo>
                    <a:pt x="1353" y="255"/>
                    <a:pt x="1383" y="248"/>
                    <a:pt x="1409" y="227"/>
                  </a:cubicBezTo>
                  <a:cubicBezTo>
                    <a:pt x="1443" y="217"/>
                    <a:pt x="1470" y="199"/>
                    <a:pt x="1504" y="189"/>
                  </a:cubicBezTo>
                  <a:cubicBezTo>
                    <a:pt x="1508" y="184"/>
                    <a:pt x="1514" y="182"/>
                    <a:pt x="1519" y="177"/>
                  </a:cubicBezTo>
                  <a:cubicBezTo>
                    <a:pt x="1524" y="173"/>
                    <a:pt x="1527" y="166"/>
                    <a:pt x="1531" y="162"/>
                  </a:cubicBezTo>
                  <a:cubicBezTo>
                    <a:pt x="1535" y="159"/>
                    <a:pt x="1541" y="159"/>
                    <a:pt x="1544" y="156"/>
                  </a:cubicBezTo>
                  <a:cubicBezTo>
                    <a:pt x="1560" y="142"/>
                    <a:pt x="1568" y="116"/>
                    <a:pt x="1580" y="96"/>
                  </a:cubicBezTo>
                  <a:cubicBezTo>
                    <a:pt x="1581" y="88"/>
                    <a:pt x="1576" y="81"/>
                    <a:pt x="1582" y="76"/>
                  </a:cubicBezTo>
                  <a:cubicBezTo>
                    <a:pt x="1588" y="76"/>
                    <a:pt x="1587" y="78"/>
                    <a:pt x="1592" y="76"/>
                  </a:cubicBezTo>
                  <a:cubicBezTo>
                    <a:pt x="1595" y="96"/>
                    <a:pt x="1605" y="115"/>
                    <a:pt x="1605" y="133"/>
                  </a:cubicBezTo>
                  <a:cubicBezTo>
                    <a:pt x="1625" y="129"/>
                    <a:pt x="1635" y="121"/>
                    <a:pt x="1652" y="118"/>
                  </a:cubicBezTo>
                  <a:cubicBezTo>
                    <a:pt x="1661" y="130"/>
                    <a:pt x="1671" y="143"/>
                    <a:pt x="1678" y="158"/>
                  </a:cubicBezTo>
                  <a:cubicBezTo>
                    <a:pt x="1686" y="158"/>
                    <a:pt x="1691" y="147"/>
                    <a:pt x="1697" y="151"/>
                  </a:cubicBezTo>
                  <a:cubicBezTo>
                    <a:pt x="1711" y="153"/>
                    <a:pt x="1701" y="180"/>
                    <a:pt x="1713" y="184"/>
                  </a:cubicBezTo>
                  <a:cubicBezTo>
                    <a:pt x="1722" y="180"/>
                    <a:pt x="1735" y="174"/>
                    <a:pt x="1743" y="179"/>
                  </a:cubicBezTo>
                  <a:cubicBezTo>
                    <a:pt x="1758" y="212"/>
                    <a:pt x="1742" y="253"/>
                    <a:pt x="1733" y="285"/>
                  </a:cubicBezTo>
                  <a:cubicBezTo>
                    <a:pt x="1744" y="281"/>
                    <a:pt x="1760" y="285"/>
                    <a:pt x="1773" y="282"/>
                  </a:cubicBezTo>
                  <a:cubicBezTo>
                    <a:pt x="1782" y="280"/>
                    <a:pt x="1788" y="271"/>
                    <a:pt x="1796" y="274"/>
                  </a:cubicBezTo>
                  <a:cubicBezTo>
                    <a:pt x="1801" y="283"/>
                    <a:pt x="1794" y="295"/>
                    <a:pt x="1791" y="305"/>
                  </a:cubicBezTo>
                  <a:cubicBezTo>
                    <a:pt x="1783" y="332"/>
                    <a:pt x="1776" y="362"/>
                    <a:pt x="1768" y="388"/>
                  </a:cubicBezTo>
                  <a:cubicBezTo>
                    <a:pt x="1811" y="388"/>
                    <a:pt x="1846" y="384"/>
                    <a:pt x="1886" y="380"/>
                  </a:cubicBezTo>
                  <a:cubicBezTo>
                    <a:pt x="1905" y="401"/>
                    <a:pt x="1911" y="414"/>
                    <a:pt x="1906" y="448"/>
                  </a:cubicBezTo>
                  <a:cubicBezTo>
                    <a:pt x="1903" y="465"/>
                    <a:pt x="1896" y="485"/>
                    <a:pt x="1893" y="506"/>
                  </a:cubicBezTo>
                  <a:cubicBezTo>
                    <a:pt x="1890" y="522"/>
                    <a:pt x="1892" y="539"/>
                    <a:pt x="1889" y="554"/>
                  </a:cubicBezTo>
                  <a:cubicBezTo>
                    <a:pt x="1887" y="567"/>
                    <a:pt x="1881" y="578"/>
                    <a:pt x="1879" y="589"/>
                  </a:cubicBezTo>
                  <a:cubicBezTo>
                    <a:pt x="1876" y="609"/>
                    <a:pt x="1870" y="626"/>
                    <a:pt x="1864" y="647"/>
                  </a:cubicBezTo>
                  <a:cubicBezTo>
                    <a:pt x="1840" y="739"/>
                    <a:pt x="1819" y="838"/>
                    <a:pt x="1795" y="926"/>
                  </a:cubicBezTo>
                  <a:cubicBezTo>
                    <a:pt x="1787" y="954"/>
                    <a:pt x="1775" y="981"/>
                    <a:pt x="1771" y="1008"/>
                  </a:cubicBezTo>
                  <a:cubicBezTo>
                    <a:pt x="1762" y="1068"/>
                    <a:pt x="1753" y="1121"/>
                    <a:pt x="1731" y="1169"/>
                  </a:cubicBezTo>
                  <a:cubicBezTo>
                    <a:pt x="1726" y="1173"/>
                    <a:pt x="1717" y="1175"/>
                    <a:pt x="1712" y="1179"/>
                  </a:cubicBezTo>
                  <a:cubicBezTo>
                    <a:pt x="1689" y="1183"/>
                    <a:pt x="1666" y="1181"/>
                    <a:pt x="1640" y="1179"/>
                  </a:cubicBezTo>
                  <a:cubicBezTo>
                    <a:pt x="1593" y="1175"/>
                    <a:pt x="1547" y="1191"/>
                    <a:pt x="1504" y="1194"/>
                  </a:cubicBezTo>
                  <a:cubicBezTo>
                    <a:pt x="1487" y="1195"/>
                    <a:pt x="1469" y="1189"/>
                    <a:pt x="1456" y="1200"/>
                  </a:cubicBezTo>
                  <a:cubicBezTo>
                    <a:pt x="1380" y="1205"/>
                    <a:pt x="1296" y="1209"/>
                    <a:pt x="1212" y="1215"/>
                  </a:cubicBezTo>
                  <a:cubicBezTo>
                    <a:pt x="1126" y="1221"/>
                    <a:pt x="1032" y="1231"/>
                    <a:pt x="954" y="1255"/>
                  </a:cubicBezTo>
                  <a:cubicBezTo>
                    <a:pt x="953" y="1256"/>
                    <a:pt x="949" y="1258"/>
                    <a:pt x="948" y="1258"/>
                  </a:cubicBezTo>
                  <a:cubicBezTo>
                    <a:pt x="932" y="1266"/>
                    <a:pt x="919" y="1280"/>
                    <a:pt x="901" y="1283"/>
                  </a:cubicBezTo>
                  <a:cubicBezTo>
                    <a:pt x="883" y="1287"/>
                    <a:pt x="860" y="1286"/>
                    <a:pt x="840" y="1285"/>
                  </a:cubicBezTo>
                  <a:cubicBezTo>
                    <a:pt x="830" y="1284"/>
                    <a:pt x="812" y="1276"/>
                    <a:pt x="807" y="1277"/>
                  </a:cubicBezTo>
                  <a:cubicBezTo>
                    <a:pt x="781" y="1280"/>
                    <a:pt x="751" y="1279"/>
                    <a:pt x="724" y="1280"/>
                  </a:cubicBezTo>
                  <a:cubicBezTo>
                    <a:pt x="685" y="1281"/>
                    <a:pt x="651" y="1287"/>
                    <a:pt x="609" y="1293"/>
                  </a:cubicBezTo>
                  <a:cubicBezTo>
                    <a:pt x="566" y="1300"/>
                    <a:pt x="520" y="1301"/>
                    <a:pt x="476" y="1305"/>
                  </a:cubicBezTo>
                  <a:cubicBezTo>
                    <a:pt x="402" y="1312"/>
                    <a:pt x="329" y="1324"/>
                    <a:pt x="252" y="1325"/>
                  </a:cubicBezTo>
                  <a:cubicBezTo>
                    <a:pt x="243" y="1325"/>
                    <a:pt x="233" y="1322"/>
                    <a:pt x="224" y="1323"/>
                  </a:cubicBezTo>
                  <a:cubicBezTo>
                    <a:pt x="198" y="1325"/>
                    <a:pt x="174" y="1332"/>
                    <a:pt x="149" y="1333"/>
                  </a:cubicBezTo>
                  <a:cubicBezTo>
                    <a:pt x="122" y="1334"/>
                    <a:pt x="91" y="1329"/>
                    <a:pt x="63" y="1328"/>
                  </a:cubicBezTo>
                  <a:cubicBezTo>
                    <a:pt x="45" y="1328"/>
                    <a:pt x="30" y="1323"/>
                    <a:pt x="13" y="1318"/>
                  </a:cubicBezTo>
                  <a:cubicBezTo>
                    <a:pt x="9" y="1309"/>
                    <a:pt x="10" y="1294"/>
                    <a:pt x="3" y="1288"/>
                  </a:cubicBezTo>
                  <a:cubicBezTo>
                    <a:pt x="28" y="1234"/>
                    <a:pt x="58" y="1176"/>
                    <a:pt x="86" y="1130"/>
                  </a:cubicBezTo>
                  <a:cubicBezTo>
                    <a:pt x="62" y="1130"/>
                    <a:pt x="41" y="1136"/>
                    <a:pt x="20" y="1135"/>
                  </a:cubicBezTo>
                  <a:cubicBezTo>
                    <a:pt x="13" y="1116"/>
                    <a:pt x="31" y="1095"/>
                    <a:pt x="38" y="1077"/>
                  </a:cubicBezTo>
                  <a:cubicBezTo>
                    <a:pt x="23" y="1069"/>
                    <a:pt x="12" y="1081"/>
                    <a:pt x="3" y="1072"/>
                  </a:cubicBezTo>
                  <a:cubicBezTo>
                    <a:pt x="0" y="1052"/>
                    <a:pt x="22" y="1045"/>
                    <a:pt x="28" y="1028"/>
                  </a:cubicBezTo>
                  <a:cubicBezTo>
                    <a:pt x="26" y="1028"/>
                    <a:pt x="15" y="1030"/>
                    <a:pt x="13" y="1023"/>
                  </a:cubicBezTo>
                  <a:cubicBezTo>
                    <a:pt x="19" y="1000"/>
                    <a:pt x="36" y="988"/>
                    <a:pt x="45" y="968"/>
                  </a:cubicBezTo>
                  <a:cubicBezTo>
                    <a:pt x="36" y="968"/>
                    <a:pt x="22" y="971"/>
                    <a:pt x="18" y="959"/>
                  </a:cubicBezTo>
                  <a:cubicBezTo>
                    <a:pt x="24" y="940"/>
                    <a:pt x="44" y="936"/>
                    <a:pt x="48" y="915"/>
                  </a:cubicBezTo>
                  <a:cubicBezTo>
                    <a:pt x="53" y="916"/>
                    <a:pt x="53" y="912"/>
                    <a:pt x="56" y="911"/>
                  </a:cubicBezTo>
                  <a:cubicBezTo>
                    <a:pt x="91" y="854"/>
                    <a:pt x="139" y="810"/>
                    <a:pt x="171" y="750"/>
                  </a:cubicBezTo>
                  <a:cubicBezTo>
                    <a:pt x="174" y="749"/>
                    <a:pt x="176" y="745"/>
                    <a:pt x="181" y="745"/>
                  </a:cubicBezTo>
                  <a:cubicBezTo>
                    <a:pt x="193" y="725"/>
                    <a:pt x="203" y="703"/>
                    <a:pt x="222" y="689"/>
                  </a:cubicBezTo>
                  <a:cubicBezTo>
                    <a:pt x="264" y="612"/>
                    <a:pt x="311" y="566"/>
                    <a:pt x="347" y="480"/>
                  </a:cubicBezTo>
                  <a:cubicBezTo>
                    <a:pt x="352" y="477"/>
                    <a:pt x="352" y="477"/>
                    <a:pt x="358" y="478"/>
                  </a:cubicBezTo>
                  <a:cubicBezTo>
                    <a:pt x="380" y="442"/>
                    <a:pt x="405" y="411"/>
                    <a:pt x="426" y="375"/>
                  </a:cubicBezTo>
                  <a:cubicBezTo>
                    <a:pt x="434" y="375"/>
                    <a:pt x="433" y="383"/>
                    <a:pt x="440" y="383"/>
                  </a:cubicBezTo>
                  <a:cubicBezTo>
                    <a:pt x="474" y="375"/>
                    <a:pt x="518" y="378"/>
                    <a:pt x="559" y="382"/>
                  </a:cubicBezTo>
                  <a:cubicBezTo>
                    <a:pt x="622" y="387"/>
                    <a:pt x="688" y="386"/>
                    <a:pt x="747" y="392"/>
                  </a:cubicBezTo>
                  <a:cubicBezTo>
                    <a:pt x="789" y="406"/>
                    <a:pt x="855" y="408"/>
                    <a:pt x="908" y="426"/>
                  </a:cubicBezTo>
                  <a:cubicBezTo>
                    <a:pt x="918" y="409"/>
                    <a:pt x="928" y="392"/>
                    <a:pt x="936" y="373"/>
                  </a:cubicBezTo>
                  <a:cubicBezTo>
                    <a:pt x="941" y="371"/>
                    <a:pt x="941" y="374"/>
                    <a:pt x="944" y="372"/>
                  </a:cubicBezTo>
                  <a:cubicBezTo>
                    <a:pt x="968" y="336"/>
                    <a:pt x="987" y="296"/>
                    <a:pt x="1011" y="260"/>
                  </a:cubicBezTo>
                  <a:close/>
                  <a:moveTo>
                    <a:pt x="976" y="737"/>
                  </a:moveTo>
                  <a:cubicBezTo>
                    <a:pt x="982" y="724"/>
                    <a:pt x="985" y="712"/>
                    <a:pt x="989" y="699"/>
                  </a:cubicBezTo>
                  <a:cubicBezTo>
                    <a:pt x="992" y="691"/>
                    <a:pt x="1001" y="662"/>
                    <a:pt x="999" y="662"/>
                  </a:cubicBezTo>
                  <a:cubicBezTo>
                    <a:pt x="1004" y="661"/>
                    <a:pt x="1008" y="648"/>
                    <a:pt x="1008" y="639"/>
                  </a:cubicBezTo>
                  <a:cubicBezTo>
                    <a:pt x="1032" y="593"/>
                    <a:pt x="1055" y="546"/>
                    <a:pt x="1079" y="500"/>
                  </a:cubicBezTo>
                  <a:cubicBezTo>
                    <a:pt x="1085" y="496"/>
                    <a:pt x="1087" y="498"/>
                    <a:pt x="1092" y="493"/>
                  </a:cubicBezTo>
                  <a:cubicBezTo>
                    <a:pt x="1102" y="470"/>
                    <a:pt x="1117" y="453"/>
                    <a:pt x="1130" y="433"/>
                  </a:cubicBezTo>
                  <a:cubicBezTo>
                    <a:pt x="1162" y="308"/>
                    <a:pt x="1182" y="158"/>
                    <a:pt x="1139" y="38"/>
                  </a:cubicBezTo>
                  <a:cubicBezTo>
                    <a:pt x="1122" y="69"/>
                    <a:pt x="1117" y="103"/>
                    <a:pt x="1106" y="134"/>
                  </a:cubicBezTo>
                  <a:cubicBezTo>
                    <a:pt x="1101" y="147"/>
                    <a:pt x="1090" y="161"/>
                    <a:pt x="1084" y="171"/>
                  </a:cubicBezTo>
                  <a:cubicBezTo>
                    <a:pt x="1081" y="175"/>
                    <a:pt x="1081" y="182"/>
                    <a:pt x="1079" y="186"/>
                  </a:cubicBezTo>
                  <a:cubicBezTo>
                    <a:pt x="1073" y="194"/>
                    <a:pt x="1065" y="201"/>
                    <a:pt x="1059" y="209"/>
                  </a:cubicBezTo>
                  <a:cubicBezTo>
                    <a:pt x="1049" y="224"/>
                    <a:pt x="1039" y="239"/>
                    <a:pt x="1031" y="252"/>
                  </a:cubicBezTo>
                  <a:cubicBezTo>
                    <a:pt x="1019" y="271"/>
                    <a:pt x="1008" y="290"/>
                    <a:pt x="999" y="310"/>
                  </a:cubicBezTo>
                  <a:cubicBezTo>
                    <a:pt x="963" y="349"/>
                    <a:pt x="942" y="404"/>
                    <a:pt x="911" y="448"/>
                  </a:cubicBezTo>
                  <a:cubicBezTo>
                    <a:pt x="915" y="454"/>
                    <a:pt x="908" y="455"/>
                    <a:pt x="910" y="463"/>
                  </a:cubicBezTo>
                  <a:cubicBezTo>
                    <a:pt x="881" y="510"/>
                    <a:pt x="845" y="557"/>
                    <a:pt x="825" y="607"/>
                  </a:cubicBezTo>
                  <a:cubicBezTo>
                    <a:pt x="829" y="632"/>
                    <a:pt x="839" y="651"/>
                    <a:pt x="845" y="672"/>
                  </a:cubicBezTo>
                  <a:cubicBezTo>
                    <a:pt x="887" y="829"/>
                    <a:pt x="832" y="979"/>
                    <a:pt x="856" y="1160"/>
                  </a:cubicBezTo>
                  <a:cubicBezTo>
                    <a:pt x="883" y="1028"/>
                    <a:pt x="910" y="916"/>
                    <a:pt x="951" y="800"/>
                  </a:cubicBezTo>
                  <a:cubicBezTo>
                    <a:pt x="956" y="796"/>
                    <a:pt x="949" y="796"/>
                    <a:pt x="949" y="792"/>
                  </a:cubicBezTo>
                  <a:cubicBezTo>
                    <a:pt x="954" y="793"/>
                    <a:pt x="956" y="795"/>
                    <a:pt x="956" y="788"/>
                  </a:cubicBezTo>
                  <a:cubicBezTo>
                    <a:pt x="961" y="774"/>
                    <a:pt x="968" y="761"/>
                    <a:pt x="973" y="745"/>
                  </a:cubicBezTo>
                  <a:cubicBezTo>
                    <a:pt x="972" y="739"/>
                    <a:pt x="970" y="752"/>
                    <a:pt x="969" y="745"/>
                  </a:cubicBezTo>
                  <a:cubicBezTo>
                    <a:pt x="968" y="739"/>
                    <a:pt x="978" y="744"/>
                    <a:pt x="976" y="737"/>
                  </a:cubicBezTo>
                  <a:close/>
                  <a:moveTo>
                    <a:pt x="1559" y="166"/>
                  </a:moveTo>
                  <a:cubicBezTo>
                    <a:pt x="1540" y="182"/>
                    <a:pt x="1519" y="196"/>
                    <a:pt x="1496" y="207"/>
                  </a:cubicBezTo>
                  <a:cubicBezTo>
                    <a:pt x="1428" y="231"/>
                    <a:pt x="1367" y="262"/>
                    <a:pt x="1315" y="295"/>
                  </a:cubicBezTo>
                  <a:cubicBezTo>
                    <a:pt x="1275" y="321"/>
                    <a:pt x="1241" y="351"/>
                    <a:pt x="1205" y="380"/>
                  </a:cubicBezTo>
                  <a:cubicBezTo>
                    <a:pt x="1169" y="409"/>
                    <a:pt x="1137" y="441"/>
                    <a:pt x="1112" y="481"/>
                  </a:cubicBezTo>
                  <a:cubicBezTo>
                    <a:pt x="1100" y="501"/>
                    <a:pt x="1087" y="520"/>
                    <a:pt x="1074" y="539"/>
                  </a:cubicBezTo>
                  <a:cubicBezTo>
                    <a:pt x="1055" y="567"/>
                    <a:pt x="1042" y="606"/>
                    <a:pt x="1029" y="636"/>
                  </a:cubicBezTo>
                  <a:cubicBezTo>
                    <a:pt x="998" y="709"/>
                    <a:pt x="976" y="783"/>
                    <a:pt x="948" y="857"/>
                  </a:cubicBezTo>
                  <a:cubicBezTo>
                    <a:pt x="915" y="941"/>
                    <a:pt x="896" y="1032"/>
                    <a:pt x="873" y="1124"/>
                  </a:cubicBezTo>
                  <a:cubicBezTo>
                    <a:pt x="879" y="1137"/>
                    <a:pt x="865" y="1155"/>
                    <a:pt x="871" y="1167"/>
                  </a:cubicBezTo>
                  <a:cubicBezTo>
                    <a:pt x="878" y="1150"/>
                    <a:pt x="881" y="1130"/>
                    <a:pt x="896" y="1122"/>
                  </a:cubicBezTo>
                  <a:cubicBezTo>
                    <a:pt x="917" y="1088"/>
                    <a:pt x="943" y="1045"/>
                    <a:pt x="968" y="1018"/>
                  </a:cubicBezTo>
                  <a:cubicBezTo>
                    <a:pt x="981" y="1002"/>
                    <a:pt x="999" y="988"/>
                    <a:pt x="1014" y="971"/>
                  </a:cubicBezTo>
                  <a:cubicBezTo>
                    <a:pt x="1029" y="955"/>
                    <a:pt x="1042" y="936"/>
                    <a:pt x="1057" y="923"/>
                  </a:cubicBezTo>
                  <a:cubicBezTo>
                    <a:pt x="1154" y="842"/>
                    <a:pt x="1261" y="760"/>
                    <a:pt x="1418" y="760"/>
                  </a:cubicBezTo>
                  <a:cubicBezTo>
                    <a:pt x="1426" y="681"/>
                    <a:pt x="1443" y="614"/>
                    <a:pt x="1467" y="534"/>
                  </a:cubicBezTo>
                  <a:cubicBezTo>
                    <a:pt x="1481" y="490"/>
                    <a:pt x="1498" y="445"/>
                    <a:pt x="1514" y="403"/>
                  </a:cubicBezTo>
                  <a:cubicBezTo>
                    <a:pt x="1548" y="310"/>
                    <a:pt x="1619" y="220"/>
                    <a:pt x="1590" y="118"/>
                  </a:cubicBezTo>
                  <a:cubicBezTo>
                    <a:pt x="1590" y="117"/>
                    <a:pt x="1590" y="116"/>
                    <a:pt x="1589" y="116"/>
                  </a:cubicBezTo>
                  <a:cubicBezTo>
                    <a:pt x="1582" y="136"/>
                    <a:pt x="1567" y="147"/>
                    <a:pt x="1559" y="166"/>
                  </a:cubicBezTo>
                  <a:close/>
                  <a:moveTo>
                    <a:pt x="1607" y="141"/>
                  </a:moveTo>
                  <a:cubicBezTo>
                    <a:pt x="1620" y="237"/>
                    <a:pt x="1570" y="305"/>
                    <a:pt x="1536" y="380"/>
                  </a:cubicBezTo>
                  <a:cubicBezTo>
                    <a:pt x="1523" y="408"/>
                    <a:pt x="1514" y="440"/>
                    <a:pt x="1504" y="470"/>
                  </a:cubicBezTo>
                  <a:cubicBezTo>
                    <a:pt x="1472" y="565"/>
                    <a:pt x="1439" y="664"/>
                    <a:pt x="1428" y="774"/>
                  </a:cubicBezTo>
                  <a:cubicBezTo>
                    <a:pt x="1393" y="776"/>
                    <a:pt x="1359" y="777"/>
                    <a:pt x="1326" y="778"/>
                  </a:cubicBezTo>
                  <a:cubicBezTo>
                    <a:pt x="1261" y="798"/>
                    <a:pt x="1199" y="829"/>
                    <a:pt x="1145" y="866"/>
                  </a:cubicBezTo>
                  <a:cubicBezTo>
                    <a:pt x="1124" y="881"/>
                    <a:pt x="1107" y="900"/>
                    <a:pt x="1091" y="915"/>
                  </a:cubicBezTo>
                  <a:cubicBezTo>
                    <a:pt x="1079" y="925"/>
                    <a:pt x="1065" y="932"/>
                    <a:pt x="1054" y="943"/>
                  </a:cubicBezTo>
                  <a:cubicBezTo>
                    <a:pt x="1043" y="954"/>
                    <a:pt x="1034" y="966"/>
                    <a:pt x="1022" y="978"/>
                  </a:cubicBezTo>
                  <a:cubicBezTo>
                    <a:pt x="1001" y="1000"/>
                    <a:pt x="977" y="1021"/>
                    <a:pt x="958" y="1046"/>
                  </a:cubicBezTo>
                  <a:cubicBezTo>
                    <a:pt x="919" y="1096"/>
                    <a:pt x="887" y="1151"/>
                    <a:pt x="860" y="1210"/>
                  </a:cubicBezTo>
                  <a:cubicBezTo>
                    <a:pt x="875" y="1198"/>
                    <a:pt x="882" y="1171"/>
                    <a:pt x="893" y="1152"/>
                  </a:cubicBezTo>
                  <a:cubicBezTo>
                    <a:pt x="900" y="1140"/>
                    <a:pt x="912" y="1132"/>
                    <a:pt x="921" y="1121"/>
                  </a:cubicBezTo>
                  <a:cubicBezTo>
                    <a:pt x="931" y="1108"/>
                    <a:pt x="939" y="1094"/>
                    <a:pt x="949" y="1081"/>
                  </a:cubicBezTo>
                  <a:cubicBezTo>
                    <a:pt x="959" y="1069"/>
                    <a:pt x="966" y="1050"/>
                    <a:pt x="981" y="1047"/>
                  </a:cubicBezTo>
                  <a:cubicBezTo>
                    <a:pt x="958" y="1088"/>
                    <a:pt x="921" y="1123"/>
                    <a:pt x="900" y="1164"/>
                  </a:cubicBezTo>
                  <a:cubicBezTo>
                    <a:pt x="892" y="1178"/>
                    <a:pt x="884" y="1193"/>
                    <a:pt x="881" y="1209"/>
                  </a:cubicBezTo>
                  <a:cubicBezTo>
                    <a:pt x="887" y="1210"/>
                    <a:pt x="894" y="1204"/>
                    <a:pt x="901" y="1205"/>
                  </a:cubicBezTo>
                  <a:cubicBezTo>
                    <a:pt x="964" y="1118"/>
                    <a:pt x="1026" y="1030"/>
                    <a:pt x="1102" y="956"/>
                  </a:cubicBezTo>
                  <a:cubicBezTo>
                    <a:pt x="1107" y="956"/>
                    <a:pt x="1110" y="954"/>
                    <a:pt x="1114" y="953"/>
                  </a:cubicBezTo>
                  <a:cubicBezTo>
                    <a:pt x="1151" y="921"/>
                    <a:pt x="1191" y="887"/>
                    <a:pt x="1233" y="858"/>
                  </a:cubicBezTo>
                  <a:cubicBezTo>
                    <a:pt x="1285" y="823"/>
                    <a:pt x="1338" y="793"/>
                    <a:pt x="1414" y="792"/>
                  </a:cubicBezTo>
                  <a:cubicBezTo>
                    <a:pt x="1432" y="791"/>
                    <a:pt x="1436" y="794"/>
                    <a:pt x="1453" y="792"/>
                  </a:cubicBezTo>
                  <a:cubicBezTo>
                    <a:pt x="1487" y="671"/>
                    <a:pt x="1526" y="557"/>
                    <a:pt x="1550" y="426"/>
                  </a:cubicBezTo>
                  <a:cubicBezTo>
                    <a:pt x="1552" y="420"/>
                    <a:pt x="1558" y="420"/>
                    <a:pt x="1559" y="413"/>
                  </a:cubicBezTo>
                  <a:cubicBezTo>
                    <a:pt x="1577" y="370"/>
                    <a:pt x="1578" y="317"/>
                    <a:pt x="1595" y="275"/>
                  </a:cubicBezTo>
                  <a:cubicBezTo>
                    <a:pt x="1597" y="271"/>
                    <a:pt x="1602" y="268"/>
                    <a:pt x="1604" y="264"/>
                  </a:cubicBezTo>
                  <a:cubicBezTo>
                    <a:pt x="1615" y="232"/>
                    <a:pt x="1622" y="195"/>
                    <a:pt x="1632" y="166"/>
                  </a:cubicBezTo>
                  <a:cubicBezTo>
                    <a:pt x="1635" y="157"/>
                    <a:pt x="1643" y="146"/>
                    <a:pt x="1638" y="136"/>
                  </a:cubicBezTo>
                  <a:cubicBezTo>
                    <a:pt x="1627" y="138"/>
                    <a:pt x="1620" y="144"/>
                    <a:pt x="1607" y="141"/>
                  </a:cubicBezTo>
                  <a:close/>
                  <a:moveTo>
                    <a:pt x="1670" y="538"/>
                  </a:moveTo>
                  <a:cubicBezTo>
                    <a:pt x="1664" y="534"/>
                    <a:pt x="1667" y="542"/>
                    <a:pt x="1662" y="548"/>
                  </a:cubicBezTo>
                  <a:cubicBezTo>
                    <a:pt x="1671" y="473"/>
                    <a:pt x="1691" y="394"/>
                    <a:pt x="1705" y="312"/>
                  </a:cubicBezTo>
                  <a:cubicBezTo>
                    <a:pt x="1708" y="307"/>
                    <a:pt x="1711" y="304"/>
                    <a:pt x="1713" y="299"/>
                  </a:cubicBezTo>
                  <a:cubicBezTo>
                    <a:pt x="1712" y="280"/>
                    <a:pt x="1726" y="248"/>
                    <a:pt x="1730" y="224"/>
                  </a:cubicBezTo>
                  <a:cubicBezTo>
                    <a:pt x="1734" y="220"/>
                    <a:pt x="1737" y="215"/>
                    <a:pt x="1738" y="207"/>
                  </a:cubicBezTo>
                  <a:cubicBezTo>
                    <a:pt x="1733" y="200"/>
                    <a:pt x="1728" y="198"/>
                    <a:pt x="1720" y="196"/>
                  </a:cubicBezTo>
                  <a:cubicBezTo>
                    <a:pt x="1702" y="210"/>
                    <a:pt x="1708" y="249"/>
                    <a:pt x="1693" y="267"/>
                  </a:cubicBezTo>
                  <a:cubicBezTo>
                    <a:pt x="1691" y="251"/>
                    <a:pt x="1700" y="222"/>
                    <a:pt x="1703" y="201"/>
                  </a:cubicBezTo>
                  <a:cubicBezTo>
                    <a:pt x="1696" y="196"/>
                    <a:pt x="1698" y="182"/>
                    <a:pt x="1693" y="174"/>
                  </a:cubicBezTo>
                  <a:cubicBezTo>
                    <a:pt x="1686" y="195"/>
                    <a:pt x="1684" y="222"/>
                    <a:pt x="1672" y="239"/>
                  </a:cubicBezTo>
                  <a:cubicBezTo>
                    <a:pt x="1672" y="215"/>
                    <a:pt x="1682" y="193"/>
                    <a:pt x="1682" y="174"/>
                  </a:cubicBezTo>
                  <a:cubicBezTo>
                    <a:pt x="1672" y="184"/>
                    <a:pt x="1674" y="200"/>
                    <a:pt x="1670" y="214"/>
                  </a:cubicBezTo>
                  <a:cubicBezTo>
                    <a:pt x="1662" y="240"/>
                    <a:pt x="1651" y="268"/>
                    <a:pt x="1647" y="294"/>
                  </a:cubicBezTo>
                  <a:cubicBezTo>
                    <a:pt x="1645" y="308"/>
                    <a:pt x="1645" y="318"/>
                    <a:pt x="1637" y="320"/>
                  </a:cubicBezTo>
                  <a:cubicBezTo>
                    <a:pt x="1642" y="264"/>
                    <a:pt x="1661" y="220"/>
                    <a:pt x="1668" y="162"/>
                  </a:cubicBezTo>
                  <a:cubicBezTo>
                    <a:pt x="1663" y="157"/>
                    <a:pt x="1661" y="149"/>
                    <a:pt x="1653" y="146"/>
                  </a:cubicBezTo>
                  <a:cubicBezTo>
                    <a:pt x="1582" y="349"/>
                    <a:pt x="1535" y="578"/>
                    <a:pt x="1464" y="785"/>
                  </a:cubicBezTo>
                  <a:cubicBezTo>
                    <a:pt x="1470" y="792"/>
                    <a:pt x="1475" y="800"/>
                    <a:pt x="1489" y="798"/>
                  </a:cubicBezTo>
                  <a:cubicBezTo>
                    <a:pt x="1491" y="766"/>
                    <a:pt x="1506" y="738"/>
                    <a:pt x="1514" y="707"/>
                  </a:cubicBezTo>
                  <a:cubicBezTo>
                    <a:pt x="1518" y="691"/>
                    <a:pt x="1515" y="673"/>
                    <a:pt x="1526" y="659"/>
                  </a:cubicBezTo>
                  <a:cubicBezTo>
                    <a:pt x="1523" y="706"/>
                    <a:pt x="1506" y="749"/>
                    <a:pt x="1499" y="797"/>
                  </a:cubicBezTo>
                  <a:cubicBezTo>
                    <a:pt x="1506" y="793"/>
                    <a:pt x="1511" y="799"/>
                    <a:pt x="1516" y="797"/>
                  </a:cubicBezTo>
                  <a:cubicBezTo>
                    <a:pt x="1530" y="722"/>
                    <a:pt x="1557" y="646"/>
                    <a:pt x="1570" y="564"/>
                  </a:cubicBezTo>
                  <a:cubicBezTo>
                    <a:pt x="1580" y="554"/>
                    <a:pt x="1578" y="538"/>
                    <a:pt x="1580" y="521"/>
                  </a:cubicBezTo>
                  <a:cubicBezTo>
                    <a:pt x="1585" y="496"/>
                    <a:pt x="1592" y="471"/>
                    <a:pt x="1597" y="445"/>
                  </a:cubicBezTo>
                  <a:cubicBezTo>
                    <a:pt x="1599" y="432"/>
                    <a:pt x="1604" y="419"/>
                    <a:pt x="1607" y="407"/>
                  </a:cubicBezTo>
                  <a:cubicBezTo>
                    <a:pt x="1610" y="394"/>
                    <a:pt x="1608" y="378"/>
                    <a:pt x="1620" y="372"/>
                  </a:cubicBezTo>
                  <a:cubicBezTo>
                    <a:pt x="1609" y="460"/>
                    <a:pt x="1584" y="561"/>
                    <a:pt x="1560" y="654"/>
                  </a:cubicBezTo>
                  <a:cubicBezTo>
                    <a:pt x="1555" y="674"/>
                    <a:pt x="1554" y="696"/>
                    <a:pt x="1549" y="715"/>
                  </a:cubicBezTo>
                  <a:cubicBezTo>
                    <a:pt x="1540" y="749"/>
                    <a:pt x="1517" y="792"/>
                    <a:pt x="1519" y="825"/>
                  </a:cubicBezTo>
                  <a:cubicBezTo>
                    <a:pt x="1528" y="833"/>
                    <a:pt x="1531" y="831"/>
                    <a:pt x="1544" y="835"/>
                  </a:cubicBezTo>
                  <a:cubicBezTo>
                    <a:pt x="1546" y="798"/>
                    <a:pt x="1563" y="767"/>
                    <a:pt x="1572" y="735"/>
                  </a:cubicBezTo>
                  <a:cubicBezTo>
                    <a:pt x="1580" y="706"/>
                    <a:pt x="1577" y="676"/>
                    <a:pt x="1594" y="651"/>
                  </a:cubicBezTo>
                  <a:cubicBezTo>
                    <a:pt x="1589" y="683"/>
                    <a:pt x="1585" y="740"/>
                    <a:pt x="1565" y="767"/>
                  </a:cubicBezTo>
                  <a:cubicBezTo>
                    <a:pt x="1560" y="789"/>
                    <a:pt x="1555" y="812"/>
                    <a:pt x="1550" y="835"/>
                  </a:cubicBezTo>
                  <a:cubicBezTo>
                    <a:pt x="1559" y="829"/>
                    <a:pt x="1560" y="853"/>
                    <a:pt x="1567" y="858"/>
                  </a:cubicBezTo>
                  <a:cubicBezTo>
                    <a:pt x="1579" y="780"/>
                    <a:pt x="1615" y="707"/>
                    <a:pt x="1630" y="627"/>
                  </a:cubicBezTo>
                  <a:cubicBezTo>
                    <a:pt x="1632" y="620"/>
                    <a:pt x="1627" y="609"/>
                    <a:pt x="1637" y="606"/>
                  </a:cubicBezTo>
                  <a:cubicBezTo>
                    <a:pt x="1638" y="633"/>
                    <a:pt x="1633" y="663"/>
                    <a:pt x="1625" y="694"/>
                  </a:cubicBezTo>
                  <a:cubicBezTo>
                    <a:pt x="1611" y="749"/>
                    <a:pt x="1584" y="813"/>
                    <a:pt x="1574" y="873"/>
                  </a:cubicBezTo>
                  <a:cubicBezTo>
                    <a:pt x="1568" y="875"/>
                    <a:pt x="1565" y="880"/>
                    <a:pt x="1560" y="883"/>
                  </a:cubicBezTo>
                  <a:cubicBezTo>
                    <a:pt x="1541" y="885"/>
                    <a:pt x="1520" y="878"/>
                    <a:pt x="1494" y="883"/>
                  </a:cubicBezTo>
                  <a:cubicBezTo>
                    <a:pt x="1453" y="892"/>
                    <a:pt x="1405" y="907"/>
                    <a:pt x="1363" y="916"/>
                  </a:cubicBezTo>
                  <a:cubicBezTo>
                    <a:pt x="1316" y="927"/>
                    <a:pt x="1277" y="954"/>
                    <a:pt x="1238" y="971"/>
                  </a:cubicBezTo>
                  <a:cubicBezTo>
                    <a:pt x="1219" y="980"/>
                    <a:pt x="1205" y="990"/>
                    <a:pt x="1192" y="998"/>
                  </a:cubicBezTo>
                  <a:cubicBezTo>
                    <a:pt x="1184" y="1002"/>
                    <a:pt x="1174" y="1005"/>
                    <a:pt x="1167" y="1009"/>
                  </a:cubicBezTo>
                  <a:cubicBezTo>
                    <a:pt x="1104" y="1056"/>
                    <a:pt x="1034" y="1096"/>
                    <a:pt x="983" y="1157"/>
                  </a:cubicBezTo>
                  <a:cubicBezTo>
                    <a:pt x="1044" y="1120"/>
                    <a:pt x="1108" y="1087"/>
                    <a:pt x="1174" y="1054"/>
                  </a:cubicBezTo>
                  <a:cubicBezTo>
                    <a:pt x="1180" y="1051"/>
                    <a:pt x="1184" y="1045"/>
                    <a:pt x="1190" y="1042"/>
                  </a:cubicBezTo>
                  <a:cubicBezTo>
                    <a:pt x="1271" y="1006"/>
                    <a:pt x="1368" y="987"/>
                    <a:pt x="1462" y="971"/>
                  </a:cubicBezTo>
                  <a:cubicBezTo>
                    <a:pt x="1509" y="957"/>
                    <a:pt x="1549" y="959"/>
                    <a:pt x="1600" y="953"/>
                  </a:cubicBezTo>
                  <a:cubicBezTo>
                    <a:pt x="1632" y="858"/>
                    <a:pt x="1649" y="770"/>
                    <a:pt x="1672" y="672"/>
                  </a:cubicBezTo>
                  <a:cubicBezTo>
                    <a:pt x="1682" y="627"/>
                    <a:pt x="1701" y="577"/>
                    <a:pt x="1712" y="533"/>
                  </a:cubicBezTo>
                  <a:cubicBezTo>
                    <a:pt x="1718" y="506"/>
                    <a:pt x="1722" y="484"/>
                    <a:pt x="1728" y="456"/>
                  </a:cubicBezTo>
                  <a:cubicBezTo>
                    <a:pt x="1734" y="432"/>
                    <a:pt x="1748" y="410"/>
                    <a:pt x="1750" y="385"/>
                  </a:cubicBezTo>
                  <a:cubicBezTo>
                    <a:pt x="1763" y="362"/>
                    <a:pt x="1769" y="320"/>
                    <a:pt x="1776" y="292"/>
                  </a:cubicBezTo>
                  <a:cubicBezTo>
                    <a:pt x="1760" y="293"/>
                    <a:pt x="1742" y="298"/>
                    <a:pt x="1731" y="300"/>
                  </a:cubicBezTo>
                  <a:cubicBezTo>
                    <a:pt x="1714" y="340"/>
                    <a:pt x="1711" y="395"/>
                    <a:pt x="1695" y="436"/>
                  </a:cubicBezTo>
                  <a:cubicBezTo>
                    <a:pt x="1695" y="435"/>
                    <a:pt x="1694" y="432"/>
                    <a:pt x="1693" y="435"/>
                  </a:cubicBezTo>
                  <a:cubicBezTo>
                    <a:pt x="1691" y="471"/>
                    <a:pt x="1677" y="501"/>
                    <a:pt x="1670" y="538"/>
                  </a:cubicBezTo>
                  <a:close/>
                  <a:moveTo>
                    <a:pt x="745" y="412"/>
                  </a:moveTo>
                  <a:cubicBezTo>
                    <a:pt x="727" y="401"/>
                    <a:pt x="705" y="407"/>
                    <a:pt x="684" y="405"/>
                  </a:cubicBezTo>
                  <a:cubicBezTo>
                    <a:pt x="654" y="402"/>
                    <a:pt x="627" y="392"/>
                    <a:pt x="606" y="397"/>
                  </a:cubicBezTo>
                  <a:cubicBezTo>
                    <a:pt x="607" y="396"/>
                    <a:pt x="608" y="398"/>
                    <a:pt x="606" y="398"/>
                  </a:cubicBezTo>
                  <a:cubicBezTo>
                    <a:pt x="578" y="397"/>
                    <a:pt x="554" y="390"/>
                    <a:pt x="526" y="390"/>
                  </a:cubicBezTo>
                  <a:cubicBezTo>
                    <a:pt x="500" y="390"/>
                    <a:pt x="474" y="390"/>
                    <a:pt x="443" y="390"/>
                  </a:cubicBezTo>
                  <a:cubicBezTo>
                    <a:pt x="425" y="403"/>
                    <a:pt x="413" y="424"/>
                    <a:pt x="400" y="445"/>
                  </a:cubicBezTo>
                  <a:cubicBezTo>
                    <a:pt x="368" y="496"/>
                    <a:pt x="326" y="542"/>
                    <a:pt x="300" y="593"/>
                  </a:cubicBezTo>
                  <a:cubicBezTo>
                    <a:pt x="296" y="597"/>
                    <a:pt x="298" y="588"/>
                    <a:pt x="294" y="593"/>
                  </a:cubicBezTo>
                  <a:cubicBezTo>
                    <a:pt x="271" y="653"/>
                    <a:pt x="218" y="697"/>
                    <a:pt x="191" y="759"/>
                  </a:cubicBezTo>
                  <a:cubicBezTo>
                    <a:pt x="143" y="820"/>
                    <a:pt x="94" y="880"/>
                    <a:pt x="51" y="946"/>
                  </a:cubicBezTo>
                  <a:cubicBezTo>
                    <a:pt x="118" y="950"/>
                    <a:pt x="183" y="967"/>
                    <a:pt x="249" y="984"/>
                  </a:cubicBezTo>
                  <a:cubicBezTo>
                    <a:pt x="276" y="991"/>
                    <a:pt x="302" y="1002"/>
                    <a:pt x="328" y="1009"/>
                  </a:cubicBezTo>
                  <a:cubicBezTo>
                    <a:pt x="362" y="1018"/>
                    <a:pt x="398" y="1028"/>
                    <a:pt x="423" y="1029"/>
                  </a:cubicBezTo>
                  <a:cubicBezTo>
                    <a:pt x="484" y="1047"/>
                    <a:pt x="560" y="1072"/>
                    <a:pt x="629" y="1097"/>
                  </a:cubicBezTo>
                  <a:cubicBezTo>
                    <a:pt x="638" y="1101"/>
                    <a:pt x="646" y="1108"/>
                    <a:pt x="656" y="1112"/>
                  </a:cubicBezTo>
                  <a:cubicBezTo>
                    <a:pt x="690" y="1126"/>
                    <a:pt x="730" y="1126"/>
                    <a:pt x="754" y="1150"/>
                  </a:cubicBezTo>
                  <a:cubicBezTo>
                    <a:pt x="793" y="1158"/>
                    <a:pt x="817" y="1182"/>
                    <a:pt x="848" y="1199"/>
                  </a:cubicBezTo>
                  <a:cubicBezTo>
                    <a:pt x="836" y="1142"/>
                    <a:pt x="837" y="1090"/>
                    <a:pt x="833" y="1041"/>
                  </a:cubicBezTo>
                  <a:cubicBezTo>
                    <a:pt x="843" y="937"/>
                    <a:pt x="846" y="846"/>
                    <a:pt x="843" y="750"/>
                  </a:cubicBezTo>
                  <a:cubicBezTo>
                    <a:pt x="842" y="704"/>
                    <a:pt x="819" y="667"/>
                    <a:pt x="817" y="622"/>
                  </a:cubicBezTo>
                  <a:cubicBezTo>
                    <a:pt x="810" y="613"/>
                    <a:pt x="808" y="606"/>
                    <a:pt x="807" y="598"/>
                  </a:cubicBezTo>
                  <a:cubicBezTo>
                    <a:pt x="843" y="555"/>
                    <a:pt x="872" y="491"/>
                    <a:pt x="903" y="438"/>
                  </a:cubicBezTo>
                  <a:cubicBezTo>
                    <a:pt x="850" y="428"/>
                    <a:pt x="790" y="407"/>
                    <a:pt x="745" y="412"/>
                  </a:cubicBezTo>
                  <a:close/>
                  <a:moveTo>
                    <a:pt x="1831" y="402"/>
                  </a:moveTo>
                  <a:cubicBezTo>
                    <a:pt x="1809" y="402"/>
                    <a:pt x="1795" y="401"/>
                    <a:pt x="1776" y="407"/>
                  </a:cubicBezTo>
                  <a:cubicBezTo>
                    <a:pt x="1768" y="409"/>
                    <a:pt x="1756" y="409"/>
                    <a:pt x="1760" y="421"/>
                  </a:cubicBezTo>
                  <a:cubicBezTo>
                    <a:pt x="1777" y="426"/>
                    <a:pt x="1798" y="427"/>
                    <a:pt x="1821" y="421"/>
                  </a:cubicBezTo>
                  <a:cubicBezTo>
                    <a:pt x="1821" y="425"/>
                    <a:pt x="1823" y="427"/>
                    <a:pt x="1826" y="426"/>
                  </a:cubicBezTo>
                  <a:cubicBezTo>
                    <a:pt x="1825" y="503"/>
                    <a:pt x="1786" y="571"/>
                    <a:pt x="1770" y="637"/>
                  </a:cubicBezTo>
                  <a:cubicBezTo>
                    <a:pt x="1761" y="670"/>
                    <a:pt x="1755" y="705"/>
                    <a:pt x="1746" y="737"/>
                  </a:cubicBezTo>
                  <a:cubicBezTo>
                    <a:pt x="1737" y="772"/>
                    <a:pt x="1725" y="809"/>
                    <a:pt x="1715" y="845"/>
                  </a:cubicBezTo>
                  <a:cubicBezTo>
                    <a:pt x="1705" y="880"/>
                    <a:pt x="1690" y="914"/>
                    <a:pt x="1683" y="948"/>
                  </a:cubicBezTo>
                  <a:cubicBezTo>
                    <a:pt x="1678" y="977"/>
                    <a:pt x="1673" y="1006"/>
                    <a:pt x="1667" y="1034"/>
                  </a:cubicBezTo>
                  <a:cubicBezTo>
                    <a:pt x="1661" y="1059"/>
                    <a:pt x="1655" y="1087"/>
                    <a:pt x="1637" y="1107"/>
                  </a:cubicBezTo>
                  <a:cubicBezTo>
                    <a:pt x="1631" y="1104"/>
                    <a:pt x="1624" y="1103"/>
                    <a:pt x="1619" y="1099"/>
                  </a:cubicBezTo>
                  <a:cubicBezTo>
                    <a:pt x="1570" y="1100"/>
                    <a:pt x="1511" y="1091"/>
                    <a:pt x="1467" y="1101"/>
                  </a:cubicBezTo>
                  <a:cubicBezTo>
                    <a:pt x="1453" y="1090"/>
                    <a:pt x="1446" y="1101"/>
                    <a:pt x="1434" y="1104"/>
                  </a:cubicBezTo>
                  <a:cubicBezTo>
                    <a:pt x="1414" y="1108"/>
                    <a:pt x="1388" y="1107"/>
                    <a:pt x="1366" y="1109"/>
                  </a:cubicBezTo>
                  <a:cubicBezTo>
                    <a:pt x="1347" y="1111"/>
                    <a:pt x="1329" y="1114"/>
                    <a:pt x="1310" y="1116"/>
                  </a:cubicBezTo>
                  <a:cubicBezTo>
                    <a:pt x="1265" y="1120"/>
                    <a:pt x="1217" y="1124"/>
                    <a:pt x="1172" y="1132"/>
                  </a:cubicBezTo>
                  <a:cubicBezTo>
                    <a:pt x="1164" y="1134"/>
                    <a:pt x="1157" y="1139"/>
                    <a:pt x="1149" y="1140"/>
                  </a:cubicBezTo>
                  <a:cubicBezTo>
                    <a:pt x="1095" y="1152"/>
                    <a:pt x="1044" y="1164"/>
                    <a:pt x="1001" y="1194"/>
                  </a:cubicBezTo>
                  <a:cubicBezTo>
                    <a:pt x="1091" y="1180"/>
                    <a:pt x="1183" y="1171"/>
                    <a:pt x="1275" y="1159"/>
                  </a:cubicBezTo>
                  <a:cubicBezTo>
                    <a:pt x="1314" y="1154"/>
                    <a:pt x="1355" y="1143"/>
                    <a:pt x="1396" y="1144"/>
                  </a:cubicBezTo>
                  <a:cubicBezTo>
                    <a:pt x="1423" y="1144"/>
                    <a:pt x="1445" y="1146"/>
                    <a:pt x="1467" y="1145"/>
                  </a:cubicBezTo>
                  <a:cubicBezTo>
                    <a:pt x="1478" y="1145"/>
                    <a:pt x="1498" y="1137"/>
                    <a:pt x="1499" y="1154"/>
                  </a:cubicBezTo>
                  <a:cubicBezTo>
                    <a:pt x="1479" y="1164"/>
                    <a:pt x="1457" y="1156"/>
                    <a:pt x="1436" y="1155"/>
                  </a:cubicBezTo>
                  <a:cubicBezTo>
                    <a:pt x="1377" y="1155"/>
                    <a:pt x="1315" y="1168"/>
                    <a:pt x="1270" y="1172"/>
                  </a:cubicBezTo>
                  <a:cubicBezTo>
                    <a:pt x="1223" y="1176"/>
                    <a:pt x="1190" y="1179"/>
                    <a:pt x="1154" y="1184"/>
                  </a:cubicBezTo>
                  <a:cubicBezTo>
                    <a:pt x="1127" y="1187"/>
                    <a:pt x="1101" y="1196"/>
                    <a:pt x="1076" y="1199"/>
                  </a:cubicBezTo>
                  <a:cubicBezTo>
                    <a:pt x="1021" y="1204"/>
                    <a:pt x="976" y="1207"/>
                    <a:pt x="936" y="1233"/>
                  </a:cubicBezTo>
                  <a:cubicBezTo>
                    <a:pt x="940" y="1235"/>
                    <a:pt x="942" y="1240"/>
                    <a:pt x="941" y="1247"/>
                  </a:cubicBezTo>
                  <a:cubicBezTo>
                    <a:pt x="966" y="1235"/>
                    <a:pt x="995" y="1224"/>
                    <a:pt x="1026" y="1220"/>
                  </a:cubicBezTo>
                  <a:cubicBezTo>
                    <a:pt x="1201" y="1197"/>
                    <a:pt x="1410" y="1192"/>
                    <a:pt x="1597" y="1167"/>
                  </a:cubicBezTo>
                  <a:cubicBezTo>
                    <a:pt x="1642" y="1161"/>
                    <a:pt x="1696" y="1180"/>
                    <a:pt x="1725" y="1150"/>
                  </a:cubicBezTo>
                  <a:cubicBezTo>
                    <a:pt x="1751" y="1082"/>
                    <a:pt x="1756" y="1007"/>
                    <a:pt x="1775" y="935"/>
                  </a:cubicBezTo>
                  <a:cubicBezTo>
                    <a:pt x="1781" y="911"/>
                    <a:pt x="1792" y="889"/>
                    <a:pt x="1798" y="865"/>
                  </a:cubicBezTo>
                  <a:cubicBezTo>
                    <a:pt x="1805" y="839"/>
                    <a:pt x="1812" y="813"/>
                    <a:pt x="1818" y="787"/>
                  </a:cubicBezTo>
                  <a:cubicBezTo>
                    <a:pt x="1823" y="761"/>
                    <a:pt x="1831" y="736"/>
                    <a:pt x="1836" y="710"/>
                  </a:cubicBezTo>
                  <a:cubicBezTo>
                    <a:pt x="1842" y="684"/>
                    <a:pt x="1847" y="656"/>
                    <a:pt x="1854" y="631"/>
                  </a:cubicBezTo>
                  <a:cubicBezTo>
                    <a:pt x="1857" y="621"/>
                    <a:pt x="1864" y="612"/>
                    <a:pt x="1866" y="602"/>
                  </a:cubicBezTo>
                  <a:cubicBezTo>
                    <a:pt x="1874" y="568"/>
                    <a:pt x="1875" y="530"/>
                    <a:pt x="1884" y="498"/>
                  </a:cubicBezTo>
                  <a:cubicBezTo>
                    <a:pt x="1881" y="472"/>
                    <a:pt x="1906" y="427"/>
                    <a:pt x="1886" y="403"/>
                  </a:cubicBezTo>
                  <a:cubicBezTo>
                    <a:pt x="1869" y="396"/>
                    <a:pt x="1850" y="401"/>
                    <a:pt x="1831" y="402"/>
                  </a:cubicBezTo>
                  <a:close/>
                  <a:moveTo>
                    <a:pt x="1755" y="435"/>
                  </a:moveTo>
                  <a:cubicBezTo>
                    <a:pt x="1732" y="509"/>
                    <a:pt x="1720" y="583"/>
                    <a:pt x="1698" y="657"/>
                  </a:cubicBezTo>
                  <a:cubicBezTo>
                    <a:pt x="1692" y="679"/>
                    <a:pt x="1686" y="699"/>
                    <a:pt x="1680" y="720"/>
                  </a:cubicBezTo>
                  <a:cubicBezTo>
                    <a:pt x="1674" y="743"/>
                    <a:pt x="1670" y="765"/>
                    <a:pt x="1665" y="788"/>
                  </a:cubicBezTo>
                  <a:cubicBezTo>
                    <a:pt x="1655" y="835"/>
                    <a:pt x="1637" y="881"/>
                    <a:pt x="1625" y="926"/>
                  </a:cubicBezTo>
                  <a:cubicBezTo>
                    <a:pt x="1623" y="935"/>
                    <a:pt x="1627" y="947"/>
                    <a:pt x="1615" y="953"/>
                  </a:cubicBezTo>
                  <a:cubicBezTo>
                    <a:pt x="1618" y="958"/>
                    <a:pt x="1620" y="963"/>
                    <a:pt x="1615" y="968"/>
                  </a:cubicBezTo>
                  <a:cubicBezTo>
                    <a:pt x="1563" y="969"/>
                    <a:pt x="1506" y="973"/>
                    <a:pt x="1448" y="984"/>
                  </a:cubicBezTo>
                  <a:cubicBezTo>
                    <a:pt x="1360" y="1001"/>
                    <a:pt x="1274" y="1022"/>
                    <a:pt x="1198" y="1056"/>
                  </a:cubicBezTo>
                  <a:cubicBezTo>
                    <a:pt x="1149" y="1078"/>
                    <a:pt x="1103" y="1107"/>
                    <a:pt x="1057" y="1132"/>
                  </a:cubicBezTo>
                  <a:cubicBezTo>
                    <a:pt x="1034" y="1145"/>
                    <a:pt x="1010" y="1158"/>
                    <a:pt x="988" y="1172"/>
                  </a:cubicBezTo>
                  <a:cubicBezTo>
                    <a:pt x="971" y="1183"/>
                    <a:pt x="952" y="1192"/>
                    <a:pt x="938" y="1204"/>
                  </a:cubicBezTo>
                  <a:cubicBezTo>
                    <a:pt x="935" y="1206"/>
                    <a:pt x="927" y="1211"/>
                    <a:pt x="930" y="1217"/>
                  </a:cubicBezTo>
                  <a:cubicBezTo>
                    <a:pt x="937" y="1219"/>
                    <a:pt x="943" y="1208"/>
                    <a:pt x="949" y="1204"/>
                  </a:cubicBezTo>
                  <a:cubicBezTo>
                    <a:pt x="962" y="1195"/>
                    <a:pt x="979" y="1188"/>
                    <a:pt x="994" y="1180"/>
                  </a:cubicBezTo>
                  <a:cubicBezTo>
                    <a:pt x="1009" y="1173"/>
                    <a:pt x="1026" y="1166"/>
                    <a:pt x="1041" y="1159"/>
                  </a:cubicBezTo>
                  <a:cubicBezTo>
                    <a:pt x="1135" y="1115"/>
                    <a:pt x="1249" y="1107"/>
                    <a:pt x="1363" y="1096"/>
                  </a:cubicBezTo>
                  <a:cubicBezTo>
                    <a:pt x="1452" y="1087"/>
                    <a:pt x="1547" y="1072"/>
                    <a:pt x="1638" y="1089"/>
                  </a:cubicBezTo>
                  <a:cubicBezTo>
                    <a:pt x="1666" y="968"/>
                    <a:pt x="1702" y="836"/>
                    <a:pt x="1736" y="722"/>
                  </a:cubicBezTo>
                  <a:cubicBezTo>
                    <a:pt x="1739" y="713"/>
                    <a:pt x="1739" y="704"/>
                    <a:pt x="1741" y="694"/>
                  </a:cubicBezTo>
                  <a:cubicBezTo>
                    <a:pt x="1745" y="681"/>
                    <a:pt x="1753" y="670"/>
                    <a:pt x="1756" y="657"/>
                  </a:cubicBezTo>
                  <a:cubicBezTo>
                    <a:pt x="1761" y="643"/>
                    <a:pt x="1762" y="627"/>
                    <a:pt x="1766" y="612"/>
                  </a:cubicBezTo>
                  <a:cubicBezTo>
                    <a:pt x="1784" y="556"/>
                    <a:pt x="1806" y="496"/>
                    <a:pt x="1811" y="445"/>
                  </a:cubicBezTo>
                  <a:cubicBezTo>
                    <a:pt x="1794" y="440"/>
                    <a:pt x="1773" y="439"/>
                    <a:pt x="1755" y="435"/>
                  </a:cubicBezTo>
                  <a:close/>
                  <a:moveTo>
                    <a:pt x="1668" y="534"/>
                  </a:moveTo>
                  <a:cubicBezTo>
                    <a:pt x="1669" y="528"/>
                    <a:pt x="1675" y="518"/>
                    <a:pt x="1672" y="513"/>
                  </a:cubicBezTo>
                  <a:cubicBezTo>
                    <a:pt x="1670" y="518"/>
                    <a:pt x="1665" y="529"/>
                    <a:pt x="1668" y="534"/>
                  </a:cubicBezTo>
                  <a:close/>
                  <a:moveTo>
                    <a:pt x="1376" y="805"/>
                  </a:moveTo>
                  <a:cubicBezTo>
                    <a:pt x="1316" y="813"/>
                    <a:pt x="1274" y="847"/>
                    <a:pt x="1227" y="875"/>
                  </a:cubicBezTo>
                  <a:cubicBezTo>
                    <a:pt x="1192" y="906"/>
                    <a:pt x="1153" y="931"/>
                    <a:pt x="1117" y="961"/>
                  </a:cubicBezTo>
                  <a:cubicBezTo>
                    <a:pt x="1046" y="1034"/>
                    <a:pt x="974" y="1116"/>
                    <a:pt x="920" y="1200"/>
                  </a:cubicBezTo>
                  <a:cubicBezTo>
                    <a:pt x="963" y="1150"/>
                    <a:pt x="1011" y="1105"/>
                    <a:pt x="1064" y="1064"/>
                  </a:cubicBezTo>
                  <a:cubicBezTo>
                    <a:pt x="1081" y="1060"/>
                    <a:pt x="1096" y="1043"/>
                    <a:pt x="1110" y="1031"/>
                  </a:cubicBezTo>
                  <a:cubicBezTo>
                    <a:pt x="1148" y="1013"/>
                    <a:pt x="1179" y="983"/>
                    <a:pt x="1217" y="963"/>
                  </a:cubicBezTo>
                  <a:cubicBezTo>
                    <a:pt x="1254" y="943"/>
                    <a:pt x="1289" y="921"/>
                    <a:pt x="1333" y="908"/>
                  </a:cubicBezTo>
                  <a:cubicBezTo>
                    <a:pt x="1335" y="904"/>
                    <a:pt x="1341" y="904"/>
                    <a:pt x="1343" y="900"/>
                  </a:cubicBezTo>
                  <a:cubicBezTo>
                    <a:pt x="1400" y="881"/>
                    <a:pt x="1484" y="852"/>
                    <a:pt x="1554" y="868"/>
                  </a:cubicBezTo>
                  <a:cubicBezTo>
                    <a:pt x="1556" y="858"/>
                    <a:pt x="1550" y="857"/>
                    <a:pt x="1549" y="850"/>
                  </a:cubicBezTo>
                  <a:cubicBezTo>
                    <a:pt x="1538" y="849"/>
                    <a:pt x="1529" y="848"/>
                    <a:pt x="1522" y="848"/>
                  </a:cubicBezTo>
                  <a:cubicBezTo>
                    <a:pt x="1500" y="836"/>
                    <a:pt x="1468" y="839"/>
                    <a:pt x="1439" y="843"/>
                  </a:cubicBezTo>
                  <a:cubicBezTo>
                    <a:pt x="1400" y="849"/>
                    <a:pt x="1356" y="862"/>
                    <a:pt x="1326" y="880"/>
                  </a:cubicBezTo>
                  <a:cubicBezTo>
                    <a:pt x="1313" y="888"/>
                    <a:pt x="1303" y="901"/>
                    <a:pt x="1288" y="901"/>
                  </a:cubicBezTo>
                  <a:cubicBezTo>
                    <a:pt x="1293" y="895"/>
                    <a:pt x="1302" y="892"/>
                    <a:pt x="1310" y="888"/>
                  </a:cubicBezTo>
                  <a:cubicBezTo>
                    <a:pt x="1350" y="842"/>
                    <a:pt x="1434" y="832"/>
                    <a:pt x="1509" y="827"/>
                  </a:cubicBezTo>
                  <a:cubicBezTo>
                    <a:pt x="1510" y="820"/>
                    <a:pt x="1509" y="814"/>
                    <a:pt x="1506" y="812"/>
                  </a:cubicBezTo>
                  <a:cubicBezTo>
                    <a:pt x="1447" y="810"/>
                    <a:pt x="1378" y="834"/>
                    <a:pt x="1331" y="850"/>
                  </a:cubicBezTo>
                  <a:cubicBezTo>
                    <a:pt x="1362" y="825"/>
                    <a:pt x="1414" y="814"/>
                    <a:pt x="1454" y="803"/>
                  </a:cubicBezTo>
                  <a:cubicBezTo>
                    <a:pt x="1427" y="803"/>
                    <a:pt x="1401" y="802"/>
                    <a:pt x="1376" y="805"/>
                  </a:cubicBezTo>
                  <a:close/>
                  <a:moveTo>
                    <a:pt x="411" y="1047"/>
                  </a:moveTo>
                  <a:cubicBezTo>
                    <a:pt x="407" y="1046"/>
                    <a:pt x="403" y="1045"/>
                    <a:pt x="398" y="1044"/>
                  </a:cubicBezTo>
                  <a:cubicBezTo>
                    <a:pt x="343" y="1029"/>
                    <a:pt x="290" y="1012"/>
                    <a:pt x="240" y="1001"/>
                  </a:cubicBezTo>
                  <a:cubicBezTo>
                    <a:pt x="184" y="988"/>
                    <a:pt x="124" y="978"/>
                    <a:pt x="74" y="969"/>
                  </a:cubicBezTo>
                  <a:cubicBezTo>
                    <a:pt x="66" y="974"/>
                    <a:pt x="62" y="971"/>
                    <a:pt x="54" y="973"/>
                  </a:cubicBezTo>
                  <a:cubicBezTo>
                    <a:pt x="47" y="986"/>
                    <a:pt x="37" y="995"/>
                    <a:pt x="31" y="1009"/>
                  </a:cubicBezTo>
                  <a:cubicBezTo>
                    <a:pt x="59" y="1010"/>
                    <a:pt x="79" y="1013"/>
                    <a:pt x="103" y="1016"/>
                  </a:cubicBezTo>
                  <a:cubicBezTo>
                    <a:pt x="193" y="1029"/>
                    <a:pt x="282" y="1046"/>
                    <a:pt x="368" y="1057"/>
                  </a:cubicBezTo>
                  <a:cubicBezTo>
                    <a:pt x="405" y="1062"/>
                    <a:pt x="447" y="1065"/>
                    <a:pt x="491" y="1072"/>
                  </a:cubicBezTo>
                  <a:cubicBezTo>
                    <a:pt x="494" y="1073"/>
                    <a:pt x="502" y="1078"/>
                    <a:pt x="504" y="1072"/>
                  </a:cubicBezTo>
                  <a:cubicBezTo>
                    <a:pt x="475" y="1064"/>
                    <a:pt x="441" y="1058"/>
                    <a:pt x="411" y="1047"/>
                  </a:cubicBezTo>
                  <a:close/>
                  <a:moveTo>
                    <a:pt x="617" y="1129"/>
                  </a:moveTo>
                  <a:cubicBezTo>
                    <a:pt x="596" y="1121"/>
                    <a:pt x="576" y="1112"/>
                    <a:pt x="553" y="1104"/>
                  </a:cubicBezTo>
                  <a:cubicBezTo>
                    <a:pt x="543" y="1101"/>
                    <a:pt x="532" y="1096"/>
                    <a:pt x="521" y="1092"/>
                  </a:cubicBezTo>
                  <a:cubicBezTo>
                    <a:pt x="499" y="1086"/>
                    <a:pt x="470" y="1087"/>
                    <a:pt x="445" y="1082"/>
                  </a:cubicBezTo>
                  <a:cubicBezTo>
                    <a:pt x="408" y="1076"/>
                    <a:pt x="366" y="1072"/>
                    <a:pt x="327" y="1067"/>
                  </a:cubicBezTo>
                  <a:cubicBezTo>
                    <a:pt x="229" y="1056"/>
                    <a:pt x="137" y="1030"/>
                    <a:pt x="46" y="1024"/>
                  </a:cubicBezTo>
                  <a:cubicBezTo>
                    <a:pt x="35" y="1032"/>
                    <a:pt x="26" y="1050"/>
                    <a:pt x="23" y="1061"/>
                  </a:cubicBezTo>
                  <a:cubicBezTo>
                    <a:pt x="67" y="1062"/>
                    <a:pt x="112" y="1071"/>
                    <a:pt x="161" y="1076"/>
                  </a:cubicBezTo>
                  <a:cubicBezTo>
                    <a:pt x="214" y="1081"/>
                    <a:pt x="288" y="1081"/>
                    <a:pt x="335" y="1087"/>
                  </a:cubicBezTo>
                  <a:cubicBezTo>
                    <a:pt x="358" y="1091"/>
                    <a:pt x="382" y="1091"/>
                    <a:pt x="402" y="1096"/>
                  </a:cubicBezTo>
                  <a:cubicBezTo>
                    <a:pt x="407" y="1097"/>
                    <a:pt x="412" y="1101"/>
                    <a:pt x="416" y="1102"/>
                  </a:cubicBezTo>
                  <a:cubicBezTo>
                    <a:pt x="446" y="1110"/>
                    <a:pt x="478" y="1107"/>
                    <a:pt x="508" y="1114"/>
                  </a:cubicBezTo>
                  <a:cubicBezTo>
                    <a:pt x="556" y="1126"/>
                    <a:pt x="600" y="1138"/>
                    <a:pt x="642" y="1150"/>
                  </a:cubicBezTo>
                  <a:cubicBezTo>
                    <a:pt x="658" y="1155"/>
                    <a:pt x="674" y="1163"/>
                    <a:pt x="690" y="1160"/>
                  </a:cubicBezTo>
                  <a:cubicBezTo>
                    <a:pt x="662" y="1154"/>
                    <a:pt x="640" y="1137"/>
                    <a:pt x="617" y="1129"/>
                  </a:cubicBezTo>
                  <a:close/>
                  <a:moveTo>
                    <a:pt x="551" y="1087"/>
                  </a:moveTo>
                  <a:cubicBezTo>
                    <a:pt x="537" y="1082"/>
                    <a:pt x="522" y="1077"/>
                    <a:pt x="508" y="1072"/>
                  </a:cubicBezTo>
                  <a:cubicBezTo>
                    <a:pt x="518" y="1080"/>
                    <a:pt x="540" y="1085"/>
                    <a:pt x="551" y="1087"/>
                  </a:cubicBezTo>
                  <a:close/>
                  <a:moveTo>
                    <a:pt x="446" y="1119"/>
                  </a:moveTo>
                  <a:cubicBezTo>
                    <a:pt x="423" y="1116"/>
                    <a:pt x="404" y="1112"/>
                    <a:pt x="378" y="1109"/>
                  </a:cubicBezTo>
                  <a:cubicBezTo>
                    <a:pt x="340" y="1105"/>
                    <a:pt x="301" y="1094"/>
                    <a:pt x="265" y="1092"/>
                  </a:cubicBezTo>
                  <a:cubicBezTo>
                    <a:pt x="211" y="1090"/>
                    <a:pt x="164" y="1092"/>
                    <a:pt x="119" y="1086"/>
                  </a:cubicBezTo>
                  <a:cubicBezTo>
                    <a:pt x="108" y="1084"/>
                    <a:pt x="98" y="1083"/>
                    <a:pt x="88" y="1082"/>
                  </a:cubicBezTo>
                  <a:cubicBezTo>
                    <a:pt x="78" y="1081"/>
                    <a:pt x="60" y="1075"/>
                    <a:pt x="53" y="1077"/>
                  </a:cubicBezTo>
                  <a:cubicBezTo>
                    <a:pt x="38" y="1082"/>
                    <a:pt x="33" y="1108"/>
                    <a:pt x="30" y="1122"/>
                  </a:cubicBezTo>
                  <a:cubicBezTo>
                    <a:pt x="55" y="1116"/>
                    <a:pt x="89" y="1123"/>
                    <a:pt x="101" y="1109"/>
                  </a:cubicBezTo>
                  <a:cubicBezTo>
                    <a:pt x="114" y="1122"/>
                    <a:pt x="141" y="1112"/>
                    <a:pt x="162" y="1112"/>
                  </a:cubicBezTo>
                  <a:cubicBezTo>
                    <a:pt x="171" y="1112"/>
                    <a:pt x="181" y="1117"/>
                    <a:pt x="191" y="1117"/>
                  </a:cubicBezTo>
                  <a:cubicBezTo>
                    <a:pt x="234" y="1119"/>
                    <a:pt x="284" y="1121"/>
                    <a:pt x="332" y="1121"/>
                  </a:cubicBezTo>
                  <a:cubicBezTo>
                    <a:pt x="431" y="1121"/>
                    <a:pt x="525" y="1151"/>
                    <a:pt x="611" y="1157"/>
                  </a:cubicBezTo>
                  <a:cubicBezTo>
                    <a:pt x="563" y="1140"/>
                    <a:pt x="505" y="1126"/>
                    <a:pt x="446" y="1119"/>
                  </a:cubicBezTo>
                  <a:close/>
                  <a:moveTo>
                    <a:pt x="722" y="1155"/>
                  </a:moveTo>
                  <a:cubicBezTo>
                    <a:pt x="755" y="1171"/>
                    <a:pt x="795" y="1189"/>
                    <a:pt x="827" y="1200"/>
                  </a:cubicBezTo>
                  <a:cubicBezTo>
                    <a:pt x="757" y="1159"/>
                    <a:pt x="681" y="1132"/>
                    <a:pt x="597" y="1104"/>
                  </a:cubicBezTo>
                  <a:cubicBezTo>
                    <a:pt x="638" y="1121"/>
                    <a:pt x="680" y="1145"/>
                    <a:pt x="722" y="1155"/>
                  </a:cubicBezTo>
                  <a:close/>
                  <a:moveTo>
                    <a:pt x="519" y="1157"/>
                  </a:moveTo>
                  <a:cubicBezTo>
                    <a:pt x="496" y="1154"/>
                    <a:pt x="474" y="1149"/>
                    <a:pt x="451" y="1145"/>
                  </a:cubicBezTo>
                  <a:cubicBezTo>
                    <a:pt x="358" y="1129"/>
                    <a:pt x="232" y="1131"/>
                    <a:pt x="149" y="1127"/>
                  </a:cubicBezTo>
                  <a:cubicBezTo>
                    <a:pt x="120" y="1147"/>
                    <a:pt x="122" y="1195"/>
                    <a:pt x="101" y="1227"/>
                  </a:cubicBezTo>
                  <a:cubicBezTo>
                    <a:pt x="166" y="1205"/>
                    <a:pt x="245" y="1183"/>
                    <a:pt x="330" y="1177"/>
                  </a:cubicBezTo>
                  <a:cubicBezTo>
                    <a:pt x="472" y="1167"/>
                    <a:pt x="616" y="1184"/>
                    <a:pt x="732" y="1199"/>
                  </a:cubicBezTo>
                  <a:cubicBezTo>
                    <a:pt x="660" y="1178"/>
                    <a:pt x="590" y="1167"/>
                    <a:pt x="519" y="1157"/>
                  </a:cubicBezTo>
                  <a:close/>
                  <a:moveTo>
                    <a:pt x="111" y="1127"/>
                  </a:moveTo>
                  <a:cubicBezTo>
                    <a:pt x="95" y="1138"/>
                    <a:pt x="89" y="1152"/>
                    <a:pt x="78" y="1170"/>
                  </a:cubicBezTo>
                  <a:cubicBezTo>
                    <a:pt x="71" y="1181"/>
                    <a:pt x="64" y="1192"/>
                    <a:pt x="58" y="1204"/>
                  </a:cubicBezTo>
                  <a:cubicBezTo>
                    <a:pt x="38" y="1239"/>
                    <a:pt x="22" y="1266"/>
                    <a:pt x="23" y="1305"/>
                  </a:cubicBezTo>
                  <a:cubicBezTo>
                    <a:pt x="90" y="1333"/>
                    <a:pt x="179" y="1311"/>
                    <a:pt x="244" y="1311"/>
                  </a:cubicBezTo>
                  <a:cubicBezTo>
                    <a:pt x="322" y="1312"/>
                    <a:pt x="402" y="1298"/>
                    <a:pt x="480" y="1292"/>
                  </a:cubicBezTo>
                  <a:cubicBezTo>
                    <a:pt x="522" y="1288"/>
                    <a:pt x="563" y="1283"/>
                    <a:pt x="602" y="1282"/>
                  </a:cubicBezTo>
                  <a:cubicBezTo>
                    <a:pt x="663" y="1264"/>
                    <a:pt x="736" y="1266"/>
                    <a:pt x="800" y="1263"/>
                  </a:cubicBezTo>
                  <a:cubicBezTo>
                    <a:pt x="798" y="1256"/>
                    <a:pt x="796" y="1248"/>
                    <a:pt x="793" y="1242"/>
                  </a:cubicBezTo>
                  <a:cubicBezTo>
                    <a:pt x="700" y="1248"/>
                    <a:pt x="613" y="1249"/>
                    <a:pt x="529" y="1263"/>
                  </a:cubicBezTo>
                  <a:cubicBezTo>
                    <a:pt x="514" y="1266"/>
                    <a:pt x="501" y="1271"/>
                    <a:pt x="486" y="1272"/>
                  </a:cubicBezTo>
                  <a:cubicBezTo>
                    <a:pt x="480" y="1272"/>
                    <a:pt x="474" y="1269"/>
                    <a:pt x="468" y="1270"/>
                  </a:cubicBezTo>
                  <a:cubicBezTo>
                    <a:pt x="397" y="1278"/>
                    <a:pt x="318" y="1298"/>
                    <a:pt x="242" y="1297"/>
                  </a:cubicBezTo>
                  <a:cubicBezTo>
                    <a:pt x="280" y="1281"/>
                    <a:pt x="322" y="1286"/>
                    <a:pt x="362" y="1277"/>
                  </a:cubicBezTo>
                  <a:cubicBezTo>
                    <a:pt x="408" y="1266"/>
                    <a:pt x="456" y="1255"/>
                    <a:pt x="503" y="1253"/>
                  </a:cubicBezTo>
                  <a:cubicBezTo>
                    <a:pt x="447" y="1252"/>
                    <a:pt x="385" y="1252"/>
                    <a:pt x="315" y="1260"/>
                  </a:cubicBezTo>
                  <a:cubicBezTo>
                    <a:pt x="299" y="1262"/>
                    <a:pt x="284" y="1262"/>
                    <a:pt x="269" y="1263"/>
                  </a:cubicBezTo>
                  <a:cubicBezTo>
                    <a:pt x="236" y="1267"/>
                    <a:pt x="204" y="1275"/>
                    <a:pt x="174" y="1275"/>
                  </a:cubicBezTo>
                  <a:cubicBezTo>
                    <a:pt x="151" y="1275"/>
                    <a:pt x="129" y="1271"/>
                    <a:pt x="108" y="1273"/>
                  </a:cubicBezTo>
                  <a:cubicBezTo>
                    <a:pt x="99" y="1274"/>
                    <a:pt x="90" y="1281"/>
                    <a:pt x="81" y="1278"/>
                  </a:cubicBezTo>
                  <a:cubicBezTo>
                    <a:pt x="77" y="1270"/>
                    <a:pt x="82" y="1261"/>
                    <a:pt x="86" y="1257"/>
                  </a:cubicBezTo>
                  <a:cubicBezTo>
                    <a:pt x="83" y="1247"/>
                    <a:pt x="85" y="1231"/>
                    <a:pt x="86" y="1228"/>
                  </a:cubicBezTo>
                  <a:cubicBezTo>
                    <a:pt x="97" y="1202"/>
                    <a:pt x="116" y="1169"/>
                    <a:pt x="123" y="1137"/>
                  </a:cubicBezTo>
                  <a:cubicBezTo>
                    <a:pt x="126" y="1136"/>
                    <a:pt x="138" y="1128"/>
                    <a:pt x="131" y="1127"/>
                  </a:cubicBezTo>
                  <a:cubicBezTo>
                    <a:pt x="126" y="1128"/>
                    <a:pt x="117" y="1128"/>
                    <a:pt x="111" y="1127"/>
                  </a:cubicBezTo>
                  <a:close/>
                  <a:moveTo>
                    <a:pt x="358" y="1187"/>
                  </a:moveTo>
                  <a:cubicBezTo>
                    <a:pt x="356" y="1187"/>
                    <a:pt x="357" y="1190"/>
                    <a:pt x="355" y="1190"/>
                  </a:cubicBezTo>
                  <a:cubicBezTo>
                    <a:pt x="315" y="1190"/>
                    <a:pt x="271" y="1198"/>
                    <a:pt x="227" y="1205"/>
                  </a:cubicBezTo>
                  <a:cubicBezTo>
                    <a:pt x="185" y="1212"/>
                    <a:pt x="141" y="1224"/>
                    <a:pt x="104" y="1243"/>
                  </a:cubicBezTo>
                  <a:cubicBezTo>
                    <a:pt x="118" y="1244"/>
                    <a:pt x="134" y="1239"/>
                    <a:pt x="146" y="1243"/>
                  </a:cubicBezTo>
                  <a:cubicBezTo>
                    <a:pt x="130" y="1253"/>
                    <a:pt x="101" y="1244"/>
                    <a:pt x="98" y="1262"/>
                  </a:cubicBezTo>
                  <a:cubicBezTo>
                    <a:pt x="231" y="1259"/>
                    <a:pt x="378" y="1237"/>
                    <a:pt x="504" y="1238"/>
                  </a:cubicBezTo>
                  <a:cubicBezTo>
                    <a:pt x="610" y="1240"/>
                    <a:pt x="679" y="1236"/>
                    <a:pt x="775" y="1227"/>
                  </a:cubicBezTo>
                  <a:cubicBezTo>
                    <a:pt x="731" y="1225"/>
                    <a:pt x="685" y="1216"/>
                    <a:pt x="627" y="1215"/>
                  </a:cubicBezTo>
                  <a:cubicBezTo>
                    <a:pt x="636" y="1210"/>
                    <a:pt x="653" y="1206"/>
                    <a:pt x="664" y="1209"/>
                  </a:cubicBezTo>
                  <a:cubicBezTo>
                    <a:pt x="557" y="1177"/>
                    <a:pt x="446" y="1195"/>
                    <a:pt x="358" y="1187"/>
                  </a:cubicBezTo>
                  <a:close/>
                  <a:moveTo>
                    <a:pt x="740" y="1213"/>
                  </a:moveTo>
                  <a:cubicBezTo>
                    <a:pt x="727" y="1212"/>
                    <a:pt x="710" y="1207"/>
                    <a:pt x="697" y="1210"/>
                  </a:cubicBezTo>
                  <a:cubicBezTo>
                    <a:pt x="712" y="1211"/>
                    <a:pt x="732" y="1216"/>
                    <a:pt x="740" y="1213"/>
                  </a:cubicBezTo>
                  <a:close/>
                  <a:moveTo>
                    <a:pt x="868" y="1252"/>
                  </a:moveTo>
                  <a:cubicBezTo>
                    <a:pt x="863" y="1253"/>
                    <a:pt x="854" y="1249"/>
                    <a:pt x="858" y="1255"/>
                  </a:cubicBezTo>
                  <a:cubicBezTo>
                    <a:pt x="845" y="1252"/>
                    <a:pt x="823" y="1246"/>
                    <a:pt x="808" y="1242"/>
                  </a:cubicBezTo>
                  <a:cubicBezTo>
                    <a:pt x="806" y="1257"/>
                    <a:pt x="818" y="1259"/>
                    <a:pt x="822" y="1268"/>
                  </a:cubicBezTo>
                  <a:cubicBezTo>
                    <a:pt x="862" y="1274"/>
                    <a:pt x="906" y="1279"/>
                    <a:pt x="928" y="1250"/>
                  </a:cubicBezTo>
                  <a:cubicBezTo>
                    <a:pt x="927" y="1244"/>
                    <a:pt x="923" y="1238"/>
                    <a:pt x="916" y="1230"/>
                  </a:cubicBezTo>
                  <a:cubicBezTo>
                    <a:pt x="908" y="1233"/>
                    <a:pt x="901" y="1236"/>
                    <a:pt x="896" y="1242"/>
                  </a:cubicBezTo>
                  <a:cubicBezTo>
                    <a:pt x="892" y="1235"/>
                    <a:pt x="879" y="1248"/>
                    <a:pt x="868" y="1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7293364" y="3144616"/>
            <a:ext cx="1422439" cy="974904"/>
            <a:chOff x="7994650" y="2817813"/>
            <a:chExt cx="933450" cy="639763"/>
          </a:xfrm>
        </p:grpSpPr>
        <p:sp>
          <p:nvSpPr>
            <p:cNvPr id="174" name="Freeform 124"/>
            <p:cNvSpPr>
              <a:spLocks noEditPoints="1"/>
            </p:cNvSpPr>
            <p:nvPr/>
          </p:nvSpPr>
          <p:spPr bwMode="auto">
            <a:xfrm>
              <a:off x="8351838" y="2868613"/>
              <a:ext cx="460375" cy="214313"/>
            </a:xfrm>
            <a:custGeom>
              <a:avLst/>
              <a:gdLst>
                <a:gd name="T0" fmla="*/ 691 w 713"/>
                <a:gd name="T1" fmla="*/ 147 h 333"/>
                <a:gd name="T2" fmla="*/ 450 w 713"/>
                <a:gd name="T3" fmla="*/ 287 h 333"/>
                <a:gd name="T4" fmla="*/ 369 w 713"/>
                <a:gd name="T5" fmla="*/ 332 h 333"/>
                <a:gd name="T6" fmla="*/ 114 w 713"/>
                <a:gd name="T7" fmla="*/ 222 h 333"/>
                <a:gd name="T8" fmla="*/ 8 w 713"/>
                <a:gd name="T9" fmla="*/ 152 h 333"/>
                <a:gd name="T10" fmla="*/ 307 w 713"/>
                <a:gd name="T11" fmla="*/ 14 h 333"/>
                <a:gd name="T12" fmla="*/ 383 w 713"/>
                <a:gd name="T13" fmla="*/ 8 h 333"/>
                <a:gd name="T14" fmla="*/ 400 w 713"/>
                <a:gd name="T15" fmla="*/ 8 h 333"/>
                <a:gd name="T16" fmla="*/ 566 w 713"/>
                <a:gd name="T17" fmla="*/ 66 h 333"/>
                <a:gd name="T18" fmla="*/ 699 w 713"/>
                <a:gd name="T19" fmla="*/ 106 h 333"/>
                <a:gd name="T20" fmla="*/ 417 w 713"/>
                <a:gd name="T21" fmla="*/ 290 h 333"/>
                <a:gd name="T22" fmla="*/ 682 w 713"/>
                <a:gd name="T23" fmla="*/ 134 h 333"/>
                <a:gd name="T24" fmla="*/ 345 w 713"/>
                <a:gd name="T25" fmla="*/ 308 h 333"/>
                <a:gd name="T26" fmla="*/ 568 w 713"/>
                <a:gd name="T27" fmla="*/ 84 h 333"/>
                <a:gd name="T28" fmla="*/ 398 w 713"/>
                <a:gd name="T29" fmla="*/ 180 h 333"/>
                <a:gd name="T30" fmla="*/ 274 w 713"/>
                <a:gd name="T31" fmla="*/ 257 h 333"/>
                <a:gd name="T32" fmla="*/ 281 w 713"/>
                <a:gd name="T33" fmla="*/ 277 h 333"/>
                <a:gd name="T34" fmla="*/ 364 w 713"/>
                <a:gd name="T35" fmla="*/ 278 h 333"/>
                <a:gd name="T36" fmla="*/ 549 w 713"/>
                <a:gd name="T37" fmla="*/ 172 h 333"/>
                <a:gd name="T38" fmla="*/ 661 w 713"/>
                <a:gd name="T39" fmla="*/ 109 h 333"/>
                <a:gd name="T40" fmla="*/ 476 w 713"/>
                <a:gd name="T41" fmla="*/ 56 h 333"/>
                <a:gd name="T42" fmla="*/ 159 w 713"/>
                <a:gd name="T43" fmla="*/ 230 h 333"/>
                <a:gd name="T44" fmla="*/ 242 w 713"/>
                <a:gd name="T45" fmla="*/ 255 h 333"/>
                <a:gd name="T46" fmla="*/ 476 w 713"/>
                <a:gd name="T47" fmla="*/ 56 h 333"/>
                <a:gd name="T48" fmla="*/ 279 w 713"/>
                <a:gd name="T49" fmla="*/ 76 h 333"/>
                <a:gd name="T50" fmla="*/ 171 w 713"/>
                <a:gd name="T51" fmla="*/ 126 h 333"/>
                <a:gd name="T52" fmla="*/ 143 w 713"/>
                <a:gd name="T53" fmla="*/ 222 h 333"/>
                <a:gd name="T54" fmla="*/ 457 w 713"/>
                <a:gd name="T55" fmla="*/ 54 h 333"/>
                <a:gd name="T56" fmla="*/ 387 w 713"/>
                <a:gd name="T57" fmla="*/ 28 h 333"/>
                <a:gd name="T58" fmla="*/ 274 w 713"/>
                <a:gd name="T59" fmla="*/ 39 h 333"/>
                <a:gd name="T60" fmla="*/ 168 w 713"/>
                <a:gd name="T61" fmla="*/ 82 h 333"/>
                <a:gd name="T62" fmla="*/ 96 w 713"/>
                <a:gd name="T63" fmla="*/ 116 h 333"/>
                <a:gd name="T64" fmla="*/ 26 w 713"/>
                <a:gd name="T65" fmla="*/ 154 h 333"/>
                <a:gd name="T66" fmla="*/ 194 w 713"/>
                <a:gd name="T67" fmla="*/ 96 h 333"/>
                <a:gd name="T68" fmla="*/ 282 w 713"/>
                <a:gd name="T69" fmla="*/ 4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3" h="333">
                  <a:moveTo>
                    <a:pt x="706" y="144"/>
                  </a:moveTo>
                  <a:cubicBezTo>
                    <a:pt x="697" y="146"/>
                    <a:pt x="699" y="151"/>
                    <a:pt x="691" y="147"/>
                  </a:cubicBezTo>
                  <a:cubicBezTo>
                    <a:pt x="666" y="171"/>
                    <a:pt x="631" y="184"/>
                    <a:pt x="599" y="204"/>
                  </a:cubicBezTo>
                  <a:cubicBezTo>
                    <a:pt x="552" y="233"/>
                    <a:pt x="499" y="254"/>
                    <a:pt x="450" y="287"/>
                  </a:cubicBezTo>
                  <a:cubicBezTo>
                    <a:pt x="440" y="293"/>
                    <a:pt x="428" y="302"/>
                    <a:pt x="415" y="310"/>
                  </a:cubicBezTo>
                  <a:cubicBezTo>
                    <a:pt x="398" y="320"/>
                    <a:pt x="380" y="333"/>
                    <a:pt x="369" y="332"/>
                  </a:cubicBezTo>
                  <a:cubicBezTo>
                    <a:pt x="343" y="328"/>
                    <a:pt x="321" y="310"/>
                    <a:pt x="295" y="300"/>
                  </a:cubicBezTo>
                  <a:cubicBezTo>
                    <a:pt x="236" y="277"/>
                    <a:pt x="166" y="258"/>
                    <a:pt x="114" y="222"/>
                  </a:cubicBezTo>
                  <a:cubicBezTo>
                    <a:pt x="83" y="213"/>
                    <a:pt x="64" y="201"/>
                    <a:pt x="40" y="184"/>
                  </a:cubicBezTo>
                  <a:cubicBezTo>
                    <a:pt x="20" y="178"/>
                    <a:pt x="0" y="170"/>
                    <a:pt x="8" y="152"/>
                  </a:cubicBezTo>
                  <a:cubicBezTo>
                    <a:pt x="16" y="136"/>
                    <a:pt x="49" y="120"/>
                    <a:pt x="65" y="112"/>
                  </a:cubicBezTo>
                  <a:cubicBezTo>
                    <a:pt x="138" y="76"/>
                    <a:pt x="224" y="41"/>
                    <a:pt x="307" y="14"/>
                  </a:cubicBezTo>
                  <a:cubicBezTo>
                    <a:pt x="331" y="7"/>
                    <a:pt x="346" y="0"/>
                    <a:pt x="370" y="3"/>
                  </a:cubicBezTo>
                  <a:cubicBezTo>
                    <a:pt x="375" y="3"/>
                    <a:pt x="379" y="7"/>
                    <a:pt x="383" y="8"/>
                  </a:cubicBezTo>
                  <a:cubicBezTo>
                    <a:pt x="390" y="9"/>
                    <a:pt x="396" y="5"/>
                    <a:pt x="398" y="6"/>
                  </a:cubicBezTo>
                  <a:cubicBezTo>
                    <a:pt x="397" y="6"/>
                    <a:pt x="403" y="9"/>
                    <a:pt x="400" y="8"/>
                  </a:cubicBezTo>
                  <a:cubicBezTo>
                    <a:pt x="433" y="30"/>
                    <a:pt x="473" y="38"/>
                    <a:pt x="511" y="51"/>
                  </a:cubicBezTo>
                  <a:cubicBezTo>
                    <a:pt x="530" y="57"/>
                    <a:pt x="547" y="62"/>
                    <a:pt x="566" y="66"/>
                  </a:cubicBezTo>
                  <a:cubicBezTo>
                    <a:pt x="598" y="73"/>
                    <a:pt x="632" y="83"/>
                    <a:pt x="657" y="91"/>
                  </a:cubicBezTo>
                  <a:cubicBezTo>
                    <a:pt x="674" y="96"/>
                    <a:pt x="686" y="100"/>
                    <a:pt x="699" y="106"/>
                  </a:cubicBezTo>
                  <a:cubicBezTo>
                    <a:pt x="704" y="117"/>
                    <a:pt x="713" y="129"/>
                    <a:pt x="706" y="144"/>
                  </a:cubicBezTo>
                  <a:close/>
                  <a:moveTo>
                    <a:pt x="417" y="290"/>
                  </a:moveTo>
                  <a:cubicBezTo>
                    <a:pt x="465" y="258"/>
                    <a:pt x="520" y="233"/>
                    <a:pt x="571" y="204"/>
                  </a:cubicBezTo>
                  <a:cubicBezTo>
                    <a:pt x="601" y="187"/>
                    <a:pt x="662" y="156"/>
                    <a:pt x="682" y="134"/>
                  </a:cubicBezTo>
                  <a:cubicBezTo>
                    <a:pt x="684" y="132"/>
                    <a:pt x="692" y="119"/>
                    <a:pt x="677" y="116"/>
                  </a:cubicBezTo>
                  <a:cubicBezTo>
                    <a:pt x="570" y="183"/>
                    <a:pt x="449" y="238"/>
                    <a:pt x="345" y="308"/>
                  </a:cubicBezTo>
                  <a:cubicBezTo>
                    <a:pt x="370" y="322"/>
                    <a:pt x="396" y="308"/>
                    <a:pt x="417" y="290"/>
                  </a:cubicBezTo>
                  <a:close/>
                  <a:moveTo>
                    <a:pt x="568" y="84"/>
                  </a:moveTo>
                  <a:cubicBezTo>
                    <a:pt x="544" y="87"/>
                    <a:pt x="515" y="119"/>
                    <a:pt x="493" y="131"/>
                  </a:cubicBezTo>
                  <a:cubicBezTo>
                    <a:pt x="461" y="148"/>
                    <a:pt x="430" y="165"/>
                    <a:pt x="398" y="180"/>
                  </a:cubicBezTo>
                  <a:cubicBezTo>
                    <a:pt x="375" y="192"/>
                    <a:pt x="355" y="211"/>
                    <a:pt x="332" y="222"/>
                  </a:cubicBezTo>
                  <a:cubicBezTo>
                    <a:pt x="310" y="233"/>
                    <a:pt x="290" y="242"/>
                    <a:pt x="274" y="257"/>
                  </a:cubicBezTo>
                  <a:cubicBezTo>
                    <a:pt x="267" y="258"/>
                    <a:pt x="259" y="258"/>
                    <a:pt x="259" y="265"/>
                  </a:cubicBezTo>
                  <a:cubicBezTo>
                    <a:pt x="261" y="277"/>
                    <a:pt x="272" y="273"/>
                    <a:pt x="281" y="277"/>
                  </a:cubicBezTo>
                  <a:cubicBezTo>
                    <a:pt x="297" y="284"/>
                    <a:pt x="314" y="301"/>
                    <a:pt x="330" y="300"/>
                  </a:cubicBezTo>
                  <a:cubicBezTo>
                    <a:pt x="339" y="299"/>
                    <a:pt x="353" y="285"/>
                    <a:pt x="364" y="278"/>
                  </a:cubicBezTo>
                  <a:cubicBezTo>
                    <a:pt x="391" y="262"/>
                    <a:pt x="424" y="245"/>
                    <a:pt x="457" y="227"/>
                  </a:cubicBezTo>
                  <a:cubicBezTo>
                    <a:pt x="488" y="209"/>
                    <a:pt x="520" y="189"/>
                    <a:pt x="549" y="172"/>
                  </a:cubicBezTo>
                  <a:cubicBezTo>
                    <a:pt x="588" y="151"/>
                    <a:pt x="629" y="135"/>
                    <a:pt x="659" y="111"/>
                  </a:cubicBezTo>
                  <a:cubicBezTo>
                    <a:pt x="660" y="111"/>
                    <a:pt x="661" y="110"/>
                    <a:pt x="661" y="109"/>
                  </a:cubicBezTo>
                  <a:cubicBezTo>
                    <a:pt x="633" y="105"/>
                    <a:pt x="596" y="81"/>
                    <a:pt x="568" y="84"/>
                  </a:cubicBezTo>
                  <a:close/>
                  <a:moveTo>
                    <a:pt x="476" y="56"/>
                  </a:moveTo>
                  <a:cubicBezTo>
                    <a:pt x="426" y="90"/>
                    <a:pt x="370" y="120"/>
                    <a:pt x="307" y="142"/>
                  </a:cubicBezTo>
                  <a:cubicBezTo>
                    <a:pt x="261" y="175"/>
                    <a:pt x="207" y="199"/>
                    <a:pt x="159" y="230"/>
                  </a:cubicBezTo>
                  <a:cubicBezTo>
                    <a:pt x="186" y="244"/>
                    <a:pt x="214" y="257"/>
                    <a:pt x="244" y="267"/>
                  </a:cubicBezTo>
                  <a:cubicBezTo>
                    <a:pt x="243" y="261"/>
                    <a:pt x="240" y="261"/>
                    <a:pt x="242" y="255"/>
                  </a:cubicBezTo>
                  <a:cubicBezTo>
                    <a:pt x="344" y="196"/>
                    <a:pt x="452" y="144"/>
                    <a:pt x="546" y="78"/>
                  </a:cubicBezTo>
                  <a:cubicBezTo>
                    <a:pt x="523" y="73"/>
                    <a:pt x="499" y="65"/>
                    <a:pt x="476" y="56"/>
                  </a:cubicBezTo>
                  <a:close/>
                  <a:moveTo>
                    <a:pt x="387" y="28"/>
                  </a:moveTo>
                  <a:cubicBezTo>
                    <a:pt x="349" y="43"/>
                    <a:pt x="316" y="61"/>
                    <a:pt x="279" y="76"/>
                  </a:cubicBezTo>
                  <a:cubicBezTo>
                    <a:pt x="252" y="87"/>
                    <a:pt x="223" y="94"/>
                    <a:pt x="197" y="107"/>
                  </a:cubicBezTo>
                  <a:cubicBezTo>
                    <a:pt x="188" y="112"/>
                    <a:pt x="180" y="121"/>
                    <a:pt x="171" y="126"/>
                  </a:cubicBezTo>
                  <a:cubicBezTo>
                    <a:pt x="134" y="144"/>
                    <a:pt x="99" y="163"/>
                    <a:pt x="65" y="180"/>
                  </a:cubicBezTo>
                  <a:cubicBezTo>
                    <a:pt x="85" y="200"/>
                    <a:pt x="118" y="207"/>
                    <a:pt x="143" y="222"/>
                  </a:cubicBezTo>
                  <a:cubicBezTo>
                    <a:pt x="212" y="189"/>
                    <a:pt x="272" y="139"/>
                    <a:pt x="345" y="116"/>
                  </a:cubicBezTo>
                  <a:cubicBezTo>
                    <a:pt x="381" y="93"/>
                    <a:pt x="422" y="77"/>
                    <a:pt x="457" y="54"/>
                  </a:cubicBezTo>
                  <a:cubicBezTo>
                    <a:pt x="457" y="52"/>
                    <a:pt x="459" y="52"/>
                    <a:pt x="458" y="49"/>
                  </a:cubicBezTo>
                  <a:cubicBezTo>
                    <a:pt x="429" y="43"/>
                    <a:pt x="412" y="34"/>
                    <a:pt x="387" y="28"/>
                  </a:cubicBezTo>
                  <a:close/>
                  <a:moveTo>
                    <a:pt x="282" y="41"/>
                  </a:moveTo>
                  <a:cubicBezTo>
                    <a:pt x="280" y="42"/>
                    <a:pt x="275" y="39"/>
                    <a:pt x="274" y="39"/>
                  </a:cubicBezTo>
                  <a:cubicBezTo>
                    <a:pt x="266" y="41"/>
                    <a:pt x="255" y="47"/>
                    <a:pt x="244" y="51"/>
                  </a:cubicBezTo>
                  <a:cubicBezTo>
                    <a:pt x="215" y="61"/>
                    <a:pt x="193" y="73"/>
                    <a:pt x="168" y="82"/>
                  </a:cubicBezTo>
                  <a:cubicBezTo>
                    <a:pt x="155" y="87"/>
                    <a:pt x="142" y="89"/>
                    <a:pt x="131" y="94"/>
                  </a:cubicBezTo>
                  <a:cubicBezTo>
                    <a:pt x="119" y="100"/>
                    <a:pt x="108" y="111"/>
                    <a:pt x="96" y="116"/>
                  </a:cubicBezTo>
                  <a:cubicBezTo>
                    <a:pt x="80" y="123"/>
                    <a:pt x="64" y="130"/>
                    <a:pt x="53" y="137"/>
                  </a:cubicBezTo>
                  <a:cubicBezTo>
                    <a:pt x="45" y="143"/>
                    <a:pt x="31" y="143"/>
                    <a:pt x="26" y="154"/>
                  </a:cubicBezTo>
                  <a:cubicBezTo>
                    <a:pt x="31" y="164"/>
                    <a:pt x="35" y="169"/>
                    <a:pt x="48" y="172"/>
                  </a:cubicBezTo>
                  <a:cubicBezTo>
                    <a:pt x="90" y="152"/>
                    <a:pt x="148" y="120"/>
                    <a:pt x="194" y="96"/>
                  </a:cubicBezTo>
                  <a:cubicBezTo>
                    <a:pt x="250" y="66"/>
                    <a:pt x="319" y="54"/>
                    <a:pt x="364" y="19"/>
                  </a:cubicBezTo>
                  <a:cubicBezTo>
                    <a:pt x="332" y="17"/>
                    <a:pt x="311" y="33"/>
                    <a:pt x="28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25"/>
            <p:cNvSpPr/>
            <p:nvPr/>
          </p:nvSpPr>
          <p:spPr bwMode="auto">
            <a:xfrm>
              <a:off x="8148638" y="3148013"/>
              <a:ext cx="20638" cy="23813"/>
            </a:xfrm>
            <a:custGeom>
              <a:avLst/>
              <a:gdLst>
                <a:gd name="T0" fmla="*/ 1 w 32"/>
                <a:gd name="T1" fmla="*/ 35 h 35"/>
                <a:gd name="T2" fmla="*/ 31 w 32"/>
                <a:gd name="T3" fmla="*/ 0 h 35"/>
                <a:gd name="T4" fmla="*/ 1 w 32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5">
                  <a:moveTo>
                    <a:pt x="1" y="35"/>
                  </a:moveTo>
                  <a:cubicBezTo>
                    <a:pt x="0" y="20"/>
                    <a:pt x="21" y="5"/>
                    <a:pt x="31" y="0"/>
                  </a:cubicBezTo>
                  <a:cubicBezTo>
                    <a:pt x="32" y="17"/>
                    <a:pt x="13" y="27"/>
                    <a:pt x="1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26"/>
            <p:cNvSpPr>
              <a:spLocks noEditPoints="1"/>
            </p:cNvSpPr>
            <p:nvPr/>
          </p:nvSpPr>
          <p:spPr bwMode="auto">
            <a:xfrm>
              <a:off x="7994650" y="2817813"/>
              <a:ext cx="933450" cy="639763"/>
            </a:xfrm>
            <a:custGeom>
              <a:avLst/>
              <a:gdLst>
                <a:gd name="T0" fmla="*/ 139 w 1445"/>
                <a:gd name="T1" fmla="*/ 359 h 988"/>
                <a:gd name="T2" fmla="*/ 1005 w 1445"/>
                <a:gd name="T3" fmla="*/ 0 h 988"/>
                <a:gd name="T4" fmla="*/ 1431 w 1445"/>
                <a:gd name="T5" fmla="*/ 146 h 988"/>
                <a:gd name="T6" fmla="*/ 1391 w 1445"/>
                <a:gd name="T7" fmla="*/ 327 h 988"/>
                <a:gd name="T8" fmla="*/ 848 w 1445"/>
                <a:gd name="T9" fmla="*/ 742 h 988"/>
                <a:gd name="T10" fmla="*/ 651 w 1445"/>
                <a:gd name="T11" fmla="*/ 932 h 988"/>
                <a:gd name="T12" fmla="*/ 375 w 1445"/>
                <a:gd name="T13" fmla="*/ 849 h 988"/>
                <a:gd name="T14" fmla="*/ 90 w 1445"/>
                <a:gd name="T15" fmla="*/ 658 h 988"/>
                <a:gd name="T16" fmla="*/ 58 w 1445"/>
                <a:gd name="T17" fmla="*/ 545 h 988"/>
                <a:gd name="T18" fmla="*/ 975 w 1445"/>
                <a:gd name="T19" fmla="*/ 493 h 988"/>
                <a:gd name="T20" fmla="*/ 1353 w 1445"/>
                <a:gd name="T21" fmla="*/ 327 h 988"/>
                <a:gd name="T22" fmla="*/ 1418 w 1445"/>
                <a:gd name="T23" fmla="*/ 272 h 988"/>
                <a:gd name="T24" fmla="*/ 1302 w 1445"/>
                <a:gd name="T25" fmla="*/ 121 h 988"/>
                <a:gd name="T26" fmla="*/ 990 w 1445"/>
                <a:gd name="T27" fmla="*/ 27 h 988"/>
                <a:gd name="T28" fmla="*/ 789 w 1445"/>
                <a:gd name="T29" fmla="*/ 407 h 988"/>
                <a:gd name="T30" fmla="*/ 1420 w 1445"/>
                <a:gd name="T31" fmla="*/ 161 h 988"/>
                <a:gd name="T32" fmla="*/ 815 w 1445"/>
                <a:gd name="T33" fmla="*/ 599 h 988"/>
                <a:gd name="T34" fmla="*/ 505 w 1445"/>
                <a:gd name="T35" fmla="*/ 442 h 988"/>
                <a:gd name="T36" fmla="*/ 799 w 1445"/>
                <a:gd name="T37" fmla="*/ 648 h 988"/>
                <a:gd name="T38" fmla="*/ 769 w 1445"/>
                <a:gd name="T39" fmla="*/ 593 h 988"/>
                <a:gd name="T40" fmla="*/ 649 w 1445"/>
                <a:gd name="T41" fmla="*/ 697 h 988"/>
                <a:gd name="T42" fmla="*/ 800 w 1445"/>
                <a:gd name="T43" fmla="*/ 741 h 988"/>
                <a:gd name="T44" fmla="*/ 653 w 1445"/>
                <a:gd name="T45" fmla="*/ 767 h 988"/>
                <a:gd name="T46" fmla="*/ 741 w 1445"/>
                <a:gd name="T47" fmla="*/ 732 h 988"/>
                <a:gd name="T48" fmla="*/ 506 w 1445"/>
                <a:gd name="T49" fmla="*/ 629 h 988"/>
                <a:gd name="T50" fmla="*/ 589 w 1445"/>
                <a:gd name="T51" fmla="*/ 497 h 988"/>
                <a:gd name="T52" fmla="*/ 563 w 1445"/>
                <a:gd name="T53" fmla="*/ 656 h 988"/>
                <a:gd name="T54" fmla="*/ 503 w 1445"/>
                <a:gd name="T55" fmla="*/ 785 h 988"/>
                <a:gd name="T56" fmla="*/ 638 w 1445"/>
                <a:gd name="T57" fmla="*/ 719 h 988"/>
                <a:gd name="T58" fmla="*/ 558 w 1445"/>
                <a:gd name="T59" fmla="*/ 820 h 988"/>
                <a:gd name="T60" fmla="*/ 403 w 1445"/>
                <a:gd name="T61" fmla="*/ 736 h 988"/>
                <a:gd name="T62" fmla="*/ 279 w 1445"/>
                <a:gd name="T63" fmla="*/ 661 h 988"/>
                <a:gd name="T64" fmla="*/ 100 w 1445"/>
                <a:gd name="T65" fmla="*/ 604 h 988"/>
                <a:gd name="T66" fmla="*/ 671 w 1445"/>
                <a:gd name="T67" fmla="*/ 900 h 988"/>
                <a:gd name="T68" fmla="*/ 387 w 1445"/>
                <a:gd name="T69" fmla="*/ 563 h 988"/>
                <a:gd name="T70" fmla="*/ 521 w 1445"/>
                <a:gd name="T71" fmla="*/ 810 h 988"/>
                <a:gd name="T72" fmla="*/ 521 w 1445"/>
                <a:gd name="T73" fmla="*/ 810 h 988"/>
                <a:gd name="T74" fmla="*/ 423 w 1445"/>
                <a:gd name="T75" fmla="*/ 717 h 988"/>
                <a:gd name="T76" fmla="*/ 460 w 1445"/>
                <a:gd name="T77" fmla="*/ 653 h 988"/>
                <a:gd name="T78" fmla="*/ 402 w 1445"/>
                <a:gd name="T79" fmla="*/ 658 h 988"/>
                <a:gd name="T80" fmla="*/ 465 w 1445"/>
                <a:gd name="T81" fmla="*/ 752 h 988"/>
                <a:gd name="T82" fmla="*/ 462 w 1445"/>
                <a:gd name="T83" fmla="*/ 435 h 988"/>
                <a:gd name="T84" fmla="*/ 332 w 1445"/>
                <a:gd name="T85" fmla="*/ 526 h 988"/>
                <a:gd name="T86" fmla="*/ 375 w 1445"/>
                <a:gd name="T87" fmla="*/ 576 h 988"/>
                <a:gd name="T88" fmla="*/ 330 w 1445"/>
                <a:gd name="T89" fmla="*/ 546 h 988"/>
                <a:gd name="T90" fmla="*/ 402 w 1445"/>
                <a:gd name="T91" fmla="*/ 599 h 988"/>
                <a:gd name="T92" fmla="*/ 312 w 1445"/>
                <a:gd name="T93" fmla="*/ 746 h 988"/>
                <a:gd name="T94" fmla="*/ 297 w 1445"/>
                <a:gd name="T95" fmla="*/ 654 h 988"/>
                <a:gd name="T96" fmla="*/ 231 w 1445"/>
                <a:gd name="T97" fmla="*/ 430 h 988"/>
                <a:gd name="T98" fmla="*/ 214 w 1445"/>
                <a:gd name="T99" fmla="*/ 508 h 988"/>
                <a:gd name="T100" fmla="*/ 206 w 1445"/>
                <a:gd name="T101" fmla="*/ 525 h 988"/>
                <a:gd name="T102" fmla="*/ 277 w 1445"/>
                <a:gd name="T103" fmla="*/ 511 h 988"/>
                <a:gd name="T104" fmla="*/ 257 w 1445"/>
                <a:gd name="T105" fmla="*/ 608 h 988"/>
                <a:gd name="T106" fmla="*/ 294 w 1445"/>
                <a:gd name="T107" fmla="*/ 626 h 988"/>
                <a:gd name="T108" fmla="*/ 178 w 1445"/>
                <a:gd name="T109" fmla="*/ 404 h 988"/>
                <a:gd name="T110" fmla="*/ 118 w 1445"/>
                <a:gd name="T111" fmla="*/ 428 h 988"/>
                <a:gd name="T112" fmla="*/ 211 w 1445"/>
                <a:gd name="T113" fmla="*/ 458 h 988"/>
                <a:gd name="T114" fmla="*/ 91 w 1445"/>
                <a:gd name="T115" fmla="*/ 536 h 988"/>
                <a:gd name="T116" fmla="*/ 106 w 1445"/>
                <a:gd name="T117" fmla="*/ 588 h 988"/>
                <a:gd name="T118" fmla="*/ 51 w 1445"/>
                <a:gd name="T119" fmla="*/ 462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5" h="988">
                  <a:moveTo>
                    <a:pt x="91" y="502"/>
                  </a:moveTo>
                  <a:cubicBezTo>
                    <a:pt x="63" y="497"/>
                    <a:pt x="30" y="525"/>
                    <a:pt x="3" y="511"/>
                  </a:cubicBezTo>
                  <a:cubicBezTo>
                    <a:pt x="3" y="495"/>
                    <a:pt x="11" y="486"/>
                    <a:pt x="20" y="483"/>
                  </a:cubicBezTo>
                  <a:cubicBezTo>
                    <a:pt x="46" y="438"/>
                    <a:pt x="99" y="419"/>
                    <a:pt x="123" y="370"/>
                  </a:cubicBezTo>
                  <a:cubicBezTo>
                    <a:pt x="130" y="369"/>
                    <a:pt x="134" y="362"/>
                    <a:pt x="139" y="359"/>
                  </a:cubicBezTo>
                  <a:cubicBezTo>
                    <a:pt x="169" y="353"/>
                    <a:pt x="197" y="335"/>
                    <a:pt x="221" y="319"/>
                  </a:cubicBezTo>
                  <a:cubicBezTo>
                    <a:pt x="211" y="314"/>
                    <a:pt x="203" y="307"/>
                    <a:pt x="198" y="297"/>
                  </a:cubicBezTo>
                  <a:cubicBezTo>
                    <a:pt x="366" y="241"/>
                    <a:pt x="546" y="163"/>
                    <a:pt x="717" y="98"/>
                  </a:cubicBezTo>
                  <a:cubicBezTo>
                    <a:pt x="792" y="70"/>
                    <a:pt x="880" y="43"/>
                    <a:pt x="960" y="18"/>
                  </a:cubicBezTo>
                  <a:cubicBezTo>
                    <a:pt x="977" y="13"/>
                    <a:pt x="992" y="12"/>
                    <a:pt x="1005" y="0"/>
                  </a:cubicBezTo>
                  <a:cubicBezTo>
                    <a:pt x="1005" y="4"/>
                    <a:pt x="1012" y="1"/>
                    <a:pt x="1011" y="7"/>
                  </a:cubicBezTo>
                  <a:cubicBezTo>
                    <a:pt x="1014" y="2"/>
                    <a:pt x="1019" y="4"/>
                    <a:pt x="1028" y="3"/>
                  </a:cubicBezTo>
                  <a:cubicBezTo>
                    <a:pt x="1034" y="8"/>
                    <a:pt x="1041" y="10"/>
                    <a:pt x="1044" y="17"/>
                  </a:cubicBezTo>
                  <a:cubicBezTo>
                    <a:pt x="1115" y="41"/>
                    <a:pt x="1193" y="72"/>
                    <a:pt x="1259" y="86"/>
                  </a:cubicBezTo>
                  <a:cubicBezTo>
                    <a:pt x="1316" y="107"/>
                    <a:pt x="1369" y="133"/>
                    <a:pt x="1431" y="146"/>
                  </a:cubicBezTo>
                  <a:cubicBezTo>
                    <a:pt x="1434" y="153"/>
                    <a:pt x="1443" y="153"/>
                    <a:pt x="1445" y="161"/>
                  </a:cubicBezTo>
                  <a:cubicBezTo>
                    <a:pt x="1436" y="214"/>
                    <a:pt x="1434" y="245"/>
                    <a:pt x="1431" y="296"/>
                  </a:cubicBezTo>
                  <a:cubicBezTo>
                    <a:pt x="1427" y="298"/>
                    <a:pt x="1425" y="304"/>
                    <a:pt x="1423" y="309"/>
                  </a:cubicBezTo>
                  <a:cubicBezTo>
                    <a:pt x="1420" y="308"/>
                    <a:pt x="1417" y="310"/>
                    <a:pt x="1420" y="311"/>
                  </a:cubicBezTo>
                  <a:cubicBezTo>
                    <a:pt x="1410" y="313"/>
                    <a:pt x="1402" y="317"/>
                    <a:pt x="1391" y="327"/>
                  </a:cubicBezTo>
                  <a:cubicBezTo>
                    <a:pt x="1352" y="345"/>
                    <a:pt x="1319" y="374"/>
                    <a:pt x="1283" y="399"/>
                  </a:cubicBezTo>
                  <a:cubicBezTo>
                    <a:pt x="1179" y="473"/>
                    <a:pt x="1073" y="552"/>
                    <a:pt x="973" y="633"/>
                  </a:cubicBezTo>
                  <a:cubicBezTo>
                    <a:pt x="970" y="637"/>
                    <a:pt x="968" y="642"/>
                    <a:pt x="965" y="646"/>
                  </a:cubicBezTo>
                  <a:cubicBezTo>
                    <a:pt x="961" y="648"/>
                    <a:pt x="958" y="645"/>
                    <a:pt x="955" y="649"/>
                  </a:cubicBezTo>
                  <a:cubicBezTo>
                    <a:pt x="919" y="680"/>
                    <a:pt x="885" y="711"/>
                    <a:pt x="848" y="742"/>
                  </a:cubicBezTo>
                  <a:cubicBezTo>
                    <a:pt x="837" y="752"/>
                    <a:pt x="824" y="762"/>
                    <a:pt x="815" y="775"/>
                  </a:cubicBezTo>
                  <a:cubicBezTo>
                    <a:pt x="765" y="790"/>
                    <a:pt x="738" y="828"/>
                    <a:pt x="711" y="872"/>
                  </a:cubicBezTo>
                  <a:cubicBezTo>
                    <a:pt x="706" y="879"/>
                    <a:pt x="701" y="886"/>
                    <a:pt x="697" y="892"/>
                  </a:cubicBezTo>
                  <a:cubicBezTo>
                    <a:pt x="694" y="898"/>
                    <a:pt x="693" y="908"/>
                    <a:pt x="687" y="913"/>
                  </a:cubicBezTo>
                  <a:cubicBezTo>
                    <a:pt x="681" y="919"/>
                    <a:pt x="665" y="924"/>
                    <a:pt x="651" y="932"/>
                  </a:cubicBezTo>
                  <a:cubicBezTo>
                    <a:pt x="635" y="941"/>
                    <a:pt x="624" y="945"/>
                    <a:pt x="608" y="953"/>
                  </a:cubicBezTo>
                  <a:cubicBezTo>
                    <a:pt x="585" y="964"/>
                    <a:pt x="572" y="980"/>
                    <a:pt x="551" y="988"/>
                  </a:cubicBezTo>
                  <a:cubicBezTo>
                    <a:pt x="516" y="956"/>
                    <a:pt x="484" y="922"/>
                    <a:pt x="447" y="905"/>
                  </a:cubicBezTo>
                  <a:cubicBezTo>
                    <a:pt x="447" y="901"/>
                    <a:pt x="444" y="901"/>
                    <a:pt x="445" y="897"/>
                  </a:cubicBezTo>
                  <a:cubicBezTo>
                    <a:pt x="424" y="879"/>
                    <a:pt x="401" y="864"/>
                    <a:pt x="375" y="849"/>
                  </a:cubicBezTo>
                  <a:cubicBezTo>
                    <a:pt x="355" y="836"/>
                    <a:pt x="324" y="815"/>
                    <a:pt x="301" y="799"/>
                  </a:cubicBezTo>
                  <a:cubicBezTo>
                    <a:pt x="285" y="788"/>
                    <a:pt x="268" y="781"/>
                    <a:pt x="256" y="769"/>
                  </a:cubicBezTo>
                  <a:cubicBezTo>
                    <a:pt x="252" y="767"/>
                    <a:pt x="248" y="765"/>
                    <a:pt x="242" y="766"/>
                  </a:cubicBezTo>
                  <a:cubicBezTo>
                    <a:pt x="239" y="761"/>
                    <a:pt x="235" y="757"/>
                    <a:pt x="232" y="752"/>
                  </a:cubicBezTo>
                  <a:cubicBezTo>
                    <a:pt x="181" y="726"/>
                    <a:pt x="138" y="689"/>
                    <a:pt x="90" y="658"/>
                  </a:cubicBezTo>
                  <a:cubicBezTo>
                    <a:pt x="74" y="647"/>
                    <a:pt x="59" y="634"/>
                    <a:pt x="43" y="626"/>
                  </a:cubicBezTo>
                  <a:cubicBezTo>
                    <a:pt x="36" y="623"/>
                    <a:pt x="29" y="623"/>
                    <a:pt x="23" y="619"/>
                  </a:cubicBezTo>
                  <a:cubicBezTo>
                    <a:pt x="16" y="615"/>
                    <a:pt x="12" y="605"/>
                    <a:pt x="3" y="603"/>
                  </a:cubicBezTo>
                  <a:cubicBezTo>
                    <a:pt x="0" y="593"/>
                    <a:pt x="2" y="591"/>
                    <a:pt x="10" y="581"/>
                  </a:cubicBezTo>
                  <a:cubicBezTo>
                    <a:pt x="20" y="569"/>
                    <a:pt x="39" y="558"/>
                    <a:pt x="58" y="545"/>
                  </a:cubicBezTo>
                  <a:cubicBezTo>
                    <a:pt x="74" y="534"/>
                    <a:pt x="82" y="521"/>
                    <a:pt x="91" y="502"/>
                  </a:cubicBezTo>
                  <a:close/>
                  <a:moveTo>
                    <a:pt x="1313" y="243"/>
                  </a:moveTo>
                  <a:cubicBezTo>
                    <a:pt x="1250" y="274"/>
                    <a:pt x="1195" y="318"/>
                    <a:pt x="1137" y="357"/>
                  </a:cubicBezTo>
                  <a:cubicBezTo>
                    <a:pt x="1079" y="396"/>
                    <a:pt x="1026" y="442"/>
                    <a:pt x="971" y="482"/>
                  </a:cubicBezTo>
                  <a:cubicBezTo>
                    <a:pt x="971" y="487"/>
                    <a:pt x="976" y="487"/>
                    <a:pt x="975" y="493"/>
                  </a:cubicBezTo>
                  <a:cubicBezTo>
                    <a:pt x="961" y="521"/>
                    <a:pt x="974" y="575"/>
                    <a:pt x="966" y="618"/>
                  </a:cubicBezTo>
                  <a:cubicBezTo>
                    <a:pt x="993" y="600"/>
                    <a:pt x="1020" y="579"/>
                    <a:pt x="1048" y="556"/>
                  </a:cubicBezTo>
                  <a:cubicBezTo>
                    <a:pt x="1093" y="520"/>
                    <a:pt x="1141" y="485"/>
                    <a:pt x="1187" y="452"/>
                  </a:cubicBezTo>
                  <a:cubicBezTo>
                    <a:pt x="1225" y="424"/>
                    <a:pt x="1262" y="398"/>
                    <a:pt x="1298" y="370"/>
                  </a:cubicBezTo>
                  <a:cubicBezTo>
                    <a:pt x="1317" y="356"/>
                    <a:pt x="1336" y="339"/>
                    <a:pt x="1353" y="327"/>
                  </a:cubicBezTo>
                  <a:cubicBezTo>
                    <a:pt x="1368" y="318"/>
                    <a:pt x="1383" y="314"/>
                    <a:pt x="1393" y="306"/>
                  </a:cubicBezTo>
                  <a:cubicBezTo>
                    <a:pt x="1396" y="303"/>
                    <a:pt x="1404" y="290"/>
                    <a:pt x="1406" y="287"/>
                  </a:cubicBezTo>
                  <a:cubicBezTo>
                    <a:pt x="1407" y="287"/>
                    <a:pt x="1409" y="289"/>
                    <a:pt x="1410" y="289"/>
                  </a:cubicBezTo>
                  <a:cubicBezTo>
                    <a:pt x="1414" y="284"/>
                    <a:pt x="1408" y="285"/>
                    <a:pt x="1413" y="281"/>
                  </a:cubicBezTo>
                  <a:cubicBezTo>
                    <a:pt x="1416" y="278"/>
                    <a:pt x="1417" y="274"/>
                    <a:pt x="1418" y="272"/>
                  </a:cubicBezTo>
                  <a:cubicBezTo>
                    <a:pt x="1428" y="241"/>
                    <a:pt x="1422" y="202"/>
                    <a:pt x="1430" y="174"/>
                  </a:cubicBezTo>
                  <a:cubicBezTo>
                    <a:pt x="1429" y="173"/>
                    <a:pt x="1429" y="172"/>
                    <a:pt x="1428" y="173"/>
                  </a:cubicBezTo>
                  <a:cubicBezTo>
                    <a:pt x="1395" y="205"/>
                    <a:pt x="1354" y="222"/>
                    <a:pt x="1313" y="243"/>
                  </a:cubicBezTo>
                  <a:close/>
                  <a:moveTo>
                    <a:pt x="1415" y="161"/>
                  </a:moveTo>
                  <a:cubicBezTo>
                    <a:pt x="1377" y="149"/>
                    <a:pt x="1341" y="133"/>
                    <a:pt x="1302" y="121"/>
                  </a:cubicBezTo>
                  <a:cubicBezTo>
                    <a:pt x="1277" y="114"/>
                    <a:pt x="1251" y="99"/>
                    <a:pt x="1224" y="91"/>
                  </a:cubicBezTo>
                  <a:cubicBezTo>
                    <a:pt x="1208" y="87"/>
                    <a:pt x="1191" y="85"/>
                    <a:pt x="1176" y="80"/>
                  </a:cubicBezTo>
                  <a:cubicBezTo>
                    <a:pt x="1160" y="75"/>
                    <a:pt x="1146" y="69"/>
                    <a:pt x="1131" y="63"/>
                  </a:cubicBezTo>
                  <a:cubicBezTo>
                    <a:pt x="1099" y="52"/>
                    <a:pt x="1066" y="36"/>
                    <a:pt x="1039" y="32"/>
                  </a:cubicBezTo>
                  <a:cubicBezTo>
                    <a:pt x="1017" y="28"/>
                    <a:pt x="1006" y="34"/>
                    <a:pt x="990" y="27"/>
                  </a:cubicBezTo>
                  <a:cubicBezTo>
                    <a:pt x="765" y="84"/>
                    <a:pt x="584" y="170"/>
                    <a:pt x="372" y="247"/>
                  </a:cubicBezTo>
                  <a:cubicBezTo>
                    <a:pt x="387" y="259"/>
                    <a:pt x="405" y="265"/>
                    <a:pt x="422" y="271"/>
                  </a:cubicBezTo>
                  <a:cubicBezTo>
                    <a:pt x="453" y="282"/>
                    <a:pt x="496" y="297"/>
                    <a:pt x="526" y="309"/>
                  </a:cubicBezTo>
                  <a:cubicBezTo>
                    <a:pt x="586" y="332"/>
                    <a:pt x="645" y="350"/>
                    <a:pt x="704" y="372"/>
                  </a:cubicBezTo>
                  <a:cubicBezTo>
                    <a:pt x="733" y="383"/>
                    <a:pt x="761" y="395"/>
                    <a:pt x="789" y="407"/>
                  </a:cubicBezTo>
                  <a:cubicBezTo>
                    <a:pt x="810" y="416"/>
                    <a:pt x="833" y="426"/>
                    <a:pt x="850" y="435"/>
                  </a:cubicBezTo>
                  <a:cubicBezTo>
                    <a:pt x="871" y="446"/>
                    <a:pt x="893" y="458"/>
                    <a:pt x="915" y="467"/>
                  </a:cubicBezTo>
                  <a:cubicBezTo>
                    <a:pt x="927" y="472"/>
                    <a:pt x="941" y="476"/>
                    <a:pt x="955" y="477"/>
                  </a:cubicBezTo>
                  <a:cubicBezTo>
                    <a:pt x="1025" y="420"/>
                    <a:pt x="1097" y="369"/>
                    <a:pt x="1172" y="314"/>
                  </a:cubicBezTo>
                  <a:cubicBezTo>
                    <a:pt x="1249" y="258"/>
                    <a:pt x="1349" y="216"/>
                    <a:pt x="1420" y="161"/>
                  </a:cubicBezTo>
                  <a:cubicBezTo>
                    <a:pt x="1420" y="159"/>
                    <a:pt x="1415" y="159"/>
                    <a:pt x="1415" y="161"/>
                  </a:cubicBezTo>
                  <a:close/>
                  <a:moveTo>
                    <a:pt x="950" y="633"/>
                  </a:moveTo>
                  <a:cubicBezTo>
                    <a:pt x="958" y="597"/>
                    <a:pt x="953" y="548"/>
                    <a:pt x="956" y="505"/>
                  </a:cubicBezTo>
                  <a:cubicBezTo>
                    <a:pt x="959" y="504"/>
                    <a:pt x="951" y="500"/>
                    <a:pt x="950" y="498"/>
                  </a:cubicBezTo>
                  <a:cubicBezTo>
                    <a:pt x="909" y="529"/>
                    <a:pt x="862" y="569"/>
                    <a:pt x="815" y="599"/>
                  </a:cubicBezTo>
                  <a:cubicBezTo>
                    <a:pt x="809" y="659"/>
                    <a:pt x="810" y="692"/>
                    <a:pt x="817" y="756"/>
                  </a:cubicBezTo>
                  <a:cubicBezTo>
                    <a:pt x="864" y="717"/>
                    <a:pt x="905" y="673"/>
                    <a:pt x="950" y="633"/>
                  </a:cubicBezTo>
                  <a:close/>
                  <a:moveTo>
                    <a:pt x="345" y="259"/>
                  </a:moveTo>
                  <a:cubicBezTo>
                    <a:pt x="306" y="271"/>
                    <a:pt x="271" y="289"/>
                    <a:pt x="227" y="301"/>
                  </a:cubicBezTo>
                  <a:cubicBezTo>
                    <a:pt x="319" y="347"/>
                    <a:pt x="412" y="394"/>
                    <a:pt x="505" y="442"/>
                  </a:cubicBezTo>
                  <a:cubicBezTo>
                    <a:pt x="598" y="490"/>
                    <a:pt x="703" y="516"/>
                    <a:pt x="782" y="583"/>
                  </a:cubicBezTo>
                  <a:cubicBezTo>
                    <a:pt x="791" y="585"/>
                    <a:pt x="800" y="583"/>
                    <a:pt x="807" y="591"/>
                  </a:cubicBezTo>
                  <a:cubicBezTo>
                    <a:pt x="848" y="555"/>
                    <a:pt x="897" y="527"/>
                    <a:pt x="936" y="490"/>
                  </a:cubicBezTo>
                  <a:cubicBezTo>
                    <a:pt x="748" y="399"/>
                    <a:pt x="543" y="330"/>
                    <a:pt x="345" y="259"/>
                  </a:cubicBezTo>
                  <a:close/>
                  <a:moveTo>
                    <a:pt x="799" y="648"/>
                  </a:moveTo>
                  <a:cubicBezTo>
                    <a:pt x="796" y="640"/>
                    <a:pt x="802" y="620"/>
                    <a:pt x="797" y="608"/>
                  </a:cubicBezTo>
                  <a:cubicBezTo>
                    <a:pt x="792" y="613"/>
                    <a:pt x="791" y="605"/>
                    <a:pt x="787" y="603"/>
                  </a:cubicBezTo>
                  <a:cubicBezTo>
                    <a:pt x="787" y="603"/>
                    <a:pt x="786" y="607"/>
                    <a:pt x="785" y="606"/>
                  </a:cubicBezTo>
                  <a:cubicBezTo>
                    <a:pt x="782" y="604"/>
                    <a:pt x="781" y="598"/>
                    <a:pt x="779" y="596"/>
                  </a:cubicBezTo>
                  <a:cubicBezTo>
                    <a:pt x="776" y="594"/>
                    <a:pt x="772" y="595"/>
                    <a:pt x="769" y="593"/>
                  </a:cubicBezTo>
                  <a:cubicBezTo>
                    <a:pt x="749" y="580"/>
                    <a:pt x="731" y="556"/>
                    <a:pt x="706" y="550"/>
                  </a:cubicBezTo>
                  <a:cubicBezTo>
                    <a:pt x="671" y="576"/>
                    <a:pt x="632" y="598"/>
                    <a:pt x="594" y="621"/>
                  </a:cubicBezTo>
                  <a:cubicBezTo>
                    <a:pt x="595" y="632"/>
                    <a:pt x="591" y="638"/>
                    <a:pt x="589" y="646"/>
                  </a:cubicBezTo>
                  <a:cubicBezTo>
                    <a:pt x="609" y="637"/>
                    <a:pt x="669" y="610"/>
                    <a:pt x="669" y="648"/>
                  </a:cubicBezTo>
                  <a:cubicBezTo>
                    <a:pt x="669" y="666"/>
                    <a:pt x="652" y="678"/>
                    <a:pt x="649" y="697"/>
                  </a:cubicBezTo>
                  <a:cubicBezTo>
                    <a:pt x="670" y="694"/>
                    <a:pt x="686" y="713"/>
                    <a:pt x="694" y="732"/>
                  </a:cubicBezTo>
                  <a:cubicBezTo>
                    <a:pt x="730" y="706"/>
                    <a:pt x="765" y="677"/>
                    <a:pt x="799" y="648"/>
                  </a:cubicBezTo>
                  <a:close/>
                  <a:moveTo>
                    <a:pt x="797" y="673"/>
                  </a:moveTo>
                  <a:cubicBezTo>
                    <a:pt x="777" y="681"/>
                    <a:pt x="762" y="695"/>
                    <a:pt x="749" y="711"/>
                  </a:cubicBezTo>
                  <a:cubicBezTo>
                    <a:pt x="768" y="719"/>
                    <a:pt x="783" y="735"/>
                    <a:pt x="800" y="741"/>
                  </a:cubicBezTo>
                  <a:cubicBezTo>
                    <a:pt x="798" y="716"/>
                    <a:pt x="797" y="700"/>
                    <a:pt x="797" y="673"/>
                  </a:cubicBezTo>
                  <a:close/>
                  <a:moveTo>
                    <a:pt x="741" y="732"/>
                  </a:moveTo>
                  <a:cubicBezTo>
                    <a:pt x="738" y="728"/>
                    <a:pt x="736" y="724"/>
                    <a:pt x="734" y="719"/>
                  </a:cubicBezTo>
                  <a:cubicBezTo>
                    <a:pt x="719" y="732"/>
                    <a:pt x="704" y="752"/>
                    <a:pt x="684" y="759"/>
                  </a:cubicBezTo>
                  <a:cubicBezTo>
                    <a:pt x="674" y="763"/>
                    <a:pt x="663" y="763"/>
                    <a:pt x="653" y="767"/>
                  </a:cubicBezTo>
                  <a:cubicBezTo>
                    <a:pt x="620" y="779"/>
                    <a:pt x="591" y="796"/>
                    <a:pt x="563" y="810"/>
                  </a:cubicBezTo>
                  <a:cubicBezTo>
                    <a:pt x="600" y="834"/>
                    <a:pt x="646" y="851"/>
                    <a:pt x="687" y="875"/>
                  </a:cubicBezTo>
                  <a:cubicBezTo>
                    <a:pt x="716" y="833"/>
                    <a:pt x="744" y="791"/>
                    <a:pt x="790" y="767"/>
                  </a:cubicBezTo>
                  <a:cubicBezTo>
                    <a:pt x="790" y="766"/>
                    <a:pt x="790" y="764"/>
                    <a:pt x="790" y="762"/>
                  </a:cubicBezTo>
                  <a:cubicBezTo>
                    <a:pt x="776" y="750"/>
                    <a:pt x="760" y="739"/>
                    <a:pt x="741" y="732"/>
                  </a:cubicBezTo>
                  <a:close/>
                  <a:moveTo>
                    <a:pt x="589" y="497"/>
                  </a:moveTo>
                  <a:cubicBezTo>
                    <a:pt x="551" y="526"/>
                    <a:pt x="502" y="544"/>
                    <a:pt x="467" y="576"/>
                  </a:cubicBezTo>
                  <a:cubicBezTo>
                    <a:pt x="459" y="580"/>
                    <a:pt x="443" y="583"/>
                    <a:pt x="447" y="591"/>
                  </a:cubicBezTo>
                  <a:cubicBezTo>
                    <a:pt x="465" y="586"/>
                    <a:pt x="482" y="582"/>
                    <a:pt x="503" y="580"/>
                  </a:cubicBezTo>
                  <a:cubicBezTo>
                    <a:pt x="519" y="593"/>
                    <a:pt x="518" y="614"/>
                    <a:pt x="506" y="629"/>
                  </a:cubicBezTo>
                  <a:cubicBezTo>
                    <a:pt x="514" y="634"/>
                    <a:pt x="519" y="637"/>
                    <a:pt x="521" y="644"/>
                  </a:cubicBezTo>
                  <a:cubicBezTo>
                    <a:pt x="542" y="636"/>
                    <a:pt x="563" y="629"/>
                    <a:pt x="574" y="613"/>
                  </a:cubicBezTo>
                  <a:cubicBezTo>
                    <a:pt x="580" y="611"/>
                    <a:pt x="581" y="613"/>
                    <a:pt x="588" y="611"/>
                  </a:cubicBezTo>
                  <a:cubicBezTo>
                    <a:pt x="620" y="586"/>
                    <a:pt x="661" y="569"/>
                    <a:pt x="692" y="543"/>
                  </a:cubicBezTo>
                  <a:cubicBezTo>
                    <a:pt x="656" y="526"/>
                    <a:pt x="625" y="512"/>
                    <a:pt x="589" y="497"/>
                  </a:cubicBezTo>
                  <a:close/>
                  <a:moveTo>
                    <a:pt x="626" y="706"/>
                  </a:moveTo>
                  <a:cubicBezTo>
                    <a:pt x="627" y="694"/>
                    <a:pt x="656" y="675"/>
                    <a:pt x="653" y="648"/>
                  </a:cubicBezTo>
                  <a:cubicBezTo>
                    <a:pt x="629" y="634"/>
                    <a:pt x="603" y="659"/>
                    <a:pt x="578" y="664"/>
                  </a:cubicBezTo>
                  <a:cubicBezTo>
                    <a:pt x="561" y="687"/>
                    <a:pt x="548" y="722"/>
                    <a:pt x="525" y="732"/>
                  </a:cubicBezTo>
                  <a:cubicBezTo>
                    <a:pt x="533" y="703"/>
                    <a:pt x="557" y="688"/>
                    <a:pt x="563" y="656"/>
                  </a:cubicBezTo>
                  <a:cubicBezTo>
                    <a:pt x="570" y="651"/>
                    <a:pt x="581" y="641"/>
                    <a:pt x="578" y="631"/>
                  </a:cubicBezTo>
                  <a:cubicBezTo>
                    <a:pt x="556" y="643"/>
                    <a:pt x="534" y="663"/>
                    <a:pt x="521" y="669"/>
                  </a:cubicBezTo>
                  <a:cubicBezTo>
                    <a:pt x="508" y="699"/>
                    <a:pt x="489" y="725"/>
                    <a:pt x="477" y="756"/>
                  </a:cubicBezTo>
                  <a:cubicBezTo>
                    <a:pt x="480" y="757"/>
                    <a:pt x="487" y="757"/>
                    <a:pt x="490" y="759"/>
                  </a:cubicBezTo>
                  <a:cubicBezTo>
                    <a:pt x="493" y="769"/>
                    <a:pt x="496" y="780"/>
                    <a:pt x="503" y="785"/>
                  </a:cubicBezTo>
                  <a:cubicBezTo>
                    <a:pt x="509" y="785"/>
                    <a:pt x="513" y="784"/>
                    <a:pt x="521" y="782"/>
                  </a:cubicBezTo>
                  <a:cubicBezTo>
                    <a:pt x="529" y="787"/>
                    <a:pt x="535" y="792"/>
                    <a:pt x="533" y="807"/>
                  </a:cubicBezTo>
                  <a:cubicBezTo>
                    <a:pt x="578" y="788"/>
                    <a:pt x="621" y="765"/>
                    <a:pt x="666" y="746"/>
                  </a:cubicBezTo>
                  <a:cubicBezTo>
                    <a:pt x="679" y="732"/>
                    <a:pt x="674" y="709"/>
                    <a:pt x="648" y="712"/>
                  </a:cubicBezTo>
                  <a:cubicBezTo>
                    <a:pt x="644" y="714"/>
                    <a:pt x="642" y="717"/>
                    <a:pt x="638" y="719"/>
                  </a:cubicBezTo>
                  <a:cubicBezTo>
                    <a:pt x="594" y="730"/>
                    <a:pt x="568" y="768"/>
                    <a:pt x="531" y="780"/>
                  </a:cubicBezTo>
                  <a:cubicBezTo>
                    <a:pt x="555" y="748"/>
                    <a:pt x="593" y="730"/>
                    <a:pt x="626" y="706"/>
                  </a:cubicBezTo>
                  <a:close/>
                  <a:moveTo>
                    <a:pt x="669" y="885"/>
                  </a:moveTo>
                  <a:cubicBezTo>
                    <a:pt x="648" y="868"/>
                    <a:pt x="623" y="856"/>
                    <a:pt x="598" y="844"/>
                  </a:cubicBezTo>
                  <a:cubicBezTo>
                    <a:pt x="584" y="837"/>
                    <a:pt x="571" y="826"/>
                    <a:pt x="558" y="820"/>
                  </a:cubicBezTo>
                  <a:cubicBezTo>
                    <a:pt x="542" y="814"/>
                    <a:pt x="536" y="823"/>
                    <a:pt x="521" y="829"/>
                  </a:cubicBezTo>
                  <a:cubicBezTo>
                    <a:pt x="489" y="841"/>
                    <a:pt x="437" y="869"/>
                    <a:pt x="418" y="839"/>
                  </a:cubicBezTo>
                  <a:cubicBezTo>
                    <a:pt x="423" y="833"/>
                    <a:pt x="424" y="826"/>
                    <a:pt x="422" y="817"/>
                  </a:cubicBezTo>
                  <a:cubicBezTo>
                    <a:pt x="436" y="802"/>
                    <a:pt x="447" y="784"/>
                    <a:pt x="457" y="764"/>
                  </a:cubicBezTo>
                  <a:cubicBezTo>
                    <a:pt x="434" y="758"/>
                    <a:pt x="426" y="737"/>
                    <a:pt x="403" y="736"/>
                  </a:cubicBezTo>
                  <a:cubicBezTo>
                    <a:pt x="395" y="735"/>
                    <a:pt x="383" y="744"/>
                    <a:pt x="372" y="747"/>
                  </a:cubicBezTo>
                  <a:cubicBezTo>
                    <a:pt x="364" y="750"/>
                    <a:pt x="353" y="751"/>
                    <a:pt x="344" y="754"/>
                  </a:cubicBezTo>
                  <a:cubicBezTo>
                    <a:pt x="323" y="760"/>
                    <a:pt x="309" y="767"/>
                    <a:pt x="296" y="749"/>
                  </a:cubicBezTo>
                  <a:cubicBezTo>
                    <a:pt x="302" y="725"/>
                    <a:pt x="318" y="711"/>
                    <a:pt x="334" y="696"/>
                  </a:cubicBezTo>
                  <a:cubicBezTo>
                    <a:pt x="317" y="683"/>
                    <a:pt x="303" y="667"/>
                    <a:pt x="279" y="661"/>
                  </a:cubicBezTo>
                  <a:cubicBezTo>
                    <a:pt x="265" y="673"/>
                    <a:pt x="244" y="674"/>
                    <a:pt x="221" y="679"/>
                  </a:cubicBezTo>
                  <a:cubicBezTo>
                    <a:pt x="205" y="659"/>
                    <a:pt x="222" y="647"/>
                    <a:pt x="234" y="633"/>
                  </a:cubicBezTo>
                  <a:cubicBezTo>
                    <a:pt x="205" y="625"/>
                    <a:pt x="185" y="590"/>
                    <a:pt x="153" y="591"/>
                  </a:cubicBezTo>
                  <a:cubicBezTo>
                    <a:pt x="147" y="591"/>
                    <a:pt x="144" y="596"/>
                    <a:pt x="138" y="598"/>
                  </a:cubicBezTo>
                  <a:cubicBezTo>
                    <a:pt x="127" y="601"/>
                    <a:pt x="113" y="600"/>
                    <a:pt x="100" y="604"/>
                  </a:cubicBezTo>
                  <a:cubicBezTo>
                    <a:pt x="81" y="593"/>
                    <a:pt x="102" y="572"/>
                    <a:pt x="113" y="565"/>
                  </a:cubicBezTo>
                  <a:cubicBezTo>
                    <a:pt x="80" y="535"/>
                    <a:pt x="46" y="574"/>
                    <a:pt x="23" y="598"/>
                  </a:cubicBezTo>
                  <a:cubicBezTo>
                    <a:pt x="195" y="724"/>
                    <a:pt x="391" y="833"/>
                    <a:pt x="550" y="966"/>
                  </a:cubicBezTo>
                  <a:cubicBezTo>
                    <a:pt x="569" y="971"/>
                    <a:pt x="579" y="947"/>
                    <a:pt x="599" y="940"/>
                  </a:cubicBezTo>
                  <a:cubicBezTo>
                    <a:pt x="630" y="930"/>
                    <a:pt x="657" y="914"/>
                    <a:pt x="671" y="900"/>
                  </a:cubicBezTo>
                  <a:cubicBezTo>
                    <a:pt x="668" y="897"/>
                    <a:pt x="666" y="889"/>
                    <a:pt x="669" y="885"/>
                  </a:cubicBezTo>
                  <a:close/>
                  <a:moveTo>
                    <a:pt x="478" y="445"/>
                  </a:moveTo>
                  <a:cubicBezTo>
                    <a:pt x="442" y="475"/>
                    <a:pt x="399" y="498"/>
                    <a:pt x="364" y="528"/>
                  </a:cubicBezTo>
                  <a:cubicBezTo>
                    <a:pt x="371" y="527"/>
                    <a:pt x="370" y="528"/>
                    <a:pt x="377" y="526"/>
                  </a:cubicBezTo>
                  <a:cubicBezTo>
                    <a:pt x="383" y="535"/>
                    <a:pt x="390" y="550"/>
                    <a:pt x="387" y="563"/>
                  </a:cubicBezTo>
                  <a:cubicBezTo>
                    <a:pt x="405" y="560"/>
                    <a:pt x="424" y="567"/>
                    <a:pt x="423" y="588"/>
                  </a:cubicBezTo>
                  <a:cubicBezTo>
                    <a:pt x="425" y="585"/>
                    <a:pt x="428" y="582"/>
                    <a:pt x="430" y="580"/>
                  </a:cubicBezTo>
                  <a:cubicBezTo>
                    <a:pt x="475" y="553"/>
                    <a:pt x="531" y="522"/>
                    <a:pt x="576" y="490"/>
                  </a:cubicBezTo>
                  <a:cubicBezTo>
                    <a:pt x="543" y="474"/>
                    <a:pt x="509" y="458"/>
                    <a:pt x="478" y="445"/>
                  </a:cubicBezTo>
                  <a:close/>
                  <a:moveTo>
                    <a:pt x="521" y="810"/>
                  </a:moveTo>
                  <a:cubicBezTo>
                    <a:pt x="515" y="809"/>
                    <a:pt x="522" y="800"/>
                    <a:pt x="515" y="797"/>
                  </a:cubicBezTo>
                  <a:cubicBezTo>
                    <a:pt x="497" y="801"/>
                    <a:pt x="480" y="790"/>
                    <a:pt x="478" y="772"/>
                  </a:cubicBezTo>
                  <a:cubicBezTo>
                    <a:pt x="464" y="775"/>
                    <a:pt x="458" y="789"/>
                    <a:pt x="452" y="799"/>
                  </a:cubicBezTo>
                  <a:cubicBezTo>
                    <a:pt x="444" y="809"/>
                    <a:pt x="438" y="821"/>
                    <a:pt x="435" y="835"/>
                  </a:cubicBezTo>
                  <a:cubicBezTo>
                    <a:pt x="460" y="840"/>
                    <a:pt x="500" y="824"/>
                    <a:pt x="521" y="810"/>
                  </a:cubicBezTo>
                  <a:close/>
                  <a:moveTo>
                    <a:pt x="379" y="681"/>
                  </a:moveTo>
                  <a:cubicBezTo>
                    <a:pt x="381" y="689"/>
                    <a:pt x="381" y="693"/>
                    <a:pt x="380" y="702"/>
                  </a:cubicBezTo>
                  <a:cubicBezTo>
                    <a:pt x="390" y="706"/>
                    <a:pt x="396" y="691"/>
                    <a:pt x="412" y="694"/>
                  </a:cubicBezTo>
                  <a:cubicBezTo>
                    <a:pt x="417" y="700"/>
                    <a:pt x="418" y="707"/>
                    <a:pt x="418" y="714"/>
                  </a:cubicBezTo>
                  <a:cubicBezTo>
                    <a:pt x="421" y="714"/>
                    <a:pt x="423" y="715"/>
                    <a:pt x="423" y="717"/>
                  </a:cubicBezTo>
                  <a:cubicBezTo>
                    <a:pt x="448" y="710"/>
                    <a:pt x="475" y="706"/>
                    <a:pt x="495" y="694"/>
                  </a:cubicBezTo>
                  <a:cubicBezTo>
                    <a:pt x="499" y="683"/>
                    <a:pt x="504" y="672"/>
                    <a:pt x="510" y="663"/>
                  </a:cubicBezTo>
                  <a:cubicBezTo>
                    <a:pt x="508" y="656"/>
                    <a:pt x="503" y="656"/>
                    <a:pt x="506" y="648"/>
                  </a:cubicBezTo>
                  <a:cubicBezTo>
                    <a:pt x="475" y="632"/>
                    <a:pt x="459" y="682"/>
                    <a:pt x="430" y="679"/>
                  </a:cubicBezTo>
                  <a:cubicBezTo>
                    <a:pt x="435" y="670"/>
                    <a:pt x="449" y="662"/>
                    <a:pt x="460" y="653"/>
                  </a:cubicBezTo>
                  <a:cubicBezTo>
                    <a:pt x="472" y="642"/>
                    <a:pt x="480" y="631"/>
                    <a:pt x="488" y="623"/>
                  </a:cubicBezTo>
                  <a:cubicBezTo>
                    <a:pt x="497" y="613"/>
                    <a:pt x="509" y="608"/>
                    <a:pt x="498" y="593"/>
                  </a:cubicBezTo>
                  <a:cubicBezTo>
                    <a:pt x="474" y="592"/>
                    <a:pt x="468" y="599"/>
                    <a:pt x="448" y="601"/>
                  </a:cubicBezTo>
                  <a:cubicBezTo>
                    <a:pt x="441" y="611"/>
                    <a:pt x="436" y="624"/>
                    <a:pt x="428" y="634"/>
                  </a:cubicBezTo>
                  <a:cubicBezTo>
                    <a:pt x="422" y="644"/>
                    <a:pt x="413" y="658"/>
                    <a:pt x="402" y="658"/>
                  </a:cubicBezTo>
                  <a:cubicBezTo>
                    <a:pt x="412" y="638"/>
                    <a:pt x="431" y="619"/>
                    <a:pt x="433" y="598"/>
                  </a:cubicBezTo>
                  <a:cubicBezTo>
                    <a:pt x="403" y="618"/>
                    <a:pt x="388" y="653"/>
                    <a:pt x="364" y="679"/>
                  </a:cubicBezTo>
                  <a:cubicBezTo>
                    <a:pt x="371" y="675"/>
                    <a:pt x="377" y="683"/>
                    <a:pt x="379" y="681"/>
                  </a:cubicBezTo>
                  <a:close/>
                  <a:moveTo>
                    <a:pt x="422" y="731"/>
                  </a:moveTo>
                  <a:cubicBezTo>
                    <a:pt x="438" y="736"/>
                    <a:pt x="446" y="750"/>
                    <a:pt x="465" y="752"/>
                  </a:cubicBezTo>
                  <a:cubicBezTo>
                    <a:pt x="467" y="736"/>
                    <a:pt x="478" y="729"/>
                    <a:pt x="482" y="714"/>
                  </a:cubicBezTo>
                  <a:cubicBezTo>
                    <a:pt x="461" y="719"/>
                    <a:pt x="442" y="723"/>
                    <a:pt x="422" y="731"/>
                  </a:cubicBezTo>
                  <a:close/>
                  <a:moveTo>
                    <a:pt x="394" y="490"/>
                  </a:moveTo>
                  <a:cubicBezTo>
                    <a:pt x="418" y="474"/>
                    <a:pt x="446" y="459"/>
                    <a:pt x="462" y="438"/>
                  </a:cubicBezTo>
                  <a:cubicBezTo>
                    <a:pt x="462" y="437"/>
                    <a:pt x="462" y="436"/>
                    <a:pt x="462" y="435"/>
                  </a:cubicBezTo>
                  <a:cubicBezTo>
                    <a:pt x="421" y="418"/>
                    <a:pt x="385" y="396"/>
                    <a:pt x="345" y="379"/>
                  </a:cubicBezTo>
                  <a:cubicBezTo>
                    <a:pt x="313" y="403"/>
                    <a:pt x="279" y="425"/>
                    <a:pt x="241" y="443"/>
                  </a:cubicBezTo>
                  <a:cubicBezTo>
                    <a:pt x="245" y="458"/>
                    <a:pt x="262" y="451"/>
                    <a:pt x="271" y="457"/>
                  </a:cubicBezTo>
                  <a:cubicBezTo>
                    <a:pt x="282" y="465"/>
                    <a:pt x="280" y="480"/>
                    <a:pt x="286" y="498"/>
                  </a:cubicBezTo>
                  <a:cubicBezTo>
                    <a:pt x="317" y="491"/>
                    <a:pt x="332" y="500"/>
                    <a:pt x="332" y="526"/>
                  </a:cubicBezTo>
                  <a:cubicBezTo>
                    <a:pt x="355" y="520"/>
                    <a:pt x="373" y="503"/>
                    <a:pt x="394" y="490"/>
                  </a:cubicBezTo>
                  <a:close/>
                  <a:moveTo>
                    <a:pt x="403" y="586"/>
                  </a:moveTo>
                  <a:cubicBezTo>
                    <a:pt x="413" y="587"/>
                    <a:pt x="406" y="571"/>
                    <a:pt x="395" y="573"/>
                  </a:cubicBezTo>
                  <a:cubicBezTo>
                    <a:pt x="376" y="584"/>
                    <a:pt x="354" y="614"/>
                    <a:pt x="335" y="609"/>
                  </a:cubicBezTo>
                  <a:cubicBezTo>
                    <a:pt x="347" y="597"/>
                    <a:pt x="362" y="588"/>
                    <a:pt x="375" y="576"/>
                  </a:cubicBezTo>
                  <a:cubicBezTo>
                    <a:pt x="375" y="571"/>
                    <a:pt x="371" y="561"/>
                    <a:pt x="375" y="553"/>
                  </a:cubicBezTo>
                  <a:cubicBezTo>
                    <a:pt x="354" y="562"/>
                    <a:pt x="335" y="601"/>
                    <a:pt x="309" y="599"/>
                  </a:cubicBezTo>
                  <a:cubicBezTo>
                    <a:pt x="327" y="580"/>
                    <a:pt x="349" y="565"/>
                    <a:pt x="364" y="541"/>
                  </a:cubicBezTo>
                  <a:cubicBezTo>
                    <a:pt x="356" y="542"/>
                    <a:pt x="352" y="538"/>
                    <a:pt x="344" y="540"/>
                  </a:cubicBezTo>
                  <a:cubicBezTo>
                    <a:pt x="344" y="546"/>
                    <a:pt x="335" y="543"/>
                    <a:pt x="330" y="546"/>
                  </a:cubicBezTo>
                  <a:cubicBezTo>
                    <a:pt x="321" y="553"/>
                    <a:pt x="312" y="574"/>
                    <a:pt x="302" y="586"/>
                  </a:cubicBezTo>
                  <a:cubicBezTo>
                    <a:pt x="295" y="595"/>
                    <a:pt x="284" y="597"/>
                    <a:pt x="287" y="611"/>
                  </a:cubicBezTo>
                  <a:cubicBezTo>
                    <a:pt x="299" y="608"/>
                    <a:pt x="299" y="615"/>
                    <a:pt x="309" y="613"/>
                  </a:cubicBezTo>
                  <a:cubicBezTo>
                    <a:pt x="313" y="621"/>
                    <a:pt x="308" y="624"/>
                    <a:pt x="314" y="629"/>
                  </a:cubicBezTo>
                  <a:cubicBezTo>
                    <a:pt x="342" y="619"/>
                    <a:pt x="378" y="609"/>
                    <a:pt x="402" y="599"/>
                  </a:cubicBezTo>
                  <a:cubicBezTo>
                    <a:pt x="402" y="593"/>
                    <a:pt x="403" y="588"/>
                    <a:pt x="403" y="586"/>
                  </a:cubicBezTo>
                  <a:close/>
                  <a:moveTo>
                    <a:pt x="407" y="717"/>
                  </a:moveTo>
                  <a:cubicBezTo>
                    <a:pt x="408" y="712"/>
                    <a:pt x="404" y="711"/>
                    <a:pt x="403" y="707"/>
                  </a:cubicBezTo>
                  <a:cubicBezTo>
                    <a:pt x="391" y="717"/>
                    <a:pt x="354" y="722"/>
                    <a:pt x="369" y="694"/>
                  </a:cubicBezTo>
                  <a:cubicBezTo>
                    <a:pt x="339" y="700"/>
                    <a:pt x="320" y="715"/>
                    <a:pt x="312" y="746"/>
                  </a:cubicBezTo>
                  <a:cubicBezTo>
                    <a:pt x="344" y="742"/>
                    <a:pt x="378" y="733"/>
                    <a:pt x="407" y="717"/>
                  </a:cubicBezTo>
                  <a:close/>
                  <a:moveTo>
                    <a:pt x="297" y="654"/>
                  </a:moveTo>
                  <a:cubicBezTo>
                    <a:pt x="314" y="662"/>
                    <a:pt x="327" y="674"/>
                    <a:pt x="344" y="683"/>
                  </a:cubicBezTo>
                  <a:cubicBezTo>
                    <a:pt x="363" y="662"/>
                    <a:pt x="379" y="639"/>
                    <a:pt x="397" y="616"/>
                  </a:cubicBezTo>
                  <a:cubicBezTo>
                    <a:pt x="360" y="625"/>
                    <a:pt x="323" y="634"/>
                    <a:pt x="297" y="654"/>
                  </a:cubicBezTo>
                  <a:close/>
                  <a:moveTo>
                    <a:pt x="231" y="322"/>
                  </a:moveTo>
                  <a:cubicBezTo>
                    <a:pt x="216" y="344"/>
                    <a:pt x="186" y="351"/>
                    <a:pt x="164" y="365"/>
                  </a:cubicBezTo>
                  <a:cubicBezTo>
                    <a:pt x="177" y="381"/>
                    <a:pt x="192" y="395"/>
                    <a:pt x="199" y="415"/>
                  </a:cubicBezTo>
                  <a:cubicBezTo>
                    <a:pt x="204" y="419"/>
                    <a:pt x="207" y="408"/>
                    <a:pt x="214" y="414"/>
                  </a:cubicBezTo>
                  <a:cubicBezTo>
                    <a:pt x="219" y="420"/>
                    <a:pt x="224" y="426"/>
                    <a:pt x="231" y="430"/>
                  </a:cubicBezTo>
                  <a:cubicBezTo>
                    <a:pt x="272" y="418"/>
                    <a:pt x="305" y="397"/>
                    <a:pt x="332" y="370"/>
                  </a:cubicBezTo>
                  <a:cubicBezTo>
                    <a:pt x="299" y="354"/>
                    <a:pt x="264" y="338"/>
                    <a:pt x="231" y="322"/>
                  </a:cubicBezTo>
                  <a:close/>
                  <a:moveTo>
                    <a:pt x="277" y="511"/>
                  </a:moveTo>
                  <a:cubicBezTo>
                    <a:pt x="266" y="500"/>
                    <a:pt x="275" y="462"/>
                    <a:pt x="252" y="467"/>
                  </a:cubicBezTo>
                  <a:cubicBezTo>
                    <a:pt x="245" y="486"/>
                    <a:pt x="228" y="496"/>
                    <a:pt x="214" y="508"/>
                  </a:cubicBezTo>
                  <a:cubicBezTo>
                    <a:pt x="219" y="486"/>
                    <a:pt x="235" y="476"/>
                    <a:pt x="251" y="465"/>
                  </a:cubicBezTo>
                  <a:cubicBezTo>
                    <a:pt x="236" y="462"/>
                    <a:pt x="233" y="463"/>
                    <a:pt x="224" y="460"/>
                  </a:cubicBezTo>
                  <a:cubicBezTo>
                    <a:pt x="200" y="480"/>
                    <a:pt x="184" y="510"/>
                    <a:pt x="159" y="530"/>
                  </a:cubicBezTo>
                  <a:cubicBezTo>
                    <a:pt x="162" y="539"/>
                    <a:pt x="163" y="541"/>
                    <a:pt x="163" y="548"/>
                  </a:cubicBezTo>
                  <a:cubicBezTo>
                    <a:pt x="180" y="549"/>
                    <a:pt x="190" y="525"/>
                    <a:pt x="206" y="525"/>
                  </a:cubicBezTo>
                  <a:cubicBezTo>
                    <a:pt x="202" y="540"/>
                    <a:pt x="186" y="543"/>
                    <a:pt x="181" y="556"/>
                  </a:cubicBezTo>
                  <a:cubicBezTo>
                    <a:pt x="186" y="556"/>
                    <a:pt x="188" y="558"/>
                    <a:pt x="189" y="561"/>
                  </a:cubicBezTo>
                  <a:cubicBezTo>
                    <a:pt x="233" y="553"/>
                    <a:pt x="271" y="540"/>
                    <a:pt x="309" y="526"/>
                  </a:cubicBezTo>
                  <a:cubicBezTo>
                    <a:pt x="311" y="521"/>
                    <a:pt x="312" y="514"/>
                    <a:pt x="315" y="510"/>
                  </a:cubicBezTo>
                  <a:cubicBezTo>
                    <a:pt x="303" y="510"/>
                    <a:pt x="291" y="512"/>
                    <a:pt x="277" y="511"/>
                  </a:cubicBezTo>
                  <a:close/>
                  <a:moveTo>
                    <a:pt x="216" y="570"/>
                  </a:moveTo>
                  <a:cubicBezTo>
                    <a:pt x="200" y="574"/>
                    <a:pt x="187" y="574"/>
                    <a:pt x="176" y="585"/>
                  </a:cubicBezTo>
                  <a:cubicBezTo>
                    <a:pt x="190" y="596"/>
                    <a:pt x="214" y="607"/>
                    <a:pt x="229" y="614"/>
                  </a:cubicBezTo>
                  <a:cubicBezTo>
                    <a:pt x="232" y="616"/>
                    <a:pt x="242" y="625"/>
                    <a:pt x="246" y="624"/>
                  </a:cubicBezTo>
                  <a:cubicBezTo>
                    <a:pt x="250" y="623"/>
                    <a:pt x="251" y="613"/>
                    <a:pt x="257" y="608"/>
                  </a:cubicBezTo>
                  <a:cubicBezTo>
                    <a:pt x="276" y="592"/>
                    <a:pt x="304" y="568"/>
                    <a:pt x="314" y="541"/>
                  </a:cubicBezTo>
                  <a:cubicBezTo>
                    <a:pt x="281" y="540"/>
                    <a:pt x="249" y="561"/>
                    <a:pt x="216" y="570"/>
                  </a:cubicBezTo>
                  <a:close/>
                  <a:moveTo>
                    <a:pt x="269" y="616"/>
                  </a:moveTo>
                  <a:cubicBezTo>
                    <a:pt x="260" y="633"/>
                    <a:pt x="235" y="643"/>
                    <a:pt x="234" y="663"/>
                  </a:cubicBezTo>
                  <a:cubicBezTo>
                    <a:pt x="254" y="654"/>
                    <a:pt x="284" y="647"/>
                    <a:pt x="294" y="626"/>
                  </a:cubicBezTo>
                  <a:cubicBezTo>
                    <a:pt x="284" y="625"/>
                    <a:pt x="275" y="625"/>
                    <a:pt x="269" y="616"/>
                  </a:cubicBezTo>
                  <a:close/>
                  <a:moveTo>
                    <a:pt x="134" y="468"/>
                  </a:moveTo>
                  <a:cubicBezTo>
                    <a:pt x="140" y="458"/>
                    <a:pt x="155" y="455"/>
                    <a:pt x="164" y="448"/>
                  </a:cubicBezTo>
                  <a:cubicBezTo>
                    <a:pt x="175" y="441"/>
                    <a:pt x="185" y="433"/>
                    <a:pt x="189" y="425"/>
                  </a:cubicBezTo>
                  <a:cubicBezTo>
                    <a:pt x="184" y="426"/>
                    <a:pt x="181" y="410"/>
                    <a:pt x="178" y="404"/>
                  </a:cubicBezTo>
                  <a:cubicBezTo>
                    <a:pt x="163" y="408"/>
                    <a:pt x="153" y="425"/>
                    <a:pt x="139" y="425"/>
                  </a:cubicBezTo>
                  <a:cubicBezTo>
                    <a:pt x="142" y="407"/>
                    <a:pt x="162" y="406"/>
                    <a:pt x="168" y="392"/>
                  </a:cubicBezTo>
                  <a:cubicBezTo>
                    <a:pt x="164" y="384"/>
                    <a:pt x="161" y="374"/>
                    <a:pt x="151" y="372"/>
                  </a:cubicBezTo>
                  <a:cubicBezTo>
                    <a:pt x="118" y="393"/>
                    <a:pt x="97" y="425"/>
                    <a:pt x="66" y="448"/>
                  </a:cubicBezTo>
                  <a:cubicBezTo>
                    <a:pt x="87" y="465"/>
                    <a:pt x="98" y="424"/>
                    <a:pt x="118" y="428"/>
                  </a:cubicBezTo>
                  <a:cubicBezTo>
                    <a:pt x="108" y="441"/>
                    <a:pt x="95" y="451"/>
                    <a:pt x="85" y="463"/>
                  </a:cubicBezTo>
                  <a:cubicBezTo>
                    <a:pt x="89" y="469"/>
                    <a:pt x="94" y="473"/>
                    <a:pt x="93" y="483"/>
                  </a:cubicBezTo>
                  <a:cubicBezTo>
                    <a:pt x="102" y="484"/>
                    <a:pt x="109" y="482"/>
                    <a:pt x="113" y="477"/>
                  </a:cubicBezTo>
                  <a:cubicBezTo>
                    <a:pt x="128" y="478"/>
                    <a:pt x="144" y="469"/>
                    <a:pt x="158" y="467"/>
                  </a:cubicBezTo>
                  <a:cubicBezTo>
                    <a:pt x="179" y="463"/>
                    <a:pt x="198" y="466"/>
                    <a:pt x="211" y="458"/>
                  </a:cubicBezTo>
                  <a:cubicBezTo>
                    <a:pt x="211" y="454"/>
                    <a:pt x="204" y="457"/>
                    <a:pt x="204" y="448"/>
                  </a:cubicBezTo>
                  <a:cubicBezTo>
                    <a:pt x="208" y="443"/>
                    <a:pt x="213" y="439"/>
                    <a:pt x="209" y="430"/>
                  </a:cubicBezTo>
                  <a:cubicBezTo>
                    <a:pt x="181" y="439"/>
                    <a:pt x="167" y="470"/>
                    <a:pt x="134" y="468"/>
                  </a:cubicBezTo>
                  <a:close/>
                  <a:moveTo>
                    <a:pt x="128" y="488"/>
                  </a:moveTo>
                  <a:cubicBezTo>
                    <a:pt x="113" y="501"/>
                    <a:pt x="98" y="514"/>
                    <a:pt x="91" y="536"/>
                  </a:cubicBezTo>
                  <a:cubicBezTo>
                    <a:pt x="100" y="543"/>
                    <a:pt x="110" y="550"/>
                    <a:pt x="120" y="556"/>
                  </a:cubicBezTo>
                  <a:cubicBezTo>
                    <a:pt x="139" y="526"/>
                    <a:pt x="173" y="510"/>
                    <a:pt x="191" y="478"/>
                  </a:cubicBezTo>
                  <a:cubicBezTo>
                    <a:pt x="169" y="483"/>
                    <a:pt x="150" y="489"/>
                    <a:pt x="128" y="488"/>
                  </a:cubicBezTo>
                  <a:close/>
                  <a:moveTo>
                    <a:pt x="149" y="546"/>
                  </a:moveTo>
                  <a:cubicBezTo>
                    <a:pt x="128" y="553"/>
                    <a:pt x="119" y="572"/>
                    <a:pt x="106" y="588"/>
                  </a:cubicBezTo>
                  <a:cubicBezTo>
                    <a:pt x="124" y="591"/>
                    <a:pt x="166" y="571"/>
                    <a:pt x="164" y="566"/>
                  </a:cubicBezTo>
                  <a:cubicBezTo>
                    <a:pt x="165" y="567"/>
                    <a:pt x="164" y="567"/>
                    <a:pt x="164" y="568"/>
                  </a:cubicBezTo>
                  <a:cubicBezTo>
                    <a:pt x="160" y="559"/>
                    <a:pt x="149" y="555"/>
                    <a:pt x="149" y="546"/>
                  </a:cubicBezTo>
                  <a:close/>
                  <a:moveTo>
                    <a:pt x="78" y="482"/>
                  </a:moveTo>
                  <a:cubicBezTo>
                    <a:pt x="77" y="465"/>
                    <a:pt x="65" y="462"/>
                    <a:pt x="51" y="462"/>
                  </a:cubicBezTo>
                  <a:cubicBezTo>
                    <a:pt x="45" y="475"/>
                    <a:pt x="25" y="485"/>
                    <a:pt x="27" y="502"/>
                  </a:cubicBezTo>
                  <a:cubicBezTo>
                    <a:pt x="44" y="496"/>
                    <a:pt x="65" y="493"/>
                    <a:pt x="78" y="4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8" name="组合 257"/>
          <p:cNvGrpSpPr/>
          <p:nvPr/>
        </p:nvGrpSpPr>
        <p:grpSpPr>
          <a:xfrm>
            <a:off x="2613137" y="1914525"/>
            <a:ext cx="561975" cy="1184275"/>
            <a:chOff x="4529138" y="1957388"/>
            <a:chExt cx="561975" cy="1184275"/>
          </a:xfrm>
        </p:grpSpPr>
        <p:sp>
          <p:nvSpPr>
            <p:cNvPr id="177" name="Freeform 127"/>
            <p:cNvSpPr/>
            <p:nvPr/>
          </p:nvSpPr>
          <p:spPr bwMode="auto">
            <a:xfrm>
              <a:off x="4832350" y="3030538"/>
              <a:ext cx="41275" cy="88900"/>
            </a:xfrm>
            <a:custGeom>
              <a:avLst/>
              <a:gdLst>
                <a:gd name="T0" fmla="*/ 64 w 64"/>
                <a:gd name="T1" fmla="*/ 99 h 137"/>
                <a:gd name="T2" fmla="*/ 60 w 64"/>
                <a:gd name="T3" fmla="*/ 118 h 137"/>
                <a:gd name="T4" fmla="*/ 8 w 64"/>
                <a:gd name="T5" fmla="*/ 51 h 137"/>
                <a:gd name="T6" fmla="*/ 41 w 64"/>
                <a:gd name="T7" fmla="*/ 103 h 137"/>
                <a:gd name="T8" fmla="*/ 18 w 64"/>
                <a:gd name="T9" fmla="*/ 2 h 137"/>
                <a:gd name="T10" fmla="*/ 27 w 64"/>
                <a:gd name="T11" fmla="*/ 6 h 137"/>
                <a:gd name="T12" fmla="*/ 64 w 64"/>
                <a:gd name="T13" fmla="*/ 9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37">
                  <a:moveTo>
                    <a:pt x="64" y="99"/>
                  </a:moveTo>
                  <a:cubicBezTo>
                    <a:pt x="60" y="104"/>
                    <a:pt x="60" y="111"/>
                    <a:pt x="60" y="118"/>
                  </a:cubicBezTo>
                  <a:cubicBezTo>
                    <a:pt x="30" y="137"/>
                    <a:pt x="2" y="80"/>
                    <a:pt x="8" y="51"/>
                  </a:cubicBezTo>
                  <a:cubicBezTo>
                    <a:pt x="21" y="66"/>
                    <a:pt x="21" y="95"/>
                    <a:pt x="41" y="103"/>
                  </a:cubicBezTo>
                  <a:cubicBezTo>
                    <a:pt x="45" y="68"/>
                    <a:pt x="0" y="34"/>
                    <a:pt x="18" y="2"/>
                  </a:cubicBezTo>
                  <a:cubicBezTo>
                    <a:pt x="23" y="0"/>
                    <a:pt x="25" y="12"/>
                    <a:pt x="27" y="6"/>
                  </a:cubicBezTo>
                  <a:cubicBezTo>
                    <a:pt x="30" y="34"/>
                    <a:pt x="43" y="74"/>
                    <a:pt x="64" y="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28"/>
            <p:cNvSpPr/>
            <p:nvPr/>
          </p:nvSpPr>
          <p:spPr bwMode="auto">
            <a:xfrm>
              <a:off x="4722813" y="2359025"/>
              <a:ext cx="80963" cy="214313"/>
            </a:xfrm>
            <a:custGeom>
              <a:avLst/>
              <a:gdLst>
                <a:gd name="T0" fmla="*/ 118 w 127"/>
                <a:gd name="T1" fmla="*/ 331 h 331"/>
                <a:gd name="T2" fmla="*/ 83 w 127"/>
                <a:gd name="T3" fmla="*/ 252 h 331"/>
                <a:gd name="T4" fmla="*/ 14 w 127"/>
                <a:gd name="T5" fmla="*/ 40 h 331"/>
                <a:gd name="T6" fmla="*/ 14 w 127"/>
                <a:gd name="T7" fmla="*/ 0 h 331"/>
                <a:gd name="T8" fmla="*/ 25 w 127"/>
                <a:gd name="T9" fmla="*/ 25 h 331"/>
                <a:gd name="T10" fmla="*/ 50 w 127"/>
                <a:gd name="T11" fmla="*/ 97 h 331"/>
                <a:gd name="T12" fmla="*/ 70 w 127"/>
                <a:gd name="T13" fmla="*/ 172 h 331"/>
                <a:gd name="T14" fmla="*/ 118 w 127"/>
                <a:gd name="T15" fmla="*/ 310 h 331"/>
                <a:gd name="T16" fmla="*/ 118 w 127"/>
                <a:gd name="T17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331">
                  <a:moveTo>
                    <a:pt x="118" y="331"/>
                  </a:moveTo>
                  <a:cubicBezTo>
                    <a:pt x="101" y="309"/>
                    <a:pt x="94" y="280"/>
                    <a:pt x="83" y="252"/>
                  </a:cubicBezTo>
                  <a:cubicBezTo>
                    <a:pt x="58" y="182"/>
                    <a:pt x="39" y="110"/>
                    <a:pt x="14" y="40"/>
                  </a:cubicBezTo>
                  <a:cubicBezTo>
                    <a:pt x="9" y="29"/>
                    <a:pt x="0" y="11"/>
                    <a:pt x="14" y="0"/>
                  </a:cubicBezTo>
                  <a:cubicBezTo>
                    <a:pt x="28" y="6"/>
                    <a:pt x="23" y="16"/>
                    <a:pt x="25" y="25"/>
                  </a:cubicBezTo>
                  <a:cubicBezTo>
                    <a:pt x="31" y="47"/>
                    <a:pt x="41" y="71"/>
                    <a:pt x="50" y="97"/>
                  </a:cubicBezTo>
                  <a:cubicBezTo>
                    <a:pt x="59" y="121"/>
                    <a:pt x="62" y="148"/>
                    <a:pt x="70" y="172"/>
                  </a:cubicBezTo>
                  <a:cubicBezTo>
                    <a:pt x="86" y="223"/>
                    <a:pt x="106" y="273"/>
                    <a:pt x="118" y="310"/>
                  </a:cubicBezTo>
                  <a:cubicBezTo>
                    <a:pt x="119" y="312"/>
                    <a:pt x="127" y="323"/>
                    <a:pt x="118" y="3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29"/>
            <p:cNvSpPr>
              <a:spLocks noEditPoints="1"/>
            </p:cNvSpPr>
            <p:nvPr/>
          </p:nvSpPr>
          <p:spPr bwMode="auto">
            <a:xfrm>
              <a:off x="4529138" y="1957388"/>
              <a:ext cx="561975" cy="1184275"/>
            </a:xfrm>
            <a:custGeom>
              <a:avLst/>
              <a:gdLst>
                <a:gd name="T0" fmla="*/ 91 w 871"/>
                <a:gd name="T1" fmla="*/ 540 h 1831"/>
                <a:gd name="T2" fmla="*/ 0 w 871"/>
                <a:gd name="T3" fmla="*/ 248 h 1831"/>
                <a:gd name="T4" fmla="*/ 356 w 871"/>
                <a:gd name="T5" fmla="*/ 355 h 1831"/>
                <a:gd name="T6" fmla="*/ 234 w 871"/>
                <a:gd name="T7" fmla="*/ 271 h 1831"/>
                <a:gd name="T8" fmla="*/ 525 w 871"/>
                <a:gd name="T9" fmla="*/ 657 h 1831"/>
                <a:gd name="T10" fmla="*/ 648 w 871"/>
                <a:gd name="T11" fmla="*/ 1175 h 1831"/>
                <a:gd name="T12" fmla="*/ 871 w 871"/>
                <a:gd name="T13" fmla="*/ 1592 h 1831"/>
                <a:gd name="T14" fmla="*/ 743 w 871"/>
                <a:gd name="T15" fmla="*/ 1776 h 1831"/>
                <a:gd name="T16" fmla="*/ 467 w 871"/>
                <a:gd name="T17" fmla="*/ 1795 h 1831"/>
                <a:gd name="T18" fmla="*/ 360 w 871"/>
                <a:gd name="T19" fmla="*/ 1493 h 1831"/>
                <a:gd name="T20" fmla="*/ 304 w 871"/>
                <a:gd name="T21" fmla="*/ 1371 h 1831"/>
                <a:gd name="T22" fmla="*/ 271 w 871"/>
                <a:gd name="T23" fmla="*/ 1222 h 1831"/>
                <a:gd name="T24" fmla="*/ 159 w 871"/>
                <a:gd name="T25" fmla="*/ 883 h 1831"/>
                <a:gd name="T26" fmla="*/ 126 w 871"/>
                <a:gd name="T27" fmla="*/ 750 h 1831"/>
                <a:gd name="T28" fmla="*/ 314 w 871"/>
                <a:gd name="T29" fmla="*/ 1307 h 1831"/>
                <a:gd name="T30" fmla="*/ 379 w 871"/>
                <a:gd name="T31" fmla="*/ 1412 h 1831"/>
                <a:gd name="T32" fmla="*/ 412 w 871"/>
                <a:gd name="T33" fmla="*/ 1607 h 1831"/>
                <a:gd name="T34" fmla="*/ 757 w 871"/>
                <a:gd name="T35" fmla="*/ 1760 h 1831"/>
                <a:gd name="T36" fmla="*/ 732 w 871"/>
                <a:gd name="T37" fmla="*/ 1431 h 1831"/>
                <a:gd name="T38" fmla="*/ 594 w 871"/>
                <a:gd name="T39" fmla="*/ 1077 h 1831"/>
                <a:gd name="T40" fmla="*/ 370 w 871"/>
                <a:gd name="T41" fmla="*/ 422 h 1831"/>
                <a:gd name="T42" fmla="*/ 201 w 871"/>
                <a:gd name="T43" fmla="*/ 434 h 1831"/>
                <a:gd name="T44" fmla="*/ 172 w 871"/>
                <a:gd name="T45" fmla="*/ 730 h 1831"/>
                <a:gd name="T46" fmla="*/ 199 w 871"/>
                <a:gd name="T47" fmla="*/ 825 h 1831"/>
                <a:gd name="T48" fmla="*/ 550 w 871"/>
                <a:gd name="T49" fmla="*/ 1646 h 1831"/>
                <a:gd name="T50" fmla="*/ 569 w 871"/>
                <a:gd name="T51" fmla="*/ 1656 h 1831"/>
                <a:gd name="T52" fmla="*/ 569 w 871"/>
                <a:gd name="T53" fmla="*/ 1717 h 1831"/>
                <a:gd name="T54" fmla="*/ 612 w 871"/>
                <a:gd name="T55" fmla="*/ 1772 h 1831"/>
                <a:gd name="T56" fmla="*/ 428 w 871"/>
                <a:gd name="T57" fmla="*/ 1630 h 1831"/>
                <a:gd name="T58" fmla="*/ 594 w 871"/>
                <a:gd name="T59" fmla="*/ 1776 h 1831"/>
                <a:gd name="T60" fmla="*/ 358 w 871"/>
                <a:gd name="T61" fmla="*/ 1460 h 1831"/>
                <a:gd name="T62" fmla="*/ 341 w 871"/>
                <a:gd name="T63" fmla="*/ 1392 h 1831"/>
                <a:gd name="T64" fmla="*/ 317 w 871"/>
                <a:gd name="T65" fmla="*/ 1328 h 1831"/>
                <a:gd name="T66" fmla="*/ 302 w 871"/>
                <a:gd name="T67" fmla="*/ 1253 h 1831"/>
                <a:gd name="T68" fmla="*/ 226 w 871"/>
                <a:gd name="T69" fmla="*/ 254 h 1831"/>
                <a:gd name="T70" fmla="*/ 254 w 871"/>
                <a:gd name="T71" fmla="*/ 368 h 1831"/>
                <a:gd name="T72" fmla="*/ 74 w 871"/>
                <a:gd name="T73" fmla="*/ 424 h 1831"/>
                <a:gd name="T74" fmla="*/ 118 w 871"/>
                <a:gd name="T75" fmla="*/ 422 h 1831"/>
                <a:gd name="T76" fmla="*/ 159 w 871"/>
                <a:gd name="T77" fmla="*/ 399 h 1831"/>
                <a:gd name="T78" fmla="*/ 199 w 871"/>
                <a:gd name="T79" fmla="*/ 399 h 1831"/>
                <a:gd name="T80" fmla="*/ 77 w 871"/>
                <a:gd name="T81" fmla="*/ 194 h 1831"/>
                <a:gd name="T82" fmla="*/ 46 w 871"/>
                <a:gd name="T83" fmla="*/ 326 h 1831"/>
                <a:gd name="T84" fmla="*/ 101 w 871"/>
                <a:gd name="T85" fmla="*/ 223 h 1831"/>
                <a:gd name="T86" fmla="*/ 124 w 871"/>
                <a:gd name="T87" fmla="*/ 219 h 1831"/>
                <a:gd name="T88" fmla="*/ 135 w 871"/>
                <a:gd name="T89" fmla="*/ 277 h 1831"/>
                <a:gd name="T90" fmla="*/ 182 w 871"/>
                <a:gd name="T91" fmla="*/ 211 h 1831"/>
                <a:gd name="T92" fmla="*/ 215 w 871"/>
                <a:gd name="T93" fmla="*/ 258 h 1831"/>
                <a:gd name="T94" fmla="*/ 184 w 871"/>
                <a:gd name="T95" fmla="*/ 897 h 1831"/>
                <a:gd name="T96" fmla="*/ 168 w 871"/>
                <a:gd name="T97" fmla="*/ 841 h 1831"/>
                <a:gd name="T98" fmla="*/ 143 w 871"/>
                <a:gd name="T99" fmla="*/ 721 h 1831"/>
                <a:gd name="T100" fmla="*/ 143 w 871"/>
                <a:gd name="T101" fmla="*/ 721 h 1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1" h="1831">
                  <a:moveTo>
                    <a:pt x="126" y="750"/>
                  </a:moveTo>
                  <a:cubicBezTo>
                    <a:pt x="120" y="728"/>
                    <a:pt x="114" y="709"/>
                    <a:pt x="97" y="703"/>
                  </a:cubicBezTo>
                  <a:cubicBezTo>
                    <a:pt x="91" y="662"/>
                    <a:pt x="77" y="622"/>
                    <a:pt x="64" y="581"/>
                  </a:cubicBezTo>
                  <a:cubicBezTo>
                    <a:pt x="71" y="568"/>
                    <a:pt x="90" y="556"/>
                    <a:pt x="91" y="540"/>
                  </a:cubicBezTo>
                  <a:cubicBezTo>
                    <a:pt x="92" y="531"/>
                    <a:pt x="86" y="513"/>
                    <a:pt x="83" y="502"/>
                  </a:cubicBezTo>
                  <a:cubicBezTo>
                    <a:pt x="77" y="472"/>
                    <a:pt x="64" y="435"/>
                    <a:pt x="52" y="397"/>
                  </a:cubicBezTo>
                  <a:cubicBezTo>
                    <a:pt x="45" y="374"/>
                    <a:pt x="36" y="348"/>
                    <a:pt x="27" y="326"/>
                  </a:cubicBezTo>
                  <a:cubicBezTo>
                    <a:pt x="15" y="295"/>
                    <a:pt x="0" y="271"/>
                    <a:pt x="0" y="248"/>
                  </a:cubicBezTo>
                  <a:cubicBezTo>
                    <a:pt x="75" y="177"/>
                    <a:pt x="147" y="103"/>
                    <a:pt x="211" y="22"/>
                  </a:cubicBezTo>
                  <a:cubicBezTo>
                    <a:pt x="215" y="13"/>
                    <a:pt x="214" y="4"/>
                    <a:pt x="226" y="0"/>
                  </a:cubicBezTo>
                  <a:cubicBezTo>
                    <a:pt x="235" y="4"/>
                    <a:pt x="239" y="12"/>
                    <a:pt x="238" y="26"/>
                  </a:cubicBezTo>
                  <a:cubicBezTo>
                    <a:pt x="277" y="135"/>
                    <a:pt x="320" y="245"/>
                    <a:pt x="356" y="355"/>
                  </a:cubicBezTo>
                  <a:cubicBezTo>
                    <a:pt x="360" y="366"/>
                    <a:pt x="371" y="377"/>
                    <a:pt x="360" y="390"/>
                  </a:cubicBezTo>
                  <a:cubicBezTo>
                    <a:pt x="337" y="382"/>
                    <a:pt x="345" y="344"/>
                    <a:pt x="329" y="330"/>
                  </a:cubicBezTo>
                  <a:cubicBezTo>
                    <a:pt x="324" y="293"/>
                    <a:pt x="303" y="262"/>
                    <a:pt x="294" y="223"/>
                  </a:cubicBezTo>
                  <a:cubicBezTo>
                    <a:pt x="277" y="234"/>
                    <a:pt x="257" y="259"/>
                    <a:pt x="234" y="271"/>
                  </a:cubicBezTo>
                  <a:cubicBezTo>
                    <a:pt x="244" y="304"/>
                    <a:pt x="257" y="332"/>
                    <a:pt x="271" y="368"/>
                  </a:cubicBezTo>
                  <a:cubicBezTo>
                    <a:pt x="307" y="372"/>
                    <a:pt x="352" y="384"/>
                    <a:pt x="372" y="401"/>
                  </a:cubicBezTo>
                  <a:cubicBezTo>
                    <a:pt x="421" y="449"/>
                    <a:pt x="418" y="536"/>
                    <a:pt x="453" y="595"/>
                  </a:cubicBezTo>
                  <a:cubicBezTo>
                    <a:pt x="469" y="621"/>
                    <a:pt x="506" y="631"/>
                    <a:pt x="525" y="657"/>
                  </a:cubicBezTo>
                  <a:cubicBezTo>
                    <a:pt x="533" y="668"/>
                    <a:pt x="543" y="695"/>
                    <a:pt x="544" y="709"/>
                  </a:cubicBezTo>
                  <a:cubicBezTo>
                    <a:pt x="547" y="740"/>
                    <a:pt x="526" y="765"/>
                    <a:pt x="530" y="802"/>
                  </a:cubicBezTo>
                  <a:cubicBezTo>
                    <a:pt x="535" y="843"/>
                    <a:pt x="549" y="888"/>
                    <a:pt x="561" y="930"/>
                  </a:cubicBezTo>
                  <a:cubicBezTo>
                    <a:pt x="587" y="1014"/>
                    <a:pt x="618" y="1093"/>
                    <a:pt x="648" y="1175"/>
                  </a:cubicBezTo>
                  <a:cubicBezTo>
                    <a:pt x="674" y="1246"/>
                    <a:pt x="691" y="1320"/>
                    <a:pt x="722" y="1383"/>
                  </a:cubicBezTo>
                  <a:cubicBezTo>
                    <a:pt x="721" y="1390"/>
                    <a:pt x="724" y="1392"/>
                    <a:pt x="724" y="1398"/>
                  </a:cubicBezTo>
                  <a:cubicBezTo>
                    <a:pt x="745" y="1426"/>
                    <a:pt x="777" y="1454"/>
                    <a:pt x="805" y="1481"/>
                  </a:cubicBezTo>
                  <a:cubicBezTo>
                    <a:pt x="832" y="1507"/>
                    <a:pt x="870" y="1540"/>
                    <a:pt x="871" y="1592"/>
                  </a:cubicBezTo>
                  <a:cubicBezTo>
                    <a:pt x="871" y="1612"/>
                    <a:pt x="861" y="1648"/>
                    <a:pt x="856" y="1671"/>
                  </a:cubicBezTo>
                  <a:cubicBezTo>
                    <a:pt x="848" y="1703"/>
                    <a:pt x="834" y="1729"/>
                    <a:pt x="819" y="1754"/>
                  </a:cubicBezTo>
                  <a:cubicBezTo>
                    <a:pt x="804" y="1777"/>
                    <a:pt x="778" y="1794"/>
                    <a:pt x="745" y="1783"/>
                  </a:cubicBezTo>
                  <a:cubicBezTo>
                    <a:pt x="737" y="1784"/>
                    <a:pt x="744" y="1779"/>
                    <a:pt x="743" y="1776"/>
                  </a:cubicBezTo>
                  <a:cubicBezTo>
                    <a:pt x="719" y="1775"/>
                    <a:pt x="716" y="1754"/>
                    <a:pt x="703" y="1743"/>
                  </a:cubicBezTo>
                  <a:cubicBezTo>
                    <a:pt x="686" y="1755"/>
                    <a:pt x="673" y="1772"/>
                    <a:pt x="645" y="1774"/>
                  </a:cubicBezTo>
                  <a:cubicBezTo>
                    <a:pt x="640" y="1779"/>
                    <a:pt x="633" y="1782"/>
                    <a:pt x="629" y="1787"/>
                  </a:cubicBezTo>
                  <a:cubicBezTo>
                    <a:pt x="581" y="1793"/>
                    <a:pt x="512" y="1831"/>
                    <a:pt x="467" y="1795"/>
                  </a:cubicBezTo>
                  <a:cubicBezTo>
                    <a:pt x="438" y="1746"/>
                    <a:pt x="427" y="1683"/>
                    <a:pt x="408" y="1626"/>
                  </a:cubicBezTo>
                  <a:cubicBezTo>
                    <a:pt x="380" y="1613"/>
                    <a:pt x="376" y="1569"/>
                    <a:pt x="360" y="1535"/>
                  </a:cubicBezTo>
                  <a:cubicBezTo>
                    <a:pt x="353" y="1521"/>
                    <a:pt x="340" y="1515"/>
                    <a:pt x="346" y="1501"/>
                  </a:cubicBezTo>
                  <a:cubicBezTo>
                    <a:pt x="349" y="1497"/>
                    <a:pt x="350" y="1493"/>
                    <a:pt x="360" y="1493"/>
                  </a:cubicBezTo>
                  <a:cubicBezTo>
                    <a:pt x="351" y="1483"/>
                    <a:pt x="348" y="1467"/>
                    <a:pt x="343" y="1454"/>
                  </a:cubicBezTo>
                  <a:cubicBezTo>
                    <a:pt x="327" y="1460"/>
                    <a:pt x="316" y="1431"/>
                    <a:pt x="339" y="1421"/>
                  </a:cubicBezTo>
                  <a:cubicBezTo>
                    <a:pt x="335" y="1411"/>
                    <a:pt x="326" y="1397"/>
                    <a:pt x="329" y="1386"/>
                  </a:cubicBezTo>
                  <a:cubicBezTo>
                    <a:pt x="321" y="1381"/>
                    <a:pt x="307" y="1381"/>
                    <a:pt x="304" y="1371"/>
                  </a:cubicBezTo>
                  <a:cubicBezTo>
                    <a:pt x="303" y="1362"/>
                    <a:pt x="307" y="1358"/>
                    <a:pt x="312" y="1354"/>
                  </a:cubicBezTo>
                  <a:cubicBezTo>
                    <a:pt x="307" y="1339"/>
                    <a:pt x="305" y="1318"/>
                    <a:pt x="288" y="1321"/>
                  </a:cubicBezTo>
                  <a:cubicBezTo>
                    <a:pt x="283" y="1297"/>
                    <a:pt x="310" y="1250"/>
                    <a:pt x="267" y="1243"/>
                  </a:cubicBezTo>
                  <a:cubicBezTo>
                    <a:pt x="267" y="1231"/>
                    <a:pt x="270" y="1229"/>
                    <a:pt x="271" y="1222"/>
                  </a:cubicBezTo>
                  <a:cubicBezTo>
                    <a:pt x="246" y="1144"/>
                    <a:pt x="214" y="1056"/>
                    <a:pt x="190" y="982"/>
                  </a:cubicBezTo>
                  <a:cubicBezTo>
                    <a:pt x="186" y="970"/>
                    <a:pt x="170" y="958"/>
                    <a:pt x="172" y="943"/>
                  </a:cubicBezTo>
                  <a:cubicBezTo>
                    <a:pt x="174" y="936"/>
                    <a:pt x="180" y="933"/>
                    <a:pt x="186" y="930"/>
                  </a:cubicBezTo>
                  <a:cubicBezTo>
                    <a:pt x="173" y="918"/>
                    <a:pt x="175" y="891"/>
                    <a:pt x="159" y="883"/>
                  </a:cubicBezTo>
                  <a:cubicBezTo>
                    <a:pt x="167" y="865"/>
                    <a:pt x="160" y="849"/>
                    <a:pt x="153" y="835"/>
                  </a:cubicBezTo>
                  <a:cubicBezTo>
                    <a:pt x="145" y="836"/>
                    <a:pt x="147" y="834"/>
                    <a:pt x="139" y="833"/>
                  </a:cubicBezTo>
                  <a:cubicBezTo>
                    <a:pt x="138" y="814"/>
                    <a:pt x="144" y="785"/>
                    <a:pt x="124" y="781"/>
                  </a:cubicBezTo>
                  <a:cubicBezTo>
                    <a:pt x="116" y="774"/>
                    <a:pt x="118" y="751"/>
                    <a:pt x="126" y="750"/>
                  </a:cubicBezTo>
                  <a:close/>
                  <a:moveTo>
                    <a:pt x="199" y="943"/>
                  </a:moveTo>
                  <a:cubicBezTo>
                    <a:pt x="216" y="1033"/>
                    <a:pt x="259" y="1129"/>
                    <a:pt x="286" y="1222"/>
                  </a:cubicBezTo>
                  <a:cubicBezTo>
                    <a:pt x="299" y="1230"/>
                    <a:pt x="311" y="1238"/>
                    <a:pt x="329" y="1239"/>
                  </a:cubicBezTo>
                  <a:cubicBezTo>
                    <a:pt x="343" y="1268"/>
                    <a:pt x="307" y="1281"/>
                    <a:pt x="314" y="1307"/>
                  </a:cubicBezTo>
                  <a:cubicBezTo>
                    <a:pt x="332" y="1309"/>
                    <a:pt x="345" y="1304"/>
                    <a:pt x="354" y="1315"/>
                  </a:cubicBezTo>
                  <a:cubicBezTo>
                    <a:pt x="366" y="1345"/>
                    <a:pt x="333" y="1347"/>
                    <a:pt x="327" y="1365"/>
                  </a:cubicBezTo>
                  <a:cubicBezTo>
                    <a:pt x="347" y="1373"/>
                    <a:pt x="367" y="1384"/>
                    <a:pt x="379" y="1394"/>
                  </a:cubicBezTo>
                  <a:cubicBezTo>
                    <a:pt x="379" y="1400"/>
                    <a:pt x="379" y="1406"/>
                    <a:pt x="379" y="1412"/>
                  </a:cubicBezTo>
                  <a:cubicBezTo>
                    <a:pt x="368" y="1418"/>
                    <a:pt x="354" y="1422"/>
                    <a:pt x="350" y="1437"/>
                  </a:cubicBezTo>
                  <a:cubicBezTo>
                    <a:pt x="373" y="1458"/>
                    <a:pt x="413" y="1450"/>
                    <a:pt x="395" y="1491"/>
                  </a:cubicBezTo>
                  <a:cubicBezTo>
                    <a:pt x="387" y="1488"/>
                    <a:pt x="376" y="1494"/>
                    <a:pt x="374" y="1503"/>
                  </a:cubicBezTo>
                  <a:cubicBezTo>
                    <a:pt x="375" y="1531"/>
                    <a:pt x="383" y="1586"/>
                    <a:pt x="412" y="1607"/>
                  </a:cubicBezTo>
                  <a:cubicBezTo>
                    <a:pt x="433" y="1622"/>
                    <a:pt x="471" y="1617"/>
                    <a:pt x="490" y="1619"/>
                  </a:cubicBezTo>
                  <a:cubicBezTo>
                    <a:pt x="573" y="1628"/>
                    <a:pt x="652" y="1644"/>
                    <a:pt x="691" y="1690"/>
                  </a:cubicBezTo>
                  <a:cubicBezTo>
                    <a:pt x="703" y="1705"/>
                    <a:pt x="712" y="1725"/>
                    <a:pt x="722" y="1743"/>
                  </a:cubicBezTo>
                  <a:cubicBezTo>
                    <a:pt x="735" y="1747"/>
                    <a:pt x="737" y="1762"/>
                    <a:pt x="757" y="1760"/>
                  </a:cubicBezTo>
                  <a:cubicBezTo>
                    <a:pt x="759" y="1763"/>
                    <a:pt x="764" y="1767"/>
                    <a:pt x="770" y="1772"/>
                  </a:cubicBezTo>
                  <a:cubicBezTo>
                    <a:pt x="831" y="1738"/>
                    <a:pt x="840" y="1657"/>
                    <a:pt x="854" y="1582"/>
                  </a:cubicBezTo>
                  <a:cubicBezTo>
                    <a:pt x="848" y="1563"/>
                    <a:pt x="833" y="1542"/>
                    <a:pt x="823" y="1522"/>
                  </a:cubicBezTo>
                  <a:cubicBezTo>
                    <a:pt x="793" y="1491"/>
                    <a:pt x="757" y="1467"/>
                    <a:pt x="732" y="1431"/>
                  </a:cubicBezTo>
                  <a:cubicBezTo>
                    <a:pt x="719" y="1425"/>
                    <a:pt x="712" y="1415"/>
                    <a:pt x="705" y="1404"/>
                  </a:cubicBezTo>
                  <a:cubicBezTo>
                    <a:pt x="701" y="1387"/>
                    <a:pt x="690" y="1365"/>
                    <a:pt x="681" y="1348"/>
                  </a:cubicBezTo>
                  <a:cubicBezTo>
                    <a:pt x="683" y="1345"/>
                    <a:pt x="684" y="1343"/>
                    <a:pt x="683" y="1338"/>
                  </a:cubicBezTo>
                  <a:cubicBezTo>
                    <a:pt x="661" y="1260"/>
                    <a:pt x="630" y="1157"/>
                    <a:pt x="594" y="1077"/>
                  </a:cubicBezTo>
                  <a:cubicBezTo>
                    <a:pt x="566" y="995"/>
                    <a:pt x="532" y="897"/>
                    <a:pt x="513" y="802"/>
                  </a:cubicBezTo>
                  <a:cubicBezTo>
                    <a:pt x="506" y="764"/>
                    <a:pt x="526" y="746"/>
                    <a:pt x="527" y="719"/>
                  </a:cubicBezTo>
                  <a:cubicBezTo>
                    <a:pt x="529" y="655"/>
                    <a:pt x="469" y="646"/>
                    <a:pt x="437" y="606"/>
                  </a:cubicBezTo>
                  <a:cubicBezTo>
                    <a:pt x="408" y="547"/>
                    <a:pt x="404" y="475"/>
                    <a:pt x="370" y="422"/>
                  </a:cubicBezTo>
                  <a:cubicBezTo>
                    <a:pt x="340" y="400"/>
                    <a:pt x="271" y="375"/>
                    <a:pt x="230" y="393"/>
                  </a:cubicBezTo>
                  <a:cubicBezTo>
                    <a:pt x="231" y="403"/>
                    <a:pt x="230" y="413"/>
                    <a:pt x="223" y="415"/>
                  </a:cubicBezTo>
                  <a:cubicBezTo>
                    <a:pt x="214" y="418"/>
                    <a:pt x="223" y="404"/>
                    <a:pt x="215" y="407"/>
                  </a:cubicBezTo>
                  <a:cubicBezTo>
                    <a:pt x="207" y="416"/>
                    <a:pt x="207" y="423"/>
                    <a:pt x="201" y="434"/>
                  </a:cubicBezTo>
                  <a:cubicBezTo>
                    <a:pt x="193" y="433"/>
                    <a:pt x="190" y="445"/>
                    <a:pt x="184" y="440"/>
                  </a:cubicBezTo>
                  <a:cubicBezTo>
                    <a:pt x="145" y="486"/>
                    <a:pt x="119" y="545"/>
                    <a:pt x="85" y="587"/>
                  </a:cubicBezTo>
                  <a:cubicBezTo>
                    <a:pt x="93" y="620"/>
                    <a:pt x="103" y="669"/>
                    <a:pt x="122" y="691"/>
                  </a:cubicBezTo>
                  <a:cubicBezTo>
                    <a:pt x="144" y="698"/>
                    <a:pt x="164" y="704"/>
                    <a:pt x="172" y="730"/>
                  </a:cubicBezTo>
                  <a:cubicBezTo>
                    <a:pt x="168" y="746"/>
                    <a:pt x="142" y="752"/>
                    <a:pt x="149" y="767"/>
                  </a:cubicBezTo>
                  <a:cubicBezTo>
                    <a:pt x="164" y="768"/>
                    <a:pt x="178" y="770"/>
                    <a:pt x="182" y="786"/>
                  </a:cubicBezTo>
                  <a:cubicBezTo>
                    <a:pt x="179" y="801"/>
                    <a:pt x="164" y="805"/>
                    <a:pt x="161" y="819"/>
                  </a:cubicBezTo>
                  <a:cubicBezTo>
                    <a:pt x="172" y="823"/>
                    <a:pt x="183" y="826"/>
                    <a:pt x="199" y="825"/>
                  </a:cubicBezTo>
                  <a:cubicBezTo>
                    <a:pt x="225" y="842"/>
                    <a:pt x="195" y="862"/>
                    <a:pt x="188" y="877"/>
                  </a:cubicBezTo>
                  <a:cubicBezTo>
                    <a:pt x="209" y="883"/>
                    <a:pt x="229" y="890"/>
                    <a:pt x="232" y="914"/>
                  </a:cubicBezTo>
                  <a:cubicBezTo>
                    <a:pt x="221" y="924"/>
                    <a:pt x="208" y="931"/>
                    <a:pt x="199" y="943"/>
                  </a:cubicBezTo>
                  <a:close/>
                  <a:moveTo>
                    <a:pt x="550" y="1646"/>
                  </a:moveTo>
                  <a:cubicBezTo>
                    <a:pt x="549" y="1657"/>
                    <a:pt x="551" y="1664"/>
                    <a:pt x="552" y="1673"/>
                  </a:cubicBezTo>
                  <a:cubicBezTo>
                    <a:pt x="598" y="1693"/>
                    <a:pt x="640" y="1718"/>
                    <a:pt x="685" y="1739"/>
                  </a:cubicBezTo>
                  <a:cubicBezTo>
                    <a:pt x="687" y="1734"/>
                    <a:pt x="691" y="1733"/>
                    <a:pt x="695" y="1731"/>
                  </a:cubicBezTo>
                  <a:cubicBezTo>
                    <a:pt x="663" y="1696"/>
                    <a:pt x="601" y="1690"/>
                    <a:pt x="569" y="1656"/>
                  </a:cubicBezTo>
                  <a:cubicBezTo>
                    <a:pt x="604" y="1667"/>
                    <a:pt x="641" y="1688"/>
                    <a:pt x="672" y="1698"/>
                  </a:cubicBezTo>
                  <a:cubicBezTo>
                    <a:pt x="645" y="1667"/>
                    <a:pt x="598" y="1650"/>
                    <a:pt x="550" y="1646"/>
                  </a:cubicBezTo>
                  <a:close/>
                  <a:moveTo>
                    <a:pt x="556" y="1688"/>
                  </a:moveTo>
                  <a:cubicBezTo>
                    <a:pt x="561" y="1697"/>
                    <a:pt x="563" y="1709"/>
                    <a:pt x="569" y="1717"/>
                  </a:cubicBezTo>
                  <a:cubicBezTo>
                    <a:pt x="598" y="1714"/>
                    <a:pt x="638" y="1756"/>
                    <a:pt x="668" y="1747"/>
                  </a:cubicBezTo>
                  <a:cubicBezTo>
                    <a:pt x="634" y="1725"/>
                    <a:pt x="593" y="1700"/>
                    <a:pt x="556" y="1688"/>
                  </a:cubicBezTo>
                  <a:close/>
                  <a:moveTo>
                    <a:pt x="569" y="1719"/>
                  </a:moveTo>
                  <a:cubicBezTo>
                    <a:pt x="576" y="1744"/>
                    <a:pt x="600" y="1759"/>
                    <a:pt x="612" y="1772"/>
                  </a:cubicBezTo>
                  <a:cubicBezTo>
                    <a:pt x="621" y="1767"/>
                    <a:pt x="635" y="1768"/>
                    <a:pt x="637" y="1756"/>
                  </a:cubicBezTo>
                  <a:cubicBezTo>
                    <a:pt x="614" y="1745"/>
                    <a:pt x="589" y="1734"/>
                    <a:pt x="569" y="1719"/>
                  </a:cubicBezTo>
                  <a:close/>
                  <a:moveTo>
                    <a:pt x="532" y="1642"/>
                  </a:moveTo>
                  <a:cubicBezTo>
                    <a:pt x="497" y="1635"/>
                    <a:pt x="456" y="1640"/>
                    <a:pt x="428" y="1630"/>
                  </a:cubicBezTo>
                  <a:cubicBezTo>
                    <a:pt x="433" y="1659"/>
                    <a:pt x="445" y="1690"/>
                    <a:pt x="455" y="1721"/>
                  </a:cubicBezTo>
                  <a:cubicBezTo>
                    <a:pt x="461" y="1740"/>
                    <a:pt x="467" y="1773"/>
                    <a:pt x="484" y="1785"/>
                  </a:cubicBezTo>
                  <a:cubicBezTo>
                    <a:pt x="486" y="1787"/>
                    <a:pt x="497" y="1790"/>
                    <a:pt x="503" y="1793"/>
                  </a:cubicBezTo>
                  <a:cubicBezTo>
                    <a:pt x="525" y="1804"/>
                    <a:pt x="572" y="1784"/>
                    <a:pt x="594" y="1776"/>
                  </a:cubicBezTo>
                  <a:cubicBezTo>
                    <a:pt x="557" y="1748"/>
                    <a:pt x="543" y="1697"/>
                    <a:pt x="532" y="1642"/>
                  </a:cubicBezTo>
                  <a:close/>
                  <a:moveTo>
                    <a:pt x="358" y="1460"/>
                  </a:moveTo>
                  <a:cubicBezTo>
                    <a:pt x="361" y="1468"/>
                    <a:pt x="358" y="1482"/>
                    <a:pt x="364" y="1487"/>
                  </a:cubicBezTo>
                  <a:cubicBezTo>
                    <a:pt x="375" y="1480"/>
                    <a:pt x="373" y="1462"/>
                    <a:pt x="358" y="1460"/>
                  </a:cubicBezTo>
                  <a:close/>
                  <a:moveTo>
                    <a:pt x="341" y="1392"/>
                  </a:moveTo>
                  <a:cubicBezTo>
                    <a:pt x="347" y="1395"/>
                    <a:pt x="341" y="1410"/>
                    <a:pt x="348" y="1412"/>
                  </a:cubicBezTo>
                  <a:cubicBezTo>
                    <a:pt x="350" y="1407"/>
                    <a:pt x="356" y="1407"/>
                    <a:pt x="356" y="1402"/>
                  </a:cubicBezTo>
                  <a:cubicBezTo>
                    <a:pt x="351" y="1400"/>
                    <a:pt x="346" y="1388"/>
                    <a:pt x="341" y="1392"/>
                  </a:cubicBezTo>
                  <a:close/>
                  <a:moveTo>
                    <a:pt x="317" y="1328"/>
                  </a:moveTo>
                  <a:cubicBezTo>
                    <a:pt x="321" y="1328"/>
                    <a:pt x="317" y="1340"/>
                    <a:pt x="321" y="1344"/>
                  </a:cubicBezTo>
                  <a:cubicBezTo>
                    <a:pt x="324" y="1338"/>
                    <a:pt x="331" y="1336"/>
                    <a:pt x="333" y="1328"/>
                  </a:cubicBezTo>
                  <a:cubicBezTo>
                    <a:pt x="328" y="1329"/>
                    <a:pt x="321" y="1323"/>
                    <a:pt x="317" y="1328"/>
                  </a:cubicBezTo>
                  <a:close/>
                  <a:moveTo>
                    <a:pt x="302" y="1253"/>
                  </a:moveTo>
                  <a:cubicBezTo>
                    <a:pt x="304" y="1258"/>
                    <a:pt x="298" y="1271"/>
                    <a:pt x="306" y="1270"/>
                  </a:cubicBezTo>
                  <a:cubicBezTo>
                    <a:pt x="312" y="1269"/>
                    <a:pt x="310" y="1261"/>
                    <a:pt x="314" y="1257"/>
                  </a:cubicBezTo>
                  <a:cubicBezTo>
                    <a:pt x="312" y="1253"/>
                    <a:pt x="308" y="1252"/>
                    <a:pt x="302" y="1253"/>
                  </a:cubicBezTo>
                  <a:close/>
                  <a:moveTo>
                    <a:pt x="286" y="202"/>
                  </a:moveTo>
                  <a:cubicBezTo>
                    <a:pt x="263" y="151"/>
                    <a:pt x="246" y="94"/>
                    <a:pt x="228" y="37"/>
                  </a:cubicBezTo>
                  <a:cubicBezTo>
                    <a:pt x="209" y="50"/>
                    <a:pt x="193" y="78"/>
                    <a:pt x="174" y="97"/>
                  </a:cubicBezTo>
                  <a:cubicBezTo>
                    <a:pt x="186" y="149"/>
                    <a:pt x="212" y="200"/>
                    <a:pt x="226" y="254"/>
                  </a:cubicBezTo>
                  <a:cubicBezTo>
                    <a:pt x="249" y="246"/>
                    <a:pt x="269" y="220"/>
                    <a:pt x="286" y="202"/>
                  </a:cubicBezTo>
                  <a:close/>
                  <a:moveTo>
                    <a:pt x="244" y="339"/>
                  </a:moveTo>
                  <a:cubicBezTo>
                    <a:pt x="243" y="350"/>
                    <a:pt x="233" y="362"/>
                    <a:pt x="238" y="372"/>
                  </a:cubicBezTo>
                  <a:cubicBezTo>
                    <a:pt x="240" y="368"/>
                    <a:pt x="247" y="368"/>
                    <a:pt x="254" y="368"/>
                  </a:cubicBezTo>
                  <a:cubicBezTo>
                    <a:pt x="250" y="359"/>
                    <a:pt x="249" y="347"/>
                    <a:pt x="244" y="339"/>
                  </a:cubicBezTo>
                  <a:close/>
                  <a:moveTo>
                    <a:pt x="225" y="374"/>
                  </a:moveTo>
                  <a:cubicBezTo>
                    <a:pt x="230" y="343"/>
                    <a:pt x="235" y="306"/>
                    <a:pt x="221" y="281"/>
                  </a:cubicBezTo>
                  <a:cubicBezTo>
                    <a:pt x="167" y="316"/>
                    <a:pt x="120" y="375"/>
                    <a:pt x="74" y="424"/>
                  </a:cubicBezTo>
                  <a:cubicBezTo>
                    <a:pt x="76" y="432"/>
                    <a:pt x="80" y="438"/>
                    <a:pt x="83" y="446"/>
                  </a:cubicBezTo>
                  <a:cubicBezTo>
                    <a:pt x="85" y="442"/>
                    <a:pt x="84" y="432"/>
                    <a:pt x="91" y="428"/>
                  </a:cubicBezTo>
                  <a:cubicBezTo>
                    <a:pt x="96" y="460"/>
                    <a:pt x="88" y="489"/>
                    <a:pt x="103" y="508"/>
                  </a:cubicBezTo>
                  <a:cubicBezTo>
                    <a:pt x="105" y="477"/>
                    <a:pt x="109" y="440"/>
                    <a:pt x="118" y="422"/>
                  </a:cubicBezTo>
                  <a:cubicBezTo>
                    <a:pt x="119" y="445"/>
                    <a:pt x="116" y="469"/>
                    <a:pt x="114" y="496"/>
                  </a:cubicBezTo>
                  <a:cubicBezTo>
                    <a:pt x="138" y="478"/>
                    <a:pt x="125" y="424"/>
                    <a:pt x="145" y="403"/>
                  </a:cubicBezTo>
                  <a:cubicBezTo>
                    <a:pt x="145" y="426"/>
                    <a:pt x="139" y="452"/>
                    <a:pt x="139" y="473"/>
                  </a:cubicBezTo>
                  <a:cubicBezTo>
                    <a:pt x="150" y="454"/>
                    <a:pt x="156" y="424"/>
                    <a:pt x="159" y="399"/>
                  </a:cubicBezTo>
                  <a:cubicBezTo>
                    <a:pt x="160" y="386"/>
                    <a:pt x="158" y="366"/>
                    <a:pt x="168" y="362"/>
                  </a:cubicBezTo>
                  <a:cubicBezTo>
                    <a:pt x="167" y="395"/>
                    <a:pt x="163" y="415"/>
                    <a:pt x="165" y="442"/>
                  </a:cubicBezTo>
                  <a:cubicBezTo>
                    <a:pt x="193" y="420"/>
                    <a:pt x="184" y="369"/>
                    <a:pt x="194" y="341"/>
                  </a:cubicBezTo>
                  <a:cubicBezTo>
                    <a:pt x="202" y="354"/>
                    <a:pt x="193" y="390"/>
                    <a:pt x="199" y="399"/>
                  </a:cubicBezTo>
                  <a:cubicBezTo>
                    <a:pt x="207" y="390"/>
                    <a:pt x="211" y="378"/>
                    <a:pt x="225" y="374"/>
                  </a:cubicBezTo>
                  <a:close/>
                  <a:moveTo>
                    <a:pt x="215" y="258"/>
                  </a:moveTo>
                  <a:cubicBezTo>
                    <a:pt x="195" y="207"/>
                    <a:pt x="182" y="160"/>
                    <a:pt x="159" y="111"/>
                  </a:cubicBezTo>
                  <a:cubicBezTo>
                    <a:pt x="135" y="142"/>
                    <a:pt x="105" y="167"/>
                    <a:pt x="77" y="194"/>
                  </a:cubicBezTo>
                  <a:cubicBezTo>
                    <a:pt x="62" y="210"/>
                    <a:pt x="52" y="232"/>
                    <a:pt x="31" y="242"/>
                  </a:cubicBezTo>
                  <a:cubicBezTo>
                    <a:pt x="28" y="259"/>
                    <a:pt x="17" y="270"/>
                    <a:pt x="31" y="287"/>
                  </a:cubicBezTo>
                  <a:cubicBezTo>
                    <a:pt x="35" y="275"/>
                    <a:pt x="34" y="259"/>
                    <a:pt x="45" y="254"/>
                  </a:cubicBezTo>
                  <a:cubicBezTo>
                    <a:pt x="50" y="277"/>
                    <a:pt x="25" y="309"/>
                    <a:pt x="46" y="326"/>
                  </a:cubicBezTo>
                  <a:cubicBezTo>
                    <a:pt x="49" y="291"/>
                    <a:pt x="53" y="249"/>
                    <a:pt x="70" y="235"/>
                  </a:cubicBezTo>
                  <a:cubicBezTo>
                    <a:pt x="61" y="273"/>
                    <a:pt x="57" y="316"/>
                    <a:pt x="54" y="360"/>
                  </a:cubicBezTo>
                  <a:cubicBezTo>
                    <a:pt x="62" y="365"/>
                    <a:pt x="60" y="389"/>
                    <a:pt x="68" y="388"/>
                  </a:cubicBezTo>
                  <a:cubicBezTo>
                    <a:pt x="69" y="331"/>
                    <a:pt x="84" y="271"/>
                    <a:pt x="101" y="223"/>
                  </a:cubicBezTo>
                  <a:cubicBezTo>
                    <a:pt x="99" y="280"/>
                    <a:pt x="72" y="337"/>
                    <a:pt x="81" y="395"/>
                  </a:cubicBezTo>
                  <a:cubicBezTo>
                    <a:pt x="83" y="388"/>
                    <a:pt x="87" y="382"/>
                    <a:pt x="93" y="378"/>
                  </a:cubicBezTo>
                  <a:cubicBezTo>
                    <a:pt x="100" y="334"/>
                    <a:pt x="107" y="287"/>
                    <a:pt x="112" y="250"/>
                  </a:cubicBezTo>
                  <a:cubicBezTo>
                    <a:pt x="114" y="239"/>
                    <a:pt x="114" y="222"/>
                    <a:pt x="124" y="219"/>
                  </a:cubicBezTo>
                  <a:cubicBezTo>
                    <a:pt x="123" y="269"/>
                    <a:pt x="112" y="309"/>
                    <a:pt x="108" y="357"/>
                  </a:cubicBezTo>
                  <a:cubicBezTo>
                    <a:pt x="117" y="355"/>
                    <a:pt x="116" y="343"/>
                    <a:pt x="126" y="343"/>
                  </a:cubicBezTo>
                  <a:cubicBezTo>
                    <a:pt x="125" y="339"/>
                    <a:pt x="123" y="336"/>
                    <a:pt x="124" y="330"/>
                  </a:cubicBezTo>
                  <a:cubicBezTo>
                    <a:pt x="133" y="317"/>
                    <a:pt x="132" y="297"/>
                    <a:pt x="135" y="277"/>
                  </a:cubicBezTo>
                  <a:cubicBezTo>
                    <a:pt x="140" y="253"/>
                    <a:pt x="147" y="230"/>
                    <a:pt x="151" y="202"/>
                  </a:cubicBezTo>
                  <a:cubicBezTo>
                    <a:pt x="152" y="192"/>
                    <a:pt x="152" y="175"/>
                    <a:pt x="163" y="171"/>
                  </a:cubicBezTo>
                  <a:cubicBezTo>
                    <a:pt x="166" y="215"/>
                    <a:pt x="143" y="267"/>
                    <a:pt x="141" y="324"/>
                  </a:cubicBezTo>
                  <a:cubicBezTo>
                    <a:pt x="169" y="311"/>
                    <a:pt x="157" y="239"/>
                    <a:pt x="182" y="211"/>
                  </a:cubicBezTo>
                  <a:cubicBezTo>
                    <a:pt x="179" y="240"/>
                    <a:pt x="170" y="269"/>
                    <a:pt x="170" y="295"/>
                  </a:cubicBezTo>
                  <a:cubicBezTo>
                    <a:pt x="196" y="290"/>
                    <a:pt x="186" y="251"/>
                    <a:pt x="199" y="235"/>
                  </a:cubicBezTo>
                  <a:cubicBezTo>
                    <a:pt x="203" y="245"/>
                    <a:pt x="204" y="256"/>
                    <a:pt x="201" y="268"/>
                  </a:cubicBezTo>
                  <a:cubicBezTo>
                    <a:pt x="205" y="270"/>
                    <a:pt x="213" y="264"/>
                    <a:pt x="215" y="258"/>
                  </a:cubicBezTo>
                  <a:close/>
                  <a:moveTo>
                    <a:pt x="184" y="897"/>
                  </a:moveTo>
                  <a:cubicBezTo>
                    <a:pt x="192" y="904"/>
                    <a:pt x="185" y="916"/>
                    <a:pt x="194" y="924"/>
                  </a:cubicBezTo>
                  <a:cubicBezTo>
                    <a:pt x="199" y="918"/>
                    <a:pt x="203" y="914"/>
                    <a:pt x="203" y="906"/>
                  </a:cubicBezTo>
                  <a:cubicBezTo>
                    <a:pt x="194" y="907"/>
                    <a:pt x="191" y="892"/>
                    <a:pt x="184" y="897"/>
                  </a:cubicBezTo>
                  <a:close/>
                  <a:moveTo>
                    <a:pt x="168" y="841"/>
                  </a:moveTo>
                  <a:cubicBezTo>
                    <a:pt x="172" y="843"/>
                    <a:pt x="168" y="856"/>
                    <a:pt x="172" y="862"/>
                  </a:cubicBezTo>
                  <a:cubicBezTo>
                    <a:pt x="176" y="855"/>
                    <a:pt x="184" y="853"/>
                    <a:pt x="182" y="841"/>
                  </a:cubicBezTo>
                  <a:cubicBezTo>
                    <a:pt x="176" y="843"/>
                    <a:pt x="169" y="837"/>
                    <a:pt x="168" y="841"/>
                  </a:cubicBezTo>
                  <a:close/>
                  <a:moveTo>
                    <a:pt x="155" y="786"/>
                  </a:moveTo>
                  <a:cubicBezTo>
                    <a:pt x="147" y="784"/>
                    <a:pt x="147" y="798"/>
                    <a:pt x="155" y="796"/>
                  </a:cubicBezTo>
                  <a:cubicBezTo>
                    <a:pt x="155" y="791"/>
                    <a:pt x="158" y="790"/>
                    <a:pt x="155" y="786"/>
                  </a:cubicBezTo>
                  <a:close/>
                  <a:moveTo>
                    <a:pt x="143" y="721"/>
                  </a:moveTo>
                  <a:cubicBezTo>
                    <a:pt x="139" y="724"/>
                    <a:pt x="134" y="712"/>
                    <a:pt x="126" y="713"/>
                  </a:cubicBezTo>
                  <a:cubicBezTo>
                    <a:pt x="127" y="723"/>
                    <a:pt x="131" y="730"/>
                    <a:pt x="134" y="738"/>
                  </a:cubicBezTo>
                  <a:cubicBezTo>
                    <a:pt x="140" y="736"/>
                    <a:pt x="143" y="732"/>
                    <a:pt x="147" y="728"/>
                  </a:cubicBezTo>
                  <a:cubicBezTo>
                    <a:pt x="142" y="730"/>
                    <a:pt x="148" y="719"/>
                    <a:pt x="143" y="7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30"/>
            <p:cNvSpPr/>
            <p:nvPr/>
          </p:nvSpPr>
          <p:spPr bwMode="auto">
            <a:xfrm>
              <a:off x="4619625" y="2259013"/>
              <a:ext cx="312738" cy="731838"/>
            </a:xfrm>
            <a:custGeom>
              <a:avLst/>
              <a:gdLst>
                <a:gd name="T0" fmla="*/ 476 w 486"/>
                <a:gd name="T1" fmla="*/ 1130 h 1132"/>
                <a:gd name="T2" fmla="*/ 325 w 486"/>
                <a:gd name="T3" fmla="*/ 1080 h 1132"/>
                <a:gd name="T4" fmla="*/ 278 w 486"/>
                <a:gd name="T5" fmla="*/ 941 h 1132"/>
                <a:gd name="T6" fmla="*/ 203 w 486"/>
                <a:gd name="T7" fmla="*/ 683 h 1132"/>
                <a:gd name="T8" fmla="*/ 143 w 486"/>
                <a:gd name="T9" fmla="*/ 519 h 1132"/>
                <a:gd name="T10" fmla="*/ 90 w 486"/>
                <a:gd name="T11" fmla="*/ 347 h 1132"/>
                <a:gd name="T12" fmla="*/ 69 w 486"/>
                <a:gd name="T13" fmla="*/ 288 h 1132"/>
                <a:gd name="T14" fmla="*/ 50 w 486"/>
                <a:gd name="T15" fmla="*/ 230 h 1132"/>
                <a:gd name="T16" fmla="*/ 32 w 486"/>
                <a:gd name="T17" fmla="*/ 174 h 1132"/>
                <a:gd name="T18" fmla="*/ 19 w 486"/>
                <a:gd name="T19" fmla="*/ 83 h 1132"/>
                <a:gd name="T20" fmla="*/ 63 w 486"/>
                <a:gd name="T21" fmla="*/ 27 h 1132"/>
                <a:gd name="T22" fmla="*/ 106 w 486"/>
                <a:gd name="T23" fmla="*/ 0 h 1132"/>
                <a:gd name="T24" fmla="*/ 141 w 486"/>
                <a:gd name="T25" fmla="*/ 58 h 1132"/>
                <a:gd name="T26" fmla="*/ 148 w 486"/>
                <a:gd name="T27" fmla="*/ 126 h 1132"/>
                <a:gd name="T28" fmla="*/ 110 w 486"/>
                <a:gd name="T29" fmla="*/ 25 h 1132"/>
                <a:gd name="T30" fmla="*/ 38 w 486"/>
                <a:gd name="T31" fmla="*/ 85 h 1132"/>
                <a:gd name="T32" fmla="*/ 61 w 486"/>
                <a:gd name="T33" fmla="*/ 217 h 1132"/>
                <a:gd name="T34" fmla="*/ 86 w 486"/>
                <a:gd name="T35" fmla="*/ 304 h 1132"/>
                <a:gd name="T36" fmla="*/ 106 w 486"/>
                <a:gd name="T37" fmla="*/ 345 h 1132"/>
                <a:gd name="T38" fmla="*/ 160 w 486"/>
                <a:gd name="T39" fmla="*/ 519 h 1132"/>
                <a:gd name="T40" fmla="*/ 297 w 486"/>
                <a:gd name="T41" fmla="*/ 960 h 1132"/>
                <a:gd name="T42" fmla="*/ 323 w 486"/>
                <a:gd name="T43" fmla="*/ 1045 h 1132"/>
                <a:gd name="T44" fmla="*/ 369 w 486"/>
                <a:gd name="T45" fmla="*/ 1080 h 1132"/>
                <a:gd name="T46" fmla="*/ 458 w 486"/>
                <a:gd name="T47" fmla="*/ 1113 h 1132"/>
                <a:gd name="T48" fmla="*/ 431 w 486"/>
                <a:gd name="T49" fmla="*/ 974 h 1132"/>
                <a:gd name="T50" fmla="*/ 344 w 486"/>
                <a:gd name="T51" fmla="*/ 707 h 1132"/>
                <a:gd name="T52" fmla="*/ 319 w 486"/>
                <a:gd name="T53" fmla="*/ 643 h 1132"/>
                <a:gd name="T54" fmla="*/ 305 w 486"/>
                <a:gd name="T55" fmla="*/ 573 h 1132"/>
                <a:gd name="T56" fmla="*/ 299 w 486"/>
                <a:gd name="T57" fmla="*/ 534 h 1132"/>
                <a:gd name="T58" fmla="*/ 336 w 486"/>
                <a:gd name="T59" fmla="*/ 648 h 1132"/>
                <a:gd name="T60" fmla="*/ 477 w 486"/>
                <a:gd name="T61" fmla="*/ 1109 h 1132"/>
                <a:gd name="T62" fmla="*/ 476 w 486"/>
                <a:gd name="T63" fmla="*/ 113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6" h="1132">
                  <a:moveTo>
                    <a:pt x="476" y="1130"/>
                  </a:moveTo>
                  <a:cubicBezTo>
                    <a:pt x="415" y="1132"/>
                    <a:pt x="370" y="1099"/>
                    <a:pt x="325" y="1080"/>
                  </a:cubicBezTo>
                  <a:cubicBezTo>
                    <a:pt x="309" y="1044"/>
                    <a:pt x="293" y="989"/>
                    <a:pt x="278" y="941"/>
                  </a:cubicBezTo>
                  <a:cubicBezTo>
                    <a:pt x="253" y="858"/>
                    <a:pt x="230" y="769"/>
                    <a:pt x="203" y="683"/>
                  </a:cubicBezTo>
                  <a:cubicBezTo>
                    <a:pt x="184" y="626"/>
                    <a:pt x="162" y="573"/>
                    <a:pt x="143" y="519"/>
                  </a:cubicBezTo>
                  <a:cubicBezTo>
                    <a:pt x="122" y="461"/>
                    <a:pt x="110" y="402"/>
                    <a:pt x="90" y="347"/>
                  </a:cubicBezTo>
                  <a:cubicBezTo>
                    <a:pt x="84" y="328"/>
                    <a:pt x="75" y="310"/>
                    <a:pt x="69" y="288"/>
                  </a:cubicBezTo>
                  <a:cubicBezTo>
                    <a:pt x="64" y="269"/>
                    <a:pt x="56" y="250"/>
                    <a:pt x="50" y="230"/>
                  </a:cubicBezTo>
                  <a:cubicBezTo>
                    <a:pt x="45" y="214"/>
                    <a:pt x="39" y="193"/>
                    <a:pt x="32" y="174"/>
                  </a:cubicBezTo>
                  <a:cubicBezTo>
                    <a:pt x="20" y="142"/>
                    <a:pt x="0" y="122"/>
                    <a:pt x="19" y="83"/>
                  </a:cubicBezTo>
                  <a:cubicBezTo>
                    <a:pt x="24" y="73"/>
                    <a:pt x="52" y="37"/>
                    <a:pt x="63" y="27"/>
                  </a:cubicBezTo>
                  <a:cubicBezTo>
                    <a:pt x="73" y="18"/>
                    <a:pt x="103" y="0"/>
                    <a:pt x="106" y="0"/>
                  </a:cubicBezTo>
                  <a:cubicBezTo>
                    <a:pt x="126" y="2"/>
                    <a:pt x="135" y="36"/>
                    <a:pt x="141" y="58"/>
                  </a:cubicBezTo>
                  <a:cubicBezTo>
                    <a:pt x="147" y="83"/>
                    <a:pt x="162" y="111"/>
                    <a:pt x="148" y="126"/>
                  </a:cubicBezTo>
                  <a:cubicBezTo>
                    <a:pt x="126" y="98"/>
                    <a:pt x="129" y="50"/>
                    <a:pt x="110" y="25"/>
                  </a:cubicBezTo>
                  <a:cubicBezTo>
                    <a:pt x="80" y="24"/>
                    <a:pt x="52" y="60"/>
                    <a:pt x="38" y="85"/>
                  </a:cubicBezTo>
                  <a:cubicBezTo>
                    <a:pt x="18" y="122"/>
                    <a:pt x="47" y="172"/>
                    <a:pt x="61" y="217"/>
                  </a:cubicBezTo>
                  <a:cubicBezTo>
                    <a:pt x="71" y="247"/>
                    <a:pt x="78" y="277"/>
                    <a:pt x="86" y="304"/>
                  </a:cubicBezTo>
                  <a:cubicBezTo>
                    <a:pt x="91" y="318"/>
                    <a:pt x="101" y="330"/>
                    <a:pt x="106" y="345"/>
                  </a:cubicBezTo>
                  <a:cubicBezTo>
                    <a:pt x="125" y="400"/>
                    <a:pt x="137" y="460"/>
                    <a:pt x="160" y="519"/>
                  </a:cubicBezTo>
                  <a:cubicBezTo>
                    <a:pt x="214" y="659"/>
                    <a:pt x="251" y="813"/>
                    <a:pt x="297" y="960"/>
                  </a:cubicBezTo>
                  <a:cubicBezTo>
                    <a:pt x="307" y="989"/>
                    <a:pt x="318" y="1016"/>
                    <a:pt x="323" y="1045"/>
                  </a:cubicBezTo>
                  <a:cubicBezTo>
                    <a:pt x="334" y="1061"/>
                    <a:pt x="351" y="1071"/>
                    <a:pt x="369" y="1080"/>
                  </a:cubicBezTo>
                  <a:cubicBezTo>
                    <a:pt x="395" y="1093"/>
                    <a:pt x="418" y="1113"/>
                    <a:pt x="458" y="1113"/>
                  </a:cubicBezTo>
                  <a:cubicBezTo>
                    <a:pt x="463" y="1065"/>
                    <a:pt x="442" y="1019"/>
                    <a:pt x="431" y="974"/>
                  </a:cubicBezTo>
                  <a:cubicBezTo>
                    <a:pt x="408" y="882"/>
                    <a:pt x="375" y="793"/>
                    <a:pt x="344" y="707"/>
                  </a:cubicBezTo>
                  <a:cubicBezTo>
                    <a:pt x="336" y="685"/>
                    <a:pt x="326" y="664"/>
                    <a:pt x="319" y="643"/>
                  </a:cubicBezTo>
                  <a:cubicBezTo>
                    <a:pt x="311" y="620"/>
                    <a:pt x="311" y="596"/>
                    <a:pt x="305" y="573"/>
                  </a:cubicBezTo>
                  <a:cubicBezTo>
                    <a:pt x="302" y="560"/>
                    <a:pt x="288" y="546"/>
                    <a:pt x="299" y="534"/>
                  </a:cubicBezTo>
                  <a:cubicBezTo>
                    <a:pt x="323" y="564"/>
                    <a:pt x="322" y="610"/>
                    <a:pt x="336" y="648"/>
                  </a:cubicBezTo>
                  <a:cubicBezTo>
                    <a:pt x="389" y="792"/>
                    <a:pt x="449" y="949"/>
                    <a:pt x="477" y="1109"/>
                  </a:cubicBezTo>
                  <a:cubicBezTo>
                    <a:pt x="486" y="1109"/>
                    <a:pt x="479" y="1125"/>
                    <a:pt x="476" y="1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9363821" y="4869443"/>
            <a:ext cx="2086053" cy="1839588"/>
            <a:chOff x="7750175" y="5213350"/>
            <a:chExt cx="1303338" cy="1149350"/>
          </a:xfrm>
        </p:grpSpPr>
        <p:sp>
          <p:nvSpPr>
            <p:cNvPr id="181" name="Freeform 131"/>
            <p:cNvSpPr>
              <a:spLocks noEditPoints="1"/>
            </p:cNvSpPr>
            <p:nvPr/>
          </p:nvSpPr>
          <p:spPr bwMode="auto">
            <a:xfrm>
              <a:off x="8975725" y="5327650"/>
              <a:ext cx="49213" cy="46038"/>
            </a:xfrm>
            <a:custGeom>
              <a:avLst/>
              <a:gdLst>
                <a:gd name="T0" fmla="*/ 25 w 76"/>
                <a:gd name="T1" fmla="*/ 2 h 71"/>
                <a:gd name="T2" fmla="*/ 35 w 76"/>
                <a:gd name="T3" fmla="*/ 8 h 71"/>
                <a:gd name="T4" fmla="*/ 44 w 76"/>
                <a:gd name="T5" fmla="*/ 0 h 71"/>
                <a:gd name="T6" fmla="*/ 11 w 76"/>
                <a:gd name="T7" fmla="*/ 49 h 71"/>
                <a:gd name="T8" fmla="*/ 25 w 76"/>
                <a:gd name="T9" fmla="*/ 2 h 71"/>
                <a:gd name="T10" fmla="*/ 19 w 76"/>
                <a:gd name="T11" fmla="*/ 31 h 71"/>
                <a:gd name="T12" fmla="*/ 29 w 76"/>
                <a:gd name="T13" fmla="*/ 39 h 71"/>
                <a:gd name="T14" fmla="*/ 39 w 76"/>
                <a:gd name="T15" fmla="*/ 14 h 71"/>
                <a:gd name="T16" fmla="*/ 19 w 76"/>
                <a:gd name="T17" fmla="*/ 3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1">
                  <a:moveTo>
                    <a:pt x="25" y="2"/>
                  </a:moveTo>
                  <a:cubicBezTo>
                    <a:pt x="30" y="2"/>
                    <a:pt x="35" y="2"/>
                    <a:pt x="35" y="8"/>
                  </a:cubicBezTo>
                  <a:cubicBezTo>
                    <a:pt x="41" y="8"/>
                    <a:pt x="39" y="0"/>
                    <a:pt x="44" y="0"/>
                  </a:cubicBezTo>
                  <a:cubicBezTo>
                    <a:pt x="76" y="23"/>
                    <a:pt x="31" y="71"/>
                    <a:pt x="11" y="49"/>
                  </a:cubicBezTo>
                  <a:cubicBezTo>
                    <a:pt x="0" y="37"/>
                    <a:pt x="5" y="6"/>
                    <a:pt x="25" y="2"/>
                  </a:cubicBezTo>
                  <a:close/>
                  <a:moveTo>
                    <a:pt x="19" y="31"/>
                  </a:moveTo>
                  <a:cubicBezTo>
                    <a:pt x="23" y="33"/>
                    <a:pt x="23" y="39"/>
                    <a:pt x="29" y="39"/>
                  </a:cubicBezTo>
                  <a:cubicBezTo>
                    <a:pt x="36" y="34"/>
                    <a:pt x="40" y="27"/>
                    <a:pt x="39" y="14"/>
                  </a:cubicBezTo>
                  <a:cubicBezTo>
                    <a:pt x="29" y="17"/>
                    <a:pt x="20" y="20"/>
                    <a:pt x="19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32"/>
            <p:cNvSpPr>
              <a:spLocks noEditPoints="1"/>
            </p:cNvSpPr>
            <p:nvPr/>
          </p:nvSpPr>
          <p:spPr bwMode="auto">
            <a:xfrm>
              <a:off x="8945563" y="5387975"/>
              <a:ext cx="41275" cy="38100"/>
            </a:xfrm>
            <a:custGeom>
              <a:avLst/>
              <a:gdLst>
                <a:gd name="T0" fmla="*/ 65 w 65"/>
                <a:gd name="T1" fmla="*/ 16 h 60"/>
                <a:gd name="T2" fmla="*/ 55 w 65"/>
                <a:gd name="T3" fmla="*/ 49 h 60"/>
                <a:gd name="T4" fmla="*/ 24 w 65"/>
                <a:gd name="T5" fmla="*/ 57 h 60"/>
                <a:gd name="T6" fmla="*/ 32 w 65"/>
                <a:gd name="T7" fmla="*/ 0 h 60"/>
                <a:gd name="T8" fmla="*/ 65 w 65"/>
                <a:gd name="T9" fmla="*/ 16 h 60"/>
                <a:gd name="T10" fmla="*/ 30 w 65"/>
                <a:gd name="T11" fmla="*/ 18 h 60"/>
                <a:gd name="T12" fmla="*/ 28 w 65"/>
                <a:gd name="T13" fmla="*/ 41 h 60"/>
                <a:gd name="T14" fmla="*/ 47 w 65"/>
                <a:gd name="T15" fmla="*/ 28 h 60"/>
                <a:gd name="T16" fmla="*/ 30 w 65"/>
                <a:gd name="T17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0">
                  <a:moveTo>
                    <a:pt x="65" y="16"/>
                  </a:moveTo>
                  <a:cubicBezTo>
                    <a:pt x="65" y="31"/>
                    <a:pt x="61" y="37"/>
                    <a:pt x="55" y="49"/>
                  </a:cubicBezTo>
                  <a:cubicBezTo>
                    <a:pt x="42" y="51"/>
                    <a:pt x="33" y="60"/>
                    <a:pt x="24" y="57"/>
                  </a:cubicBezTo>
                  <a:cubicBezTo>
                    <a:pt x="0" y="48"/>
                    <a:pt x="4" y="6"/>
                    <a:pt x="32" y="0"/>
                  </a:cubicBezTo>
                  <a:cubicBezTo>
                    <a:pt x="44" y="4"/>
                    <a:pt x="50" y="14"/>
                    <a:pt x="65" y="16"/>
                  </a:cubicBezTo>
                  <a:close/>
                  <a:moveTo>
                    <a:pt x="30" y="18"/>
                  </a:moveTo>
                  <a:cubicBezTo>
                    <a:pt x="24" y="22"/>
                    <a:pt x="21" y="36"/>
                    <a:pt x="28" y="41"/>
                  </a:cubicBezTo>
                  <a:cubicBezTo>
                    <a:pt x="35" y="40"/>
                    <a:pt x="45" y="39"/>
                    <a:pt x="47" y="28"/>
                  </a:cubicBezTo>
                  <a:cubicBezTo>
                    <a:pt x="43" y="22"/>
                    <a:pt x="39" y="17"/>
                    <a:pt x="3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33"/>
            <p:cNvSpPr>
              <a:spLocks noEditPoints="1"/>
            </p:cNvSpPr>
            <p:nvPr/>
          </p:nvSpPr>
          <p:spPr bwMode="auto">
            <a:xfrm>
              <a:off x="8710613" y="5246688"/>
              <a:ext cx="42863" cy="47625"/>
            </a:xfrm>
            <a:custGeom>
              <a:avLst/>
              <a:gdLst>
                <a:gd name="T0" fmla="*/ 19 w 66"/>
                <a:gd name="T1" fmla="*/ 64 h 72"/>
                <a:gd name="T2" fmla="*/ 25 w 66"/>
                <a:gd name="T3" fmla="*/ 5 h 72"/>
                <a:gd name="T4" fmla="*/ 19 w 66"/>
                <a:gd name="T5" fmla="*/ 64 h 72"/>
                <a:gd name="T6" fmla="*/ 21 w 66"/>
                <a:gd name="T7" fmla="*/ 29 h 72"/>
                <a:gd name="T8" fmla="*/ 29 w 66"/>
                <a:gd name="T9" fmla="*/ 49 h 72"/>
                <a:gd name="T10" fmla="*/ 39 w 66"/>
                <a:gd name="T11" fmla="*/ 25 h 72"/>
                <a:gd name="T12" fmla="*/ 21 w 66"/>
                <a:gd name="T13" fmla="*/ 2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2">
                  <a:moveTo>
                    <a:pt x="19" y="64"/>
                  </a:moveTo>
                  <a:cubicBezTo>
                    <a:pt x="0" y="50"/>
                    <a:pt x="1" y="9"/>
                    <a:pt x="25" y="5"/>
                  </a:cubicBezTo>
                  <a:cubicBezTo>
                    <a:pt x="60" y="0"/>
                    <a:pt x="66" y="72"/>
                    <a:pt x="19" y="64"/>
                  </a:cubicBezTo>
                  <a:close/>
                  <a:moveTo>
                    <a:pt x="21" y="29"/>
                  </a:moveTo>
                  <a:cubicBezTo>
                    <a:pt x="22" y="37"/>
                    <a:pt x="24" y="44"/>
                    <a:pt x="29" y="49"/>
                  </a:cubicBezTo>
                  <a:cubicBezTo>
                    <a:pt x="39" y="44"/>
                    <a:pt x="38" y="37"/>
                    <a:pt x="39" y="25"/>
                  </a:cubicBezTo>
                  <a:cubicBezTo>
                    <a:pt x="31" y="20"/>
                    <a:pt x="27" y="26"/>
                    <a:pt x="2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34"/>
            <p:cNvSpPr>
              <a:spLocks noEditPoints="1"/>
            </p:cNvSpPr>
            <p:nvPr/>
          </p:nvSpPr>
          <p:spPr bwMode="auto">
            <a:xfrm>
              <a:off x="8691563" y="5313363"/>
              <a:ext cx="36513" cy="39688"/>
            </a:xfrm>
            <a:custGeom>
              <a:avLst/>
              <a:gdLst>
                <a:gd name="T0" fmla="*/ 18 w 58"/>
                <a:gd name="T1" fmla="*/ 0 h 60"/>
                <a:gd name="T2" fmla="*/ 55 w 58"/>
                <a:gd name="T3" fmla="*/ 12 h 60"/>
                <a:gd name="T4" fmla="*/ 24 w 58"/>
                <a:gd name="T5" fmla="*/ 57 h 60"/>
                <a:gd name="T6" fmla="*/ 18 w 58"/>
                <a:gd name="T7" fmla="*/ 0 h 60"/>
                <a:gd name="T8" fmla="*/ 26 w 58"/>
                <a:gd name="T9" fmla="*/ 16 h 60"/>
                <a:gd name="T10" fmla="*/ 24 w 58"/>
                <a:gd name="T11" fmla="*/ 34 h 60"/>
                <a:gd name="T12" fmla="*/ 41 w 58"/>
                <a:gd name="T13" fmla="*/ 16 h 60"/>
                <a:gd name="T14" fmla="*/ 26 w 58"/>
                <a:gd name="T15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60">
                  <a:moveTo>
                    <a:pt x="18" y="0"/>
                  </a:moveTo>
                  <a:cubicBezTo>
                    <a:pt x="37" y="1"/>
                    <a:pt x="43" y="9"/>
                    <a:pt x="55" y="12"/>
                  </a:cubicBezTo>
                  <a:cubicBezTo>
                    <a:pt x="58" y="38"/>
                    <a:pt x="38" y="60"/>
                    <a:pt x="24" y="57"/>
                  </a:cubicBezTo>
                  <a:cubicBezTo>
                    <a:pt x="3" y="53"/>
                    <a:pt x="0" y="16"/>
                    <a:pt x="18" y="0"/>
                  </a:cubicBezTo>
                  <a:close/>
                  <a:moveTo>
                    <a:pt x="26" y="16"/>
                  </a:moveTo>
                  <a:cubicBezTo>
                    <a:pt x="26" y="23"/>
                    <a:pt x="22" y="26"/>
                    <a:pt x="24" y="34"/>
                  </a:cubicBezTo>
                  <a:cubicBezTo>
                    <a:pt x="34" y="39"/>
                    <a:pt x="37" y="24"/>
                    <a:pt x="41" y="16"/>
                  </a:cubicBezTo>
                  <a:cubicBezTo>
                    <a:pt x="36" y="13"/>
                    <a:pt x="30" y="16"/>
                    <a:pt x="2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35"/>
            <p:cNvSpPr/>
            <p:nvPr/>
          </p:nvSpPr>
          <p:spPr bwMode="auto">
            <a:xfrm>
              <a:off x="7870825" y="5510213"/>
              <a:ext cx="4763" cy="6350"/>
            </a:xfrm>
            <a:custGeom>
              <a:avLst/>
              <a:gdLst>
                <a:gd name="T0" fmla="*/ 8 w 8"/>
                <a:gd name="T1" fmla="*/ 0 h 10"/>
                <a:gd name="T2" fmla="*/ 6 w 8"/>
                <a:gd name="T3" fmla="*/ 10 h 10"/>
                <a:gd name="T4" fmla="*/ 0 w 8"/>
                <a:gd name="T5" fmla="*/ 8 h 10"/>
                <a:gd name="T6" fmla="*/ 8 w 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5"/>
                    <a:pt x="8" y="8"/>
                    <a:pt x="6" y="10"/>
                  </a:cubicBezTo>
                  <a:cubicBezTo>
                    <a:pt x="4" y="9"/>
                    <a:pt x="3" y="8"/>
                    <a:pt x="0" y="8"/>
                  </a:cubicBezTo>
                  <a:cubicBezTo>
                    <a:pt x="0" y="3"/>
                    <a:pt x="3" y="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36"/>
            <p:cNvSpPr>
              <a:spLocks noEditPoints="1"/>
            </p:cNvSpPr>
            <p:nvPr/>
          </p:nvSpPr>
          <p:spPr bwMode="auto">
            <a:xfrm>
              <a:off x="7750175" y="5213350"/>
              <a:ext cx="1303338" cy="1149350"/>
            </a:xfrm>
            <a:custGeom>
              <a:avLst/>
              <a:gdLst>
                <a:gd name="T0" fmla="*/ 115 w 2018"/>
                <a:gd name="T1" fmla="*/ 1063 h 1779"/>
                <a:gd name="T2" fmla="*/ 72 w 2018"/>
                <a:gd name="T3" fmla="*/ 202 h 1779"/>
                <a:gd name="T4" fmla="*/ 700 w 2018"/>
                <a:gd name="T5" fmla="*/ 52 h 1779"/>
                <a:gd name="T6" fmla="*/ 1360 w 2018"/>
                <a:gd name="T7" fmla="*/ 285 h 1779"/>
                <a:gd name="T8" fmla="*/ 1435 w 2018"/>
                <a:gd name="T9" fmla="*/ 251 h 1779"/>
                <a:gd name="T10" fmla="*/ 1886 w 2018"/>
                <a:gd name="T11" fmla="*/ 83 h 1779"/>
                <a:gd name="T12" fmla="*/ 1958 w 2018"/>
                <a:gd name="T13" fmla="*/ 375 h 1779"/>
                <a:gd name="T14" fmla="*/ 1838 w 2018"/>
                <a:gd name="T15" fmla="*/ 1281 h 1779"/>
                <a:gd name="T16" fmla="*/ 1382 w 2018"/>
                <a:gd name="T17" fmla="*/ 1069 h 1779"/>
                <a:gd name="T18" fmla="*/ 1280 w 2018"/>
                <a:gd name="T19" fmla="*/ 1302 h 1779"/>
                <a:gd name="T20" fmla="*/ 1050 w 2018"/>
                <a:gd name="T21" fmla="*/ 1314 h 1779"/>
                <a:gd name="T22" fmla="*/ 917 w 2018"/>
                <a:gd name="T23" fmla="*/ 1194 h 1779"/>
                <a:gd name="T24" fmla="*/ 860 w 2018"/>
                <a:gd name="T25" fmla="*/ 665 h 1779"/>
                <a:gd name="T26" fmla="*/ 537 w 2018"/>
                <a:gd name="T27" fmla="*/ 706 h 1779"/>
                <a:gd name="T28" fmla="*/ 402 w 2018"/>
                <a:gd name="T29" fmla="*/ 1765 h 1779"/>
                <a:gd name="T30" fmla="*/ 1974 w 2018"/>
                <a:gd name="T31" fmla="*/ 136 h 1779"/>
                <a:gd name="T32" fmla="*/ 1454 w 2018"/>
                <a:gd name="T33" fmla="*/ 238 h 1779"/>
                <a:gd name="T34" fmla="*/ 1856 w 2018"/>
                <a:gd name="T35" fmla="*/ 906 h 1779"/>
                <a:gd name="T36" fmla="*/ 1862 w 2018"/>
                <a:gd name="T37" fmla="*/ 622 h 1779"/>
                <a:gd name="T38" fmla="*/ 1337 w 2018"/>
                <a:gd name="T39" fmla="*/ 987 h 1779"/>
                <a:gd name="T40" fmla="*/ 1833 w 2018"/>
                <a:gd name="T41" fmla="*/ 826 h 1779"/>
                <a:gd name="T42" fmla="*/ 1846 w 2018"/>
                <a:gd name="T43" fmla="*/ 585 h 1779"/>
                <a:gd name="T44" fmla="*/ 1727 w 2018"/>
                <a:gd name="T45" fmla="*/ 616 h 1779"/>
                <a:gd name="T46" fmla="*/ 1597 w 2018"/>
                <a:gd name="T47" fmla="*/ 273 h 1779"/>
                <a:gd name="T48" fmla="*/ 1809 w 2018"/>
                <a:gd name="T49" fmla="*/ 1236 h 1779"/>
                <a:gd name="T50" fmla="*/ 1744 w 2018"/>
                <a:gd name="T51" fmla="*/ 649 h 1779"/>
                <a:gd name="T52" fmla="*/ 1056 w 2018"/>
                <a:gd name="T53" fmla="*/ 679 h 1779"/>
                <a:gd name="T54" fmla="*/ 1254 w 2018"/>
                <a:gd name="T55" fmla="*/ 840 h 1779"/>
                <a:gd name="T56" fmla="*/ 1535 w 2018"/>
                <a:gd name="T57" fmla="*/ 822 h 1779"/>
                <a:gd name="T58" fmla="*/ 1454 w 2018"/>
                <a:gd name="T59" fmla="*/ 910 h 1779"/>
                <a:gd name="T60" fmla="*/ 1750 w 2018"/>
                <a:gd name="T61" fmla="*/ 769 h 1779"/>
                <a:gd name="T62" fmla="*/ 1444 w 2018"/>
                <a:gd name="T63" fmla="*/ 369 h 1779"/>
                <a:gd name="T64" fmla="*/ 1413 w 2018"/>
                <a:gd name="T65" fmla="*/ 528 h 1779"/>
                <a:gd name="T66" fmla="*/ 1090 w 2018"/>
                <a:gd name="T67" fmla="*/ 318 h 1779"/>
                <a:gd name="T68" fmla="*/ 472 w 2018"/>
                <a:gd name="T69" fmla="*/ 440 h 1779"/>
                <a:gd name="T70" fmla="*/ 1329 w 2018"/>
                <a:gd name="T71" fmla="*/ 943 h 1779"/>
                <a:gd name="T72" fmla="*/ 1303 w 2018"/>
                <a:gd name="T73" fmla="*/ 1022 h 1779"/>
                <a:gd name="T74" fmla="*/ 1329 w 2018"/>
                <a:gd name="T75" fmla="*/ 943 h 1779"/>
                <a:gd name="T76" fmla="*/ 745 w 2018"/>
                <a:gd name="T77" fmla="*/ 95 h 1779"/>
                <a:gd name="T78" fmla="*/ 237 w 2018"/>
                <a:gd name="T79" fmla="*/ 232 h 1779"/>
                <a:gd name="T80" fmla="*/ 952 w 2018"/>
                <a:gd name="T81" fmla="*/ 320 h 1779"/>
                <a:gd name="T82" fmla="*/ 647 w 2018"/>
                <a:gd name="T83" fmla="*/ 665 h 1779"/>
                <a:gd name="T84" fmla="*/ 949 w 2018"/>
                <a:gd name="T85" fmla="*/ 398 h 1779"/>
                <a:gd name="T86" fmla="*/ 980 w 2018"/>
                <a:gd name="T87" fmla="*/ 1582 h 1779"/>
                <a:gd name="T88" fmla="*/ 996 w 2018"/>
                <a:gd name="T89" fmla="*/ 1041 h 1779"/>
                <a:gd name="T90" fmla="*/ 1009 w 2018"/>
                <a:gd name="T91" fmla="*/ 1582 h 1779"/>
                <a:gd name="T92" fmla="*/ 980 w 2018"/>
                <a:gd name="T93" fmla="*/ 759 h 1779"/>
                <a:gd name="T94" fmla="*/ 662 w 2018"/>
                <a:gd name="T95" fmla="*/ 687 h 1779"/>
                <a:gd name="T96" fmla="*/ 421 w 2018"/>
                <a:gd name="T97" fmla="*/ 1724 h 1779"/>
                <a:gd name="T98" fmla="*/ 421 w 2018"/>
                <a:gd name="T99" fmla="*/ 1724 h 1779"/>
                <a:gd name="T100" fmla="*/ 462 w 2018"/>
                <a:gd name="T101" fmla="*/ 1188 h 1779"/>
                <a:gd name="T102" fmla="*/ 439 w 2018"/>
                <a:gd name="T103" fmla="*/ 1710 h 1779"/>
                <a:gd name="T104" fmla="*/ 233 w 2018"/>
                <a:gd name="T105" fmla="*/ 250 h 1779"/>
                <a:gd name="T106" fmla="*/ 447 w 2018"/>
                <a:gd name="T107" fmla="*/ 418 h 1779"/>
                <a:gd name="T108" fmla="*/ 98 w 2018"/>
                <a:gd name="T109" fmla="*/ 306 h 1779"/>
                <a:gd name="T110" fmla="*/ 251 w 2018"/>
                <a:gd name="T111" fmla="*/ 530 h 1779"/>
                <a:gd name="T112" fmla="*/ 162 w 2018"/>
                <a:gd name="T113" fmla="*/ 798 h 1779"/>
                <a:gd name="T114" fmla="*/ 447 w 2018"/>
                <a:gd name="T115" fmla="*/ 1071 h 1779"/>
                <a:gd name="T116" fmla="*/ 274 w 2018"/>
                <a:gd name="T117" fmla="*/ 1339 h 1779"/>
                <a:gd name="T118" fmla="*/ 88 w 2018"/>
                <a:gd name="T119" fmla="*/ 1294 h 1779"/>
                <a:gd name="T120" fmla="*/ 176 w 2018"/>
                <a:gd name="T121" fmla="*/ 1257 h 1779"/>
                <a:gd name="T122" fmla="*/ 102 w 2018"/>
                <a:gd name="T123" fmla="*/ 449 h 1779"/>
                <a:gd name="T124" fmla="*/ 153 w 2018"/>
                <a:gd name="T125" fmla="*/ 1049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8" h="1779">
                  <a:moveTo>
                    <a:pt x="423" y="1682"/>
                  </a:moveTo>
                  <a:cubicBezTo>
                    <a:pt x="426" y="1647"/>
                    <a:pt x="425" y="1627"/>
                    <a:pt x="429" y="1590"/>
                  </a:cubicBezTo>
                  <a:cubicBezTo>
                    <a:pt x="422" y="1584"/>
                    <a:pt x="416" y="1576"/>
                    <a:pt x="406" y="1573"/>
                  </a:cubicBezTo>
                  <a:cubicBezTo>
                    <a:pt x="350" y="1476"/>
                    <a:pt x="279" y="1393"/>
                    <a:pt x="213" y="1306"/>
                  </a:cubicBezTo>
                  <a:cubicBezTo>
                    <a:pt x="205" y="1355"/>
                    <a:pt x="66" y="1356"/>
                    <a:pt x="74" y="1290"/>
                  </a:cubicBezTo>
                  <a:cubicBezTo>
                    <a:pt x="88" y="1284"/>
                    <a:pt x="90" y="1261"/>
                    <a:pt x="108" y="1265"/>
                  </a:cubicBezTo>
                  <a:cubicBezTo>
                    <a:pt x="110" y="1209"/>
                    <a:pt x="106" y="1158"/>
                    <a:pt x="110" y="1108"/>
                  </a:cubicBezTo>
                  <a:cubicBezTo>
                    <a:pt x="111" y="1093"/>
                    <a:pt x="115" y="1078"/>
                    <a:pt x="115" y="1063"/>
                  </a:cubicBezTo>
                  <a:cubicBezTo>
                    <a:pt x="115" y="1027"/>
                    <a:pt x="108" y="994"/>
                    <a:pt x="106" y="959"/>
                  </a:cubicBezTo>
                  <a:cubicBezTo>
                    <a:pt x="103" y="921"/>
                    <a:pt x="98" y="883"/>
                    <a:pt x="96" y="843"/>
                  </a:cubicBezTo>
                  <a:cubicBezTo>
                    <a:pt x="96" y="837"/>
                    <a:pt x="98" y="833"/>
                    <a:pt x="102" y="832"/>
                  </a:cubicBezTo>
                  <a:cubicBezTo>
                    <a:pt x="93" y="789"/>
                    <a:pt x="107" y="748"/>
                    <a:pt x="102" y="708"/>
                  </a:cubicBezTo>
                  <a:cubicBezTo>
                    <a:pt x="91" y="620"/>
                    <a:pt x="93" y="526"/>
                    <a:pt x="82" y="432"/>
                  </a:cubicBezTo>
                  <a:cubicBezTo>
                    <a:pt x="95" y="413"/>
                    <a:pt x="82" y="391"/>
                    <a:pt x="80" y="367"/>
                  </a:cubicBezTo>
                  <a:cubicBezTo>
                    <a:pt x="78" y="341"/>
                    <a:pt x="82" y="313"/>
                    <a:pt x="82" y="285"/>
                  </a:cubicBezTo>
                  <a:cubicBezTo>
                    <a:pt x="82" y="256"/>
                    <a:pt x="67" y="231"/>
                    <a:pt x="72" y="202"/>
                  </a:cubicBezTo>
                  <a:cubicBezTo>
                    <a:pt x="67" y="195"/>
                    <a:pt x="62" y="188"/>
                    <a:pt x="49" y="189"/>
                  </a:cubicBezTo>
                  <a:cubicBezTo>
                    <a:pt x="45" y="172"/>
                    <a:pt x="28" y="175"/>
                    <a:pt x="19" y="163"/>
                  </a:cubicBezTo>
                  <a:cubicBezTo>
                    <a:pt x="0" y="138"/>
                    <a:pt x="23" y="106"/>
                    <a:pt x="49" y="99"/>
                  </a:cubicBezTo>
                  <a:cubicBezTo>
                    <a:pt x="55" y="98"/>
                    <a:pt x="57" y="103"/>
                    <a:pt x="61" y="106"/>
                  </a:cubicBezTo>
                  <a:cubicBezTo>
                    <a:pt x="171" y="85"/>
                    <a:pt x="282" y="98"/>
                    <a:pt x="396" y="75"/>
                  </a:cubicBezTo>
                  <a:cubicBezTo>
                    <a:pt x="461" y="83"/>
                    <a:pt x="527" y="59"/>
                    <a:pt x="590" y="67"/>
                  </a:cubicBezTo>
                  <a:cubicBezTo>
                    <a:pt x="606" y="65"/>
                    <a:pt x="624" y="62"/>
                    <a:pt x="643" y="59"/>
                  </a:cubicBezTo>
                  <a:cubicBezTo>
                    <a:pt x="661" y="57"/>
                    <a:pt x="684" y="50"/>
                    <a:pt x="700" y="52"/>
                  </a:cubicBezTo>
                  <a:cubicBezTo>
                    <a:pt x="712" y="53"/>
                    <a:pt x="722" y="67"/>
                    <a:pt x="733" y="61"/>
                  </a:cubicBezTo>
                  <a:cubicBezTo>
                    <a:pt x="769" y="92"/>
                    <a:pt x="828" y="90"/>
                    <a:pt x="864" y="122"/>
                  </a:cubicBezTo>
                  <a:cubicBezTo>
                    <a:pt x="894" y="127"/>
                    <a:pt x="920" y="143"/>
                    <a:pt x="947" y="153"/>
                  </a:cubicBezTo>
                  <a:cubicBezTo>
                    <a:pt x="974" y="164"/>
                    <a:pt x="1002" y="173"/>
                    <a:pt x="1029" y="183"/>
                  </a:cubicBezTo>
                  <a:cubicBezTo>
                    <a:pt x="1044" y="189"/>
                    <a:pt x="1058" y="198"/>
                    <a:pt x="1074" y="202"/>
                  </a:cubicBezTo>
                  <a:cubicBezTo>
                    <a:pt x="1087" y="207"/>
                    <a:pt x="1101" y="206"/>
                    <a:pt x="1113" y="210"/>
                  </a:cubicBezTo>
                  <a:cubicBezTo>
                    <a:pt x="1143" y="222"/>
                    <a:pt x="1172" y="236"/>
                    <a:pt x="1201" y="240"/>
                  </a:cubicBezTo>
                  <a:cubicBezTo>
                    <a:pt x="1249" y="267"/>
                    <a:pt x="1305" y="263"/>
                    <a:pt x="1360" y="285"/>
                  </a:cubicBezTo>
                  <a:cubicBezTo>
                    <a:pt x="1366" y="300"/>
                    <a:pt x="1369" y="306"/>
                    <a:pt x="1368" y="326"/>
                  </a:cubicBezTo>
                  <a:cubicBezTo>
                    <a:pt x="1342" y="358"/>
                    <a:pt x="1283" y="345"/>
                    <a:pt x="1233" y="353"/>
                  </a:cubicBezTo>
                  <a:cubicBezTo>
                    <a:pt x="1183" y="418"/>
                    <a:pt x="1148" y="496"/>
                    <a:pt x="1107" y="569"/>
                  </a:cubicBezTo>
                  <a:cubicBezTo>
                    <a:pt x="1130" y="564"/>
                    <a:pt x="1153" y="553"/>
                    <a:pt x="1178" y="547"/>
                  </a:cubicBezTo>
                  <a:cubicBezTo>
                    <a:pt x="1238" y="534"/>
                    <a:pt x="1305" y="534"/>
                    <a:pt x="1360" y="520"/>
                  </a:cubicBezTo>
                  <a:cubicBezTo>
                    <a:pt x="1368" y="519"/>
                    <a:pt x="1371" y="523"/>
                    <a:pt x="1378" y="524"/>
                  </a:cubicBezTo>
                  <a:cubicBezTo>
                    <a:pt x="1378" y="516"/>
                    <a:pt x="1374" y="512"/>
                    <a:pt x="1374" y="504"/>
                  </a:cubicBezTo>
                  <a:cubicBezTo>
                    <a:pt x="1389" y="413"/>
                    <a:pt x="1392" y="317"/>
                    <a:pt x="1435" y="251"/>
                  </a:cubicBezTo>
                  <a:cubicBezTo>
                    <a:pt x="1404" y="217"/>
                    <a:pt x="1431" y="162"/>
                    <a:pt x="1443" y="112"/>
                  </a:cubicBezTo>
                  <a:cubicBezTo>
                    <a:pt x="1451" y="78"/>
                    <a:pt x="1451" y="20"/>
                    <a:pt x="1474" y="8"/>
                  </a:cubicBezTo>
                  <a:cubicBezTo>
                    <a:pt x="1489" y="0"/>
                    <a:pt x="1525" y="6"/>
                    <a:pt x="1544" y="8"/>
                  </a:cubicBezTo>
                  <a:cubicBezTo>
                    <a:pt x="1571" y="12"/>
                    <a:pt x="1592" y="18"/>
                    <a:pt x="1625" y="24"/>
                  </a:cubicBezTo>
                  <a:cubicBezTo>
                    <a:pt x="1640" y="27"/>
                    <a:pt x="1654" y="35"/>
                    <a:pt x="1672" y="40"/>
                  </a:cubicBezTo>
                  <a:cubicBezTo>
                    <a:pt x="1703" y="49"/>
                    <a:pt x="1738" y="52"/>
                    <a:pt x="1772" y="59"/>
                  </a:cubicBezTo>
                  <a:cubicBezTo>
                    <a:pt x="1788" y="63"/>
                    <a:pt x="1803" y="71"/>
                    <a:pt x="1819" y="75"/>
                  </a:cubicBezTo>
                  <a:cubicBezTo>
                    <a:pt x="1842" y="81"/>
                    <a:pt x="1865" y="79"/>
                    <a:pt x="1886" y="83"/>
                  </a:cubicBezTo>
                  <a:cubicBezTo>
                    <a:pt x="1894" y="84"/>
                    <a:pt x="1901" y="91"/>
                    <a:pt x="1909" y="93"/>
                  </a:cubicBezTo>
                  <a:cubicBezTo>
                    <a:pt x="1915" y="94"/>
                    <a:pt x="1921" y="91"/>
                    <a:pt x="1927" y="93"/>
                  </a:cubicBezTo>
                  <a:cubicBezTo>
                    <a:pt x="1947" y="99"/>
                    <a:pt x="1971" y="121"/>
                    <a:pt x="1987" y="118"/>
                  </a:cubicBezTo>
                  <a:cubicBezTo>
                    <a:pt x="1992" y="135"/>
                    <a:pt x="2011" y="143"/>
                    <a:pt x="2013" y="163"/>
                  </a:cubicBezTo>
                  <a:cubicBezTo>
                    <a:pt x="2015" y="185"/>
                    <a:pt x="2001" y="202"/>
                    <a:pt x="1987" y="216"/>
                  </a:cubicBezTo>
                  <a:cubicBezTo>
                    <a:pt x="1995" y="239"/>
                    <a:pt x="2018" y="244"/>
                    <a:pt x="2015" y="269"/>
                  </a:cubicBezTo>
                  <a:cubicBezTo>
                    <a:pt x="2013" y="282"/>
                    <a:pt x="1993" y="303"/>
                    <a:pt x="1984" y="322"/>
                  </a:cubicBezTo>
                  <a:cubicBezTo>
                    <a:pt x="1974" y="340"/>
                    <a:pt x="1965" y="359"/>
                    <a:pt x="1958" y="375"/>
                  </a:cubicBezTo>
                  <a:cubicBezTo>
                    <a:pt x="1950" y="395"/>
                    <a:pt x="1948" y="415"/>
                    <a:pt x="1940" y="434"/>
                  </a:cubicBezTo>
                  <a:cubicBezTo>
                    <a:pt x="1937" y="443"/>
                    <a:pt x="1930" y="450"/>
                    <a:pt x="1927" y="459"/>
                  </a:cubicBezTo>
                  <a:cubicBezTo>
                    <a:pt x="1923" y="469"/>
                    <a:pt x="1922" y="481"/>
                    <a:pt x="1919" y="493"/>
                  </a:cubicBezTo>
                  <a:cubicBezTo>
                    <a:pt x="1909" y="525"/>
                    <a:pt x="1891" y="560"/>
                    <a:pt x="1887" y="593"/>
                  </a:cubicBezTo>
                  <a:cubicBezTo>
                    <a:pt x="1883" y="636"/>
                    <a:pt x="1889" y="691"/>
                    <a:pt x="1884" y="736"/>
                  </a:cubicBezTo>
                  <a:cubicBezTo>
                    <a:pt x="1870" y="856"/>
                    <a:pt x="1876" y="1013"/>
                    <a:pt x="1876" y="1139"/>
                  </a:cubicBezTo>
                  <a:cubicBezTo>
                    <a:pt x="1876" y="1154"/>
                    <a:pt x="1874" y="1176"/>
                    <a:pt x="1874" y="1198"/>
                  </a:cubicBezTo>
                  <a:cubicBezTo>
                    <a:pt x="1874" y="1244"/>
                    <a:pt x="1875" y="1265"/>
                    <a:pt x="1838" y="1281"/>
                  </a:cubicBezTo>
                  <a:cubicBezTo>
                    <a:pt x="1822" y="1281"/>
                    <a:pt x="1824" y="1276"/>
                    <a:pt x="1811" y="1281"/>
                  </a:cubicBezTo>
                  <a:cubicBezTo>
                    <a:pt x="1804" y="1268"/>
                    <a:pt x="1797" y="1268"/>
                    <a:pt x="1786" y="1261"/>
                  </a:cubicBezTo>
                  <a:cubicBezTo>
                    <a:pt x="1776" y="1142"/>
                    <a:pt x="1811" y="977"/>
                    <a:pt x="1793" y="859"/>
                  </a:cubicBezTo>
                  <a:cubicBezTo>
                    <a:pt x="1687" y="893"/>
                    <a:pt x="1577" y="929"/>
                    <a:pt x="1480" y="971"/>
                  </a:cubicBezTo>
                  <a:cubicBezTo>
                    <a:pt x="1461" y="967"/>
                    <a:pt x="1452" y="981"/>
                    <a:pt x="1437" y="987"/>
                  </a:cubicBezTo>
                  <a:cubicBezTo>
                    <a:pt x="1431" y="989"/>
                    <a:pt x="1426" y="986"/>
                    <a:pt x="1421" y="989"/>
                  </a:cubicBezTo>
                  <a:cubicBezTo>
                    <a:pt x="1388" y="1002"/>
                    <a:pt x="1392" y="1009"/>
                    <a:pt x="1388" y="1043"/>
                  </a:cubicBezTo>
                  <a:cubicBezTo>
                    <a:pt x="1387" y="1052"/>
                    <a:pt x="1382" y="1060"/>
                    <a:pt x="1382" y="1069"/>
                  </a:cubicBezTo>
                  <a:cubicBezTo>
                    <a:pt x="1376" y="1160"/>
                    <a:pt x="1371" y="1263"/>
                    <a:pt x="1364" y="1355"/>
                  </a:cubicBezTo>
                  <a:cubicBezTo>
                    <a:pt x="1362" y="1381"/>
                    <a:pt x="1357" y="1403"/>
                    <a:pt x="1362" y="1428"/>
                  </a:cubicBezTo>
                  <a:cubicBezTo>
                    <a:pt x="1350" y="1446"/>
                    <a:pt x="1331" y="1457"/>
                    <a:pt x="1309" y="1465"/>
                  </a:cubicBezTo>
                  <a:cubicBezTo>
                    <a:pt x="1302" y="1452"/>
                    <a:pt x="1278" y="1447"/>
                    <a:pt x="1270" y="1433"/>
                  </a:cubicBezTo>
                  <a:cubicBezTo>
                    <a:pt x="1271" y="1436"/>
                    <a:pt x="1266" y="1414"/>
                    <a:pt x="1266" y="1414"/>
                  </a:cubicBezTo>
                  <a:cubicBezTo>
                    <a:pt x="1266" y="1406"/>
                    <a:pt x="1270" y="1406"/>
                    <a:pt x="1272" y="1398"/>
                  </a:cubicBezTo>
                  <a:cubicBezTo>
                    <a:pt x="1275" y="1386"/>
                    <a:pt x="1274" y="1367"/>
                    <a:pt x="1276" y="1351"/>
                  </a:cubicBezTo>
                  <a:cubicBezTo>
                    <a:pt x="1278" y="1336"/>
                    <a:pt x="1279" y="1319"/>
                    <a:pt x="1280" y="1302"/>
                  </a:cubicBezTo>
                  <a:cubicBezTo>
                    <a:pt x="1283" y="1234"/>
                    <a:pt x="1285" y="1156"/>
                    <a:pt x="1288" y="1089"/>
                  </a:cubicBezTo>
                  <a:cubicBezTo>
                    <a:pt x="1289" y="1067"/>
                    <a:pt x="1291" y="1048"/>
                    <a:pt x="1292" y="1030"/>
                  </a:cubicBezTo>
                  <a:cubicBezTo>
                    <a:pt x="1292" y="994"/>
                    <a:pt x="1293" y="970"/>
                    <a:pt x="1268" y="951"/>
                  </a:cubicBezTo>
                  <a:cubicBezTo>
                    <a:pt x="1204" y="902"/>
                    <a:pt x="1120" y="869"/>
                    <a:pt x="1058" y="818"/>
                  </a:cubicBezTo>
                  <a:cubicBezTo>
                    <a:pt x="1049" y="949"/>
                    <a:pt x="1052" y="1061"/>
                    <a:pt x="1056" y="1185"/>
                  </a:cubicBezTo>
                  <a:cubicBezTo>
                    <a:pt x="1057" y="1195"/>
                    <a:pt x="1052" y="1207"/>
                    <a:pt x="1052" y="1218"/>
                  </a:cubicBezTo>
                  <a:cubicBezTo>
                    <a:pt x="1053" y="1225"/>
                    <a:pt x="1056" y="1234"/>
                    <a:pt x="1056" y="1241"/>
                  </a:cubicBezTo>
                  <a:cubicBezTo>
                    <a:pt x="1057" y="1265"/>
                    <a:pt x="1051" y="1290"/>
                    <a:pt x="1050" y="1314"/>
                  </a:cubicBezTo>
                  <a:cubicBezTo>
                    <a:pt x="1050" y="1392"/>
                    <a:pt x="1053" y="1471"/>
                    <a:pt x="1056" y="1557"/>
                  </a:cubicBezTo>
                  <a:cubicBezTo>
                    <a:pt x="1074" y="1567"/>
                    <a:pt x="1084" y="1584"/>
                    <a:pt x="1099" y="1596"/>
                  </a:cubicBezTo>
                  <a:cubicBezTo>
                    <a:pt x="1101" y="1603"/>
                    <a:pt x="1094" y="1626"/>
                    <a:pt x="1088" y="1633"/>
                  </a:cubicBezTo>
                  <a:cubicBezTo>
                    <a:pt x="1074" y="1648"/>
                    <a:pt x="959" y="1686"/>
                    <a:pt x="935" y="1641"/>
                  </a:cubicBezTo>
                  <a:cubicBezTo>
                    <a:pt x="921" y="1616"/>
                    <a:pt x="935" y="1567"/>
                    <a:pt x="980" y="1571"/>
                  </a:cubicBezTo>
                  <a:cubicBezTo>
                    <a:pt x="986" y="1457"/>
                    <a:pt x="981" y="1337"/>
                    <a:pt x="974" y="1218"/>
                  </a:cubicBezTo>
                  <a:cubicBezTo>
                    <a:pt x="962" y="1215"/>
                    <a:pt x="953" y="1209"/>
                    <a:pt x="947" y="1216"/>
                  </a:cubicBezTo>
                  <a:cubicBezTo>
                    <a:pt x="928" y="1206"/>
                    <a:pt x="936" y="1203"/>
                    <a:pt x="917" y="1194"/>
                  </a:cubicBezTo>
                  <a:cubicBezTo>
                    <a:pt x="915" y="1182"/>
                    <a:pt x="924" y="1171"/>
                    <a:pt x="927" y="1157"/>
                  </a:cubicBezTo>
                  <a:cubicBezTo>
                    <a:pt x="934" y="1120"/>
                    <a:pt x="932" y="1072"/>
                    <a:pt x="937" y="1030"/>
                  </a:cubicBezTo>
                  <a:cubicBezTo>
                    <a:pt x="939" y="1015"/>
                    <a:pt x="942" y="1004"/>
                    <a:pt x="943" y="981"/>
                  </a:cubicBezTo>
                  <a:cubicBezTo>
                    <a:pt x="944" y="930"/>
                    <a:pt x="960" y="861"/>
                    <a:pt x="964" y="812"/>
                  </a:cubicBezTo>
                  <a:cubicBezTo>
                    <a:pt x="966" y="798"/>
                    <a:pt x="963" y="782"/>
                    <a:pt x="964" y="767"/>
                  </a:cubicBezTo>
                  <a:cubicBezTo>
                    <a:pt x="967" y="742"/>
                    <a:pt x="978" y="712"/>
                    <a:pt x="976" y="679"/>
                  </a:cubicBezTo>
                  <a:cubicBezTo>
                    <a:pt x="986" y="675"/>
                    <a:pt x="983" y="661"/>
                    <a:pt x="984" y="653"/>
                  </a:cubicBezTo>
                  <a:cubicBezTo>
                    <a:pt x="940" y="656"/>
                    <a:pt x="901" y="662"/>
                    <a:pt x="860" y="665"/>
                  </a:cubicBezTo>
                  <a:cubicBezTo>
                    <a:pt x="813" y="669"/>
                    <a:pt x="766" y="676"/>
                    <a:pt x="713" y="685"/>
                  </a:cubicBezTo>
                  <a:cubicBezTo>
                    <a:pt x="715" y="811"/>
                    <a:pt x="723" y="931"/>
                    <a:pt x="709" y="1049"/>
                  </a:cubicBezTo>
                  <a:cubicBezTo>
                    <a:pt x="726" y="1070"/>
                    <a:pt x="761" y="1083"/>
                    <a:pt x="745" y="1128"/>
                  </a:cubicBezTo>
                  <a:cubicBezTo>
                    <a:pt x="718" y="1153"/>
                    <a:pt x="679" y="1130"/>
                    <a:pt x="639" y="1134"/>
                  </a:cubicBezTo>
                  <a:cubicBezTo>
                    <a:pt x="633" y="1129"/>
                    <a:pt x="627" y="1126"/>
                    <a:pt x="621" y="1122"/>
                  </a:cubicBezTo>
                  <a:cubicBezTo>
                    <a:pt x="614" y="1095"/>
                    <a:pt x="622" y="1058"/>
                    <a:pt x="647" y="1063"/>
                  </a:cubicBezTo>
                  <a:cubicBezTo>
                    <a:pt x="658" y="957"/>
                    <a:pt x="636" y="814"/>
                    <a:pt x="649" y="691"/>
                  </a:cubicBezTo>
                  <a:cubicBezTo>
                    <a:pt x="608" y="698"/>
                    <a:pt x="580" y="702"/>
                    <a:pt x="537" y="706"/>
                  </a:cubicBezTo>
                  <a:cubicBezTo>
                    <a:pt x="530" y="825"/>
                    <a:pt x="530" y="950"/>
                    <a:pt x="527" y="1034"/>
                  </a:cubicBezTo>
                  <a:cubicBezTo>
                    <a:pt x="522" y="1206"/>
                    <a:pt x="502" y="1478"/>
                    <a:pt x="521" y="1694"/>
                  </a:cubicBezTo>
                  <a:cubicBezTo>
                    <a:pt x="532" y="1692"/>
                    <a:pt x="569" y="1710"/>
                    <a:pt x="556" y="1741"/>
                  </a:cubicBezTo>
                  <a:cubicBezTo>
                    <a:pt x="552" y="1751"/>
                    <a:pt x="540" y="1753"/>
                    <a:pt x="527" y="1761"/>
                  </a:cubicBezTo>
                  <a:cubicBezTo>
                    <a:pt x="522" y="1764"/>
                    <a:pt x="518" y="1771"/>
                    <a:pt x="513" y="1773"/>
                  </a:cubicBezTo>
                  <a:cubicBezTo>
                    <a:pt x="507" y="1775"/>
                    <a:pt x="491" y="1774"/>
                    <a:pt x="476" y="1775"/>
                  </a:cubicBezTo>
                  <a:cubicBezTo>
                    <a:pt x="466" y="1775"/>
                    <a:pt x="453" y="1779"/>
                    <a:pt x="447" y="1779"/>
                  </a:cubicBezTo>
                  <a:cubicBezTo>
                    <a:pt x="444" y="1778"/>
                    <a:pt x="405" y="1767"/>
                    <a:pt x="402" y="1765"/>
                  </a:cubicBezTo>
                  <a:cubicBezTo>
                    <a:pt x="375" y="1747"/>
                    <a:pt x="384" y="1691"/>
                    <a:pt x="423" y="1682"/>
                  </a:cubicBezTo>
                  <a:close/>
                  <a:moveTo>
                    <a:pt x="1829" y="344"/>
                  </a:moveTo>
                  <a:cubicBezTo>
                    <a:pt x="1844" y="349"/>
                    <a:pt x="1875" y="369"/>
                    <a:pt x="1891" y="363"/>
                  </a:cubicBezTo>
                  <a:cubicBezTo>
                    <a:pt x="1896" y="361"/>
                    <a:pt x="1909" y="342"/>
                    <a:pt x="1913" y="334"/>
                  </a:cubicBezTo>
                  <a:cubicBezTo>
                    <a:pt x="1923" y="312"/>
                    <a:pt x="1930" y="284"/>
                    <a:pt x="1944" y="257"/>
                  </a:cubicBezTo>
                  <a:cubicBezTo>
                    <a:pt x="1961" y="225"/>
                    <a:pt x="1986" y="197"/>
                    <a:pt x="1997" y="165"/>
                  </a:cubicBezTo>
                  <a:cubicBezTo>
                    <a:pt x="1996" y="163"/>
                    <a:pt x="1995" y="161"/>
                    <a:pt x="1993" y="159"/>
                  </a:cubicBezTo>
                  <a:cubicBezTo>
                    <a:pt x="1985" y="158"/>
                    <a:pt x="1980" y="145"/>
                    <a:pt x="1974" y="136"/>
                  </a:cubicBezTo>
                  <a:cubicBezTo>
                    <a:pt x="1956" y="131"/>
                    <a:pt x="1942" y="112"/>
                    <a:pt x="1925" y="106"/>
                  </a:cubicBezTo>
                  <a:cubicBezTo>
                    <a:pt x="1916" y="104"/>
                    <a:pt x="1906" y="106"/>
                    <a:pt x="1897" y="104"/>
                  </a:cubicBezTo>
                  <a:cubicBezTo>
                    <a:pt x="1877" y="100"/>
                    <a:pt x="1858" y="94"/>
                    <a:pt x="1837" y="91"/>
                  </a:cubicBezTo>
                  <a:cubicBezTo>
                    <a:pt x="1813" y="88"/>
                    <a:pt x="1793" y="80"/>
                    <a:pt x="1770" y="75"/>
                  </a:cubicBezTo>
                  <a:cubicBezTo>
                    <a:pt x="1688" y="57"/>
                    <a:pt x="1605" y="34"/>
                    <a:pt x="1529" y="24"/>
                  </a:cubicBezTo>
                  <a:cubicBezTo>
                    <a:pt x="1511" y="22"/>
                    <a:pt x="1492" y="20"/>
                    <a:pt x="1476" y="30"/>
                  </a:cubicBezTo>
                  <a:cubicBezTo>
                    <a:pt x="1463" y="87"/>
                    <a:pt x="1449" y="147"/>
                    <a:pt x="1433" y="210"/>
                  </a:cubicBezTo>
                  <a:cubicBezTo>
                    <a:pt x="1439" y="218"/>
                    <a:pt x="1444" y="233"/>
                    <a:pt x="1454" y="238"/>
                  </a:cubicBezTo>
                  <a:cubicBezTo>
                    <a:pt x="1463" y="242"/>
                    <a:pt x="1471" y="236"/>
                    <a:pt x="1482" y="238"/>
                  </a:cubicBezTo>
                  <a:cubicBezTo>
                    <a:pt x="1491" y="239"/>
                    <a:pt x="1502" y="246"/>
                    <a:pt x="1513" y="248"/>
                  </a:cubicBezTo>
                  <a:cubicBezTo>
                    <a:pt x="1555" y="253"/>
                    <a:pt x="1608" y="258"/>
                    <a:pt x="1646" y="267"/>
                  </a:cubicBezTo>
                  <a:cubicBezTo>
                    <a:pt x="1670" y="273"/>
                    <a:pt x="1691" y="285"/>
                    <a:pt x="1709" y="293"/>
                  </a:cubicBezTo>
                  <a:cubicBezTo>
                    <a:pt x="1731" y="301"/>
                    <a:pt x="1750" y="307"/>
                    <a:pt x="1770" y="318"/>
                  </a:cubicBezTo>
                  <a:cubicBezTo>
                    <a:pt x="1787" y="323"/>
                    <a:pt x="1806" y="335"/>
                    <a:pt x="1829" y="344"/>
                  </a:cubicBezTo>
                  <a:close/>
                  <a:moveTo>
                    <a:pt x="1858" y="1153"/>
                  </a:moveTo>
                  <a:cubicBezTo>
                    <a:pt x="1855" y="1062"/>
                    <a:pt x="1858" y="978"/>
                    <a:pt x="1856" y="906"/>
                  </a:cubicBezTo>
                  <a:cubicBezTo>
                    <a:pt x="1854" y="835"/>
                    <a:pt x="1867" y="751"/>
                    <a:pt x="1866" y="675"/>
                  </a:cubicBezTo>
                  <a:cubicBezTo>
                    <a:pt x="1865" y="611"/>
                    <a:pt x="1883" y="548"/>
                    <a:pt x="1895" y="485"/>
                  </a:cubicBezTo>
                  <a:cubicBezTo>
                    <a:pt x="1907" y="425"/>
                    <a:pt x="1938" y="365"/>
                    <a:pt x="1968" y="316"/>
                  </a:cubicBezTo>
                  <a:cubicBezTo>
                    <a:pt x="1976" y="302"/>
                    <a:pt x="2002" y="266"/>
                    <a:pt x="1997" y="261"/>
                  </a:cubicBezTo>
                  <a:cubicBezTo>
                    <a:pt x="1991" y="255"/>
                    <a:pt x="1994" y="245"/>
                    <a:pt x="1982" y="238"/>
                  </a:cubicBezTo>
                  <a:cubicBezTo>
                    <a:pt x="1945" y="322"/>
                    <a:pt x="1887" y="408"/>
                    <a:pt x="1886" y="510"/>
                  </a:cubicBezTo>
                  <a:cubicBezTo>
                    <a:pt x="1878" y="523"/>
                    <a:pt x="1879" y="527"/>
                    <a:pt x="1878" y="553"/>
                  </a:cubicBezTo>
                  <a:cubicBezTo>
                    <a:pt x="1862" y="570"/>
                    <a:pt x="1868" y="592"/>
                    <a:pt x="1862" y="622"/>
                  </a:cubicBezTo>
                  <a:cubicBezTo>
                    <a:pt x="1856" y="652"/>
                    <a:pt x="1845" y="692"/>
                    <a:pt x="1842" y="718"/>
                  </a:cubicBezTo>
                  <a:cubicBezTo>
                    <a:pt x="1840" y="741"/>
                    <a:pt x="1843" y="773"/>
                    <a:pt x="1829" y="787"/>
                  </a:cubicBezTo>
                  <a:cubicBezTo>
                    <a:pt x="1817" y="798"/>
                    <a:pt x="1788" y="806"/>
                    <a:pt x="1766" y="816"/>
                  </a:cubicBezTo>
                  <a:cubicBezTo>
                    <a:pt x="1716" y="838"/>
                    <a:pt x="1682" y="856"/>
                    <a:pt x="1633" y="875"/>
                  </a:cubicBezTo>
                  <a:cubicBezTo>
                    <a:pt x="1610" y="884"/>
                    <a:pt x="1584" y="895"/>
                    <a:pt x="1560" y="900"/>
                  </a:cubicBezTo>
                  <a:cubicBezTo>
                    <a:pt x="1548" y="903"/>
                    <a:pt x="1538" y="902"/>
                    <a:pt x="1527" y="906"/>
                  </a:cubicBezTo>
                  <a:cubicBezTo>
                    <a:pt x="1494" y="917"/>
                    <a:pt x="1462" y="930"/>
                    <a:pt x="1431" y="941"/>
                  </a:cubicBezTo>
                  <a:cubicBezTo>
                    <a:pt x="1393" y="955"/>
                    <a:pt x="1351" y="948"/>
                    <a:pt x="1337" y="987"/>
                  </a:cubicBezTo>
                  <a:cubicBezTo>
                    <a:pt x="1342" y="1108"/>
                    <a:pt x="1321" y="1270"/>
                    <a:pt x="1315" y="1420"/>
                  </a:cubicBezTo>
                  <a:cubicBezTo>
                    <a:pt x="1328" y="1416"/>
                    <a:pt x="1334" y="1406"/>
                    <a:pt x="1343" y="1398"/>
                  </a:cubicBezTo>
                  <a:cubicBezTo>
                    <a:pt x="1353" y="1270"/>
                    <a:pt x="1364" y="1121"/>
                    <a:pt x="1370" y="996"/>
                  </a:cubicBezTo>
                  <a:cubicBezTo>
                    <a:pt x="1392" y="982"/>
                    <a:pt x="1419" y="972"/>
                    <a:pt x="1450" y="967"/>
                  </a:cubicBezTo>
                  <a:cubicBezTo>
                    <a:pt x="1500" y="942"/>
                    <a:pt x="1544" y="922"/>
                    <a:pt x="1595" y="906"/>
                  </a:cubicBezTo>
                  <a:cubicBezTo>
                    <a:pt x="1623" y="897"/>
                    <a:pt x="1653" y="895"/>
                    <a:pt x="1680" y="885"/>
                  </a:cubicBezTo>
                  <a:cubicBezTo>
                    <a:pt x="1691" y="880"/>
                    <a:pt x="1700" y="871"/>
                    <a:pt x="1711" y="867"/>
                  </a:cubicBezTo>
                  <a:cubicBezTo>
                    <a:pt x="1750" y="853"/>
                    <a:pt x="1791" y="841"/>
                    <a:pt x="1833" y="826"/>
                  </a:cubicBezTo>
                  <a:cubicBezTo>
                    <a:pt x="1848" y="909"/>
                    <a:pt x="1833" y="986"/>
                    <a:pt x="1831" y="1057"/>
                  </a:cubicBezTo>
                  <a:cubicBezTo>
                    <a:pt x="1828" y="1117"/>
                    <a:pt x="1822" y="1174"/>
                    <a:pt x="1829" y="1241"/>
                  </a:cubicBezTo>
                  <a:cubicBezTo>
                    <a:pt x="1868" y="1229"/>
                    <a:pt x="1859" y="1192"/>
                    <a:pt x="1858" y="1153"/>
                  </a:cubicBezTo>
                  <a:close/>
                  <a:moveTo>
                    <a:pt x="1880" y="385"/>
                  </a:moveTo>
                  <a:cubicBezTo>
                    <a:pt x="1855" y="483"/>
                    <a:pt x="1817" y="561"/>
                    <a:pt x="1813" y="671"/>
                  </a:cubicBezTo>
                  <a:cubicBezTo>
                    <a:pt x="1813" y="677"/>
                    <a:pt x="1809" y="679"/>
                    <a:pt x="1807" y="683"/>
                  </a:cubicBezTo>
                  <a:cubicBezTo>
                    <a:pt x="1820" y="682"/>
                    <a:pt x="1817" y="698"/>
                    <a:pt x="1829" y="698"/>
                  </a:cubicBezTo>
                  <a:cubicBezTo>
                    <a:pt x="1837" y="664"/>
                    <a:pt x="1840" y="622"/>
                    <a:pt x="1846" y="585"/>
                  </a:cubicBezTo>
                  <a:cubicBezTo>
                    <a:pt x="1851" y="561"/>
                    <a:pt x="1862" y="539"/>
                    <a:pt x="1856" y="520"/>
                  </a:cubicBezTo>
                  <a:cubicBezTo>
                    <a:pt x="1871" y="473"/>
                    <a:pt x="1885" y="431"/>
                    <a:pt x="1897" y="383"/>
                  </a:cubicBezTo>
                  <a:cubicBezTo>
                    <a:pt x="1893" y="395"/>
                    <a:pt x="1885" y="382"/>
                    <a:pt x="1880" y="385"/>
                  </a:cubicBezTo>
                  <a:close/>
                  <a:moveTo>
                    <a:pt x="1554" y="559"/>
                  </a:moveTo>
                  <a:cubicBezTo>
                    <a:pt x="1561" y="561"/>
                    <a:pt x="1568" y="561"/>
                    <a:pt x="1574" y="563"/>
                  </a:cubicBezTo>
                  <a:cubicBezTo>
                    <a:pt x="1597" y="570"/>
                    <a:pt x="1621" y="584"/>
                    <a:pt x="1646" y="593"/>
                  </a:cubicBezTo>
                  <a:cubicBezTo>
                    <a:pt x="1662" y="598"/>
                    <a:pt x="1680" y="598"/>
                    <a:pt x="1695" y="604"/>
                  </a:cubicBezTo>
                  <a:cubicBezTo>
                    <a:pt x="1706" y="609"/>
                    <a:pt x="1713" y="621"/>
                    <a:pt x="1727" y="616"/>
                  </a:cubicBezTo>
                  <a:cubicBezTo>
                    <a:pt x="1728" y="622"/>
                    <a:pt x="1733" y="620"/>
                    <a:pt x="1733" y="624"/>
                  </a:cubicBezTo>
                  <a:cubicBezTo>
                    <a:pt x="1733" y="623"/>
                    <a:pt x="1733" y="622"/>
                    <a:pt x="1735" y="622"/>
                  </a:cubicBezTo>
                  <a:cubicBezTo>
                    <a:pt x="1756" y="638"/>
                    <a:pt x="1773" y="656"/>
                    <a:pt x="1797" y="669"/>
                  </a:cubicBezTo>
                  <a:cubicBezTo>
                    <a:pt x="1804" y="554"/>
                    <a:pt x="1844" y="481"/>
                    <a:pt x="1862" y="381"/>
                  </a:cubicBezTo>
                  <a:cubicBezTo>
                    <a:pt x="1814" y="369"/>
                    <a:pt x="1783" y="341"/>
                    <a:pt x="1742" y="326"/>
                  </a:cubicBezTo>
                  <a:cubicBezTo>
                    <a:pt x="1732" y="322"/>
                    <a:pt x="1719" y="318"/>
                    <a:pt x="1709" y="314"/>
                  </a:cubicBezTo>
                  <a:cubicBezTo>
                    <a:pt x="1680" y="303"/>
                    <a:pt x="1638" y="285"/>
                    <a:pt x="1605" y="281"/>
                  </a:cubicBezTo>
                  <a:cubicBezTo>
                    <a:pt x="1601" y="280"/>
                    <a:pt x="1603" y="272"/>
                    <a:pt x="1597" y="273"/>
                  </a:cubicBezTo>
                  <a:cubicBezTo>
                    <a:pt x="1570" y="269"/>
                    <a:pt x="1544" y="266"/>
                    <a:pt x="1511" y="261"/>
                  </a:cubicBezTo>
                  <a:cubicBezTo>
                    <a:pt x="1464" y="338"/>
                    <a:pt x="1455" y="425"/>
                    <a:pt x="1450" y="536"/>
                  </a:cubicBezTo>
                  <a:cubicBezTo>
                    <a:pt x="1495" y="539"/>
                    <a:pt x="1529" y="551"/>
                    <a:pt x="1554" y="559"/>
                  </a:cubicBezTo>
                  <a:close/>
                  <a:moveTo>
                    <a:pt x="1813" y="851"/>
                  </a:moveTo>
                  <a:cubicBezTo>
                    <a:pt x="1810" y="877"/>
                    <a:pt x="1814" y="935"/>
                    <a:pt x="1813" y="981"/>
                  </a:cubicBezTo>
                  <a:cubicBezTo>
                    <a:pt x="1812" y="1011"/>
                    <a:pt x="1807" y="1043"/>
                    <a:pt x="1805" y="1075"/>
                  </a:cubicBezTo>
                  <a:cubicBezTo>
                    <a:pt x="1802" y="1124"/>
                    <a:pt x="1800" y="1173"/>
                    <a:pt x="1799" y="1206"/>
                  </a:cubicBezTo>
                  <a:cubicBezTo>
                    <a:pt x="1799" y="1214"/>
                    <a:pt x="1790" y="1236"/>
                    <a:pt x="1809" y="1236"/>
                  </a:cubicBezTo>
                  <a:cubicBezTo>
                    <a:pt x="1813" y="1202"/>
                    <a:pt x="1813" y="1158"/>
                    <a:pt x="1815" y="1132"/>
                  </a:cubicBezTo>
                  <a:cubicBezTo>
                    <a:pt x="1815" y="1128"/>
                    <a:pt x="1811" y="1123"/>
                    <a:pt x="1811" y="1120"/>
                  </a:cubicBezTo>
                  <a:cubicBezTo>
                    <a:pt x="1812" y="1100"/>
                    <a:pt x="1814" y="1073"/>
                    <a:pt x="1815" y="1049"/>
                  </a:cubicBezTo>
                  <a:cubicBezTo>
                    <a:pt x="1818" y="993"/>
                    <a:pt x="1828" y="954"/>
                    <a:pt x="1825" y="892"/>
                  </a:cubicBezTo>
                  <a:cubicBezTo>
                    <a:pt x="1824" y="873"/>
                    <a:pt x="1824" y="847"/>
                    <a:pt x="1817" y="849"/>
                  </a:cubicBezTo>
                  <a:cubicBezTo>
                    <a:pt x="1815" y="849"/>
                    <a:pt x="1815" y="851"/>
                    <a:pt x="1813" y="851"/>
                  </a:cubicBezTo>
                  <a:close/>
                  <a:moveTo>
                    <a:pt x="1782" y="687"/>
                  </a:moveTo>
                  <a:cubicBezTo>
                    <a:pt x="1776" y="668"/>
                    <a:pt x="1754" y="664"/>
                    <a:pt x="1744" y="649"/>
                  </a:cubicBezTo>
                  <a:cubicBezTo>
                    <a:pt x="1643" y="608"/>
                    <a:pt x="1542" y="575"/>
                    <a:pt x="1437" y="547"/>
                  </a:cubicBezTo>
                  <a:cubicBezTo>
                    <a:pt x="1431" y="547"/>
                    <a:pt x="1431" y="552"/>
                    <a:pt x="1425" y="551"/>
                  </a:cubicBezTo>
                  <a:cubicBezTo>
                    <a:pt x="1391" y="535"/>
                    <a:pt x="1353" y="541"/>
                    <a:pt x="1311" y="544"/>
                  </a:cubicBezTo>
                  <a:cubicBezTo>
                    <a:pt x="1276" y="546"/>
                    <a:pt x="1242" y="555"/>
                    <a:pt x="1207" y="557"/>
                  </a:cubicBezTo>
                  <a:cubicBezTo>
                    <a:pt x="1179" y="560"/>
                    <a:pt x="1153" y="572"/>
                    <a:pt x="1127" y="581"/>
                  </a:cubicBezTo>
                  <a:cubicBezTo>
                    <a:pt x="1108" y="587"/>
                    <a:pt x="1091" y="590"/>
                    <a:pt x="1078" y="602"/>
                  </a:cubicBezTo>
                  <a:cubicBezTo>
                    <a:pt x="1076" y="614"/>
                    <a:pt x="1065" y="615"/>
                    <a:pt x="1060" y="624"/>
                  </a:cubicBezTo>
                  <a:cubicBezTo>
                    <a:pt x="1053" y="645"/>
                    <a:pt x="1053" y="654"/>
                    <a:pt x="1056" y="679"/>
                  </a:cubicBezTo>
                  <a:cubicBezTo>
                    <a:pt x="1060" y="682"/>
                    <a:pt x="1067" y="682"/>
                    <a:pt x="1068" y="687"/>
                  </a:cubicBezTo>
                  <a:cubicBezTo>
                    <a:pt x="1067" y="693"/>
                    <a:pt x="1070" y="694"/>
                    <a:pt x="1070" y="698"/>
                  </a:cubicBezTo>
                  <a:cubicBezTo>
                    <a:pt x="1089" y="715"/>
                    <a:pt x="1107" y="732"/>
                    <a:pt x="1129" y="745"/>
                  </a:cubicBezTo>
                  <a:cubicBezTo>
                    <a:pt x="1133" y="749"/>
                    <a:pt x="1138" y="752"/>
                    <a:pt x="1145" y="753"/>
                  </a:cubicBezTo>
                  <a:cubicBezTo>
                    <a:pt x="1191" y="788"/>
                    <a:pt x="1242" y="826"/>
                    <a:pt x="1303" y="845"/>
                  </a:cubicBezTo>
                  <a:cubicBezTo>
                    <a:pt x="1312" y="848"/>
                    <a:pt x="1324" y="846"/>
                    <a:pt x="1331" y="855"/>
                  </a:cubicBezTo>
                  <a:cubicBezTo>
                    <a:pt x="1325" y="867"/>
                    <a:pt x="1304" y="859"/>
                    <a:pt x="1294" y="855"/>
                  </a:cubicBezTo>
                  <a:cubicBezTo>
                    <a:pt x="1280" y="851"/>
                    <a:pt x="1263" y="844"/>
                    <a:pt x="1254" y="840"/>
                  </a:cubicBezTo>
                  <a:cubicBezTo>
                    <a:pt x="1189" y="807"/>
                    <a:pt x="1125" y="754"/>
                    <a:pt x="1070" y="714"/>
                  </a:cubicBezTo>
                  <a:cubicBezTo>
                    <a:pt x="1066" y="714"/>
                    <a:pt x="1060" y="699"/>
                    <a:pt x="1058" y="708"/>
                  </a:cubicBezTo>
                  <a:cubicBezTo>
                    <a:pt x="1056" y="725"/>
                    <a:pt x="1057" y="734"/>
                    <a:pt x="1056" y="757"/>
                  </a:cubicBezTo>
                  <a:cubicBezTo>
                    <a:pt x="1072" y="760"/>
                    <a:pt x="1072" y="771"/>
                    <a:pt x="1090" y="775"/>
                  </a:cubicBezTo>
                  <a:cubicBezTo>
                    <a:pt x="1114" y="807"/>
                    <a:pt x="1161" y="816"/>
                    <a:pt x="1188" y="845"/>
                  </a:cubicBezTo>
                  <a:cubicBezTo>
                    <a:pt x="1240" y="869"/>
                    <a:pt x="1281" y="902"/>
                    <a:pt x="1333" y="926"/>
                  </a:cubicBezTo>
                  <a:cubicBezTo>
                    <a:pt x="1331" y="905"/>
                    <a:pt x="1337" y="892"/>
                    <a:pt x="1346" y="883"/>
                  </a:cubicBezTo>
                  <a:cubicBezTo>
                    <a:pt x="1403" y="851"/>
                    <a:pt x="1474" y="841"/>
                    <a:pt x="1535" y="822"/>
                  </a:cubicBezTo>
                  <a:cubicBezTo>
                    <a:pt x="1537" y="824"/>
                    <a:pt x="1542" y="824"/>
                    <a:pt x="1546" y="824"/>
                  </a:cubicBezTo>
                  <a:cubicBezTo>
                    <a:pt x="1554" y="821"/>
                    <a:pt x="1553" y="814"/>
                    <a:pt x="1562" y="818"/>
                  </a:cubicBezTo>
                  <a:cubicBezTo>
                    <a:pt x="1628" y="789"/>
                    <a:pt x="1694" y="772"/>
                    <a:pt x="1762" y="745"/>
                  </a:cubicBezTo>
                  <a:cubicBezTo>
                    <a:pt x="1776" y="744"/>
                    <a:pt x="1792" y="735"/>
                    <a:pt x="1807" y="730"/>
                  </a:cubicBezTo>
                  <a:cubicBezTo>
                    <a:pt x="1815" y="729"/>
                    <a:pt x="1814" y="737"/>
                    <a:pt x="1823" y="736"/>
                  </a:cubicBezTo>
                  <a:cubicBezTo>
                    <a:pt x="1823" y="711"/>
                    <a:pt x="1803" y="695"/>
                    <a:pt x="1782" y="687"/>
                  </a:cubicBezTo>
                  <a:close/>
                  <a:moveTo>
                    <a:pt x="1399" y="932"/>
                  </a:moveTo>
                  <a:cubicBezTo>
                    <a:pt x="1421" y="930"/>
                    <a:pt x="1434" y="916"/>
                    <a:pt x="1454" y="910"/>
                  </a:cubicBezTo>
                  <a:cubicBezTo>
                    <a:pt x="1467" y="906"/>
                    <a:pt x="1483" y="904"/>
                    <a:pt x="1497" y="900"/>
                  </a:cubicBezTo>
                  <a:cubicBezTo>
                    <a:pt x="1520" y="894"/>
                    <a:pt x="1538" y="878"/>
                    <a:pt x="1558" y="887"/>
                  </a:cubicBezTo>
                  <a:cubicBezTo>
                    <a:pt x="1579" y="879"/>
                    <a:pt x="1595" y="867"/>
                    <a:pt x="1617" y="859"/>
                  </a:cubicBezTo>
                  <a:cubicBezTo>
                    <a:pt x="1623" y="857"/>
                    <a:pt x="1634" y="858"/>
                    <a:pt x="1640" y="855"/>
                  </a:cubicBezTo>
                  <a:cubicBezTo>
                    <a:pt x="1677" y="842"/>
                    <a:pt x="1709" y="819"/>
                    <a:pt x="1740" y="806"/>
                  </a:cubicBezTo>
                  <a:cubicBezTo>
                    <a:pt x="1767" y="795"/>
                    <a:pt x="1795" y="790"/>
                    <a:pt x="1815" y="769"/>
                  </a:cubicBezTo>
                  <a:cubicBezTo>
                    <a:pt x="1819" y="764"/>
                    <a:pt x="1813" y="757"/>
                    <a:pt x="1811" y="751"/>
                  </a:cubicBezTo>
                  <a:cubicBezTo>
                    <a:pt x="1789" y="749"/>
                    <a:pt x="1770" y="762"/>
                    <a:pt x="1750" y="769"/>
                  </a:cubicBezTo>
                  <a:cubicBezTo>
                    <a:pt x="1738" y="773"/>
                    <a:pt x="1724" y="774"/>
                    <a:pt x="1711" y="779"/>
                  </a:cubicBezTo>
                  <a:cubicBezTo>
                    <a:pt x="1699" y="783"/>
                    <a:pt x="1688" y="790"/>
                    <a:pt x="1676" y="794"/>
                  </a:cubicBezTo>
                  <a:cubicBezTo>
                    <a:pt x="1604" y="818"/>
                    <a:pt x="1520" y="838"/>
                    <a:pt x="1444" y="861"/>
                  </a:cubicBezTo>
                  <a:cubicBezTo>
                    <a:pt x="1434" y="864"/>
                    <a:pt x="1424" y="871"/>
                    <a:pt x="1413" y="875"/>
                  </a:cubicBezTo>
                  <a:cubicBezTo>
                    <a:pt x="1377" y="887"/>
                    <a:pt x="1329" y="896"/>
                    <a:pt x="1350" y="941"/>
                  </a:cubicBezTo>
                  <a:cubicBezTo>
                    <a:pt x="1366" y="943"/>
                    <a:pt x="1387" y="933"/>
                    <a:pt x="1399" y="932"/>
                  </a:cubicBezTo>
                  <a:close/>
                  <a:moveTo>
                    <a:pt x="1486" y="257"/>
                  </a:moveTo>
                  <a:cubicBezTo>
                    <a:pt x="1462" y="288"/>
                    <a:pt x="1451" y="328"/>
                    <a:pt x="1444" y="369"/>
                  </a:cubicBezTo>
                  <a:cubicBezTo>
                    <a:pt x="1436" y="423"/>
                    <a:pt x="1426" y="468"/>
                    <a:pt x="1429" y="522"/>
                  </a:cubicBezTo>
                  <a:cubicBezTo>
                    <a:pt x="1428" y="527"/>
                    <a:pt x="1420" y="524"/>
                    <a:pt x="1421" y="530"/>
                  </a:cubicBezTo>
                  <a:cubicBezTo>
                    <a:pt x="1430" y="530"/>
                    <a:pt x="1429" y="531"/>
                    <a:pt x="1437" y="530"/>
                  </a:cubicBezTo>
                  <a:cubicBezTo>
                    <a:pt x="1438" y="450"/>
                    <a:pt x="1457" y="328"/>
                    <a:pt x="1493" y="257"/>
                  </a:cubicBezTo>
                  <a:cubicBezTo>
                    <a:pt x="1491" y="257"/>
                    <a:pt x="1488" y="257"/>
                    <a:pt x="1486" y="257"/>
                  </a:cubicBezTo>
                  <a:close/>
                  <a:moveTo>
                    <a:pt x="1450" y="251"/>
                  </a:moveTo>
                  <a:cubicBezTo>
                    <a:pt x="1409" y="322"/>
                    <a:pt x="1399" y="427"/>
                    <a:pt x="1388" y="524"/>
                  </a:cubicBezTo>
                  <a:cubicBezTo>
                    <a:pt x="1396" y="524"/>
                    <a:pt x="1399" y="527"/>
                    <a:pt x="1413" y="528"/>
                  </a:cubicBezTo>
                  <a:cubicBezTo>
                    <a:pt x="1408" y="478"/>
                    <a:pt x="1423" y="435"/>
                    <a:pt x="1431" y="395"/>
                  </a:cubicBezTo>
                  <a:cubicBezTo>
                    <a:pt x="1440" y="344"/>
                    <a:pt x="1442" y="299"/>
                    <a:pt x="1466" y="259"/>
                  </a:cubicBezTo>
                  <a:cubicBezTo>
                    <a:pt x="1467" y="259"/>
                    <a:pt x="1468" y="259"/>
                    <a:pt x="1468" y="257"/>
                  </a:cubicBezTo>
                  <a:cubicBezTo>
                    <a:pt x="1460" y="257"/>
                    <a:pt x="1457" y="253"/>
                    <a:pt x="1450" y="251"/>
                  </a:cubicBezTo>
                  <a:close/>
                  <a:moveTo>
                    <a:pt x="1303" y="299"/>
                  </a:moveTo>
                  <a:cubicBezTo>
                    <a:pt x="1298" y="295"/>
                    <a:pt x="1293" y="295"/>
                    <a:pt x="1288" y="295"/>
                  </a:cubicBezTo>
                  <a:cubicBezTo>
                    <a:pt x="1247" y="292"/>
                    <a:pt x="1202" y="303"/>
                    <a:pt x="1156" y="306"/>
                  </a:cubicBezTo>
                  <a:cubicBezTo>
                    <a:pt x="1133" y="308"/>
                    <a:pt x="1111" y="315"/>
                    <a:pt x="1090" y="318"/>
                  </a:cubicBezTo>
                  <a:cubicBezTo>
                    <a:pt x="1065" y="321"/>
                    <a:pt x="1056" y="325"/>
                    <a:pt x="1041" y="328"/>
                  </a:cubicBezTo>
                  <a:cubicBezTo>
                    <a:pt x="1021" y="331"/>
                    <a:pt x="999" y="332"/>
                    <a:pt x="982" y="334"/>
                  </a:cubicBezTo>
                  <a:cubicBezTo>
                    <a:pt x="941" y="338"/>
                    <a:pt x="901" y="355"/>
                    <a:pt x="860" y="363"/>
                  </a:cubicBezTo>
                  <a:cubicBezTo>
                    <a:pt x="838" y="368"/>
                    <a:pt x="816" y="368"/>
                    <a:pt x="794" y="371"/>
                  </a:cubicBezTo>
                  <a:cubicBezTo>
                    <a:pt x="769" y="374"/>
                    <a:pt x="747" y="383"/>
                    <a:pt x="721" y="381"/>
                  </a:cubicBezTo>
                  <a:cubicBezTo>
                    <a:pt x="694" y="391"/>
                    <a:pt x="661" y="396"/>
                    <a:pt x="633" y="400"/>
                  </a:cubicBezTo>
                  <a:cubicBezTo>
                    <a:pt x="575" y="410"/>
                    <a:pt x="522" y="402"/>
                    <a:pt x="478" y="416"/>
                  </a:cubicBezTo>
                  <a:cubicBezTo>
                    <a:pt x="474" y="422"/>
                    <a:pt x="475" y="433"/>
                    <a:pt x="472" y="440"/>
                  </a:cubicBezTo>
                  <a:cubicBezTo>
                    <a:pt x="481" y="447"/>
                    <a:pt x="491" y="442"/>
                    <a:pt x="498" y="449"/>
                  </a:cubicBezTo>
                  <a:cubicBezTo>
                    <a:pt x="553" y="440"/>
                    <a:pt x="592" y="435"/>
                    <a:pt x="654" y="432"/>
                  </a:cubicBezTo>
                  <a:cubicBezTo>
                    <a:pt x="716" y="429"/>
                    <a:pt x="754" y="413"/>
                    <a:pt x="800" y="404"/>
                  </a:cubicBezTo>
                  <a:cubicBezTo>
                    <a:pt x="829" y="399"/>
                    <a:pt x="860" y="399"/>
                    <a:pt x="888" y="393"/>
                  </a:cubicBezTo>
                  <a:cubicBezTo>
                    <a:pt x="1012" y="365"/>
                    <a:pt x="1148" y="335"/>
                    <a:pt x="1278" y="332"/>
                  </a:cubicBezTo>
                  <a:cubicBezTo>
                    <a:pt x="1306" y="331"/>
                    <a:pt x="1332" y="333"/>
                    <a:pt x="1356" y="320"/>
                  </a:cubicBezTo>
                  <a:cubicBezTo>
                    <a:pt x="1358" y="289"/>
                    <a:pt x="1323" y="295"/>
                    <a:pt x="1303" y="299"/>
                  </a:cubicBezTo>
                  <a:close/>
                  <a:moveTo>
                    <a:pt x="1329" y="943"/>
                  </a:moveTo>
                  <a:cubicBezTo>
                    <a:pt x="1298" y="918"/>
                    <a:pt x="1262" y="902"/>
                    <a:pt x="1227" y="883"/>
                  </a:cubicBezTo>
                  <a:cubicBezTo>
                    <a:pt x="1190" y="862"/>
                    <a:pt x="1156" y="838"/>
                    <a:pt x="1121" y="816"/>
                  </a:cubicBezTo>
                  <a:cubicBezTo>
                    <a:pt x="1100" y="803"/>
                    <a:pt x="1081" y="785"/>
                    <a:pt x="1054" y="783"/>
                  </a:cubicBezTo>
                  <a:cubicBezTo>
                    <a:pt x="1055" y="790"/>
                    <a:pt x="1060" y="793"/>
                    <a:pt x="1058" y="802"/>
                  </a:cubicBezTo>
                  <a:cubicBezTo>
                    <a:pt x="1080" y="806"/>
                    <a:pt x="1086" y="826"/>
                    <a:pt x="1109" y="828"/>
                  </a:cubicBezTo>
                  <a:cubicBezTo>
                    <a:pt x="1116" y="846"/>
                    <a:pt x="1144" y="853"/>
                    <a:pt x="1158" y="857"/>
                  </a:cubicBezTo>
                  <a:cubicBezTo>
                    <a:pt x="1188" y="894"/>
                    <a:pt x="1263" y="915"/>
                    <a:pt x="1294" y="953"/>
                  </a:cubicBezTo>
                  <a:cubicBezTo>
                    <a:pt x="1307" y="969"/>
                    <a:pt x="1303" y="996"/>
                    <a:pt x="1303" y="1022"/>
                  </a:cubicBezTo>
                  <a:cubicBezTo>
                    <a:pt x="1303" y="1069"/>
                    <a:pt x="1297" y="1107"/>
                    <a:pt x="1295" y="1157"/>
                  </a:cubicBezTo>
                  <a:cubicBezTo>
                    <a:pt x="1305" y="1171"/>
                    <a:pt x="1298" y="1193"/>
                    <a:pt x="1297" y="1212"/>
                  </a:cubicBezTo>
                  <a:cubicBezTo>
                    <a:pt x="1295" y="1256"/>
                    <a:pt x="1297" y="1304"/>
                    <a:pt x="1292" y="1351"/>
                  </a:cubicBezTo>
                  <a:cubicBezTo>
                    <a:pt x="1290" y="1370"/>
                    <a:pt x="1280" y="1396"/>
                    <a:pt x="1301" y="1404"/>
                  </a:cubicBezTo>
                  <a:cubicBezTo>
                    <a:pt x="1310" y="1266"/>
                    <a:pt x="1326" y="1111"/>
                    <a:pt x="1321" y="973"/>
                  </a:cubicBezTo>
                  <a:cubicBezTo>
                    <a:pt x="1327" y="966"/>
                    <a:pt x="1327" y="952"/>
                    <a:pt x="1337" y="949"/>
                  </a:cubicBezTo>
                  <a:cubicBezTo>
                    <a:pt x="1338" y="949"/>
                    <a:pt x="1339" y="949"/>
                    <a:pt x="1339" y="947"/>
                  </a:cubicBezTo>
                  <a:cubicBezTo>
                    <a:pt x="1336" y="944"/>
                    <a:pt x="1331" y="945"/>
                    <a:pt x="1329" y="943"/>
                  </a:cubicBezTo>
                  <a:close/>
                  <a:moveTo>
                    <a:pt x="1197" y="263"/>
                  </a:moveTo>
                  <a:cubicBezTo>
                    <a:pt x="1160" y="244"/>
                    <a:pt x="1117" y="234"/>
                    <a:pt x="1076" y="220"/>
                  </a:cubicBezTo>
                  <a:cubicBezTo>
                    <a:pt x="1035" y="206"/>
                    <a:pt x="996" y="188"/>
                    <a:pt x="954" y="177"/>
                  </a:cubicBezTo>
                  <a:cubicBezTo>
                    <a:pt x="940" y="159"/>
                    <a:pt x="913" y="164"/>
                    <a:pt x="894" y="155"/>
                  </a:cubicBezTo>
                  <a:cubicBezTo>
                    <a:pt x="884" y="151"/>
                    <a:pt x="877" y="140"/>
                    <a:pt x="868" y="136"/>
                  </a:cubicBezTo>
                  <a:cubicBezTo>
                    <a:pt x="843" y="124"/>
                    <a:pt x="816" y="120"/>
                    <a:pt x="790" y="110"/>
                  </a:cubicBezTo>
                  <a:cubicBezTo>
                    <a:pt x="783" y="108"/>
                    <a:pt x="777" y="103"/>
                    <a:pt x="770" y="101"/>
                  </a:cubicBezTo>
                  <a:cubicBezTo>
                    <a:pt x="761" y="97"/>
                    <a:pt x="754" y="98"/>
                    <a:pt x="745" y="95"/>
                  </a:cubicBezTo>
                  <a:cubicBezTo>
                    <a:pt x="727" y="89"/>
                    <a:pt x="718" y="76"/>
                    <a:pt x="703" y="71"/>
                  </a:cubicBezTo>
                  <a:cubicBezTo>
                    <a:pt x="673" y="61"/>
                    <a:pt x="648" y="78"/>
                    <a:pt x="617" y="81"/>
                  </a:cubicBezTo>
                  <a:cubicBezTo>
                    <a:pt x="596" y="83"/>
                    <a:pt x="575" y="79"/>
                    <a:pt x="555" y="81"/>
                  </a:cubicBezTo>
                  <a:cubicBezTo>
                    <a:pt x="532" y="83"/>
                    <a:pt x="510" y="89"/>
                    <a:pt x="488" y="91"/>
                  </a:cubicBezTo>
                  <a:cubicBezTo>
                    <a:pt x="422" y="96"/>
                    <a:pt x="355" y="96"/>
                    <a:pt x="290" y="108"/>
                  </a:cubicBezTo>
                  <a:cubicBezTo>
                    <a:pt x="215" y="104"/>
                    <a:pt x="144" y="114"/>
                    <a:pt x="76" y="120"/>
                  </a:cubicBezTo>
                  <a:cubicBezTo>
                    <a:pt x="131" y="146"/>
                    <a:pt x="169" y="190"/>
                    <a:pt x="223" y="216"/>
                  </a:cubicBezTo>
                  <a:cubicBezTo>
                    <a:pt x="225" y="224"/>
                    <a:pt x="234" y="225"/>
                    <a:pt x="237" y="232"/>
                  </a:cubicBezTo>
                  <a:cubicBezTo>
                    <a:pt x="277" y="249"/>
                    <a:pt x="298" y="284"/>
                    <a:pt x="343" y="297"/>
                  </a:cubicBezTo>
                  <a:cubicBezTo>
                    <a:pt x="387" y="330"/>
                    <a:pt x="430" y="363"/>
                    <a:pt x="484" y="387"/>
                  </a:cubicBezTo>
                  <a:cubicBezTo>
                    <a:pt x="487" y="390"/>
                    <a:pt x="492" y="392"/>
                    <a:pt x="492" y="398"/>
                  </a:cubicBezTo>
                  <a:cubicBezTo>
                    <a:pt x="552" y="385"/>
                    <a:pt x="620" y="388"/>
                    <a:pt x="686" y="375"/>
                  </a:cubicBezTo>
                  <a:cubicBezTo>
                    <a:pt x="710" y="366"/>
                    <a:pt x="733" y="362"/>
                    <a:pt x="762" y="357"/>
                  </a:cubicBezTo>
                  <a:cubicBezTo>
                    <a:pt x="781" y="354"/>
                    <a:pt x="803" y="356"/>
                    <a:pt x="823" y="353"/>
                  </a:cubicBezTo>
                  <a:cubicBezTo>
                    <a:pt x="827" y="353"/>
                    <a:pt x="829" y="349"/>
                    <a:pt x="835" y="348"/>
                  </a:cubicBezTo>
                  <a:cubicBezTo>
                    <a:pt x="873" y="340"/>
                    <a:pt x="917" y="326"/>
                    <a:pt x="952" y="320"/>
                  </a:cubicBezTo>
                  <a:cubicBezTo>
                    <a:pt x="991" y="314"/>
                    <a:pt x="1020" y="310"/>
                    <a:pt x="1048" y="306"/>
                  </a:cubicBezTo>
                  <a:cubicBezTo>
                    <a:pt x="1103" y="299"/>
                    <a:pt x="1156" y="290"/>
                    <a:pt x="1205" y="275"/>
                  </a:cubicBezTo>
                  <a:cubicBezTo>
                    <a:pt x="1212" y="282"/>
                    <a:pt x="1233" y="279"/>
                    <a:pt x="1241" y="275"/>
                  </a:cubicBezTo>
                  <a:cubicBezTo>
                    <a:pt x="1227" y="270"/>
                    <a:pt x="1216" y="263"/>
                    <a:pt x="1197" y="263"/>
                  </a:cubicBezTo>
                  <a:close/>
                  <a:moveTo>
                    <a:pt x="474" y="504"/>
                  </a:moveTo>
                  <a:cubicBezTo>
                    <a:pt x="480" y="550"/>
                    <a:pt x="456" y="622"/>
                    <a:pt x="478" y="683"/>
                  </a:cubicBezTo>
                  <a:cubicBezTo>
                    <a:pt x="517" y="692"/>
                    <a:pt x="566" y="685"/>
                    <a:pt x="605" y="671"/>
                  </a:cubicBezTo>
                  <a:cubicBezTo>
                    <a:pt x="619" y="678"/>
                    <a:pt x="632" y="667"/>
                    <a:pt x="647" y="665"/>
                  </a:cubicBezTo>
                  <a:cubicBezTo>
                    <a:pt x="684" y="660"/>
                    <a:pt x="732" y="664"/>
                    <a:pt x="770" y="657"/>
                  </a:cubicBezTo>
                  <a:cubicBezTo>
                    <a:pt x="779" y="656"/>
                    <a:pt x="786" y="650"/>
                    <a:pt x="794" y="649"/>
                  </a:cubicBezTo>
                  <a:cubicBezTo>
                    <a:pt x="831" y="645"/>
                    <a:pt x="861" y="641"/>
                    <a:pt x="896" y="638"/>
                  </a:cubicBezTo>
                  <a:cubicBezTo>
                    <a:pt x="921" y="625"/>
                    <a:pt x="971" y="624"/>
                    <a:pt x="1005" y="622"/>
                  </a:cubicBezTo>
                  <a:cubicBezTo>
                    <a:pt x="1021" y="613"/>
                    <a:pt x="1037" y="614"/>
                    <a:pt x="1054" y="608"/>
                  </a:cubicBezTo>
                  <a:cubicBezTo>
                    <a:pt x="1074" y="588"/>
                    <a:pt x="1091" y="566"/>
                    <a:pt x="1109" y="546"/>
                  </a:cubicBezTo>
                  <a:cubicBezTo>
                    <a:pt x="1136" y="475"/>
                    <a:pt x="1176" y="417"/>
                    <a:pt x="1211" y="353"/>
                  </a:cubicBezTo>
                  <a:cubicBezTo>
                    <a:pt x="1119" y="362"/>
                    <a:pt x="1032" y="384"/>
                    <a:pt x="949" y="398"/>
                  </a:cubicBezTo>
                  <a:cubicBezTo>
                    <a:pt x="885" y="410"/>
                    <a:pt x="820" y="417"/>
                    <a:pt x="758" y="432"/>
                  </a:cubicBezTo>
                  <a:cubicBezTo>
                    <a:pt x="671" y="453"/>
                    <a:pt x="577" y="446"/>
                    <a:pt x="480" y="459"/>
                  </a:cubicBezTo>
                  <a:cubicBezTo>
                    <a:pt x="485" y="476"/>
                    <a:pt x="474" y="497"/>
                    <a:pt x="474" y="504"/>
                  </a:cubicBezTo>
                  <a:close/>
                  <a:moveTo>
                    <a:pt x="945" y="1631"/>
                  </a:moveTo>
                  <a:cubicBezTo>
                    <a:pt x="957" y="1665"/>
                    <a:pt x="1077" y="1634"/>
                    <a:pt x="1082" y="1612"/>
                  </a:cubicBezTo>
                  <a:cubicBezTo>
                    <a:pt x="1086" y="1594"/>
                    <a:pt x="1065" y="1589"/>
                    <a:pt x="1054" y="1579"/>
                  </a:cubicBezTo>
                  <a:cubicBezTo>
                    <a:pt x="1068" y="1620"/>
                    <a:pt x="1002" y="1625"/>
                    <a:pt x="978" y="1610"/>
                  </a:cubicBezTo>
                  <a:cubicBezTo>
                    <a:pt x="970" y="1601"/>
                    <a:pt x="983" y="1587"/>
                    <a:pt x="980" y="1582"/>
                  </a:cubicBezTo>
                  <a:cubicBezTo>
                    <a:pt x="968" y="1586"/>
                    <a:pt x="965" y="1587"/>
                    <a:pt x="954" y="1590"/>
                  </a:cubicBezTo>
                  <a:cubicBezTo>
                    <a:pt x="945" y="1607"/>
                    <a:pt x="940" y="1619"/>
                    <a:pt x="945" y="1631"/>
                  </a:cubicBezTo>
                  <a:close/>
                  <a:moveTo>
                    <a:pt x="1037" y="1071"/>
                  </a:moveTo>
                  <a:cubicBezTo>
                    <a:pt x="1035" y="1034"/>
                    <a:pt x="1039" y="998"/>
                    <a:pt x="1041" y="961"/>
                  </a:cubicBezTo>
                  <a:cubicBezTo>
                    <a:pt x="1044" y="890"/>
                    <a:pt x="1038" y="820"/>
                    <a:pt x="1041" y="753"/>
                  </a:cubicBezTo>
                  <a:cubicBezTo>
                    <a:pt x="1042" y="711"/>
                    <a:pt x="1044" y="676"/>
                    <a:pt x="1039" y="634"/>
                  </a:cubicBezTo>
                  <a:cubicBezTo>
                    <a:pt x="1025" y="638"/>
                    <a:pt x="1011" y="643"/>
                    <a:pt x="996" y="646"/>
                  </a:cubicBezTo>
                  <a:cubicBezTo>
                    <a:pt x="1002" y="762"/>
                    <a:pt x="1000" y="910"/>
                    <a:pt x="996" y="1041"/>
                  </a:cubicBezTo>
                  <a:cubicBezTo>
                    <a:pt x="994" y="1075"/>
                    <a:pt x="996" y="1108"/>
                    <a:pt x="996" y="1141"/>
                  </a:cubicBezTo>
                  <a:cubicBezTo>
                    <a:pt x="995" y="1177"/>
                    <a:pt x="989" y="1213"/>
                    <a:pt x="990" y="1247"/>
                  </a:cubicBezTo>
                  <a:cubicBezTo>
                    <a:pt x="990" y="1272"/>
                    <a:pt x="995" y="1297"/>
                    <a:pt x="996" y="1322"/>
                  </a:cubicBezTo>
                  <a:cubicBezTo>
                    <a:pt x="998" y="1399"/>
                    <a:pt x="1001" y="1475"/>
                    <a:pt x="996" y="1551"/>
                  </a:cubicBezTo>
                  <a:cubicBezTo>
                    <a:pt x="1013" y="1551"/>
                    <a:pt x="1027" y="1546"/>
                    <a:pt x="1041" y="1541"/>
                  </a:cubicBezTo>
                  <a:cubicBezTo>
                    <a:pt x="1032" y="1385"/>
                    <a:pt x="1044" y="1224"/>
                    <a:pt x="1037" y="1071"/>
                  </a:cubicBezTo>
                  <a:close/>
                  <a:moveTo>
                    <a:pt x="994" y="1567"/>
                  </a:moveTo>
                  <a:cubicBezTo>
                    <a:pt x="997" y="1574"/>
                    <a:pt x="1012" y="1570"/>
                    <a:pt x="1009" y="1582"/>
                  </a:cubicBezTo>
                  <a:cubicBezTo>
                    <a:pt x="1003" y="1583"/>
                    <a:pt x="998" y="1582"/>
                    <a:pt x="994" y="1581"/>
                  </a:cubicBezTo>
                  <a:cubicBezTo>
                    <a:pt x="994" y="1587"/>
                    <a:pt x="992" y="1596"/>
                    <a:pt x="996" y="1600"/>
                  </a:cubicBezTo>
                  <a:cubicBezTo>
                    <a:pt x="1007" y="1599"/>
                    <a:pt x="1024" y="1606"/>
                    <a:pt x="1035" y="1596"/>
                  </a:cubicBezTo>
                  <a:cubicBezTo>
                    <a:pt x="1037" y="1580"/>
                    <a:pt x="1039" y="1577"/>
                    <a:pt x="1039" y="1559"/>
                  </a:cubicBezTo>
                  <a:cubicBezTo>
                    <a:pt x="1022" y="1563"/>
                    <a:pt x="1004" y="1560"/>
                    <a:pt x="994" y="1567"/>
                  </a:cubicBezTo>
                  <a:close/>
                  <a:moveTo>
                    <a:pt x="945" y="1157"/>
                  </a:moveTo>
                  <a:cubicBezTo>
                    <a:pt x="954" y="1161"/>
                    <a:pt x="962" y="1164"/>
                    <a:pt x="976" y="1167"/>
                  </a:cubicBezTo>
                  <a:cubicBezTo>
                    <a:pt x="977" y="1031"/>
                    <a:pt x="994" y="879"/>
                    <a:pt x="980" y="759"/>
                  </a:cubicBezTo>
                  <a:cubicBezTo>
                    <a:pt x="973" y="897"/>
                    <a:pt x="952" y="1022"/>
                    <a:pt x="945" y="1157"/>
                  </a:cubicBezTo>
                  <a:close/>
                  <a:moveTo>
                    <a:pt x="735" y="1114"/>
                  </a:moveTo>
                  <a:cubicBezTo>
                    <a:pt x="736" y="1093"/>
                    <a:pt x="726" y="1082"/>
                    <a:pt x="709" y="1079"/>
                  </a:cubicBezTo>
                  <a:cubicBezTo>
                    <a:pt x="701" y="1113"/>
                    <a:pt x="655" y="1099"/>
                    <a:pt x="643" y="1077"/>
                  </a:cubicBezTo>
                  <a:cubicBezTo>
                    <a:pt x="632" y="1086"/>
                    <a:pt x="630" y="1099"/>
                    <a:pt x="633" y="1114"/>
                  </a:cubicBezTo>
                  <a:cubicBezTo>
                    <a:pt x="657" y="1118"/>
                    <a:pt x="712" y="1141"/>
                    <a:pt x="735" y="1114"/>
                  </a:cubicBezTo>
                  <a:close/>
                  <a:moveTo>
                    <a:pt x="698" y="687"/>
                  </a:moveTo>
                  <a:cubicBezTo>
                    <a:pt x="682" y="685"/>
                    <a:pt x="676" y="685"/>
                    <a:pt x="662" y="687"/>
                  </a:cubicBezTo>
                  <a:cubicBezTo>
                    <a:pt x="651" y="801"/>
                    <a:pt x="668" y="944"/>
                    <a:pt x="662" y="1059"/>
                  </a:cubicBezTo>
                  <a:cubicBezTo>
                    <a:pt x="677" y="1059"/>
                    <a:pt x="690" y="1056"/>
                    <a:pt x="696" y="1051"/>
                  </a:cubicBezTo>
                  <a:cubicBezTo>
                    <a:pt x="703" y="918"/>
                    <a:pt x="700" y="827"/>
                    <a:pt x="698" y="687"/>
                  </a:cubicBezTo>
                  <a:close/>
                  <a:moveTo>
                    <a:pt x="664" y="1077"/>
                  </a:moveTo>
                  <a:cubicBezTo>
                    <a:pt x="669" y="1083"/>
                    <a:pt x="682" y="1087"/>
                    <a:pt x="692" y="1083"/>
                  </a:cubicBezTo>
                  <a:cubicBezTo>
                    <a:pt x="691" y="1078"/>
                    <a:pt x="695" y="1078"/>
                    <a:pt x="694" y="1073"/>
                  </a:cubicBezTo>
                  <a:cubicBezTo>
                    <a:pt x="686" y="1069"/>
                    <a:pt x="671" y="1068"/>
                    <a:pt x="664" y="1077"/>
                  </a:cubicBezTo>
                  <a:close/>
                  <a:moveTo>
                    <a:pt x="421" y="1724"/>
                  </a:moveTo>
                  <a:cubicBezTo>
                    <a:pt x="420" y="1714"/>
                    <a:pt x="411" y="1713"/>
                    <a:pt x="402" y="1716"/>
                  </a:cubicBezTo>
                  <a:cubicBezTo>
                    <a:pt x="396" y="1725"/>
                    <a:pt x="398" y="1734"/>
                    <a:pt x="404" y="1741"/>
                  </a:cubicBezTo>
                  <a:cubicBezTo>
                    <a:pt x="420" y="1740"/>
                    <a:pt x="430" y="1755"/>
                    <a:pt x="445" y="1759"/>
                  </a:cubicBezTo>
                  <a:cubicBezTo>
                    <a:pt x="477" y="1768"/>
                    <a:pt x="509" y="1751"/>
                    <a:pt x="537" y="1741"/>
                  </a:cubicBezTo>
                  <a:cubicBezTo>
                    <a:pt x="544" y="1727"/>
                    <a:pt x="531" y="1723"/>
                    <a:pt x="523" y="1718"/>
                  </a:cubicBezTo>
                  <a:cubicBezTo>
                    <a:pt x="520" y="1721"/>
                    <a:pt x="523" y="1732"/>
                    <a:pt x="517" y="1733"/>
                  </a:cubicBezTo>
                  <a:cubicBezTo>
                    <a:pt x="509" y="1735"/>
                    <a:pt x="508" y="1729"/>
                    <a:pt x="506" y="1726"/>
                  </a:cubicBezTo>
                  <a:cubicBezTo>
                    <a:pt x="477" y="1740"/>
                    <a:pt x="451" y="1733"/>
                    <a:pt x="421" y="1724"/>
                  </a:cubicBezTo>
                  <a:close/>
                  <a:moveTo>
                    <a:pt x="498" y="1302"/>
                  </a:moveTo>
                  <a:cubicBezTo>
                    <a:pt x="499" y="1252"/>
                    <a:pt x="505" y="1203"/>
                    <a:pt x="506" y="1153"/>
                  </a:cubicBezTo>
                  <a:cubicBezTo>
                    <a:pt x="507" y="1088"/>
                    <a:pt x="513" y="1035"/>
                    <a:pt x="515" y="959"/>
                  </a:cubicBezTo>
                  <a:cubicBezTo>
                    <a:pt x="518" y="865"/>
                    <a:pt x="518" y="784"/>
                    <a:pt x="517" y="712"/>
                  </a:cubicBezTo>
                  <a:cubicBezTo>
                    <a:pt x="508" y="707"/>
                    <a:pt x="475" y="718"/>
                    <a:pt x="458" y="704"/>
                  </a:cubicBezTo>
                  <a:cubicBezTo>
                    <a:pt x="457" y="750"/>
                    <a:pt x="461" y="785"/>
                    <a:pt x="462" y="826"/>
                  </a:cubicBezTo>
                  <a:cubicBezTo>
                    <a:pt x="465" y="893"/>
                    <a:pt x="467" y="964"/>
                    <a:pt x="466" y="1028"/>
                  </a:cubicBezTo>
                  <a:cubicBezTo>
                    <a:pt x="466" y="1066"/>
                    <a:pt x="466" y="1134"/>
                    <a:pt x="462" y="1188"/>
                  </a:cubicBezTo>
                  <a:cubicBezTo>
                    <a:pt x="460" y="1228"/>
                    <a:pt x="453" y="1266"/>
                    <a:pt x="455" y="1304"/>
                  </a:cubicBezTo>
                  <a:cubicBezTo>
                    <a:pt x="456" y="1353"/>
                    <a:pt x="451" y="1401"/>
                    <a:pt x="453" y="1451"/>
                  </a:cubicBezTo>
                  <a:cubicBezTo>
                    <a:pt x="456" y="1521"/>
                    <a:pt x="439" y="1591"/>
                    <a:pt x="443" y="1655"/>
                  </a:cubicBezTo>
                  <a:cubicBezTo>
                    <a:pt x="464" y="1661"/>
                    <a:pt x="483" y="1662"/>
                    <a:pt x="502" y="1647"/>
                  </a:cubicBezTo>
                  <a:cubicBezTo>
                    <a:pt x="502" y="1524"/>
                    <a:pt x="494" y="1411"/>
                    <a:pt x="498" y="1302"/>
                  </a:cubicBezTo>
                  <a:close/>
                  <a:moveTo>
                    <a:pt x="502" y="1671"/>
                  </a:moveTo>
                  <a:cubicBezTo>
                    <a:pt x="482" y="1673"/>
                    <a:pt x="468" y="1683"/>
                    <a:pt x="443" y="1673"/>
                  </a:cubicBezTo>
                  <a:cubicBezTo>
                    <a:pt x="438" y="1682"/>
                    <a:pt x="438" y="1696"/>
                    <a:pt x="439" y="1710"/>
                  </a:cubicBezTo>
                  <a:cubicBezTo>
                    <a:pt x="457" y="1717"/>
                    <a:pt x="485" y="1719"/>
                    <a:pt x="504" y="1710"/>
                  </a:cubicBezTo>
                  <a:cubicBezTo>
                    <a:pt x="504" y="1697"/>
                    <a:pt x="505" y="1684"/>
                    <a:pt x="502" y="1671"/>
                  </a:cubicBezTo>
                  <a:close/>
                  <a:moveTo>
                    <a:pt x="447" y="387"/>
                  </a:moveTo>
                  <a:cubicBezTo>
                    <a:pt x="441" y="385"/>
                    <a:pt x="442" y="387"/>
                    <a:pt x="435" y="387"/>
                  </a:cubicBezTo>
                  <a:cubicBezTo>
                    <a:pt x="423" y="374"/>
                    <a:pt x="411" y="373"/>
                    <a:pt x="402" y="357"/>
                  </a:cubicBezTo>
                  <a:cubicBezTo>
                    <a:pt x="375" y="352"/>
                    <a:pt x="365" y="328"/>
                    <a:pt x="339" y="322"/>
                  </a:cubicBezTo>
                  <a:cubicBezTo>
                    <a:pt x="327" y="301"/>
                    <a:pt x="303" y="297"/>
                    <a:pt x="284" y="285"/>
                  </a:cubicBezTo>
                  <a:cubicBezTo>
                    <a:pt x="266" y="274"/>
                    <a:pt x="255" y="252"/>
                    <a:pt x="233" y="250"/>
                  </a:cubicBezTo>
                  <a:cubicBezTo>
                    <a:pt x="214" y="226"/>
                    <a:pt x="184" y="217"/>
                    <a:pt x="157" y="199"/>
                  </a:cubicBezTo>
                  <a:cubicBezTo>
                    <a:pt x="144" y="190"/>
                    <a:pt x="134" y="176"/>
                    <a:pt x="121" y="167"/>
                  </a:cubicBezTo>
                  <a:cubicBezTo>
                    <a:pt x="98" y="151"/>
                    <a:pt x="64" y="128"/>
                    <a:pt x="43" y="122"/>
                  </a:cubicBezTo>
                  <a:cubicBezTo>
                    <a:pt x="37" y="130"/>
                    <a:pt x="31" y="138"/>
                    <a:pt x="31" y="152"/>
                  </a:cubicBezTo>
                  <a:cubicBezTo>
                    <a:pt x="36" y="160"/>
                    <a:pt x="46" y="164"/>
                    <a:pt x="51" y="173"/>
                  </a:cubicBezTo>
                  <a:cubicBezTo>
                    <a:pt x="149" y="220"/>
                    <a:pt x="226" y="288"/>
                    <a:pt x="321" y="338"/>
                  </a:cubicBezTo>
                  <a:cubicBezTo>
                    <a:pt x="342" y="360"/>
                    <a:pt x="377" y="369"/>
                    <a:pt x="396" y="393"/>
                  </a:cubicBezTo>
                  <a:cubicBezTo>
                    <a:pt x="417" y="397"/>
                    <a:pt x="424" y="416"/>
                    <a:pt x="447" y="418"/>
                  </a:cubicBezTo>
                  <a:cubicBezTo>
                    <a:pt x="447" y="423"/>
                    <a:pt x="454" y="431"/>
                    <a:pt x="458" y="426"/>
                  </a:cubicBezTo>
                  <a:cubicBezTo>
                    <a:pt x="453" y="416"/>
                    <a:pt x="468" y="409"/>
                    <a:pt x="472" y="402"/>
                  </a:cubicBezTo>
                  <a:cubicBezTo>
                    <a:pt x="460" y="401"/>
                    <a:pt x="454" y="393"/>
                    <a:pt x="447" y="387"/>
                  </a:cubicBezTo>
                  <a:close/>
                  <a:moveTo>
                    <a:pt x="433" y="442"/>
                  </a:moveTo>
                  <a:cubicBezTo>
                    <a:pt x="384" y="405"/>
                    <a:pt x="350" y="377"/>
                    <a:pt x="296" y="348"/>
                  </a:cubicBezTo>
                  <a:cubicBezTo>
                    <a:pt x="243" y="302"/>
                    <a:pt x="184" y="264"/>
                    <a:pt x="119" y="230"/>
                  </a:cubicBezTo>
                  <a:cubicBezTo>
                    <a:pt x="113" y="223"/>
                    <a:pt x="104" y="209"/>
                    <a:pt x="92" y="214"/>
                  </a:cubicBezTo>
                  <a:cubicBezTo>
                    <a:pt x="101" y="243"/>
                    <a:pt x="98" y="273"/>
                    <a:pt x="98" y="306"/>
                  </a:cubicBezTo>
                  <a:cubicBezTo>
                    <a:pt x="97" y="322"/>
                    <a:pt x="103" y="337"/>
                    <a:pt x="104" y="351"/>
                  </a:cubicBezTo>
                  <a:cubicBezTo>
                    <a:pt x="104" y="367"/>
                    <a:pt x="99" y="386"/>
                    <a:pt x="104" y="400"/>
                  </a:cubicBezTo>
                  <a:cubicBezTo>
                    <a:pt x="108" y="412"/>
                    <a:pt x="123" y="419"/>
                    <a:pt x="131" y="430"/>
                  </a:cubicBezTo>
                  <a:cubicBezTo>
                    <a:pt x="135" y="434"/>
                    <a:pt x="135" y="441"/>
                    <a:pt x="139" y="446"/>
                  </a:cubicBezTo>
                  <a:cubicBezTo>
                    <a:pt x="150" y="460"/>
                    <a:pt x="171" y="468"/>
                    <a:pt x="188" y="481"/>
                  </a:cubicBezTo>
                  <a:cubicBezTo>
                    <a:pt x="198" y="489"/>
                    <a:pt x="209" y="501"/>
                    <a:pt x="215" y="504"/>
                  </a:cubicBezTo>
                  <a:cubicBezTo>
                    <a:pt x="219" y="506"/>
                    <a:pt x="224" y="504"/>
                    <a:pt x="227" y="506"/>
                  </a:cubicBezTo>
                  <a:cubicBezTo>
                    <a:pt x="235" y="512"/>
                    <a:pt x="242" y="523"/>
                    <a:pt x="251" y="530"/>
                  </a:cubicBezTo>
                  <a:cubicBezTo>
                    <a:pt x="315" y="584"/>
                    <a:pt x="389" y="640"/>
                    <a:pt x="458" y="679"/>
                  </a:cubicBezTo>
                  <a:cubicBezTo>
                    <a:pt x="440" y="605"/>
                    <a:pt x="450" y="545"/>
                    <a:pt x="449" y="477"/>
                  </a:cubicBezTo>
                  <a:cubicBezTo>
                    <a:pt x="456" y="468"/>
                    <a:pt x="458" y="463"/>
                    <a:pt x="458" y="449"/>
                  </a:cubicBezTo>
                  <a:cubicBezTo>
                    <a:pt x="445" y="448"/>
                    <a:pt x="445" y="440"/>
                    <a:pt x="433" y="442"/>
                  </a:cubicBezTo>
                  <a:close/>
                  <a:moveTo>
                    <a:pt x="296" y="587"/>
                  </a:moveTo>
                  <a:cubicBezTo>
                    <a:pt x="248" y="564"/>
                    <a:pt x="199" y="515"/>
                    <a:pt x="155" y="489"/>
                  </a:cubicBezTo>
                  <a:cubicBezTo>
                    <a:pt x="156" y="522"/>
                    <a:pt x="155" y="577"/>
                    <a:pt x="155" y="622"/>
                  </a:cubicBezTo>
                  <a:cubicBezTo>
                    <a:pt x="154" y="673"/>
                    <a:pt x="159" y="734"/>
                    <a:pt x="162" y="798"/>
                  </a:cubicBezTo>
                  <a:cubicBezTo>
                    <a:pt x="168" y="891"/>
                    <a:pt x="168" y="1009"/>
                    <a:pt x="172" y="1114"/>
                  </a:cubicBezTo>
                  <a:cubicBezTo>
                    <a:pt x="173" y="1134"/>
                    <a:pt x="171" y="1167"/>
                    <a:pt x="174" y="1181"/>
                  </a:cubicBezTo>
                  <a:cubicBezTo>
                    <a:pt x="177" y="1191"/>
                    <a:pt x="190" y="1198"/>
                    <a:pt x="190" y="1212"/>
                  </a:cubicBezTo>
                  <a:cubicBezTo>
                    <a:pt x="272" y="1310"/>
                    <a:pt x="353" y="1410"/>
                    <a:pt x="433" y="1510"/>
                  </a:cubicBezTo>
                  <a:cubicBezTo>
                    <a:pt x="439" y="1478"/>
                    <a:pt x="438" y="1447"/>
                    <a:pt x="437" y="1418"/>
                  </a:cubicBezTo>
                  <a:cubicBezTo>
                    <a:pt x="435" y="1366"/>
                    <a:pt x="439" y="1314"/>
                    <a:pt x="439" y="1265"/>
                  </a:cubicBezTo>
                  <a:cubicBezTo>
                    <a:pt x="439" y="1241"/>
                    <a:pt x="431" y="1218"/>
                    <a:pt x="443" y="1196"/>
                  </a:cubicBezTo>
                  <a:cubicBezTo>
                    <a:pt x="437" y="1154"/>
                    <a:pt x="444" y="1110"/>
                    <a:pt x="447" y="1071"/>
                  </a:cubicBezTo>
                  <a:cubicBezTo>
                    <a:pt x="450" y="1022"/>
                    <a:pt x="443" y="970"/>
                    <a:pt x="441" y="918"/>
                  </a:cubicBezTo>
                  <a:cubicBezTo>
                    <a:pt x="437" y="838"/>
                    <a:pt x="446" y="758"/>
                    <a:pt x="441" y="694"/>
                  </a:cubicBezTo>
                  <a:cubicBezTo>
                    <a:pt x="398" y="663"/>
                    <a:pt x="343" y="624"/>
                    <a:pt x="296" y="587"/>
                  </a:cubicBezTo>
                  <a:close/>
                  <a:moveTo>
                    <a:pt x="433" y="1530"/>
                  </a:moveTo>
                  <a:cubicBezTo>
                    <a:pt x="431" y="1529"/>
                    <a:pt x="429" y="1530"/>
                    <a:pt x="427" y="1530"/>
                  </a:cubicBezTo>
                  <a:cubicBezTo>
                    <a:pt x="415" y="1522"/>
                    <a:pt x="403" y="1499"/>
                    <a:pt x="392" y="1484"/>
                  </a:cubicBezTo>
                  <a:cubicBezTo>
                    <a:pt x="379" y="1468"/>
                    <a:pt x="370" y="1451"/>
                    <a:pt x="357" y="1439"/>
                  </a:cubicBezTo>
                  <a:cubicBezTo>
                    <a:pt x="339" y="1401"/>
                    <a:pt x="302" y="1374"/>
                    <a:pt x="274" y="1339"/>
                  </a:cubicBezTo>
                  <a:cubicBezTo>
                    <a:pt x="249" y="1308"/>
                    <a:pt x="227" y="1274"/>
                    <a:pt x="200" y="1245"/>
                  </a:cubicBezTo>
                  <a:cubicBezTo>
                    <a:pt x="180" y="1224"/>
                    <a:pt x="169" y="1193"/>
                    <a:pt x="151" y="1171"/>
                  </a:cubicBezTo>
                  <a:cubicBezTo>
                    <a:pt x="152" y="1194"/>
                    <a:pt x="168" y="1216"/>
                    <a:pt x="184" y="1230"/>
                  </a:cubicBezTo>
                  <a:cubicBezTo>
                    <a:pt x="182" y="1236"/>
                    <a:pt x="187" y="1237"/>
                    <a:pt x="186" y="1243"/>
                  </a:cubicBezTo>
                  <a:cubicBezTo>
                    <a:pt x="272" y="1347"/>
                    <a:pt x="347" y="1461"/>
                    <a:pt x="431" y="1567"/>
                  </a:cubicBezTo>
                  <a:cubicBezTo>
                    <a:pt x="431" y="1554"/>
                    <a:pt x="434" y="1544"/>
                    <a:pt x="433" y="1530"/>
                  </a:cubicBezTo>
                  <a:close/>
                  <a:moveTo>
                    <a:pt x="110" y="1283"/>
                  </a:moveTo>
                  <a:cubicBezTo>
                    <a:pt x="97" y="1285"/>
                    <a:pt x="96" y="1292"/>
                    <a:pt x="88" y="1294"/>
                  </a:cubicBezTo>
                  <a:cubicBezTo>
                    <a:pt x="95" y="1332"/>
                    <a:pt x="127" y="1321"/>
                    <a:pt x="159" y="1328"/>
                  </a:cubicBezTo>
                  <a:cubicBezTo>
                    <a:pt x="171" y="1317"/>
                    <a:pt x="179" y="1314"/>
                    <a:pt x="194" y="1306"/>
                  </a:cubicBezTo>
                  <a:cubicBezTo>
                    <a:pt x="192" y="1299"/>
                    <a:pt x="199" y="1293"/>
                    <a:pt x="196" y="1286"/>
                  </a:cubicBezTo>
                  <a:cubicBezTo>
                    <a:pt x="184" y="1310"/>
                    <a:pt x="119" y="1308"/>
                    <a:pt x="110" y="1283"/>
                  </a:cubicBezTo>
                  <a:close/>
                  <a:moveTo>
                    <a:pt x="176" y="1257"/>
                  </a:moveTo>
                  <a:cubicBezTo>
                    <a:pt x="161" y="1263"/>
                    <a:pt x="137" y="1261"/>
                    <a:pt x="125" y="1259"/>
                  </a:cubicBezTo>
                  <a:cubicBezTo>
                    <a:pt x="125" y="1266"/>
                    <a:pt x="119" y="1277"/>
                    <a:pt x="125" y="1288"/>
                  </a:cubicBezTo>
                  <a:cubicBezTo>
                    <a:pt x="149" y="1290"/>
                    <a:pt x="202" y="1288"/>
                    <a:pt x="176" y="1257"/>
                  </a:cubicBezTo>
                  <a:close/>
                  <a:moveTo>
                    <a:pt x="153" y="1049"/>
                  </a:moveTo>
                  <a:cubicBezTo>
                    <a:pt x="157" y="970"/>
                    <a:pt x="151" y="889"/>
                    <a:pt x="151" y="808"/>
                  </a:cubicBezTo>
                  <a:cubicBezTo>
                    <a:pt x="151" y="771"/>
                    <a:pt x="143" y="732"/>
                    <a:pt x="141" y="696"/>
                  </a:cubicBezTo>
                  <a:cubicBezTo>
                    <a:pt x="139" y="664"/>
                    <a:pt x="144" y="631"/>
                    <a:pt x="141" y="602"/>
                  </a:cubicBezTo>
                  <a:cubicBezTo>
                    <a:pt x="139" y="588"/>
                    <a:pt x="134" y="575"/>
                    <a:pt x="133" y="561"/>
                  </a:cubicBezTo>
                  <a:cubicBezTo>
                    <a:pt x="133" y="547"/>
                    <a:pt x="136" y="535"/>
                    <a:pt x="135" y="522"/>
                  </a:cubicBezTo>
                  <a:cubicBezTo>
                    <a:pt x="133" y="500"/>
                    <a:pt x="131" y="487"/>
                    <a:pt x="133" y="469"/>
                  </a:cubicBezTo>
                  <a:cubicBezTo>
                    <a:pt x="121" y="466"/>
                    <a:pt x="109" y="444"/>
                    <a:pt x="102" y="449"/>
                  </a:cubicBezTo>
                  <a:cubicBezTo>
                    <a:pt x="97" y="549"/>
                    <a:pt x="122" y="648"/>
                    <a:pt x="117" y="745"/>
                  </a:cubicBezTo>
                  <a:cubicBezTo>
                    <a:pt x="114" y="822"/>
                    <a:pt x="115" y="914"/>
                    <a:pt x="121" y="992"/>
                  </a:cubicBezTo>
                  <a:cubicBezTo>
                    <a:pt x="147" y="1059"/>
                    <a:pt x="112" y="1158"/>
                    <a:pt x="127" y="1236"/>
                  </a:cubicBezTo>
                  <a:cubicBezTo>
                    <a:pt x="139" y="1242"/>
                    <a:pt x="152" y="1237"/>
                    <a:pt x="161" y="1230"/>
                  </a:cubicBezTo>
                  <a:cubicBezTo>
                    <a:pt x="161" y="1220"/>
                    <a:pt x="139" y="1208"/>
                    <a:pt x="135" y="1190"/>
                  </a:cubicBezTo>
                  <a:cubicBezTo>
                    <a:pt x="133" y="1182"/>
                    <a:pt x="137" y="1155"/>
                    <a:pt x="141" y="1151"/>
                  </a:cubicBezTo>
                  <a:cubicBezTo>
                    <a:pt x="149" y="1144"/>
                    <a:pt x="160" y="1147"/>
                    <a:pt x="162" y="1157"/>
                  </a:cubicBezTo>
                  <a:cubicBezTo>
                    <a:pt x="159" y="1123"/>
                    <a:pt x="159" y="1090"/>
                    <a:pt x="153" y="10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6441656" y="1288893"/>
            <a:ext cx="904656" cy="798881"/>
            <a:chOff x="7280275" y="3238500"/>
            <a:chExt cx="515938" cy="455613"/>
          </a:xfrm>
        </p:grpSpPr>
        <p:sp>
          <p:nvSpPr>
            <p:cNvPr id="187" name="Freeform 137"/>
            <p:cNvSpPr>
              <a:spLocks noEditPoints="1"/>
            </p:cNvSpPr>
            <p:nvPr/>
          </p:nvSpPr>
          <p:spPr bwMode="auto">
            <a:xfrm>
              <a:off x="7280275" y="3238500"/>
              <a:ext cx="515938" cy="455613"/>
            </a:xfrm>
            <a:custGeom>
              <a:avLst/>
              <a:gdLst>
                <a:gd name="T0" fmla="*/ 706 w 797"/>
                <a:gd name="T1" fmla="*/ 355 h 706"/>
                <a:gd name="T2" fmla="*/ 619 w 797"/>
                <a:gd name="T3" fmla="*/ 410 h 706"/>
                <a:gd name="T4" fmla="*/ 560 w 797"/>
                <a:gd name="T5" fmla="*/ 468 h 706"/>
                <a:gd name="T6" fmla="*/ 401 w 797"/>
                <a:gd name="T7" fmla="*/ 705 h 706"/>
                <a:gd name="T8" fmla="*/ 193 w 797"/>
                <a:gd name="T9" fmla="*/ 631 h 706"/>
                <a:gd name="T10" fmla="*/ 61 w 797"/>
                <a:gd name="T11" fmla="*/ 584 h 706"/>
                <a:gd name="T12" fmla="*/ 3 w 797"/>
                <a:gd name="T13" fmla="*/ 413 h 706"/>
                <a:gd name="T14" fmla="*/ 133 w 797"/>
                <a:gd name="T15" fmla="*/ 230 h 706"/>
                <a:gd name="T16" fmla="*/ 249 w 797"/>
                <a:gd name="T17" fmla="*/ 176 h 706"/>
                <a:gd name="T18" fmla="*/ 314 w 797"/>
                <a:gd name="T19" fmla="*/ 99 h 706"/>
                <a:gd name="T20" fmla="*/ 418 w 797"/>
                <a:gd name="T21" fmla="*/ 12 h 706"/>
                <a:gd name="T22" fmla="*/ 558 w 797"/>
                <a:gd name="T23" fmla="*/ 70 h 706"/>
                <a:gd name="T24" fmla="*/ 602 w 797"/>
                <a:gd name="T25" fmla="*/ 82 h 706"/>
                <a:gd name="T26" fmla="*/ 691 w 797"/>
                <a:gd name="T27" fmla="*/ 350 h 706"/>
                <a:gd name="T28" fmla="*/ 778 w 797"/>
                <a:gd name="T29" fmla="*/ 183 h 706"/>
                <a:gd name="T30" fmla="*/ 771 w 797"/>
                <a:gd name="T31" fmla="*/ 160 h 706"/>
                <a:gd name="T32" fmla="*/ 655 w 797"/>
                <a:gd name="T33" fmla="*/ 165 h 706"/>
                <a:gd name="T34" fmla="*/ 548 w 797"/>
                <a:gd name="T35" fmla="*/ 280 h 706"/>
                <a:gd name="T36" fmla="*/ 353 w 797"/>
                <a:gd name="T37" fmla="*/ 418 h 706"/>
                <a:gd name="T38" fmla="*/ 234 w 797"/>
                <a:gd name="T39" fmla="*/ 276 h 706"/>
                <a:gd name="T40" fmla="*/ 493 w 797"/>
                <a:gd name="T41" fmla="*/ 46 h 706"/>
                <a:gd name="T42" fmla="*/ 372 w 797"/>
                <a:gd name="T43" fmla="*/ 31 h 706"/>
                <a:gd name="T44" fmla="*/ 305 w 797"/>
                <a:gd name="T45" fmla="*/ 121 h 706"/>
                <a:gd name="T46" fmla="*/ 210 w 797"/>
                <a:gd name="T47" fmla="*/ 220 h 706"/>
                <a:gd name="T48" fmla="*/ 239 w 797"/>
                <a:gd name="T49" fmla="*/ 423 h 706"/>
                <a:gd name="T50" fmla="*/ 471 w 797"/>
                <a:gd name="T51" fmla="*/ 452 h 706"/>
                <a:gd name="T52" fmla="*/ 502 w 797"/>
                <a:gd name="T53" fmla="*/ 413 h 706"/>
                <a:gd name="T54" fmla="*/ 551 w 797"/>
                <a:gd name="T55" fmla="*/ 309 h 706"/>
                <a:gd name="T56" fmla="*/ 637 w 797"/>
                <a:gd name="T57" fmla="*/ 254 h 706"/>
                <a:gd name="T58" fmla="*/ 650 w 797"/>
                <a:gd name="T59" fmla="*/ 282 h 706"/>
                <a:gd name="T60" fmla="*/ 652 w 797"/>
                <a:gd name="T61" fmla="*/ 270 h 706"/>
                <a:gd name="T62" fmla="*/ 485 w 797"/>
                <a:gd name="T63" fmla="*/ 164 h 706"/>
                <a:gd name="T64" fmla="*/ 249 w 797"/>
                <a:gd name="T65" fmla="*/ 377 h 706"/>
                <a:gd name="T66" fmla="*/ 418 w 797"/>
                <a:gd name="T67" fmla="*/ 377 h 706"/>
                <a:gd name="T68" fmla="*/ 674 w 797"/>
                <a:gd name="T69" fmla="*/ 130 h 706"/>
                <a:gd name="T70" fmla="*/ 635 w 797"/>
                <a:gd name="T71" fmla="*/ 290 h 706"/>
                <a:gd name="T72" fmla="*/ 640 w 797"/>
                <a:gd name="T73" fmla="*/ 370 h 706"/>
                <a:gd name="T74" fmla="*/ 587 w 797"/>
                <a:gd name="T75" fmla="*/ 300 h 706"/>
                <a:gd name="T76" fmla="*/ 575 w 797"/>
                <a:gd name="T77" fmla="*/ 319 h 706"/>
                <a:gd name="T78" fmla="*/ 589 w 797"/>
                <a:gd name="T79" fmla="*/ 416 h 706"/>
                <a:gd name="T80" fmla="*/ 527 w 797"/>
                <a:gd name="T81" fmla="*/ 375 h 706"/>
                <a:gd name="T82" fmla="*/ 375 w 797"/>
                <a:gd name="T83" fmla="*/ 230 h 706"/>
                <a:gd name="T84" fmla="*/ 468 w 797"/>
                <a:gd name="T85" fmla="*/ 155 h 706"/>
                <a:gd name="T86" fmla="*/ 500 w 797"/>
                <a:gd name="T87" fmla="*/ 123 h 706"/>
                <a:gd name="T88" fmla="*/ 510 w 797"/>
                <a:gd name="T89" fmla="*/ 60 h 706"/>
                <a:gd name="T90" fmla="*/ 374 w 797"/>
                <a:gd name="T91" fmla="*/ 174 h 706"/>
                <a:gd name="T92" fmla="*/ 246 w 797"/>
                <a:gd name="T93" fmla="*/ 290 h 706"/>
                <a:gd name="T94" fmla="*/ 268 w 797"/>
                <a:gd name="T95" fmla="*/ 312 h 706"/>
                <a:gd name="T96" fmla="*/ 324 w 797"/>
                <a:gd name="T97" fmla="*/ 266 h 706"/>
                <a:gd name="T98" fmla="*/ 370 w 797"/>
                <a:gd name="T99" fmla="*/ 205 h 706"/>
                <a:gd name="T100" fmla="*/ 507 w 797"/>
                <a:gd name="T101" fmla="*/ 427 h 706"/>
                <a:gd name="T102" fmla="*/ 459 w 797"/>
                <a:gd name="T103" fmla="*/ 631 h 706"/>
                <a:gd name="T104" fmla="*/ 500 w 797"/>
                <a:gd name="T105" fmla="*/ 452 h 706"/>
                <a:gd name="T106" fmla="*/ 210 w 797"/>
                <a:gd name="T107" fmla="*/ 439 h 706"/>
                <a:gd name="T108" fmla="*/ 29 w 797"/>
                <a:gd name="T109" fmla="*/ 546 h 706"/>
                <a:gd name="T110" fmla="*/ 285 w 797"/>
                <a:gd name="T111" fmla="*/ 659 h 706"/>
                <a:gd name="T112" fmla="*/ 399 w 797"/>
                <a:gd name="T113" fmla="*/ 584 h 706"/>
                <a:gd name="T114" fmla="*/ 408 w 797"/>
                <a:gd name="T115" fmla="*/ 686 h 706"/>
                <a:gd name="T116" fmla="*/ 227 w 797"/>
                <a:gd name="T117" fmla="*/ 312 h 706"/>
                <a:gd name="T118" fmla="*/ 223 w 797"/>
                <a:gd name="T119" fmla="*/ 319 h 706"/>
                <a:gd name="T120" fmla="*/ 223 w 797"/>
                <a:gd name="T121" fmla="*/ 319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7" h="706">
                  <a:moveTo>
                    <a:pt x="794" y="154"/>
                  </a:moveTo>
                  <a:cubicBezTo>
                    <a:pt x="787" y="201"/>
                    <a:pt x="797" y="242"/>
                    <a:pt x="785" y="280"/>
                  </a:cubicBezTo>
                  <a:cubicBezTo>
                    <a:pt x="758" y="304"/>
                    <a:pt x="727" y="324"/>
                    <a:pt x="706" y="355"/>
                  </a:cubicBezTo>
                  <a:cubicBezTo>
                    <a:pt x="699" y="357"/>
                    <a:pt x="696" y="364"/>
                    <a:pt x="688" y="365"/>
                  </a:cubicBezTo>
                  <a:cubicBezTo>
                    <a:pt x="685" y="372"/>
                    <a:pt x="679" y="376"/>
                    <a:pt x="674" y="381"/>
                  </a:cubicBezTo>
                  <a:cubicBezTo>
                    <a:pt x="648" y="376"/>
                    <a:pt x="634" y="393"/>
                    <a:pt x="619" y="410"/>
                  </a:cubicBezTo>
                  <a:cubicBezTo>
                    <a:pt x="616" y="410"/>
                    <a:pt x="613" y="410"/>
                    <a:pt x="609" y="410"/>
                  </a:cubicBezTo>
                  <a:cubicBezTo>
                    <a:pt x="600" y="420"/>
                    <a:pt x="599" y="437"/>
                    <a:pt x="580" y="437"/>
                  </a:cubicBezTo>
                  <a:cubicBezTo>
                    <a:pt x="578" y="451"/>
                    <a:pt x="574" y="465"/>
                    <a:pt x="560" y="468"/>
                  </a:cubicBezTo>
                  <a:cubicBezTo>
                    <a:pt x="560" y="486"/>
                    <a:pt x="549" y="515"/>
                    <a:pt x="538" y="532"/>
                  </a:cubicBezTo>
                  <a:cubicBezTo>
                    <a:pt x="542" y="549"/>
                    <a:pt x="533" y="556"/>
                    <a:pt x="529" y="573"/>
                  </a:cubicBezTo>
                  <a:cubicBezTo>
                    <a:pt x="481" y="612"/>
                    <a:pt x="454" y="671"/>
                    <a:pt x="401" y="705"/>
                  </a:cubicBezTo>
                  <a:cubicBezTo>
                    <a:pt x="389" y="706"/>
                    <a:pt x="375" y="700"/>
                    <a:pt x="365" y="705"/>
                  </a:cubicBezTo>
                  <a:cubicBezTo>
                    <a:pt x="333" y="685"/>
                    <a:pt x="294" y="675"/>
                    <a:pt x="258" y="660"/>
                  </a:cubicBezTo>
                  <a:cubicBezTo>
                    <a:pt x="236" y="652"/>
                    <a:pt x="214" y="641"/>
                    <a:pt x="193" y="631"/>
                  </a:cubicBezTo>
                  <a:cubicBezTo>
                    <a:pt x="187" y="629"/>
                    <a:pt x="182" y="622"/>
                    <a:pt x="176" y="620"/>
                  </a:cubicBezTo>
                  <a:cubicBezTo>
                    <a:pt x="159" y="613"/>
                    <a:pt x="139" y="612"/>
                    <a:pt x="123" y="604"/>
                  </a:cubicBezTo>
                  <a:cubicBezTo>
                    <a:pt x="108" y="598"/>
                    <a:pt x="83" y="588"/>
                    <a:pt x="61" y="584"/>
                  </a:cubicBezTo>
                  <a:cubicBezTo>
                    <a:pt x="43" y="566"/>
                    <a:pt x="17" y="560"/>
                    <a:pt x="8" y="536"/>
                  </a:cubicBezTo>
                  <a:cubicBezTo>
                    <a:pt x="0" y="511"/>
                    <a:pt x="1" y="455"/>
                    <a:pt x="0" y="430"/>
                  </a:cubicBezTo>
                  <a:cubicBezTo>
                    <a:pt x="0" y="425"/>
                    <a:pt x="3" y="418"/>
                    <a:pt x="3" y="413"/>
                  </a:cubicBezTo>
                  <a:cubicBezTo>
                    <a:pt x="3" y="389"/>
                    <a:pt x="0" y="368"/>
                    <a:pt x="5" y="348"/>
                  </a:cubicBezTo>
                  <a:cubicBezTo>
                    <a:pt x="7" y="346"/>
                    <a:pt x="15" y="346"/>
                    <a:pt x="17" y="348"/>
                  </a:cubicBezTo>
                  <a:cubicBezTo>
                    <a:pt x="48" y="302"/>
                    <a:pt x="97" y="265"/>
                    <a:pt x="133" y="230"/>
                  </a:cubicBezTo>
                  <a:cubicBezTo>
                    <a:pt x="161" y="226"/>
                    <a:pt x="185" y="239"/>
                    <a:pt x="196" y="212"/>
                  </a:cubicBezTo>
                  <a:cubicBezTo>
                    <a:pt x="215" y="212"/>
                    <a:pt x="228" y="200"/>
                    <a:pt x="232" y="177"/>
                  </a:cubicBezTo>
                  <a:cubicBezTo>
                    <a:pt x="239" y="176"/>
                    <a:pt x="245" y="177"/>
                    <a:pt x="249" y="176"/>
                  </a:cubicBezTo>
                  <a:cubicBezTo>
                    <a:pt x="257" y="170"/>
                    <a:pt x="256" y="157"/>
                    <a:pt x="261" y="148"/>
                  </a:cubicBezTo>
                  <a:cubicBezTo>
                    <a:pt x="292" y="148"/>
                    <a:pt x="290" y="124"/>
                    <a:pt x="299" y="102"/>
                  </a:cubicBezTo>
                  <a:cubicBezTo>
                    <a:pt x="305" y="102"/>
                    <a:pt x="307" y="100"/>
                    <a:pt x="314" y="99"/>
                  </a:cubicBezTo>
                  <a:cubicBezTo>
                    <a:pt x="317" y="83"/>
                    <a:pt x="317" y="75"/>
                    <a:pt x="316" y="60"/>
                  </a:cubicBezTo>
                  <a:cubicBezTo>
                    <a:pt x="336" y="36"/>
                    <a:pt x="365" y="22"/>
                    <a:pt x="387" y="0"/>
                  </a:cubicBezTo>
                  <a:cubicBezTo>
                    <a:pt x="396" y="4"/>
                    <a:pt x="412" y="0"/>
                    <a:pt x="418" y="12"/>
                  </a:cubicBezTo>
                  <a:cubicBezTo>
                    <a:pt x="447" y="19"/>
                    <a:pt x="483" y="23"/>
                    <a:pt x="510" y="41"/>
                  </a:cubicBezTo>
                  <a:cubicBezTo>
                    <a:pt x="518" y="41"/>
                    <a:pt x="519" y="33"/>
                    <a:pt x="527" y="32"/>
                  </a:cubicBezTo>
                  <a:cubicBezTo>
                    <a:pt x="541" y="43"/>
                    <a:pt x="542" y="59"/>
                    <a:pt x="558" y="70"/>
                  </a:cubicBezTo>
                  <a:cubicBezTo>
                    <a:pt x="562" y="70"/>
                    <a:pt x="563" y="67"/>
                    <a:pt x="568" y="68"/>
                  </a:cubicBezTo>
                  <a:cubicBezTo>
                    <a:pt x="578" y="79"/>
                    <a:pt x="591" y="79"/>
                    <a:pt x="604" y="84"/>
                  </a:cubicBezTo>
                  <a:cubicBezTo>
                    <a:pt x="604" y="82"/>
                    <a:pt x="603" y="82"/>
                    <a:pt x="602" y="82"/>
                  </a:cubicBezTo>
                  <a:cubicBezTo>
                    <a:pt x="653" y="100"/>
                    <a:pt x="729" y="123"/>
                    <a:pt x="794" y="154"/>
                  </a:cubicBezTo>
                  <a:close/>
                  <a:moveTo>
                    <a:pt x="683" y="271"/>
                  </a:moveTo>
                  <a:cubicBezTo>
                    <a:pt x="691" y="299"/>
                    <a:pt x="677" y="328"/>
                    <a:pt x="691" y="350"/>
                  </a:cubicBezTo>
                  <a:cubicBezTo>
                    <a:pt x="708" y="337"/>
                    <a:pt x="718" y="317"/>
                    <a:pt x="736" y="302"/>
                  </a:cubicBezTo>
                  <a:cubicBezTo>
                    <a:pt x="746" y="293"/>
                    <a:pt x="760" y="290"/>
                    <a:pt x="768" y="280"/>
                  </a:cubicBezTo>
                  <a:cubicBezTo>
                    <a:pt x="786" y="256"/>
                    <a:pt x="777" y="212"/>
                    <a:pt x="778" y="183"/>
                  </a:cubicBezTo>
                  <a:cubicBezTo>
                    <a:pt x="751" y="217"/>
                    <a:pt x="722" y="249"/>
                    <a:pt x="683" y="271"/>
                  </a:cubicBezTo>
                  <a:close/>
                  <a:moveTo>
                    <a:pt x="720" y="225"/>
                  </a:moveTo>
                  <a:cubicBezTo>
                    <a:pt x="740" y="204"/>
                    <a:pt x="768" y="193"/>
                    <a:pt x="771" y="160"/>
                  </a:cubicBezTo>
                  <a:cubicBezTo>
                    <a:pt x="747" y="150"/>
                    <a:pt x="725" y="137"/>
                    <a:pt x="696" y="131"/>
                  </a:cubicBezTo>
                  <a:cubicBezTo>
                    <a:pt x="694" y="137"/>
                    <a:pt x="686" y="139"/>
                    <a:pt x="686" y="147"/>
                  </a:cubicBezTo>
                  <a:cubicBezTo>
                    <a:pt x="675" y="148"/>
                    <a:pt x="663" y="157"/>
                    <a:pt x="655" y="165"/>
                  </a:cubicBezTo>
                  <a:cubicBezTo>
                    <a:pt x="644" y="177"/>
                    <a:pt x="637" y="194"/>
                    <a:pt x="626" y="205"/>
                  </a:cubicBezTo>
                  <a:cubicBezTo>
                    <a:pt x="621" y="204"/>
                    <a:pt x="620" y="207"/>
                    <a:pt x="616" y="208"/>
                  </a:cubicBezTo>
                  <a:cubicBezTo>
                    <a:pt x="596" y="235"/>
                    <a:pt x="574" y="259"/>
                    <a:pt x="548" y="280"/>
                  </a:cubicBezTo>
                  <a:cubicBezTo>
                    <a:pt x="528" y="300"/>
                    <a:pt x="515" y="327"/>
                    <a:pt x="488" y="340"/>
                  </a:cubicBezTo>
                  <a:cubicBezTo>
                    <a:pt x="482" y="358"/>
                    <a:pt x="462" y="362"/>
                    <a:pt x="452" y="375"/>
                  </a:cubicBezTo>
                  <a:cubicBezTo>
                    <a:pt x="421" y="395"/>
                    <a:pt x="397" y="417"/>
                    <a:pt x="353" y="418"/>
                  </a:cubicBezTo>
                  <a:cubicBezTo>
                    <a:pt x="315" y="419"/>
                    <a:pt x="285" y="411"/>
                    <a:pt x="251" y="399"/>
                  </a:cubicBezTo>
                  <a:cubicBezTo>
                    <a:pt x="235" y="386"/>
                    <a:pt x="218" y="374"/>
                    <a:pt x="203" y="360"/>
                  </a:cubicBezTo>
                  <a:cubicBezTo>
                    <a:pt x="184" y="324"/>
                    <a:pt x="224" y="298"/>
                    <a:pt x="234" y="276"/>
                  </a:cubicBezTo>
                  <a:cubicBezTo>
                    <a:pt x="290" y="233"/>
                    <a:pt x="336" y="180"/>
                    <a:pt x="398" y="142"/>
                  </a:cubicBezTo>
                  <a:cubicBezTo>
                    <a:pt x="414" y="126"/>
                    <a:pt x="432" y="112"/>
                    <a:pt x="449" y="97"/>
                  </a:cubicBezTo>
                  <a:cubicBezTo>
                    <a:pt x="465" y="83"/>
                    <a:pt x="488" y="70"/>
                    <a:pt x="493" y="46"/>
                  </a:cubicBezTo>
                  <a:cubicBezTo>
                    <a:pt x="482" y="38"/>
                    <a:pt x="469" y="41"/>
                    <a:pt x="454" y="37"/>
                  </a:cubicBezTo>
                  <a:cubicBezTo>
                    <a:pt x="435" y="33"/>
                    <a:pt x="402" y="16"/>
                    <a:pt x="389" y="19"/>
                  </a:cubicBezTo>
                  <a:cubicBezTo>
                    <a:pt x="383" y="20"/>
                    <a:pt x="379" y="26"/>
                    <a:pt x="372" y="31"/>
                  </a:cubicBezTo>
                  <a:cubicBezTo>
                    <a:pt x="355" y="43"/>
                    <a:pt x="341" y="52"/>
                    <a:pt x="331" y="66"/>
                  </a:cubicBezTo>
                  <a:cubicBezTo>
                    <a:pt x="332" y="85"/>
                    <a:pt x="327" y="93"/>
                    <a:pt x="324" y="111"/>
                  </a:cubicBezTo>
                  <a:cubicBezTo>
                    <a:pt x="318" y="117"/>
                    <a:pt x="312" y="118"/>
                    <a:pt x="305" y="121"/>
                  </a:cubicBezTo>
                  <a:cubicBezTo>
                    <a:pt x="310" y="142"/>
                    <a:pt x="293" y="154"/>
                    <a:pt x="275" y="157"/>
                  </a:cubicBezTo>
                  <a:cubicBezTo>
                    <a:pt x="266" y="169"/>
                    <a:pt x="269" y="193"/>
                    <a:pt x="242" y="188"/>
                  </a:cubicBezTo>
                  <a:cubicBezTo>
                    <a:pt x="236" y="202"/>
                    <a:pt x="227" y="222"/>
                    <a:pt x="210" y="220"/>
                  </a:cubicBezTo>
                  <a:cubicBezTo>
                    <a:pt x="200" y="240"/>
                    <a:pt x="167" y="242"/>
                    <a:pt x="143" y="242"/>
                  </a:cubicBezTo>
                  <a:cubicBezTo>
                    <a:pt x="100" y="274"/>
                    <a:pt x="62" y="310"/>
                    <a:pt x="29" y="352"/>
                  </a:cubicBezTo>
                  <a:cubicBezTo>
                    <a:pt x="95" y="372"/>
                    <a:pt x="166" y="404"/>
                    <a:pt x="239" y="423"/>
                  </a:cubicBezTo>
                  <a:cubicBezTo>
                    <a:pt x="242" y="427"/>
                    <a:pt x="245" y="430"/>
                    <a:pt x="251" y="432"/>
                  </a:cubicBezTo>
                  <a:cubicBezTo>
                    <a:pt x="300" y="448"/>
                    <a:pt x="365" y="471"/>
                    <a:pt x="416" y="485"/>
                  </a:cubicBezTo>
                  <a:cubicBezTo>
                    <a:pt x="433" y="473"/>
                    <a:pt x="456" y="468"/>
                    <a:pt x="471" y="452"/>
                  </a:cubicBezTo>
                  <a:cubicBezTo>
                    <a:pt x="476" y="447"/>
                    <a:pt x="478" y="439"/>
                    <a:pt x="483" y="435"/>
                  </a:cubicBezTo>
                  <a:cubicBezTo>
                    <a:pt x="486" y="433"/>
                    <a:pt x="489" y="436"/>
                    <a:pt x="491" y="433"/>
                  </a:cubicBezTo>
                  <a:cubicBezTo>
                    <a:pt x="496" y="429"/>
                    <a:pt x="501" y="418"/>
                    <a:pt x="502" y="413"/>
                  </a:cubicBezTo>
                  <a:cubicBezTo>
                    <a:pt x="503" y="403"/>
                    <a:pt x="496" y="393"/>
                    <a:pt x="498" y="384"/>
                  </a:cubicBezTo>
                  <a:cubicBezTo>
                    <a:pt x="501" y="371"/>
                    <a:pt x="514" y="369"/>
                    <a:pt x="527" y="363"/>
                  </a:cubicBezTo>
                  <a:cubicBezTo>
                    <a:pt x="538" y="345"/>
                    <a:pt x="532" y="320"/>
                    <a:pt x="551" y="309"/>
                  </a:cubicBezTo>
                  <a:cubicBezTo>
                    <a:pt x="555" y="309"/>
                    <a:pt x="559" y="309"/>
                    <a:pt x="563" y="309"/>
                  </a:cubicBezTo>
                  <a:cubicBezTo>
                    <a:pt x="575" y="298"/>
                    <a:pt x="585" y="276"/>
                    <a:pt x="609" y="282"/>
                  </a:cubicBezTo>
                  <a:cubicBezTo>
                    <a:pt x="619" y="273"/>
                    <a:pt x="622" y="258"/>
                    <a:pt x="637" y="254"/>
                  </a:cubicBezTo>
                  <a:cubicBezTo>
                    <a:pt x="648" y="258"/>
                    <a:pt x="665" y="251"/>
                    <a:pt x="681" y="259"/>
                  </a:cubicBezTo>
                  <a:cubicBezTo>
                    <a:pt x="694" y="252"/>
                    <a:pt x="707" y="239"/>
                    <a:pt x="720" y="225"/>
                  </a:cubicBezTo>
                  <a:close/>
                  <a:moveTo>
                    <a:pt x="650" y="282"/>
                  </a:moveTo>
                  <a:cubicBezTo>
                    <a:pt x="644" y="305"/>
                    <a:pt x="663" y="338"/>
                    <a:pt x="667" y="365"/>
                  </a:cubicBezTo>
                  <a:cubicBezTo>
                    <a:pt x="674" y="367"/>
                    <a:pt x="672" y="360"/>
                    <a:pt x="679" y="362"/>
                  </a:cubicBezTo>
                  <a:cubicBezTo>
                    <a:pt x="662" y="336"/>
                    <a:pt x="694" y="262"/>
                    <a:pt x="652" y="270"/>
                  </a:cubicBezTo>
                  <a:cubicBezTo>
                    <a:pt x="651" y="274"/>
                    <a:pt x="651" y="278"/>
                    <a:pt x="650" y="282"/>
                  </a:cubicBezTo>
                  <a:close/>
                  <a:moveTo>
                    <a:pt x="558" y="89"/>
                  </a:moveTo>
                  <a:cubicBezTo>
                    <a:pt x="535" y="115"/>
                    <a:pt x="502" y="138"/>
                    <a:pt x="485" y="164"/>
                  </a:cubicBezTo>
                  <a:cubicBezTo>
                    <a:pt x="454" y="180"/>
                    <a:pt x="429" y="202"/>
                    <a:pt x="408" y="227"/>
                  </a:cubicBezTo>
                  <a:cubicBezTo>
                    <a:pt x="357" y="259"/>
                    <a:pt x="313" y="298"/>
                    <a:pt x="266" y="333"/>
                  </a:cubicBezTo>
                  <a:cubicBezTo>
                    <a:pt x="257" y="344"/>
                    <a:pt x="253" y="360"/>
                    <a:pt x="249" y="377"/>
                  </a:cubicBezTo>
                  <a:cubicBezTo>
                    <a:pt x="268" y="393"/>
                    <a:pt x="292" y="402"/>
                    <a:pt x="319" y="404"/>
                  </a:cubicBezTo>
                  <a:cubicBezTo>
                    <a:pt x="346" y="407"/>
                    <a:pt x="380" y="405"/>
                    <a:pt x="403" y="391"/>
                  </a:cubicBezTo>
                  <a:cubicBezTo>
                    <a:pt x="408" y="387"/>
                    <a:pt x="413" y="381"/>
                    <a:pt x="418" y="377"/>
                  </a:cubicBezTo>
                  <a:cubicBezTo>
                    <a:pt x="430" y="369"/>
                    <a:pt x="444" y="364"/>
                    <a:pt x="456" y="357"/>
                  </a:cubicBezTo>
                  <a:cubicBezTo>
                    <a:pt x="474" y="344"/>
                    <a:pt x="483" y="323"/>
                    <a:pt x="502" y="314"/>
                  </a:cubicBezTo>
                  <a:cubicBezTo>
                    <a:pt x="555" y="249"/>
                    <a:pt x="619" y="194"/>
                    <a:pt x="674" y="130"/>
                  </a:cubicBezTo>
                  <a:cubicBezTo>
                    <a:pt x="675" y="130"/>
                    <a:pt x="676" y="129"/>
                    <a:pt x="676" y="128"/>
                  </a:cubicBezTo>
                  <a:cubicBezTo>
                    <a:pt x="636" y="116"/>
                    <a:pt x="607" y="95"/>
                    <a:pt x="558" y="89"/>
                  </a:cubicBezTo>
                  <a:close/>
                  <a:moveTo>
                    <a:pt x="635" y="290"/>
                  </a:moveTo>
                  <a:cubicBezTo>
                    <a:pt x="631" y="291"/>
                    <a:pt x="631" y="288"/>
                    <a:pt x="630" y="287"/>
                  </a:cubicBezTo>
                  <a:cubicBezTo>
                    <a:pt x="626" y="289"/>
                    <a:pt x="624" y="291"/>
                    <a:pt x="619" y="292"/>
                  </a:cubicBezTo>
                  <a:cubicBezTo>
                    <a:pt x="625" y="316"/>
                    <a:pt x="624" y="352"/>
                    <a:pt x="640" y="370"/>
                  </a:cubicBezTo>
                  <a:cubicBezTo>
                    <a:pt x="661" y="345"/>
                    <a:pt x="635" y="323"/>
                    <a:pt x="635" y="290"/>
                  </a:cubicBezTo>
                  <a:close/>
                  <a:moveTo>
                    <a:pt x="604" y="293"/>
                  </a:moveTo>
                  <a:cubicBezTo>
                    <a:pt x="600" y="294"/>
                    <a:pt x="591" y="295"/>
                    <a:pt x="587" y="300"/>
                  </a:cubicBezTo>
                  <a:cubicBezTo>
                    <a:pt x="585" y="337"/>
                    <a:pt x="589" y="378"/>
                    <a:pt x="613" y="394"/>
                  </a:cubicBezTo>
                  <a:cubicBezTo>
                    <a:pt x="632" y="365"/>
                    <a:pt x="611" y="327"/>
                    <a:pt x="604" y="293"/>
                  </a:cubicBezTo>
                  <a:close/>
                  <a:moveTo>
                    <a:pt x="575" y="319"/>
                  </a:moveTo>
                  <a:cubicBezTo>
                    <a:pt x="567" y="321"/>
                    <a:pt x="559" y="321"/>
                    <a:pt x="553" y="324"/>
                  </a:cubicBezTo>
                  <a:cubicBezTo>
                    <a:pt x="547" y="359"/>
                    <a:pt x="565" y="394"/>
                    <a:pt x="578" y="420"/>
                  </a:cubicBezTo>
                  <a:cubicBezTo>
                    <a:pt x="585" y="422"/>
                    <a:pt x="583" y="416"/>
                    <a:pt x="589" y="416"/>
                  </a:cubicBezTo>
                  <a:cubicBezTo>
                    <a:pt x="597" y="384"/>
                    <a:pt x="573" y="359"/>
                    <a:pt x="575" y="319"/>
                  </a:cubicBezTo>
                  <a:close/>
                  <a:moveTo>
                    <a:pt x="544" y="362"/>
                  </a:moveTo>
                  <a:cubicBezTo>
                    <a:pt x="538" y="360"/>
                    <a:pt x="532" y="370"/>
                    <a:pt x="527" y="375"/>
                  </a:cubicBezTo>
                  <a:cubicBezTo>
                    <a:pt x="536" y="402"/>
                    <a:pt x="540" y="434"/>
                    <a:pt x="556" y="452"/>
                  </a:cubicBezTo>
                  <a:cubicBezTo>
                    <a:pt x="579" y="428"/>
                    <a:pt x="547" y="392"/>
                    <a:pt x="544" y="362"/>
                  </a:cubicBezTo>
                  <a:close/>
                  <a:moveTo>
                    <a:pt x="375" y="230"/>
                  </a:moveTo>
                  <a:cubicBezTo>
                    <a:pt x="399" y="208"/>
                    <a:pt x="426" y="187"/>
                    <a:pt x="454" y="165"/>
                  </a:cubicBezTo>
                  <a:cubicBezTo>
                    <a:pt x="461" y="153"/>
                    <a:pt x="454" y="131"/>
                    <a:pt x="461" y="123"/>
                  </a:cubicBezTo>
                  <a:cubicBezTo>
                    <a:pt x="469" y="131"/>
                    <a:pt x="466" y="141"/>
                    <a:pt x="468" y="155"/>
                  </a:cubicBezTo>
                  <a:cubicBezTo>
                    <a:pt x="479" y="153"/>
                    <a:pt x="478" y="137"/>
                    <a:pt x="490" y="135"/>
                  </a:cubicBezTo>
                  <a:cubicBezTo>
                    <a:pt x="487" y="123"/>
                    <a:pt x="488" y="97"/>
                    <a:pt x="493" y="85"/>
                  </a:cubicBezTo>
                  <a:cubicBezTo>
                    <a:pt x="498" y="98"/>
                    <a:pt x="501" y="111"/>
                    <a:pt x="500" y="123"/>
                  </a:cubicBezTo>
                  <a:cubicBezTo>
                    <a:pt x="517" y="111"/>
                    <a:pt x="528" y="93"/>
                    <a:pt x="544" y="80"/>
                  </a:cubicBezTo>
                  <a:cubicBezTo>
                    <a:pt x="541" y="71"/>
                    <a:pt x="532" y="68"/>
                    <a:pt x="527" y="60"/>
                  </a:cubicBezTo>
                  <a:cubicBezTo>
                    <a:pt x="521" y="60"/>
                    <a:pt x="514" y="57"/>
                    <a:pt x="510" y="60"/>
                  </a:cubicBezTo>
                  <a:cubicBezTo>
                    <a:pt x="493" y="71"/>
                    <a:pt x="475" y="93"/>
                    <a:pt x="454" y="111"/>
                  </a:cubicBezTo>
                  <a:cubicBezTo>
                    <a:pt x="428" y="134"/>
                    <a:pt x="402" y="153"/>
                    <a:pt x="380" y="172"/>
                  </a:cubicBezTo>
                  <a:cubicBezTo>
                    <a:pt x="379" y="174"/>
                    <a:pt x="376" y="172"/>
                    <a:pt x="374" y="174"/>
                  </a:cubicBezTo>
                  <a:cubicBezTo>
                    <a:pt x="364" y="181"/>
                    <a:pt x="358" y="192"/>
                    <a:pt x="348" y="200"/>
                  </a:cubicBezTo>
                  <a:cubicBezTo>
                    <a:pt x="323" y="221"/>
                    <a:pt x="297" y="240"/>
                    <a:pt x="276" y="261"/>
                  </a:cubicBezTo>
                  <a:cubicBezTo>
                    <a:pt x="266" y="271"/>
                    <a:pt x="254" y="279"/>
                    <a:pt x="246" y="290"/>
                  </a:cubicBezTo>
                  <a:cubicBezTo>
                    <a:pt x="247" y="309"/>
                    <a:pt x="246" y="317"/>
                    <a:pt x="252" y="331"/>
                  </a:cubicBezTo>
                  <a:cubicBezTo>
                    <a:pt x="265" y="323"/>
                    <a:pt x="250" y="288"/>
                    <a:pt x="264" y="283"/>
                  </a:cubicBezTo>
                  <a:cubicBezTo>
                    <a:pt x="267" y="292"/>
                    <a:pt x="268" y="301"/>
                    <a:pt x="268" y="312"/>
                  </a:cubicBezTo>
                  <a:cubicBezTo>
                    <a:pt x="283" y="301"/>
                    <a:pt x="296" y="288"/>
                    <a:pt x="312" y="278"/>
                  </a:cubicBezTo>
                  <a:cubicBezTo>
                    <a:pt x="315" y="266"/>
                    <a:pt x="312" y="247"/>
                    <a:pt x="322" y="242"/>
                  </a:cubicBezTo>
                  <a:cubicBezTo>
                    <a:pt x="324" y="249"/>
                    <a:pt x="328" y="260"/>
                    <a:pt x="324" y="266"/>
                  </a:cubicBezTo>
                  <a:cubicBezTo>
                    <a:pt x="347" y="265"/>
                    <a:pt x="328" y="227"/>
                    <a:pt x="338" y="220"/>
                  </a:cubicBezTo>
                  <a:cubicBezTo>
                    <a:pt x="345" y="225"/>
                    <a:pt x="345" y="237"/>
                    <a:pt x="346" y="247"/>
                  </a:cubicBezTo>
                  <a:cubicBezTo>
                    <a:pt x="374" y="245"/>
                    <a:pt x="356" y="214"/>
                    <a:pt x="370" y="205"/>
                  </a:cubicBezTo>
                  <a:cubicBezTo>
                    <a:pt x="374" y="211"/>
                    <a:pt x="373" y="227"/>
                    <a:pt x="375" y="230"/>
                  </a:cubicBezTo>
                  <a:close/>
                  <a:moveTo>
                    <a:pt x="515" y="379"/>
                  </a:moveTo>
                  <a:cubicBezTo>
                    <a:pt x="501" y="390"/>
                    <a:pt x="520" y="414"/>
                    <a:pt x="507" y="427"/>
                  </a:cubicBezTo>
                  <a:cubicBezTo>
                    <a:pt x="513" y="455"/>
                    <a:pt x="525" y="484"/>
                    <a:pt x="534" y="510"/>
                  </a:cubicBezTo>
                  <a:cubicBezTo>
                    <a:pt x="559" y="471"/>
                    <a:pt x="524" y="415"/>
                    <a:pt x="515" y="379"/>
                  </a:cubicBezTo>
                  <a:close/>
                  <a:moveTo>
                    <a:pt x="459" y="631"/>
                  </a:moveTo>
                  <a:cubicBezTo>
                    <a:pt x="466" y="623"/>
                    <a:pt x="471" y="614"/>
                    <a:pt x="478" y="606"/>
                  </a:cubicBezTo>
                  <a:cubicBezTo>
                    <a:pt x="492" y="589"/>
                    <a:pt x="512" y="575"/>
                    <a:pt x="519" y="558"/>
                  </a:cubicBezTo>
                  <a:cubicBezTo>
                    <a:pt x="533" y="527"/>
                    <a:pt x="508" y="489"/>
                    <a:pt x="500" y="452"/>
                  </a:cubicBezTo>
                  <a:cubicBezTo>
                    <a:pt x="487" y="454"/>
                    <a:pt x="480" y="467"/>
                    <a:pt x="471" y="468"/>
                  </a:cubicBezTo>
                  <a:cubicBezTo>
                    <a:pt x="461" y="492"/>
                    <a:pt x="431" y="504"/>
                    <a:pt x="404" y="502"/>
                  </a:cubicBezTo>
                  <a:cubicBezTo>
                    <a:pt x="340" y="473"/>
                    <a:pt x="280" y="459"/>
                    <a:pt x="210" y="439"/>
                  </a:cubicBezTo>
                  <a:cubicBezTo>
                    <a:pt x="209" y="436"/>
                    <a:pt x="212" y="430"/>
                    <a:pt x="206" y="432"/>
                  </a:cubicBezTo>
                  <a:cubicBezTo>
                    <a:pt x="150" y="412"/>
                    <a:pt x="78" y="388"/>
                    <a:pt x="15" y="362"/>
                  </a:cubicBezTo>
                  <a:cubicBezTo>
                    <a:pt x="17" y="429"/>
                    <a:pt x="8" y="494"/>
                    <a:pt x="29" y="546"/>
                  </a:cubicBezTo>
                  <a:cubicBezTo>
                    <a:pt x="60" y="569"/>
                    <a:pt x="97" y="578"/>
                    <a:pt x="131" y="592"/>
                  </a:cubicBezTo>
                  <a:cubicBezTo>
                    <a:pt x="146" y="598"/>
                    <a:pt x="161" y="600"/>
                    <a:pt x="176" y="606"/>
                  </a:cubicBezTo>
                  <a:cubicBezTo>
                    <a:pt x="214" y="620"/>
                    <a:pt x="247" y="648"/>
                    <a:pt x="285" y="659"/>
                  </a:cubicBezTo>
                  <a:cubicBezTo>
                    <a:pt x="289" y="659"/>
                    <a:pt x="293" y="659"/>
                    <a:pt x="297" y="659"/>
                  </a:cubicBezTo>
                  <a:cubicBezTo>
                    <a:pt x="325" y="670"/>
                    <a:pt x="352" y="685"/>
                    <a:pt x="386" y="690"/>
                  </a:cubicBezTo>
                  <a:cubicBezTo>
                    <a:pt x="406" y="667"/>
                    <a:pt x="396" y="620"/>
                    <a:pt x="399" y="584"/>
                  </a:cubicBezTo>
                  <a:cubicBezTo>
                    <a:pt x="401" y="566"/>
                    <a:pt x="404" y="550"/>
                    <a:pt x="408" y="536"/>
                  </a:cubicBezTo>
                  <a:cubicBezTo>
                    <a:pt x="419" y="565"/>
                    <a:pt x="401" y="620"/>
                    <a:pt x="411" y="657"/>
                  </a:cubicBezTo>
                  <a:cubicBezTo>
                    <a:pt x="406" y="666"/>
                    <a:pt x="405" y="677"/>
                    <a:pt x="408" y="686"/>
                  </a:cubicBezTo>
                  <a:cubicBezTo>
                    <a:pt x="426" y="669"/>
                    <a:pt x="443" y="650"/>
                    <a:pt x="459" y="631"/>
                  </a:cubicBezTo>
                  <a:close/>
                  <a:moveTo>
                    <a:pt x="237" y="300"/>
                  </a:moveTo>
                  <a:cubicBezTo>
                    <a:pt x="231" y="302"/>
                    <a:pt x="231" y="309"/>
                    <a:pt x="227" y="312"/>
                  </a:cubicBezTo>
                  <a:cubicBezTo>
                    <a:pt x="238" y="312"/>
                    <a:pt x="231" y="330"/>
                    <a:pt x="239" y="333"/>
                  </a:cubicBezTo>
                  <a:cubicBezTo>
                    <a:pt x="237" y="322"/>
                    <a:pt x="236" y="310"/>
                    <a:pt x="237" y="300"/>
                  </a:cubicBezTo>
                  <a:close/>
                  <a:moveTo>
                    <a:pt x="223" y="319"/>
                  </a:moveTo>
                  <a:cubicBezTo>
                    <a:pt x="220" y="324"/>
                    <a:pt x="218" y="334"/>
                    <a:pt x="210" y="329"/>
                  </a:cubicBezTo>
                  <a:cubicBezTo>
                    <a:pt x="211" y="348"/>
                    <a:pt x="216" y="356"/>
                    <a:pt x="229" y="365"/>
                  </a:cubicBezTo>
                  <a:cubicBezTo>
                    <a:pt x="229" y="348"/>
                    <a:pt x="230" y="330"/>
                    <a:pt x="223" y="3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38"/>
            <p:cNvSpPr>
              <a:spLocks noEditPoints="1"/>
            </p:cNvSpPr>
            <p:nvPr/>
          </p:nvSpPr>
          <p:spPr bwMode="auto">
            <a:xfrm>
              <a:off x="7551738" y="3370263"/>
              <a:ext cx="82550" cy="58738"/>
            </a:xfrm>
            <a:custGeom>
              <a:avLst/>
              <a:gdLst>
                <a:gd name="T0" fmla="*/ 95 w 127"/>
                <a:gd name="T1" fmla="*/ 0 h 92"/>
                <a:gd name="T2" fmla="*/ 118 w 127"/>
                <a:gd name="T3" fmla="*/ 56 h 92"/>
                <a:gd name="T4" fmla="*/ 5 w 127"/>
                <a:gd name="T5" fmla="*/ 65 h 92"/>
                <a:gd name="T6" fmla="*/ 0 w 127"/>
                <a:gd name="T7" fmla="*/ 34 h 92"/>
                <a:gd name="T8" fmla="*/ 95 w 127"/>
                <a:gd name="T9" fmla="*/ 0 h 92"/>
                <a:gd name="T10" fmla="*/ 71 w 127"/>
                <a:gd name="T11" fmla="*/ 41 h 92"/>
                <a:gd name="T12" fmla="*/ 82 w 127"/>
                <a:gd name="T13" fmla="*/ 56 h 92"/>
                <a:gd name="T14" fmla="*/ 97 w 127"/>
                <a:gd name="T15" fmla="*/ 46 h 92"/>
                <a:gd name="T16" fmla="*/ 97 w 127"/>
                <a:gd name="T17" fmla="*/ 36 h 92"/>
                <a:gd name="T18" fmla="*/ 99 w 127"/>
                <a:gd name="T19" fmla="*/ 34 h 92"/>
                <a:gd name="T20" fmla="*/ 71 w 127"/>
                <a:gd name="T21" fmla="*/ 41 h 92"/>
                <a:gd name="T22" fmla="*/ 68 w 127"/>
                <a:gd name="T23" fmla="*/ 21 h 92"/>
                <a:gd name="T24" fmla="*/ 68 w 127"/>
                <a:gd name="T25" fmla="*/ 31 h 92"/>
                <a:gd name="T26" fmla="*/ 89 w 127"/>
                <a:gd name="T27" fmla="*/ 21 h 92"/>
                <a:gd name="T28" fmla="*/ 68 w 127"/>
                <a:gd name="T29" fmla="*/ 21 h 92"/>
                <a:gd name="T30" fmla="*/ 54 w 127"/>
                <a:gd name="T31" fmla="*/ 44 h 92"/>
                <a:gd name="T32" fmla="*/ 37 w 127"/>
                <a:gd name="T33" fmla="*/ 58 h 92"/>
                <a:gd name="T34" fmla="*/ 63 w 127"/>
                <a:gd name="T35" fmla="*/ 60 h 92"/>
                <a:gd name="T36" fmla="*/ 54 w 127"/>
                <a:gd name="T37" fmla="*/ 44 h 92"/>
                <a:gd name="T38" fmla="*/ 56 w 127"/>
                <a:gd name="T39" fmla="*/ 19 h 92"/>
                <a:gd name="T40" fmla="*/ 13 w 127"/>
                <a:gd name="T41" fmla="*/ 50 h 92"/>
                <a:gd name="T42" fmla="*/ 58 w 127"/>
                <a:gd name="T43" fmla="*/ 32 h 92"/>
                <a:gd name="T44" fmla="*/ 56 w 127"/>
                <a:gd name="T45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92">
                  <a:moveTo>
                    <a:pt x="95" y="0"/>
                  </a:moveTo>
                  <a:cubicBezTo>
                    <a:pt x="118" y="12"/>
                    <a:pt x="127" y="35"/>
                    <a:pt x="118" y="56"/>
                  </a:cubicBezTo>
                  <a:cubicBezTo>
                    <a:pt x="102" y="91"/>
                    <a:pt x="23" y="92"/>
                    <a:pt x="5" y="65"/>
                  </a:cubicBezTo>
                  <a:cubicBezTo>
                    <a:pt x="0" y="57"/>
                    <a:pt x="0" y="46"/>
                    <a:pt x="0" y="34"/>
                  </a:cubicBezTo>
                  <a:cubicBezTo>
                    <a:pt x="17" y="4"/>
                    <a:pt x="63" y="3"/>
                    <a:pt x="95" y="0"/>
                  </a:cubicBezTo>
                  <a:close/>
                  <a:moveTo>
                    <a:pt x="71" y="41"/>
                  </a:moveTo>
                  <a:cubicBezTo>
                    <a:pt x="71" y="50"/>
                    <a:pt x="75" y="55"/>
                    <a:pt x="82" y="56"/>
                  </a:cubicBezTo>
                  <a:cubicBezTo>
                    <a:pt x="87" y="53"/>
                    <a:pt x="93" y="50"/>
                    <a:pt x="97" y="46"/>
                  </a:cubicBezTo>
                  <a:cubicBezTo>
                    <a:pt x="99" y="41"/>
                    <a:pt x="92" y="37"/>
                    <a:pt x="97" y="36"/>
                  </a:cubicBezTo>
                  <a:cubicBezTo>
                    <a:pt x="97" y="38"/>
                    <a:pt x="99" y="37"/>
                    <a:pt x="99" y="34"/>
                  </a:cubicBezTo>
                  <a:cubicBezTo>
                    <a:pt x="87" y="34"/>
                    <a:pt x="80" y="39"/>
                    <a:pt x="71" y="41"/>
                  </a:cubicBezTo>
                  <a:close/>
                  <a:moveTo>
                    <a:pt x="68" y="21"/>
                  </a:moveTo>
                  <a:cubicBezTo>
                    <a:pt x="68" y="24"/>
                    <a:pt x="68" y="27"/>
                    <a:pt x="68" y="31"/>
                  </a:cubicBezTo>
                  <a:cubicBezTo>
                    <a:pt x="75" y="27"/>
                    <a:pt x="85" y="27"/>
                    <a:pt x="89" y="21"/>
                  </a:cubicBezTo>
                  <a:cubicBezTo>
                    <a:pt x="86" y="15"/>
                    <a:pt x="75" y="17"/>
                    <a:pt x="68" y="21"/>
                  </a:cubicBezTo>
                  <a:close/>
                  <a:moveTo>
                    <a:pt x="54" y="44"/>
                  </a:moveTo>
                  <a:cubicBezTo>
                    <a:pt x="49" y="53"/>
                    <a:pt x="40" y="47"/>
                    <a:pt x="37" y="58"/>
                  </a:cubicBezTo>
                  <a:cubicBezTo>
                    <a:pt x="49" y="58"/>
                    <a:pt x="50" y="59"/>
                    <a:pt x="63" y="60"/>
                  </a:cubicBezTo>
                  <a:cubicBezTo>
                    <a:pt x="64" y="51"/>
                    <a:pt x="60" y="47"/>
                    <a:pt x="54" y="44"/>
                  </a:cubicBezTo>
                  <a:close/>
                  <a:moveTo>
                    <a:pt x="56" y="19"/>
                  </a:moveTo>
                  <a:cubicBezTo>
                    <a:pt x="36" y="25"/>
                    <a:pt x="14" y="30"/>
                    <a:pt x="13" y="50"/>
                  </a:cubicBezTo>
                  <a:cubicBezTo>
                    <a:pt x="30" y="42"/>
                    <a:pt x="41" y="38"/>
                    <a:pt x="58" y="32"/>
                  </a:cubicBezTo>
                  <a:cubicBezTo>
                    <a:pt x="57" y="28"/>
                    <a:pt x="55" y="25"/>
                    <a:pt x="5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39"/>
            <p:cNvSpPr>
              <a:spLocks noEditPoints="1"/>
            </p:cNvSpPr>
            <p:nvPr/>
          </p:nvSpPr>
          <p:spPr bwMode="auto">
            <a:xfrm>
              <a:off x="7294563" y="3516313"/>
              <a:ext cx="165100" cy="103188"/>
            </a:xfrm>
            <a:custGeom>
              <a:avLst/>
              <a:gdLst>
                <a:gd name="T0" fmla="*/ 206 w 256"/>
                <a:gd name="T1" fmla="*/ 147 h 160"/>
                <a:gd name="T2" fmla="*/ 134 w 256"/>
                <a:gd name="T3" fmla="*/ 155 h 160"/>
                <a:gd name="T4" fmla="*/ 33 w 256"/>
                <a:gd name="T5" fmla="*/ 104 h 160"/>
                <a:gd name="T6" fmla="*/ 20 w 256"/>
                <a:gd name="T7" fmla="*/ 29 h 160"/>
                <a:gd name="T8" fmla="*/ 73 w 256"/>
                <a:gd name="T9" fmla="*/ 0 h 160"/>
                <a:gd name="T10" fmla="*/ 175 w 256"/>
                <a:gd name="T11" fmla="*/ 38 h 160"/>
                <a:gd name="T12" fmla="*/ 206 w 256"/>
                <a:gd name="T13" fmla="*/ 147 h 160"/>
                <a:gd name="T14" fmla="*/ 209 w 256"/>
                <a:gd name="T15" fmla="*/ 99 h 160"/>
                <a:gd name="T16" fmla="*/ 173 w 256"/>
                <a:gd name="T17" fmla="*/ 120 h 160"/>
                <a:gd name="T18" fmla="*/ 213 w 256"/>
                <a:gd name="T19" fmla="*/ 104 h 160"/>
                <a:gd name="T20" fmla="*/ 209 w 256"/>
                <a:gd name="T21" fmla="*/ 99 h 160"/>
                <a:gd name="T22" fmla="*/ 197 w 256"/>
                <a:gd name="T23" fmla="*/ 79 h 160"/>
                <a:gd name="T24" fmla="*/ 146 w 256"/>
                <a:gd name="T25" fmla="*/ 111 h 160"/>
                <a:gd name="T26" fmla="*/ 204 w 256"/>
                <a:gd name="T27" fmla="*/ 82 h 160"/>
                <a:gd name="T28" fmla="*/ 197 w 256"/>
                <a:gd name="T29" fmla="*/ 79 h 160"/>
                <a:gd name="T30" fmla="*/ 177 w 256"/>
                <a:gd name="T31" fmla="*/ 60 h 160"/>
                <a:gd name="T32" fmla="*/ 119 w 256"/>
                <a:gd name="T33" fmla="*/ 97 h 160"/>
                <a:gd name="T34" fmla="*/ 189 w 256"/>
                <a:gd name="T35" fmla="*/ 67 h 160"/>
                <a:gd name="T36" fmla="*/ 177 w 256"/>
                <a:gd name="T37" fmla="*/ 60 h 160"/>
                <a:gd name="T38" fmla="*/ 76 w 256"/>
                <a:gd name="T39" fmla="*/ 50 h 160"/>
                <a:gd name="T40" fmla="*/ 103 w 256"/>
                <a:gd name="T41" fmla="*/ 22 h 160"/>
                <a:gd name="T42" fmla="*/ 30 w 256"/>
                <a:gd name="T43" fmla="*/ 70 h 160"/>
                <a:gd name="T44" fmla="*/ 83 w 256"/>
                <a:gd name="T45" fmla="*/ 123 h 160"/>
                <a:gd name="T46" fmla="*/ 93 w 256"/>
                <a:gd name="T47" fmla="*/ 123 h 160"/>
                <a:gd name="T48" fmla="*/ 97 w 256"/>
                <a:gd name="T49" fmla="*/ 128 h 160"/>
                <a:gd name="T50" fmla="*/ 179 w 256"/>
                <a:gd name="T51" fmla="*/ 135 h 160"/>
                <a:gd name="T52" fmla="*/ 76 w 256"/>
                <a:gd name="T53" fmla="*/ 50 h 160"/>
                <a:gd name="T54" fmla="*/ 151 w 256"/>
                <a:gd name="T55" fmla="*/ 41 h 160"/>
                <a:gd name="T56" fmla="*/ 95 w 256"/>
                <a:gd name="T57" fmla="*/ 77 h 160"/>
                <a:gd name="T58" fmla="*/ 102 w 256"/>
                <a:gd name="T59" fmla="*/ 85 h 160"/>
                <a:gd name="T60" fmla="*/ 163 w 256"/>
                <a:gd name="T61" fmla="*/ 48 h 160"/>
                <a:gd name="T62" fmla="*/ 151 w 256"/>
                <a:gd name="T63" fmla="*/ 41 h 160"/>
                <a:gd name="T64" fmla="*/ 126 w 256"/>
                <a:gd name="T65" fmla="*/ 44 h 160"/>
                <a:gd name="T66" fmla="*/ 134 w 256"/>
                <a:gd name="T67" fmla="*/ 32 h 160"/>
                <a:gd name="T68" fmla="*/ 129 w 256"/>
                <a:gd name="T69" fmla="*/ 38 h 160"/>
                <a:gd name="T70" fmla="*/ 93 w 256"/>
                <a:gd name="T71" fmla="*/ 67 h 160"/>
                <a:gd name="T72" fmla="*/ 126 w 256"/>
                <a:gd name="T73" fmla="*/ 4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6" h="160">
                  <a:moveTo>
                    <a:pt x="206" y="147"/>
                  </a:moveTo>
                  <a:cubicBezTo>
                    <a:pt x="184" y="151"/>
                    <a:pt x="161" y="160"/>
                    <a:pt x="134" y="155"/>
                  </a:cubicBezTo>
                  <a:cubicBezTo>
                    <a:pt x="98" y="149"/>
                    <a:pt x="57" y="127"/>
                    <a:pt x="33" y="104"/>
                  </a:cubicBezTo>
                  <a:cubicBezTo>
                    <a:pt x="16" y="87"/>
                    <a:pt x="0" y="56"/>
                    <a:pt x="20" y="29"/>
                  </a:cubicBezTo>
                  <a:cubicBezTo>
                    <a:pt x="32" y="13"/>
                    <a:pt x="48" y="9"/>
                    <a:pt x="73" y="0"/>
                  </a:cubicBezTo>
                  <a:cubicBezTo>
                    <a:pt x="111" y="2"/>
                    <a:pt x="138" y="25"/>
                    <a:pt x="175" y="38"/>
                  </a:cubicBezTo>
                  <a:cubicBezTo>
                    <a:pt x="202" y="61"/>
                    <a:pt x="256" y="114"/>
                    <a:pt x="206" y="147"/>
                  </a:cubicBezTo>
                  <a:close/>
                  <a:moveTo>
                    <a:pt x="209" y="99"/>
                  </a:moveTo>
                  <a:cubicBezTo>
                    <a:pt x="198" y="107"/>
                    <a:pt x="182" y="109"/>
                    <a:pt x="173" y="120"/>
                  </a:cubicBezTo>
                  <a:cubicBezTo>
                    <a:pt x="188" y="121"/>
                    <a:pt x="202" y="112"/>
                    <a:pt x="213" y="104"/>
                  </a:cubicBezTo>
                  <a:cubicBezTo>
                    <a:pt x="210" y="104"/>
                    <a:pt x="212" y="99"/>
                    <a:pt x="209" y="99"/>
                  </a:cubicBezTo>
                  <a:close/>
                  <a:moveTo>
                    <a:pt x="197" y="79"/>
                  </a:moveTo>
                  <a:cubicBezTo>
                    <a:pt x="182" y="90"/>
                    <a:pt x="161" y="95"/>
                    <a:pt x="146" y="111"/>
                  </a:cubicBezTo>
                  <a:cubicBezTo>
                    <a:pt x="174" y="113"/>
                    <a:pt x="188" y="92"/>
                    <a:pt x="204" y="82"/>
                  </a:cubicBezTo>
                  <a:cubicBezTo>
                    <a:pt x="201" y="82"/>
                    <a:pt x="202" y="77"/>
                    <a:pt x="197" y="79"/>
                  </a:cubicBezTo>
                  <a:close/>
                  <a:moveTo>
                    <a:pt x="177" y="60"/>
                  </a:moveTo>
                  <a:cubicBezTo>
                    <a:pt x="157" y="72"/>
                    <a:pt x="137" y="84"/>
                    <a:pt x="119" y="97"/>
                  </a:cubicBezTo>
                  <a:cubicBezTo>
                    <a:pt x="150" y="107"/>
                    <a:pt x="171" y="81"/>
                    <a:pt x="189" y="67"/>
                  </a:cubicBezTo>
                  <a:cubicBezTo>
                    <a:pt x="185" y="65"/>
                    <a:pt x="183" y="60"/>
                    <a:pt x="177" y="60"/>
                  </a:cubicBezTo>
                  <a:close/>
                  <a:moveTo>
                    <a:pt x="76" y="50"/>
                  </a:moveTo>
                  <a:cubicBezTo>
                    <a:pt x="79" y="35"/>
                    <a:pt x="94" y="33"/>
                    <a:pt x="103" y="22"/>
                  </a:cubicBezTo>
                  <a:cubicBezTo>
                    <a:pt x="75" y="17"/>
                    <a:pt x="21" y="23"/>
                    <a:pt x="30" y="70"/>
                  </a:cubicBezTo>
                  <a:cubicBezTo>
                    <a:pt x="46" y="85"/>
                    <a:pt x="58" y="111"/>
                    <a:pt x="83" y="123"/>
                  </a:cubicBezTo>
                  <a:cubicBezTo>
                    <a:pt x="86" y="124"/>
                    <a:pt x="90" y="122"/>
                    <a:pt x="93" y="123"/>
                  </a:cubicBezTo>
                  <a:cubicBezTo>
                    <a:pt x="94" y="123"/>
                    <a:pt x="95" y="127"/>
                    <a:pt x="97" y="128"/>
                  </a:cubicBezTo>
                  <a:cubicBezTo>
                    <a:pt x="121" y="137"/>
                    <a:pt x="154" y="148"/>
                    <a:pt x="179" y="135"/>
                  </a:cubicBezTo>
                  <a:cubicBezTo>
                    <a:pt x="139" y="128"/>
                    <a:pt x="65" y="98"/>
                    <a:pt x="76" y="50"/>
                  </a:cubicBezTo>
                  <a:close/>
                  <a:moveTo>
                    <a:pt x="151" y="41"/>
                  </a:moveTo>
                  <a:cubicBezTo>
                    <a:pt x="136" y="56"/>
                    <a:pt x="112" y="63"/>
                    <a:pt x="95" y="77"/>
                  </a:cubicBezTo>
                  <a:cubicBezTo>
                    <a:pt x="99" y="78"/>
                    <a:pt x="99" y="83"/>
                    <a:pt x="102" y="85"/>
                  </a:cubicBezTo>
                  <a:cubicBezTo>
                    <a:pt x="130" y="81"/>
                    <a:pt x="145" y="63"/>
                    <a:pt x="163" y="48"/>
                  </a:cubicBezTo>
                  <a:cubicBezTo>
                    <a:pt x="159" y="46"/>
                    <a:pt x="157" y="42"/>
                    <a:pt x="151" y="41"/>
                  </a:cubicBezTo>
                  <a:close/>
                  <a:moveTo>
                    <a:pt x="126" y="44"/>
                  </a:moveTo>
                  <a:cubicBezTo>
                    <a:pt x="129" y="41"/>
                    <a:pt x="142" y="36"/>
                    <a:pt x="134" y="32"/>
                  </a:cubicBezTo>
                  <a:cubicBezTo>
                    <a:pt x="132" y="34"/>
                    <a:pt x="134" y="39"/>
                    <a:pt x="129" y="38"/>
                  </a:cubicBezTo>
                  <a:cubicBezTo>
                    <a:pt x="111" y="31"/>
                    <a:pt x="83" y="47"/>
                    <a:pt x="93" y="67"/>
                  </a:cubicBezTo>
                  <a:cubicBezTo>
                    <a:pt x="103" y="58"/>
                    <a:pt x="117" y="54"/>
                    <a:pt x="126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10167183" y="340840"/>
            <a:ext cx="1300163" cy="1173163"/>
            <a:chOff x="7764463" y="536575"/>
            <a:chExt cx="1300163" cy="1173163"/>
          </a:xfrm>
        </p:grpSpPr>
        <p:sp>
          <p:nvSpPr>
            <p:cNvPr id="190" name="Freeform 140"/>
            <p:cNvSpPr/>
            <p:nvPr/>
          </p:nvSpPr>
          <p:spPr bwMode="auto">
            <a:xfrm>
              <a:off x="8623300" y="860425"/>
              <a:ext cx="200025" cy="92075"/>
            </a:xfrm>
            <a:custGeom>
              <a:avLst/>
              <a:gdLst>
                <a:gd name="T0" fmla="*/ 309 w 309"/>
                <a:gd name="T1" fmla="*/ 134 h 143"/>
                <a:gd name="T2" fmla="*/ 271 w 309"/>
                <a:gd name="T3" fmla="*/ 126 h 143"/>
                <a:gd name="T4" fmla="*/ 165 w 309"/>
                <a:gd name="T5" fmla="*/ 82 h 143"/>
                <a:gd name="T6" fmla="*/ 108 w 309"/>
                <a:gd name="T7" fmla="*/ 64 h 143"/>
                <a:gd name="T8" fmla="*/ 0 w 309"/>
                <a:gd name="T9" fmla="*/ 18 h 143"/>
                <a:gd name="T10" fmla="*/ 54 w 309"/>
                <a:gd name="T11" fmla="*/ 23 h 143"/>
                <a:gd name="T12" fmla="*/ 108 w 309"/>
                <a:gd name="T13" fmla="*/ 46 h 143"/>
                <a:gd name="T14" fmla="*/ 211 w 309"/>
                <a:gd name="T15" fmla="*/ 80 h 143"/>
                <a:gd name="T16" fmla="*/ 224 w 309"/>
                <a:gd name="T17" fmla="*/ 93 h 143"/>
                <a:gd name="T18" fmla="*/ 309 w 309"/>
                <a:gd name="T19" fmla="*/ 121 h 143"/>
                <a:gd name="T20" fmla="*/ 309 w 309"/>
                <a:gd name="T21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9" h="143">
                  <a:moveTo>
                    <a:pt x="309" y="134"/>
                  </a:moveTo>
                  <a:cubicBezTo>
                    <a:pt x="297" y="143"/>
                    <a:pt x="280" y="134"/>
                    <a:pt x="271" y="126"/>
                  </a:cubicBezTo>
                  <a:cubicBezTo>
                    <a:pt x="226" y="124"/>
                    <a:pt x="199" y="97"/>
                    <a:pt x="165" y="82"/>
                  </a:cubicBezTo>
                  <a:cubicBezTo>
                    <a:pt x="147" y="74"/>
                    <a:pt x="126" y="72"/>
                    <a:pt x="108" y="64"/>
                  </a:cubicBezTo>
                  <a:cubicBezTo>
                    <a:pt x="77" y="51"/>
                    <a:pt x="42" y="28"/>
                    <a:pt x="0" y="18"/>
                  </a:cubicBezTo>
                  <a:cubicBezTo>
                    <a:pt x="16" y="0"/>
                    <a:pt x="38" y="17"/>
                    <a:pt x="54" y="23"/>
                  </a:cubicBezTo>
                  <a:cubicBezTo>
                    <a:pt x="71" y="29"/>
                    <a:pt x="90" y="40"/>
                    <a:pt x="108" y="46"/>
                  </a:cubicBezTo>
                  <a:cubicBezTo>
                    <a:pt x="142" y="57"/>
                    <a:pt x="178" y="60"/>
                    <a:pt x="211" y="80"/>
                  </a:cubicBezTo>
                  <a:cubicBezTo>
                    <a:pt x="217" y="83"/>
                    <a:pt x="218" y="90"/>
                    <a:pt x="224" y="93"/>
                  </a:cubicBezTo>
                  <a:cubicBezTo>
                    <a:pt x="255" y="106"/>
                    <a:pt x="286" y="99"/>
                    <a:pt x="309" y="121"/>
                  </a:cubicBezTo>
                  <a:cubicBezTo>
                    <a:pt x="309" y="125"/>
                    <a:pt x="309" y="130"/>
                    <a:pt x="309" y="1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41"/>
            <p:cNvSpPr>
              <a:spLocks noEditPoints="1"/>
            </p:cNvSpPr>
            <p:nvPr/>
          </p:nvSpPr>
          <p:spPr bwMode="auto">
            <a:xfrm>
              <a:off x="7975600" y="925513"/>
              <a:ext cx="363538" cy="300038"/>
            </a:xfrm>
            <a:custGeom>
              <a:avLst/>
              <a:gdLst>
                <a:gd name="T0" fmla="*/ 66 w 563"/>
                <a:gd name="T1" fmla="*/ 436 h 465"/>
                <a:gd name="T2" fmla="*/ 32 w 563"/>
                <a:gd name="T3" fmla="*/ 299 h 465"/>
                <a:gd name="T4" fmla="*/ 12 w 563"/>
                <a:gd name="T5" fmla="*/ 230 h 465"/>
                <a:gd name="T6" fmla="*/ 141 w 563"/>
                <a:gd name="T7" fmla="*/ 145 h 465"/>
                <a:gd name="T8" fmla="*/ 177 w 563"/>
                <a:gd name="T9" fmla="*/ 127 h 465"/>
                <a:gd name="T10" fmla="*/ 269 w 563"/>
                <a:gd name="T11" fmla="*/ 98 h 465"/>
                <a:gd name="T12" fmla="*/ 311 w 563"/>
                <a:gd name="T13" fmla="*/ 75 h 465"/>
                <a:gd name="T14" fmla="*/ 414 w 563"/>
                <a:gd name="T15" fmla="*/ 36 h 465"/>
                <a:gd name="T16" fmla="*/ 434 w 563"/>
                <a:gd name="T17" fmla="*/ 39 h 465"/>
                <a:gd name="T18" fmla="*/ 501 w 563"/>
                <a:gd name="T19" fmla="*/ 98 h 465"/>
                <a:gd name="T20" fmla="*/ 545 w 563"/>
                <a:gd name="T21" fmla="*/ 253 h 465"/>
                <a:gd name="T22" fmla="*/ 393 w 563"/>
                <a:gd name="T23" fmla="*/ 371 h 465"/>
                <a:gd name="T24" fmla="*/ 306 w 563"/>
                <a:gd name="T25" fmla="*/ 413 h 465"/>
                <a:gd name="T26" fmla="*/ 251 w 563"/>
                <a:gd name="T27" fmla="*/ 415 h 465"/>
                <a:gd name="T28" fmla="*/ 231 w 563"/>
                <a:gd name="T29" fmla="*/ 431 h 465"/>
                <a:gd name="T30" fmla="*/ 66 w 563"/>
                <a:gd name="T31" fmla="*/ 436 h 465"/>
                <a:gd name="T32" fmla="*/ 223 w 563"/>
                <a:gd name="T33" fmla="*/ 400 h 465"/>
                <a:gd name="T34" fmla="*/ 246 w 563"/>
                <a:gd name="T35" fmla="*/ 400 h 465"/>
                <a:gd name="T36" fmla="*/ 288 w 563"/>
                <a:gd name="T37" fmla="*/ 384 h 465"/>
                <a:gd name="T38" fmla="*/ 527 w 563"/>
                <a:gd name="T39" fmla="*/ 281 h 465"/>
                <a:gd name="T40" fmla="*/ 468 w 563"/>
                <a:gd name="T41" fmla="*/ 49 h 465"/>
                <a:gd name="T42" fmla="*/ 416 w 563"/>
                <a:gd name="T43" fmla="*/ 60 h 465"/>
                <a:gd name="T44" fmla="*/ 357 w 563"/>
                <a:gd name="T45" fmla="*/ 88 h 465"/>
                <a:gd name="T46" fmla="*/ 329 w 563"/>
                <a:gd name="T47" fmla="*/ 93 h 465"/>
                <a:gd name="T48" fmla="*/ 306 w 563"/>
                <a:gd name="T49" fmla="*/ 109 h 465"/>
                <a:gd name="T50" fmla="*/ 239 w 563"/>
                <a:gd name="T51" fmla="*/ 134 h 465"/>
                <a:gd name="T52" fmla="*/ 120 w 563"/>
                <a:gd name="T53" fmla="*/ 173 h 465"/>
                <a:gd name="T54" fmla="*/ 32 w 563"/>
                <a:gd name="T55" fmla="*/ 207 h 465"/>
                <a:gd name="T56" fmla="*/ 86 w 563"/>
                <a:gd name="T57" fmla="*/ 426 h 465"/>
                <a:gd name="T58" fmla="*/ 223 w 563"/>
                <a:gd name="T59" fmla="*/ 40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3" h="465">
                  <a:moveTo>
                    <a:pt x="66" y="436"/>
                  </a:moveTo>
                  <a:cubicBezTo>
                    <a:pt x="59" y="394"/>
                    <a:pt x="47" y="346"/>
                    <a:pt x="32" y="299"/>
                  </a:cubicBezTo>
                  <a:cubicBezTo>
                    <a:pt x="25" y="276"/>
                    <a:pt x="14" y="249"/>
                    <a:pt x="12" y="230"/>
                  </a:cubicBezTo>
                  <a:cubicBezTo>
                    <a:pt x="0" y="148"/>
                    <a:pt x="85" y="164"/>
                    <a:pt x="141" y="145"/>
                  </a:cubicBezTo>
                  <a:cubicBezTo>
                    <a:pt x="153" y="140"/>
                    <a:pt x="164" y="131"/>
                    <a:pt x="177" y="127"/>
                  </a:cubicBezTo>
                  <a:cubicBezTo>
                    <a:pt x="207" y="116"/>
                    <a:pt x="240" y="110"/>
                    <a:pt x="269" y="98"/>
                  </a:cubicBezTo>
                  <a:cubicBezTo>
                    <a:pt x="284" y="92"/>
                    <a:pt x="296" y="81"/>
                    <a:pt x="311" y="75"/>
                  </a:cubicBezTo>
                  <a:cubicBezTo>
                    <a:pt x="347" y="60"/>
                    <a:pt x="387" y="57"/>
                    <a:pt x="414" y="36"/>
                  </a:cubicBezTo>
                  <a:cubicBezTo>
                    <a:pt x="420" y="43"/>
                    <a:pt x="431" y="34"/>
                    <a:pt x="434" y="39"/>
                  </a:cubicBezTo>
                  <a:cubicBezTo>
                    <a:pt x="481" y="0"/>
                    <a:pt x="491" y="46"/>
                    <a:pt x="501" y="98"/>
                  </a:cubicBezTo>
                  <a:cubicBezTo>
                    <a:pt x="512" y="151"/>
                    <a:pt x="537" y="217"/>
                    <a:pt x="545" y="253"/>
                  </a:cubicBezTo>
                  <a:cubicBezTo>
                    <a:pt x="563" y="332"/>
                    <a:pt x="450" y="349"/>
                    <a:pt x="393" y="371"/>
                  </a:cubicBezTo>
                  <a:cubicBezTo>
                    <a:pt x="360" y="385"/>
                    <a:pt x="336" y="396"/>
                    <a:pt x="306" y="413"/>
                  </a:cubicBezTo>
                  <a:cubicBezTo>
                    <a:pt x="288" y="397"/>
                    <a:pt x="267" y="430"/>
                    <a:pt x="251" y="415"/>
                  </a:cubicBezTo>
                  <a:cubicBezTo>
                    <a:pt x="247" y="423"/>
                    <a:pt x="237" y="425"/>
                    <a:pt x="231" y="431"/>
                  </a:cubicBezTo>
                  <a:cubicBezTo>
                    <a:pt x="171" y="430"/>
                    <a:pt x="117" y="465"/>
                    <a:pt x="66" y="436"/>
                  </a:cubicBezTo>
                  <a:close/>
                  <a:moveTo>
                    <a:pt x="223" y="400"/>
                  </a:moveTo>
                  <a:cubicBezTo>
                    <a:pt x="231" y="398"/>
                    <a:pt x="239" y="402"/>
                    <a:pt x="246" y="400"/>
                  </a:cubicBezTo>
                  <a:cubicBezTo>
                    <a:pt x="260" y="397"/>
                    <a:pt x="273" y="389"/>
                    <a:pt x="288" y="384"/>
                  </a:cubicBezTo>
                  <a:cubicBezTo>
                    <a:pt x="381" y="357"/>
                    <a:pt x="449" y="325"/>
                    <a:pt x="527" y="281"/>
                  </a:cubicBezTo>
                  <a:cubicBezTo>
                    <a:pt x="506" y="214"/>
                    <a:pt x="498" y="120"/>
                    <a:pt x="468" y="49"/>
                  </a:cubicBezTo>
                  <a:cubicBezTo>
                    <a:pt x="446" y="54"/>
                    <a:pt x="441" y="60"/>
                    <a:pt x="416" y="60"/>
                  </a:cubicBezTo>
                  <a:cubicBezTo>
                    <a:pt x="396" y="70"/>
                    <a:pt x="374" y="81"/>
                    <a:pt x="357" y="88"/>
                  </a:cubicBezTo>
                  <a:cubicBezTo>
                    <a:pt x="348" y="92"/>
                    <a:pt x="337" y="90"/>
                    <a:pt x="329" y="93"/>
                  </a:cubicBezTo>
                  <a:cubicBezTo>
                    <a:pt x="320" y="96"/>
                    <a:pt x="314" y="105"/>
                    <a:pt x="306" y="109"/>
                  </a:cubicBezTo>
                  <a:cubicBezTo>
                    <a:pt x="280" y="119"/>
                    <a:pt x="260" y="128"/>
                    <a:pt x="239" y="134"/>
                  </a:cubicBezTo>
                  <a:cubicBezTo>
                    <a:pt x="199" y="147"/>
                    <a:pt x="155" y="164"/>
                    <a:pt x="120" y="173"/>
                  </a:cubicBezTo>
                  <a:cubicBezTo>
                    <a:pt x="84" y="182"/>
                    <a:pt x="51" y="181"/>
                    <a:pt x="32" y="207"/>
                  </a:cubicBezTo>
                  <a:cubicBezTo>
                    <a:pt x="42" y="271"/>
                    <a:pt x="69" y="359"/>
                    <a:pt x="86" y="426"/>
                  </a:cubicBezTo>
                  <a:cubicBezTo>
                    <a:pt x="140" y="436"/>
                    <a:pt x="182" y="407"/>
                    <a:pt x="223" y="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42"/>
            <p:cNvSpPr/>
            <p:nvPr/>
          </p:nvSpPr>
          <p:spPr bwMode="auto">
            <a:xfrm>
              <a:off x="8083550" y="1089025"/>
              <a:ext cx="188913" cy="74613"/>
            </a:xfrm>
            <a:custGeom>
              <a:avLst/>
              <a:gdLst>
                <a:gd name="T0" fmla="*/ 0 w 291"/>
                <a:gd name="T1" fmla="*/ 100 h 116"/>
                <a:gd name="T2" fmla="*/ 273 w 291"/>
                <a:gd name="T3" fmla="*/ 0 h 116"/>
                <a:gd name="T4" fmla="*/ 291 w 291"/>
                <a:gd name="T5" fmla="*/ 8 h 116"/>
                <a:gd name="T6" fmla="*/ 160 w 291"/>
                <a:gd name="T7" fmla="*/ 62 h 116"/>
                <a:gd name="T8" fmla="*/ 90 w 291"/>
                <a:gd name="T9" fmla="*/ 88 h 116"/>
                <a:gd name="T10" fmla="*/ 0 w 291"/>
                <a:gd name="T11" fmla="*/ 10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" h="116">
                  <a:moveTo>
                    <a:pt x="0" y="100"/>
                  </a:moveTo>
                  <a:cubicBezTo>
                    <a:pt x="77" y="48"/>
                    <a:pt x="200" y="51"/>
                    <a:pt x="273" y="0"/>
                  </a:cubicBezTo>
                  <a:cubicBezTo>
                    <a:pt x="279" y="3"/>
                    <a:pt x="288" y="3"/>
                    <a:pt x="291" y="8"/>
                  </a:cubicBezTo>
                  <a:cubicBezTo>
                    <a:pt x="275" y="45"/>
                    <a:pt x="200" y="49"/>
                    <a:pt x="160" y="62"/>
                  </a:cubicBezTo>
                  <a:cubicBezTo>
                    <a:pt x="133" y="70"/>
                    <a:pt x="109" y="76"/>
                    <a:pt x="90" y="88"/>
                  </a:cubicBezTo>
                  <a:cubicBezTo>
                    <a:pt x="64" y="83"/>
                    <a:pt x="28" y="116"/>
                    <a:pt x="0" y="1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43"/>
            <p:cNvSpPr/>
            <p:nvPr/>
          </p:nvSpPr>
          <p:spPr bwMode="auto">
            <a:xfrm>
              <a:off x="8074025" y="1055688"/>
              <a:ext cx="179388" cy="66675"/>
            </a:xfrm>
            <a:custGeom>
              <a:avLst/>
              <a:gdLst>
                <a:gd name="T0" fmla="*/ 275 w 276"/>
                <a:gd name="T1" fmla="*/ 0 h 105"/>
                <a:gd name="T2" fmla="*/ 273 w 276"/>
                <a:gd name="T3" fmla="*/ 6 h 105"/>
                <a:gd name="T4" fmla="*/ 198 w 276"/>
                <a:gd name="T5" fmla="*/ 42 h 105"/>
                <a:gd name="T6" fmla="*/ 177 w 276"/>
                <a:gd name="T7" fmla="*/ 54 h 105"/>
                <a:gd name="T8" fmla="*/ 131 w 276"/>
                <a:gd name="T9" fmla="*/ 62 h 105"/>
                <a:gd name="T10" fmla="*/ 72 w 276"/>
                <a:gd name="T11" fmla="*/ 85 h 105"/>
                <a:gd name="T12" fmla="*/ 51 w 276"/>
                <a:gd name="T13" fmla="*/ 85 h 105"/>
                <a:gd name="T14" fmla="*/ 0 w 276"/>
                <a:gd name="T15" fmla="*/ 85 h 105"/>
                <a:gd name="T16" fmla="*/ 131 w 276"/>
                <a:gd name="T17" fmla="*/ 42 h 105"/>
                <a:gd name="T18" fmla="*/ 149 w 276"/>
                <a:gd name="T19" fmla="*/ 44 h 105"/>
                <a:gd name="T20" fmla="*/ 275 w 276"/>
                <a:gd name="T2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6" h="105">
                  <a:moveTo>
                    <a:pt x="275" y="0"/>
                  </a:moveTo>
                  <a:cubicBezTo>
                    <a:pt x="276" y="3"/>
                    <a:pt x="275" y="5"/>
                    <a:pt x="273" y="6"/>
                  </a:cubicBezTo>
                  <a:cubicBezTo>
                    <a:pt x="259" y="30"/>
                    <a:pt x="225" y="31"/>
                    <a:pt x="198" y="42"/>
                  </a:cubicBezTo>
                  <a:cubicBezTo>
                    <a:pt x="190" y="45"/>
                    <a:pt x="184" y="52"/>
                    <a:pt x="177" y="54"/>
                  </a:cubicBezTo>
                  <a:cubicBezTo>
                    <a:pt x="162" y="61"/>
                    <a:pt x="147" y="58"/>
                    <a:pt x="131" y="62"/>
                  </a:cubicBezTo>
                  <a:cubicBezTo>
                    <a:pt x="112" y="67"/>
                    <a:pt x="97" y="81"/>
                    <a:pt x="72" y="85"/>
                  </a:cubicBezTo>
                  <a:cubicBezTo>
                    <a:pt x="65" y="86"/>
                    <a:pt x="58" y="84"/>
                    <a:pt x="51" y="85"/>
                  </a:cubicBezTo>
                  <a:cubicBezTo>
                    <a:pt x="32" y="89"/>
                    <a:pt x="11" y="105"/>
                    <a:pt x="0" y="85"/>
                  </a:cubicBezTo>
                  <a:cubicBezTo>
                    <a:pt x="36" y="55"/>
                    <a:pt x="96" y="65"/>
                    <a:pt x="131" y="42"/>
                  </a:cubicBezTo>
                  <a:cubicBezTo>
                    <a:pt x="136" y="43"/>
                    <a:pt x="148" y="38"/>
                    <a:pt x="149" y="44"/>
                  </a:cubicBezTo>
                  <a:cubicBezTo>
                    <a:pt x="191" y="31"/>
                    <a:pt x="230" y="2"/>
                    <a:pt x="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44"/>
            <p:cNvSpPr/>
            <p:nvPr/>
          </p:nvSpPr>
          <p:spPr bwMode="auto">
            <a:xfrm>
              <a:off x="8074025" y="1009650"/>
              <a:ext cx="171450" cy="74613"/>
            </a:xfrm>
            <a:custGeom>
              <a:avLst/>
              <a:gdLst>
                <a:gd name="T0" fmla="*/ 265 w 265"/>
                <a:gd name="T1" fmla="*/ 19 h 114"/>
                <a:gd name="T2" fmla="*/ 239 w 265"/>
                <a:gd name="T3" fmla="*/ 19 h 114"/>
                <a:gd name="T4" fmla="*/ 113 w 265"/>
                <a:gd name="T5" fmla="*/ 63 h 114"/>
                <a:gd name="T6" fmla="*/ 0 w 265"/>
                <a:gd name="T7" fmla="*/ 106 h 114"/>
                <a:gd name="T8" fmla="*/ 36 w 265"/>
                <a:gd name="T9" fmla="*/ 78 h 114"/>
                <a:gd name="T10" fmla="*/ 67 w 265"/>
                <a:gd name="T11" fmla="*/ 55 h 114"/>
                <a:gd name="T12" fmla="*/ 167 w 265"/>
                <a:gd name="T13" fmla="*/ 27 h 114"/>
                <a:gd name="T14" fmla="*/ 257 w 265"/>
                <a:gd name="T15" fmla="*/ 1 h 114"/>
                <a:gd name="T16" fmla="*/ 265 w 265"/>
                <a:gd name="T17" fmla="*/ 6 h 114"/>
                <a:gd name="T18" fmla="*/ 265 w 265"/>
                <a:gd name="T19" fmla="*/ 1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114">
                  <a:moveTo>
                    <a:pt x="265" y="19"/>
                  </a:moveTo>
                  <a:cubicBezTo>
                    <a:pt x="253" y="19"/>
                    <a:pt x="251" y="22"/>
                    <a:pt x="239" y="19"/>
                  </a:cubicBezTo>
                  <a:cubicBezTo>
                    <a:pt x="199" y="37"/>
                    <a:pt x="155" y="48"/>
                    <a:pt x="113" y="63"/>
                  </a:cubicBezTo>
                  <a:cubicBezTo>
                    <a:pt x="73" y="77"/>
                    <a:pt x="40" y="114"/>
                    <a:pt x="0" y="106"/>
                  </a:cubicBezTo>
                  <a:cubicBezTo>
                    <a:pt x="3" y="90"/>
                    <a:pt x="22" y="86"/>
                    <a:pt x="36" y="78"/>
                  </a:cubicBezTo>
                  <a:cubicBezTo>
                    <a:pt x="46" y="71"/>
                    <a:pt x="55" y="60"/>
                    <a:pt x="67" y="55"/>
                  </a:cubicBezTo>
                  <a:cubicBezTo>
                    <a:pt x="92" y="42"/>
                    <a:pt x="132" y="39"/>
                    <a:pt x="167" y="27"/>
                  </a:cubicBezTo>
                  <a:cubicBezTo>
                    <a:pt x="199" y="15"/>
                    <a:pt x="220" y="0"/>
                    <a:pt x="257" y="1"/>
                  </a:cubicBezTo>
                  <a:cubicBezTo>
                    <a:pt x="259" y="3"/>
                    <a:pt x="262" y="5"/>
                    <a:pt x="265" y="6"/>
                  </a:cubicBezTo>
                  <a:cubicBezTo>
                    <a:pt x="265" y="10"/>
                    <a:pt x="265" y="15"/>
                    <a:pt x="26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45"/>
            <p:cNvSpPr>
              <a:spLocks noEditPoints="1"/>
            </p:cNvSpPr>
            <p:nvPr/>
          </p:nvSpPr>
          <p:spPr bwMode="auto">
            <a:xfrm>
              <a:off x="7764463" y="536575"/>
              <a:ext cx="1300163" cy="1173163"/>
            </a:xfrm>
            <a:custGeom>
              <a:avLst/>
              <a:gdLst>
                <a:gd name="T0" fmla="*/ 253 w 2013"/>
                <a:gd name="T1" fmla="*/ 1523 h 1814"/>
                <a:gd name="T2" fmla="*/ 196 w 2013"/>
                <a:gd name="T3" fmla="*/ 1221 h 1814"/>
                <a:gd name="T4" fmla="*/ 67 w 2013"/>
                <a:gd name="T5" fmla="*/ 879 h 1814"/>
                <a:gd name="T6" fmla="*/ 49 w 2013"/>
                <a:gd name="T7" fmla="*/ 608 h 1814"/>
                <a:gd name="T8" fmla="*/ 907 w 2013"/>
                <a:gd name="T9" fmla="*/ 350 h 1814"/>
                <a:gd name="T10" fmla="*/ 1204 w 2013"/>
                <a:gd name="T11" fmla="*/ 8 h 1814"/>
                <a:gd name="T12" fmla="*/ 1977 w 2013"/>
                <a:gd name="T13" fmla="*/ 371 h 1814"/>
                <a:gd name="T14" fmla="*/ 1616 w 2013"/>
                <a:gd name="T15" fmla="*/ 1337 h 1814"/>
                <a:gd name="T16" fmla="*/ 1193 w 2013"/>
                <a:gd name="T17" fmla="*/ 1477 h 1814"/>
                <a:gd name="T18" fmla="*/ 822 w 2013"/>
                <a:gd name="T19" fmla="*/ 1703 h 1814"/>
                <a:gd name="T20" fmla="*/ 1691 w 2013"/>
                <a:gd name="T21" fmla="*/ 1077 h 1814"/>
                <a:gd name="T22" fmla="*/ 1910 w 2013"/>
                <a:gd name="T23" fmla="*/ 319 h 1814"/>
                <a:gd name="T24" fmla="*/ 1132 w 2013"/>
                <a:gd name="T25" fmla="*/ 198 h 1814"/>
                <a:gd name="T26" fmla="*/ 1188 w 2013"/>
                <a:gd name="T27" fmla="*/ 237 h 1814"/>
                <a:gd name="T28" fmla="*/ 1614 w 2013"/>
                <a:gd name="T29" fmla="*/ 268 h 1814"/>
                <a:gd name="T30" fmla="*/ 1925 w 2013"/>
                <a:gd name="T31" fmla="*/ 397 h 1814"/>
                <a:gd name="T32" fmla="*/ 1668 w 2013"/>
                <a:gd name="T33" fmla="*/ 1008 h 1814"/>
                <a:gd name="T34" fmla="*/ 1500 w 2013"/>
                <a:gd name="T35" fmla="*/ 1415 h 1814"/>
                <a:gd name="T36" fmla="*/ 1536 w 2013"/>
                <a:gd name="T37" fmla="*/ 1479 h 1814"/>
                <a:gd name="T38" fmla="*/ 1791 w 2013"/>
                <a:gd name="T39" fmla="*/ 654 h 1814"/>
                <a:gd name="T40" fmla="*/ 1567 w 2013"/>
                <a:gd name="T41" fmla="*/ 265 h 1814"/>
                <a:gd name="T42" fmla="*/ 1230 w 2013"/>
                <a:gd name="T43" fmla="*/ 214 h 1814"/>
                <a:gd name="T44" fmla="*/ 1090 w 2013"/>
                <a:gd name="T45" fmla="*/ 600 h 1814"/>
                <a:gd name="T46" fmla="*/ 1384 w 2013"/>
                <a:gd name="T47" fmla="*/ 1350 h 1814"/>
                <a:gd name="T48" fmla="*/ 438 w 2013"/>
                <a:gd name="T49" fmla="*/ 1714 h 1814"/>
                <a:gd name="T50" fmla="*/ 717 w 2013"/>
                <a:gd name="T51" fmla="*/ 1711 h 1814"/>
                <a:gd name="T52" fmla="*/ 1152 w 2013"/>
                <a:gd name="T53" fmla="*/ 1348 h 1814"/>
                <a:gd name="T54" fmla="*/ 508 w 2013"/>
                <a:gd name="T55" fmla="*/ 461 h 1814"/>
                <a:gd name="T56" fmla="*/ 75 w 2013"/>
                <a:gd name="T57" fmla="*/ 673 h 1814"/>
                <a:gd name="T58" fmla="*/ 209 w 2013"/>
                <a:gd name="T59" fmla="*/ 930 h 1814"/>
                <a:gd name="T60" fmla="*/ 271 w 2013"/>
                <a:gd name="T61" fmla="*/ 1183 h 1814"/>
                <a:gd name="T62" fmla="*/ 340 w 2013"/>
                <a:gd name="T63" fmla="*/ 1384 h 1814"/>
                <a:gd name="T64" fmla="*/ 423 w 2013"/>
                <a:gd name="T65" fmla="*/ 1667 h 1814"/>
                <a:gd name="T66" fmla="*/ 1021 w 2013"/>
                <a:gd name="T67" fmla="*/ 474 h 1814"/>
                <a:gd name="T68" fmla="*/ 415 w 2013"/>
                <a:gd name="T69" fmla="*/ 1711 h 1814"/>
                <a:gd name="T70" fmla="*/ 376 w 2013"/>
                <a:gd name="T71" fmla="*/ 1734 h 1814"/>
                <a:gd name="T72" fmla="*/ 353 w 2013"/>
                <a:gd name="T73" fmla="*/ 1600 h 1814"/>
                <a:gd name="T74" fmla="*/ 353 w 2013"/>
                <a:gd name="T75" fmla="*/ 1600 h 1814"/>
                <a:gd name="T76" fmla="*/ 268 w 2013"/>
                <a:gd name="T77" fmla="*/ 1528 h 1814"/>
                <a:gd name="T78" fmla="*/ 343 w 2013"/>
                <a:gd name="T79" fmla="*/ 1453 h 1814"/>
                <a:gd name="T80" fmla="*/ 320 w 2013"/>
                <a:gd name="T81" fmla="*/ 1430 h 1814"/>
                <a:gd name="T82" fmla="*/ 248 w 2013"/>
                <a:gd name="T83" fmla="*/ 1394 h 1814"/>
                <a:gd name="T84" fmla="*/ 299 w 2013"/>
                <a:gd name="T85" fmla="*/ 1307 h 1814"/>
                <a:gd name="T86" fmla="*/ 222 w 2013"/>
                <a:gd name="T87" fmla="*/ 1307 h 1814"/>
                <a:gd name="T88" fmla="*/ 281 w 2013"/>
                <a:gd name="T89" fmla="*/ 1211 h 1814"/>
                <a:gd name="T90" fmla="*/ 181 w 2013"/>
                <a:gd name="T91" fmla="*/ 1180 h 1814"/>
                <a:gd name="T92" fmla="*/ 206 w 2013"/>
                <a:gd name="T93" fmla="*/ 1087 h 1814"/>
                <a:gd name="T94" fmla="*/ 147 w 2013"/>
                <a:gd name="T95" fmla="*/ 1046 h 1814"/>
                <a:gd name="T96" fmla="*/ 137 w 2013"/>
                <a:gd name="T97" fmla="*/ 992 h 1814"/>
                <a:gd name="T98" fmla="*/ 108 w 2013"/>
                <a:gd name="T99" fmla="*/ 946 h 1814"/>
                <a:gd name="T100" fmla="*/ 134 w 2013"/>
                <a:gd name="T101" fmla="*/ 853 h 1814"/>
                <a:gd name="T102" fmla="*/ 75 w 2013"/>
                <a:gd name="T103" fmla="*/ 804 h 1814"/>
                <a:gd name="T104" fmla="*/ 72 w 2013"/>
                <a:gd name="T105" fmla="*/ 758 h 1814"/>
                <a:gd name="T106" fmla="*/ 34 w 2013"/>
                <a:gd name="T107" fmla="*/ 642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13" h="1814">
                  <a:moveTo>
                    <a:pt x="369" y="1783"/>
                  </a:moveTo>
                  <a:cubicBezTo>
                    <a:pt x="350" y="1800"/>
                    <a:pt x="317" y="1804"/>
                    <a:pt x="302" y="1778"/>
                  </a:cubicBezTo>
                  <a:cubicBezTo>
                    <a:pt x="308" y="1724"/>
                    <a:pt x="267" y="1725"/>
                    <a:pt x="284" y="1680"/>
                  </a:cubicBezTo>
                  <a:cubicBezTo>
                    <a:pt x="255" y="1668"/>
                    <a:pt x="272" y="1626"/>
                    <a:pt x="255" y="1603"/>
                  </a:cubicBezTo>
                  <a:cubicBezTo>
                    <a:pt x="256" y="1593"/>
                    <a:pt x="258" y="1585"/>
                    <a:pt x="266" y="1582"/>
                  </a:cubicBezTo>
                  <a:cubicBezTo>
                    <a:pt x="255" y="1570"/>
                    <a:pt x="244" y="1545"/>
                    <a:pt x="253" y="1523"/>
                  </a:cubicBezTo>
                  <a:cubicBezTo>
                    <a:pt x="236" y="1495"/>
                    <a:pt x="196" y="1465"/>
                    <a:pt x="230" y="1430"/>
                  </a:cubicBezTo>
                  <a:cubicBezTo>
                    <a:pt x="230" y="1421"/>
                    <a:pt x="222" y="1415"/>
                    <a:pt x="217" y="1404"/>
                  </a:cubicBezTo>
                  <a:cubicBezTo>
                    <a:pt x="218" y="1391"/>
                    <a:pt x="225" y="1384"/>
                    <a:pt x="232" y="1376"/>
                  </a:cubicBezTo>
                  <a:cubicBezTo>
                    <a:pt x="228" y="1366"/>
                    <a:pt x="219" y="1362"/>
                    <a:pt x="214" y="1353"/>
                  </a:cubicBezTo>
                  <a:cubicBezTo>
                    <a:pt x="227" y="1329"/>
                    <a:pt x="171" y="1304"/>
                    <a:pt x="201" y="1281"/>
                  </a:cubicBezTo>
                  <a:cubicBezTo>
                    <a:pt x="182" y="1269"/>
                    <a:pt x="179" y="1238"/>
                    <a:pt x="196" y="1221"/>
                  </a:cubicBezTo>
                  <a:cubicBezTo>
                    <a:pt x="178" y="1215"/>
                    <a:pt x="144" y="1192"/>
                    <a:pt x="170" y="1170"/>
                  </a:cubicBezTo>
                  <a:cubicBezTo>
                    <a:pt x="157" y="1159"/>
                    <a:pt x="145" y="1142"/>
                    <a:pt x="157" y="1121"/>
                  </a:cubicBezTo>
                  <a:cubicBezTo>
                    <a:pt x="141" y="1113"/>
                    <a:pt x="128" y="1087"/>
                    <a:pt x="144" y="1069"/>
                  </a:cubicBezTo>
                  <a:cubicBezTo>
                    <a:pt x="123" y="1063"/>
                    <a:pt x="115" y="1036"/>
                    <a:pt x="126" y="1018"/>
                  </a:cubicBezTo>
                  <a:cubicBezTo>
                    <a:pt x="119" y="1004"/>
                    <a:pt x="105" y="996"/>
                    <a:pt x="108" y="971"/>
                  </a:cubicBezTo>
                  <a:cubicBezTo>
                    <a:pt x="59" y="960"/>
                    <a:pt x="119" y="883"/>
                    <a:pt x="67" y="879"/>
                  </a:cubicBezTo>
                  <a:cubicBezTo>
                    <a:pt x="65" y="860"/>
                    <a:pt x="54" y="834"/>
                    <a:pt x="77" y="830"/>
                  </a:cubicBezTo>
                  <a:cubicBezTo>
                    <a:pt x="67" y="819"/>
                    <a:pt x="50" y="805"/>
                    <a:pt x="59" y="783"/>
                  </a:cubicBezTo>
                  <a:cubicBezTo>
                    <a:pt x="50" y="773"/>
                    <a:pt x="31" y="757"/>
                    <a:pt x="31" y="729"/>
                  </a:cubicBezTo>
                  <a:cubicBezTo>
                    <a:pt x="31" y="725"/>
                    <a:pt x="35" y="718"/>
                    <a:pt x="34" y="714"/>
                  </a:cubicBezTo>
                  <a:cubicBezTo>
                    <a:pt x="27" y="681"/>
                    <a:pt x="0" y="659"/>
                    <a:pt x="16" y="631"/>
                  </a:cubicBezTo>
                  <a:cubicBezTo>
                    <a:pt x="22" y="619"/>
                    <a:pt x="38" y="618"/>
                    <a:pt x="49" y="608"/>
                  </a:cubicBezTo>
                  <a:cubicBezTo>
                    <a:pt x="43" y="599"/>
                    <a:pt x="53" y="591"/>
                    <a:pt x="54" y="577"/>
                  </a:cubicBezTo>
                  <a:cubicBezTo>
                    <a:pt x="200" y="522"/>
                    <a:pt x="361" y="489"/>
                    <a:pt x="518" y="433"/>
                  </a:cubicBezTo>
                  <a:cubicBezTo>
                    <a:pt x="548" y="440"/>
                    <a:pt x="570" y="426"/>
                    <a:pt x="598" y="415"/>
                  </a:cubicBezTo>
                  <a:cubicBezTo>
                    <a:pt x="632" y="402"/>
                    <a:pt x="674" y="393"/>
                    <a:pt x="714" y="379"/>
                  </a:cubicBezTo>
                  <a:cubicBezTo>
                    <a:pt x="774" y="357"/>
                    <a:pt x="826" y="324"/>
                    <a:pt x="879" y="325"/>
                  </a:cubicBezTo>
                  <a:cubicBezTo>
                    <a:pt x="887" y="332"/>
                    <a:pt x="894" y="342"/>
                    <a:pt x="907" y="350"/>
                  </a:cubicBezTo>
                  <a:cubicBezTo>
                    <a:pt x="917" y="400"/>
                    <a:pt x="940" y="458"/>
                    <a:pt x="951" y="515"/>
                  </a:cubicBezTo>
                  <a:cubicBezTo>
                    <a:pt x="995" y="401"/>
                    <a:pt x="1039" y="270"/>
                    <a:pt x="1085" y="144"/>
                  </a:cubicBezTo>
                  <a:cubicBezTo>
                    <a:pt x="1096" y="115"/>
                    <a:pt x="1109" y="85"/>
                    <a:pt x="1116" y="59"/>
                  </a:cubicBezTo>
                  <a:cubicBezTo>
                    <a:pt x="1119" y="50"/>
                    <a:pt x="1115" y="39"/>
                    <a:pt x="1119" y="31"/>
                  </a:cubicBezTo>
                  <a:cubicBezTo>
                    <a:pt x="1126" y="16"/>
                    <a:pt x="1151" y="0"/>
                    <a:pt x="1165" y="0"/>
                  </a:cubicBezTo>
                  <a:cubicBezTo>
                    <a:pt x="1179" y="0"/>
                    <a:pt x="1192" y="17"/>
                    <a:pt x="1204" y="8"/>
                  </a:cubicBezTo>
                  <a:cubicBezTo>
                    <a:pt x="1206" y="16"/>
                    <a:pt x="1216" y="16"/>
                    <a:pt x="1217" y="26"/>
                  </a:cubicBezTo>
                  <a:cubicBezTo>
                    <a:pt x="1322" y="71"/>
                    <a:pt x="1422" y="93"/>
                    <a:pt x="1536" y="131"/>
                  </a:cubicBezTo>
                  <a:cubicBezTo>
                    <a:pt x="1621" y="186"/>
                    <a:pt x="1752" y="215"/>
                    <a:pt x="1827" y="263"/>
                  </a:cubicBezTo>
                  <a:cubicBezTo>
                    <a:pt x="1845" y="264"/>
                    <a:pt x="1873" y="273"/>
                    <a:pt x="1884" y="288"/>
                  </a:cubicBezTo>
                  <a:cubicBezTo>
                    <a:pt x="1910" y="287"/>
                    <a:pt x="1921" y="305"/>
                    <a:pt x="1941" y="314"/>
                  </a:cubicBezTo>
                  <a:cubicBezTo>
                    <a:pt x="1965" y="325"/>
                    <a:pt x="2013" y="338"/>
                    <a:pt x="1977" y="371"/>
                  </a:cubicBezTo>
                  <a:cubicBezTo>
                    <a:pt x="1965" y="428"/>
                    <a:pt x="1945" y="466"/>
                    <a:pt x="1931" y="523"/>
                  </a:cubicBezTo>
                  <a:cubicBezTo>
                    <a:pt x="1921" y="534"/>
                    <a:pt x="1912" y="546"/>
                    <a:pt x="1910" y="564"/>
                  </a:cubicBezTo>
                  <a:cubicBezTo>
                    <a:pt x="1843" y="685"/>
                    <a:pt x="1811" y="820"/>
                    <a:pt x="1760" y="956"/>
                  </a:cubicBezTo>
                  <a:cubicBezTo>
                    <a:pt x="1742" y="1005"/>
                    <a:pt x="1721" y="1054"/>
                    <a:pt x="1701" y="1103"/>
                  </a:cubicBezTo>
                  <a:cubicBezTo>
                    <a:pt x="1681" y="1152"/>
                    <a:pt x="1662" y="1202"/>
                    <a:pt x="1642" y="1250"/>
                  </a:cubicBezTo>
                  <a:cubicBezTo>
                    <a:pt x="1630" y="1278"/>
                    <a:pt x="1625" y="1309"/>
                    <a:pt x="1616" y="1337"/>
                  </a:cubicBezTo>
                  <a:cubicBezTo>
                    <a:pt x="1603" y="1378"/>
                    <a:pt x="1573" y="1412"/>
                    <a:pt x="1572" y="1456"/>
                  </a:cubicBezTo>
                  <a:cubicBezTo>
                    <a:pt x="1560" y="1457"/>
                    <a:pt x="1562" y="1472"/>
                    <a:pt x="1559" y="1482"/>
                  </a:cubicBezTo>
                  <a:cubicBezTo>
                    <a:pt x="1550" y="1491"/>
                    <a:pt x="1541" y="1500"/>
                    <a:pt x="1534" y="1510"/>
                  </a:cubicBezTo>
                  <a:cubicBezTo>
                    <a:pt x="1481" y="1502"/>
                    <a:pt x="1401" y="1460"/>
                    <a:pt x="1335" y="1443"/>
                  </a:cubicBezTo>
                  <a:cubicBezTo>
                    <a:pt x="1276" y="1428"/>
                    <a:pt x="1229" y="1390"/>
                    <a:pt x="1175" y="1374"/>
                  </a:cubicBezTo>
                  <a:cubicBezTo>
                    <a:pt x="1189" y="1409"/>
                    <a:pt x="1185" y="1443"/>
                    <a:pt x="1193" y="1477"/>
                  </a:cubicBezTo>
                  <a:cubicBezTo>
                    <a:pt x="1205" y="1521"/>
                    <a:pt x="1231" y="1567"/>
                    <a:pt x="1181" y="1595"/>
                  </a:cubicBezTo>
                  <a:cubicBezTo>
                    <a:pt x="1156" y="1609"/>
                    <a:pt x="1106" y="1610"/>
                    <a:pt x="1062" y="1626"/>
                  </a:cubicBezTo>
                  <a:cubicBezTo>
                    <a:pt x="1048" y="1631"/>
                    <a:pt x="1037" y="1641"/>
                    <a:pt x="1026" y="1644"/>
                  </a:cubicBezTo>
                  <a:cubicBezTo>
                    <a:pt x="1009" y="1648"/>
                    <a:pt x="991" y="1652"/>
                    <a:pt x="977" y="1654"/>
                  </a:cubicBezTo>
                  <a:cubicBezTo>
                    <a:pt x="920" y="1666"/>
                    <a:pt x="871" y="1680"/>
                    <a:pt x="833" y="1693"/>
                  </a:cubicBezTo>
                  <a:cubicBezTo>
                    <a:pt x="830" y="1698"/>
                    <a:pt x="824" y="1698"/>
                    <a:pt x="822" y="1703"/>
                  </a:cubicBezTo>
                  <a:cubicBezTo>
                    <a:pt x="775" y="1719"/>
                    <a:pt x="728" y="1725"/>
                    <a:pt x="681" y="1737"/>
                  </a:cubicBezTo>
                  <a:cubicBezTo>
                    <a:pt x="587" y="1760"/>
                    <a:pt x="517" y="1800"/>
                    <a:pt x="405" y="1796"/>
                  </a:cubicBezTo>
                  <a:cubicBezTo>
                    <a:pt x="403" y="1804"/>
                    <a:pt x="397" y="1809"/>
                    <a:pt x="392" y="1814"/>
                  </a:cubicBezTo>
                  <a:cubicBezTo>
                    <a:pt x="371" y="1804"/>
                    <a:pt x="377" y="1802"/>
                    <a:pt x="369" y="1783"/>
                  </a:cubicBezTo>
                  <a:close/>
                  <a:moveTo>
                    <a:pt x="1580" y="1376"/>
                  </a:moveTo>
                  <a:cubicBezTo>
                    <a:pt x="1610" y="1267"/>
                    <a:pt x="1655" y="1178"/>
                    <a:pt x="1691" y="1077"/>
                  </a:cubicBezTo>
                  <a:cubicBezTo>
                    <a:pt x="1713" y="1016"/>
                    <a:pt x="1730" y="952"/>
                    <a:pt x="1753" y="889"/>
                  </a:cubicBezTo>
                  <a:cubicBezTo>
                    <a:pt x="1769" y="844"/>
                    <a:pt x="1793" y="802"/>
                    <a:pt x="1802" y="755"/>
                  </a:cubicBezTo>
                  <a:cubicBezTo>
                    <a:pt x="1824" y="728"/>
                    <a:pt x="1827" y="693"/>
                    <a:pt x="1840" y="657"/>
                  </a:cubicBezTo>
                  <a:cubicBezTo>
                    <a:pt x="1862" y="599"/>
                    <a:pt x="1899" y="535"/>
                    <a:pt x="1925" y="482"/>
                  </a:cubicBezTo>
                  <a:cubicBezTo>
                    <a:pt x="1942" y="449"/>
                    <a:pt x="1962" y="373"/>
                    <a:pt x="1951" y="345"/>
                  </a:cubicBezTo>
                  <a:cubicBezTo>
                    <a:pt x="1932" y="335"/>
                    <a:pt x="1918" y="331"/>
                    <a:pt x="1910" y="319"/>
                  </a:cubicBezTo>
                  <a:cubicBezTo>
                    <a:pt x="1899" y="324"/>
                    <a:pt x="1902" y="315"/>
                    <a:pt x="1889" y="319"/>
                  </a:cubicBezTo>
                  <a:cubicBezTo>
                    <a:pt x="1852" y="293"/>
                    <a:pt x="1796" y="285"/>
                    <a:pt x="1760" y="252"/>
                  </a:cubicBezTo>
                  <a:cubicBezTo>
                    <a:pt x="1667" y="223"/>
                    <a:pt x="1567" y="164"/>
                    <a:pt x="1472" y="136"/>
                  </a:cubicBezTo>
                  <a:cubicBezTo>
                    <a:pt x="1386" y="99"/>
                    <a:pt x="1280" y="89"/>
                    <a:pt x="1204" y="36"/>
                  </a:cubicBezTo>
                  <a:cubicBezTo>
                    <a:pt x="1188" y="37"/>
                    <a:pt x="1186" y="52"/>
                    <a:pt x="1181" y="64"/>
                  </a:cubicBezTo>
                  <a:cubicBezTo>
                    <a:pt x="1162" y="106"/>
                    <a:pt x="1151" y="151"/>
                    <a:pt x="1132" y="198"/>
                  </a:cubicBezTo>
                  <a:cubicBezTo>
                    <a:pt x="1102" y="272"/>
                    <a:pt x="1088" y="344"/>
                    <a:pt x="1059" y="404"/>
                  </a:cubicBezTo>
                  <a:cubicBezTo>
                    <a:pt x="1059" y="411"/>
                    <a:pt x="1059" y="418"/>
                    <a:pt x="1059" y="425"/>
                  </a:cubicBezTo>
                  <a:cubicBezTo>
                    <a:pt x="1024" y="497"/>
                    <a:pt x="1012" y="567"/>
                    <a:pt x="982" y="639"/>
                  </a:cubicBezTo>
                  <a:cubicBezTo>
                    <a:pt x="995" y="669"/>
                    <a:pt x="999" y="708"/>
                    <a:pt x="1013" y="737"/>
                  </a:cubicBezTo>
                  <a:cubicBezTo>
                    <a:pt x="1054" y="603"/>
                    <a:pt x="1118" y="478"/>
                    <a:pt x="1152" y="345"/>
                  </a:cubicBezTo>
                  <a:cubicBezTo>
                    <a:pt x="1170" y="317"/>
                    <a:pt x="1175" y="275"/>
                    <a:pt x="1188" y="237"/>
                  </a:cubicBezTo>
                  <a:cubicBezTo>
                    <a:pt x="1189" y="232"/>
                    <a:pt x="1197" y="235"/>
                    <a:pt x="1199" y="232"/>
                  </a:cubicBezTo>
                  <a:cubicBezTo>
                    <a:pt x="1199" y="196"/>
                    <a:pt x="1224" y="173"/>
                    <a:pt x="1224" y="139"/>
                  </a:cubicBezTo>
                  <a:cubicBezTo>
                    <a:pt x="1244" y="144"/>
                    <a:pt x="1236" y="122"/>
                    <a:pt x="1250" y="121"/>
                  </a:cubicBezTo>
                  <a:cubicBezTo>
                    <a:pt x="1300" y="145"/>
                    <a:pt x="1351" y="168"/>
                    <a:pt x="1402" y="185"/>
                  </a:cubicBezTo>
                  <a:cubicBezTo>
                    <a:pt x="1465" y="207"/>
                    <a:pt x="1528" y="226"/>
                    <a:pt x="1585" y="250"/>
                  </a:cubicBezTo>
                  <a:cubicBezTo>
                    <a:pt x="1596" y="254"/>
                    <a:pt x="1603" y="264"/>
                    <a:pt x="1614" y="268"/>
                  </a:cubicBezTo>
                  <a:cubicBezTo>
                    <a:pt x="1635" y="276"/>
                    <a:pt x="1661" y="275"/>
                    <a:pt x="1683" y="283"/>
                  </a:cubicBezTo>
                  <a:cubicBezTo>
                    <a:pt x="1689" y="286"/>
                    <a:pt x="1693" y="294"/>
                    <a:pt x="1699" y="296"/>
                  </a:cubicBezTo>
                  <a:cubicBezTo>
                    <a:pt x="1723" y="307"/>
                    <a:pt x="1746" y="305"/>
                    <a:pt x="1766" y="314"/>
                  </a:cubicBezTo>
                  <a:cubicBezTo>
                    <a:pt x="1766" y="329"/>
                    <a:pt x="1788" y="323"/>
                    <a:pt x="1791" y="335"/>
                  </a:cubicBezTo>
                  <a:cubicBezTo>
                    <a:pt x="1834" y="337"/>
                    <a:pt x="1867" y="366"/>
                    <a:pt x="1910" y="376"/>
                  </a:cubicBezTo>
                  <a:cubicBezTo>
                    <a:pt x="1912" y="386"/>
                    <a:pt x="1923" y="387"/>
                    <a:pt x="1925" y="397"/>
                  </a:cubicBezTo>
                  <a:cubicBezTo>
                    <a:pt x="1910" y="426"/>
                    <a:pt x="1902" y="453"/>
                    <a:pt x="1889" y="482"/>
                  </a:cubicBezTo>
                  <a:cubicBezTo>
                    <a:pt x="1856" y="559"/>
                    <a:pt x="1816" y="645"/>
                    <a:pt x="1786" y="724"/>
                  </a:cubicBezTo>
                  <a:cubicBezTo>
                    <a:pt x="1769" y="771"/>
                    <a:pt x="1748" y="807"/>
                    <a:pt x="1732" y="850"/>
                  </a:cubicBezTo>
                  <a:cubicBezTo>
                    <a:pt x="1726" y="868"/>
                    <a:pt x="1722" y="892"/>
                    <a:pt x="1714" y="910"/>
                  </a:cubicBezTo>
                  <a:cubicBezTo>
                    <a:pt x="1704" y="934"/>
                    <a:pt x="1685" y="955"/>
                    <a:pt x="1675" y="979"/>
                  </a:cubicBezTo>
                  <a:cubicBezTo>
                    <a:pt x="1670" y="992"/>
                    <a:pt x="1671" y="999"/>
                    <a:pt x="1668" y="1008"/>
                  </a:cubicBezTo>
                  <a:cubicBezTo>
                    <a:pt x="1651" y="1046"/>
                    <a:pt x="1646" y="1081"/>
                    <a:pt x="1634" y="1124"/>
                  </a:cubicBezTo>
                  <a:cubicBezTo>
                    <a:pt x="1626" y="1151"/>
                    <a:pt x="1610" y="1178"/>
                    <a:pt x="1601" y="1206"/>
                  </a:cubicBezTo>
                  <a:cubicBezTo>
                    <a:pt x="1597" y="1217"/>
                    <a:pt x="1599" y="1229"/>
                    <a:pt x="1595" y="1240"/>
                  </a:cubicBezTo>
                  <a:cubicBezTo>
                    <a:pt x="1580" y="1288"/>
                    <a:pt x="1552" y="1332"/>
                    <a:pt x="1547" y="1384"/>
                  </a:cubicBezTo>
                  <a:cubicBezTo>
                    <a:pt x="1540" y="1392"/>
                    <a:pt x="1532" y="1399"/>
                    <a:pt x="1526" y="1407"/>
                  </a:cubicBezTo>
                  <a:cubicBezTo>
                    <a:pt x="1512" y="1410"/>
                    <a:pt x="1511" y="1411"/>
                    <a:pt x="1500" y="1415"/>
                  </a:cubicBezTo>
                  <a:cubicBezTo>
                    <a:pt x="1393" y="1386"/>
                    <a:pt x="1296" y="1347"/>
                    <a:pt x="1188" y="1301"/>
                  </a:cubicBezTo>
                  <a:cubicBezTo>
                    <a:pt x="1177" y="1296"/>
                    <a:pt x="1168" y="1283"/>
                    <a:pt x="1152" y="1288"/>
                  </a:cubicBezTo>
                  <a:cubicBezTo>
                    <a:pt x="1157" y="1312"/>
                    <a:pt x="1166" y="1332"/>
                    <a:pt x="1170" y="1355"/>
                  </a:cubicBezTo>
                  <a:cubicBezTo>
                    <a:pt x="1223" y="1363"/>
                    <a:pt x="1267" y="1392"/>
                    <a:pt x="1315" y="1415"/>
                  </a:cubicBezTo>
                  <a:cubicBezTo>
                    <a:pt x="1353" y="1434"/>
                    <a:pt x="1400" y="1440"/>
                    <a:pt x="1446" y="1453"/>
                  </a:cubicBezTo>
                  <a:cubicBezTo>
                    <a:pt x="1466" y="1467"/>
                    <a:pt x="1500" y="1492"/>
                    <a:pt x="1536" y="1479"/>
                  </a:cubicBezTo>
                  <a:cubicBezTo>
                    <a:pt x="1545" y="1448"/>
                    <a:pt x="1551" y="1409"/>
                    <a:pt x="1580" y="1376"/>
                  </a:cubicBezTo>
                  <a:close/>
                  <a:moveTo>
                    <a:pt x="1523" y="1340"/>
                  </a:moveTo>
                  <a:cubicBezTo>
                    <a:pt x="1551" y="1279"/>
                    <a:pt x="1572" y="1212"/>
                    <a:pt x="1590" y="1142"/>
                  </a:cubicBezTo>
                  <a:cubicBezTo>
                    <a:pt x="1630" y="1073"/>
                    <a:pt x="1653" y="988"/>
                    <a:pt x="1683" y="912"/>
                  </a:cubicBezTo>
                  <a:cubicBezTo>
                    <a:pt x="1695" y="883"/>
                    <a:pt x="1720" y="858"/>
                    <a:pt x="1724" y="822"/>
                  </a:cubicBezTo>
                  <a:cubicBezTo>
                    <a:pt x="1756" y="776"/>
                    <a:pt x="1771" y="712"/>
                    <a:pt x="1791" y="654"/>
                  </a:cubicBezTo>
                  <a:cubicBezTo>
                    <a:pt x="1818" y="611"/>
                    <a:pt x="1836" y="560"/>
                    <a:pt x="1853" y="508"/>
                  </a:cubicBezTo>
                  <a:cubicBezTo>
                    <a:pt x="1873" y="481"/>
                    <a:pt x="1882" y="444"/>
                    <a:pt x="1897" y="412"/>
                  </a:cubicBezTo>
                  <a:cubicBezTo>
                    <a:pt x="1899" y="412"/>
                    <a:pt x="1900" y="412"/>
                    <a:pt x="1900" y="410"/>
                  </a:cubicBezTo>
                  <a:cubicBezTo>
                    <a:pt x="1839" y="368"/>
                    <a:pt x="1776" y="349"/>
                    <a:pt x="1701" y="325"/>
                  </a:cubicBezTo>
                  <a:cubicBezTo>
                    <a:pt x="1684" y="301"/>
                    <a:pt x="1660" y="307"/>
                    <a:pt x="1626" y="296"/>
                  </a:cubicBezTo>
                  <a:cubicBezTo>
                    <a:pt x="1609" y="290"/>
                    <a:pt x="1589" y="275"/>
                    <a:pt x="1567" y="265"/>
                  </a:cubicBezTo>
                  <a:cubicBezTo>
                    <a:pt x="1547" y="256"/>
                    <a:pt x="1524" y="250"/>
                    <a:pt x="1500" y="242"/>
                  </a:cubicBezTo>
                  <a:cubicBezTo>
                    <a:pt x="1478" y="235"/>
                    <a:pt x="1460" y="223"/>
                    <a:pt x="1438" y="214"/>
                  </a:cubicBezTo>
                  <a:cubicBezTo>
                    <a:pt x="1415" y="203"/>
                    <a:pt x="1389" y="201"/>
                    <a:pt x="1369" y="193"/>
                  </a:cubicBezTo>
                  <a:cubicBezTo>
                    <a:pt x="1356" y="188"/>
                    <a:pt x="1338" y="178"/>
                    <a:pt x="1317" y="170"/>
                  </a:cubicBezTo>
                  <a:cubicBezTo>
                    <a:pt x="1312" y="168"/>
                    <a:pt x="1266" y="147"/>
                    <a:pt x="1266" y="147"/>
                  </a:cubicBezTo>
                  <a:cubicBezTo>
                    <a:pt x="1253" y="149"/>
                    <a:pt x="1234" y="202"/>
                    <a:pt x="1230" y="214"/>
                  </a:cubicBezTo>
                  <a:cubicBezTo>
                    <a:pt x="1219" y="239"/>
                    <a:pt x="1213" y="262"/>
                    <a:pt x="1211" y="283"/>
                  </a:cubicBezTo>
                  <a:cubicBezTo>
                    <a:pt x="1205" y="280"/>
                    <a:pt x="1207" y="291"/>
                    <a:pt x="1199" y="296"/>
                  </a:cubicBezTo>
                  <a:cubicBezTo>
                    <a:pt x="1198" y="312"/>
                    <a:pt x="1189" y="328"/>
                    <a:pt x="1183" y="343"/>
                  </a:cubicBezTo>
                  <a:cubicBezTo>
                    <a:pt x="1169" y="379"/>
                    <a:pt x="1160" y="424"/>
                    <a:pt x="1142" y="466"/>
                  </a:cubicBezTo>
                  <a:cubicBezTo>
                    <a:pt x="1138" y="476"/>
                    <a:pt x="1128" y="483"/>
                    <a:pt x="1124" y="492"/>
                  </a:cubicBezTo>
                  <a:cubicBezTo>
                    <a:pt x="1109" y="526"/>
                    <a:pt x="1103" y="565"/>
                    <a:pt x="1090" y="600"/>
                  </a:cubicBezTo>
                  <a:cubicBezTo>
                    <a:pt x="1076" y="640"/>
                    <a:pt x="1047" y="680"/>
                    <a:pt x="1039" y="721"/>
                  </a:cubicBezTo>
                  <a:cubicBezTo>
                    <a:pt x="1037" y="736"/>
                    <a:pt x="1032" y="760"/>
                    <a:pt x="1018" y="770"/>
                  </a:cubicBezTo>
                  <a:cubicBezTo>
                    <a:pt x="1065" y="944"/>
                    <a:pt x="1097" y="1097"/>
                    <a:pt x="1147" y="1265"/>
                  </a:cubicBezTo>
                  <a:cubicBezTo>
                    <a:pt x="1164" y="1271"/>
                    <a:pt x="1183" y="1274"/>
                    <a:pt x="1201" y="1281"/>
                  </a:cubicBezTo>
                  <a:cubicBezTo>
                    <a:pt x="1251" y="1300"/>
                    <a:pt x="1309" y="1335"/>
                    <a:pt x="1358" y="1348"/>
                  </a:cubicBezTo>
                  <a:cubicBezTo>
                    <a:pt x="1366" y="1350"/>
                    <a:pt x="1375" y="1348"/>
                    <a:pt x="1384" y="1350"/>
                  </a:cubicBezTo>
                  <a:cubicBezTo>
                    <a:pt x="1410" y="1357"/>
                    <a:pt x="1434" y="1377"/>
                    <a:pt x="1456" y="1379"/>
                  </a:cubicBezTo>
                  <a:cubicBezTo>
                    <a:pt x="1486" y="1381"/>
                    <a:pt x="1491" y="1368"/>
                    <a:pt x="1516" y="1374"/>
                  </a:cubicBezTo>
                  <a:cubicBezTo>
                    <a:pt x="1518" y="1361"/>
                    <a:pt x="1528" y="1354"/>
                    <a:pt x="1523" y="1340"/>
                  </a:cubicBezTo>
                  <a:close/>
                  <a:moveTo>
                    <a:pt x="423" y="1667"/>
                  </a:moveTo>
                  <a:cubicBezTo>
                    <a:pt x="425" y="1675"/>
                    <a:pt x="420" y="1677"/>
                    <a:pt x="420" y="1683"/>
                  </a:cubicBezTo>
                  <a:cubicBezTo>
                    <a:pt x="427" y="1693"/>
                    <a:pt x="438" y="1698"/>
                    <a:pt x="438" y="1714"/>
                  </a:cubicBezTo>
                  <a:cubicBezTo>
                    <a:pt x="439" y="1722"/>
                    <a:pt x="435" y="1726"/>
                    <a:pt x="428" y="1727"/>
                  </a:cubicBezTo>
                  <a:cubicBezTo>
                    <a:pt x="429" y="1737"/>
                    <a:pt x="440" y="1737"/>
                    <a:pt x="438" y="1750"/>
                  </a:cubicBezTo>
                  <a:cubicBezTo>
                    <a:pt x="437" y="1775"/>
                    <a:pt x="398" y="1770"/>
                    <a:pt x="384" y="1776"/>
                  </a:cubicBezTo>
                  <a:cubicBezTo>
                    <a:pt x="397" y="1773"/>
                    <a:pt x="397" y="1783"/>
                    <a:pt x="405" y="1786"/>
                  </a:cubicBezTo>
                  <a:cubicBezTo>
                    <a:pt x="488" y="1764"/>
                    <a:pt x="578" y="1739"/>
                    <a:pt x="660" y="1721"/>
                  </a:cubicBezTo>
                  <a:cubicBezTo>
                    <a:pt x="683" y="1716"/>
                    <a:pt x="701" y="1704"/>
                    <a:pt x="717" y="1711"/>
                  </a:cubicBezTo>
                  <a:cubicBezTo>
                    <a:pt x="822" y="1685"/>
                    <a:pt x="892" y="1624"/>
                    <a:pt x="1005" y="1624"/>
                  </a:cubicBezTo>
                  <a:cubicBezTo>
                    <a:pt x="1011" y="1619"/>
                    <a:pt x="1016" y="1615"/>
                    <a:pt x="1023" y="1613"/>
                  </a:cubicBezTo>
                  <a:cubicBezTo>
                    <a:pt x="1029" y="1613"/>
                    <a:pt x="1035" y="1613"/>
                    <a:pt x="1041" y="1613"/>
                  </a:cubicBezTo>
                  <a:cubicBezTo>
                    <a:pt x="1082" y="1593"/>
                    <a:pt x="1132" y="1583"/>
                    <a:pt x="1178" y="1572"/>
                  </a:cubicBezTo>
                  <a:cubicBezTo>
                    <a:pt x="1191" y="1555"/>
                    <a:pt x="1185" y="1554"/>
                    <a:pt x="1181" y="1533"/>
                  </a:cubicBezTo>
                  <a:cubicBezTo>
                    <a:pt x="1168" y="1475"/>
                    <a:pt x="1165" y="1397"/>
                    <a:pt x="1152" y="1348"/>
                  </a:cubicBezTo>
                  <a:cubicBezTo>
                    <a:pt x="1116" y="1213"/>
                    <a:pt x="1070" y="1055"/>
                    <a:pt x="1028" y="897"/>
                  </a:cubicBezTo>
                  <a:cubicBezTo>
                    <a:pt x="1021" y="869"/>
                    <a:pt x="1020" y="842"/>
                    <a:pt x="1013" y="814"/>
                  </a:cubicBezTo>
                  <a:cubicBezTo>
                    <a:pt x="991" y="724"/>
                    <a:pt x="962" y="638"/>
                    <a:pt x="941" y="557"/>
                  </a:cubicBezTo>
                  <a:cubicBezTo>
                    <a:pt x="933" y="527"/>
                    <a:pt x="932" y="493"/>
                    <a:pt x="923" y="461"/>
                  </a:cubicBezTo>
                  <a:cubicBezTo>
                    <a:pt x="910" y="415"/>
                    <a:pt x="899" y="360"/>
                    <a:pt x="856" y="348"/>
                  </a:cubicBezTo>
                  <a:cubicBezTo>
                    <a:pt x="748" y="398"/>
                    <a:pt x="620" y="435"/>
                    <a:pt x="508" y="461"/>
                  </a:cubicBezTo>
                  <a:cubicBezTo>
                    <a:pt x="505" y="464"/>
                    <a:pt x="503" y="466"/>
                    <a:pt x="500" y="469"/>
                  </a:cubicBezTo>
                  <a:cubicBezTo>
                    <a:pt x="427" y="487"/>
                    <a:pt x="347" y="510"/>
                    <a:pt x="273" y="533"/>
                  </a:cubicBezTo>
                  <a:cubicBezTo>
                    <a:pt x="198" y="557"/>
                    <a:pt x="116" y="569"/>
                    <a:pt x="67" y="608"/>
                  </a:cubicBezTo>
                  <a:cubicBezTo>
                    <a:pt x="90" y="608"/>
                    <a:pt x="132" y="633"/>
                    <a:pt x="108" y="670"/>
                  </a:cubicBezTo>
                  <a:cubicBezTo>
                    <a:pt x="94" y="677"/>
                    <a:pt x="63" y="667"/>
                    <a:pt x="72" y="680"/>
                  </a:cubicBezTo>
                  <a:cubicBezTo>
                    <a:pt x="75" y="680"/>
                    <a:pt x="75" y="676"/>
                    <a:pt x="75" y="673"/>
                  </a:cubicBezTo>
                  <a:cubicBezTo>
                    <a:pt x="97" y="677"/>
                    <a:pt x="159" y="688"/>
                    <a:pt x="157" y="724"/>
                  </a:cubicBezTo>
                  <a:cubicBezTo>
                    <a:pt x="157" y="739"/>
                    <a:pt x="142" y="743"/>
                    <a:pt x="129" y="750"/>
                  </a:cubicBezTo>
                  <a:cubicBezTo>
                    <a:pt x="154" y="752"/>
                    <a:pt x="168" y="766"/>
                    <a:pt x="165" y="796"/>
                  </a:cubicBezTo>
                  <a:cubicBezTo>
                    <a:pt x="177" y="798"/>
                    <a:pt x="181" y="808"/>
                    <a:pt x="186" y="817"/>
                  </a:cubicBezTo>
                  <a:cubicBezTo>
                    <a:pt x="164" y="841"/>
                    <a:pt x="195" y="851"/>
                    <a:pt x="211" y="879"/>
                  </a:cubicBezTo>
                  <a:cubicBezTo>
                    <a:pt x="227" y="905"/>
                    <a:pt x="214" y="911"/>
                    <a:pt x="209" y="930"/>
                  </a:cubicBezTo>
                  <a:cubicBezTo>
                    <a:pt x="227" y="939"/>
                    <a:pt x="224" y="962"/>
                    <a:pt x="217" y="979"/>
                  </a:cubicBezTo>
                  <a:cubicBezTo>
                    <a:pt x="234" y="984"/>
                    <a:pt x="227" y="1002"/>
                    <a:pt x="232" y="1018"/>
                  </a:cubicBezTo>
                  <a:cubicBezTo>
                    <a:pt x="237" y="1034"/>
                    <a:pt x="250" y="1049"/>
                    <a:pt x="235" y="1067"/>
                  </a:cubicBezTo>
                  <a:cubicBezTo>
                    <a:pt x="257" y="1076"/>
                    <a:pt x="276" y="1105"/>
                    <a:pt x="258" y="1131"/>
                  </a:cubicBezTo>
                  <a:cubicBezTo>
                    <a:pt x="270" y="1139"/>
                    <a:pt x="282" y="1147"/>
                    <a:pt x="284" y="1165"/>
                  </a:cubicBezTo>
                  <a:cubicBezTo>
                    <a:pt x="281" y="1173"/>
                    <a:pt x="271" y="1173"/>
                    <a:pt x="271" y="1183"/>
                  </a:cubicBezTo>
                  <a:cubicBezTo>
                    <a:pt x="293" y="1183"/>
                    <a:pt x="301" y="1198"/>
                    <a:pt x="304" y="1216"/>
                  </a:cubicBezTo>
                  <a:cubicBezTo>
                    <a:pt x="299" y="1220"/>
                    <a:pt x="297" y="1228"/>
                    <a:pt x="297" y="1237"/>
                  </a:cubicBezTo>
                  <a:cubicBezTo>
                    <a:pt x="314" y="1251"/>
                    <a:pt x="308" y="1269"/>
                    <a:pt x="312" y="1288"/>
                  </a:cubicBezTo>
                  <a:cubicBezTo>
                    <a:pt x="313" y="1294"/>
                    <a:pt x="322" y="1299"/>
                    <a:pt x="325" y="1309"/>
                  </a:cubicBezTo>
                  <a:cubicBezTo>
                    <a:pt x="327" y="1317"/>
                    <a:pt x="324" y="1327"/>
                    <a:pt x="325" y="1330"/>
                  </a:cubicBezTo>
                  <a:cubicBezTo>
                    <a:pt x="333" y="1348"/>
                    <a:pt x="359" y="1357"/>
                    <a:pt x="340" y="1384"/>
                  </a:cubicBezTo>
                  <a:cubicBezTo>
                    <a:pt x="347" y="1393"/>
                    <a:pt x="358" y="1397"/>
                    <a:pt x="361" y="1410"/>
                  </a:cubicBezTo>
                  <a:cubicBezTo>
                    <a:pt x="347" y="1435"/>
                    <a:pt x="378" y="1453"/>
                    <a:pt x="358" y="1477"/>
                  </a:cubicBezTo>
                  <a:cubicBezTo>
                    <a:pt x="374" y="1488"/>
                    <a:pt x="399" y="1512"/>
                    <a:pt x="382" y="1533"/>
                  </a:cubicBezTo>
                  <a:cubicBezTo>
                    <a:pt x="388" y="1545"/>
                    <a:pt x="399" y="1552"/>
                    <a:pt x="402" y="1567"/>
                  </a:cubicBezTo>
                  <a:cubicBezTo>
                    <a:pt x="400" y="1574"/>
                    <a:pt x="397" y="1579"/>
                    <a:pt x="394" y="1585"/>
                  </a:cubicBezTo>
                  <a:cubicBezTo>
                    <a:pt x="409" y="1612"/>
                    <a:pt x="401" y="1646"/>
                    <a:pt x="423" y="1667"/>
                  </a:cubicBezTo>
                  <a:close/>
                  <a:moveTo>
                    <a:pt x="1157" y="31"/>
                  </a:moveTo>
                  <a:cubicBezTo>
                    <a:pt x="1116" y="73"/>
                    <a:pt x="1115" y="150"/>
                    <a:pt x="1083" y="201"/>
                  </a:cubicBezTo>
                  <a:cubicBezTo>
                    <a:pt x="1051" y="325"/>
                    <a:pt x="994" y="426"/>
                    <a:pt x="961" y="557"/>
                  </a:cubicBezTo>
                  <a:cubicBezTo>
                    <a:pt x="962" y="563"/>
                    <a:pt x="969" y="578"/>
                    <a:pt x="972" y="590"/>
                  </a:cubicBezTo>
                  <a:cubicBezTo>
                    <a:pt x="995" y="571"/>
                    <a:pt x="994" y="537"/>
                    <a:pt x="1003" y="510"/>
                  </a:cubicBezTo>
                  <a:cubicBezTo>
                    <a:pt x="1007" y="497"/>
                    <a:pt x="1017" y="487"/>
                    <a:pt x="1021" y="474"/>
                  </a:cubicBezTo>
                  <a:cubicBezTo>
                    <a:pt x="1068" y="329"/>
                    <a:pt x="1111" y="175"/>
                    <a:pt x="1168" y="38"/>
                  </a:cubicBezTo>
                  <a:cubicBezTo>
                    <a:pt x="1168" y="36"/>
                    <a:pt x="1168" y="33"/>
                    <a:pt x="1168" y="31"/>
                  </a:cubicBezTo>
                  <a:cubicBezTo>
                    <a:pt x="1161" y="31"/>
                    <a:pt x="1162" y="26"/>
                    <a:pt x="1157" y="31"/>
                  </a:cubicBezTo>
                  <a:close/>
                  <a:moveTo>
                    <a:pt x="315" y="1734"/>
                  </a:moveTo>
                  <a:cubicBezTo>
                    <a:pt x="327" y="1733"/>
                    <a:pt x="331" y="1740"/>
                    <a:pt x="340" y="1742"/>
                  </a:cubicBezTo>
                  <a:cubicBezTo>
                    <a:pt x="356" y="1712"/>
                    <a:pt x="401" y="1727"/>
                    <a:pt x="415" y="1711"/>
                  </a:cubicBezTo>
                  <a:cubicBezTo>
                    <a:pt x="386" y="1703"/>
                    <a:pt x="339" y="1709"/>
                    <a:pt x="315" y="1734"/>
                  </a:cubicBezTo>
                  <a:close/>
                  <a:moveTo>
                    <a:pt x="376" y="1734"/>
                  </a:moveTo>
                  <a:cubicBezTo>
                    <a:pt x="360" y="1746"/>
                    <a:pt x="342" y="1755"/>
                    <a:pt x="330" y="1770"/>
                  </a:cubicBezTo>
                  <a:cubicBezTo>
                    <a:pt x="352" y="1763"/>
                    <a:pt x="380" y="1757"/>
                    <a:pt x="415" y="1750"/>
                  </a:cubicBezTo>
                  <a:cubicBezTo>
                    <a:pt x="415" y="1746"/>
                    <a:pt x="415" y="1743"/>
                    <a:pt x="415" y="1740"/>
                  </a:cubicBezTo>
                  <a:cubicBezTo>
                    <a:pt x="397" y="1743"/>
                    <a:pt x="393" y="1732"/>
                    <a:pt x="376" y="1734"/>
                  </a:cubicBezTo>
                  <a:close/>
                  <a:moveTo>
                    <a:pt x="400" y="1665"/>
                  </a:moveTo>
                  <a:cubicBezTo>
                    <a:pt x="386" y="1664"/>
                    <a:pt x="386" y="1663"/>
                    <a:pt x="374" y="1665"/>
                  </a:cubicBezTo>
                  <a:cubicBezTo>
                    <a:pt x="359" y="1630"/>
                    <a:pt x="326" y="1663"/>
                    <a:pt x="309" y="1678"/>
                  </a:cubicBezTo>
                  <a:cubicBezTo>
                    <a:pt x="314" y="1685"/>
                    <a:pt x="311" y="1700"/>
                    <a:pt x="320" y="1703"/>
                  </a:cubicBezTo>
                  <a:cubicBezTo>
                    <a:pt x="342" y="1674"/>
                    <a:pt x="400" y="1696"/>
                    <a:pt x="400" y="1665"/>
                  </a:cubicBezTo>
                  <a:close/>
                  <a:moveTo>
                    <a:pt x="353" y="1600"/>
                  </a:moveTo>
                  <a:cubicBezTo>
                    <a:pt x="325" y="1610"/>
                    <a:pt x="311" y="1625"/>
                    <a:pt x="278" y="1636"/>
                  </a:cubicBezTo>
                  <a:cubicBezTo>
                    <a:pt x="278" y="1648"/>
                    <a:pt x="284" y="1653"/>
                    <a:pt x="289" y="1660"/>
                  </a:cubicBezTo>
                  <a:cubicBezTo>
                    <a:pt x="318" y="1649"/>
                    <a:pt x="333" y="1620"/>
                    <a:pt x="374" y="1629"/>
                  </a:cubicBezTo>
                  <a:cubicBezTo>
                    <a:pt x="376" y="1625"/>
                    <a:pt x="381" y="1624"/>
                    <a:pt x="384" y="1621"/>
                  </a:cubicBezTo>
                  <a:cubicBezTo>
                    <a:pt x="384" y="1617"/>
                    <a:pt x="384" y="1612"/>
                    <a:pt x="384" y="1608"/>
                  </a:cubicBezTo>
                  <a:cubicBezTo>
                    <a:pt x="375" y="1606"/>
                    <a:pt x="362" y="1605"/>
                    <a:pt x="353" y="1600"/>
                  </a:cubicBezTo>
                  <a:close/>
                  <a:moveTo>
                    <a:pt x="376" y="1562"/>
                  </a:moveTo>
                  <a:cubicBezTo>
                    <a:pt x="372" y="1561"/>
                    <a:pt x="371" y="1557"/>
                    <a:pt x="371" y="1551"/>
                  </a:cubicBezTo>
                  <a:cubicBezTo>
                    <a:pt x="323" y="1543"/>
                    <a:pt x="277" y="1580"/>
                    <a:pt x="276" y="1611"/>
                  </a:cubicBezTo>
                  <a:cubicBezTo>
                    <a:pt x="307" y="1597"/>
                    <a:pt x="351" y="1584"/>
                    <a:pt x="376" y="1562"/>
                  </a:cubicBezTo>
                  <a:close/>
                  <a:moveTo>
                    <a:pt x="348" y="1500"/>
                  </a:moveTo>
                  <a:cubicBezTo>
                    <a:pt x="319" y="1501"/>
                    <a:pt x="293" y="1516"/>
                    <a:pt x="268" y="1528"/>
                  </a:cubicBezTo>
                  <a:cubicBezTo>
                    <a:pt x="270" y="1540"/>
                    <a:pt x="266" y="1556"/>
                    <a:pt x="281" y="1559"/>
                  </a:cubicBezTo>
                  <a:cubicBezTo>
                    <a:pt x="301" y="1533"/>
                    <a:pt x="349" y="1535"/>
                    <a:pt x="364" y="1510"/>
                  </a:cubicBezTo>
                  <a:cubicBezTo>
                    <a:pt x="354" y="1511"/>
                    <a:pt x="357" y="1500"/>
                    <a:pt x="348" y="1500"/>
                  </a:cubicBezTo>
                  <a:close/>
                  <a:moveTo>
                    <a:pt x="258" y="1490"/>
                  </a:moveTo>
                  <a:cubicBezTo>
                    <a:pt x="257" y="1498"/>
                    <a:pt x="266" y="1497"/>
                    <a:pt x="268" y="1502"/>
                  </a:cubicBezTo>
                  <a:cubicBezTo>
                    <a:pt x="294" y="1487"/>
                    <a:pt x="336" y="1488"/>
                    <a:pt x="343" y="1453"/>
                  </a:cubicBezTo>
                  <a:cubicBezTo>
                    <a:pt x="308" y="1442"/>
                    <a:pt x="281" y="1473"/>
                    <a:pt x="258" y="1490"/>
                  </a:cubicBezTo>
                  <a:close/>
                  <a:moveTo>
                    <a:pt x="330" y="1407"/>
                  </a:moveTo>
                  <a:cubicBezTo>
                    <a:pt x="315" y="1416"/>
                    <a:pt x="299" y="1409"/>
                    <a:pt x="289" y="1399"/>
                  </a:cubicBezTo>
                  <a:cubicBezTo>
                    <a:pt x="283" y="1416"/>
                    <a:pt x="260" y="1415"/>
                    <a:pt x="248" y="1425"/>
                  </a:cubicBezTo>
                  <a:cubicBezTo>
                    <a:pt x="252" y="1442"/>
                    <a:pt x="241" y="1449"/>
                    <a:pt x="237" y="1464"/>
                  </a:cubicBezTo>
                  <a:cubicBezTo>
                    <a:pt x="270" y="1475"/>
                    <a:pt x="289" y="1422"/>
                    <a:pt x="320" y="1430"/>
                  </a:cubicBezTo>
                  <a:cubicBezTo>
                    <a:pt x="317" y="1416"/>
                    <a:pt x="336" y="1428"/>
                    <a:pt x="335" y="1417"/>
                  </a:cubicBezTo>
                  <a:cubicBezTo>
                    <a:pt x="330" y="1417"/>
                    <a:pt x="334" y="1409"/>
                    <a:pt x="330" y="1407"/>
                  </a:cubicBezTo>
                  <a:close/>
                  <a:moveTo>
                    <a:pt x="248" y="1394"/>
                  </a:moveTo>
                  <a:cubicBezTo>
                    <a:pt x="272" y="1396"/>
                    <a:pt x="296" y="1350"/>
                    <a:pt x="322" y="1376"/>
                  </a:cubicBezTo>
                  <a:cubicBezTo>
                    <a:pt x="323" y="1373"/>
                    <a:pt x="326" y="1373"/>
                    <a:pt x="330" y="1374"/>
                  </a:cubicBezTo>
                  <a:cubicBezTo>
                    <a:pt x="313" y="1326"/>
                    <a:pt x="259" y="1362"/>
                    <a:pt x="248" y="1394"/>
                  </a:cubicBezTo>
                  <a:close/>
                  <a:moveTo>
                    <a:pt x="299" y="1307"/>
                  </a:moveTo>
                  <a:cubicBezTo>
                    <a:pt x="286" y="1306"/>
                    <a:pt x="274" y="1308"/>
                    <a:pt x="263" y="1314"/>
                  </a:cubicBezTo>
                  <a:cubicBezTo>
                    <a:pt x="259" y="1311"/>
                    <a:pt x="256" y="1308"/>
                    <a:pt x="253" y="1304"/>
                  </a:cubicBezTo>
                  <a:cubicBezTo>
                    <a:pt x="240" y="1318"/>
                    <a:pt x="217" y="1339"/>
                    <a:pt x="240" y="1355"/>
                  </a:cubicBezTo>
                  <a:cubicBezTo>
                    <a:pt x="263" y="1344"/>
                    <a:pt x="282" y="1313"/>
                    <a:pt x="304" y="1317"/>
                  </a:cubicBezTo>
                  <a:cubicBezTo>
                    <a:pt x="300" y="1316"/>
                    <a:pt x="303" y="1308"/>
                    <a:pt x="299" y="1307"/>
                  </a:cubicBezTo>
                  <a:close/>
                  <a:moveTo>
                    <a:pt x="278" y="1250"/>
                  </a:moveTo>
                  <a:cubicBezTo>
                    <a:pt x="269" y="1259"/>
                    <a:pt x="262" y="1258"/>
                    <a:pt x="250" y="1252"/>
                  </a:cubicBezTo>
                  <a:cubicBezTo>
                    <a:pt x="243" y="1256"/>
                    <a:pt x="235" y="1259"/>
                    <a:pt x="230" y="1265"/>
                  </a:cubicBezTo>
                  <a:cubicBezTo>
                    <a:pt x="233" y="1266"/>
                    <a:pt x="239" y="1264"/>
                    <a:pt x="240" y="1268"/>
                  </a:cubicBezTo>
                  <a:cubicBezTo>
                    <a:pt x="230" y="1279"/>
                    <a:pt x="208" y="1278"/>
                    <a:pt x="206" y="1296"/>
                  </a:cubicBezTo>
                  <a:cubicBezTo>
                    <a:pt x="209" y="1302"/>
                    <a:pt x="214" y="1306"/>
                    <a:pt x="222" y="1307"/>
                  </a:cubicBezTo>
                  <a:cubicBezTo>
                    <a:pt x="238" y="1284"/>
                    <a:pt x="266" y="1288"/>
                    <a:pt x="297" y="1278"/>
                  </a:cubicBezTo>
                  <a:cubicBezTo>
                    <a:pt x="296" y="1263"/>
                    <a:pt x="291" y="1253"/>
                    <a:pt x="278" y="1250"/>
                  </a:cubicBezTo>
                  <a:close/>
                  <a:moveTo>
                    <a:pt x="268" y="1201"/>
                  </a:moveTo>
                  <a:cubicBezTo>
                    <a:pt x="248" y="1206"/>
                    <a:pt x="227" y="1210"/>
                    <a:pt x="209" y="1216"/>
                  </a:cubicBezTo>
                  <a:cubicBezTo>
                    <a:pt x="206" y="1227"/>
                    <a:pt x="196" y="1242"/>
                    <a:pt x="204" y="1255"/>
                  </a:cubicBezTo>
                  <a:cubicBezTo>
                    <a:pt x="225" y="1246"/>
                    <a:pt x="261" y="1229"/>
                    <a:pt x="281" y="1211"/>
                  </a:cubicBezTo>
                  <a:cubicBezTo>
                    <a:pt x="273" y="1212"/>
                    <a:pt x="274" y="1203"/>
                    <a:pt x="268" y="1201"/>
                  </a:cubicBezTo>
                  <a:close/>
                  <a:moveTo>
                    <a:pt x="181" y="1180"/>
                  </a:moveTo>
                  <a:cubicBezTo>
                    <a:pt x="191" y="1195"/>
                    <a:pt x="201" y="1187"/>
                    <a:pt x="214" y="1193"/>
                  </a:cubicBezTo>
                  <a:cubicBezTo>
                    <a:pt x="222" y="1183"/>
                    <a:pt x="236" y="1181"/>
                    <a:pt x="242" y="1170"/>
                  </a:cubicBezTo>
                  <a:cubicBezTo>
                    <a:pt x="252" y="1174"/>
                    <a:pt x="256" y="1167"/>
                    <a:pt x="263" y="1160"/>
                  </a:cubicBezTo>
                  <a:cubicBezTo>
                    <a:pt x="235" y="1128"/>
                    <a:pt x="201" y="1149"/>
                    <a:pt x="181" y="1180"/>
                  </a:cubicBezTo>
                  <a:close/>
                  <a:moveTo>
                    <a:pt x="206" y="1087"/>
                  </a:moveTo>
                  <a:cubicBezTo>
                    <a:pt x="183" y="1100"/>
                    <a:pt x="179" y="1118"/>
                    <a:pt x="168" y="1142"/>
                  </a:cubicBezTo>
                  <a:cubicBezTo>
                    <a:pt x="175" y="1143"/>
                    <a:pt x="172" y="1143"/>
                    <a:pt x="181" y="1147"/>
                  </a:cubicBezTo>
                  <a:cubicBezTo>
                    <a:pt x="198" y="1130"/>
                    <a:pt x="226" y="1123"/>
                    <a:pt x="248" y="1111"/>
                  </a:cubicBezTo>
                  <a:cubicBezTo>
                    <a:pt x="245" y="1097"/>
                    <a:pt x="236" y="1089"/>
                    <a:pt x="224" y="1085"/>
                  </a:cubicBezTo>
                  <a:cubicBezTo>
                    <a:pt x="216" y="1090"/>
                    <a:pt x="205" y="1100"/>
                    <a:pt x="206" y="1087"/>
                  </a:cubicBezTo>
                  <a:close/>
                  <a:moveTo>
                    <a:pt x="155" y="1090"/>
                  </a:moveTo>
                  <a:cubicBezTo>
                    <a:pt x="183" y="1089"/>
                    <a:pt x="210" y="1067"/>
                    <a:pt x="222" y="1041"/>
                  </a:cubicBezTo>
                  <a:cubicBezTo>
                    <a:pt x="195" y="1032"/>
                    <a:pt x="152" y="1061"/>
                    <a:pt x="155" y="1090"/>
                  </a:cubicBezTo>
                  <a:close/>
                  <a:moveTo>
                    <a:pt x="191" y="1008"/>
                  </a:moveTo>
                  <a:cubicBezTo>
                    <a:pt x="184" y="1004"/>
                    <a:pt x="182" y="996"/>
                    <a:pt x="173" y="995"/>
                  </a:cubicBezTo>
                  <a:cubicBezTo>
                    <a:pt x="161" y="1008"/>
                    <a:pt x="127" y="1025"/>
                    <a:pt x="147" y="1046"/>
                  </a:cubicBezTo>
                  <a:cubicBezTo>
                    <a:pt x="171" y="1030"/>
                    <a:pt x="189" y="1025"/>
                    <a:pt x="209" y="1005"/>
                  </a:cubicBezTo>
                  <a:cubicBezTo>
                    <a:pt x="203" y="999"/>
                    <a:pt x="194" y="1004"/>
                    <a:pt x="191" y="1008"/>
                  </a:cubicBezTo>
                  <a:close/>
                  <a:moveTo>
                    <a:pt x="193" y="941"/>
                  </a:moveTo>
                  <a:cubicBezTo>
                    <a:pt x="187" y="936"/>
                    <a:pt x="165" y="940"/>
                    <a:pt x="152" y="948"/>
                  </a:cubicBezTo>
                  <a:cubicBezTo>
                    <a:pt x="142" y="955"/>
                    <a:pt x="142" y="971"/>
                    <a:pt x="129" y="971"/>
                  </a:cubicBezTo>
                  <a:cubicBezTo>
                    <a:pt x="127" y="983"/>
                    <a:pt x="131" y="988"/>
                    <a:pt x="137" y="992"/>
                  </a:cubicBezTo>
                  <a:cubicBezTo>
                    <a:pt x="151" y="971"/>
                    <a:pt x="232" y="970"/>
                    <a:pt x="193" y="941"/>
                  </a:cubicBezTo>
                  <a:close/>
                  <a:moveTo>
                    <a:pt x="196" y="899"/>
                  </a:moveTo>
                  <a:cubicBezTo>
                    <a:pt x="192" y="892"/>
                    <a:pt x="183" y="888"/>
                    <a:pt x="173" y="886"/>
                  </a:cubicBezTo>
                  <a:cubicBezTo>
                    <a:pt x="162" y="894"/>
                    <a:pt x="156" y="895"/>
                    <a:pt x="139" y="892"/>
                  </a:cubicBezTo>
                  <a:cubicBezTo>
                    <a:pt x="127" y="902"/>
                    <a:pt x="116" y="913"/>
                    <a:pt x="103" y="923"/>
                  </a:cubicBezTo>
                  <a:cubicBezTo>
                    <a:pt x="106" y="931"/>
                    <a:pt x="104" y="936"/>
                    <a:pt x="108" y="946"/>
                  </a:cubicBezTo>
                  <a:cubicBezTo>
                    <a:pt x="138" y="931"/>
                    <a:pt x="178" y="918"/>
                    <a:pt x="196" y="899"/>
                  </a:cubicBezTo>
                  <a:close/>
                  <a:moveTo>
                    <a:pt x="134" y="853"/>
                  </a:moveTo>
                  <a:cubicBezTo>
                    <a:pt x="131" y="872"/>
                    <a:pt x="89" y="864"/>
                    <a:pt x="101" y="894"/>
                  </a:cubicBezTo>
                  <a:cubicBezTo>
                    <a:pt x="128" y="890"/>
                    <a:pt x="136" y="872"/>
                    <a:pt x="147" y="858"/>
                  </a:cubicBezTo>
                  <a:cubicBezTo>
                    <a:pt x="152" y="858"/>
                    <a:pt x="162" y="864"/>
                    <a:pt x="165" y="855"/>
                  </a:cubicBezTo>
                  <a:cubicBezTo>
                    <a:pt x="152" y="853"/>
                    <a:pt x="146" y="858"/>
                    <a:pt x="134" y="853"/>
                  </a:cubicBezTo>
                  <a:close/>
                  <a:moveTo>
                    <a:pt x="121" y="812"/>
                  </a:moveTo>
                  <a:cubicBezTo>
                    <a:pt x="105" y="823"/>
                    <a:pt x="83" y="842"/>
                    <a:pt x="85" y="863"/>
                  </a:cubicBezTo>
                  <a:cubicBezTo>
                    <a:pt x="107" y="845"/>
                    <a:pt x="125" y="823"/>
                    <a:pt x="157" y="822"/>
                  </a:cubicBezTo>
                  <a:cubicBezTo>
                    <a:pt x="157" y="819"/>
                    <a:pt x="161" y="818"/>
                    <a:pt x="160" y="814"/>
                  </a:cubicBezTo>
                  <a:cubicBezTo>
                    <a:pt x="143" y="811"/>
                    <a:pt x="136" y="819"/>
                    <a:pt x="121" y="812"/>
                  </a:cubicBezTo>
                  <a:close/>
                  <a:moveTo>
                    <a:pt x="75" y="804"/>
                  </a:moveTo>
                  <a:cubicBezTo>
                    <a:pt x="97" y="794"/>
                    <a:pt x="109" y="774"/>
                    <a:pt x="137" y="781"/>
                  </a:cubicBezTo>
                  <a:cubicBezTo>
                    <a:pt x="137" y="778"/>
                    <a:pt x="137" y="776"/>
                    <a:pt x="137" y="773"/>
                  </a:cubicBezTo>
                  <a:cubicBezTo>
                    <a:pt x="114" y="754"/>
                    <a:pt x="70" y="771"/>
                    <a:pt x="75" y="804"/>
                  </a:cubicBezTo>
                  <a:close/>
                  <a:moveTo>
                    <a:pt x="134" y="719"/>
                  </a:moveTo>
                  <a:cubicBezTo>
                    <a:pt x="113" y="681"/>
                    <a:pt x="56" y="707"/>
                    <a:pt x="49" y="732"/>
                  </a:cubicBezTo>
                  <a:cubicBezTo>
                    <a:pt x="56" y="742"/>
                    <a:pt x="56" y="758"/>
                    <a:pt x="72" y="758"/>
                  </a:cubicBezTo>
                  <a:cubicBezTo>
                    <a:pt x="74" y="729"/>
                    <a:pt x="101" y="726"/>
                    <a:pt x="132" y="727"/>
                  </a:cubicBezTo>
                  <a:cubicBezTo>
                    <a:pt x="132" y="723"/>
                    <a:pt x="135" y="723"/>
                    <a:pt x="134" y="719"/>
                  </a:cubicBezTo>
                  <a:close/>
                  <a:moveTo>
                    <a:pt x="34" y="642"/>
                  </a:moveTo>
                  <a:cubicBezTo>
                    <a:pt x="28" y="657"/>
                    <a:pt x="32" y="675"/>
                    <a:pt x="47" y="678"/>
                  </a:cubicBezTo>
                  <a:cubicBezTo>
                    <a:pt x="45" y="649"/>
                    <a:pt x="81" y="652"/>
                    <a:pt x="93" y="644"/>
                  </a:cubicBezTo>
                  <a:cubicBezTo>
                    <a:pt x="81" y="623"/>
                    <a:pt x="52" y="644"/>
                    <a:pt x="34" y="6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46"/>
            <p:cNvSpPr>
              <a:spLocks noEditPoints="1"/>
            </p:cNvSpPr>
            <p:nvPr/>
          </p:nvSpPr>
          <p:spPr bwMode="auto">
            <a:xfrm>
              <a:off x="8531225" y="735013"/>
              <a:ext cx="377825" cy="306388"/>
            </a:xfrm>
            <a:custGeom>
              <a:avLst/>
              <a:gdLst>
                <a:gd name="T0" fmla="*/ 142 w 583"/>
                <a:gd name="T1" fmla="*/ 0 h 474"/>
                <a:gd name="T2" fmla="*/ 163 w 583"/>
                <a:gd name="T3" fmla="*/ 18 h 474"/>
                <a:gd name="T4" fmla="*/ 250 w 583"/>
                <a:gd name="T5" fmla="*/ 54 h 474"/>
                <a:gd name="T6" fmla="*/ 325 w 583"/>
                <a:gd name="T7" fmla="*/ 85 h 474"/>
                <a:gd name="T8" fmla="*/ 351 w 583"/>
                <a:gd name="T9" fmla="*/ 87 h 474"/>
                <a:gd name="T10" fmla="*/ 374 w 583"/>
                <a:gd name="T11" fmla="*/ 103 h 474"/>
                <a:gd name="T12" fmla="*/ 436 w 583"/>
                <a:gd name="T13" fmla="*/ 126 h 474"/>
                <a:gd name="T14" fmla="*/ 474 w 583"/>
                <a:gd name="T15" fmla="*/ 141 h 474"/>
                <a:gd name="T16" fmla="*/ 487 w 583"/>
                <a:gd name="T17" fmla="*/ 154 h 474"/>
                <a:gd name="T18" fmla="*/ 565 w 583"/>
                <a:gd name="T19" fmla="*/ 175 h 474"/>
                <a:gd name="T20" fmla="*/ 583 w 583"/>
                <a:gd name="T21" fmla="*/ 206 h 474"/>
                <a:gd name="T22" fmla="*/ 482 w 583"/>
                <a:gd name="T23" fmla="*/ 417 h 474"/>
                <a:gd name="T24" fmla="*/ 459 w 583"/>
                <a:gd name="T25" fmla="*/ 471 h 474"/>
                <a:gd name="T26" fmla="*/ 268 w 583"/>
                <a:gd name="T27" fmla="*/ 430 h 474"/>
                <a:gd name="T28" fmla="*/ 0 w 583"/>
                <a:gd name="T29" fmla="*/ 255 h 474"/>
                <a:gd name="T30" fmla="*/ 93 w 583"/>
                <a:gd name="T31" fmla="*/ 69 h 474"/>
                <a:gd name="T32" fmla="*/ 142 w 583"/>
                <a:gd name="T33" fmla="*/ 0 h 474"/>
                <a:gd name="T34" fmla="*/ 356 w 583"/>
                <a:gd name="T35" fmla="*/ 433 h 474"/>
                <a:gd name="T36" fmla="*/ 444 w 583"/>
                <a:gd name="T37" fmla="*/ 451 h 474"/>
                <a:gd name="T38" fmla="*/ 482 w 583"/>
                <a:gd name="T39" fmla="*/ 381 h 474"/>
                <a:gd name="T40" fmla="*/ 560 w 583"/>
                <a:gd name="T41" fmla="*/ 198 h 474"/>
                <a:gd name="T42" fmla="*/ 459 w 583"/>
                <a:gd name="T43" fmla="*/ 152 h 474"/>
                <a:gd name="T44" fmla="*/ 423 w 583"/>
                <a:gd name="T45" fmla="*/ 134 h 474"/>
                <a:gd name="T46" fmla="*/ 230 w 583"/>
                <a:gd name="T47" fmla="*/ 56 h 474"/>
                <a:gd name="T48" fmla="*/ 142 w 583"/>
                <a:gd name="T49" fmla="*/ 51 h 474"/>
                <a:gd name="T50" fmla="*/ 119 w 583"/>
                <a:gd name="T51" fmla="*/ 59 h 474"/>
                <a:gd name="T52" fmla="*/ 85 w 583"/>
                <a:gd name="T53" fmla="*/ 105 h 474"/>
                <a:gd name="T54" fmla="*/ 21 w 583"/>
                <a:gd name="T55" fmla="*/ 273 h 474"/>
                <a:gd name="T56" fmla="*/ 255 w 583"/>
                <a:gd name="T57" fmla="*/ 394 h 474"/>
                <a:gd name="T58" fmla="*/ 276 w 583"/>
                <a:gd name="T59" fmla="*/ 394 h 474"/>
                <a:gd name="T60" fmla="*/ 317 w 583"/>
                <a:gd name="T61" fmla="*/ 412 h 474"/>
                <a:gd name="T62" fmla="*/ 312 w 583"/>
                <a:gd name="T63" fmla="*/ 414 h 474"/>
                <a:gd name="T64" fmla="*/ 356 w 583"/>
                <a:gd name="T65" fmla="*/ 433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3" h="474">
                  <a:moveTo>
                    <a:pt x="142" y="0"/>
                  </a:moveTo>
                  <a:cubicBezTo>
                    <a:pt x="153" y="2"/>
                    <a:pt x="155" y="12"/>
                    <a:pt x="163" y="18"/>
                  </a:cubicBezTo>
                  <a:cubicBezTo>
                    <a:pt x="195" y="18"/>
                    <a:pt x="229" y="29"/>
                    <a:pt x="250" y="54"/>
                  </a:cubicBezTo>
                  <a:cubicBezTo>
                    <a:pt x="277" y="55"/>
                    <a:pt x="299" y="76"/>
                    <a:pt x="325" y="85"/>
                  </a:cubicBezTo>
                  <a:cubicBezTo>
                    <a:pt x="334" y="87"/>
                    <a:pt x="343" y="85"/>
                    <a:pt x="351" y="87"/>
                  </a:cubicBezTo>
                  <a:cubicBezTo>
                    <a:pt x="359" y="90"/>
                    <a:pt x="365" y="99"/>
                    <a:pt x="374" y="103"/>
                  </a:cubicBezTo>
                  <a:cubicBezTo>
                    <a:pt x="395" y="111"/>
                    <a:pt x="416" y="116"/>
                    <a:pt x="436" y="126"/>
                  </a:cubicBezTo>
                  <a:cubicBezTo>
                    <a:pt x="448" y="132"/>
                    <a:pt x="460" y="133"/>
                    <a:pt x="474" y="141"/>
                  </a:cubicBezTo>
                  <a:cubicBezTo>
                    <a:pt x="478" y="143"/>
                    <a:pt x="483" y="152"/>
                    <a:pt x="487" y="154"/>
                  </a:cubicBezTo>
                  <a:cubicBezTo>
                    <a:pt x="512" y="164"/>
                    <a:pt x="541" y="162"/>
                    <a:pt x="565" y="175"/>
                  </a:cubicBezTo>
                  <a:cubicBezTo>
                    <a:pt x="565" y="187"/>
                    <a:pt x="583" y="193"/>
                    <a:pt x="583" y="206"/>
                  </a:cubicBezTo>
                  <a:cubicBezTo>
                    <a:pt x="579" y="269"/>
                    <a:pt x="507" y="343"/>
                    <a:pt x="482" y="417"/>
                  </a:cubicBezTo>
                  <a:cubicBezTo>
                    <a:pt x="474" y="440"/>
                    <a:pt x="477" y="458"/>
                    <a:pt x="459" y="471"/>
                  </a:cubicBezTo>
                  <a:cubicBezTo>
                    <a:pt x="391" y="474"/>
                    <a:pt x="325" y="456"/>
                    <a:pt x="268" y="430"/>
                  </a:cubicBezTo>
                  <a:cubicBezTo>
                    <a:pt x="186" y="356"/>
                    <a:pt x="30" y="378"/>
                    <a:pt x="0" y="255"/>
                  </a:cubicBezTo>
                  <a:cubicBezTo>
                    <a:pt x="22" y="195"/>
                    <a:pt x="63" y="127"/>
                    <a:pt x="93" y="69"/>
                  </a:cubicBezTo>
                  <a:cubicBezTo>
                    <a:pt x="107" y="42"/>
                    <a:pt x="109" y="8"/>
                    <a:pt x="142" y="0"/>
                  </a:cubicBezTo>
                  <a:close/>
                  <a:moveTo>
                    <a:pt x="356" y="433"/>
                  </a:moveTo>
                  <a:cubicBezTo>
                    <a:pt x="373" y="440"/>
                    <a:pt x="408" y="446"/>
                    <a:pt x="444" y="451"/>
                  </a:cubicBezTo>
                  <a:cubicBezTo>
                    <a:pt x="465" y="435"/>
                    <a:pt x="470" y="410"/>
                    <a:pt x="482" y="381"/>
                  </a:cubicBezTo>
                  <a:cubicBezTo>
                    <a:pt x="508" y="319"/>
                    <a:pt x="558" y="264"/>
                    <a:pt x="560" y="198"/>
                  </a:cubicBezTo>
                  <a:cubicBezTo>
                    <a:pt x="529" y="166"/>
                    <a:pt x="487" y="184"/>
                    <a:pt x="459" y="152"/>
                  </a:cubicBezTo>
                  <a:cubicBezTo>
                    <a:pt x="443" y="150"/>
                    <a:pt x="432" y="143"/>
                    <a:pt x="423" y="134"/>
                  </a:cubicBezTo>
                  <a:cubicBezTo>
                    <a:pt x="349" y="122"/>
                    <a:pt x="287" y="82"/>
                    <a:pt x="230" y="56"/>
                  </a:cubicBezTo>
                  <a:cubicBezTo>
                    <a:pt x="204" y="45"/>
                    <a:pt x="155" y="32"/>
                    <a:pt x="142" y="51"/>
                  </a:cubicBezTo>
                  <a:cubicBezTo>
                    <a:pt x="134" y="45"/>
                    <a:pt x="129" y="59"/>
                    <a:pt x="119" y="59"/>
                  </a:cubicBezTo>
                  <a:cubicBezTo>
                    <a:pt x="107" y="73"/>
                    <a:pt x="104" y="97"/>
                    <a:pt x="85" y="105"/>
                  </a:cubicBezTo>
                  <a:cubicBezTo>
                    <a:pt x="73" y="181"/>
                    <a:pt x="23" y="193"/>
                    <a:pt x="21" y="273"/>
                  </a:cubicBezTo>
                  <a:cubicBezTo>
                    <a:pt x="73" y="343"/>
                    <a:pt x="187" y="345"/>
                    <a:pt x="255" y="394"/>
                  </a:cubicBezTo>
                  <a:cubicBezTo>
                    <a:pt x="267" y="394"/>
                    <a:pt x="266" y="396"/>
                    <a:pt x="276" y="394"/>
                  </a:cubicBezTo>
                  <a:cubicBezTo>
                    <a:pt x="277" y="408"/>
                    <a:pt x="307" y="401"/>
                    <a:pt x="317" y="412"/>
                  </a:cubicBezTo>
                  <a:cubicBezTo>
                    <a:pt x="315" y="412"/>
                    <a:pt x="312" y="412"/>
                    <a:pt x="312" y="414"/>
                  </a:cubicBezTo>
                  <a:cubicBezTo>
                    <a:pt x="331" y="415"/>
                    <a:pt x="343" y="426"/>
                    <a:pt x="356" y="4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47"/>
            <p:cNvSpPr/>
            <p:nvPr/>
          </p:nvSpPr>
          <p:spPr bwMode="auto">
            <a:xfrm>
              <a:off x="8642350" y="822325"/>
              <a:ext cx="201613" cy="80963"/>
            </a:xfrm>
            <a:custGeom>
              <a:avLst/>
              <a:gdLst>
                <a:gd name="T0" fmla="*/ 0 w 314"/>
                <a:gd name="T1" fmla="*/ 3 h 127"/>
                <a:gd name="T2" fmla="*/ 129 w 314"/>
                <a:gd name="T3" fmla="*/ 37 h 127"/>
                <a:gd name="T4" fmla="*/ 178 w 314"/>
                <a:gd name="T5" fmla="*/ 68 h 127"/>
                <a:gd name="T6" fmla="*/ 256 w 314"/>
                <a:gd name="T7" fmla="*/ 96 h 127"/>
                <a:gd name="T8" fmla="*/ 297 w 314"/>
                <a:gd name="T9" fmla="*/ 127 h 127"/>
                <a:gd name="T10" fmla="*/ 91 w 314"/>
                <a:gd name="T11" fmla="*/ 42 h 127"/>
                <a:gd name="T12" fmla="*/ 93 w 314"/>
                <a:gd name="T13" fmla="*/ 44 h 127"/>
                <a:gd name="T14" fmla="*/ 0 w 314"/>
                <a:gd name="T15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4" h="127">
                  <a:moveTo>
                    <a:pt x="0" y="3"/>
                  </a:moveTo>
                  <a:cubicBezTo>
                    <a:pt x="35" y="0"/>
                    <a:pt x="88" y="37"/>
                    <a:pt x="129" y="37"/>
                  </a:cubicBezTo>
                  <a:cubicBezTo>
                    <a:pt x="144" y="48"/>
                    <a:pt x="164" y="55"/>
                    <a:pt x="178" y="68"/>
                  </a:cubicBezTo>
                  <a:cubicBezTo>
                    <a:pt x="205" y="70"/>
                    <a:pt x="229" y="86"/>
                    <a:pt x="256" y="96"/>
                  </a:cubicBezTo>
                  <a:cubicBezTo>
                    <a:pt x="273" y="92"/>
                    <a:pt x="314" y="105"/>
                    <a:pt x="297" y="127"/>
                  </a:cubicBezTo>
                  <a:cubicBezTo>
                    <a:pt x="225" y="99"/>
                    <a:pt x="148" y="68"/>
                    <a:pt x="91" y="42"/>
                  </a:cubicBezTo>
                  <a:cubicBezTo>
                    <a:pt x="90" y="44"/>
                    <a:pt x="92" y="44"/>
                    <a:pt x="93" y="44"/>
                  </a:cubicBezTo>
                  <a:cubicBezTo>
                    <a:pt x="70" y="33"/>
                    <a:pt x="28" y="19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48"/>
            <p:cNvSpPr/>
            <p:nvPr/>
          </p:nvSpPr>
          <p:spPr bwMode="auto">
            <a:xfrm>
              <a:off x="8578850" y="900113"/>
              <a:ext cx="214313" cy="93663"/>
            </a:xfrm>
            <a:custGeom>
              <a:avLst/>
              <a:gdLst>
                <a:gd name="T0" fmla="*/ 333 w 333"/>
                <a:gd name="T1" fmla="*/ 134 h 143"/>
                <a:gd name="T2" fmla="*/ 328 w 333"/>
                <a:gd name="T3" fmla="*/ 139 h 143"/>
                <a:gd name="T4" fmla="*/ 299 w 333"/>
                <a:gd name="T5" fmla="*/ 129 h 143"/>
                <a:gd name="T6" fmla="*/ 158 w 333"/>
                <a:gd name="T7" fmla="*/ 69 h 143"/>
                <a:gd name="T8" fmla="*/ 0 w 333"/>
                <a:gd name="T9" fmla="*/ 18 h 143"/>
                <a:gd name="T10" fmla="*/ 83 w 333"/>
                <a:gd name="T11" fmla="*/ 20 h 143"/>
                <a:gd name="T12" fmla="*/ 330 w 333"/>
                <a:gd name="T13" fmla="*/ 126 h 143"/>
                <a:gd name="T14" fmla="*/ 333 w 333"/>
                <a:gd name="T15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3" h="143">
                  <a:moveTo>
                    <a:pt x="333" y="134"/>
                  </a:moveTo>
                  <a:cubicBezTo>
                    <a:pt x="332" y="136"/>
                    <a:pt x="331" y="138"/>
                    <a:pt x="328" y="139"/>
                  </a:cubicBezTo>
                  <a:cubicBezTo>
                    <a:pt x="320" y="143"/>
                    <a:pt x="305" y="136"/>
                    <a:pt x="299" y="129"/>
                  </a:cubicBezTo>
                  <a:cubicBezTo>
                    <a:pt x="247" y="109"/>
                    <a:pt x="200" y="95"/>
                    <a:pt x="158" y="69"/>
                  </a:cubicBezTo>
                  <a:cubicBezTo>
                    <a:pt x="107" y="51"/>
                    <a:pt x="49" y="30"/>
                    <a:pt x="0" y="18"/>
                  </a:cubicBezTo>
                  <a:cubicBezTo>
                    <a:pt x="15" y="0"/>
                    <a:pt x="50" y="18"/>
                    <a:pt x="83" y="20"/>
                  </a:cubicBezTo>
                  <a:cubicBezTo>
                    <a:pt x="161" y="70"/>
                    <a:pt x="241" y="91"/>
                    <a:pt x="330" y="126"/>
                  </a:cubicBezTo>
                  <a:cubicBezTo>
                    <a:pt x="330" y="130"/>
                    <a:pt x="330" y="133"/>
                    <a:pt x="333" y="1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326166" y="1747501"/>
            <a:ext cx="1557309" cy="827088"/>
            <a:chOff x="3243263" y="1501775"/>
            <a:chExt cx="995363" cy="528638"/>
          </a:xfrm>
        </p:grpSpPr>
        <p:sp>
          <p:nvSpPr>
            <p:cNvPr id="199" name="Freeform 149"/>
            <p:cNvSpPr/>
            <p:nvPr/>
          </p:nvSpPr>
          <p:spPr bwMode="auto">
            <a:xfrm>
              <a:off x="3484563" y="1622425"/>
              <a:ext cx="146050" cy="138113"/>
            </a:xfrm>
            <a:custGeom>
              <a:avLst/>
              <a:gdLst>
                <a:gd name="T0" fmla="*/ 226 w 227"/>
                <a:gd name="T1" fmla="*/ 42 h 214"/>
                <a:gd name="T2" fmla="*/ 202 w 227"/>
                <a:gd name="T3" fmla="*/ 33 h 214"/>
                <a:gd name="T4" fmla="*/ 167 w 227"/>
                <a:gd name="T5" fmla="*/ 26 h 214"/>
                <a:gd name="T6" fmla="*/ 109 w 227"/>
                <a:gd name="T7" fmla="*/ 30 h 214"/>
                <a:gd name="T8" fmla="*/ 97 w 227"/>
                <a:gd name="T9" fmla="*/ 45 h 214"/>
                <a:gd name="T10" fmla="*/ 74 w 227"/>
                <a:gd name="T11" fmla="*/ 77 h 214"/>
                <a:gd name="T12" fmla="*/ 118 w 227"/>
                <a:gd name="T13" fmla="*/ 86 h 214"/>
                <a:gd name="T14" fmla="*/ 146 w 227"/>
                <a:gd name="T15" fmla="*/ 107 h 214"/>
                <a:gd name="T16" fmla="*/ 62 w 227"/>
                <a:gd name="T17" fmla="*/ 92 h 214"/>
                <a:gd name="T18" fmla="*/ 44 w 227"/>
                <a:gd name="T19" fmla="*/ 116 h 214"/>
                <a:gd name="T20" fmla="*/ 28 w 227"/>
                <a:gd name="T21" fmla="*/ 141 h 214"/>
                <a:gd name="T22" fmla="*/ 140 w 227"/>
                <a:gd name="T23" fmla="*/ 201 h 214"/>
                <a:gd name="T24" fmla="*/ 100 w 227"/>
                <a:gd name="T25" fmla="*/ 207 h 214"/>
                <a:gd name="T26" fmla="*/ 41 w 227"/>
                <a:gd name="T27" fmla="*/ 195 h 214"/>
                <a:gd name="T28" fmla="*/ 16 w 227"/>
                <a:gd name="T29" fmla="*/ 139 h 214"/>
                <a:gd name="T30" fmla="*/ 34 w 227"/>
                <a:gd name="T31" fmla="*/ 113 h 214"/>
                <a:gd name="T32" fmla="*/ 66 w 227"/>
                <a:gd name="T33" fmla="*/ 61 h 214"/>
                <a:gd name="T34" fmla="*/ 93 w 227"/>
                <a:gd name="T35" fmla="*/ 30 h 214"/>
                <a:gd name="T36" fmla="*/ 140 w 227"/>
                <a:gd name="T37" fmla="*/ 5 h 214"/>
                <a:gd name="T38" fmla="*/ 165 w 227"/>
                <a:gd name="T39" fmla="*/ 12 h 214"/>
                <a:gd name="T40" fmla="*/ 226 w 227"/>
                <a:gd name="T41" fmla="*/ 4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14">
                  <a:moveTo>
                    <a:pt x="226" y="42"/>
                  </a:moveTo>
                  <a:cubicBezTo>
                    <a:pt x="217" y="46"/>
                    <a:pt x="210" y="35"/>
                    <a:pt x="202" y="33"/>
                  </a:cubicBezTo>
                  <a:cubicBezTo>
                    <a:pt x="193" y="30"/>
                    <a:pt x="179" y="28"/>
                    <a:pt x="167" y="26"/>
                  </a:cubicBezTo>
                  <a:cubicBezTo>
                    <a:pt x="142" y="20"/>
                    <a:pt x="125" y="16"/>
                    <a:pt x="109" y="30"/>
                  </a:cubicBezTo>
                  <a:cubicBezTo>
                    <a:pt x="105" y="33"/>
                    <a:pt x="102" y="40"/>
                    <a:pt x="97" y="45"/>
                  </a:cubicBezTo>
                  <a:cubicBezTo>
                    <a:pt x="89" y="55"/>
                    <a:pt x="79" y="63"/>
                    <a:pt x="74" y="77"/>
                  </a:cubicBezTo>
                  <a:cubicBezTo>
                    <a:pt x="85" y="84"/>
                    <a:pt x="103" y="82"/>
                    <a:pt x="118" y="86"/>
                  </a:cubicBezTo>
                  <a:cubicBezTo>
                    <a:pt x="129" y="89"/>
                    <a:pt x="147" y="93"/>
                    <a:pt x="146" y="107"/>
                  </a:cubicBezTo>
                  <a:cubicBezTo>
                    <a:pt x="119" y="100"/>
                    <a:pt x="95" y="88"/>
                    <a:pt x="62" y="92"/>
                  </a:cubicBezTo>
                  <a:cubicBezTo>
                    <a:pt x="57" y="99"/>
                    <a:pt x="50" y="107"/>
                    <a:pt x="44" y="116"/>
                  </a:cubicBezTo>
                  <a:cubicBezTo>
                    <a:pt x="38" y="124"/>
                    <a:pt x="31" y="134"/>
                    <a:pt x="28" y="141"/>
                  </a:cubicBezTo>
                  <a:cubicBezTo>
                    <a:pt x="0" y="198"/>
                    <a:pt x="104" y="193"/>
                    <a:pt x="140" y="201"/>
                  </a:cubicBezTo>
                  <a:cubicBezTo>
                    <a:pt x="137" y="214"/>
                    <a:pt x="115" y="209"/>
                    <a:pt x="100" y="207"/>
                  </a:cubicBezTo>
                  <a:cubicBezTo>
                    <a:pt x="81" y="205"/>
                    <a:pt x="60" y="204"/>
                    <a:pt x="41" y="195"/>
                  </a:cubicBezTo>
                  <a:cubicBezTo>
                    <a:pt x="12" y="182"/>
                    <a:pt x="4" y="172"/>
                    <a:pt x="16" y="139"/>
                  </a:cubicBezTo>
                  <a:cubicBezTo>
                    <a:pt x="20" y="129"/>
                    <a:pt x="26" y="117"/>
                    <a:pt x="34" y="113"/>
                  </a:cubicBezTo>
                  <a:cubicBezTo>
                    <a:pt x="40" y="95"/>
                    <a:pt x="55" y="77"/>
                    <a:pt x="66" y="61"/>
                  </a:cubicBezTo>
                  <a:cubicBezTo>
                    <a:pt x="75" y="48"/>
                    <a:pt x="82" y="42"/>
                    <a:pt x="93" y="30"/>
                  </a:cubicBezTo>
                  <a:cubicBezTo>
                    <a:pt x="105" y="17"/>
                    <a:pt x="113" y="0"/>
                    <a:pt x="140" y="5"/>
                  </a:cubicBezTo>
                  <a:cubicBezTo>
                    <a:pt x="146" y="6"/>
                    <a:pt x="156" y="10"/>
                    <a:pt x="165" y="12"/>
                  </a:cubicBezTo>
                  <a:cubicBezTo>
                    <a:pt x="187" y="17"/>
                    <a:pt x="227" y="21"/>
                    <a:pt x="226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50"/>
            <p:cNvSpPr/>
            <p:nvPr/>
          </p:nvSpPr>
          <p:spPr bwMode="auto">
            <a:xfrm>
              <a:off x="3624263" y="1679575"/>
              <a:ext cx="65088" cy="20638"/>
            </a:xfrm>
            <a:custGeom>
              <a:avLst/>
              <a:gdLst>
                <a:gd name="T0" fmla="*/ 101 w 101"/>
                <a:gd name="T1" fmla="*/ 25 h 32"/>
                <a:gd name="T2" fmla="*/ 100 w 101"/>
                <a:gd name="T3" fmla="*/ 30 h 32"/>
                <a:gd name="T4" fmla="*/ 33 w 101"/>
                <a:gd name="T5" fmla="*/ 13 h 32"/>
                <a:gd name="T6" fmla="*/ 1 w 101"/>
                <a:gd name="T7" fmla="*/ 6 h 32"/>
                <a:gd name="T8" fmla="*/ 2 w 101"/>
                <a:gd name="T9" fmla="*/ 1 h 32"/>
                <a:gd name="T10" fmla="*/ 5 w 101"/>
                <a:gd name="T11" fmla="*/ 1 h 32"/>
                <a:gd name="T12" fmla="*/ 85 w 101"/>
                <a:gd name="T13" fmla="*/ 18 h 32"/>
                <a:gd name="T14" fmla="*/ 101 w 101"/>
                <a:gd name="T15" fmla="*/ 2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32">
                  <a:moveTo>
                    <a:pt x="101" y="25"/>
                  </a:moveTo>
                  <a:cubicBezTo>
                    <a:pt x="100" y="25"/>
                    <a:pt x="100" y="28"/>
                    <a:pt x="100" y="30"/>
                  </a:cubicBezTo>
                  <a:cubicBezTo>
                    <a:pt x="75" y="32"/>
                    <a:pt x="55" y="18"/>
                    <a:pt x="33" y="13"/>
                  </a:cubicBezTo>
                  <a:cubicBezTo>
                    <a:pt x="22" y="16"/>
                    <a:pt x="11" y="12"/>
                    <a:pt x="1" y="6"/>
                  </a:cubicBezTo>
                  <a:cubicBezTo>
                    <a:pt x="0" y="4"/>
                    <a:pt x="2" y="3"/>
                    <a:pt x="2" y="1"/>
                  </a:cubicBezTo>
                  <a:cubicBezTo>
                    <a:pt x="4" y="1"/>
                    <a:pt x="5" y="0"/>
                    <a:pt x="5" y="1"/>
                  </a:cubicBezTo>
                  <a:cubicBezTo>
                    <a:pt x="30" y="2"/>
                    <a:pt x="63" y="6"/>
                    <a:pt x="85" y="18"/>
                  </a:cubicBezTo>
                  <a:cubicBezTo>
                    <a:pt x="92" y="15"/>
                    <a:pt x="100" y="18"/>
                    <a:pt x="10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51"/>
            <p:cNvSpPr/>
            <p:nvPr/>
          </p:nvSpPr>
          <p:spPr bwMode="auto">
            <a:xfrm>
              <a:off x="3981450" y="1687513"/>
              <a:ext cx="76200" cy="79375"/>
            </a:xfrm>
            <a:custGeom>
              <a:avLst/>
              <a:gdLst>
                <a:gd name="T0" fmla="*/ 21 w 116"/>
                <a:gd name="T1" fmla="*/ 86 h 124"/>
                <a:gd name="T2" fmla="*/ 20 w 116"/>
                <a:gd name="T3" fmla="*/ 98 h 124"/>
                <a:gd name="T4" fmla="*/ 77 w 116"/>
                <a:gd name="T5" fmla="*/ 107 h 124"/>
                <a:gd name="T6" fmla="*/ 98 w 116"/>
                <a:gd name="T7" fmla="*/ 112 h 124"/>
                <a:gd name="T8" fmla="*/ 1 w 116"/>
                <a:gd name="T9" fmla="*/ 103 h 124"/>
                <a:gd name="T10" fmla="*/ 14 w 116"/>
                <a:gd name="T11" fmla="*/ 73 h 124"/>
                <a:gd name="T12" fmla="*/ 92 w 116"/>
                <a:gd name="T13" fmla="*/ 23 h 124"/>
                <a:gd name="T14" fmla="*/ 75 w 116"/>
                <a:gd name="T15" fmla="*/ 20 h 124"/>
                <a:gd name="T16" fmla="*/ 42 w 116"/>
                <a:gd name="T17" fmla="*/ 38 h 124"/>
                <a:gd name="T18" fmla="*/ 104 w 116"/>
                <a:gd name="T19" fmla="*/ 16 h 124"/>
                <a:gd name="T20" fmla="*/ 111 w 116"/>
                <a:gd name="T21" fmla="*/ 42 h 124"/>
                <a:gd name="T22" fmla="*/ 21 w 116"/>
                <a:gd name="T23" fmla="*/ 8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124">
                  <a:moveTo>
                    <a:pt x="21" y="86"/>
                  </a:moveTo>
                  <a:cubicBezTo>
                    <a:pt x="23" y="92"/>
                    <a:pt x="20" y="94"/>
                    <a:pt x="20" y="98"/>
                  </a:cubicBezTo>
                  <a:cubicBezTo>
                    <a:pt x="34" y="104"/>
                    <a:pt x="58" y="107"/>
                    <a:pt x="77" y="107"/>
                  </a:cubicBezTo>
                  <a:cubicBezTo>
                    <a:pt x="85" y="107"/>
                    <a:pt x="95" y="102"/>
                    <a:pt x="98" y="112"/>
                  </a:cubicBezTo>
                  <a:cubicBezTo>
                    <a:pt x="72" y="124"/>
                    <a:pt x="24" y="119"/>
                    <a:pt x="1" y="103"/>
                  </a:cubicBezTo>
                  <a:cubicBezTo>
                    <a:pt x="0" y="91"/>
                    <a:pt x="8" y="82"/>
                    <a:pt x="14" y="73"/>
                  </a:cubicBezTo>
                  <a:cubicBezTo>
                    <a:pt x="42" y="67"/>
                    <a:pt x="116" y="70"/>
                    <a:pt x="92" y="23"/>
                  </a:cubicBezTo>
                  <a:cubicBezTo>
                    <a:pt x="84" y="22"/>
                    <a:pt x="80" y="19"/>
                    <a:pt x="75" y="20"/>
                  </a:cubicBezTo>
                  <a:cubicBezTo>
                    <a:pt x="59" y="22"/>
                    <a:pt x="56" y="41"/>
                    <a:pt x="42" y="38"/>
                  </a:cubicBezTo>
                  <a:cubicBezTo>
                    <a:pt x="38" y="11"/>
                    <a:pt x="83" y="0"/>
                    <a:pt x="104" y="16"/>
                  </a:cubicBezTo>
                  <a:cubicBezTo>
                    <a:pt x="107" y="27"/>
                    <a:pt x="112" y="33"/>
                    <a:pt x="111" y="42"/>
                  </a:cubicBezTo>
                  <a:cubicBezTo>
                    <a:pt x="108" y="80"/>
                    <a:pt x="54" y="79"/>
                    <a:pt x="21" y="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52"/>
            <p:cNvSpPr/>
            <p:nvPr/>
          </p:nvSpPr>
          <p:spPr bwMode="auto">
            <a:xfrm>
              <a:off x="3709988" y="1697038"/>
              <a:ext cx="138113" cy="104775"/>
            </a:xfrm>
            <a:custGeom>
              <a:avLst/>
              <a:gdLst>
                <a:gd name="T0" fmla="*/ 55 w 215"/>
                <a:gd name="T1" fmla="*/ 8 h 162"/>
                <a:gd name="T2" fmla="*/ 45 w 215"/>
                <a:gd name="T3" fmla="*/ 42 h 162"/>
                <a:gd name="T4" fmla="*/ 130 w 215"/>
                <a:gd name="T5" fmla="*/ 54 h 162"/>
                <a:gd name="T6" fmla="*/ 200 w 215"/>
                <a:gd name="T7" fmla="*/ 79 h 162"/>
                <a:gd name="T8" fmla="*/ 183 w 215"/>
                <a:gd name="T9" fmla="*/ 113 h 162"/>
                <a:gd name="T10" fmla="*/ 164 w 215"/>
                <a:gd name="T11" fmla="*/ 159 h 162"/>
                <a:gd name="T12" fmla="*/ 154 w 215"/>
                <a:gd name="T13" fmla="*/ 162 h 162"/>
                <a:gd name="T14" fmla="*/ 158 w 215"/>
                <a:gd name="T15" fmla="*/ 142 h 162"/>
                <a:gd name="T16" fmla="*/ 188 w 215"/>
                <a:gd name="T17" fmla="*/ 79 h 162"/>
                <a:gd name="T18" fmla="*/ 185 w 215"/>
                <a:gd name="T19" fmla="*/ 54 h 162"/>
                <a:gd name="T20" fmla="*/ 124 w 215"/>
                <a:gd name="T21" fmla="*/ 73 h 162"/>
                <a:gd name="T22" fmla="*/ 104 w 215"/>
                <a:gd name="T23" fmla="*/ 110 h 162"/>
                <a:gd name="T24" fmla="*/ 80 w 215"/>
                <a:gd name="T25" fmla="*/ 131 h 162"/>
                <a:gd name="T26" fmla="*/ 115 w 215"/>
                <a:gd name="T27" fmla="*/ 32 h 162"/>
                <a:gd name="T28" fmla="*/ 37 w 215"/>
                <a:gd name="T29" fmla="*/ 63 h 162"/>
                <a:gd name="T30" fmla="*/ 8 w 215"/>
                <a:gd name="T31" fmla="*/ 116 h 162"/>
                <a:gd name="T32" fmla="*/ 0 w 215"/>
                <a:gd name="T33" fmla="*/ 113 h 162"/>
                <a:gd name="T34" fmla="*/ 43 w 215"/>
                <a:gd name="T35" fmla="*/ 8 h 162"/>
                <a:gd name="T36" fmla="*/ 48 w 215"/>
                <a:gd name="T37" fmla="*/ 5 h 162"/>
                <a:gd name="T38" fmla="*/ 55 w 215"/>
                <a:gd name="T39" fmla="*/ 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162">
                  <a:moveTo>
                    <a:pt x="55" y="8"/>
                  </a:moveTo>
                  <a:cubicBezTo>
                    <a:pt x="55" y="20"/>
                    <a:pt x="48" y="29"/>
                    <a:pt x="45" y="42"/>
                  </a:cubicBezTo>
                  <a:cubicBezTo>
                    <a:pt x="61" y="25"/>
                    <a:pt x="146" y="0"/>
                    <a:pt x="130" y="54"/>
                  </a:cubicBezTo>
                  <a:cubicBezTo>
                    <a:pt x="155" y="41"/>
                    <a:pt x="215" y="27"/>
                    <a:pt x="200" y="79"/>
                  </a:cubicBezTo>
                  <a:cubicBezTo>
                    <a:pt x="197" y="88"/>
                    <a:pt x="189" y="101"/>
                    <a:pt x="183" y="113"/>
                  </a:cubicBezTo>
                  <a:cubicBezTo>
                    <a:pt x="176" y="129"/>
                    <a:pt x="168" y="143"/>
                    <a:pt x="164" y="159"/>
                  </a:cubicBezTo>
                  <a:cubicBezTo>
                    <a:pt x="159" y="158"/>
                    <a:pt x="159" y="162"/>
                    <a:pt x="154" y="162"/>
                  </a:cubicBezTo>
                  <a:cubicBezTo>
                    <a:pt x="144" y="154"/>
                    <a:pt x="152" y="151"/>
                    <a:pt x="158" y="142"/>
                  </a:cubicBezTo>
                  <a:cubicBezTo>
                    <a:pt x="168" y="127"/>
                    <a:pt x="177" y="91"/>
                    <a:pt x="188" y="79"/>
                  </a:cubicBezTo>
                  <a:cubicBezTo>
                    <a:pt x="189" y="69"/>
                    <a:pt x="187" y="61"/>
                    <a:pt x="185" y="54"/>
                  </a:cubicBezTo>
                  <a:cubicBezTo>
                    <a:pt x="165" y="45"/>
                    <a:pt x="141" y="64"/>
                    <a:pt x="124" y="73"/>
                  </a:cubicBezTo>
                  <a:cubicBezTo>
                    <a:pt x="121" y="85"/>
                    <a:pt x="111" y="98"/>
                    <a:pt x="104" y="110"/>
                  </a:cubicBezTo>
                  <a:cubicBezTo>
                    <a:pt x="99" y="118"/>
                    <a:pt x="97" y="138"/>
                    <a:pt x="80" y="131"/>
                  </a:cubicBezTo>
                  <a:cubicBezTo>
                    <a:pt x="90" y="98"/>
                    <a:pt x="127" y="71"/>
                    <a:pt x="115" y="32"/>
                  </a:cubicBezTo>
                  <a:cubicBezTo>
                    <a:pt x="74" y="29"/>
                    <a:pt x="65" y="47"/>
                    <a:pt x="37" y="63"/>
                  </a:cubicBezTo>
                  <a:cubicBezTo>
                    <a:pt x="28" y="81"/>
                    <a:pt x="24" y="105"/>
                    <a:pt x="8" y="116"/>
                  </a:cubicBezTo>
                  <a:cubicBezTo>
                    <a:pt x="4" y="116"/>
                    <a:pt x="3" y="113"/>
                    <a:pt x="0" y="113"/>
                  </a:cubicBezTo>
                  <a:cubicBezTo>
                    <a:pt x="14" y="78"/>
                    <a:pt x="34" y="48"/>
                    <a:pt x="43" y="8"/>
                  </a:cubicBezTo>
                  <a:cubicBezTo>
                    <a:pt x="44" y="7"/>
                    <a:pt x="47" y="7"/>
                    <a:pt x="48" y="5"/>
                  </a:cubicBezTo>
                  <a:cubicBezTo>
                    <a:pt x="51" y="5"/>
                    <a:pt x="52" y="7"/>
                    <a:pt x="5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53"/>
            <p:cNvSpPr/>
            <p:nvPr/>
          </p:nvSpPr>
          <p:spPr bwMode="auto">
            <a:xfrm>
              <a:off x="3616325" y="1708150"/>
              <a:ext cx="63500" cy="22225"/>
            </a:xfrm>
            <a:custGeom>
              <a:avLst/>
              <a:gdLst>
                <a:gd name="T0" fmla="*/ 99 w 99"/>
                <a:gd name="T1" fmla="*/ 27 h 34"/>
                <a:gd name="T2" fmla="*/ 75 w 99"/>
                <a:gd name="T3" fmla="*/ 22 h 34"/>
                <a:gd name="T4" fmla="*/ 62 w 99"/>
                <a:gd name="T5" fmla="*/ 24 h 34"/>
                <a:gd name="T6" fmla="*/ 42 w 99"/>
                <a:gd name="T7" fmla="*/ 18 h 34"/>
                <a:gd name="T8" fmla="*/ 0 w 99"/>
                <a:gd name="T9" fmla="*/ 5 h 34"/>
                <a:gd name="T10" fmla="*/ 3 w 99"/>
                <a:gd name="T11" fmla="*/ 5 h 34"/>
                <a:gd name="T12" fmla="*/ 76 w 99"/>
                <a:gd name="T13" fmla="*/ 14 h 34"/>
                <a:gd name="T14" fmla="*/ 99 w 99"/>
                <a:gd name="T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34">
                  <a:moveTo>
                    <a:pt x="99" y="27"/>
                  </a:moveTo>
                  <a:cubicBezTo>
                    <a:pt x="91" y="34"/>
                    <a:pt x="84" y="24"/>
                    <a:pt x="75" y="22"/>
                  </a:cubicBezTo>
                  <a:cubicBezTo>
                    <a:pt x="71" y="22"/>
                    <a:pt x="66" y="24"/>
                    <a:pt x="62" y="24"/>
                  </a:cubicBezTo>
                  <a:cubicBezTo>
                    <a:pt x="55" y="23"/>
                    <a:pt x="49" y="20"/>
                    <a:pt x="42" y="18"/>
                  </a:cubicBezTo>
                  <a:cubicBezTo>
                    <a:pt x="27" y="15"/>
                    <a:pt x="5" y="18"/>
                    <a:pt x="0" y="5"/>
                  </a:cubicBezTo>
                  <a:cubicBezTo>
                    <a:pt x="1" y="5"/>
                    <a:pt x="2" y="5"/>
                    <a:pt x="3" y="5"/>
                  </a:cubicBezTo>
                  <a:cubicBezTo>
                    <a:pt x="29" y="0"/>
                    <a:pt x="54" y="11"/>
                    <a:pt x="76" y="14"/>
                  </a:cubicBezTo>
                  <a:cubicBezTo>
                    <a:pt x="87" y="15"/>
                    <a:pt x="99" y="14"/>
                    <a:pt x="9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54"/>
            <p:cNvSpPr/>
            <p:nvPr/>
          </p:nvSpPr>
          <p:spPr bwMode="auto">
            <a:xfrm>
              <a:off x="3860800" y="1739900"/>
              <a:ext cx="82550" cy="88900"/>
            </a:xfrm>
            <a:custGeom>
              <a:avLst/>
              <a:gdLst>
                <a:gd name="T0" fmla="*/ 114 w 127"/>
                <a:gd name="T1" fmla="*/ 27 h 137"/>
                <a:gd name="T2" fmla="*/ 103 w 127"/>
                <a:gd name="T3" fmla="*/ 33 h 137"/>
                <a:gd name="T4" fmla="*/ 95 w 127"/>
                <a:gd name="T5" fmla="*/ 18 h 137"/>
                <a:gd name="T6" fmla="*/ 92 w 127"/>
                <a:gd name="T7" fmla="*/ 16 h 137"/>
                <a:gd name="T8" fmla="*/ 36 w 127"/>
                <a:gd name="T9" fmla="*/ 30 h 137"/>
                <a:gd name="T10" fmla="*/ 36 w 127"/>
                <a:gd name="T11" fmla="*/ 114 h 137"/>
                <a:gd name="T12" fmla="*/ 112 w 127"/>
                <a:gd name="T13" fmla="*/ 90 h 137"/>
                <a:gd name="T14" fmla="*/ 75 w 127"/>
                <a:gd name="T15" fmla="*/ 129 h 137"/>
                <a:gd name="T16" fmla="*/ 5 w 127"/>
                <a:gd name="T17" fmla="*/ 67 h 137"/>
                <a:gd name="T18" fmla="*/ 41 w 127"/>
                <a:gd name="T19" fmla="*/ 13 h 137"/>
                <a:gd name="T20" fmla="*/ 114 w 127"/>
                <a:gd name="T21" fmla="*/ 2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" h="137">
                  <a:moveTo>
                    <a:pt x="114" y="27"/>
                  </a:moveTo>
                  <a:cubicBezTo>
                    <a:pt x="113" y="31"/>
                    <a:pt x="109" y="33"/>
                    <a:pt x="103" y="33"/>
                  </a:cubicBezTo>
                  <a:cubicBezTo>
                    <a:pt x="97" y="29"/>
                    <a:pt x="101" y="22"/>
                    <a:pt x="95" y="18"/>
                  </a:cubicBezTo>
                  <a:cubicBezTo>
                    <a:pt x="93" y="18"/>
                    <a:pt x="92" y="17"/>
                    <a:pt x="92" y="16"/>
                  </a:cubicBezTo>
                  <a:cubicBezTo>
                    <a:pt x="67" y="17"/>
                    <a:pt x="51" y="17"/>
                    <a:pt x="36" y="30"/>
                  </a:cubicBezTo>
                  <a:cubicBezTo>
                    <a:pt x="15" y="46"/>
                    <a:pt x="6" y="101"/>
                    <a:pt x="36" y="114"/>
                  </a:cubicBezTo>
                  <a:cubicBezTo>
                    <a:pt x="62" y="125"/>
                    <a:pt x="100" y="112"/>
                    <a:pt x="112" y="90"/>
                  </a:cubicBezTo>
                  <a:cubicBezTo>
                    <a:pt x="127" y="108"/>
                    <a:pt x="90" y="126"/>
                    <a:pt x="75" y="129"/>
                  </a:cubicBezTo>
                  <a:cubicBezTo>
                    <a:pt x="33" y="137"/>
                    <a:pt x="0" y="114"/>
                    <a:pt x="5" y="67"/>
                  </a:cubicBezTo>
                  <a:cubicBezTo>
                    <a:pt x="6" y="48"/>
                    <a:pt x="21" y="23"/>
                    <a:pt x="41" y="13"/>
                  </a:cubicBezTo>
                  <a:cubicBezTo>
                    <a:pt x="65" y="2"/>
                    <a:pt x="110" y="0"/>
                    <a:pt x="114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55"/>
            <p:cNvSpPr>
              <a:spLocks noEditPoints="1"/>
            </p:cNvSpPr>
            <p:nvPr/>
          </p:nvSpPr>
          <p:spPr bwMode="auto">
            <a:xfrm>
              <a:off x="3243263" y="1501775"/>
              <a:ext cx="995363" cy="528638"/>
            </a:xfrm>
            <a:custGeom>
              <a:avLst/>
              <a:gdLst>
                <a:gd name="T0" fmla="*/ 190 w 1541"/>
                <a:gd name="T1" fmla="*/ 319 h 818"/>
                <a:gd name="T2" fmla="*/ 120 w 1541"/>
                <a:gd name="T3" fmla="*/ 314 h 818"/>
                <a:gd name="T4" fmla="*/ 132 w 1541"/>
                <a:gd name="T5" fmla="*/ 214 h 818"/>
                <a:gd name="T6" fmla="*/ 221 w 1541"/>
                <a:gd name="T7" fmla="*/ 189 h 818"/>
                <a:gd name="T8" fmla="*/ 138 w 1541"/>
                <a:gd name="T9" fmla="*/ 183 h 818"/>
                <a:gd name="T10" fmla="*/ 200 w 1541"/>
                <a:gd name="T11" fmla="*/ 117 h 818"/>
                <a:gd name="T12" fmla="*/ 249 w 1541"/>
                <a:gd name="T13" fmla="*/ 74 h 818"/>
                <a:gd name="T14" fmla="*/ 200 w 1541"/>
                <a:gd name="T15" fmla="*/ 56 h 818"/>
                <a:gd name="T16" fmla="*/ 616 w 1541"/>
                <a:gd name="T17" fmla="*/ 75 h 818"/>
                <a:gd name="T18" fmla="*/ 1031 w 1541"/>
                <a:gd name="T19" fmla="*/ 149 h 818"/>
                <a:gd name="T20" fmla="*/ 1529 w 1541"/>
                <a:gd name="T21" fmla="*/ 309 h 818"/>
                <a:gd name="T22" fmla="*/ 1328 w 1541"/>
                <a:gd name="T23" fmla="*/ 704 h 818"/>
                <a:gd name="T24" fmla="*/ 1142 w 1541"/>
                <a:gd name="T25" fmla="*/ 800 h 818"/>
                <a:gd name="T26" fmla="*/ 692 w 1541"/>
                <a:gd name="T27" fmla="*/ 718 h 818"/>
                <a:gd name="T28" fmla="*/ 286 w 1541"/>
                <a:gd name="T29" fmla="*/ 635 h 818"/>
                <a:gd name="T30" fmla="*/ 2 w 1541"/>
                <a:gd name="T31" fmla="*/ 558 h 818"/>
                <a:gd name="T32" fmla="*/ 107 w 1541"/>
                <a:gd name="T33" fmla="*/ 464 h 818"/>
                <a:gd name="T34" fmla="*/ 113 w 1541"/>
                <a:gd name="T35" fmla="*/ 441 h 818"/>
                <a:gd name="T36" fmla="*/ 61 w 1541"/>
                <a:gd name="T37" fmla="*/ 409 h 818"/>
                <a:gd name="T38" fmla="*/ 79 w 1541"/>
                <a:gd name="T39" fmla="*/ 412 h 818"/>
                <a:gd name="T40" fmla="*/ 162 w 1541"/>
                <a:gd name="T41" fmla="*/ 450 h 818"/>
                <a:gd name="T42" fmla="*/ 24 w 1541"/>
                <a:gd name="T43" fmla="*/ 549 h 818"/>
                <a:gd name="T44" fmla="*/ 408 w 1541"/>
                <a:gd name="T45" fmla="*/ 645 h 818"/>
                <a:gd name="T46" fmla="*/ 835 w 1541"/>
                <a:gd name="T47" fmla="*/ 738 h 818"/>
                <a:gd name="T48" fmla="*/ 1315 w 1541"/>
                <a:gd name="T49" fmla="*/ 700 h 818"/>
                <a:gd name="T50" fmla="*/ 1154 w 1541"/>
                <a:gd name="T51" fmla="*/ 737 h 818"/>
                <a:gd name="T52" fmla="*/ 1070 w 1541"/>
                <a:gd name="T53" fmla="*/ 688 h 818"/>
                <a:gd name="T54" fmla="*/ 958 w 1541"/>
                <a:gd name="T55" fmla="*/ 676 h 818"/>
                <a:gd name="T56" fmla="*/ 890 w 1541"/>
                <a:gd name="T57" fmla="*/ 626 h 818"/>
                <a:gd name="T58" fmla="*/ 1002 w 1541"/>
                <a:gd name="T59" fmla="*/ 599 h 818"/>
                <a:gd name="T60" fmla="*/ 989 w 1541"/>
                <a:gd name="T61" fmla="*/ 633 h 818"/>
                <a:gd name="T62" fmla="*/ 1151 w 1541"/>
                <a:gd name="T63" fmla="*/ 567 h 818"/>
                <a:gd name="T64" fmla="*/ 1200 w 1541"/>
                <a:gd name="T65" fmla="*/ 518 h 818"/>
                <a:gd name="T66" fmla="*/ 1315 w 1541"/>
                <a:gd name="T67" fmla="*/ 499 h 818"/>
                <a:gd name="T68" fmla="*/ 1356 w 1541"/>
                <a:gd name="T69" fmla="*/ 456 h 818"/>
                <a:gd name="T70" fmla="*/ 1516 w 1541"/>
                <a:gd name="T71" fmla="*/ 303 h 818"/>
                <a:gd name="T72" fmla="*/ 1376 w 1541"/>
                <a:gd name="T73" fmla="*/ 254 h 818"/>
                <a:gd name="T74" fmla="*/ 1305 w 1541"/>
                <a:gd name="T75" fmla="*/ 227 h 818"/>
                <a:gd name="T76" fmla="*/ 1192 w 1541"/>
                <a:gd name="T77" fmla="*/ 199 h 818"/>
                <a:gd name="T78" fmla="*/ 956 w 1541"/>
                <a:gd name="T79" fmla="*/ 152 h 818"/>
                <a:gd name="T80" fmla="*/ 729 w 1541"/>
                <a:gd name="T81" fmla="*/ 111 h 818"/>
                <a:gd name="T82" fmla="*/ 494 w 1541"/>
                <a:gd name="T83" fmla="*/ 57 h 818"/>
                <a:gd name="T84" fmla="*/ 222 w 1541"/>
                <a:gd name="T85" fmla="*/ 80 h 818"/>
                <a:gd name="T86" fmla="*/ 224 w 1541"/>
                <a:gd name="T87" fmla="*/ 152 h 818"/>
                <a:gd name="T88" fmla="*/ 162 w 1541"/>
                <a:gd name="T89" fmla="*/ 173 h 818"/>
                <a:gd name="T90" fmla="*/ 240 w 1541"/>
                <a:gd name="T91" fmla="*/ 235 h 818"/>
                <a:gd name="T92" fmla="*/ 145 w 1541"/>
                <a:gd name="T93" fmla="*/ 226 h 818"/>
                <a:gd name="T94" fmla="*/ 154 w 1541"/>
                <a:gd name="T95" fmla="*/ 291 h 818"/>
                <a:gd name="T96" fmla="*/ 128 w 1541"/>
                <a:gd name="T97" fmla="*/ 353 h 818"/>
                <a:gd name="T98" fmla="*/ 1325 w 1541"/>
                <a:gd name="T99" fmla="*/ 502 h 818"/>
                <a:gd name="T100" fmla="*/ 1405 w 1541"/>
                <a:gd name="T101" fmla="*/ 523 h 818"/>
                <a:gd name="T102" fmla="*/ 1104 w 1541"/>
                <a:gd name="T103" fmla="*/ 656 h 818"/>
                <a:gd name="T104" fmla="*/ 1161 w 1541"/>
                <a:gd name="T105" fmla="*/ 574 h 818"/>
                <a:gd name="T106" fmla="*/ 1215 w 1541"/>
                <a:gd name="T107" fmla="*/ 675 h 818"/>
                <a:gd name="T108" fmla="*/ 1263 w 1541"/>
                <a:gd name="T109" fmla="*/ 594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41" h="818">
                  <a:moveTo>
                    <a:pt x="94" y="332"/>
                  </a:moveTo>
                  <a:cubicBezTo>
                    <a:pt x="112" y="331"/>
                    <a:pt x="127" y="337"/>
                    <a:pt x="145" y="342"/>
                  </a:cubicBezTo>
                  <a:cubicBezTo>
                    <a:pt x="135" y="391"/>
                    <a:pt x="200" y="350"/>
                    <a:pt x="190" y="319"/>
                  </a:cubicBezTo>
                  <a:cubicBezTo>
                    <a:pt x="187" y="310"/>
                    <a:pt x="179" y="307"/>
                    <a:pt x="170" y="300"/>
                  </a:cubicBezTo>
                  <a:cubicBezTo>
                    <a:pt x="158" y="304"/>
                    <a:pt x="153" y="315"/>
                    <a:pt x="145" y="325"/>
                  </a:cubicBezTo>
                  <a:cubicBezTo>
                    <a:pt x="133" y="327"/>
                    <a:pt x="129" y="316"/>
                    <a:pt x="120" y="314"/>
                  </a:cubicBezTo>
                  <a:cubicBezTo>
                    <a:pt x="111" y="313"/>
                    <a:pt x="102" y="321"/>
                    <a:pt x="94" y="313"/>
                  </a:cubicBezTo>
                  <a:cubicBezTo>
                    <a:pt x="92" y="304"/>
                    <a:pt x="98" y="297"/>
                    <a:pt x="95" y="288"/>
                  </a:cubicBezTo>
                  <a:cubicBezTo>
                    <a:pt x="116" y="272"/>
                    <a:pt x="121" y="240"/>
                    <a:pt x="132" y="214"/>
                  </a:cubicBezTo>
                  <a:cubicBezTo>
                    <a:pt x="148" y="218"/>
                    <a:pt x="170" y="220"/>
                    <a:pt x="190" y="223"/>
                  </a:cubicBezTo>
                  <a:cubicBezTo>
                    <a:pt x="174" y="239"/>
                    <a:pt x="184" y="260"/>
                    <a:pt x="207" y="252"/>
                  </a:cubicBezTo>
                  <a:cubicBezTo>
                    <a:pt x="230" y="245"/>
                    <a:pt x="241" y="197"/>
                    <a:pt x="221" y="189"/>
                  </a:cubicBezTo>
                  <a:cubicBezTo>
                    <a:pt x="210" y="184"/>
                    <a:pt x="204" y="198"/>
                    <a:pt x="191" y="201"/>
                  </a:cubicBezTo>
                  <a:cubicBezTo>
                    <a:pt x="180" y="203"/>
                    <a:pt x="175" y="194"/>
                    <a:pt x="163" y="192"/>
                  </a:cubicBezTo>
                  <a:cubicBezTo>
                    <a:pt x="154" y="190"/>
                    <a:pt x="140" y="200"/>
                    <a:pt x="138" y="183"/>
                  </a:cubicBezTo>
                  <a:cubicBezTo>
                    <a:pt x="137" y="175"/>
                    <a:pt x="142" y="175"/>
                    <a:pt x="150" y="170"/>
                  </a:cubicBezTo>
                  <a:cubicBezTo>
                    <a:pt x="156" y="150"/>
                    <a:pt x="169" y="136"/>
                    <a:pt x="170" y="115"/>
                  </a:cubicBezTo>
                  <a:cubicBezTo>
                    <a:pt x="177" y="107"/>
                    <a:pt x="188" y="117"/>
                    <a:pt x="200" y="117"/>
                  </a:cubicBezTo>
                  <a:cubicBezTo>
                    <a:pt x="208" y="116"/>
                    <a:pt x="217" y="109"/>
                    <a:pt x="224" y="112"/>
                  </a:cubicBezTo>
                  <a:cubicBezTo>
                    <a:pt x="236" y="118"/>
                    <a:pt x="223" y="131"/>
                    <a:pt x="232" y="142"/>
                  </a:cubicBezTo>
                  <a:cubicBezTo>
                    <a:pt x="269" y="142"/>
                    <a:pt x="276" y="87"/>
                    <a:pt x="249" y="74"/>
                  </a:cubicBezTo>
                  <a:cubicBezTo>
                    <a:pt x="238" y="76"/>
                    <a:pt x="237" y="87"/>
                    <a:pt x="229" y="93"/>
                  </a:cubicBezTo>
                  <a:cubicBezTo>
                    <a:pt x="212" y="89"/>
                    <a:pt x="198" y="88"/>
                    <a:pt x="185" y="83"/>
                  </a:cubicBezTo>
                  <a:cubicBezTo>
                    <a:pt x="187" y="68"/>
                    <a:pt x="195" y="64"/>
                    <a:pt x="200" y="56"/>
                  </a:cubicBezTo>
                  <a:cubicBezTo>
                    <a:pt x="206" y="30"/>
                    <a:pt x="213" y="21"/>
                    <a:pt x="219" y="0"/>
                  </a:cubicBezTo>
                  <a:cubicBezTo>
                    <a:pt x="307" y="10"/>
                    <a:pt x="395" y="29"/>
                    <a:pt x="482" y="44"/>
                  </a:cubicBezTo>
                  <a:cubicBezTo>
                    <a:pt x="528" y="52"/>
                    <a:pt x="572" y="67"/>
                    <a:pt x="616" y="75"/>
                  </a:cubicBezTo>
                  <a:cubicBezTo>
                    <a:pt x="662" y="83"/>
                    <a:pt x="707" y="94"/>
                    <a:pt x="751" y="103"/>
                  </a:cubicBezTo>
                  <a:cubicBezTo>
                    <a:pt x="766" y="106"/>
                    <a:pt x="781" y="103"/>
                    <a:pt x="795" y="112"/>
                  </a:cubicBezTo>
                  <a:cubicBezTo>
                    <a:pt x="872" y="120"/>
                    <a:pt x="952" y="142"/>
                    <a:pt x="1031" y="149"/>
                  </a:cubicBezTo>
                  <a:cubicBezTo>
                    <a:pt x="1194" y="182"/>
                    <a:pt x="1351" y="237"/>
                    <a:pt x="1508" y="280"/>
                  </a:cubicBezTo>
                  <a:cubicBezTo>
                    <a:pt x="1519" y="289"/>
                    <a:pt x="1536" y="286"/>
                    <a:pt x="1541" y="298"/>
                  </a:cubicBezTo>
                  <a:cubicBezTo>
                    <a:pt x="1539" y="303"/>
                    <a:pt x="1535" y="307"/>
                    <a:pt x="1529" y="309"/>
                  </a:cubicBezTo>
                  <a:cubicBezTo>
                    <a:pt x="1482" y="397"/>
                    <a:pt x="1438" y="483"/>
                    <a:pt x="1393" y="577"/>
                  </a:cubicBezTo>
                  <a:cubicBezTo>
                    <a:pt x="1386" y="592"/>
                    <a:pt x="1378" y="605"/>
                    <a:pt x="1370" y="619"/>
                  </a:cubicBezTo>
                  <a:cubicBezTo>
                    <a:pt x="1354" y="646"/>
                    <a:pt x="1344" y="677"/>
                    <a:pt x="1328" y="704"/>
                  </a:cubicBezTo>
                  <a:cubicBezTo>
                    <a:pt x="1320" y="718"/>
                    <a:pt x="1312" y="731"/>
                    <a:pt x="1305" y="746"/>
                  </a:cubicBezTo>
                  <a:cubicBezTo>
                    <a:pt x="1291" y="774"/>
                    <a:pt x="1283" y="799"/>
                    <a:pt x="1262" y="818"/>
                  </a:cubicBezTo>
                  <a:cubicBezTo>
                    <a:pt x="1226" y="814"/>
                    <a:pt x="1175" y="799"/>
                    <a:pt x="1142" y="800"/>
                  </a:cubicBezTo>
                  <a:cubicBezTo>
                    <a:pt x="1044" y="769"/>
                    <a:pt x="939" y="771"/>
                    <a:pt x="829" y="750"/>
                  </a:cubicBezTo>
                  <a:cubicBezTo>
                    <a:pt x="788" y="742"/>
                    <a:pt x="747" y="726"/>
                    <a:pt x="705" y="718"/>
                  </a:cubicBezTo>
                  <a:cubicBezTo>
                    <a:pt x="701" y="717"/>
                    <a:pt x="696" y="718"/>
                    <a:pt x="692" y="718"/>
                  </a:cubicBezTo>
                  <a:cubicBezTo>
                    <a:pt x="644" y="710"/>
                    <a:pt x="596" y="698"/>
                    <a:pt x="547" y="690"/>
                  </a:cubicBezTo>
                  <a:cubicBezTo>
                    <a:pt x="523" y="686"/>
                    <a:pt x="502" y="680"/>
                    <a:pt x="478" y="675"/>
                  </a:cubicBezTo>
                  <a:cubicBezTo>
                    <a:pt x="415" y="661"/>
                    <a:pt x="352" y="646"/>
                    <a:pt x="286" y="635"/>
                  </a:cubicBezTo>
                  <a:cubicBezTo>
                    <a:pt x="264" y="631"/>
                    <a:pt x="244" y="623"/>
                    <a:pt x="224" y="619"/>
                  </a:cubicBezTo>
                  <a:cubicBezTo>
                    <a:pt x="152" y="602"/>
                    <a:pt x="83" y="585"/>
                    <a:pt x="21" y="560"/>
                  </a:cubicBezTo>
                  <a:cubicBezTo>
                    <a:pt x="14" y="560"/>
                    <a:pt x="8" y="559"/>
                    <a:pt x="2" y="558"/>
                  </a:cubicBezTo>
                  <a:cubicBezTo>
                    <a:pt x="0" y="545"/>
                    <a:pt x="8" y="541"/>
                    <a:pt x="14" y="536"/>
                  </a:cubicBezTo>
                  <a:cubicBezTo>
                    <a:pt x="27" y="508"/>
                    <a:pt x="51" y="491"/>
                    <a:pt x="58" y="458"/>
                  </a:cubicBezTo>
                  <a:cubicBezTo>
                    <a:pt x="78" y="458"/>
                    <a:pt x="96" y="452"/>
                    <a:pt x="107" y="464"/>
                  </a:cubicBezTo>
                  <a:cubicBezTo>
                    <a:pt x="106" y="471"/>
                    <a:pt x="100" y="474"/>
                    <a:pt x="98" y="481"/>
                  </a:cubicBezTo>
                  <a:cubicBezTo>
                    <a:pt x="115" y="496"/>
                    <a:pt x="151" y="475"/>
                    <a:pt x="148" y="452"/>
                  </a:cubicBezTo>
                  <a:cubicBezTo>
                    <a:pt x="147" y="438"/>
                    <a:pt x="114" y="408"/>
                    <a:pt x="113" y="441"/>
                  </a:cubicBezTo>
                  <a:cubicBezTo>
                    <a:pt x="107" y="442"/>
                    <a:pt x="102" y="443"/>
                    <a:pt x="97" y="444"/>
                  </a:cubicBezTo>
                  <a:cubicBezTo>
                    <a:pt x="90" y="429"/>
                    <a:pt x="75" y="427"/>
                    <a:pt x="60" y="424"/>
                  </a:cubicBezTo>
                  <a:cubicBezTo>
                    <a:pt x="56" y="419"/>
                    <a:pt x="55" y="407"/>
                    <a:pt x="61" y="409"/>
                  </a:cubicBezTo>
                  <a:cubicBezTo>
                    <a:pt x="62" y="408"/>
                    <a:pt x="61" y="405"/>
                    <a:pt x="63" y="400"/>
                  </a:cubicBezTo>
                  <a:cubicBezTo>
                    <a:pt x="82" y="382"/>
                    <a:pt x="90" y="357"/>
                    <a:pt x="94" y="332"/>
                  </a:cubicBezTo>
                  <a:close/>
                  <a:moveTo>
                    <a:pt x="79" y="412"/>
                  </a:moveTo>
                  <a:cubicBezTo>
                    <a:pt x="84" y="418"/>
                    <a:pt x="93" y="421"/>
                    <a:pt x="101" y="425"/>
                  </a:cubicBezTo>
                  <a:cubicBezTo>
                    <a:pt x="111" y="414"/>
                    <a:pt x="121" y="411"/>
                    <a:pt x="138" y="416"/>
                  </a:cubicBezTo>
                  <a:cubicBezTo>
                    <a:pt x="142" y="432"/>
                    <a:pt x="160" y="435"/>
                    <a:pt x="162" y="450"/>
                  </a:cubicBezTo>
                  <a:cubicBezTo>
                    <a:pt x="165" y="486"/>
                    <a:pt x="92" y="527"/>
                    <a:pt x="83" y="474"/>
                  </a:cubicBezTo>
                  <a:cubicBezTo>
                    <a:pt x="80" y="472"/>
                    <a:pt x="76" y="471"/>
                    <a:pt x="71" y="471"/>
                  </a:cubicBezTo>
                  <a:cubicBezTo>
                    <a:pt x="58" y="499"/>
                    <a:pt x="33" y="516"/>
                    <a:pt x="24" y="549"/>
                  </a:cubicBezTo>
                  <a:cubicBezTo>
                    <a:pt x="29" y="551"/>
                    <a:pt x="35" y="552"/>
                    <a:pt x="40" y="554"/>
                  </a:cubicBezTo>
                  <a:cubicBezTo>
                    <a:pt x="42" y="555"/>
                    <a:pt x="43" y="557"/>
                    <a:pt x="45" y="558"/>
                  </a:cubicBezTo>
                  <a:cubicBezTo>
                    <a:pt x="161" y="596"/>
                    <a:pt x="284" y="621"/>
                    <a:pt x="408" y="645"/>
                  </a:cubicBezTo>
                  <a:cubicBezTo>
                    <a:pt x="445" y="652"/>
                    <a:pt x="480" y="665"/>
                    <a:pt x="516" y="673"/>
                  </a:cubicBezTo>
                  <a:cubicBezTo>
                    <a:pt x="578" y="687"/>
                    <a:pt x="640" y="693"/>
                    <a:pt x="698" y="703"/>
                  </a:cubicBezTo>
                  <a:cubicBezTo>
                    <a:pt x="744" y="711"/>
                    <a:pt x="789" y="730"/>
                    <a:pt x="835" y="738"/>
                  </a:cubicBezTo>
                  <a:cubicBezTo>
                    <a:pt x="885" y="747"/>
                    <a:pt x="939" y="752"/>
                    <a:pt x="993" y="759"/>
                  </a:cubicBezTo>
                  <a:cubicBezTo>
                    <a:pt x="1086" y="770"/>
                    <a:pt x="1177" y="795"/>
                    <a:pt x="1256" y="805"/>
                  </a:cubicBezTo>
                  <a:cubicBezTo>
                    <a:pt x="1277" y="769"/>
                    <a:pt x="1295" y="738"/>
                    <a:pt x="1315" y="700"/>
                  </a:cubicBezTo>
                  <a:cubicBezTo>
                    <a:pt x="1278" y="695"/>
                    <a:pt x="1244" y="690"/>
                    <a:pt x="1204" y="685"/>
                  </a:cubicBezTo>
                  <a:cubicBezTo>
                    <a:pt x="1198" y="695"/>
                    <a:pt x="1191" y="705"/>
                    <a:pt x="1182" y="715"/>
                  </a:cubicBezTo>
                  <a:cubicBezTo>
                    <a:pt x="1175" y="723"/>
                    <a:pt x="1168" y="739"/>
                    <a:pt x="1154" y="737"/>
                  </a:cubicBezTo>
                  <a:cubicBezTo>
                    <a:pt x="1167" y="718"/>
                    <a:pt x="1184" y="703"/>
                    <a:pt x="1195" y="684"/>
                  </a:cubicBezTo>
                  <a:cubicBezTo>
                    <a:pt x="1168" y="674"/>
                    <a:pt x="1124" y="671"/>
                    <a:pt x="1096" y="663"/>
                  </a:cubicBezTo>
                  <a:cubicBezTo>
                    <a:pt x="1088" y="672"/>
                    <a:pt x="1083" y="684"/>
                    <a:pt x="1070" y="688"/>
                  </a:cubicBezTo>
                  <a:cubicBezTo>
                    <a:pt x="1073" y="679"/>
                    <a:pt x="1088" y="667"/>
                    <a:pt x="1085" y="661"/>
                  </a:cubicBezTo>
                  <a:cubicBezTo>
                    <a:pt x="1053" y="651"/>
                    <a:pt x="1018" y="648"/>
                    <a:pt x="983" y="641"/>
                  </a:cubicBezTo>
                  <a:cubicBezTo>
                    <a:pt x="975" y="653"/>
                    <a:pt x="966" y="664"/>
                    <a:pt x="958" y="676"/>
                  </a:cubicBezTo>
                  <a:cubicBezTo>
                    <a:pt x="949" y="687"/>
                    <a:pt x="944" y="703"/>
                    <a:pt x="930" y="709"/>
                  </a:cubicBezTo>
                  <a:cubicBezTo>
                    <a:pt x="941" y="682"/>
                    <a:pt x="961" y="665"/>
                    <a:pt x="974" y="639"/>
                  </a:cubicBezTo>
                  <a:cubicBezTo>
                    <a:pt x="944" y="635"/>
                    <a:pt x="917" y="639"/>
                    <a:pt x="890" y="626"/>
                  </a:cubicBezTo>
                  <a:cubicBezTo>
                    <a:pt x="895" y="618"/>
                    <a:pt x="906" y="624"/>
                    <a:pt x="913" y="625"/>
                  </a:cubicBezTo>
                  <a:cubicBezTo>
                    <a:pt x="934" y="627"/>
                    <a:pt x="959" y="629"/>
                    <a:pt x="980" y="632"/>
                  </a:cubicBezTo>
                  <a:cubicBezTo>
                    <a:pt x="988" y="622"/>
                    <a:pt x="994" y="610"/>
                    <a:pt x="1002" y="599"/>
                  </a:cubicBezTo>
                  <a:cubicBezTo>
                    <a:pt x="1009" y="589"/>
                    <a:pt x="1016" y="576"/>
                    <a:pt x="1028" y="571"/>
                  </a:cubicBezTo>
                  <a:cubicBezTo>
                    <a:pt x="1032" y="583"/>
                    <a:pt x="1018" y="591"/>
                    <a:pt x="1011" y="601"/>
                  </a:cubicBezTo>
                  <a:cubicBezTo>
                    <a:pt x="1003" y="612"/>
                    <a:pt x="995" y="623"/>
                    <a:pt x="989" y="633"/>
                  </a:cubicBezTo>
                  <a:cubicBezTo>
                    <a:pt x="1024" y="639"/>
                    <a:pt x="1060" y="646"/>
                    <a:pt x="1093" y="654"/>
                  </a:cubicBezTo>
                  <a:cubicBezTo>
                    <a:pt x="1116" y="631"/>
                    <a:pt x="1132" y="602"/>
                    <a:pt x="1151" y="576"/>
                  </a:cubicBezTo>
                  <a:cubicBezTo>
                    <a:pt x="1155" y="571"/>
                    <a:pt x="1149" y="569"/>
                    <a:pt x="1151" y="567"/>
                  </a:cubicBezTo>
                  <a:cubicBezTo>
                    <a:pt x="1153" y="569"/>
                    <a:pt x="1155" y="569"/>
                    <a:pt x="1157" y="567"/>
                  </a:cubicBezTo>
                  <a:cubicBezTo>
                    <a:pt x="1160" y="557"/>
                    <a:pt x="1169" y="548"/>
                    <a:pt x="1176" y="539"/>
                  </a:cubicBezTo>
                  <a:cubicBezTo>
                    <a:pt x="1182" y="531"/>
                    <a:pt x="1188" y="517"/>
                    <a:pt x="1200" y="518"/>
                  </a:cubicBezTo>
                  <a:cubicBezTo>
                    <a:pt x="1192" y="539"/>
                    <a:pt x="1175" y="549"/>
                    <a:pt x="1166" y="568"/>
                  </a:cubicBezTo>
                  <a:cubicBezTo>
                    <a:pt x="1196" y="575"/>
                    <a:pt x="1233" y="574"/>
                    <a:pt x="1260" y="583"/>
                  </a:cubicBezTo>
                  <a:cubicBezTo>
                    <a:pt x="1277" y="553"/>
                    <a:pt x="1297" y="527"/>
                    <a:pt x="1315" y="499"/>
                  </a:cubicBezTo>
                  <a:cubicBezTo>
                    <a:pt x="1294" y="495"/>
                    <a:pt x="1265" y="492"/>
                    <a:pt x="1243" y="484"/>
                  </a:cubicBezTo>
                  <a:cubicBezTo>
                    <a:pt x="1267" y="477"/>
                    <a:pt x="1295" y="490"/>
                    <a:pt x="1319" y="493"/>
                  </a:cubicBezTo>
                  <a:cubicBezTo>
                    <a:pt x="1333" y="483"/>
                    <a:pt x="1340" y="458"/>
                    <a:pt x="1356" y="456"/>
                  </a:cubicBezTo>
                  <a:cubicBezTo>
                    <a:pt x="1355" y="474"/>
                    <a:pt x="1332" y="484"/>
                    <a:pt x="1334" y="495"/>
                  </a:cubicBezTo>
                  <a:cubicBezTo>
                    <a:pt x="1360" y="499"/>
                    <a:pt x="1385" y="510"/>
                    <a:pt x="1411" y="509"/>
                  </a:cubicBezTo>
                  <a:cubicBezTo>
                    <a:pt x="1445" y="440"/>
                    <a:pt x="1489" y="380"/>
                    <a:pt x="1516" y="303"/>
                  </a:cubicBezTo>
                  <a:cubicBezTo>
                    <a:pt x="1508" y="299"/>
                    <a:pt x="1499" y="296"/>
                    <a:pt x="1498" y="289"/>
                  </a:cubicBezTo>
                  <a:cubicBezTo>
                    <a:pt x="1465" y="279"/>
                    <a:pt x="1418" y="270"/>
                    <a:pt x="1387" y="254"/>
                  </a:cubicBezTo>
                  <a:cubicBezTo>
                    <a:pt x="1381" y="256"/>
                    <a:pt x="1383" y="251"/>
                    <a:pt x="1376" y="254"/>
                  </a:cubicBezTo>
                  <a:cubicBezTo>
                    <a:pt x="1369" y="246"/>
                    <a:pt x="1344" y="246"/>
                    <a:pt x="1346" y="239"/>
                  </a:cubicBezTo>
                  <a:cubicBezTo>
                    <a:pt x="1341" y="238"/>
                    <a:pt x="1343" y="243"/>
                    <a:pt x="1339" y="242"/>
                  </a:cubicBezTo>
                  <a:cubicBezTo>
                    <a:pt x="1327" y="237"/>
                    <a:pt x="1316" y="231"/>
                    <a:pt x="1305" y="227"/>
                  </a:cubicBezTo>
                  <a:cubicBezTo>
                    <a:pt x="1292" y="223"/>
                    <a:pt x="1277" y="224"/>
                    <a:pt x="1262" y="220"/>
                  </a:cubicBezTo>
                  <a:cubicBezTo>
                    <a:pt x="1251" y="217"/>
                    <a:pt x="1241" y="209"/>
                    <a:pt x="1229" y="207"/>
                  </a:cubicBezTo>
                  <a:cubicBezTo>
                    <a:pt x="1217" y="204"/>
                    <a:pt x="1205" y="202"/>
                    <a:pt x="1192" y="199"/>
                  </a:cubicBezTo>
                  <a:cubicBezTo>
                    <a:pt x="1166" y="192"/>
                    <a:pt x="1139" y="181"/>
                    <a:pt x="1111" y="181"/>
                  </a:cubicBezTo>
                  <a:cubicBezTo>
                    <a:pt x="1111" y="175"/>
                    <a:pt x="1097" y="177"/>
                    <a:pt x="1088" y="176"/>
                  </a:cubicBezTo>
                  <a:cubicBezTo>
                    <a:pt x="1044" y="162"/>
                    <a:pt x="1000" y="161"/>
                    <a:pt x="956" y="152"/>
                  </a:cubicBezTo>
                  <a:cubicBezTo>
                    <a:pt x="932" y="147"/>
                    <a:pt x="899" y="142"/>
                    <a:pt x="870" y="137"/>
                  </a:cubicBezTo>
                  <a:cubicBezTo>
                    <a:pt x="854" y="134"/>
                    <a:pt x="838" y="128"/>
                    <a:pt x="823" y="125"/>
                  </a:cubicBezTo>
                  <a:cubicBezTo>
                    <a:pt x="791" y="120"/>
                    <a:pt x="758" y="114"/>
                    <a:pt x="729" y="111"/>
                  </a:cubicBezTo>
                  <a:cubicBezTo>
                    <a:pt x="717" y="109"/>
                    <a:pt x="705" y="103"/>
                    <a:pt x="693" y="100"/>
                  </a:cubicBezTo>
                  <a:cubicBezTo>
                    <a:pt x="658" y="91"/>
                    <a:pt x="622" y="89"/>
                    <a:pt x="587" y="81"/>
                  </a:cubicBezTo>
                  <a:cubicBezTo>
                    <a:pt x="555" y="74"/>
                    <a:pt x="523" y="62"/>
                    <a:pt x="494" y="57"/>
                  </a:cubicBezTo>
                  <a:cubicBezTo>
                    <a:pt x="407" y="43"/>
                    <a:pt x="320" y="28"/>
                    <a:pt x="231" y="10"/>
                  </a:cubicBezTo>
                  <a:cubicBezTo>
                    <a:pt x="221" y="30"/>
                    <a:pt x="211" y="52"/>
                    <a:pt x="204" y="72"/>
                  </a:cubicBezTo>
                  <a:cubicBezTo>
                    <a:pt x="209" y="76"/>
                    <a:pt x="216" y="77"/>
                    <a:pt x="222" y="80"/>
                  </a:cubicBezTo>
                  <a:cubicBezTo>
                    <a:pt x="226" y="73"/>
                    <a:pt x="232" y="69"/>
                    <a:pt x="235" y="62"/>
                  </a:cubicBezTo>
                  <a:cubicBezTo>
                    <a:pt x="271" y="43"/>
                    <a:pt x="296" y="100"/>
                    <a:pt x="274" y="133"/>
                  </a:cubicBezTo>
                  <a:cubicBezTo>
                    <a:pt x="265" y="146"/>
                    <a:pt x="240" y="158"/>
                    <a:pt x="224" y="152"/>
                  </a:cubicBezTo>
                  <a:cubicBezTo>
                    <a:pt x="217" y="146"/>
                    <a:pt x="210" y="139"/>
                    <a:pt x="207" y="128"/>
                  </a:cubicBezTo>
                  <a:cubicBezTo>
                    <a:pt x="197" y="129"/>
                    <a:pt x="194" y="124"/>
                    <a:pt x="184" y="125"/>
                  </a:cubicBezTo>
                  <a:cubicBezTo>
                    <a:pt x="174" y="139"/>
                    <a:pt x="169" y="157"/>
                    <a:pt x="162" y="173"/>
                  </a:cubicBezTo>
                  <a:cubicBezTo>
                    <a:pt x="164" y="175"/>
                    <a:pt x="169" y="172"/>
                    <a:pt x="178" y="173"/>
                  </a:cubicBezTo>
                  <a:cubicBezTo>
                    <a:pt x="192" y="193"/>
                    <a:pt x="220" y="164"/>
                    <a:pt x="237" y="184"/>
                  </a:cubicBezTo>
                  <a:cubicBezTo>
                    <a:pt x="246" y="196"/>
                    <a:pt x="243" y="215"/>
                    <a:pt x="240" y="235"/>
                  </a:cubicBezTo>
                  <a:cubicBezTo>
                    <a:pt x="230" y="241"/>
                    <a:pt x="228" y="258"/>
                    <a:pt x="215" y="263"/>
                  </a:cubicBezTo>
                  <a:cubicBezTo>
                    <a:pt x="193" y="271"/>
                    <a:pt x="169" y="259"/>
                    <a:pt x="169" y="232"/>
                  </a:cubicBezTo>
                  <a:cubicBezTo>
                    <a:pt x="164" y="231"/>
                    <a:pt x="153" y="228"/>
                    <a:pt x="145" y="226"/>
                  </a:cubicBezTo>
                  <a:cubicBezTo>
                    <a:pt x="131" y="248"/>
                    <a:pt x="120" y="277"/>
                    <a:pt x="114" y="303"/>
                  </a:cubicBezTo>
                  <a:cubicBezTo>
                    <a:pt x="122" y="304"/>
                    <a:pt x="129" y="308"/>
                    <a:pt x="136" y="310"/>
                  </a:cubicBezTo>
                  <a:cubicBezTo>
                    <a:pt x="143" y="305"/>
                    <a:pt x="149" y="298"/>
                    <a:pt x="154" y="291"/>
                  </a:cubicBezTo>
                  <a:cubicBezTo>
                    <a:pt x="179" y="282"/>
                    <a:pt x="191" y="298"/>
                    <a:pt x="201" y="311"/>
                  </a:cubicBezTo>
                  <a:cubicBezTo>
                    <a:pt x="210" y="352"/>
                    <a:pt x="168" y="394"/>
                    <a:pt x="135" y="373"/>
                  </a:cubicBezTo>
                  <a:cubicBezTo>
                    <a:pt x="133" y="366"/>
                    <a:pt x="129" y="360"/>
                    <a:pt x="128" y="353"/>
                  </a:cubicBezTo>
                  <a:cubicBezTo>
                    <a:pt x="123" y="351"/>
                    <a:pt x="110" y="349"/>
                    <a:pt x="107" y="350"/>
                  </a:cubicBezTo>
                  <a:cubicBezTo>
                    <a:pt x="100" y="363"/>
                    <a:pt x="86" y="389"/>
                    <a:pt x="79" y="412"/>
                  </a:cubicBezTo>
                  <a:close/>
                  <a:moveTo>
                    <a:pt x="1325" y="502"/>
                  </a:moveTo>
                  <a:cubicBezTo>
                    <a:pt x="1305" y="528"/>
                    <a:pt x="1287" y="555"/>
                    <a:pt x="1271" y="585"/>
                  </a:cubicBezTo>
                  <a:cubicBezTo>
                    <a:pt x="1306" y="586"/>
                    <a:pt x="1336" y="597"/>
                    <a:pt x="1368" y="596"/>
                  </a:cubicBezTo>
                  <a:cubicBezTo>
                    <a:pt x="1381" y="573"/>
                    <a:pt x="1394" y="549"/>
                    <a:pt x="1405" y="523"/>
                  </a:cubicBezTo>
                  <a:cubicBezTo>
                    <a:pt x="1381" y="513"/>
                    <a:pt x="1354" y="507"/>
                    <a:pt x="1325" y="502"/>
                  </a:cubicBezTo>
                  <a:close/>
                  <a:moveTo>
                    <a:pt x="1161" y="574"/>
                  </a:moveTo>
                  <a:cubicBezTo>
                    <a:pt x="1142" y="601"/>
                    <a:pt x="1124" y="629"/>
                    <a:pt x="1104" y="656"/>
                  </a:cubicBezTo>
                  <a:cubicBezTo>
                    <a:pt x="1134" y="664"/>
                    <a:pt x="1169" y="667"/>
                    <a:pt x="1201" y="673"/>
                  </a:cubicBezTo>
                  <a:cubicBezTo>
                    <a:pt x="1224" y="650"/>
                    <a:pt x="1233" y="615"/>
                    <a:pt x="1254" y="591"/>
                  </a:cubicBezTo>
                  <a:cubicBezTo>
                    <a:pt x="1227" y="583"/>
                    <a:pt x="1192" y="579"/>
                    <a:pt x="1161" y="574"/>
                  </a:cubicBezTo>
                  <a:close/>
                  <a:moveTo>
                    <a:pt x="1263" y="594"/>
                  </a:moveTo>
                  <a:cubicBezTo>
                    <a:pt x="1250" y="613"/>
                    <a:pt x="1237" y="636"/>
                    <a:pt x="1225" y="657"/>
                  </a:cubicBezTo>
                  <a:cubicBezTo>
                    <a:pt x="1221" y="664"/>
                    <a:pt x="1212" y="670"/>
                    <a:pt x="1215" y="675"/>
                  </a:cubicBezTo>
                  <a:cubicBezTo>
                    <a:pt x="1246" y="684"/>
                    <a:pt x="1285" y="682"/>
                    <a:pt x="1319" y="692"/>
                  </a:cubicBezTo>
                  <a:cubicBezTo>
                    <a:pt x="1331" y="664"/>
                    <a:pt x="1349" y="641"/>
                    <a:pt x="1359" y="611"/>
                  </a:cubicBezTo>
                  <a:cubicBezTo>
                    <a:pt x="1327" y="599"/>
                    <a:pt x="1301" y="598"/>
                    <a:pt x="1263" y="5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6" name="组合 255"/>
          <p:cNvGrpSpPr/>
          <p:nvPr/>
        </p:nvGrpSpPr>
        <p:grpSpPr>
          <a:xfrm>
            <a:off x="542845" y="2928938"/>
            <a:ext cx="1429930" cy="749300"/>
            <a:chOff x="3168650" y="2200275"/>
            <a:chExt cx="1123950" cy="588963"/>
          </a:xfrm>
        </p:grpSpPr>
        <p:sp>
          <p:nvSpPr>
            <p:cNvPr id="206" name="Freeform 156"/>
            <p:cNvSpPr/>
            <p:nvPr/>
          </p:nvSpPr>
          <p:spPr bwMode="auto">
            <a:xfrm>
              <a:off x="3300413" y="2438400"/>
              <a:ext cx="128588" cy="31750"/>
            </a:xfrm>
            <a:custGeom>
              <a:avLst/>
              <a:gdLst>
                <a:gd name="T0" fmla="*/ 199 w 199"/>
                <a:gd name="T1" fmla="*/ 38 h 49"/>
                <a:gd name="T2" fmla="*/ 82 w 199"/>
                <a:gd name="T3" fmla="*/ 32 h 49"/>
                <a:gd name="T4" fmla="*/ 0 w 199"/>
                <a:gd name="T5" fmla="*/ 2 h 49"/>
                <a:gd name="T6" fmla="*/ 199 w 199"/>
                <a:gd name="T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49">
                  <a:moveTo>
                    <a:pt x="199" y="38"/>
                  </a:moveTo>
                  <a:cubicBezTo>
                    <a:pt x="177" y="49"/>
                    <a:pt x="125" y="38"/>
                    <a:pt x="82" y="32"/>
                  </a:cubicBezTo>
                  <a:cubicBezTo>
                    <a:pt x="52" y="27"/>
                    <a:pt x="11" y="24"/>
                    <a:pt x="0" y="2"/>
                  </a:cubicBezTo>
                  <a:cubicBezTo>
                    <a:pt x="58" y="0"/>
                    <a:pt x="144" y="18"/>
                    <a:pt x="199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57"/>
            <p:cNvSpPr>
              <a:spLocks noEditPoints="1"/>
            </p:cNvSpPr>
            <p:nvPr/>
          </p:nvSpPr>
          <p:spPr bwMode="auto">
            <a:xfrm>
              <a:off x="3168650" y="2200275"/>
              <a:ext cx="1123950" cy="588963"/>
            </a:xfrm>
            <a:custGeom>
              <a:avLst/>
              <a:gdLst>
                <a:gd name="T0" fmla="*/ 1728 w 1740"/>
                <a:gd name="T1" fmla="*/ 243 h 912"/>
                <a:gd name="T2" fmla="*/ 1646 w 1740"/>
                <a:gd name="T3" fmla="*/ 354 h 912"/>
                <a:gd name="T4" fmla="*/ 1239 w 1740"/>
                <a:gd name="T5" fmla="*/ 623 h 912"/>
                <a:gd name="T6" fmla="*/ 1010 w 1740"/>
                <a:gd name="T7" fmla="*/ 773 h 912"/>
                <a:gd name="T8" fmla="*/ 718 w 1740"/>
                <a:gd name="T9" fmla="*/ 776 h 912"/>
                <a:gd name="T10" fmla="*/ 615 w 1740"/>
                <a:gd name="T11" fmla="*/ 902 h 912"/>
                <a:gd name="T12" fmla="*/ 624 w 1740"/>
                <a:gd name="T13" fmla="*/ 820 h 912"/>
                <a:gd name="T14" fmla="*/ 545 w 1740"/>
                <a:gd name="T15" fmla="*/ 732 h 912"/>
                <a:gd name="T16" fmla="*/ 9 w 1740"/>
                <a:gd name="T17" fmla="*/ 594 h 912"/>
                <a:gd name="T18" fmla="*/ 9 w 1740"/>
                <a:gd name="T19" fmla="*/ 550 h 912"/>
                <a:gd name="T20" fmla="*/ 114 w 1740"/>
                <a:gd name="T21" fmla="*/ 497 h 912"/>
                <a:gd name="T22" fmla="*/ 94 w 1740"/>
                <a:gd name="T23" fmla="*/ 427 h 912"/>
                <a:gd name="T24" fmla="*/ 47 w 1740"/>
                <a:gd name="T25" fmla="*/ 374 h 912"/>
                <a:gd name="T26" fmla="*/ 392 w 1740"/>
                <a:gd name="T27" fmla="*/ 207 h 912"/>
                <a:gd name="T28" fmla="*/ 641 w 1740"/>
                <a:gd name="T29" fmla="*/ 96 h 912"/>
                <a:gd name="T30" fmla="*/ 741 w 1740"/>
                <a:gd name="T31" fmla="*/ 46 h 912"/>
                <a:gd name="T32" fmla="*/ 975 w 1740"/>
                <a:gd name="T33" fmla="*/ 20 h 912"/>
                <a:gd name="T34" fmla="*/ 1388 w 1740"/>
                <a:gd name="T35" fmla="*/ 67 h 912"/>
                <a:gd name="T36" fmla="*/ 1614 w 1740"/>
                <a:gd name="T37" fmla="*/ 114 h 912"/>
                <a:gd name="T38" fmla="*/ 873 w 1740"/>
                <a:gd name="T39" fmla="*/ 38 h 912"/>
                <a:gd name="T40" fmla="*/ 662 w 1740"/>
                <a:gd name="T41" fmla="*/ 114 h 912"/>
                <a:gd name="T42" fmla="*/ 501 w 1740"/>
                <a:gd name="T43" fmla="*/ 184 h 912"/>
                <a:gd name="T44" fmla="*/ 234 w 1740"/>
                <a:gd name="T45" fmla="*/ 404 h 912"/>
                <a:gd name="T46" fmla="*/ 498 w 1740"/>
                <a:gd name="T47" fmla="*/ 448 h 912"/>
                <a:gd name="T48" fmla="*/ 972 w 1740"/>
                <a:gd name="T49" fmla="*/ 582 h 912"/>
                <a:gd name="T50" fmla="*/ 914 w 1740"/>
                <a:gd name="T51" fmla="*/ 743 h 912"/>
                <a:gd name="T52" fmla="*/ 750 w 1740"/>
                <a:gd name="T53" fmla="*/ 755 h 912"/>
                <a:gd name="T54" fmla="*/ 978 w 1740"/>
                <a:gd name="T55" fmla="*/ 758 h 912"/>
                <a:gd name="T56" fmla="*/ 970 w 1740"/>
                <a:gd name="T57" fmla="*/ 506 h 912"/>
                <a:gd name="T58" fmla="*/ 618 w 1740"/>
                <a:gd name="T59" fmla="*/ 433 h 912"/>
                <a:gd name="T60" fmla="*/ 993 w 1740"/>
                <a:gd name="T61" fmla="*/ 494 h 912"/>
                <a:gd name="T62" fmla="*/ 1057 w 1740"/>
                <a:gd name="T63" fmla="*/ 64 h 912"/>
                <a:gd name="T64" fmla="*/ 1034 w 1740"/>
                <a:gd name="T65" fmla="*/ 720 h 912"/>
                <a:gd name="T66" fmla="*/ 1681 w 1740"/>
                <a:gd name="T67" fmla="*/ 289 h 912"/>
                <a:gd name="T68" fmla="*/ 1582 w 1740"/>
                <a:gd name="T69" fmla="*/ 178 h 912"/>
                <a:gd name="T70" fmla="*/ 1268 w 1740"/>
                <a:gd name="T71" fmla="*/ 377 h 912"/>
                <a:gd name="T72" fmla="*/ 1131 w 1740"/>
                <a:gd name="T73" fmla="*/ 453 h 912"/>
                <a:gd name="T74" fmla="*/ 1034 w 1740"/>
                <a:gd name="T75" fmla="*/ 717 h 912"/>
                <a:gd name="T76" fmla="*/ 337 w 1740"/>
                <a:gd name="T77" fmla="*/ 486 h 912"/>
                <a:gd name="T78" fmla="*/ 135 w 1740"/>
                <a:gd name="T79" fmla="*/ 480 h 912"/>
                <a:gd name="T80" fmla="*/ 193 w 1740"/>
                <a:gd name="T81" fmla="*/ 515 h 912"/>
                <a:gd name="T82" fmla="*/ 164 w 1740"/>
                <a:gd name="T83" fmla="*/ 530 h 912"/>
                <a:gd name="T84" fmla="*/ 164 w 1740"/>
                <a:gd name="T85" fmla="*/ 544 h 912"/>
                <a:gd name="T86" fmla="*/ 592 w 1740"/>
                <a:gd name="T87" fmla="*/ 574 h 912"/>
                <a:gd name="T88" fmla="*/ 665 w 1740"/>
                <a:gd name="T89" fmla="*/ 568 h 912"/>
                <a:gd name="T90" fmla="*/ 785 w 1740"/>
                <a:gd name="T91" fmla="*/ 585 h 912"/>
                <a:gd name="T92" fmla="*/ 797 w 1740"/>
                <a:gd name="T93" fmla="*/ 609 h 912"/>
                <a:gd name="T94" fmla="*/ 946 w 1740"/>
                <a:gd name="T95" fmla="*/ 688 h 912"/>
                <a:gd name="T96" fmla="*/ 964 w 1740"/>
                <a:gd name="T97" fmla="*/ 650 h 912"/>
                <a:gd name="T98" fmla="*/ 961 w 1740"/>
                <a:gd name="T99" fmla="*/ 626 h 912"/>
                <a:gd name="T100" fmla="*/ 108 w 1740"/>
                <a:gd name="T101" fmla="*/ 410 h 912"/>
                <a:gd name="T102" fmla="*/ 299 w 1740"/>
                <a:gd name="T103" fmla="*/ 606 h 912"/>
                <a:gd name="T104" fmla="*/ 29 w 1740"/>
                <a:gd name="T105" fmla="*/ 576 h 912"/>
                <a:gd name="T106" fmla="*/ 554 w 1740"/>
                <a:gd name="T107" fmla="*/ 667 h 912"/>
                <a:gd name="T108" fmla="*/ 586 w 1740"/>
                <a:gd name="T109" fmla="*/ 612 h 912"/>
                <a:gd name="T110" fmla="*/ 568 w 1740"/>
                <a:gd name="T111" fmla="*/ 732 h 912"/>
                <a:gd name="T112" fmla="*/ 521 w 1740"/>
                <a:gd name="T113" fmla="*/ 840 h 912"/>
                <a:gd name="T114" fmla="*/ 633 w 1740"/>
                <a:gd name="T115" fmla="*/ 746 h 912"/>
                <a:gd name="T116" fmla="*/ 677 w 1740"/>
                <a:gd name="T117" fmla="*/ 837 h 912"/>
                <a:gd name="T118" fmla="*/ 764 w 1740"/>
                <a:gd name="T119" fmla="*/ 603 h 912"/>
                <a:gd name="T120" fmla="*/ 586 w 1740"/>
                <a:gd name="T121" fmla="*/ 6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40" h="912">
                  <a:moveTo>
                    <a:pt x="1614" y="114"/>
                  </a:moveTo>
                  <a:cubicBezTo>
                    <a:pt x="1680" y="59"/>
                    <a:pt x="1740" y="185"/>
                    <a:pt x="1728" y="243"/>
                  </a:cubicBezTo>
                  <a:cubicBezTo>
                    <a:pt x="1725" y="255"/>
                    <a:pt x="1714" y="271"/>
                    <a:pt x="1705" y="286"/>
                  </a:cubicBezTo>
                  <a:cubicBezTo>
                    <a:pt x="1685" y="319"/>
                    <a:pt x="1674" y="334"/>
                    <a:pt x="1646" y="354"/>
                  </a:cubicBezTo>
                  <a:cubicBezTo>
                    <a:pt x="1610" y="380"/>
                    <a:pt x="1553" y="405"/>
                    <a:pt x="1523" y="430"/>
                  </a:cubicBezTo>
                  <a:cubicBezTo>
                    <a:pt x="1444" y="510"/>
                    <a:pt x="1325" y="550"/>
                    <a:pt x="1239" y="623"/>
                  </a:cubicBezTo>
                  <a:cubicBezTo>
                    <a:pt x="1192" y="637"/>
                    <a:pt x="1160" y="666"/>
                    <a:pt x="1128" y="694"/>
                  </a:cubicBezTo>
                  <a:cubicBezTo>
                    <a:pt x="1081" y="712"/>
                    <a:pt x="1043" y="739"/>
                    <a:pt x="1010" y="773"/>
                  </a:cubicBezTo>
                  <a:cubicBezTo>
                    <a:pt x="982" y="784"/>
                    <a:pt x="952" y="798"/>
                    <a:pt x="899" y="796"/>
                  </a:cubicBezTo>
                  <a:cubicBezTo>
                    <a:pt x="833" y="793"/>
                    <a:pt x="764" y="787"/>
                    <a:pt x="718" y="776"/>
                  </a:cubicBezTo>
                  <a:cubicBezTo>
                    <a:pt x="724" y="824"/>
                    <a:pt x="694" y="861"/>
                    <a:pt x="662" y="887"/>
                  </a:cubicBezTo>
                  <a:cubicBezTo>
                    <a:pt x="648" y="898"/>
                    <a:pt x="628" y="912"/>
                    <a:pt x="615" y="902"/>
                  </a:cubicBezTo>
                  <a:cubicBezTo>
                    <a:pt x="602" y="859"/>
                    <a:pt x="655" y="843"/>
                    <a:pt x="633" y="799"/>
                  </a:cubicBezTo>
                  <a:cubicBezTo>
                    <a:pt x="628" y="804"/>
                    <a:pt x="629" y="815"/>
                    <a:pt x="624" y="820"/>
                  </a:cubicBezTo>
                  <a:cubicBezTo>
                    <a:pt x="597" y="866"/>
                    <a:pt x="406" y="900"/>
                    <a:pt x="504" y="823"/>
                  </a:cubicBezTo>
                  <a:cubicBezTo>
                    <a:pt x="512" y="786"/>
                    <a:pt x="541" y="763"/>
                    <a:pt x="545" y="732"/>
                  </a:cubicBezTo>
                  <a:cubicBezTo>
                    <a:pt x="535" y="719"/>
                    <a:pt x="511" y="720"/>
                    <a:pt x="501" y="708"/>
                  </a:cubicBezTo>
                  <a:cubicBezTo>
                    <a:pt x="333" y="668"/>
                    <a:pt x="170" y="640"/>
                    <a:pt x="9" y="594"/>
                  </a:cubicBezTo>
                  <a:cubicBezTo>
                    <a:pt x="9" y="589"/>
                    <a:pt x="7" y="586"/>
                    <a:pt x="3" y="585"/>
                  </a:cubicBezTo>
                  <a:cubicBezTo>
                    <a:pt x="0" y="568"/>
                    <a:pt x="8" y="563"/>
                    <a:pt x="9" y="550"/>
                  </a:cubicBezTo>
                  <a:cubicBezTo>
                    <a:pt x="34" y="538"/>
                    <a:pt x="55" y="530"/>
                    <a:pt x="91" y="538"/>
                  </a:cubicBezTo>
                  <a:cubicBezTo>
                    <a:pt x="91" y="527"/>
                    <a:pt x="100" y="505"/>
                    <a:pt x="114" y="497"/>
                  </a:cubicBezTo>
                  <a:cubicBezTo>
                    <a:pt x="85" y="491"/>
                    <a:pt x="92" y="448"/>
                    <a:pt x="117" y="442"/>
                  </a:cubicBezTo>
                  <a:cubicBezTo>
                    <a:pt x="116" y="430"/>
                    <a:pt x="98" y="436"/>
                    <a:pt x="94" y="427"/>
                  </a:cubicBezTo>
                  <a:cubicBezTo>
                    <a:pt x="90" y="418"/>
                    <a:pt x="91" y="412"/>
                    <a:pt x="97" y="407"/>
                  </a:cubicBezTo>
                  <a:cubicBezTo>
                    <a:pt x="74" y="397"/>
                    <a:pt x="46" y="403"/>
                    <a:pt x="47" y="374"/>
                  </a:cubicBezTo>
                  <a:cubicBezTo>
                    <a:pt x="48" y="356"/>
                    <a:pt x="67" y="355"/>
                    <a:pt x="82" y="348"/>
                  </a:cubicBezTo>
                  <a:cubicBezTo>
                    <a:pt x="175" y="303"/>
                    <a:pt x="284" y="256"/>
                    <a:pt x="392" y="207"/>
                  </a:cubicBezTo>
                  <a:cubicBezTo>
                    <a:pt x="458" y="178"/>
                    <a:pt x="517" y="147"/>
                    <a:pt x="583" y="120"/>
                  </a:cubicBezTo>
                  <a:cubicBezTo>
                    <a:pt x="603" y="111"/>
                    <a:pt x="622" y="105"/>
                    <a:pt x="641" y="96"/>
                  </a:cubicBezTo>
                  <a:cubicBezTo>
                    <a:pt x="670" y="83"/>
                    <a:pt x="693" y="67"/>
                    <a:pt x="729" y="58"/>
                  </a:cubicBezTo>
                  <a:cubicBezTo>
                    <a:pt x="733" y="54"/>
                    <a:pt x="737" y="50"/>
                    <a:pt x="741" y="46"/>
                  </a:cubicBezTo>
                  <a:cubicBezTo>
                    <a:pt x="765" y="47"/>
                    <a:pt x="777" y="28"/>
                    <a:pt x="797" y="20"/>
                  </a:cubicBezTo>
                  <a:cubicBezTo>
                    <a:pt x="844" y="0"/>
                    <a:pt x="919" y="14"/>
                    <a:pt x="975" y="20"/>
                  </a:cubicBezTo>
                  <a:cubicBezTo>
                    <a:pt x="1074" y="30"/>
                    <a:pt x="1180" y="53"/>
                    <a:pt x="1280" y="64"/>
                  </a:cubicBezTo>
                  <a:cubicBezTo>
                    <a:pt x="1317" y="68"/>
                    <a:pt x="1353" y="63"/>
                    <a:pt x="1388" y="67"/>
                  </a:cubicBezTo>
                  <a:cubicBezTo>
                    <a:pt x="1468" y="75"/>
                    <a:pt x="1546" y="103"/>
                    <a:pt x="1608" y="105"/>
                  </a:cubicBezTo>
                  <a:cubicBezTo>
                    <a:pt x="1614" y="103"/>
                    <a:pt x="1614" y="109"/>
                    <a:pt x="1614" y="114"/>
                  </a:cubicBezTo>
                  <a:close/>
                  <a:moveTo>
                    <a:pt x="1057" y="64"/>
                  </a:moveTo>
                  <a:cubicBezTo>
                    <a:pt x="994" y="58"/>
                    <a:pt x="933" y="44"/>
                    <a:pt x="873" y="38"/>
                  </a:cubicBezTo>
                  <a:cubicBezTo>
                    <a:pt x="835" y="34"/>
                    <a:pt x="798" y="52"/>
                    <a:pt x="770" y="64"/>
                  </a:cubicBezTo>
                  <a:cubicBezTo>
                    <a:pt x="734" y="80"/>
                    <a:pt x="698" y="97"/>
                    <a:pt x="662" y="114"/>
                  </a:cubicBezTo>
                  <a:cubicBezTo>
                    <a:pt x="621" y="133"/>
                    <a:pt x="575" y="144"/>
                    <a:pt x="533" y="163"/>
                  </a:cubicBezTo>
                  <a:cubicBezTo>
                    <a:pt x="522" y="169"/>
                    <a:pt x="513" y="178"/>
                    <a:pt x="501" y="184"/>
                  </a:cubicBezTo>
                  <a:cubicBezTo>
                    <a:pt x="357" y="250"/>
                    <a:pt x="204" y="303"/>
                    <a:pt x="67" y="380"/>
                  </a:cubicBezTo>
                  <a:cubicBezTo>
                    <a:pt x="125" y="398"/>
                    <a:pt x="182" y="398"/>
                    <a:pt x="234" y="404"/>
                  </a:cubicBezTo>
                  <a:cubicBezTo>
                    <a:pt x="265" y="407"/>
                    <a:pt x="293" y="417"/>
                    <a:pt x="322" y="421"/>
                  </a:cubicBezTo>
                  <a:cubicBezTo>
                    <a:pt x="380" y="430"/>
                    <a:pt x="440" y="437"/>
                    <a:pt x="498" y="448"/>
                  </a:cubicBezTo>
                  <a:cubicBezTo>
                    <a:pt x="561" y="459"/>
                    <a:pt x="618" y="478"/>
                    <a:pt x="677" y="492"/>
                  </a:cubicBezTo>
                  <a:cubicBezTo>
                    <a:pt x="778" y="516"/>
                    <a:pt x="894" y="513"/>
                    <a:pt x="972" y="582"/>
                  </a:cubicBezTo>
                  <a:cubicBezTo>
                    <a:pt x="994" y="610"/>
                    <a:pt x="989" y="653"/>
                    <a:pt x="987" y="685"/>
                  </a:cubicBezTo>
                  <a:cubicBezTo>
                    <a:pt x="964" y="709"/>
                    <a:pt x="953" y="741"/>
                    <a:pt x="914" y="743"/>
                  </a:cubicBezTo>
                  <a:cubicBezTo>
                    <a:pt x="855" y="748"/>
                    <a:pt x="763" y="718"/>
                    <a:pt x="712" y="729"/>
                  </a:cubicBezTo>
                  <a:cubicBezTo>
                    <a:pt x="704" y="753"/>
                    <a:pt x="737" y="752"/>
                    <a:pt x="750" y="755"/>
                  </a:cubicBezTo>
                  <a:cubicBezTo>
                    <a:pt x="785" y="763"/>
                    <a:pt x="809" y="762"/>
                    <a:pt x="844" y="764"/>
                  </a:cubicBezTo>
                  <a:cubicBezTo>
                    <a:pt x="892" y="766"/>
                    <a:pt x="937" y="782"/>
                    <a:pt x="978" y="758"/>
                  </a:cubicBezTo>
                  <a:cubicBezTo>
                    <a:pt x="999" y="728"/>
                    <a:pt x="1025" y="692"/>
                    <a:pt x="1028" y="658"/>
                  </a:cubicBezTo>
                  <a:cubicBezTo>
                    <a:pt x="1032" y="604"/>
                    <a:pt x="1012" y="527"/>
                    <a:pt x="970" y="506"/>
                  </a:cubicBezTo>
                  <a:cubicBezTo>
                    <a:pt x="909" y="477"/>
                    <a:pt x="805" y="473"/>
                    <a:pt x="718" y="465"/>
                  </a:cubicBezTo>
                  <a:cubicBezTo>
                    <a:pt x="685" y="462"/>
                    <a:pt x="638" y="465"/>
                    <a:pt x="618" y="433"/>
                  </a:cubicBezTo>
                  <a:cubicBezTo>
                    <a:pt x="637" y="427"/>
                    <a:pt x="651" y="439"/>
                    <a:pt x="671" y="442"/>
                  </a:cubicBezTo>
                  <a:cubicBezTo>
                    <a:pt x="772" y="458"/>
                    <a:pt x="923" y="445"/>
                    <a:pt x="993" y="494"/>
                  </a:cubicBezTo>
                  <a:cubicBezTo>
                    <a:pt x="1206" y="387"/>
                    <a:pt x="1417" y="278"/>
                    <a:pt x="1590" y="131"/>
                  </a:cubicBezTo>
                  <a:cubicBezTo>
                    <a:pt x="1421" y="118"/>
                    <a:pt x="1248" y="81"/>
                    <a:pt x="1057" y="64"/>
                  </a:cubicBezTo>
                  <a:close/>
                  <a:moveTo>
                    <a:pt x="1034" y="717"/>
                  </a:moveTo>
                  <a:cubicBezTo>
                    <a:pt x="1033" y="720"/>
                    <a:pt x="1030" y="724"/>
                    <a:pt x="1034" y="720"/>
                  </a:cubicBezTo>
                  <a:cubicBezTo>
                    <a:pt x="1222" y="599"/>
                    <a:pt x="1422" y="491"/>
                    <a:pt x="1593" y="354"/>
                  </a:cubicBezTo>
                  <a:cubicBezTo>
                    <a:pt x="1619" y="339"/>
                    <a:pt x="1659" y="318"/>
                    <a:pt x="1681" y="289"/>
                  </a:cubicBezTo>
                  <a:cubicBezTo>
                    <a:pt x="1723" y="238"/>
                    <a:pt x="1693" y="168"/>
                    <a:pt x="1655" y="134"/>
                  </a:cubicBezTo>
                  <a:cubicBezTo>
                    <a:pt x="1619" y="132"/>
                    <a:pt x="1603" y="162"/>
                    <a:pt x="1582" y="178"/>
                  </a:cubicBezTo>
                  <a:cubicBezTo>
                    <a:pt x="1547" y="206"/>
                    <a:pt x="1505" y="224"/>
                    <a:pt x="1473" y="254"/>
                  </a:cubicBezTo>
                  <a:cubicBezTo>
                    <a:pt x="1401" y="293"/>
                    <a:pt x="1337" y="337"/>
                    <a:pt x="1268" y="377"/>
                  </a:cubicBezTo>
                  <a:cubicBezTo>
                    <a:pt x="1234" y="398"/>
                    <a:pt x="1197" y="411"/>
                    <a:pt x="1163" y="430"/>
                  </a:cubicBezTo>
                  <a:cubicBezTo>
                    <a:pt x="1151" y="437"/>
                    <a:pt x="1143" y="447"/>
                    <a:pt x="1131" y="453"/>
                  </a:cubicBezTo>
                  <a:cubicBezTo>
                    <a:pt x="1091" y="473"/>
                    <a:pt x="1049" y="485"/>
                    <a:pt x="1016" y="515"/>
                  </a:cubicBezTo>
                  <a:cubicBezTo>
                    <a:pt x="1061" y="570"/>
                    <a:pt x="1067" y="664"/>
                    <a:pt x="1034" y="717"/>
                  </a:cubicBezTo>
                  <a:close/>
                  <a:moveTo>
                    <a:pt x="138" y="459"/>
                  </a:moveTo>
                  <a:cubicBezTo>
                    <a:pt x="199" y="473"/>
                    <a:pt x="278" y="479"/>
                    <a:pt x="337" y="486"/>
                  </a:cubicBezTo>
                  <a:cubicBezTo>
                    <a:pt x="364" y="489"/>
                    <a:pt x="404" y="487"/>
                    <a:pt x="413" y="512"/>
                  </a:cubicBezTo>
                  <a:cubicBezTo>
                    <a:pt x="327" y="499"/>
                    <a:pt x="225" y="494"/>
                    <a:pt x="135" y="480"/>
                  </a:cubicBezTo>
                  <a:cubicBezTo>
                    <a:pt x="135" y="489"/>
                    <a:pt x="141" y="493"/>
                    <a:pt x="141" y="503"/>
                  </a:cubicBezTo>
                  <a:cubicBezTo>
                    <a:pt x="156" y="503"/>
                    <a:pt x="173" y="512"/>
                    <a:pt x="193" y="515"/>
                  </a:cubicBezTo>
                  <a:cubicBezTo>
                    <a:pt x="240" y="522"/>
                    <a:pt x="299" y="511"/>
                    <a:pt x="322" y="538"/>
                  </a:cubicBezTo>
                  <a:cubicBezTo>
                    <a:pt x="264" y="536"/>
                    <a:pt x="211" y="538"/>
                    <a:pt x="164" y="530"/>
                  </a:cubicBezTo>
                  <a:cubicBezTo>
                    <a:pt x="148" y="527"/>
                    <a:pt x="132" y="512"/>
                    <a:pt x="117" y="524"/>
                  </a:cubicBezTo>
                  <a:cubicBezTo>
                    <a:pt x="113" y="549"/>
                    <a:pt x="150" y="547"/>
                    <a:pt x="164" y="544"/>
                  </a:cubicBezTo>
                  <a:cubicBezTo>
                    <a:pt x="299" y="579"/>
                    <a:pt x="425" y="616"/>
                    <a:pt x="554" y="641"/>
                  </a:cubicBezTo>
                  <a:cubicBezTo>
                    <a:pt x="553" y="619"/>
                    <a:pt x="565" y="585"/>
                    <a:pt x="592" y="574"/>
                  </a:cubicBezTo>
                  <a:cubicBezTo>
                    <a:pt x="554" y="562"/>
                    <a:pt x="507" y="575"/>
                    <a:pt x="489" y="547"/>
                  </a:cubicBezTo>
                  <a:cubicBezTo>
                    <a:pt x="545" y="533"/>
                    <a:pt x="606" y="559"/>
                    <a:pt x="665" y="568"/>
                  </a:cubicBezTo>
                  <a:cubicBezTo>
                    <a:pt x="686" y="571"/>
                    <a:pt x="709" y="567"/>
                    <a:pt x="729" y="571"/>
                  </a:cubicBezTo>
                  <a:cubicBezTo>
                    <a:pt x="747" y="574"/>
                    <a:pt x="766" y="582"/>
                    <a:pt x="785" y="585"/>
                  </a:cubicBezTo>
                  <a:cubicBezTo>
                    <a:pt x="808" y="589"/>
                    <a:pt x="835" y="583"/>
                    <a:pt x="852" y="600"/>
                  </a:cubicBezTo>
                  <a:cubicBezTo>
                    <a:pt x="845" y="621"/>
                    <a:pt x="817" y="608"/>
                    <a:pt x="797" y="609"/>
                  </a:cubicBezTo>
                  <a:cubicBezTo>
                    <a:pt x="770" y="643"/>
                    <a:pt x="713" y="646"/>
                    <a:pt x="712" y="705"/>
                  </a:cubicBezTo>
                  <a:cubicBezTo>
                    <a:pt x="780" y="698"/>
                    <a:pt x="904" y="752"/>
                    <a:pt x="946" y="688"/>
                  </a:cubicBezTo>
                  <a:cubicBezTo>
                    <a:pt x="916" y="678"/>
                    <a:pt x="883" y="688"/>
                    <a:pt x="864" y="667"/>
                  </a:cubicBezTo>
                  <a:cubicBezTo>
                    <a:pt x="894" y="664"/>
                    <a:pt x="966" y="676"/>
                    <a:pt x="964" y="650"/>
                  </a:cubicBezTo>
                  <a:cubicBezTo>
                    <a:pt x="940" y="640"/>
                    <a:pt x="887" y="655"/>
                    <a:pt x="864" y="629"/>
                  </a:cubicBezTo>
                  <a:cubicBezTo>
                    <a:pt x="896" y="624"/>
                    <a:pt x="939" y="626"/>
                    <a:pt x="961" y="626"/>
                  </a:cubicBezTo>
                  <a:cubicBezTo>
                    <a:pt x="950" y="563"/>
                    <a:pt x="885" y="558"/>
                    <a:pt x="826" y="544"/>
                  </a:cubicBezTo>
                  <a:cubicBezTo>
                    <a:pt x="596" y="491"/>
                    <a:pt x="354" y="435"/>
                    <a:pt x="108" y="410"/>
                  </a:cubicBezTo>
                  <a:cubicBezTo>
                    <a:pt x="131" y="412"/>
                    <a:pt x="144" y="437"/>
                    <a:pt x="138" y="459"/>
                  </a:cubicBezTo>
                  <a:close/>
                  <a:moveTo>
                    <a:pt x="299" y="606"/>
                  </a:moveTo>
                  <a:cubicBezTo>
                    <a:pt x="258" y="594"/>
                    <a:pt x="217" y="577"/>
                    <a:pt x="173" y="571"/>
                  </a:cubicBezTo>
                  <a:cubicBezTo>
                    <a:pt x="125" y="563"/>
                    <a:pt x="52" y="543"/>
                    <a:pt x="29" y="576"/>
                  </a:cubicBezTo>
                  <a:cubicBezTo>
                    <a:pt x="190" y="619"/>
                    <a:pt x="392" y="653"/>
                    <a:pt x="554" y="699"/>
                  </a:cubicBezTo>
                  <a:cubicBezTo>
                    <a:pt x="557" y="684"/>
                    <a:pt x="555" y="687"/>
                    <a:pt x="554" y="667"/>
                  </a:cubicBezTo>
                  <a:cubicBezTo>
                    <a:pt x="467" y="644"/>
                    <a:pt x="392" y="632"/>
                    <a:pt x="299" y="606"/>
                  </a:cubicBezTo>
                  <a:close/>
                  <a:moveTo>
                    <a:pt x="586" y="612"/>
                  </a:moveTo>
                  <a:cubicBezTo>
                    <a:pt x="573" y="636"/>
                    <a:pt x="589" y="680"/>
                    <a:pt x="580" y="714"/>
                  </a:cubicBezTo>
                  <a:cubicBezTo>
                    <a:pt x="578" y="721"/>
                    <a:pt x="571" y="725"/>
                    <a:pt x="568" y="732"/>
                  </a:cubicBezTo>
                  <a:cubicBezTo>
                    <a:pt x="562" y="750"/>
                    <a:pt x="561" y="770"/>
                    <a:pt x="554" y="784"/>
                  </a:cubicBezTo>
                  <a:cubicBezTo>
                    <a:pt x="544" y="803"/>
                    <a:pt x="529" y="819"/>
                    <a:pt x="521" y="840"/>
                  </a:cubicBezTo>
                  <a:cubicBezTo>
                    <a:pt x="568" y="834"/>
                    <a:pt x="622" y="808"/>
                    <a:pt x="606" y="758"/>
                  </a:cubicBezTo>
                  <a:cubicBezTo>
                    <a:pt x="615" y="751"/>
                    <a:pt x="622" y="745"/>
                    <a:pt x="633" y="746"/>
                  </a:cubicBezTo>
                  <a:cubicBezTo>
                    <a:pt x="652" y="775"/>
                    <a:pt x="665" y="818"/>
                    <a:pt x="653" y="861"/>
                  </a:cubicBezTo>
                  <a:cubicBezTo>
                    <a:pt x="658" y="850"/>
                    <a:pt x="668" y="845"/>
                    <a:pt x="677" y="837"/>
                  </a:cubicBezTo>
                  <a:cubicBezTo>
                    <a:pt x="706" y="789"/>
                    <a:pt x="669" y="721"/>
                    <a:pt x="691" y="670"/>
                  </a:cubicBezTo>
                  <a:cubicBezTo>
                    <a:pt x="706" y="638"/>
                    <a:pt x="734" y="625"/>
                    <a:pt x="764" y="603"/>
                  </a:cubicBezTo>
                  <a:cubicBezTo>
                    <a:pt x="722" y="586"/>
                    <a:pt x="660" y="589"/>
                    <a:pt x="612" y="576"/>
                  </a:cubicBezTo>
                  <a:cubicBezTo>
                    <a:pt x="611" y="597"/>
                    <a:pt x="594" y="596"/>
                    <a:pt x="586" y="6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8" name="Freeform 158"/>
          <p:cNvSpPr>
            <a:spLocks noEditPoints="1"/>
          </p:cNvSpPr>
          <p:nvPr/>
        </p:nvSpPr>
        <p:spPr bwMode="auto">
          <a:xfrm>
            <a:off x="2751726" y="3610881"/>
            <a:ext cx="561230" cy="638969"/>
          </a:xfrm>
          <a:custGeom>
            <a:avLst/>
            <a:gdLst>
              <a:gd name="T0" fmla="*/ 409 w 726"/>
              <a:gd name="T1" fmla="*/ 256 h 826"/>
              <a:gd name="T2" fmla="*/ 717 w 726"/>
              <a:gd name="T3" fmla="*/ 156 h 826"/>
              <a:gd name="T4" fmla="*/ 667 w 726"/>
              <a:gd name="T5" fmla="*/ 437 h 826"/>
              <a:gd name="T6" fmla="*/ 578 w 726"/>
              <a:gd name="T7" fmla="*/ 755 h 826"/>
              <a:gd name="T8" fmla="*/ 292 w 726"/>
              <a:gd name="T9" fmla="*/ 756 h 826"/>
              <a:gd name="T10" fmla="*/ 93 w 726"/>
              <a:gd name="T11" fmla="*/ 811 h 826"/>
              <a:gd name="T12" fmla="*/ 63 w 726"/>
              <a:gd name="T13" fmla="*/ 733 h 826"/>
              <a:gd name="T14" fmla="*/ 147 w 726"/>
              <a:gd name="T15" fmla="*/ 427 h 826"/>
              <a:gd name="T16" fmla="*/ 88 w 726"/>
              <a:gd name="T17" fmla="*/ 211 h 826"/>
              <a:gd name="T18" fmla="*/ 312 w 726"/>
              <a:gd name="T19" fmla="*/ 82 h 826"/>
              <a:gd name="T20" fmla="*/ 301 w 726"/>
              <a:gd name="T21" fmla="*/ 321 h 826"/>
              <a:gd name="T22" fmla="*/ 63 w 726"/>
              <a:gd name="T23" fmla="*/ 632 h 826"/>
              <a:gd name="T24" fmla="*/ 26 w 726"/>
              <a:gd name="T25" fmla="*/ 494 h 826"/>
              <a:gd name="T26" fmla="*/ 167 w 726"/>
              <a:gd name="T27" fmla="*/ 598 h 826"/>
              <a:gd name="T28" fmla="*/ 361 w 726"/>
              <a:gd name="T29" fmla="*/ 469 h 826"/>
              <a:gd name="T30" fmla="*/ 371 w 726"/>
              <a:gd name="T31" fmla="*/ 455 h 826"/>
              <a:gd name="T32" fmla="*/ 23 w 726"/>
              <a:gd name="T33" fmla="*/ 473 h 826"/>
              <a:gd name="T34" fmla="*/ 65 w 726"/>
              <a:gd name="T35" fmla="*/ 791 h 826"/>
              <a:gd name="T36" fmla="*/ 100 w 726"/>
              <a:gd name="T37" fmla="*/ 686 h 826"/>
              <a:gd name="T38" fmla="*/ 53 w 726"/>
              <a:gd name="T39" fmla="*/ 495 h 826"/>
              <a:gd name="T40" fmla="*/ 244 w 726"/>
              <a:gd name="T41" fmla="*/ 223 h 826"/>
              <a:gd name="T42" fmla="*/ 166 w 726"/>
              <a:gd name="T43" fmla="*/ 41 h 826"/>
              <a:gd name="T44" fmla="*/ 115 w 726"/>
              <a:gd name="T45" fmla="*/ 231 h 826"/>
              <a:gd name="T46" fmla="*/ 56 w 726"/>
              <a:gd name="T47" fmla="*/ 150 h 826"/>
              <a:gd name="T48" fmla="*/ 67 w 726"/>
              <a:gd name="T49" fmla="*/ 92 h 826"/>
              <a:gd name="T50" fmla="*/ 225 w 726"/>
              <a:gd name="T51" fmla="*/ 181 h 826"/>
              <a:gd name="T52" fmla="*/ 286 w 726"/>
              <a:gd name="T53" fmla="*/ 338 h 826"/>
              <a:gd name="T54" fmla="*/ 110 w 726"/>
              <a:gd name="T55" fmla="*/ 791 h 826"/>
              <a:gd name="T56" fmla="*/ 195 w 726"/>
              <a:gd name="T57" fmla="*/ 381 h 826"/>
              <a:gd name="T58" fmla="*/ 209 w 726"/>
              <a:gd name="T59" fmla="*/ 171 h 826"/>
              <a:gd name="T60" fmla="*/ 225 w 726"/>
              <a:gd name="T61" fmla="*/ 749 h 826"/>
              <a:gd name="T62" fmla="*/ 219 w 726"/>
              <a:gd name="T63" fmla="*/ 786 h 826"/>
              <a:gd name="T64" fmla="*/ 358 w 726"/>
              <a:gd name="T65" fmla="*/ 573 h 826"/>
              <a:gd name="T66" fmla="*/ 486 w 726"/>
              <a:gd name="T67" fmla="*/ 131 h 826"/>
              <a:gd name="T68" fmla="*/ 538 w 726"/>
              <a:gd name="T69" fmla="*/ 317 h 826"/>
              <a:gd name="T70" fmla="*/ 523 w 726"/>
              <a:gd name="T71" fmla="*/ 557 h 826"/>
              <a:gd name="T72" fmla="*/ 570 w 726"/>
              <a:gd name="T73" fmla="*/ 282 h 826"/>
              <a:gd name="T74" fmla="*/ 512 w 726"/>
              <a:gd name="T75" fmla="*/ 91 h 826"/>
              <a:gd name="T76" fmla="*/ 389 w 726"/>
              <a:gd name="T77" fmla="*/ 212 h 826"/>
              <a:gd name="T78" fmla="*/ 262 w 726"/>
              <a:gd name="T79" fmla="*/ 740 h 826"/>
              <a:gd name="T80" fmla="*/ 496 w 726"/>
              <a:gd name="T81" fmla="*/ 456 h 826"/>
              <a:gd name="T82" fmla="*/ 446 w 726"/>
              <a:gd name="T83" fmla="*/ 402 h 826"/>
              <a:gd name="T84" fmla="*/ 528 w 726"/>
              <a:gd name="T85" fmla="*/ 296 h 826"/>
              <a:gd name="T86" fmla="*/ 438 w 726"/>
              <a:gd name="T87" fmla="*/ 189 h 826"/>
              <a:gd name="T88" fmla="*/ 491 w 726"/>
              <a:gd name="T89" fmla="*/ 301 h 826"/>
              <a:gd name="T90" fmla="*/ 498 w 726"/>
              <a:gd name="T91" fmla="*/ 709 h 826"/>
              <a:gd name="T92" fmla="*/ 567 w 726"/>
              <a:gd name="T93" fmla="*/ 678 h 826"/>
              <a:gd name="T94" fmla="*/ 616 w 726"/>
              <a:gd name="T95" fmla="*/ 442 h 826"/>
              <a:gd name="T96" fmla="*/ 559 w 726"/>
              <a:gd name="T97" fmla="*/ 421 h 826"/>
              <a:gd name="T98" fmla="*/ 545 w 726"/>
              <a:gd name="T99" fmla="*/ 74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6" h="826">
                <a:moveTo>
                  <a:pt x="328" y="396"/>
                </a:moveTo>
                <a:cubicBezTo>
                  <a:pt x="348" y="393"/>
                  <a:pt x="373" y="386"/>
                  <a:pt x="391" y="390"/>
                </a:cubicBezTo>
                <a:cubicBezTo>
                  <a:pt x="404" y="359"/>
                  <a:pt x="420" y="331"/>
                  <a:pt x="430" y="297"/>
                </a:cubicBezTo>
                <a:cubicBezTo>
                  <a:pt x="420" y="285"/>
                  <a:pt x="416" y="274"/>
                  <a:pt x="409" y="256"/>
                </a:cubicBezTo>
                <a:cubicBezTo>
                  <a:pt x="390" y="231"/>
                  <a:pt x="337" y="189"/>
                  <a:pt x="381" y="166"/>
                </a:cubicBezTo>
                <a:cubicBezTo>
                  <a:pt x="411" y="97"/>
                  <a:pt x="544" y="50"/>
                  <a:pt x="638" y="82"/>
                </a:cubicBezTo>
                <a:cubicBezTo>
                  <a:pt x="649" y="86"/>
                  <a:pt x="666" y="98"/>
                  <a:pt x="678" y="105"/>
                </a:cubicBezTo>
                <a:cubicBezTo>
                  <a:pt x="702" y="119"/>
                  <a:pt x="726" y="124"/>
                  <a:pt x="717" y="156"/>
                </a:cubicBezTo>
                <a:cubicBezTo>
                  <a:pt x="670" y="205"/>
                  <a:pt x="630" y="250"/>
                  <a:pt x="583" y="300"/>
                </a:cubicBezTo>
                <a:cubicBezTo>
                  <a:pt x="571" y="334"/>
                  <a:pt x="567" y="365"/>
                  <a:pt x="559" y="402"/>
                </a:cubicBezTo>
                <a:cubicBezTo>
                  <a:pt x="593" y="388"/>
                  <a:pt x="622" y="408"/>
                  <a:pt x="657" y="414"/>
                </a:cubicBezTo>
                <a:cubicBezTo>
                  <a:pt x="659" y="422"/>
                  <a:pt x="664" y="429"/>
                  <a:pt x="667" y="437"/>
                </a:cubicBezTo>
                <a:cubicBezTo>
                  <a:pt x="644" y="517"/>
                  <a:pt x="598" y="585"/>
                  <a:pt x="587" y="669"/>
                </a:cubicBezTo>
                <a:cubicBezTo>
                  <a:pt x="603" y="675"/>
                  <a:pt x="598" y="669"/>
                  <a:pt x="617" y="671"/>
                </a:cubicBezTo>
                <a:cubicBezTo>
                  <a:pt x="636" y="699"/>
                  <a:pt x="635" y="749"/>
                  <a:pt x="595" y="757"/>
                </a:cubicBezTo>
                <a:cubicBezTo>
                  <a:pt x="592" y="758"/>
                  <a:pt x="586" y="755"/>
                  <a:pt x="578" y="755"/>
                </a:cubicBezTo>
                <a:cubicBezTo>
                  <a:pt x="556" y="755"/>
                  <a:pt x="536" y="768"/>
                  <a:pt x="529" y="750"/>
                </a:cubicBezTo>
                <a:cubicBezTo>
                  <a:pt x="512" y="755"/>
                  <a:pt x="496" y="751"/>
                  <a:pt x="477" y="749"/>
                </a:cubicBezTo>
                <a:cubicBezTo>
                  <a:pt x="471" y="745"/>
                  <a:pt x="473" y="740"/>
                  <a:pt x="470" y="735"/>
                </a:cubicBezTo>
                <a:cubicBezTo>
                  <a:pt x="415" y="736"/>
                  <a:pt x="348" y="758"/>
                  <a:pt x="292" y="756"/>
                </a:cubicBezTo>
                <a:cubicBezTo>
                  <a:pt x="286" y="775"/>
                  <a:pt x="260" y="787"/>
                  <a:pt x="239" y="788"/>
                </a:cubicBezTo>
                <a:cubicBezTo>
                  <a:pt x="239" y="792"/>
                  <a:pt x="233" y="798"/>
                  <a:pt x="231" y="805"/>
                </a:cubicBezTo>
                <a:cubicBezTo>
                  <a:pt x="197" y="826"/>
                  <a:pt x="144" y="811"/>
                  <a:pt x="113" y="822"/>
                </a:cubicBezTo>
                <a:cubicBezTo>
                  <a:pt x="109" y="816"/>
                  <a:pt x="98" y="817"/>
                  <a:pt x="93" y="811"/>
                </a:cubicBezTo>
                <a:cubicBezTo>
                  <a:pt x="92" y="805"/>
                  <a:pt x="90" y="802"/>
                  <a:pt x="92" y="796"/>
                </a:cubicBezTo>
                <a:cubicBezTo>
                  <a:pt x="86" y="799"/>
                  <a:pt x="87" y="807"/>
                  <a:pt x="82" y="810"/>
                </a:cubicBezTo>
                <a:cubicBezTo>
                  <a:pt x="43" y="822"/>
                  <a:pt x="27" y="767"/>
                  <a:pt x="39" y="741"/>
                </a:cubicBezTo>
                <a:cubicBezTo>
                  <a:pt x="50" y="741"/>
                  <a:pt x="51" y="732"/>
                  <a:pt x="63" y="733"/>
                </a:cubicBezTo>
                <a:cubicBezTo>
                  <a:pt x="57" y="691"/>
                  <a:pt x="50" y="648"/>
                  <a:pt x="39" y="604"/>
                </a:cubicBezTo>
                <a:cubicBezTo>
                  <a:pt x="28" y="560"/>
                  <a:pt x="8" y="525"/>
                  <a:pt x="5" y="483"/>
                </a:cubicBezTo>
                <a:cubicBezTo>
                  <a:pt x="0" y="425"/>
                  <a:pt x="111" y="444"/>
                  <a:pt x="143" y="428"/>
                </a:cubicBezTo>
                <a:cubicBezTo>
                  <a:pt x="145" y="427"/>
                  <a:pt x="144" y="426"/>
                  <a:pt x="147" y="427"/>
                </a:cubicBezTo>
                <a:cubicBezTo>
                  <a:pt x="139" y="407"/>
                  <a:pt x="143" y="382"/>
                  <a:pt x="138" y="360"/>
                </a:cubicBezTo>
                <a:cubicBezTo>
                  <a:pt x="136" y="349"/>
                  <a:pt x="131" y="332"/>
                  <a:pt x="129" y="321"/>
                </a:cubicBezTo>
                <a:cubicBezTo>
                  <a:pt x="126" y="307"/>
                  <a:pt x="118" y="296"/>
                  <a:pt x="114" y="283"/>
                </a:cubicBezTo>
                <a:cubicBezTo>
                  <a:pt x="105" y="255"/>
                  <a:pt x="104" y="230"/>
                  <a:pt x="88" y="211"/>
                </a:cubicBezTo>
                <a:cubicBezTo>
                  <a:pt x="69" y="189"/>
                  <a:pt x="39" y="178"/>
                  <a:pt x="20" y="155"/>
                </a:cubicBezTo>
                <a:cubicBezTo>
                  <a:pt x="13" y="146"/>
                  <a:pt x="12" y="134"/>
                  <a:pt x="0" y="127"/>
                </a:cubicBezTo>
                <a:cubicBezTo>
                  <a:pt x="11" y="26"/>
                  <a:pt x="196" y="0"/>
                  <a:pt x="271" y="46"/>
                </a:cubicBezTo>
                <a:cubicBezTo>
                  <a:pt x="289" y="57"/>
                  <a:pt x="306" y="71"/>
                  <a:pt x="312" y="82"/>
                </a:cubicBezTo>
                <a:cubicBezTo>
                  <a:pt x="314" y="85"/>
                  <a:pt x="317" y="93"/>
                  <a:pt x="317" y="96"/>
                </a:cubicBezTo>
                <a:cubicBezTo>
                  <a:pt x="318" y="113"/>
                  <a:pt x="303" y="129"/>
                  <a:pt x="295" y="142"/>
                </a:cubicBezTo>
                <a:cubicBezTo>
                  <a:pt x="282" y="164"/>
                  <a:pt x="263" y="200"/>
                  <a:pt x="263" y="217"/>
                </a:cubicBezTo>
                <a:cubicBezTo>
                  <a:pt x="263" y="257"/>
                  <a:pt x="289" y="288"/>
                  <a:pt x="301" y="321"/>
                </a:cubicBezTo>
                <a:cubicBezTo>
                  <a:pt x="311" y="349"/>
                  <a:pt x="312" y="369"/>
                  <a:pt x="328" y="396"/>
                </a:cubicBezTo>
                <a:close/>
                <a:moveTo>
                  <a:pt x="25" y="503"/>
                </a:moveTo>
                <a:cubicBezTo>
                  <a:pt x="24" y="504"/>
                  <a:pt x="23" y="504"/>
                  <a:pt x="24" y="505"/>
                </a:cubicBezTo>
                <a:cubicBezTo>
                  <a:pt x="34" y="545"/>
                  <a:pt x="55" y="588"/>
                  <a:pt x="63" y="632"/>
                </a:cubicBezTo>
                <a:cubicBezTo>
                  <a:pt x="69" y="667"/>
                  <a:pt x="73" y="706"/>
                  <a:pt x="92" y="737"/>
                </a:cubicBezTo>
                <a:cubicBezTo>
                  <a:pt x="83" y="671"/>
                  <a:pt x="58" y="608"/>
                  <a:pt x="49" y="550"/>
                </a:cubicBezTo>
                <a:cubicBezTo>
                  <a:pt x="47" y="545"/>
                  <a:pt x="42" y="544"/>
                  <a:pt x="40" y="538"/>
                </a:cubicBezTo>
                <a:cubicBezTo>
                  <a:pt x="38" y="520"/>
                  <a:pt x="32" y="506"/>
                  <a:pt x="26" y="494"/>
                </a:cubicBezTo>
                <a:cubicBezTo>
                  <a:pt x="31" y="493"/>
                  <a:pt x="30" y="488"/>
                  <a:pt x="28" y="486"/>
                </a:cubicBezTo>
                <a:cubicBezTo>
                  <a:pt x="68" y="461"/>
                  <a:pt x="109" y="476"/>
                  <a:pt x="150" y="476"/>
                </a:cubicBezTo>
                <a:cubicBezTo>
                  <a:pt x="162" y="476"/>
                  <a:pt x="178" y="468"/>
                  <a:pt x="188" y="478"/>
                </a:cubicBezTo>
                <a:cubicBezTo>
                  <a:pt x="191" y="522"/>
                  <a:pt x="163" y="562"/>
                  <a:pt x="167" y="598"/>
                </a:cubicBezTo>
                <a:cubicBezTo>
                  <a:pt x="148" y="631"/>
                  <a:pt x="145" y="692"/>
                  <a:pt x="129" y="736"/>
                </a:cubicBezTo>
                <a:cubicBezTo>
                  <a:pt x="173" y="737"/>
                  <a:pt x="205" y="729"/>
                  <a:pt x="243" y="732"/>
                </a:cubicBezTo>
                <a:cubicBezTo>
                  <a:pt x="261" y="702"/>
                  <a:pt x="279" y="671"/>
                  <a:pt x="288" y="633"/>
                </a:cubicBezTo>
                <a:cubicBezTo>
                  <a:pt x="316" y="581"/>
                  <a:pt x="340" y="522"/>
                  <a:pt x="361" y="469"/>
                </a:cubicBezTo>
                <a:cubicBezTo>
                  <a:pt x="331" y="467"/>
                  <a:pt x="301" y="477"/>
                  <a:pt x="271" y="480"/>
                </a:cubicBezTo>
                <a:cubicBezTo>
                  <a:pt x="255" y="481"/>
                  <a:pt x="234" y="486"/>
                  <a:pt x="218" y="479"/>
                </a:cubicBezTo>
                <a:cubicBezTo>
                  <a:pt x="257" y="452"/>
                  <a:pt x="316" y="467"/>
                  <a:pt x="357" y="450"/>
                </a:cubicBezTo>
                <a:cubicBezTo>
                  <a:pt x="362" y="452"/>
                  <a:pt x="365" y="456"/>
                  <a:pt x="371" y="455"/>
                </a:cubicBezTo>
                <a:cubicBezTo>
                  <a:pt x="375" y="434"/>
                  <a:pt x="383" y="423"/>
                  <a:pt x="387" y="406"/>
                </a:cubicBezTo>
                <a:cubicBezTo>
                  <a:pt x="334" y="411"/>
                  <a:pt x="294" y="414"/>
                  <a:pt x="248" y="419"/>
                </a:cubicBezTo>
                <a:cubicBezTo>
                  <a:pt x="176" y="428"/>
                  <a:pt x="96" y="468"/>
                  <a:pt x="40" y="462"/>
                </a:cubicBezTo>
                <a:cubicBezTo>
                  <a:pt x="35" y="466"/>
                  <a:pt x="27" y="469"/>
                  <a:pt x="23" y="473"/>
                </a:cubicBezTo>
                <a:cubicBezTo>
                  <a:pt x="24" y="487"/>
                  <a:pt x="25" y="491"/>
                  <a:pt x="25" y="503"/>
                </a:cubicBezTo>
                <a:close/>
                <a:moveTo>
                  <a:pt x="65" y="791"/>
                </a:moveTo>
                <a:cubicBezTo>
                  <a:pt x="85" y="789"/>
                  <a:pt x="77" y="732"/>
                  <a:pt x="52" y="756"/>
                </a:cubicBezTo>
                <a:cubicBezTo>
                  <a:pt x="52" y="767"/>
                  <a:pt x="52" y="786"/>
                  <a:pt x="65" y="791"/>
                </a:cubicBezTo>
                <a:close/>
                <a:moveTo>
                  <a:pt x="55" y="517"/>
                </a:moveTo>
                <a:cubicBezTo>
                  <a:pt x="59" y="527"/>
                  <a:pt x="63" y="532"/>
                  <a:pt x="62" y="545"/>
                </a:cubicBezTo>
                <a:cubicBezTo>
                  <a:pt x="70" y="567"/>
                  <a:pt x="77" y="595"/>
                  <a:pt x="82" y="623"/>
                </a:cubicBezTo>
                <a:cubicBezTo>
                  <a:pt x="87" y="645"/>
                  <a:pt x="95" y="665"/>
                  <a:pt x="100" y="686"/>
                </a:cubicBezTo>
                <a:cubicBezTo>
                  <a:pt x="105" y="705"/>
                  <a:pt x="99" y="732"/>
                  <a:pt x="120" y="738"/>
                </a:cubicBezTo>
                <a:cubicBezTo>
                  <a:pt x="120" y="731"/>
                  <a:pt x="112" y="734"/>
                  <a:pt x="113" y="726"/>
                </a:cubicBezTo>
                <a:cubicBezTo>
                  <a:pt x="130" y="656"/>
                  <a:pt x="155" y="574"/>
                  <a:pt x="170" y="495"/>
                </a:cubicBezTo>
                <a:cubicBezTo>
                  <a:pt x="138" y="489"/>
                  <a:pt x="86" y="481"/>
                  <a:pt x="53" y="495"/>
                </a:cubicBezTo>
                <a:cubicBezTo>
                  <a:pt x="55" y="502"/>
                  <a:pt x="61" y="519"/>
                  <a:pt x="55" y="517"/>
                </a:cubicBezTo>
                <a:close/>
                <a:moveTo>
                  <a:pt x="286" y="338"/>
                </a:moveTo>
                <a:cubicBezTo>
                  <a:pt x="284" y="331"/>
                  <a:pt x="285" y="323"/>
                  <a:pt x="282" y="316"/>
                </a:cubicBezTo>
                <a:cubicBezTo>
                  <a:pt x="271" y="284"/>
                  <a:pt x="247" y="249"/>
                  <a:pt x="244" y="223"/>
                </a:cubicBezTo>
                <a:cubicBezTo>
                  <a:pt x="240" y="180"/>
                  <a:pt x="290" y="137"/>
                  <a:pt x="298" y="109"/>
                </a:cubicBezTo>
                <a:cubicBezTo>
                  <a:pt x="304" y="87"/>
                  <a:pt x="280" y="79"/>
                  <a:pt x="261" y="66"/>
                </a:cubicBezTo>
                <a:cubicBezTo>
                  <a:pt x="257" y="62"/>
                  <a:pt x="254" y="56"/>
                  <a:pt x="251" y="53"/>
                </a:cubicBezTo>
                <a:cubicBezTo>
                  <a:pt x="233" y="43"/>
                  <a:pt x="197" y="39"/>
                  <a:pt x="166" y="41"/>
                </a:cubicBezTo>
                <a:cubicBezTo>
                  <a:pt x="100" y="44"/>
                  <a:pt x="54" y="64"/>
                  <a:pt x="27" y="94"/>
                </a:cubicBezTo>
                <a:cubicBezTo>
                  <a:pt x="14" y="119"/>
                  <a:pt x="28" y="140"/>
                  <a:pt x="47" y="160"/>
                </a:cubicBezTo>
                <a:cubicBezTo>
                  <a:pt x="69" y="183"/>
                  <a:pt x="106" y="194"/>
                  <a:pt x="115" y="220"/>
                </a:cubicBezTo>
                <a:cubicBezTo>
                  <a:pt x="116" y="223"/>
                  <a:pt x="114" y="228"/>
                  <a:pt x="115" y="231"/>
                </a:cubicBezTo>
                <a:cubicBezTo>
                  <a:pt x="124" y="288"/>
                  <a:pt x="164" y="356"/>
                  <a:pt x="158" y="420"/>
                </a:cubicBezTo>
                <a:cubicBezTo>
                  <a:pt x="163" y="423"/>
                  <a:pt x="177" y="421"/>
                  <a:pt x="182" y="418"/>
                </a:cubicBezTo>
                <a:cubicBezTo>
                  <a:pt x="174" y="360"/>
                  <a:pt x="161" y="280"/>
                  <a:pt x="143" y="215"/>
                </a:cubicBezTo>
                <a:cubicBezTo>
                  <a:pt x="120" y="191"/>
                  <a:pt x="81" y="172"/>
                  <a:pt x="56" y="150"/>
                </a:cubicBezTo>
                <a:cubicBezTo>
                  <a:pt x="51" y="146"/>
                  <a:pt x="45" y="140"/>
                  <a:pt x="45" y="134"/>
                </a:cubicBezTo>
                <a:cubicBezTo>
                  <a:pt x="43" y="124"/>
                  <a:pt x="56" y="101"/>
                  <a:pt x="60" y="97"/>
                </a:cubicBezTo>
                <a:cubicBezTo>
                  <a:pt x="61" y="96"/>
                  <a:pt x="64" y="99"/>
                  <a:pt x="66" y="98"/>
                </a:cubicBezTo>
                <a:cubicBezTo>
                  <a:pt x="67" y="97"/>
                  <a:pt x="66" y="93"/>
                  <a:pt x="67" y="92"/>
                </a:cubicBezTo>
                <a:cubicBezTo>
                  <a:pt x="77" y="83"/>
                  <a:pt x="93" y="70"/>
                  <a:pt x="101" y="68"/>
                </a:cubicBezTo>
                <a:cubicBezTo>
                  <a:pt x="144" y="58"/>
                  <a:pt x="210" y="67"/>
                  <a:pt x="248" y="78"/>
                </a:cubicBezTo>
                <a:cubicBezTo>
                  <a:pt x="257" y="90"/>
                  <a:pt x="267" y="99"/>
                  <a:pt x="274" y="114"/>
                </a:cubicBezTo>
                <a:cubicBezTo>
                  <a:pt x="257" y="136"/>
                  <a:pt x="246" y="162"/>
                  <a:pt x="225" y="181"/>
                </a:cubicBezTo>
                <a:cubicBezTo>
                  <a:pt x="221" y="197"/>
                  <a:pt x="213" y="210"/>
                  <a:pt x="219" y="229"/>
                </a:cubicBezTo>
                <a:cubicBezTo>
                  <a:pt x="229" y="268"/>
                  <a:pt x="263" y="323"/>
                  <a:pt x="279" y="361"/>
                </a:cubicBezTo>
                <a:cubicBezTo>
                  <a:pt x="285" y="376"/>
                  <a:pt x="288" y="399"/>
                  <a:pt x="305" y="399"/>
                </a:cubicBezTo>
                <a:cubicBezTo>
                  <a:pt x="308" y="384"/>
                  <a:pt x="293" y="360"/>
                  <a:pt x="286" y="338"/>
                </a:cubicBezTo>
                <a:close/>
                <a:moveTo>
                  <a:pt x="110" y="791"/>
                </a:moveTo>
                <a:cubicBezTo>
                  <a:pt x="117" y="789"/>
                  <a:pt x="118" y="793"/>
                  <a:pt x="125" y="791"/>
                </a:cubicBezTo>
                <a:cubicBezTo>
                  <a:pt x="129" y="783"/>
                  <a:pt x="124" y="772"/>
                  <a:pt x="121" y="767"/>
                </a:cubicBezTo>
                <a:cubicBezTo>
                  <a:pt x="105" y="772"/>
                  <a:pt x="108" y="776"/>
                  <a:pt x="110" y="791"/>
                </a:cubicBezTo>
                <a:close/>
                <a:moveTo>
                  <a:pt x="157" y="80"/>
                </a:moveTo>
                <a:cubicBezTo>
                  <a:pt x="108" y="80"/>
                  <a:pt x="80" y="98"/>
                  <a:pt x="65" y="130"/>
                </a:cubicBezTo>
                <a:cubicBezTo>
                  <a:pt x="89" y="158"/>
                  <a:pt x="123" y="183"/>
                  <a:pt x="155" y="195"/>
                </a:cubicBezTo>
                <a:cubicBezTo>
                  <a:pt x="176" y="250"/>
                  <a:pt x="177" y="315"/>
                  <a:pt x="195" y="381"/>
                </a:cubicBezTo>
                <a:cubicBezTo>
                  <a:pt x="192" y="382"/>
                  <a:pt x="192" y="405"/>
                  <a:pt x="197" y="413"/>
                </a:cubicBezTo>
                <a:cubicBezTo>
                  <a:pt x="227" y="406"/>
                  <a:pt x="251" y="404"/>
                  <a:pt x="279" y="401"/>
                </a:cubicBezTo>
                <a:cubicBezTo>
                  <a:pt x="257" y="329"/>
                  <a:pt x="210" y="273"/>
                  <a:pt x="196" y="193"/>
                </a:cubicBezTo>
                <a:cubicBezTo>
                  <a:pt x="207" y="191"/>
                  <a:pt x="202" y="179"/>
                  <a:pt x="209" y="171"/>
                </a:cubicBezTo>
                <a:cubicBezTo>
                  <a:pt x="229" y="155"/>
                  <a:pt x="243" y="135"/>
                  <a:pt x="248" y="107"/>
                </a:cubicBezTo>
                <a:cubicBezTo>
                  <a:pt x="232" y="86"/>
                  <a:pt x="194" y="79"/>
                  <a:pt x="157" y="80"/>
                </a:cubicBezTo>
                <a:close/>
                <a:moveTo>
                  <a:pt x="219" y="786"/>
                </a:moveTo>
                <a:cubicBezTo>
                  <a:pt x="226" y="773"/>
                  <a:pt x="226" y="759"/>
                  <a:pt x="225" y="749"/>
                </a:cubicBezTo>
                <a:cubicBezTo>
                  <a:pt x="196" y="757"/>
                  <a:pt x="158" y="745"/>
                  <a:pt x="133" y="756"/>
                </a:cubicBezTo>
                <a:cubicBezTo>
                  <a:pt x="140" y="767"/>
                  <a:pt x="144" y="785"/>
                  <a:pt x="145" y="797"/>
                </a:cubicBezTo>
                <a:cubicBezTo>
                  <a:pt x="168" y="796"/>
                  <a:pt x="198" y="804"/>
                  <a:pt x="208" y="787"/>
                </a:cubicBezTo>
                <a:cubicBezTo>
                  <a:pt x="213" y="793"/>
                  <a:pt x="214" y="779"/>
                  <a:pt x="219" y="786"/>
                </a:cubicBezTo>
                <a:close/>
                <a:moveTo>
                  <a:pt x="292" y="714"/>
                </a:moveTo>
                <a:cubicBezTo>
                  <a:pt x="305" y="685"/>
                  <a:pt x="317" y="658"/>
                  <a:pt x="329" y="629"/>
                </a:cubicBezTo>
                <a:cubicBezTo>
                  <a:pt x="336" y="614"/>
                  <a:pt x="348" y="601"/>
                  <a:pt x="348" y="584"/>
                </a:cubicBezTo>
                <a:cubicBezTo>
                  <a:pt x="355" y="584"/>
                  <a:pt x="352" y="575"/>
                  <a:pt x="358" y="573"/>
                </a:cubicBezTo>
                <a:cubicBezTo>
                  <a:pt x="376" y="518"/>
                  <a:pt x="405" y="473"/>
                  <a:pt x="420" y="416"/>
                </a:cubicBezTo>
                <a:cubicBezTo>
                  <a:pt x="443" y="374"/>
                  <a:pt x="466" y="323"/>
                  <a:pt x="473" y="280"/>
                </a:cubicBezTo>
                <a:cubicBezTo>
                  <a:pt x="459" y="243"/>
                  <a:pt x="433" y="220"/>
                  <a:pt x="417" y="185"/>
                </a:cubicBezTo>
                <a:cubicBezTo>
                  <a:pt x="433" y="161"/>
                  <a:pt x="461" y="147"/>
                  <a:pt x="486" y="131"/>
                </a:cubicBezTo>
                <a:cubicBezTo>
                  <a:pt x="532" y="120"/>
                  <a:pt x="598" y="112"/>
                  <a:pt x="641" y="127"/>
                </a:cubicBezTo>
                <a:cubicBezTo>
                  <a:pt x="646" y="129"/>
                  <a:pt x="664" y="141"/>
                  <a:pt x="665" y="148"/>
                </a:cubicBezTo>
                <a:cubicBezTo>
                  <a:pt x="670" y="168"/>
                  <a:pt x="642" y="188"/>
                  <a:pt x="631" y="200"/>
                </a:cubicBezTo>
                <a:cubicBezTo>
                  <a:pt x="598" y="238"/>
                  <a:pt x="557" y="273"/>
                  <a:pt x="538" y="317"/>
                </a:cubicBezTo>
                <a:cubicBezTo>
                  <a:pt x="535" y="346"/>
                  <a:pt x="521" y="372"/>
                  <a:pt x="525" y="400"/>
                </a:cubicBezTo>
                <a:cubicBezTo>
                  <a:pt x="522" y="400"/>
                  <a:pt x="518" y="400"/>
                  <a:pt x="520" y="404"/>
                </a:cubicBezTo>
                <a:cubicBezTo>
                  <a:pt x="510" y="489"/>
                  <a:pt x="486" y="595"/>
                  <a:pt x="492" y="689"/>
                </a:cubicBezTo>
                <a:cubicBezTo>
                  <a:pt x="509" y="658"/>
                  <a:pt x="509" y="591"/>
                  <a:pt x="523" y="557"/>
                </a:cubicBezTo>
                <a:cubicBezTo>
                  <a:pt x="523" y="548"/>
                  <a:pt x="516" y="565"/>
                  <a:pt x="512" y="557"/>
                </a:cubicBezTo>
                <a:cubicBezTo>
                  <a:pt x="510" y="551"/>
                  <a:pt x="513" y="549"/>
                  <a:pt x="516" y="547"/>
                </a:cubicBezTo>
                <a:cubicBezTo>
                  <a:pt x="522" y="543"/>
                  <a:pt x="521" y="558"/>
                  <a:pt x="524" y="550"/>
                </a:cubicBezTo>
                <a:cubicBezTo>
                  <a:pt x="529" y="469"/>
                  <a:pt x="551" y="356"/>
                  <a:pt x="570" y="282"/>
                </a:cubicBezTo>
                <a:cubicBezTo>
                  <a:pt x="575" y="279"/>
                  <a:pt x="579" y="276"/>
                  <a:pt x="587" y="277"/>
                </a:cubicBezTo>
                <a:cubicBezTo>
                  <a:pt x="620" y="229"/>
                  <a:pt x="662" y="198"/>
                  <a:pt x="698" y="152"/>
                </a:cubicBezTo>
                <a:cubicBezTo>
                  <a:pt x="698" y="150"/>
                  <a:pt x="698" y="144"/>
                  <a:pt x="698" y="137"/>
                </a:cubicBezTo>
                <a:cubicBezTo>
                  <a:pt x="657" y="97"/>
                  <a:pt x="584" y="78"/>
                  <a:pt x="512" y="91"/>
                </a:cubicBezTo>
                <a:cubicBezTo>
                  <a:pt x="485" y="95"/>
                  <a:pt x="437" y="122"/>
                  <a:pt x="420" y="139"/>
                </a:cubicBezTo>
                <a:cubicBezTo>
                  <a:pt x="414" y="145"/>
                  <a:pt x="408" y="164"/>
                  <a:pt x="399" y="174"/>
                </a:cubicBezTo>
                <a:cubicBezTo>
                  <a:pt x="395" y="177"/>
                  <a:pt x="392" y="175"/>
                  <a:pt x="390" y="178"/>
                </a:cubicBezTo>
                <a:cubicBezTo>
                  <a:pt x="382" y="189"/>
                  <a:pt x="386" y="200"/>
                  <a:pt x="389" y="212"/>
                </a:cubicBezTo>
                <a:cubicBezTo>
                  <a:pt x="399" y="217"/>
                  <a:pt x="405" y="225"/>
                  <a:pt x="410" y="233"/>
                </a:cubicBezTo>
                <a:cubicBezTo>
                  <a:pt x="422" y="250"/>
                  <a:pt x="443" y="276"/>
                  <a:pt x="451" y="297"/>
                </a:cubicBezTo>
                <a:cubicBezTo>
                  <a:pt x="434" y="322"/>
                  <a:pt x="429" y="356"/>
                  <a:pt x="411" y="379"/>
                </a:cubicBezTo>
                <a:cubicBezTo>
                  <a:pt x="372" y="511"/>
                  <a:pt x="310" y="617"/>
                  <a:pt x="262" y="740"/>
                </a:cubicBezTo>
                <a:cubicBezTo>
                  <a:pt x="247" y="744"/>
                  <a:pt x="241" y="757"/>
                  <a:pt x="243" y="776"/>
                </a:cubicBezTo>
                <a:cubicBezTo>
                  <a:pt x="272" y="765"/>
                  <a:pt x="280" y="740"/>
                  <a:pt x="292" y="714"/>
                </a:cubicBezTo>
                <a:close/>
                <a:moveTo>
                  <a:pt x="472" y="716"/>
                </a:moveTo>
                <a:cubicBezTo>
                  <a:pt x="473" y="635"/>
                  <a:pt x="487" y="541"/>
                  <a:pt x="496" y="456"/>
                </a:cubicBezTo>
                <a:cubicBezTo>
                  <a:pt x="481" y="451"/>
                  <a:pt x="451" y="464"/>
                  <a:pt x="433" y="452"/>
                </a:cubicBezTo>
                <a:cubicBezTo>
                  <a:pt x="450" y="446"/>
                  <a:pt x="475" y="440"/>
                  <a:pt x="500" y="435"/>
                </a:cubicBezTo>
                <a:cubicBezTo>
                  <a:pt x="498" y="429"/>
                  <a:pt x="508" y="411"/>
                  <a:pt x="501" y="408"/>
                </a:cubicBezTo>
                <a:cubicBezTo>
                  <a:pt x="487" y="395"/>
                  <a:pt x="464" y="413"/>
                  <a:pt x="446" y="402"/>
                </a:cubicBezTo>
                <a:cubicBezTo>
                  <a:pt x="400" y="520"/>
                  <a:pt x="347" y="625"/>
                  <a:pt x="300" y="740"/>
                </a:cubicBezTo>
                <a:cubicBezTo>
                  <a:pt x="350" y="735"/>
                  <a:pt x="413" y="722"/>
                  <a:pt x="472" y="716"/>
                </a:cubicBezTo>
                <a:close/>
                <a:moveTo>
                  <a:pt x="510" y="386"/>
                </a:moveTo>
                <a:cubicBezTo>
                  <a:pt x="514" y="352"/>
                  <a:pt x="523" y="323"/>
                  <a:pt x="528" y="296"/>
                </a:cubicBezTo>
                <a:cubicBezTo>
                  <a:pt x="563" y="245"/>
                  <a:pt x="614" y="207"/>
                  <a:pt x="647" y="155"/>
                </a:cubicBezTo>
                <a:cubicBezTo>
                  <a:pt x="644" y="150"/>
                  <a:pt x="638" y="148"/>
                  <a:pt x="634" y="143"/>
                </a:cubicBezTo>
                <a:cubicBezTo>
                  <a:pt x="597" y="138"/>
                  <a:pt x="564" y="129"/>
                  <a:pt x="515" y="140"/>
                </a:cubicBezTo>
                <a:cubicBezTo>
                  <a:pt x="493" y="144"/>
                  <a:pt x="440" y="171"/>
                  <a:pt x="438" y="189"/>
                </a:cubicBezTo>
                <a:cubicBezTo>
                  <a:pt x="437" y="201"/>
                  <a:pt x="453" y="213"/>
                  <a:pt x="463" y="226"/>
                </a:cubicBezTo>
                <a:cubicBezTo>
                  <a:pt x="469" y="236"/>
                  <a:pt x="472" y="254"/>
                  <a:pt x="479" y="262"/>
                </a:cubicBezTo>
                <a:cubicBezTo>
                  <a:pt x="484" y="268"/>
                  <a:pt x="487" y="267"/>
                  <a:pt x="490" y="271"/>
                </a:cubicBezTo>
                <a:cubicBezTo>
                  <a:pt x="494" y="279"/>
                  <a:pt x="493" y="295"/>
                  <a:pt x="491" y="301"/>
                </a:cubicBezTo>
                <a:cubicBezTo>
                  <a:pt x="482" y="328"/>
                  <a:pt x="452" y="364"/>
                  <a:pt x="454" y="392"/>
                </a:cubicBezTo>
                <a:cubicBezTo>
                  <a:pt x="465" y="379"/>
                  <a:pt x="493" y="389"/>
                  <a:pt x="510" y="386"/>
                </a:cubicBezTo>
                <a:close/>
                <a:moveTo>
                  <a:pt x="529" y="714"/>
                </a:moveTo>
                <a:cubicBezTo>
                  <a:pt x="517" y="710"/>
                  <a:pt x="510" y="706"/>
                  <a:pt x="498" y="709"/>
                </a:cubicBezTo>
                <a:cubicBezTo>
                  <a:pt x="497" y="702"/>
                  <a:pt x="495" y="696"/>
                  <a:pt x="489" y="695"/>
                </a:cubicBezTo>
                <a:cubicBezTo>
                  <a:pt x="486" y="703"/>
                  <a:pt x="497" y="716"/>
                  <a:pt x="490" y="723"/>
                </a:cubicBezTo>
                <a:cubicBezTo>
                  <a:pt x="492" y="736"/>
                  <a:pt x="535" y="746"/>
                  <a:pt x="529" y="714"/>
                </a:cubicBezTo>
                <a:close/>
                <a:moveTo>
                  <a:pt x="567" y="678"/>
                </a:moveTo>
                <a:cubicBezTo>
                  <a:pt x="563" y="673"/>
                  <a:pt x="568" y="669"/>
                  <a:pt x="564" y="665"/>
                </a:cubicBezTo>
                <a:cubicBezTo>
                  <a:pt x="581" y="637"/>
                  <a:pt x="585" y="605"/>
                  <a:pt x="593" y="571"/>
                </a:cubicBezTo>
                <a:cubicBezTo>
                  <a:pt x="615" y="531"/>
                  <a:pt x="648" y="467"/>
                  <a:pt x="638" y="429"/>
                </a:cubicBezTo>
                <a:cubicBezTo>
                  <a:pt x="643" y="445"/>
                  <a:pt x="626" y="443"/>
                  <a:pt x="616" y="442"/>
                </a:cubicBezTo>
                <a:cubicBezTo>
                  <a:pt x="596" y="441"/>
                  <a:pt x="559" y="458"/>
                  <a:pt x="555" y="439"/>
                </a:cubicBezTo>
                <a:cubicBezTo>
                  <a:pt x="578" y="429"/>
                  <a:pt x="604" y="434"/>
                  <a:pt x="618" y="423"/>
                </a:cubicBezTo>
                <a:cubicBezTo>
                  <a:pt x="596" y="415"/>
                  <a:pt x="575" y="424"/>
                  <a:pt x="556" y="412"/>
                </a:cubicBezTo>
                <a:cubicBezTo>
                  <a:pt x="556" y="417"/>
                  <a:pt x="560" y="416"/>
                  <a:pt x="559" y="421"/>
                </a:cubicBezTo>
                <a:cubicBezTo>
                  <a:pt x="543" y="467"/>
                  <a:pt x="543" y="522"/>
                  <a:pt x="536" y="571"/>
                </a:cubicBezTo>
                <a:cubicBezTo>
                  <a:pt x="530" y="606"/>
                  <a:pt x="513" y="650"/>
                  <a:pt x="520" y="684"/>
                </a:cubicBezTo>
                <a:cubicBezTo>
                  <a:pt x="534" y="683"/>
                  <a:pt x="552" y="679"/>
                  <a:pt x="567" y="678"/>
                </a:cubicBezTo>
                <a:close/>
                <a:moveTo>
                  <a:pt x="545" y="745"/>
                </a:moveTo>
                <a:cubicBezTo>
                  <a:pt x="582" y="742"/>
                  <a:pt x="627" y="730"/>
                  <a:pt x="602" y="692"/>
                </a:cubicBezTo>
                <a:cubicBezTo>
                  <a:pt x="590" y="692"/>
                  <a:pt x="572" y="692"/>
                  <a:pt x="550" y="695"/>
                </a:cubicBezTo>
                <a:cubicBezTo>
                  <a:pt x="550" y="718"/>
                  <a:pt x="550" y="728"/>
                  <a:pt x="545" y="7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67" name="组合 266"/>
          <p:cNvGrpSpPr/>
          <p:nvPr/>
        </p:nvGrpSpPr>
        <p:grpSpPr>
          <a:xfrm>
            <a:off x="10270124" y="2232379"/>
            <a:ext cx="1381236" cy="2411421"/>
            <a:chOff x="8215313" y="3614738"/>
            <a:chExt cx="668338" cy="1166813"/>
          </a:xfrm>
        </p:grpSpPr>
        <p:sp>
          <p:nvSpPr>
            <p:cNvPr id="209" name="Freeform 159"/>
            <p:cNvSpPr/>
            <p:nvPr/>
          </p:nvSpPr>
          <p:spPr bwMode="auto">
            <a:xfrm>
              <a:off x="8448675" y="3727450"/>
              <a:ext cx="26988" cy="39688"/>
            </a:xfrm>
            <a:custGeom>
              <a:avLst/>
              <a:gdLst>
                <a:gd name="T0" fmla="*/ 39 w 42"/>
                <a:gd name="T1" fmla="*/ 0 h 62"/>
                <a:gd name="T2" fmla="*/ 36 w 42"/>
                <a:gd name="T3" fmla="*/ 25 h 62"/>
                <a:gd name="T4" fmla="*/ 30 w 42"/>
                <a:gd name="T5" fmla="*/ 24 h 62"/>
                <a:gd name="T6" fmla="*/ 23 w 42"/>
                <a:gd name="T7" fmla="*/ 34 h 62"/>
                <a:gd name="T8" fmla="*/ 26 w 42"/>
                <a:gd name="T9" fmla="*/ 49 h 62"/>
                <a:gd name="T10" fmla="*/ 19 w 42"/>
                <a:gd name="T11" fmla="*/ 47 h 62"/>
                <a:gd name="T12" fmla="*/ 10 w 42"/>
                <a:gd name="T13" fmla="*/ 62 h 62"/>
                <a:gd name="T14" fmla="*/ 13 w 42"/>
                <a:gd name="T15" fmla="*/ 39 h 62"/>
                <a:gd name="T16" fmla="*/ 0 w 42"/>
                <a:gd name="T17" fmla="*/ 18 h 62"/>
                <a:gd name="T18" fmla="*/ 17 w 42"/>
                <a:gd name="T19" fmla="*/ 31 h 62"/>
                <a:gd name="T20" fmla="*/ 27 w 42"/>
                <a:gd name="T21" fmla="*/ 15 h 62"/>
                <a:gd name="T22" fmla="*/ 22 w 42"/>
                <a:gd name="T23" fmla="*/ 2 h 62"/>
                <a:gd name="T24" fmla="*/ 31 w 42"/>
                <a:gd name="T25" fmla="*/ 5 h 62"/>
                <a:gd name="T26" fmla="*/ 39 w 42"/>
                <a:gd name="T2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62">
                  <a:moveTo>
                    <a:pt x="39" y="0"/>
                  </a:moveTo>
                  <a:cubicBezTo>
                    <a:pt x="42" y="8"/>
                    <a:pt x="36" y="15"/>
                    <a:pt x="36" y="25"/>
                  </a:cubicBezTo>
                  <a:cubicBezTo>
                    <a:pt x="33" y="25"/>
                    <a:pt x="31" y="28"/>
                    <a:pt x="30" y="24"/>
                  </a:cubicBezTo>
                  <a:cubicBezTo>
                    <a:pt x="27" y="26"/>
                    <a:pt x="26" y="31"/>
                    <a:pt x="23" y="34"/>
                  </a:cubicBezTo>
                  <a:cubicBezTo>
                    <a:pt x="25" y="38"/>
                    <a:pt x="32" y="44"/>
                    <a:pt x="26" y="49"/>
                  </a:cubicBezTo>
                  <a:cubicBezTo>
                    <a:pt x="23" y="49"/>
                    <a:pt x="20" y="49"/>
                    <a:pt x="19" y="47"/>
                  </a:cubicBezTo>
                  <a:cubicBezTo>
                    <a:pt x="14" y="49"/>
                    <a:pt x="17" y="61"/>
                    <a:pt x="10" y="62"/>
                  </a:cubicBezTo>
                  <a:cubicBezTo>
                    <a:pt x="7" y="55"/>
                    <a:pt x="14" y="49"/>
                    <a:pt x="13" y="39"/>
                  </a:cubicBezTo>
                  <a:cubicBezTo>
                    <a:pt x="7" y="33"/>
                    <a:pt x="1" y="29"/>
                    <a:pt x="0" y="18"/>
                  </a:cubicBezTo>
                  <a:cubicBezTo>
                    <a:pt x="8" y="20"/>
                    <a:pt x="12" y="26"/>
                    <a:pt x="17" y="31"/>
                  </a:cubicBezTo>
                  <a:cubicBezTo>
                    <a:pt x="21" y="26"/>
                    <a:pt x="23" y="19"/>
                    <a:pt x="27" y="15"/>
                  </a:cubicBezTo>
                  <a:cubicBezTo>
                    <a:pt x="26" y="10"/>
                    <a:pt x="21" y="8"/>
                    <a:pt x="22" y="2"/>
                  </a:cubicBezTo>
                  <a:cubicBezTo>
                    <a:pt x="26" y="2"/>
                    <a:pt x="29" y="3"/>
                    <a:pt x="31" y="5"/>
                  </a:cubicBezTo>
                  <a:cubicBezTo>
                    <a:pt x="35" y="5"/>
                    <a:pt x="36" y="2"/>
                    <a:pt x="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60"/>
            <p:cNvSpPr/>
            <p:nvPr/>
          </p:nvSpPr>
          <p:spPr bwMode="auto">
            <a:xfrm>
              <a:off x="8335963" y="3762375"/>
              <a:ext cx="14288" cy="22225"/>
            </a:xfrm>
            <a:custGeom>
              <a:avLst/>
              <a:gdLst>
                <a:gd name="T0" fmla="*/ 20 w 21"/>
                <a:gd name="T1" fmla="*/ 34 h 34"/>
                <a:gd name="T2" fmla="*/ 0 w 21"/>
                <a:gd name="T3" fmla="*/ 11 h 34"/>
                <a:gd name="T4" fmla="*/ 20 w 21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34">
                  <a:moveTo>
                    <a:pt x="20" y="34"/>
                  </a:moveTo>
                  <a:cubicBezTo>
                    <a:pt x="12" y="27"/>
                    <a:pt x="5" y="20"/>
                    <a:pt x="0" y="11"/>
                  </a:cubicBezTo>
                  <a:cubicBezTo>
                    <a:pt x="10" y="0"/>
                    <a:pt x="21" y="25"/>
                    <a:pt x="2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61"/>
            <p:cNvSpPr/>
            <p:nvPr/>
          </p:nvSpPr>
          <p:spPr bwMode="auto">
            <a:xfrm>
              <a:off x="8334375" y="3802063"/>
              <a:ext cx="53975" cy="41275"/>
            </a:xfrm>
            <a:custGeom>
              <a:avLst/>
              <a:gdLst>
                <a:gd name="T0" fmla="*/ 83 w 83"/>
                <a:gd name="T1" fmla="*/ 6 h 66"/>
                <a:gd name="T2" fmla="*/ 63 w 83"/>
                <a:gd name="T3" fmla="*/ 15 h 66"/>
                <a:gd name="T4" fmla="*/ 63 w 83"/>
                <a:gd name="T5" fmla="*/ 36 h 66"/>
                <a:gd name="T6" fmla="*/ 58 w 83"/>
                <a:gd name="T7" fmla="*/ 36 h 66"/>
                <a:gd name="T8" fmla="*/ 56 w 83"/>
                <a:gd name="T9" fmla="*/ 19 h 66"/>
                <a:gd name="T10" fmla="*/ 37 w 83"/>
                <a:gd name="T11" fmla="*/ 26 h 66"/>
                <a:gd name="T12" fmla="*/ 39 w 83"/>
                <a:gd name="T13" fmla="*/ 43 h 66"/>
                <a:gd name="T14" fmla="*/ 32 w 83"/>
                <a:gd name="T15" fmla="*/ 28 h 66"/>
                <a:gd name="T16" fmla="*/ 12 w 83"/>
                <a:gd name="T17" fmla="*/ 36 h 66"/>
                <a:gd name="T18" fmla="*/ 13 w 83"/>
                <a:gd name="T19" fmla="*/ 65 h 66"/>
                <a:gd name="T20" fmla="*/ 8 w 83"/>
                <a:gd name="T21" fmla="*/ 40 h 66"/>
                <a:gd name="T22" fmla="*/ 0 w 83"/>
                <a:gd name="T23" fmla="*/ 41 h 66"/>
                <a:gd name="T24" fmla="*/ 8 w 83"/>
                <a:gd name="T25" fmla="*/ 35 h 66"/>
                <a:gd name="T26" fmla="*/ 9 w 83"/>
                <a:gd name="T27" fmla="*/ 24 h 66"/>
                <a:gd name="T28" fmla="*/ 10 w 83"/>
                <a:gd name="T29" fmla="*/ 31 h 66"/>
                <a:gd name="T30" fmla="*/ 31 w 83"/>
                <a:gd name="T31" fmla="*/ 22 h 66"/>
                <a:gd name="T32" fmla="*/ 34 w 83"/>
                <a:gd name="T33" fmla="*/ 10 h 66"/>
                <a:gd name="T34" fmla="*/ 36 w 83"/>
                <a:gd name="T35" fmla="*/ 21 h 66"/>
                <a:gd name="T36" fmla="*/ 57 w 83"/>
                <a:gd name="T37" fmla="*/ 5 h 66"/>
                <a:gd name="T38" fmla="*/ 83 w 83"/>
                <a:gd name="T39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" h="66">
                  <a:moveTo>
                    <a:pt x="83" y="6"/>
                  </a:moveTo>
                  <a:cubicBezTo>
                    <a:pt x="81" y="14"/>
                    <a:pt x="71" y="13"/>
                    <a:pt x="63" y="15"/>
                  </a:cubicBezTo>
                  <a:cubicBezTo>
                    <a:pt x="63" y="22"/>
                    <a:pt x="67" y="30"/>
                    <a:pt x="63" y="36"/>
                  </a:cubicBezTo>
                  <a:cubicBezTo>
                    <a:pt x="62" y="36"/>
                    <a:pt x="60" y="36"/>
                    <a:pt x="58" y="36"/>
                  </a:cubicBezTo>
                  <a:cubicBezTo>
                    <a:pt x="56" y="30"/>
                    <a:pt x="57" y="25"/>
                    <a:pt x="56" y="19"/>
                  </a:cubicBezTo>
                  <a:cubicBezTo>
                    <a:pt x="49" y="21"/>
                    <a:pt x="43" y="23"/>
                    <a:pt x="37" y="26"/>
                  </a:cubicBezTo>
                  <a:cubicBezTo>
                    <a:pt x="40" y="32"/>
                    <a:pt x="40" y="38"/>
                    <a:pt x="39" y="43"/>
                  </a:cubicBezTo>
                  <a:cubicBezTo>
                    <a:pt x="31" y="42"/>
                    <a:pt x="33" y="33"/>
                    <a:pt x="32" y="28"/>
                  </a:cubicBezTo>
                  <a:cubicBezTo>
                    <a:pt x="24" y="30"/>
                    <a:pt x="18" y="33"/>
                    <a:pt x="12" y="36"/>
                  </a:cubicBezTo>
                  <a:cubicBezTo>
                    <a:pt x="13" y="45"/>
                    <a:pt x="15" y="55"/>
                    <a:pt x="13" y="65"/>
                  </a:cubicBezTo>
                  <a:cubicBezTo>
                    <a:pt x="2" y="66"/>
                    <a:pt x="7" y="46"/>
                    <a:pt x="8" y="40"/>
                  </a:cubicBezTo>
                  <a:cubicBezTo>
                    <a:pt x="5" y="37"/>
                    <a:pt x="5" y="43"/>
                    <a:pt x="0" y="41"/>
                  </a:cubicBezTo>
                  <a:cubicBezTo>
                    <a:pt x="1" y="38"/>
                    <a:pt x="5" y="37"/>
                    <a:pt x="8" y="35"/>
                  </a:cubicBezTo>
                  <a:cubicBezTo>
                    <a:pt x="6" y="31"/>
                    <a:pt x="6" y="27"/>
                    <a:pt x="9" y="24"/>
                  </a:cubicBezTo>
                  <a:cubicBezTo>
                    <a:pt x="12" y="24"/>
                    <a:pt x="10" y="29"/>
                    <a:pt x="10" y="31"/>
                  </a:cubicBezTo>
                  <a:cubicBezTo>
                    <a:pt x="19" y="29"/>
                    <a:pt x="24" y="25"/>
                    <a:pt x="31" y="22"/>
                  </a:cubicBezTo>
                  <a:cubicBezTo>
                    <a:pt x="31" y="17"/>
                    <a:pt x="27" y="11"/>
                    <a:pt x="34" y="10"/>
                  </a:cubicBezTo>
                  <a:cubicBezTo>
                    <a:pt x="34" y="14"/>
                    <a:pt x="35" y="18"/>
                    <a:pt x="36" y="21"/>
                  </a:cubicBezTo>
                  <a:cubicBezTo>
                    <a:pt x="42" y="14"/>
                    <a:pt x="58" y="19"/>
                    <a:pt x="57" y="5"/>
                  </a:cubicBezTo>
                  <a:cubicBezTo>
                    <a:pt x="64" y="15"/>
                    <a:pt x="74" y="0"/>
                    <a:pt x="8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62"/>
            <p:cNvSpPr>
              <a:spLocks noEditPoints="1"/>
            </p:cNvSpPr>
            <p:nvPr/>
          </p:nvSpPr>
          <p:spPr bwMode="auto">
            <a:xfrm>
              <a:off x="8232775" y="3870325"/>
              <a:ext cx="60325" cy="100013"/>
            </a:xfrm>
            <a:custGeom>
              <a:avLst/>
              <a:gdLst>
                <a:gd name="T0" fmla="*/ 77 w 93"/>
                <a:gd name="T1" fmla="*/ 4 h 155"/>
                <a:gd name="T2" fmla="*/ 51 w 93"/>
                <a:gd name="T3" fmla="*/ 32 h 155"/>
                <a:gd name="T4" fmla="*/ 60 w 93"/>
                <a:gd name="T5" fmla="*/ 63 h 155"/>
                <a:gd name="T6" fmla="*/ 93 w 93"/>
                <a:gd name="T7" fmla="*/ 26 h 155"/>
                <a:gd name="T8" fmla="*/ 62 w 93"/>
                <a:gd name="T9" fmla="*/ 72 h 155"/>
                <a:gd name="T10" fmla="*/ 66 w 93"/>
                <a:gd name="T11" fmla="*/ 97 h 155"/>
                <a:gd name="T12" fmla="*/ 57 w 93"/>
                <a:gd name="T13" fmla="*/ 81 h 155"/>
                <a:gd name="T14" fmla="*/ 40 w 93"/>
                <a:gd name="T15" fmla="*/ 125 h 155"/>
                <a:gd name="T16" fmla="*/ 30 w 93"/>
                <a:gd name="T17" fmla="*/ 154 h 155"/>
                <a:gd name="T18" fmla="*/ 24 w 93"/>
                <a:gd name="T19" fmla="*/ 152 h 155"/>
                <a:gd name="T20" fmla="*/ 33 w 93"/>
                <a:gd name="T21" fmla="*/ 116 h 155"/>
                <a:gd name="T22" fmla="*/ 24 w 93"/>
                <a:gd name="T23" fmla="*/ 67 h 155"/>
                <a:gd name="T24" fmla="*/ 0 w 93"/>
                <a:gd name="T25" fmla="*/ 98 h 155"/>
                <a:gd name="T26" fmla="*/ 22 w 93"/>
                <a:gd name="T27" fmla="*/ 58 h 155"/>
                <a:gd name="T28" fmla="*/ 22 w 93"/>
                <a:gd name="T29" fmla="*/ 28 h 155"/>
                <a:gd name="T30" fmla="*/ 26 w 93"/>
                <a:gd name="T31" fmla="*/ 52 h 155"/>
                <a:gd name="T32" fmla="*/ 46 w 93"/>
                <a:gd name="T33" fmla="*/ 22 h 155"/>
                <a:gd name="T34" fmla="*/ 77 w 93"/>
                <a:gd name="T35" fmla="*/ 4 h 155"/>
                <a:gd name="T36" fmla="*/ 28 w 93"/>
                <a:gd name="T37" fmla="*/ 62 h 155"/>
                <a:gd name="T38" fmla="*/ 35 w 93"/>
                <a:gd name="T39" fmla="*/ 106 h 155"/>
                <a:gd name="T40" fmla="*/ 46 w 93"/>
                <a:gd name="T41" fmla="*/ 89 h 155"/>
                <a:gd name="T42" fmla="*/ 55 w 93"/>
                <a:gd name="T43" fmla="*/ 71 h 155"/>
                <a:gd name="T44" fmla="*/ 46 w 93"/>
                <a:gd name="T45" fmla="*/ 37 h 155"/>
                <a:gd name="T46" fmla="*/ 28 w 93"/>
                <a:gd name="T47" fmla="*/ 6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" h="155">
                  <a:moveTo>
                    <a:pt x="77" y="4"/>
                  </a:moveTo>
                  <a:cubicBezTo>
                    <a:pt x="69" y="15"/>
                    <a:pt x="59" y="22"/>
                    <a:pt x="51" y="32"/>
                  </a:cubicBezTo>
                  <a:cubicBezTo>
                    <a:pt x="53" y="43"/>
                    <a:pt x="57" y="53"/>
                    <a:pt x="60" y="63"/>
                  </a:cubicBezTo>
                  <a:cubicBezTo>
                    <a:pt x="71" y="51"/>
                    <a:pt x="76" y="32"/>
                    <a:pt x="93" y="26"/>
                  </a:cubicBezTo>
                  <a:cubicBezTo>
                    <a:pt x="85" y="43"/>
                    <a:pt x="71" y="55"/>
                    <a:pt x="62" y="72"/>
                  </a:cubicBezTo>
                  <a:cubicBezTo>
                    <a:pt x="63" y="81"/>
                    <a:pt x="68" y="86"/>
                    <a:pt x="66" y="97"/>
                  </a:cubicBezTo>
                  <a:cubicBezTo>
                    <a:pt x="56" y="96"/>
                    <a:pt x="59" y="88"/>
                    <a:pt x="57" y="81"/>
                  </a:cubicBezTo>
                  <a:cubicBezTo>
                    <a:pt x="50" y="95"/>
                    <a:pt x="38" y="106"/>
                    <a:pt x="40" y="125"/>
                  </a:cubicBezTo>
                  <a:cubicBezTo>
                    <a:pt x="31" y="125"/>
                    <a:pt x="31" y="145"/>
                    <a:pt x="30" y="154"/>
                  </a:cubicBezTo>
                  <a:cubicBezTo>
                    <a:pt x="26" y="155"/>
                    <a:pt x="27" y="152"/>
                    <a:pt x="24" y="152"/>
                  </a:cubicBezTo>
                  <a:cubicBezTo>
                    <a:pt x="24" y="138"/>
                    <a:pt x="30" y="128"/>
                    <a:pt x="33" y="116"/>
                  </a:cubicBezTo>
                  <a:cubicBezTo>
                    <a:pt x="28" y="101"/>
                    <a:pt x="26" y="84"/>
                    <a:pt x="24" y="67"/>
                  </a:cubicBezTo>
                  <a:cubicBezTo>
                    <a:pt x="14" y="75"/>
                    <a:pt x="10" y="89"/>
                    <a:pt x="0" y="98"/>
                  </a:cubicBezTo>
                  <a:cubicBezTo>
                    <a:pt x="4" y="81"/>
                    <a:pt x="15" y="71"/>
                    <a:pt x="22" y="58"/>
                  </a:cubicBezTo>
                  <a:cubicBezTo>
                    <a:pt x="24" y="44"/>
                    <a:pt x="19" y="38"/>
                    <a:pt x="22" y="28"/>
                  </a:cubicBezTo>
                  <a:cubicBezTo>
                    <a:pt x="26" y="35"/>
                    <a:pt x="25" y="41"/>
                    <a:pt x="26" y="52"/>
                  </a:cubicBezTo>
                  <a:cubicBezTo>
                    <a:pt x="32" y="41"/>
                    <a:pt x="44" y="37"/>
                    <a:pt x="46" y="22"/>
                  </a:cubicBezTo>
                  <a:cubicBezTo>
                    <a:pt x="56" y="26"/>
                    <a:pt x="62" y="0"/>
                    <a:pt x="77" y="4"/>
                  </a:cubicBezTo>
                  <a:close/>
                  <a:moveTo>
                    <a:pt x="28" y="62"/>
                  </a:moveTo>
                  <a:cubicBezTo>
                    <a:pt x="29" y="77"/>
                    <a:pt x="33" y="88"/>
                    <a:pt x="35" y="106"/>
                  </a:cubicBezTo>
                  <a:cubicBezTo>
                    <a:pt x="41" y="103"/>
                    <a:pt x="42" y="95"/>
                    <a:pt x="46" y="89"/>
                  </a:cubicBezTo>
                  <a:cubicBezTo>
                    <a:pt x="49" y="83"/>
                    <a:pt x="54" y="77"/>
                    <a:pt x="55" y="71"/>
                  </a:cubicBezTo>
                  <a:cubicBezTo>
                    <a:pt x="56" y="60"/>
                    <a:pt x="49" y="48"/>
                    <a:pt x="46" y="37"/>
                  </a:cubicBezTo>
                  <a:cubicBezTo>
                    <a:pt x="40" y="46"/>
                    <a:pt x="32" y="52"/>
                    <a:pt x="28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63"/>
            <p:cNvSpPr/>
            <p:nvPr/>
          </p:nvSpPr>
          <p:spPr bwMode="auto">
            <a:xfrm>
              <a:off x="8316913" y="4024313"/>
              <a:ext cx="12700" cy="39688"/>
            </a:xfrm>
            <a:custGeom>
              <a:avLst/>
              <a:gdLst>
                <a:gd name="T0" fmla="*/ 10 w 18"/>
                <a:gd name="T1" fmla="*/ 0 h 61"/>
                <a:gd name="T2" fmla="*/ 14 w 18"/>
                <a:gd name="T3" fmla="*/ 61 h 61"/>
                <a:gd name="T4" fmla="*/ 8 w 18"/>
                <a:gd name="T5" fmla="*/ 5 h 61"/>
                <a:gd name="T6" fmla="*/ 10 w 18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61">
                  <a:moveTo>
                    <a:pt x="10" y="0"/>
                  </a:moveTo>
                  <a:cubicBezTo>
                    <a:pt x="13" y="17"/>
                    <a:pt x="18" y="45"/>
                    <a:pt x="14" y="61"/>
                  </a:cubicBezTo>
                  <a:cubicBezTo>
                    <a:pt x="0" y="56"/>
                    <a:pt x="12" y="13"/>
                    <a:pt x="8" y="5"/>
                  </a:cubicBezTo>
                  <a:cubicBezTo>
                    <a:pt x="10" y="5"/>
                    <a:pt x="11" y="3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164"/>
            <p:cNvSpPr>
              <a:spLocks noEditPoints="1"/>
            </p:cNvSpPr>
            <p:nvPr/>
          </p:nvSpPr>
          <p:spPr bwMode="auto">
            <a:xfrm>
              <a:off x="8531225" y="3770313"/>
              <a:ext cx="252413" cy="133350"/>
            </a:xfrm>
            <a:custGeom>
              <a:avLst/>
              <a:gdLst>
                <a:gd name="T0" fmla="*/ 123 w 391"/>
                <a:gd name="T1" fmla="*/ 19 h 205"/>
                <a:gd name="T2" fmla="*/ 118 w 391"/>
                <a:gd name="T3" fmla="*/ 0 h 205"/>
                <a:gd name="T4" fmla="*/ 134 w 391"/>
                <a:gd name="T5" fmla="*/ 20 h 205"/>
                <a:gd name="T6" fmla="*/ 182 w 391"/>
                <a:gd name="T7" fmla="*/ 24 h 205"/>
                <a:gd name="T8" fmla="*/ 179 w 391"/>
                <a:gd name="T9" fmla="*/ 12 h 205"/>
                <a:gd name="T10" fmla="*/ 196 w 391"/>
                <a:gd name="T11" fmla="*/ 26 h 205"/>
                <a:gd name="T12" fmla="*/ 231 w 391"/>
                <a:gd name="T13" fmla="*/ 30 h 205"/>
                <a:gd name="T14" fmla="*/ 273 w 391"/>
                <a:gd name="T15" fmla="*/ 55 h 205"/>
                <a:gd name="T16" fmla="*/ 253 w 391"/>
                <a:gd name="T17" fmla="*/ 48 h 205"/>
                <a:gd name="T18" fmla="*/ 278 w 391"/>
                <a:gd name="T19" fmla="*/ 91 h 205"/>
                <a:gd name="T20" fmla="*/ 330 w 391"/>
                <a:gd name="T21" fmla="*/ 121 h 205"/>
                <a:gd name="T22" fmla="*/ 286 w 391"/>
                <a:gd name="T23" fmla="*/ 101 h 205"/>
                <a:gd name="T24" fmla="*/ 312 w 391"/>
                <a:gd name="T25" fmla="*/ 154 h 205"/>
                <a:gd name="T26" fmla="*/ 348 w 391"/>
                <a:gd name="T27" fmla="*/ 174 h 205"/>
                <a:gd name="T28" fmla="*/ 383 w 391"/>
                <a:gd name="T29" fmla="*/ 193 h 205"/>
                <a:gd name="T30" fmla="*/ 390 w 391"/>
                <a:gd name="T31" fmla="*/ 205 h 205"/>
                <a:gd name="T32" fmla="*/ 338 w 391"/>
                <a:gd name="T33" fmla="*/ 175 h 205"/>
                <a:gd name="T34" fmla="*/ 258 w 391"/>
                <a:gd name="T35" fmla="*/ 130 h 205"/>
                <a:gd name="T36" fmla="*/ 307 w 391"/>
                <a:gd name="T37" fmla="*/ 150 h 205"/>
                <a:gd name="T38" fmla="*/ 293 w 391"/>
                <a:gd name="T39" fmla="*/ 124 h 205"/>
                <a:gd name="T40" fmla="*/ 277 w 391"/>
                <a:gd name="T41" fmla="*/ 99 h 205"/>
                <a:gd name="T42" fmla="*/ 232 w 391"/>
                <a:gd name="T43" fmla="*/ 81 h 205"/>
                <a:gd name="T44" fmla="*/ 257 w 391"/>
                <a:gd name="T45" fmla="*/ 166 h 205"/>
                <a:gd name="T46" fmla="*/ 227 w 391"/>
                <a:gd name="T47" fmla="*/ 86 h 205"/>
                <a:gd name="T48" fmla="*/ 152 w 391"/>
                <a:gd name="T49" fmla="*/ 61 h 205"/>
                <a:gd name="T50" fmla="*/ 160 w 391"/>
                <a:gd name="T51" fmla="*/ 93 h 205"/>
                <a:gd name="T52" fmla="*/ 214 w 391"/>
                <a:gd name="T53" fmla="*/ 113 h 205"/>
                <a:gd name="T54" fmla="*/ 162 w 391"/>
                <a:gd name="T55" fmla="*/ 101 h 205"/>
                <a:gd name="T56" fmla="*/ 162 w 391"/>
                <a:gd name="T57" fmla="*/ 115 h 205"/>
                <a:gd name="T58" fmla="*/ 156 w 391"/>
                <a:gd name="T59" fmla="*/ 100 h 205"/>
                <a:gd name="T60" fmla="*/ 86 w 391"/>
                <a:gd name="T61" fmla="*/ 87 h 205"/>
                <a:gd name="T62" fmla="*/ 85 w 391"/>
                <a:gd name="T63" fmla="*/ 92 h 205"/>
                <a:gd name="T64" fmla="*/ 80 w 391"/>
                <a:gd name="T65" fmla="*/ 86 h 205"/>
                <a:gd name="T66" fmla="*/ 0 w 391"/>
                <a:gd name="T67" fmla="*/ 71 h 205"/>
                <a:gd name="T68" fmla="*/ 77 w 391"/>
                <a:gd name="T69" fmla="*/ 81 h 205"/>
                <a:gd name="T70" fmla="*/ 47 w 391"/>
                <a:gd name="T71" fmla="*/ 21 h 205"/>
                <a:gd name="T72" fmla="*/ 11 w 391"/>
                <a:gd name="T73" fmla="*/ 25 h 205"/>
                <a:gd name="T74" fmla="*/ 43 w 391"/>
                <a:gd name="T75" fmla="*/ 17 h 205"/>
                <a:gd name="T76" fmla="*/ 41 w 391"/>
                <a:gd name="T77" fmla="*/ 0 h 205"/>
                <a:gd name="T78" fmla="*/ 55 w 391"/>
                <a:gd name="T79" fmla="*/ 17 h 205"/>
                <a:gd name="T80" fmla="*/ 123 w 391"/>
                <a:gd name="T81" fmla="*/ 19 h 205"/>
                <a:gd name="T82" fmla="*/ 85 w 391"/>
                <a:gd name="T83" fmla="*/ 82 h 205"/>
                <a:gd name="T84" fmla="*/ 153 w 391"/>
                <a:gd name="T85" fmla="*/ 93 h 205"/>
                <a:gd name="T86" fmla="*/ 127 w 391"/>
                <a:gd name="T87" fmla="*/ 24 h 205"/>
                <a:gd name="T88" fmla="*/ 60 w 391"/>
                <a:gd name="T89" fmla="*/ 21 h 205"/>
                <a:gd name="T90" fmla="*/ 85 w 391"/>
                <a:gd name="T91" fmla="*/ 82 h 205"/>
                <a:gd name="T92" fmla="*/ 152 w 391"/>
                <a:gd name="T93" fmla="*/ 59 h 205"/>
                <a:gd name="T94" fmla="*/ 216 w 391"/>
                <a:gd name="T95" fmla="*/ 68 h 205"/>
                <a:gd name="T96" fmla="*/ 192 w 391"/>
                <a:gd name="T97" fmla="*/ 31 h 205"/>
                <a:gd name="T98" fmla="*/ 138 w 391"/>
                <a:gd name="T99" fmla="*/ 28 h 205"/>
                <a:gd name="T100" fmla="*/ 152 w 391"/>
                <a:gd name="T101" fmla="*/ 59 h 205"/>
                <a:gd name="T102" fmla="*/ 227 w 391"/>
                <a:gd name="T103" fmla="*/ 73 h 205"/>
                <a:gd name="T104" fmla="*/ 269 w 391"/>
                <a:gd name="T105" fmla="*/ 84 h 205"/>
                <a:gd name="T106" fmla="*/ 202 w 391"/>
                <a:gd name="T107" fmla="*/ 33 h 205"/>
                <a:gd name="T108" fmla="*/ 227 w 391"/>
                <a:gd name="T109" fmla="*/ 7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1" h="205">
                  <a:moveTo>
                    <a:pt x="123" y="19"/>
                  </a:moveTo>
                  <a:cubicBezTo>
                    <a:pt x="121" y="13"/>
                    <a:pt x="109" y="5"/>
                    <a:pt x="118" y="0"/>
                  </a:cubicBezTo>
                  <a:cubicBezTo>
                    <a:pt x="126" y="5"/>
                    <a:pt x="129" y="13"/>
                    <a:pt x="134" y="20"/>
                  </a:cubicBezTo>
                  <a:cubicBezTo>
                    <a:pt x="151" y="19"/>
                    <a:pt x="166" y="23"/>
                    <a:pt x="182" y="24"/>
                  </a:cubicBezTo>
                  <a:cubicBezTo>
                    <a:pt x="185" y="21"/>
                    <a:pt x="174" y="17"/>
                    <a:pt x="179" y="12"/>
                  </a:cubicBezTo>
                  <a:cubicBezTo>
                    <a:pt x="189" y="12"/>
                    <a:pt x="191" y="21"/>
                    <a:pt x="196" y="26"/>
                  </a:cubicBezTo>
                  <a:cubicBezTo>
                    <a:pt x="207" y="27"/>
                    <a:pt x="224" y="33"/>
                    <a:pt x="231" y="30"/>
                  </a:cubicBezTo>
                  <a:cubicBezTo>
                    <a:pt x="241" y="41"/>
                    <a:pt x="275" y="36"/>
                    <a:pt x="273" y="55"/>
                  </a:cubicBezTo>
                  <a:cubicBezTo>
                    <a:pt x="264" y="58"/>
                    <a:pt x="261" y="52"/>
                    <a:pt x="253" y="48"/>
                  </a:cubicBezTo>
                  <a:cubicBezTo>
                    <a:pt x="258" y="60"/>
                    <a:pt x="272" y="75"/>
                    <a:pt x="278" y="91"/>
                  </a:cubicBezTo>
                  <a:cubicBezTo>
                    <a:pt x="297" y="99"/>
                    <a:pt x="318" y="105"/>
                    <a:pt x="330" y="121"/>
                  </a:cubicBezTo>
                  <a:cubicBezTo>
                    <a:pt x="316" y="119"/>
                    <a:pt x="302" y="106"/>
                    <a:pt x="286" y="101"/>
                  </a:cubicBezTo>
                  <a:cubicBezTo>
                    <a:pt x="291" y="118"/>
                    <a:pt x="307" y="134"/>
                    <a:pt x="312" y="154"/>
                  </a:cubicBezTo>
                  <a:cubicBezTo>
                    <a:pt x="323" y="160"/>
                    <a:pt x="336" y="167"/>
                    <a:pt x="348" y="174"/>
                  </a:cubicBezTo>
                  <a:cubicBezTo>
                    <a:pt x="360" y="180"/>
                    <a:pt x="375" y="186"/>
                    <a:pt x="383" y="193"/>
                  </a:cubicBezTo>
                  <a:cubicBezTo>
                    <a:pt x="386" y="195"/>
                    <a:pt x="391" y="199"/>
                    <a:pt x="390" y="205"/>
                  </a:cubicBezTo>
                  <a:cubicBezTo>
                    <a:pt x="372" y="201"/>
                    <a:pt x="354" y="184"/>
                    <a:pt x="338" y="175"/>
                  </a:cubicBezTo>
                  <a:cubicBezTo>
                    <a:pt x="310" y="161"/>
                    <a:pt x="284" y="145"/>
                    <a:pt x="258" y="130"/>
                  </a:cubicBezTo>
                  <a:cubicBezTo>
                    <a:pt x="276" y="130"/>
                    <a:pt x="290" y="145"/>
                    <a:pt x="307" y="150"/>
                  </a:cubicBezTo>
                  <a:cubicBezTo>
                    <a:pt x="303" y="142"/>
                    <a:pt x="298" y="134"/>
                    <a:pt x="293" y="124"/>
                  </a:cubicBezTo>
                  <a:cubicBezTo>
                    <a:pt x="288" y="116"/>
                    <a:pt x="283" y="104"/>
                    <a:pt x="277" y="99"/>
                  </a:cubicBezTo>
                  <a:cubicBezTo>
                    <a:pt x="265" y="88"/>
                    <a:pt x="248" y="88"/>
                    <a:pt x="232" y="81"/>
                  </a:cubicBezTo>
                  <a:cubicBezTo>
                    <a:pt x="243" y="106"/>
                    <a:pt x="258" y="135"/>
                    <a:pt x="257" y="166"/>
                  </a:cubicBezTo>
                  <a:cubicBezTo>
                    <a:pt x="246" y="141"/>
                    <a:pt x="240" y="107"/>
                    <a:pt x="227" y="86"/>
                  </a:cubicBezTo>
                  <a:cubicBezTo>
                    <a:pt x="215" y="67"/>
                    <a:pt x="175" y="72"/>
                    <a:pt x="152" y="61"/>
                  </a:cubicBezTo>
                  <a:cubicBezTo>
                    <a:pt x="155" y="71"/>
                    <a:pt x="159" y="81"/>
                    <a:pt x="160" y="93"/>
                  </a:cubicBezTo>
                  <a:cubicBezTo>
                    <a:pt x="174" y="100"/>
                    <a:pt x="203" y="98"/>
                    <a:pt x="214" y="113"/>
                  </a:cubicBezTo>
                  <a:cubicBezTo>
                    <a:pt x="201" y="114"/>
                    <a:pt x="178" y="105"/>
                    <a:pt x="162" y="101"/>
                  </a:cubicBezTo>
                  <a:cubicBezTo>
                    <a:pt x="160" y="103"/>
                    <a:pt x="165" y="112"/>
                    <a:pt x="162" y="115"/>
                  </a:cubicBezTo>
                  <a:cubicBezTo>
                    <a:pt x="156" y="114"/>
                    <a:pt x="158" y="105"/>
                    <a:pt x="156" y="100"/>
                  </a:cubicBezTo>
                  <a:cubicBezTo>
                    <a:pt x="132" y="94"/>
                    <a:pt x="111" y="92"/>
                    <a:pt x="86" y="87"/>
                  </a:cubicBezTo>
                  <a:cubicBezTo>
                    <a:pt x="82" y="87"/>
                    <a:pt x="89" y="92"/>
                    <a:pt x="85" y="92"/>
                  </a:cubicBezTo>
                  <a:cubicBezTo>
                    <a:pt x="81" y="92"/>
                    <a:pt x="82" y="88"/>
                    <a:pt x="80" y="86"/>
                  </a:cubicBezTo>
                  <a:cubicBezTo>
                    <a:pt x="47" y="79"/>
                    <a:pt x="29" y="81"/>
                    <a:pt x="0" y="71"/>
                  </a:cubicBezTo>
                  <a:cubicBezTo>
                    <a:pt x="25" y="72"/>
                    <a:pt x="55" y="76"/>
                    <a:pt x="77" y="81"/>
                  </a:cubicBezTo>
                  <a:cubicBezTo>
                    <a:pt x="69" y="59"/>
                    <a:pt x="62" y="37"/>
                    <a:pt x="47" y="21"/>
                  </a:cubicBezTo>
                  <a:cubicBezTo>
                    <a:pt x="35" y="22"/>
                    <a:pt x="21" y="25"/>
                    <a:pt x="11" y="25"/>
                  </a:cubicBezTo>
                  <a:cubicBezTo>
                    <a:pt x="15" y="20"/>
                    <a:pt x="32" y="18"/>
                    <a:pt x="43" y="17"/>
                  </a:cubicBezTo>
                  <a:cubicBezTo>
                    <a:pt x="44" y="14"/>
                    <a:pt x="32" y="6"/>
                    <a:pt x="41" y="0"/>
                  </a:cubicBezTo>
                  <a:cubicBezTo>
                    <a:pt x="49" y="2"/>
                    <a:pt x="51" y="11"/>
                    <a:pt x="55" y="17"/>
                  </a:cubicBezTo>
                  <a:cubicBezTo>
                    <a:pt x="71" y="16"/>
                    <a:pt x="100" y="17"/>
                    <a:pt x="123" y="19"/>
                  </a:cubicBezTo>
                  <a:close/>
                  <a:moveTo>
                    <a:pt x="85" y="82"/>
                  </a:moveTo>
                  <a:cubicBezTo>
                    <a:pt x="109" y="84"/>
                    <a:pt x="131" y="89"/>
                    <a:pt x="153" y="93"/>
                  </a:cubicBezTo>
                  <a:cubicBezTo>
                    <a:pt x="149" y="66"/>
                    <a:pt x="139" y="44"/>
                    <a:pt x="127" y="24"/>
                  </a:cubicBezTo>
                  <a:cubicBezTo>
                    <a:pt x="104" y="24"/>
                    <a:pt x="79" y="23"/>
                    <a:pt x="60" y="21"/>
                  </a:cubicBezTo>
                  <a:cubicBezTo>
                    <a:pt x="66" y="39"/>
                    <a:pt x="79" y="60"/>
                    <a:pt x="85" y="82"/>
                  </a:cubicBezTo>
                  <a:close/>
                  <a:moveTo>
                    <a:pt x="152" y="59"/>
                  </a:moveTo>
                  <a:cubicBezTo>
                    <a:pt x="172" y="57"/>
                    <a:pt x="198" y="68"/>
                    <a:pt x="216" y="68"/>
                  </a:cubicBezTo>
                  <a:cubicBezTo>
                    <a:pt x="208" y="56"/>
                    <a:pt x="200" y="44"/>
                    <a:pt x="192" y="31"/>
                  </a:cubicBezTo>
                  <a:cubicBezTo>
                    <a:pt x="172" y="31"/>
                    <a:pt x="158" y="24"/>
                    <a:pt x="138" y="28"/>
                  </a:cubicBezTo>
                  <a:cubicBezTo>
                    <a:pt x="145" y="35"/>
                    <a:pt x="146" y="49"/>
                    <a:pt x="152" y="59"/>
                  </a:cubicBezTo>
                  <a:close/>
                  <a:moveTo>
                    <a:pt x="227" y="73"/>
                  </a:moveTo>
                  <a:cubicBezTo>
                    <a:pt x="243" y="74"/>
                    <a:pt x="256" y="84"/>
                    <a:pt x="269" y="84"/>
                  </a:cubicBezTo>
                  <a:cubicBezTo>
                    <a:pt x="253" y="61"/>
                    <a:pt x="239" y="35"/>
                    <a:pt x="202" y="33"/>
                  </a:cubicBezTo>
                  <a:cubicBezTo>
                    <a:pt x="209" y="47"/>
                    <a:pt x="219" y="59"/>
                    <a:pt x="227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165"/>
            <p:cNvSpPr>
              <a:spLocks noEditPoints="1"/>
            </p:cNvSpPr>
            <p:nvPr/>
          </p:nvSpPr>
          <p:spPr bwMode="auto">
            <a:xfrm>
              <a:off x="8215313" y="3614738"/>
              <a:ext cx="668338" cy="1166813"/>
            </a:xfrm>
            <a:custGeom>
              <a:avLst/>
              <a:gdLst>
                <a:gd name="T0" fmla="*/ 36 w 1035"/>
                <a:gd name="T1" fmla="*/ 619 h 1804"/>
                <a:gd name="T2" fmla="*/ 77 w 1035"/>
                <a:gd name="T3" fmla="*/ 371 h 1804"/>
                <a:gd name="T4" fmla="*/ 61 w 1035"/>
                <a:gd name="T5" fmla="*/ 256 h 1804"/>
                <a:gd name="T6" fmla="*/ 327 w 1035"/>
                <a:gd name="T7" fmla="*/ 21 h 1804"/>
                <a:gd name="T8" fmla="*/ 501 w 1035"/>
                <a:gd name="T9" fmla="*/ 62 h 1804"/>
                <a:gd name="T10" fmla="*/ 683 w 1035"/>
                <a:gd name="T11" fmla="*/ 99 h 1804"/>
                <a:gd name="T12" fmla="*/ 421 w 1035"/>
                <a:gd name="T13" fmla="*/ 214 h 1804"/>
                <a:gd name="T14" fmla="*/ 851 w 1035"/>
                <a:gd name="T15" fmla="*/ 362 h 1804"/>
                <a:gd name="T16" fmla="*/ 837 w 1035"/>
                <a:gd name="T17" fmla="*/ 469 h 1804"/>
                <a:gd name="T18" fmla="*/ 394 w 1035"/>
                <a:gd name="T19" fmla="*/ 340 h 1804"/>
                <a:gd name="T20" fmla="*/ 654 w 1035"/>
                <a:gd name="T21" fmla="*/ 545 h 1804"/>
                <a:gd name="T22" fmla="*/ 1010 w 1035"/>
                <a:gd name="T23" fmla="*/ 1344 h 1804"/>
                <a:gd name="T24" fmla="*/ 970 w 1035"/>
                <a:gd name="T25" fmla="*/ 1775 h 1804"/>
                <a:gd name="T26" fmla="*/ 725 w 1035"/>
                <a:gd name="T27" fmla="*/ 1781 h 1804"/>
                <a:gd name="T28" fmla="*/ 710 w 1035"/>
                <a:gd name="T29" fmla="*/ 1277 h 1804"/>
                <a:gd name="T30" fmla="*/ 349 w 1035"/>
                <a:gd name="T31" fmla="*/ 359 h 1804"/>
                <a:gd name="T32" fmla="*/ 351 w 1035"/>
                <a:gd name="T33" fmla="*/ 845 h 1804"/>
                <a:gd name="T34" fmla="*/ 127 w 1035"/>
                <a:gd name="T35" fmla="*/ 692 h 1804"/>
                <a:gd name="T36" fmla="*/ 470 w 1035"/>
                <a:gd name="T37" fmla="*/ 554 h 1804"/>
                <a:gd name="T38" fmla="*/ 500 w 1035"/>
                <a:gd name="T39" fmla="*/ 453 h 1804"/>
                <a:gd name="T40" fmla="*/ 424 w 1035"/>
                <a:gd name="T41" fmla="*/ 529 h 1804"/>
                <a:gd name="T42" fmla="*/ 319 w 1035"/>
                <a:gd name="T43" fmla="*/ 70 h 1804"/>
                <a:gd name="T44" fmla="*/ 296 w 1035"/>
                <a:gd name="T45" fmla="*/ 137 h 1804"/>
                <a:gd name="T46" fmla="*/ 492 w 1035"/>
                <a:gd name="T47" fmla="*/ 110 h 1804"/>
                <a:gd name="T48" fmla="*/ 480 w 1035"/>
                <a:gd name="T49" fmla="*/ 93 h 1804"/>
                <a:gd name="T50" fmla="*/ 356 w 1035"/>
                <a:gd name="T51" fmla="*/ 238 h 1804"/>
                <a:gd name="T52" fmla="*/ 491 w 1035"/>
                <a:gd name="T53" fmla="*/ 93 h 1804"/>
                <a:gd name="T54" fmla="*/ 585 w 1035"/>
                <a:gd name="T55" fmla="*/ 86 h 1804"/>
                <a:gd name="T56" fmla="*/ 283 w 1035"/>
                <a:gd name="T57" fmla="*/ 258 h 1804"/>
                <a:gd name="T58" fmla="*/ 278 w 1035"/>
                <a:gd name="T59" fmla="*/ 235 h 1804"/>
                <a:gd name="T60" fmla="*/ 858 w 1035"/>
                <a:gd name="T61" fmla="*/ 393 h 1804"/>
                <a:gd name="T62" fmla="*/ 483 w 1035"/>
                <a:gd name="T63" fmla="*/ 230 h 1804"/>
                <a:gd name="T64" fmla="*/ 736 w 1035"/>
                <a:gd name="T65" fmla="*/ 407 h 1804"/>
                <a:gd name="T66" fmla="*/ 240 w 1035"/>
                <a:gd name="T67" fmla="*/ 288 h 1804"/>
                <a:gd name="T68" fmla="*/ 93 w 1035"/>
                <a:gd name="T69" fmla="*/ 522 h 1804"/>
                <a:gd name="T70" fmla="*/ 304 w 1035"/>
                <a:gd name="T71" fmla="*/ 365 h 1804"/>
                <a:gd name="T72" fmla="*/ 248 w 1035"/>
                <a:gd name="T73" fmla="*/ 385 h 1804"/>
                <a:gd name="T74" fmla="*/ 189 w 1035"/>
                <a:gd name="T75" fmla="*/ 447 h 1804"/>
                <a:gd name="T76" fmla="*/ 130 w 1035"/>
                <a:gd name="T77" fmla="*/ 608 h 1804"/>
                <a:gd name="T78" fmla="*/ 328 w 1035"/>
                <a:gd name="T79" fmla="*/ 812 h 1804"/>
                <a:gd name="T80" fmla="*/ 266 w 1035"/>
                <a:gd name="T81" fmla="*/ 358 h 1804"/>
                <a:gd name="T82" fmla="*/ 431 w 1035"/>
                <a:gd name="T83" fmla="*/ 395 h 1804"/>
                <a:gd name="T84" fmla="*/ 261 w 1035"/>
                <a:gd name="T85" fmla="*/ 363 h 1804"/>
                <a:gd name="T86" fmla="*/ 514 w 1035"/>
                <a:gd name="T87" fmla="*/ 418 h 1804"/>
                <a:gd name="T88" fmla="*/ 759 w 1035"/>
                <a:gd name="T89" fmla="*/ 830 h 1804"/>
                <a:gd name="T90" fmla="*/ 917 w 1035"/>
                <a:gd name="T91" fmla="*/ 1293 h 1804"/>
                <a:gd name="T92" fmla="*/ 952 w 1035"/>
                <a:gd name="T93" fmla="*/ 1707 h 1804"/>
                <a:gd name="T94" fmla="*/ 1027 w 1035"/>
                <a:gd name="T95" fmla="*/ 1614 h 1804"/>
                <a:gd name="T96" fmla="*/ 855 w 1035"/>
                <a:gd name="T97" fmla="*/ 900 h 1804"/>
                <a:gd name="T98" fmla="*/ 550 w 1035"/>
                <a:gd name="T99" fmla="*/ 443 h 1804"/>
                <a:gd name="T100" fmla="*/ 850 w 1035"/>
                <a:gd name="T101" fmla="*/ 1067 h 1804"/>
                <a:gd name="T102" fmla="*/ 511 w 1035"/>
                <a:gd name="T103" fmla="*/ 471 h 1804"/>
                <a:gd name="T104" fmla="*/ 602 w 1035"/>
                <a:gd name="T105" fmla="*/ 696 h 1804"/>
                <a:gd name="T106" fmla="*/ 803 w 1035"/>
                <a:gd name="T107" fmla="*/ 1448 h 1804"/>
                <a:gd name="T108" fmla="*/ 789 w 1035"/>
                <a:gd name="T109" fmla="*/ 1775 h 1804"/>
                <a:gd name="T110" fmla="*/ 612 w 1035"/>
                <a:gd name="T111" fmla="*/ 856 h 1804"/>
                <a:gd name="T112" fmla="*/ 718 w 1035"/>
                <a:gd name="T113" fmla="*/ 1560 h 1804"/>
                <a:gd name="T114" fmla="*/ 753 w 1035"/>
                <a:gd name="T115" fmla="*/ 1663 h 1804"/>
                <a:gd name="T116" fmla="*/ 706 w 1035"/>
                <a:gd name="T117" fmla="*/ 953 h 1804"/>
                <a:gd name="T118" fmla="*/ 490 w 1035"/>
                <a:gd name="T119" fmla="*/ 531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35" h="1804">
                  <a:moveTo>
                    <a:pt x="120" y="612"/>
                  </a:moveTo>
                  <a:cubicBezTo>
                    <a:pt x="137" y="518"/>
                    <a:pt x="177" y="446"/>
                    <a:pt x="220" y="377"/>
                  </a:cubicBezTo>
                  <a:cubicBezTo>
                    <a:pt x="137" y="426"/>
                    <a:pt x="97" y="520"/>
                    <a:pt x="74" y="632"/>
                  </a:cubicBezTo>
                  <a:cubicBezTo>
                    <a:pt x="71" y="644"/>
                    <a:pt x="70" y="658"/>
                    <a:pt x="63" y="669"/>
                  </a:cubicBezTo>
                  <a:cubicBezTo>
                    <a:pt x="51" y="668"/>
                    <a:pt x="54" y="657"/>
                    <a:pt x="52" y="650"/>
                  </a:cubicBezTo>
                  <a:cubicBezTo>
                    <a:pt x="48" y="639"/>
                    <a:pt x="40" y="630"/>
                    <a:pt x="36" y="619"/>
                  </a:cubicBezTo>
                  <a:cubicBezTo>
                    <a:pt x="33" y="609"/>
                    <a:pt x="31" y="597"/>
                    <a:pt x="28" y="586"/>
                  </a:cubicBezTo>
                  <a:cubicBezTo>
                    <a:pt x="22" y="563"/>
                    <a:pt x="15" y="540"/>
                    <a:pt x="10" y="510"/>
                  </a:cubicBezTo>
                  <a:cubicBezTo>
                    <a:pt x="7" y="486"/>
                    <a:pt x="7" y="463"/>
                    <a:pt x="4" y="436"/>
                  </a:cubicBezTo>
                  <a:cubicBezTo>
                    <a:pt x="5" y="430"/>
                    <a:pt x="14" y="428"/>
                    <a:pt x="9" y="420"/>
                  </a:cubicBezTo>
                  <a:cubicBezTo>
                    <a:pt x="27" y="403"/>
                    <a:pt x="45" y="386"/>
                    <a:pt x="66" y="372"/>
                  </a:cubicBezTo>
                  <a:cubicBezTo>
                    <a:pt x="71" y="371"/>
                    <a:pt x="73" y="368"/>
                    <a:pt x="77" y="371"/>
                  </a:cubicBezTo>
                  <a:cubicBezTo>
                    <a:pt x="126" y="336"/>
                    <a:pt x="170" y="304"/>
                    <a:pt x="229" y="281"/>
                  </a:cubicBezTo>
                  <a:cubicBezTo>
                    <a:pt x="178" y="275"/>
                    <a:pt x="133" y="288"/>
                    <a:pt x="90" y="305"/>
                  </a:cubicBezTo>
                  <a:cubicBezTo>
                    <a:pt x="64" y="318"/>
                    <a:pt x="43" y="337"/>
                    <a:pt x="21" y="354"/>
                  </a:cubicBezTo>
                  <a:cubicBezTo>
                    <a:pt x="17" y="359"/>
                    <a:pt x="16" y="368"/>
                    <a:pt x="5" y="367"/>
                  </a:cubicBezTo>
                  <a:cubicBezTo>
                    <a:pt x="0" y="360"/>
                    <a:pt x="1" y="352"/>
                    <a:pt x="3" y="346"/>
                  </a:cubicBezTo>
                  <a:cubicBezTo>
                    <a:pt x="9" y="313"/>
                    <a:pt x="35" y="279"/>
                    <a:pt x="61" y="256"/>
                  </a:cubicBezTo>
                  <a:cubicBezTo>
                    <a:pt x="78" y="240"/>
                    <a:pt x="102" y="231"/>
                    <a:pt x="125" y="222"/>
                  </a:cubicBezTo>
                  <a:cubicBezTo>
                    <a:pt x="149" y="213"/>
                    <a:pt x="176" y="204"/>
                    <a:pt x="196" y="201"/>
                  </a:cubicBezTo>
                  <a:cubicBezTo>
                    <a:pt x="240" y="196"/>
                    <a:pt x="274" y="212"/>
                    <a:pt x="304" y="227"/>
                  </a:cubicBezTo>
                  <a:cubicBezTo>
                    <a:pt x="288" y="204"/>
                    <a:pt x="281" y="171"/>
                    <a:pt x="271" y="142"/>
                  </a:cubicBezTo>
                  <a:cubicBezTo>
                    <a:pt x="267" y="112"/>
                    <a:pt x="275" y="82"/>
                    <a:pt x="294" y="53"/>
                  </a:cubicBezTo>
                  <a:cubicBezTo>
                    <a:pt x="302" y="42"/>
                    <a:pt x="317" y="31"/>
                    <a:pt x="327" y="21"/>
                  </a:cubicBezTo>
                  <a:cubicBezTo>
                    <a:pt x="335" y="12"/>
                    <a:pt x="337" y="0"/>
                    <a:pt x="346" y="0"/>
                  </a:cubicBezTo>
                  <a:cubicBezTo>
                    <a:pt x="357" y="4"/>
                    <a:pt x="355" y="22"/>
                    <a:pt x="345" y="26"/>
                  </a:cubicBezTo>
                  <a:cubicBezTo>
                    <a:pt x="337" y="68"/>
                    <a:pt x="331" y="130"/>
                    <a:pt x="340" y="170"/>
                  </a:cubicBezTo>
                  <a:cubicBezTo>
                    <a:pt x="364" y="121"/>
                    <a:pt x="407" y="85"/>
                    <a:pt x="465" y="70"/>
                  </a:cubicBezTo>
                  <a:cubicBezTo>
                    <a:pt x="469" y="69"/>
                    <a:pt x="473" y="69"/>
                    <a:pt x="477" y="67"/>
                  </a:cubicBezTo>
                  <a:cubicBezTo>
                    <a:pt x="486" y="64"/>
                    <a:pt x="490" y="64"/>
                    <a:pt x="501" y="62"/>
                  </a:cubicBezTo>
                  <a:cubicBezTo>
                    <a:pt x="507" y="61"/>
                    <a:pt x="511" y="57"/>
                    <a:pt x="515" y="57"/>
                  </a:cubicBezTo>
                  <a:cubicBezTo>
                    <a:pt x="523" y="56"/>
                    <a:pt x="532" y="58"/>
                    <a:pt x="541" y="57"/>
                  </a:cubicBezTo>
                  <a:cubicBezTo>
                    <a:pt x="570" y="54"/>
                    <a:pt x="621" y="57"/>
                    <a:pt x="639" y="67"/>
                  </a:cubicBezTo>
                  <a:cubicBezTo>
                    <a:pt x="644" y="70"/>
                    <a:pt x="645" y="73"/>
                    <a:pt x="650" y="77"/>
                  </a:cubicBezTo>
                  <a:cubicBezTo>
                    <a:pt x="662" y="78"/>
                    <a:pt x="679" y="81"/>
                    <a:pt x="688" y="83"/>
                  </a:cubicBezTo>
                  <a:cubicBezTo>
                    <a:pt x="693" y="91"/>
                    <a:pt x="691" y="96"/>
                    <a:pt x="683" y="99"/>
                  </a:cubicBezTo>
                  <a:cubicBezTo>
                    <a:pt x="678" y="102"/>
                    <a:pt x="675" y="99"/>
                    <a:pt x="670" y="99"/>
                  </a:cubicBezTo>
                  <a:cubicBezTo>
                    <a:pt x="669" y="100"/>
                    <a:pt x="658" y="104"/>
                    <a:pt x="655" y="105"/>
                  </a:cubicBezTo>
                  <a:cubicBezTo>
                    <a:pt x="645" y="106"/>
                    <a:pt x="634" y="103"/>
                    <a:pt x="623" y="105"/>
                  </a:cubicBezTo>
                  <a:cubicBezTo>
                    <a:pt x="595" y="109"/>
                    <a:pt x="567" y="125"/>
                    <a:pt x="536" y="137"/>
                  </a:cubicBezTo>
                  <a:cubicBezTo>
                    <a:pt x="514" y="145"/>
                    <a:pt x="492" y="152"/>
                    <a:pt x="475" y="163"/>
                  </a:cubicBezTo>
                  <a:cubicBezTo>
                    <a:pt x="455" y="176"/>
                    <a:pt x="436" y="194"/>
                    <a:pt x="421" y="214"/>
                  </a:cubicBezTo>
                  <a:cubicBezTo>
                    <a:pt x="407" y="233"/>
                    <a:pt x="399" y="248"/>
                    <a:pt x="393" y="272"/>
                  </a:cubicBezTo>
                  <a:cubicBezTo>
                    <a:pt x="404" y="264"/>
                    <a:pt x="417" y="256"/>
                    <a:pt x="430" y="248"/>
                  </a:cubicBezTo>
                  <a:cubicBezTo>
                    <a:pt x="443" y="240"/>
                    <a:pt x="456" y="229"/>
                    <a:pt x="470" y="223"/>
                  </a:cubicBezTo>
                  <a:cubicBezTo>
                    <a:pt x="496" y="212"/>
                    <a:pt x="536" y="208"/>
                    <a:pt x="566" y="208"/>
                  </a:cubicBezTo>
                  <a:cubicBezTo>
                    <a:pt x="621" y="207"/>
                    <a:pt x="678" y="218"/>
                    <a:pt x="730" y="231"/>
                  </a:cubicBezTo>
                  <a:cubicBezTo>
                    <a:pt x="771" y="270"/>
                    <a:pt x="817" y="311"/>
                    <a:pt x="851" y="362"/>
                  </a:cubicBezTo>
                  <a:cubicBezTo>
                    <a:pt x="859" y="373"/>
                    <a:pt x="866" y="387"/>
                    <a:pt x="876" y="400"/>
                  </a:cubicBezTo>
                  <a:cubicBezTo>
                    <a:pt x="894" y="425"/>
                    <a:pt x="906" y="451"/>
                    <a:pt x="914" y="486"/>
                  </a:cubicBezTo>
                  <a:cubicBezTo>
                    <a:pt x="917" y="498"/>
                    <a:pt x="927" y="518"/>
                    <a:pt x="914" y="524"/>
                  </a:cubicBezTo>
                  <a:cubicBezTo>
                    <a:pt x="909" y="526"/>
                    <a:pt x="910" y="516"/>
                    <a:pt x="909" y="511"/>
                  </a:cubicBezTo>
                  <a:cubicBezTo>
                    <a:pt x="901" y="511"/>
                    <a:pt x="899" y="504"/>
                    <a:pt x="890" y="504"/>
                  </a:cubicBezTo>
                  <a:cubicBezTo>
                    <a:pt x="874" y="491"/>
                    <a:pt x="856" y="479"/>
                    <a:pt x="837" y="469"/>
                  </a:cubicBezTo>
                  <a:cubicBezTo>
                    <a:pt x="818" y="459"/>
                    <a:pt x="802" y="446"/>
                    <a:pt x="783" y="436"/>
                  </a:cubicBezTo>
                  <a:cubicBezTo>
                    <a:pt x="756" y="423"/>
                    <a:pt x="725" y="413"/>
                    <a:pt x="695" y="400"/>
                  </a:cubicBezTo>
                  <a:cubicBezTo>
                    <a:pt x="649" y="382"/>
                    <a:pt x="603" y="368"/>
                    <a:pt x="554" y="358"/>
                  </a:cubicBezTo>
                  <a:cubicBezTo>
                    <a:pt x="538" y="354"/>
                    <a:pt x="521" y="350"/>
                    <a:pt x="505" y="347"/>
                  </a:cubicBezTo>
                  <a:cubicBezTo>
                    <a:pt x="491" y="345"/>
                    <a:pt x="476" y="348"/>
                    <a:pt x="462" y="346"/>
                  </a:cubicBezTo>
                  <a:cubicBezTo>
                    <a:pt x="439" y="343"/>
                    <a:pt x="416" y="338"/>
                    <a:pt x="394" y="340"/>
                  </a:cubicBezTo>
                  <a:cubicBezTo>
                    <a:pt x="403" y="346"/>
                    <a:pt x="412" y="358"/>
                    <a:pt x="425" y="356"/>
                  </a:cubicBezTo>
                  <a:cubicBezTo>
                    <a:pt x="448" y="379"/>
                    <a:pt x="480" y="393"/>
                    <a:pt x="508" y="411"/>
                  </a:cubicBezTo>
                  <a:cubicBezTo>
                    <a:pt x="511" y="411"/>
                    <a:pt x="514" y="411"/>
                    <a:pt x="517" y="411"/>
                  </a:cubicBezTo>
                  <a:cubicBezTo>
                    <a:pt x="524" y="415"/>
                    <a:pt x="534" y="423"/>
                    <a:pt x="544" y="421"/>
                  </a:cubicBezTo>
                  <a:cubicBezTo>
                    <a:pt x="558" y="441"/>
                    <a:pt x="576" y="455"/>
                    <a:pt x="592" y="474"/>
                  </a:cubicBezTo>
                  <a:cubicBezTo>
                    <a:pt x="611" y="497"/>
                    <a:pt x="632" y="521"/>
                    <a:pt x="654" y="545"/>
                  </a:cubicBezTo>
                  <a:cubicBezTo>
                    <a:pt x="681" y="576"/>
                    <a:pt x="701" y="614"/>
                    <a:pt x="727" y="648"/>
                  </a:cubicBezTo>
                  <a:cubicBezTo>
                    <a:pt x="775" y="717"/>
                    <a:pt x="819" y="794"/>
                    <a:pt x="852" y="878"/>
                  </a:cubicBezTo>
                  <a:cubicBezTo>
                    <a:pt x="863" y="906"/>
                    <a:pt x="878" y="932"/>
                    <a:pt x="890" y="960"/>
                  </a:cubicBezTo>
                  <a:cubicBezTo>
                    <a:pt x="919" y="1028"/>
                    <a:pt x="936" y="1102"/>
                    <a:pt x="965" y="1174"/>
                  </a:cubicBezTo>
                  <a:cubicBezTo>
                    <a:pt x="972" y="1191"/>
                    <a:pt x="980" y="1209"/>
                    <a:pt x="984" y="1228"/>
                  </a:cubicBezTo>
                  <a:cubicBezTo>
                    <a:pt x="992" y="1266"/>
                    <a:pt x="1003" y="1303"/>
                    <a:pt x="1010" y="1344"/>
                  </a:cubicBezTo>
                  <a:cubicBezTo>
                    <a:pt x="1013" y="1366"/>
                    <a:pt x="1022" y="1387"/>
                    <a:pt x="1023" y="1405"/>
                  </a:cubicBezTo>
                  <a:cubicBezTo>
                    <a:pt x="1024" y="1426"/>
                    <a:pt x="1024" y="1447"/>
                    <a:pt x="1026" y="1467"/>
                  </a:cubicBezTo>
                  <a:cubicBezTo>
                    <a:pt x="1027" y="1488"/>
                    <a:pt x="1031" y="1507"/>
                    <a:pt x="1033" y="1528"/>
                  </a:cubicBezTo>
                  <a:cubicBezTo>
                    <a:pt x="1035" y="1540"/>
                    <a:pt x="1033" y="1555"/>
                    <a:pt x="1033" y="1569"/>
                  </a:cubicBezTo>
                  <a:cubicBezTo>
                    <a:pt x="1035" y="1612"/>
                    <a:pt x="1032" y="1663"/>
                    <a:pt x="1026" y="1702"/>
                  </a:cubicBezTo>
                  <a:cubicBezTo>
                    <a:pt x="1010" y="1726"/>
                    <a:pt x="988" y="1748"/>
                    <a:pt x="970" y="1775"/>
                  </a:cubicBezTo>
                  <a:cubicBezTo>
                    <a:pt x="963" y="1785"/>
                    <a:pt x="958" y="1798"/>
                    <a:pt x="944" y="1800"/>
                  </a:cubicBezTo>
                  <a:cubicBezTo>
                    <a:pt x="921" y="1804"/>
                    <a:pt x="897" y="1795"/>
                    <a:pt x="876" y="1791"/>
                  </a:cubicBezTo>
                  <a:cubicBezTo>
                    <a:pt x="871" y="1791"/>
                    <a:pt x="865" y="1791"/>
                    <a:pt x="859" y="1790"/>
                  </a:cubicBezTo>
                  <a:cubicBezTo>
                    <a:pt x="854" y="1789"/>
                    <a:pt x="849" y="1788"/>
                    <a:pt x="845" y="1787"/>
                  </a:cubicBezTo>
                  <a:cubicBezTo>
                    <a:pt x="822" y="1786"/>
                    <a:pt x="797" y="1789"/>
                    <a:pt x="774" y="1790"/>
                  </a:cubicBezTo>
                  <a:cubicBezTo>
                    <a:pt x="764" y="1790"/>
                    <a:pt x="733" y="1785"/>
                    <a:pt x="725" y="1781"/>
                  </a:cubicBezTo>
                  <a:cubicBezTo>
                    <a:pt x="705" y="1771"/>
                    <a:pt x="695" y="1737"/>
                    <a:pt x="675" y="1725"/>
                  </a:cubicBezTo>
                  <a:cubicBezTo>
                    <a:pt x="675" y="1721"/>
                    <a:pt x="672" y="1721"/>
                    <a:pt x="673" y="1715"/>
                  </a:cubicBezTo>
                  <a:cubicBezTo>
                    <a:pt x="671" y="1711"/>
                    <a:pt x="664" y="1713"/>
                    <a:pt x="664" y="1707"/>
                  </a:cubicBezTo>
                  <a:cubicBezTo>
                    <a:pt x="665" y="1699"/>
                    <a:pt x="668" y="1692"/>
                    <a:pt x="674" y="1688"/>
                  </a:cubicBezTo>
                  <a:cubicBezTo>
                    <a:pt x="691" y="1647"/>
                    <a:pt x="701" y="1608"/>
                    <a:pt x="712" y="1559"/>
                  </a:cubicBezTo>
                  <a:cubicBezTo>
                    <a:pt x="729" y="1479"/>
                    <a:pt x="721" y="1364"/>
                    <a:pt x="710" y="1277"/>
                  </a:cubicBezTo>
                  <a:cubicBezTo>
                    <a:pt x="699" y="1184"/>
                    <a:pt x="685" y="1084"/>
                    <a:pt x="651" y="994"/>
                  </a:cubicBezTo>
                  <a:cubicBezTo>
                    <a:pt x="639" y="964"/>
                    <a:pt x="632" y="932"/>
                    <a:pt x="621" y="901"/>
                  </a:cubicBezTo>
                  <a:cubicBezTo>
                    <a:pt x="610" y="871"/>
                    <a:pt x="599" y="842"/>
                    <a:pt x="586" y="814"/>
                  </a:cubicBezTo>
                  <a:cubicBezTo>
                    <a:pt x="534" y="700"/>
                    <a:pt x="463" y="602"/>
                    <a:pt x="398" y="510"/>
                  </a:cubicBezTo>
                  <a:cubicBezTo>
                    <a:pt x="391" y="449"/>
                    <a:pt x="376" y="401"/>
                    <a:pt x="366" y="345"/>
                  </a:cubicBezTo>
                  <a:cubicBezTo>
                    <a:pt x="358" y="348"/>
                    <a:pt x="356" y="356"/>
                    <a:pt x="349" y="359"/>
                  </a:cubicBezTo>
                  <a:cubicBezTo>
                    <a:pt x="342" y="371"/>
                    <a:pt x="338" y="387"/>
                    <a:pt x="332" y="400"/>
                  </a:cubicBezTo>
                  <a:cubicBezTo>
                    <a:pt x="328" y="409"/>
                    <a:pt x="322" y="413"/>
                    <a:pt x="319" y="421"/>
                  </a:cubicBezTo>
                  <a:cubicBezTo>
                    <a:pt x="301" y="468"/>
                    <a:pt x="293" y="519"/>
                    <a:pt x="288" y="577"/>
                  </a:cubicBezTo>
                  <a:cubicBezTo>
                    <a:pt x="281" y="655"/>
                    <a:pt x="305" y="734"/>
                    <a:pt x="329" y="797"/>
                  </a:cubicBezTo>
                  <a:cubicBezTo>
                    <a:pt x="333" y="805"/>
                    <a:pt x="339" y="812"/>
                    <a:pt x="342" y="820"/>
                  </a:cubicBezTo>
                  <a:cubicBezTo>
                    <a:pt x="346" y="828"/>
                    <a:pt x="347" y="837"/>
                    <a:pt x="351" y="845"/>
                  </a:cubicBezTo>
                  <a:cubicBezTo>
                    <a:pt x="355" y="851"/>
                    <a:pt x="361" y="857"/>
                    <a:pt x="360" y="865"/>
                  </a:cubicBezTo>
                  <a:cubicBezTo>
                    <a:pt x="338" y="872"/>
                    <a:pt x="323" y="845"/>
                    <a:pt x="302" y="834"/>
                  </a:cubicBezTo>
                  <a:cubicBezTo>
                    <a:pt x="298" y="832"/>
                    <a:pt x="292" y="832"/>
                    <a:pt x="288" y="830"/>
                  </a:cubicBezTo>
                  <a:cubicBezTo>
                    <a:pt x="278" y="825"/>
                    <a:pt x="266" y="816"/>
                    <a:pt x="256" y="807"/>
                  </a:cubicBezTo>
                  <a:cubicBezTo>
                    <a:pt x="236" y="791"/>
                    <a:pt x="215" y="776"/>
                    <a:pt x="195" y="758"/>
                  </a:cubicBezTo>
                  <a:cubicBezTo>
                    <a:pt x="170" y="737"/>
                    <a:pt x="146" y="719"/>
                    <a:pt x="127" y="692"/>
                  </a:cubicBezTo>
                  <a:cubicBezTo>
                    <a:pt x="124" y="689"/>
                    <a:pt x="117" y="690"/>
                    <a:pt x="116" y="686"/>
                  </a:cubicBezTo>
                  <a:cubicBezTo>
                    <a:pt x="115" y="660"/>
                    <a:pt x="110" y="614"/>
                    <a:pt x="120" y="586"/>
                  </a:cubicBezTo>
                  <a:cubicBezTo>
                    <a:pt x="126" y="591"/>
                    <a:pt x="118" y="603"/>
                    <a:pt x="120" y="612"/>
                  </a:cubicBezTo>
                  <a:close/>
                  <a:moveTo>
                    <a:pt x="424" y="529"/>
                  </a:moveTo>
                  <a:cubicBezTo>
                    <a:pt x="424" y="528"/>
                    <a:pt x="423" y="525"/>
                    <a:pt x="425" y="524"/>
                  </a:cubicBezTo>
                  <a:cubicBezTo>
                    <a:pt x="437" y="537"/>
                    <a:pt x="445" y="554"/>
                    <a:pt x="470" y="554"/>
                  </a:cubicBezTo>
                  <a:cubicBezTo>
                    <a:pt x="496" y="528"/>
                    <a:pt x="468" y="501"/>
                    <a:pt x="455" y="482"/>
                  </a:cubicBezTo>
                  <a:cubicBezTo>
                    <a:pt x="445" y="469"/>
                    <a:pt x="442" y="452"/>
                    <a:pt x="438" y="438"/>
                  </a:cubicBezTo>
                  <a:cubicBezTo>
                    <a:pt x="448" y="446"/>
                    <a:pt x="451" y="462"/>
                    <a:pt x="460" y="471"/>
                  </a:cubicBezTo>
                  <a:cubicBezTo>
                    <a:pt x="463" y="467"/>
                    <a:pt x="465" y="462"/>
                    <a:pt x="471" y="461"/>
                  </a:cubicBezTo>
                  <a:cubicBezTo>
                    <a:pt x="481" y="470"/>
                    <a:pt x="490" y="480"/>
                    <a:pt x="504" y="486"/>
                  </a:cubicBezTo>
                  <a:cubicBezTo>
                    <a:pt x="506" y="471"/>
                    <a:pt x="493" y="464"/>
                    <a:pt x="500" y="453"/>
                  </a:cubicBezTo>
                  <a:cubicBezTo>
                    <a:pt x="482" y="436"/>
                    <a:pt x="458" y="424"/>
                    <a:pt x="442" y="404"/>
                  </a:cubicBezTo>
                  <a:cubicBezTo>
                    <a:pt x="437" y="404"/>
                    <a:pt x="438" y="409"/>
                    <a:pt x="434" y="409"/>
                  </a:cubicBezTo>
                  <a:cubicBezTo>
                    <a:pt x="426" y="408"/>
                    <a:pt x="424" y="402"/>
                    <a:pt x="417" y="400"/>
                  </a:cubicBezTo>
                  <a:cubicBezTo>
                    <a:pt x="420" y="408"/>
                    <a:pt x="416" y="413"/>
                    <a:pt x="412" y="417"/>
                  </a:cubicBezTo>
                  <a:cubicBezTo>
                    <a:pt x="403" y="421"/>
                    <a:pt x="396" y="413"/>
                    <a:pt x="387" y="409"/>
                  </a:cubicBezTo>
                  <a:cubicBezTo>
                    <a:pt x="398" y="454"/>
                    <a:pt x="403" y="499"/>
                    <a:pt x="424" y="529"/>
                  </a:cubicBezTo>
                  <a:close/>
                  <a:moveTo>
                    <a:pt x="288" y="90"/>
                  </a:moveTo>
                  <a:cubicBezTo>
                    <a:pt x="268" y="165"/>
                    <a:pt x="311" y="234"/>
                    <a:pt x="356" y="269"/>
                  </a:cubicBezTo>
                  <a:cubicBezTo>
                    <a:pt x="345" y="231"/>
                    <a:pt x="329" y="192"/>
                    <a:pt x="327" y="147"/>
                  </a:cubicBezTo>
                  <a:cubicBezTo>
                    <a:pt x="324" y="97"/>
                    <a:pt x="331" y="60"/>
                    <a:pt x="333" y="30"/>
                  </a:cubicBezTo>
                  <a:cubicBezTo>
                    <a:pt x="323" y="39"/>
                    <a:pt x="304" y="50"/>
                    <a:pt x="311" y="66"/>
                  </a:cubicBezTo>
                  <a:cubicBezTo>
                    <a:pt x="314" y="62"/>
                    <a:pt x="319" y="67"/>
                    <a:pt x="319" y="70"/>
                  </a:cubicBezTo>
                  <a:cubicBezTo>
                    <a:pt x="311" y="78"/>
                    <a:pt x="307" y="90"/>
                    <a:pt x="311" y="102"/>
                  </a:cubicBezTo>
                  <a:cubicBezTo>
                    <a:pt x="312" y="105"/>
                    <a:pt x="318" y="97"/>
                    <a:pt x="320" y="102"/>
                  </a:cubicBezTo>
                  <a:cubicBezTo>
                    <a:pt x="323" y="109"/>
                    <a:pt x="314" y="113"/>
                    <a:pt x="313" y="120"/>
                  </a:cubicBezTo>
                  <a:cubicBezTo>
                    <a:pt x="318" y="140"/>
                    <a:pt x="324" y="166"/>
                    <a:pt x="324" y="187"/>
                  </a:cubicBezTo>
                  <a:cubicBezTo>
                    <a:pt x="312" y="172"/>
                    <a:pt x="315" y="143"/>
                    <a:pt x="306" y="125"/>
                  </a:cubicBezTo>
                  <a:cubicBezTo>
                    <a:pt x="303" y="130"/>
                    <a:pt x="302" y="135"/>
                    <a:pt x="296" y="137"/>
                  </a:cubicBezTo>
                  <a:cubicBezTo>
                    <a:pt x="295" y="121"/>
                    <a:pt x="312" y="110"/>
                    <a:pt x="301" y="89"/>
                  </a:cubicBezTo>
                  <a:cubicBezTo>
                    <a:pt x="297" y="93"/>
                    <a:pt x="293" y="102"/>
                    <a:pt x="288" y="101"/>
                  </a:cubicBezTo>
                  <a:cubicBezTo>
                    <a:pt x="287" y="85"/>
                    <a:pt x="307" y="83"/>
                    <a:pt x="301" y="66"/>
                  </a:cubicBezTo>
                  <a:cubicBezTo>
                    <a:pt x="298" y="75"/>
                    <a:pt x="293" y="83"/>
                    <a:pt x="288" y="90"/>
                  </a:cubicBezTo>
                  <a:close/>
                  <a:moveTo>
                    <a:pt x="491" y="93"/>
                  </a:moveTo>
                  <a:cubicBezTo>
                    <a:pt x="490" y="99"/>
                    <a:pt x="496" y="104"/>
                    <a:pt x="492" y="110"/>
                  </a:cubicBezTo>
                  <a:cubicBezTo>
                    <a:pt x="485" y="110"/>
                    <a:pt x="486" y="102"/>
                    <a:pt x="483" y="98"/>
                  </a:cubicBezTo>
                  <a:cubicBezTo>
                    <a:pt x="476" y="100"/>
                    <a:pt x="473" y="106"/>
                    <a:pt x="466" y="107"/>
                  </a:cubicBezTo>
                  <a:cubicBezTo>
                    <a:pt x="467" y="113"/>
                    <a:pt x="477" y="127"/>
                    <a:pt x="466" y="129"/>
                  </a:cubicBezTo>
                  <a:cubicBezTo>
                    <a:pt x="462" y="125"/>
                    <a:pt x="462" y="117"/>
                    <a:pt x="457" y="114"/>
                  </a:cubicBezTo>
                  <a:cubicBezTo>
                    <a:pt x="454" y="116"/>
                    <a:pt x="448" y="123"/>
                    <a:pt x="444" y="121"/>
                  </a:cubicBezTo>
                  <a:cubicBezTo>
                    <a:pt x="453" y="108"/>
                    <a:pt x="467" y="101"/>
                    <a:pt x="480" y="93"/>
                  </a:cubicBezTo>
                  <a:cubicBezTo>
                    <a:pt x="478" y="89"/>
                    <a:pt x="476" y="80"/>
                    <a:pt x="482" y="79"/>
                  </a:cubicBezTo>
                  <a:cubicBezTo>
                    <a:pt x="486" y="81"/>
                    <a:pt x="485" y="87"/>
                    <a:pt x="490" y="88"/>
                  </a:cubicBezTo>
                  <a:cubicBezTo>
                    <a:pt x="499" y="81"/>
                    <a:pt x="513" y="78"/>
                    <a:pt x="521" y="70"/>
                  </a:cubicBezTo>
                  <a:cubicBezTo>
                    <a:pt x="450" y="78"/>
                    <a:pt x="398" y="103"/>
                    <a:pt x="362" y="148"/>
                  </a:cubicBezTo>
                  <a:cubicBezTo>
                    <a:pt x="354" y="159"/>
                    <a:pt x="344" y="177"/>
                    <a:pt x="344" y="187"/>
                  </a:cubicBezTo>
                  <a:cubicBezTo>
                    <a:pt x="342" y="203"/>
                    <a:pt x="352" y="222"/>
                    <a:pt x="356" y="238"/>
                  </a:cubicBezTo>
                  <a:cubicBezTo>
                    <a:pt x="362" y="255"/>
                    <a:pt x="367" y="272"/>
                    <a:pt x="377" y="284"/>
                  </a:cubicBezTo>
                  <a:cubicBezTo>
                    <a:pt x="391" y="251"/>
                    <a:pt x="401" y="221"/>
                    <a:pt x="422" y="196"/>
                  </a:cubicBezTo>
                  <a:cubicBezTo>
                    <a:pt x="432" y="185"/>
                    <a:pt x="445" y="173"/>
                    <a:pt x="456" y="163"/>
                  </a:cubicBezTo>
                  <a:cubicBezTo>
                    <a:pt x="483" y="137"/>
                    <a:pt x="510" y="114"/>
                    <a:pt x="541" y="93"/>
                  </a:cubicBezTo>
                  <a:cubicBezTo>
                    <a:pt x="560" y="81"/>
                    <a:pt x="587" y="76"/>
                    <a:pt x="611" y="72"/>
                  </a:cubicBezTo>
                  <a:cubicBezTo>
                    <a:pt x="566" y="60"/>
                    <a:pt x="527" y="74"/>
                    <a:pt x="491" y="93"/>
                  </a:cubicBezTo>
                  <a:close/>
                  <a:moveTo>
                    <a:pt x="585" y="86"/>
                  </a:moveTo>
                  <a:cubicBezTo>
                    <a:pt x="550" y="97"/>
                    <a:pt x="525" y="117"/>
                    <a:pt x="499" y="136"/>
                  </a:cubicBezTo>
                  <a:cubicBezTo>
                    <a:pt x="502" y="140"/>
                    <a:pt x="504" y="134"/>
                    <a:pt x="506" y="133"/>
                  </a:cubicBezTo>
                  <a:cubicBezTo>
                    <a:pt x="509" y="132"/>
                    <a:pt x="514" y="133"/>
                    <a:pt x="518" y="132"/>
                  </a:cubicBezTo>
                  <a:cubicBezTo>
                    <a:pt x="560" y="118"/>
                    <a:pt x="603" y="87"/>
                    <a:pt x="657" y="92"/>
                  </a:cubicBezTo>
                  <a:cubicBezTo>
                    <a:pt x="634" y="83"/>
                    <a:pt x="609" y="89"/>
                    <a:pt x="585" y="86"/>
                  </a:cubicBezTo>
                  <a:close/>
                  <a:moveTo>
                    <a:pt x="214" y="213"/>
                  </a:moveTo>
                  <a:cubicBezTo>
                    <a:pt x="128" y="213"/>
                    <a:pt x="33" y="263"/>
                    <a:pt x="14" y="346"/>
                  </a:cubicBezTo>
                  <a:cubicBezTo>
                    <a:pt x="66" y="299"/>
                    <a:pt x="136" y="266"/>
                    <a:pt x="218" y="271"/>
                  </a:cubicBezTo>
                  <a:cubicBezTo>
                    <a:pt x="270" y="275"/>
                    <a:pt x="333" y="285"/>
                    <a:pt x="371" y="311"/>
                  </a:cubicBezTo>
                  <a:cubicBezTo>
                    <a:pt x="365" y="302"/>
                    <a:pt x="348" y="266"/>
                    <a:pt x="336" y="276"/>
                  </a:cubicBezTo>
                  <a:cubicBezTo>
                    <a:pt x="324" y="266"/>
                    <a:pt x="300" y="251"/>
                    <a:pt x="283" y="258"/>
                  </a:cubicBezTo>
                  <a:cubicBezTo>
                    <a:pt x="280" y="249"/>
                    <a:pt x="259" y="250"/>
                    <a:pt x="247" y="247"/>
                  </a:cubicBezTo>
                  <a:cubicBezTo>
                    <a:pt x="246" y="250"/>
                    <a:pt x="248" y="255"/>
                    <a:pt x="244" y="256"/>
                  </a:cubicBezTo>
                  <a:cubicBezTo>
                    <a:pt x="240" y="248"/>
                    <a:pt x="231" y="244"/>
                    <a:pt x="229" y="234"/>
                  </a:cubicBezTo>
                  <a:cubicBezTo>
                    <a:pt x="237" y="228"/>
                    <a:pt x="240" y="240"/>
                    <a:pt x="247" y="243"/>
                  </a:cubicBezTo>
                  <a:cubicBezTo>
                    <a:pt x="256" y="246"/>
                    <a:pt x="268" y="242"/>
                    <a:pt x="276" y="247"/>
                  </a:cubicBezTo>
                  <a:cubicBezTo>
                    <a:pt x="278" y="245"/>
                    <a:pt x="269" y="237"/>
                    <a:pt x="278" y="235"/>
                  </a:cubicBezTo>
                  <a:cubicBezTo>
                    <a:pt x="283" y="237"/>
                    <a:pt x="284" y="244"/>
                    <a:pt x="287" y="249"/>
                  </a:cubicBezTo>
                  <a:cubicBezTo>
                    <a:pt x="305" y="252"/>
                    <a:pt x="319" y="257"/>
                    <a:pt x="333" y="263"/>
                  </a:cubicBezTo>
                  <a:cubicBezTo>
                    <a:pt x="303" y="232"/>
                    <a:pt x="260" y="213"/>
                    <a:pt x="214" y="213"/>
                  </a:cubicBezTo>
                  <a:close/>
                  <a:moveTo>
                    <a:pt x="895" y="456"/>
                  </a:moveTo>
                  <a:cubicBezTo>
                    <a:pt x="892" y="449"/>
                    <a:pt x="890" y="440"/>
                    <a:pt x="887" y="434"/>
                  </a:cubicBezTo>
                  <a:cubicBezTo>
                    <a:pt x="880" y="418"/>
                    <a:pt x="867" y="407"/>
                    <a:pt x="858" y="393"/>
                  </a:cubicBezTo>
                  <a:cubicBezTo>
                    <a:pt x="849" y="380"/>
                    <a:pt x="841" y="366"/>
                    <a:pt x="832" y="354"/>
                  </a:cubicBezTo>
                  <a:cubicBezTo>
                    <a:pt x="804" y="316"/>
                    <a:pt x="772" y="279"/>
                    <a:pt x="735" y="253"/>
                  </a:cubicBezTo>
                  <a:cubicBezTo>
                    <a:pt x="730" y="253"/>
                    <a:pt x="727" y="250"/>
                    <a:pt x="722" y="250"/>
                  </a:cubicBezTo>
                  <a:cubicBezTo>
                    <a:pt x="717" y="245"/>
                    <a:pt x="711" y="239"/>
                    <a:pt x="704" y="236"/>
                  </a:cubicBezTo>
                  <a:cubicBezTo>
                    <a:pt x="672" y="223"/>
                    <a:pt x="604" y="221"/>
                    <a:pt x="567" y="218"/>
                  </a:cubicBezTo>
                  <a:cubicBezTo>
                    <a:pt x="535" y="216"/>
                    <a:pt x="508" y="228"/>
                    <a:pt x="483" y="230"/>
                  </a:cubicBezTo>
                  <a:cubicBezTo>
                    <a:pt x="447" y="252"/>
                    <a:pt x="405" y="268"/>
                    <a:pt x="384" y="305"/>
                  </a:cubicBezTo>
                  <a:cubicBezTo>
                    <a:pt x="384" y="314"/>
                    <a:pt x="390" y="319"/>
                    <a:pt x="390" y="329"/>
                  </a:cubicBezTo>
                  <a:cubicBezTo>
                    <a:pt x="421" y="330"/>
                    <a:pt x="448" y="335"/>
                    <a:pt x="474" y="337"/>
                  </a:cubicBezTo>
                  <a:cubicBezTo>
                    <a:pt x="521" y="341"/>
                    <a:pt x="564" y="349"/>
                    <a:pt x="601" y="360"/>
                  </a:cubicBezTo>
                  <a:cubicBezTo>
                    <a:pt x="611" y="363"/>
                    <a:pt x="622" y="364"/>
                    <a:pt x="632" y="367"/>
                  </a:cubicBezTo>
                  <a:cubicBezTo>
                    <a:pt x="671" y="378"/>
                    <a:pt x="702" y="395"/>
                    <a:pt x="736" y="407"/>
                  </a:cubicBezTo>
                  <a:cubicBezTo>
                    <a:pt x="755" y="413"/>
                    <a:pt x="771" y="423"/>
                    <a:pt x="790" y="429"/>
                  </a:cubicBezTo>
                  <a:cubicBezTo>
                    <a:pt x="829" y="456"/>
                    <a:pt x="875" y="477"/>
                    <a:pt x="909" y="509"/>
                  </a:cubicBezTo>
                  <a:cubicBezTo>
                    <a:pt x="906" y="489"/>
                    <a:pt x="902" y="472"/>
                    <a:pt x="895" y="456"/>
                  </a:cubicBezTo>
                  <a:close/>
                  <a:moveTo>
                    <a:pt x="314" y="297"/>
                  </a:moveTo>
                  <a:cubicBezTo>
                    <a:pt x="289" y="290"/>
                    <a:pt x="270" y="287"/>
                    <a:pt x="253" y="287"/>
                  </a:cubicBezTo>
                  <a:cubicBezTo>
                    <a:pt x="248" y="290"/>
                    <a:pt x="247" y="288"/>
                    <a:pt x="240" y="288"/>
                  </a:cubicBezTo>
                  <a:cubicBezTo>
                    <a:pt x="209" y="297"/>
                    <a:pt x="185" y="309"/>
                    <a:pt x="160" y="325"/>
                  </a:cubicBezTo>
                  <a:cubicBezTo>
                    <a:pt x="125" y="348"/>
                    <a:pt x="95" y="370"/>
                    <a:pt x="65" y="395"/>
                  </a:cubicBezTo>
                  <a:cubicBezTo>
                    <a:pt x="49" y="408"/>
                    <a:pt x="31" y="418"/>
                    <a:pt x="18" y="433"/>
                  </a:cubicBezTo>
                  <a:cubicBezTo>
                    <a:pt x="13" y="471"/>
                    <a:pt x="17" y="514"/>
                    <a:pt x="27" y="554"/>
                  </a:cubicBezTo>
                  <a:cubicBezTo>
                    <a:pt x="36" y="588"/>
                    <a:pt x="46" y="620"/>
                    <a:pt x="59" y="643"/>
                  </a:cubicBezTo>
                  <a:cubicBezTo>
                    <a:pt x="71" y="605"/>
                    <a:pt x="77" y="562"/>
                    <a:pt x="93" y="522"/>
                  </a:cubicBezTo>
                  <a:cubicBezTo>
                    <a:pt x="121" y="453"/>
                    <a:pt x="171" y="393"/>
                    <a:pt x="234" y="358"/>
                  </a:cubicBezTo>
                  <a:cubicBezTo>
                    <a:pt x="270" y="337"/>
                    <a:pt x="329" y="319"/>
                    <a:pt x="369" y="328"/>
                  </a:cubicBezTo>
                  <a:cubicBezTo>
                    <a:pt x="360" y="309"/>
                    <a:pt x="341" y="304"/>
                    <a:pt x="314" y="297"/>
                  </a:cubicBezTo>
                  <a:close/>
                  <a:moveTo>
                    <a:pt x="309" y="338"/>
                  </a:moveTo>
                  <a:cubicBezTo>
                    <a:pt x="306" y="346"/>
                    <a:pt x="299" y="349"/>
                    <a:pt x="297" y="358"/>
                  </a:cubicBezTo>
                  <a:cubicBezTo>
                    <a:pt x="299" y="358"/>
                    <a:pt x="304" y="360"/>
                    <a:pt x="304" y="365"/>
                  </a:cubicBezTo>
                  <a:cubicBezTo>
                    <a:pt x="296" y="368"/>
                    <a:pt x="285" y="369"/>
                    <a:pt x="285" y="380"/>
                  </a:cubicBezTo>
                  <a:cubicBezTo>
                    <a:pt x="292" y="380"/>
                    <a:pt x="296" y="380"/>
                    <a:pt x="296" y="389"/>
                  </a:cubicBezTo>
                  <a:cubicBezTo>
                    <a:pt x="293" y="393"/>
                    <a:pt x="286" y="390"/>
                    <a:pt x="282" y="387"/>
                  </a:cubicBezTo>
                  <a:cubicBezTo>
                    <a:pt x="271" y="402"/>
                    <a:pt x="267" y="422"/>
                    <a:pt x="257" y="436"/>
                  </a:cubicBezTo>
                  <a:cubicBezTo>
                    <a:pt x="257" y="414"/>
                    <a:pt x="266" y="405"/>
                    <a:pt x="273" y="387"/>
                  </a:cubicBezTo>
                  <a:cubicBezTo>
                    <a:pt x="263" y="385"/>
                    <a:pt x="259" y="385"/>
                    <a:pt x="248" y="385"/>
                  </a:cubicBezTo>
                  <a:cubicBezTo>
                    <a:pt x="244" y="396"/>
                    <a:pt x="241" y="408"/>
                    <a:pt x="234" y="416"/>
                  </a:cubicBezTo>
                  <a:cubicBezTo>
                    <a:pt x="238" y="391"/>
                    <a:pt x="245" y="375"/>
                    <a:pt x="256" y="356"/>
                  </a:cubicBezTo>
                  <a:cubicBezTo>
                    <a:pt x="250" y="357"/>
                    <a:pt x="247" y="360"/>
                    <a:pt x="243" y="362"/>
                  </a:cubicBezTo>
                  <a:cubicBezTo>
                    <a:pt x="241" y="364"/>
                    <a:pt x="244" y="367"/>
                    <a:pt x="242" y="371"/>
                  </a:cubicBezTo>
                  <a:cubicBezTo>
                    <a:pt x="237" y="374"/>
                    <a:pt x="234" y="378"/>
                    <a:pt x="229" y="380"/>
                  </a:cubicBezTo>
                  <a:cubicBezTo>
                    <a:pt x="216" y="400"/>
                    <a:pt x="201" y="422"/>
                    <a:pt x="189" y="447"/>
                  </a:cubicBezTo>
                  <a:cubicBezTo>
                    <a:pt x="181" y="462"/>
                    <a:pt x="176" y="479"/>
                    <a:pt x="169" y="495"/>
                  </a:cubicBezTo>
                  <a:cubicBezTo>
                    <a:pt x="168" y="498"/>
                    <a:pt x="163" y="501"/>
                    <a:pt x="161" y="505"/>
                  </a:cubicBezTo>
                  <a:cubicBezTo>
                    <a:pt x="159" y="511"/>
                    <a:pt x="160" y="517"/>
                    <a:pt x="158" y="523"/>
                  </a:cubicBezTo>
                  <a:cubicBezTo>
                    <a:pt x="156" y="528"/>
                    <a:pt x="151" y="532"/>
                    <a:pt x="149" y="537"/>
                  </a:cubicBezTo>
                  <a:cubicBezTo>
                    <a:pt x="147" y="540"/>
                    <a:pt x="148" y="544"/>
                    <a:pt x="147" y="548"/>
                  </a:cubicBezTo>
                  <a:cubicBezTo>
                    <a:pt x="140" y="567"/>
                    <a:pt x="135" y="586"/>
                    <a:pt x="130" y="608"/>
                  </a:cubicBezTo>
                  <a:cubicBezTo>
                    <a:pt x="128" y="621"/>
                    <a:pt x="124" y="634"/>
                    <a:pt x="123" y="644"/>
                  </a:cubicBezTo>
                  <a:cubicBezTo>
                    <a:pt x="121" y="667"/>
                    <a:pt x="133" y="673"/>
                    <a:pt x="134" y="687"/>
                  </a:cubicBezTo>
                  <a:cubicBezTo>
                    <a:pt x="144" y="696"/>
                    <a:pt x="151" y="707"/>
                    <a:pt x="163" y="714"/>
                  </a:cubicBezTo>
                  <a:cubicBezTo>
                    <a:pt x="176" y="732"/>
                    <a:pt x="194" y="744"/>
                    <a:pt x="211" y="759"/>
                  </a:cubicBezTo>
                  <a:cubicBezTo>
                    <a:pt x="251" y="797"/>
                    <a:pt x="299" y="824"/>
                    <a:pt x="346" y="854"/>
                  </a:cubicBezTo>
                  <a:cubicBezTo>
                    <a:pt x="339" y="841"/>
                    <a:pt x="333" y="828"/>
                    <a:pt x="328" y="812"/>
                  </a:cubicBezTo>
                  <a:cubicBezTo>
                    <a:pt x="321" y="788"/>
                    <a:pt x="306" y="763"/>
                    <a:pt x="298" y="737"/>
                  </a:cubicBezTo>
                  <a:cubicBezTo>
                    <a:pt x="293" y="720"/>
                    <a:pt x="289" y="697"/>
                    <a:pt x="285" y="681"/>
                  </a:cubicBezTo>
                  <a:cubicBezTo>
                    <a:pt x="281" y="657"/>
                    <a:pt x="275" y="613"/>
                    <a:pt x="276" y="590"/>
                  </a:cubicBezTo>
                  <a:cubicBezTo>
                    <a:pt x="281" y="495"/>
                    <a:pt x="309" y="406"/>
                    <a:pt x="355" y="337"/>
                  </a:cubicBezTo>
                  <a:cubicBezTo>
                    <a:pt x="343" y="331"/>
                    <a:pt x="321" y="339"/>
                    <a:pt x="309" y="338"/>
                  </a:cubicBezTo>
                  <a:close/>
                  <a:moveTo>
                    <a:pt x="266" y="358"/>
                  </a:moveTo>
                  <a:cubicBezTo>
                    <a:pt x="275" y="359"/>
                    <a:pt x="280" y="356"/>
                    <a:pt x="288" y="359"/>
                  </a:cubicBezTo>
                  <a:cubicBezTo>
                    <a:pt x="290" y="351"/>
                    <a:pt x="296" y="347"/>
                    <a:pt x="298" y="340"/>
                  </a:cubicBezTo>
                  <a:cubicBezTo>
                    <a:pt x="286" y="344"/>
                    <a:pt x="270" y="344"/>
                    <a:pt x="266" y="358"/>
                  </a:cubicBezTo>
                  <a:close/>
                  <a:moveTo>
                    <a:pt x="406" y="405"/>
                  </a:moveTo>
                  <a:cubicBezTo>
                    <a:pt x="408" y="401"/>
                    <a:pt x="405" y="396"/>
                    <a:pt x="403" y="390"/>
                  </a:cubicBezTo>
                  <a:cubicBezTo>
                    <a:pt x="412" y="375"/>
                    <a:pt x="423" y="398"/>
                    <a:pt x="431" y="395"/>
                  </a:cubicBezTo>
                  <a:cubicBezTo>
                    <a:pt x="426" y="364"/>
                    <a:pt x="397" y="356"/>
                    <a:pt x="375" y="341"/>
                  </a:cubicBezTo>
                  <a:cubicBezTo>
                    <a:pt x="378" y="363"/>
                    <a:pt x="379" y="406"/>
                    <a:pt x="406" y="405"/>
                  </a:cubicBezTo>
                  <a:close/>
                  <a:moveTo>
                    <a:pt x="254" y="377"/>
                  </a:moveTo>
                  <a:cubicBezTo>
                    <a:pt x="263" y="379"/>
                    <a:pt x="267" y="378"/>
                    <a:pt x="278" y="378"/>
                  </a:cubicBezTo>
                  <a:cubicBezTo>
                    <a:pt x="278" y="374"/>
                    <a:pt x="284" y="369"/>
                    <a:pt x="282" y="365"/>
                  </a:cubicBezTo>
                  <a:cubicBezTo>
                    <a:pt x="271" y="365"/>
                    <a:pt x="270" y="365"/>
                    <a:pt x="261" y="363"/>
                  </a:cubicBezTo>
                  <a:cubicBezTo>
                    <a:pt x="259" y="368"/>
                    <a:pt x="254" y="370"/>
                    <a:pt x="254" y="377"/>
                  </a:cubicBezTo>
                  <a:close/>
                  <a:moveTo>
                    <a:pt x="442" y="399"/>
                  </a:moveTo>
                  <a:cubicBezTo>
                    <a:pt x="466" y="418"/>
                    <a:pt x="491" y="436"/>
                    <a:pt x="517" y="453"/>
                  </a:cubicBezTo>
                  <a:cubicBezTo>
                    <a:pt x="519" y="471"/>
                    <a:pt x="536" y="477"/>
                    <a:pt x="548" y="482"/>
                  </a:cubicBezTo>
                  <a:cubicBezTo>
                    <a:pt x="549" y="460"/>
                    <a:pt x="540" y="450"/>
                    <a:pt x="537" y="433"/>
                  </a:cubicBezTo>
                  <a:cubicBezTo>
                    <a:pt x="529" y="428"/>
                    <a:pt x="520" y="425"/>
                    <a:pt x="514" y="418"/>
                  </a:cubicBezTo>
                  <a:cubicBezTo>
                    <a:pt x="483" y="411"/>
                    <a:pt x="459" y="389"/>
                    <a:pt x="435" y="378"/>
                  </a:cubicBezTo>
                  <a:cubicBezTo>
                    <a:pt x="439" y="383"/>
                    <a:pt x="441" y="391"/>
                    <a:pt x="442" y="399"/>
                  </a:cubicBezTo>
                  <a:close/>
                  <a:moveTo>
                    <a:pt x="550" y="497"/>
                  </a:moveTo>
                  <a:cubicBezTo>
                    <a:pt x="586" y="551"/>
                    <a:pt x="626" y="603"/>
                    <a:pt x="661" y="657"/>
                  </a:cubicBezTo>
                  <a:cubicBezTo>
                    <a:pt x="678" y="684"/>
                    <a:pt x="695" y="714"/>
                    <a:pt x="712" y="743"/>
                  </a:cubicBezTo>
                  <a:cubicBezTo>
                    <a:pt x="728" y="771"/>
                    <a:pt x="746" y="801"/>
                    <a:pt x="759" y="830"/>
                  </a:cubicBezTo>
                  <a:cubicBezTo>
                    <a:pt x="779" y="874"/>
                    <a:pt x="798" y="920"/>
                    <a:pt x="820" y="965"/>
                  </a:cubicBezTo>
                  <a:cubicBezTo>
                    <a:pt x="836" y="997"/>
                    <a:pt x="850" y="1034"/>
                    <a:pt x="861" y="1069"/>
                  </a:cubicBezTo>
                  <a:cubicBezTo>
                    <a:pt x="872" y="1103"/>
                    <a:pt x="880" y="1141"/>
                    <a:pt x="891" y="1178"/>
                  </a:cubicBezTo>
                  <a:cubicBezTo>
                    <a:pt x="895" y="1190"/>
                    <a:pt x="898" y="1203"/>
                    <a:pt x="900" y="1217"/>
                  </a:cubicBezTo>
                  <a:cubicBezTo>
                    <a:pt x="903" y="1230"/>
                    <a:pt x="908" y="1241"/>
                    <a:pt x="911" y="1254"/>
                  </a:cubicBezTo>
                  <a:cubicBezTo>
                    <a:pt x="913" y="1267"/>
                    <a:pt x="914" y="1280"/>
                    <a:pt x="917" y="1293"/>
                  </a:cubicBezTo>
                  <a:cubicBezTo>
                    <a:pt x="923" y="1317"/>
                    <a:pt x="929" y="1341"/>
                    <a:pt x="934" y="1368"/>
                  </a:cubicBezTo>
                  <a:cubicBezTo>
                    <a:pt x="936" y="1380"/>
                    <a:pt x="940" y="1392"/>
                    <a:pt x="942" y="1404"/>
                  </a:cubicBezTo>
                  <a:cubicBezTo>
                    <a:pt x="949" y="1453"/>
                    <a:pt x="950" y="1496"/>
                    <a:pt x="954" y="1545"/>
                  </a:cubicBezTo>
                  <a:cubicBezTo>
                    <a:pt x="958" y="1584"/>
                    <a:pt x="957" y="1624"/>
                    <a:pt x="956" y="1665"/>
                  </a:cubicBezTo>
                  <a:cubicBezTo>
                    <a:pt x="955" y="1673"/>
                    <a:pt x="958" y="1682"/>
                    <a:pt x="957" y="1689"/>
                  </a:cubicBezTo>
                  <a:cubicBezTo>
                    <a:pt x="957" y="1695"/>
                    <a:pt x="953" y="1701"/>
                    <a:pt x="952" y="1707"/>
                  </a:cubicBezTo>
                  <a:cubicBezTo>
                    <a:pt x="950" y="1727"/>
                    <a:pt x="951" y="1753"/>
                    <a:pt x="944" y="1776"/>
                  </a:cubicBezTo>
                  <a:cubicBezTo>
                    <a:pt x="945" y="1779"/>
                    <a:pt x="936" y="1783"/>
                    <a:pt x="942" y="1784"/>
                  </a:cubicBezTo>
                  <a:cubicBezTo>
                    <a:pt x="960" y="1775"/>
                    <a:pt x="970" y="1755"/>
                    <a:pt x="983" y="1740"/>
                  </a:cubicBezTo>
                  <a:cubicBezTo>
                    <a:pt x="995" y="1725"/>
                    <a:pt x="1011" y="1705"/>
                    <a:pt x="1018" y="1688"/>
                  </a:cubicBezTo>
                  <a:cubicBezTo>
                    <a:pt x="1022" y="1678"/>
                    <a:pt x="1022" y="1664"/>
                    <a:pt x="1023" y="1652"/>
                  </a:cubicBezTo>
                  <a:cubicBezTo>
                    <a:pt x="1023" y="1639"/>
                    <a:pt x="1026" y="1627"/>
                    <a:pt x="1027" y="1614"/>
                  </a:cubicBezTo>
                  <a:cubicBezTo>
                    <a:pt x="1030" y="1565"/>
                    <a:pt x="1020" y="1507"/>
                    <a:pt x="1016" y="1454"/>
                  </a:cubicBezTo>
                  <a:cubicBezTo>
                    <a:pt x="1013" y="1400"/>
                    <a:pt x="1007" y="1348"/>
                    <a:pt x="995" y="1298"/>
                  </a:cubicBezTo>
                  <a:cubicBezTo>
                    <a:pt x="989" y="1275"/>
                    <a:pt x="980" y="1253"/>
                    <a:pt x="975" y="1230"/>
                  </a:cubicBezTo>
                  <a:cubicBezTo>
                    <a:pt x="970" y="1206"/>
                    <a:pt x="960" y="1185"/>
                    <a:pt x="952" y="1162"/>
                  </a:cubicBezTo>
                  <a:cubicBezTo>
                    <a:pt x="936" y="1118"/>
                    <a:pt x="922" y="1073"/>
                    <a:pt x="908" y="1028"/>
                  </a:cubicBezTo>
                  <a:cubicBezTo>
                    <a:pt x="895" y="986"/>
                    <a:pt x="873" y="943"/>
                    <a:pt x="855" y="900"/>
                  </a:cubicBezTo>
                  <a:cubicBezTo>
                    <a:pt x="817" y="813"/>
                    <a:pt x="778" y="737"/>
                    <a:pt x="730" y="664"/>
                  </a:cubicBezTo>
                  <a:cubicBezTo>
                    <a:pt x="718" y="646"/>
                    <a:pt x="703" y="630"/>
                    <a:pt x="691" y="612"/>
                  </a:cubicBezTo>
                  <a:cubicBezTo>
                    <a:pt x="678" y="594"/>
                    <a:pt x="668" y="573"/>
                    <a:pt x="655" y="557"/>
                  </a:cubicBezTo>
                  <a:cubicBezTo>
                    <a:pt x="646" y="545"/>
                    <a:pt x="632" y="536"/>
                    <a:pt x="621" y="524"/>
                  </a:cubicBezTo>
                  <a:cubicBezTo>
                    <a:pt x="596" y="497"/>
                    <a:pt x="578" y="465"/>
                    <a:pt x="552" y="444"/>
                  </a:cubicBezTo>
                  <a:cubicBezTo>
                    <a:pt x="551" y="443"/>
                    <a:pt x="551" y="443"/>
                    <a:pt x="550" y="443"/>
                  </a:cubicBezTo>
                  <a:cubicBezTo>
                    <a:pt x="554" y="459"/>
                    <a:pt x="562" y="483"/>
                    <a:pt x="550" y="497"/>
                  </a:cubicBezTo>
                  <a:close/>
                  <a:moveTo>
                    <a:pt x="947" y="1592"/>
                  </a:moveTo>
                  <a:cubicBezTo>
                    <a:pt x="946" y="1575"/>
                    <a:pt x="942" y="1556"/>
                    <a:pt x="942" y="1538"/>
                  </a:cubicBezTo>
                  <a:cubicBezTo>
                    <a:pt x="939" y="1491"/>
                    <a:pt x="939" y="1447"/>
                    <a:pt x="931" y="1404"/>
                  </a:cubicBezTo>
                  <a:cubicBezTo>
                    <a:pt x="925" y="1370"/>
                    <a:pt x="917" y="1336"/>
                    <a:pt x="911" y="1303"/>
                  </a:cubicBezTo>
                  <a:cubicBezTo>
                    <a:pt x="894" y="1222"/>
                    <a:pt x="873" y="1140"/>
                    <a:pt x="850" y="1067"/>
                  </a:cubicBezTo>
                  <a:cubicBezTo>
                    <a:pt x="837" y="1026"/>
                    <a:pt x="821" y="993"/>
                    <a:pt x="805" y="957"/>
                  </a:cubicBezTo>
                  <a:cubicBezTo>
                    <a:pt x="780" y="903"/>
                    <a:pt x="757" y="850"/>
                    <a:pt x="731" y="799"/>
                  </a:cubicBezTo>
                  <a:cubicBezTo>
                    <a:pt x="703" y="747"/>
                    <a:pt x="674" y="691"/>
                    <a:pt x="639" y="641"/>
                  </a:cubicBezTo>
                  <a:cubicBezTo>
                    <a:pt x="622" y="615"/>
                    <a:pt x="605" y="591"/>
                    <a:pt x="588" y="566"/>
                  </a:cubicBezTo>
                  <a:cubicBezTo>
                    <a:pt x="571" y="541"/>
                    <a:pt x="554" y="515"/>
                    <a:pt x="533" y="495"/>
                  </a:cubicBezTo>
                  <a:cubicBezTo>
                    <a:pt x="531" y="483"/>
                    <a:pt x="518" y="469"/>
                    <a:pt x="511" y="471"/>
                  </a:cubicBezTo>
                  <a:cubicBezTo>
                    <a:pt x="514" y="480"/>
                    <a:pt x="518" y="497"/>
                    <a:pt x="506" y="498"/>
                  </a:cubicBezTo>
                  <a:cubicBezTo>
                    <a:pt x="495" y="500"/>
                    <a:pt x="484" y="475"/>
                    <a:pt x="471" y="483"/>
                  </a:cubicBezTo>
                  <a:cubicBezTo>
                    <a:pt x="474" y="494"/>
                    <a:pt x="482" y="500"/>
                    <a:pt x="488" y="508"/>
                  </a:cubicBezTo>
                  <a:cubicBezTo>
                    <a:pt x="495" y="530"/>
                    <a:pt x="511" y="543"/>
                    <a:pt x="523" y="560"/>
                  </a:cubicBezTo>
                  <a:cubicBezTo>
                    <a:pt x="533" y="575"/>
                    <a:pt x="542" y="589"/>
                    <a:pt x="550" y="604"/>
                  </a:cubicBezTo>
                  <a:cubicBezTo>
                    <a:pt x="566" y="635"/>
                    <a:pt x="586" y="665"/>
                    <a:pt x="602" y="696"/>
                  </a:cubicBezTo>
                  <a:cubicBezTo>
                    <a:pt x="618" y="728"/>
                    <a:pt x="633" y="761"/>
                    <a:pt x="648" y="793"/>
                  </a:cubicBezTo>
                  <a:cubicBezTo>
                    <a:pt x="663" y="825"/>
                    <a:pt x="681" y="856"/>
                    <a:pt x="691" y="891"/>
                  </a:cubicBezTo>
                  <a:cubicBezTo>
                    <a:pt x="698" y="894"/>
                    <a:pt x="699" y="903"/>
                    <a:pt x="701" y="909"/>
                  </a:cubicBezTo>
                  <a:cubicBezTo>
                    <a:pt x="711" y="931"/>
                    <a:pt x="719" y="954"/>
                    <a:pt x="727" y="978"/>
                  </a:cubicBezTo>
                  <a:cubicBezTo>
                    <a:pt x="738" y="1009"/>
                    <a:pt x="745" y="1041"/>
                    <a:pt x="757" y="1073"/>
                  </a:cubicBezTo>
                  <a:cubicBezTo>
                    <a:pt x="796" y="1177"/>
                    <a:pt x="818" y="1317"/>
                    <a:pt x="803" y="1448"/>
                  </a:cubicBezTo>
                  <a:cubicBezTo>
                    <a:pt x="803" y="1455"/>
                    <a:pt x="799" y="1463"/>
                    <a:pt x="798" y="1471"/>
                  </a:cubicBezTo>
                  <a:cubicBezTo>
                    <a:pt x="797" y="1479"/>
                    <a:pt x="799" y="1487"/>
                    <a:pt x="798" y="1494"/>
                  </a:cubicBezTo>
                  <a:cubicBezTo>
                    <a:pt x="793" y="1548"/>
                    <a:pt x="779" y="1595"/>
                    <a:pt x="774" y="1639"/>
                  </a:cubicBezTo>
                  <a:cubicBezTo>
                    <a:pt x="762" y="1658"/>
                    <a:pt x="761" y="1681"/>
                    <a:pt x="756" y="1704"/>
                  </a:cubicBezTo>
                  <a:cubicBezTo>
                    <a:pt x="750" y="1727"/>
                    <a:pt x="737" y="1747"/>
                    <a:pt x="731" y="1768"/>
                  </a:cubicBezTo>
                  <a:cubicBezTo>
                    <a:pt x="746" y="1779"/>
                    <a:pt x="767" y="1776"/>
                    <a:pt x="789" y="1775"/>
                  </a:cubicBezTo>
                  <a:cubicBezTo>
                    <a:pt x="836" y="1772"/>
                    <a:pt x="888" y="1786"/>
                    <a:pt x="934" y="1786"/>
                  </a:cubicBezTo>
                  <a:cubicBezTo>
                    <a:pt x="939" y="1717"/>
                    <a:pt x="948" y="1658"/>
                    <a:pt x="947" y="1592"/>
                  </a:cubicBezTo>
                  <a:close/>
                  <a:moveTo>
                    <a:pt x="437" y="553"/>
                  </a:moveTo>
                  <a:cubicBezTo>
                    <a:pt x="438" y="553"/>
                    <a:pt x="438" y="554"/>
                    <a:pt x="439" y="554"/>
                  </a:cubicBezTo>
                  <a:cubicBezTo>
                    <a:pt x="471" y="600"/>
                    <a:pt x="503" y="649"/>
                    <a:pt x="533" y="696"/>
                  </a:cubicBezTo>
                  <a:cubicBezTo>
                    <a:pt x="565" y="745"/>
                    <a:pt x="591" y="800"/>
                    <a:pt x="612" y="856"/>
                  </a:cubicBezTo>
                  <a:cubicBezTo>
                    <a:pt x="626" y="895"/>
                    <a:pt x="639" y="933"/>
                    <a:pt x="652" y="975"/>
                  </a:cubicBezTo>
                  <a:cubicBezTo>
                    <a:pt x="658" y="995"/>
                    <a:pt x="668" y="1013"/>
                    <a:pt x="674" y="1032"/>
                  </a:cubicBezTo>
                  <a:cubicBezTo>
                    <a:pt x="680" y="1052"/>
                    <a:pt x="684" y="1074"/>
                    <a:pt x="688" y="1095"/>
                  </a:cubicBezTo>
                  <a:cubicBezTo>
                    <a:pt x="693" y="1116"/>
                    <a:pt x="700" y="1136"/>
                    <a:pt x="703" y="1157"/>
                  </a:cubicBezTo>
                  <a:cubicBezTo>
                    <a:pt x="718" y="1268"/>
                    <a:pt x="734" y="1388"/>
                    <a:pt x="728" y="1508"/>
                  </a:cubicBezTo>
                  <a:cubicBezTo>
                    <a:pt x="728" y="1526"/>
                    <a:pt x="722" y="1543"/>
                    <a:pt x="718" y="1560"/>
                  </a:cubicBezTo>
                  <a:cubicBezTo>
                    <a:pt x="714" y="1577"/>
                    <a:pt x="715" y="1595"/>
                    <a:pt x="710" y="1611"/>
                  </a:cubicBezTo>
                  <a:cubicBezTo>
                    <a:pt x="707" y="1622"/>
                    <a:pt x="699" y="1632"/>
                    <a:pt x="700" y="1647"/>
                  </a:cubicBezTo>
                  <a:cubicBezTo>
                    <a:pt x="691" y="1661"/>
                    <a:pt x="685" y="1679"/>
                    <a:pt x="682" y="1700"/>
                  </a:cubicBezTo>
                  <a:cubicBezTo>
                    <a:pt x="678" y="1704"/>
                    <a:pt x="674" y="1695"/>
                    <a:pt x="673" y="1701"/>
                  </a:cubicBezTo>
                  <a:cubicBezTo>
                    <a:pt x="690" y="1721"/>
                    <a:pt x="701" y="1746"/>
                    <a:pt x="722" y="1762"/>
                  </a:cubicBezTo>
                  <a:cubicBezTo>
                    <a:pt x="738" y="1732"/>
                    <a:pt x="743" y="1697"/>
                    <a:pt x="753" y="1663"/>
                  </a:cubicBezTo>
                  <a:cubicBezTo>
                    <a:pt x="757" y="1651"/>
                    <a:pt x="762" y="1639"/>
                    <a:pt x="765" y="1626"/>
                  </a:cubicBezTo>
                  <a:cubicBezTo>
                    <a:pt x="773" y="1584"/>
                    <a:pt x="781" y="1544"/>
                    <a:pt x="785" y="1499"/>
                  </a:cubicBezTo>
                  <a:cubicBezTo>
                    <a:pt x="791" y="1443"/>
                    <a:pt x="802" y="1387"/>
                    <a:pt x="798" y="1332"/>
                  </a:cubicBezTo>
                  <a:cubicBezTo>
                    <a:pt x="795" y="1273"/>
                    <a:pt x="788" y="1218"/>
                    <a:pt x="775" y="1161"/>
                  </a:cubicBezTo>
                  <a:cubicBezTo>
                    <a:pt x="766" y="1125"/>
                    <a:pt x="752" y="1090"/>
                    <a:pt x="740" y="1056"/>
                  </a:cubicBezTo>
                  <a:cubicBezTo>
                    <a:pt x="728" y="1022"/>
                    <a:pt x="720" y="987"/>
                    <a:pt x="706" y="953"/>
                  </a:cubicBezTo>
                  <a:cubicBezTo>
                    <a:pt x="700" y="936"/>
                    <a:pt x="695" y="919"/>
                    <a:pt x="687" y="903"/>
                  </a:cubicBezTo>
                  <a:cubicBezTo>
                    <a:pt x="680" y="886"/>
                    <a:pt x="670" y="870"/>
                    <a:pt x="668" y="851"/>
                  </a:cubicBezTo>
                  <a:cubicBezTo>
                    <a:pt x="643" y="804"/>
                    <a:pt x="622" y="757"/>
                    <a:pt x="599" y="710"/>
                  </a:cubicBezTo>
                  <a:cubicBezTo>
                    <a:pt x="594" y="699"/>
                    <a:pt x="586" y="689"/>
                    <a:pt x="580" y="678"/>
                  </a:cubicBezTo>
                  <a:cubicBezTo>
                    <a:pt x="574" y="668"/>
                    <a:pt x="570" y="656"/>
                    <a:pt x="564" y="646"/>
                  </a:cubicBezTo>
                  <a:cubicBezTo>
                    <a:pt x="540" y="603"/>
                    <a:pt x="521" y="563"/>
                    <a:pt x="490" y="531"/>
                  </a:cubicBezTo>
                  <a:cubicBezTo>
                    <a:pt x="498" y="566"/>
                    <a:pt x="452" y="568"/>
                    <a:pt x="437" y="5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166"/>
            <p:cNvSpPr>
              <a:spLocks noEditPoints="1"/>
            </p:cNvSpPr>
            <p:nvPr/>
          </p:nvSpPr>
          <p:spPr bwMode="auto">
            <a:xfrm>
              <a:off x="8334375" y="4002088"/>
              <a:ext cx="69850" cy="120650"/>
            </a:xfrm>
            <a:custGeom>
              <a:avLst/>
              <a:gdLst>
                <a:gd name="T0" fmla="*/ 31 w 108"/>
                <a:gd name="T1" fmla="*/ 115 h 186"/>
                <a:gd name="T2" fmla="*/ 41 w 108"/>
                <a:gd name="T3" fmla="*/ 145 h 186"/>
                <a:gd name="T4" fmla="*/ 22 w 108"/>
                <a:gd name="T5" fmla="*/ 109 h 186"/>
                <a:gd name="T6" fmla="*/ 0 w 108"/>
                <a:gd name="T7" fmla="*/ 88 h 186"/>
                <a:gd name="T8" fmla="*/ 20 w 108"/>
                <a:gd name="T9" fmla="*/ 101 h 186"/>
                <a:gd name="T10" fmla="*/ 11 w 108"/>
                <a:gd name="T11" fmla="*/ 65 h 186"/>
                <a:gd name="T12" fmla="*/ 15 w 108"/>
                <a:gd name="T13" fmla="*/ 64 h 186"/>
                <a:gd name="T14" fmla="*/ 20 w 108"/>
                <a:gd name="T15" fmla="*/ 25 h 186"/>
                <a:gd name="T16" fmla="*/ 22 w 108"/>
                <a:gd name="T17" fmla="*/ 70 h 186"/>
                <a:gd name="T18" fmla="*/ 59 w 108"/>
                <a:gd name="T19" fmla="*/ 98 h 186"/>
                <a:gd name="T20" fmla="*/ 54 w 108"/>
                <a:gd name="T21" fmla="*/ 56 h 186"/>
                <a:gd name="T22" fmla="*/ 29 w 108"/>
                <a:gd name="T23" fmla="*/ 33 h 186"/>
                <a:gd name="T24" fmla="*/ 53 w 108"/>
                <a:gd name="T25" fmla="*/ 45 h 186"/>
                <a:gd name="T26" fmla="*/ 60 w 108"/>
                <a:gd name="T27" fmla="*/ 0 h 186"/>
                <a:gd name="T28" fmla="*/ 58 w 108"/>
                <a:gd name="T29" fmla="*/ 48 h 186"/>
                <a:gd name="T30" fmla="*/ 73 w 108"/>
                <a:gd name="T31" fmla="*/ 65 h 186"/>
                <a:gd name="T32" fmla="*/ 59 w 108"/>
                <a:gd name="T33" fmla="*/ 60 h 186"/>
                <a:gd name="T34" fmla="*/ 64 w 108"/>
                <a:gd name="T35" fmla="*/ 101 h 186"/>
                <a:gd name="T36" fmla="*/ 93 w 108"/>
                <a:gd name="T37" fmla="*/ 114 h 186"/>
                <a:gd name="T38" fmla="*/ 68 w 108"/>
                <a:gd name="T39" fmla="*/ 113 h 186"/>
                <a:gd name="T40" fmla="*/ 108 w 108"/>
                <a:gd name="T41" fmla="*/ 162 h 186"/>
                <a:gd name="T42" fmla="*/ 80 w 108"/>
                <a:gd name="T43" fmla="*/ 149 h 186"/>
                <a:gd name="T44" fmla="*/ 97 w 108"/>
                <a:gd name="T45" fmla="*/ 185 h 186"/>
                <a:gd name="T46" fmla="*/ 69 w 108"/>
                <a:gd name="T47" fmla="*/ 144 h 186"/>
                <a:gd name="T48" fmla="*/ 33 w 108"/>
                <a:gd name="T49" fmla="*/ 116 h 186"/>
                <a:gd name="T50" fmla="*/ 31 w 108"/>
                <a:gd name="T51" fmla="*/ 115 h 186"/>
                <a:gd name="T52" fmla="*/ 28 w 108"/>
                <a:gd name="T53" fmla="*/ 107 h 186"/>
                <a:gd name="T54" fmla="*/ 67 w 108"/>
                <a:gd name="T55" fmla="*/ 129 h 186"/>
                <a:gd name="T56" fmla="*/ 24 w 108"/>
                <a:gd name="T57" fmla="*/ 80 h 186"/>
                <a:gd name="T58" fmla="*/ 28 w 108"/>
                <a:gd name="T59" fmla="*/ 10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8" h="186">
                  <a:moveTo>
                    <a:pt x="31" y="115"/>
                  </a:moveTo>
                  <a:cubicBezTo>
                    <a:pt x="32" y="126"/>
                    <a:pt x="43" y="135"/>
                    <a:pt x="41" y="145"/>
                  </a:cubicBezTo>
                  <a:cubicBezTo>
                    <a:pt x="27" y="141"/>
                    <a:pt x="28" y="121"/>
                    <a:pt x="22" y="109"/>
                  </a:cubicBezTo>
                  <a:cubicBezTo>
                    <a:pt x="15" y="102"/>
                    <a:pt x="1" y="96"/>
                    <a:pt x="0" y="88"/>
                  </a:cubicBezTo>
                  <a:cubicBezTo>
                    <a:pt x="9" y="90"/>
                    <a:pt x="12" y="98"/>
                    <a:pt x="20" y="101"/>
                  </a:cubicBezTo>
                  <a:cubicBezTo>
                    <a:pt x="18" y="88"/>
                    <a:pt x="18" y="73"/>
                    <a:pt x="11" y="65"/>
                  </a:cubicBezTo>
                  <a:cubicBezTo>
                    <a:pt x="13" y="65"/>
                    <a:pt x="15" y="65"/>
                    <a:pt x="15" y="64"/>
                  </a:cubicBezTo>
                  <a:cubicBezTo>
                    <a:pt x="15" y="46"/>
                    <a:pt x="16" y="38"/>
                    <a:pt x="20" y="25"/>
                  </a:cubicBezTo>
                  <a:cubicBezTo>
                    <a:pt x="24" y="36"/>
                    <a:pt x="18" y="56"/>
                    <a:pt x="22" y="70"/>
                  </a:cubicBezTo>
                  <a:cubicBezTo>
                    <a:pt x="34" y="80"/>
                    <a:pt x="46" y="90"/>
                    <a:pt x="59" y="98"/>
                  </a:cubicBezTo>
                  <a:cubicBezTo>
                    <a:pt x="57" y="84"/>
                    <a:pt x="54" y="71"/>
                    <a:pt x="54" y="56"/>
                  </a:cubicBezTo>
                  <a:cubicBezTo>
                    <a:pt x="46" y="48"/>
                    <a:pt x="38" y="40"/>
                    <a:pt x="29" y="33"/>
                  </a:cubicBezTo>
                  <a:cubicBezTo>
                    <a:pt x="38" y="31"/>
                    <a:pt x="45" y="42"/>
                    <a:pt x="53" y="45"/>
                  </a:cubicBezTo>
                  <a:cubicBezTo>
                    <a:pt x="55" y="30"/>
                    <a:pt x="50" y="11"/>
                    <a:pt x="60" y="0"/>
                  </a:cubicBezTo>
                  <a:cubicBezTo>
                    <a:pt x="61" y="16"/>
                    <a:pt x="55" y="34"/>
                    <a:pt x="58" y="48"/>
                  </a:cubicBezTo>
                  <a:cubicBezTo>
                    <a:pt x="62" y="54"/>
                    <a:pt x="76" y="56"/>
                    <a:pt x="73" y="65"/>
                  </a:cubicBezTo>
                  <a:cubicBezTo>
                    <a:pt x="69" y="70"/>
                    <a:pt x="63" y="63"/>
                    <a:pt x="59" y="60"/>
                  </a:cubicBezTo>
                  <a:cubicBezTo>
                    <a:pt x="57" y="72"/>
                    <a:pt x="63" y="88"/>
                    <a:pt x="64" y="101"/>
                  </a:cubicBezTo>
                  <a:cubicBezTo>
                    <a:pt x="73" y="108"/>
                    <a:pt x="86" y="105"/>
                    <a:pt x="93" y="114"/>
                  </a:cubicBezTo>
                  <a:cubicBezTo>
                    <a:pt x="87" y="123"/>
                    <a:pt x="75" y="114"/>
                    <a:pt x="68" y="113"/>
                  </a:cubicBezTo>
                  <a:cubicBezTo>
                    <a:pt x="64" y="141"/>
                    <a:pt x="98" y="143"/>
                    <a:pt x="108" y="162"/>
                  </a:cubicBezTo>
                  <a:cubicBezTo>
                    <a:pt x="95" y="161"/>
                    <a:pt x="89" y="154"/>
                    <a:pt x="80" y="149"/>
                  </a:cubicBezTo>
                  <a:cubicBezTo>
                    <a:pt x="80" y="161"/>
                    <a:pt x="91" y="174"/>
                    <a:pt x="97" y="185"/>
                  </a:cubicBezTo>
                  <a:cubicBezTo>
                    <a:pt x="75" y="186"/>
                    <a:pt x="78" y="158"/>
                    <a:pt x="69" y="144"/>
                  </a:cubicBezTo>
                  <a:cubicBezTo>
                    <a:pt x="60" y="129"/>
                    <a:pt x="44" y="128"/>
                    <a:pt x="33" y="116"/>
                  </a:cubicBezTo>
                  <a:cubicBezTo>
                    <a:pt x="32" y="116"/>
                    <a:pt x="32" y="115"/>
                    <a:pt x="31" y="115"/>
                  </a:cubicBezTo>
                  <a:close/>
                  <a:moveTo>
                    <a:pt x="28" y="107"/>
                  </a:moveTo>
                  <a:cubicBezTo>
                    <a:pt x="42" y="113"/>
                    <a:pt x="53" y="128"/>
                    <a:pt x="67" y="129"/>
                  </a:cubicBezTo>
                  <a:cubicBezTo>
                    <a:pt x="62" y="104"/>
                    <a:pt x="42" y="94"/>
                    <a:pt x="24" y="80"/>
                  </a:cubicBezTo>
                  <a:cubicBezTo>
                    <a:pt x="25" y="90"/>
                    <a:pt x="27" y="96"/>
                    <a:pt x="28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8306" y="4026517"/>
            <a:ext cx="1804988" cy="1274763"/>
            <a:chOff x="418306" y="4026517"/>
            <a:chExt cx="1804988" cy="1274763"/>
          </a:xfrm>
        </p:grpSpPr>
        <p:sp>
          <p:nvSpPr>
            <p:cNvPr id="219" name="Freeform 169"/>
            <p:cNvSpPr>
              <a:spLocks noEditPoints="1"/>
            </p:cNvSpPr>
            <p:nvPr/>
          </p:nvSpPr>
          <p:spPr bwMode="auto">
            <a:xfrm>
              <a:off x="1129506" y="4523404"/>
              <a:ext cx="1093788" cy="776288"/>
            </a:xfrm>
            <a:custGeom>
              <a:avLst/>
              <a:gdLst>
                <a:gd name="T0" fmla="*/ 1219 w 1692"/>
                <a:gd name="T1" fmla="*/ 7 h 1199"/>
                <a:gd name="T2" fmla="*/ 1405 w 1692"/>
                <a:gd name="T3" fmla="*/ 349 h 1199"/>
                <a:gd name="T4" fmla="*/ 1573 w 1692"/>
                <a:gd name="T5" fmla="*/ 705 h 1199"/>
                <a:gd name="T6" fmla="*/ 1692 w 1692"/>
                <a:gd name="T7" fmla="*/ 806 h 1199"/>
                <a:gd name="T8" fmla="*/ 1442 w 1692"/>
                <a:gd name="T9" fmla="*/ 1199 h 1199"/>
                <a:gd name="T10" fmla="*/ 746 w 1692"/>
                <a:gd name="T11" fmla="*/ 1179 h 1199"/>
                <a:gd name="T12" fmla="*/ 197 w 1692"/>
                <a:gd name="T13" fmla="*/ 1153 h 1199"/>
                <a:gd name="T14" fmla="*/ 59 w 1692"/>
                <a:gd name="T15" fmla="*/ 1084 h 1199"/>
                <a:gd name="T16" fmla="*/ 91 w 1692"/>
                <a:gd name="T17" fmla="*/ 871 h 1199"/>
                <a:gd name="T18" fmla="*/ 411 w 1692"/>
                <a:gd name="T19" fmla="*/ 602 h 1199"/>
                <a:gd name="T20" fmla="*/ 962 w 1692"/>
                <a:gd name="T21" fmla="*/ 666 h 1199"/>
                <a:gd name="T22" fmla="*/ 1006 w 1692"/>
                <a:gd name="T23" fmla="*/ 225 h 1199"/>
                <a:gd name="T24" fmla="*/ 1173 w 1692"/>
                <a:gd name="T25" fmla="*/ 280 h 1199"/>
                <a:gd name="T26" fmla="*/ 1479 w 1692"/>
                <a:gd name="T27" fmla="*/ 1071 h 1199"/>
                <a:gd name="T28" fmla="*/ 1277 w 1692"/>
                <a:gd name="T29" fmla="*/ 1137 h 1199"/>
                <a:gd name="T30" fmla="*/ 1238 w 1692"/>
                <a:gd name="T31" fmla="*/ 1169 h 1199"/>
                <a:gd name="T32" fmla="*/ 1506 w 1692"/>
                <a:gd name="T33" fmla="*/ 1073 h 1199"/>
                <a:gd name="T34" fmla="*/ 1164 w 1692"/>
                <a:gd name="T35" fmla="*/ 113 h 1199"/>
                <a:gd name="T36" fmla="*/ 1224 w 1692"/>
                <a:gd name="T37" fmla="*/ 223 h 1199"/>
                <a:gd name="T38" fmla="*/ 1192 w 1692"/>
                <a:gd name="T39" fmla="*/ 81 h 1199"/>
                <a:gd name="T40" fmla="*/ 1274 w 1692"/>
                <a:gd name="T41" fmla="*/ 189 h 1199"/>
                <a:gd name="T42" fmla="*/ 1201 w 1692"/>
                <a:gd name="T43" fmla="*/ 35 h 1199"/>
                <a:gd name="T44" fmla="*/ 1040 w 1692"/>
                <a:gd name="T45" fmla="*/ 214 h 1199"/>
                <a:gd name="T46" fmla="*/ 1054 w 1692"/>
                <a:gd name="T47" fmla="*/ 177 h 1199"/>
                <a:gd name="T48" fmla="*/ 1323 w 1692"/>
                <a:gd name="T49" fmla="*/ 326 h 1199"/>
                <a:gd name="T50" fmla="*/ 1146 w 1692"/>
                <a:gd name="T51" fmla="*/ 359 h 1199"/>
                <a:gd name="T52" fmla="*/ 1003 w 1692"/>
                <a:gd name="T53" fmla="*/ 664 h 1199"/>
                <a:gd name="T54" fmla="*/ 1196 w 1692"/>
                <a:gd name="T55" fmla="*/ 352 h 1199"/>
                <a:gd name="T56" fmla="*/ 1495 w 1692"/>
                <a:gd name="T57" fmla="*/ 618 h 1199"/>
                <a:gd name="T58" fmla="*/ 875 w 1692"/>
                <a:gd name="T59" fmla="*/ 857 h 1199"/>
                <a:gd name="T60" fmla="*/ 1350 w 1692"/>
                <a:gd name="T61" fmla="*/ 997 h 1199"/>
                <a:gd name="T62" fmla="*/ 654 w 1692"/>
                <a:gd name="T63" fmla="*/ 623 h 1199"/>
                <a:gd name="T64" fmla="*/ 273 w 1692"/>
                <a:gd name="T65" fmla="*/ 602 h 1199"/>
                <a:gd name="T66" fmla="*/ 135 w 1692"/>
                <a:gd name="T67" fmla="*/ 834 h 1199"/>
                <a:gd name="T68" fmla="*/ 144 w 1692"/>
                <a:gd name="T69" fmla="*/ 960 h 1199"/>
                <a:gd name="T70" fmla="*/ 914 w 1692"/>
                <a:gd name="T71" fmla="*/ 772 h 1199"/>
                <a:gd name="T72" fmla="*/ 1405 w 1692"/>
                <a:gd name="T73" fmla="*/ 1032 h 1199"/>
                <a:gd name="T74" fmla="*/ 1578 w 1692"/>
                <a:gd name="T75" fmla="*/ 800 h 1199"/>
                <a:gd name="T76" fmla="*/ 1437 w 1692"/>
                <a:gd name="T77" fmla="*/ 1075 h 1199"/>
                <a:gd name="T78" fmla="*/ 1578 w 1692"/>
                <a:gd name="T79" fmla="*/ 800 h 1199"/>
                <a:gd name="T80" fmla="*/ 133 w 1692"/>
                <a:gd name="T81" fmla="*/ 970 h 1199"/>
                <a:gd name="T82" fmla="*/ 1235 w 1692"/>
                <a:gd name="T83" fmla="*/ 993 h 1199"/>
                <a:gd name="T84" fmla="*/ 1235 w 1692"/>
                <a:gd name="T85" fmla="*/ 993 h 1199"/>
                <a:gd name="T86" fmla="*/ 165 w 1692"/>
                <a:gd name="T87" fmla="*/ 1068 h 1199"/>
                <a:gd name="T88" fmla="*/ 512 w 1692"/>
                <a:gd name="T89" fmla="*/ 1091 h 1199"/>
                <a:gd name="T90" fmla="*/ 452 w 1692"/>
                <a:gd name="T91" fmla="*/ 1041 h 1199"/>
                <a:gd name="T92" fmla="*/ 1224 w 1692"/>
                <a:gd name="T93" fmla="*/ 1029 h 1199"/>
                <a:gd name="T94" fmla="*/ 951 w 1692"/>
                <a:gd name="T95" fmla="*/ 1043 h 1199"/>
                <a:gd name="T96" fmla="*/ 1412 w 1692"/>
                <a:gd name="T97" fmla="*/ 1119 h 1199"/>
                <a:gd name="T98" fmla="*/ 1410 w 1692"/>
                <a:gd name="T99" fmla="*/ 1068 h 1199"/>
                <a:gd name="T100" fmla="*/ 755 w 1692"/>
                <a:gd name="T101" fmla="*/ 1073 h 1199"/>
                <a:gd name="T102" fmla="*/ 682 w 1692"/>
                <a:gd name="T103" fmla="*/ 1100 h 1199"/>
                <a:gd name="T104" fmla="*/ 553 w 1692"/>
                <a:gd name="T105" fmla="*/ 1096 h 1199"/>
                <a:gd name="T106" fmla="*/ 319 w 1692"/>
                <a:gd name="T107" fmla="*/ 1112 h 1199"/>
                <a:gd name="T108" fmla="*/ 362 w 1692"/>
                <a:gd name="T109" fmla="*/ 1140 h 1199"/>
                <a:gd name="T110" fmla="*/ 712 w 1692"/>
                <a:gd name="T111" fmla="*/ 1126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2" h="1199">
                  <a:moveTo>
                    <a:pt x="1173" y="280"/>
                  </a:moveTo>
                  <a:cubicBezTo>
                    <a:pt x="1178" y="256"/>
                    <a:pt x="1155" y="232"/>
                    <a:pt x="1148" y="202"/>
                  </a:cubicBezTo>
                  <a:cubicBezTo>
                    <a:pt x="1130" y="126"/>
                    <a:pt x="1166" y="46"/>
                    <a:pt x="1203" y="3"/>
                  </a:cubicBezTo>
                  <a:cubicBezTo>
                    <a:pt x="1213" y="0"/>
                    <a:pt x="1212" y="7"/>
                    <a:pt x="1219" y="7"/>
                  </a:cubicBezTo>
                  <a:cubicBezTo>
                    <a:pt x="1224" y="12"/>
                    <a:pt x="1217" y="17"/>
                    <a:pt x="1219" y="26"/>
                  </a:cubicBezTo>
                  <a:cubicBezTo>
                    <a:pt x="1236" y="54"/>
                    <a:pt x="1274" y="71"/>
                    <a:pt x="1290" y="101"/>
                  </a:cubicBezTo>
                  <a:cubicBezTo>
                    <a:pt x="1331" y="178"/>
                    <a:pt x="1290" y="252"/>
                    <a:pt x="1240" y="310"/>
                  </a:cubicBezTo>
                  <a:cubicBezTo>
                    <a:pt x="1301" y="304"/>
                    <a:pt x="1363" y="314"/>
                    <a:pt x="1405" y="349"/>
                  </a:cubicBezTo>
                  <a:cubicBezTo>
                    <a:pt x="1469" y="403"/>
                    <a:pt x="1472" y="496"/>
                    <a:pt x="1437" y="584"/>
                  </a:cubicBezTo>
                  <a:cubicBezTo>
                    <a:pt x="1504" y="602"/>
                    <a:pt x="1581" y="611"/>
                    <a:pt x="1637" y="627"/>
                  </a:cubicBezTo>
                  <a:cubicBezTo>
                    <a:pt x="1633" y="645"/>
                    <a:pt x="1616" y="654"/>
                    <a:pt x="1605" y="666"/>
                  </a:cubicBezTo>
                  <a:cubicBezTo>
                    <a:pt x="1594" y="679"/>
                    <a:pt x="1586" y="694"/>
                    <a:pt x="1573" y="705"/>
                  </a:cubicBezTo>
                  <a:cubicBezTo>
                    <a:pt x="1590" y="719"/>
                    <a:pt x="1614" y="712"/>
                    <a:pt x="1630" y="724"/>
                  </a:cubicBezTo>
                  <a:cubicBezTo>
                    <a:pt x="1631" y="738"/>
                    <a:pt x="1623" y="757"/>
                    <a:pt x="1623" y="777"/>
                  </a:cubicBezTo>
                  <a:cubicBezTo>
                    <a:pt x="1636" y="774"/>
                    <a:pt x="1646" y="792"/>
                    <a:pt x="1660" y="797"/>
                  </a:cubicBezTo>
                  <a:cubicBezTo>
                    <a:pt x="1672" y="802"/>
                    <a:pt x="1688" y="795"/>
                    <a:pt x="1692" y="806"/>
                  </a:cubicBezTo>
                  <a:cubicBezTo>
                    <a:pt x="1689" y="835"/>
                    <a:pt x="1650" y="861"/>
                    <a:pt x="1646" y="889"/>
                  </a:cubicBezTo>
                  <a:cubicBezTo>
                    <a:pt x="1591" y="979"/>
                    <a:pt x="1520" y="1066"/>
                    <a:pt x="1486" y="1169"/>
                  </a:cubicBezTo>
                  <a:cubicBezTo>
                    <a:pt x="1475" y="1172"/>
                    <a:pt x="1476" y="1185"/>
                    <a:pt x="1467" y="1190"/>
                  </a:cubicBezTo>
                  <a:cubicBezTo>
                    <a:pt x="1459" y="1196"/>
                    <a:pt x="1449" y="1192"/>
                    <a:pt x="1442" y="1199"/>
                  </a:cubicBezTo>
                  <a:cubicBezTo>
                    <a:pt x="1375" y="1174"/>
                    <a:pt x="1303" y="1193"/>
                    <a:pt x="1212" y="1188"/>
                  </a:cubicBezTo>
                  <a:cubicBezTo>
                    <a:pt x="1133" y="1183"/>
                    <a:pt x="1055" y="1193"/>
                    <a:pt x="976" y="1188"/>
                  </a:cubicBezTo>
                  <a:cubicBezTo>
                    <a:pt x="936" y="1185"/>
                    <a:pt x="897" y="1180"/>
                    <a:pt x="861" y="1179"/>
                  </a:cubicBezTo>
                  <a:cubicBezTo>
                    <a:pt x="816" y="1177"/>
                    <a:pt x="775" y="1162"/>
                    <a:pt x="746" y="1179"/>
                  </a:cubicBezTo>
                  <a:cubicBezTo>
                    <a:pt x="726" y="1171"/>
                    <a:pt x="705" y="1176"/>
                    <a:pt x="686" y="1174"/>
                  </a:cubicBezTo>
                  <a:cubicBezTo>
                    <a:pt x="664" y="1172"/>
                    <a:pt x="641" y="1164"/>
                    <a:pt x="615" y="1162"/>
                  </a:cubicBezTo>
                  <a:cubicBezTo>
                    <a:pt x="588" y="1161"/>
                    <a:pt x="559" y="1163"/>
                    <a:pt x="530" y="1162"/>
                  </a:cubicBezTo>
                  <a:cubicBezTo>
                    <a:pt x="410" y="1161"/>
                    <a:pt x="311" y="1154"/>
                    <a:pt x="197" y="1153"/>
                  </a:cubicBezTo>
                  <a:cubicBezTo>
                    <a:pt x="188" y="1153"/>
                    <a:pt x="177" y="1149"/>
                    <a:pt x="167" y="1149"/>
                  </a:cubicBezTo>
                  <a:cubicBezTo>
                    <a:pt x="130" y="1149"/>
                    <a:pt x="93" y="1158"/>
                    <a:pt x="55" y="1160"/>
                  </a:cubicBezTo>
                  <a:cubicBezTo>
                    <a:pt x="29" y="1161"/>
                    <a:pt x="13" y="1163"/>
                    <a:pt x="0" y="1144"/>
                  </a:cubicBezTo>
                  <a:cubicBezTo>
                    <a:pt x="11" y="1113"/>
                    <a:pt x="26" y="1080"/>
                    <a:pt x="59" y="1084"/>
                  </a:cubicBezTo>
                  <a:cubicBezTo>
                    <a:pt x="59" y="1066"/>
                    <a:pt x="67" y="1057"/>
                    <a:pt x="75" y="1048"/>
                  </a:cubicBezTo>
                  <a:cubicBezTo>
                    <a:pt x="18" y="1032"/>
                    <a:pt x="90" y="986"/>
                    <a:pt x="112" y="967"/>
                  </a:cubicBezTo>
                  <a:cubicBezTo>
                    <a:pt x="102" y="946"/>
                    <a:pt x="46" y="941"/>
                    <a:pt x="46" y="924"/>
                  </a:cubicBezTo>
                  <a:cubicBezTo>
                    <a:pt x="45" y="906"/>
                    <a:pt x="78" y="886"/>
                    <a:pt x="91" y="871"/>
                  </a:cubicBezTo>
                  <a:cubicBezTo>
                    <a:pt x="109" y="851"/>
                    <a:pt x="123" y="834"/>
                    <a:pt x="128" y="811"/>
                  </a:cubicBezTo>
                  <a:cubicBezTo>
                    <a:pt x="179" y="737"/>
                    <a:pt x="232" y="665"/>
                    <a:pt x="266" y="574"/>
                  </a:cubicBezTo>
                  <a:cubicBezTo>
                    <a:pt x="282" y="574"/>
                    <a:pt x="290" y="579"/>
                    <a:pt x="300" y="588"/>
                  </a:cubicBezTo>
                  <a:cubicBezTo>
                    <a:pt x="337" y="595"/>
                    <a:pt x="372" y="603"/>
                    <a:pt x="411" y="602"/>
                  </a:cubicBezTo>
                  <a:cubicBezTo>
                    <a:pt x="541" y="598"/>
                    <a:pt x="673" y="583"/>
                    <a:pt x="781" y="627"/>
                  </a:cubicBezTo>
                  <a:cubicBezTo>
                    <a:pt x="842" y="653"/>
                    <a:pt x="903" y="681"/>
                    <a:pt x="928" y="747"/>
                  </a:cubicBezTo>
                  <a:cubicBezTo>
                    <a:pt x="946" y="725"/>
                    <a:pt x="970" y="708"/>
                    <a:pt x="985" y="682"/>
                  </a:cubicBezTo>
                  <a:cubicBezTo>
                    <a:pt x="980" y="674"/>
                    <a:pt x="970" y="671"/>
                    <a:pt x="962" y="666"/>
                  </a:cubicBezTo>
                  <a:cubicBezTo>
                    <a:pt x="951" y="644"/>
                    <a:pt x="931" y="630"/>
                    <a:pt x="918" y="607"/>
                  </a:cubicBezTo>
                  <a:cubicBezTo>
                    <a:pt x="880" y="534"/>
                    <a:pt x="886" y="418"/>
                    <a:pt x="955" y="359"/>
                  </a:cubicBezTo>
                  <a:cubicBezTo>
                    <a:pt x="991" y="328"/>
                    <a:pt x="1065" y="303"/>
                    <a:pt x="1127" y="329"/>
                  </a:cubicBezTo>
                  <a:cubicBezTo>
                    <a:pt x="1116" y="281"/>
                    <a:pt x="1057" y="241"/>
                    <a:pt x="1006" y="225"/>
                  </a:cubicBezTo>
                  <a:cubicBezTo>
                    <a:pt x="989" y="207"/>
                    <a:pt x="1002" y="179"/>
                    <a:pt x="1006" y="161"/>
                  </a:cubicBezTo>
                  <a:cubicBezTo>
                    <a:pt x="1021" y="155"/>
                    <a:pt x="1040" y="152"/>
                    <a:pt x="1054" y="156"/>
                  </a:cubicBezTo>
                  <a:cubicBezTo>
                    <a:pt x="1084" y="166"/>
                    <a:pt x="1146" y="224"/>
                    <a:pt x="1166" y="258"/>
                  </a:cubicBezTo>
                  <a:cubicBezTo>
                    <a:pt x="1171" y="265"/>
                    <a:pt x="1173" y="273"/>
                    <a:pt x="1173" y="280"/>
                  </a:cubicBezTo>
                  <a:close/>
                  <a:moveTo>
                    <a:pt x="1619" y="804"/>
                  </a:moveTo>
                  <a:cubicBezTo>
                    <a:pt x="1616" y="815"/>
                    <a:pt x="1630" y="816"/>
                    <a:pt x="1630" y="829"/>
                  </a:cubicBezTo>
                  <a:cubicBezTo>
                    <a:pt x="1631" y="838"/>
                    <a:pt x="1623" y="843"/>
                    <a:pt x="1621" y="852"/>
                  </a:cubicBezTo>
                  <a:cubicBezTo>
                    <a:pt x="1556" y="907"/>
                    <a:pt x="1522" y="994"/>
                    <a:pt x="1479" y="1071"/>
                  </a:cubicBezTo>
                  <a:cubicBezTo>
                    <a:pt x="1458" y="1084"/>
                    <a:pt x="1452" y="1111"/>
                    <a:pt x="1435" y="1128"/>
                  </a:cubicBezTo>
                  <a:cubicBezTo>
                    <a:pt x="1431" y="1140"/>
                    <a:pt x="1440" y="1127"/>
                    <a:pt x="1435" y="1140"/>
                  </a:cubicBezTo>
                  <a:cubicBezTo>
                    <a:pt x="1417" y="1156"/>
                    <a:pt x="1403" y="1144"/>
                    <a:pt x="1385" y="1142"/>
                  </a:cubicBezTo>
                  <a:cubicBezTo>
                    <a:pt x="1352" y="1139"/>
                    <a:pt x="1307" y="1139"/>
                    <a:pt x="1277" y="1137"/>
                  </a:cubicBezTo>
                  <a:cubicBezTo>
                    <a:pt x="1250" y="1135"/>
                    <a:pt x="1224" y="1126"/>
                    <a:pt x="1196" y="1123"/>
                  </a:cubicBezTo>
                  <a:cubicBezTo>
                    <a:pt x="1074" y="1113"/>
                    <a:pt x="924" y="1096"/>
                    <a:pt x="813" y="1112"/>
                  </a:cubicBezTo>
                  <a:cubicBezTo>
                    <a:pt x="808" y="1126"/>
                    <a:pt x="800" y="1148"/>
                    <a:pt x="806" y="1153"/>
                  </a:cubicBezTo>
                  <a:cubicBezTo>
                    <a:pt x="949" y="1170"/>
                    <a:pt x="1082" y="1168"/>
                    <a:pt x="1238" y="1169"/>
                  </a:cubicBezTo>
                  <a:cubicBezTo>
                    <a:pt x="1261" y="1170"/>
                    <a:pt x="1301" y="1163"/>
                    <a:pt x="1341" y="1165"/>
                  </a:cubicBezTo>
                  <a:cubicBezTo>
                    <a:pt x="1418" y="1169"/>
                    <a:pt x="1450" y="1182"/>
                    <a:pt x="1479" y="1128"/>
                  </a:cubicBezTo>
                  <a:cubicBezTo>
                    <a:pt x="1482" y="1123"/>
                    <a:pt x="1479" y="1118"/>
                    <a:pt x="1481" y="1112"/>
                  </a:cubicBezTo>
                  <a:cubicBezTo>
                    <a:pt x="1486" y="1100"/>
                    <a:pt x="1499" y="1087"/>
                    <a:pt x="1506" y="1073"/>
                  </a:cubicBezTo>
                  <a:cubicBezTo>
                    <a:pt x="1536" y="1020"/>
                    <a:pt x="1573" y="964"/>
                    <a:pt x="1603" y="917"/>
                  </a:cubicBezTo>
                  <a:cubicBezTo>
                    <a:pt x="1625" y="882"/>
                    <a:pt x="1642" y="851"/>
                    <a:pt x="1663" y="818"/>
                  </a:cubicBezTo>
                  <a:cubicBezTo>
                    <a:pt x="1651" y="816"/>
                    <a:pt x="1634" y="797"/>
                    <a:pt x="1619" y="804"/>
                  </a:cubicBezTo>
                  <a:close/>
                  <a:moveTo>
                    <a:pt x="1164" y="113"/>
                  </a:moveTo>
                  <a:cubicBezTo>
                    <a:pt x="1152" y="186"/>
                    <a:pt x="1187" y="238"/>
                    <a:pt x="1201" y="303"/>
                  </a:cubicBezTo>
                  <a:cubicBezTo>
                    <a:pt x="1208" y="286"/>
                    <a:pt x="1218" y="272"/>
                    <a:pt x="1222" y="251"/>
                  </a:cubicBezTo>
                  <a:cubicBezTo>
                    <a:pt x="1209" y="231"/>
                    <a:pt x="1176" y="219"/>
                    <a:pt x="1176" y="195"/>
                  </a:cubicBezTo>
                  <a:cubicBezTo>
                    <a:pt x="1194" y="203"/>
                    <a:pt x="1210" y="219"/>
                    <a:pt x="1224" y="223"/>
                  </a:cubicBezTo>
                  <a:cubicBezTo>
                    <a:pt x="1228" y="215"/>
                    <a:pt x="1222" y="203"/>
                    <a:pt x="1222" y="193"/>
                  </a:cubicBezTo>
                  <a:cubicBezTo>
                    <a:pt x="1198" y="190"/>
                    <a:pt x="1176" y="175"/>
                    <a:pt x="1178" y="154"/>
                  </a:cubicBezTo>
                  <a:cubicBezTo>
                    <a:pt x="1190" y="157"/>
                    <a:pt x="1195" y="175"/>
                    <a:pt x="1210" y="168"/>
                  </a:cubicBezTo>
                  <a:cubicBezTo>
                    <a:pt x="1215" y="143"/>
                    <a:pt x="1172" y="104"/>
                    <a:pt x="1192" y="81"/>
                  </a:cubicBezTo>
                  <a:cubicBezTo>
                    <a:pt x="1208" y="104"/>
                    <a:pt x="1212" y="128"/>
                    <a:pt x="1226" y="156"/>
                  </a:cubicBezTo>
                  <a:cubicBezTo>
                    <a:pt x="1241" y="142"/>
                    <a:pt x="1237" y="108"/>
                    <a:pt x="1261" y="101"/>
                  </a:cubicBezTo>
                  <a:cubicBezTo>
                    <a:pt x="1262" y="142"/>
                    <a:pt x="1223" y="174"/>
                    <a:pt x="1242" y="216"/>
                  </a:cubicBezTo>
                  <a:cubicBezTo>
                    <a:pt x="1259" y="213"/>
                    <a:pt x="1261" y="195"/>
                    <a:pt x="1274" y="189"/>
                  </a:cubicBezTo>
                  <a:cubicBezTo>
                    <a:pt x="1296" y="211"/>
                    <a:pt x="1254" y="232"/>
                    <a:pt x="1242" y="237"/>
                  </a:cubicBezTo>
                  <a:cubicBezTo>
                    <a:pt x="1242" y="255"/>
                    <a:pt x="1224" y="283"/>
                    <a:pt x="1224" y="301"/>
                  </a:cubicBezTo>
                  <a:cubicBezTo>
                    <a:pt x="1251" y="270"/>
                    <a:pt x="1288" y="228"/>
                    <a:pt x="1290" y="175"/>
                  </a:cubicBezTo>
                  <a:cubicBezTo>
                    <a:pt x="1293" y="107"/>
                    <a:pt x="1237" y="75"/>
                    <a:pt x="1201" y="35"/>
                  </a:cubicBezTo>
                  <a:cubicBezTo>
                    <a:pt x="1187" y="64"/>
                    <a:pt x="1170" y="79"/>
                    <a:pt x="1164" y="113"/>
                  </a:cubicBezTo>
                  <a:close/>
                  <a:moveTo>
                    <a:pt x="1054" y="177"/>
                  </a:moveTo>
                  <a:cubicBezTo>
                    <a:pt x="1027" y="172"/>
                    <a:pt x="1017" y="183"/>
                    <a:pt x="1017" y="205"/>
                  </a:cubicBezTo>
                  <a:cubicBezTo>
                    <a:pt x="1024" y="208"/>
                    <a:pt x="1027" y="216"/>
                    <a:pt x="1040" y="214"/>
                  </a:cubicBezTo>
                  <a:cubicBezTo>
                    <a:pt x="1065" y="235"/>
                    <a:pt x="1096" y="250"/>
                    <a:pt x="1118" y="274"/>
                  </a:cubicBezTo>
                  <a:cubicBezTo>
                    <a:pt x="1134" y="295"/>
                    <a:pt x="1143" y="322"/>
                    <a:pt x="1160" y="342"/>
                  </a:cubicBezTo>
                  <a:cubicBezTo>
                    <a:pt x="1159" y="354"/>
                    <a:pt x="1163" y="362"/>
                    <a:pt x="1169" y="368"/>
                  </a:cubicBezTo>
                  <a:cubicBezTo>
                    <a:pt x="1176" y="283"/>
                    <a:pt x="1119" y="212"/>
                    <a:pt x="1054" y="177"/>
                  </a:cubicBezTo>
                  <a:close/>
                  <a:moveTo>
                    <a:pt x="1440" y="439"/>
                  </a:moveTo>
                  <a:cubicBezTo>
                    <a:pt x="1439" y="433"/>
                    <a:pt x="1432" y="430"/>
                    <a:pt x="1431" y="425"/>
                  </a:cubicBezTo>
                  <a:cubicBezTo>
                    <a:pt x="1428" y="419"/>
                    <a:pt x="1431" y="412"/>
                    <a:pt x="1428" y="407"/>
                  </a:cubicBezTo>
                  <a:cubicBezTo>
                    <a:pt x="1410" y="371"/>
                    <a:pt x="1367" y="336"/>
                    <a:pt x="1323" y="326"/>
                  </a:cubicBezTo>
                  <a:cubicBezTo>
                    <a:pt x="1223" y="306"/>
                    <a:pt x="1185" y="467"/>
                    <a:pt x="1100" y="407"/>
                  </a:cubicBezTo>
                  <a:cubicBezTo>
                    <a:pt x="1099" y="390"/>
                    <a:pt x="1087" y="382"/>
                    <a:pt x="1097" y="370"/>
                  </a:cubicBezTo>
                  <a:cubicBezTo>
                    <a:pt x="1111" y="384"/>
                    <a:pt x="1122" y="413"/>
                    <a:pt x="1150" y="398"/>
                  </a:cubicBezTo>
                  <a:cubicBezTo>
                    <a:pt x="1157" y="380"/>
                    <a:pt x="1150" y="378"/>
                    <a:pt x="1146" y="359"/>
                  </a:cubicBezTo>
                  <a:cubicBezTo>
                    <a:pt x="1050" y="300"/>
                    <a:pt x="919" y="371"/>
                    <a:pt x="914" y="473"/>
                  </a:cubicBezTo>
                  <a:cubicBezTo>
                    <a:pt x="913" y="480"/>
                    <a:pt x="915" y="495"/>
                    <a:pt x="916" y="508"/>
                  </a:cubicBezTo>
                  <a:cubicBezTo>
                    <a:pt x="919" y="544"/>
                    <a:pt x="931" y="592"/>
                    <a:pt x="951" y="620"/>
                  </a:cubicBezTo>
                  <a:cubicBezTo>
                    <a:pt x="960" y="635"/>
                    <a:pt x="988" y="664"/>
                    <a:pt x="1003" y="664"/>
                  </a:cubicBezTo>
                  <a:cubicBezTo>
                    <a:pt x="1012" y="664"/>
                    <a:pt x="1028" y="651"/>
                    <a:pt x="1042" y="646"/>
                  </a:cubicBezTo>
                  <a:cubicBezTo>
                    <a:pt x="1155" y="602"/>
                    <a:pt x="1290" y="588"/>
                    <a:pt x="1419" y="584"/>
                  </a:cubicBezTo>
                  <a:cubicBezTo>
                    <a:pt x="1431" y="542"/>
                    <a:pt x="1451" y="498"/>
                    <a:pt x="1440" y="439"/>
                  </a:cubicBezTo>
                  <a:close/>
                  <a:moveTo>
                    <a:pt x="1196" y="352"/>
                  </a:moveTo>
                  <a:cubicBezTo>
                    <a:pt x="1199" y="359"/>
                    <a:pt x="1189" y="366"/>
                    <a:pt x="1196" y="370"/>
                  </a:cubicBezTo>
                  <a:cubicBezTo>
                    <a:pt x="1203" y="357"/>
                    <a:pt x="1222" y="344"/>
                    <a:pt x="1226" y="336"/>
                  </a:cubicBezTo>
                  <a:cubicBezTo>
                    <a:pt x="1216" y="340"/>
                    <a:pt x="1209" y="349"/>
                    <a:pt x="1196" y="352"/>
                  </a:cubicBezTo>
                  <a:close/>
                  <a:moveTo>
                    <a:pt x="1495" y="618"/>
                  </a:moveTo>
                  <a:cubicBezTo>
                    <a:pt x="1462" y="612"/>
                    <a:pt x="1428" y="599"/>
                    <a:pt x="1396" y="600"/>
                  </a:cubicBezTo>
                  <a:cubicBezTo>
                    <a:pt x="1331" y="602"/>
                    <a:pt x="1262" y="611"/>
                    <a:pt x="1199" y="620"/>
                  </a:cubicBezTo>
                  <a:cubicBezTo>
                    <a:pt x="1127" y="631"/>
                    <a:pt x="1059" y="655"/>
                    <a:pt x="1006" y="687"/>
                  </a:cubicBezTo>
                  <a:cubicBezTo>
                    <a:pt x="956" y="737"/>
                    <a:pt x="914" y="795"/>
                    <a:pt x="875" y="857"/>
                  </a:cubicBezTo>
                  <a:cubicBezTo>
                    <a:pt x="836" y="918"/>
                    <a:pt x="791" y="979"/>
                    <a:pt x="764" y="1045"/>
                  </a:cubicBezTo>
                  <a:cubicBezTo>
                    <a:pt x="817" y="1009"/>
                    <a:pt x="892" y="975"/>
                    <a:pt x="983" y="970"/>
                  </a:cubicBezTo>
                  <a:cubicBezTo>
                    <a:pt x="1005" y="968"/>
                    <a:pt x="1029" y="971"/>
                    <a:pt x="1052" y="970"/>
                  </a:cubicBezTo>
                  <a:cubicBezTo>
                    <a:pt x="1164" y="964"/>
                    <a:pt x="1270" y="971"/>
                    <a:pt x="1350" y="997"/>
                  </a:cubicBezTo>
                  <a:cubicBezTo>
                    <a:pt x="1415" y="860"/>
                    <a:pt x="1513" y="757"/>
                    <a:pt x="1598" y="641"/>
                  </a:cubicBezTo>
                  <a:cubicBezTo>
                    <a:pt x="1568" y="628"/>
                    <a:pt x="1531" y="625"/>
                    <a:pt x="1495" y="618"/>
                  </a:cubicBezTo>
                  <a:close/>
                  <a:moveTo>
                    <a:pt x="806" y="662"/>
                  </a:moveTo>
                  <a:cubicBezTo>
                    <a:pt x="758" y="638"/>
                    <a:pt x="719" y="630"/>
                    <a:pt x="654" y="623"/>
                  </a:cubicBezTo>
                  <a:cubicBezTo>
                    <a:pt x="629" y="620"/>
                    <a:pt x="602" y="614"/>
                    <a:pt x="578" y="614"/>
                  </a:cubicBezTo>
                  <a:cubicBezTo>
                    <a:pt x="507" y="612"/>
                    <a:pt x="434" y="625"/>
                    <a:pt x="376" y="623"/>
                  </a:cubicBezTo>
                  <a:cubicBezTo>
                    <a:pt x="341" y="621"/>
                    <a:pt x="305" y="605"/>
                    <a:pt x="275" y="604"/>
                  </a:cubicBezTo>
                  <a:cubicBezTo>
                    <a:pt x="275" y="603"/>
                    <a:pt x="275" y="602"/>
                    <a:pt x="273" y="602"/>
                  </a:cubicBezTo>
                  <a:cubicBezTo>
                    <a:pt x="272" y="617"/>
                    <a:pt x="262" y="622"/>
                    <a:pt x="257" y="632"/>
                  </a:cubicBezTo>
                  <a:cubicBezTo>
                    <a:pt x="247" y="652"/>
                    <a:pt x="242" y="671"/>
                    <a:pt x="232" y="689"/>
                  </a:cubicBezTo>
                  <a:cubicBezTo>
                    <a:pt x="213" y="723"/>
                    <a:pt x="187" y="753"/>
                    <a:pt x="167" y="788"/>
                  </a:cubicBezTo>
                  <a:cubicBezTo>
                    <a:pt x="158" y="804"/>
                    <a:pt x="144" y="819"/>
                    <a:pt x="135" y="834"/>
                  </a:cubicBezTo>
                  <a:cubicBezTo>
                    <a:pt x="125" y="852"/>
                    <a:pt x="121" y="865"/>
                    <a:pt x="108" y="880"/>
                  </a:cubicBezTo>
                  <a:cubicBezTo>
                    <a:pt x="96" y="893"/>
                    <a:pt x="79" y="903"/>
                    <a:pt x="78" y="924"/>
                  </a:cubicBezTo>
                  <a:cubicBezTo>
                    <a:pt x="99" y="934"/>
                    <a:pt x="112" y="960"/>
                    <a:pt x="142" y="949"/>
                  </a:cubicBezTo>
                  <a:cubicBezTo>
                    <a:pt x="140" y="956"/>
                    <a:pt x="139" y="957"/>
                    <a:pt x="144" y="960"/>
                  </a:cubicBezTo>
                  <a:cubicBezTo>
                    <a:pt x="166" y="962"/>
                    <a:pt x="184" y="970"/>
                    <a:pt x="204" y="972"/>
                  </a:cubicBezTo>
                  <a:cubicBezTo>
                    <a:pt x="264" y="976"/>
                    <a:pt x="323" y="956"/>
                    <a:pt x="383" y="953"/>
                  </a:cubicBezTo>
                  <a:cubicBezTo>
                    <a:pt x="521" y="947"/>
                    <a:pt x="644" y="994"/>
                    <a:pt x="748" y="1041"/>
                  </a:cubicBezTo>
                  <a:cubicBezTo>
                    <a:pt x="797" y="944"/>
                    <a:pt x="856" y="859"/>
                    <a:pt x="914" y="772"/>
                  </a:cubicBezTo>
                  <a:cubicBezTo>
                    <a:pt x="902" y="706"/>
                    <a:pt x="859" y="688"/>
                    <a:pt x="806" y="662"/>
                  </a:cubicBezTo>
                  <a:close/>
                  <a:moveTo>
                    <a:pt x="1557" y="724"/>
                  </a:moveTo>
                  <a:cubicBezTo>
                    <a:pt x="1487" y="816"/>
                    <a:pt x="1405" y="909"/>
                    <a:pt x="1364" y="1022"/>
                  </a:cubicBezTo>
                  <a:cubicBezTo>
                    <a:pt x="1378" y="1025"/>
                    <a:pt x="1391" y="1029"/>
                    <a:pt x="1405" y="1032"/>
                  </a:cubicBezTo>
                  <a:cubicBezTo>
                    <a:pt x="1409" y="1029"/>
                    <a:pt x="1411" y="1025"/>
                    <a:pt x="1417" y="1025"/>
                  </a:cubicBezTo>
                  <a:cubicBezTo>
                    <a:pt x="1471" y="924"/>
                    <a:pt x="1537" y="835"/>
                    <a:pt x="1591" y="735"/>
                  </a:cubicBezTo>
                  <a:cubicBezTo>
                    <a:pt x="1582" y="729"/>
                    <a:pt x="1568" y="728"/>
                    <a:pt x="1557" y="724"/>
                  </a:cubicBezTo>
                  <a:close/>
                  <a:moveTo>
                    <a:pt x="1578" y="800"/>
                  </a:moveTo>
                  <a:cubicBezTo>
                    <a:pt x="1573" y="807"/>
                    <a:pt x="1564" y="811"/>
                    <a:pt x="1559" y="818"/>
                  </a:cubicBezTo>
                  <a:cubicBezTo>
                    <a:pt x="1540" y="846"/>
                    <a:pt x="1527" y="880"/>
                    <a:pt x="1509" y="910"/>
                  </a:cubicBezTo>
                  <a:cubicBezTo>
                    <a:pt x="1479" y="959"/>
                    <a:pt x="1440" y="1003"/>
                    <a:pt x="1431" y="1061"/>
                  </a:cubicBezTo>
                  <a:cubicBezTo>
                    <a:pt x="1432" y="1067"/>
                    <a:pt x="1439" y="1066"/>
                    <a:pt x="1437" y="1075"/>
                  </a:cubicBezTo>
                  <a:cubicBezTo>
                    <a:pt x="1435" y="1081"/>
                    <a:pt x="1425" y="1091"/>
                    <a:pt x="1433" y="1098"/>
                  </a:cubicBezTo>
                  <a:cubicBezTo>
                    <a:pt x="1499" y="1018"/>
                    <a:pt x="1538" y="910"/>
                    <a:pt x="1607" y="832"/>
                  </a:cubicBezTo>
                  <a:cubicBezTo>
                    <a:pt x="1583" y="813"/>
                    <a:pt x="1615" y="785"/>
                    <a:pt x="1605" y="751"/>
                  </a:cubicBezTo>
                  <a:cubicBezTo>
                    <a:pt x="1593" y="765"/>
                    <a:pt x="1588" y="784"/>
                    <a:pt x="1578" y="800"/>
                  </a:cubicBezTo>
                  <a:close/>
                  <a:moveTo>
                    <a:pt x="546" y="986"/>
                  </a:moveTo>
                  <a:cubicBezTo>
                    <a:pt x="501" y="975"/>
                    <a:pt x="440" y="968"/>
                    <a:pt x="390" y="970"/>
                  </a:cubicBezTo>
                  <a:cubicBezTo>
                    <a:pt x="342" y="971"/>
                    <a:pt x="298" y="990"/>
                    <a:pt x="250" y="988"/>
                  </a:cubicBezTo>
                  <a:cubicBezTo>
                    <a:pt x="209" y="986"/>
                    <a:pt x="164" y="985"/>
                    <a:pt x="133" y="970"/>
                  </a:cubicBezTo>
                  <a:cubicBezTo>
                    <a:pt x="118" y="982"/>
                    <a:pt x="105" y="997"/>
                    <a:pt x="89" y="1009"/>
                  </a:cubicBezTo>
                  <a:cubicBezTo>
                    <a:pt x="258" y="1015"/>
                    <a:pt x="459" y="999"/>
                    <a:pt x="636" y="1018"/>
                  </a:cubicBezTo>
                  <a:cubicBezTo>
                    <a:pt x="609" y="1003"/>
                    <a:pt x="573" y="992"/>
                    <a:pt x="546" y="986"/>
                  </a:cubicBezTo>
                  <a:close/>
                  <a:moveTo>
                    <a:pt x="1235" y="993"/>
                  </a:moveTo>
                  <a:cubicBezTo>
                    <a:pt x="1109" y="993"/>
                    <a:pt x="958" y="967"/>
                    <a:pt x="861" y="1015"/>
                  </a:cubicBezTo>
                  <a:cubicBezTo>
                    <a:pt x="1015" y="1001"/>
                    <a:pt x="1155" y="1016"/>
                    <a:pt x="1290" y="1013"/>
                  </a:cubicBezTo>
                  <a:cubicBezTo>
                    <a:pt x="1313" y="1013"/>
                    <a:pt x="1316" y="1013"/>
                    <a:pt x="1332" y="1018"/>
                  </a:cubicBezTo>
                  <a:cubicBezTo>
                    <a:pt x="1313" y="993"/>
                    <a:pt x="1271" y="992"/>
                    <a:pt x="1235" y="993"/>
                  </a:cubicBezTo>
                  <a:close/>
                  <a:moveTo>
                    <a:pt x="567" y="1034"/>
                  </a:moveTo>
                  <a:cubicBezTo>
                    <a:pt x="407" y="1018"/>
                    <a:pt x="257" y="1033"/>
                    <a:pt x="91" y="1029"/>
                  </a:cubicBezTo>
                  <a:cubicBezTo>
                    <a:pt x="93" y="1038"/>
                    <a:pt x="94" y="1047"/>
                    <a:pt x="96" y="1055"/>
                  </a:cubicBezTo>
                  <a:cubicBezTo>
                    <a:pt x="120" y="1058"/>
                    <a:pt x="149" y="1057"/>
                    <a:pt x="165" y="1068"/>
                  </a:cubicBezTo>
                  <a:cubicBezTo>
                    <a:pt x="145" y="1071"/>
                    <a:pt x="102" y="1070"/>
                    <a:pt x="78" y="1073"/>
                  </a:cubicBezTo>
                  <a:cubicBezTo>
                    <a:pt x="93" y="1096"/>
                    <a:pt x="119" y="1084"/>
                    <a:pt x="149" y="1087"/>
                  </a:cubicBezTo>
                  <a:cubicBezTo>
                    <a:pt x="232" y="1093"/>
                    <a:pt x="322" y="1084"/>
                    <a:pt x="404" y="1087"/>
                  </a:cubicBezTo>
                  <a:cubicBezTo>
                    <a:pt x="443" y="1088"/>
                    <a:pt x="478" y="1098"/>
                    <a:pt x="512" y="1091"/>
                  </a:cubicBezTo>
                  <a:cubicBezTo>
                    <a:pt x="508" y="1091"/>
                    <a:pt x="506" y="1090"/>
                    <a:pt x="505" y="1087"/>
                  </a:cubicBezTo>
                  <a:cubicBezTo>
                    <a:pt x="552" y="1077"/>
                    <a:pt x="612" y="1093"/>
                    <a:pt x="654" y="1078"/>
                  </a:cubicBezTo>
                  <a:cubicBezTo>
                    <a:pt x="619" y="1073"/>
                    <a:pt x="584" y="1069"/>
                    <a:pt x="549" y="1064"/>
                  </a:cubicBezTo>
                  <a:cubicBezTo>
                    <a:pt x="517" y="1059"/>
                    <a:pt x="481" y="1055"/>
                    <a:pt x="452" y="1041"/>
                  </a:cubicBezTo>
                  <a:cubicBezTo>
                    <a:pt x="532" y="1039"/>
                    <a:pt x="622" y="1070"/>
                    <a:pt x="707" y="1059"/>
                  </a:cubicBezTo>
                  <a:cubicBezTo>
                    <a:pt x="664" y="1033"/>
                    <a:pt x="612" y="1038"/>
                    <a:pt x="567" y="1034"/>
                  </a:cubicBezTo>
                  <a:close/>
                  <a:moveTo>
                    <a:pt x="1375" y="1043"/>
                  </a:moveTo>
                  <a:cubicBezTo>
                    <a:pt x="1326" y="1034"/>
                    <a:pt x="1276" y="1029"/>
                    <a:pt x="1224" y="1029"/>
                  </a:cubicBezTo>
                  <a:cubicBezTo>
                    <a:pt x="1119" y="1029"/>
                    <a:pt x="989" y="1014"/>
                    <a:pt x="875" y="1029"/>
                  </a:cubicBezTo>
                  <a:cubicBezTo>
                    <a:pt x="837" y="1034"/>
                    <a:pt x="797" y="1044"/>
                    <a:pt x="769" y="1066"/>
                  </a:cubicBezTo>
                  <a:cubicBezTo>
                    <a:pt x="776" y="1071"/>
                    <a:pt x="779" y="1081"/>
                    <a:pt x="787" y="1084"/>
                  </a:cubicBezTo>
                  <a:cubicBezTo>
                    <a:pt x="840" y="1066"/>
                    <a:pt x="888" y="1046"/>
                    <a:pt x="951" y="1043"/>
                  </a:cubicBezTo>
                  <a:cubicBezTo>
                    <a:pt x="966" y="1042"/>
                    <a:pt x="990" y="1038"/>
                    <a:pt x="994" y="1055"/>
                  </a:cubicBezTo>
                  <a:cubicBezTo>
                    <a:pt x="926" y="1058"/>
                    <a:pt x="858" y="1066"/>
                    <a:pt x="808" y="1094"/>
                  </a:cubicBezTo>
                  <a:cubicBezTo>
                    <a:pt x="994" y="1073"/>
                    <a:pt x="1183" y="1111"/>
                    <a:pt x="1336" y="1123"/>
                  </a:cubicBezTo>
                  <a:cubicBezTo>
                    <a:pt x="1365" y="1126"/>
                    <a:pt x="1395" y="1134"/>
                    <a:pt x="1412" y="1119"/>
                  </a:cubicBezTo>
                  <a:cubicBezTo>
                    <a:pt x="1388" y="1114"/>
                    <a:pt x="1362" y="1117"/>
                    <a:pt x="1346" y="1100"/>
                  </a:cubicBezTo>
                  <a:cubicBezTo>
                    <a:pt x="1372" y="1092"/>
                    <a:pt x="1407" y="1116"/>
                    <a:pt x="1417" y="1089"/>
                  </a:cubicBezTo>
                  <a:cubicBezTo>
                    <a:pt x="1380" y="1073"/>
                    <a:pt x="1309" y="1101"/>
                    <a:pt x="1286" y="1073"/>
                  </a:cubicBezTo>
                  <a:cubicBezTo>
                    <a:pt x="1323" y="1073"/>
                    <a:pt x="1369" y="1071"/>
                    <a:pt x="1410" y="1068"/>
                  </a:cubicBezTo>
                  <a:cubicBezTo>
                    <a:pt x="1403" y="1063"/>
                    <a:pt x="1384" y="1054"/>
                    <a:pt x="1375" y="1043"/>
                  </a:cubicBezTo>
                  <a:close/>
                  <a:moveTo>
                    <a:pt x="705" y="1098"/>
                  </a:moveTo>
                  <a:cubicBezTo>
                    <a:pt x="731" y="1106"/>
                    <a:pt x="751" y="1097"/>
                    <a:pt x="764" y="1084"/>
                  </a:cubicBezTo>
                  <a:cubicBezTo>
                    <a:pt x="759" y="1083"/>
                    <a:pt x="759" y="1076"/>
                    <a:pt x="755" y="1073"/>
                  </a:cubicBezTo>
                  <a:cubicBezTo>
                    <a:pt x="736" y="1076"/>
                    <a:pt x="717" y="1079"/>
                    <a:pt x="705" y="1098"/>
                  </a:cubicBezTo>
                  <a:close/>
                  <a:moveTo>
                    <a:pt x="677" y="1091"/>
                  </a:moveTo>
                  <a:cubicBezTo>
                    <a:pt x="661" y="1097"/>
                    <a:pt x="632" y="1091"/>
                    <a:pt x="620" y="1100"/>
                  </a:cubicBezTo>
                  <a:cubicBezTo>
                    <a:pt x="644" y="1105"/>
                    <a:pt x="668" y="1092"/>
                    <a:pt x="682" y="1100"/>
                  </a:cubicBezTo>
                  <a:cubicBezTo>
                    <a:pt x="684" y="1092"/>
                    <a:pt x="703" y="1083"/>
                    <a:pt x="693" y="1078"/>
                  </a:cubicBezTo>
                  <a:cubicBezTo>
                    <a:pt x="693" y="1081"/>
                    <a:pt x="684" y="1075"/>
                    <a:pt x="677" y="1078"/>
                  </a:cubicBezTo>
                  <a:cubicBezTo>
                    <a:pt x="677" y="1082"/>
                    <a:pt x="677" y="1087"/>
                    <a:pt x="677" y="1091"/>
                  </a:cubicBezTo>
                  <a:close/>
                  <a:moveTo>
                    <a:pt x="553" y="1096"/>
                  </a:moveTo>
                  <a:cubicBezTo>
                    <a:pt x="550" y="1096"/>
                    <a:pt x="549" y="1092"/>
                    <a:pt x="544" y="1094"/>
                  </a:cubicBezTo>
                  <a:cubicBezTo>
                    <a:pt x="559" y="1104"/>
                    <a:pt x="588" y="1095"/>
                    <a:pt x="553" y="1096"/>
                  </a:cubicBezTo>
                  <a:close/>
                  <a:moveTo>
                    <a:pt x="429" y="1110"/>
                  </a:moveTo>
                  <a:cubicBezTo>
                    <a:pt x="392" y="1107"/>
                    <a:pt x="355" y="1114"/>
                    <a:pt x="319" y="1112"/>
                  </a:cubicBezTo>
                  <a:cubicBezTo>
                    <a:pt x="224" y="1107"/>
                    <a:pt x="118" y="1104"/>
                    <a:pt x="46" y="1107"/>
                  </a:cubicBezTo>
                  <a:cubicBezTo>
                    <a:pt x="37" y="1114"/>
                    <a:pt x="30" y="1121"/>
                    <a:pt x="25" y="1130"/>
                  </a:cubicBezTo>
                  <a:cubicBezTo>
                    <a:pt x="43" y="1142"/>
                    <a:pt x="62" y="1134"/>
                    <a:pt x="80" y="1133"/>
                  </a:cubicBezTo>
                  <a:cubicBezTo>
                    <a:pt x="178" y="1126"/>
                    <a:pt x="265" y="1133"/>
                    <a:pt x="362" y="1140"/>
                  </a:cubicBezTo>
                  <a:cubicBezTo>
                    <a:pt x="455" y="1146"/>
                    <a:pt x="569" y="1141"/>
                    <a:pt x="668" y="1146"/>
                  </a:cubicBezTo>
                  <a:cubicBezTo>
                    <a:pt x="669" y="1132"/>
                    <a:pt x="656" y="1132"/>
                    <a:pt x="654" y="1121"/>
                  </a:cubicBezTo>
                  <a:cubicBezTo>
                    <a:pt x="580" y="1118"/>
                    <a:pt x="502" y="1116"/>
                    <a:pt x="429" y="1110"/>
                  </a:cubicBezTo>
                  <a:close/>
                  <a:moveTo>
                    <a:pt x="712" y="1126"/>
                  </a:moveTo>
                  <a:cubicBezTo>
                    <a:pt x="701" y="1125"/>
                    <a:pt x="691" y="1115"/>
                    <a:pt x="682" y="1123"/>
                  </a:cubicBezTo>
                  <a:cubicBezTo>
                    <a:pt x="691" y="1165"/>
                    <a:pt x="796" y="1164"/>
                    <a:pt x="783" y="1114"/>
                  </a:cubicBezTo>
                  <a:cubicBezTo>
                    <a:pt x="761" y="1115"/>
                    <a:pt x="738" y="1128"/>
                    <a:pt x="712" y="1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59" name="组合 258"/>
            <p:cNvGrpSpPr/>
            <p:nvPr/>
          </p:nvGrpSpPr>
          <p:grpSpPr>
            <a:xfrm>
              <a:off x="418306" y="4026517"/>
              <a:ext cx="1079500" cy="1274763"/>
              <a:chOff x="3279775" y="2938463"/>
              <a:chExt cx="1079500" cy="1274763"/>
            </a:xfrm>
          </p:grpSpPr>
          <p:sp>
            <p:nvSpPr>
              <p:cNvPr id="217" name="Freeform 167"/>
              <p:cNvSpPr>
                <a:spLocks noEditPoints="1"/>
              </p:cNvSpPr>
              <p:nvPr/>
            </p:nvSpPr>
            <p:spPr bwMode="auto">
              <a:xfrm>
                <a:off x="3319463" y="3351213"/>
                <a:ext cx="80963" cy="80963"/>
              </a:xfrm>
              <a:custGeom>
                <a:avLst/>
                <a:gdLst>
                  <a:gd name="T0" fmla="*/ 15 w 125"/>
                  <a:gd name="T1" fmla="*/ 20 h 126"/>
                  <a:gd name="T2" fmla="*/ 31 w 125"/>
                  <a:gd name="T3" fmla="*/ 11 h 126"/>
                  <a:gd name="T4" fmla="*/ 121 w 125"/>
                  <a:gd name="T5" fmla="*/ 66 h 126"/>
                  <a:gd name="T6" fmla="*/ 22 w 125"/>
                  <a:gd name="T7" fmla="*/ 96 h 126"/>
                  <a:gd name="T8" fmla="*/ 15 w 125"/>
                  <a:gd name="T9" fmla="*/ 20 h 126"/>
                  <a:gd name="T10" fmla="*/ 59 w 125"/>
                  <a:gd name="T11" fmla="*/ 89 h 126"/>
                  <a:gd name="T12" fmla="*/ 52 w 125"/>
                  <a:gd name="T13" fmla="*/ 33 h 126"/>
                  <a:gd name="T14" fmla="*/ 59 w 125"/>
                  <a:gd name="T15" fmla="*/ 8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6">
                    <a:moveTo>
                      <a:pt x="15" y="20"/>
                    </a:moveTo>
                    <a:cubicBezTo>
                      <a:pt x="21" y="24"/>
                      <a:pt x="29" y="16"/>
                      <a:pt x="31" y="11"/>
                    </a:cubicBezTo>
                    <a:cubicBezTo>
                      <a:pt x="71" y="0"/>
                      <a:pt x="125" y="29"/>
                      <a:pt x="121" y="66"/>
                    </a:cubicBezTo>
                    <a:cubicBezTo>
                      <a:pt x="117" y="98"/>
                      <a:pt x="52" y="126"/>
                      <a:pt x="22" y="96"/>
                    </a:cubicBezTo>
                    <a:cubicBezTo>
                      <a:pt x="0" y="71"/>
                      <a:pt x="2" y="48"/>
                      <a:pt x="15" y="20"/>
                    </a:cubicBezTo>
                    <a:close/>
                    <a:moveTo>
                      <a:pt x="59" y="89"/>
                    </a:moveTo>
                    <a:cubicBezTo>
                      <a:pt x="107" y="87"/>
                      <a:pt x="97" y="25"/>
                      <a:pt x="52" y="33"/>
                    </a:cubicBezTo>
                    <a:cubicBezTo>
                      <a:pt x="12" y="45"/>
                      <a:pt x="33" y="89"/>
                      <a:pt x="59" y="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168"/>
              <p:cNvSpPr>
                <a:spLocks noEditPoints="1"/>
              </p:cNvSpPr>
              <p:nvPr/>
            </p:nvSpPr>
            <p:spPr bwMode="auto">
              <a:xfrm>
                <a:off x="3279775" y="2938463"/>
                <a:ext cx="1079500" cy="1274763"/>
              </a:xfrm>
              <a:custGeom>
                <a:avLst/>
                <a:gdLst>
                  <a:gd name="T0" fmla="*/ 135 w 1672"/>
                  <a:gd name="T1" fmla="*/ 1706 h 1974"/>
                  <a:gd name="T2" fmla="*/ 50 w 1672"/>
                  <a:gd name="T3" fmla="*/ 803 h 1974"/>
                  <a:gd name="T4" fmla="*/ 162 w 1672"/>
                  <a:gd name="T5" fmla="*/ 588 h 1974"/>
                  <a:gd name="T6" fmla="*/ 1444 w 1672"/>
                  <a:gd name="T7" fmla="*/ 259 h 1974"/>
                  <a:gd name="T8" fmla="*/ 1329 w 1672"/>
                  <a:gd name="T9" fmla="*/ 783 h 1974"/>
                  <a:gd name="T10" fmla="*/ 785 w 1672"/>
                  <a:gd name="T11" fmla="*/ 826 h 1974"/>
                  <a:gd name="T12" fmla="*/ 231 w 1672"/>
                  <a:gd name="T13" fmla="*/ 780 h 1974"/>
                  <a:gd name="T14" fmla="*/ 720 w 1672"/>
                  <a:gd name="T15" fmla="*/ 1619 h 1974"/>
                  <a:gd name="T16" fmla="*/ 617 w 1672"/>
                  <a:gd name="T17" fmla="*/ 964 h 1974"/>
                  <a:gd name="T18" fmla="*/ 893 w 1672"/>
                  <a:gd name="T19" fmla="*/ 1068 h 1974"/>
                  <a:gd name="T20" fmla="*/ 1237 w 1672"/>
                  <a:gd name="T21" fmla="*/ 1038 h 1974"/>
                  <a:gd name="T22" fmla="*/ 909 w 1672"/>
                  <a:gd name="T23" fmla="*/ 1715 h 1974"/>
                  <a:gd name="T24" fmla="*/ 194 w 1672"/>
                  <a:gd name="T25" fmla="*/ 636 h 1974"/>
                  <a:gd name="T26" fmla="*/ 1118 w 1672"/>
                  <a:gd name="T27" fmla="*/ 34 h 1974"/>
                  <a:gd name="T28" fmla="*/ 1324 w 1672"/>
                  <a:gd name="T29" fmla="*/ 248 h 1974"/>
                  <a:gd name="T30" fmla="*/ 814 w 1672"/>
                  <a:gd name="T31" fmla="*/ 613 h 1974"/>
                  <a:gd name="T32" fmla="*/ 817 w 1672"/>
                  <a:gd name="T33" fmla="*/ 404 h 1974"/>
                  <a:gd name="T34" fmla="*/ 594 w 1672"/>
                  <a:gd name="T35" fmla="*/ 404 h 1974"/>
                  <a:gd name="T36" fmla="*/ 789 w 1672"/>
                  <a:gd name="T37" fmla="*/ 342 h 1974"/>
                  <a:gd name="T38" fmla="*/ 785 w 1672"/>
                  <a:gd name="T39" fmla="*/ 362 h 1974"/>
                  <a:gd name="T40" fmla="*/ 812 w 1672"/>
                  <a:gd name="T41" fmla="*/ 429 h 1974"/>
                  <a:gd name="T42" fmla="*/ 1572 w 1672"/>
                  <a:gd name="T43" fmla="*/ 604 h 1974"/>
                  <a:gd name="T44" fmla="*/ 259 w 1672"/>
                  <a:gd name="T45" fmla="*/ 702 h 1974"/>
                  <a:gd name="T46" fmla="*/ 1352 w 1672"/>
                  <a:gd name="T47" fmla="*/ 606 h 1974"/>
                  <a:gd name="T48" fmla="*/ 1306 w 1672"/>
                  <a:gd name="T49" fmla="*/ 723 h 1974"/>
                  <a:gd name="T50" fmla="*/ 1099 w 1672"/>
                  <a:gd name="T51" fmla="*/ 560 h 1974"/>
                  <a:gd name="T52" fmla="*/ 1384 w 1672"/>
                  <a:gd name="T53" fmla="*/ 769 h 1974"/>
                  <a:gd name="T54" fmla="*/ 1283 w 1672"/>
                  <a:gd name="T55" fmla="*/ 617 h 1974"/>
                  <a:gd name="T56" fmla="*/ 1184 w 1672"/>
                  <a:gd name="T57" fmla="*/ 576 h 1974"/>
                  <a:gd name="T58" fmla="*/ 589 w 1672"/>
                  <a:gd name="T59" fmla="*/ 1559 h 1974"/>
                  <a:gd name="T60" fmla="*/ 213 w 1672"/>
                  <a:gd name="T61" fmla="*/ 801 h 1974"/>
                  <a:gd name="T62" fmla="*/ 589 w 1672"/>
                  <a:gd name="T63" fmla="*/ 1559 h 1974"/>
                  <a:gd name="T64" fmla="*/ 449 w 1672"/>
                  <a:gd name="T65" fmla="*/ 1520 h 1974"/>
                  <a:gd name="T66" fmla="*/ 82 w 1672"/>
                  <a:gd name="T67" fmla="*/ 817 h 1974"/>
                  <a:gd name="T68" fmla="*/ 511 w 1672"/>
                  <a:gd name="T69" fmla="*/ 1506 h 1974"/>
                  <a:gd name="T70" fmla="*/ 911 w 1672"/>
                  <a:gd name="T71" fmla="*/ 1336 h 1974"/>
                  <a:gd name="T72" fmla="*/ 879 w 1672"/>
                  <a:gd name="T73" fmla="*/ 1240 h 1974"/>
                  <a:gd name="T74" fmla="*/ 835 w 1672"/>
                  <a:gd name="T75" fmla="*/ 1155 h 1974"/>
                  <a:gd name="T76" fmla="*/ 791 w 1672"/>
                  <a:gd name="T77" fmla="*/ 1070 h 1974"/>
                  <a:gd name="T78" fmla="*/ 766 w 1672"/>
                  <a:gd name="T79" fmla="*/ 1024 h 1974"/>
                  <a:gd name="T80" fmla="*/ 681 w 1672"/>
                  <a:gd name="T81" fmla="*/ 992 h 1974"/>
                  <a:gd name="T82" fmla="*/ 1170 w 1672"/>
                  <a:gd name="T83" fmla="*/ 996 h 1974"/>
                  <a:gd name="T84" fmla="*/ 968 w 1672"/>
                  <a:gd name="T85" fmla="*/ 1049 h 1974"/>
                  <a:gd name="T86" fmla="*/ 1152 w 1672"/>
                  <a:gd name="T87" fmla="*/ 1148 h 1974"/>
                  <a:gd name="T88" fmla="*/ 1159 w 1672"/>
                  <a:gd name="T89" fmla="*/ 1196 h 1974"/>
                  <a:gd name="T90" fmla="*/ 1021 w 1672"/>
                  <a:gd name="T91" fmla="*/ 1086 h 1974"/>
                  <a:gd name="T92" fmla="*/ 1143 w 1672"/>
                  <a:gd name="T93" fmla="*/ 1176 h 1974"/>
                  <a:gd name="T94" fmla="*/ 803 w 1672"/>
                  <a:gd name="T95" fmla="*/ 1437 h 1974"/>
                  <a:gd name="T96" fmla="*/ 1067 w 1672"/>
                  <a:gd name="T97" fmla="*/ 1453 h 1974"/>
                  <a:gd name="T98" fmla="*/ 1042 w 1672"/>
                  <a:gd name="T99" fmla="*/ 1453 h 1974"/>
                  <a:gd name="T100" fmla="*/ 973 w 1672"/>
                  <a:gd name="T101" fmla="*/ 1470 h 1974"/>
                  <a:gd name="T102" fmla="*/ 913 w 1672"/>
                  <a:gd name="T103" fmla="*/ 1472 h 1974"/>
                  <a:gd name="T104" fmla="*/ 936 w 1672"/>
                  <a:gd name="T105" fmla="*/ 1470 h 1974"/>
                  <a:gd name="T106" fmla="*/ 948 w 1672"/>
                  <a:gd name="T107" fmla="*/ 1692 h 1974"/>
                  <a:gd name="T108" fmla="*/ 403 w 1672"/>
                  <a:gd name="T109" fmla="*/ 1552 h 1974"/>
                  <a:gd name="T110" fmla="*/ 525 w 1672"/>
                  <a:gd name="T111" fmla="*/ 1532 h 1974"/>
                  <a:gd name="T112" fmla="*/ 500 w 1672"/>
                  <a:gd name="T113" fmla="*/ 1715 h 1974"/>
                  <a:gd name="T114" fmla="*/ 84 w 1672"/>
                  <a:gd name="T115" fmla="*/ 1773 h 1974"/>
                  <a:gd name="T116" fmla="*/ 975 w 1672"/>
                  <a:gd name="T117" fmla="*/ 1823 h 1974"/>
                  <a:gd name="T118" fmla="*/ 311 w 1672"/>
                  <a:gd name="T119" fmla="*/ 1644 h 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72" h="1974">
                    <a:moveTo>
                      <a:pt x="909" y="1715"/>
                    </a:moveTo>
                    <a:cubicBezTo>
                      <a:pt x="941" y="1755"/>
                      <a:pt x="1005" y="1780"/>
                      <a:pt x="998" y="1844"/>
                    </a:cubicBezTo>
                    <a:cubicBezTo>
                      <a:pt x="918" y="1889"/>
                      <a:pt x="831" y="1928"/>
                      <a:pt x="723" y="1945"/>
                    </a:cubicBezTo>
                    <a:cubicBezTo>
                      <a:pt x="514" y="1966"/>
                      <a:pt x="296" y="1974"/>
                      <a:pt x="114" y="1897"/>
                    </a:cubicBezTo>
                    <a:cubicBezTo>
                      <a:pt x="73" y="1893"/>
                      <a:pt x="61" y="1861"/>
                      <a:pt x="29" y="1849"/>
                    </a:cubicBezTo>
                    <a:cubicBezTo>
                      <a:pt x="9" y="1812"/>
                      <a:pt x="58" y="1783"/>
                      <a:pt x="84" y="1754"/>
                    </a:cubicBezTo>
                    <a:cubicBezTo>
                      <a:pt x="100" y="1737"/>
                      <a:pt x="111" y="1722"/>
                      <a:pt x="135" y="1706"/>
                    </a:cubicBezTo>
                    <a:cubicBezTo>
                      <a:pt x="171" y="1681"/>
                      <a:pt x="221" y="1655"/>
                      <a:pt x="263" y="1637"/>
                    </a:cubicBezTo>
                    <a:cubicBezTo>
                      <a:pt x="274" y="1633"/>
                      <a:pt x="286" y="1633"/>
                      <a:pt x="295" y="1628"/>
                    </a:cubicBezTo>
                    <a:cubicBezTo>
                      <a:pt x="306" y="1623"/>
                      <a:pt x="313" y="1612"/>
                      <a:pt x="325" y="1612"/>
                    </a:cubicBezTo>
                    <a:cubicBezTo>
                      <a:pt x="330" y="1571"/>
                      <a:pt x="359" y="1546"/>
                      <a:pt x="399" y="1534"/>
                    </a:cubicBezTo>
                    <a:cubicBezTo>
                      <a:pt x="340" y="1391"/>
                      <a:pt x="267" y="1249"/>
                      <a:pt x="201" y="1102"/>
                    </a:cubicBezTo>
                    <a:cubicBezTo>
                      <a:pt x="169" y="1029"/>
                      <a:pt x="128" y="961"/>
                      <a:pt x="93" y="888"/>
                    </a:cubicBezTo>
                    <a:cubicBezTo>
                      <a:pt x="80" y="860"/>
                      <a:pt x="68" y="826"/>
                      <a:pt x="50" y="803"/>
                    </a:cubicBezTo>
                    <a:cubicBezTo>
                      <a:pt x="44" y="797"/>
                      <a:pt x="47" y="800"/>
                      <a:pt x="43" y="792"/>
                    </a:cubicBezTo>
                    <a:cubicBezTo>
                      <a:pt x="38" y="783"/>
                      <a:pt x="26" y="777"/>
                      <a:pt x="22" y="769"/>
                    </a:cubicBezTo>
                    <a:cubicBezTo>
                      <a:pt x="19" y="764"/>
                      <a:pt x="17" y="748"/>
                      <a:pt x="13" y="735"/>
                    </a:cubicBezTo>
                    <a:cubicBezTo>
                      <a:pt x="3" y="702"/>
                      <a:pt x="0" y="674"/>
                      <a:pt x="17" y="640"/>
                    </a:cubicBezTo>
                    <a:cubicBezTo>
                      <a:pt x="25" y="631"/>
                      <a:pt x="36" y="624"/>
                      <a:pt x="43" y="613"/>
                    </a:cubicBezTo>
                    <a:cubicBezTo>
                      <a:pt x="71" y="597"/>
                      <a:pt x="102" y="588"/>
                      <a:pt x="132" y="581"/>
                    </a:cubicBezTo>
                    <a:cubicBezTo>
                      <a:pt x="141" y="584"/>
                      <a:pt x="154" y="583"/>
                      <a:pt x="162" y="588"/>
                    </a:cubicBezTo>
                    <a:cubicBezTo>
                      <a:pt x="224" y="546"/>
                      <a:pt x="280" y="521"/>
                      <a:pt x="353" y="491"/>
                    </a:cubicBezTo>
                    <a:cubicBezTo>
                      <a:pt x="521" y="403"/>
                      <a:pt x="716" y="341"/>
                      <a:pt x="872" y="241"/>
                    </a:cubicBezTo>
                    <a:cubicBezTo>
                      <a:pt x="873" y="189"/>
                      <a:pt x="859" y="123"/>
                      <a:pt x="874" y="80"/>
                    </a:cubicBezTo>
                    <a:cubicBezTo>
                      <a:pt x="908" y="46"/>
                      <a:pt x="981" y="30"/>
                      <a:pt x="1028" y="16"/>
                    </a:cubicBezTo>
                    <a:cubicBezTo>
                      <a:pt x="1067" y="4"/>
                      <a:pt x="1102" y="0"/>
                      <a:pt x="1138" y="22"/>
                    </a:cubicBezTo>
                    <a:cubicBezTo>
                      <a:pt x="1188" y="80"/>
                      <a:pt x="1232" y="145"/>
                      <a:pt x="1276" y="209"/>
                    </a:cubicBezTo>
                    <a:cubicBezTo>
                      <a:pt x="1332" y="232"/>
                      <a:pt x="1391" y="236"/>
                      <a:pt x="1444" y="259"/>
                    </a:cubicBezTo>
                    <a:cubicBezTo>
                      <a:pt x="1455" y="264"/>
                      <a:pt x="1464" y="276"/>
                      <a:pt x="1476" y="282"/>
                    </a:cubicBezTo>
                    <a:cubicBezTo>
                      <a:pt x="1550" y="316"/>
                      <a:pt x="1611" y="377"/>
                      <a:pt x="1667" y="431"/>
                    </a:cubicBezTo>
                    <a:cubicBezTo>
                      <a:pt x="1660" y="451"/>
                      <a:pt x="1672" y="483"/>
                      <a:pt x="1664" y="509"/>
                    </a:cubicBezTo>
                    <a:cubicBezTo>
                      <a:pt x="1653" y="552"/>
                      <a:pt x="1612" y="588"/>
                      <a:pt x="1579" y="624"/>
                    </a:cubicBezTo>
                    <a:cubicBezTo>
                      <a:pt x="1543" y="663"/>
                      <a:pt x="1517" y="682"/>
                      <a:pt x="1471" y="709"/>
                    </a:cubicBezTo>
                    <a:cubicBezTo>
                      <a:pt x="1451" y="721"/>
                      <a:pt x="1435" y="737"/>
                      <a:pt x="1409" y="741"/>
                    </a:cubicBezTo>
                    <a:cubicBezTo>
                      <a:pt x="1417" y="795"/>
                      <a:pt x="1373" y="796"/>
                      <a:pt x="1329" y="783"/>
                    </a:cubicBezTo>
                    <a:cubicBezTo>
                      <a:pt x="1310" y="803"/>
                      <a:pt x="1309" y="840"/>
                      <a:pt x="1281" y="849"/>
                    </a:cubicBezTo>
                    <a:cubicBezTo>
                      <a:pt x="1256" y="857"/>
                      <a:pt x="1231" y="839"/>
                      <a:pt x="1205" y="831"/>
                    </a:cubicBezTo>
                    <a:cubicBezTo>
                      <a:pt x="1172" y="831"/>
                      <a:pt x="1139" y="854"/>
                      <a:pt x="1104" y="863"/>
                    </a:cubicBezTo>
                    <a:cubicBezTo>
                      <a:pt x="1102" y="863"/>
                      <a:pt x="1099" y="865"/>
                      <a:pt x="1099" y="865"/>
                    </a:cubicBezTo>
                    <a:cubicBezTo>
                      <a:pt x="1028" y="868"/>
                      <a:pt x="938" y="881"/>
                      <a:pt x="849" y="879"/>
                    </a:cubicBezTo>
                    <a:cubicBezTo>
                      <a:pt x="831" y="866"/>
                      <a:pt x="797" y="870"/>
                      <a:pt x="782" y="854"/>
                    </a:cubicBezTo>
                    <a:cubicBezTo>
                      <a:pt x="782" y="840"/>
                      <a:pt x="779" y="836"/>
                      <a:pt x="785" y="826"/>
                    </a:cubicBezTo>
                    <a:cubicBezTo>
                      <a:pt x="758" y="711"/>
                      <a:pt x="797" y="588"/>
                      <a:pt x="831" y="493"/>
                    </a:cubicBezTo>
                    <a:cubicBezTo>
                      <a:pt x="819" y="492"/>
                      <a:pt x="800" y="504"/>
                      <a:pt x="791" y="514"/>
                    </a:cubicBezTo>
                    <a:cubicBezTo>
                      <a:pt x="765" y="523"/>
                      <a:pt x="737" y="530"/>
                      <a:pt x="711" y="539"/>
                    </a:cubicBezTo>
                    <a:cubicBezTo>
                      <a:pt x="639" y="565"/>
                      <a:pt x="556" y="603"/>
                      <a:pt x="484" y="638"/>
                    </a:cubicBezTo>
                    <a:cubicBezTo>
                      <a:pt x="451" y="654"/>
                      <a:pt x="415" y="666"/>
                      <a:pt x="383" y="682"/>
                    </a:cubicBezTo>
                    <a:cubicBezTo>
                      <a:pt x="346" y="700"/>
                      <a:pt x="314" y="718"/>
                      <a:pt x="279" y="739"/>
                    </a:cubicBezTo>
                    <a:cubicBezTo>
                      <a:pt x="259" y="751"/>
                      <a:pt x="245" y="762"/>
                      <a:pt x="231" y="780"/>
                    </a:cubicBezTo>
                    <a:cubicBezTo>
                      <a:pt x="259" y="894"/>
                      <a:pt x="326" y="988"/>
                      <a:pt x="369" y="1095"/>
                    </a:cubicBezTo>
                    <a:cubicBezTo>
                      <a:pt x="389" y="1134"/>
                      <a:pt x="405" y="1173"/>
                      <a:pt x="426" y="1212"/>
                    </a:cubicBezTo>
                    <a:cubicBezTo>
                      <a:pt x="433" y="1224"/>
                      <a:pt x="442" y="1234"/>
                      <a:pt x="449" y="1247"/>
                    </a:cubicBezTo>
                    <a:cubicBezTo>
                      <a:pt x="481" y="1300"/>
                      <a:pt x="503" y="1357"/>
                      <a:pt x="537" y="1407"/>
                    </a:cubicBezTo>
                    <a:cubicBezTo>
                      <a:pt x="549" y="1427"/>
                      <a:pt x="558" y="1447"/>
                      <a:pt x="569" y="1467"/>
                    </a:cubicBezTo>
                    <a:cubicBezTo>
                      <a:pt x="576" y="1480"/>
                      <a:pt x="592" y="1492"/>
                      <a:pt x="589" y="1511"/>
                    </a:cubicBezTo>
                    <a:cubicBezTo>
                      <a:pt x="641" y="1551"/>
                      <a:pt x="716" y="1558"/>
                      <a:pt x="720" y="1619"/>
                    </a:cubicBezTo>
                    <a:cubicBezTo>
                      <a:pt x="750" y="1641"/>
                      <a:pt x="785" y="1645"/>
                      <a:pt x="819" y="1656"/>
                    </a:cubicBezTo>
                    <a:cubicBezTo>
                      <a:pt x="798" y="1534"/>
                      <a:pt x="789" y="1437"/>
                      <a:pt x="762" y="1318"/>
                    </a:cubicBezTo>
                    <a:cubicBezTo>
                      <a:pt x="761" y="1308"/>
                      <a:pt x="770" y="1308"/>
                      <a:pt x="773" y="1302"/>
                    </a:cubicBezTo>
                    <a:cubicBezTo>
                      <a:pt x="738" y="1247"/>
                      <a:pt x="701" y="1165"/>
                      <a:pt x="667" y="1091"/>
                    </a:cubicBezTo>
                    <a:cubicBezTo>
                      <a:pt x="660" y="1075"/>
                      <a:pt x="649" y="1059"/>
                      <a:pt x="644" y="1045"/>
                    </a:cubicBezTo>
                    <a:cubicBezTo>
                      <a:pt x="640" y="1030"/>
                      <a:pt x="639" y="1010"/>
                      <a:pt x="631" y="992"/>
                    </a:cubicBezTo>
                    <a:cubicBezTo>
                      <a:pt x="627" y="983"/>
                      <a:pt x="621" y="975"/>
                      <a:pt x="617" y="964"/>
                    </a:cubicBezTo>
                    <a:cubicBezTo>
                      <a:pt x="611" y="950"/>
                      <a:pt x="595" y="922"/>
                      <a:pt x="596" y="904"/>
                    </a:cubicBezTo>
                    <a:cubicBezTo>
                      <a:pt x="599" y="875"/>
                      <a:pt x="664" y="837"/>
                      <a:pt x="697" y="842"/>
                    </a:cubicBezTo>
                    <a:cubicBezTo>
                      <a:pt x="702" y="846"/>
                      <a:pt x="708" y="858"/>
                      <a:pt x="702" y="865"/>
                    </a:cubicBezTo>
                    <a:cubicBezTo>
                      <a:pt x="738" y="931"/>
                      <a:pt x="770" y="1001"/>
                      <a:pt x="805" y="1068"/>
                    </a:cubicBezTo>
                    <a:cubicBezTo>
                      <a:pt x="832" y="1113"/>
                      <a:pt x="861" y="1165"/>
                      <a:pt x="883" y="1217"/>
                    </a:cubicBezTo>
                    <a:cubicBezTo>
                      <a:pt x="890" y="1232"/>
                      <a:pt x="894" y="1257"/>
                      <a:pt x="913" y="1258"/>
                    </a:cubicBezTo>
                    <a:cubicBezTo>
                      <a:pt x="907" y="1196"/>
                      <a:pt x="911" y="1120"/>
                      <a:pt x="893" y="1068"/>
                    </a:cubicBezTo>
                    <a:cubicBezTo>
                      <a:pt x="910" y="1039"/>
                      <a:pt x="938" y="991"/>
                      <a:pt x="934" y="948"/>
                    </a:cubicBezTo>
                    <a:cubicBezTo>
                      <a:pt x="961" y="941"/>
                      <a:pt x="971" y="975"/>
                      <a:pt x="982" y="992"/>
                    </a:cubicBezTo>
                    <a:cubicBezTo>
                      <a:pt x="1001" y="1019"/>
                      <a:pt x="1017" y="1045"/>
                      <a:pt x="1046" y="1061"/>
                    </a:cubicBezTo>
                    <a:cubicBezTo>
                      <a:pt x="1040" y="1104"/>
                      <a:pt x="1052" y="1143"/>
                      <a:pt x="1049" y="1185"/>
                    </a:cubicBezTo>
                    <a:cubicBezTo>
                      <a:pt x="1071" y="1110"/>
                      <a:pt x="1103" y="1036"/>
                      <a:pt x="1127" y="971"/>
                    </a:cubicBezTo>
                    <a:cubicBezTo>
                      <a:pt x="1144" y="958"/>
                      <a:pt x="1180" y="973"/>
                      <a:pt x="1196" y="983"/>
                    </a:cubicBezTo>
                    <a:cubicBezTo>
                      <a:pt x="1189" y="1016"/>
                      <a:pt x="1216" y="1025"/>
                      <a:pt x="1237" y="1038"/>
                    </a:cubicBezTo>
                    <a:cubicBezTo>
                      <a:pt x="1239" y="1100"/>
                      <a:pt x="1188" y="1142"/>
                      <a:pt x="1207" y="1203"/>
                    </a:cubicBezTo>
                    <a:cubicBezTo>
                      <a:pt x="1204" y="1239"/>
                      <a:pt x="1153" y="1253"/>
                      <a:pt x="1154" y="1212"/>
                    </a:cubicBezTo>
                    <a:cubicBezTo>
                      <a:pt x="1146" y="1238"/>
                      <a:pt x="1139" y="1266"/>
                      <a:pt x="1125" y="1286"/>
                    </a:cubicBezTo>
                    <a:cubicBezTo>
                      <a:pt x="1153" y="1303"/>
                      <a:pt x="1123" y="1357"/>
                      <a:pt x="1120" y="1391"/>
                    </a:cubicBezTo>
                    <a:cubicBezTo>
                      <a:pt x="1117" y="1416"/>
                      <a:pt x="1121" y="1442"/>
                      <a:pt x="1120" y="1467"/>
                    </a:cubicBezTo>
                    <a:cubicBezTo>
                      <a:pt x="1115" y="1543"/>
                      <a:pt x="1104" y="1618"/>
                      <a:pt x="1097" y="1679"/>
                    </a:cubicBezTo>
                    <a:cubicBezTo>
                      <a:pt x="1049" y="1716"/>
                      <a:pt x="965" y="1721"/>
                      <a:pt x="909" y="1715"/>
                    </a:cubicBezTo>
                    <a:close/>
                    <a:moveTo>
                      <a:pt x="27" y="693"/>
                    </a:moveTo>
                    <a:cubicBezTo>
                      <a:pt x="23" y="709"/>
                      <a:pt x="42" y="754"/>
                      <a:pt x="50" y="762"/>
                    </a:cubicBezTo>
                    <a:cubicBezTo>
                      <a:pt x="52" y="765"/>
                      <a:pt x="69" y="778"/>
                      <a:pt x="77" y="783"/>
                    </a:cubicBezTo>
                    <a:cubicBezTo>
                      <a:pt x="132" y="816"/>
                      <a:pt x="213" y="776"/>
                      <a:pt x="215" y="732"/>
                    </a:cubicBezTo>
                    <a:cubicBezTo>
                      <a:pt x="217" y="732"/>
                      <a:pt x="220" y="732"/>
                      <a:pt x="222" y="732"/>
                    </a:cubicBezTo>
                    <a:cubicBezTo>
                      <a:pt x="224" y="724"/>
                      <a:pt x="220" y="700"/>
                      <a:pt x="220" y="700"/>
                    </a:cubicBezTo>
                    <a:cubicBezTo>
                      <a:pt x="224" y="672"/>
                      <a:pt x="208" y="660"/>
                      <a:pt x="194" y="636"/>
                    </a:cubicBezTo>
                    <a:cubicBezTo>
                      <a:pt x="175" y="626"/>
                      <a:pt x="149" y="625"/>
                      <a:pt x="121" y="613"/>
                    </a:cubicBezTo>
                    <a:cubicBezTo>
                      <a:pt x="84" y="615"/>
                      <a:pt x="41" y="636"/>
                      <a:pt x="31" y="670"/>
                    </a:cubicBezTo>
                    <a:cubicBezTo>
                      <a:pt x="34" y="670"/>
                      <a:pt x="37" y="671"/>
                      <a:pt x="36" y="675"/>
                    </a:cubicBezTo>
                    <a:cubicBezTo>
                      <a:pt x="33" y="675"/>
                      <a:pt x="31" y="676"/>
                      <a:pt x="29" y="677"/>
                    </a:cubicBezTo>
                    <a:cubicBezTo>
                      <a:pt x="35" y="686"/>
                      <a:pt x="27" y="691"/>
                      <a:pt x="27" y="693"/>
                    </a:cubicBezTo>
                    <a:close/>
                    <a:moveTo>
                      <a:pt x="1170" y="91"/>
                    </a:moveTo>
                    <a:cubicBezTo>
                      <a:pt x="1153" y="70"/>
                      <a:pt x="1141" y="47"/>
                      <a:pt x="1118" y="34"/>
                    </a:cubicBezTo>
                    <a:cubicBezTo>
                      <a:pt x="1082" y="14"/>
                      <a:pt x="1052" y="30"/>
                      <a:pt x="1019" y="41"/>
                    </a:cubicBezTo>
                    <a:cubicBezTo>
                      <a:pt x="951" y="64"/>
                      <a:pt x="884" y="69"/>
                      <a:pt x="883" y="149"/>
                    </a:cubicBezTo>
                    <a:cubicBezTo>
                      <a:pt x="883" y="210"/>
                      <a:pt x="903" y="286"/>
                      <a:pt x="904" y="342"/>
                    </a:cubicBezTo>
                    <a:cubicBezTo>
                      <a:pt x="972" y="243"/>
                      <a:pt x="1099" y="215"/>
                      <a:pt x="1244" y="199"/>
                    </a:cubicBezTo>
                    <a:cubicBezTo>
                      <a:pt x="1227" y="161"/>
                      <a:pt x="1196" y="122"/>
                      <a:pt x="1170" y="91"/>
                    </a:cubicBezTo>
                    <a:close/>
                    <a:moveTo>
                      <a:pt x="1359" y="252"/>
                    </a:moveTo>
                    <a:cubicBezTo>
                      <a:pt x="1348" y="250"/>
                      <a:pt x="1336" y="251"/>
                      <a:pt x="1324" y="248"/>
                    </a:cubicBezTo>
                    <a:cubicBezTo>
                      <a:pt x="1293" y="238"/>
                      <a:pt x="1258" y="222"/>
                      <a:pt x="1228" y="222"/>
                    </a:cubicBezTo>
                    <a:cubicBezTo>
                      <a:pt x="1180" y="223"/>
                      <a:pt x="1123" y="236"/>
                      <a:pt x="1083" y="248"/>
                    </a:cubicBezTo>
                    <a:cubicBezTo>
                      <a:pt x="1027" y="264"/>
                      <a:pt x="975" y="297"/>
                      <a:pt x="941" y="333"/>
                    </a:cubicBezTo>
                    <a:cubicBezTo>
                      <a:pt x="934" y="340"/>
                      <a:pt x="925" y="345"/>
                      <a:pt x="920" y="351"/>
                    </a:cubicBezTo>
                    <a:cubicBezTo>
                      <a:pt x="891" y="383"/>
                      <a:pt x="883" y="428"/>
                      <a:pt x="865" y="470"/>
                    </a:cubicBezTo>
                    <a:cubicBezTo>
                      <a:pt x="855" y="495"/>
                      <a:pt x="840" y="518"/>
                      <a:pt x="831" y="544"/>
                    </a:cubicBezTo>
                    <a:cubicBezTo>
                      <a:pt x="823" y="566"/>
                      <a:pt x="820" y="591"/>
                      <a:pt x="814" y="613"/>
                    </a:cubicBezTo>
                    <a:cubicBezTo>
                      <a:pt x="799" y="673"/>
                      <a:pt x="788" y="733"/>
                      <a:pt x="798" y="808"/>
                    </a:cubicBezTo>
                    <a:cubicBezTo>
                      <a:pt x="796" y="791"/>
                      <a:pt x="809" y="788"/>
                      <a:pt x="810" y="774"/>
                    </a:cubicBezTo>
                    <a:cubicBezTo>
                      <a:pt x="857" y="734"/>
                      <a:pt x="891" y="683"/>
                      <a:pt x="943" y="640"/>
                    </a:cubicBezTo>
                    <a:cubicBezTo>
                      <a:pt x="991" y="601"/>
                      <a:pt x="1047" y="570"/>
                      <a:pt x="1106" y="537"/>
                    </a:cubicBezTo>
                    <a:cubicBezTo>
                      <a:pt x="1255" y="455"/>
                      <a:pt x="1440" y="385"/>
                      <a:pt x="1621" y="415"/>
                    </a:cubicBezTo>
                    <a:cubicBezTo>
                      <a:pt x="1555" y="343"/>
                      <a:pt x="1471" y="279"/>
                      <a:pt x="1359" y="252"/>
                    </a:cubicBezTo>
                    <a:close/>
                    <a:moveTo>
                      <a:pt x="817" y="404"/>
                    </a:moveTo>
                    <a:cubicBezTo>
                      <a:pt x="837" y="414"/>
                      <a:pt x="832" y="422"/>
                      <a:pt x="856" y="429"/>
                    </a:cubicBezTo>
                    <a:cubicBezTo>
                      <a:pt x="864" y="420"/>
                      <a:pt x="862" y="410"/>
                      <a:pt x="867" y="401"/>
                    </a:cubicBezTo>
                    <a:cubicBezTo>
                      <a:pt x="823" y="382"/>
                      <a:pt x="825" y="316"/>
                      <a:pt x="883" y="312"/>
                    </a:cubicBezTo>
                    <a:cubicBezTo>
                      <a:pt x="879" y="299"/>
                      <a:pt x="883" y="283"/>
                      <a:pt x="876" y="277"/>
                    </a:cubicBezTo>
                    <a:cubicBezTo>
                      <a:pt x="821" y="290"/>
                      <a:pt x="798" y="341"/>
                      <a:pt x="817" y="404"/>
                    </a:cubicBezTo>
                    <a:close/>
                    <a:moveTo>
                      <a:pt x="649" y="372"/>
                    </a:moveTo>
                    <a:cubicBezTo>
                      <a:pt x="630" y="381"/>
                      <a:pt x="614" y="395"/>
                      <a:pt x="594" y="404"/>
                    </a:cubicBezTo>
                    <a:cubicBezTo>
                      <a:pt x="453" y="466"/>
                      <a:pt x="311" y="521"/>
                      <a:pt x="183" y="594"/>
                    </a:cubicBezTo>
                    <a:cubicBezTo>
                      <a:pt x="191" y="593"/>
                      <a:pt x="186" y="607"/>
                      <a:pt x="201" y="606"/>
                    </a:cubicBezTo>
                    <a:cubicBezTo>
                      <a:pt x="208" y="606"/>
                      <a:pt x="219" y="594"/>
                      <a:pt x="226" y="590"/>
                    </a:cubicBezTo>
                    <a:cubicBezTo>
                      <a:pt x="250" y="576"/>
                      <a:pt x="291" y="556"/>
                      <a:pt x="311" y="546"/>
                    </a:cubicBezTo>
                    <a:cubicBezTo>
                      <a:pt x="347" y="530"/>
                      <a:pt x="386" y="515"/>
                      <a:pt x="424" y="498"/>
                    </a:cubicBezTo>
                    <a:cubicBezTo>
                      <a:pt x="484" y="471"/>
                      <a:pt x="550" y="450"/>
                      <a:pt x="605" y="424"/>
                    </a:cubicBezTo>
                    <a:cubicBezTo>
                      <a:pt x="669" y="395"/>
                      <a:pt x="730" y="367"/>
                      <a:pt x="789" y="342"/>
                    </a:cubicBezTo>
                    <a:cubicBezTo>
                      <a:pt x="791" y="328"/>
                      <a:pt x="805" y="315"/>
                      <a:pt x="801" y="303"/>
                    </a:cubicBezTo>
                    <a:cubicBezTo>
                      <a:pt x="755" y="335"/>
                      <a:pt x="699" y="346"/>
                      <a:pt x="649" y="372"/>
                    </a:cubicBezTo>
                    <a:close/>
                    <a:moveTo>
                      <a:pt x="879" y="381"/>
                    </a:moveTo>
                    <a:cubicBezTo>
                      <a:pt x="887" y="364"/>
                      <a:pt x="894" y="345"/>
                      <a:pt x="881" y="330"/>
                    </a:cubicBezTo>
                    <a:cubicBezTo>
                      <a:pt x="864" y="336"/>
                      <a:pt x="856" y="371"/>
                      <a:pt x="879" y="381"/>
                    </a:cubicBezTo>
                    <a:close/>
                    <a:moveTo>
                      <a:pt x="787" y="388"/>
                    </a:moveTo>
                    <a:cubicBezTo>
                      <a:pt x="790" y="378"/>
                      <a:pt x="783" y="374"/>
                      <a:pt x="785" y="362"/>
                    </a:cubicBezTo>
                    <a:cubicBezTo>
                      <a:pt x="783" y="362"/>
                      <a:pt x="782" y="362"/>
                      <a:pt x="780" y="362"/>
                    </a:cubicBezTo>
                    <a:cubicBezTo>
                      <a:pt x="700" y="399"/>
                      <a:pt x="629" y="439"/>
                      <a:pt x="543" y="466"/>
                    </a:cubicBezTo>
                    <a:cubicBezTo>
                      <a:pt x="522" y="482"/>
                      <a:pt x="490" y="490"/>
                      <a:pt x="458" y="503"/>
                    </a:cubicBezTo>
                    <a:cubicBezTo>
                      <a:pt x="432" y="513"/>
                      <a:pt x="405" y="530"/>
                      <a:pt x="376" y="542"/>
                    </a:cubicBezTo>
                    <a:cubicBezTo>
                      <a:pt x="334" y="559"/>
                      <a:pt x="278" y="581"/>
                      <a:pt x="240" y="601"/>
                    </a:cubicBezTo>
                    <a:cubicBezTo>
                      <a:pt x="198" y="624"/>
                      <a:pt x="251" y="654"/>
                      <a:pt x="254" y="684"/>
                    </a:cubicBezTo>
                    <a:cubicBezTo>
                      <a:pt x="440" y="594"/>
                      <a:pt x="638" y="531"/>
                      <a:pt x="812" y="429"/>
                    </a:cubicBezTo>
                    <a:cubicBezTo>
                      <a:pt x="798" y="427"/>
                      <a:pt x="800" y="397"/>
                      <a:pt x="787" y="388"/>
                    </a:cubicBezTo>
                    <a:close/>
                    <a:moveTo>
                      <a:pt x="1572" y="604"/>
                    </a:moveTo>
                    <a:cubicBezTo>
                      <a:pt x="1614" y="557"/>
                      <a:pt x="1658" y="510"/>
                      <a:pt x="1637" y="445"/>
                    </a:cubicBezTo>
                    <a:cubicBezTo>
                      <a:pt x="1624" y="437"/>
                      <a:pt x="1614" y="431"/>
                      <a:pt x="1598" y="429"/>
                    </a:cubicBezTo>
                    <a:cubicBezTo>
                      <a:pt x="1502" y="415"/>
                      <a:pt x="1393" y="440"/>
                      <a:pt x="1324" y="461"/>
                    </a:cubicBezTo>
                    <a:cubicBezTo>
                      <a:pt x="1346" y="559"/>
                      <a:pt x="1397" y="634"/>
                      <a:pt x="1407" y="723"/>
                    </a:cubicBezTo>
                    <a:cubicBezTo>
                      <a:pt x="1472" y="688"/>
                      <a:pt x="1525" y="657"/>
                      <a:pt x="1572" y="604"/>
                    </a:cubicBezTo>
                    <a:close/>
                    <a:moveTo>
                      <a:pt x="828" y="452"/>
                    </a:moveTo>
                    <a:cubicBezTo>
                      <a:pt x="830" y="452"/>
                      <a:pt x="831" y="450"/>
                      <a:pt x="828" y="450"/>
                    </a:cubicBezTo>
                    <a:cubicBezTo>
                      <a:pt x="817" y="458"/>
                      <a:pt x="800" y="461"/>
                      <a:pt x="789" y="463"/>
                    </a:cubicBezTo>
                    <a:cubicBezTo>
                      <a:pt x="749" y="474"/>
                      <a:pt x="701" y="519"/>
                      <a:pt x="663" y="530"/>
                    </a:cubicBezTo>
                    <a:cubicBezTo>
                      <a:pt x="621" y="543"/>
                      <a:pt x="585" y="561"/>
                      <a:pt x="546" y="578"/>
                    </a:cubicBezTo>
                    <a:cubicBezTo>
                      <a:pt x="501" y="598"/>
                      <a:pt x="452" y="616"/>
                      <a:pt x="415" y="633"/>
                    </a:cubicBezTo>
                    <a:cubicBezTo>
                      <a:pt x="363" y="658"/>
                      <a:pt x="306" y="671"/>
                      <a:pt x="259" y="702"/>
                    </a:cubicBezTo>
                    <a:cubicBezTo>
                      <a:pt x="260" y="710"/>
                      <a:pt x="265" y="719"/>
                      <a:pt x="256" y="730"/>
                    </a:cubicBezTo>
                    <a:cubicBezTo>
                      <a:pt x="346" y="673"/>
                      <a:pt x="444" y="633"/>
                      <a:pt x="543" y="592"/>
                    </a:cubicBezTo>
                    <a:cubicBezTo>
                      <a:pt x="606" y="566"/>
                      <a:pt x="664" y="530"/>
                      <a:pt x="734" y="516"/>
                    </a:cubicBezTo>
                    <a:cubicBezTo>
                      <a:pt x="771" y="497"/>
                      <a:pt x="810" y="479"/>
                      <a:pt x="847" y="459"/>
                    </a:cubicBezTo>
                    <a:cubicBezTo>
                      <a:pt x="845" y="451"/>
                      <a:pt x="833" y="460"/>
                      <a:pt x="828" y="452"/>
                    </a:cubicBezTo>
                    <a:close/>
                    <a:moveTo>
                      <a:pt x="1386" y="702"/>
                    </a:moveTo>
                    <a:cubicBezTo>
                      <a:pt x="1381" y="674"/>
                      <a:pt x="1366" y="640"/>
                      <a:pt x="1352" y="606"/>
                    </a:cubicBezTo>
                    <a:cubicBezTo>
                      <a:pt x="1347" y="594"/>
                      <a:pt x="1347" y="580"/>
                      <a:pt x="1343" y="567"/>
                    </a:cubicBezTo>
                    <a:cubicBezTo>
                      <a:pt x="1337" y="550"/>
                      <a:pt x="1325" y="535"/>
                      <a:pt x="1320" y="521"/>
                    </a:cubicBezTo>
                    <a:cubicBezTo>
                      <a:pt x="1312" y="500"/>
                      <a:pt x="1312" y="483"/>
                      <a:pt x="1295" y="473"/>
                    </a:cubicBezTo>
                    <a:cubicBezTo>
                      <a:pt x="1284" y="477"/>
                      <a:pt x="1270" y="478"/>
                      <a:pt x="1265" y="486"/>
                    </a:cubicBezTo>
                    <a:cubicBezTo>
                      <a:pt x="1276" y="539"/>
                      <a:pt x="1313" y="609"/>
                      <a:pt x="1338" y="668"/>
                    </a:cubicBezTo>
                    <a:cubicBezTo>
                      <a:pt x="1346" y="686"/>
                      <a:pt x="1346" y="701"/>
                      <a:pt x="1345" y="712"/>
                    </a:cubicBezTo>
                    <a:cubicBezTo>
                      <a:pt x="1341" y="728"/>
                      <a:pt x="1320" y="736"/>
                      <a:pt x="1306" y="723"/>
                    </a:cubicBezTo>
                    <a:cubicBezTo>
                      <a:pt x="1278" y="641"/>
                      <a:pt x="1238" y="583"/>
                      <a:pt x="1205" y="509"/>
                    </a:cubicBezTo>
                    <a:cubicBezTo>
                      <a:pt x="1197" y="510"/>
                      <a:pt x="1191" y="514"/>
                      <a:pt x="1187" y="519"/>
                    </a:cubicBezTo>
                    <a:cubicBezTo>
                      <a:pt x="1196" y="562"/>
                      <a:pt x="1221" y="607"/>
                      <a:pt x="1242" y="652"/>
                    </a:cubicBezTo>
                    <a:cubicBezTo>
                      <a:pt x="1256" y="684"/>
                      <a:pt x="1278" y="725"/>
                      <a:pt x="1258" y="757"/>
                    </a:cubicBezTo>
                    <a:cubicBezTo>
                      <a:pt x="1230" y="763"/>
                      <a:pt x="1204" y="721"/>
                      <a:pt x="1193" y="700"/>
                    </a:cubicBezTo>
                    <a:cubicBezTo>
                      <a:pt x="1169" y="654"/>
                      <a:pt x="1150" y="588"/>
                      <a:pt x="1129" y="546"/>
                    </a:cubicBezTo>
                    <a:cubicBezTo>
                      <a:pt x="1118" y="549"/>
                      <a:pt x="1109" y="555"/>
                      <a:pt x="1099" y="560"/>
                    </a:cubicBezTo>
                    <a:cubicBezTo>
                      <a:pt x="1098" y="568"/>
                      <a:pt x="1109" y="566"/>
                      <a:pt x="1106" y="576"/>
                    </a:cubicBezTo>
                    <a:cubicBezTo>
                      <a:pt x="1101" y="599"/>
                      <a:pt x="1124" y="624"/>
                      <a:pt x="1141" y="650"/>
                    </a:cubicBezTo>
                    <a:cubicBezTo>
                      <a:pt x="1157" y="675"/>
                      <a:pt x="1168" y="708"/>
                      <a:pt x="1184" y="737"/>
                    </a:cubicBezTo>
                    <a:cubicBezTo>
                      <a:pt x="1191" y="749"/>
                      <a:pt x="1203" y="762"/>
                      <a:pt x="1212" y="776"/>
                    </a:cubicBezTo>
                    <a:cubicBezTo>
                      <a:pt x="1227" y="799"/>
                      <a:pt x="1237" y="832"/>
                      <a:pt x="1265" y="831"/>
                    </a:cubicBezTo>
                    <a:cubicBezTo>
                      <a:pt x="1296" y="829"/>
                      <a:pt x="1288" y="789"/>
                      <a:pt x="1308" y="771"/>
                    </a:cubicBezTo>
                    <a:cubicBezTo>
                      <a:pt x="1331" y="751"/>
                      <a:pt x="1364" y="769"/>
                      <a:pt x="1384" y="769"/>
                    </a:cubicBezTo>
                    <a:cubicBezTo>
                      <a:pt x="1391" y="749"/>
                      <a:pt x="1391" y="724"/>
                      <a:pt x="1386" y="702"/>
                    </a:cubicBezTo>
                    <a:close/>
                    <a:moveTo>
                      <a:pt x="1301" y="638"/>
                    </a:moveTo>
                    <a:cubicBezTo>
                      <a:pt x="1280" y="593"/>
                      <a:pt x="1272" y="539"/>
                      <a:pt x="1239" y="505"/>
                    </a:cubicBezTo>
                    <a:cubicBezTo>
                      <a:pt x="1240" y="499"/>
                      <a:pt x="1236" y="500"/>
                      <a:pt x="1239" y="496"/>
                    </a:cubicBezTo>
                    <a:cubicBezTo>
                      <a:pt x="1238" y="496"/>
                      <a:pt x="1236" y="496"/>
                      <a:pt x="1235" y="496"/>
                    </a:cubicBezTo>
                    <a:cubicBezTo>
                      <a:pt x="1230" y="497"/>
                      <a:pt x="1231" y="502"/>
                      <a:pt x="1223" y="500"/>
                    </a:cubicBezTo>
                    <a:cubicBezTo>
                      <a:pt x="1238" y="542"/>
                      <a:pt x="1263" y="578"/>
                      <a:pt x="1283" y="617"/>
                    </a:cubicBezTo>
                    <a:cubicBezTo>
                      <a:pt x="1298" y="646"/>
                      <a:pt x="1299" y="682"/>
                      <a:pt x="1320" y="700"/>
                    </a:cubicBezTo>
                    <a:cubicBezTo>
                      <a:pt x="1327" y="676"/>
                      <a:pt x="1311" y="658"/>
                      <a:pt x="1301" y="638"/>
                    </a:cubicBezTo>
                    <a:close/>
                    <a:moveTo>
                      <a:pt x="1184" y="576"/>
                    </a:moveTo>
                    <a:cubicBezTo>
                      <a:pt x="1178" y="557"/>
                      <a:pt x="1177" y="535"/>
                      <a:pt x="1161" y="528"/>
                    </a:cubicBezTo>
                    <a:cubicBezTo>
                      <a:pt x="1158" y="535"/>
                      <a:pt x="1143" y="531"/>
                      <a:pt x="1143" y="542"/>
                    </a:cubicBezTo>
                    <a:cubicBezTo>
                      <a:pt x="1177" y="596"/>
                      <a:pt x="1194" y="688"/>
                      <a:pt x="1244" y="735"/>
                    </a:cubicBezTo>
                    <a:cubicBezTo>
                      <a:pt x="1241" y="675"/>
                      <a:pt x="1202" y="627"/>
                      <a:pt x="1184" y="576"/>
                    </a:cubicBezTo>
                    <a:close/>
                    <a:moveTo>
                      <a:pt x="840" y="774"/>
                    </a:moveTo>
                    <a:cubicBezTo>
                      <a:pt x="824" y="792"/>
                      <a:pt x="812" y="817"/>
                      <a:pt x="805" y="840"/>
                    </a:cubicBezTo>
                    <a:cubicBezTo>
                      <a:pt x="874" y="868"/>
                      <a:pt x="966" y="861"/>
                      <a:pt x="1037" y="852"/>
                    </a:cubicBezTo>
                    <a:cubicBezTo>
                      <a:pt x="1095" y="844"/>
                      <a:pt x="1145" y="831"/>
                      <a:pt x="1189" y="810"/>
                    </a:cubicBezTo>
                    <a:cubicBezTo>
                      <a:pt x="1151" y="740"/>
                      <a:pt x="1110" y="644"/>
                      <a:pt x="1076" y="571"/>
                    </a:cubicBezTo>
                    <a:cubicBezTo>
                      <a:pt x="983" y="622"/>
                      <a:pt x="908" y="696"/>
                      <a:pt x="840" y="774"/>
                    </a:cubicBezTo>
                    <a:close/>
                    <a:moveTo>
                      <a:pt x="589" y="1559"/>
                    </a:moveTo>
                    <a:cubicBezTo>
                      <a:pt x="584" y="1554"/>
                      <a:pt x="579" y="1534"/>
                      <a:pt x="569" y="1527"/>
                    </a:cubicBezTo>
                    <a:cubicBezTo>
                      <a:pt x="564" y="1483"/>
                      <a:pt x="544" y="1466"/>
                      <a:pt x="532" y="1428"/>
                    </a:cubicBezTo>
                    <a:cubicBezTo>
                      <a:pt x="519" y="1419"/>
                      <a:pt x="513" y="1403"/>
                      <a:pt x="502" y="1391"/>
                    </a:cubicBezTo>
                    <a:cubicBezTo>
                      <a:pt x="502" y="1385"/>
                      <a:pt x="498" y="1382"/>
                      <a:pt x="497" y="1375"/>
                    </a:cubicBezTo>
                    <a:cubicBezTo>
                      <a:pt x="473" y="1348"/>
                      <a:pt x="466" y="1302"/>
                      <a:pt x="440" y="1277"/>
                    </a:cubicBezTo>
                    <a:cubicBezTo>
                      <a:pt x="406" y="1214"/>
                      <a:pt x="375" y="1150"/>
                      <a:pt x="346" y="1084"/>
                    </a:cubicBezTo>
                    <a:cubicBezTo>
                      <a:pt x="305" y="988"/>
                      <a:pt x="248" y="901"/>
                      <a:pt x="213" y="801"/>
                    </a:cubicBezTo>
                    <a:cubicBezTo>
                      <a:pt x="203" y="803"/>
                      <a:pt x="197" y="810"/>
                      <a:pt x="185" y="810"/>
                    </a:cubicBezTo>
                    <a:cubicBezTo>
                      <a:pt x="201" y="859"/>
                      <a:pt x="230" y="908"/>
                      <a:pt x="252" y="950"/>
                    </a:cubicBezTo>
                    <a:cubicBezTo>
                      <a:pt x="263" y="972"/>
                      <a:pt x="270" y="997"/>
                      <a:pt x="282" y="1019"/>
                    </a:cubicBezTo>
                    <a:cubicBezTo>
                      <a:pt x="362" y="1172"/>
                      <a:pt x="425" y="1336"/>
                      <a:pt x="518" y="1472"/>
                    </a:cubicBezTo>
                    <a:cubicBezTo>
                      <a:pt x="528" y="1503"/>
                      <a:pt x="546" y="1526"/>
                      <a:pt x="557" y="1557"/>
                    </a:cubicBezTo>
                    <a:cubicBezTo>
                      <a:pt x="558" y="1564"/>
                      <a:pt x="549" y="1565"/>
                      <a:pt x="555" y="1571"/>
                    </a:cubicBezTo>
                    <a:cubicBezTo>
                      <a:pt x="574" y="1579"/>
                      <a:pt x="579" y="1567"/>
                      <a:pt x="589" y="1559"/>
                    </a:cubicBezTo>
                    <a:close/>
                    <a:moveTo>
                      <a:pt x="105" y="875"/>
                    </a:moveTo>
                    <a:cubicBezTo>
                      <a:pt x="112" y="889"/>
                      <a:pt x="120" y="904"/>
                      <a:pt x="128" y="918"/>
                    </a:cubicBezTo>
                    <a:cubicBezTo>
                      <a:pt x="143" y="946"/>
                      <a:pt x="156" y="977"/>
                      <a:pt x="171" y="1003"/>
                    </a:cubicBezTo>
                    <a:cubicBezTo>
                      <a:pt x="237" y="1118"/>
                      <a:pt x="284" y="1244"/>
                      <a:pt x="344" y="1359"/>
                    </a:cubicBezTo>
                    <a:cubicBezTo>
                      <a:pt x="374" y="1418"/>
                      <a:pt x="387" y="1482"/>
                      <a:pt x="424" y="1534"/>
                    </a:cubicBezTo>
                    <a:cubicBezTo>
                      <a:pt x="421" y="1545"/>
                      <a:pt x="432" y="1586"/>
                      <a:pt x="458" y="1575"/>
                    </a:cubicBezTo>
                    <a:cubicBezTo>
                      <a:pt x="462" y="1554"/>
                      <a:pt x="455" y="1542"/>
                      <a:pt x="449" y="1520"/>
                    </a:cubicBezTo>
                    <a:cubicBezTo>
                      <a:pt x="420" y="1479"/>
                      <a:pt x="403" y="1430"/>
                      <a:pt x="380" y="1387"/>
                    </a:cubicBezTo>
                    <a:cubicBezTo>
                      <a:pt x="369" y="1366"/>
                      <a:pt x="359" y="1347"/>
                      <a:pt x="350" y="1325"/>
                    </a:cubicBezTo>
                    <a:cubicBezTo>
                      <a:pt x="342" y="1303"/>
                      <a:pt x="327" y="1284"/>
                      <a:pt x="316" y="1263"/>
                    </a:cubicBezTo>
                    <a:cubicBezTo>
                      <a:pt x="305" y="1241"/>
                      <a:pt x="298" y="1217"/>
                      <a:pt x="288" y="1194"/>
                    </a:cubicBezTo>
                    <a:cubicBezTo>
                      <a:pt x="270" y="1148"/>
                      <a:pt x="249" y="1104"/>
                      <a:pt x="229" y="1061"/>
                    </a:cubicBezTo>
                    <a:cubicBezTo>
                      <a:pt x="208" y="1017"/>
                      <a:pt x="180" y="978"/>
                      <a:pt x="160" y="937"/>
                    </a:cubicBezTo>
                    <a:cubicBezTo>
                      <a:pt x="141" y="897"/>
                      <a:pt x="124" y="814"/>
                      <a:pt x="82" y="817"/>
                    </a:cubicBezTo>
                    <a:cubicBezTo>
                      <a:pt x="88" y="838"/>
                      <a:pt x="95" y="855"/>
                      <a:pt x="105" y="875"/>
                    </a:cubicBezTo>
                    <a:close/>
                    <a:moveTo>
                      <a:pt x="162" y="822"/>
                    </a:moveTo>
                    <a:cubicBezTo>
                      <a:pt x="154" y="823"/>
                      <a:pt x="148" y="818"/>
                      <a:pt x="135" y="822"/>
                    </a:cubicBezTo>
                    <a:cubicBezTo>
                      <a:pt x="153" y="889"/>
                      <a:pt x="189" y="950"/>
                      <a:pt x="222" y="1010"/>
                    </a:cubicBezTo>
                    <a:cubicBezTo>
                      <a:pt x="295" y="1145"/>
                      <a:pt x="337" y="1285"/>
                      <a:pt x="419" y="1417"/>
                    </a:cubicBezTo>
                    <a:cubicBezTo>
                      <a:pt x="431" y="1449"/>
                      <a:pt x="446" y="1479"/>
                      <a:pt x="465" y="1509"/>
                    </a:cubicBezTo>
                    <a:cubicBezTo>
                      <a:pt x="482" y="1502"/>
                      <a:pt x="498" y="1515"/>
                      <a:pt x="511" y="1506"/>
                    </a:cubicBezTo>
                    <a:cubicBezTo>
                      <a:pt x="384" y="1289"/>
                      <a:pt x="282" y="1046"/>
                      <a:pt x="162" y="822"/>
                    </a:cubicBezTo>
                    <a:close/>
                    <a:moveTo>
                      <a:pt x="672" y="863"/>
                    </a:moveTo>
                    <a:cubicBezTo>
                      <a:pt x="634" y="876"/>
                      <a:pt x="615" y="902"/>
                      <a:pt x="628" y="944"/>
                    </a:cubicBezTo>
                    <a:cubicBezTo>
                      <a:pt x="634" y="961"/>
                      <a:pt x="646" y="976"/>
                      <a:pt x="654" y="996"/>
                    </a:cubicBezTo>
                    <a:cubicBezTo>
                      <a:pt x="668" y="1036"/>
                      <a:pt x="678" y="1074"/>
                      <a:pt x="695" y="1111"/>
                    </a:cubicBezTo>
                    <a:cubicBezTo>
                      <a:pt x="727" y="1181"/>
                      <a:pt x="765" y="1257"/>
                      <a:pt x="803" y="1320"/>
                    </a:cubicBezTo>
                    <a:cubicBezTo>
                      <a:pt x="824" y="1339"/>
                      <a:pt x="873" y="1342"/>
                      <a:pt x="911" y="1336"/>
                    </a:cubicBezTo>
                    <a:cubicBezTo>
                      <a:pt x="912" y="1331"/>
                      <a:pt x="907" y="1331"/>
                      <a:pt x="909" y="1325"/>
                    </a:cubicBezTo>
                    <a:cubicBezTo>
                      <a:pt x="901" y="1326"/>
                      <a:pt x="892" y="1337"/>
                      <a:pt x="883" y="1329"/>
                    </a:cubicBezTo>
                    <a:cubicBezTo>
                      <a:pt x="886" y="1315"/>
                      <a:pt x="900" y="1312"/>
                      <a:pt x="902" y="1297"/>
                    </a:cubicBezTo>
                    <a:cubicBezTo>
                      <a:pt x="888" y="1287"/>
                      <a:pt x="877" y="1315"/>
                      <a:pt x="867" y="1302"/>
                    </a:cubicBezTo>
                    <a:cubicBezTo>
                      <a:pt x="868" y="1284"/>
                      <a:pt x="898" y="1279"/>
                      <a:pt x="886" y="1263"/>
                    </a:cubicBezTo>
                    <a:cubicBezTo>
                      <a:pt x="878" y="1270"/>
                      <a:pt x="866" y="1282"/>
                      <a:pt x="856" y="1279"/>
                    </a:cubicBezTo>
                    <a:cubicBezTo>
                      <a:pt x="855" y="1257"/>
                      <a:pt x="873" y="1255"/>
                      <a:pt x="879" y="1240"/>
                    </a:cubicBezTo>
                    <a:cubicBezTo>
                      <a:pt x="873" y="1232"/>
                      <a:pt x="871" y="1220"/>
                      <a:pt x="865" y="1212"/>
                    </a:cubicBezTo>
                    <a:cubicBezTo>
                      <a:pt x="846" y="1217"/>
                      <a:pt x="823" y="1242"/>
                      <a:pt x="805" y="1233"/>
                    </a:cubicBezTo>
                    <a:cubicBezTo>
                      <a:pt x="818" y="1217"/>
                      <a:pt x="836" y="1205"/>
                      <a:pt x="856" y="1196"/>
                    </a:cubicBezTo>
                    <a:cubicBezTo>
                      <a:pt x="856" y="1189"/>
                      <a:pt x="850" y="1188"/>
                      <a:pt x="849" y="1182"/>
                    </a:cubicBezTo>
                    <a:cubicBezTo>
                      <a:pt x="839" y="1182"/>
                      <a:pt x="830" y="1194"/>
                      <a:pt x="821" y="1187"/>
                    </a:cubicBezTo>
                    <a:cubicBezTo>
                      <a:pt x="818" y="1177"/>
                      <a:pt x="833" y="1168"/>
                      <a:pt x="840" y="1162"/>
                    </a:cubicBezTo>
                    <a:cubicBezTo>
                      <a:pt x="836" y="1161"/>
                      <a:pt x="837" y="1157"/>
                      <a:pt x="835" y="1155"/>
                    </a:cubicBezTo>
                    <a:cubicBezTo>
                      <a:pt x="834" y="1153"/>
                      <a:pt x="809" y="1169"/>
                      <a:pt x="808" y="1153"/>
                    </a:cubicBezTo>
                    <a:cubicBezTo>
                      <a:pt x="808" y="1141"/>
                      <a:pt x="824" y="1145"/>
                      <a:pt x="824" y="1132"/>
                    </a:cubicBezTo>
                    <a:cubicBezTo>
                      <a:pt x="814" y="1134"/>
                      <a:pt x="803" y="1146"/>
                      <a:pt x="791" y="1139"/>
                    </a:cubicBezTo>
                    <a:cubicBezTo>
                      <a:pt x="792" y="1123"/>
                      <a:pt x="811" y="1116"/>
                      <a:pt x="810" y="1107"/>
                    </a:cubicBezTo>
                    <a:cubicBezTo>
                      <a:pt x="803" y="1104"/>
                      <a:pt x="786" y="1130"/>
                      <a:pt x="775" y="1116"/>
                    </a:cubicBezTo>
                    <a:cubicBezTo>
                      <a:pt x="782" y="1104"/>
                      <a:pt x="790" y="1095"/>
                      <a:pt x="798" y="1086"/>
                    </a:cubicBezTo>
                    <a:cubicBezTo>
                      <a:pt x="795" y="1082"/>
                      <a:pt x="793" y="1076"/>
                      <a:pt x="791" y="1070"/>
                    </a:cubicBezTo>
                    <a:cubicBezTo>
                      <a:pt x="770" y="1072"/>
                      <a:pt x="760" y="1086"/>
                      <a:pt x="746" y="1095"/>
                    </a:cubicBezTo>
                    <a:cubicBezTo>
                      <a:pt x="745" y="1092"/>
                      <a:pt x="742" y="1091"/>
                      <a:pt x="741" y="1088"/>
                    </a:cubicBezTo>
                    <a:cubicBezTo>
                      <a:pt x="747" y="1066"/>
                      <a:pt x="770" y="1062"/>
                      <a:pt x="780" y="1049"/>
                    </a:cubicBezTo>
                    <a:cubicBezTo>
                      <a:pt x="778" y="1049"/>
                      <a:pt x="777" y="1047"/>
                      <a:pt x="778" y="1045"/>
                    </a:cubicBezTo>
                    <a:cubicBezTo>
                      <a:pt x="772" y="1040"/>
                      <a:pt x="763" y="1049"/>
                      <a:pt x="755" y="1049"/>
                    </a:cubicBezTo>
                    <a:cubicBezTo>
                      <a:pt x="754" y="1045"/>
                      <a:pt x="748" y="1045"/>
                      <a:pt x="750" y="1038"/>
                    </a:cubicBezTo>
                    <a:cubicBezTo>
                      <a:pt x="754" y="1031"/>
                      <a:pt x="764" y="1031"/>
                      <a:pt x="766" y="1024"/>
                    </a:cubicBezTo>
                    <a:cubicBezTo>
                      <a:pt x="758" y="1012"/>
                      <a:pt x="745" y="1038"/>
                      <a:pt x="729" y="1026"/>
                    </a:cubicBezTo>
                    <a:cubicBezTo>
                      <a:pt x="735" y="1017"/>
                      <a:pt x="740" y="1006"/>
                      <a:pt x="755" y="1006"/>
                    </a:cubicBezTo>
                    <a:cubicBezTo>
                      <a:pt x="753" y="1000"/>
                      <a:pt x="752" y="995"/>
                      <a:pt x="746" y="994"/>
                    </a:cubicBezTo>
                    <a:cubicBezTo>
                      <a:pt x="740" y="1000"/>
                      <a:pt x="735" y="1006"/>
                      <a:pt x="723" y="1006"/>
                    </a:cubicBezTo>
                    <a:cubicBezTo>
                      <a:pt x="724" y="993"/>
                      <a:pt x="726" y="982"/>
                      <a:pt x="741" y="983"/>
                    </a:cubicBezTo>
                    <a:cubicBezTo>
                      <a:pt x="739" y="975"/>
                      <a:pt x="736" y="969"/>
                      <a:pt x="732" y="964"/>
                    </a:cubicBezTo>
                    <a:cubicBezTo>
                      <a:pt x="716" y="974"/>
                      <a:pt x="696" y="1002"/>
                      <a:pt x="681" y="992"/>
                    </a:cubicBezTo>
                    <a:cubicBezTo>
                      <a:pt x="693" y="975"/>
                      <a:pt x="706" y="960"/>
                      <a:pt x="727" y="953"/>
                    </a:cubicBezTo>
                    <a:cubicBezTo>
                      <a:pt x="713" y="920"/>
                      <a:pt x="697" y="878"/>
                      <a:pt x="672" y="863"/>
                    </a:cubicBezTo>
                    <a:close/>
                    <a:moveTo>
                      <a:pt x="938" y="1019"/>
                    </a:moveTo>
                    <a:cubicBezTo>
                      <a:pt x="951" y="1015"/>
                      <a:pt x="959" y="1006"/>
                      <a:pt x="966" y="996"/>
                    </a:cubicBezTo>
                    <a:cubicBezTo>
                      <a:pt x="961" y="989"/>
                      <a:pt x="957" y="981"/>
                      <a:pt x="950" y="976"/>
                    </a:cubicBezTo>
                    <a:cubicBezTo>
                      <a:pt x="952" y="996"/>
                      <a:pt x="940" y="1003"/>
                      <a:pt x="938" y="1019"/>
                    </a:cubicBezTo>
                    <a:close/>
                    <a:moveTo>
                      <a:pt x="1170" y="996"/>
                    </a:moveTo>
                    <a:cubicBezTo>
                      <a:pt x="1163" y="995"/>
                      <a:pt x="1155" y="993"/>
                      <a:pt x="1150" y="989"/>
                    </a:cubicBezTo>
                    <a:cubicBezTo>
                      <a:pt x="1148" y="996"/>
                      <a:pt x="1140" y="995"/>
                      <a:pt x="1141" y="1003"/>
                    </a:cubicBezTo>
                    <a:cubicBezTo>
                      <a:pt x="1152" y="1008"/>
                      <a:pt x="1164" y="1009"/>
                      <a:pt x="1173" y="1010"/>
                    </a:cubicBezTo>
                    <a:cubicBezTo>
                      <a:pt x="1175" y="995"/>
                      <a:pt x="1166" y="1008"/>
                      <a:pt x="1170" y="996"/>
                    </a:cubicBezTo>
                    <a:close/>
                    <a:moveTo>
                      <a:pt x="932" y="1026"/>
                    </a:moveTo>
                    <a:cubicBezTo>
                      <a:pt x="930" y="1040"/>
                      <a:pt x="916" y="1079"/>
                      <a:pt x="918" y="1081"/>
                    </a:cubicBezTo>
                    <a:cubicBezTo>
                      <a:pt x="937" y="1112"/>
                      <a:pt x="949" y="1054"/>
                      <a:pt x="968" y="1049"/>
                    </a:cubicBezTo>
                    <a:cubicBezTo>
                      <a:pt x="982" y="1054"/>
                      <a:pt x="986" y="1068"/>
                      <a:pt x="998" y="1074"/>
                    </a:cubicBezTo>
                    <a:cubicBezTo>
                      <a:pt x="999" y="1065"/>
                      <a:pt x="1011" y="1067"/>
                      <a:pt x="1010" y="1056"/>
                    </a:cubicBezTo>
                    <a:cubicBezTo>
                      <a:pt x="997" y="1042"/>
                      <a:pt x="989" y="1023"/>
                      <a:pt x="973" y="1012"/>
                    </a:cubicBezTo>
                    <a:cubicBezTo>
                      <a:pt x="966" y="1025"/>
                      <a:pt x="945" y="1039"/>
                      <a:pt x="932" y="1026"/>
                    </a:cubicBezTo>
                    <a:close/>
                    <a:moveTo>
                      <a:pt x="1129" y="1019"/>
                    </a:moveTo>
                    <a:cubicBezTo>
                      <a:pt x="1113" y="1062"/>
                      <a:pt x="1091" y="1099"/>
                      <a:pt x="1081" y="1148"/>
                    </a:cubicBezTo>
                    <a:cubicBezTo>
                      <a:pt x="1100" y="1160"/>
                      <a:pt x="1134" y="1163"/>
                      <a:pt x="1152" y="1148"/>
                    </a:cubicBezTo>
                    <a:cubicBezTo>
                      <a:pt x="1161" y="1115"/>
                      <a:pt x="1166" y="1078"/>
                      <a:pt x="1173" y="1038"/>
                    </a:cubicBezTo>
                    <a:cubicBezTo>
                      <a:pt x="1164" y="1026"/>
                      <a:pt x="1149" y="1020"/>
                      <a:pt x="1129" y="1019"/>
                    </a:cubicBezTo>
                    <a:close/>
                    <a:moveTo>
                      <a:pt x="1159" y="1196"/>
                    </a:moveTo>
                    <a:cubicBezTo>
                      <a:pt x="1165" y="1199"/>
                      <a:pt x="1164" y="1209"/>
                      <a:pt x="1175" y="1208"/>
                    </a:cubicBezTo>
                    <a:cubicBezTo>
                      <a:pt x="1180" y="1162"/>
                      <a:pt x="1199" y="1106"/>
                      <a:pt x="1219" y="1056"/>
                    </a:cubicBezTo>
                    <a:cubicBezTo>
                      <a:pt x="1213" y="1046"/>
                      <a:pt x="1204" y="1040"/>
                      <a:pt x="1191" y="1038"/>
                    </a:cubicBezTo>
                    <a:cubicBezTo>
                      <a:pt x="1186" y="1088"/>
                      <a:pt x="1171" y="1148"/>
                      <a:pt x="1159" y="1196"/>
                    </a:cubicBezTo>
                    <a:close/>
                    <a:moveTo>
                      <a:pt x="918" y="1107"/>
                    </a:moveTo>
                    <a:cubicBezTo>
                      <a:pt x="928" y="1191"/>
                      <a:pt x="930" y="1277"/>
                      <a:pt x="948" y="1339"/>
                    </a:cubicBezTo>
                    <a:cubicBezTo>
                      <a:pt x="952" y="1335"/>
                      <a:pt x="978" y="1335"/>
                      <a:pt x="989" y="1339"/>
                    </a:cubicBezTo>
                    <a:cubicBezTo>
                      <a:pt x="994" y="1328"/>
                      <a:pt x="984" y="1307"/>
                      <a:pt x="991" y="1290"/>
                    </a:cubicBezTo>
                    <a:cubicBezTo>
                      <a:pt x="1010" y="1295"/>
                      <a:pt x="996" y="1331"/>
                      <a:pt x="1012" y="1339"/>
                    </a:cubicBezTo>
                    <a:cubicBezTo>
                      <a:pt x="1029" y="1322"/>
                      <a:pt x="1027" y="1282"/>
                      <a:pt x="1026" y="1249"/>
                    </a:cubicBezTo>
                    <a:cubicBezTo>
                      <a:pt x="1037" y="1194"/>
                      <a:pt x="1023" y="1143"/>
                      <a:pt x="1021" y="1086"/>
                    </a:cubicBezTo>
                    <a:cubicBezTo>
                      <a:pt x="1012" y="1090"/>
                      <a:pt x="999" y="1096"/>
                      <a:pt x="987" y="1091"/>
                    </a:cubicBezTo>
                    <a:cubicBezTo>
                      <a:pt x="989" y="1139"/>
                      <a:pt x="997" y="1197"/>
                      <a:pt x="994" y="1249"/>
                    </a:cubicBezTo>
                    <a:cubicBezTo>
                      <a:pt x="969" y="1206"/>
                      <a:pt x="989" y="1127"/>
                      <a:pt x="964" y="1081"/>
                    </a:cubicBezTo>
                    <a:cubicBezTo>
                      <a:pt x="959" y="1100"/>
                      <a:pt x="937" y="1110"/>
                      <a:pt x="918" y="1107"/>
                    </a:cubicBezTo>
                    <a:close/>
                    <a:moveTo>
                      <a:pt x="1040" y="1336"/>
                    </a:moveTo>
                    <a:cubicBezTo>
                      <a:pt x="1054" y="1331"/>
                      <a:pt x="1067" y="1325"/>
                      <a:pt x="1083" y="1323"/>
                    </a:cubicBezTo>
                    <a:cubicBezTo>
                      <a:pt x="1112" y="1278"/>
                      <a:pt x="1131" y="1232"/>
                      <a:pt x="1143" y="1176"/>
                    </a:cubicBezTo>
                    <a:cubicBezTo>
                      <a:pt x="1115" y="1177"/>
                      <a:pt x="1089" y="1176"/>
                      <a:pt x="1076" y="1162"/>
                    </a:cubicBezTo>
                    <a:cubicBezTo>
                      <a:pt x="1057" y="1222"/>
                      <a:pt x="1046" y="1272"/>
                      <a:pt x="1040" y="1336"/>
                    </a:cubicBezTo>
                    <a:close/>
                    <a:moveTo>
                      <a:pt x="911" y="1277"/>
                    </a:moveTo>
                    <a:cubicBezTo>
                      <a:pt x="916" y="1288"/>
                      <a:pt x="914" y="1294"/>
                      <a:pt x="922" y="1300"/>
                    </a:cubicBezTo>
                    <a:cubicBezTo>
                      <a:pt x="919" y="1289"/>
                      <a:pt x="922" y="1277"/>
                      <a:pt x="916" y="1274"/>
                    </a:cubicBezTo>
                    <a:cubicBezTo>
                      <a:pt x="915" y="1276"/>
                      <a:pt x="914" y="1277"/>
                      <a:pt x="911" y="1277"/>
                    </a:cubicBezTo>
                    <a:close/>
                    <a:moveTo>
                      <a:pt x="803" y="1437"/>
                    </a:moveTo>
                    <a:cubicBezTo>
                      <a:pt x="889" y="1451"/>
                      <a:pt x="951" y="1459"/>
                      <a:pt x="1030" y="1430"/>
                    </a:cubicBezTo>
                    <a:cubicBezTo>
                      <a:pt x="1072" y="1435"/>
                      <a:pt x="1079" y="1419"/>
                      <a:pt x="1104" y="1407"/>
                    </a:cubicBezTo>
                    <a:cubicBezTo>
                      <a:pt x="1101" y="1373"/>
                      <a:pt x="1115" y="1355"/>
                      <a:pt x="1118" y="1325"/>
                    </a:cubicBezTo>
                    <a:cubicBezTo>
                      <a:pt x="1072" y="1366"/>
                      <a:pt x="996" y="1352"/>
                      <a:pt x="925" y="1359"/>
                    </a:cubicBezTo>
                    <a:cubicBezTo>
                      <a:pt x="887" y="1363"/>
                      <a:pt x="811" y="1356"/>
                      <a:pt x="785" y="1339"/>
                    </a:cubicBezTo>
                    <a:cubicBezTo>
                      <a:pt x="793" y="1374"/>
                      <a:pt x="796" y="1404"/>
                      <a:pt x="803" y="1437"/>
                    </a:cubicBezTo>
                    <a:close/>
                    <a:moveTo>
                      <a:pt x="1067" y="1453"/>
                    </a:moveTo>
                    <a:cubicBezTo>
                      <a:pt x="1071" y="1475"/>
                      <a:pt x="1071" y="1487"/>
                      <a:pt x="1072" y="1511"/>
                    </a:cubicBezTo>
                    <a:cubicBezTo>
                      <a:pt x="1084" y="1513"/>
                      <a:pt x="1086" y="1504"/>
                      <a:pt x="1097" y="1504"/>
                    </a:cubicBezTo>
                    <a:cubicBezTo>
                      <a:pt x="1096" y="1472"/>
                      <a:pt x="1107" y="1459"/>
                      <a:pt x="1102" y="1435"/>
                    </a:cubicBezTo>
                    <a:cubicBezTo>
                      <a:pt x="1092" y="1443"/>
                      <a:pt x="1074" y="1442"/>
                      <a:pt x="1067" y="1453"/>
                    </a:cubicBezTo>
                    <a:close/>
                    <a:moveTo>
                      <a:pt x="1042" y="1525"/>
                    </a:moveTo>
                    <a:cubicBezTo>
                      <a:pt x="1044" y="1522"/>
                      <a:pt x="1046" y="1524"/>
                      <a:pt x="1053" y="1522"/>
                    </a:cubicBezTo>
                    <a:cubicBezTo>
                      <a:pt x="1057" y="1501"/>
                      <a:pt x="1061" y="1460"/>
                      <a:pt x="1042" y="1453"/>
                    </a:cubicBezTo>
                    <a:cubicBezTo>
                      <a:pt x="1036" y="1471"/>
                      <a:pt x="1039" y="1500"/>
                      <a:pt x="1042" y="1525"/>
                    </a:cubicBezTo>
                    <a:close/>
                    <a:moveTo>
                      <a:pt x="805" y="1458"/>
                    </a:moveTo>
                    <a:cubicBezTo>
                      <a:pt x="808" y="1484"/>
                      <a:pt x="815" y="1503"/>
                      <a:pt x="817" y="1529"/>
                    </a:cubicBezTo>
                    <a:cubicBezTo>
                      <a:pt x="825" y="1529"/>
                      <a:pt x="832" y="1538"/>
                      <a:pt x="837" y="1534"/>
                    </a:cubicBezTo>
                    <a:cubicBezTo>
                      <a:pt x="842" y="1514"/>
                      <a:pt x="836" y="1494"/>
                      <a:pt x="835" y="1465"/>
                    </a:cubicBezTo>
                    <a:cubicBezTo>
                      <a:pt x="823" y="1459"/>
                      <a:pt x="818" y="1457"/>
                      <a:pt x="805" y="1458"/>
                    </a:cubicBezTo>
                    <a:close/>
                    <a:moveTo>
                      <a:pt x="973" y="1470"/>
                    </a:moveTo>
                    <a:cubicBezTo>
                      <a:pt x="972" y="1497"/>
                      <a:pt x="969" y="1517"/>
                      <a:pt x="975" y="1545"/>
                    </a:cubicBezTo>
                    <a:cubicBezTo>
                      <a:pt x="991" y="1540"/>
                      <a:pt x="1012" y="1541"/>
                      <a:pt x="1023" y="1532"/>
                    </a:cubicBezTo>
                    <a:cubicBezTo>
                      <a:pt x="1026" y="1503"/>
                      <a:pt x="1024" y="1489"/>
                      <a:pt x="1019" y="1460"/>
                    </a:cubicBezTo>
                    <a:cubicBezTo>
                      <a:pt x="1005" y="1458"/>
                      <a:pt x="988" y="1466"/>
                      <a:pt x="973" y="1470"/>
                    </a:cubicBezTo>
                    <a:close/>
                    <a:moveTo>
                      <a:pt x="854" y="1541"/>
                    </a:moveTo>
                    <a:cubicBezTo>
                      <a:pt x="876" y="1546"/>
                      <a:pt x="890" y="1545"/>
                      <a:pt x="916" y="1548"/>
                    </a:cubicBezTo>
                    <a:cubicBezTo>
                      <a:pt x="915" y="1523"/>
                      <a:pt x="921" y="1496"/>
                      <a:pt x="913" y="1472"/>
                    </a:cubicBezTo>
                    <a:cubicBezTo>
                      <a:pt x="894" y="1468"/>
                      <a:pt x="867" y="1468"/>
                      <a:pt x="854" y="1465"/>
                    </a:cubicBezTo>
                    <a:cubicBezTo>
                      <a:pt x="855" y="1482"/>
                      <a:pt x="852" y="1524"/>
                      <a:pt x="854" y="1541"/>
                    </a:cubicBezTo>
                    <a:close/>
                    <a:moveTo>
                      <a:pt x="936" y="1470"/>
                    </a:moveTo>
                    <a:cubicBezTo>
                      <a:pt x="929" y="1493"/>
                      <a:pt x="932" y="1521"/>
                      <a:pt x="934" y="1550"/>
                    </a:cubicBezTo>
                    <a:cubicBezTo>
                      <a:pt x="942" y="1549"/>
                      <a:pt x="954" y="1552"/>
                      <a:pt x="959" y="1548"/>
                    </a:cubicBezTo>
                    <a:cubicBezTo>
                      <a:pt x="955" y="1526"/>
                      <a:pt x="961" y="1496"/>
                      <a:pt x="952" y="1470"/>
                    </a:cubicBezTo>
                    <a:cubicBezTo>
                      <a:pt x="947" y="1470"/>
                      <a:pt x="942" y="1470"/>
                      <a:pt x="936" y="1470"/>
                    </a:cubicBezTo>
                    <a:close/>
                    <a:moveTo>
                      <a:pt x="1026" y="1561"/>
                    </a:moveTo>
                    <a:cubicBezTo>
                      <a:pt x="1021" y="1560"/>
                      <a:pt x="1022" y="1555"/>
                      <a:pt x="1014" y="1557"/>
                    </a:cubicBezTo>
                    <a:cubicBezTo>
                      <a:pt x="959" y="1579"/>
                      <a:pt x="886" y="1572"/>
                      <a:pt x="821" y="1552"/>
                    </a:cubicBezTo>
                    <a:cubicBezTo>
                      <a:pt x="829" y="1584"/>
                      <a:pt x="834" y="1634"/>
                      <a:pt x="842" y="1669"/>
                    </a:cubicBezTo>
                    <a:cubicBezTo>
                      <a:pt x="848" y="1675"/>
                      <a:pt x="854" y="1680"/>
                      <a:pt x="860" y="1685"/>
                    </a:cubicBezTo>
                    <a:cubicBezTo>
                      <a:pt x="877" y="1683"/>
                      <a:pt x="893" y="1698"/>
                      <a:pt x="911" y="1699"/>
                    </a:cubicBezTo>
                    <a:cubicBezTo>
                      <a:pt x="923" y="1700"/>
                      <a:pt x="935" y="1692"/>
                      <a:pt x="948" y="1692"/>
                    </a:cubicBezTo>
                    <a:cubicBezTo>
                      <a:pt x="987" y="1692"/>
                      <a:pt x="1031" y="1702"/>
                      <a:pt x="1065" y="1679"/>
                    </a:cubicBezTo>
                    <a:cubicBezTo>
                      <a:pt x="1088" y="1638"/>
                      <a:pt x="1091" y="1567"/>
                      <a:pt x="1090" y="1527"/>
                    </a:cubicBezTo>
                    <a:cubicBezTo>
                      <a:pt x="1071" y="1541"/>
                      <a:pt x="1041" y="1544"/>
                      <a:pt x="1026" y="1561"/>
                    </a:cubicBezTo>
                    <a:close/>
                    <a:moveTo>
                      <a:pt x="481" y="1534"/>
                    </a:moveTo>
                    <a:cubicBezTo>
                      <a:pt x="493" y="1554"/>
                      <a:pt x="500" y="1597"/>
                      <a:pt x="452" y="1600"/>
                    </a:cubicBezTo>
                    <a:cubicBezTo>
                      <a:pt x="442" y="1593"/>
                      <a:pt x="437" y="1594"/>
                      <a:pt x="424" y="1598"/>
                    </a:cubicBezTo>
                    <a:cubicBezTo>
                      <a:pt x="417" y="1581"/>
                      <a:pt x="419" y="1554"/>
                      <a:pt x="403" y="1552"/>
                    </a:cubicBezTo>
                    <a:cubicBezTo>
                      <a:pt x="390" y="1566"/>
                      <a:pt x="340" y="1581"/>
                      <a:pt x="360" y="1610"/>
                    </a:cubicBezTo>
                    <a:cubicBezTo>
                      <a:pt x="442" y="1626"/>
                      <a:pt x="562" y="1633"/>
                      <a:pt x="658" y="1610"/>
                    </a:cubicBezTo>
                    <a:cubicBezTo>
                      <a:pt x="657" y="1602"/>
                      <a:pt x="665" y="1604"/>
                      <a:pt x="663" y="1596"/>
                    </a:cubicBezTo>
                    <a:cubicBezTo>
                      <a:pt x="653" y="1575"/>
                      <a:pt x="629" y="1554"/>
                      <a:pt x="612" y="1555"/>
                    </a:cubicBezTo>
                    <a:cubicBezTo>
                      <a:pt x="641" y="1578"/>
                      <a:pt x="584" y="1605"/>
                      <a:pt x="557" y="1596"/>
                    </a:cubicBezTo>
                    <a:cubicBezTo>
                      <a:pt x="537" y="1589"/>
                      <a:pt x="531" y="1568"/>
                      <a:pt x="534" y="1548"/>
                    </a:cubicBezTo>
                    <a:cubicBezTo>
                      <a:pt x="529" y="1545"/>
                      <a:pt x="528" y="1537"/>
                      <a:pt x="525" y="1532"/>
                    </a:cubicBezTo>
                    <a:cubicBezTo>
                      <a:pt x="512" y="1536"/>
                      <a:pt x="502" y="1528"/>
                      <a:pt x="481" y="1534"/>
                    </a:cubicBezTo>
                    <a:close/>
                    <a:moveTo>
                      <a:pt x="686" y="1607"/>
                    </a:moveTo>
                    <a:cubicBezTo>
                      <a:pt x="679" y="1617"/>
                      <a:pt x="668" y="1626"/>
                      <a:pt x="658" y="1630"/>
                    </a:cubicBezTo>
                    <a:cubicBezTo>
                      <a:pt x="582" y="1662"/>
                      <a:pt x="481" y="1632"/>
                      <a:pt x="385" y="1642"/>
                    </a:cubicBezTo>
                    <a:cubicBezTo>
                      <a:pt x="378" y="1635"/>
                      <a:pt x="358" y="1633"/>
                      <a:pt x="344" y="1630"/>
                    </a:cubicBezTo>
                    <a:cubicBezTo>
                      <a:pt x="339" y="1642"/>
                      <a:pt x="336" y="1655"/>
                      <a:pt x="334" y="1669"/>
                    </a:cubicBezTo>
                    <a:cubicBezTo>
                      <a:pt x="361" y="1696"/>
                      <a:pt x="432" y="1706"/>
                      <a:pt x="500" y="1715"/>
                    </a:cubicBezTo>
                    <a:cubicBezTo>
                      <a:pt x="540" y="1721"/>
                      <a:pt x="564" y="1718"/>
                      <a:pt x="605" y="1711"/>
                    </a:cubicBezTo>
                    <a:cubicBezTo>
                      <a:pt x="629" y="1706"/>
                      <a:pt x="696" y="1690"/>
                      <a:pt x="704" y="1674"/>
                    </a:cubicBezTo>
                    <a:cubicBezTo>
                      <a:pt x="714" y="1652"/>
                      <a:pt x="696" y="1625"/>
                      <a:pt x="693" y="1607"/>
                    </a:cubicBezTo>
                    <a:cubicBezTo>
                      <a:pt x="690" y="1607"/>
                      <a:pt x="688" y="1607"/>
                      <a:pt x="686" y="1607"/>
                    </a:cubicBezTo>
                    <a:close/>
                    <a:moveTo>
                      <a:pt x="261" y="1662"/>
                    </a:moveTo>
                    <a:cubicBezTo>
                      <a:pt x="229" y="1676"/>
                      <a:pt x="207" y="1688"/>
                      <a:pt x="178" y="1704"/>
                    </a:cubicBezTo>
                    <a:cubicBezTo>
                      <a:pt x="137" y="1727"/>
                      <a:pt x="116" y="1739"/>
                      <a:pt x="84" y="1773"/>
                    </a:cubicBezTo>
                    <a:cubicBezTo>
                      <a:pt x="70" y="1787"/>
                      <a:pt x="45" y="1813"/>
                      <a:pt x="47" y="1830"/>
                    </a:cubicBezTo>
                    <a:cubicBezTo>
                      <a:pt x="51" y="1857"/>
                      <a:pt x="107" y="1874"/>
                      <a:pt x="130" y="1883"/>
                    </a:cubicBezTo>
                    <a:cubicBezTo>
                      <a:pt x="205" y="1912"/>
                      <a:pt x="288" y="1931"/>
                      <a:pt x="376" y="1940"/>
                    </a:cubicBezTo>
                    <a:cubicBezTo>
                      <a:pt x="450" y="1948"/>
                      <a:pt x="484" y="1935"/>
                      <a:pt x="555" y="1936"/>
                    </a:cubicBezTo>
                    <a:cubicBezTo>
                      <a:pt x="600" y="1936"/>
                      <a:pt x="638" y="1933"/>
                      <a:pt x="681" y="1927"/>
                    </a:cubicBezTo>
                    <a:cubicBezTo>
                      <a:pt x="760" y="1915"/>
                      <a:pt x="822" y="1904"/>
                      <a:pt x="883" y="1878"/>
                    </a:cubicBezTo>
                    <a:cubicBezTo>
                      <a:pt x="919" y="1864"/>
                      <a:pt x="953" y="1847"/>
                      <a:pt x="975" y="1823"/>
                    </a:cubicBezTo>
                    <a:cubicBezTo>
                      <a:pt x="941" y="1751"/>
                      <a:pt x="866" y="1720"/>
                      <a:pt x="808" y="1672"/>
                    </a:cubicBezTo>
                    <a:cubicBezTo>
                      <a:pt x="780" y="1669"/>
                      <a:pt x="762" y="1656"/>
                      <a:pt x="734" y="1653"/>
                    </a:cubicBezTo>
                    <a:cubicBezTo>
                      <a:pt x="731" y="1660"/>
                      <a:pt x="734" y="1668"/>
                      <a:pt x="736" y="1679"/>
                    </a:cubicBezTo>
                    <a:cubicBezTo>
                      <a:pt x="695" y="1707"/>
                      <a:pt x="639" y="1727"/>
                      <a:pt x="580" y="1734"/>
                    </a:cubicBezTo>
                    <a:cubicBezTo>
                      <a:pt x="537" y="1739"/>
                      <a:pt x="498" y="1730"/>
                      <a:pt x="463" y="1727"/>
                    </a:cubicBezTo>
                    <a:cubicBezTo>
                      <a:pt x="401" y="1721"/>
                      <a:pt x="349" y="1721"/>
                      <a:pt x="311" y="1688"/>
                    </a:cubicBezTo>
                    <a:cubicBezTo>
                      <a:pt x="309" y="1681"/>
                      <a:pt x="325" y="1654"/>
                      <a:pt x="311" y="1644"/>
                    </a:cubicBezTo>
                    <a:cubicBezTo>
                      <a:pt x="301" y="1650"/>
                      <a:pt x="280" y="1654"/>
                      <a:pt x="261" y="16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170"/>
              <p:cNvSpPr/>
              <p:nvPr/>
            </p:nvSpPr>
            <p:spPr bwMode="auto">
              <a:xfrm>
                <a:off x="3695700" y="3516313"/>
                <a:ext cx="44450" cy="44450"/>
              </a:xfrm>
              <a:custGeom>
                <a:avLst/>
                <a:gdLst>
                  <a:gd name="T0" fmla="*/ 35 w 68"/>
                  <a:gd name="T1" fmla="*/ 4 h 69"/>
                  <a:gd name="T2" fmla="*/ 3 w 68"/>
                  <a:gd name="T3" fmla="*/ 31 h 69"/>
                  <a:gd name="T4" fmla="*/ 35 w 68"/>
                  <a:gd name="T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69">
                    <a:moveTo>
                      <a:pt x="35" y="4"/>
                    </a:moveTo>
                    <a:cubicBezTo>
                      <a:pt x="68" y="35"/>
                      <a:pt x="9" y="69"/>
                      <a:pt x="3" y="31"/>
                    </a:cubicBezTo>
                    <a:cubicBezTo>
                      <a:pt x="0" y="12"/>
                      <a:pt x="20" y="0"/>
                      <a:pt x="3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72" name="组合 271"/>
          <p:cNvGrpSpPr/>
          <p:nvPr/>
        </p:nvGrpSpPr>
        <p:grpSpPr>
          <a:xfrm>
            <a:off x="8885670" y="2028894"/>
            <a:ext cx="1007478" cy="1394389"/>
            <a:chOff x="7359650" y="1908175"/>
            <a:chExt cx="636588" cy="881063"/>
          </a:xfrm>
        </p:grpSpPr>
        <p:sp>
          <p:nvSpPr>
            <p:cNvPr id="221" name="Freeform 171"/>
            <p:cNvSpPr>
              <a:spLocks noEditPoints="1"/>
            </p:cNvSpPr>
            <p:nvPr/>
          </p:nvSpPr>
          <p:spPr bwMode="auto">
            <a:xfrm>
              <a:off x="7359650" y="1908175"/>
              <a:ext cx="636588" cy="881063"/>
            </a:xfrm>
            <a:custGeom>
              <a:avLst/>
              <a:gdLst>
                <a:gd name="T0" fmla="*/ 28 w 986"/>
                <a:gd name="T1" fmla="*/ 1122 h 1361"/>
                <a:gd name="T2" fmla="*/ 64 w 986"/>
                <a:gd name="T3" fmla="*/ 783 h 1361"/>
                <a:gd name="T4" fmla="*/ 80 w 986"/>
                <a:gd name="T5" fmla="*/ 595 h 1361"/>
                <a:gd name="T6" fmla="*/ 102 w 986"/>
                <a:gd name="T7" fmla="*/ 403 h 1361"/>
                <a:gd name="T8" fmla="*/ 147 w 986"/>
                <a:gd name="T9" fmla="*/ 64 h 1361"/>
                <a:gd name="T10" fmla="*/ 267 w 986"/>
                <a:gd name="T11" fmla="*/ 5 h 1361"/>
                <a:gd name="T12" fmla="*/ 351 w 986"/>
                <a:gd name="T13" fmla="*/ 3 h 1361"/>
                <a:gd name="T14" fmla="*/ 765 w 986"/>
                <a:gd name="T15" fmla="*/ 42 h 1361"/>
                <a:gd name="T16" fmla="*/ 922 w 986"/>
                <a:gd name="T17" fmla="*/ 84 h 1361"/>
                <a:gd name="T18" fmla="*/ 946 w 986"/>
                <a:gd name="T19" fmla="*/ 407 h 1361"/>
                <a:gd name="T20" fmla="*/ 900 w 986"/>
                <a:gd name="T21" fmla="*/ 834 h 1361"/>
                <a:gd name="T22" fmla="*/ 830 w 986"/>
                <a:gd name="T23" fmla="*/ 1326 h 1361"/>
                <a:gd name="T24" fmla="*/ 682 w 986"/>
                <a:gd name="T25" fmla="*/ 1352 h 1361"/>
                <a:gd name="T26" fmla="*/ 410 w 986"/>
                <a:gd name="T27" fmla="*/ 1332 h 1361"/>
                <a:gd name="T28" fmla="*/ 171 w 986"/>
                <a:gd name="T29" fmla="*/ 1291 h 1361"/>
                <a:gd name="T30" fmla="*/ 0 w 986"/>
                <a:gd name="T31" fmla="*/ 1256 h 1361"/>
                <a:gd name="T32" fmla="*/ 410 w 986"/>
                <a:gd name="T33" fmla="*/ 1282 h 1361"/>
                <a:gd name="T34" fmla="*/ 613 w 986"/>
                <a:gd name="T35" fmla="*/ 1304 h 1361"/>
                <a:gd name="T36" fmla="*/ 791 w 986"/>
                <a:gd name="T37" fmla="*/ 1284 h 1361"/>
                <a:gd name="T38" fmla="*/ 869 w 986"/>
                <a:gd name="T39" fmla="*/ 684 h 1361"/>
                <a:gd name="T40" fmla="*/ 914 w 986"/>
                <a:gd name="T41" fmla="*/ 308 h 1361"/>
                <a:gd name="T42" fmla="*/ 917 w 986"/>
                <a:gd name="T43" fmla="*/ 112 h 1361"/>
                <a:gd name="T44" fmla="*/ 582 w 986"/>
                <a:gd name="T45" fmla="*/ 35 h 1361"/>
                <a:gd name="T46" fmla="*/ 432 w 986"/>
                <a:gd name="T47" fmla="*/ 17 h 1361"/>
                <a:gd name="T48" fmla="*/ 197 w 986"/>
                <a:gd name="T49" fmla="*/ 29 h 1361"/>
                <a:gd name="T50" fmla="*/ 126 w 986"/>
                <a:gd name="T51" fmla="*/ 309 h 1361"/>
                <a:gd name="T52" fmla="*/ 98 w 986"/>
                <a:gd name="T53" fmla="*/ 525 h 1361"/>
                <a:gd name="T54" fmla="*/ 92 w 986"/>
                <a:gd name="T55" fmla="*/ 627 h 1361"/>
                <a:gd name="T56" fmla="*/ 78 w 986"/>
                <a:gd name="T57" fmla="*/ 858 h 1361"/>
                <a:gd name="T58" fmla="*/ 46 w 986"/>
                <a:gd name="T59" fmla="*/ 1132 h 1361"/>
                <a:gd name="T60" fmla="*/ 141 w 986"/>
                <a:gd name="T61" fmla="*/ 1279 h 1361"/>
                <a:gd name="T62" fmla="*/ 351 w 986"/>
                <a:gd name="T63" fmla="*/ 1312 h 1361"/>
                <a:gd name="T64" fmla="*/ 519 w 986"/>
                <a:gd name="T65" fmla="*/ 1332 h 1361"/>
                <a:gd name="T66" fmla="*/ 694 w 986"/>
                <a:gd name="T67" fmla="*/ 1339 h 1361"/>
                <a:gd name="T68" fmla="*/ 784 w 986"/>
                <a:gd name="T69" fmla="*/ 1340 h 1361"/>
                <a:gd name="T70" fmla="*/ 903 w 986"/>
                <a:gd name="T71" fmla="*/ 701 h 1361"/>
                <a:gd name="T72" fmla="*/ 947 w 986"/>
                <a:gd name="T73" fmla="*/ 319 h 1361"/>
                <a:gd name="T74" fmla="*/ 970 w 986"/>
                <a:gd name="T75" fmla="*/ 189 h 1361"/>
                <a:gd name="T76" fmla="*/ 942 w 986"/>
                <a:gd name="T77" fmla="*/ 123 h 1361"/>
                <a:gd name="T78" fmla="*/ 924 w 986"/>
                <a:gd name="T79" fmla="*/ 323 h 1361"/>
                <a:gd name="T80" fmla="*/ 877 w 986"/>
                <a:gd name="T81" fmla="*/ 702 h 1361"/>
                <a:gd name="T82" fmla="*/ 834 w 986"/>
                <a:gd name="T83" fmla="*/ 1143 h 1361"/>
                <a:gd name="T84" fmla="*/ 814 w 986"/>
                <a:gd name="T85" fmla="*/ 1255 h 1361"/>
                <a:gd name="T86" fmla="*/ 718 w 986"/>
                <a:gd name="T87" fmla="*/ 1331 h 1361"/>
                <a:gd name="T88" fmla="*/ 662 w 986"/>
                <a:gd name="T89" fmla="*/ 1322 h 1361"/>
                <a:gd name="T90" fmla="*/ 557 w 986"/>
                <a:gd name="T91" fmla="*/ 1305 h 1361"/>
                <a:gd name="T92" fmla="*/ 414 w 986"/>
                <a:gd name="T93" fmla="*/ 1293 h 1361"/>
                <a:gd name="T94" fmla="*/ 162 w 986"/>
                <a:gd name="T95" fmla="*/ 1266 h 1361"/>
                <a:gd name="T96" fmla="*/ 43 w 986"/>
                <a:gd name="T97" fmla="*/ 1252 h 1361"/>
                <a:gd name="T98" fmla="*/ 141 w 986"/>
                <a:gd name="T99" fmla="*/ 1279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86" h="1361">
                  <a:moveTo>
                    <a:pt x="0" y="1256"/>
                  </a:moveTo>
                  <a:cubicBezTo>
                    <a:pt x="1" y="1251"/>
                    <a:pt x="12" y="1256"/>
                    <a:pt x="14" y="1252"/>
                  </a:cubicBezTo>
                  <a:cubicBezTo>
                    <a:pt x="3" y="1207"/>
                    <a:pt x="21" y="1166"/>
                    <a:pt x="28" y="1122"/>
                  </a:cubicBezTo>
                  <a:cubicBezTo>
                    <a:pt x="34" y="1082"/>
                    <a:pt x="35" y="1041"/>
                    <a:pt x="39" y="995"/>
                  </a:cubicBezTo>
                  <a:cubicBezTo>
                    <a:pt x="44" y="948"/>
                    <a:pt x="48" y="899"/>
                    <a:pt x="57" y="851"/>
                  </a:cubicBezTo>
                  <a:cubicBezTo>
                    <a:pt x="61" y="830"/>
                    <a:pt x="61" y="806"/>
                    <a:pt x="64" y="783"/>
                  </a:cubicBezTo>
                  <a:cubicBezTo>
                    <a:pt x="67" y="762"/>
                    <a:pt x="71" y="740"/>
                    <a:pt x="71" y="720"/>
                  </a:cubicBezTo>
                  <a:cubicBezTo>
                    <a:pt x="72" y="713"/>
                    <a:pt x="70" y="704"/>
                    <a:pt x="70" y="697"/>
                  </a:cubicBezTo>
                  <a:cubicBezTo>
                    <a:pt x="71" y="664"/>
                    <a:pt x="77" y="629"/>
                    <a:pt x="80" y="595"/>
                  </a:cubicBezTo>
                  <a:cubicBezTo>
                    <a:pt x="81" y="581"/>
                    <a:pt x="84" y="567"/>
                    <a:pt x="85" y="553"/>
                  </a:cubicBezTo>
                  <a:cubicBezTo>
                    <a:pt x="87" y="537"/>
                    <a:pt x="85" y="520"/>
                    <a:pt x="87" y="505"/>
                  </a:cubicBezTo>
                  <a:cubicBezTo>
                    <a:pt x="91" y="471"/>
                    <a:pt x="99" y="437"/>
                    <a:pt x="102" y="403"/>
                  </a:cubicBezTo>
                  <a:cubicBezTo>
                    <a:pt x="105" y="370"/>
                    <a:pt x="112" y="339"/>
                    <a:pt x="116" y="306"/>
                  </a:cubicBezTo>
                  <a:cubicBezTo>
                    <a:pt x="124" y="240"/>
                    <a:pt x="123" y="171"/>
                    <a:pt x="133" y="108"/>
                  </a:cubicBezTo>
                  <a:cubicBezTo>
                    <a:pt x="135" y="93"/>
                    <a:pt x="143" y="79"/>
                    <a:pt x="147" y="64"/>
                  </a:cubicBezTo>
                  <a:cubicBezTo>
                    <a:pt x="149" y="58"/>
                    <a:pt x="148" y="51"/>
                    <a:pt x="150" y="45"/>
                  </a:cubicBezTo>
                  <a:cubicBezTo>
                    <a:pt x="156" y="28"/>
                    <a:pt x="170" y="19"/>
                    <a:pt x="183" y="7"/>
                  </a:cubicBezTo>
                  <a:cubicBezTo>
                    <a:pt x="214" y="0"/>
                    <a:pt x="234" y="1"/>
                    <a:pt x="267" y="5"/>
                  </a:cubicBezTo>
                  <a:cubicBezTo>
                    <a:pt x="275" y="6"/>
                    <a:pt x="283" y="5"/>
                    <a:pt x="291" y="5"/>
                  </a:cubicBezTo>
                  <a:cubicBezTo>
                    <a:pt x="297" y="6"/>
                    <a:pt x="303" y="9"/>
                    <a:pt x="309" y="8"/>
                  </a:cubicBezTo>
                  <a:cubicBezTo>
                    <a:pt x="324" y="7"/>
                    <a:pt x="337" y="3"/>
                    <a:pt x="351" y="3"/>
                  </a:cubicBezTo>
                  <a:cubicBezTo>
                    <a:pt x="364" y="2"/>
                    <a:pt x="377" y="1"/>
                    <a:pt x="392" y="1"/>
                  </a:cubicBezTo>
                  <a:cubicBezTo>
                    <a:pt x="473" y="2"/>
                    <a:pt x="552" y="24"/>
                    <a:pt x="640" y="25"/>
                  </a:cubicBezTo>
                  <a:cubicBezTo>
                    <a:pt x="676" y="35"/>
                    <a:pt x="725" y="38"/>
                    <a:pt x="765" y="42"/>
                  </a:cubicBezTo>
                  <a:cubicBezTo>
                    <a:pt x="781" y="43"/>
                    <a:pt x="796" y="51"/>
                    <a:pt x="812" y="53"/>
                  </a:cubicBezTo>
                  <a:cubicBezTo>
                    <a:pt x="844" y="58"/>
                    <a:pt x="865" y="55"/>
                    <a:pt x="887" y="67"/>
                  </a:cubicBezTo>
                  <a:cubicBezTo>
                    <a:pt x="898" y="73"/>
                    <a:pt x="907" y="83"/>
                    <a:pt x="922" y="84"/>
                  </a:cubicBezTo>
                  <a:cubicBezTo>
                    <a:pt x="954" y="108"/>
                    <a:pt x="986" y="139"/>
                    <a:pt x="981" y="190"/>
                  </a:cubicBezTo>
                  <a:cubicBezTo>
                    <a:pt x="979" y="208"/>
                    <a:pt x="974" y="226"/>
                    <a:pt x="971" y="245"/>
                  </a:cubicBezTo>
                  <a:cubicBezTo>
                    <a:pt x="963" y="298"/>
                    <a:pt x="950" y="353"/>
                    <a:pt x="946" y="407"/>
                  </a:cubicBezTo>
                  <a:cubicBezTo>
                    <a:pt x="941" y="463"/>
                    <a:pt x="933" y="521"/>
                    <a:pt x="929" y="569"/>
                  </a:cubicBezTo>
                  <a:cubicBezTo>
                    <a:pt x="923" y="644"/>
                    <a:pt x="912" y="728"/>
                    <a:pt x="901" y="811"/>
                  </a:cubicBezTo>
                  <a:cubicBezTo>
                    <a:pt x="900" y="819"/>
                    <a:pt x="901" y="826"/>
                    <a:pt x="900" y="834"/>
                  </a:cubicBezTo>
                  <a:cubicBezTo>
                    <a:pt x="897" y="857"/>
                    <a:pt x="894" y="885"/>
                    <a:pt x="891" y="911"/>
                  </a:cubicBezTo>
                  <a:cubicBezTo>
                    <a:pt x="887" y="964"/>
                    <a:pt x="881" y="1019"/>
                    <a:pt x="877" y="1069"/>
                  </a:cubicBezTo>
                  <a:cubicBezTo>
                    <a:pt x="871" y="1163"/>
                    <a:pt x="869" y="1247"/>
                    <a:pt x="830" y="1326"/>
                  </a:cubicBezTo>
                  <a:cubicBezTo>
                    <a:pt x="816" y="1337"/>
                    <a:pt x="799" y="1344"/>
                    <a:pt x="785" y="1354"/>
                  </a:cubicBezTo>
                  <a:cubicBezTo>
                    <a:pt x="769" y="1349"/>
                    <a:pt x="755" y="1361"/>
                    <a:pt x="737" y="1361"/>
                  </a:cubicBezTo>
                  <a:cubicBezTo>
                    <a:pt x="721" y="1361"/>
                    <a:pt x="705" y="1352"/>
                    <a:pt x="682" y="1352"/>
                  </a:cubicBezTo>
                  <a:cubicBezTo>
                    <a:pt x="637" y="1351"/>
                    <a:pt x="592" y="1353"/>
                    <a:pt x="547" y="1347"/>
                  </a:cubicBezTo>
                  <a:cubicBezTo>
                    <a:pt x="516" y="1344"/>
                    <a:pt x="486" y="1334"/>
                    <a:pt x="453" y="1332"/>
                  </a:cubicBezTo>
                  <a:cubicBezTo>
                    <a:pt x="439" y="1331"/>
                    <a:pt x="424" y="1333"/>
                    <a:pt x="410" y="1332"/>
                  </a:cubicBezTo>
                  <a:cubicBezTo>
                    <a:pt x="386" y="1330"/>
                    <a:pt x="360" y="1326"/>
                    <a:pt x="339" y="1321"/>
                  </a:cubicBezTo>
                  <a:cubicBezTo>
                    <a:pt x="299" y="1312"/>
                    <a:pt x="242" y="1306"/>
                    <a:pt x="190" y="1297"/>
                  </a:cubicBezTo>
                  <a:cubicBezTo>
                    <a:pt x="184" y="1296"/>
                    <a:pt x="177" y="1292"/>
                    <a:pt x="171" y="1291"/>
                  </a:cubicBezTo>
                  <a:cubicBezTo>
                    <a:pt x="142" y="1287"/>
                    <a:pt x="113" y="1287"/>
                    <a:pt x="85" y="1283"/>
                  </a:cubicBezTo>
                  <a:cubicBezTo>
                    <a:pt x="64" y="1280"/>
                    <a:pt x="45" y="1268"/>
                    <a:pt x="24" y="1269"/>
                  </a:cubicBezTo>
                  <a:cubicBezTo>
                    <a:pt x="17" y="1263"/>
                    <a:pt x="10" y="1259"/>
                    <a:pt x="0" y="1256"/>
                  </a:cubicBezTo>
                  <a:close/>
                  <a:moveTo>
                    <a:pt x="223" y="1258"/>
                  </a:moveTo>
                  <a:cubicBezTo>
                    <a:pt x="255" y="1267"/>
                    <a:pt x="299" y="1265"/>
                    <a:pt x="336" y="1270"/>
                  </a:cubicBezTo>
                  <a:cubicBezTo>
                    <a:pt x="357" y="1274"/>
                    <a:pt x="383" y="1277"/>
                    <a:pt x="410" y="1282"/>
                  </a:cubicBezTo>
                  <a:cubicBezTo>
                    <a:pt x="441" y="1287"/>
                    <a:pt x="478" y="1288"/>
                    <a:pt x="511" y="1291"/>
                  </a:cubicBezTo>
                  <a:cubicBezTo>
                    <a:pt x="533" y="1294"/>
                    <a:pt x="554" y="1292"/>
                    <a:pt x="577" y="1294"/>
                  </a:cubicBezTo>
                  <a:cubicBezTo>
                    <a:pt x="588" y="1295"/>
                    <a:pt x="600" y="1302"/>
                    <a:pt x="613" y="1304"/>
                  </a:cubicBezTo>
                  <a:cubicBezTo>
                    <a:pt x="630" y="1307"/>
                    <a:pt x="649" y="1308"/>
                    <a:pt x="668" y="1310"/>
                  </a:cubicBezTo>
                  <a:cubicBezTo>
                    <a:pt x="688" y="1312"/>
                    <a:pt x="709" y="1317"/>
                    <a:pt x="726" y="1317"/>
                  </a:cubicBezTo>
                  <a:cubicBezTo>
                    <a:pt x="762" y="1315"/>
                    <a:pt x="773" y="1300"/>
                    <a:pt x="791" y="1284"/>
                  </a:cubicBezTo>
                  <a:cubicBezTo>
                    <a:pt x="792" y="1276"/>
                    <a:pt x="794" y="1267"/>
                    <a:pt x="800" y="1261"/>
                  </a:cubicBezTo>
                  <a:cubicBezTo>
                    <a:pt x="821" y="1178"/>
                    <a:pt x="831" y="1091"/>
                    <a:pt x="838" y="1002"/>
                  </a:cubicBezTo>
                  <a:cubicBezTo>
                    <a:pt x="846" y="897"/>
                    <a:pt x="856" y="790"/>
                    <a:pt x="869" y="684"/>
                  </a:cubicBezTo>
                  <a:cubicBezTo>
                    <a:pt x="874" y="643"/>
                    <a:pt x="880" y="598"/>
                    <a:pt x="882" y="561"/>
                  </a:cubicBezTo>
                  <a:cubicBezTo>
                    <a:pt x="883" y="526"/>
                    <a:pt x="896" y="489"/>
                    <a:pt x="893" y="452"/>
                  </a:cubicBezTo>
                  <a:cubicBezTo>
                    <a:pt x="901" y="406"/>
                    <a:pt x="909" y="360"/>
                    <a:pt x="914" y="308"/>
                  </a:cubicBezTo>
                  <a:cubicBezTo>
                    <a:pt x="916" y="286"/>
                    <a:pt x="914" y="265"/>
                    <a:pt x="917" y="243"/>
                  </a:cubicBezTo>
                  <a:cubicBezTo>
                    <a:pt x="922" y="201"/>
                    <a:pt x="928" y="163"/>
                    <a:pt x="926" y="123"/>
                  </a:cubicBezTo>
                  <a:cubicBezTo>
                    <a:pt x="922" y="120"/>
                    <a:pt x="920" y="115"/>
                    <a:pt x="917" y="112"/>
                  </a:cubicBezTo>
                  <a:cubicBezTo>
                    <a:pt x="900" y="85"/>
                    <a:pt x="862" y="71"/>
                    <a:pt x="820" y="64"/>
                  </a:cubicBezTo>
                  <a:cubicBezTo>
                    <a:pt x="777" y="58"/>
                    <a:pt x="745" y="55"/>
                    <a:pt x="704" y="49"/>
                  </a:cubicBezTo>
                  <a:cubicBezTo>
                    <a:pt x="668" y="43"/>
                    <a:pt x="621" y="39"/>
                    <a:pt x="582" y="35"/>
                  </a:cubicBezTo>
                  <a:cubicBezTo>
                    <a:pt x="569" y="33"/>
                    <a:pt x="555" y="34"/>
                    <a:pt x="543" y="32"/>
                  </a:cubicBezTo>
                  <a:cubicBezTo>
                    <a:pt x="532" y="31"/>
                    <a:pt x="521" y="25"/>
                    <a:pt x="511" y="24"/>
                  </a:cubicBezTo>
                  <a:cubicBezTo>
                    <a:pt x="484" y="20"/>
                    <a:pt x="458" y="20"/>
                    <a:pt x="432" y="17"/>
                  </a:cubicBezTo>
                  <a:cubicBezTo>
                    <a:pt x="403" y="13"/>
                    <a:pt x="376" y="17"/>
                    <a:pt x="346" y="18"/>
                  </a:cubicBezTo>
                  <a:cubicBezTo>
                    <a:pt x="313" y="19"/>
                    <a:pt x="278" y="22"/>
                    <a:pt x="248" y="31"/>
                  </a:cubicBezTo>
                  <a:cubicBezTo>
                    <a:pt x="230" y="26"/>
                    <a:pt x="210" y="32"/>
                    <a:pt x="197" y="29"/>
                  </a:cubicBezTo>
                  <a:cubicBezTo>
                    <a:pt x="166" y="42"/>
                    <a:pt x="156" y="76"/>
                    <a:pt x="144" y="108"/>
                  </a:cubicBezTo>
                  <a:cubicBezTo>
                    <a:pt x="141" y="141"/>
                    <a:pt x="135" y="174"/>
                    <a:pt x="133" y="208"/>
                  </a:cubicBezTo>
                  <a:cubicBezTo>
                    <a:pt x="131" y="242"/>
                    <a:pt x="130" y="276"/>
                    <a:pt x="126" y="309"/>
                  </a:cubicBezTo>
                  <a:cubicBezTo>
                    <a:pt x="123" y="333"/>
                    <a:pt x="115" y="357"/>
                    <a:pt x="113" y="380"/>
                  </a:cubicBezTo>
                  <a:cubicBezTo>
                    <a:pt x="112" y="409"/>
                    <a:pt x="109" y="435"/>
                    <a:pt x="108" y="462"/>
                  </a:cubicBezTo>
                  <a:cubicBezTo>
                    <a:pt x="107" y="484"/>
                    <a:pt x="98" y="504"/>
                    <a:pt x="98" y="525"/>
                  </a:cubicBezTo>
                  <a:cubicBezTo>
                    <a:pt x="98" y="529"/>
                    <a:pt x="102" y="533"/>
                    <a:pt x="102" y="537"/>
                  </a:cubicBezTo>
                  <a:cubicBezTo>
                    <a:pt x="104" y="548"/>
                    <a:pt x="97" y="562"/>
                    <a:pt x="97" y="575"/>
                  </a:cubicBezTo>
                  <a:cubicBezTo>
                    <a:pt x="96" y="593"/>
                    <a:pt x="94" y="609"/>
                    <a:pt x="92" y="627"/>
                  </a:cubicBezTo>
                  <a:cubicBezTo>
                    <a:pt x="91" y="643"/>
                    <a:pt x="91" y="660"/>
                    <a:pt x="88" y="677"/>
                  </a:cubicBezTo>
                  <a:cubicBezTo>
                    <a:pt x="85" y="699"/>
                    <a:pt x="83" y="723"/>
                    <a:pt x="84" y="740"/>
                  </a:cubicBezTo>
                  <a:cubicBezTo>
                    <a:pt x="87" y="780"/>
                    <a:pt x="65" y="825"/>
                    <a:pt x="78" y="858"/>
                  </a:cubicBezTo>
                  <a:cubicBezTo>
                    <a:pt x="72" y="878"/>
                    <a:pt x="67" y="916"/>
                    <a:pt x="64" y="937"/>
                  </a:cubicBezTo>
                  <a:cubicBezTo>
                    <a:pt x="60" y="968"/>
                    <a:pt x="58" y="998"/>
                    <a:pt x="56" y="1026"/>
                  </a:cubicBezTo>
                  <a:cubicBezTo>
                    <a:pt x="54" y="1057"/>
                    <a:pt x="49" y="1096"/>
                    <a:pt x="46" y="1132"/>
                  </a:cubicBezTo>
                  <a:cubicBezTo>
                    <a:pt x="43" y="1169"/>
                    <a:pt x="32" y="1204"/>
                    <a:pt x="52" y="1233"/>
                  </a:cubicBezTo>
                  <a:cubicBezTo>
                    <a:pt x="101" y="1253"/>
                    <a:pt x="164" y="1257"/>
                    <a:pt x="223" y="1258"/>
                  </a:cubicBezTo>
                  <a:close/>
                  <a:moveTo>
                    <a:pt x="141" y="1279"/>
                  </a:moveTo>
                  <a:cubicBezTo>
                    <a:pt x="159" y="1281"/>
                    <a:pt x="176" y="1286"/>
                    <a:pt x="193" y="1289"/>
                  </a:cubicBezTo>
                  <a:cubicBezTo>
                    <a:pt x="203" y="1290"/>
                    <a:pt x="214" y="1288"/>
                    <a:pt x="224" y="1290"/>
                  </a:cubicBezTo>
                  <a:cubicBezTo>
                    <a:pt x="270" y="1298"/>
                    <a:pt x="315" y="1305"/>
                    <a:pt x="351" y="1312"/>
                  </a:cubicBezTo>
                  <a:cubicBezTo>
                    <a:pt x="366" y="1315"/>
                    <a:pt x="380" y="1316"/>
                    <a:pt x="395" y="1318"/>
                  </a:cubicBezTo>
                  <a:cubicBezTo>
                    <a:pt x="412" y="1321"/>
                    <a:pt x="428" y="1320"/>
                    <a:pt x="446" y="1321"/>
                  </a:cubicBezTo>
                  <a:cubicBezTo>
                    <a:pt x="471" y="1322"/>
                    <a:pt x="495" y="1328"/>
                    <a:pt x="519" y="1332"/>
                  </a:cubicBezTo>
                  <a:cubicBezTo>
                    <a:pt x="538" y="1335"/>
                    <a:pt x="556" y="1335"/>
                    <a:pt x="575" y="1336"/>
                  </a:cubicBezTo>
                  <a:cubicBezTo>
                    <a:pt x="590" y="1337"/>
                    <a:pt x="605" y="1341"/>
                    <a:pt x="620" y="1342"/>
                  </a:cubicBezTo>
                  <a:cubicBezTo>
                    <a:pt x="644" y="1343"/>
                    <a:pt x="673" y="1337"/>
                    <a:pt x="694" y="1339"/>
                  </a:cubicBezTo>
                  <a:cubicBezTo>
                    <a:pt x="710" y="1340"/>
                    <a:pt x="725" y="1350"/>
                    <a:pt x="739" y="1350"/>
                  </a:cubicBezTo>
                  <a:cubicBezTo>
                    <a:pt x="742" y="1350"/>
                    <a:pt x="750" y="1346"/>
                    <a:pt x="761" y="1343"/>
                  </a:cubicBezTo>
                  <a:cubicBezTo>
                    <a:pt x="769" y="1342"/>
                    <a:pt x="777" y="1342"/>
                    <a:pt x="784" y="1340"/>
                  </a:cubicBezTo>
                  <a:cubicBezTo>
                    <a:pt x="818" y="1331"/>
                    <a:pt x="842" y="1280"/>
                    <a:pt x="848" y="1242"/>
                  </a:cubicBezTo>
                  <a:cubicBezTo>
                    <a:pt x="864" y="1143"/>
                    <a:pt x="867" y="1044"/>
                    <a:pt x="879" y="932"/>
                  </a:cubicBezTo>
                  <a:cubicBezTo>
                    <a:pt x="888" y="841"/>
                    <a:pt x="890" y="780"/>
                    <a:pt x="903" y="701"/>
                  </a:cubicBezTo>
                  <a:cubicBezTo>
                    <a:pt x="909" y="661"/>
                    <a:pt x="911" y="622"/>
                    <a:pt x="917" y="583"/>
                  </a:cubicBezTo>
                  <a:cubicBezTo>
                    <a:pt x="926" y="517"/>
                    <a:pt x="928" y="449"/>
                    <a:pt x="936" y="385"/>
                  </a:cubicBezTo>
                  <a:cubicBezTo>
                    <a:pt x="939" y="362"/>
                    <a:pt x="943" y="337"/>
                    <a:pt x="947" y="319"/>
                  </a:cubicBezTo>
                  <a:cubicBezTo>
                    <a:pt x="949" y="312"/>
                    <a:pt x="950" y="302"/>
                    <a:pt x="952" y="294"/>
                  </a:cubicBezTo>
                  <a:cubicBezTo>
                    <a:pt x="956" y="270"/>
                    <a:pt x="960" y="239"/>
                    <a:pt x="964" y="213"/>
                  </a:cubicBezTo>
                  <a:cubicBezTo>
                    <a:pt x="966" y="204"/>
                    <a:pt x="969" y="197"/>
                    <a:pt x="970" y="189"/>
                  </a:cubicBezTo>
                  <a:cubicBezTo>
                    <a:pt x="973" y="157"/>
                    <a:pt x="960" y="134"/>
                    <a:pt x="945" y="120"/>
                  </a:cubicBezTo>
                  <a:cubicBezTo>
                    <a:pt x="944" y="119"/>
                    <a:pt x="944" y="119"/>
                    <a:pt x="943" y="119"/>
                  </a:cubicBezTo>
                  <a:cubicBezTo>
                    <a:pt x="943" y="121"/>
                    <a:pt x="943" y="122"/>
                    <a:pt x="942" y="123"/>
                  </a:cubicBezTo>
                  <a:cubicBezTo>
                    <a:pt x="935" y="129"/>
                    <a:pt x="941" y="142"/>
                    <a:pt x="940" y="151"/>
                  </a:cubicBezTo>
                  <a:cubicBezTo>
                    <a:pt x="939" y="168"/>
                    <a:pt x="934" y="184"/>
                    <a:pt x="933" y="199"/>
                  </a:cubicBezTo>
                  <a:cubicBezTo>
                    <a:pt x="931" y="239"/>
                    <a:pt x="928" y="283"/>
                    <a:pt x="924" y="323"/>
                  </a:cubicBezTo>
                  <a:cubicBezTo>
                    <a:pt x="920" y="357"/>
                    <a:pt x="916" y="395"/>
                    <a:pt x="912" y="422"/>
                  </a:cubicBezTo>
                  <a:cubicBezTo>
                    <a:pt x="907" y="460"/>
                    <a:pt x="905" y="495"/>
                    <a:pt x="897" y="527"/>
                  </a:cubicBezTo>
                  <a:cubicBezTo>
                    <a:pt x="894" y="593"/>
                    <a:pt x="884" y="644"/>
                    <a:pt x="877" y="702"/>
                  </a:cubicBezTo>
                  <a:cubicBezTo>
                    <a:pt x="872" y="750"/>
                    <a:pt x="873" y="800"/>
                    <a:pt x="859" y="852"/>
                  </a:cubicBezTo>
                  <a:cubicBezTo>
                    <a:pt x="860" y="880"/>
                    <a:pt x="857" y="906"/>
                    <a:pt x="854" y="932"/>
                  </a:cubicBezTo>
                  <a:cubicBezTo>
                    <a:pt x="844" y="999"/>
                    <a:pt x="843" y="1076"/>
                    <a:pt x="834" y="1143"/>
                  </a:cubicBezTo>
                  <a:cubicBezTo>
                    <a:pt x="831" y="1165"/>
                    <a:pt x="825" y="1187"/>
                    <a:pt x="827" y="1209"/>
                  </a:cubicBezTo>
                  <a:cubicBezTo>
                    <a:pt x="823" y="1207"/>
                    <a:pt x="823" y="1219"/>
                    <a:pt x="820" y="1223"/>
                  </a:cubicBezTo>
                  <a:cubicBezTo>
                    <a:pt x="821" y="1232"/>
                    <a:pt x="812" y="1245"/>
                    <a:pt x="814" y="1255"/>
                  </a:cubicBezTo>
                  <a:cubicBezTo>
                    <a:pt x="807" y="1267"/>
                    <a:pt x="803" y="1283"/>
                    <a:pt x="799" y="1298"/>
                  </a:cubicBezTo>
                  <a:cubicBezTo>
                    <a:pt x="783" y="1312"/>
                    <a:pt x="757" y="1335"/>
                    <a:pt x="732" y="1335"/>
                  </a:cubicBezTo>
                  <a:cubicBezTo>
                    <a:pt x="728" y="1335"/>
                    <a:pt x="723" y="1331"/>
                    <a:pt x="718" y="1331"/>
                  </a:cubicBezTo>
                  <a:cubicBezTo>
                    <a:pt x="712" y="1330"/>
                    <a:pt x="706" y="1333"/>
                    <a:pt x="701" y="1332"/>
                  </a:cubicBezTo>
                  <a:cubicBezTo>
                    <a:pt x="696" y="1331"/>
                    <a:pt x="692" y="1326"/>
                    <a:pt x="687" y="1325"/>
                  </a:cubicBezTo>
                  <a:cubicBezTo>
                    <a:pt x="680" y="1323"/>
                    <a:pt x="671" y="1324"/>
                    <a:pt x="662" y="1322"/>
                  </a:cubicBezTo>
                  <a:cubicBezTo>
                    <a:pt x="655" y="1321"/>
                    <a:pt x="649" y="1318"/>
                    <a:pt x="642" y="1317"/>
                  </a:cubicBezTo>
                  <a:cubicBezTo>
                    <a:pt x="636" y="1316"/>
                    <a:pt x="628" y="1317"/>
                    <a:pt x="621" y="1317"/>
                  </a:cubicBezTo>
                  <a:cubicBezTo>
                    <a:pt x="601" y="1315"/>
                    <a:pt x="579" y="1307"/>
                    <a:pt x="557" y="1305"/>
                  </a:cubicBezTo>
                  <a:cubicBezTo>
                    <a:pt x="534" y="1304"/>
                    <a:pt x="511" y="1302"/>
                    <a:pt x="490" y="1300"/>
                  </a:cubicBezTo>
                  <a:cubicBezTo>
                    <a:pt x="475" y="1299"/>
                    <a:pt x="457" y="1295"/>
                    <a:pt x="448" y="1301"/>
                  </a:cubicBezTo>
                  <a:cubicBezTo>
                    <a:pt x="439" y="1294"/>
                    <a:pt x="426" y="1294"/>
                    <a:pt x="414" y="1293"/>
                  </a:cubicBezTo>
                  <a:cubicBezTo>
                    <a:pt x="402" y="1291"/>
                    <a:pt x="389" y="1290"/>
                    <a:pt x="376" y="1289"/>
                  </a:cubicBezTo>
                  <a:cubicBezTo>
                    <a:pt x="352" y="1286"/>
                    <a:pt x="328" y="1278"/>
                    <a:pt x="304" y="1277"/>
                  </a:cubicBezTo>
                  <a:cubicBezTo>
                    <a:pt x="259" y="1276"/>
                    <a:pt x="201" y="1270"/>
                    <a:pt x="162" y="1266"/>
                  </a:cubicBezTo>
                  <a:cubicBezTo>
                    <a:pt x="150" y="1265"/>
                    <a:pt x="137" y="1265"/>
                    <a:pt x="126" y="1263"/>
                  </a:cubicBezTo>
                  <a:cubicBezTo>
                    <a:pt x="95" y="1258"/>
                    <a:pt x="77" y="1265"/>
                    <a:pt x="57" y="1261"/>
                  </a:cubicBezTo>
                  <a:cubicBezTo>
                    <a:pt x="54" y="1256"/>
                    <a:pt x="49" y="1254"/>
                    <a:pt x="43" y="1252"/>
                  </a:cubicBezTo>
                  <a:cubicBezTo>
                    <a:pt x="29" y="1232"/>
                    <a:pt x="24" y="1208"/>
                    <a:pt x="28" y="1182"/>
                  </a:cubicBezTo>
                  <a:cubicBezTo>
                    <a:pt x="21" y="1202"/>
                    <a:pt x="20" y="1234"/>
                    <a:pt x="31" y="1259"/>
                  </a:cubicBezTo>
                  <a:cubicBezTo>
                    <a:pt x="67" y="1272"/>
                    <a:pt x="103" y="1275"/>
                    <a:pt x="141" y="12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172"/>
            <p:cNvSpPr>
              <a:spLocks noEditPoints="1"/>
            </p:cNvSpPr>
            <p:nvPr/>
          </p:nvSpPr>
          <p:spPr bwMode="auto">
            <a:xfrm>
              <a:off x="7600950" y="1925638"/>
              <a:ext cx="217488" cy="60325"/>
            </a:xfrm>
            <a:custGeom>
              <a:avLst/>
              <a:gdLst>
                <a:gd name="T0" fmla="*/ 320 w 336"/>
                <a:gd name="T1" fmla="*/ 88 h 95"/>
                <a:gd name="T2" fmla="*/ 224 w 336"/>
                <a:gd name="T3" fmla="*/ 78 h 95"/>
                <a:gd name="T4" fmla="*/ 121 w 336"/>
                <a:gd name="T5" fmla="*/ 76 h 95"/>
                <a:gd name="T6" fmla="*/ 64 w 336"/>
                <a:gd name="T7" fmla="*/ 70 h 95"/>
                <a:gd name="T8" fmla="*/ 33 w 336"/>
                <a:gd name="T9" fmla="*/ 71 h 95"/>
                <a:gd name="T10" fmla="*/ 8 w 336"/>
                <a:gd name="T11" fmla="*/ 56 h 95"/>
                <a:gd name="T12" fmla="*/ 4 w 336"/>
                <a:gd name="T13" fmla="*/ 21 h 95"/>
                <a:gd name="T14" fmla="*/ 82 w 336"/>
                <a:gd name="T15" fmla="*/ 13 h 95"/>
                <a:gd name="T16" fmla="*/ 191 w 336"/>
                <a:gd name="T17" fmla="*/ 20 h 95"/>
                <a:gd name="T18" fmla="*/ 274 w 336"/>
                <a:gd name="T19" fmla="*/ 25 h 95"/>
                <a:gd name="T20" fmla="*/ 333 w 336"/>
                <a:gd name="T21" fmla="*/ 52 h 95"/>
                <a:gd name="T22" fmla="*/ 334 w 336"/>
                <a:gd name="T23" fmla="*/ 69 h 95"/>
                <a:gd name="T24" fmla="*/ 320 w 336"/>
                <a:gd name="T25" fmla="*/ 88 h 95"/>
                <a:gd name="T26" fmla="*/ 19 w 336"/>
                <a:gd name="T27" fmla="*/ 45 h 95"/>
                <a:gd name="T28" fmla="*/ 33 w 336"/>
                <a:gd name="T29" fmla="*/ 41 h 95"/>
                <a:gd name="T30" fmla="*/ 35 w 336"/>
                <a:gd name="T31" fmla="*/ 25 h 95"/>
                <a:gd name="T32" fmla="*/ 19 w 336"/>
                <a:gd name="T33" fmla="*/ 45 h 95"/>
                <a:gd name="T34" fmla="*/ 50 w 336"/>
                <a:gd name="T35" fmla="*/ 43 h 95"/>
                <a:gd name="T36" fmla="*/ 54 w 336"/>
                <a:gd name="T37" fmla="*/ 25 h 95"/>
                <a:gd name="T38" fmla="*/ 43 w 336"/>
                <a:gd name="T39" fmla="*/ 24 h 95"/>
                <a:gd name="T40" fmla="*/ 50 w 336"/>
                <a:gd name="T41" fmla="*/ 43 h 95"/>
                <a:gd name="T42" fmla="*/ 64 w 336"/>
                <a:gd name="T43" fmla="*/ 27 h 95"/>
                <a:gd name="T44" fmla="*/ 65 w 336"/>
                <a:gd name="T45" fmla="*/ 43 h 95"/>
                <a:gd name="T46" fmla="*/ 81 w 336"/>
                <a:gd name="T47" fmla="*/ 41 h 95"/>
                <a:gd name="T48" fmla="*/ 79 w 336"/>
                <a:gd name="T49" fmla="*/ 28 h 95"/>
                <a:gd name="T50" fmla="*/ 64 w 336"/>
                <a:gd name="T51" fmla="*/ 27 h 95"/>
                <a:gd name="T52" fmla="*/ 89 w 336"/>
                <a:gd name="T53" fmla="*/ 29 h 95"/>
                <a:gd name="T54" fmla="*/ 92 w 336"/>
                <a:gd name="T55" fmla="*/ 45 h 95"/>
                <a:gd name="T56" fmla="*/ 113 w 336"/>
                <a:gd name="T57" fmla="*/ 49 h 95"/>
                <a:gd name="T58" fmla="*/ 116 w 336"/>
                <a:gd name="T59" fmla="*/ 31 h 95"/>
                <a:gd name="T60" fmla="*/ 89 w 336"/>
                <a:gd name="T61" fmla="*/ 29 h 95"/>
                <a:gd name="T62" fmla="*/ 189 w 336"/>
                <a:gd name="T63" fmla="*/ 31 h 95"/>
                <a:gd name="T64" fmla="*/ 190 w 336"/>
                <a:gd name="T65" fmla="*/ 57 h 95"/>
                <a:gd name="T66" fmla="*/ 205 w 336"/>
                <a:gd name="T67" fmla="*/ 28 h 95"/>
                <a:gd name="T68" fmla="*/ 189 w 336"/>
                <a:gd name="T69" fmla="*/ 31 h 95"/>
                <a:gd name="T70" fmla="*/ 218 w 336"/>
                <a:gd name="T71" fmla="*/ 60 h 95"/>
                <a:gd name="T72" fmla="*/ 236 w 336"/>
                <a:gd name="T73" fmla="*/ 62 h 95"/>
                <a:gd name="T74" fmla="*/ 232 w 336"/>
                <a:gd name="T75" fmla="*/ 29 h 95"/>
                <a:gd name="T76" fmla="*/ 212 w 336"/>
                <a:gd name="T77" fmla="*/ 28 h 95"/>
                <a:gd name="T78" fmla="*/ 218 w 336"/>
                <a:gd name="T79" fmla="*/ 60 h 95"/>
                <a:gd name="T80" fmla="*/ 156 w 336"/>
                <a:gd name="T81" fmla="*/ 32 h 95"/>
                <a:gd name="T82" fmla="*/ 161 w 336"/>
                <a:gd name="T83" fmla="*/ 55 h 95"/>
                <a:gd name="T84" fmla="*/ 176 w 336"/>
                <a:gd name="T85" fmla="*/ 56 h 95"/>
                <a:gd name="T86" fmla="*/ 179 w 336"/>
                <a:gd name="T87" fmla="*/ 29 h 95"/>
                <a:gd name="T88" fmla="*/ 156 w 336"/>
                <a:gd name="T89" fmla="*/ 32 h 95"/>
                <a:gd name="T90" fmla="*/ 252 w 336"/>
                <a:gd name="T91" fmla="*/ 64 h 95"/>
                <a:gd name="T92" fmla="*/ 264 w 336"/>
                <a:gd name="T93" fmla="*/ 64 h 95"/>
                <a:gd name="T94" fmla="*/ 273 w 336"/>
                <a:gd name="T95" fmla="*/ 35 h 95"/>
                <a:gd name="T96" fmla="*/ 240 w 336"/>
                <a:gd name="T97" fmla="*/ 29 h 95"/>
                <a:gd name="T98" fmla="*/ 252 w 336"/>
                <a:gd name="T99" fmla="*/ 64 h 95"/>
                <a:gd name="T100" fmla="*/ 126 w 336"/>
                <a:gd name="T101" fmla="*/ 50 h 95"/>
                <a:gd name="T102" fmla="*/ 149 w 336"/>
                <a:gd name="T103" fmla="*/ 53 h 95"/>
                <a:gd name="T104" fmla="*/ 148 w 336"/>
                <a:gd name="T105" fmla="*/ 32 h 95"/>
                <a:gd name="T106" fmla="*/ 126 w 336"/>
                <a:gd name="T107" fmla="*/ 32 h 95"/>
                <a:gd name="T108" fmla="*/ 126 w 336"/>
                <a:gd name="T109" fmla="*/ 50 h 95"/>
                <a:gd name="T110" fmla="*/ 281 w 336"/>
                <a:gd name="T111" fmla="*/ 64 h 95"/>
                <a:gd name="T112" fmla="*/ 295 w 336"/>
                <a:gd name="T113" fmla="*/ 66 h 95"/>
                <a:gd name="T114" fmla="*/ 299 w 336"/>
                <a:gd name="T115" fmla="*/ 36 h 95"/>
                <a:gd name="T116" fmla="*/ 281 w 336"/>
                <a:gd name="T117" fmla="*/ 35 h 95"/>
                <a:gd name="T118" fmla="*/ 281 w 336"/>
                <a:gd name="T119" fmla="*/ 64 h 95"/>
                <a:gd name="T120" fmla="*/ 310 w 336"/>
                <a:gd name="T121" fmla="*/ 66 h 95"/>
                <a:gd name="T122" fmla="*/ 305 w 336"/>
                <a:gd name="T123" fmla="*/ 39 h 95"/>
                <a:gd name="T124" fmla="*/ 310 w 336"/>
                <a:gd name="T125" fmla="*/ 6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6" h="95">
                  <a:moveTo>
                    <a:pt x="320" y="88"/>
                  </a:moveTo>
                  <a:cubicBezTo>
                    <a:pt x="289" y="95"/>
                    <a:pt x="258" y="80"/>
                    <a:pt x="224" y="78"/>
                  </a:cubicBezTo>
                  <a:cubicBezTo>
                    <a:pt x="192" y="76"/>
                    <a:pt x="158" y="81"/>
                    <a:pt x="121" y="76"/>
                  </a:cubicBezTo>
                  <a:cubicBezTo>
                    <a:pt x="102" y="73"/>
                    <a:pt x="83" y="69"/>
                    <a:pt x="64" y="70"/>
                  </a:cubicBezTo>
                  <a:cubicBezTo>
                    <a:pt x="56" y="70"/>
                    <a:pt x="46" y="72"/>
                    <a:pt x="33" y="71"/>
                  </a:cubicBezTo>
                  <a:cubicBezTo>
                    <a:pt x="22" y="66"/>
                    <a:pt x="17" y="61"/>
                    <a:pt x="8" y="56"/>
                  </a:cubicBezTo>
                  <a:cubicBezTo>
                    <a:pt x="6" y="45"/>
                    <a:pt x="0" y="35"/>
                    <a:pt x="4" y="21"/>
                  </a:cubicBezTo>
                  <a:cubicBezTo>
                    <a:pt x="22" y="0"/>
                    <a:pt x="54" y="17"/>
                    <a:pt x="82" y="13"/>
                  </a:cubicBezTo>
                  <a:cubicBezTo>
                    <a:pt x="115" y="21"/>
                    <a:pt x="153" y="22"/>
                    <a:pt x="191" y="20"/>
                  </a:cubicBezTo>
                  <a:cubicBezTo>
                    <a:pt x="223" y="18"/>
                    <a:pt x="247" y="22"/>
                    <a:pt x="274" y="25"/>
                  </a:cubicBezTo>
                  <a:cubicBezTo>
                    <a:pt x="302" y="28"/>
                    <a:pt x="323" y="31"/>
                    <a:pt x="333" y="52"/>
                  </a:cubicBezTo>
                  <a:cubicBezTo>
                    <a:pt x="336" y="59"/>
                    <a:pt x="333" y="64"/>
                    <a:pt x="334" y="69"/>
                  </a:cubicBezTo>
                  <a:cubicBezTo>
                    <a:pt x="329" y="78"/>
                    <a:pt x="322" y="78"/>
                    <a:pt x="320" y="88"/>
                  </a:cubicBezTo>
                  <a:close/>
                  <a:moveTo>
                    <a:pt x="19" y="45"/>
                  </a:moveTo>
                  <a:cubicBezTo>
                    <a:pt x="26" y="41"/>
                    <a:pt x="28" y="45"/>
                    <a:pt x="33" y="41"/>
                  </a:cubicBezTo>
                  <a:cubicBezTo>
                    <a:pt x="32" y="36"/>
                    <a:pt x="34" y="31"/>
                    <a:pt x="35" y="25"/>
                  </a:cubicBezTo>
                  <a:cubicBezTo>
                    <a:pt x="22" y="21"/>
                    <a:pt x="9" y="33"/>
                    <a:pt x="19" y="45"/>
                  </a:cubicBezTo>
                  <a:close/>
                  <a:moveTo>
                    <a:pt x="50" y="43"/>
                  </a:moveTo>
                  <a:cubicBezTo>
                    <a:pt x="54" y="37"/>
                    <a:pt x="54" y="34"/>
                    <a:pt x="54" y="25"/>
                  </a:cubicBezTo>
                  <a:cubicBezTo>
                    <a:pt x="49" y="26"/>
                    <a:pt x="48" y="23"/>
                    <a:pt x="43" y="24"/>
                  </a:cubicBezTo>
                  <a:cubicBezTo>
                    <a:pt x="40" y="31"/>
                    <a:pt x="43" y="42"/>
                    <a:pt x="50" y="43"/>
                  </a:cubicBezTo>
                  <a:close/>
                  <a:moveTo>
                    <a:pt x="64" y="27"/>
                  </a:moveTo>
                  <a:cubicBezTo>
                    <a:pt x="62" y="31"/>
                    <a:pt x="65" y="41"/>
                    <a:pt x="65" y="43"/>
                  </a:cubicBezTo>
                  <a:cubicBezTo>
                    <a:pt x="71" y="40"/>
                    <a:pt x="78" y="45"/>
                    <a:pt x="81" y="41"/>
                  </a:cubicBezTo>
                  <a:cubicBezTo>
                    <a:pt x="79" y="37"/>
                    <a:pt x="82" y="33"/>
                    <a:pt x="79" y="28"/>
                  </a:cubicBezTo>
                  <a:cubicBezTo>
                    <a:pt x="75" y="27"/>
                    <a:pt x="67" y="25"/>
                    <a:pt x="64" y="27"/>
                  </a:cubicBezTo>
                  <a:close/>
                  <a:moveTo>
                    <a:pt x="89" y="29"/>
                  </a:moveTo>
                  <a:cubicBezTo>
                    <a:pt x="87" y="33"/>
                    <a:pt x="94" y="38"/>
                    <a:pt x="92" y="45"/>
                  </a:cubicBezTo>
                  <a:cubicBezTo>
                    <a:pt x="99" y="47"/>
                    <a:pt x="103" y="50"/>
                    <a:pt x="113" y="49"/>
                  </a:cubicBezTo>
                  <a:cubicBezTo>
                    <a:pt x="113" y="42"/>
                    <a:pt x="117" y="39"/>
                    <a:pt x="116" y="31"/>
                  </a:cubicBezTo>
                  <a:cubicBezTo>
                    <a:pt x="106" y="32"/>
                    <a:pt x="95" y="28"/>
                    <a:pt x="89" y="29"/>
                  </a:cubicBezTo>
                  <a:close/>
                  <a:moveTo>
                    <a:pt x="189" y="31"/>
                  </a:moveTo>
                  <a:cubicBezTo>
                    <a:pt x="189" y="42"/>
                    <a:pt x="191" y="48"/>
                    <a:pt x="190" y="57"/>
                  </a:cubicBezTo>
                  <a:cubicBezTo>
                    <a:pt x="208" y="69"/>
                    <a:pt x="206" y="43"/>
                    <a:pt x="205" y="28"/>
                  </a:cubicBezTo>
                  <a:cubicBezTo>
                    <a:pt x="200" y="31"/>
                    <a:pt x="191" y="29"/>
                    <a:pt x="189" y="31"/>
                  </a:cubicBezTo>
                  <a:close/>
                  <a:moveTo>
                    <a:pt x="218" y="60"/>
                  </a:moveTo>
                  <a:cubicBezTo>
                    <a:pt x="224" y="62"/>
                    <a:pt x="228" y="60"/>
                    <a:pt x="236" y="62"/>
                  </a:cubicBezTo>
                  <a:cubicBezTo>
                    <a:pt x="235" y="54"/>
                    <a:pt x="233" y="37"/>
                    <a:pt x="232" y="29"/>
                  </a:cubicBezTo>
                  <a:cubicBezTo>
                    <a:pt x="225" y="30"/>
                    <a:pt x="218" y="29"/>
                    <a:pt x="212" y="28"/>
                  </a:cubicBezTo>
                  <a:cubicBezTo>
                    <a:pt x="214" y="39"/>
                    <a:pt x="216" y="49"/>
                    <a:pt x="218" y="60"/>
                  </a:cubicBezTo>
                  <a:close/>
                  <a:moveTo>
                    <a:pt x="156" y="32"/>
                  </a:moveTo>
                  <a:cubicBezTo>
                    <a:pt x="157" y="40"/>
                    <a:pt x="159" y="48"/>
                    <a:pt x="161" y="55"/>
                  </a:cubicBezTo>
                  <a:cubicBezTo>
                    <a:pt x="163" y="56"/>
                    <a:pt x="169" y="56"/>
                    <a:pt x="176" y="56"/>
                  </a:cubicBezTo>
                  <a:cubicBezTo>
                    <a:pt x="179" y="51"/>
                    <a:pt x="183" y="39"/>
                    <a:pt x="179" y="29"/>
                  </a:cubicBezTo>
                  <a:cubicBezTo>
                    <a:pt x="171" y="31"/>
                    <a:pt x="163" y="34"/>
                    <a:pt x="156" y="32"/>
                  </a:cubicBezTo>
                  <a:close/>
                  <a:moveTo>
                    <a:pt x="252" y="64"/>
                  </a:moveTo>
                  <a:cubicBezTo>
                    <a:pt x="255" y="60"/>
                    <a:pt x="259" y="66"/>
                    <a:pt x="264" y="64"/>
                  </a:cubicBezTo>
                  <a:cubicBezTo>
                    <a:pt x="270" y="57"/>
                    <a:pt x="273" y="48"/>
                    <a:pt x="273" y="35"/>
                  </a:cubicBezTo>
                  <a:cubicBezTo>
                    <a:pt x="262" y="32"/>
                    <a:pt x="255" y="32"/>
                    <a:pt x="240" y="29"/>
                  </a:cubicBezTo>
                  <a:cubicBezTo>
                    <a:pt x="243" y="42"/>
                    <a:pt x="248" y="58"/>
                    <a:pt x="252" y="64"/>
                  </a:cubicBezTo>
                  <a:close/>
                  <a:moveTo>
                    <a:pt x="126" y="50"/>
                  </a:moveTo>
                  <a:cubicBezTo>
                    <a:pt x="131" y="51"/>
                    <a:pt x="145" y="51"/>
                    <a:pt x="149" y="53"/>
                  </a:cubicBezTo>
                  <a:cubicBezTo>
                    <a:pt x="148" y="47"/>
                    <a:pt x="148" y="42"/>
                    <a:pt x="148" y="32"/>
                  </a:cubicBezTo>
                  <a:cubicBezTo>
                    <a:pt x="138" y="32"/>
                    <a:pt x="135" y="33"/>
                    <a:pt x="126" y="32"/>
                  </a:cubicBezTo>
                  <a:cubicBezTo>
                    <a:pt x="125" y="41"/>
                    <a:pt x="128" y="44"/>
                    <a:pt x="126" y="50"/>
                  </a:cubicBezTo>
                  <a:close/>
                  <a:moveTo>
                    <a:pt x="281" y="64"/>
                  </a:moveTo>
                  <a:cubicBezTo>
                    <a:pt x="287" y="66"/>
                    <a:pt x="288" y="64"/>
                    <a:pt x="295" y="66"/>
                  </a:cubicBezTo>
                  <a:cubicBezTo>
                    <a:pt x="299" y="57"/>
                    <a:pt x="299" y="51"/>
                    <a:pt x="299" y="36"/>
                  </a:cubicBezTo>
                  <a:cubicBezTo>
                    <a:pt x="292" y="34"/>
                    <a:pt x="287" y="37"/>
                    <a:pt x="281" y="35"/>
                  </a:cubicBezTo>
                  <a:cubicBezTo>
                    <a:pt x="282" y="46"/>
                    <a:pt x="279" y="57"/>
                    <a:pt x="281" y="64"/>
                  </a:cubicBezTo>
                  <a:close/>
                  <a:moveTo>
                    <a:pt x="310" y="66"/>
                  </a:moveTo>
                  <a:cubicBezTo>
                    <a:pt x="322" y="57"/>
                    <a:pt x="315" y="45"/>
                    <a:pt x="305" y="39"/>
                  </a:cubicBezTo>
                  <a:cubicBezTo>
                    <a:pt x="308" y="46"/>
                    <a:pt x="305" y="60"/>
                    <a:pt x="310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173"/>
            <p:cNvSpPr>
              <a:spLocks noEditPoints="1"/>
            </p:cNvSpPr>
            <p:nvPr/>
          </p:nvSpPr>
          <p:spPr bwMode="auto">
            <a:xfrm>
              <a:off x="7431088" y="2282825"/>
              <a:ext cx="92075" cy="63500"/>
            </a:xfrm>
            <a:custGeom>
              <a:avLst/>
              <a:gdLst>
                <a:gd name="T0" fmla="*/ 144 w 144"/>
                <a:gd name="T1" fmla="*/ 32 h 98"/>
                <a:gd name="T2" fmla="*/ 131 w 144"/>
                <a:gd name="T3" fmla="*/ 94 h 98"/>
                <a:gd name="T4" fmla="*/ 117 w 144"/>
                <a:gd name="T5" fmla="*/ 98 h 98"/>
                <a:gd name="T6" fmla="*/ 44 w 144"/>
                <a:gd name="T7" fmla="*/ 84 h 98"/>
                <a:gd name="T8" fmla="*/ 9 w 144"/>
                <a:gd name="T9" fmla="*/ 83 h 98"/>
                <a:gd name="T10" fmla="*/ 7 w 144"/>
                <a:gd name="T11" fmla="*/ 41 h 98"/>
                <a:gd name="T12" fmla="*/ 18 w 144"/>
                <a:gd name="T13" fmla="*/ 7 h 98"/>
                <a:gd name="T14" fmla="*/ 96 w 144"/>
                <a:gd name="T15" fmla="*/ 11 h 98"/>
                <a:gd name="T16" fmla="*/ 127 w 144"/>
                <a:gd name="T17" fmla="*/ 14 h 98"/>
                <a:gd name="T18" fmla="*/ 144 w 144"/>
                <a:gd name="T19" fmla="*/ 32 h 98"/>
                <a:gd name="T20" fmla="*/ 29 w 144"/>
                <a:gd name="T21" fmla="*/ 17 h 98"/>
                <a:gd name="T22" fmla="*/ 15 w 144"/>
                <a:gd name="T23" fmla="*/ 63 h 98"/>
                <a:gd name="T24" fmla="*/ 120 w 144"/>
                <a:gd name="T25" fmla="*/ 83 h 98"/>
                <a:gd name="T26" fmla="*/ 127 w 144"/>
                <a:gd name="T27" fmla="*/ 28 h 98"/>
                <a:gd name="T28" fmla="*/ 29 w 144"/>
                <a:gd name="T29" fmla="*/ 1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4" h="98">
                  <a:moveTo>
                    <a:pt x="144" y="32"/>
                  </a:moveTo>
                  <a:cubicBezTo>
                    <a:pt x="132" y="53"/>
                    <a:pt x="137" y="75"/>
                    <a:pt x="131" y="94"/>
                  </a:cubicBezTo>
                  <a:cubicBezTo>
                    <a:pt x="126" y="95"/>
                    <a:pt x="121" y="96"/>
                    <a:pt x="117" y="98"/>
                  </a:cubicBezTo>
                  <a:cubicBezTo>
                    <a:pt x="93" y="94"/>
                    <a:pt x="69" y="86"/>
                    <a:pt x="44" y="84"/>
                  </a:cubicBezTo>
                  <a:cubicBezTo>
                    <a:pt x="30" y="83"/>
                    <a:pt x="19" y="89"/>
                    <a:pt x="9" y="83"/>
                  </a:cubicBezTo>
                  <a:cubicBezTo>
                    <a:pt x="0" y="71"/>
                    <a:pt x="5" y="55"/>
                    <a:pt x="7" y="41"/>
                  </a:cubicBezTo>
                  <a:cubicBezTo>
                    <a:pt x="8" y="26"/>
                    <a:pt x="2" y="12"/>
                    <a:pt x="18" y="7"/>
                  </a:cubicBezTo>
                  <a:cubicBezTo>
                    <a:pt x="40" y="0"/>
                    <a:pt x="70" y="11"/>
                    <a:pt x="96" y="11"/>
                  </a:cubicBezTo>
                  <a:cubicBezTo>
                    <a:pt x="108" y="11"/>
                    <a:pt x="116" y="13"/>
                    <a:pt x="127" y="14"/>
                  </a:cubicBezTo>
                  <a:cubicBezTo>
                    <a:pt x="131" y="21"/>
                    <a:pt x="140" y="25"/>
                    <a:pt x="144" y="32"/>
                  </a:cubicBezTo>
                  <a:close/>
                  <a:moveTo>
                    <a:pt x="29" y="17"/>
                  </a:moveTo>
                  <a:cubicBezTo>
                    <a:pt x="18" y="26"/>
                    <a:pt x="16" y="42"/>
                    <a:pt x="15" y="63"/>
                  </a:cubicBezTo>
                  <a:cubicBezTo>
                    <a:pt x="40" y="76"/>
                    <a:pt x="88" y="79"/>
                    <a:pt x="120" y="83"/>
                  </a:cubicBezTo>
                  <a:cubicBezTo>
                    <a:pt x="128" y="67"/>
                    <a:pt x="128" y="46"/>
                    <a:pt x="127" y="28"/>
                  </a:cubicBezTo>
                  <a:cubicBezTo>
                    <a:pt x="91" y="26"/>
                    <a:pt x="68" y="19"/>
                    <a:pt x="2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174"/>
            <p:cNvSpPr>
              <a:spLocks noEditPoints="1"/>
            </p:cNvSpPr>
            <p:nvPr/>
          </p:nvSpPr>
          <p:spPr bwMode="auto">
            <a:xfrm>
              <a:off x="7531100" y="2289175"/>
              <a:ext cx="95250" cy="65088"/>
            </a:xfrm>
            <a:custGeom>
              <a:avLst/>
              <a:gdLst>
                <a:gd name="T0" fmla="*/ 149 w 149"/>
                <a:gd name="T1" fmla="*/ 32 h 101"/>
                <a:gd name="T2" fmla="*/ 135 w 149"/>
                <a:gd name="T3" fmla="*/ 96 h 101"/>
                <a:gd name="T4" fmla="*/ 15 w 149"/>
                <a:gd name="T5" fmla="*/ 94 h 101"/>
                <a:gd name="T6" fmla="*/ 5 w 149"/>
                <a:gd name="T7" fmla="*/ 38 h 101"/>
                <a:gd name="T8" fmla="*/ 110 w 149"/>
                <a:gd name="T9" fmla="*/ 20 h 101"/>
                <a:gd name="T10" fmla="*/ 149 w 149"/>
                <a:gd name="T11" fmla="*/ 32 h 101"/>
                <a:gd name="T12" fmla="*/ 20 w 149"/>
                <a:gd name="T13" fmla="*/ 80 h 101"/>
                <a:gd name="T14" fmla="*/ 83 w 149"/>
                <a:gd name="T15" fmla="*/ 85 h 101"/>
                <a:gd name="T16" fmla="*/ 132 w 149"/>
                <a:gd name="T17" fmla="*/ 76 h 101"/>
                <a:gd name="T18" fmla="*/ 134 w 149"/>
                <a:gd name="T19" fmla="*/ 38 h 101"/>
                <a:gd name="T20" fmla="*/ 132 w 149"/>
                <a:gd name="T21" fmla="*/ 35 h 101"/>
                <a:gd name="T22" fmla="*/ 100 w 149"/>
                <a:gd name="T23" fmla="*/ 32 h 101"/>
                <a:gd name="T24" fmla="*/ 118 w 149"/>
                <a:gd name="T25" fmla="*/ 56 h 101"/>
                <a:gd name="T26" fmla="*/ 109 w 149"/>
                <a:gd name="T27" fmla="*/ 64 h 101"/>
                <a:gd name="T28" fmla="*/ 123 w 149"/>
                <a:gd name="T29" fmla="*/ 76 h 101"/>
                <a:gd name="T30" fmla="*/ 102 w 149"/>
                <a:gd name="T31" fmla="*/ 73 h 101"/>
                <a:gd name="T32" fmla="*/ 88 w 149"/>
                <a:gd name="T33" fmla="*/ 74 h 101"/>
                <a:gd name="T34" fmla="*/ 96 w 149"/>
                <a:gd name="T35" fmla="*/ 31 h 101"/>
                <a:gd name="T36" fmla="*/ 20 w 149"/>
                <a:gd name="T37" fmla="*/ 80 h 101"/>
                <a:gd name="T38" fmla="*/ 97 w 149"/>
                <a:gd name="T39" fmla="*/ 45 h 101"/>
                <a:gd name="T40" fmla="*/ 97 w 149"/>
                <a:gd name="T41" fmla="*/ 52 h 101"/>
                <a:gd name="T42" fmla="*/ 106 w 149"/>
                <a:gd name="T43" fmla="*/ 45 h 101"/>
                <a:gd name="T44" fmla="*/ 97 w 149"/>
                <a:gd name="T45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01">
                  <a:moveTo>
                    <a:pt x="149" y="32"/>
                  </a:moveTo>
                  <a:cubicBezTo>
                    <a:pt x="141" y="56"/>
                    <a:pt x="149" y="80"/>
                    <a:pt x="135" y="96"/>
                  </a:cubicBezTo>
                  <a:cubicBezTo>
                    <a:pt x="105" y="101"/>
                    <a:pt x="52" y="90"/>
                    <a:pt x="15" y="94"/>
                  </a:cubicBezTo>
                  <a:cubicBezTo>
                    <a:pt x="2" y="81"/>
                    <a:pt x="2" y="57"/>
                    <a:pt x="5" y="38"/>
                  </a:cubicBezTo>
                  <a:cubicBezTo>
                    <a:pt x="11" y="0"/>
                    <a:pt x="80" y="15"/>
                    <a:pt x="110" y="20"/>
                  </a:cubicBezTo>
                  <a:cubicBezTo>
                    <a:pt x="126" y="22"/>
                    <a:pt x="140" y="21"/>
                    <a:pt x="149" y="32"/>
                  </a:cubicBezTo>
                  <a:close/>
                  <a:moveTo>
                    <a:pt x="20" y="80"/>
                  </a:moveTo>
                  <a:cubicBezTo>
                    <a:pt x="36" y="76"/>
                    <a:pt x="59" y="84"/>
                    <a:pt x="83" y="85"/>
                  </a:cubicBezTo>
                  <a:cubicBezTo>
                    <a:pt x="99" y="86"/>
                    <a:pt x="127" y="88"/>
                    <a:pt x="132" y="76"/>
                  </a:cubicBezTo>
                  <a:cubicBezTo>
                    <a:pt x="138" y="63"/>
                    <a:pt x="129" y="52"/>
                    <a:pt x="134" y="38"/>
                  </a:cubicBezTo>
                  <a:cubicBezTo>
                    <a:pt x="131" y="38"/>
                    <a:pt x="131" y="37"/>
                    <a:pt x="132" y="35"/>
                  </a:cubicBezTo>
                  <a:cubicBezTo>
                    <a:pt x="123" y="33"/>
                    <a:pt x="109" y="30"/>
                    <a:pt x="100" y="32"/>
                  </a:cubicBezTo>
                  <a:cubicBezTo>
                    <a:pt x="111" y="35"/>
                    <a:pt x="120" y="41"/>
                    <a:pt x="118" y="56"/>
                  </a:cubicBezTo>
                  <a:cubicBezTo>
                    <a:pt x="115" y="58"/>
                    <a:pt x="110" y="60"/>
                    <a:pt x="109" y="64"/>
                  </a:cubicBezTo>
                  <a:cubicBezTo>
                    <a:pt x="114" y="67"/>
                    <a:pt x="123" y="67"/>
                    <a:pt x="123" y="76"/>
                  </a:cubicBezTo>
                  <a:cubicBezTo>
                    <a:pt x="115" y="78"/>
                    <a:pt x="110" y="76"/>
                    <a:pt x="102" y="73"/>
                  </a:cubicBezTo>
                  <a:cubicBezTo>
                    <a:pt x="98" y="76"/>
                    <a:pt x="92" y="81"/>
                    <a:pt x="88" y="74"/>
                  </a:cubicBezTo>
                  <a:cubicBezTo>
                    <a:pt x="92" y="61"/>
                    <a:pt x="85" y="39"/>
                    <a:pt x="96" y="31"/>
                  </a:cubicBezTo>
                  <a:cubicBezTo>
                    <a:pt x="58" y="18"/>
                    <a:pt x="0" y="24"/>
                    <a:pt x="20" y="80"/>
                  </a:cubicBezTo>
                  <a:close/>
                  <a:moveTo>
                    <a:pt x="97" y="45"/>
                  </a:moveTo>
                  <a:cubicBezTo>
                    <a:pt x="97" y="47"/>
                    <a:pt x="97" y="49"/>
                    <a:pt x="97" y="52"/>
                  </a:cubicBezTo>
                  <a:cubicBezTo>
                    <a:pt x="102" y="51"/>
                    <a:pt x="107" y="51"/>
                    <a:pt x="106" y="45"/>
                  </a:cubicBezTo>
                  <a:cubicBezTo>
                    <a:pt x="102" y="43"/>
                    <a:pt x="102" y="43"/>
                    <a:pt x="9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75"/>
            <p:cNvSpPr/>
            <p:nvPr/>
          </p:nvSpPr>
          <p:spPr bwMode="auto">
            <a:xfrm>
              <a:off x="7483475" y="2301875"/>
              <a:ext cx="26988" cy="31750"/>
            </a:xfrm>
            <a:custGeom>
              <a:avLst/>
              <a:gdLst>
                <a:gd name="T0" fmla="*/ 33 w 43"/>
                <a:gd name="T1" fmla="*/ 21 h 50"/>
                <a:gd name="T2" fmla="*/ 21 w 43"/>
                <a:gd name="T3" fmla="*/ 16 h 50"/>
                <a:gd name="T4" fmla="*/ 12 w 43"/>
                <a:gd name="T5" fmla="*/ 28 h 50"/>
                <a:gd name="T6" fmla="*/ 33 w 43"/>
                <a:gd name="T7" fmla="*/ 35 h 50"/>
                <a:gd name="T8" fmla="*/ 35 w 43"/>
                <a:gd name="T9" fmla="*/ 38 h 50"/>
                <a:gd name="T10" fmla="*/ 10 w 43"/>
                <a:gd name="T11" fmla="*/ 44 h 50"/>
                <a:gd name="T12" fmla="*/ 3 w 43"/>
                <a:gd name="T13" fmla="*/ 13 h 50"/>
                <a:gd name="T14" fmla="*/ 33 w 43"/>
                <a:gd name="T15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0">
                  <a:moveTo>
                    <a:pt x="33" y="21"/>
                  </a:moveTo>
                  <a:cubicBezTo>
                    <a:pt x="27" y="22"/>
                    <a:pt x="27" y="15"/>
                    <a:pt x="21" y="16"/>
                  </a:cubicBezTo>
                  <a:cubicBezTo>
                    <a:pt x="14" y="16"/>
                    <a:pt x="11" y="20"/>
                    <a:pt x="12" y="28"/>
                  </a:cubicBezTo>
                  <a:cubicBezTo>
                    <a:pt x="15" y="31"/>
                    <a:pt x="27" y="35"/>
                    <a:pt x="33" y="35"/>
                  </a:cubicBezTo>
                  <a:cubicBezTo>
                    <a:pt x="33" y="37"/>
                    <a:pt x="34" y="38"/>
                    <a:pt x="35" y="38"/>
                  </a:cubicBezTo>
                  <a:cubicBezTo>
                    <a:pt x="31" y="50"/>
                    <a:pt x="14" y="43"/>
                    <a:pt x="10" y="44"/>
                  </a:cubicBezTo>
                  <a:cubicBezTo>
                    <a:pt x="3" y="37"/>
                    <a:pt x="0" y="25"/>
                    <a:pt x="3" y="13"/>
                  </a:cubicBezTo>
                  <a:cubicBezTo>
                    <a:pt x="11" y="0"/>
                    <a:pt x="43" y="1"/>
                    <a:pt x="3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76"/>
            <p:cNvSpPr/>
            <p:nvPr/>
          </p:nvSpPr>
          <p:spPr bwMode="auto">
            <a:xfrm>
              <a:off x="7545388" y="2305050"/>
              <a:ext cx="36513" cy="36513"/>
            </a:xfrm>
            <a:custGeom>
              <a:avLst/>
              <a:gdLst>
                <a:gd name="T0" fmla="*/ 23 w 56"/>
                <a:gd name="T1" fmla="*/ 24 h 56"/>
                <a:gd name="T2" fmla="*/ 10 w 56"/>
                <a:gd name="T3" fmla="*/ 49 h 56"/>
                <a:gd name="T4" fmla="*/ 2 w 56"/>
                <a:gd name="T5" fmla="*/ 46 h 56"/>
                <a:gd name="T6" fmla="*/ 0 w 56"/>
                <a:gd name="T7" fmla="*/ 42 h 56"/>
                <a:gd name="T8" fmla="*/ 21 w 56"/>
                <a:gd name="T9" fmla="*/ 4 h 56"/>
                <a:gd name="T10" fmla="*/ 34 w 56"/>
                <a:gd name="T11" fmla="*/ 27 h 56"/>
                <a:gd name="T12" fmla="*/ 48 w 56"/>
                <a:gd name="T13" fmla="*/ 11 h 56"/>
                <a:gd name="T14" fmla="*/ 55 w 56"/>
                <a:gd name="T15" fmla="*/ 56 h 56"/>
                <a:gd name="T16" fmla="*/ 46 w 56"/>
                <a:gd name="T17" fmla="*/ 56 h 56"/>
                <a:gd name="T18" fmla="*/ 44 w 56"/>
                <a:gd name="T19" fmla="*/ 30 h 56"/>
                <a:gd name="T20" fmla="*/ 28 w 56"/>
                <a:gd name="T21" fmla="*/ 46 h 56"/>
                <a:gd name="T22" fmla="*/ 23 w 56"/>
                <a:gd name="T23" fmla="*/ 2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56">
                  <a:moveTo>
                    <a:pt x="23" y="24"/>
                  </a:moveTo>
                  <a:cubicBezTo>
                    <a:pt x="16" y="30"/>
                    <a:pt x="16" y="43"/>
                    <a:pt x="10" y="49"/>
                  </a:cubicBezTo>
                  <a:cubicBezTo>
                    <a:pt x="7" y="49"/>
                    <a:pt x="4" y="47"/>
                    <a:pt x="2" y="46"/>
                  </a:cubicBezTo>
                  <a:cubicBezTo>
                    <a:pt x="2" y="44"/>
                    <a:pt x="2" y="42"/>
                    <a:pt x="0" y="42"/>
                  </a:cubicBezTo>
                  <a:cubicBezTo>
                    <a:pt x="11" y="33"/>
                    <a:pt x="14" y="17"/>
                    <a:pt x="21" y="4"/>
                  </a:cubicBezTo>
                  <a:cubicBezTo>
                    <a:pt x="37" y="0"/>
                    <a:pt x="27" y="22"/>
                    <a:pt x="34" y="27"/>
                  </a:cubicBezTo>
                  <a:cubicBezTo>
                    <a:pt x="38" y="21"/>
                    <a:pt x="40" y="14"/>
                    <a:pt x="48" y="11"/>
                  </a:cubicBezTo>
                  <a:cubicBezTo>
                    <a:pt x="56" y="21"/>
                    <a:pt x="55" y="39"/>
                    <a:pt x="55" y="56"/>
                  </a:cubicBezTo>
                  <a:cubicBezTo>
                    <a:pt x="52" y="56"/>
                    <a:pt x="49" y="56"/>
                    <a:pt x="46" y="56"/>
                  </a:cubicBezTo>
                  <a:cubicBezTo>
                    <a:pt x="47" y="49"/>
                    <a:pt x="45" y="41"/>
                    <a:pt x="44" y="30"/>
                  </a:cubicBezTo>
                  <a:cubicBezTo>
                    <a:pt x="39" y="35"/>
                    <a:pt x="37" y="49"/>
                    <a:pt x="28" y="46"/>
                  </a:cubicBezTo>
                  <a:cubicBezTo>
                    <a:pt x="22" y="39"/>
                    <a:pt x="24" y="34"/>
                    <a:pt x="2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77"/>
            <p:cNvSpPr>
              <a:spLocks noEditPoints="1"/>
            </p:cNvSpPr>
            <p:nvPr/>
          </p:nvSpPr>
          <p:spPr bwMode="auto">
            <a:xfrm>
              <a:off x="7718425" y="2308225"/>
              <a:ext cx="98425" cy="65088"/>
            </a:xfrm>
            <a:custGeom>
              <a:avLst/>
              <a:gdLst>
                <a:gd name="T0" fmla="*/ 152 w 153"/>
                <a:gd name="T1" fmla="*/ 25 h 102"/>
                <a:gd name="T2" fmla="*/ 149 w 153"/>
                <a:gd name="T3" fmla="*/ 91 h 102"/>
                <a:gd name="T4" fmla="*/ 116 w 153"/>
                <a:gd name="T5" fmla="*/ 102 h 102"/>
                <a:gd name="T6" fmla="*/ 25 w 153"/>
                <a:gd name="T7" fmla="*/ 96 h 102"/>
                <a:gd name="T8" fmla="*/ 8 w 153"/>
                <a:gd name="T9" fmla="*/ 20 h 102"/>
                <a:gd name="T10" fmla="*/ 120 w 153"/>
                <a:gd name="T11" fmla="*/ 18 h 102"/>
                <a:gd name="T12" fmla="*/ 132 w 153"/>
                <a:gd name="T13" fmla="*/ 17 h 102"/>
                <a:gd name="T14" fmla="*/ 152 w 153"/>
                <a:gd name="T15" fmla="*/ 25 h 102"/>
                <a:gd name="T16" fmla="*/ 58 w 153"/>
                <a:gd name="T17" fmla="*/ 50 h 102"/>
                <a:gd name="T18" fmla="*/ 43 w 153"/>
                <a:gd name="T19" fmla="*/ 49 h 102"/>
                <a:gd name="T20" fmla="*/ 36 w 153"/>
                <a:gd name="T21" fmla="*/ 70 h 102"/>
                <a:gd name="T22" fmla="*/ 29 w 153"/>
                <a:gd name="T23" fmla="*/ 64 h 102"/>
                <a:gd name="T24" fmla="*/ 44 w 153"/>
                <a:gd name="T25" fmla="*/ 25 h 102"/>
                <a:gd name="T26" fmla="*/ 53 w 153"/>
                <a:gd name="T27" fmla="*/ 35 h 102"/>
                <a:gd name="T28" fmla="*/ 58 w 153"/>
                <a:gd name="T29" fmla="*/ 21 h 102"/>
                <a:gd name="T30" fmla="*/ 19 w 153"/>
                <a:gd name="T31" fmla="*/ 32 h 102"/>
                <a:gd name="T32" fmla="*/ 21 w 153"/>
                <a:gd name="T33" fmla="*/ 75 h 102"/>
                <a:gd name="T34" fmla="*/ 127 w 153"/>
                <a:gd name="T35" fmla="*/ 88 h 102"/>
                <a:gd name="T36" fmla="*/ 137 w 153"/>
                <a:gd name="T37" fmla="*/ 81 h 102"/>
                <a:gd name="T38" fmla="*/ 141 w 153"/>
                <a:gd name="T39" fmla="*/ 35 h 102"/>
                <a:gd name="T40" fmla="*/ 67 w 153"/>
                <a:gd name="T41" fmla="*/ 24 h 102"/>
                <a:gd name="T42" fmla="*/ 77 w 153"/>
                <a:gd name="T43" fmla="*/ 71 h 102"/>
                <a:gd name="T44" fmla="*/ 68 w 153"/>
                <a:gd name="T45" fmla="*/ 75 h 102"/>
                <a:gd name="T46" fmla="*/ 57 w 153"/>
                <a:gd name="T47" fmla="*/ 49 h 102"/>
                <a:gd name="T48" fmla="*/ 58 w 153"/>
                <a:gd name="T49" fmla="*/ 5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3" h="102">
                  <a:moveTo>
                    <a:pt x="152" y="25"/>
                  </a:moveTo>
                  <a:cubicBezTo>
                    <a:pt x="150" y="43"/>
                    <a:pt x="153" y="78"/>
                    <a:pt x="149" y="91"/>
                  </a:cubicBezTo>
                  <a:cubicBezTo>
                    <a:pt x="140" y="102"/>
                    <a:pt x="128" y="101"/>
                    <a:pt x="116" y="102"/>
                  </a:cubicBezTo>
                  <a:cubicBezTo>
                    <a:pt x="90" y="96"/>
                    <a:pt x="49" y="93"/>
                    <a:pt x="25" y="96"/>
                  </a:cubicBezTo>
                  <a:cubicBezTo>
                    <a:pt x="0" y="84"/>
                    <a:pt x="6" y="49"/>
                    <a:pt x="8" y="20"/>
                  </a:cubicBezTo>
                  <a:cubicBezTo>
                    <a:pt x="38" y="0"/>
                    <a:pt x="86" y="16"/>
                    <a:pt x="120" y="18"/>
                  </a:cubicBezTo>
                  <a:cubicBezTo>
                    <a:pt x="125" y="18"/>
                    <a:pt x="129" y="16"/>
                    <a:pt x="132" y="17"/>
                  </a:cubicBezTo>
                  <a:cubicBezTo>
                    <a:pt x="140" y="19"/>
                    <a:pt x="145" y="26"/>
                    <a:pt x="152" y="25"/>
                  </a:cubicBezTo>
                  <a:close/>
                  <a:moveTo>
                    <a:pt x="58" y="50"/>
                  </a:moveTo>
                  <a:cubicBezTo>
                    <a:pt x="52" y="53"/>
                    <a:pt x="49" y="53"/>
                    <a:pt x="43" y="49"/>
                  </a:cubicBezTo>
                  <a:cubicBezTo>
                    <a:pt x="43" y="58"/>
                    <a:pt x="44" y="68"/>
                    <a:pt x="36" y="70"/>
                  </a:cubicBezTo>
                  <a:cubicBezTo>
                    <a:pt x="31" y="70"/>
                    <a:pt x="29" y="68"/>
                    <a:pt x="29" y="64"/>
                  </a:cubicBezTo>
                  <a:cubicBezTo>
                    <a:pt x="37" y="54"/>
                    <a:pt x="32" y="31"/>
                    <a:pt x="44" y="25"/>
                  </a:cubicBezTo>
                  <a:cubicBezTo>
                    <a:pt x="50" y="25"/>
                    <a:pt x="48" y="33"/>
                    <a:pt x="53" y="35"/>
                  </a:cubicBezTo>
                  <a:cubicBezTo>
                    <a:pt x="55" y="31"/>
                    <a:pt x="61" y="24"/>
                    <a:pt x="58" y="21"/>
                  </a:cubicBezTo>
                  <a:cubicBezTo>
                    <a:pt x="46" y="22"/>
                    <a:pt x="27" y="23"/>
                    <a:pt x="19" y="32"/>
                  </a:cubicBezTo>
                  <a:cubicBezTo>
                    <a:pt x="18" y="47"/>
                    <a:pt x="17" y="67"/>
                    <a:pt x="21" y="75"/>
                  </a:cubicBezTo>
                  <a:cubicBezTo>
                    <a:pt x="46" y="87"/>
                    <a:pt x="98" y="83"/>
                    <a:pt x="127" y="88"/>
                  </a:cubicBezTo>
                  <a:cubicBezTo>
                    <a:pt x="128" y="84"/>
                    <a:pt x="133" y="83"/>
                    <a:pt x="137" y="81"/>
                  </a:cubicBezTo>
                  <a:cubicBezTo>
                    <a:pt x="140" y="63"/>
                    <a:pt x="139" y="52"/>
                    <a:pt x="141" y="35"/>
                  </a:cubicBezTo>
                  <a:cubicBezTo>
                    <a:pt x="115" y="31"/>
                    <a:pt x="90" y="22"/>
                    <a:pt x="67" y="24"/>
                  </a:cubicBezTo>
                  <a:cubicBezTo>
                    <a:pt x="69" y="34"/>
                    <a:pt x="69" y="58"/>
                    <a:pt x="77" y="71"/>
                  </a:cubicBezTo>
                  <a:cubicBezTo>
                    <a:pt x="76" y="74"/>
                    <a:pt x="71" y="74"/>
                    <a:pt x="68" y="75"/>
                  </a:cubicBezTo>
                  <a:cubicBezTo>
                    <a:pt x="65" y="66"/>
                    <a:pt x="60" y="51"/>
                    <a:pt x="57" y="49"/>
                  </a:cubicBezTo>
                  <a:cubicBezTo>
                    <a:pt x="58" y="49"/>
                    <a:pt x="59" y="49"/>
                    <a:pt x="5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178"/>
            <p:cNvSpPr/>
            <p:nvPr/>
          </p:nvSpPr>
          <p:spPr bwMode="auto">
            <a:xfrm>
              <a:off x="7872413" y="2314575"/>
              <a:ext cx="6350" cy="9525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14 h 14"/>
                <a:gd name="T4" fmla="*/ 0 w 10"/>
                <a:gd name="T5" fmla="*/ 3 h 14"/>
                <a:gd name="T6" fmla="*/ 10 w 10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5"/>
                    <a:pt x="10" y="9"/>
                    <a:pt x="10" y="14"/>
                  </a:cubicBezTo>
                  <a:cubicBezTo>
                    <a:pt x="2" y="13"/>
                    <a:pt x="4" y="5"/>
                    <a:pt x="0" y="3"/>
                  </a:cubicBezTo>
                  <a:cubicBezTo>
                    <a:pt x="1" y="0"/>
                    <a:pt x="7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179"/>
            <p:cNvSpPr>
              <a:spLocks noEditPoints="1"/>
            </p:cNvSpPr>
            <p:nvPr/>
          </p:nvSpPr>
          <p:spPr bwMode="auto">
            <a:xfrm>
              <a:off x="7816850" y="2322513"/>
              <a:ext cx="93663" cy="66675"/>
            </a:xfrm>
            <a:custGeom>
              <a:avLst/>
              <a:gdLst>
                <a:gd name="T0" fmla="*/ 136 w 146"/>
                <a:gd name="T1" fmla="*/ 5 h 105"/>
                <a:gd name="T2" fmla="*/ 141 w 146"/>
                <a:gd name="T3" fmla="*/ 86 h 105"/>
                <a:gd name="T4" fmla="*/ 66 w 146"/>
                <a:gd name="T5" fmla="*/ 94 h 105"/>
                <a:gd name="T6" fmla="*/ 13 w 146"/>
                <a:gd name="T7" fmla="*/ 80 h 105"/>
                <a:gd name="T8" fmla="*/ 18 w 146"/>
                <a:gd name="T9" fmla="*/ 0 h 105"/>
                <a:gd name="T10" fmla="*/ 136 w 146"/>
                <a:gd name="T11" fmla="*/ 5 h 105"/>
                <a:gd name="T12" fmla="*/ 25 w 146"/>
                <a:gd name="T13" fmla="*/ 16 h 105"/>
                <a:gd name="T14" fmla="*/ 20 w 146"/>
                <a:gd name="T15" fmla="*/ 67 h 105"/>
                <a:gd name="T16" fmla="*/ 118 w 146"/>
                <a:gd name="T17" fmla="*/ 84 h 105"/>
                <a:gd name="T18" fmla="*/ 130 w 146"/>
                <a:gd name="T19" fmla="*/ 23 h 105"/>
                <a:gd name="T20" fmla="*/ 25 w 146"/>
                <a:gd name="T21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05">
                  <a:moveTo>
                    <a:pt x="136" y="5"/>
                  </a:moveTo>
                  <a:cubicBezTo>
                    <a:pt x="146" y="22"/>
                    <a:pt x="144" y="60"/>
                    <a:pt x="141" y="86"/>
                  </a:cubicBezTo>
                  <a:cubicBezTo>
                    <a:pt x="127" y="105"/>
                    <a:pt x="94" y="90"/>
                    <a:pt x="66" y="94"/>
                  </a:cubicBezTo>
                  <a:cubicBezTo>
                    <a:pt x="51" y="87"/>
                    <a:pt x="34" y="84"/>
                    <a:pt x="13" y="80"/>
                  </a:cubicBezTo>
                  <a:cubicBezTo>
                    <a:pt x="0" y="55"/>
                    <a:pt x="7" y="18"/>
                    <a:pt x="18" y="0"/>
                  </a:cubicBezTo>
                  <a:cubicBezTo>
                    <a:pt x="51" y="1"/>
                    <a:pt x="101" y="6"/>
                    <a:pt x="136" y="5"/>
                  </a:cubicBezTo>
                  <a:close/>
                  <a:moveTo>
                    <a:pt x="25" y="16"/>
                  </a:moveTo>
                  <a:cubicBezTo>
                    <a:pt x="16" y="31"/>
                    <a:pt x="16" y="53"/>
                    <a:pt x="20" y="67"/>
                  </a:cubicBezTo>
                  <a:cubicBezTo>
                    <a:pt x="52" y="77"/>
                    <a:pt x="79" y="83"/>
                    <a:pt x="118" y="84"/>
                  </a:cubicBezTo>
                  <a:cubicBezTo>
                    <a:pt x="137" y="76"/>
                    <a:pt x="129" y="49"/>
                    <a:pt x="130" y="23"/>
                  </a:cubicBezTo>
                  <a:cubicBezTo>
                    <a:pt x="95" y="14"/>
                    <a:pt x="56" y="9"/>
                    <a:pt x="2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180"/>
            <p:cNvSpPr/>
            <p:nvPr/>
          </p:nvSpPr>
          <p:spPr bwMode="auto">
            <a:xfrm>
              <a:off x="7775575" y="2325688"/>
              <a:ext cx="23813" cy="31750"/>
            </a:xfrm>
            <a:custGeom>
              <a:avLst/>
              <a:gdLst>
                <a:gd name="T0" fmla="*/ 24 w 37"/>
                <a:gd name="T1" fmla="*/ 7 h 48"/>
                <a:gd name="T2" fmla="*/ 23 w 37"/>
                <a:gd name="T3" fmla="*/ 23 h 48"/>
                <a:gd name="T4" fmla="*/ 37 w 37"/>
                <a:gd name="T5" fmla="*/ 26 h 48"/>
                <a:gd name="T6" fmla="*/ 37 w 37"/>
                <a:gd name="T7" fmla="*/ 34 h 48"/>
                <a:gd name="T8" fmla="*/ 23 w 37"/>
                <a:gd name="T9" fmla="*/ 37 h 48"/>
                <a:gd name="T10" fmla="*/ 17 w 37"/>
                <a:gd name="T11" fmla="*/ 48 h 48"/>
                <a:gd name="T12" fmla="*/ 11 w 37"/>
                <a:gd name="T13" fmla="*/ 37 h 48"/>
                <a:gd name="T14" fmla="*/ 0 w 37"/>
                <a:gd name="T15" fmla="*/ 28 h 48"/>
                <a:gd name="T16" fmla="*/ 11 w 37"/>
                <a:gd name="T17" fmla="*/ 26 h 48"/>
                <a:gd name="T18" fmla="*/ 24 w 37"/>
                <a:gd name="T19" fmla="*/ 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8">
                  <a:moveTo>
                    <a:pt x="24" y="7"/>
                  </a:moveTo>
                  <a:cubicBezTo>
                    <a:pt x="24" y="13"/>
                    <a:pt x="24" y="19"/>
                    <a:pt x="23" y="23"/>
                  </a:cubicBezTo>
                  <a:cubicBezTo>
                    <a:pt x="27" y="26"/>
                    <a:pt x="32" y="21"/>
                    <a:pt x="37" y="26"/>
                  </a:cubicBezTo>
                  <a:cubicBezTo>
                    <a:pt x="37" y="28"/>
                    <a:pt x="37" y="31"/>
                    <a:pt x="37" y="34"/>
                  </a:cubicBezTo>
                  <a:cubicBezTo>
                    <a:pt x="32" y="36"/>
                    <a:pt x="28" y="38"/>
                    <a:pt x="23" y="37"/>
                  </a:cubicBezTo>
                  <a:cubicBezTo>
                    <a:pt x="20" y="40"/>
                    <a:pt x="20" y="45"/>
                    <a:pt x="17" y="48"/>
                  </a:cubicBezTo>
                  <a:cubicBezTo>
                    <a:pt x="11" y="46"/>
                    <a:pt x="9" y="40"/>
                    <a:pt x="11" y="37"/>
                  </a:cubicBezTo>
                  <a:cubicBezTo>
                    <a:pt x="8" y="34"/>
                    <a:pt x="1" y="34"/>
                    <a:pt x="0" y="28"/>
                  </a:cubicBezTo>
                  <a:cubicBezTo>
                    <a:pt x="2" y="26"/>
                    <a:pt x="9" y="28"/>
                    <a:pt x="11" y="26"/>
                  </a:cubicBezTo>
                  <a:cubicBezTo>
                    <a:pt x="9" y="13"/>
                    <a:pt x="14" y="0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81"/>
            <p:cNvSpPr/>
            <p:nvPr/>
          </p:nvSpPr>
          <p:spPr bwMode="auto">
            <a:xfrm>
              <a:off x="7845425" y="2328863"/>
              <a:ext cx="33338" cy="46038"/>
            </a:xfrm>
            <a:custGeom>
              <a:avLst/>
              <a:gdLst>
                <a:gd name="T0" fmla="*/ 49 w 50"/>
                <a:gd name="T1" fmla="*/ 26 h 72"/>
                <a:gd name="T2" fmla="*/ 26 w 50"/>
                <a:gd name="T3" fmla="*/ 27 h 72"/>
                <a:gd name="T4" fmla="*/ 17 w 50"/>
                <a:gd name="T5" fmla="*/ 41 h 72"/>
                <a:gd name="T6" fmla="*/ 47 w 50"/>
                <a:gd name="T7" fmla="*/ 48 h 72"/>
                <a:gd name="T8" fmla="*/ 7 w 50"/>
                <a:gd name="T9" fmla="*/ 54 h 72"/>
                <a:gd name="T10" fmla="*/ 11 w 50"/>
                <a:gd name="T11" fmla="*/ 20 h 72"/>
                <a:gd name="T12" fmla="*/ 49 w 50"/>
                <a:gd name="T13" fmla="*/ 2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2">
                  <a:moveTo>
                    <a:pt x="49" y="26"/>
                  </a:moveTo>
                  <a:cubicBezTo>
                    <a:pt x="42" y="31"/>
                    <a:pt x="34" y="28"/>
                    <a:pt x="26" y="27"/>
                  </a:cubicBezTo>
                  <a:cubicBezTo>
                    <a:pt x="21" y="30"/>
                    <a:pt x="19" y="36"/>
                    <a:pt x="17" y="41"/>
                  </a:cubicBezTo>
                  <a:cubicBezTo>
                    <a:pt x="27" y="48"/>
                    <a:pt x="33" y="50"/>
                    <a:pt x="47" y="48"/>
                  </a:cubicBezTo>
                  <a:cubicBezTo>
                    <a:pt x="50" y="72"/>
                    <a:pt x="17" y="64"/>
                    <a:pt x="7" y="54"/>
                  </a:cubicBezTo>
                  <a:cubicBezTo>
                    <a:pt x="0" y="38"/>
                    <a:pt x="6" y="36"/>
                    <a:pt x="11" y="20"/>
                  </a:cubicBezTo>
                  <a:cubicBezTo>
                    <a:pt x="23" y="14"/>
                    <a:pt x="48" y="0"/>
                    <a:pt x="4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82"/>
            <p:cNvSpPr>
              <a:spLocks noEditPoints="1"/>
            </p:cNvSpPr>
            <p:nvPr/>
          </p:nvSpPr>
          <p:spPr bwMode="auto">
            <a:xfrm>
              <a:off x="7421563" y="2352675"/>
              <a:ext cx="87313" cy="74613"/>
            </a:xfrm>
            <a:custGeom>
              <a:avLst/>
              <a:gdLst>
                <a:gd name="T0" fmla="*/ 135 w 135"/>
                <a:gd name="T1" fmla="*/ 25 h 115"/>
                <a:gd name="T2" fmla="*/ 131 w 135"/>
                <a:gd name="T3" fmla="*/ 85 h 115"/>
                <a:gd name="T4" fmla="*/ 110 w 135"/>
                <a:gd name="T5" fmla="*/ 115 h 115"/>
                <a:gd name="T6" fmla="*/ 86 w 135"/>
                <a:gd name="T7" fmla="*/ 110 h 115"/>
                <a:gd name="T8" fmla="*/ 47 w 135"/>
                <a:gd name="T9" fmla="*/ 99 h 115"/>
                <a:gd name="T10" fmla="*/ 11 w 135"/>
                <a:gd name="T11" fmla="*/ 96 h 115"/>
                <a:gd name="T12" fmla="*/ 7 w 135"/>
                <a:gd name="T13" fmla="*/ 18 h 115"/>
                <a:gd name="T14" fmla="*/ 135 w 135"/>
                <a:gd name="T15" fmla="*/ 25 h 115"/>
                <a:gd name="T16" fmla="*/ 23 w 135"/>
                <a:gd name="T17" fmla="*/ 24 h 115"/>
                <a:gd name="T18" fmla="*/ 26 w 135"/>
                <a:gd name="T19" fmla="*/ 82 h 115"/>
                <a:gd name="T20" fmla="*/ 120 w 135"/>
                <a:gd name="T21" fmla="*/ 89 h 115"/>
                <a:gd name="T22" fmla="*/ 123 w 135"/>
                <a:gd name="T23" fmla="*/ 36 h 115"/>
                <a:gd name="T24" fmla="*/ 23 w 135"/>
                <a:gd name="T25" fmla="*/ 2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15">
                  <a:moveTo>
                    <a:pt x="135" y="25"/>
                  </a:moveTo>
                  <a:cubicBezTo>
                    <a:pt x="135" y="50"/>
                    <a:pt x="130" y="64"/>
                    <a:pt x="131" y="85"/>
                  </a:cubicBezTo>
                  <a:cubicBezTo>
                    <a:pt x="132" y="100"/>
                    <a:pt x="129" y="114"/>
                    <a:pt x="110" y="115"/>
                  </a:cubicBezTo>
                  <a:cubicBezTo>
                    <a:pt x="104" y="115"/>
                    <a:pt x="94" y="111"/>
                    <a:pt x="86" y="110"/>
                  </a:cubicBezTo>
                  <a:cubicBezTo>
                    <a:pt x="73" y="109"/>
                    <a:pt x="59" y="101"/>
                    <a:pt x="47" y="99"/>
                  </a:cubicBezTo>
                  <a:cubicBezTo>
                    <a:pt x="34" y="97"/>
                    <a:pt x="21" y="99"/>
                    <a:pt x="11" y="96"/>
                  </a:cubicBezTo>
                  <a:cubicBezTo>
                    <a:pt x="0" y="73"/>
                    <a:pt x="8" y="41"/>
                    <a:pt x="7" y="18"/>
                  </a:cubicBezTo>
                  <a:cubicBezTo>
                    <a:pt x="46" y="0"/>
                    <a:pt x="96" y="24"/>
                    <a:pt x="135" y="25"/>
                  </a:cubicBezTo>
                  <a:close/>
                  <a:moveTo>
                    <a:pt x="23" y="24"/>
                  </a:moveTo>
                  <a:cubicBezTo>
                    <a:pt x="18" y="42"/>
                    <a:pt x="10" y="78"/>
                    <a:pt x="26" y="82"/>
                  </a:cubicBezTo>
                  <a:cubicBezTo>
                    <a:pt x="55" y="86"/>
                    <a:pt x="101" y="110"/>
                    <a:pt x="120" y="89"/>
                  </a:cubicBezTo>
                  <a:cubicBezTo>
                    <a:pt x="120" y="64"/>
                    <a:pt x="124" y="61"/>
                    <a:pt x="123" y="36"/>
                  </a:cubicBezTo>
                  <a:cubicBezTo>
                    <a:pt x="92" y="35"/>
                    <a:pt x="61" y="20"/>
                    <a:pt x="2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83"/>
            <p:cNvSpPr>
              <a:spLocks noEditPoints="1"/>
            </p:cNvSpPr>
            <p:nvPr/>
          </p:nvSpPr>
          <p:spPr bwMode="auto">
            <a:xfrm>
              <a:off x="7519988" y="2360613"/>
              <a:ext cx="100013" cy="80963"/>
            </a:xfrm>
            <a:custGeom>
              <a:avLst/>
              <a:gdLst>
                <a:gd name="T0" fmla="*/ 149 w 156"/>
                <a:gd name="T1" fmla="*/ 33 h 124"/>
                <a:gd name="T2" fmla="*/ 113 w 156"/>
                <a:gd name="T3" fmla="*/ 121 h 124"/>
                <a:gd name="T4" fmla="*/ 99 w 156"/>
                <a:gd name="T5" fmla="*/ 117 h 124"/>
                <a:gd name="T6" fmla="*/ 57 w 156"/>
                <a:gd name="T7" fmla="*/ 113 h 124"/>
                <a:gd name="T8" fmla="*/ 18 w 156"/>
                <a:gd name="T9" fmla="*/ 104 h 124"/>
                <a:gd name="T10" fmla="*/ 15 w 156"/>
                <a:gd name="T11" fmla="*/ 23 h 124"/>
                <a:gd name="T12" fmla="*/ 110 w 156"/>
                <a:gd name="T13" fmla="*/ 11 h 124"/>
                <a:gd name="T14" fmla="*/ 149 w 156"/>
                <a:gd name="T15" fmla="*/ 33 h 124"/>
                <a:gd name="T16" fmla="*/ 31 w 156"/>
                <a:gd name="T17" fmla="*/ 26 h 124"/>
                <a:gd name="T18" fmla="*/ 25 w 156"/>
                <a:gd name="T19" fmla="*/ 90 h 124"/>
                <a:gd name="T20" fmla="*/ 58 w 156"/>
                <a:gd name="T21" fmla="*/ 99 h 124"/>
                <a:gd name="T22" fmla="*/ 116 w 156"/>
                <a:gd name="T23" fmla="*/ 107 h 124"/>
                <a:gd name="T24" fmla="*/ 131 w 156"/>
                <a:gd name="T25" fmla="*/ 30 h 124"/>
                <a:gd name="T26" fmla="*/ 31 w 156"/>
                <a:gd name="T27" fmla="*/ 2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124">
                  <a:moveTo>
                    <a:pt x="149" y="33"/>
                  </a:moveTo>
                  <a:cubicBezTo>
                    <a:pt x="140" y="71"/>
                    <a:pt x="156" y="124"/>
                    <a:pt x="113" y="121"/>
                  </a:cubicBezTo>
                  <a:cubicBezTo>
                    <a:pt x="109" y="121"/>
                    <a:pt x="103" y="118"/>
                    <a:pt x="99" y="117"/>
                  </a:cubicBezTo>
                  <a:cubicBezTo>
                    <a:pt x="87" y="115"/>
                    <a:pt x="72" y="115"/>
                    <a:pt x="57" y="113"/>
                  </a:cubicBezTo>
                  <a:cubicBezTo>
                    <a:pt x="42" y="110"/>
                    <a:pt x="25" y="112"/>
                    <a:pt x="18" y="104"/>
                  </a:cubicBezTo>
                  <a:cubicBezTo>
                    <a:pt x="0" y="85"/>
                    <a:pt x="16" y="52"/>
                    <a:pt x="15" y="23"/>
                  </a:cubicBezTo>
                  <a:cubicBezTo>
                    <a:pt x="38" y="0"/>
                    <a:pt x="73" y="9"/>
                    <a:pt x="110" y="11"/>
                  </a:cubicBezTo>
                  <a:cubicBezTo>
                    <a:pt x="128" y="11"/>
                    <a:pt x="141" y="19"/>
                    <a:pt x="149" y="33"/>
                  </a:cubicBezTo>
                  <a:close/>
                  <a:moveTo>
                    <a:pt x="31" y="26"/>
                  </a:moveTo>
                  <a:cubicBezTo>
                    <a:pt x="28" y="47"/>
                    <a:pt x="12" y="72"/>
                    <a:pt x="25" y="90"/>
                  </a:cubicBezTo>
                  <a:cubicBezTo>
                    <a:pt x="30" y="98"/>
                    <a:pt x="47" y="98"/>
                    <a:pt x="58" y="99"/>
                  </a:cubicBezTo>
                  <a:cubicBezTo>
                    <a:pt x="78" y="101"/>
                    <a:pt x="103" y="108"/>
                    <a:pt x="116" y="107"/>
                  </a:cubicBezTo>
                  <a:cubicBezTo>
                    <a:pt x="137" y="106"/>
                    <a:pt x="140" y="46"/>
                    <a:pt x="131" y="30"/>
                  </a:cubicBezTo>
                  <a:cubicBezTo>
                    <a:pt x="103" y="22"/>
                    <a:pt x="59" y="16"/>
                    <a:pt x="31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184"/>
            <p:cNvSpPr>
              <a:spLocks noEditPoints="1"/>
            </p:cNvSpPr>
            <p:nvPr/>
          </p:nvSpPr>
          <p:spPr bwMode="auto">
            <a:xfrm>
              <a:off x="7613650" y="2376488"/>
              <a:ext cx="88900" cy="71438"/>
            </a:xfrm>
            <a:custGeom>
              <a:avLst/>
              <a:gdLst>
                <a:gd name="T0" fmla="*/ 137 w 137"/>
                <a:gd name="T1" fmla="*/ 18 h 111"/>
                <a:gd name="T2" fmla="*/ 128 w 137"/>
                <a:gd name="T3" fmla="*/ 101 h 111"/>
                <a:gd name="T4" fmla="*/ 113 w 137"/>
                <a:gd name="T5" fmla="*/ 111 h 111"/>
                <a:gd name="T6" fmla="*/ 12 w 137"/>
                <a:gd name="T7" fmla="*/ 95 h 111"/>
                <a:gd name="T8" fmla="*/ 14 w 137"/>
                <a:gd name="T9" fmla="*/ 14 h 111"/>
                <a:gd name="T10" fmla="*/ 29 w 137"/>
                <a:gd name="T11" fmla="*/ 0 h 111"/>
                <a:gd name="T12" fmla="*/ 137 w 137"/>
                <a:gd name="T13" fmla="*/ 18 h 111"/>
                <a:gd name="T14" fmla="*/ 33 w 137"/>
                <a:gd name="T15" fmla="*/ 17 h 111"/>
                <a:gd name="T16" fmla="*/ 19 w 137"/>
                <a:gd name="T17" fmla="*/ 81 h 111"/>
                <a:gd name="T18" fmla="*/ 116 w 137"/>
                <a:gd name="T19" fmla="*/ 93 h 111"/>
                <a:gd name="T20" fmla="*/ 120 w 137"/>
                <a:gd name="T21" fmla="*/ 23 h 111"/>
                <a:gd name="T22" fmla="*/ 33 w 137"/>
                <a:gd name="T23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11">
                  <a:moveTo>
                    <a:pt x="137" y="18"/>
                  </a:moveTo>
                  <a:cubicBezTo>
                    <a:pt x="131" y="47"/>
                    <a:pt x="135" y="70"/>
                    <a:pt x="128" y="101"/>
                  </a:cubicBezTo>
                  <a:cubicBezTo>
                    <a:pt x="127" y="108"/>
                    <a:pt x="117" y="106"/>
                    <a:pt x="113" y="111"/>
                  </a:cubicBezTo>
                  <a:cubicBezTo>
                    <a:pt x="76" y="110"/>
                    <a:pt x="47" y="102"/>
                    <a:pt x="12" y="95"/>
                  </a:cubicBezTo>
                  <a:cubicBezTo>
                    <a:pt x="0" y="72"/>
                    <a:pt x="14" y="44"/>
                    <a:pt x="14" y="14"/>
                  </a:cubicBezTo>
                  <a:cubicBezTo>
                    <a:pt x="19" y="9"/>
                    <a:pt x="22" y="4"/>
                    <a:pt x="29" y="0"/>
                  </a:cubicBezTo>
                  <a:cubicBezTo>
                    <a:pt x="67" y="12"/>
                    <a:pt x="112" y="0"/>
                    <a:pt x="137" y="18"/>
                  </a:cubicBezTo>
                  <a:close/>
                  <a:moveTo>
                    <a:pt x="33" y="17"/>
                  </a:moveTo>
                  <a:cubicBezTo>
                    <a:pt x="18" y="34"/>
                    <a:pt x="22" y="60"/>
                    <a:pt x="19" y="81"/>
                  </a:cubicBezTo>
                  <a:cubicBezTo>
                    <a:pt x="46" y="89"/>
                    <a:pt x="91" y="104"/>
                    <a:pt x="116" y="93"/>
                  </a:cubicBezTo>
                  <a:cubicBezTo>
                    <a:pt x="121" y="70"/>
                    <a:pt x="127" y="45"/>
                    <a:pt x="120" y="23"/>
                  </a:cubicBezTo>
                  <a:cubicBezTo>
                    <a:pt x="89" y="24"/>
                    <a:pt x="66" y="15"/>
                    <a:pt x="3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85"/>
            <p:cNvSpPr/>
            <p:nvPr/>
          </p:nvSpPr>
          <p:spPr bwMode="auto">
            <a:xfrm>
              <a:off x="7551738" y="2373313"/>
              <a:ext cx="39688" cy="49213"/>
            </a:xfrm>
            <a:custGeom>
              <a:avLst/>
              <a:gdLst>
                <a:gd name="T0" fmla="*/ 21 w 61"/>
                <a:gd name="T1" fmla="*/ 59 h 76"/>
                <a:gd name="T2" fmla="*/ 45 w 61"/>
                <a:gd name="T3" fmla="*/ 74 h 76"/>
                <a:gd name="T4" fmla="*/ 0 w 61"/>
                <a:gd name="T5" fmla="*/ 66 h 76"/>
                <a:gd name="T6" fmla="*/ 35 w 61"/>
                <a:gd name="T7" fmla="*/ 39 h 76"/>
                <a:gd name="T8" fmla="*/ 13 w 61"/>
                <a:gd name="T9" fmla="*/ 36 h 76"/>
                <a:gd name="T10" fmla="*/ 7 w 61"/>
                <a:gd name="T11" fmla="*/ 20 h 76"/>
                <a:gd name="T12" fmla="*/ 42 w 61"/>
                <a:gd name="T13" fmla="*/ 52 h 76"/>
                <a:gd name="T14" fmla="*/ 21 w 61"/>
                <a:gd name="T1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21" y="59"/>
                  </a:moveTo>
                  <a:cubicBezTo>
                    <a:pt x="30" y="60"/>
                    <a:pt x="44" y="62"/>
                    <a:pt x="45" y="74"/>
                  </a:cubicBezTo>
                  <a:cubicBezTo>
                    <a:pt x="30" y="68"/>
                    <a:pt x="10" y="76"/>
                    <a:pt x="0" y="66"/>
                  </a:cubicBezTo>
                  <a:cubicBezTo>
                    <a:pt x="2" y="47"/>
                    <a:pt x="23" y="47"/>
                    <a:pt x="35" y="39"/>
                  </a:cubicBezTo>
                  <a:cubicBezTo>
                    <a:pt x="37" y="23"/>
                    <a:pt x="16" y="22"/>
                    <a:pt x="13" y="36"/>
                  </a:cubicBezTo>
                  <a:cubicBezTo>
                    <a:pt x="2" y="36"/>
                    <a:pt x="4" y="25"/>
                    <a:pt x="7" y="20"/>
                  </a:cubicBezTo>
                  <a:cubicBezTo>
                    <a:pt x="20" y="0"/>
                    <a:pt x="61" y="25"/>
                    <a:pt x="42" y="52"/>
                  </a:cubicBezTo>
                  <a:cubicBezTo>
                    <a:pt x="37" y="57"/>
                    <a:pt x="24" y="52"/>
                    <a:pt x="2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86"/>
            <p:cNvSpPr/>
            <p:nvPr/>
          </p:nvSpPr>
          <p:spPr bwMode="auto">
            <a:xfrm>
              <a:off x="7642225" y="2387600"/>
              <a:ext cx="42863" cy="55563"/>
            </a:xfrm>
            <a:custGeom>
              <a:avLst/>
              <a:gdLst>
                <a:gd name="T0" fmla="*/ 39 w 68"/>
                <a:gd name="T1" fmla="*/ 6 h 85"/>
                <a:gd name="T2" fmla="*/ 36 w 68"/>
                <a:gd name="T3" fmla="*/ 33 h 85"/>
                <a:gd name="T4" fmla="*/ 1 w 68"/>
                <a:gd name="T5" fmla="*/ 48 h 85"/>
                <a:gd name="T6" fmla="*/ 32 w 68"/>
                <a:gd name="T7" fmla="*/ 49 h 85"/>
                <a:gd name="T8" fmla="*/ 9 w 68"/>
                <a:gd name="T9" fmla="*/ 37 h 85"/>
                <a:gd name="T10" fmla="*/ 25 w 68"/>
                <a:gd name="T11" fmla="*/ 20 h 85"/>
                <a:gd name="T12" fmla="*/ 8 w 68"/>
                <a:gd name="T13" fmla="*/ 21 h 85"/>
                <a:gd name="T14" fmla="*/ 39 w 68"/>
                <a:gd name="T15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85">
                  <a:moveTo>
                    <a:pt x="39" y="6"/>
                  </a:moveTo>
                  <a:cubicBezTo>
                    <a:pt x="42" y="15"/>
                    <a:pt x="44" y="28"/>
                    <a:pt x="36" y="33"/>
                  </a:cubicBezTo>
                  <a:cubicBezTo>
                    <a:pt x="68" y="59"/>
                    <a:pt x="10" y="85"/>
                    <a:pt x="1" y="48"/>
                  </a:cubicBezTo>
                  <a:cubicBezTo>
                    <a:pt x="8" y="46"/>
                    <a:pt x="25" y="65"/>
                    <a:pt x="32" y="49"/>
                  </a:cubicBezTo>
                  <a:cubicBezTo>
                    <a:pt x="30" y="39"/>
                    <a:pt x="17" y="44"/>
                    <a:pt x="9" y="37"/>
                  </a:cubicBezTo>
                  <a:cubicBezTo>
                    <a:pt x="7" y="19"/>
                    <a:pt x="22" y="28"/>
                    <a:pt x="25" y="20"/>
                  </a:cubicBezTo>
                  <a:cubicBezTo>
                    <a:pt x="20" y="19"/>
                    <a:pt x="16" y="22"/>
                    <a:pt x="8" y="21"/>
                  </a:cubicBezTo>
                  <a:cubicBezTo>
                    <a:pt x="0" y="0"/>
                    <a:pt x="26" y="6"/>
                    <a:pt x="3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87"/>
            <p:cNvSpPr>
              <a:spLocks noEditPoints="1"/>
            </p:cNvSpPr>
            <p:nvPr/>
          </p:nvSpPr>
          <p:spPr bwMode="auto">
            <a:xfrm>
              <a:off x="7731125" y="2398713"/>
              <a:ext cx="25400" cy="26988"/>
            </a:xfrm>
            <a:custGeom>
              <a:avLst/>
              <a:gdLst>
                <a:gd name="T0" fmla="*/ 38 w 40"/>
                <a:gd name="T1" fmla="*/ 15 h 40"/>
                <a:gd name="T2" fmla="*/ 7 w 40"/>
                <a:gd name="T3" fmla="*/ 37 h 40"/>
                <a:gd name="T4" fmla="*/ 0 w 40"/>
                <a:gd name="T5" fmla="*/ 19 h 40"/>
                <a:gd name="T6" fmla="*/ 38 w 40"/>
                <a:gd name="T7" fmla="*/ 15 h 40"/>
                <a:gd name="T8" fmla="*/ 14 w 40"/>
                <a:gd name="T9" fmla="*/ 22 h 40"/>
                <a:gd name="T10" fmla="*/ 24 w 40"/>
                <a:gd name="T11" fmla="*/ 24 h 40"/>
                <a:gd name="T12" fmla="*/ 25 w 40"/>
                <a:gd name="T13" fmla="*/ 19 h 40"/>
                <a:gd name="T14" fmla="*/ 18 w 40"/>
                <a:gd name="T15" fmla="*/ 16 h 40"/>
                <a:gd name="T16" fmla="*/ 14 w 40"/>
                <a:gd name="T17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38" y="15"/>
                  </a:moveTo>
                  <a:cubicBezTo>
                    <a:pt x="40" y="37"/>
                    <a:pt x="24" y="40"/>
                    <a:pt x="7" y="37"/>
                  </a:cubicBezTo>
                  <a:cubicBezTo>
                    <a:pt x="3" y="33"/>
                    <a:pt x="1" y="27"/>
                    <a:pt x="0" y="19"/>
                  </a:cubicBezTo>
                  <a:cubicBezTo>
                    <a:pt x="5" y="2"/>
                    <a:pt x="29" y="0"/>
                    <a:pt x="38" y="15"/>
                  </a:cubicBezTo>
                  <a:close/>
                  <a:moveTo>
                    <a:pt x="14" y="22"/>
                  </a:moveTo>
                  <a:cubicBezTo>
                    <a:pt x="18" y="22"/>
                    <a:pt x="18" y="26"/>
                    <a:pt x="24" y="24"/>
                  </a:cubicBezTo>
                  <a:cubicBezTo>
                    <a:pt x="24" y="22"/>
                    <a:pt x="26" y="21"/>
                    <a:pt x="25" y="19"/>
                  </a:cubicBezTo>
                  <a:cubicBezTo>
                    <a:pt x="21" y="20"/>
                    <a:pt x="23" y="15"/>
                    <a:pt x="18" y="16"/>
                  </a:cubicBezTo>
                  <a:cubicBezTo>
                    <a:pt x="18" y="19"/>
                    <a:pt x="16" y="20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88"/>
            <p:cNvSpPr/>
            <p:nvPr/>
          </p:nvSpPr>
          <p:spPr bwMode="auto">
            <a:xfrm>
              <a:off x="7747000" y="2400300"/>
              <a:ext cx="31750" cy="33338"/>
            </a:xfrm>
            <a:custGeom>
              <a:avLst/>
              <a:gdLst>
                <a:gd name="T0" fmla="*/ 47 w 49"/>
                <a:gd name="T1" fmla="*/ 4 h 50"/>
                <a:gd name="T2" fmla="*/ 34 w 49"/>
                <a:gd name="T3" fmla="*/ 21 h 50"/>
                <a:gd name="T4" fmla="*/ 5 w 49"/>
                <a:gd name="T5" fmla="*/ 50 h 50"/>
                <a:gd name="T6" fmla="*/ 20 w 49"/>
                <a:gd name="T7" fmla="*/ 28 h 50"/>
                <a:gd name="T8" fmla="*/ 47 w 49"/>
                <a:gd name="T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47" y="4"/>
                  </a:moveTo>
                  <a:cubicBezTo>
                    <a:pt x="49" y="13"/>
                    <a:pt x="40" y="15"/>
                    <a:pt x="34" y="21"/>
                  </a:cubicBezTo>
                  <a:cubicBezTo>
                    <a:pt x="25" y="31"/>
                    <a:pt x="18" y="49"/>
                    <a:pt x="5" y="50"/>
                  </a:cubicBezTo>
                  <a:cubicBezTo>
                    <a:pt x="0" y="41"/>
                    <a:pt x="14" y="37"/>
                    <a:pt x="20" y="28"/>
                  </a:cubicBezTo>
                  <a:cubicBezTo>
                    <a:pt x="28" y="18"/>
                    <a:pt x="29" y="0"/>
                    <a:pt x="4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89"/>
            <p:cNvSpPr/>
            <p:nvPr/>
          </p:nvSpPr>
          <p:spPr bwMode="auto">
            <a:xfrm>
              <a:off x="7832725" y="2420938"/>
              <a:ext cx="38100" cy="19050"/>
            </a:xfrm>
            <a:custGeom>
              <a:avLst/>
              <a:gdLst>
                <a:gd name="T0" fmla="*/ 58 w 59"/>
                <a:gd name="T1" fmla="*/ 24 h 29"/>
                <a:gd name="T2" fmla="*/ 0 w 59"/>
                <a:gd name="T3" fmla="*/ 7 h 29"/>
                <a:gd name="T4" fmla="*/ 58 w 59"/>
                <a:gd name="T5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8" y="24"/>
                  </a:moveTo>
                  <a:cubicBezTo>
                    <a:pt x="41" y="22"/>
                    <a:pt x="11" y="29"/>
                    <a:pt x="0" y="7"/>
                  </a:cubicBezTo>
                  <a:cubicBezTo>
                    <a:pt x="19" y="8"/>
                    <a:pt x="59" y="0"/>
                    <a:pt x="5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90"/>
            <p:cNvSpPr>
              <a:spLocks noEditPoints="1"/>
            </p:cNvSpPr>
            <p:nvPr/>
          </p:nvSpPr>
          <p:spPr bwMode="auto">
            <a:xfrm>
              <a:off x="7415213" y="2438400"/>
              <a:ext cx="85725" cy="71438"/>
            </a:xfrm>
            <a:custGeom>
              <a:avLst/>
              <a:gdLst>
                <a:gd name="T0" fmla="*/ 122 w 133"/>
                <a:gd name="T1" fmla="*/ 106 h 111"/>
                <a:gd name="T2" fmla="*/ 12 w 133"/>
                <a:gd name="T3" fmla="*/ 94 h 111"/>
                <a:gd name="T4" fmla="*/ 12 w 133"/>
                <a:gd name="T5" fmla="*/ 10 h 111"/>
                <a:gd name="T6" fmla="*/ 77 w 133"/>
                <a:gd name="T7" fmla="*/ 8 h 111"/>
                <a:gd name="T8" fmla="*/ 131 w 133"/>
                <a:gd name="T9" fmla="*/ 24 h 111"/>
                <a:gd name="T10" fmla="*/ 122 w 133"/>
                <a:gd name="T11" fmla="*/ 106 h 111"/>
                <a:gd name="T12" fmla="*/ 22 w 133"/>
                <a:gd name="T13" fmla="*/ 28 h 111"/>
                <a:gd name="T14" fmla="*/ 25 w 133"/>
                <a:gd name="T15" fmla="*/ 80 h 111"/>
                <a:gd name="T16" fmla="*/ 73 w 133"/>
                <a:gd name="T17" fmla="*/ 92 h 111"/>
                <a:gd name="T18" fmla="*/ 112 w 133"/>
                <a:gd name="T19" fmla="*/ 92 h 111"/>
                <a:gd name="T20" fmla="*/ 115 w 133"/>
                <a:gd name="T21" fmla="*/ 29 h 111"/>
                <a:gd name="T22" fmla="*/ 22 w 133"/>
                <a:gd name="T23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111">
                  <a:moveTo>
                    <a:pt x="122" y="106"/>
                  </a:moveTo>
                  <a:cubicBezTo>
                    <a:pt x="83" y="111"/>
                    <a:pt x="49" y="94"/>
                    <a:pt x="12" y="94"/>
                  </a:cubicBezTo>
                  <a:cubicBezTo>
                    <a:pt x="0" y="64"/>
                    <a:pt x="12" y="33"/>
                    <a:pt x="12" y="10"/>
                  </a:cubicBezTo>
                  <a:cubicBezTo>
                    <a:pt x="28" y="1"/>
                    <a:pt x="51" y="4"/>
                    <a:pt x="77" y="8"/>
                  </a:cubicBezTo>
                  <a:cubicBezTo>
                    <a:pt x="100" y="12"/>
                    <a:pt x="124" y="13"/>
                    <a:pt x="131" y="24"/>
                  </a:cubicBezTo>
                  <a:cubicBezTo>
                    <a:pt x="122" y="47"/>
                    <a:pt x="133" y="82"/>
                    <a:pt x="122" y="106"/>
                  </a:cubicBezTo>
                  <a:close/>
                  <a:moveTo>
                    <a:pt x="22" y="28"/>
                  </a:moveTo>
                  <a:cubicBezTo>
                    <a:pt x="27" y="47"/>
                    <a:pt x="9" y="65"/>
                    <a:pt x="25" y="80"/>
                  </a:cubicBezTo>
                  <a:cubicBezTo>
                    <a:pt x="36" y="78"/>
                    <a:pt x="54" y="89"/>
                    <a:pt x="73" y="92"/>
                  </a:cubicBezTo>
                  <a:cubicBezTo>
                    <a:pt x="86" y="95"/>
                    <a:pt x="100" y="94"/>
                    <a:pt x="112" y="92"/>
                  </a:cubicBezTo>
                  <a:cubicBezTo>
                    <a:pt x="120" y="74"/>
                    <a:pt x="114" y="50"/>
                    <a:pt x="115" y="29"/>
                  </a:cubicBezTo>
                  <a:cubicBezTo>
                    <a:pt x="86" y="26"/>
                    <a:pt x="38" y="0"/>
                    <a:pt x="2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91"/>
            <p:cNvSpPr>
              <a:spLocks noEditPoints="1"/>
            </p:cNvSpPr>
            <p:nvPr/>
          </p:nvSpPr>
          <p:spPr bwMode="auto">
            <a:xfrm>
              <a:off x="7515225" y="2447925"/>
              <a:ext cx="92075" cy="76200"/>
            </a:xfrm>
            <a:custGeom>
              <a:avLst/>
              <a:gdLst>
                <a:gd name="T0" fmla="*/ 144 w 144"/>
                <a:gd name="T1" fmla="*/ 35 h 117"/>
                <a:gd name="T2" fmla="*/ 134 w 144"/>
                <a:gd name="T3" fmla="*/ 101 h 117"/>
                <a:gd name="T4" fmla="*/ 8 w 144"/>
                <a:gd name="T5" fmla="*/ 95 h 117"/>
                <a:gd name="T6" fmla="*/ 10 w 144"/>
                <a:gd name="T7" fmla="*/ 9 h 117"/>
                <a:gd name="T8" fmla="*/ 137 w 144"/>
                <a:gd name="T9" fmla="*/ 21 h 117"/>
                <a:gd name="T10" fmla="*/ 144 w 144"/>
                <a:gd name="T11" fmla="*/ 35 h 117"/>
                <a:gd name="T12" fmla="*/ 29 w 144"/>
                <a:gd name="T13" fmla="*/ 17 h 117"/>
                <a:gd name="T14" fmla="*/ 18 w 144"/>
                <a:gd name="T15" fmla="*/ 81 h 117"/>
                <a:gd name="T16" fmla="*/ 120 w 144"/>
                <a:gd name="T17" fmla="*/ 94 h 117"/>
                <a:gd name="T18" fmla="*/ 127 w 144"/>
                <a:gd name="T19" fmla="*/ 31 h 117"/>
                <a:gd name="T20" fmla="*/ 29 w 144"/>
                <a:gd name="T21" fmla="*/ 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117">
                  <a:moveTo>
                    <a:pt x="144" y="35"/>
                  </a:moveTo>
                  <a:cubicBezTo>
                    <a:pt x="129" y="47"/>
                    <a:pt x="139" y="79"/>
                    <a:pt x="134" y="101"/>
                  </a:cubicBezTo>
                  <a:cubicBezTo>
                    <a:pt x="98" y="117"/>
                    <a:pt x="46" y="101"/>
                    <a:pt x="8" y="95"/>
                  </a:cubicBezTo>
                  <a:cubicBezTo>
                    <a:pt x="0" y="72"/>
                    <a:pt x="2" y="31"/>
                    <a:pt x="10" y="9"/>
                  </a:cubicBezTo>
                  <a:cubicBezTo>
                    <a:pt x="52" y="0"/>
                    <a:pt x="94" y="6"/>
                    <a:pt x="137" y="21"/>
                  </a:cubicBezTo>
                  <a:cubicBezTo>
                    <a:pt x="138" y="27"/>
                    <a:pt x="140" y="32"/>
                    <a:pt x="144" y="35"/>
                  </a:cubicBezTo>
                  <a:close/>
                  <a:moveTo>
                    <a:pt x="29" y="17"/>
                  </a:moveTo>
                  <a:cubicBezTo>
                    <a:pt x="11" y="28"/>
                    <a:pt x="12" y="61"/>
                    <a:pt x="18" y="81"/>
                  </a:cubicBezTo>
                  <a:cubicBezTo>
                    <a:pt x="56" y="92"/>
                    <a:pt x="80" y="98"/>
                    <a:pt x="120" y="94"/>
                  </a:cubicBezTo>
                  <a:cubicBezTo>
                    <a:pt x="126" y="74"/>
                    <a:pt x="124" y="54"/>
                    <a:pt x="127" y="31"/>
                  </a:cubicBezTo>
                  <a:cubicBezTo>
                    <a:pt x="101" y="23"/>
                    <a:pt x="56" y="16"/>
                    <a:pt x="2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92"/>
            <p:cNvSpPr>
              <a:spLocks noEditPoints="1"/>
            </p:cNvSpPr>
            <p:nvPr/>
          </p:nvSpPr>
          <p:spPr bwMode="auto">
            <a:xfrm>
              <a:off x="7440613" y="2454275"/>
              <a:ext cx="26988" cy="38100"/>
            </a:xfrm>
            <a:custGeom>
              <a:avLst/>
              <a:gdLst>
                <a:gd name="T0" fmla="*/ 42 w 42"/>
                <a:gd name="T1" fmla="*/ 4 h 59"/>
                <a:gd name="T2" fmla="*/ 35 w 42"/>
                <a:gd name="T3" fmla="*/ 58 h 59"/>
                <a:gd name="T4" fmla="*/ 27 w 42"/>
                <a:gd name="T5" fmla="*/ 56 h 59"/>
                <a:gd name="T6" fmla="*/ 0 w 42"/>
                <a:gd name="T7" fmla="*/ 42 h 59"/>
                <a:gd name="T8" fmla="*/ 20 w 42"/>
                <a:gd name="T9" fmla="*/ 16 h 59"/>
                <a:gd name="T10" fmla="*/ 27 w 42"/>
                <a:gd name="T11" fmla="*/ 0 h 59"/>
                <a:gd name="T12" fmla="*/ 42 w 42"/>
                <a:gd name="T13" fmla="*/ 4 h 59"/>
                <a:gd name="T14" fmla="*/ 20 w 42"/>
                <a:gd name="T15" fmla="*/ 32 h 59"/>
                <a:gd name="T16" fmla="*/ 29 w 42"/>
                <a:gd name="T17" fmla="*/ 33 h 59"/>
                <a:gd name="T18" fmla="*/ 31 w 42"/>
                <a:gd name="T19" fmla="*/ 22 h 59"/>
                <a:gd name="T20" fmla="*/ 20 w 42"/>
                <a:gd name="T21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59">
                  <a:moveTo>
                    <a:pt x="42" y="4"/>
                  </a:moveTo>
                  <a:cubicBezTo>
                    <a:pt x="38" y="26"/>
                    <a:pt x="41" y="38"/>
                    <a:pt x="35" y="58"/>
                  </a:cubicBezTo>
                  <a:cubicBezTo>
                    <a:pt x="30" y="59"/>
                    <a:pt x="29" y="57"/>
                    <a:pt x="27" y="56"/>
                  </a:cubicBezTo>
                  <a:cubicBezTo>
                    <a:pt x="33" y="33"/>
                    <a:pt x="8" y="48"/>
                    <a:pt x="0" y="42"/>
                  </a:cubicBezTo>
                  <a:cubicBezTo>
                    <a:pt x="0" y="26"/>
                    <a:pt x="12" y="24"/>
                    <a:pt x="20" y="16"/>
                  </a:cubicBezTo>
                  <a:cubicBezTo>
                    <a:pt x="21" y="7"/>
                    <a:pt x="23" y="5"/>
                    <a:pt x="27" y="0"/>
                  </a:cubicBezTo>
                  <a:cubicBezTo>
                    <a:pt x="34" y="2"/>
                    <a:pt x="38" y="1"/>
                    <a:pt x="42" y="4"/>
                  </a:cubicBezTo>
                  <a:close/>
                  <a:moveTo>
                    <a:pt x="20" y="32"/>
                  </a:moveTo>
                  <a:cubicBezTo>
                    <a:pt x="24" y="31"/>
                    <a:pt x="25" y="34"/>
                    <a:pt x="29" y="33"/>
                  </a:cubicBezTo>
                  <a:cubicBezTo>
                    <a:pt x="30" y="29"/>
                    <a:pt x="29" y="24"/>
                    <a:pt x="31" y="22"/>
                  </a:cubicBezTo>
                  <a:cubicBezTo>
                    <a:pt x="23" y="22"/>
                    <a:pt x="22" y="27"/>
                    <a:pt x="2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93"/>
            <p:cNvSpPr>
              <a:spLocks noEditPoints="1"/>
            </p:cNvSpPr>
            <p:nvPr/>
          </p:nvSpPr>
          <p:spPr bwMode="auto">
            <a:xfrm>
              <a:off x="7608888" y="2462213"/>
              <a:ext cx="85725" cy="68263"/>
            </a:xfrm>
            <a:custGeom>
              <a:avLst/>
              <a:gdLst>
                <a:gd name="T0" fmla="*/ 132 w 132"/>
                <a:gd name="T1" fmla="*/ 13 h 107"/>
                <a:gd name="T2" fmla="*/ 128 w 132"/>
                <a:gd name="T3" fmla="*/ 97 h 107"/>
                <a:gd name="T4" fmla="*/ 115 w 132"/>
                <a:gd name="T5" fmla="*/ 105 h 107"/>
                <a:gd name="T6" fmla="*/ 10 w 132"/>
                <a:gd name="T7" fmla="*/ 88 h 107"/>
                <a:gd name="T8" fmla="*/ 6 w 132"/>
                <a:gd name="T9" fmla="*/ 17 h 107"/>
                <a:gd name="T10" fmla="*/ 14 w 132"/>
                <a:gd name="T11" fmla="*/ 4 h 107"/>
                <a:gd name="T12" fmla="*/ 132 w 132"/>
                <a:gd name="T13" fmla="*/ 13 h 107"/>
                <a:gd name="T14" fmla="*/ 118 w 132"/>
                <a:gd name="T15" fmla="*/ 25 h 107"/>
                <a:gd name="T16" fmla="*/ 66 w 132"/>
                <a:gd name="T17" fmla="*/ 17 h 107"/>
                <a:gd name="T18" fmla="*/ 46 w 132"/>
                <a:gd name="T19" fmla="*/ 13 h 107"/>
                <a:gd name="T20" fmla="*/ 23 w 132"/>
                <a:gd name="T21" fmla="*/ 17 h 107"/>
                <a:gd name="T22" fmla="*/ 16 w 132"/>
                <a:gd name="T23" fmla="*/ 59 h 107"/>
                <a:gd name="T24" fmla="*/ 114 w 132"/>
                <a:gd name="T25" fmla="*/ 87 h 107"/>
                <a:gd name="T26" fmla="*/ 118 w 132"/>
                <a:gd name="T27" fmla="*/ 2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107">
                  <a:moveTo>
                    <a:pt x="132" y="13"/>
                  </a:moveTo>
                  <a:cubicBezTo>
                    <a:pt x="130" y="44"/>
                    <a:pt x="129" y="70"/>
                    <a:pt x="128" y="97"/>
                  </a:cubicBezTo>
                  <a:cubicBezTo>
                    <a:pt x="123" y="100"/>
                    <a:pt x="119" y="104"/>
                    <a:pt x="115" y="105"/>
                  </a:cubicBezTo>
                  <a:cubicBezTo>
                    <a:pt x="81" y="98"/>
                    <a:pt x="40" y="107"/>
                    <a:pt x="10" y="88"/>
                  </a:cubicBezTo>
                  <a:cubicBezTo>
                    <a:pt x="0" y="72"/>
                    <a:pt x="10" y="41"/>
                    <a:pt x="6" y="17"/>
                  </a:cubicBezTo>
                  <a:cubicBezTo>
                    <a:pt x="9" y="13"/>
                    <a:pt x="12" y="9"/>
                    <a:pt x="14" y="4"/>
                  </a:cubicBezTo>
                  <a:cubicBezTo>
                    <a:pt x="49" y="0"/>
                    <a:pt x="100" y="0"/>
                    <a:pt x="132" y="13"/>
                  </a:cubicBezTo>
                  <a:close/>
                  <a:moveTo>
                    <a:pt x="118" y="25"/>
                  </a:moveTo>
                  <a:cubicBezTo>
                    <a:pt x="115" y="14"/>
                    <a:pt x="76" y="17"/>
                    <a:pt x="66" y="17"/>
                  </a:cubicBezTo>
                  <a:cubicBezTo>
                    <a:pt x="59" y="17"/>
                    <a:pt x="51" y="13"/>
                    <a:pt x="46" y="13"/>
                  </a:cubicBezTo>
                  <a:cubicBezTo>
                    <a:pt x="37" y="13"/>
                    <a:pt x="28" y="18"/>
                    <a:pt x="23" y="17"/>
                  </a:cubicBezTo>
                  <a:cubicBezTo>
                    <a:pt x="20" y="30"/>
                    <a:pt x="15" y="46"/>
                    <a:pt x="16" y="59"/>
                  </a:cubicBezTo>
                  <a:cubicBezTo>
                    <a:pt x="18" y="100"/>
                    <a:pt x="85" y="90"/>
                    <a:pt x="114" y="87"/>
                  </a:cubicBezTo>
                  <a:cubicBezTo>
                    <a:pt x="119" y="75"/>
                    <a:pt x="120" y="36"/>
                    <a:pt x="11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94"/>
            <p:cNvSpPr/>
            <p:nvPr/>
          </p:nvSpPr>
          <p:spPr bwMode="auto">
            <a:xfrm>
              <a:off x="7540625" y="2465388"/>
              <a:ext cx="33338" cy="38100"/>
            </a:xfrm>
            <a:custGeom>
              <a:avLst/>
              <a:gdLst>
                <a:gd name="T0" fmla="*/ 51 w 51"/>
                <a:gd name="T1" fmla="*/ 9 h 60"/>
                <a:gd name="T2" fmla="*/ 19 w 51"/>
                <a:gd name="T3" fmla="*/ 16 h 60"/>
                <a:gd name="T4" fmla="*/ 43 w 51"/>
                <a:gd name="T5" fmla="*/ 38 h 60"/>
                <a:gd name="T6" fmla="*/ 33 w 51"/>
                <a:gd name="T7" fmla="*/ 59 h 60"/>
                <a:gd name="T8" fmla="*/ 5 w 51"/>
                <a:gd name="T9" fmla="*/ 42 h 60"/>
                <a:gd name="T10" fmla="*/ 30 w 51"/>
                <a:gd name="T11" fmla="*/ 44 h 60"/>
                <a:gd name="T12" fmla="*/ 30 w 51"/>
                <a:gd name="T13" fmla="*/ 41 h 60"/>
                <a:gd name="T14" fmla="*/ 20 w 51"/>
                <a:gd name="T15" fmla="*/ 30 h 60"/>
                <a:gd name="T16" fmla="*/ 10 w 51"/>
                <a:gd name="T17" fmla="*/ 34 h 60"/>
                <a:gd name="T18" fmla="*/ 2 w 51"/>
                <a:gd name="T19" fmla="*/ 28 h 60"/>
                <a:gd name="T20" fmla="*/ 12 w 51"/>
                <a:gd name="T21" fmla="*/ 0 h 60"/>
                <a:gd name="T22" fmla="*/ 51 w 51"/>
                <a:gd name="T23" fmla="*/ 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0">
                  <a:moveTo>
                    <a:pt x="51" y="9"/>
                  </a:moveTo>
                  <a:cubicBezTo>
                    <a:pt x="44" y="19"/>
                    <a:pt x="31" y="18"/>
                    <a:pt x="19" y="16"/>
                  </a:cubicBezTo>
                  <a:cubicBezTo>
                    <a:pt x="23" y="22"/>
                    <a:pt x="41" y="26"/>
                    <a:pt x="43" y="38"/>
                  </a:cubicBezTo>
                  <a:cubicBezTo>
                    <a:pt x="44" y="47"/>
                    <a:pt x="38" y="52"/>
                    <a:pt x="33" y="59"/>
                  </a:cubicBezTo>
                  <a:cubicBezTo>
                    <a:pt x="23" y="54"/>
                    <a:pt x="0" y="60"/>
                    <a:pt x="5" y="42"/>
                  </a:cubicBezTo>
                  <a:cubicBezTo>
                    <a:pt x="14" y="45"/>
                    <a:pt x="20" y="46"/>
                    <a:pt x="30" y="44"/>
                  </a:cubicBezTo>
                  <a:cubicBezTo>
                    <a:pt x="29" y="43"/>
                    <a:pt x="28" y="41"/>
                    <a:pt x="30" y="41"/>
                  </a:cubicBezTo>
                  <a:cubicBezTo>
                    <a:pt x="30" y="34"/>
                    <a:pt x="23" y="34"/>
                    <a:pt x="20" y="30"/>
                  </a:cubicBezTo>
                  <a:cubicBezTo>
                    <a:pt x="17" y="31"/>
                    <a:pt x="12" y="31"/>
                    <a:pt x="10" y="34"/>
                  </a:cubicBezTo>
                  <a:cubicBezTo>
                    <a:pt x="6" y="34"/>
                    <a:pt x="6" y="29"/>
                    <a:pt x="2" y="28"/>
                  </a:cubicBezTo>
                  <a:cubicBezTo>
                    <a:pt x="7" y="21"/>
                    <a:pt x="7" y="8"/>
                    <a:pt x="12" y="0"/>
                  </a:cubicBezTo>
                  <a:cubicBezTo>
                    <a:pt x="25" y="4"/>
                    <a:pt x="41" y="10"/>
                    <a:pt x="5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95"/>
            <p:cNvSpPr>
              <a:spLocks noEditPoints="1"/>
            </p:cNvSpPr>
            <p:nvPr/>
          </p:nvSpPr>
          <p:spPr bwMode="auto">
            <a:xfrm>
              <a:off x="7704138" y="2466975"/>
              <a:ext cx="93663" cy="76200"/>
            </a:xfrm>
            <a:custGeom>
              <a:avLst/>
              <a:gdLst>
                <a:gd name="T0" fmla="*/ 125 w 144"/>
                <a:gd name="T1" fmla="*/ 6 h 118"/>
                <a:gd name="T2" fmla="*/ 131 w 144"/>
                <a:gd name="T3" fmla="*/ 83 h 118"/>
                <a:gd name="T4" fmla="*/ 69 w 144"/>
                <a:gd name="T5" fmla="*/ 100 h 118"/>
                <a:gd name="T6" fmla="*/ 12 w 144"/>
                <a:gd name="T7" fmla="*/ 93 h 118"/>
                <a:gd name="T8" fmla="*/ 10 w 144"/>
                <a:gd name="T9" fmla="*/ 20 h 118"/>
                <a:gd name="T10" fmla="*/ 8 w 144"/>
                <a:gd name="T11" fmla="*/ 14 h 118"/>
                <a:gd name="T12" fmla="*/ 19 w 144"/>
                <a:gd name="T13" fmla="*/ 2 h 118"/>
                <a:gd name="T14" fmla="*/ 48 w 144"/>
                <a:gd name="T15" fmla="*/ 4 h 118"/>
                <a:gd name="T16" fmla="*/ 125 w 144"/>
                <a:gd name="T17" fmla="*/ 6 h 118"/>
                <a:gd name="T18" fmla="*/ 19 w 144"/>
                <a:gd name="T19" fmla="*/ 20 h 118"/>
                <a:gd name="T20" fmla="*/ 19 w 144"/>
                <a:gd name="T21" fmla="*/ 79 h 118"/>
                <a:gd name="T22" fmla="*/ 115 w 144"/>
                <a:gd name="T23" fmla="*/ 90 h 118"/>
                <a:gd name="T24" fmla="*/ 120 w 144"/>
                <a:gd name="T25" fmla="*/ 24 h 118"/>
                <a:gd name="T26" fmla="*/ 19 w 144"/>
                <a:gd name="T27" fmla="*/ 2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18">
                  <a:moveTo>
                    <a:pt x="125" y="6"/>
                  </a:moveTo>
                  <a:cubicBezTo>
                    <a:pt x="144" y="15"/>
                    <a:pt x="130" y="64"/>
                    <a:pt x="131" y="83"/>
                  </a:cubicBezTo>
                  <a:cubicBezTo>
                    <a:pt x="132" y="118"/>
                    <a:pt x="97" y="103"/>
                    <a:pt x="69" y="100"/>
                  </a:cubicBezTo>
                  <a:cubicBezTo>
                    <a:pt x="47" y="97"/>
                    <a:pt x="31" y="101"/>
                    <a:pt x="12" y="93"/>
                  </a:cubicBezTo>
                  <a:cubicBezTo>
                    <a:pt x="0" y="71"/>
                    <a:pt x="2" y="40"/>
                    <a:pt x="10" y="20"/>
                  </a:cubicBezTo>
                  <a:cubicBezTo>
                    <a:pt x="12" y="15"/>
                    <a:pt x="6" y="19"/>
                    <a:pt x="8" y="14"/>
                  </a:cubicBezTo>
                  <a:cubicBezTo>
                    <a:pt x="11" y="17"/>
                    <a:pt x="8" y="0"/>
                    <a:pt x="19" y="2"/>
                  </a:cubicBezTo>
                  <a:cubicBezTo>
                    <a:pt x="19" y="6"/>
                    <a:pt x="37" y="5"/>
                    <a:pt x="48" y="4"/>
                  </a:cubicBezTo>
                  <a:cubicBezTo>
                    <a:pt x="73" y="3"/>
                    <a:pt x="101" y="10"/>
                    <a:pt x="125" y="6"/>
                  </a:cubicBezTo>
                  <a:close/>
                  <a:moveTo>
                    <a:pt x="19" y="20"/>
                  </a:moveTo>
                  <a:cubicBezTo>
                    <a:pt x="17" y="44"/>
                    <a:pt x="9" y="59"/>
                    <a:pt x="19" y="79"/>
                  </a:cubicBezTo>
                  <a:cubicBezTo>
                    <a:pt x="48" y="85"/>
                    <a:pt x="81" y="92"/>
                    <a:pt x="115" y="90"/>
                  </a:cubicBezTo>
                  <a:cubicBezTo>
                    <a:pt x="122" y="65"/>
                    <a:pt x="125" y="43"/>
                    <a:pt x="120" y="24"/>
                  </a:cubicBezTo>
                  <a:cubicBezTo>
                    <a:pt x="87" y="18"/>
                    <a:pt x="51" y="11"/>
                    <a:pt x="19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196"/>
            <p:cNvSpPr/>
            <p:nvPr/>
          </p:nvSpPr>
          <p:spPr bwMode="auto">
            <a:xfrm>
              <a:off x="7727950" y="2484438"/>
              <a:ext cx="36513" cy="31750"/>
            </a:xfrm>
            <a:custGeom>
              <a:avLst/>
              <a:gdLst>
                <a:gd name="T0" fmla="*/ 9 w 56"/>
                <a:gd name="T1" fmla="*/ 0 h 50"/>
                <a:gd name="T2" fmla="*/ 31 w 56"/>
                <a:gd name="T3" fmla="*/ 15 h 50"/>
                <a:gd name="T4" fmla="*/ 48 w 56"/>
                <a:gd name="T5" fmla="*/ 5 h 50"/>
                <a:gd name="T6" fmla="*/ 52 w 56"/>
                <a:gd name="T7" fmla="*/ 10 h 50"/>
                <a:gd name="T8" fmla="*/ 41 w 56"/>
                <a:gd name="T9" fmla="*/ 25 h 50"/>
                <a:gd name="T10" fmla="*/ 51 w 56"/>
                <a:gd name="T11" fmla="*/ 49 h 50"/>
                <a:gd name="T12" fmla="*/ 33 w 56"/>
                <a:gd name="T13" fmla="*/ 31 h 50"/>
                <a:gd name="T14" fmla="*/ 6 w 56"/>
                <a:gd name="T15" fmla="*/ 43 h 50"/>
                <a:gd name="T16" fmla="*/ 23 w 56"/>
                <a:gd name="T17" fmla="*/ 22 h 50"/>
                <a:gd name="T18" fmla="*/ 9 w 56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0">
                  <a:moveTo>
                    <a:pt x="9" y="0"/>
                  </a:moveTo>
                  <a:cubicBezTo>
                    <a:pt x="19" y="2"/>
                    <a:pt x="25" y="8"/>
                    <a:pt x="31" y="15"/>
                  </a:cubicBezTo>
                  <a:cubicBezTo>
                    <a:pt x="39" y="14"/>
                    <a:pt x="39" y="5"/>
                    <a:pt x="48" y="5"/>
                  </a:cubicBezTo>
                  <a:cubicBezTo>
                    <a:pt x="49" y="7"/>
                    <a:pt x="50" y="9"/>
                    <a:pt x="52" y="10"/>
                  </a:cubicBezTo>
                  <a:cubicBezTo>
                    <a:pt x="52" y="18"/>
                    <a:pt x="44" y="20"/>
                    <a:pt x="41" y="25"/>
                  </a:cubicBezTo>
                  <a:cubicBezTo>
                    <a:pt x="44" y="33"/>
                    <a:pt x="56" y="37"/>
                    <a:pt x="51" y="49"/>
                  </a:cubicBezTo>
                  <a:cubicBezTo>
                    <a:pt x="38" y="50"/>
                    <a:pt x="40" y="36"/>
                    <a:pt x="33" y="31"/>
                  </a:cubicBezTo>
                  <a:cubicBezTo>
                    <a:pt x="22" y="33"/>
                    <a:pt x="21" y="45"/>
                    <a:pt x="6" y="43"/>
                  </a:cubicBezTo>
                  <a:cubicBezTo>
                    <a:pt x="0" y="30"/>
                    <a:pt x="20" y="31"/>
                    <a:pt x="23" y="22"/>
                  </a:cubicBezTo>
                  <a:cubicBezTo>
                    <a:pt x="21" y="12"/>
                    <a:pt x="8" y="13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197"/>
            <p:cNvSpPr/>
            <p:nvPr/>
          </p:nvSpPr>
          <p:spPr bwMode="auto">
            <a:xfrm>
              <a:off x="7839075" y="2492375"/>
              <a:ext cx="17463" cy="17463"/>
            </a:xfrm>
            <a:custGeom>
              <a:avLst/>
              <a:gdLst>
                <a:gd name="T0" fmla="*/ 14 w 28"/>
                <a:gd name="T1" fmla="*/ 3 h 25"/>
                <a:gd name="T2" fmla="*/ 15 w 28"/>
                <a:gd name="T3" fmla="*/ 24 h 25"/>
                <a:gd name="T4" fmla="*/ 14 w 28"/>
                <a:gd name="T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5">
                  <a:moveTo>
                    <a:pt x="14" y="3"/>
                  </a:moveTo>
                  <a:cubicBezTo>
                    <a:pt x="28" y="0"/>
                    <a:pt x="27" y="22"/>
                    <a:pt x="15" y="24"/>
                  </a:cubicBezTo>
                  <a:cubicBezTo>
                    <a:pt x="7" y="25"/>
                    <a:pt x="0" y="5"/>
                    <a:pt x="1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198"/>
            <p:cNvSpPr/>
            <p:nvPr/>
          </p:nvSpPr>
          <p:spPr bwMode="auto">
            <a:xfrm>
              <a:off x="7824788" y="2506663"/>
              <a:ext cx="42863" cy="19050"/>
            </a:xfrm>
            <a:custGeom>
              <a:avLst/>
              <a:gdLst>
                <a:gd name="T0" fmla="*/ 57 w 65"/>
                <a:gd name="T1" fmla="*/ 8 h 30"/>
                <a:gd name="T2" fmla="*/ 65 w 65"/>
                <a:gd name="T3" fmla="*/ 21 h 30"/>
                <a:gd name="T4" fmla="*/ 50 w 65"/>
                <a:gd name="T5" fmla="*/ 29 h 30"/>
                <a:gd name="T6" fmla="*/ 40 w 65"/>
                <a:gd name="T7" fmla="*/ 24 h 30"/>
                <a:gd name="T8" fmla="*/ 2 w 65"/>
                <a:gd name="T9" fmla="*/ 19 h 30"/>
                <a:gd name="T10" fmla="*/ 1 w 65"/>
                <a:gd name="T11" fmla="*/ 10 h 30"/>
                <a:gd name="T12" fmla="*/ 57 w 65"/>
                <a:gd name="T13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0">
                  <a:moveTo>
                    <a:pt x="57" y="8"/>
                  </a:moveTo>
                  <a:cubicBezTo>
                    <a:pt x="60" y="12"/>
                    <a:pt x="65" y="14"/>
                    <a:pt x="65" y="21"/>
                  </a:cubicBezTo>
                  <a:cubicBezTo>
                    <a:pt x="61" y="26"/>
                    <a:pt x="57" y="30"/>
                    <a:pt x="50" y="29"/>
                  </a:cubicBezTo>
                  <a:cubicBezTo>
                    <a:pt x="46" y="29"/>
                    <a:pt x="44" y="24"/>
                    <a:pt x="40" y="24"/>
                  </a:cubicBezTo>
                  <a:cubicBezTo>
                    <a:pt x="29" y="21"/>
                    <a:pt x="16" y="25"/>
                    <a:pt x="2" y="19"/>
                  </a:cubicBezTo>
                  <a:cubicBezTo>
                    <a:pt x="2" y="16"/>
                    <a:pt x="0" y="14"/>
                    <a:pt x="1" y="10"/>
                  </a:cubicBezTo>
                  <a:cubicBezTo>
                    <a:pt x="22" y="0"/>
                    <a:pt x="32" y="15"/>
                    <a:pt x="57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199"/>
            <p:cNvSpPr>
              <a:spLocks noEditPoints="1"/>
            </p:cNvSpPr>
            <p:nvPr/>
          </p:nvSpPr>
          <p:spPr bwMode="auto">
            <a:xfrm>
              <a:off x="7405688" y="2517775"/>
              <a:ext cx="87313" cy="69850"/>
            </a:xfrm>
            <a:custGeom>
              <a:avLst/>
              <a:gdLst>
                <a:gd name="T0" fmla="*/ 135 w 137"/>
                <a:gd name="T1" fmla="*/ 18 h 108"/>
                <a:gd name="T2" fmla="*/ 131 w 137"/>
                <a:gd name="T3" fmla="*/ 91 h 108"/>
                <a:gd name="T4" fmla="*/ 114 w 137"/>
                <a:gd name="T5" fmla="*/ 108 h 108"/>
                <a:gd name="T6" fmla="*/ 108 w 137"/>
                <a:gd name="T7" fmla="*/ 104 h 108"/>
                <a:gd name="T8" fmla="*/ 98 w 137"/>
                <a:gd name="T9" fmla="*/ 105 h 108"/>
                <a:gd name="T10" fmla="*/ 47 w 137"/>
                <a:gd name="T11" fmla="*/ 91 h 108"/>
                <a:gd name="T12" fmla="*/ 37 w 137"/>
                <a:gd name="T13" fmla="*/ 92 h 108"/>
                <a:gd name="T14" fmla="*/ 10 w 137"/>
                <a:gd name="T15" fmla="*/ 90 h 108"/>
                <a:gd name="T16" fmla="*/ 0 w 137"/>
                <a:gd name="T17" fmla="*/ 80 h 108"/>
                <a:gd name="T18" fmla="*/ 6 w 137"/>
                <a:gd name="T19" fmla="*/ 4 h 108"/>
                <a:gd name="T20" fmla="*/ 12 w 137"/>
                <a:gd name="T21" fmla="*/ 0 h 108"/>
                <a:gd name="T22" fmla="*/ 135 w 137"/>
                <a:gd name="T23" fmla="*/ 18 h 108"/>
                <a:gd name="T24" fmla="*/ 16 w 137"/>
                <a:gd name="T25" fmla="*/ 17 h 108"/>
                <a:gd name="T26" fmla="*/ 13 w 137"/>
                <a:gd name="T27" fmla="*/ 67 h 108"/>
                <a:gd name="T28" fmla="*/ 111 w 137"/>
                <a:gd name="T29" fmla="*/ 91 h 108"/>
                <a:gd name="T30" fmla="*/ 122 w 137"/>
                <a:gd name="T31" fmla="*/ 31 h 108"/>
                <a:gd name="T32" fmla="*/ 16 w 137"/>
                <a:gd name="T33" fmla="*/ 1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7" h="108">
                  <a:moveTo>
                    <a:pt x="135" y="18"/>
                  </a:moveTo>
                  <a:cubicBezTo>
                    <a:pt x="137" y="45"/>
                    <a:pt x="125" y="64"/>
                    <a:pt x="131" y="91"/>
                  </a:cubicBezTo>
                  <a:cubicBezTo>
                    <a:pt x="127" y="98"/>
                    <a:pt x="121" y="107"/>
                    <a:pt x="114" y="108"/>
                  </a:cubicBezTo>
                  <a:cubicBezTo>
                    <a:pt x="112" y="108"/>
                    <a:pt x="111" y="104"/>
                    <a:pt x="108" y="104"/>
                  </a:cubicBezTo>
                  <a:cubicBezTo>
                    <a:pt x="106" y="103"/>
                    <a:pt x="102" y="105"/>
                    <a:pt x="98" y="105"/>
                  </a:cubicBezTo>
                  <a:cubicBezTo>
                    <a:pt x="83" y="103"/>
                    <a:pt x="63" y="93"/>
                    <a:pt x="47" y="91"/>
                  </a:cubicBezTo>
                  <a:cubicBezTo>
                    <a:pt x="44" y="90"/>
                    <a:pt x="39" y="93"/>
                    <a:pt x="37" y="92"/>
                  </a:cubicBezTo>
                  <a:cubicBezTo>
                    <a:pt x="30" y="91"/>
                    <a:pt x="19" y="84"/>
                    <a:pt x="10" y="90"/>
                  </a:cubicBezTo>
                  <a:cubicBezTo>
                    <a:pt x="6" y="88"/>
                    <a:pt x="5" y="82"/>
                    <a:pt x="0" y="80"/>
                  </a:cubicBezTo>
                  <a:cubicBezTo>
                    <a:pt x="0" y="56"/>
                    <a:pt x="1" y="27"/>
                    <a:pt x="6" y="4"/>
                  </a:cubicBezTo>
                  <a:cubicBezTo>
                    <a:pt x="9" y="4"/>
                    <a:pt x="12" y="4"/>
                    <a:pt x="12" y="0"/>
                  </a:cubicBezTo>
                  <a:cubicBezTo>
                    <a:pt x="57" y="2"/>
                    <a:pt x="98" y="7"/>
                    <a:pt x="135" y="18"/>
                  </a:cubicBezTo>
                  <a:close/>
                  <a:moveTo>
                    <a:pt x="16" y="17"/>
                  </a:moveTo>
                  <a:cubicBezTo>
                    <a:pt x="16" y="41"/>
                    <a:pt x="10" y="49"/>
                    <a:pt x="13" y="67"/>
                  </a:cubicBezTo>
                  <a:cubicBezTo>
                    <a:pt x="40" y="80"/>
                    <a:pt x="78" y="89"/>
                    <a:pt x="111" y="91"/>
                  </a:cubicBezTo>
                  <a:cubicBezTo>
                    <a:pt x="121" y="73"/>
                    <a:pt x="122" y="56"/>
                    <a:pt x="122" y="31"/>
                  </a:cubicBezTo>
                  <a:cubicBezTo>
                    <a:pt x="95" y="24"/>
                    <a:pt x="47" y="6"/>
                    <a:pt x="16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200"/>
            <p:cNvSpPr>
              <a:spLocks noEditPoints="1"/>
            </p:cNvSpPr>
            <p:nvPr/>
          </p:nvSpPr>
          <p:spPr bwMode="auto">
            <a:xfrm>
              <a:off x="7499350" y="2514600"/>
              <a:ext cx="103188" cy="82550"/>
            </a:xfrm>
            <a:custGeom>
              <a:avLst/>
              <a:gdLst>
                <a:gd name="T0" fmla="*/ 142 w 159"/>
                <a:gd name="T1" fmla="*/ 37 h 128"/>
                <a:gd name="T2" fmla="*/ 142 w 159"/>
                <a:gd name="T3" fmla="*/ 103 h 128"/>
                <a:gd name="T4" fmla="*/ 135 w 159"/>
                <a:gd name="T5" fmla="*/ 125 h 128"/>
                <a:gd name="T6" fmla="*/ 118 w 159"/>
                <a:gd name="T7" fmla="*/ 128 h 128"/>
                <a:gd name="T8" fmla="*/ 17 w 159"/>
                <a:gd name="T9" fmla="*/ 112 h 128"/>
                <a:gd name="T10" fmla="*/ 13 w 159"/>
                <a:gd name="T11" fmla="*/ 33 h 128"/>
                <a:gd name="T12" fmla="*/ 142 w 159"/>
                <a:gd name="T13" fmla="*/ 37 h 128"/>
                <a:gd name="T14" fmla="*/ 28 w 159"/>
                <a:gd name="T15" fmla="*/ 41 h 128"/>
                <a:gd name="T16" fmla="*/ 26 w 159"/>
                <a:gd name="T17" fmla="*/ 98 h 128"/>
                <a:gd name="T18" fmla="*/ 58 w 159"/>
                <a:gd name="T19" fmla="*/ 108 h 128"/>
                <a:gd name="T20" fmla="*/ 123 w 159"/>
                <a:gd name="T21" fmla="*/ 114 h 128"/>
                <a:gd name="T22" fmla="*/ 132 w 159"/>
                <a:gd name="T23" fmla="*/ 49 h 128"/>
                <a:gd name="T24" fmla="*/ 28 w 159"/>
                <a:gd name="T25" fmla="*/ 4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28">
                  <a:moveTo>
                    <a:pt x="142" y="37"/>
                  </a:moveTo>
                  <a:cubicBezTo>
                    <a:pt x="159" y="46"/>
                    <a:pt x="141" y="73"/>
                    <a:pt x="142" y="103"/>
                  </a:cubicBezTo>
                  <a:cubicBezTo>
                    <a:pt x="142" y="113"/>
                    <a:pt x="145" y="118"/>
                    <a:pt x="135" y="125"/>
                  </a:cubicBezTo>
                  <a:cubicBezTo>
                    <a:pt x="126" y="125"/>
                    <a:pt x="125" y="125"/>
                    <a:pt x="118" y="128"/>
                  </a:cubicBezTo>
                  <a:cubicBezTo>
                    <a:pt x="85" y="119"/>
                    <a:pt x="46" y="123"/>
                    <a:pt x="17" y="112"/>
                  </a:cubicBezTo>
                  <a:cubicBezTo>
                    <a:pt x="0" y="89"/>
                    <a:pt x="15" y="65"/>
                    <a:pt x="13" y="33"/>
                  </a:cubicBezTo>
                  <a:cubicBezTo>
                    <a:pt x="47" y="0"/>
                    <a:pt x="101" y="45"/>
                    <a:pt x="142" y="37"/>
                  </a:cubicBezTo>
                  <a:close/>
                  <a:moveTo>
                    <a:pt x="28" y="41"/>
                  </a:moveTo>
                  <a:cubicBezTo>
                    <a:pt x="25" y="56"/>
                    <a:pt x="12" y="87"/>
                    <a:pt x="26" y="98"/>
                  </a:cubicBezTo>
                  <a:cubicBezTo>
                    <a:pt x="28" y="100"/>
                    <a:pt x="47" y="105"/>
                    <a:pt x="58" y="108"/>
                  </a:cubicBezTo>
                  <a:cubicBezTo>
                    <a:pt x="74" y="113"/>
                    <a:pt x="103" y="106"/>
                    <a:pt x="123" y="114"/>
                  </a:cubicBezTo>
                  <a:cubicBezTo>
                    <a:pt x="135" y="99"/>
                    <a:pt x="134" y="68"/>
                    <a:pt x="132" y="49"/>
                  </a:cubicBezTo>
                  <a:cubicBezTo>
                    <a:pt x="99" y="55"/>
                    <a:pt x="63" y="20"/>
                    <a:pt x="2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01"/>
            <p:cNvSpPr/>
            <p:nvPr/>
          </p:nvSpPr>
          <p:spPr bwMode="auto">
            <a:xfrm>
              <a:off x="7434263" y="2533650"/>
              <a:ext cx="33338" cy="34925"/>
            </a:xfrm>
            <a:custGeom>
              <a:avLst/>
              <a:gdLst>
                <a:gd name="T0" fmla="*/ 51 w 51"/>
                <a:gd name="T1" fmla="*/ 12 h 53"/>
                <a:gd name="T2" fmla="*/ 29 w 51"/>
                <a:gd name="T3" fmla="*/ 52 h 53"/>
                <a:gd name="T4" fmla="*/ 22 w 51"/>
                <a:gd name="T5" fmla="*/ 50 h 53"/>
                <a:gd name="T6" fmla="*/ 27 w 51"/>
                <a:gd name="T7" fmla="*/ 19 h 53"/>
                <a:gd name="T8" fmla="*/ 2 w 51"/>
                <a:gd name="T9" fmla="*/ 11 h 53"/>
                <a:gd name="T10" fmla="*/ 51 w 51"/>
                <a:gd name="T11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3">
                  <a:moveTo>
                    <a:pt x="51" y="12"/>
                  </a:moveTo>
                  <a:cubicBezTo>
                    <a:pt x="46" y="28"/>
                    <a:pt x="28" y="30"/>
                    <a:pt x="29" y="52"/>
                  </a:cubicBezTo>
                  <a:cubicBezTo>
                    <a:pt x="25" y="53"/>
                    <a:pt x="25" y="50"/>
                    <a:pt x="22" y="50"/>
                  </a:cubicBezTo>
                  <a:cubicBezTo>
                    <a:pt x="18" y="42"/>
                    <a:pt x="24" y="30"/>
                    <a:pt x="27" y="19"/>
                  </a:cubicBezTo>
                  <a:cubicBezTo>
                    <a:pt x="22" y="21"/>
                    <a:pt x="0" y="26"/>
                    <a:pt x="2" y="11"/>
                  </a:cubicBezTo>
                  <a:cubicBezTo>
                    <a:pt x="4" y="0"/>
                    <a:pt x="41" y="3"/>
                    <a:pt x="5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02"/>
            <p:cNvSpPr>
              <a:spLocks noEditPoints="1"/>
            </p:cNvSpPr>
            <p:nvPr/>
          </p:nvSpPr>
          <p:spPr bwMode="auto">
            <a:xfrm>
              <a:off x="7602538" y="2538413"/>
              <a:ext cx="85725" cy="69850"/>
            </a:xfrm>
            <a:custGeom>
              <a:avLst/>
              <a:gdLst>
                <a:gd name="T0" fmla="*/ 132 w 132"/>
                <a:gd name="T1" fmla="*/ 18 h 106"/>
                <a:gd name="T2" fmla="*/ 124 w 132"/>
                <a:gd name="T3" fmla="*/ 97 h 106"/>
                <a:gd name="T4" fmla="*/ 96 w 132"/>
                <a:gd name="T5" fmla="*/ 105 h 106"/>
                <a:gd name="T6" fmla="*/ 55 w 132"/>
                <a:gd name="T7" fmla="*/ 101 h 106"/>
                <a:gd name="T8" fmla="*/ 33 w 132"/>
                <a:gd name="T9" fmla="*/ 93 h 106"/>
                <a:gd name="T10" fmla="*/ 5 w 132"/>
                <a:gd name="T11" fmla="*/ 83 h 106"/>
                <a:gd name="T12" fmla="*/ 2 w 132"/>
                <a:gd name="T13" fmla="*/ 16 h 106"/>
                <a:gd name="T14" fmla="*/ 15 w 132"/>
                <a:gd name="T15" fmla="*/ 3 h 106"/>
                <a:gd name="T16" fmla="*/ 68 w 132"/>
                <a:gd name="T17" fmla="*/ 3 h 106"/>
                <a:gd name="T18" fmla="*/ 88 w 132"/>
                <a:gd name="T19" fmla="*/ 10 h 106"/>
                <a:gd name="T20" fmla="*/ 132 w 132"/>
                <a:gd name="T21" fmla="*/ 18 h 106"/>
                <a:gd name="T22" fmla="*/ 25 w 132"/>
                <a:gd name="T23" fmla="*/ 16 h 106"/>
                <a:gd name="T24" fmla="*/ 12 w 132"/>
                <a:gd name="T25" fmla="*/ 48 h 106"/>
                <a:gd name="T26" fmla="*/ 20 w 132"/>
                <a:gd name="T27" fmla="*/ 52 h 106"/>
                <a:gd name="T28" fmla="*/ 13 w 132"/>
                <a:gd name="T29" fmla="*/ 53 h 106"/>
                <a:gd name="T30" fmla="*/ 18 w 132"/>
                <a:gd name="T31" fmla="*/ 76 h 106"/>
                <a:gd name="T32" fmla="*/ 111 w 132"/>
                <a:gd name="T33" fmla="*/ 91 h 106"/>
                <a:gd name="T34" fmla="*/ 116 w 132"/>
                <a:gd name="T35" fmla="*/ 24 h 106"/>
                <a:gd name="T36" fmla="*/ 25 w 132"/>
                <a:gd name="T37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06">
                  <a:moveTo>
                    <a:pt x="132" y="18"/>
                  </a:moveTo>
                  <a:cubicBezTo>
                    <a:pt x="124" y="47"/>
                    <a:pt x="128" y="72"/>
                    <a:pt x="124" y="97"/>
                  </a:cubicBezTo>
                  <a:cubicBezTo>
                    <a:pt x="118" y="103"/>
                    <a:pt x="109" y="106"/>
                    <a:pt x="96" y="105"/>
                  </a:cubicBezTo>
                  <a:cubicBezTo>
                    <a:pt x="83" y="104"/>
                    <a:pt x="65" y="102"/>
                    <a:pt x="55" y="101"/>
                  </a:cubicBezTo>
                  <a:cubicBezTo>
                    <a:pt x="50" y="100"/>
                    <a:pt x="41" y="94"/>
                    <a:pt x="33" y="93"/>
                  </a:cubicBezTo>
                  <a:cubicBezTo>
                    <a:pt x="18" y="89"/>
                    <a:pt x="11" y="93"/>
                    <a:pt x="5" y="83"/>
                  </a:cubicBezTo>
                  <a:cubicBezTo>
                    <a:pt x="3" y="58"/>
                    <a:pt x="0" y="41"/>
                    <a:pt x="2" y="16"/>
                  </a:cubicBezTo>
                  <a:cubicBezTo>
                    <a:pt x="5" y="13"/>
                    <a:pt x="11" y="8"/>
                    <a:pt x="15" y="3"/>
                  </a:cubicBezTo>
                  <a:cubicBezTo>
                    <a:pt x="31" y="4"/>
                    <a:pt x="50" y="0"/>
                    <a:pt x="68" y="3"/>
                  </a:cubicBezTo>
                  <a:cubicBezTo>
                    <a:pt x="76" y="4"/>
                    <a:pt x="81" y="9"/>
                    <a:pt x="88" y="10"/>
                  </a:cubicBezTo>
                  <a:cubicBezTo>
                    <a:pt x="102" y="12"/>
                    <a:pt x="122" y="5"/>
                    <a:pt x="132" y="18"/>
                  </a:cubicBezTo>
                  <a:close/>
                  <a:moveTo>
                    <a:pt x="25" y="16"/>
                  </a:moveTo>
                  <a:cubicBezTo>
                    <a:pt x="17" y="23"/>
                    <a:pt x="13" y="34"/>
                    <a:pt x="12" y="48"/>
                  </a:cubicBezTo>
                  <a:cubicBezTo>
                    <a:pt x="14" y="50"/>
                    <a:pt x="20" y="48"/>
                    <a:pt x="20" y="52"/>
                  </a:cubicBezTo>
                  <a:cubicBezTo>
                    <a:pt x="17" y="51"/>
                    <a:pt x="15" y="52"/>
                    <a:pt x="13" y="53"/>
                  </a:cubicBezTo>
                  <a:cubicBezTo>
                    <a:pt x="15" y="61"/>
                    <a:pt x="16" y="69"/>
                    <a:pt x="18" y="76"/>
                  </a:cubicBezTo>
                  <a:cubicBezTo>
                    <a:pt x="48" y="89"/>
                    <a:pt x="75" y="92"/>
                    <a:pt x="111" y="91"/>
                  </a:cubicBezTo>
                  <a:cubicBezTo>
                    <a:pt x="115" y="71"/>
                    <a:pt x="120" y="46"/>
                    <a:pt x="116" y="24"/>
                  </a:cubicBezTo>
                  <a:cubicBezTo>
                    <a:pt x="72" y="21"/>
                    <a:pt x="64" y="13"/>
                    <a:pt x="2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03"/>
            <p:cNvSpPr>
              <a:spLocks noEditPoints="1"/>
            </p:cNvSpPr>
            <p:nvPr/>
          </p:nvSpPr>
          <p:spPr bwMode="auto">
            <a:xfrm>
              <a:off x="7535863" y="2536825"/>
              <a:ext cx="30163" cy="44450"/>
            </a:xfrm>
            <a:custGeom>
              <a:avLst/>
              <a:gdLst>
                <a:gd name="T0" fmla="*/ 31 w 46"/>
                <a:gd name="T1" fmla="*/ 38 h 69"/>
                <a:gd name="T2" fmla="*/ 41 w 46"/>
                <a:gd name="T3" fmla="*/ 62 h 69"/>
                <a:gd name="T4" fmla="*/ 31 w 46"/>
                <a:gd name="T5" fmla="*/ 69 h 69"/>
                <a:gd name="T6" fmla="*/ 3 w 46"/>
                <a:gd name="T7" fmla="*/ 61 h 69"/>
                <a:gd name="T8" fmla="*/ 10 w 46"/>
                <a:gd name="T9" fmla="*/ 37 h 69"/>
                <a:gd name="T10" fmla="*/ 44 w 46"/>
                <a:gd name="T11" fmla="*/ 19 h 69"/>
                <a:gd name="T12" fmla="*/ 31 w 46"/>
                <a:gd name="T13" fmla="*/ 38 h 69"/>
                <a:gd name="T14" fmla="*/ 21 w 46"/>
                <a:gd name="T15" fmla="*/ 30 h 69"/>
                <a:gd name="T16" fmla="*/ 32 w 46"/>
                <a:gd name="T17" fmla="*/ 23 h 69"/>
                <a:gd name="T18" fmla="*/ 21 w 46"/>
                <a:gd name="T19" fmla="*/ 30 h 69"/>
                <a:gd name="T20" fmla="*/ 11 w 46"/>
                <a:gd name="T21" fmla="*/ 45 h 69"/>
                <a:gd name="T22" fmla="*/ 17 w 46"/>
                <a:gd name="T23" fmla="*/ 58 h 69"/>
                <a:gd name="T24" fmla="*/ 30 w 46"/>
                <a:gd name="T25" fmla="*/ 54 h 69"/>
                <a:gd name="T26" fmla="*/ 11 w 46"/>
                <a:gd name="T27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69">
                  <a:moveTo>
                    <a:pt x="31" y="38"/>
                  </a:moveTo>
                  <a:cubicBezTo>
                    <a:pt x="38" y="46"/>
                    <a:pt x="43" y="51"/>
                    <a:pt x="41" y="62"/>
                  </a:cubicBezTo>
                  <a:cubicBezTo>
                    <a:pt x="37" y="64"/>
                    <a:pt x="34" y="66"/>
                    <a:pt x="31" y="69"/>
                  </a:cubicBezTo>
                  <a:cubicBezTo>
                    <a:pt x="26" y="66"/>
                    <a:pt x="10" y="69"/>
                    <a:pt x="3" y="61"/>
                  </a:cubicBezTo>
                  <a:cubicBezTo>
                    <a:pt x="2" y="55"/>
                    <a:pt x="0" y="39"/>
                    <a:pt x="10" y="37"/>
                  </a:cubicBezTo>
                  <a:cubicBezTo>
                    <a:pt x="3" y="15"/>
                    <a:pt x="39" y="0"/>
                    <a:pt x="44" y="19"/>
                  </a:cubicBezTo>
                  <a:cubicBezTo>
                    <a:pt x="46" y="28"/>
                    <a:pt x="38" y="34"/>
                    <a:pt x="31" y="38"/>
                  </a:cubicBezTo>
                  <a:close/>
                  <a:moveTo>
                    <a:pt x="21" y="30"/>
                  </a:moveTo>
                  <a:cubicBezTo>
                    <a:pt x="24" y="31"/>
                    <a:pt x="31" y="27"/>
                    <a:pt x="32" y="23"/>
                  </a:cubicBezTo>
                  <a:cubicBezTo>
                    <a:pt x="29" y="20"/>
                    <a:pt x="20" y="23"/>
                    <a:pt x="21" y="30"/>
                  </a:cubicBezTo>
                  <a:close/>
                  <a:moveTo>
                    <a:pt x="11" y="45"/>
                  </a:moveTo>
                  <a:cubicBezTo>
                    <a:pt x="11" y="51"/>
                    <a:pt x="15" y="54"/>
                    <a:pt x="17" y="58"/>
                  </a:cubicBezTo>
                  <a:cubicBezTo>
                    <a:pt x="21" y="56"/>
                    <a:pt x="28" y="57"/>
                    <a:pt x="30" y="54"/>
                  </a:cubicBezTo>
                  <a:cubicBezTo>
                    <a:pt x="26" y="47"/>
                    <a:pt x="16" y="43"/>
                    <a:pt x="11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04"/>
            <p:cNvSpPr>
              <a:spLocks noEditPoints="1"/>
            </p:cNvSpPr>
            <p:nvPr/>
          </p:nvSpPr>
          <p:spPr bwMode="auto">
            <a:xfrm>
              <a:off x="7691438" y="2544763"/>
              <a:ext cx="98425" cy="150813"/>
            </a:xfrm>
            <a:custGeom>
              <a:avLst/>
              <a:gdLst>
                <a:gd name="T0" fmla="*/ 135 w 153"/>
                <a:gd name="T1" fmla="*/ 19 h 234"/>
                <a:gd name="T2" fmla="*/ 140 w 153"/>
                <a:gd name="T3" fmla="*/ 132 h 234"/>
                <a:gd name="T4" fmla="*/ 138 w 153"/>
                <a:gd name="T5" fmla="*/ 153 h 234"/>
                <a:gd name="T6" fmla="*/ 116 w 153"/>
                <a:gd name="T7" fmla="*/ 234 h 234"/>
                <a:gd name="T8" fmla="*/ 60 w 153"/>
                <a:gd name="T9" fmla="*/ 231 h 234"/>
                <a:gd name="T10" fmla="*/ 47 w 153"/>
                <a:gd name="T11" fmla="*/ 226 h 234"/>
                <a:gd name="T12" fmla="*/ 7 w 153"/>
                <a:gd name="T13" fmla="*/ 213 h 234"/>
                <a:gd name="T14" fmla="*/ 2 w 153"/>
                <a:gd name="T15" fmla="*/ 194 h 234"/>
                <a:gd name="T16" fmla="*/ 5 w 153"/>
                <a:gd name="T17" fmla="*/ 117 h 234"/>
                <a:gd name="T18" fmla="*/ 18 w 153"/>
                <a:gd name="T19" fmla="*/ 5 h 234"/>
                <a:gd name="T20" fmla="*/ 135 w 153"/>
                <a:gd name="T21" fmla="*/ 19 h 234"/>
                <a:gd name="T22" fmla="*/ 54 w 153"/>
                <a:gd name="T23" fmla="*/ 20 h 234"/>
                <a:gd name="T24" fmla="*/ 30 w 153"/>
                <a:gd name="T25" fmla="*/ 20 h 234"/>
                <a:gd name="T26" fmla="*/ 23 w 153"/>
                <a:gd name="T27" fmla="*/ 59 h 234"/>
                <a:gd name="T28" fmla="*/ 18 w 153"/>
                <a:gd name="T29" fmla="*/ 78 h 234"/>
                <a:gd name="T30" fmla="*/ 16 w 153"/>
                <a:gd name="T31" fmla="*/ 203 h 234"/>
                <a:gd name="T32" fmla="*/ 110 w 153"/>
                <a:gd name="T33" fmla="*/ 217 h 234"/>
                <a:gd name="T34" fmla="*/ 119 w 153"/>
                <a:gd name="T35" fmla="*/ 208 h 234"/>
                <a:gd name="T36" fmla="*/ 131 w 153"/>
                <a:gd name="T37" fmla="*/ 37 h 234"/>
                <a:gd name="T38" fmla="*/ 54 w 153"/>
                <a:gd name="T39" fmla="*/ 2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34">
                  <a:moveTo>
                    <a:pt x="135" y="19"/>
                  </a:moveTo>
                  <a:cubicBezTo>
                    <a:pt x="153" y="43"/>
                    <a:pt x="140" y="94"/>
                    <a:pt x="140" y="132"/>
                  </a:cubicBezTo>
                  <a:cubicBezTo>
                    <a:pt x="139" y="140"/>
                    <a:pt x="139" y="144"/>
                    <a:pt x="138" y="153"/>
                  </a:cubicBezTo>
                  <a:cubicBezTo>
                    <a:pt x="134" y="184"/>
                    <a:pt x="142" y="224"/>
                    <a:pt x="116" y="234"/>
                  </a:cubicBezTo>
                  <a:cubicBezTo>
                    <a:pt x="97" y="230"/>
                    <a:pt x="78" y="234"/>
                    <a:pt x="60" y="231"/>
                  </a:cubicBezTo>
                  <a:cubicBezTo>
                    <a:pt x="56" y="231"/>
                    <a:pt x="51" y="227"/>
                    <a:pt x="47" y="226"/>
                  </a:cubicBezTo>
                  <a:cubicBezTo>
                    <a:pt x="29" y="222"/>
                    <a:pt x="14" y="231"/>
                    <a:pt x="7" y="213"/>
                  </a:cubicBezTo>
                  <a:cubicBezTo>
                    <a:pt x="7" y="213"/>
                    <a:pt x="3" y="197"/>
                    <a:pt x="2" y="194"/>
                  </a:cubicBezTo>
                  <a:cubicBezTo>
                    <a:pt x="0" y="175"/>
                    <a:pt x="4" y="139"/>
                    <a:pt x="5" y="117"/>
                  </a:cubicBezTo>
                  <a:cubicBezTo>
                    <a:pt x="8" y="80"/>
                    <a:pt x="11" y="40"/>
                    <a:pt x="18" y="5"/>
                  </a:cubicBezTo>
                  <a:cubicBezTo>
                    <a:pt x="50" y="0"/>
                    <a:pt x="98" y="23"/>
                    <a:pt x="135" y="19"/>
                  </a:cubicBezTo>
                  <a:close/>
                  <a:moveTo>
                    <a:pt x="54" y="20"/>
                  </a:moveTo>
                  <a:cubicBezTo>
                    <a:pt x="47" y="18"/>
                    <a:pt x="36" y="25"/>
                    <a:pt x="30" y="20"/>
                  </a:cubicBezTo>
                  <a:cubicBezTo>
                    <a:pt x="24" y="33"/>
                    <a:pt x="25" y="47"/>
                    <a:pt x="23" y="59"/>
                  </a:cubicBezTo>
                  <a:cubicBezTo>
                    <a:pt x="22" y="66"/>
                    <a:pt x="18" y="71"/>
                    <a:pt x="18" y="78"/>
                  </a:cubicBezTo>
                  <a:cubicBezTo>
                    <a:pt x="14" y="118"/>
                    <a:pt x="9" y="165"/>
                    <a:pt x="16" y="203"/>
                  </a:cubicBezTo>
                  <a:cubicBezTo>
                    <a:pt x="43" y="216"/>
                    <a:pt x="76" y="222"/>
                    <a:pt x="110" y="217"/>
                  </a:cubicBezTo>
                  <a:cubicBezTo>
                    <a:pt x="112" y="213"/>
                    <a:pt x="114" y="210"/>
                    <a:pt x="119" y="208"/>
                  </a:cubicBezTo>
                  <a:cubicBezTo>
                    <a:pt x="127" y="158"/>
                    <a:pt x="132" y="94"/>
                    <a:pt x="131" y="37"/>
                  </a:cubicBezTo>
                  <a:cubicBezTo>
                    <a:pt x="108" y="28"/>
                    <a:pt x="78" y="25"/>
                    <a:pt x="5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06"/>
            <p:cNvSpPr/>
            <p:nvPr/>
          </p:nvSpPr>
          <p:spPr bwMode="auto">
            <a:xfrm>
              <a:off x="7805738" y="2570163"/>
              <a:ext cx="58738" cy="47625"/>
            </a:xfrm>
            <a:custGeom>
              <a:avLst/>
              <a:gdLst>
                <a:gd name="T0" fmla="*/ 31 w 92"/>
                <a:gd name="T1" fmla="*/ 4 h 75"/>
                <a:gd name="T2" fmla="*/ 28 w 92"/>
                <a:gd name="T3" fmla="*/ 53 h 75"/>
                <a:gd name="T4" fmla="*/ 65 w 92"/>
                <a:gd name="T5" fmla="*/ 6 h 75"/>
                <a:gd name="T6" fmla="*/ 73 w 92"/>
                <a:gd name="T7" fmla="*/ 6 h 75"/>
                <a:gd name="T8" fmla="*/ 63 w 92"/>
                <a:gd name="T9" fmla="*/ 30 h 75"/>
                <a:gd name="T10" fmla="*/ 88 w 92"/>
                <a:gd name="T11" fmla="*/ 39 h 75"/>
                <a:gd name="T12" fmla="*/ 83 w 92"/>
                <a:gd name="T13" fmla="*/ 51 h 75"/>
                <a:gd name="T14" fmla="*/ 88 w 92"/>
                <a:gd name="T15" fmla="*/ 68 h 75"/>
                <a:gd name="T16" fmla="*/ 79 w 92"/>
                <a:gd name="T17" fmla="*/ 71 h 75"/>
                <a:gd name="T18" fmla="*/ 73 w 92"/>
                <a:gd name="T19" fmla="*/ 58 h 75"/>
                <a:gd name="T20" fmla="*/ 51 w 92"/>
                <a:gd name="T21" fmla="*/ 66 h 75"/>
                <a:gd name="T22" fmla="*/ 67 w 92"/>
                <a:gd name="T23" fmla="*/ 51 h 75"/>
                <a:gd name="T24" fmla="*/ 59 w 92"/>
                <a:gd name="T25" fmla="*/ 34 h 75"/>
                <a:gd name="T26" fmla="*/ 37 w 92"/>
                <a:gd name="T27" fmla="*/ 61 h 75"/>
                <a:gd name="T28" fmla="*/ 18 w 92"/>
                <a:gd name="T29" fmla="*/ 57 h 75"/>
                <a:gd name="T30" fmla="*/ 18 w 92"/>
                <a:gd name="T31" fmla="*/ 25 h 75"/>
                <a:gd name="T32" fmla="*/ 4 w 92"/>
                <a:gd name="T33" fmla="*/ 34 h 75"/>
                <a:gd name="T34" fmla="*/ 0 w 92"/>
                <a:gd name="T35" fmla="*/ 32 h 75"/>
                <a:gd name="T36" fmla="*/ 21 w 92"/>
                <a:gd name="T37" fmla="*/ 1 h 75"/>
                <a:gd name="T38" fmla="*/ 31 w 92"/>
                <a:gd name="T39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75">
                  <a:moveTo>
                    <a:pt x="31" y="4"/>
                  </a:moveTo>
                  <a:cubicBezTo>
                    <a:pt x="30" y="21"/>
                    <a:pt x="25" y="41"/>
                    <a:pt x="28" y="53"/>
                  </a:cubicBezTo>
                  <a:cubicBezTo>
                    <a:pt x="46" y="42"/>
                    <a:pt x="55" y="25"/>
                    <a:pt x="65" y="6"/>
                  </a:cubicBezTo>
                  <a:cubicBezTo>
                    <a:pt x="67" y="6"/>
                    <a:pt x="70" y="6"/>
                    <a:pt x="73" y="6"/>
                  </a:cubicBezTo>
                  <a:cubicBezTo>
                    <a:pt x="77" y="17"/>
                    <a:pt x="65" y="21"/>
                    <a:pt x="63" y="30"/>
                  </a:cubicBezTo>
                  <a:cubicBezTo>
                    <a:pt x="73" y="43"/>
                    <a:pt x="74" y="41"/>
                    <a:pt x="88" y="39"/>
                  </a:cubicBezTo>
                  <a:cubicBezTo>
                    <a:pt x="92" y="43"/>
                    <a:pt x="84" y="46"/>
                    <a:pt x="83" y="51"/>
                  </a:cubicBezTo>
                  <a:cubicBezTo>
                    <a:pt x="84" y="57"/>
                    <a:pt x="90" y="59"/>
                    <a:pt x="88" y="68"/>
                  </a:cubicBezTo>
                  <a:cubicBezTo>
                    <a:pt x="85" y="69"/>
                    <a:pt x="84" y="72"/>
                    <a:pt x="79" y="71"/>
                  </a:cubicBezTo>
                  <a:cubicBezTo>
                    <a:pt x="78" y="66"/>
                    <a:pt x="73" y="64"/>
                    <a:pt x="73" y="58"/>
                  </a:cubicBezTo>
                  <a:cubicBezTo>
                    <a:pt x="62" y="57"/>
                    <a:pt x="60" y="75"/>
                    <a:pt x="51" y="66"/>
                  </a:cubicBezTo>
                  <a:cubicBezTo>
                    <a:pt x="54" y="59"/>
                    <a:pt x="59" y="54"/>
                    <a:pt x="67" y="51"/>
                  </a:cubicBezTo>
                  <a:cubicBezTo>
                    <a:pt x="67" y="43"/>
                    <a:pt x="59" y="43"/>
                    <a:pt x="59" y="34"/>
                  </a:cubicBezTo>
                  <a:cubicBezTo>
                    <a:pt x="50" y="42"/>
                    <a:pt x="45" y="53"/>
                    <a:pt x="37" y="61"/>
                  </a:cubicBezTo>
                  <a:cubicBezTo>
                    <a:pt x="30" y="60"/>
                    <a:pt x="22" y="60"/>
                    <a:pt x="18" y="57"/>
                  </a:cubicBezTo>
                  <a:cubicBezTo>
                    <a:pt x="18" y="42"/>
                    <a:pt x="20" y="36"/>
                    <a:pt x="18" y="25"/>
                  </a:cubicBezTo>
                  <a:cubicBezTo>
                    <a:pt x="12" y="26"/>
                    <a:pt x="13" y="35"/>
                    <a:pt x="4" y="34"/>
                  </a:cubicBezTo>
                  <a:cubicBezTo>
                    <a:pt x="3" y="33"/>
                    <a:pt x="2" y="32"/>
                    <a:pt x="0" y="32"/>
                  </a:cubicBezTo>
                  <a:cubicBezTo>
                    <a:pt x="5" y="16"/>
                    <a:pt x="16" y="12"/>
                    <a:pt x="21" y="1"/>
                  </a:cubicBezTo>
                  <a:cubicBezTo>
                    <a:pt x="26" y="0"/>
                    <a:pt x="28" y="2"/>
                    <a:pt x="3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07"/>
            <p:cNvSpPr>
              <a:spLocks noEditPoints="1"/>
            </p:cNvSpPr>
            <p:nvPr/>
          </p:nvSpPr>
          <p:spPr bwMode="auto">
            <a:xfrm>
              <a:off x="7394575" y="2593975"/>
              <a:ext cx="93663" cy="74613"/>
            </a:xfrm>
            <a:custGeom>
              <a:avLst/>
              <a:gdLst>
                <a:gd name="T0" fmla="*/ 138 w 146"/>
                <a:gd name="T1" fmla="*/ 16 h 116"/>
                <a:gd name="T2" fmla="*/ 135 w 146"/>
                <a:gd name="T3" fmla="*/ 86 h 116"/>
                <a:gd name="T4" fmla="*/ 131 w 146"/>
                <a:gd name="T5" fmla="*/ 104 h 116"/>
                <a:gd name="T6" fmla="*/ 12 w 146"/>
                <a:gd name="T7" fmla="*/ 91 h 116"/>
                <a:gd name="T8" fmla="*/ 4 w 146"/>
                <a:gd name="T9" fmla="*/ 27 h 116"/>
                <a:gd name="T10" fmla="*/ 4 w 146"/>
                <a:gd name="T11" fmla="*/ 17 h 116"/>
                <a:gd name="T12" fmla="*/ 47 w 146"/>
                <a:gd name="T13" fmla="*/ 1 h 116"/>
                <a:gd name="T14" fmla="*/ 138 w 146"/>
                <a:gd name="T15" fmla="*/ 16 h 116"/>
                <a:gd name="T16" fmla="*/ 16 w 146"/>
                <a:gd name="T17" fmla="*/ 69 h 116"/>
                <a:gd name="T18" fmla="*/ 120 w 146"/>
                <a:gd name="T19" fmla="*/ 91 h 116"/>
                <a:gd name="T20" fmla="*/ 124 w 146"/>
                <a:gd name="T21" fmla="*/ 28 h 116"/>
                <a:gd name="T22" fmla="*/ 84 w 146"/>
                <a:gd name="T23" fmla="*/ 21 h 116"/>
                <a:gd name="T24" fmla="*/ 67 w 146"/>
                <a:gd name="T25" fmla="*/ 16 h 116"/>
                <a:gd name="T26" fmla="*/ 88 w 146"/>
                <a:gd name="T27" fmla="*/ 34 h 116"/>
                <a:gd name="T28" fmla="*/ 89 w 146"/>
                <a:gd name="T29" fmla="*/ 31 h 116"/>
                <a:gd name="T30" fmla="*/ 60 w 146"/>
                <a:gd name="T31" fmla="*/ 77 h 116"/>
                <a:gd name="T32" fmla="*/ 65 w 146"/>
                <a:gd name="T33" fmla="*/ 16 h 116"/>
                <a:gd name="T34" fmla="*/ 16 w 146"/>
                <a:gd name="T35" fmla="*/ 69 h 116"/>
                <a:gd name="T36" fmla="*/ 63 w 146"/>
                <a:gd name="T37" fmla="*/ 34 h 116"/>
                <a:gd name="T38" fmla="*/ 57 w 146"/>
                <a:gd name="T39" fmla="*/ 58 h 116"/>
                <a:gd name="T40" fmla="*/ 68 w 146"/>
                <a:gd name="T41" fmla="*/ 63 h 116"/>
                <a:gd name="T42" fmla="*/ 70 w 146"/>
                <a:gd name="T43" fmla="*/ 30 h 116"/>
                <a:gd name="T44" fmla="*/ 63 w 146"/>
                <a:gd name="T45" fmla="*/ 3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116">
                  <a:moveTo>
                    <a:pt x="138" y="16"/>
                  </a:moveTo>
                  <a:cubicBezTo>
                    <a:pt x="146" y="28"/>
                    <a:pt x="138" y="62"/>
                    <a:pt x="135" y="86"/>
                  </a:cubicBezTo>
                  <a:cubicBezTo>
                    <a:pt x="134" y="94"/>
                    <a:pt x="136" y="98"/>
                    <a:pt x="131" y="104"/>
                  </a:cubicBezTo>
                  <a:cubicBezTo>
                    <a:pt x="93" y="116"/>
                    <a:pt x="61" y="89"/>
                    <a:pt x="12" y="91"/>
                  </a:cubicBezTo>
                  <a:cubicBezTo>
                    <a:pt x="0" y="76"/>
                    <a:pt x="2" y="49"/>
                    <a:pt x="4" y="27"/>
                  </a:cubicBezTo>
                  <a:cubicBezTo>
                    <a:pt x="4" y="24"/>
                    <a:pt x="3" y="19"/>
                    <a:pt x="4" y="17"/>
                  </a:cubicBezTo>
                  <a:cubicBezTo>
                    <a:pt x="9" y="2"/>
                    <a:pt x="30" y="0"/>
                    <a:pt x="47" y="1"/>
                  </a:cubicBezTo>
                  <a:cubicBezTo>
                    <a:pt x="80" y="2"/>
                    <a:pt x="111" y="18"/>
                    <a:pt x="138" y="16"/>
                  </a:cubicBezTo>
                  <a:close/>
                  <a:moveTo>
                    <a:pt x="16" y="69"/>
                  </a:moveTo>
                  <a:cubicBezTo>
                    <a:pt x="43" y="85"/>
                    <a:pt x="78" y="92"/>
                    <a:pt x="120" y="91"/>
                  </a:cubicBezTo>
                  <a:cubicBezTo>
                    <a:pt x="118" y="77"/>
                    <a:pt x="141" y="44"/>
                    <a:pt x="124" y="28"/>
                  </a:cubicBezTo>
                  <a:cubicBezTo>
                    <a:pt x="119" y="23"/>
                    <a:pt x="98" y="25"/>
                    <a:pt x="84" y="21"/>
                  </a:cubicBezTo>
                  <a:cubicBezTo>
                    <a:pt x="77" y="20"/>
                    <a:pt x="73" y="15"/>
                    <a:pt x="67" y="16"/>
                  </a:cubicBezTo>
                  <a:cubicBezTo>
                    <a:pt x="74" y="22"/>
                    <a:pt x="84" y="25"/>
                    <a:pt x="88" y="34"/>
                  </a:cubicBezTo>
                  <a:cubicBezTo>
                    <a:pt x="87" y="33"/>
                    <a:pt x="88" y="31"/>
                    <a:pt x="89" y="31"/>
                  </a:cubicBezTo>
                  <a:cubicBezTo>
                    <a:pt x="86" y="53"/>
                    <a:pt x="87" y="85"/>
                    <a:pt x="60" y="77"/>
                  </a:cubicBezTo>
                  <a:cubicBezTo>
                    <a:pt x="37" y="71"/>
                    <a:pt x="45" y="27"/>
                    <a:pt x="65" y="16"/>
                  </a:cubicBezTo>
                  <a:cubicBezTo>
                    <a:pt x="23" y="3"/>
                    <a:pt x="8" y="27"/>
                    <a:pt x="16" y="69"/>
                  </a:cubicBezTo>
                  <a:close/>
                  <a:moveTo>
                    <a:pt x="63" y="34"/>
                  </a:moveTo>
                  <a:cubicBezTo>
                    <a:pt x="63" y="44"/>
                    <a:pt x="59" y="50"/>
                    <a:pt x="57" y="58"/>
                  </a:cubicBezTo>
                  <a:cubicBezTo>
                    <a:pt x="62" y="58"/>
                    <a:pt x="61" y="65"/>
                    <a:pt x="68" y="63"/>
                  </a:cubicBezTo>
                  <a:cubicBezTo>
                    <a:pt x="78" y="58"/>
                    <a:pt x="77" y="39"/>
                    <a:pt x="70" y="30"/>
                  </a:cubicBezTo>
                  <a:cubicBezTo>
                    <a:pt x="67" y="31"/>
                    <a:pt x="67" y="35"/>
                    <a:pt x="6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208"/>
            <p:cNvSpPr/>
            <p:nvPr/>
          </p:nvSpPr>
          <p:spPr bwMode="auto">
            <a:xfrm>
              <a:off x="7716838" y="2592388"/>
              <a:ext cx="39688" cy="47625"/>
            </a:xfrm>
            <a:custGeom>
              <a:avLst/>
              <a:gdLst>
                <a:gd name="T0" fmla="*/ 41 w 62"/>
                <a:gd name="T1" fmla="*/ 11 h 75"/>
                <a:gd name="T2" fmla="*/ 39 w 62"/>
                <a:gd name="T3" fmla="*/ 34 h 75"/>
                <a:gd name="T4" fmla="*/ 62 w 62"/>
                <a:gd name="T5" fmla="*/ 38 h 75"/>
                <a:gd name="T6" fmla="*/ 59 w 62"/>
                <a:gd name="T7" fmla="*/ 50 h 75"/>
                <a:gd name="T8" fmla="*/ 41 w 62"/>
                <a:gd name="T9" fmla="*/ 48 h 75"/>
                <a:gd name="T10" fmla="*/ 37 w 62"/>
                <a:gd name="T11" fmla="*/ 73 h 75"/>
                <a:gd name="T12" fmla="*/ 27 w 62"/>
                <a:gd name="T13" fmla="*/ 50 h 75"/>
                <a:gd name="T14" fmla="*/ 2 w 62"/>
                <a:gd name="T15" fmla="*/ 44 h 75"/>
                <a:gd name="T16" fmla="*/ 25 w 62"/>
                <a:gd name="T17" fmla="*/ 33 h 75"/>
                <a:gd name="T18" fmla="*/ 41 w 62"/>
                <a:gd name="T1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5">
                  <a:moveTo>
                    <a:pt x="41" y="11"/>
                  </a:moveTo>
                  <a:cubicBezTo>
                    <a:pt x="41" y="21"/>
                    <a:pt x="39" y="22"/>
                    <a:pt x="39" y="34"/>
                  </a:cubicBezTo>
                  <a:cubicBezTo>
                    <a:pt x="44" y="38"/>
                    <a:pt x="59" y="33"/>
                    <a:pt x="62" y="38"/>
                  </a:cubicBezTo>
                  <a:cubicBezTo>
                    <a:pt x="62" y="44"/>
                    <a:pt x="60" y="46"/>
                    <a:pt x="59" y="50"/>
                  </a:cubicBezTo>
                  <a:cubicBezTo>
                    <a:pt x="50" y="49"/>
                    <a:pt x="50" y="51"/>
                    <a:pt x="41" y="48"/>
                  </a:cubicBezTo>
                  <a:cubicBezTo>
                    <a:pt x="35" y="55"/>
                    <a:pt x="44" y="65"/>
                    <a:pt x="37" y="73"/>
                  </a:cubicBezTo>
                  <a:cubicBezTo>
                    <a:pt x="24" y="75"/>
                    <a:pt x="23" y="60"/>
                    <a:pt x="27" y="50"/>
                  </a:cubicBezTo>
                  <a:cubicBezTo>
                    <a:pt x="19" y="46"/>
                    <a:pt x="9" y="50"/>
                    <a:pt x="2" y="44"/>
                  </a:cubicBezTo>
                  <a:cubicBezTo>
                    <a:pt x="0" y="29"/>
                    <a:pt x="18" y="30"/>
                    <a:pt x="25" y="33"/>
                  </a:cubicBezTo>
                  <a:cubicBezTo>
                    <a:pt x="35" y="27"/>
                    <a:pt x="20" y="0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09"/>
            <p:cNvSpPr>
              <a:spLocks noEditPoints="1"/>
            </p:cNvSpPr>
            <p:nvPr/>
          </p:nvSpPr>
          <p:spPr bwMode="auto">
            <a:xfrm>
              <a:off x="7489825" y="2605088"/>
              <a:ext cx="98425" cy="82550"/>
            </a:xfrm>
            <a:custGeom>
              <a:avLst/>
              <a:gdLst>
                <a:gd name="T0" fmla="*/ 153 w 153"/>
                <a:gd name="T1" fmla="*/ 18 h 130"/>
                <a:gd name="T2" fmla="*/ 145 w 153"/>
                <a:gd name="T3" fmla="*/ 96 h 130"/>
                <a:gd name="T4" fmla="*/ 16 w 153"/>
                <a:gd name="T5" fmla="*/ 91 h 130"/>
                <a:gd name="T6" fmla="*/ 12 w 153"/>
                <a:gd name="T7" fmla="*/ 5 h 130"/>
                <a:gd name="T8" fmla="*/ 78 w 153"/>
                <a:gd name="T9" fmla="*/ 5 h 130"/>
                <a:gd name="T10" fmla="*/ 153 w 153"/>
                <a:gd name="T11" fmla="*/ 18 h 130"/>
                <a:gd name="T12" fmla="*/ 25 w 153"/>
                <a:gd name="T13" fmla="*/ 18 h 130"/>
                <a:gd name="T14" fmla="*/ 25 w 153"/>
                <a:gd name="T15" fmla="*/ 77 h 130"/>
                <a:gd name="T16" fmla="*/ 131 w 153"/>
                <a:gd name="T17" fmla="*/ 91 h 130"/>
                <a:gd name="T18" fmla="*/ 132 w 153"/>
                <a:gd name="T19" fmla="*/ 22 h 130"/>
                <a:gd name="T20" fmla="*/ 25 w 153"/>
                <a:gd name="T21" fmla="*/ 1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30">
                  <a:moveTo>
                    <a:pt x="153" y="18"/>
                  </a:moveTo>
                  <a:cubicBezTo>
                    <a:pt x="148" y="46"/>
                    <a:pt x="149" y="64"/>
                    <a:pt x="145" y="96"/>
                  </a:cubicBezTo>
                  <a:cubicBezTo>
                    <a:pt x="118" y="130"/>
                    <a:pt x="56" y="91"/>
                    <a:pt x="16" y="91"/>
                  </a:cubicBezTo>
                  <a:cubicBezTo>
                    <a:pt x="0" y="67"/>
                    <a:pt x="9" y="34"/>
                    <a:pt x="12" y="5"/>
                  </a:cubicBezTo>
                  <a:cubicBezTo>
                    <a:pt x="24" y="0"/>
                    <a:pt x="54" y="4"/>
                    <a:pt x="78" y="5"/>
                  </a:cubicBezTo>
                  <a:cubicBezTo>
                    <a:pt x="106" y="7"/>
                    <a:pt x="135" y="9"/>
                    <a:pt x="153" y="18"/>
                  </a:cubicBezTo>
                  <a:close/>
                  <a:moveTo>
                    <a:pt x="25" y="18"/>
                  </a:moveTo>
                  <a:cubicBezTo>
                    <a:pt x="18" y="35"/>
                    <a:pt x="13" y="59"/>
                    <a:pt x="25" y="77"/>
                  </a:cubicBezTo>
                  <a:cubicBezTo>
                    <a:pt x="59" y="83"/>
                    <a:pt x="95" y="106"/>
                    <a:pt x="131" y="91"/>
                  </a:cubicBezTo>
                  <a:cubicBezTo>
                    <a:pt x="138" y="71"/>
                    <a:pt x="140" y="37"/>
                    <a:pt x="132" y="22"/>
                  </a:cubicBezTo>
                  <a:cubicBezTo>
                    <a:pt x="91" y="27"/>
                    <a:pt x="60" y="10"/>
                    <a:pt x="2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10"/>
            <p:cNvSpPr>
              <a:spLocks noEditPoints="1"/>
            </p:cNvSpPr>
            <p:nvPr/>
          </p:nvSpPr>
          <p:spPr bwMode="auto">
            <a:xfrm>
              <a:off x="7588250" y="2616200"/>
              <a:ext cx="90488" cy="71438"/>
            </a:xfrm>
            <a:custGeom>
              <a:avLst/>
              <a:gdLst>
                <a:gd name="T0" fmla="*/ 132 w 140"/>
                <a:gd name="T1" fmla="*/ 104 h 110"/>
                <a:gd name="T2" fmla="*/ 80 w 140"/>
                <a:gd name="T3" fmla="*/ 102 h 110"/>
                <a:gd name="T4" fmla="*/ 24 w 140"/>
                <a:gd name="T5" fmla="*/ 92 h 110"/>
                <a:gd name="T6" fmla="*/ 13 w 140"/>
                <a:gd name="T7" fmla="*/ 91 h 110"/>
                <a:gd name="T8" fmla="*/ 6 w 140"/>
                <a:gd name="T9" fmla="*/ 25 h 110"/>
                <a:gd name="T10" fmla="*/ 16 w 140"/>
                <a:gd name="T11" fmla="*/ 1 h 110"/>
                <a:gd name="T12" fmla="*/ 136 w 140"/>
                <a:gd name="T13" fmla="*/ 21 h 110"/>
                <a:gd name="T14" fmla="*/ 132 w 140"/>
                <a:gd name="T15" fmla="*/ 104 h 110"/>
                <a:gd name="T16" fmla="*/ 21 w 140"/>
                <a:gd name="T17" fmla="*/ 18 h 110"/>
                <a:gd name="T18" fmla="*/ 19 w 140"/>
                <a:gd name="T19" fmla="*/ 73 h 110"/>
                <a:gd name="T20" fmla="*/ 118 w 140"/>
                <a:gd name="T21" fmla="*/ 91 h 110"/>
                <a:gd name="T22" fmla="*/ 125 w 140"/>
                <a:gd name="T23" fmla="*/ 32 h 110"/>
                <a:gd name="T24" fmla="*/ 21 w 140"/>
                <a:gd name="T25" fmla="*/ 1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10">
                  <a:moveTo>
                    <a:pt x="132" y="104"/>
                  </a:moveTo>
                  <a:cubicBezTo>
                    <a:pt x="116" y="110"/>
                    <a:pt x="100" y="104"/>
                    <a:pt x="80" y="102"/>
                  </a:cubicBezTo>
                  <a:cubicBezTo>
                    <a:pt x="58" y="100"/>
                    <a:pt x="38" y="99"/>
                    <a:pt x="24" y="92"/>
                  </a:cubicBezTo>
                  <a:cubicBezTo>
                    <a:pt x="18" y="90"/>
                    <a:pt x="15" y="92"/>
                    <a:pt x="13" y="91"/>
                  </a:cubicBezTo>
                  <a:cubicBezTo>
                    <a:pt x="0" y="82"/>
                    <a:pt x="2" y="45"/>
                    <a:pt x="6" y="25"/>
                  </a:cubicBezTo>
                  <a:cubicBezTo>
                    <a:pt x="8" y="18"/>
                    <a:pt x="13" y="8"/>
                    <a:pt x="16" y="1"/>
                  </a:cubicBezTo>
                  <a:cubicBezTo>
                    <a:pt x="51" y="6"/>
                    <a:pt x="102" y="0"/>
                    <a:pt x="136" y="21"/>
                  </a:cubicBezTo>
                  <a:cubicBezTo>
                    <a:pt x="137" y="46"/>
                    <a:pt x="140" y="80"/>
                    <a:pt x="132" y="104"/>
                  </a:cubicBezTo>
                  <a:close/>
                  <a:moveTo>
                    <a:pt x="21" y="18"/>
                  </a:moveTo>
                  <a:cubicBezTo>
                    <a:pt x="16" y="32"/>
                    <a:pt x="13" y="56"/>
                    <a:pt x="19" y="73"/>
                  </a:cubicBezTo>
                  <a:cubicBezTo>
                    <a:pt x="46" y="91"/>
                    <a:pt x="82" y="92"/>
                    <a:pt x="118" y="91"/>
                  </a:cubicBezTo>
                  <a:cubicBezTo>
                    <a:pt x="129" y="78"/>
                    <a:pt x="124" y="56"/>
                    <a:pt x="125" y="32"/>
                  </a:cubicBezTo>
                  <a:cubicBezTo>
                    <a:pt x="98" y="15"/>
                    <a:pt x="53" y="11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11"/>
            <p:cNvSpPr/>
            <p:nvPr/>
          </p:nvSpPr>
          <p:spPr bwMode="auto">
            <a:xfrm>
              <a:off x="7523163" y="2619375"/>
              <a:ext cx="38100" cy="44450"/>
            </a:xfrm>
            <a:custGeom>
              <a:avLst/>
              <a:gdLst>
                <a:gd name="T0" fmla="*/ 30 w 59"/>
                <a:gd name="T1" fmla="*/ 19 h 68"/>
                <a:gd name="T2" fmla="*/ 57 w 59"/>
                <a:gd name="T3" fmla="*/ 17 h 68"/>
                <a:gd name="T4" fmla="*/ 53 w 59"/>
                <a:gd name="T5" fmla="*/ 33 h 68"/>
                <a:gd name="T6" fmla="*/ 47 w 59"/>
                <a:gd name="T7" fmla="*/ 34 h 68"/>
                <a:gd name="T8" fmla="*/ 42 w 59"/>
                <a:gd name="T9" fmla="*/ 26 h 68"/>
                <a:gd name="T10" fmla="*/ 46 w 59"/>
                <a:gd name="T11" fmla="*/ 44 h 68"/>
                <a:gd name="T12" fmla="*/ 47 w 59"/>
                <a:gd name="T13" fmla="*/ 52 h 68"/>
                <a:gd name="T14" fmla="*/ 56 w 59"/>
                <a:gd name="T15" fmla="*/ 48 h 68"/>
                <a:gd name="T16" fmla="*/ 57 w 59"/>
                <a:gd name="T17" fmla="*/ 58 h 68"/>
                <a:gd name="T18" fmla="*/ 39 w 59"/>
                <a:gd name="T19" fmla="*/ 54 h 68"/>
                <a:gd name="T20" fmla="*/ 29 w 59"/>
                <a:gd name="T21" fmla="*/ 44 h 68"/>
                <a:gd name="T22" fmla="*/ 12 w 59"/>
                <a:gd name="T23" fmla="*/ 57 h 68"/>
                <a:gd name="T24" fmla="*/ 1 w 59"/>
                <a:gd name="T25" fmla="*/ 51 h 68"/>
                <a:gd name="T26" fmla="*/ 4 w 59"/>
                <a:gd name="T27" fmla="*/ 40 h 68"/>
                <a:gd name="T28" fmla="*/ 19 w 59"/>
                <a:gd name="T29" fmla="*/ 20 h 68"/>
                <a:gd name="T30" fmla="*/ 10 w 59"/>
                <a:gd name="T31" fmla="*/ 24 h 68"/>
                <a:gd name="T32" fmla="*/ 5 w 59"/>
                <a:gd name="T33" fmla="*/ 20 h 68"/>
                <a:gd name="T34" fmla="*/ 30 w 59"/>
                <a:gd name="T35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68">
                  <a:moveTo>
                    <a:pt x="30" y="19"/>
                  </a:moveTo>
                  <a:cubicBezTo>
                    <a:pt x="37" y="12"/>
                    <a:pt x="52" y="9"/>
                    <a:pt x="57" y="17"/>
                  </a:cubicBezTo>
                  <a:cubicBezTo>
                    <a:pt x="59" y="26"/>
                    <a:pt x="52" y="26"/>
                    <a:pt x="53" y="33"/>
                  </a:cubicBezTo>
                  <a:cubicBezTo>
                    <a:pt x="51" y="33"/>
                    <a:pt x="48" y="32"/>
                    <a:pt x="47" y="34"/>
                  </a:cubicBezTo>
                  <a:cubicBezTo>
                    <a:pt x="44" y="33"/>
                    <a:pt x="44" y="29"/>
                    <a:pt x="42" y="26"/>
                  </a:cubicBezTo>
                  <a:cubicBezTo>
                    <a:pt x="33" y="28"/>
                    <a:pt x="38" y="44"/>
                    <a:pt x="46" y="44"/>
                  </a:cubicBezTo>
                  <a:cubicBezTo>
                    <a:pt x="45" y="49"/>
                    <a:pt x="44" y="49"/>
                    <a:pt x="47" y="52"/>
                  </a:cubicBezTo>
                  <a:cubicBezTo>
                    <a:pt x="51" y="52"/>
                    <a:pt x="50" y="47"/>
                    <a:pt x="56" y="48"/>
                  </a:cubicBezTo>
                  <a:cubicBezTo>
                    <a:pt x="58" y="50"/>
                    <a:pt x="57" y="54"/>
                    <a:pt x="57" y="58"/>
                  </a:cubicBezTo>
                  <a:cubicBezTo>
                    <a:pt x="52" y="63"/>
                    <a:pt x="38" y="68"/>
                    <a:pt x="39" y="54"/>
                  </a:cubicBezTo>
                  <a:cubicBezTo>
                    <a:pt x="35" y="53"/>
                    <a:pt x="30" y="51"/>
                    <a:pt x="29" y="44"/>
                  </a:cubicBezTo>
                  <a:cubicBezTo>
                    <a:pt x="24" y="48"/>
                    <a:pt x="17" y="52"/>
                    <a:pt x="12" y="57"/>
                  </a:cubicBezTo>
                  <a:cubicBezTo>
                    <a:pt x="9" y="54"/>
                    <a:pt x="6" y="51"/>
                    <a:pt x="1" y="51"/>
                  </a:cubicBezTo>
                  <a:cubicBezTo>
                    <a:pt x="0" y="45"/>
                    <a:pt x="4" y="44"/>
                    <a:pt x="4" y="40"/>
                  </a:cubicBezTo>
                  <a:cubicBezTo>
                    <a:pt x="16" y="48"/>
                    <a:pt x="26" y="33"/>
                    <a:pt x="19" y="20"/>
                  </a:cubicBezTo>
                  <a:cubicBezTo>
                    <a:pt x="13" y="19"/>
                    <a:pt x="14" y="24"/>
                    <a:pt x="10" y="24"/>
                  </a:cubicBezTo>
                  <a:cubicBezTo>
                    <a:pt x="9" y="22"/>
                    <a:pt x="7" y="21"/>
                    <a:pt x="5" y="20"/>
                  </a:cubicBezTo>
                  <a:cubicBezTo>
                    <a:pt x="8" y="4"/>
                    <a:pt x="29" y="0"/>
                    <a:pt x="3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12"/>
            <p:cNvSpPr/>
            <p:nvPr/>
          </p:nvSpPr>
          <p:spPr bwMode="auto">
            <a:xfrm>
              <a:off x="7627938" y="2635250"/>
              <a:ext cx="14288" cy="20638"/>
            </a:xfrm>
            <a:custGeom>
              <a:avLst/>
              <a:gdLst>
                <a:gd name="T0" fmla="*/ 20 w 22"/>
                <a:gd name="T1" fmla="*/ 8 h 32"/>
                <a:gd name="T2" fmla="*/ 15 w 22"/>
                <a:gd name="T3" fmla="*/ 32 h 32"/>
                <a:gd name="T4" fmla="*/ 20 w 22"/>
                <a:gd name="T5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2">
                  <a:moveTo>
                    <a:pt x="20" y="8"/>
                  </a:moveTo>
                  <a:cubicBezTo>
                    <a:pt x="22" y="17"/>
                    <a:pt x="22" y="26"/>
                    <a:pt x="15" y="32"/>
                  </a:cubicBezTo>
                  <a:cubicBezTo>
                    <a:pt x="0" y="29"/>
                    <a:pt x="0" y="0"/>
                    <a:pt x="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3"/>
            <p:cNvSpPr/>
            <p:nvPr/>
          </p:nvSpPr>
          <p:spPr bwMode="auto">
            <a:xfrm>
              <a:off x="7807325" y="2654300"/>
              <a:ext cx="42863" cy="15875"/>
            </a:xfrm>
            <a:custGeom>
              <a:avLst/>
              <a:gdLst>
                <a:gd name="T0" fmla="*/ 1 w 67"/>
                <a:gd name="T1" fmla="*/ 14 h 25"/>
                <a:gd name="T2" fmla="*/ 57 w 67"/>
                <a:gd name="T3" fmla="*/ 7 h 25"/>
                <a:gd name="T4" fmla="*/ 47 w 67"/>
                <a:gd name="T5" fmla="*/ 25 h 25"/>
                <a:gd name="T6" fmla="*/ 36 w 67"/>
                <a:gd name="T7" fmla="*/ 19 h 25"/>
                <a:gd name="T8" fmla="*/ 1 w 67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5">
                  <a:moveTo>
                    <a:pt x="1" y="14"/>
                  </a:moveTo>
                  <a:cubicBezTo>
                    <a:pt x="11" y="0"/>
                    <a:pt x="39" y="12"/>
                    <a:pt x="57" y="7"/>
                  </a:cubicBezTo>
                  <a:cubicBezTo>
                    <a:pt x="67" y="13"/>
                    <a:pt x="63" y="25"/>
                    <a:pt x="47" y="25"/>
                  </a:cubicBezTo>
                  <a:cubicBezTo>
                    <a:pt x="44" y="25"/>
                    <a:pt x="41" y="21"/>
                    <a:pt x="36" y="19"/>
                  </a:cubicBezTo>
                  <a:cubicBezTo>
                    <a:pt x="23" y="17"/>
                    <a:pt x="0" y="25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 noEditPoints="1"/>
            </p:cNvSpPr>
            <p:nvPr/>
          </p:nvSpPr>
          <p:spPr bwMode="auto">
            <a:xfrm>
              <a:off x="7445375" y="2036763"/>
              <a:ext cx="482600" cy="214313"/>
            </a:xfrm>
            <a:custGeom>
              <a:avLst/>
              <a:gdLst>
                <a:gd name="T0" fmla="*/ 140 w 746"/>
                <a:gd name="T1" fmla="*/ 10 h 333"/>
                <a:gd name="T2" fmla="*/ 259 w 746"/>
                <a:gd name="T3" fmla="*/ 18 h 333"/>
                <a:gd name="T4" fmla="*/ 366 w 746"/>
                <a:gd name="T5" fmla="*/ 34 h 333"/>
                <a:gd name="T6" fmla="*/ 746 w 746"/>
                <a:gd name="T7" fmla="*/ 81 h 333"/>
                <a:gd name="T8" fmla="*/ 727 w 746"/>
                <a:gd name="T9" fmla="*/ 295 h 333"/>
                <a:gd name="T10" fmla="*/ 651 w 746"/>
                <a:gd name="T11" fmla="*/ 321 h 333"/>
                <a:gd name="T12" fmla="*/ 297 w 746"/>
                <a:gd name="T13" fmla="*/ 301 h 333"/>
                <a:gd name="T14" fmla="*/ 147 w 746"/>
                <a:gd name="T15" fmla="*/ 293 h 333"/>
                <a:gd name="T16" fmla="*/ 13 w 746"/>
                <a:gd name="T17" fmla="*/ 276 h 333"/>
                <a:gd name="T18" fmla="*/ 24 w 746"/>
                <a:gd name="T19" fmla="*/ 106 h 333"/>
                <a:gd name="T20" fmla="*/ 62 w 746"/>
                <a:gd name="T21" fmla="*/ 0 h 333"/>
                <a:gd name="T22" fmla="*/ 637 w 746"/>
                <a:gd name="T23" fmla="*/ 118 h 333"/>
                <a:gd name="T24" fmla="*/ 497 w 746"/>
                <a:gd name="T25" fmla="*/ 97 h 333"/>
                <a:gd name="T26" fmla="*/ 373 w 746"/>
                <a:gd name="T27" fmla="*/ 83 h 333"/>
                <a:gd name="T28" fmla="*/ 252 w 746"/>
                <a:gd name="T29" fmla="*/ 74 h 333"/>
                <a:gd name="T30" fmla="*/ 101 w 746"/>
                <a:gd name="T31" fmla="*/ 70 h 333"/>
                <a:gd name="T32" fmla="*/ 423 w 746"/>
                <a:gd name="T33" fmla="*/ 245 h 333"/>
                <a:gd name="T34" fmla="*/ 517 w 746"/>
                <a:gd name="T35" fmla="*/ 253 h 333"/>
                <a:gd name="T36" fmla="*/ 631 w 746"/>
                <a:gd name="T37" fmla="*/ 263 h 333"/>
                <a:gd name="T38" fmla="*/ 687 w 746"/>
                <a:gd name="T39" fmla="*/ 119 h 333"/>
                <a:gd name="T40" fmla="*/ 640 w 746"/>
                <a:gd name="T41" fmla="*/ 69 h 333"/>
                <a:gd name="T42" fmla="*/ 499 w 746"/>
                <a:gd name="T43" fmla="*/ 56 h 333"/>
                <a:gd name="T44" fmla="*/ 321 w 746"/>
                <a:gd name="T45" fmla="*/ 42 h 333"/>
                <a:gd name="T46" fmla="*/ 196 w 746"/>
                <a:gd name="T47" fmla="*/ 28 h 333"/>
                <a:gd name="T48" fmla="*/ 91 w 746"/>
                <a:gd name="T49" fmla="*/ 59 h 333"/>
                <a:gd name="T50" fmla="*/ 283 w 746"/>
                <a:gd name="T51" fmla="*/ 65 h 333"/>
                <a:gd name="T52" fmla="*/ 338 w 746"/>
                <a:gd name="T53" fmla="*/ 70 h 333"/>
                <a:gd name="T54" fmla="*/ 615 w 746"/>
                <a:gd name="T55" fmla="*/ 101 h 333"/>
                <a:gd name="T56" fmla="*/ 711 w 746"/>
                <a:gd name="T57" fmla="*/ 99 h 333"/>
                <a:gd name="T58" fmla="*/ 687 w 746"/>
                <a:gd name="T59" fmla="*/ 79 h 333"/>
                <a:gd name="T60" fmla="*/ 16 w 746"/>
                <a:gd name="T61" fmla="*/ 253 h 333"/>
                <a:gd name="T62" fmla="*/ 70 w 746"/>
                <a:gd name="T63" fmla="*/ 181 h 333"/>
                <a:gd name="T64" fmla="*/ 63 w 746"/>
                <a:gd name="T65" fmla="*/ 59 h 333"/>
                <a:gd name="T66" fmla="*/ 40 w 746"/>
                <a:gd name="T67" fmla="*/ 24 h 333"/>
                <a:gd name="T68" fmla="*/ 711 w 746"/>
                <a:gd name="T69" fmla="*/ 113 h 333"/>
                <a:gd name="T70" fmla="*/ 711 w 746"/>
                <a:gd name="T71" fmla="*/ 298 h 333"/>
                <a:gd name="T72" fmla="*/ 728 w 746"/>
                <a:gd name="T73" fmla="*/ 171 h 333"/>
                <a:gd name="T74" fmla="*/ 729 w 746"/>
                <a:gd name="T75" fmla="*/ 99 h 333"/>
                <a:gd name="T76" fmla="*/ 687 w 746"/>
                <a:gd name="T77" fmla="*/ 288 h 333"/>
                <a:gd name="T78" fmla="*/ 479 w 746"/>
                <a:gd name="T79" fmla="*/ 262 h 333"/>
                <a:gd name="T80" fmla="*/ 100 w 746"/>
                <a:gd name="T81" fmla="*/ 234 h 333"/>
                <a:gd name="T82" fmla="*/ 27 w 746"/>
                <a:gd name="T83" fmla="*/ 262 h 333"/>
                <a:gd name="T84" fmla="*/ 374 w 746"/>
                <a:gd name="T85" fmla="*/ 288 h 333"/>
                <a:gd name="T86" fmla="*/ 631 w 746"/>
                <a:gd name="T87" fmla="*/ 309 h 333"/>
                <a:gd name="T88" fmla="*/ 687 w 746"/>
                <a:gd name="T89" fmla="*/ 288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6" h="333">
                  <a:moveTo>
                    <a:pt x="62" y="0"/>
                  </a:moveTo>
                  <a:cubicBezTo>
                    <a:pt x="75" y="12"/>
                    <a:pt x="112" y="7"/>
                    <a:pt x="140" y="10"/>
                  </a:cubicBezTo>
                  <a:cubicBezTo>
                    <a:pt x="163" y="12"/>
                    <a:pt x="187" y="17"/>
                    <a:pt x="209" y="18"/>
                  </a:cubicBezTo>
                  <a:cubicBezTo>
                    <a:pt x="226" y="20"/>
                    <a:pt x="243" y="17"/>
                    <a:pt x="259" y="18"/>
                  </a:cubicBezTo>
                  <a:cubicBezTo>
                    <a:pt x="275" y="19"/>
                    <a:pt x="291" y="23"/>
                    <a:pt x="308" y="25"/>
                  </a:cubicBezTo>
                  <a:cubicBezTo>
                    <a:pt x="328" y="28"/>
                    <a:pt x="346" y="32"/>
                    <a:pt x="366" y="34"/>
                  </a:cubicBezTo>
                  <a:cubicBezTo>
                    <a:pt x="461" y="41"/>
                    <a:pt x="567" y="52"/>
                    <a:pt x="657" y="58"/>
                  </a:cubicBezTo>
                  <a:cubicBezTo>
                    <a:pt x="682" y="74"/>
                    <a:pt x="730" y="57"/>
                    <a:pt x="746" y="81"/>
                  </a:cubicBezTo>
                  <a:cubicBezTo>
                    <a:pt x="739" y="127"/>
                    <a:pt x="738" y="183"/>
                    <a:pt x="732" y="238"/>
                  </a:cubicBezTo>
                  <a:cubicBezTo>
                    <a:pt x="730" y="257"/>
                    <a:pt x="724" y="278"/>
                    <a:pt x="727" y="295"/>
                  </a:cubicBezTo>
                  <a:cubicBezTo>
                    <a:pt x="728" y="309"/>
                    <a:pt x="738" y="321"/>
                    <a:pt x="721" y="333"/>
                  </a:cubicBezTo>
                  <a:cubicBezTo>
                    <a:pt x="699" y="331"/>
                    <a:pt x="675" y="329"/>
                    <a:pt x="651" y="321"/>
                  </a:cubicBezTo>
                  <a:cubicBezTo>
                    <a:pt x="544" y="322"/>
                    <a:pt x="440" y="297"/>
                    <a:pt x="336" y="300"/>
                  </a:cubicBezTo>
                  <a:cubicBezTo>
                    <a:pt x="323" y="300"/>
                    <a:pt x="310" y="302"/>
                    <a:pt x="297" y="301"/>
                  </a:cubicBezTo>
                  <a:cubicBezTo>
                    <a:pt x="275" y="300"/>
                    <a:pt x="251" y="298"/>
                    <a:pt x="223" y="297"/>
                  </a:cubicBezTo>
                  <a:cubicBezTo>
                    <a:pt x="195" y="295"/>
                    <a:pt x="178" y="295"/>
                    <a:pt x="147" y="293"/>
                  </a:cubicBezTo>
                  <a:cubicBezTo>
                    <a:pt x="111" y="290"/>
                    <a:pt x="82" y="277"/>
                    <a:pt x="49" y="277"/>
                  </a:cubicBezTo>
                  <a:cubicBezTo>
                    <a:pt x="37" y="277"/>
                    <a:pt x="26" y="280"/>
                    <a:pt x="13" y="276"/>
                  </a:cubicBezTo>
                  <a:cubicBezTo>
                    <a:pt x="0" y="260"/>
                    <a:pt x="2" y="236"/>
                    <a:pt x="5" y="217"/>
                  </a:cubicBezTo>
                  <a:cubicBezTo>
                    <a:pt x="9" y="180"/>
                    <a:pt x="23" y="142"/>
                    <a:pt x="24" y="106"/>
                  </a:cubicBezTo>
                  <a:cubicBezTo>
                    <a:pt x="26" y="64"/>
                    <a:pt x="17" y="25"/>
                    <a:pt x="41" y="3"/>
                  </a:cubicBezTo>
                  <a:cubicBezTo>
                    <a:pt x="49" y="2"/>
                    <a:pt x="54" y="3"/>
                    <a:pt x="62" y="0"/>
                  </a:cubicBezTo>
                  <a:close/>
                  <a:moveTo>
                    <a:pt x="687" y="119"/>
                  </a:moveTo>
                  <a:cubicBezTo>
                    <a:pt x="671" y="114"/>
                    <a:pt x="654" y="120"/>
                    <a:pt x="637" y="118"/>
                  </a:cubicBezTo>
                  <a:cubicBezTo>
                    <a:pt x="621" y="116"/>
                    <a:pt x="606" y="109"/>
                    <a:pt x="589" y="106"/>
                  </a:cubicBezTo>
                  <a:cubicBezTo>
                    <a:pt x="557" y="102"/>
                    <a:pt x="525" y="100"/>
                    <a:pt x="497" y="97"/>
                  </a:cubicBezTo>
                  <a:cubicBezTo>
                    <a:pt x="481" y="95"/>
                    <a:pt x="464" y="91"/>
                    <a:pt x="448" y="91"/>
                  </a:cubicBezTo>
                  <a:cubicBezTo>
                    <a:pt x="423" y="91"/>
                    <a:pt x="398" y="84"/>
                    <a:pt x="373" y="83"/>
                  </a:cubicBezTo>
                  <a:cubicBezTo>
                    <a:pt x="345" y="82"/>
                    <a:pt x="316" y="86"/>
                    <a:pt x="290" y="81"/>
                  </a:cubicBezTo>
                  <a:cubicBezTo>
                    <a:pt x="277" y="79"/>
                    <a:pt x="265" y="75"/>
                    <a:pt x="252" y="74"/>
                  </a:cubicBezTo>
                  <a:cubicBezTo>
                    <a:pt x="232" y="74"/>
                    <a:pt x="203" y="79"/>
                    <a:pt x="185" y="80"/>
                  </a:cubicBezTo>
                  <a:cubicBezTo>
                    <a:pt x="159" y="78"/>
                    <a:pt x="131" y="72"/>
                    <a:pt x="101" y="70"/>
                  </a:cubicBezTo>
                  <a:cubicBezTo>
                    <a:pt x="85" y="110"/>
                    <a:pt x="79" y="169"/>
                    <a:pt x="83" y="214"/>
                  </a:cubicBezTo>
                  <a:cubicBezTo>
                    <a:pt x="178" y="228"/>
                    <a:pt x="314" y="234"/>
                    <a:pt x="423" y="245"/>
                  </a:cubicBezTo>
                  <a:cubicBezTo>
                    <a:pt x="443" y="247"/>
                    <a:pt x="465" y="247"/>
                    <a:pt x="485" y="251"/>
                  </a:cubicBezTo>
                  <a:cubicBezTo>
                    <a:pt x="497" y="253"/>
                    <a:pt x="506" y="252"/>
                    <a:pt x="517" y="253"/>
                  </a:cubicBezTo>
                  <a:cubicBezTo>
                    <a:pt x="522" y="254"/>
                    <a:pt x="527" y="257"/>
                    <a:pt x="532" y="258"/>
                  </a:cubicBezTo>
                  <a:cubicBezTo>
                    <a:pt x="567" y="262"/>
                    <a:pt x="599" y="257"/>
                    <a:pt x="631" y="263"/>
                  </a:cubicBezTo>
                  <a:cubicBezTo>
                    <a:pt x="647" y="266"/>
                    <a:pt x="663" y="273"/>
                    <a:pt x="679" y="269"/>
                  </a:cubicBezTo>
                  <a:cubicBezTo>
                    <a:pt x="681" y="237"/>
                    <a:pt x="701" y="153"/>
                    <a:pt x="687" y="119"/>
                  </a:cubicBezTo>
                  <a:close/>
                  <a:moveTo>
                    <a:pt x="687" y="79"/>
                  </a:moveTo>
                  <a:cubicBezTo>
                    <a:pt x="671" y="77"/>
                    <a:pt x="657" y="71"/>
                    <a:pt x="640" y="69"/>
                  </a:cubicBezTo>
                  <a:cubicBezTo>
                    <a:pt x="624" y="66"/>
                    <a:pt x="608" y="67"/>
                    <a:pt x="591" y="66"/>
                  </a:cubicBezTo>
                  <a:cubicBezTo>
                    <a:pt x="561" y="63"/>
                    <a:pt x="530" y="58"/>
                    <a:pt x="499" y="56"/>
                  </a:cubicBezTo>
                  <a:cubicBezTo>
                    <a:pt x="479" y="55"/>
                    <a:pt x="461" y="53"/>
                    <a:pt x="444" y="51"/>
                  </a:cubicBezTo>
                  <a:cubicBezTo>
                    <a:pt x="406" y="44"/>
                    <a:pt x="362" y="46"/>
                    <a:pt x="321" y="42"/>
                  </a:cubicBezTo>
                  <a:cubicBezTo>
                    <a:pt x="302" y="40"/>
                    <a:pt x="284" y="34"/>
                    <a:pt x="266" y="32"/>
                  </a:cubicBezTo>
                  <a:cubicBezTo>
                    <a:pt x="242" y="30"/>
                    <a:pt x="219" y="31"/>
                    <a:pt x="196" y="28"/>
                  </a:cubicBezTo>
                  <a:cubicBezTo>
                    <a:pt x="144" y="23"/>
                    <a:pt x="93" y="22"/>
                    <a:pt x="47" y="17"/>
                  </a:cubicBezTo>
                  <a:cubicBezTo>
                    <a:pt x="57" y="35"/>
                    <a:pt x="75" y="46"/>
                    <a:pt x="91" y="59"/>
                  </a:cubicBezTo>
                  <a:cubicBezTo>
                    <a:pt x="94" y="55"/>
                    <a:pt x="101" y="59"/>
                    <a:pt x="107" y="56"/>
                  </a:cubicBezTo>
                  <a:cubicBezTo>
                    <a:pt x="170" y="78"/>
                    <a:pt x="223" y="54"/>
                    <a:pt x="283" y="65"/>
                  </a:cubicBezTo>
                  <a:cubicBezTo>
                    <a:pt x="289" y="65"/>
                    <a:pt x="293" y="69"/>
                    <a:pt x="298" y="70"/>
                  </a:cubicBezTo>
                  <a:cubicBezTo>
                    <a:pt x="311" y="72"/>
                    <a:pt x="325" y="70"/>
                    <a:pt x="338" y="70"/>
                  </a:cubicBezTo>
                  <a:cubicBezTo>
                    <a:pt x="377" y="71"/>
                    <a:pt x="418" y="76"/>
                    <a:pt x="459" y="83"/>
                  </a:cubicBezTo>
                  <a:cubicBezTo>
                    <a:pt x="513" y="91"/>
                    <a:pt x="567" y="91"/>
                    <a:pt x="615" y="101"/>
                  </a:cubicBezTo>
                  <a:cubicBezTo>
                    <a:pt x="641" y="106"/>
                    <a:pt x="666" y="104"/>
                    <a:pt x="692" y="108"/>
                  </a:cubicBezTo>
                  <a:cubicBezTo>
                    <a:pt x="700" y="105"/>
                    <a:pt x="701" y="102"/>
                    <a:pt x="711" y="99"/>
                  </a:cubicBezTo>
                  <a:cubicBezTo>
                    <a:pt x="712" y="93"/>
                    <a:pt x="728" y="89"/>
                    <a:pt x="722" y="85"/>
                  </a:cubicBezTo>
                  <a:cubicBezTo>
                    <a:pt x="713" y="78"/>
                    <a:pt x="699" y="80"/>
                    <a:pt x="687" y="79"/>
                  </a:cubicBezTo>
                  <a:close/>
                  <a:moveTo>
                    <a:pt x="31" y="136"/>
                  </a:moveTo>
                  <a:cubicBezTo>
                    <a:pt x="26" y="173"/>
                    <a:pt x="11" y="215"/>
                    <a:pt x="16" y="253"/>
                  </a:cubicBezTo>
                  <a:cubicBezTo>
                    <a:pt x="39" y="242"/>
                    <a:pt x="65" y="234"/>
                    <a:pt x="69" y="209"/>
                  </a:cubicBezTo>
                  <a:cubicBezTo>
                    <a:pt x="70" y="201"/>
                    <a:pt x="70" y="189"/>
                    <a:pt x="70" y="181"/>
                  </a:cubicBezTo>
                  <a:cubicBezTo>
                    <a:pt x="73" y="144"/>
                    <a:pt x="76" y="115"/>
                    <a:pt x="84" y="74"/>
                  </a:cubicBezTo>
                  <a:cubicBezTo>
                    <a:pt x="70" y="73"/>
                    <a:pt x="77" y="61"/>
                    <a:pt x="63" y="59"/>
                  </a:cubicBezTo>
                  <a:cubicBezTo>
                    <a:pt x="65" y="51"/>
                    <a:pt x="60" y="49"/>
                    <a:pt x="59" y="44"/>
                  </a:cubicBezTo>
                  <a:cubicBezTo>
                    <a:pt x="46" y="44"/>
                    <a:pt x="44" y="33"/>
                    <a:pt x="40" y="24"/>
                  </a:cubicBezTo>
                  <a:cubicBezTo>
                    <a:pt x="31" y="61"/>
                    <a:pt x="37" y="96"/>
                    <a:pt x="31" y="136"/>
                  </a:cubicBezTo>
                  <a:close/>
                  <a:moveTo>
                    <a:pt x="711" y="113"/>
                  </a:moveTo>
                  <a:cubicBezTo>
                    <a:pt x="696" y="162"/>
                    <a:pt x="704" y="213"/>
                    <a:pt x="693" y="265"/>
                  </a:cubicBezTo>
                  <a:cubicBezTo>
                    <a:pt x="699" y="273"/>
                    <a:pt x="697" y="297"/>
                    <a:pt x="711" y="298"/>
                  </a:cubicBezTo>
                  <a:cubicBezTo>
                    <a:pt x="715" y="279"/>
                    <a:pt x="717" y="259"/>
                    <a:pt x="718" y="238"/>
                  </a:cubicBezTo>
                  <a:cubicBezTo>
                    <a:pt x="720" y="215"/>
                    <a:pt x="727" y="193"/>
                    <a:pt x="728" y="171"/>
                  </a:cubicBezTo>
                  <a:cubicBezTo>
                    <a:pt x="730" y="148"/>
                    <a:pt x="731" y="123"/>
                    <a:pt x="731" y="102"/>
                  </a:cubicBezTo>
                  <a:cubicBezTo>
                    <a:pt x="731" y="102"/>
                    <a:pt x="733" y="100"/>
                    <a:pt x="729" y="99"/>
                  </a:cubicBezTo>
                  <a:cubicBezTo>
                    <a:pt x="724" y="105"/>
                    <a:pt x="718" y="110"/>
                    <a:pt x="711" y="113"/>
                  </a:cubicBezTo>
                  <a:close/>
                  <a:moveTo>
                    <a:pt x="687" y="288"/>
                  </a:moveTo>
                  <a:cubicBezTo>
                    <a:pt x="629" y="271"/>
                    <a:pt x="567" y="274"/>
                    <a:pt x="496" y="266"/>
                  </a:cubicBezTo>
                  <a:cubicBezTo>
                    <a:pt x="490" y="265"/>
                    <a:pt x="485" y="263"/>
                    <a:pt x="479" y="262"/>
                  </a:cubicBezTo>
                  <a:cubicBezTo>
                    <a:pt x="435" y="256"/>
                    <a:pt x="384" y="254"/>
                    <a:pt x="335" y="252"/>
                  </a:cubicBezTo>
                  <a:cubicBezTo>
                    <a:pt x="257" y="248"/>
                    <a:pt x="169" y="231"/>
                    <a:pt x="100" y="234"/>
                  </a:cubicBezTo>
                  <a:cubicBezTo>
                    <a:pt x="99" y="238"/>
                    <a:pt x="95" y="237"/>
                    <a:pt x="96" y="239"/>
                  </a:cubicBezTo>
                  <a:cubicBezTo>
                    <a:pt x="80" y="237"/>
                    <a:pt x="47" y="252"/>
                    <a:pt x="27" y="262"/>
                  </a:cubicBezTo>
                  <a:cubicBezTo>
                    <a:pt x="43" y="265"/>
                    <a:pt x="71" y="262"/>
                    <a:pt x="83" y="270"/>
                  </a:cubicBezTo>
                  <a:cubicBezTo>
                    <a:pt x="178" y="283"/>
                    <a:pt x="283" y="292"/>
                    <a:pt x="374" y="288"/>
                  </a:cubicBezTo>
                  <a:cubicBezTo>
                    <a:pt x="417" y="287"/>
                    <a:pt x="459" y="294"/>
                    <a:pt x="507" y="298"/>
                  </a:cubicBezTo>
                  <a:cubicBezTo>
                    <a:pt x="549" y="302"/>
                    <a:pt x="591" y="308"/>
                    <a:pt x="631" y="309"/>
                  </a:cubicBezTo>
                  <a:cubicBezTo>
                    <a:pt x="659" y="310"/>
                    <a:pt x="675" y="315"/>
                    <a:pt x="704" y="318"/>
                  </a:cubicBezTo>
                  <a:cubicBezTo>
                    <a:pt x="700" y="306"/>
                    <a:pt x="691" y="300"/>
                    <a:pt x="687" y="2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15"/>
            <p:cNvSpPr/>
            <p:nvPr/>
          </p:nvSpPr>
          <p:spPr bwMode="auto">
            <a:xfrm>
              <a:off x="7443788" y="2295525"/>
              <a:ext cx="31750" cy="34925"/>
            </a:xfrm>
            <a:custGeom>
              <a:avLst/>
              <a:gdLst>
                <a:gd name="T0" fmla="*/ 21 w 49"/>
                <a:gd name="T1" fmla="*/ 4 h 54"/>
                <a:gd name="T2" fmla="*/ 28 w 49"/>
                <a:gd name="T3" fmla="*/ 26 h 54"/>
                <a:gd name="T4" fmla="*/ 40 w 49"/>
                <a:gd name="T5" fmla="*/ 13 h 54"/>
                <a:gd name="T6" fmla="*/ 49 w 49"/>
                <a:gd name="T7" fmla="*/ 16 h 54"/>
                <a:gd name="T8" fmla="*/ 46 w 49"/>
                <a:gd name="T9" fmla="*/ 54 h 54"/>
                <a:gd name="T10" fmla="*/ 40 w 49"/>
                <a:gd name="T11" fmla="*/ 32 h 54"/>
                <a:gd name="T12" fmla="*/ 28 w 49"/>
                <a:gd name="T13" fmla="*/ 41 h 54"/>
                <a:gd name="T14" fmla="*/ 19 w 49"/>
                <a:gd name="T15" fmla="*/ 33 h 54"/>
                <a:gd name="T16" fmla="*/ 4 w 49"/>
                <a:gd name="T17" fmla="*/ 48 h 54"/>
                <a:gd name="T18" fmla="*/ 7 w 49"/>
                <a:gd name="T19" fmla="*/ 27 h 54"/>
                <a:gd name="T20" fmla="*/ 21 w 49"/>
                <a:gd name="T21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54">
                  <a:moveTo>
                    <a:pt x="21" y="4"/>
                  </a:moveTo>
                  <a:cubicBezTo>
                    <a:pt x="25" y="8"/>
                    <a:pt x="24" y="19"/>
                    <a:pt x="28" y="26"/>
                  </a:cubicBezTo>
                  <a:cubicBezTo>
                    <a:pt x="36" y="26"/>
                    <a:pt x="36" y="17"/>
                    <a:pt x="40" y="13"/>
                  </a:cubicBezTo>
                  <a:cubicBezTo>
                    <a:pt x="42" y="15"/>
                    <a:pt x="47" y="14"/>
                    <a:pt x="49" y="16"/>
                  </a:cubicBezTo>
                  <a:cubicBezTo>
                    <a:pt x="46" y="31"/>
                    <a:pt x="48" y="45"/>
                    <a:pt x="46" y="54"/>
                  </a:cubicBezTo>
                  <a:cubicBezTo>
                    <a:pt x="38" y="51"/>
                    <a:pt x="39" y="39"/>
                    <a:pt x="40" y="32"/>
                  </a:cubicBezTo>
                  <a:cubicBezTo>
                    <a:pt x="33" y="32"/>
                    <a:pt x="34" y="40"/>
                    <a:pt x="28" y="41"/>
                  </a:cubicBezTo>
                  <a:cubicBezTo>
                    <a:pt x="23" y="40"/>
                    <a:pt x="20" y="37"/>
                    <a:pt x="19" y="33"/>
                  </a:cubicBezTo>
                  <a:cubicBezTo>
                    <a:pt x="15" y="39"/>
                    <a:pt x="16" y="50"/>
                    <a:pt x="4" y="48"/>
                  </a:cubicBezTo>
                  <a:cubicBezTo>
                    <a:pt x="0" y="41"/>
                    <a:pt x="4" y="33"/>
                    <a:pt x="7" y="27"/>
                  </a:cubicBezTo>
                  <a:cubicBezTo>
                    <a:pt x="10" y="20"/>
                    <a:pt x="6" y="0"/>
                    <a:pt x="2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16"/>
            <p:cNvSpPr/>
            <p:nvPr/>
          </p:nvSpPr>
          <p:spPr bwMode="auto">
            <a:xfrm>
              <a:off x="7453313" y="2371725"/>
              <a:ext cx="19050" cy="33338"/>
            </a:xfrm>
            <a:custGeom>
              <a:avLst/>
              <a:gdLst>
                <a:gd name="T0" fmla="*/ 0 w 29"/>
                <a:gd name="T1" fmla="*/ 30 h 52"/>
                <a:gd name="T2" fmla="*/ 12 w 29"/>
                <a:gd name="T3" fmla="*/ 17 h 52"/>
                <a:gd name="T4" fmla="*/ 29 w 29"/>
                <a:gd name="T5" fmla="*/ 4 h 52"/>
                <a:gd name="T6" fmla="*/ 25 w 29"/>
                <a:gd name="T7" fmla="*/ 52 h 52"/>
                <a:gd name="T8" fmla="*/ 16 w 29"/>
                <a:gd name="T9" fmla="*/ 52 h 52"/>
                <a:gd name="T10" fmla="*/ 18 w 29"/>
                <a:gd name="T11" fmla="*/ 31 h 52"/>
                <a:gd name="T12" fmla="*/ 12 w 29"/>
                <a:gd name="T13" fmla="*/ 35 h 52"/>
                <a:gd name="T14" fmla="*/ 0 w 29"/>
                <a:gd name="T15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2">
                  <a:moveTo>
                    <a:pt x="0" y="30"/>
                  </a:moveTo>
                  <a:cubicBezTo>
                    <a:pt x="1" y="23"/>
                    <a:pt x="7" y="20"/>
                    <a:pt x="12" y="17"/>
                  </a:cubicBezTo>
                  <a:cubicBezTo>
                    <a:pt x="16" y="11"/>
                    <a:pt x="19" y="0"/>
                    <a:pt x="29" y="4"/>
                  </a:cubicBezTo>
                  <a:cubicBezTo>
                    <a:pt x="28" y="22"/>
                    <a:pt x="27" y="39"/>
                    <a:pt x="25" y="52"/>
                  </a:cubicBezTo>
                  <a:cubicBezTo>
                    <a:pt x="22" y="52"/>
                    <a:pt x="19" y="52"/>
                    <a:pt x="16" y="52"/>
                  </a:cubicBezTo>
                  <a:cubicBezTo>
                    <a:pt x="15" y="48"/>
                    <a:pt x="16" y="36"/>
                    <a:pt x="18" y="31"/>
                  </a:cubicBezTo>
                  <a:cubicBezTo>
                    <a:pt x="14" y="30"/>
                    <a:pt x="10" y="35"/>
                    <a:pt x="12" y="35"/>
                  </a:cubicBezTo>
                  <a:cubicBezTo>
                    <a:pt x="9" y="38"/>
                    <a:pt x="2" y="33"/>
                    <a:pt x="0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17"/>
            <p:cNvSpPr>
              <a:spLocks noEditPoints="1"/>
            </p:cNvSpPr>
            <p:nvPr/>
          </p:nvSpPr>
          <p:spPr bwMode="auto">
            <a:xfrm>
              <a:off x="7815263" y="2393950"/>
              <a:ext cx="87313" cy="69850"/>
            </a:xfrm>
            <a:custGeom>
              <a:avLst/>
              <a:gdLst>
                <a:gd name="T0" fmla="*/ 16 w 136"/>
                <a:gd name="T1" fmla="*/ 1 h 108"/>
                <a:gd name="T2" fmla="*/ 17 w 136"/>
                <a:gd name="T3" fmla="*/ 1 h 108"/>
                <a:gd name="T4" fmla="*/ 115 w 136"/>
                <a:gd name="T5" fmla="*/ 10 h 108"/>
                <a:gd name="T6" fmla="*/ 127 w 136"/>
                <a:gd name="T7" fmla="*/ 22 h 108"/>
                <a:gd name="T8" fmla="*/ 115 w 136"/>
                <a:gd name="T9" fmla="*/ 106 h 108"/>
                <a:gd name="T10" fmla="*/ 96 w 136"/>
                <a:gd name="T11" fmla="*/ 105 h 108"/>
                <a:gd name="T12" fmla="*/ 83 w 136"/>
                <a:gd name="T13" fmla="*/ 108 h 108"/>
                <a:gd name="T14" fmla="*/ 47 w 136"/>
                <a:gd name="T15" fmla="*/ 106 h 108"/>
                <a:gd name="T16" fmla="*/ 17 w 136"/>
                <a:gd name="T17" fmla="*/ 98 h 108"/>
                <a:gd name="T18" fmla="*/ 13 w 136"/>
                <a:gd name="T19" fmla="*/ 101 h 108"/>
                <a:gd name="T20" fmla="*/ 2 w 136"/>
                <a:gd name="T21" fmla="*/ 94 h 108"/>
                <a:gd name="T22" fmla="*/ 1 w 136"/>
                <a:gd name="T23" fmla="*/ 15 h 108"/>
                <a:gd name="T24" fmla="*/ 2 w 136"/>
                <a:gd name="T25" fmla="*/ 3 h 108"/>
                <a:gd name="T26" fmla="*/ 16 w 136"/>
                <a:gd name="T27" fmla="*/ 1 h 108"/>
                <a:gd name="T28" fmla="*/ 114 w 136"/>
                <a:gd name="T29" fmla="*/ 38 h 108"/>
                <a:gd name="T30" fmla="*/ 68 w 136"/>
                <a:gd name="T31" fmla="*/ 25 h 108"/>
                <a:gd name="T32" fmla="*/ 17 w 136"/>
                <a:gd name="T33" fmla="*/ 22 h 108"/>
                <a:gd name="T34" fmla="*/ 12 w 136"/>
                <a:gd name="T35" fmla="*/ 84 h 108"/>
                <a:gd name="T36" fmla="*/ 104 w 136"/>
                <a:gd name="T37" fmla="*/ 96 h 108"/>
                <a:gd name="T38" fmla="*/ 114 w 136"/>
                <a:gd name="T39" fmla="*/ 3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08">
                  <a:moveTo>
                    <a:pt x="16" y="1"/>
                  </a:moveTo>
                  <a:cubicBezTo>
                    <a:pt x="16" y="0"/>
                    <a:pt x="17" y="0"/>
                    <a:pt x="17" y="1"/>
                  </a:cubicBezTo>
                  <a:cubicBezTo>
                    <a:pt x="36" y="10"/>
                    <a:pt x="82" y="13"/>
                    <a:pt x="115" y="10"/>
                  </a:cubicBezTo>
                  <a:cubicBezTo>
                    <a:pt x="121" y="12"/>
                    <a:pt x="122" y="19"/>
                    <a:pt x="127" y="22"/>
                  </a:cubicBezTo>
                  <a:cubicBezTo>
                    <a:pt x="119" y="49"/>
                    <a:pt x="136" y="97"/>
                    <a:pt x="115" y="106"/>
                  </a:cubicBezTo>
                  <a:cubicBezTo>
                    <a:pt x="110" y="108"/>
                    <a:pt x="103" y="105"/>
                    <a:pt x="96" y="105"/>
                  </a:cubicBezTo>
                  <a:cubicBezTo>
                    <a:pt x="92" y="105"/>
                    <a:pt x="86" y="108"/>
                    <a:pt x="83" y="108"/>
                  </a:cubicBezTo>
                  <a:cubicBezTo>
                    <a:pt x="74" y="107"/>
                    <a:pt x="60" y="108"/>
                    <a:pt x="47" y="106"/>
                  </a:cubicBezTo>
                  <a:cubicBezTo>
                    <a:pt x="41" y="98"/>
                    <a:pt x="24" y="103"/>
                    <a:pt x="17" y="98"/>
                  </a:cubicBezTo>
                  <a:cubicBezTo>
                    <a:pt x="15" y="97"/>
                    <a:pt x="13" y="98"/>
                    <a:pt x="13" y="101"/>
                  </a:cubicBezTo>
                  <a:cubicBezTo>
                    <a:pt x="9" y="99"/>
                    <a:pt x="7" y="95"/>
                    <a:pt x="2" y="94"/>
                  </a:cubicBezTo>
                  <a:cubicBezTo>
                    <a:pt x="1" y="69"/>
                    <a:pt x="2" y="29"/>
                    <a:pt x="1" y="15"/>
                  </a:cubicBezTo>
                  <a:cubicBezTo>
                    <a:pt x="0" y="9"/>
                    <a:pt x="2" y="7"/>
                    <a:pt x="2" y="3"/>
                  </a:cubicBezTo>
                  <a:cubicBezTo>
                    <a:pt x="6" y="1"/>
                    <a:pt x="19" y="4"/>
                    <a:pt x="16" y="1"/>
                  </a:cubicBezTo>
                  <a:close/>
                  <a:moveTo>
                    <a:pt x="114" y="38"/>
                  </a:moveTo>
                  <a:cubicBezTo>
                    <a:pt x="113" y="17"/>
                    <a:pt x="85" y="28"/>
                    <a:pt x="68" y="25"/>
                  </a:cubicBezTo>
                  <a:cubicBezTo>
                    <a:pt x="52" y="22"/>
                    <a:pt x="34" y="12"/>
                    <a:pt x="17" y="22"/>
                  </a:cubicBezTo>
                  <a:cubicBezTo>
                    <a:pt x="13" y="37"/>
                    <a:pt x="11" y="64"/>
                    <a:pt x="12" y="84"/>
                  </a:cubicBezTo>
                  <a:cubicBezTo>
                    <a:pt x="44" y="92"/>
                    <a:pt x="67" y="94"/>
                    <a:pt x="104" y="96"/>
                  </a:cubicBezTo>
                  <a:cubicBezTo>
                    <a:pt x="116" y="93"/>
                    <a:pt x="115" y="56"/>
                    <a:pt x="114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 noEditPoints="1"/>
            </p:cNvSpPr>
            <p:nvPr/>
          </p:nvSpPr>
          <p:spPr bwMode="auto">
            <a:xfrm>
              <a:off x="7805738" y="2478088"/>
              <a:ext cx="85725" cy="68263"/>
            </a:xfrm>
            <a:custGeom>
              <a:avLst/>
              <a:gdLst>
                <a:gd name="T0" fmla="*/ 127 w 133"/>
                <a:gd name="T1" fmla="*/ 13 h 105"/>
                <a:gd name="T2" fmla="*/ 127 w 133"/>
                <a:gd name="T3" fmla="*/ 93 h 105"/>
                <a:gd name="T4" fmla="*/ 114 w 133"/>
                <a:gd name="T5" fmla="*/ 105 h 105"/>
                <a:gd name="T6" fmla="*/ 3 w 133"/>
                <a:gd name="T7" fmla="*/ 89 h 105"/>
                <a:gd name="T8" fmla="*/ 3 w 133"/>
                <a:gd name="T9" fmla="*/ 13 h 105"/>
                <a:gd name="T10" fmla="*/ 20 w 133"/>
                <a:gd name="T11" fmla="*/ 2 h 105"/>
                <a:gd name="T12" fmla="*/ 127 w 133"/>
                <a:gd name="T13" fmla="*/ 13 h 105"/>
                <a:gd name="T14" fmla="*/ 22 w 133"/>
                <a:gd name="T15" fmla="*/ 17 h 105"/>
                <a:gd name="T16" fmla="*/ 15 w 133"/>
                <a:gd name="T17" fmla="*/ 79 h 105"/>
                <a:gd name="T18" fmla="*/ 61 w 133"/>
                <a:gd name="T19" fmla="*/ 87 h 105"/>
                <a:gd name="T20" fmla="*/ 55 w 133"/>
                <a:gd name="T21" fmla="*/ 79 h 105"/>
                <a:gd name="T22" fmla="*/ 62 w 133"/>
                <a:gd name="T23" fmla="*/ 70 h 105"/>
                <a:gd name="T24" fmla="*/ 71 w 133"/>
                <a:gd name="T25" fmla="*/ 75 h 105"/>
                <a:gd name="T26" fmla="*/ 71 w 133"/>
                <a:gd name="T27" fmla="*/ 87 h 105"/>
                <a:gd name="T28" fmla="*/ 62 w 133"/>
                <a:gd name="T29" fmla="*/ 90 h 105"/>
                <a:gd name="T30" fmla="*/ 110 w 133"/>
                <a:gd name="T31" fmla="*/ 91 h 105"/>
                <a:gd name="T32" fmla="*/ 108 w 133"/>
                <a:gd name="T33" fmla="*/ 23 h 105"/>
                <a:gd name="T34" fmla="*/ 23 w 133"/>
                <a:gd name="T35" fmla="*/ 17 h 105"/>
                <a:gd name="T36" fmla="*/ 22 w 133"/>
                <a:gd name="T37" fmla="*/ 1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" h="105">
                  <a:moveTo>
                    <a:pt x="127" y="13"/>
                  </a:moveTo>
                  <a:cubicBezTo>
                    <a:pt x="133" y="35"/>
                    <a:pt x="124" y="70"/>
                    <a:pt x="127" y="93"/>
                  </a:cubicBezTo>
                  <a:cubicBezTo>
                    <a:pt x="127" y="97"/>
                    <a:pt x="117" y="103"/>
                    <a:pt x="114" y="105"/>
                  </a:cubicBezTo>
                  <a:cubicBezTo>
                    <a:pt x="74" y="101"/>
                    <a:pt x="32" y="102"/>
                    <a:pt x="3" y="89"/>
                  </a:cubicBezTo>
                  <a:cubicBezTo>
                    <a:pt x="2" y="58"/>
                    <a:pt x="0" y="45"/>
                    <a:pt x="3" y="13"/>
                  </a:cubicBezTo>
                  <a:cubicBezTo>
                    <a:pt x="8" y="9"/>
                    <a:pt x="14" y="0"/>
                    <a:pt x="20" y="2"/>
                  </a:cubicBezTo>
                  <a:cubicBezTo>
                    <a:pt x="49" y="7"/>
                    <a:pt x="95" y="5"/>
                    <a:pt x="127" y="13"/>
                  </a:cubicBezTo>
                  <a:close/>
                  <a:moveTo>
                    <a:pt x="22" y="17"/>
                  </a:moveTo>
                  <a:cubicBezTo>
                    <a:pt x="6" y="31"/>
                    <a:pt x="13" y="60"/>
                    <a:pt x="15" y="79"/>
                  </a:cubicBezTo>
                  <a:cubicBezTo>
                    <a:pt x="25" y="80"/>
                    <a:pt x="46" y="94"/>
                    <a:pt x="61" y="87"/>
                  </a:cubicBezTo>
                  <a:cubicBezTo>
                    <a:pt x="55" y="88"/>
                    <a:pt x="58" y="81"/>
                    <a:pt x="55" y="79"/>
                  </a:cubicBezTo>
                  <a:cubicBezTo>
                    <a:pt x="58" y="77"/>
                    <a:pt x="58" y="71"/>
                    <a:pt x="62" y="70"/>
                  </a:cubicBezTo>
                  <a:cubicBezTo>
                    <a:pt x="65" y="75"/>
                    <a:pt x="68" y="70"/>
                    <a:pt x="71" y="75"/>
                  </a:cubicBezTo>
                  <a:cubicBezTo>
                    <a:pt x="72" y="80"/>
                    <a:pt x="72" y="80"/>
                    <a:pt x="71" y="87"/>
                  </a:cubicBezTo>
                  <a:cubicBezTo>
                    <a:pt x="68" y="88"/>
                    <a:pt x="64" y="88"/>
                    <a:pt x="62" y="90"/>
                  </a:cubicBezTo>
                  <a:cubicBezTo>
                    <a:pt x="78" y="92"/>
                    <a:pt x="94" y="94"/>
                    <a:pt x="110" y="91"/>
                  </a:cubicBezTo>
                  <a:cubicBezTo>
                    <a:pt x="115" y="69"/>
                    <a:pt x="126" y="35"/>
                    <a:pt x="108" y="23"/>
                  </a:cubicBezTo>
                  <a:cubicBezTo>
                    <a:pt x="83" y="19"/>
                    <a:pt x="52" y="15"/>
                    <a:pt x="23" y="17"/>
                  </a:cubicBezTo>
                  <a:cubicBezTo>
                    <a:pt x="26" y="22"/>
                    <a:pt x="22" y="22"/>
                    <a:pt x="22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 noEditPoints="1"/>
            </p:cNvSpPr>
            <p:nvPr/>
          </p:nvSpPr>
          <p:spPr bwMode="auto">
            <a:xfrm>
              <a:off x="7639050" y="2468563"/>
              <a:ext cx="33338" cy="49213"/>
            </a:xfrm>
            <a:custGeom>
              <a:avLst/>
              <a:gdLst>
                <a:gd name="T0" fmla="*/ 47 w 54"/>
                <a:gd name="T1" fmla="*/ 23 h 76"/>
                <a:gd name="T2" fmla="*/ 23 w 54"/>
                <a:gd name="T3" fmla="*/ 31 h 76"/>
                <a:gd name="T4" fmla="*/ 37 w 54"/>
                <a:gd name="T5" fmla="*/ 76 h 76"/>
                <a:gd name="T6" fmla="*/ 0 w 54"/>
                <a:gd name="T7" fmla="*/ 55 h 76"/>
                <a:gd name="T8" fmla="*/ 5 w 54"/>
                <a:gd name="T9" fmla="*/ 30 h 76"/>
                <a:gd name="T10" fmla="*/ 47 w 54"/>
                <a:gd name="T11" fmla="*/ 23 h 76"/>
                <a:gd name="T12" fmla="*/ 33 w 54"/>
                <a:gd name="T13" fmla="*/ 62 h 76"/>
                <a:gd name="T14" fmla="*/ 34 w 54"/>
                <a:gd name="T15" fmla="*/ 51 h 76"/>
                <a:gd name="T16" fmla="*/ 14 w 54"/>
                <a:gd name="T17" fmla="*/ 52 h 76"/>
                <a:gd name="T18" fmla="*/ 33 w 54"/>
                <a:gd name="T19" fmla="*/ 6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6">
                  <a:moveTo>
                    <a:pt x="47" y="23"/>
                  </a:moveTo>
                  <a:cubicBezTo>
                    <a:pt x="37" y="27"/>
                    <a:pt x="25" y="20"/>
                    <a:pt x="23" y="31"/>
                  </a:cubicBezTo>
                  <a:cubicBezTo>
                    <a:pt x="44" y="37"/>
                    <a:pt x="54" y="59"/>
                    <a:pt x="37" y="76"/>
                  </a:cubicBezTo>
                  <a:cubicBezTo>
                    <a:pt x="18" y="75"/>
                    <a:pt x="11" y="64"/>
                    <a:pt x="0" y="55"/>
                  </a:cubicBezTo>
                  <a:cubicBezTo>
                    <a:pt x="0" y="46"/>
                    <a:pt x="1" y="36"/>
                    <a:pt x="5" y="30"/>
                  </a:cubicBezTo>
                  <a:cubicBezTo>
                    <a:pt x="14" y="15"/>
                    <a:pt x="45" y="0"/>
                    <a:pt x="47" y="23"/>
                  </a:cubicBezTo>
                  <a:close/>
                  <a:moveTo>
                    <a:pt x="33" y="62"/>
                  </a:moveTo>
                  <a:cubicBezTo>
                    <a:pt x="32" y="57"/>
                    <a:pt x="35" y="56"/>
                    <a:pt x="34" y="51"/>
                  </a:cubicBezTo>
                  <a:cubicBezTo>
                    <a:pt x="28" y="45"/>
                    <a:pt x="13" y="41"/>
                    <a:pt x="14" y="52"/>
                  </a:cubicBezTo>
                  <a:cubicBezTo>
                    <a:pt x="15" y="51"/>
                    <a:pt x="24" y="61"/>
                    <a:pt x="33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 noEditPoints="1"/>
            </p:cNvSpPr>
            <p:nvPr/>
          </p:nvSpPr>
          <p:spPr bwMode="auto">
            <a:xfrm>
              <a:off x="7785100" y="2635250"/>
              <a:ext cx="88900" cy="66675"/>
            </a:xfrm>
            <a:custGeom>
              <a:avLst/>
              <a:gdLst>
                <a:gd name="T0" fmla="*/ 124 w 136"/>
                <a:gd name="T1" fmla="*/ 12 h 103"/>
                <a:gd name="T2" fmla="*/ 132 w 136"/>
                <a:gd name="T3" fmla="*/ 21 h 103"/>
                <a:gd name="T4" fmla="*/ 129 w 136"/>
                <a:gd name="T5" fmla="*/ 21 h 103"/>
                <a:gd name="T6" fmla="*/ 122 w 136"/>
                <a:gd name="T7" fmla="*/ 100 h 103"/>
                <a:gd name="T8" fmla="*/ 54 w 136"/>
                <a:gd name="T9" fmla="*/ 96 h 103"/>
                <a:gd name="T10" fmla="*/ 1 w 136"/>
                <a:gd name="T11" fmla="*/ 75 h 103"/>
                <a:gd name="T12" fmla="*/ 1 w 136"/>
                <a:gd name="T13" fmla="*/ 12 h 103"/>
                <a:gd name="T14" fmla="*/ 23 w 136"/>
                <a:gd name="T15" fmla="*/ 0 h 103"/>
                <a:gd name="T16" fmla="*/ 33 w 136"/>
                <a:gd name="T17" fmla="*/ 6 h 103"/>
                <a:gd name="T18" fmla="*/ 58 w 136"/>
                <a:gd name="T19" fmla="*/ 6 h 103"/>
                <a:gd name="T20" fmla="*/ 124 w 136"/>
                <a:gd name="T21" fmla="*/ 12 h 103"/>
                <a:gd name="T22" fmla="*/ 118 w 136"/>
                <a:gd name="T23" fmla="*/ 33 h 103"/>
                <a:gd name="T24" fmla="*/ 112 w 136"/>
                <a:gd name="T25" fmla="*/ 27 h 103"/>
                <a:gd name="T26" fmla="*/ 13 w 136"/>
                <a:gd name="T27" fmla="*/ 20 h 103"/>
                <a:gd name="T28" fmla="*/ 22 w 136"/>
                <a:gd name="T29" fmla="*/ 83 h 103"/>
                <a:gd name="T30" fmla="*/ 108 w 136"/>
                <a:gd name="T31" fmla="*/ 87 h 103"/>
                <a:gd name="T32" fmla="*/ 118 w 136"/>
                <a:gd name="T33" fmla="*/ 3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03">
                  <a:moveTo>
                    <a:pt x="124" y="12"/>
                  </a:moveTo>
                  <a:cubicBezTo>
                    <a:pt x="128" y="14"/>
                    <a:pt x="129" y="19"/>
                    <a:pt x="132" y="21"/>
                  </a:cubicBezTo>
                  <a:cubicBezTo>
                    <a:pt x="131" y="24"/>
                    <a:pt x="131" y="21"/>
                    <a:pt x="129" y="21"/>
                  </a:cubicBezTo>
                  <a:cubicBezTo>
                    <a:pt x="133" y="51"/>
                    <a:pt x="136" y="78"/>
                    <a:pt x="122" y="100"/>
                  </a:cubicBezTo>
                  <a:cubicBezTo>
                    <a:pt x="107" y="103"/>
                    <a:pt x="82" y="97"/>
                    <a:pt x="54" y="96"/>
                  </a:cubicBezTo>
                  <a:cubicBezTo>
                    <a:pt x="30" y="95"/>
                    <a:pt x="9" y="103"/>
                    <a:pt x="1" y="75"/>
                  </a:cubicBezTo>
                  <a:cubicBezTo>
                    <a:pt x="3" y="54"/>
                    <a:pt x="0" y="31"/>
                    <a:pt x="1" y="12"/>
                  </a:cubicBezTo>
                  <a:cubicBezTo>
                    <a:pt x="6" y="6"/>
                    <a:pt x="14" y="0"/>
                    <a:pt x="23" y="0"/>
                  </a:cubicBezTo>
                  <a:cubicBezTo>
                    <a:pt x="27" y="1"/>
                    <a:pt x="29" y="5"/>
                    <a:pt x="33" y="6"/>
                  </a:cubicBezTo>
                  <a:cubicBezTo>
                    <a:pt x="39" y="8"/>
                    <a:pt x="49" y="6"/>
                    <a:pt x="58" y="6"/>
                  </a:cubicBezTo>
                  <a:cubicBezTo>
                    <a:pt x="85" y="7"/>
                    <a:pt x="106" y="18"/>
                    <a:pt x="124" y="12"/>
                  </a:cubicBezTo>
                  <a:close/>
                  <a:moveTo>
                    <a:pt x="118" y="33"/>
                  </a:moveTo>
                  <a:cubicBezTo>
                    <a:pt x="116" y="31"/>
                    <a:pt x="112" y="31"/>
                    <a:pt x="112" y="27"/>
                  </a:cubicBezTo>
                  <a:cubicBezTo>
                    <a:pt x="83" y="22"/>
                    <a:pt x="37" y="14"/>
                    <a:pt x="13" y="20"/>
                  </a:cubicBezTo>
                  <a:cubicBezTo>
                    <a:pt x="12" y="39"/>
                    <a:pt x="8" y="65"/>
                    <a:pt x="22" y="83"/>
                  </a:cubicBezTo>
                  <a:cubicBezTo>
                    <a:pt x="50" y="84"/>
                    <a:pt x="77" y="86"/>
                    <a:pt x="108" y="87"/>
                  </a:cubicBezTo>
                  <a:cubicBezTo>
                    <a:pt x="122" y="71"/>
                    <a:pt x="118" y="56"/>
                    <a:pt x="118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21"/>
            <p:cNvSpPr/>
            <p:nvPr/>
          </p:nvSpPr>
          <p:spPr bwMode="auto">
            <a:xfrm>
              <a:off x="7808913" y="2670175"/>
              <a:ext cx="38100" cy="17463"/>
            </a:xfrm>
            <a:custGeom>
              <a:avLst/>
              <a:gdLst>
                <a:gd name="T0" fmla="*/ 57 w 60"/>
                <a:gd name="T1" fmla="*/ 6 h 27"/>
                <a:gd name="T2" fmla="*/ 60 w 60"/>
                <a:gd name="T3" fmla="*/ 14 h 27"/>
                <a:gd name="T4" fmla="*/ 6 w 60"/>
                <a:gd name="T5" fmla="*/ 18 h 27"/>
                <a:gd name="T6" fmla="*/ 1 w 60"/>
                <a:gd name="T7" fmla="*/ 7 h 27"/>
                <a:gd name="T8" fmla="*/ 57 w 60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7">
                  <a:moveTo>
                    <a:pt x="57" y="6"/>
                  </a:moveTo>
                  <a:cubicBezTo>
                    <a:pt x="57" y="8"/>
                    <a:pt x="59" y="9"/>
                    <a:pt x="60" y="14"/>
                  </a:cubicBezTo>
                  <a:cubicBezTo>
                    <a:pt x="50" y="27"/>
                    <a:pt x="30" y="12"/>
                    <a:pt x="6" y="18"/>
                  </a:cubicBezTo>
                  <a:cubicBezTo>
                    <a:pt x="3" y="16"/>
                    <a:pt x="0" y="14"/>
                    <a:pt x="1" y="7"/>
                  </a:cubicBezTo>
                  <a:cubicBezTo>
                    <a:pt x="24" y="0"/>
                    <a:pt x="39" y="7"/>
                    <a:pt x="5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22"/>
            <p:cNvSpPr>
              <a:spLocks noEditPoints="1"/>
            </p:cNvSpPr>
            <p:nvPr/>
          </p:nvSpPr>
          <p:spPr bwMode="auto">
            <a:xfrm>
              <a:off x="7627938" y="2303463"/>
              <a:ext cx="84138" cy="63500"/>
            </a:xfrm>
            <a:custGeom>
              <a:avLst/>
              <a:gdLst>
                <a:gd name="T0" fmla="*/ 131 w 131"/>
                <a:gd name="T1" fmla="*/ 17 h 99"/>
                <a:gd name="T2" fmla="*/ 124 w 131"/>
                <a:gd name="T3" fmla="*/ 88 h 99"/>
                <a:gd name="T4" fmla="*/ 18 w 131"/>
                <a:gd name="T5" fmla="*/ 81 h 99"/>
                <a:gd name="T6" fmla="*/ 11 w 131"/>
                <a:gd name="T7" fmla="*/ 11 h 99"/>
                <a:gd name="T8" fmla="*/ 109 w 131"/>
                <a:gd name="T9" fmla="*/ 11 h 99"/>
                <a:gd name="T10" fmla="*/ 131 w 131"/>
                <a:gd name="T11" fmla="*/ 17 h 99"/>
                <a:gd name="T12" fmla="*/ 107 w 131"/>
                <a:gd name="T13" fmla="*/ 67 h 99"/>
                <a:gd name="T14" fmla="*/ 95 w 131"/>
                <a:gd name="T15" fmla="*/ 78 h 99"/>
                <a:gd name="T16" fmla="*/ 113 w 131"/>
                <a:gd name="T17" fmla="*/ 77 h 99"/>
                <a:gd name="T18" fmla="*/ 120 w 131"/>
                <a:gd name="T19" fmla="*/ 29 h 99"/>
                <a:gd name="T20" fmla="*/ 29 w 131"/>
                <a:gd name="T21" fmla="*/ 18 h 99"/>
                <a:gd name="T22" fmla="*/ 30 w 131"/>
                <a:gd name="T23" fmla="*/ 66 h 99"/>
                <a:gd name="T24" fmla="*/ 35 w 131"/>
                <a:gd name="T25" fmla="*/ 42 h 99"/>
                <a:gd name="T26" fmla="*/ 44 w 131"/>
                <a:gd name="T27" fmla="*/ 22 h 99"/>
                <a:gd name="T28" fmla="*/ 57 w 131"/>
                <a:gd name="T29" fmla="*/ 42 h 99"/>
                <a:gd name="T30" fmla="*/ 68 w 131"/>
                <a:gd name="T31" fmla="*/ 27 h 99"/>
                <a:gd name="T32" fmla="*/ 74 w 131"/>
                <a:gd name="T33" fmla="*/ 67 h 99"/>
                <a:gd name="T34" fmla="*/ 64 w 131"/>
                <a:gd name="T35" fmla="*/ 52 h 99"/>
                <a:gd name="T36" fmla="*/ 54 w 131"/>
                <a:gd name="T37" fmla="*/ 59 h 99"/>
                <a:gd name="T38" fmla="*/ 44 w 131"/>
                <a:gd name="T39" fmla="*/ 46 h 99"/>
                <a:gd name="T40" fmla="*/ 40 w 131"/>
                <a:gd name="T41" fmla="*/ 63 h 99"/>
                <a:gd name="T42" fmla="*/ 32 w 131"/>
                <a:gd name="T43" fmla="*/ 67 h 99"/>
                <a:gd name="T44" fmla="*/ 85 w 131"/>
                <a:gd name="T45" fmla="*/ 78 h 99"/>
                <a:gd name="T46" fmla="*/ 84 w 131"/>
                <a:gd name="T47" fmla="*/ 70 h 99"/>
                <a:gd name="T48" fmla="*/ 95 w 131"/>
                <a:gd name="T49" fmla="*/ 62 h 99"/>
                <a:gd name="T50" fmla="*/ 82 w 131"/>
                <a:gd name="T51" fmla="*/ 41 h 99"/>
                <a:gd name="T52" fmla="*/ 107 w 131"/>
                <a:gd name="T53" fmla="*/ 31 h 99"/>
                <a:gd name="T54" fmla="*/ 100 w 131"/>
                <a:gd name="T55" fmla="*/ 46 h 99"/>
                <a:gd name="T56" fmla="*/ 107 w 131"/>
                <a:gd name="T57" fmla="*/ 6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1" h="99">
                  <a:moveTo>
                    <a:pt x="131" y="17"/>
                  </a:moveTo>
                  <a:cubicBezTo>
                    <a:pt x="130" y="39"/>
                    <a:pt x="130" y="65"/>
                    <a:pt x="124" y="88"/>
                  </a:cubicBezTo>
                  <a:cubicBezTo>
                    <a:pt x="85" y="99"/>
                    <a:pt x="59" y="78"/>
                    <a:pt x="18" y="81"/>
                  </a:cubicBezTo>
                  <a:cubicBezTo>
                    <a:pt x="0" y="69"/>
                    <a:pt x="9" y="34"/>
                    <a:pt x="11" y="11"/>
                  </a:cubicBezTo>
                  <a:cubicBezTo>
                    <a:pt x="46" y="0"/>
                    <a:pt x="77" y="16"/>
                    <a:pt x="109" y="11"/>
                  </a:cubicBezTo>
                  <a:cubicBezTo>
                    <a:pt x="119" y="15"/>
                    <a:pt x="121" y="18"/>
                    <a:pt x="131" y="17"/>
                  </a:cubicBezTo>
                  <a:close/>
                  <a:moveTo>
                    <a:pt x="107" y="67"/>
                  </a:moveTo>
                  <a:cubicBezTo>
                    <a:pt x="103" y="71"/>
                    <a:pt x="99" y="75"/>
                    <a:pt x="95" y="78"/>
                  </a:cubicBezTo>
                  <a:cubicBezTo>
                    <a:pt x="104" y="77"/>
                    <a:pt x="106" y="79"/>
                    <a:pt x="113" y="77"/>
                  </a:cubicBezTo>
                  <a:cubicBezTo>
                    <a:pt x="118" y="64"/>
                    <a:pt x="120" y="48"/>
                    <a:pt x="120" y="29"/>
                  </a:cubicBezTo>
                  <a:cubicBezTo>
                    <a:pt x="91" y="22"/>
                    <a:pt x="56" y="24"/>
                    <a:pt x="29" y="18"/>
                  </a:cubicBezTo>
                  <a:cubicBezTo>
                    <a:pt x="20" y="29"/>
                    <a:pt x="6" y="68"/>
                    <a:pt x="30" y="66"/>
                  </a:cubicBezTo>
                  <a:cubicBezTo>
                    <a:pt x="25" y="57"/>
                    <a:pt x="32" y="50"/>
                    <a:pt x="35" y="42"/>
                  </a:cubicBezTo>
                  <a:cubicBezTo>
                    <a:pt x="35" y="36"/>
                    <a:pt x="35" y="24"/>
                    <a:pt x="44" y="22"/>
                  </a:cubicBezTo>
                  <a:cubicBezTo>
                    <a:pt x="51" y="27"/>
                    <a:pt x="52" y="37"/>
                    <a:pt x="57" y="42"/>
                  </a:cubicBezTo>
                  <a:cubicBezTo>
                    <a:pt x="61" y="37"/>
                    <a:pt x="60" y="27"/>
                    <a:pt x="68" y="27"/>
                  </a:cubicBezTo>
                  <a:cubicBezTo>
                    <a:pt x="76" y="32"/>
                    <a:pt x="76" y="60"/>
                    <a:pt x="74" y="67"/>
                  </a:cubicBezTo>
                  <a:cubicBezTo>
                    <a:pt x="64" y="69"/>
                    <a:pt x="67" y="57"/>
                    <a:pt x="64" y="52"/>
                  </a:cubicBezTo>
                  <a:cubicBezTo>
                    <a:pt x="61" y="57"/>
                    <a:pt x="60" y="59"/>
                    <a:pt x="54" y="59"/>
                  </a:cubicBezTo>
                  <a:cubicBezTo>
                    <a:pt x="48" y="58"/>
                    <a:pt x="50" y="48"/>
                    <a:pt x="44" y="46"/>
                  </a:cubicBezTo>
                  <a:cubicBezTo>
                    <a:pt x="38" y="47"/>
                    <a:pt x="41" y="56"/>
                    <a:pt x="40" y="63"/>
                  </a:cubicBezTo>
                  <a:cubicBezTo>
                    <a:pt x="38" y="65"/>
                    <a:pt x="34" y="65"/>
                    <a:pt x="32" y="67"/>
                  </a:cubicBezTo>
                  <a:cubicBezTo>
                    <a:pt x="53" y="68"/>
                    <a:pt x="65" y="76"/>
                    <a:pt x="85" y="78"/>
                  </a:cubicBezTo>
                  <a:cubicBezTo>
                    <a:pt x="85" y="75"/>
                    <a:pt x="83" y="74"/>
                    <a:pt x="84" y="70"/>
                  </a:cubicBezTo>
                  <a:cubicBezTo>
                    <a:pt x="89" y="69"/>
                    <a:pt x="94" y="67"/>
                    <a:pt x="95" y="62"/>
                  </a:cubicBezTo>
                  <a:cubicBezTo>
                    <a:pt x="94" y="51"/>
                    <a:pt x="81" y="52"/>
                    <a:pt x="82" y="41"/>
                  </a:cubicBezTo>
                  <a:cubicBezTo>
                    <a:pt x="88" y="34"/>
                    <a:pt x="95" y="30"/>
                    <a:pt x="107" y="31"/>
                  </a:cubicBezTo>
                  <a:cubicBezTo>
                    <a:pt x="116" y="37"/>
                    <a:pt x="107" y="48"/>
                    <a:pt x="100" y="46"/>
                  </a:cubicBezTo>
                  <a:cubicBezTo>
                    <a:pt x="106" y="50"/>
                    <a:pt x="109" y="56"/>
                    <a:pt x="107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23"/>
            <p:cNvSpPr>
              <a:spLocks noEditPoints="1"/>
            </p:cNvSpPr>
            <p:nvPr/>
          </p:nvSpPr>
          <p:spPr bwMode="auto">
            <a:xfrm>
              <a:off x="7712075" y="2382838"/>
              <a:ext cx="93663" cy="69850"/>
            </a:xfrm>
            <a:custGeom>
              <a:avLst/>
              <a:gdLst>
                <a:gd name="T0" fmla="*/ 132 w 145"/>
                <a:gd name="T1" fmla="*/ 108 h 108"/>
                <a:gd name="T2" fmla="*/ 32 w 145"/>
                <a:gd name="T3" fmla="*/ 101 h 108"/>
                <a:gd name="T4" fmla="*/ 0 w 145"/>
                <a:gd name="T5" fmla="*/ 45 h 108"/>
                <a:gd name="T6" fmla="*/ 11 w 145"/>
                <a:gd name="T7" fmla="*/ 2 h 108"/>
                <a:gd name="T8" fmla="*/ 18 w 145"/>
                <a:gd name="T9" fmla="*/ 0 h 108"/>
                <a:gd name="T10" fmla="*/ 30 w 145"/>
                <a:gd name="T11" fmla="*/ 7 h 108"/>
                <a:gd name="T12" fmla="*/ 132 w 145"/>
                <a:gd name="T13" fmla="*/ 9 h 108"/>
                <a:gd name="T14" fmla="*/ 143 w 145"/>
                <a:gd name="T15" fmla="*/ 31 h 108"/>
                <a:gd name="T16" fmla="*/ 132 w 145"/>
                <a:gd name="T17" fmla="*/ 108 h 108"/>
                <a:gd name="T18" fmla="*/ 130 w 145"/>
                <a:gd name="T19" fmla="*/ 38 h 108"/>
                <a:gd name="T20" fmla="*/ 118 w 145"/>
                <a:gd name="T21" fmla="*/ 24 h 108"/>
                <a:gd name="T22" fmla="*/ 27 w 145"/>
                <a:gd name="T23" fmla="*/ 17 h 108"/>
                <a:gd name="T24" fmla="*/ 16 w 145"/>
                <a:gd name="T25" fmla="*/ 27 h 108"/>
                <a:gd name="T26" fmla="*/ 23 w 145"/>
                <a:gd name="T27" fmla="*/ 87 h 108"/>
                <a:gd name="T28" fmla="*/ 88 w 145"/>
                <a:gd name="T29" fmla="*/ 96 h 108"/>
                <a:gd name="T30" fmla="*/ 107 w 145"/>
                <a:gd name="T31" fmla="*/ 52 h 108"/>
                <a:gd name="T32" fmla="*/ 115 w 145"/>
                <a:gd name="T33" fmla="*/ 90 h 108"/>
                <a:gd name="T34" fmla="*/ 95 w 145"/>
                <a:gd name="T35" fmla="*/ 97 h 108"/>
                <a:gd name="T36" fmla="*/ 116 w 145"/>
                <a:gd name="T37" fmla="*/ 97 h 108"/>
                <a:gd name="T38" fmla="*/ 130 w 145"/>
                <a:gd name="T39" fmla="*/ 38 h 108"/>
                <a:gd name="T40" fmla="*/ 95 w 145"/>
                <a:gd name="T41" fmla="*/ 69 h 108"/>
                <a:gd name="T42" fmla="*/ 95 w 145"/>
                <a:gd name="T43" fmla="*/ 80 h 108"/>
                <a:gd name="T44" fmla="*/ 109 w 145"/>
                <a:gd name="T45" fmla="*/ 72 h 108"/>
                <a:gd name="T46" fmla="*/ 102 w 145"/>
                <a:gd name="T47" fmla="*/ 66 h 108"/>
                <a:gd name="T48" fmla="*/ 95 w 145"/>
                <a:gd name="T49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108">
                  <a:moveTo>
                    <a:pt x="132" y="108"/>
                  </a:moveTo>
                  <a:cubicBezTo>
                    <a:pt x="106" y="108"/>
                    <a:pt x="67" y="105"/>
                    <a:pt x="32" y="101"/>
                  </a:cubicBezTo>
                  <a:cubicBezTo>
                    <a:pt x="6" y="98"/>
                    <a:pt x="0" y="73"/>
                    <a:pt x="0" y="45"/>
                  </a:cubicBezTo>
                  <a:cubicBezTo>
                    <a:pt x="0" y="28"/>
                    <a:pt x="5" y="16"/>
                    <a:pt x="11" y="2"/>
                  </a:cubicBezTo>
                  <a:cubicBezTo>
                    <a:pt x="14" y="1"/>
                    <a:pt x="19" y="6"/>
                    <a:pt x="18" y="0"/>
                  </a:cubicBezTo>
                  <a:cubicBezTo>
                    <a:pt x="22" y="3"/>
                    <a:pt x="26" y="5"/>
                    <a:pt x="30" y="7"/>
                  </a:cubicBezTo>
                  <a:cubicBezTo>
                    <a:pt x="62" y="1"/>
                    <a:pt x="101" y="18"/>
                    <a:pt x="132" y="9"/>
                  </a:cubicBezTo>
                  <a:cubicBezTo>
                    <a:pt x="139" y="14"/>
                    <a:pt x="142" y="21"/>
                    <a:pt x="143" y="31"/>
                  </a:cubicBezTo>
                  <a:cubicBezTo>
                    <a:pt x="145" y="55"/>
                    <a:pt x="138" y="91"/>
                    <a:pt x="132" y="108"/>
                  </a:cubicBezTo>
                  <a:close/>
                  <a:moveTo>
                    <a:pt x="130" y="38"/>
                  </a:moveTo>
                  <a:cubicBezTo>
                    <a:pt x="129" y="31"/>
                    <a:pt x="122" y="29"/>
                    <a:pt x="118" y="24"/>
                  </a:cubicBezTo>
                  <a:cubicBezTo>
                    <a:pt x="84" y="22"/>
                    <a:pt x="61" y="16"/>
                    <a:pt x="27" y="17"/>
                  </a:cubicBezTo>
                  <a:cubicBezTo>
                    <a:pt x="24" y="21"/>
                    <a:pt x="21" y="25"/>
                    <a:pt x="16" y="27"/>
                  </a:cubicBezTo>
                  <a:cubicBezTo>
                    <a:pt x="11" y="41"/>
                    <a:pt x="11" y="76"/>
                    <a:pt x="23" y="87"/>
                  </a:cubicBezTo>
                  <a:cubicBezTo>
                    <a:pt x="42" y="89"/>
                    <a:pt x="61" y="93"/>
                    <a:pt x="88" y="96"/>
                  </a:cubicBezTo>
                  <a:cubicBezTo>
                    <a:pt x="80" y="83"/>
                    <a:pt x="81" y="49"/>
                    <a:pt x="107" y="52"/>
                  </a:cubicBezTo>
                  <a:cubicBezTo>
                    <a:pt x="121" y="57"/>
                    <a:pt x="130" y="79"/>
                    <a:pt x="115" y="90"/>
                  </a:cubicBezTo>
                  <a:cubicBezTo>
                    <a:pt x="108" y="94"/>
                    <a:pt x="100" y="90"/>
                    <a:pt x="95" y="97"/>
                  </a:cubicBezTo>
                  <a:cubicBezTo>
                    <a:pt x="102" y="97"/>
                    <a:pt x="109" y="97"/>
                    <a:pt x="116" y="97"/>
                  </a:cubicBezTo>
                  <a:cubicBezTo>
                    <a:pt x="129" y="84"/>
                    <a:pt x="131" y="61"/>
                    <a:pt x="130" y="38"/>
                  </a:cubicBezTo>
                  <a:close/>
                  <a:moveTo>
                    <a:pt x="95" y="69"/>
                  </a:moveTo>
                  <a:cubicBezTo>
                    <a:pt x="96" y="74"/>
                    <a:pt x="97" y="76"/>
                    <a:pt x="95" y="80"/>
                  </a:cubicBezTo>
                  <a:cubicBezTo>
                    <a:pt x="101" y="79"/>
                    <a:pt x="112" y="82"/>
                    <a:pt x="109" y="72"/>
                  </a:cubicBezTo>
                  <a:cubicBezTo>
                    <a:pt x="107" y="75"/>
                    <a:pt x="107" y="65"/>
                    <a:pt x="102" y="66"/>
                  </a:cubicBezTo>
                  <a:cubicBezTo>
                    <a:pt x="100" y="67"/>
                    <a:pt x="99" y="69"/>
                    <a:pt x="95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 noEditPoints="1"/>
            </p:cNvSpPr>
            <p:nvPr/>
          </p:nvSpPr>
          <p:spPr bwMode="auto">
            <a:xfrm>
              <a:off x="7793038" y="2549525"/>
              <a:ext cx="92075" cy="79375"/>
            </a:xfrm>
            <a:custGeom>
              <a:avLst/>
              <a:gdLst>
                <a:gd name="T0" fmla="*/ 11 w 141"/>
                <a:gd name="T1" fmla="*/ 14 h 122"/>
                <a:gd name="T2" fmla="*/ 56 w 141"/>
                <a:gd name="T3" fmla="*/ 14 h 122"/>
                <a:gd name="T4" fmla="*/ 126 w 141"/>
                <a:gd name="T5" fmla="*/ 22 h 122"/>
                <a:gd name="T6" fmla="*/ 131 w 141"/>
                <a:gd name="T7" fmla="*/ 25 h 122"/>
                <a:gd name="T8" fmla="*/ 133 w 141"/>
                <a:gd name="T9" fmla="*/ 61 h 122"/>
                <a:gd name="T10" fmla="*/ 123 w 141"/>
                <a:gd name="T11" fmla="*/ 114 h 122"/>
                <a:gd name="T12" fmla="*/ 100 w 141"/>
                <a:gd name="T13" fmla="*/ 117 h 122"/>
                <a:gd name="T14" fmla="*/ 1 w 141"/>
                <a:gd name="T15" fmla="*/ 84 h 122"/>
                <a:gd name="T16" fmla="*/ 14 w 141"/>
                <a:gd name="T17" fmla="*/ 19 h 122"/>
                <a:gd name="T18" fmla="*/ 11 w 141"/>
                <a:gd name="T19" fmla="*/ 14 h 122"/>
                <a:gd name="T20" fmla="*/ 28 w 141"/>
                <a:gd name="T21" fmla="*/ 25 h 122"/>
                <a:gd name="T22" fmla="*/ 16 w 141"/>
                <a:gd name="T23" fmla="*/ 90 h 122"/>
                <a:gd name="T24" fmla="*/ 57 w 141"/>
                <a:gd name="T25" fmla="*/ 99 h 122"/>
                <a:gd name="T26" fmla="*/ 107 w 141"/>
                <a:gd name="T27" fmla="*/ 103 h 122"/>
                <a:gd name="T28" fmla="*/ 123 w 141"/>
                <a:gd name="T29" fmla="*/ 42 h 122"/>
                <a:gd name="T30" fmla="*/ 28 w 141"/>
                <a:gd name="T31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1" h="122">
                  <a:moveTo>
                    <a:pt x="11" y="14"/>
                  </a:moveTo>
                  <a:cubicBezTo>
                    <a:pt x="23" y="0"/>
                    <a:pt x="42" y="23"/>
                    <a:pt x="56" y="14"/>
                  </a:cubicBezTo>
                  <a:cubicBezTo>
                    <a:pt x="78" y="16"/>
                    <a:pt x="109" y="27"/>
                    <a:pt x="126" y="22"/>
                  </a:cubicBezTo>
                  <a:cubicBezTo>
                    <a:pt x="128" y="23"/>
                    <a:pt x="127" y="26"/>
                    <a:pt x="131" y="25"/>
                  </a:cubicBezTo>
                  <a:cubicBezTo>
                    <a:pt x="141" y="36"/>
                    <a:pt x="134" y="51"/>
                    <a:pt x="133" y="61"/>
                  </a:cubicBezTo>
                  <a:cubicBezTo>
                    <a:pt x="130" y="84"/>
                    <a:pt x="138" y="103"/>
                    <a:pt x="123" y="114"/>
                  </a:cubicBezTo>
                  <a:cubicBezTo>
                    <a:pt x="114" y="114"/>
                    <a:pt x="106" y="114"/>
                    <a:pt x="100" y="117"/>
                  </a:cubicBezTo>
                  <a:cubicBezTo>
                    <a:pt x="62" y="105"/>
                    <a:pt x="13" y="122"/>
                    <a:pt x="1" y="84"/>
                  </a:cubicBezTo>
                  <a:cubicBezTo>
                    <a:pt x="1" y="58"/>
                    <a:pt x="0" y="37"/>
                    <a:pt x="14" y="19"/>
                  </a:cubicBezTo>
                  <a:cubicBezTo>
                    <a:pt x="13" y="17"/>
                    <a:pt x="9" y="18"/>
                    <a:pt x="11" y="14"/>
                  </a:cubicBezTo>
                  <a:close/>
                  <a:moveTo>
                    <a:pt x="28" y="25"/>
                  </a:moveTo>
                  <a:cubicBezTo>
                    <a:pt x="13" y="37"/>
                    <a:pt x="4" y="76"/>
                    <a:pt x="16" y="90"/>
                  </a:cubicBezTo>
                  <a:cubicBezTo>
                    <a:pt x="25" y="100"/>
                    <a:pt x="43" y="97"/>
                    <a:pt x="57" y="99"/>
                  </a:cubicBezTo>
                  <a:cubicBezTo>
                    <a:pt x="74" y="101"/>
                    <a:pt x="90" y="105"/>
                    <a:pt x="107" y="103"/>
                  </a:cubicBezTo>
                  <a:cubicBezTo>
                    <a:pt x="126" y="88"/>
                    <a:pt x="120" y="61"/>
                    <a:pt x="123" y="42"/>
                  </a:cubicBezTo>
                  <a:cubicBezTo>
                    <a:pt x="91" y="27"/>
                    <a:pt x="59" y="28"/>
                    <a:pt x="2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5"/>
            <p:cNvSpPr>
              <a:spLocks noEditPoints="1"/>
            </p:cNvSpPr>
            <p:nvPr/>
          </p:nvSpPr>
          <p:spPr bwMode="auto">
            <a:xfrm>
              <a:off x="7629525" y="2546350"/>
              <a:ext cx="39688" cy="47625"/>
            </a:xfrm>
            <a:custGeom>
              <a:avLst/>
              <a:gdLst>
                <a:gd name="T0" fmla="*/ 13 w 62"/>
                <a:gd name="T1" fmla="*/ 55 h 73"/>
                <a:gd name="T2" fmla="*/ 38 w 62"/>
                <a:gd name="T3" fmla="*/ 48 h 73"/>
                <a:gd name="T4" fmla="*/ 5 w 62"/>
                <a:gd name="T5" fmla="*/ 41 h 73"/>
                <a:gd name="T6" fmla="*/ 23 w 62"/>
                <a:gd name="T7" fmla="*/ 9 h 73"/>
                <a:gd name="T8" fmla="*/ 37 w 62"/>
                <a:gd name="T9" fmla="*/ 72 h 73"/>
                <a:gd name="T10" fmla="*/ 13 w 62"/>
                <a:gd name="T11" fmla="*/ 55 h 73"/>
                <a:gd name="T12" fmla="*/ 28 w 62"/>
                <a:gd name="T13" fmla="*/ 40 h 73"/>
                <a:gd name="T14" fmla="*/ 34 w 62"/>
                <a:gd name="T15" fmla="*/ 34 h 73"/>
                <a:gd name="T16" fmla="*/ 31 w 62"/>
                <a:gd name="T17" fmla="*/ 24 h 73"/>
                <a:gd name="T18" fmla="*/ 28 w 62"/>
                <a:gd name="T19" fmla="*/ 4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3">
                  <a:moveTo>
                    <a:pt x="13" y="55"/>
                  </a:moveTo>
                  <a:cubicBezTo>
                    <a:pt x="21" y="62"/>
                    <a:pt x="42" y="62"/>
                    <a:pt x="38" y="48"/>
                  </a:cubicBezTo>
                  <a:cubicBezTo>
                    <a:pt x="23" y="54"/>
                    <a:pt x="14" y="51"/>
                    <a:pt x="5" y="41"/>
                  </a:cubicBezTo>
                  <a:cubicBezTo>
                    <a:pt x="0" y="23"/>
                    <a:pt x="13" y="16"/>
                    <a:pt x="23" y="9"/>
                  </a:cubicBezTo>
                  <a:cubicBezTo>
                    <a:pt x="57" y="0"/>
                    <a:pt x="62" y="67"/>
                    <a:pt x="37" y="72"/>
                  </a:cubicBezTo>
                  <a:cubicBezTo>
                    <a:pt x="27" y="73"/>
                    <a:pt x="13" y="68"/>
                    <a:pt x="13" y="55"/>
                  </a:cubicBezTo>
                  <a:close/>
                  <a:moveTo>
                    <a:pt x="28" y="40"/>
                  </a:moveTo>
                  <a:cubicBezTo>
                    <a:pt x="27" y="34"/>
                    <a:pt x="33" y="37"/>
                    <a:pt x="34" y="34"/>
                  </a:cubicBezTo>
                  <a:cubicBezTo>
                    <a:pt x="30" y="31"/>
                    <a:pt x="32" y="27"/>
                    <a:pt x="31" y="24"/>
                  </a:cubicBezTo>
                  <a:cubicBezTo>
                    <a:pt x="16" y="19"/>
                    <a:pt x="11" y="39"/>
                    <a:pt x="28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5306247" y="5026176"/>
            <a:ext cx="1371600" cy="1285875"/>
            <a:chOff x="5370513" y="4511675"/>
            <a:chExt cx="1371600" cy="1285875"/>
          </a:xfrm>
        </p:grpSpPr>
        <p:sp>
          <p:nvSpPr>
            <p:cNvPr id="26" name="Freeform 226"/>
            <p:cNvSpPr/>
            <p:nvPr/>
          </p:nvSpPr>
          <p:spPr bwMode="auto">
            <a:xfrm>
              <a:off x="5507038" y="5324475"/>
              <a:ext cx="22225" cy="31750"/>
            </a:xfrm>
            <a:custGeom>
              <a:avLst/>
              <a:gdLst>
                <a:gd name="T0" fmla="*/ 36 w 36"/>
                <a:gd name="T1" fmla="*/ 6 h 49"/>
                <a:gd name="T2" fmla="*/ 0 w 36"/>
                <a:gd name="T3" fmla="*/ 49 h 49"/>
                <a:gd name="T4" fmla="*/ 36 w 36"/>
                <a:gd name="T5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9">
                  <a:moveTo>
                    <a:pt x="36" y="6"/>
                  </a:moveTo>
                  <a:cubicBezTo>
                    <a:pt x="31" y="27"/>
                    <a:pt x="22" y="44"/>
                    <a:pt x="0" y="49"/>
                  </a:cubicBezTo>
                  <a:cubicBezTo>
                    <a:pt x="2" y="35"/>
                    <a:pt x="14" y="0"/>
                    <a:pt x="3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27"/>
            <p:cNvSpPr/>
            <p:nvPr/>
          </p:nvSpPr>
          <p:spPr bwMode="auto">
            <a:xfrm>
              <a:off x="5554663" y="5335588"/>
              <a:ext cx="31750" cy="44450"/>
            </a:xfrm>
            <a:custGeom>
              <a:avLst/>
              <a:gdLst>
                <a:gd name="T0" fmla="*/ 28 w 50"/>
                <a:gd name="T1" fmla="*/ 0 h 67"/>
                <a:gd name="T2" fmla="*/ 35 w 50"/>
                <a:gd name="T3" fmla="*/ 64 h 67"/>
                <a:gd name="T4" fmla="*/ 30 w 50"/>
                <a:gd name="T5" fmla="*/ 67 h 67"/>
                <a:gd name="T6" fmla="*/ 28 w 50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7">
                  <a:moveTo>
                    <a:pt x="28" y="0"/>
                  </a:moveTo>
                  <a:cubicBezTo>
                    <a:pt x="50" y="12"/>
                    <a:pt x="38" y="48"/>
                    <a:pt x="35" y="64"/>
                  </a:cubicBezTo>
                  <a:cubicBezTo>
                    <a:pt x="32" y="64"/>
                    <a:pt x="30" y="65"/>
                    <a:pt x="30" y="67"/>
                  </a:cubicBezTo>
                  <a:cubicBezTo>
                    <a:pt x="2" y="59"/>
                    <a:pt x="0" y="11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 noEditPoints="1"/>
            </p:cNvSpPr>
            <p:nvPr/>
          </p:nvSpPr>
          <p:spPr bwMode="auto">
            <a:xfrm>
              <a:off x="5370513" y="4511675"/>
              <a:ext cx="1371600" cy="1285875"/>
            </a:xfrm>
            <a:custGeom>
              <a:avLst/>
              <a:gdLst>
                <a:gd name="T0" fmla="*/ 1393 w 2123"/>
                <a:gd name="T1" fmla="*/ 1747 h 1991"/>
                <a:gd name="T2" fmla="*/ 977 w 2123"/>
                <a:gd name="T3" fmla="*/ 1625 h 1991"/>
                <a:gd name="T4" fmla="*/ 412 w 2123"/>
                <a:gd name="T5" fmla="*/ 1618 h 1991"/>
                <a:gd name="T6" fmla="*/ 28 w 2123"/>
                <a:gd name="T7" fmla="*/ 1843 h 1991"/>
                <a:gd name="T8" fmla="*/ 152 w 2123"/>
                <a:gd name="T9" fmla="*/ 859 h 1991"/>
                <a:gd name="T10" fmla="*/ 469 w 2123"/>
                <a:gd name="T11" fmla="*/ 41 h 1991"/>
                <a:gd name="T12" fmla="*/ 1760 w 2123"/>
                <a:gd name="T13" fmla="*/ 57 h 1991"/>
                <a:gd name="T14" fmla="*/ 2051 w 2123"/>
                <a:gd name="T15" fmla="*/ 1263 h 1991"/>
                <a:gd name="T16" fmla="*/ 2109 w 2123"/>
                <a:gd name="T17" fmla="*/ 1809 h 1991"/>
                <a:gd name="T18" fmla="*/ 1908 w 2123"/>
                <a:gd name="T19" fmla="*/ 640 h 1991"/>
                <a:gd name="T20" fmla="*/ 1789 w 2123"/>
                <a:gd name="T21" fmla="*/ 843 h 1991"/>
                <a:gd name="T22" fmla="*/ 1889 w 2123"/>
                <a:gd name="T23" fmla="*/ 1919 h 1991"/>
                <a:gd name="T24" fmla="*/ 440 w 2123"/>
                <a:gd name="T25" fmla="*/ 821 h 1991"/>
                <a:gd name="T26" fmla="*/ 1662 w 2123"/>
                <a:gd name="T27" fmla="*/ 346 h 1991"/>
                <a:gd name="T28" fmla="*/ 1605 w 2123"/>
                <a:gd name="T29" fmla="*/ 489 h 1991"/>
                <a:gd name="T30" fmla="*/ 1686 w 2123"/>
                <a:gd name="T31" fmla="*/ 955 h 1991"/>
                <a:gd name="T32" fmla="*/ 1760 w 2123"/>
                <a:gd name="T33" fmla="*/ 1186 h 1991"/>
                <a:gd name="T34" fmla="*/ 1381 w 2123"/>
                <a:gd name="T35" fmla="*/ 1308 h 1991"/>
                <a:gd name="T36" fmla="*/ 1822 w 2123"/>
                <a:gd name="T37" fmla="*/ 1525 h 1991"/>
                <a:gd name="T38" fmla="*/ 211 w 2123"/>
                <a:gd name="T39" fmla="*/ 804 h 1991"/>
                <a:gd name="T40" fmla="*/ 309 w 2123"/>
                <a:gd name="T41" fmla="*/ 60 h 1991"/>
                <a:gd name="T42" fmla="*/ 1197 w 2123"/>
                <a:gd name="T43" fmla="*/ 184 h 1991"/>
                <a:gd name="T44" fmla="*/ 1397 w 2123"/>
                <a:gd name="T45" fmla="*/ 415 h 1991"/>
                <a:gd name="T46" fmla="*/ 495 w 2123"/>
                <a:gd name="T47" fmla="*/ 275 h 1991"/>
                <a:gd name="T48" fmla="*/ 1111 w 2123"/>
                <a:gd name="T49" fmla="*/ 513 h 1991"/>
                <a:gd name="T50" fmla="*/ 569 w 2123"/>
                <a:gd name="T51" fmla="*/ 449 h 1991"/>
                <a:gd name="T52" fmla="*/ 1409 w 2123"/>
                <a:gd name="T53" fmla="*/ 547 h 1991"/>
                <a:gd name="T54" fmla="*/ 1281 w 2123"/>
                <a:gd name="T55" fmla="*/ 645 h 1991"/>
                <a:gd name="T56" fmla="*/ 1133 w 2123"/>
                <a:gd name="T57" fmla="*/ 597 h 1991"/>
                <a:gd name="T58" fmla="*/ 1596 w 2123"/>
                <a:gd name="T59" fmla="*/ 511 h 1991"/>
                <a:gd name="T60" fmla="*/ 1109 w 2123"/>
                <a:gd name="T61" fmla="*/ 535 h 1991"/>
                <a:gd name="T62" fmla="*/ 677 w 2123"/>
                <a:gd name="T63" fmla="*/ 625 h 1991"/>
                <a:gd name="T64" fmla="*/ 758 w 2123"/>
                <a:gd name="T65" fmla="*/ 900 h 1991"/>
                <a:gd name="T66" fmla="*/ 1369 w 2123"/>
                <a:gd name="T67" fmla="*/ 664 h 1991"/>
                <a:gd name="T68" fmla="*/ 937 w 2123"/>
                <a:gd name="T69" fmla="*/ 1055 h 1991"/>
                <a:gd name="T70" fmla="*/ 894 w 2123"/>
                <a:gd name="T71" fmla="*/ 828 h 1991"/>
                <a:gd name="T72" fmla="*/ 221 w 2123"/>
                <a:gd name="T73" fmla="*/ 867 h 1991"/>
                <a:gd name="T74" fmla="*/ 428 w 2123"/>
                <a:gd name="T75" fmla="*/ 1427 h 1991"/>
                <a:gd name="T76" fmla="*/ 1042 w 2123"/>
                <a:gd name="T77" fmla="*/ 955 h 1991"/>
                <a:gd name="T78" fmla="*/ 569 w 2123"/>
                <a:gd name="T79" fmla="*/ 929 h 1991"/>
                <a:gd name="T80" fmla="*/ 901 w 2123"/>
                <a:gd name="T81" fmla="*/ 1031 h 1991"/>
                <a:gd name="T82" fmla="*/ 870 w 2123"/>
                <a:gd name="T83" fmla="*/ 1139 h 1991"/>
                <a:gd name="T84" fmla="*/ 1364 w 2123"/>
                <a:gd name="T85" fmla="*/ 1210 h 1991"/>
                <a:gd name="T86" fmla="*/ 1524 w 2123"/>
                <a:gd name="T87" fmla="*/ 1215 h 1991"/>
                <a:gd name="T88" fmla="*/ 868 w 2123"/>
                <a:gd name="T89" fmla="*/ 1349 h 1991"/>
                <a:gd name="T90" fmla="*/ 1092 w 2123"/>
                <a:gd name="T91" fmla="*/ 1205 h 1991"/>
                <a:gd name="T92" fmla="*/ 1092 w 2123"/>
                <a:gd name="T93" fmla="*/ 1205 h 1991"/>
                <a:gd name="T94" fmla="*/ 1238 w 2123"/>
                <a:gd name="T95" fmla="*/ 1303 h 1991"/>
                <a:gd name="T96" fmla="*/ 827 w 2123"/>
                <a:gd name="T97" fmla="*/ 1256 h 1991"/>
                <a:gd name="T98" fmla="*/ 584 w 2123"/>
                <a:gd name="T99" fmla="*/ 1320 h 1991"/>
                <a:gd name="T100" fmla="*/ 667 w 2123"/>
                <a:gd name="T101" fmla="*/ 1547 h 1991"/>
                <a:gd name="T102" fmla="*/ 1073 w 2123"/>
                <a:gd name="T103" fmla="*/ 1475 h 1991"/>
                <a:gd name="T104" fmla="*/ 71 w 2123"/>
                <a:gd name="T105" fmla="*/ 1611 h 1991"/>
                <a:gd name="T106" fmla="*/ 85 w 2123"/>
                <a:gd name="T107" fmla="*/ 1356 h 1991"/>
                <a:gd name="T108" fmla="*/ 405 w 2123"/>
                <a:gd name="T109" fmla="*/ 1456 h 1991"/>
                <a:gd name="T110" fmla="*/ 1378 w 2123"/>
                <a:gd name="T111" fmla="*/ 1492 h 1991"/>
                <a:gd name="T112" fmla="*/ 650 w 2123"/>
                <a:gd name="T113" fmla="*/ 1559 h 1991"/>
                <a:gd name="T114" fmla="*/ 507 w 2123"/>
                <a:gd name="T115" fmla="*/ 1451 h 1991"/>
                <a:gd name="T116" fmla="*/ 1419 w 2123"/>
                <a:gd name="T117" fmla="*/ 1602 h 1991"/>
                <a:gd name="T118" fmla="*/ 431 w 2123"/>
                <a:gd name="T119" fmla="*/ 1549 h 1991"/>
                <a:gd name="T120" fmla="*/ 822 w 2123"/>
                <a:gd name="T121" fmla="*/ 1561 h 1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3" h="1991">
                  <a:moveTo>
                    <a:pt x="2063" y="1878"/>
                  </a:moveTo>
                  <a:cubicBezTo>
                    <a:pt x="2087" y="1908"/>
                    <a:pt x="2074" y="1931"/>
                    <a:pt x="2032" y="1945"/>
                  </a:cubicBezTo>
                  <a:cubicBezTo>
                    <a:pt x="1973" y="1965"/>
                    <a:pt x="1887" y="1991"/>
                    <a:pt x="1825" y="1964"/>
                  </a:cubicBezTo>
                  <a:cubicBezTo>
                    <a:pt x="1826" y="1953"/>
                    <a:pt x="1822" y="1948"/>
                    <a:pt x="1822" y="1938"/>
                  </a:cubicBezTo>
                  <a:cubicBezTo>
                    <a:pt x="1761" y="1948"/>
                    <a:pt x="1728" y="1923"/>
                    <a:pt x="1681" y="1895"/>
                  </a:cubicBezTo>
                  <a:cubicBezTo>
                    <a:pt x="1605" y="1850"/>
                    <a:pt x="1514" y="1819"/>
                    <a:pt x="1438" y="1773"/>
                  </a:cubicBezTo>
                  <a:cubicBezTo>
                    <a:pt x="1422" y="1764"/>
                    <a:pt x="1407" y="1753"/>
                    <a:pt x="1393" y="1747"/>
                  </a:cubicBezTo>
                  <a:cubicBezTo>
                    <a:pt x="1376" y="1740"/>
                    <a:pt x="1353" y="1739"/>
                    <a:pt x="1340" y="1728"/>
                  </a:cubicBezTo>
                  <a:cubicBezTo>
                    <a:pt x="1333" y="1722"/>
                    <a:pt x="1317" y="1698"/>
                    <a:pt x="1316" y="1695"/>
                  </a:cubicBezTo>
                  <a:cubicBezTo>
                    <a:pt x="1313" y="1686"/>
                    <a:pt x="1318" y="1677"/>
                    <a:pt x="1316" y="1668"/>
                  </a:cubicBezTo>
                  <a:cubicBezTo>
                    <a:pt x="1313" y="1649"/>
                    <a:pt x="1299" y="1636"/>
                    <a:pt x="1297" y="1618"/>
                  </a:cubicBezTo>
                  <a:cubicBezTo>
                    <a:pt x="1239" y="1622"/>
                    <a:pt x="1167" y="1627"/>
                    <a:pt x="1097" y="1625"/>
                  </a:cubicBezTo>
                  <a:cubicBezTo>
                    <a:pt x="1097" y="1651"/>
                    <a:pt x="1085" y="1694"/>
                    <a:pt x="1071" y="1719"/>
                  </a:cubicBezTo>
                  <a:cubicBezTo>
                    <a:pt x="1017" y="1728"/>
                    <a:pt x="997" y="1666"/>
                    <a:pt x="977" y="1625"/>
                  </a:cubicBezTo>
                  <a:cubicBezTo>
                    <a:pt x="941" y="1628"/>
                    <a:pt x="893" y="1629"/>
                    <a:pt x="844" y="1625"/>
                  </a:cubicBezTo>
                  <a:cubicBezTo>
                    <a:pt x="792" y="1621"/>
                    <a:pt x="721" y="1637"/>
                    <a:pt x="670" y="1630"/>
                  </a:cubicBezTo>
                  <a:cubicBezTo>
                    <a:pt x="654" y="1668"/>
                    <a:pt x="647" y="1704"/>
                    <a:pt x="629" y="1735"/>
                  </a:cubicBezTo>
                  <a:cubicBezTo>
                    <a:pt x="581" y="1759"/>
                    <a:pt x="558" y="1720"/>
                    <a:pt x="543" y="1690"/>
                  </a:cubicBezTo>
                  <a:cubicBezTo>
                    <a:pt x="525" y="1707"/>
                    <a:pt x="495" y="1741"/>
                    <a:pt x="469" y="1733"/>
                  </a:cubicBezTo>
                  <a:cubicBezTo>
                    <a:pt x="451" y="1727"/>
                    <a:pt x="438" y="1678"/>
                    <a:pt x="431" y="1654"/>
                  </a:cubicBezTo>
                  <a:cubicBezTo>
                    <a:pt x="427" y="1640"/>
                    <a:pt x="427" y="1621"/>
                    <a:pt x="412" y="1618"/>
                  </a:cubicBezTo>
                  <a:cubicBezTo>
                    <a:pt x="391" y="1714"/>
                    <a:pt x="425" y="1846"/>
                    <a:pt x="352" y="1900"/>
                  </a:cubicBezTo>
                  <a:cubicBezTo>
                    <a:pt x="355" y="1919"/>
                    <a:pt x="371" y="1925"/>
                    <a:pt x="369" y="1943"/>
                  </a:cubicBezTo>
                  <a:cubicBezTo>
                    <a:pt x="350" y="1970"/>
                    <a:pt x="317" y="1965"/>
                    <a:pt x="278" y="1967"/>
                  </a:cubicBezTo>
                  <a:cubicBezTo>
                    <a:pt x="232" y="1969"/>
                    <a:pt x="155" y="1969"/>
                    <a:pt x="99" y="1960"/>
                  </a:cubicBezTo>
                  <a:cubicBezTo>
                    <a:pt x="70" y="1954"/>
                    <a:pt x="36" y="1951"/>
                    <a:pt x="23" y="1938"/>
                  </a:cubicBezTo>
                  <a:cubicBezTo>
                    <a:pt x="25" y="1910"/>
                    <a:pt x="38" y="1891"/>
                    <a:pt x="51" y="1866"/>
                  </a:cubicBezTo>
                  <a:cubicBezTo>
                    <a:pt x="49" y="1853"/>
                    <a:pt x="35" y="1851"/>
                    <a:pt x="28" y="1843"/>
                  </a:cubicBezTo>
                  <a:cubicBezTo>
                    <a:pt x="22" y="1785"/>
                    <a:pt x="38" y="1708"/>
                    <a:pt x="47" y="1640"/>
                  </a:cubicBezTo>
                  <a:cubicBezTo>
                    <a:pt x="54" y="1580"/>
                    <a:pt x="52" y="1516"/>
                    <a:pt x="59" y="1463"/>
                  </a:cubicBezTo>
                  <a:cubicBezTo>
                    <a:pt x="62" y="1432"/>
                    <a:pt x="74" y="1384"/>
                    <a:pt x="59" y="1353"/>
                  </a:cubicBezTo>
                  <a:cubicBezTo>
                    <a:pt x="58" y="1343"/>
                    <a:pt x="63" y="1345"/>
                    <a:pt x="68" y="1337"/>
                  </a:cubicBezTo>
                  <a:cubicBezTo>
                    <a:pt x="52" y="1314"/>
                    <a:pt x="36" y="1286"/>
                    <a:pt x="25" y="1256"/>
                  </a:cubicBezTo>
                  <a:cubicBezTo>
                    <a:pt x="15" y="1227"/>
                    <a:pt x="2" y="1189"/>
                    <a:pt x="1" y="1160"/>
                  </a:cubicBezTo>
                  <a:cubicBezTo>
                    <a:pt x="0" y="1032"/>
                    <a:pt x="60" y="916"/>
                    <a:pt x="152" y="859"/>
                  </a:cubicBezTo>
                  <a:cubicBezTo>
                    <a:pt x="162" y="786"/>
                    <a:pt x="172" y="725"/>
                    <a:pt x="180" y="652"/>
                  </a:cubicBezTo>
                  <a:cubicBezTo>
                    <a:pt x="184" y="621"/>
                    <a:pt x="193" y="592"/>
                    <a:pt x="197" y="561"/>
                  </a:cubicBezTo>
                  <a:cubicBezTo>
                    <a:pt x="201" y="530"/>
                    <a:pt x="199" y="499"/>
                    <a:pt x="204" y="468"/>
                  </a:cubicBezTo>
                  <a:cubicBezTo>
                    <a:pt x="215" y="400"/>
                    <a:pt x="230" y="309"/>
                    <a:pt x="245" y="234"/>
                  </a:cubicBezTo>
                  <a:cubicBezTo>
                    <a:pt x="258" y="163"/>
                    <a:pt x="262" y="89"/>
                    <a:pt x="307" y="36"/>
                  </a:cubicBezTo>
                  <a:cubicBezTo>
                    <a:pt x="322" y="35"/>
                    <a:pt x="329" y="33"/>
                    <a:pt x="338" y="22"/>
                  </a:cubicBezTo>
                  <a:cubicBezTo>
                    <a:pt x="389" y="13"/>
                    <a:pt x="432" y="23"/>
                    <a:pt x="469" y="41"/>
                  </a:cubicBezTo>
                  <a:cubicBezTo>
                    <a:pt x="474" y="50"/>
                    <a:pt x="479" y="57"/>
                    <a:pt x="488" y="62"/>
                  </a:cubicBezTo>
                  <a:cubicBezTo>
                    <a:pt x="502" y="111"/>
                    <a:pt x="511" y="144"/>
                    <a:pt x="500" y="182"/>
                  </a:cubicBezTo>
                  <a:cubicBezTo>
                    <a:pt x="592" y="167"/>
                    <a:pt x="745" y="169"/>
                    <a:pt x="872" y="170"/>
                  </a:cubicBezTo>
                  <a:cubicBezTo>
                    <a:pt x="1014" y="170"/>
                    <a:pt x="1167" y="167"/>
                    <a:pt x="1314" y="165"/>
                  </a:cubicBezTo>
                  <a:cubicBezTo>
                    <a:pt x="1370" y="164"/>
                    <a:pt x="1431" y="172"/>
                    <a:pt x="1481" y="160"/>
                  </a:cubicBezTo>
                  <a:cubicBezTo>
                    <a:pt x="1501" y="115"/>
                    <a:pt x="1504" y="45"/>
                    <a:pt x="1560" y="29"/>
                  </a:cubicBezTo>
                  <a:cubicBezTo>
                    <a:pt x="1616" y="32"/>
                    <a:pt x="1719" y="0"/>
                    <a:pt x="1760" y="57"/>
                  </a:cubicBezTo>
                  <a:cubicBezTo>
                    <a:pt x="1777" y="81"/>
                    <a:pt x="1789" y="130"/>
                    <a:pt x="1798" y="165"/>
                  </a:cubicBezTo>
                  <a:cubicBezTo>
                    <a:pt x="1809" y="202"/>
                    <a:pt x="1820" y="241"/>
                    <a:pt x="1829" y="277"/>
                  </a:cubicBezTo>
                  <a:cubicBezTo>
                    <a:pt x="1840" y="318"/>
                    <a:pt x="1843" y="356"/>
                    <a:pt x="1851" y="394"/>
                  </a:cubicBezTo>
                  <a:cubicBezTo>
                    <a:pt x="1874" y="504"/>
                    <a:pt x="1917" y="606"/>
                    <a:pt x="1942" y="728"/>
                  </a:cubicBezTo>
                  <a:cubicBezTo>
                    <a:pt x="1968" y="859"/>
                    <a:pt x="1998" y="964"/>
                    <a:pt x="2023" y="1096"/>
                  </a:cubicBezTo>
                  <a:cubicBezTo>
                    <a:pt x="2031" y="1138"/>
                    <a:pt x="2037" y="1178"/>
                    <a:pt x="2047" y="1222"/>
                  </a:cubicBezTo>
                  <a:cubicBezTo>
                    <a:pt x="2051" y="1242"/>
                    <a:pt x="2049" y="1237"/>
                    <a:pt x="2051" y="1263"/>
                  </a:cubicBezTo>
                  <a:cubicBezTo>
                    <a:pt x="2053" y="1276"/>
                    <a:pt x="2055" y="1290"/>
                    <a:pt x="2061" y="1298"/>
                  </a:cubicBezTo>
                  <a:cubicBezTo>
                    <a:pt x="2068" y="1363"/>
                    <a:pt x="2078" y="1425"/>
                    <a:pt x="2090" y="1489"/>
                  </a:cubicBezTo>
                  <a:cubicBezTo>
                    <a:pt x="2097" y="1533"/>
                    <a:pt x="2110" y="1578"/>
                    <a:pt x="2111" y="1618"/>
                  </a:cubicBezTo>
                  <a:cubicBezTo>
                    <a:pt x="2111" y="1625"/>
                    <a:pt x="2108" y="1631"/>
                    <a:pt x="2109" y="1637"/>
                  </a:cubicBezTo>
                  <a:cubicBezTo>
                    <a:pt x="2112" y="1667"/>
                    <a:pt x="2123" y="1699"/>
                    <a:pt x="2123" y="1728"/>
                  </a:cubicBezTo>
                  <a:cubicBezTo>
                    <a:pt x="2123" y="1754"/>
                    <a:pt x="2112" y="1780"/>
                    <a:pt x="2113" y="1809"/>
                  </a:cubicBezTo>
                  <a:cubicBezTo>
                    <a:pt x="2111" y="1811"/>
                    <a:pt x="2109" y="1812"/>
                    <a:pt x="2109" y="1809"/>
                  </a:cubicBezTo>
                  <a:cubicBezTo>
                    <a:pt x="2099" y="1799"/>
                    <a:pt x="2112" y="1815"/>
                    <a:pt x="2106" y="1821"/>
                  </a:cubicBezTo>
                  <a:cubicBezTo>
                    <a:pt x="2095" y="1843"/>
                    <a:pt x="2086" y="1868"/>
                    <a:pt x="2063" y="1878"/>
                  </a:cubicBezTo>
                  <a:close/>
                  <a:moveTo>
                    <a:pt x="2097" y="1804"/>
                  </a:moveTo>
                  <a:cubicBezTo>
                    <a:pt x="2118" y="1738"/>
                    <a:pt x="2098" y="1667"/>
                    <a:pt x="2092" y="1606"/>
                  </a:cubicBezTo>
                  <a:cubicBezTo>
                    <a:pt x="2080" y="1490"/>
                    <a:pt x="2060" y="1390"/>
                    <a:pt x="2042" y="1279"/>
                  </a:cubicBezTo>
                  <a:cubicBezTo>
                    <a:pt x="2013" y="1105"/>
                    <a:pt x="1973" y="919"/>
                    <a:pt x="1930" y="745"/>
                  </a:cubicBezTo>
                  <a:cubicBezTo>
                    <a:pt x="1921" y="709"/>
                    <a:pt x="1918" y="673"/>
                    <a:pt x="1908" y="640"/>
                  </a:cubicBezTo>
                  <a:cubicBezTo>
                    <a:pt x="1888" y="573"/>
                    <a:pt x="1863" y="510"/>
                    <a:pt x="1846" y="439"/>
                  </a:cubicBezTo>
                  <a:cubicBezTo>
                    <a:pt x="1830" y="371"/>
                    <a:pt x="1821" y="310"/>
                    <a:pt x="1803" y="241"/>
                  </a:cubicBezTo>
                  <a:cubicBezTo>
                    <a:pt x="1789" y="189"/>
                    <a:pt x="1764" y="80"/>
                    <a:pt x="1732" y="55"/>
                  </a:cubicBezTo>
                  <a:cubicBezTo>
                    <a:pt x="1702" y="32"/>
                    <a:pt x="1640" y="39"/>
                    <a:pt x="1600" y="43"/>
                  </a:cubicBezTo>
                  <a:cubicBezTo>
                    <a:pt x="1656" y="123"/>
                    <a:pt x="1661" y="249"/>
                    <a:pt x="1686" y="368"/>
                  </a:cubicBezTo>
                  <a:cubicBezTo>
                    <a:pt x="1703" y="446"/>
                    <a:pt x="1733" y="525"/>
                    <a:pt x="1748" y="604"/>
                  </a:cubicBezTo>
                  <a:cubicBezTo>
                    <a:pt x="1763" y="682"/>
                    <a:pt x="1774" y="763"/>
                    <a:pt x="1789" y="843"/>
                  </a:cubicBezTo>
                  <a:cubicBezTo>
                    <a:pt x="1832" y="1076"/>
                    <a:pt x="1879" y="1301"/>
                    <a:pt x="1915" y="1516"/>
                  </a:cubicBezTo>
                  <a:cubicBezTo>
                    <a:pt x="1919" y="1535"/>
                    <a:pt x="1929" y="1555"/>
                    <a:pt x="1932" y="1573"/>
                  </a:cubicBezTo>
                  <a:cubicBezTo>
                    <a:pt x="1935" y="1593"/>
                    <a:pt x="1933" y="1618"/>
                    <a:pt x="1934" y="1640"/>
                  </a:cubicBezTo>
                  <a:cubicBezTo>
                    <a:pt x="1937" y="1686"/>
                    <a:pt x="1944" y="1749"/>
                    <a:pt x="1939" y="1790"/>
                  </a:cubicBezTo>
                  <a:cubicBezTo>
                    <a:pt x="1938" y="1804"/>
                    <a:pt x="1928" y="1817"/>
                    <a:pt x="1925" y="1833"/>
                  </a:cubicBezTo>
                  <a:cubicBezTo>
                    <a:pt x="1919" y="1861"/>
                    <a:pt x="1921" y="1874"/>
                    <a:pt x="1906" y="1895"/>
                  </a:cubicBezTo>
                  <a:cubicBezTo>
                    <a:pt x="1900" y="1904"/>
                    <a:pt x="1884" y="1910"/>
                    <a:pt x="1889" y="1919"/>
                  </a:cubicBezTo>
                  <a:cubicBezTo>
                    <a:pt x="1980" y="1900"/>
                    <a:pt x="2070" y="1886"/>
                    <a:pt x="2097" y="1804"/>
                  </a:cubicBezTo>
                  <a:close/>
                  <a:moveTo>
                    <a:pt x="474" y="263"/>
                  </a:moveTo>
                  <a:cubicBezTo>
                    <a:pt x="464" y="240"/>
                    <a:pt x="478" y="213"/>
                    <a:pt x="479" y="179"/>
                  </a:cubicBezTo>
                  <a:cubicBezTo>
                    <a:pt x="479" y="146"/>
                    <a:pt x="487" y="90"/>
                    <a:pt x="462" y="62"/>
                  </a:cubicBezTo>
                  <a:cubicBezTo>
                    <a:pt x="441" y="39"/>
                    <a:pt x="358" y="33"/>
                    <a:pt x="335" y="50"/>
                  </a:cubicBezTo>
                  <a:cubicBezTo>
                    <a:pt x="270" y="283"/>
                    <a:pt x="274" y="553"/>
                    <a:pt x="230" y="802"/>
                  </a:cubicBezTo>
                  <a:cubicBezTo>
                    <a:pt x="305" y="800"/>
                    <a:pt x="380" y="792"/>
                    <a:pt x="440" y="821"/>
                  </a:cubicBezTo>
                  <a:cubicBezTo>
                    <a:pt x="451" y="621"/>
                    <a:pt x="459" y="426"/>
                    <a:pt x="474" y="263"/>
                  </a:cubicBezTo>
                  <a:close/>
                  <a:moveTo>
                    <a:pt x="1794" y="1924"/>
                  </a:moveTo>
                  <a:cubicBezTo>
                    <a:pt x="1856" y="1920"/>
                    <a:pt x="1888" y="1894"/>
                    <a:pt x="1908" y="1845"/>
                  </a:cubicBezTo>
                  <a:cubicBezTo>
                    <a:pt x="1938" y="1688"/>
                    <a:pt x="1908" y="1517"/>
                    <a:pt x="1875" y="1372"/>
                  </a:cubicBezTo>
                  <a:cubicBezTo>
                    <a:pt x="1836" y="1205"/>
                    <a:pt x="1807" y="1027"/>
                    <a:pt x="1775" y="859"/>
                  </a:cubicBezTo>
                  <a:cubicBezTo>
                    <a:pt x="1757" y="772"/>
                    <a:pt x="1746" y="684"/>
                    <a:pt x="1729" y="602"/>
                  </a:cubicBezTo>
                  <a:cubicBezTo>
                    <a:pt x="1712" y="516"/>
                    <a:pt x="1681" y="437"/>
                    <a:pt x="1662" y="346"/>
                  </a:cubicBezTo>
                  <a:cubicBezTo>
                    <a:pt x="1654" y="305"/>
                    <a:pt x="1645" y="258"/>
                    <a:pt x="1636" y="210"/>
                  </a:cubicBezTo>
                  <a:cubicBezTo>
                    <a:pt x="1622" y="139"/>
                    <a:pt x="1625" y="64"/>
                    <a:pt x="1567" y="50"/>
                  </a:cubicBezTo>
                  <a:cubicBezTo>
                    <a:pt x="1527" y="67"/>
                    <a:pt x="1509" y="110"/>
                    <a:pt x="1512" y="158"/>
                  </a:cubicBezTo>
                  <a:cubicBezTo>
                    <a:pt x="1545" y="141"/>
                    <a:pt x="1592" y="191"/>
                    <a:pt x="1591" y="220"/>
                  </a:cubicBezTo>
                  <a:cubicBezTo>
                    <a:pt x="1589" y="255"/>
                    <a:pt x="1544" y="249"/>
                    <a:pt x="1500" y="248"/>
                  </a:cubicBezTo>
                  <a:cubicBezTo>
                    <a:pt x="1476" y="320"/>
                    <a:pt x="1502" y="430"/>
                    <a:pt x="1471" y="499"/>
                  </a:cubicBezTo>
                  <a:cubicBezTo>
                    <a:pt x="1513" y="497"/>
                    <a:pt x="1563" y="479"/>
                    <a:pt x="1605" y="489"/>
                  </a:cubicBezTo>
                  <a:cubicBezTo>
                    <a:pt x="1634" y="519"/>
                    <a:pt x="1626" y="565"/>
                    <a:pt x="1586" y="578"/>
                  </a:cubicBezTo>
                  <a:cubicBezTo>
                    <a:pt x="1571" y="582"/>
                    <a:pt x="1559" y="577"/>
                    <a:pt x="1548" y="590"/>
                  </a:cubicBezTo>
                  <a:cubicBezTo>
                    <a:pt x="1522" y="586"/>
                    <a:pt x="1509" y="588"/>
                    <a:pt x="1488" y="590"/>
                  </a:cubicBezTo>
                  <a:cubicBezTo>
                    <a:pt x="1488" y="619"/>
                    <a:pt x="1473" y="651"/>
                    <a:pt x="1455" y="676"/>
                  </a:cubicBezTo>
                  <a:cubicBezTo>
                    <a:pt x="1437" y="748"/>
                    <a:pt x="1451" y="796"/>
                    <a:pt x="1438" y="862"/>
                  </a:cubicBezTo>
                  <a:cubicBezTo>
                    <a:pt x="1512" y="865"/>
                    <a:pt x="1595" y="871"/>
                    <a:pt x="1667" y="855"/>
                  </a:cubicBezTo>
                  <a:cubicBezTo>
                    <a:pt x="1692" y="875"/>
                    <a:pt x="1716" y="928"/>
                    <a:pt x="1686" y="955"/>
                  </a:cubicBezTo>
                  <a:cubicBezTo>
                    <a:pt x="1602" y="962"/>
                    <a:pt x="1489" y="954"/>
                    <a:pt x="1419" y="955"/>
                  </a:cubicBezTo>
                  <a:cubicBezTo>
                    <a:pt x="1410" y="995"/>
                    <a:pt x="1406" y="1036"/>
                    <a:pt x="1402" y="1079"/>
                  </a:cubicBezTo>
                  <a:cubicBezTo>
                    <a:pt x="1398" y="1121"/>
                    <a:pt x="1391" y="1166"/>
                    <a:pt x="1393" y="1205"/>
                  </a:cubicBezTo>
                  <a:cubicBezTo>
                    <a:pt x="1404" y="1157"/>
                    <a:pt x="1413" y="1088"/>
                    <a:pt x="1464" y="1096"/>
                  </a:cubicBezTo>
                  <a:cubicBezTo>
                    <a:pt x="1506" y="1102"/>
                    <a:pt x="1534" y="1169"/>
                    <a:pt x="1538" y="1201"/>
                  </a:cubicBezTo>
                  <a:cubicBezTo>
                    <a:pt x="1578" y="1184"/>
                    <a:pt x="1647" y="1197"/>
                    <a:pt x="1701" y="1186"/>
                  </a:cubicBezTo>
                  <a:cubicBezTo>
                    <a:pt x="1728" y="1181"/>
                    <a:pt x="1745" y="1166"/>
                    <a:pt x="1760" y="1186"/>
                  </a:cubicBezTo>
                  <a:cubicBezTo>
                    <a:pt x="1763" y="1215"/>
                    <a:pt x="1784" y="1272"/>
                    <a:pt x="1746" y="1282"/>
                  </a:cubicBezTo>
                  <a:cubicBezTo>
                    <a:pt x="1736" y="1284"/>
                    <a:pt x="1718" y="1279"/>
                    <a:pt x="1708" y="1279"/>
                  </a:cubicBezTo>
                  <a:cubicBezTo>
                    <a:pt x="1653" y="1282"/>
                    <a:pt x="1595" y="1290"/>
                    <a:pt x="1545" y="1294"/>
                  </a:cubicBezTo>
                  <a:cubicBezTo>
                    <a:pt x="1542" y="1317"/>
                    <a:pt x="1526" y="1328"/>
                    <a:pt x="1522" y="1351"/>
                  </a:cubicBezTo>
                  <a:cubicBezTo>
                    <a:pt x="1502" y="1365"/>
                    <a:pt x="1499" y="1398"/>
                    <a:pt x="1471" y="1396"/>
                  </a:cubicBezTo>
                  <a:cubicBezTo>
                    <a:pt x="1448" y="1395"/>
                    <a:pt x="1422" y="1336"/>
                    <a:pt x="1417" y="1310"/>
                  </a:cubicBezTo>
                  <a:cubicBezTo>
                    <a:pt x="1403" y="1307"/>
                    <a:pt x="1395" y="1306"/>
                    <a:pt x="1381" y="1308"/>
                  </a:cubicBezTo>
                  <a:cubicBezTo>
                    <a:pt x="1376" y="1344"/>
                    <a:pt x="1365" y="1395"/>
                    <a:pt x="1362" y="1437"/>
                  </a:cubicBezTo>
                  <a:cubicBezTo>
                    <a:pt x="1371" y="1435"/>
                    <a:pt x="1375" y="1440"/>
                    <a:pt x="1378" y="1444"/>
                  </a:cubicBezTo>
                  <a:cubicBezTo>
                    <a:pt x="1384" y="1477"/>
                    <a:pt x="1403" y="1495"/>
                    <a:pt x="1407" y="1530"/>
                  </a:cubicBezTo>
                  <a:cubicBezTo>
                    <a:pt x="1503" y="1514"/>
                    <a:pt x="1615" y="1522"/>
                    <a:pt x="1717" y="1509"/>
                  </a:cubicBezTo>
                  <a:cubicBezTo>
                    <a:pt x="1741" y="1505"/>
                    <a:pt x="1775" y="1495"/>
                    <a:pt x="1791" y="1499"/>
                  </a:cubicBezTo>
                  <a:cubicBezTo>
                    <a:pt x="1802" y="1501"/>
                    <a:pt x="1802" y="1508"/>
                    <a:pt x="1808" y="1513"/>
                  </a:cubicBezTo>
                  <a:cubicBezTo>
                    <a:pt x="1816" y="1520"/>
                    <a:pt x="1820" y="1520"/>
                    <a:pt x="1822" y="1525"/>
                  </a:cubicBezTo>
                  <a:cubicBezTo>
                    <a:pt x="1832" y="1548"/>
                    <a:pt x="1820" y="1584"/>
                    <a:pt x="1801" y="1594"/>
                  </a:cubicBezTo>
                  <a:cubicBezTo>
                    <a:pt x="1655" y="1590"/>
                    <a:pt x="1556" y="1614"/>
                    <a:pt x="1419" y="1621"/>
                  </a:cubicBezTo>
                  <a:cubicBezTo>
                    <a:pt x="1417" y="1665"/>
                    <a:pt x="1395" y="1691"/>
                    <a:pt x="1376" y="1719"/>
                  </a:cubicBezTo>
                  <a:cubicBezTo>
                    <a:pt x="1510" y="1792"/>
                    <a:pt x="1652" y="1858"/>
                    <a:pt x="1794" y="1924"/>
                  </a:cubicBezTo>
                  <a:close/>
                  <a:moveTo>
                    <a:pt x="230" y="442"/>
                  </a:moveTo>
                  <a:cubicBezTo>
                    <a:pt x="213" y="572"/>
                    <a:pt x="193" y="713"/>
                    <a:pt x="173" y="843"/>
                  </a:cubicBezTo>
                  <a:cubicBezTo>
                    <a:pt x="185" y="830"/>
                    <a:pt x="205" y="818"/>
                    <a:pt x="211" y="804"/>
                  </a:cubicBezTo>
                  <a:cubicBezTo>
                    <a:pt x="219" y="788"/>
                    <a:pt x="220" y="759"/>
                    <a:pt x="223" y="738"/>
                  </a:cubicBezTo>
                  <a:cubicBezTo>
                    <a:pt x="227" y="716"/>
                    <a:pt x="231" y="691"/>
                    <a:pt x="233" y="671"/>
                  </a:cubicBezTo>
                  <a:cubicBezTo>
                    <a:pt x="238" y="624"/>
                    <a:pt x="236" y="571"/>
                    <a:pt x="240" y="530"/>
                  </a:cubicBezTo>
                  <a:cubicBezTo>
                    <a:pt x="242" y="505"/>
                    <a:pt x="251" y="481"/>
                    <a:pt x="254" y="456"/>
                  </a:cubicBezTo>
                  <a:cubicBezTo>
                    <a:pt x="257" y="435"/>
                    <a:pt x="255" y="412"/>
                    <a:pt x="257" y="389"/>
                  </a:cubicBezTo>
                  <a:cubicBezTo>
                    <a:pt x="260" y="334"/>
                    <a:pt x="273" y="277"/>
                    <a:pt x="281" y="222"/>
                  </a:cubicBezTo>
                  <a:cubicBezTo>
                    <a:pt x="288" y="168"/>
                    <a:pt x="299" y="105"/>
                    <a:pt x="309" y="60"/>
                  </a:cubicBezTo>
                  <a:cubicBezTo>
                    <a:pt x="257" y="172"/>
                    <a:pt x="249" y="302"/>
                    <a:pt x="230" y="442"/>
                  </a:cubicBezTo>
                  <a:close/>
                  <a:moveTo>
                    <a:pt x="784" y="248"/>
                  </a:moveTo>
                  <a:cubicBezTo>
                    <a:pt x="885" y="246"/>
                    <a:pt x="1065" y="247"/>
                    <a:pt x="1183" y="248"/>
                  </a:cubicBezTo>
                  <a:cubicBezTo>
                    <a:pt x="1267" y="249"/>
                    <a:pt x="1390" y="245"/>
                    <a:pt x="1479" y="234"/>
                  </a:cubicBezTo>
                  <a:cubicBezTo>
                    <a:pt x="1509" y="230"/>
                    <a:pt x="1577" y="233"/>
                    <a:pt x="1557" y="198"/>
                  </a:cubicBezTo>
                  <a:cubicBezTo>
                    <a:pt x="1510" y="176"/>
                    <a:pt x="1455" y="186"/>
                    <a:pt x="1393" y="186"/>
                  </a:cubicBezTo>
                  <a:cubicBezTo>
                    <a:pt x="1327" y="186"/>
                    <a:pt x="1268" y="182"/>
                    <a:pt x="1197" y="184"/>
                  </a:cubicBezTo>
                  <a:cubicBezTo>
                    <a:pt x="1154" y="185"/>
                    <a:pt x="1101" y="183"/>
                    <a:pt x="1047" y="184"/>
                  </a:cubicBezTo>
                  <a:cubicBezTo>
                    <a:pt x="973" y="185"/>
                    <a:pt x="891" y="191"/>
                    <a:pt x="810" y="189"/>
                  </a:cubicBezTo>
                  <a:cubicBezTo>
                    <a:pt x="712" y="186"/>
                    <a:pt x="627" y="188"/>
                    <a:pt x="550" y="198"/>
                  </a:cubicBezTo>
                  <a:cubicBezTo>
                    <a:pt x="531" y="201"/>
                    <a:pt x="512" y="205"/>
                    <a:pt x="498" y="215"/>
                  </a:cubicBezTo>
                  <a:cubicBezTo>
                    <a:pt x="496" y="232"/>
                    <a:pt x="498" y="238"/>
                    <a:pt x="495" y="258"/>
                  </a:cubicBezTo>
                  <a:cubicBezTo>
                    <a:pt x="593" y="260"/>
                    <a:pt x="690" y="250"/>
                    <a:pt x="784" y="248"/>
                  </a:cubicBezTo>
                  <a:close/>
                  <a:moveTo>
                    <a:pt x="1397" y="415"/>
                  </a:moveTo>
                  <a:cubicBezTo>
                    <a:pt x="1401" y="415"/>
                    <a:pt x="1408" y="424"/>
                    <a:pt x="1419" y="425"/>
                  </a:cubicBezTo>
                  <a:cubicBezTo>
                    <a:pt x="1424" y="425"/>
                    <a:pt x="1429" y="422"/>
                    <a:pt x="1433" y="423"/>
                  </a:cubicBezTo>
                  <a:cubicBezTo>
                    <a:pt x="1449" y="425"/>
                    <a:pt x="1451" y="458"/>
                    <a:pt x="1462" y="466"/>
                  </a:cubicBezTo>
                  <a:cubicBezTo>
                    <a:pt x="1462" y="467"/>
                    <a:pt x="1464" y="468"/>
                    <a:pt x="1464" y="466"/>
                  </a:cubicBezTo>
                  <a:cubicBezTo>
                    <a:pt x="1468" y="398"/>
                    <a:pt x="1472" y="311"/>
                    <a:pt x="1474" y="253"/>
                  </a:cubicBezTo>
                  <a:cubicBezTo>
                    <a:pt x="1270" y="271"/>
                    <a:pt x="1070" y="260"/>
                    <a:pt x="868" y="265"/>
                  </a:cubicBezTo>
                  <a:cubicBezTo>
                    <a:pt x="739" y="269"/>
                    <a:pt x="621" y="271"/>
                    <a:pt x="495" y="275"/>
                  </a:cubicBezTo>
                  <a:cubicBezTo>
                    <a:pt x="484" y="361"/>
                    <a:pt x="483" y="463"/>
                    <a:pt x="474" y="542"/>
                  </a:cubicBezTo>
                  <a:cubicBezTo>
                    <a:pt x="492" y="543"/>
                    <a:pt x="505" y="539"/>
                    <a:pt x="519" y="532"/>
                  </a:cubicBezTo>
                  <a:cubicBezTo>
                    <a:pt x="521" y="500"/>
                    <a:pt x="521" y="479"/>
                    <a:pt x="529" y="456"/>
                  </a:cubicBezTo>
                  <a:cubicBezTo>
                    <a:pt x="549" y="443"/>
                    <a:pt x="559" y="419"/>
                    <a:pt x="581" y="408"/>
                  </a:cubicBezTo>
                  <a:cubicBezTo>
                    <a:pt x="649" y="416"/>
                    <a:pt x="651" y="488"/>
                    <a:pt x="677" y="537"/>
                  </a:cubicBezTo>
                  <a:cubicBezTo>
                    <a:pt x="703" y="520"/>
                    <a:pt x="749" y="526"/>
                    <a:pt x="786" y="525"/>
                  </a:cubicBezTo>
                  <a:cubicBezTo>
                    <a:pt x="877" y="524"/>
                    <a:pt x="1004" y="525"/>
                    <a:pt x="1111" y="513"/>
                  </a:cubicBezTo>
                  <a:cubicBezTo>
                    <a:pt x="1110" y="459"/>
                    <a:pt x="1152" y="427"/>
                    <a:pt x="1209" y="444"/>
                  </a:cubicBezTo>
                  <a:cubicBezTo>
                    <a:pt x="1216" y="458"/>
                    <a:pt x="1226" y="469"/>
                    <a:pt x="1235" y="482"/>
                  </a:cubicBezTo>
                  <a:cubicBezTo>
                    <a:pt x="1228" y="420"/>
                    <a:pt x="1326" y="410"/>
                    <a:pt x="1352" y="456"/>
                  </a:cubicBezTo>
                  <a:cubicBezTo>
                    <a:pt x="1355" y="431"/>
                    <a:pt x="1377" y="415"/>
                    <a:pt x="1397" y="415"/>
                  </a:cubicBezTo>
                  <a:close/>
                  <a:moveTo>
                    <a:pt x="658" y="547"/>
                  </a:moveTo>
                  <a:cubicBezTo>
                    <a:pt x="653" y="516"/>
                    <a:pt x="627" y="433"/>
                    <a:pt x="600" y="432"/>
                  </a:cubicBezTo>
                  <a:cubicBezTo>
                    <a:pt x="588" y="432"/>
                    <a:pt x="580" y="448"/>
                    <a:pt x="569" y="449"/>
                  </a:cubicBezTo>
                  <a:cubicBezTo>
                    <a:pt x="522" y="523"/>
                    <a:pt x="547" y="644"/>
                    <a:pt x="603" y="697"/>
                  </a:cubicBezTo>
                  <a:cubicBezTo>
                    <a:pt x="647" y="675"/>
                    <a:pt x="667" y="606"/>
                    <a:pt x="658" y="547"/>
                  </a:cubicBezTo>
                  <a:close/>
                  <a:moveTo>
                    <a:pt x="1429" y="446"/>
                  </a:moveTo>
                  <a:cubicBezTo>
                    <a:pt x="1399" y="421"/>
                    <a:pt x="1361" y="447"/>
                    <a:pt x="1366" y="487"/>
                  </a:cubicBezTo>
                  <a:cubicBezTo>
                    <a:pt x="1357" y="484"/>
                    <a:pt x="1360" y="494"/>
                    <a:pt x="1357" y="497"/>
                  </a:cubicBezTo>
                  <a:cubicBezTo>
                    <a:pt x="1357" y="554"/>
                    <a:pt x="1361" y="636"/>
                    <a:pt x="1405" y="671"/>
                  </a:cubicBezTo>
                  <a:cubicBezTo>
                    <a:pt x="1411" y="627"/>
                    <a:pt x="1414" y="587"/>
                    <a:pt x="1409" y="547"/>
                  </a:cubicBezTo>
                  <a:cubicBezTo>
                    <a:pt x="1405" y="509"/>
                    <a:pt x="1383" y="473"/>
                    <a:pt x="1395" y="442"/>
                  </a:cubicBezTo>
                  <a:cubicBezTo>
                    <a:pt x="1407" y="450"/>
                    <a:pt x="1411" y="467"/>
                    <a:pt x="1414" y="482"/>
                  </a:cubicBezTo>
                  <a:cubicBezTo>
                    <a:pt x="1424" y="540"/>
                    <a:pt x="1436" y="609"/>
                    <a:pt x="1424" y="676"/>
                  </a:cubicBezTo>
                  <a:cubicBezTo>
                    <a:pt x="1487" y="629"/>
                    <a:pt x="1470" y="505"/>
                    <a:pt x="1429" y="446"/>
                  </a:cubicBezTo>
                  <a:close/>
                  <a:moveTo>
                    <a:pt x="1247" y="499"/>
                  </a:moveTo>
                  <a:cubicBezTo>
                    <a:pt x="1246" y="522"/>
                    <a:pt x="1250" y="569"/>
                    <a:pt x="1259" y="599"/>
                  </a:cubicBezTo>
                  <a:cubicBezTo>
                    <a:pt x="1264" y="615"/>
                    <a:pt x="1275" y="629"/>
                    <a:pt x="1281" y="645"/>
                  </a:cubicBezTo>
                  <a:cubicBezTo>
                    <a:pt x="1288" y="666"/>
                    <a:pt x="1292" y="685"/>
                    <a:pt x="1302" y="690"/>
                  </a:cubicBezTo>
                  <a:cubicBezTo>
                    <a:pt x="1340" y="708"/>
                    <a:pt x="1343" y="660"/>
                    <a:pt x="1366" y="652"/>
                  </a:cubicBezTo>
                  <a:cubicBezTo>
                    <a:pt x="1338" y="600"/>
                    <a:pt x="1327" y="524"/>
                    <a:pt x="1345" y="466"/>
                  </a:cubicBezTo>
                  <a:cubicBezTo>
                    <a:pt x="1295" y="428"/>
                    <a:pt x="1249" y="440"/>
                    <a:pt x="1247" y="499"/>
                  </a:cubicBezTo>
                  <a:close/>
                  <a:moveTo>
                    <a:pt x="1197" y="461"/>
                  </a:moveTo>
                  <a:cubicBezTo>
                    <a:pt x="1180" y="455"/>
                    <a:pt x="1145" y="471"/>
                    <a:pt x="1137" y="487"/>
                  </a:cubicBezTo>
                  <a:cubicBezTo>
                    <a:pt x="1128" y="507"/>
                    <a:pt x="1126" y="563"/>
                    <a:pt x="1133" y="597"/>
                  </a:cubicBezTo>
                  <a:cubicBezTo>
                    <a:pt x="1141" y="641"/>
                    <a:pt x="1163" y="686"/>
                    <a:pt x="1187" y="704"/>
                  </a:cubicBezTo>
                  <a:cubicBezTo>
                    <a:pt x="1223" y="691"/>
                    <a:pt x="1233" y="653"/>
                    <a:pt x="1250" y="621"/>
                  </a:cubicBezTo>
                  <a:cubicBezTo>
                    <a:pt x="1236" y="572"/>
                    <a:pt x="1229" y="533"/>
                    <a:pt x="1233" y="487"/>
                  </a:cubicBezTo>
                  <a:cubicBezTo>
                    <a:pt x="1216" y="483"/>
                    <a:pt x="1213" y="466"/>
                    <a:pt x="1197" y="461"/>
                  </a:cubicBezTo>
                  <a:close/>
                  <a:moveTo>
                    <a:pt x="1479" y="513"/>
                  </a:moveTo>
                  <a:cubicBezTo>
                    <a:pt x="1482" y="538"/>
                    <a:pt x="1489" y="556"/>
                    <a:pt x="1491" y="571"/>
                  </a:cubicBezTo>
                  <a:cubicBezTo>
                    <a:pt x="1540" y="567"/>
                    <a:pt x="1610" y="563"/>
                    <a:pt x="1596" y="511"/>
                  </a:cubicBezTo>
                  <a:cubicBezTo>
                    <a:pt x="1556" y="503"/>
                    <a:pt x="1516" y="519"/>
                    <a:pt x="1479" y="513"/>
                  </a:cubicBezTo>
                  <a:close/>
                  <a:moveTo>
                    <a:pt x="908" y="544"/>
                  </a:moveTo>
                  <a:cubicBezTo>
                    <a:pt x="886" y="546"/>
                    <a:pt x="862" y="550"/>
                    <a:pt x="841" y="549"/>
                  </a:cubicBezTo>
                  <a:cubicBezTo>
                    <a:pt x="787" y="547"/>
                    <a:pt x="731" y="535"/>
                    <a:pt x="677" y="549"/>
                  </a:cubicBezTo>
                  <a:cubicBezTo>
                    <a:pt x="680" y="568"/>
                    <a:pt x="678" y="589"/>
                    <a:pt x="681" y="609"/>
                  </a:cubicBezTo>
                  <a:cubicBezTo>
                    <a:pt x="828" y="599"/>
                    <a:pt x="961" y="611"/>
                    <a:pt x="1111" y="590"/>
                  </a:cubicBezTo>
                  <a:cubicBezTo>
                    <a:pt x="1110" y="575"/>
                    <a:pt x="1113" y="553"/>
                    <a:pt x="1109" y="535"/>
                  </a:cubicBezTo>
                  <a:cubicBezTo>
                    <a:pt x="1041" y="537"/>
                    <a:pt x="969" y="541"/>
                    <a:pt x="908" y="544"/>
                  </a:cubicBezTo>
                  <a:close/>
                  <a:moveTo>
                    <a:pt x="474" y="563"/>
                  </a:moveTo>
                  <a:cubicBezTo>
                    <a:pt x="476" y="577"/>
                    <a:pt x="471" y="585"/>
                    <a:pt x="471" y="597"/>
                  </a:cubicBezTo>
                  <a:cubicBezTo>
                    <a:pt x="489" y="604"/>
                    <a:pt x="509" y="597"/>
                    <a:pt x="534" y="604"/>
                  </a:cubicBezTo>
                  <a:cubicBezTo>
                    <a:pt x="534" y="583"/>
                    <a:pt x="517" y="580"/>
                    <a:pt x="514" y="563"/>
                  </a:cubicBezTo>
                  <a:cubicBezTo>
                    <a:pt x="499" y="559"/>
                    <a:pt x="487" y="565"/>
                    <a:pt x="474" y="563"/>
                  </a:cubicBezTo>
                  <a:close/>
                  <a:moveTo>
                    <a:pt x="677" y="625"/>
                  </a:moveTo>
                  <a:cubicBezTo>
                    <a:pt x="664" y="651"/>
                    <a:pt x="655" y="696"/>
                    <a:pt x="631" y="711"/>
                  </a:cubicBezTo>
                  <a:cubicBezTo>
                    <a:pt x="595" y="735"/>
                    <a:pt x="575" y="703"/>
                    <a:pt x="560" y="676"/>
                  </a:cubicBezTo>
                  <a:cubicBezTo>
                    <a:pt x="548" y="655"/>
                    <a:pt x="548" y="636"/>
                    <a:pt x="534" y="621"/>
                  </a:cubicBezTo>
                  <a:cubicBezTo>
                    <a:pt x="511" y="626"/>
                    <a:pt x="501" y="614"/>
                    <a:pt x="471" y="618"/>
                  </a:cubicBezTo>
                  <a:cubicBezTo>
                    <a:pt x="473" y="692"/>
                    <a:pt x="461" y="749"/>
                    <a:pt x="457" y="833"/>
                  </a:cubicBezTo>
                  <a:cubicBezTo>
                    <a:pt x="502" y="847"/>
                    <a:pt x="523" y="885"/>
                    <a:pt x="557" y="909"/>
                  </a:cubicBezTo>
                  <a:cubicBezTo>
                    <a:pt x="614" y="889"/>
                    <a:pt x="689" y="915"/>
                    <a:pt x="758" y="900"/>
                  </a:cubicBezTo>
                  <a:cubicBezTo>
                    <a:pt x="770" y="828"/>
                    <a:pt x="802" y="741"/>
                    <a:pt x="870" y="781"/>
                  </a:cubicBezTo>
                  <a:cubicBezTo>
                    <a:pt x="887" y="790"/>
                    <a:pt x="897" y="800"/>
                    <a:pt x="903" y="814"/>
                  </a:cubicBezTo>
                  <a:cubicBezTo>
                    <a:pt x="916" y="797"/>
                    <a:pt x="920" y="777"/>
                    <a:pt x="937" y="769"/>
                  </a:cubicBezTo>
                  <a:cubicBezTo>
                    <a:pt x="998" y="737"/>
                    <a:pt x="1012" y="834"/>
                    <a:pt x="1028" y="876"/>
                  </a:cubicBezTo>
                  <a:cubicBezTo>
                    <a:pt x="1167" y="866"/>
                    <a:pt x="1288" y="855"/>
                    <a:pt x="1414" y="862"/>
                  </a:cubicBezTo>
                  <a:cubicBezTo>
                    <a:pt x="1426" y="812"/>
                    <a:pt x="1420" y="757"/>
                    <a:pt x="1429" y="709"/>
                  </a:cubicBezTo>
                  <a:cubicBezTo>
                    <a:pt x="1395" y="707"/>
                    <a:pt x="1387" y="680"/>
                    <a:pt x="1369" y="664"/>
                  </a:cubicBezTo>
                  <a:cubicBezTo>
                    <a:pt x="1360" y="680"/>
                    <a:pt x="1356" y="696"/>
                    <a:pt x="1343" y="704"/>
                  </a:cubicBezTo>
                  <a:cubicBezTo>
                    <a:pt x="1298" y="732"/>
                    <a:pt x="1267" y="685"/>
                    <a:pt x="1257" y="647"/>
                  </a:cubicBezTo>
                  <a:cubicBezTo>
                    <a:pt x="1250" y="676"/>
                    <a:pt x="1217" y="723"/>
                    <a:pt x="1192" y="726"/>
                  </a:cubicBezTo>
                  <a:cubicBezTo>
                    <a:pt x="1147" y="730"/>
                    <a:pt x="1133" y="648"/>
                    <a:pt x="1118" y="614"/>
                  </a:cubicBezTo>
                  <a:cubicBezTo>
                    <a:pt x="972" y="621"/>
                    <a:pt x="841" y="620"/>
                    <a:pt x="677" y="625"/>
                  </a:cubicBezTo>
                  <a:close/>
                  <a:moveTo>
                    <a:pt x="946" y="788"/>
                  </a:moveTo>
                  <a:cubicBezTo>
                    <a:pt x="879" y="843"/>
                    <a:pt x="884" y="990"/>
                    <a:pt x="937" y="1055"/>
                  </a:cubicBezTo>
                  <a:cubicBezTo>
                    <a:pt x="967" y="1092"/>
                    <a:pt x="990" y="1061"/>
                    <a:pt x="1006" y="1026"/>
                  </a:cubicBezTo>
                  <a:cubicBezTo>
                    <a:pt x="1043" y="948"/>
                    <a:pt x="1005" y="856"/>
                    <a:pt x="977" y="785"/>
                  </a:cubicBezTo>
                  <a:cubicBezTo>
                    <a:pt x="966" y="785"/>
                    <a:pt x="956" y="786"/>
                    <a:pt x="946" y="788"/>
                  </a:cubicBezTo>
                  <a:close/>
                  <a:moveTo>
                    <a:pt x="775" y="907"/>
                  </a:moveTo>
                  <a:cubicBezTo>
                    <a:pt x="762" y="976"/>
                    <a:pt x="807" y="1036"/>
                    <a:pt x="839" y="1069"/>
                  </a:cubicBezTo>
                  <a:cubicBezTo>
                    <a:pt x="873" y="1064"/>
                    <a:pt x="885" y="1036"/>
                    <a:pt x="892" y="1003"/>
                  </a:cubicBezTo>
                  <a:cubicBezTo>
                    <a:pt x="874" y="948"/>
                    <a:pt x="874" y="875"/>
                    <a:pt x="894" y="828"/>
                  </a:cubicBezTo>
                  <a:cubicBezTo>
                    <a:pt x="878" y="810"/>
                    <a:pt x="859" y="795"/>
                    <a:pt x="827" y="793"/>
                  </a:cubicBezTo>
                  <a:cubicBezTo>
                    <a:pt x="800" y="813"/>
                    <a:pt x="783" y="860"/>
                    <a:pt x="775" y="907"/>
                  </a:cubicBezTo>
                  <a:close/>
                  <a:moveTo>
                    <a:pt x="500" y="914"/>
                  </a:moveTo>
                  <a:cubicBezTo>
                    <a:pt x="483" y="899"/>
                    <a:pt x="448" y="873"/>
                    <a:pt x="428" y="867"/>
                  </a:cubicBezTo>
                  <a:cubicBezTo>
                    <a:pt x="415" y="862"/>
                    <a:pt x="399" y="864"/>
                    <a:pt x="383" y="862"/>
                  </a:cubicBezTo>
                  <a:cubicBezTo>
                    <a:pt x="362" y="858"/>
                    <a:pt x="341" y="849"/>
                    <a:pt x="323" y="847"/>
                  </a:cubicBezTo>
                  <a:cubicBezTo>
                    <a:pt x="292" y="845"/>
                    <a:pt x="251" y="854"/>
                    <a:pt x="221" y="867"/>
                  </a:cubicBezTo>
                  <a:cubicBezTo>
                    <a:pt x="144" y="898"/>
                    <a:pt x="101" y="949"/>
                    <a:pt x="59" y="1005"/>
                  </a:cubicBezTo>
                  <a:cubicBezTo>
                    <a:pt x="37" y="1051"/>
                    <a:pt x="27" y="1107"/>
                    <a:pt x="37" y="1170"/>
                  </a:cubicBezTo>
                  <a:cubicBezTo>
                    <a:pt x="44" y="1216"/>
                    <a:pt x="68" y="1280"/>
                    <a:pt x="87" y="1313"/>
                  </a:cubicBezTo>
                  <a:cubicBezTo>
                    <a:pt x="118" y="1364"/>
                    <a:pt x="189" y="1419"/>
                    <a:pt x="259" y="1439"/>
                  </a:cubicBezTo>
                  <a:cubicBezTo>
                    <a:pt x="303" y="1452"/>
                    <a:pt x="349" y="1446"/>
                    <a:pt x="395" y="1439"/>
                  </a:cubicBezTo>
                  <a:cubicBezTo>
                    <a:pt x="403" y="1439"/>
                    <a:pt x="400" y="1427"/>
                    <a:pt x="409" y="1427"/>
                  </a:cubicBezTo>
                  <a:cubicBezTo>
                    <a:pt x="418" y="1420"/>
                    <a:pt x="420" y="1433"/>
                    <a:pt x="428" y="1427"/>
                  </a:cubicBezTo>
                  <a:cubicBezTo>
                    <a:pt x="581" y="1381"/>
                    <a:pt x="666" y="1135"/>
                    <a:pt x="572" y="995"/>
                  </a:cubicBezTo>
                  <a:cubicBezTo>
                    <a:pt x="564" y="991"/>
                    <a:pt x="554" y="993"/>
                    <a:pt x="550" y="991"/>
                  </a:cubicBezTo>
                  <a:cubicBezTo>
                    <a:pt x="549" y="981"/>
                    <a:pt x="564" y="981"/>
                    <a:pt x="557" y="974"/>
                  </a:cubicBezTo>
                  <a:cubicBezTo>
                    <a:pt x="541" y="953"/>
                    <a:pt x="521" y="932"/>
                    <a:pt x="500" y="914"/>
                  </a:cubicBezTo>
                  <a:close/>
                  <a:moveTo>
                    <a:pt x="1216" y="881"/>
                  </a:moveTo>
                  <a:cubicBezTo>
                    <a:pt x="1159" y="885"/>
                    <a:pt x="1096" y="896"/>
                    <a:pt x="1035" y="895"/>
                  </a:cubicBezTo>
                  <a:cubicBezTo>
                    <a:pt x="1039" y="913"/>
                    <a:pt x="1042" y="932"/>
                    <a:pt x="1042" y="955"/>
                  </a:cubicBezTo>
                  <a:cubicBezTo>
                    <a:pt x="1156" y="940"/>
                    <a:pt x="1274" y="937"/>
                    <a:pt x="1400" y="936"/>
                  </a:cubicBezTo>
                  <a:cubicBezTo>
                    <a:pt x="1408" y="934"/>
                    <a:pt x="1404" y="919"/>
                    <a:pt x="1417" y="921"/>
                  </a:cubicBezTo>
                  <a:cubicBezTo>
                    <a:pt x="1426" y="922"/>
                    <a:pt x="1421" y="938"/>
                    <a:pt x="1431" y="938"/>
                  </a:cubicBezTo>
                  <a:cubicBezTo>
                    <a:pt x="1504" y="933"/>
                    <a:pt x="1599" y="944"/>
                    <a:pt x="1667" y="933"/>
                  </a:cubicBezTo>
                  <a:cubicBezTo>
                    <a:pt x="1678" y="921"/>
                    <a:pt x="1678" y="897"/>
                    <a:pt x="1665" y="883"/>
                  </a:cubicBezTo>
                  <a:cubicBezTo>
                    <a:pt x="1515" y="894"/>
                    <a:pt x="1373" y="870"/>
                    <a:pt x="1216" y="881"/>
                  </a:cubicBezTo>
                  <a:close/>
                  <a:moveTo>
                    <a:pt x="569" y="929"/>
                  </a:moveTo>
                  <a:cubicBezTo>
                    <a:pt x="584" y="940"/>
                    <a:pt x="584" y="960"/>
                    <a:pt x="600" y="969"/>
                  </a:cubicBezTo>
                  <a:cubicBezTo>
                    <a:pt x="628" y="985"/>
                    <a:pt x="718" y="966"/>
                    <a:pt x="755" y="967"/>
                  </a:cubicBezTo>
                  <a:cubicBezTo>
                    <a:pt x="756" y="952"/>
                    <a:pt x="751" y="942"/>
                    <a:pt x="753" y="926"/>
                  </a:cubicBezTo>
                  <a:cubicBezTo>
                    <a:pt x="691" y="928"/>
                    <a:pt x="627" y="918"/>
                    <a:pt x="569" y="929"/>
                  </a:cubicBezTo>
                  <a:close/>
                  <a:moveTo>
                    <a:pt x="1042" y="974"/>
                  </a:moveTo>
                  <a:cubicBezTo>
                    <a:pt x="1035" y="1014"/>
                    <a:pt x="1020" y="1062"/>
                    <a:pt x="992" y="1086"/>
                  </a:cubicBezTo>
                  <a:cubicBezTo>
                    <a:pt x="951" y="1122"/>
                    <a:pt x="923" y="1058"/>
                    <a:pt x="901" y="1031"/>
                  </a:cubicBezTo>
                  <a:cubicBezTo>
                    <a:pt x="893" y="1068"/>
                    <a:pt x="866" y="1096"/>
                    <a:pt x="825" y="1091"/>
                  </a:cubicBezTo>
                  <a:cubicBezTo>
                    <a:pt x="799" y="1062"/>
                    <a:pt x="782" y="1026"/>
                    <a:pt x="765" y="988"/>
                  </a:cubicBezTo>
                  <a:cubicBezTo>
                    <a:pt x="723" y="991"/>
                    <a:pt x="669" y="992"/>
                    <a:pt x="619" y="993"/>
                  </a:cubicBezTo>
                  <a:cubicBezTo>
                    <a:pt x="645" y="1061"/>
                    <a:pt x="653" y="1164"/>
                    <a:pt x="619" y="1246"/>
                  </a:cubicBezTo>
                  <a:cubicBezTo>
                    <a:pt x="682" y="1220"/>
                    <a:pt x="771" y="1245"/>
                    <a:pt x="832" y="1229"/>
                  </a:cubicBezTo>
                  <a:cubicBezTo>
                    <a:pt x="830" y="1218"/>
                    <a:pt x="836" y="1213"/>
                    <a:pt x="832" y="1205"/>
                  </a:cubicBezTo>
                  <a:cubicBezTo>
                    <a:pt x="839" y="1177"/>
                    <a:pt x="857" y="1160"/>
                    <a:pt x="870" y="1139"/>
                  </a:cubicBezTo>
                  <a:cubicBezTo>
                    <a:pt x="878" y="1125"/>
                    <a:pt x="878" y="1111"/>
                    <a:pt x="889" y="1108"/>
                  </a:cubicBezTo>
                  <a:cubicBezTo>
                    <a:pt x="918" y="1098"/>
                    <a:pt x="940" y="1153"/>
                    <a:pt x="965" y="1165"/>
                  </a:cubicBezTo>
                  <a:cubicBezTo>
                    <a:pt x="972" y="1153"/>
                    <a:pt x="975" y="1123"/>
                    <a:pt x="992" y="1117"/>
                  </a:cubicBezTo>
                  <a:cubicBezTo>
                    <a:pt x="1043" y="1099"/>
                    <a:pt x="1074" y="1169"/>
                    <a:pt x="1099" y="1186"/>
                  </a:cubicBezTo>
                  <a:cubicBezTo>
                    <a:pt x="1111" y="1121"/>
                    <a:pt x="1180" y="1079"/>
                    <a:pt x="1211" y="1143"/>
                  </a:cubicBezTo>
                  <a:cubicBezTo>
                    <a:pt x="1224" y="1169"/>
                    <a:pt x="1224" y="1202"/>
                    <a:pt x="1233" y="1224"/>
                  </a:cubicBezTo>
                  <a:cubicBezTo>
                    <a:pt x="1282" y="1216"/>
                    <a:pt x="1317" y="1221"/>
                    <a:pt x="1364" y="1210"/>
                  </a:cubicBezTo>
                  <a:cubicBezTo>
                    <a:pt x="1382" y="1122"/>
                    <a:pt x="1385" y="1050"/>
                    <a:pt x="1397" y="955"/>
                  </a:cubicBezTo>
                  <a:cubicBezTo>
                    <a:pt x="1248" y="956"/>
                    <a:pt x="1166" y="960"/>
                    <a:pt x="1042" y="974"/>
                  </a:cubicBezTo>
                  <a:close/>
                  <a:moveTo>
                    <a:pt x="1524" y="1215"/>
                  </a:moveTo>
                  <a:cubicBezTo>
                    <a:pt x="1519" y="1175"/>
                    <a:pt x="1492" y="1131"/>
                    <a:pt x="1467" y="1117"/>
                  </a:cubicBezTo>
                  <a:cubicBezTo>
                    <a:pt x="1439" y="1124"/>
                    <a:pt x="1422" y="1152"/>
                    <a:pt x="1417" y="1184"/>
                  </a:cubicBezTo>
                  <a:cubicBezTo>
                    <a:pt x="1406" y="1245"/>
                    <a:pt x="1439" y="1344"/>
                    <a:pt x="1471" y="1370"/>
                  </a:cubicBezTo>
                  <a:cubicBezTo>
                    <a:pt x="1514" y="1340"/>
                    <a:pt x="1532" y="1279"/>
                    <a:pt x="1524" y="1215"/>
                  </a:cubicBezTo>
                  <a:close/>
                  <a:moveTo>
                    <a:pt x="1209" y="1191"/>
                  </a:moveTo>
                  <a:cubicBezTo>
                    <a:pt x="1204" y="1173"/>
                    <a:pt x="1180" y="1123"/>
                    <a:pt x="1166" y="1129"/>
                  </a:cubicBezTo>
                  <a:cubicBezTo>
                    <a:pt x="1097" y="1160"/>
                    <a:pt x="1100" y="1272"/>
                    <a:pt x="1130" y="1332"/>
                  </a:cubicBezTo>
                  <a:cubicBezTo>
                    <a:pt x="1142" y="1354"/>
                    <a:pt x="1154" y="1388"/>
                    <a:pt x="1183" y="1384"/>
                  </a:cubicBezTo>
                  <a:cubicBezTo>
                    <a:pt x="1229" y="1358"/>
                    <a:pt x="1224" y="1246"/>
                    <a:pt x="1209" y="1191"/>
                  </a:cubicBezTo>
                  <a:close/>
                  <a:moveTo>
                    <a:pt x="851" y="1220"/>
                  </a:moveTo>
                  <a:cubicBezTo>
                    <a:pt x="846" y="1259"/>
                    <a:pt x="864" y="1341"/>
                    <a:pt x="868" y="1349"/>
                  </a:cubicBezTo>
                  <a:cubicBezTo>
                    <a:pt x="873" y="1360"/>
                    <a:pt x="877" y="1374"/>
                    <a:pt x="882" y="1382"/>
                  </a:cubicBezTo>
                  <a:cubicBezTo>
                    <a:pt x="913" y="1431"/>
                    <a:pt x="951" y="1352"/>
                    <a:pt x="954" y="1322"/>
                  </a:cubicBezTo>
                  <a:cubicBezTo>
                    <a:pt x="955" y="1308"/>
                    <a:pt x="947" y="1282"/>
                    <a:pt x="946" y="1267"/>
                  </a:cubicBezTo>
                  <a:cubicBezTo>
                    <a:pt x="946" y="1234"/>
                    <a:pt x="958" y="1193"/>
                    <a:pt x="956" y="1184"/>
                  </a:cubicBezTo>
                  <a:cubicBezTo>
                    <a:pt x="951" y="1163"/>
                    <a:pt x="918" y="1145"/>
                    <a:pt x="901" y="1134"/>
                  </a:cubicBezTo>
                  <a:cubicBezTo>
                    <a:pt x="884" y="1148"/>
                    <a:pt x="856" y="1182"/>
                    <a:pt x="851" y="1220"/>
                  </a:cubicBezTo>
                  <a:close/>
                  <a:moveTo>
                    <a:pt x="1092" y="1205"/>
                  </a:moveTo>
                  <a:cubicBezTo>
                    <a:pt x="1066" y="1182"/>
                    <a:pt x="1049" y="1139"/>
                    <a:pt x="1006" y="1141"/>
                  </a:cubicBezTo>
                  <a:cubicBezTo>
                    <a:pt x="1005" y="1160"/>
                    <a:pt x="986" y="1166"/>
                    <a:pt x="977" y="1182"/>
                  </a:cubicBezTo>
                  <a:cubicBezTo>
                    <a:pt x="953" y="1228"/>
                    <a:pt x="969" y="1321"/>
                    <a:pt x="994" y="1363"/>
                  </a:cubicBezTo>
                  <a:cubicBezTo>
                    <a:pt x="1016" y="1398"/>
                    <a:pt x="1033" y="1433"/>
                    <a:pt x="1068" y="1403"/>
                  </a:cubicBezTo>
                  <a:cubicBezTo>
                    <a:pt x="1086" y="1389"/>
                    <a:pt x="1094" y="1363"/>
                    <a:pt x="1097" y="1337"/>
                  </a:cubicBezTo>
                  <a:cubicBezTo>
                    <a:pt x="1097" y="1330"/>
                    <a:pt x="1106" y="1331"/>
                    <a:pt x="1109" y="1327"/>
                  </a:cubicBezTo>
                  <a:cubicBezTo>
                    <a:pt x="1090" y="1294"/>
                    <a:pt x="1084" y="1241"/>
                    <a:pt x="1092" y="1205"/>
                  </a:cubicBezTo>
                  <a:close/>
                  <a:moveTo>
                    <a:pt x="1543" y="1213"/>
                  </a:moveTo>
                  <a:cubicBezTo>
                    <a:pt x="1546" y="1232"/>
                    <a:pt x="1544" y="1256"/>
                    <a:pt x="1545" y="1277"/>
                  </a:cubicBezTo>
                  <a:cubicBezTo>
                    <a:pt x="1612" y="1261"/>
                    <a:pt x="1672" y="1261"/>
                    <a:pt x="1739" y="1258"/>
                  </a:cubicBezTo>
                  <a:cubicBezTo>
                    <a:pt x="1754" y="1246"/>
                    <a:pt x="1749" y="1213"/>
                    <a:pt x="1736" y="1203"/>
                  </a:cubicBezTo>
                  <a:cubicBezTo>
                    <a:pt x="1674" y="1201"/>
                    <a:pt x="1601" y="1221"/>
                    <a:pt x="1543" y="1213"/>
                  </a:cubicBezTo>
                  <a:close/>
                  <a:moveTo>
                    <a:pt x="1233" y="1244"/>
                  </a:moveTo>
                  <a:cubicBezTo>
                    <a:pt x="1237" y="1263"/>
                    <a:pt x="1238" y="1276"/>
                    <a:pt x="1238" y="1303"/>
                  </a:cubicBezTo>
                  <a:cubicBezTo>
                    <a:pt x="1304" y="1285"/>
                    <a:pt x="1347" y="1304"/>
                    <a:pt x="1407" y="1282"/>
                  </a:cubicBezTo>
                  <a:cubicBezTo>
                    <a:pt x="1404" y="1262"/>
                    <a:pt x="1399" y="1245"/>
                    <a:pt x="1395" y="1227"/>
                  </a:cubicBezTo>
                  <a:cubicBezTo>
                    <a:pt x="1349" y="1236"/>
                    <a:pt x="1294" y="1241"/>
                    <a:pt x="1233" y="1244"/>
                  </a:cubicBezTo>
                  <a:close/>
                  <a:moveTo>
                    <a:pt x="617" y="1263"/>
                  </a:moveTo>
                  <a:cubicBezTo>
                    <a:pt x="613" y="1275"/>
                    <a:pt x="601" y="1291"/>
                    <a:pt x="603" y="1301"/>
                  </a:cubicBezTo>
                  <a:cubicBezTo>
                    <a:pt x="678" y="1300"/>
                    <a:pt x="749" y="1302"/>
                    <a:pt x="834" y="1291"/>
                  </a:cubicBezTo>
                  <a:cubicBezTo>
                    <a:pt x="832" y="1276"/>
                    <a:pt x="836" y="1266"/>
                    <a:pt x="827" y="1256"/>
                  </a:cubicBezTo>
                  <a:cubicBezTo>
                    <a:pt x="760" y="1257"/>
                    <a:pt x="677" y="1251"/>
                    <a:pt x="617" y="1263"/>
                  </a:cubicBezTo>
                  <a:close/>
                  <a:moveTo>
                    <a:pt x="1028" y="1435"/>
                  </a:moveTo>
                  <a:cubicBezTo>
                    <a:pt x="1001" y="1414"/>
                    <a:pt x="984" y="1384"/>
                    <a:pt x="968" y="1353"/>
                  </a:cubicBezTo>
                  <a:cubicBezTo>
                    <a:pt x="950" y="1398"/>
                    <a:pt x="904" y="1465"/>
                    <a:pt x="872" y="1406"/>
                  </a:cubicBezTo>
                  <a:cubicBezTo>
                    <a:pt x="858" y="1379"/>
                    <a:pt x="847" y="1346"/>
                    <a:pt x="841" y="1315"/>
                  </a:cubicBezTo>
                  <a:cubicBezTo>
                    <a:pt x="805" y="1306"/>
                    <a:pt x="761" y="1321"/>
                    <a:pt x="715" y="1322"/>
                  </a:cubicBezTo>
                  <a:cubicBezTo>
                    <a:pt x="668" y="1324"/>
                    <a:pt x="627" y="1320"/>
                    <a:pt x="584" y="1320"/>
                  </a:cubicBezTo>
                  <a:cubicBezTo>
                    <a:pt x="545" y="1378"/>
                    <a:pt x="500" y="1430"/>
                    <a:pt x="421" y="1449"/>
                  </a:cubicBezTo>
                  <a:cubicBezTo>
                    <a:pt x="423" y="1473"/>
                    <a:pt x="418" y="1505"/>
                    <a:pt x="414" y="1530"/>
                  </a:cubicBezTo>
                  <a:cubicBezTo>
                    <a:pt x="424" y="1528"/>
                    <a:pt x="431" y="1525"/>
                    <a:pt x="440" y="1523"/>
                  </a:cubicBezTo>
                  <a:cubicBezTo>
                    <a:pt x="446" y="1494"/>
                    <a:pt x="469" y="1422"/>
                    <a:pt x="517" y="1430"/>
                  </a:cubicBezTo>
                  <a:cubicBezTo>
                    <a:pt x="531" y="1432"/>
                    <a:pt x="534" y="1444"/>
                    <a:pt x="550" y="1449"/>
                  </a:cubicBezTo>
                  <a:cubicBezTo>
                    <a:pt x="570" y="1435"/>
                    <a:pt x="588" y="1421"/>
                    <a:pt x="617" y="1423"/>
                  </a:cubicBezTo>
                  <a:cubicBezTo>
                    <a:pt x="640" y="1457"/>
                    <a:pt x="660" y="1492"/>
                    <a:pt x="667" y="1547"/>
                  </a:cubicBezTo>
                  <a:cubicBezTo>
                    <a:pt x="782" y="1530"/>
                    <a:pt x="858" y="1544"/>
                    <a:pt x="963" y="1528"/>
                  </a:cubicBezTo>
                  <a:cubicBezTo>
                    <a:pt x="967" y="1479"/>
                    <a:pt x="984" y="1428"/>
                    <a:pt x="1028" y="1435"/>
                  </a:cubicBezTo>
                  <a:close/>
                  <a:moveTo>
                    <a:pt x="1238" y="1318"/>
                  </a:moveTo>
                  <a:cubicBezTo>
                    <a:pt x="1230" y="1355"/>
                    <a:pt x="1215" y="1411"/>
                    <a:pt x="1185" y="1420"/>
                  </a:cubicBezTo>
                  <a:cubicBezTo>
                    <a:pt x="1146" y="1433"/>
                    <a:pt x="1138" y="1364"/>
                    <a:pt x="1116" y="1349"/>
                  </a:cubicBezTo>
                  <a:cubicBezTo>
                    <a:pt x="1106" y="1393"/>
                    <a:pt x="1081" y="1434"/>
                    <a:pt x="1044" y="1444"/>
                  </a:cubicBezTo>
                  <a:cubicBezTo>
                    <a:pt x="1046" y="1460"/>
                    <a:pt x="1065" y="1462"/>
                    <a:pt x="1073" y="1475"/>
                  </a:cubicBezTo>
                  <a:cubicBezTo>
                    <a:pt x="1085" y="1494"/>
                    <a:pt x="1083" y="1522"/>
                    <a:pt x="1094" y="1544"/>
                  </a:cubicBezTo>
                  <a:cubicBezTo>
                    <a:pt x="1171" y="1539"/>
                    <a:pt x="1227" y="1557"/>
                    <a:pt x="1278" y="1528"/>
                  </a:cubicBezTo>
                  <a:cubicBezTo>
                    <a:pt x="1285" y="1525"/>
                    <a:pt x="1289" y="1542"/>
                    <a:pt x="1290" y="1530"/>
                  </a:cubicBezTo>
                  <a:cubicBezTo>
                    <a:pt x="1301" y="1486"/>
                    <a:pt x="1300" y="1432"/>
                    <a:pt x="1345" y="1423"/>
                  </a:cubicBezTo>
                  <a:cubicBezTo>
                    <a:pt x="1348" y="1379"/>
                    <a:pt x="1351" y="1348"/>
                    <a:pt x="1359" y="1313"/>
                  </a:cubicBezTo>
                  <a:cubicBezTo>
                    <a:pt x="1325" y="1315"/>
                    <a:pt x="1276" y="1319"/>
                    <a:pt x="1238" y="1318"/>
                  </a:cubicBezTo>
                  <a:close/>
                  <a:moveTo>
                    <a:pt x="71" y="1611"/>
                  </a:moveTo>
                  <a:cubicBezTo>
                    <a:pt x="68" y="1685"/>
                    <a:pt x="43" y="1747"/>
                    <a:pt x="47" y="1809"/>
                  </a:cubicBezTo>
                  <a:cubicBezTo>
                    <a:pt x="48" y="1835"/>
                    <a:pt x="61" y="1850"/>
                    <a:pt x="85" y="1859"/>
                  </a:cubicBezTo>
                  <a:cubicBezTo>
                    <a:pt x="106" y="1849"/>
                    <a:pt x="108" y="1825"/>
                    <a:pt x="111" y="1802"/>
                  </a:cubicBezTo>
                  <a:cubicBezTo>
                    <a:pt x="115" y="1778"/>
                    <a:pt x="123" y="1752"/>
                    <a:pt x="125" y="1728"/>
                  </a:cubicBezTo>
                  <a:cubicBezTo>
                    <a:pt x="130" y="1688"/>
                    <a:pt x="128" y="1648"/>
                    <a:pt x="133" y="1614"/>
                  </a:cubicBezTo>
                  <a:cubicBezTo>
                    <a:pt x="141" y="1549"/>
                    <a:pt x="161" y="1480"/>
                    <a:pt x="154" y="1411"/>
                  </a:cubicBezTo>
                  <a:cubicBezTo>
                    <a:pt x="132" y="1391"/>
                    <a:pt x="104" y="1378"/>
                    <a:pt x="85" y="1356"/>
                  </a:cubicBezTo>
                  <a:cubicBezTo>
                    <a:pt x="76" y="1434"/>
                    <a:pt x="73" y="1519"/>
                    <a:pt x="71" y="1611"/>
                  </a:cubicBezTo>
                  <a:close/>
                  <a:moveTo>
                    <a:pt x="168" y="1509"/>
                  </a:moveTo>
                  <a:cubicBezTo>
                    <a:pt x="166" y="1529"/>
                    <a:pt x="162" y="1551"/>
                    <a:pt x="159" y="1573"/>
                  </a:cubicBezTo>
                  <a:cubicBezTo>
                    <a:pt x="152" y="1617"/>
                    <a:pt x="156" y="1664"/>
                    <a:pt x="149" y="1709"/>
                  </a:cubicBezTo>
                  <a:cubicBezTo>
                    <a:pt x="141" y="1764"/>
                    <a:pt x="123" y="1816"/>
                    <a:pt x="137" y="1869"/>
                  </a:cubicBezTo>
                  <a:cubicBezTo>
                    <a:pt x="207" y="1885"/>
                    <a:pt x="309" y="1913"/>
                    <a:pt x="364" y="1864"/>
                  </a:cubicBezTo>
                  <a:cubicBezTo>
                    <a:pt x="401" y="1732"/>
                    <a:pt x="383" y="1600"/>
                    <a:pt x="405" y="1456"/>
                  </a:cubicBezTo>
                  <a:cubicBezTo>
                    <a:pt x="323" y="1482"/>
                    <a:pt x="230" y="1453"/>
                    <a:pt x="180" y="1423"/>
                  </a:cubicBezTo>
                  <a:cubicBezTo>
                    <a:pt x="176" y="1442"/>
                    <a:pt x="172" y="1477"/>
                    <a:pt x="168" y="1509"/>
                  </a:cubicBezTo>
                  <a:close/>
                  <a:moveTo>
                    <a:pt x="1362" y="1692"/>
                  </a:moveTo>
                  <a:cubicBezTo>
                    <a:pt x="1375" y="1676"/>
                    <a:pt x="1403" y="1652"/>
                    <a:pt x="1397" y="1623"/>
                  </a:cubicBezTo>
                  <a:cubicBezTo>
                    <a:pt x="1396" y="1617"/>
                    <a:pt x="1388" y="1613"/>
                    <a:pt x="1388" y="1609"/>
                  </a:cubicBezTo>
                  <a:cubicBezTo>
                    <a:pt x="1388" y="1609"/>
                    <a:pt x="1398" y="1598"/>
                    <a:pt x="1397" y="1599"/>
                  </a:cubicBezTo>
                  <a:cubicBezTo>
                    <a:pt x="1403" y="1581"/>
                    <a:pt x="1391" y="1523"/>
                    <a:pt x="1378" y="1492"/>
                  </a:cubicBezTo>
                  <a:cubicBezTo>
                    <a:pt x="1369" y="1469"/>
                    <a:pt x="1353" y="1451"/>
                    <a:pt x="1338" y="1444"/>
                  </a:cubicBezTo>
                  <a:cubicBezTo>
                    <a:pt x="1296" y="1518"/>
                    <a:pt x="1299" y="1642"/>
                    <a:pt x="1362" y="1692"/>
                  </a:cubicBezTo>
                  <a:close/>
                  <a:moveTo>
                    <a:pt x="650" y="1559"/>
                  </a:moveTo>
                  <a:cubicBezTo>
                    <a:pt x="649" y="1541"/>
                    <a:pt x="627" y="1441"/>
                    <a:pt x="600" y="1446"/>
                  </a:cubicBezTo>
                  <a:cubicBezTo>
                    <a:pt x="508" y="1465"/>
                    <a:pt x="522" y="1668"/>
                    <a:pt x="586" y="1716"/>
                  </a:cubicBezTo>
                  <a:cubicBezTo>
                    <a:pt x="595" y="1710"/>
                    <a:pt x="605" y="1713"/>
                    <a:pt x="617" y="1707"/>
                  </a:cubicBezTo>
                  <a:cubicBezTo>
                    <a:pt x="638" y="1668"/>
                    <a:pt x="655" y="1623"/>
                    <a:pt x="650" y="1559"/>
                  </a:cubicBezTo>
                  <a:close/>
                  <a:moveTo>
                    <a:pt x="507" y="1451"/>
                  </a:moveTo>
                  <a:cubicBezTo>
                    <a:pt x="461" y="1469"/>
                    <a:pt x="444" y="1572"/>
                    <a:pt x="445" y="1640"/>
                  </a:cubicBezTo>
                  <a:cubicBezTo>
                    <a:pt x="457" y="1660"/>
                    <a:pt x="463" y="1685"/>
                    <a:pt x="476" y="1704"/>
                  </a:cubicBezTo>
                  <a:cubicBezTo>
                    <a:pt x="501" y="1699"/>
                    <a:pt x="531" y="1690"/>
                    <a:pt x="534" y="1666"/>
                  </a:cubicBezTo>
                  <a:cubicBezTo>
                    <a:pt x="535" y="1652"/>
                    <a:pt x="520" y="1634"/>
                    <a:pt x="517" y="1618"/>
                  </a:cubicBezTo>
                  <a:cubicBezTo>
                    <a:pt x="505" y="1564"/>
                    <a:pt x="521" y="1510"/>
                    <a:pt x="541" y="1466"/>
                  </a:cubicBezTo>
                  <a:cubicBezTo>
                    <a:pt x="524" y="1472"/>
                    <a:pt x="522" y="1446"/>
                    <a:pt x="507" y="1451"/>
                  </a:cubicBezTo>
                  <a:close/>
                  <a:moveTo>
                    <a:pt x="1032" y="1461"/>
                  </a:moveTo>
                  <a:cubicBezTo>
                    <a:pt x="1020" y="1459"/>
                    <a:pt x="1006" y="1476"/>
                    <a:pt x="994" y="1482"/>
                  </a:cubicBezTo>
                  <a:cubicBezTo>
                    <a:pt x="967" y="1553"/>
                    <a:pt x="985" y="1655"/>
                    <a:pt x="1051" y="1695"/>
                  </a:cubicBezTo>
                  <a:cubicBezTo>
                    <a:pt x="1099" y="1619"/>
                    <a:pt x="1080" y="1507"/>
                    <a:pt x="1032" y="1461"/>
                  </a:cubicBezTo>
                  <a:close/>
                  <a:moveTo>
                    <a:pt x="1610" y="1535"/>
                  </a:moveTo>
                  <a:cubicBezTo>
                    <a:pt x="1540" y="1538"/>
                    <a:pt x="1472" y="1540"/>
                    <a:pt x="1412" y="1551"/>
                  </a:cubicBezTo>
                  <a:cubicBezTo>
                    <a:pt x="1413" y="1569"/>
                    <a:pt x="1411" y="1591"/>
                    <a:pt x="1419" y="1602"/>
                  </a:cubicBezTo>
                  <a:cubicBezTo>
                    <a:pt x="1482" y="1596"/>
                    <a:pt x="1546" y="1587"/>
                    <a:pt x="1622" y="1580"/>
                  </a:cubicBezTo>
                  <a:cubicBezTo>
                    <a:pt x="1689" y="1574"/>
                    <a:pt x="1763" y="1587"/>
                    <a:pt x="1803" y="1556"/>
                  </a:cubicBezTo>
                  <a:cubicBezTo>
                    <a:pt x="1804" y="1541"/>
                    <a:pt x="1798" y="1533"/>
                    <a:pt x="1794" y="1523"/>
                  </a:cubicBezTo>
                  <a:cubicBezTo>
                    <a:pt x="1730" y="1526"/>
                    <a:pt x="1668" y="1532"/>
                    <a:pt x="1610" y="1535"/>
                  </a:cubicBezTo>
                  <a:close/>
                  <a:moveTo>
                    <a:pt x="409" y="1599"/>
                  </a:moveTo>
                  <a:cubicBezTo>
                    <a:pt x="414" y="1596"/>
                    <a:pt x="423" y="1599"/>
                    <a:pt x="426" y="1594"/>
                  </a:cubicBezTo>
                  <a:cubicBezTo>
                    <a:pt x="424" y="1585"/>
                    <a:pt x="429" y="1563"/>
                    <a:pt x="431" y="1549"/>
                  </a:cubicBezTo>
                  <a:cubicBezTo>
                    <a:pt x="401" y="1537"/>
                    <a:pt x="415" y="1580"/>
                    <a:pt x="409" y="1599"/>
                  </a:cubicBezTo>
                  <a:close/>
                  <a:moveTo>
                    <a:pt x="822" y="1561"/>
                  </a:moveTo>
                  <a:cubicBezTo>
                    <a:pt x="770" y="1561"/>
                    <a:pt x="719" y="1554"/>
                    <a:pt x="670" y="1566"/>
                  </a:cubicBezTo>
                  <a:cubicBezTo>
                    <a:pt x="669" y="1590"/>
                    <a:pt x="672" y="1595"/>
                    <a:pt x="670" y="1614"/>
                  </a:cubicBezTo>
                  <a:cubicBezTo>
                    <a:pt x="773" y="1598"/>
                    <a:pt x="864" y="1618"/>
                    <a:pt x="970" y="1602"/>
                  </a:cubicBezTo>
                  <a:cubicBezTo>
                    <a:pt x="967" y="1588"/>
                    <a:pt x="960" y="1568"/>
                    <a:pt x="963" y="1556"/>
                  </a:cubicBezTo>
                  <a:cubicBezTo>
                    <a:pt x="921" y="1546"/>
                    <a:pt x="871" y="1561"/>
                    <a:pt x="822" y="1561"/>
                  </a:cubicBezTo>
                  <a:close/>
                  <a:moveTo>
                    <a:pt x="1099" y="1563"/>
                  </a:moveTo>
                  <a:cubicBezTo>
                    <a:pt x="1099" y="1579"/>
                    <a:pt x="1099" y="1594"/>
                    <a:pt x="1099" y="1609"/>
                  </a:cubicBezTo>
                  <a:cubicBezTo>
                    <a:pt x="1177" y="1598"/>
                    <a:pt x="1224" y="1609"/>
                    <a:pt x="1292" y="1594"/>
                  </a:cubicBezTo>
                  <a:cubicBezTo>
                    <a:pt x="1288" y="1579"/>
                    <a:pt x="1297" y="1566"/>
                    <a:pt x="1288" y="1554"/>
                  </a:cubicBezTo>
                  <a:cubicBezTo>
                    <a:pt x="1242" y="1571"/>
                    <a:pt x="1153" y="1565"/>
                    <a:pt x="1099" y="15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29"/>
            <p:cNvSpPr>
              <a:spLocks noEditPoints="1"/>
            </p:cNvSpPr>
            <p:nvPr/>
          </p:nvSpPr>
          <p:spPr bwMode="auto">
            <a:xfrm>
              <a:off x="5426075" y="5075238"/>
              <a:ext cx="290513" cy="327025"/>
            </a:xfrm>
            <a:custGeom>
              <a:avLst/>
              <a:gdLst>
                <a:gd name="T0" fmla="*/ 438 w 450"/>
                <a:gd name="T1" fmla="*/ 328 h 506"/>
                <a:gd name="T2" fmla="*/ 235 w 450"/>
                <a:gd name="T3" fmla="*/ 497 h 506"/>
                <a:gd name="T4" fmla="*/ 75 w 450"/>
                <a:gd name="T5" fmla="*/ 425 h 506"/>
                <a:gd name="T6" fmla="*/ 78 w 450"/>
                <a:gd name="T7" fmla="*/ 82 h 506"/>
                <a:gd name="T8" fmla="*/ 235 w 450"/>
                <a:gd name="T9" fmla="*/ 56 h 506"/>
                <a:gd name="T10" fmla="*/ 247 w 450"/>
                <a:gd name="T11" fmla="*/ 163 h 506"/>
                <a:gd name="T12" fmla="*/ 276 w 450"/>
                <a:gd name="T13" fmla="*/ 270 h 506"/>
                <a:gd name="T14" fmla="*/ 388 w 450"/>
                <a:gd name="T15" fmla="*/ 397 h 506"/>
                <a:gd name="T16" fmla="*/ 357 w 450"/>
                <a:gd name="T17" fmla="*/ 318 h 506"/>
                <a:gd name="T18" fmla="*/ 414 w 450"/>
                <a:gd name="T19" fmla="*/ 244 h 506"/>
                <a:gd name="T20" fmla="*/ 350 w 450"/>
                <a:gd name="T21" fmla="*/ 237 h 506"/>
                <a:gd name="T22" fmla="*/ 395 w 450"/>
                <a:gd name="T23" fmla="*/ 158 h 506"/>
                <a:gd name="T24" fmla="*/ 388 w 450"/>
                <a:gd name="T25" fmla="*/ 144 h 506"/>
                <a:gd name="T26" fmla="*/ 295 w 450"/>
                <a:gd name="T27" fmla="*/ 134 h 506"/>
                <a:gd name="T28" fmla="*/ 235 w 450"/>
                <a:gd name="T29" fmla="*/ 56 h 506"/>
                <a:gd name="T30" fmla="*/ 140 w 450"/>
                <a:gd name="T31" fmla="*/ 82 h 506"/>
                <a:gd name="T32" fmla="*/ 209 w 450"/>
                <a:gd name="T33" fmla="*/ 63 h 506"/>
                <a:gd name="T34" fmla="*/ 230 w 450"/>
                <a:gd name="T35" fmla="*/ 478 h 506"/>
                <a:gd name="T36" fmla="*/ 302 w 450"/>
                <a:gd name="T37" fmla="*/ 414 h 506"/>
                <a:gd name="T38" fmla="*/ 316 w 450"/>
                <a:gd name="T39" fmla="*/ 390 h 506"/>
                <a:gd name="T40" fmla="*/ 185 w 450"/>
                <a:gd name="T41" fmla="*/ 280 h 506"/>
                <a:gd name="T42" fmla="*/ 202 w 450"/>
                <a:gd name="T43" fmla="*/ 170 h 506"/>
                <a:gd name="T44" fmla="*/ 116 w 450"/>
                <a:gd name="T45" fmla="*/ 91 h 506"/>
                <a:gd name="T46" fmla="*/ 125 w 450"/>
                <a:gd name="T47" fmla="*/ 175 h 506"/>
                <a:gd name="T48" fmla="*/ 35 w 450"/>
                <a:gd name="T49" fmla="*/ 218 h 506"/>
                <a:gd name="T50" fmla="*/ 30 w 450"/>
                <a:gd name="T51" fmla="*/ 249 h 506"/>
                <a:gd name="T52" fmla="*/ 111 w 450"/>
                <a:gd name="T53" fmla="*/ 320 h 506"/>
                <a:gd name="T54" fmla="*/ 63 w 450"/>
                <a:gd name="T55" fmla="*/ 371 h 506"/>
                <a:gd name="T56" fmla="*/ 185 w 450"/>
                <a:gd name="T57" fmla="*/ 139 h 506"/>
                <a:gd name="T58" fmla="*/ 223 w 450"/>
                <a:gd name="T59" fmla="*/ 96 h 506"/>
                <a:gd name="T60" fmla="*/ 223 w 450"/>
                <a:gd name="T61" fmla="*/ 215 h 506"/>
                <a:gd name="T62" fmla="*/ 223 w 450"/>
                <a:gd name="T63" fmla="*/ 215 h 506"/>
                <a:gd name="T64" fmla="*/ 247 w 450"/>
                <a:gd name="T65" fmla="*/ 242 h 506"/>
                <a:gd name="T66" fmla="*/ 304 w 450"/>
                <a:gd name="T67" fmla="*/ 342 h 506"/>
                <a:gd name="T68" fmla="*/ 259 w 450"/>
                <a:gd name="T69" fmla="*/ 297 h 506"/>
                <a:gd name="T70" fmla="*/ 350 w 450"/>
                <a:gd name="T71" fmla="*/ 404 h 506"/>
                <a:gd name="T72" fmla="*/ 371 w 450"/>
                <a:gd name="T73" fmla="*/ 402 h 506"/>
                <a:gd name="T74" fmla="*/ 350 w 450"/>
                <a:gd name="T75" fmla="*/ 40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0" h="506">
                  <a:moveTo>
                    <a:pt x="316" y="46"/>
                  </a:moveTo>
                  <a:cubicBezTo>
                    <a:pt x="405" y="87"/>
                    <a:pt x="450" y="203"/>
                    <a:pt x="438" y="328"/>
                  </a:cubicBezTo>
                  <a:cubicBezTo>
                    <a:pt x="435" y="364"/>
                    <a:pt x="413" y="405"/>
                    <a:pt x="395" y="428"/>
                  </a:cubicBezTo>
                  <a:cubicBezTo>
                    <a:pt x="365" y="466"/>
                    <a:pt x="297" y="506"/>
                    <a:pt x="235" y="497"/>
                  </a:cubicBezTo>
                  <a:cubicBezTo>
                    <a:pt x="216" y="494"/>
                    <a:pt x="189" y="485"/>
                    <a:pt x="166" y="478"/>
                  </a:cubicBezTo>
                  <a:cubicBezTo>
                    <a:pt x="127" y="467"/>
                    <a:pt x="101" y="447"/>
                    <a:pt x="75" y="425"/>
                  </a:cubicBezTo>
                  <a:cubicBezTo>
                    <a:pt x="60" y="401"/>
                    <a:pt x="43" y="378"/>
                    <a:pt x="25" y="356"/>
                  </a:cubicBezTo>
                  <a:cubicBezTo>
                    <a:pt x="0" y="249"/>
                    <a:pt x="16" y="145"/>
                    <a:pt x="78" y="82"/>
                  </a:cubicBezTo>
                  <a:cubicBezTo>
                    <a:pt x="137" y="40"/>
                    <a:pt x="234" y="0"/>
                    <a:pt x="316" y="46"/>
                  </a:cubicBezTo>
                  <a:close/>
                  <a:moveTo>
                    <a:pt x="235" y="56"/>
                  </a:moveTo>
                  <a:cubicBezTo>
                    <a:pt x="237" y="99"/>
                    <a:pt x="266" y="122"/>
                    <a:pt x="285" y="153"/>
                  </a:cubicBezTo>
                  <a:cubicBezTo>
                    <a:pt x="277" y="166"/>
                    <a:pt x="268" y="163"/>
                    <a:pt x="247" y="163"/>
                  </a:cubicBezTo>
                  <a:cubicBezTo>
                    <a:pt x="245" y="185"/>
                    <a:pt x="241" y="197"/>
                    <a:pt x="247" y="218"/>
                  </a:cubicBezTo>
                  <a:cubicBezTo>
                    <a:pt x="264" y="231"/>
                    <a:pt x="280" y="248"/>
                    <a:pt x="276" y="270"/>
                  </a:cubicBezTo>
                  <a:cubicBezTo>
                    <a:pt x="294" y="311"/>
                    <a:pt x="334" y="332"/>
                    <a:pt x="359" y="366"/>
                  </a:cubicBezTo>
                  <a:cubicBezTo>
                    <a:pt x="372" y="331"/>
                    <a:pt x="400" y="368"/>
                    <a:pt x="388" y="397"/>
                  </a:cubicBezTo>
                  <a:cubicBezTo>
                    <a:pt x="403" y="388"/>
                    <a:pt x="404" y="364"/>
                    <a:pt x="414" y="349"/>
                  </a:cubicBezTo>
                  <a:cubicBezTo>
                    <a:pt x="398" y="336"/>
                    <a:pt x="367" y="337"/>
                    <a:pt x="357" y="318"/>
                  </a:cubicBezTo>
                  <a:cubicBezTo>
                    <a:pt x="379" y="320"/>
                    <a:pt x="400" y="324"/>
                    <a:pt x="419" y="330"/>
                  </a:cubicBezTo>
                  <a:cubicBezTo>
                    <a:pt x="416" y="296"/>
                    <a:pt x="420" y="280"/>
                    <a:pt x="414" y="244"/>
                  </a:cubicBezTo>
                  <a:cubicBezTo>
                    <a:pt x="406" y="262"/>
                    <a:pt x="366" y="257"/>
                    <a:pt x="350" y="249"/>
                  </a:cubicBezTo>
                  <a:cubicBezTo>
                    <a:pt x="350" y="245"/>
                    <a:pt x="350" y="241"/>
                    <a:pt x="350" y="237"/>
                  </a:cubicBezTo>
                  <a:cubicBezTo>
                    <a:pt x="373" y="229"/>
                    <a:pt x="398" y="214"/>
                    <a:pt x="416" y="232"/>
                  </a:cubicBezTo>
                  <a:cubicBezTo>
                    <a:pt x="415" y="209"/>
                    <a:pt x="405" y="179"/>
                    <a:pt x="395" y="158"/>
                  </a:cubicBezTo>
                  <a:cubicBezTo>
                    <a:pt x="374" y="168"/>
                    <a:pt x="351" y="188"/>
                    <a:pt x="328" y="189"/>
                  </a:cubicBezTo>
                  <a:cubicBezTo>
                    <a:pt x="337" y="163"/>
                    <a:pt x="367" y="158"/>
                    <a:pt x="388" y="144"/>
                  </a:cubicBezTo>
                  <a:cubicBezTo>
                    <a:pt x="371" y="122"/>
                    <a:pt x="362" y="92"/>
                    <a:pt x="331" y="84"/>
                  </a:cubicBezTo>
                  <a:cubicBezTo>
                    <a:pt x="318" y="100"/>
                    <a:pt x="318" y="129"/>
                    <a:pt x="295" y="134"/>
                  </a:cubicBezTo>
                  <a:cubicBezTo>
                    <a:pt x="288" y="116"/>
                    <a:pt x="310" y="93"/>
                    <a:pt x="316" y="72"/>
                  </a:cubicBezTo>
                  <a:cubicBezTo>
                    <a:pt x="290" y="59"/>
                    <a:pt x="273" y="51"/>
                    <a:pt x="235" y="56"/>
                  </a:cubicBezTo>
                  <a:close/>
                  <a:moveTo>
                    <a:pt x="209" y="63"/>
                  </a:moveTo>
                  <a:cubicBezTo>
                    <a:pt x="187" y="61"/>
                    <a:pt x="159" y="74"/>
                    <a:pt x="140" y="82"/>
                  </a:cubicBezTo>
                  <a:cubicBezTo>
                    <a:pt x="145" y="102"/>
                    <a:pt x="158" y="114"/>
                    <a:pt x="168" y="130"/>
                  </a:cubicBezTo>
                  <a:cubicBezTo>
                    <a:pt x="187" y="108"/>
                    <a:pt x="209" y="92"/>
                    <a:pt x="209" y="63"/>
                  </a:cubicBezTo>
                  <a:close/>
                  <a:moveTo>
                    <a:pt x="109" y="430"/>
                  </a:moveTo>
                  <a:cubicBezTo>
                    <a:pt x="142" y="456"/>
                    <a:pt x="190" y="457"/>
                    <a:pt x="230" y="478"/>
                  </a:cubicBezTo>
                  <a:cubicBezTo>
                    <a:pt x="276" y="476"/>
                    <a:pt x="323" y="467"/>
                    <a:pt x="357" y="437"/>
                  </a:cubicBezTo>
                  <a:cubicBezTo>
                    <a:pt x="352" y="411"/>
                    <a:pt x="321" y="425"/>
                    <a:pt x="302" y="414"/>
                  </a:cubicBezTo>
                  <a:cubicBezTo>
                    <a:pt x="301" y="410"/>
                    <a:pt x="298" y="408"/>
                    <a:pt x="297" y="404"/>
                  </a:cubicBezTo>
                  <a:cubicBezTo>
                    <a:pt x="299" y="395"/>
                    <a:pt x="312" y="396"/>
                    <a:pt x="316" y="390"/>
                  </a:cubicBezTo>
                  <a:cubicBezTo>
                    <a:pt x="295" y="356"/>
                    <a:pt x="261" y="334"/>
                    <a:pt x="235" y="304"/>
                  </a:cubicBezTo>
                  <a:cubicBezTo>
                    <a:pt x="213" y="301"/>
                    <a:pt x="198" y="292"/>
                    <a:pt x="185" y="280"/>
                  </a:cubicBezTo>
                  <a:cubicBezTo>
                    <a:pt x="173" y="257"/>
                    <a:pt x="179" y="231"/>
                    <a:pt x="204" y="227"/>
                  </a:cubicBezTo>
                  <a:cubicBezTo>
                    <a:pt x="201" y="207"/>
                    <a:pt x="203" y="186"/>
                    <a:pt x="202" y="170"/>
                  </a:cubicBezTo>
                  <a:cubicBezTo>
                    <a:pt x="190" y="158"/>
                    <a:pt x="167" y="163"/>
                    <a:pt x="159" y="153"/>
                  </a:cubicBezTo>
                  <a:cubicBezTo>
                    <a:pt x="159" y="118"/>
                    <a:pt x="126" y="116"/>
                    <a:pt x="116" y="91"/>
                  </a:cubicBezTo>
                  <a:cubicBezTo>
                    <a:pt x="106" y="108"/>
                    <a:pt x="83" y="111"/>
                    <a:pt x="75" y="130"/>
                  </a:cubicBezTo>
                  <a:cubicBezTo>
                    <a:pt x="91" y="146"/>
                    <a:pt x="113" y="155"/>
                    <a:pt x="125" y="175"/>
                  </a:cubicBezTo>
                  <a:cubicBezTo>
                    <a:pt x="96" y="174"/>
                    <a:pt x="91" y="149"/>
                    <a:pt x="61" y="149"/>
                  </a:cubicBezTo>
                  <a:cubicBezTo>
                    <a:pt x="46" y="165"/>
                    <a:pt x="39" y="191"/>
                    <a:pt x="35" y="218"/>
                  </a:cubicBezTo>
                  <a:cubicBezTo>
                    <a:pt x="53" y="218"/>
                    <a:pt x="83" y="205"/>
                    <a:pt x="94" y="225"/>
                  </a:cubicBezTo>
                  <a:cubicBezTo>
                    <a:pt x="88" y="248"/>
                    <a:pt x="45" y="249"/>
                    <a:pt x="30" y="249"/>
                  </a:cubicBezTo>
                  <a:cubicBezTo>
                    <a:pt x="20" y="297"/>
                    <a:pt x="42" y="343"/>
                    <a:pt x="59" y="366"/>
                  </a:cubicBezTo>
                  <a:cubicBezTo>
                    <a:pt x="69" y="344"/>
                    <a:pt x="93" y="335"/>
                    <a:pt x="111" y="320"/>
                  </a:cubicBezTo>
                  <a:cubicBezTo>
                    <a:pt x="112" y="325"/>
                    <a:pt x="120" y="322"/>
                    <a:pt x="118" y="330"/>
                  </a:cubicBezTo>
                  <a:cubicBezTo>
                    <a:pt x="107" y="351"/>
                    <a:pt x="84" y="359"/>
                    <a:pt x="63" y="371"/>
                  </a:cubicBezTo>
                  <a:cubicBezTo>
                    <a:pt x="77" y="392"/>
                    <a:pt x="89" y="415"/>
                    <a:pt x="109" y="430"/>
                  </a:cubicBezTo>
                  <a:close/>
                  <a:moveTo>
                    <a:pt x="185" y="139"/>
                  </a:moveTo>
                  <a:cubicBezTo>
                    <a:pt x="208" y="152"/>
                    <a:pt x="226" y="150"/>
                    <a:pt x="252" y="141"/>
                  </a:cubicBezTo>
                  <a:cubicBezTo>
                    <a:pt x="242" y="126"/>
                    <a:pt x="236" y="108"/>
                    <a:pt x="223" y="96"/>
                  </a:cubicBezTo>
                  <a:cubicBezTo>
                    <a:pt x="215" y="115"/>
                    <a:pt x="195" y="122"/>
                    <a:pt x="185" y="139"/>
                  </a:cubicBezTo>
                  <a:close/>
                  <a:moveTo>
                    <a:pt x="223" y="215"/>
                  </a:moveTo>
                  <a:cubicBezTo>
                    <a:pt x="228" y="199"/>
                    <a:pt x="230" y="180"/>
                    <a:pt x="223" y="165"/>
                  </a:cubicBezTo>
                  <a:cubicBezTo>
                    <a:pt x="222" y="188"/>
                    <a:pt x="216" y="197"/>
                    <a:pt x="223" y="215"/>
                  </a:cubicBezTo>
                  <a:close/>
                  <a:moveTo>
                    <a:pt x="204" y="270"/>
                  </a:moveTo>
                  <a:cubicBezTo>
                    <a:pt x="227" y="299"/>
                    <a:pt x="272" y="275"/>
                    <a:pt x="247" y="242"/>
                  </a:cubicBezTo>
                  <a:cubicBezTo>
                    <a:pt x="232" y="244"/>
                    <a:pt x="197" y="235"/>
                    <a:pt x="204" y="270"/>
                  </a:cubicBezTo>
                  <a:close/>
                  <a:moveTo>
                    <a:pt x="304" y="342"/>
                  </a:moveTo>
                  <a:cubicBezTo>
                    <a:pt x="317" y="356"/>
                    <a:pt x="321" y="385"/>
                    <a:pt x="347" y="383"/>
                  </a:cubicBezTo>
                  <a:cubicBezTo>
                    <a:pt x="321" y="351"/>
                    <a:pt x="293" y="321"/>
                    <a:pt x="259" y="297"/>
                  </a:cubicBezTo>
                  <a:cubicBezTo>
                    <a:pt x="267" y="317"/>
                    <a:pt x="289" y="325"/>
                    <a:pt x="304" y="342"/>
                  </a:cubicBezTo>
                  <a:close/>
                  <a:moveTo>
                    <a:pt x="350" y="404"/>
                  </a:moveTo>
                  <a:cubicBezTo>
                    <a:pt x="358" y="403"/>
                    <a:pt x="361" y="408"/>
                    <a:pt x="369" y="409"/>
                  </a:cubicBezTo>
                  <a:cubicBezTo>
                    <a:pt x="369" y="405"/>
                    <a:pt x="370" y="404"/>
                    <a:pt x="371" y="402"/>
                  </a:cubicBezTo>
                  <a:cubicBezTo>
                    <a:pt x="365" y="399"/>
                    <a:pt x="354" y="399"/>
                    <a:pt x="350" y="394"/>
                  </a:cubicBezTo>
                  <a:cubicBezTo>
                    <a:pt x="350" y="398"/>
                    <a:pt x="350" y="401"/>
                    <a:pt x="350" y="4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7208037" y="4414837"/>
            <a:ext cx="1690161" cy="1725764"/>
            <a:chOff x="6746875" y="3863975"/>
            <a:chExt cx="1431925" cy="1462088"/>
          </a:xfrm>
        </p:grpSpPr>
        <p:sp>
          <p:nvSpPr>
            <p:cNvPr id="30" name="Freeform 230"/>
            <p:cNvSpPr>
              <a:spLocks noEditPoints="1"/>
            </p:cNvSpPr>
            <p:nvPr/>
          </p:nvSpPr>
          <p:spPr bwMode="auto">
            <a:xfrm>
              <a:off x="6846888" y="4487863"/>
              <a:ext cx="206375" cy="219075"/>
            </a:xfrm>
            <a:custGeom>
              <a:avLst/>
              <a:gdLst>
                <a:gd name="T0" fmla="*/ 187 w 319"/>
                <a:gd name="T1" fmla="*/ 333 h 338"/>
                <a:gd name="T2" fmla="*/ 102 w 319"/>
                <a:gd name="T3" fmla="*/ 247 h 338"/>
                <a:gd name="T4" fmla="*/ 37 w 319"/>
                <a:gd name="T5" fmla="*/ 232 h 338"/>
                <a:gd name="T6" fmla="*/ 1 w 319"/>
                <a:gd name="T7" fmla="*/ 212 h 338"/>
                <a:gd name="T8" fmla="*/ 13 w 319"/>
                <a:gd name="T9" fmla="*/ 177 h 338"/>
                <a:gd name="T10" fmla="*/ 51 w 319"/>
                <a:gd name="T11" fmla="*/ 126 h 338"/>
                <a:gd name="T12" fmla="*/ 50 w 319"/>
                <a:gd name="T13" fmla="*/ 32 h 338"/>
                <a:gd name="T14" fmla="*/ 143 w 319"/>
                <a:gd name="T15" fmla="*/ 44 h 338"/>
                <a:gd name="T16" fmla="*/ 201 w 319"/>
                <a:gd name="T17" fmla="*/ 23 h 338"/>
                <a:gd name="T18" fmla="*/ 271 w 319"/>
                <a:gd name="T19" fmla="*/ 39 h 338"/>
                <a:gd name="T20" fmla="*/ 262 w 319"/>
                <a:gd name="T21" fmla="*/ 128 h 338"/>
                <a:gd name="T22" fmla="*/ 318 w 319"/>
                <a:gd name="T23" fmla="*/ 177 h 338"/>
                <a:gd name="T24" fmla="*/ 308 w 319"/>
                <a:gd name="T25" fmla="*/ 212 h 338"/>
                <a:gd name="T26" fmla="*/ 244 w 319"/>
                <a:gd name="T27" fmla="*/ 237 h 338"/>
                <a:gd name="T28" fmla="*/ 187 w 319"/>
                <a:gd name="T29" fmla="*/ 333 h 338"/>
                <a:gd name="T30" fmla="*/ 148 w 319"/>
                <a:gd name="T31" fmla="*/ 63 h 338"/>
                <a:gd name="T32" fmla="*/ 71 w 319"/>
                <a:gd name="T33" fmla="*/ 37 h 338"/>
                <a:gd name="T34" fmla="*/ 65 w 319"/>
                <a:gd name="T35" fmla="*/ 135 h 338"/>
                <a:gd name="T36" fmla="*/ 44 w 319"/>
                <a:gd name="T37" fmla="*/ 170 h 338"/>
                <a:gd name="T38" fmla="*/ 20 w 319"/>
                <a:gd name="T39" fmla="*/ 209 h 338"/>
                <a:gd name="T40" fmla="*/ 69 w 319"/>
                <a:gd name="T41" fmla="*/ 225 h 338"/>
                <a:gd name="T42" fmla="*/ 113 w 319"/>
                <a:gd name="T43" fmla="*/ 235 h 338"/>
                <a:gd name="T44" fmla="*/ 136 w 319"/>
                <a:gd name="T45" fmla="*/ 281 h 338"/>
                <a:gd name="T46" fmla="*/ 174 w 319"/>
                <a:gd name="T47" fmla="*/ 318 h 338"/>
                <a:gd name="T48" fmla="*/ 223 w 319"/>
                <a:gd name="T49" fmla="*/ 230 h 338"/>
                <a:gd name="T50" fmla="*/ 253 w 319"/>
                <a:gd name="T51" fmla="*/ 214 h 338"/>
                <a:gd name="T52" fmla="*/ 300 w 319"/>
                <a:gd name="T53" fmla="*/ 186 h 338"/>
                <a:gd name="T54" fmla="*/ 246 w 319"/>
                <a:gd name="T55" fmla="*/ 135 h 338"/>
                <a:gd name="T56" fmla="*/ 253 w 319"/>
                <a:gd name="T57" fmla="*/ 42 h 338"/>
                <a:gd name="T58" fmla="*/ 148 w 319"/>
                <a:gd name="T59" fmla="*/ 63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338">
                  <a:moveTo>
                    <a:pt x="187" y="333"/>
                  </a:moveTo>
                  <a:cubicBezTo>
                    <a:pt x="139" y="338"/>
                    <a:pt x="128" y="277"/>
                    <a:pt x="102" y="247"/>
                  </a:cubicBezTo>
                  <a:cubicBezTo>
                    <a:pt x="86" y="246"/>
                    <a:pt x="63" y="235"/>
                    <a:pt x="37" y="232"/>
                  </a:cubicBezTo>
                  <a:cubicBezTo>
                    <a:pt x="21" y="229"/>
                    <a:pt x="3" y="230"/>
                    <a:pt x="1" y="212"/>
                  </a:cubicBezTo>
                  <a:cubicBezTo>
                    <a:pt x="0" y="205"/>
                    <a:pt x="7" y="186"/>
                    <a:pt x="13" y="177"/>
                  </a:cubicBezTo>
                  <a:cubicBezTo>
                    <a:pt x="24" y="159"/>
                    <a:pt x="48" y="145"/>
                    <a:pt x="51" y="126"/>
                  </a:cubicBezTo>
                  <a:cubicBezTo>
                    <a:pt x="52" y="98"/>
                    <a:pt x="41" y="63"/>
                    <a:pt x="50" y="32"/>
                  </a:cubicBezTo>
                  <a:cubicBezTo>
                    <a:pt x="75" y="0"/>
                    <a:pt x="102" y="37"/>
                    <a:pt x="143" y="44"/>
                  </a:cubicBezTo>
                  <a:cubicBezTo>
                    <a:pt x="163" y="48"/>
                    <a:pt x="181" y="30"/>
                    <a:pt x="201" y="23"/>
                  </a:cubicBezTo>
                  <a:cubicBezTo>
                    <a:pt x="217" y="17"/>
                    <a:pt x="267" y="9"/>
                    <a:pt x="271" y="39"/>
                  </a:cubicBezTo>
                  <a:cubicBezTo>
                    <a:pt x="273" y="60"/>
                    <a:pt x="250" y="106"/>
                    <a:pt x="262" y="128"/>
                  </a:cubicBezTo>
                  <a:cubicBezTo>
                    <a:pt x="276" y="153"/>
                    <a:pt x="314" y="152"/>
                    <a:pt x="318" y="177"/>
                  </a:cubicBezTo>
                  <a:cubicBezTo>
                    <a:pt x="319" y="181"/>
                    <a:pt x="315" y="203"/>
                    <a:pt x="308" y="212"/>
                  </a:cubicBezTo>
                  <a:cubicBezTo>
                    <a:pt x="294" y="228"/>
                    <a:pt x="266" y="226"/>
                    <a:pt x="244" y="237"/>
                  </a:cubicBezTo>
                  <a:cubicBezTo>
                    <a:pt x="212" y="253"/>
                    <a:pt x="213" y="307"/>
                    <a:pt x="187" y="333"/>
                  </a:cubicBezTo>
                  <a:close/>
                  <a:moveTo>
                    <a:pt x="148" y="63"/>
                  </a:moveTo>
                  <a:cubicBezTo>
                    <a:pt x="121" y="55"/>
                    <a:pt x="100" y="37"/>
                    <a:pt x="71" y="37"/>
                  </a:cubicBezTo>
                  <a:cubicBezTo>
                    <a:pt x="55" y="65"/>
                    <a:pt x="65" y="102"/>
                    <a:pt x="65" y="135"/>
                  </a:cubicBezTo>
                  <a:cubicBezTo>
                    <a:pt x="55" y="143"/>
                    <a:pt x="49" y="156"/>
                    <a:pt x="44" y="170"/>
                  </a:cubicBezTo>
                  <a:cubicBezTo>
                    <a:pt x="30" y="176"/>
                    <a:pt x="19" y="194"/>
                    <a:pt x="20" y="209"/>
                  </a:cubicBezTo>
                  <a:cubicBezTo>
                    <a:pt x="37" y="215"/>
                    <a:pt x="54" y="221"/>
                    <a:pt x="69" y="225"/>
                  </a:cubicBezTo>
                  <a:cubicBezTo>
                    <a:pt x="85" y="229"/>
                    <a:pt x="103" y="228"/>
                    <a:pt x="113" y="235"/>
                  </a:cubicBezTo>
                  <a:cubicBezTo>
                    <a:pt x="126" y="245"/>
                    <a:pt x="127" y="266"/>
                    <a:pt x="136" y="281"/>
                  </a:cubicBezTo>
                  <a:cubicBezTo>
                    <a:pt x="146" y="298"/>
                    <a:pt x="158" y="309"/>
                    <a:pt x="174" y="318"/>
                  </a:cubicBezTo>
                  <a:cubicBezTo>
                    <a:pt x="200" y="298"/>
                    <a:pt x="201" y="253"/>
                    <a:pt x="223" y="230"/>
                  </a:cubicBezTo>
                  <a:cubicBezTo>
                    <a:pt x="237" y="226"/>
                    <a:pt x="239" y="218"/>
                    <a:pt x="253" y="214"/>
                  </a:cubicBezTo>
                  <a:cubicBezTo>
                    <a:pt x="270" y="209"/>
                    <a:pt x="301" y="210"/>
                    <a:pt x="300" y="186"/>
                  </a:cubicBezTo>
                  <a:cubicBezTo>
                    <a:pt x="300" y="161"/>
                    <a:pt x="256" y="159"/>
                    <a:pt x="246" y="135"/>
                  </a:cubicBezTo>
                  <a:cubicBezTo>
                    <a:pt x="232" y="101"/>
                    <a:pt x="257" y="84"/>
                    <a:pt x="253" y="42"/>
                  </a:cubicBezTo>
                  <a:cubicBezTo>
                    <a:pt x="217" y="21"/>
                    <a:pt x="189" y="58"/>
                    <a:pt x="14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1"/>
            <p:cNvSpPr>
              <a:spLocks noEditPoints="1"/>
            </p:cNvSpPr>
            <p:nvPr/>
          </p:nvSpPr>
          <p:spPr bwMode="auto">
            <a:xfrm>
              <a:off x="6873875" y="4524375"/>
              <a:ext cx="149225" cy="149225"/>
            </a:xfrm>
            <a:custGeom>
              <a:avLst/>
              <a:gdLst>
                <a:gd name="T0" fmla="*/ 180 w 230"/>
                <a:gd name="T1" fmla="*/ 5 h 231"/>
                <a:gd name="T2" fmla="*/ 183 w 230"/>
                <a:gd name="T3" fmla="*/ 70 h 231"/>
                <a:gd name="T4" fmla="*/ 222 w 230"/>
                <a:gd name="T5" fmla="*/ 108 h 231"/>
                <a:gd name="T6" fmla="*/ 209 w 230"/>
                <a:gd name="T7" fmla="*/ 143 h 231"/>
                <a:gd name="T8" fmla="*/ 145 w 230"/>
                <a:gd name="T9" fmla="*/ 219 h 231"/>
                <a:gd name="T10" fmla="*/ 87 w 230"/>
                <a:gd name="T11" fmla="*/ 154 h 231"/>
                <a:gd name="T12" fmla="*/ 6 w 230"/>
                <a:gd name="T13" fmla="*/ 147 h 231"/>
                <a:gd name="T14" fmla="*/ 23 w 230"/>
                <a:gd name="T15" fmla="*/ 91 h 231"/>
                <a:gd name="T16" fmla="*/ 32 w 230"/>
                <a:gd name="T17" fmla="*/ 8 h 231"/>
                <a:gd name="T18" fmla="*/ 57 w 230"/>
                <a:gd name="T19" fmla="*/ 3 h 231"/>
                <a:gd name="T20" fmla="*/ 162 w 230"/>
                <a:gd name="T21" fmla="*/ 1 h 231"/>
                <a:gd name="T22" fmla="*/ 180 w 230"/>
                <a:gd name="T23" fmla="*/ 5 h 231"/>
                <a:gd name="T24" fmla="*/ 48 w 230"/>
                <a:gd name="T25" fmla="*/ 24 h 231"/>
                <a:gd name="T26" fmla="*/ 66 w 230"/>
                <a:gd name="T27" fmla="*/ 73 h 231"/>
                <a:gd name="T28" fmla="*/ 23 w 230"/>
                <a:gd name="T29" fmla="*/ 135 h 231"/>
                <a:gd name="T30" fmla="*/ 94 w 230"/>
                <a:gd name="T31" fmla="*/ 138 h 231"/>
                <a:gd name="T32" fmla="*/ 134 w 230"/>
                <a:gd name="T33" fmla="*/ 199 h 231"/>
                <a:gd name="T34" fmla="*/ 202 w 230"/>
                <a:gd name="T35" fmla="*/ 129 h 231"/>
                <a:gd name="T36" fmla="*/ 167 w 230"/>
                <a:gd name="T37" fmla="*/ 85 h 231"/>
                <a:gd name="T38" fmla="*/ 167 w 230"/>
                <a:gd name="T39" fmla="*/ 22 h 231"/>
                <a:gd name="T40" fmla="*/ 99 w 230"/>
                <a:gd name="T41" fmla="*/ 47 h 231"/>
                <a:gd name="T42" fmla="*/ 48 w 230"/>
                <a:gd name="T43" fmla="*/ 2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0" h="231">
                  <a:moveTo>
                    <a:pt x="180" y="5"/>
                  </a:moveTo>
                  <a:cubicBezTo>
                    <a:pt x="190" y="26"/>
                    <a:pt x="180" y="49"/>
                    <a:pt x="183" y="70"/>
                  </a:cubicBezTo>
                  <a:cubicBezTo>
                    <a:pt x="186" y="90"/>
                    <a:pt x="203" y="99"/>
                    <a:pt x="222" y="108"/>
                  </a:cubicBezTo>
                  <a:cubicBezTo>
                    <a:pt x="230" y="121"/>
                    <a:pt x="221" y="136"/>
                    <a:pt x="209" y="143"/>
                  </a:cubicBezTo>
                  <a:cubicBezTo>
                    <a:pt x="162" y="137"/>
                    <a:pt x="156" y="184"/>
                    <a:pt x="145" y="219"/>
                  </a:cubicBezTo>
                  <a:cubicBezTo>
                    <a:pt x="104" y="231"/>
                    <a:pt x="107" y="168"/>
                    <a:pt x="87" y="154"/>
                  </a:cubicBezTo>
                  <a:cubicBezTo>
                    <a:pt x="64" y="139"/>
                    <a:pt x="33" y="165"/>
                    <a:pt x="6" y="147"/>
                  </a:cubicBezTo>
                  <a:cubicBezTo>
                    <a:pt x="0" y="119"/>
                    <a:pt x="16" y="110"/>
                    <a:pt x="23" y="91"/>
                  </a:cubicBezTo>
                  <a:cubicBezTo>
                    <a:pt x="74" y="75"/>
                    <a:pt x="14" y="41"/>
                    <a:pt x="32" y="8"/>
                  </a:cubicBezTo>
                  <a:cubicBezTo>
                    <a:pt x="42" y="5"/>
                    <a:pt x="47" y="7"/>
                    <a:pt x="57" y="3"/>
                  </a:cubicBezTo>
                  <a:cubicBezTo>
                    <a:pt x="84" y="38"/>
                    <a:pt x="129" y="22"/>
                    <a:pt x="162" y="1"/>
                  </a:cubicBezTo>
                  <a:cubicBezTo>
                    <a:pt x="170" y="0"/>
                    <a:pt x="173" y="4"/>
                    <a:pt x="180" y="5"/>
                  </a:cubicBezTo>
                  <a:close/>
                  <a:moveTo>
                    <a:pt x="48" y="24"/>
                  </a:moveTo>
                  <a:cubicBezTo>
                    <a:pt x="49" y="50"/>
                    <a:pt x="69" y="51"/>
                    <a:pt x="66" y="73"/>
                  </a:cubicBezTo>
                  <a:cubicBezTo>
                    <a:pt x="62" y="98"/>
                    <a:pt x="17" y="102"/>
                    <a:pt x="23" y="135"/>
                  </a:cubicBezTo>
                  <a:cubicBezTo>
                    <a:pt x="47" y="136"/>
                    <a:pt x="68" y="133"/>
                    <a:pt x="94" y="138"/>
                  </a:cubicBezTo>
                  <a:cubicBezTo>
                    <a:pt x="117" y="149"/>
                    <a:pt x="105" y="194"/>
                    <a:pt x="134" y="199"/>
                  </a:cubicBezTo>
                  <a:cubicBezTo>
                    <a:pt x="147" y="165"/>
                    <a:pt x="154" y="116"/>
                    <a:pt x="202" y="129"/>
                  </a:cubicBezTo>
                  <a:cubicBezTo>
                    <a:pt x="197" y="109"/>
                    <a:pt x="173" y="107"/>
                    <a:pt x="167" y="85"/>
                  </a:cubicBezTo>
                  <a:cubicBezTo>
                    <a:pt x="162" y="65"/>
                    <a:pt x="175" y="45"/>
                    <a:pt x="167" y="22"/>
                  </a:cubicBezTo>
                  <a:cubicBezTo>
                    <a:pt x="142" y="24"/>
                    <a:pt x="125" y="38"/>
                    <a:pt x="99" y="47"/>
                  </a:cubicBezTo>
                  <a:cubicBezTo>
                    <a:pt x="82" y="40"/>
                    <a:pt x="62" y="28"/>
                    <a:pt x="4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 noEditPoints="1"/>
            </p:cNvSpPr>
            <p:nvPr/>
          </p:nvSpPr>
          <p:spPr bwMode="auto">
            <a:xfrm>
              <a:off x="7759700" y="4643438"/>
              <a:ext cx="36513" cy="39688"/>
            </a:xfrm>
            <a:custGeom>
              <a:avLst/>
              <a:gdLst>
                <a:gd name="T0" fmla="*/ 44 w 57"/>
                <a:gd name="T1" fmla="*/ 3 h 61"/>
                <a:gd name="T2" fmla="*/ 42 w 57"/>
                <a:gd name="T3" fmla="*/ 57 h 61"/>
                <a:gd name="T4" fmla="*/ 27 w 57"/>
                <a:gd name="T5" fmla="*/ 61 h 61"/>
                <a:gd name="T6" fmla="*/ 7 w 57"/>
                <a:gd name="T7" fmla="*/ 15 h 61"/>
                <a:gd name="T8" fmla="*/ 44 w 57"/>
                <a:gd name="T9" fmla="*/ 3 h 61"/>
                <a:gd name="T10" fmla="*/ 27 w 57"/>
                <a:gd name="T11" fmla="*/ 42 h 61"/>
                <a:gd name="T12" fmla="*/ 39 w 57"/>
                <a:gd name="T13" fmla="*/ 38 h 61"/>
                <a:gd name="T14" fmla="*/ 27 w 57"/>
                <a:gd name="T15" fmla="*/ 4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61">
                  <a:moveTo>
                    <a:pt x="44" y="3"/>
                  </a:moveTo>
                  <a:cubicBezTo>
                    <a:pt x="56" y="17"/>
                    <a:pt x="57" y="47"/>
                    <a:pt x="42" y="57"/>
                  </a:cubicBezTo>
                  <a:cubicBezTo>
                    <a:pt x="41" y="58"/>
                    <a:pt x="29" y="61"/>
                    <a:pt x="27" y="61"/>
                  </a:cubicBezTo>
                  <a:cubicBezTo>
                    <a:pt x="12" y="58"/>
                    <a:pt x="0" y="32"/>
                    <a:pt x="7" y="15"/>
                  </a:cubicBezTo>
                  <a:cubicBezTo>
                    <a:pt x="14" y="0"/>
                    <a:pt x="28" y="7"/>
                    <a:pt x="44" y="3"/>
                  </a:cubicBezTo>
                  <a:close/>
                  <a:moveTo>
                    <a:pt x="27" y="42"/>
                  </a:moveTo>
                  <a:cubicBezTo>
                    <a:pt x="32" y="42"/>
                    <a:pt x="35" y="39"/>
                    <a:pt x="39" y="38"/>
                  </a:cubicBezTo>
                  <a:cubicBezTo>
                    <a:pt x="44" y="6"/>
                    <a:pt x="10" y="26"/>
                    <a:pt x="27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33"/>
            <p:cNvSpPr>
              <a:spLocks noEditPoints="1"/>
            </p:cNvSpPr>
            <p:nvPr/>
          </p:nvSpPr>
          <p:spPr bwMode="auto">
            <a:xfrm>
              <a:off x="7770813" y="4702175"/>
              <a:ext cx="46038" cy="52388"/>
            </a:xfrm>
            <a:custGeom>
              <a:avLst/>
              <a:gdLst>
                <a:gd name="T0" fmla="*/ 0 w 72"/>
                <a:gd name="T1" fmla="*/ 37 h 81"/>
                <a:gd name="T2" fmla="*/ 47 w 72"/>
                <a:gd name="T3" fmla="*/ 72 h 81"/>
                <a:gd name="T4" fmla="*/ 14 w 72"/>
                <a:gd name="T5" fmla="*/ 75 h 81"/>
                <a:gd name="T6" fmla="*/ 0 w 72"/>
                <a:gd name="T7" fmla="*/ 37 h 81"/>
                <a:gd name="T8" fmla="*/ 37 w 72"/>
                <a:gd name="T9" fmla="*/ 58 h 81"/>
                <a:gd name="T10" fmla="*/ 23 w 72"/>
                <a:gd name="T11" fmla="*/ 40 h 81"/>
                <a:gd name="T12" fmla="*/ 37 w 72"/>
                <a:gd name="T13" fmla="*/ 5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81">
                  <a:moveTo>
                    <a:pt x="0" y="37"/>
                  </a:moveTo>
                  <a:cubicBezTo>
                    <a:pt x="19" y="0"/>
                    <a:pt x="72" y="39"/>
                    <a:pt x="47" y="72"/>
                  </a:cubicBezTo>
                  <a:cubicBezTo>
                    <a:pt x="41" y="81"/>
                    <a:pt x="29" y="77"/>
                    <a:pt x="14" y="75"/>
                  </a:cubicBezTo>
                  <a:cubicBezTo>
                    <a:pt x="4" y="68"/>
                    <a:pt x="0" y="48"/>
                    <a:pt x="0" y="37"/>
                  </a:cubicBezTo>
                  <a:close/>
                  <a:moveTo>
                    <a:pt x="37" y="58"/>
                  </a:moveTo>
                  <a:cubicBezTo>
                    <a:pt x="37" y="47"/>
                    <a:pt x="28" y="45"/>
                    <a:pt x="23" y="40"/>
                  </a:cubicBezTo>
                  <a:cubicBezTo>
                    <a:pt x="8" y="47"/>
                    <a:pt x="24" y="69"/>
                    <a:pt x="37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34"/>
            <p:cNvSpPr/>
            <p:nvPr/>
          </p:nvSpPr>
          <p:spPr bwMode="auto">
            <a:xfrm>
              <a:off x="7518400" y="4743450"/>
              <a:ext cx="28575" cy="19050"/>
            </a:xfrm>
            <a:custGeom>
              <a:avLst/>
              <a:gdLst>
                <a:gd name="T0" fmla="*/ 45 w 45"/>
                <a:gd name="T1" fmla="*/ 13 h 29"/>
                <a:gd name="T2" fmla="*/ 45 w 45"/>
                <a:gd name="T3" fmla="*/ 17 h 29"/>
                <a:gd name="T4" fmla="*/ 7 w 45"/>
                <a:gd name="T5" fmla="*/ 24 h 29"/>
                <a:gd name="T6" fmla="*/ 2 w 45"/>
                <a:gd name="T7" fmla="*/ 11 h 29"/>
                <a:gd name="T8" fmla="*/ 45 w 45"/>
                <a:gd name="T9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9">
                  <a:moveTo>
                    <a:pt x="45" y="13"/>
                  </a:moveTo>
                  <a:cubicBezTo>
                    <a:pt x="45" y="14"/>
                    <a:pt x="45" y="15"/>
                    <a:pt x="45" y="17"/>
                  </a:cubicBezTo>
                  <a:cubicBezTo>
                    <a:pt x="38" y="29"/>
                    <a:pt x="15" y="20"/>
                    <a:pt x="7" y="24"/>
                  </a:cubicBezTo>
                  <a:cubicBezTo>
                    <a:pt x="4" y="20"/>
                    <a:pt x="0" y="18"/>
                    <a:pt x="2" y="11"/>
                  </a:cubicBezTo>
                  <a:cubicBezTo>
                    <a:pt x="15" y="0"/>
                    <a:pt x="32" y="15"/>
                    <a:pt x="4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35"/>
            <p:cNvSpPr/>
            <p:nvPr/>
          </p:nvSpPr>
          <p:spPr bwMode="auto">
            <a:xfrm>
              <a:off x="7564438" y="4735513"/>
              <a:ext cx="20638" cy="34925"/>
            </a:xfrm>
            <a:custGeom>
              <a:avLst/>
              <a:gdLst>
                <a:gd name="T0" fmla="*/ 15 w 33"/>
                <a:gd name="T1" fmla="*/ 55 h 55"/>
                <a:gd name="T2" fmla="*/ 1 w 33"/>
                <a:gd name="T3" fmla="*/ 29 h 55"/>
                <a:gd name="T4" fmla="*/ 15 w 33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55">
                  <a:moveTo>
                    <a:pt x="15" y="55"/>
                  </a:moveTo>
                  <a:cubicBezTo>
                    <a:pt x="12" y="46"/>
                    <a:pt x="0" y="37"/>
                    <a:pt x="1" y="29"/>
                  </a:cubicBezTo>
                  <a:cubicBezTo>
                    <a:pt x="3" y="0"/>
                    <a:pt x="33" y="41"/>
                    <a:pt x="15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36"/>
            <p:cNvSpPr/>
            <p:nvPr/>
          </p:nvSpPr>
          <p:spPr bwMode="auto">
            <a:xfrm>
              <a:off x="7485063" y="4756150"/>
              <a:ext cx="17463" cy="17463"/>
            </a:xfrm>
            <a:custGeom>
              <a:avLst/>
              <a:gdLst>
                <a:gd name="T0" fmla="*/ 28 w 28"/>
                <a:gd name="T1" fmla="*/ 2 h 27"/>
                <a:gd name="T2" fmla="*/ 0 w 28"/>
                <a:gd name="T3" fmla="*/ 14 h 27"/>
                <a:gd name="T4" fmla="*/ 28 w 28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7">
                  <a:moveTo>
                    <a:pt x="28" y="2"/>
                  </a:moveTo>
                  <a:cubicBezTo>
                    <a:pt x="28" y="14"/>
                    <a:pt x="8" y="27"/>
                    <a:pt x="0" y="14"/>
                  </a:cubicBezTo>
                  <a:cubicBezTo>
                    <a:pt x="1" y="1"/>
                    <a:pt x="16" y="0"/>
                    <a:pt x="2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37"/>
            <p:cNvSpPr/>
            <p:nvPr/>
          </p:nvSpPr>
          <p:spPr bwMode="auto">
            <a:xfrm>
              <a:off x="7445375" y="4765675"/>
              <a:ext cx="22225" cy="17463"/>
            </a:xfrm>
            <a:custGeom>
              <a:avLst/>
              <a:gdLst>
                <a:gd name="T0" fmla="*/ 33 w 33"/>
                <a:gd name="T1" fmla="*/ 3 h 26"/>
                <a:gd name="T2" fmla="*/ 0 w 33"/>
                <a:gd name="T3" fmla="*/ 19 h 26"/>
                <a:gd name="T4" fmla="*/ 33 w 33"/>
                <a:gd name="T5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6">
                  <a:moveTo>
                    <a:pt x="33" y="3"/>
                  </a:moveTo>
                  <a:cubicBezTo>
                    <a:pt x="28" y="16"/>
                    <a:pt x="16" y="26"/>
                    <a:pt x="0" y="19"/>
                  </a:cubicBezTo>
                  <a:cubicBezTo>
                    <a:pt x="0" y="4"/>
                    <a:pt x="20" y="0"/>
                    <a:pt x="3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38"/>
            <p:cNvSpPr/>
            <p:nvPr/>
          </p:nvSpPr>
          <p:spPr bwMode="auto">
            <a:xfrm>
              <a:off x="7397750" y="4768850"/>
              <a:ext cx="26988" cy="17463"/>
            </a:xfrm>
            <a:custGeom>
              <a:avLst/>
              <a:gdLst>
                <a:gd name="T0" fmla="*/ 43 w 43"/>
                <a:gd name="T1" fmla="*/ 16 h 26"/>
                <a:gd name="T2" fmla="*/ 3 w 43"/>
                <a:gd name="T3" fmla="*/ 23 h 26"/>
                <a:gd name="T4" fmla="*/ 43 w 43"/>
                <a:gd name="T5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26">
                  <a:moveTo>
                    <a:pt x="43" y="16"/>
                  </a:moveTo>
                  <a:cubicBezTo>
                    <a:pt x="32" y="15"/>
                    <a:pt x="15" y="26"/>
                    <a:pt x="3" y="23"/>
                  </a:cubicBezTo>
                  <a:cubicBezTo>
                    <a:pt x="0" y="0"/>
                    <a:pt x="38" y="0"/>
                    <a:pt x="43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39"/>
            <p:cNvSpPr/>
            <p:nvPr/>
          </p:nvSpPr>
          <p:spPr bwMode="auto">
            <a:xfrm>
              <a:off x="7408863" y="4776788"/>
              <a:ext cx="144463" cy="33338"/>
            </a:xfrm>
            <a:custGeom>
              <a:avLst/>
              <a:gdLst>
                <a:gd name="T0" fmla="*/ 0 w 223"/>
                <a:gd name="T1" fmla="*/ 46 h 50"/>
                <a:gd name="T2" fmla="*/ 36 w 223"/>
                <a:gd name="T3" fmla="*/ 23 h 50"/>
                <a:gd name="T4" fmla="*/ 214 w 223"/>
                <a:gd name="T5" fmla="*/ 0 h 50"/>
                <a:gd name="T6" fmla="*/ 216 w 223"/>
                <a:gd name="T7" fmla="*/ 16 h 50"/>
                <a:gd name="T8" fmla="*/ 183 w 223"/>
                <a:gd name="T9" fmla="*/ 25 h 50"/>
                <a:gd name="T10" fmla="*/ 95 w 223"/>
                <a:gd name="T11" fmla="*/ 28 h 50"/>
                <a:gd name="T12" fmla="*/ 0 w 223"/>
                <a:gd name="T1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50">
                  <a:moveTo>
                    <a:pt x="0" y="46"/>
                  </a:moveTo>
                  <a:cubicBezTo>
                    <a:pt x="4" y="30"/>
                    <a:pt x="25" y="32"/>
                    <a:pt x="36" y="23"/>
                  </a:cubicBezTo>
                  <a:cubicBezTo>
                    <a:pt x="95" y="13"/>
                    <a:pt x="159" y="7"/>
                    <a:pt x="214" y="0"/>
                  </a:cubicBezTo>
                  <a:cubicBezTo>
                    <a:pt x="223" y="0"/>
                    <a:pt x="221" y="19"/>
                    <a:pt x="216" y="16"/>
                  </a:cubicBezTo>
                  <a:cubicBezTo>
                    <a:pt x="215" y="24"/>
                    <a:pt x="188" y="16"/>
                    <a:pt x="183" y="25"/>
                  </a:cubicBezTo>
                  <a:cubicBezTo>
                    <a:pt x="161" y="20"/>
                    <a:pt x="121" y="23"/>
                    <a:pt x="95" y="28"/>
                  </a:cubicBezTo>
                  <a:cubicBezTo>
                    <a:pt x="62" y="35"/>
                    <a:pt x="31" y="50"/>
                    <a:pt x="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40"/>
            <p:cNvSpPr/>
            <p:nvPr/>
          </p:nvSpPr>
          <p:spPr bwMode="auto">
            <a:xfrm>
              <a:off x="7569200" y="4776788"/>
              <a:ext cx="17463" cy="22225"/>
            </a:xfrm>
            <a:custGeom>
              <a:avLst/>
              <a:gdLst>
                <a:gd name="T0" fmla="*/ 10 w 26"/>
                <a:gd name="T1" fmla="*/ 0 h 33"/>
                <a:gd name="T2" fmla="*/ 19 w 26"/>
                <a:gd name="T3" fmla="*/ 0 h 33"/>
                <a:gd name="T4" fmla="*/ 22 w 26"/>
                <a:gd name="T5" fmla="*/ 30 h 33"/>
                <a:gd name="T6" fmla="*/ 14 w 26"/>
                <a:gd name="T7" fmla="*/ 32 h 33"/>
                <a:gd name="T8" fmla="*/ 10 w 2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3">
                  <a:moveTo>
                    <a:pt x="10" y="0"/>
                  </a:moveTo>
                  <a:cubicBezTo>
                    <a:pt x="14" y="4"/>
                    <a:pt x="15" y="1"/>
                    <a:pt x="19" y="0"/>
                  </a:cubicBezTo>
                  <a:cubicBezTo>
                    <a:pt x="26" y="8"/>
                    <a:pt x="21" y="16"/>
                    <a:pt x="22" y="30"/>
                  </a:cubicBezTo>
                  <a:cubicBezTo>
                    <a:pt x="18" y="29"/>
                    <a:pt x="19" y="33"/>
                    <a:pt x="14" y="32"/>
                  </a:cubicBezTo>
                  <a:cubicBezTo>
                    <a:pt x="10" y="21"/>
                    <a:pt x="0" y="11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41"/>
            <p:cNvSpPr/>
            <p:nvPr/>
          </p:nvSpPr>
          <p:spPr bwMode="auto">
            <a:xfrm>
              <a:off x="7372350" y="4783138"/>
              <a:ext cx="19050" cy="17463"/>
            </a:xfrm>
            <a:custGeom>
              <a:avLst/>
              <a:gdLst>
                <a:gd name="T0" fmla="*/ 16 w 28"/>
                <a:gd name="T1" fmla="*/ 28 h 28"/>
                <a:gd name="T2" fmla="*/ 11 w 28"/>
                <a:gd name="T3" fmla="*/ 0 h 28"/>
                <a:gd name="T4" fmla="*/ 16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16" y="28"/>
                  </a:moveTo>
                  <a:cubicBezTo>
                    <a:pt x="3" y="23"/>
                    <a:pt x="0" y="7"/>
                    <a:pt x="11" y="0"/>
                  </a:cubicBezTo>
                  <a:cubicBezTo>
                    <a:pt x="21" y="4"/>
                    <a:pt x="28" y="20"/>
                    <a:pt x="1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42"/>
            <p:cNvSpPr/>
            <p:nvPr/>
          </p:nvSpPr>
          <p:spPr bwMode="auto">
            <a:xfrm>
              <a:off x="7419975" y="4799013"/>
              <a:ext cx="134938" cy="42863"/>
            </a:xfrm>
            <a:custGeom>
              <a:avLst/>
              <a:gdLst>
                <a:gd name="T0" fmla="*/ 205 w 211"/>
                <a:gd name="T1" fmla="*/ 1 h 66"/>
                <a:gd name="T2" fmla="*/ 204 w 211"/>
                <a:gd name="T3" fmla="*/ 23 h 66"/>
                <a:gd name="T4" fmla="*/ 190 w 211"/>
                <a:gd name="T5" fmla="*/ 22 h 66"/>
                <a:gd name="T6" fmla="*/ 62 w 211"/>
                <a:gd name="T7" fmla="*/ 50 h 66"/>
                <a:gd name="T8" fmla="*/ 0 w 211"/>
                <a:gd name="T9" fmla="*/ 53 h 66"/>
                <a:gd name="T10" fmla="*/ 25 w 211"/>
                <a:gd name="T11" fmla="*/ 41 h 66"/>
                <a:gd name="T12" fmla="*/ 74 w 211"/>
                <a:gd name="T13" fmla="*/ 27 h 66"/>
                <a:gd name="T14" fmla="*/ 190 w 211"/>
                <a:gd name="T15" fmla="*/ 4 h 66"/>
                <a:gd name="T16" fmla="*/ 205 w 211"/>
                <a:gd name="T17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66">
                  <a:moveTo>
                    <a:pt x="205" y="1"/>
                  </a:moveTo>
                  <a:cubicBezTo>
                    <a:pt x="211" y="10"/>
                    <a:pt x="210" y="16"/>
                    <a:pt x="204" y="23"/>
                  </a:cubicBezTo>
                  <a:cubicBezTo>
                    <a:pt x="197" y="25"/>
                    <a:pt x="195" y="21"/>
                    <a:pt x="190" y="22"/>
                  </a:cubicBezTo>
                  <a:cubicBezTo>
                    <a:pt x="148" y="35"/>
                    <a:pt x="101" y="38"/>
                    <a:pt x="62" y="50"/>
                  </a:cubicBezTo>
                  <a:cubicBezTo>
                    <a:pt x="37" y="49"/>
                    <a:pt x="18" y="66"/>
                    <a:pt x="0" y="53"/>
                  </a:cubicBezTo>
                  <a:cubicBezTo>
                    <a:pt x="2" y="39"/>
                    <a:pt x="16" y="43"/>
                    <a:pt x="25" y="41"/>
                  </a:cubicBezTo>
                  <a:cubicBezTo>
                    <a:pt x="40" y="38"/>
                    <a:pt x="56" y="31"/>
                    <a:pt x="74" y="27"/>
                  </a:cubicBezTo>
                  <a:cubicBezTo>
                    <a:pt x="114" y="19"/>
                    <a:pt x="156" y="15"/>
                    <a:pt x="190" y="4"/>
                  </a:cubicBezTo>
                  <a:cubicBezTo>
                    <a:pt x="195" y="3"/>
                    <a:pt x="199" y="0"/>
                    <a:pt x="2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43"/>
            <p:cNvSpPr/>
            <p:nvPr/>
          </p:nvSpPr>
          <p:spPr bwMode="auto">
            <a:xfrm>
              <a:off x="7570788" y="4800600"/>
              <a:ext cx="20638" cy="26988"/>
            </a:xfrm>
            <a:custGeom>
              <a:avLst/>
              <a:gdLst>
                <a:gd name="T0" fmla="*/ 23 w 31"/>
                <a:gd name="T1" fmla="*/ 43 h 43"/>
                <a:gd name="T2" fmla="*/ 14 w 31"/>
                <a:gd name="T3" fmla="*/ 43 h 43"/>
                <a:gd name="T4" fmla="*/ 28 w 31"/>
                <a:gd name="T5" fmla="*/ 18 h 43"/>
                <a:gd name="T6" fmla="*/ 23 w 31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43">
                  <a:moveTo>
                    <a:pt x="23" y="43"/>
                  </a:moveTo>
                  <a:cubicBezTo>
                    <a:pt x="18" y="41"/>
                    <a:pt x="20" y="41"/>
                    <a:pt x="14" y="43"/>
                  </a:cubicBezTo>
                  <a:cubicBezTo>
                    <a:pt x="0" y="31"/>
                    <a:pt x="10" y="0"/>
                    <a:pt x="28" y="18"/>
                  </a:cubicBezTo>
                  <a:cubicBezTo>
                    <a:pt x="31" y="28"/>
                    <a:pt x="28" y="35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 noEditPoints="1"/>
            </p:cNvSpPr>
            <p:nvPr/>
          </p:nvSpPr>
          <p:spPr bwMode="auto">
            <a:xfrm>
              <a:off x="7112000" y="4799013"/>
              <a:ext cx="46038" cy="57150"/>
            </a:xfrm>
            <a:custGeom>
              <a:avLst/>
              <a:gdLst>
                <a:gd name="T0" fmla="*/ 23 w 70"/>
                <a:gd name="T1" fmla="*/ 17 h 87"/>
                <a:gd name="T2" fmla="*/ 19 w 70"/>
                <a:gd name="T3" fmla="*/ 72 h 87"/>
                <a:gd name="T4" fmla="*/ 23 w 70"/>
                <a:gd name="T5" fmla="*/ 17 h 87"/>
                <a:gd name="T6" fmla="*/ 21 w 70"/>
                <a:gd name="T7" fmla="*/ 51 h 87"/>
                <a:gd name="T8" fmla="*/ 42 w 70"/>
                <a:gd name="T9" fmla="*/ 52 h 87"/>
                <a:gd name="T10" fmla="*/ 33 w 70"/>
                <a:gd name="T11" fmla="*/ 31 h 87"/>
                <a:gd name="T12" fmla="*/ 21 w 70"/>
                <a:gd name="T13" fmla="*/ 5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7">
                  <a:moveTo>
                    <a:pt x="23" y="17"/>
                  </a:moveTo>
                  <a:cubicBezTo>
                    <a:pt x="70" y="0"/>
                    <a:pt x="67" y="87"/>
                    <a:pt x="19" y="72"/>
                  </a:cubicBezTo>
                  <a:cubicBezTo>
                    <a:pt x="2" y="59"/>
                    <a:pt x="0" y="26"/>
                    <a:pt x="23" y="17"/>
                  </a:cubicBezTo>
                  <a:close/>
                  <a:moveTo>
                    <a:pt x="21" y="51"/>
                  </a:moveTo>
                  <a:cubicBezTo>
                    <a:pt x="25" y="55"/>
                    <a:pt x="36" y="55"/>
                    <a:pt x="42" y="52"/>
                  </a:cubicBezTo>
                  <a:cubicBezTo>
                    <a:pt x="45" y="41"/>
                    <a:pt x="40" y="37"/>
                    <a:pt x="33" y="31"/>
                  </a:cubicBezTo>
                  <a:cubicBezTo>
                    <a:pt x="26" y="37"/>
                    <a:pt x="20" y="42"/>
                    <a:pt x="21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45"/>
            <p:cNvSpPr/>
            <p:nvPr/>
          </p:nvSpPr>
          <p:spPr bwMode="auto">
            <a:xfrm>
              <a:off x="7377113" y="4819650"/>
              <a:ext cx="17463" cy="25400"/>
            </a:xfrm>
            <a:custGeom>
              <a:avLst/>
              <a:gdLst>
                <a:gd name="T0" fmla="*/ 5 w 26"/>
                <a:gd name="T1" fmla="*/ 0 h 41"/>
                <a:gd name="T2" fmla="*/ 19 w 26"/>
                <a:gd name="T3" fmla="*/ 41 h 41"/>
                <a:gd name="T4" fmla="*/ 5 w 26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1">
                  <a:moveTo>
                    <a:pt x="5" y="0"/>
                  </a:moveTo>
                  <a:cubicBezTo>
                    <a:pt x="15" y="10"/>
                    <a:pt x="26" y="28"/>
                    <a:pt x="19" y="41"/>
                  </a:cubicBezTo>
                  <a:cubicBezTo>
                    <a:pt x="1" y="41"/>
                    <a:pt x="0" y="16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46"/>
            <p:cNvSpPr/>
            <p:nvPr/>
          </p:nvSpPr>
          <p:spPr bwMode="auto">
            <a:xfrm>
              <a:off x="7542213" y="4822825"/>
              <a:ext cx="26988" cy="12700"/>
            </a:xfrm>
            <a:custGeom>
              <a:avLst/>
              <a:gdLst>
                <a:gd name="T0" fmla="*/ 37 w 42"/>
                <a:gd name="T1" fmla="*/ 0 h 20"/>
                <a:gd name="T2" fmla="*/ 37 w 42"/>
                <a:gd name="T3" fmla="*/ 20 h 20"/>
                <a:gd name="T4" fmla="*/ 0 w 42"/>
                <a:gd name="T5" fmla="*/ 18 h 20"/>
                <a:gd name="T6" fmla="*/ 37 w 4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0">
                  <a:moveTo>
                    <a:pt x="37" y="0"/>
                  </a:moveTo>
                  <a:cubicBezTo>
                    <a:pt x="42" y="4"/>
                    <a:pt x="42" y="17"/>
                    <a:pt x="37" y="20"/>
                  </a:cubicBezTo>
                  <a:cubicBezTo>
                    <a:pt x="28" y="19"/>
                    <a:pt x="7" y="18"/>
                    <a:pt x="0" y="18"/>
                  </a:cubicBezTo>
                  <a:cubicBezTo>
                    <a:pt x="4" y="4"/>
                    <a:pt x="23" y="5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47"/>
            <p:cNvSpPr/>
            <p:nvPr/>
          </p:nvSpPr>
          <p:spPr bwMode="auto">
            <a:xfrm>
              <a:off x="7504113" y="4827588"/>
              <a:ext cx="26988" cy="17463"/>
            </a:xfrm>
            <a:custGeom>
              <a:avLst/>
              <a:gdLst>
                <a:gd name="T0" fmla="*/ 42 w 42"/>
                <a:gd name="T1" fmla="*/ 16 h 27"/>
                <a:gd name="T2" fmla="*/ 0 w 42"/>
                <a:gd name="T3" fmla="*/ 25 h 27"/>
                <a:gd name="T4" fmla="*/ 42 w 42"/>
                <a:gd name="T5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42" y="16"/>
                  </a:moveTo>
                  <a:cubicBezTo>
                    <a:pt x="37" y="27"/>
                    <a:pt x="10" y="24"/>
                    <a:pt x="0" y="25"/>
                  </a:cubicBezTo>
                  <a:cubicBezTo>
                    <a:pt x="4" y="14"/>
                    <a:pt x="37" y="0"/>
                    <a:pt x="42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48"/>
            <p:cNvSpPr/>
            <p:nvPr/>
          </p:nvSpPr>
          <p:spPr bwMode="auto">
            <a:xfrm>
              <a:off x="7461250" y="4845050"/>
              <a:ext cx="25400" cy="9525"/>
            </a:xfrm>
            <a:custGeom>
              <a:avLst/>
              <a:gdLst>
                <a:gd name="T0" fmla="*/ 35 w 39"/>
                <a:gd name="T1" fmla="*/ 0 h 16"/>
                <a:gd name="T2" fmla="*/ 35 w 39"/>
                <a:gd name="T3" fmla="*/ 16 h 16"/>
                <a:gd name="T4" fmla="*/ 0 w 39"/>
                <a:gd name="T5" fmla="*/ 12 h 16"/>
                <a:gd name="T6" fmla="*/ 35 w 3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6">
                  <a:moveTo>
                    <a:pt x="35" y="0"/>
                  </a:moveTo>
                  <a:cubicBezTo>
                    <a:pt x="39" y="4"/>
                    <a:pt x="35" y="10"/>
                    <a:pt x="35" y="16"/>
                  </a:cubicBezTo>
                  <a:cubicBezTo>
                    <a:pt x="24" y="16"/>
                    <a:pt x="8" y="16"/>
                    <a:pt x="0" y="12"/>
                  </a:cubicBezTo>
                  <a:cubicBezTo>
                    <a:pt x="4" y="0"/>
                    <a:pt x="24" y="4"/>
                    <a:pt x="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49"/>
            <p:cNvSpPr/>
            <p:nvPr/>
          </p:nvSpPr>
          <p:spPr bwMode="auto">
            <a:xfrm>
              <a:off x="7419975" y="4843463"/>
              <a:ext cx="31750" cy="19050"/>
            </a:xfrm>
            <a:custGeom>
              <a:avLst/>
              <a:gdLst>
                <a:gd name="T0" fmla="*/ 39 w 48"/>
                <a:gd name="T1" fmla="*/ 26 h 30"/>
                <a:gd name="T2" fmla="*/ 0 w 48"/>
                <a:gd name="T3" fmla="*/ 30 h 30"/>
                <a:gd name="T4" fmla="*/ 39 w 48"/>
                <a:gd name="T5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0">
                  <a:moveTo>
                    <a:pt x="39" y="26"/>
                  </a:moveTo>
                  <a:cubicBezTo>
                    <a:pt x="27" y="29"/>
                    <a:pt x="14" y="30"/>
                    <a:pt x="0" y="30"/>
                  </a:cubicBezTo>
                  <a:cubicBezTo>
                    <a:pt x="0" y="14"/>
                    <a:pt x="48" y="0"/>
                    <a:pt x="3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50"/>
            <p:cNvSpPr/>
            <p:nvPr/>
          </p:nvSpPr>
          <p:spPr bwMode="auto">
            <a:xfrm>
              <a:off x="7388225" y="4849813"/>
              <a:ext cx="19050" cy="14288"/>
            </a:xfrm>
            <a:custGeom>
              <a:avLst/>
              <a:gdLst>
                <a:gd name="T0" fmla="*/ 29 w 29"/>
                <a:gd name="T1" fmla="*/ 14 h 21"/>
                <a:gd name="T2" fmla="*/ 11 w 29"/>
                <a:gd name="T3" fmla="*/ 21 h 21"/>
                <a:gd name="T4" fmla="*/ 4 w 29"/>
                <a:gd name="T5" fmla="*/ 3 h 21"/>
                <a:gd name="T6" fmla="*/ 29 w 29"/>
                <a:gd name="T7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1">
                  <a:moveTo>
                    <a:pt x="29" y="14"/>
                  </a:moveTo>
                  <a:cubicBezTo>
                    <a:pt x="28" y="21"/>
                    <a:pt x="20" y="21"/>
                    <a:pt x="11" y="21"/>
                  </a:cubicBezTo>
                  <a:cubicBezTo>
                    <a:pt x="9" y="15"/>
                    <a:pt x="0" y="10"/>
                    <a:pt x="4" y="3"/>
                  </a:cubicBezTo>
                  <a:cubicBezTo>
                    <a:pt x="12" y="0"/>
                    <a:pt x="27" y="5"/>
                    <a:pt x="2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51"/>
            <p:cNvSpPr>
              <a:spLocks noEditPoints="1"/>
            </p:cNvSpPr>
            <p:nvPr/>
          </p:nvSpPr>
          <p:spPr bwMode="auto">
            <a:xfrm>
              <a:off x="7121525" y="4862513"/>
              <a:ext cx="60325" cy="52388"/>
            </a:xfrm>
            <a:custGeom>
              <a:avLst/>
              <a:gdLst>
                <a:gd name="T0" fmla="*/ 54 w 94"/>
                <a:gd name="T1" fmla="*/ 10 h 81"/>
                <a:gd name="T2" fmla="*/ 5 w 94"/>
                <a:gd name="T3" fmla="*/ 25 h 81"/>
                <a:gd name="T4" fmla="*/ 54 w 94"/>
                <a:gd name="T5" fmla="*/ 10 h 81"/>
                <a:gd name="T6" fmla="*/ 21 w 94"/>
                <a:gd name="T7" fmla="*/ 27 h 81"/>
                <a:gd name="T8" fmla="*/ 47 w 94"/>
                <a:gd name="T9" fmla="*/ 38 h 81"/>
                <a:gd name="T10" fmla="*/ 46 w 94"/>
                <a:gd name="T11" fmla="*/ 22 h 81"/>
                <a:gd name="T12" fmla="*/ 21 w 94"/>
                <a:gd name="T13" fmla="*/ 2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81">
                  <a:moveTo>
                    <a:pt x="54" y="10"/>
                  </a:moveTo>
                  <a:cubicBezTo>
                    <a:pt x="94" y="56"/>
                    <a:pt x="0" y="81"/>
                    <a:pt x="5" y="25"/>
                  </a:cubicBezTo>
                  <a:cubicBezTo>
                    <a:pt x="8" y="3"/>
                    <a:pt x="32" y="0"/>
                    <a:pt x="54" y="10"/>
                  </a:cubicBezTo>
                  <a:close/>
                  <a:moveTo>
                    <a:pt x="21" y="27"/>
                  </a:moveTo>
                  <a:cubicBezTo>
                    <a:pt x="23" y="42"/>
                    <a:pt x="35" y="47"/>
                    <a:pt x="47" y="38"/>
                  </a:cubicBezTo>
                  <a:cubicBezTo>
                    <a:pt x="48" y="31"/>
                    <a:pt x="47" y="26"/>
                    <a:pt x="46" y="22"/>
                  </a:cubicBezTo>
                  <a:cubicBezTo>
                    <a:pt x="34" y="20"/>
                    <a:pt x="29" y="23"/>
                    <a:pt x="21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52"/>
            <p:cNvSpPr>
              <a:spLocks noEditPoints="1"/>
            </p:cNvSpPr>
            <p:nvPr/>
          </p:nvSpPr>
          <p:spPr bwMode="auto">
            <a:xfrm>
              <a:off x="7294563" y="4676775"/>
              <a:ext cx="361950" cy="247650"/>
            </a:xfrm>
            <a:custGeom>
              <a:avLst/>
              <a:gdLst>
                <a:gd name="T0" fmla="*/ 476 w 561"/>
                <a:gd name="T1" fmla="*/ 51 h 383"/>
                <a:gd name="T2" fmla="*/ 509 w 561"/>
                <a:gd name="T3" fmla="*/ 121 h 383"/>
                <a:gd name="T4" fmla="*/ 519 w 561"/>
                <a:gd name="T5" fmla="*/ 181 h 383"/>
                <a:gd name="T6" fmla="*/ 509 w 561"/>
                <a:gd name="T7" fmla="*/ 251 h 383"/>
                <a:gd name="T8" fmla="*/ 474 w 561"/>
                <a:gd name="T9" fmla="*/ 304 h 383"/>
                <a:gd name="T10" fmla="*/ 405 w 561"/>
                <a:gd name="T11" fmla="*/ 335 h 383"/>
                <a:gd name="T12" fmla="*/ 318 w 561"/>
                <a:gd name="T13" fmla="*/ 360 h 383"/>
                <a:gd name="T14" fmla="*/ 239 w 561"/>
                <a:gd name="T15" fmla="*/ 379 h 383"/>
                <a:gd name="T16" fmla="*/ 190 w 561"/>
                <a:gd name="T17" fmla="*/ 344 h 383"/>
                <a:gd name="T18" fmla="*/ 125 w 561"/>
                <a:gd name="T19" fmla="*/ 339 h 383"/>
                <a:gd name="T20" fmla="*/ 55 w 561"/>
                <a:gd name="T21" fmla="*/ 347 h 383"/>
                <a:gd name="T22" fmla="*/ 9 w 561"/>
                <a:gd name="T23" fmla="*/ 239 h 383"/>
                <a:gd name="T24" fmla="*/ 25 w 561"/>
                <a:gd name="T25" fmla="*/ 169 h 383"/>
                <a:gd name="T26" fmla="*/ 69 w 561"/>
                <a:gd name="T27" fmla="*/ 134 h 383"/>
                <a:gd name="T28" fmla="*/ 149 w 561"/>
                <a:gd name="T29" fmla="*/ 95 h 383"/>
                <a:gd name="T30" fmla="*/ 246 w 561"/>
                <a:gd name="T31" fmla="*/ 74 h 383"/>
                <a:gd name="T32" fmla="*/ 325 w 561"/>
                <a:gd name="T33" fmla="*/ 56 h 383"/>
                <a:gd name="T34" fmla="*/ 362 w 561"/>
                <a:gd name="T35" fmla="*/ 7 h 383"/>
                <a:gd name="T36" fmla="*/ 456 w 561"/>
                <a:gd name="T37" fmla="*/ 2 h 383"/>
                <a:gd name="T38" fmla="*/ 444 w 561"/>
                <a:gd name="T39" fmla="*/ 56 h 383"/>
                <a:gd name="T40" fmla="*/ 484 w 561"/>
                <a:gd name="T41" fmla="*/ 183 h 383"/>
                <a:gd name="T42" fmla="*/ 428 w 561"/>
                <a:gd name="T43" fmla="*/ 270 h 383"/>
                <a:gd name="T44" fmla="*/ 486 w 561"/>
                <a:gd name="T45" fmla="*/ 291 h 383"/>
                <a:gd name="T46" fmla="*/ 535 w 561"/>
                <a:gd name="T47" fmla="*/ 216 h 383"/>
                <a:gd name="T48" fmla="*/ 521 w 561"/>
                <a:gd name="T49" fmla="*/ 149 h 383"/>
                <a:gd name="T50" fmla="*/ 509 w 561"/>
                <a:gd name="T51" fmla="*/ 81 h 383"/>
                <a:gd name="T52" fmla="*/ 447 w 561"/>
                <a:gd name="T53" fmla="*/ 25 h 383"/>
                <a:gd name="T54" fmla="*/ 62 w 561"/>
                <a:gd name="T55" fmla="*/ 191 h 383"/>
                <a:gd name="T56" fmla="*/ 67 w 561"/>
                <a:gd name="T57" fmla="*/ 216 h 383"/>
                <a:gd name="T58" fmla="*/ 83 w 561"/>
                <a:gd name="T59" fmla="*/ 244 h 383"/>
                <a:gd name="T60" fmla="*/ 69 w 561"/>
                <a:gd name="T61" fmla="*/ 335 h 383"/>
                <a:gd name="T62" fmla="*/ 162 w 561"/>
                <a:gd name="T63" fmla="*/ 362 h 383"/>
                <a:gd name="T64" fmla="*/ 127 w 561"/>
                <a:gd name="T65" fmla="*/ 302 h 383"/>
                <a:gd name="T66" fmla="*/ 95 w 561"/>
                <a:gd name="T67" fmla="*/ 156 h 383"/>
                <a:gd name="T68" fmla="*/ 162 w 561"/>
                <a:gd name="T69" fmla="*/ 128 h 383"/>
                <a:gd name="T70" fmla="*/ 398 w 561"/>
                <a:gd name="T71" fmla="*/ 55 h 383"/>
                <a:gd name="T72" fmla="*/ 341 w 561"/>
                <a:gd name="T73" fmla="*/ 77 h 383"/>
                <a:gd name="T74" fmla="*/ 251 w 561"/>
                <a:gd name="T75" fmla="*/ 98 h 383"/>
                <a:gd name="T76" fmla="*/ 160 w 561"/>
                <a:gd name="T77" fmla="*/ 116 h 383"/>
                <a:gd name="T78" fmla="*/ 81 w 561"/>
                <a:gd name="T79" fmla="*/ 142 h 383"/>
                <a:gd name="T80" fmla="*/ 62 w 561"/>
                <a:gd name="T81" fmla="*/ 191 h 383"/>
                <a:gd name="T82" fmla="*/ 123 w 561"/>
                <a:gd name="T83" fmla="*/ 148 h 383"/>
                <a:gd name="T84" fmla="*/ 120 w 561"/>
                <a:gd name="T85" fmla="*/ 253 h 383"/>
                <a:gd name="T86" fmla="*/ 370 w 561"/>
                <a:gd name="T87" fmla="*/ 263 h 383"/>
                <a:gd name="T88" fmla="*/ 472 w 561"/>
                <a:gd name="T89" fmla="*/ 193 h 383"/>
                <a:gd name="T90" fmla="*/ 397 w 561"/>
                <a:gd name="T91" fmla="*/ 77 h 383"/>
                <a:gd name="T92" fmla="*/ 284 w 561"/>
                <a:gd name="T93" fmla="*/ 304 h 383"/>
                <a:gd name="T94" fmla="*/ 351 w 561"/>
                <a:gd name="T95" fmla="*/ 290 h 383"/>
                <a:gd name="T96" fmla="*/ 425 w 561"/>
                <a:gd name="T97" fmla="*/ 270 h 383"/>
                <a:gd name="T98" fmla="*/ 235 w 561"/>
                <a:gd name="T99" fmla="*/ 35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1" h="383">
                  <a:moveTo>
                    <a:pt x="456" y="2"/>
                  </a:moveTo>
                  <a:cubicBezTo>
                    <a:pt x="466" y="15"/>
                    <a:pt x="466" y="38"/>
                    <a:pt x="476" y="51"/>
                  </a:cubicBezTo>
                  <a:cubicBezTo>
                    <a:pt x="490" y="58"/>
                    <a:pt x="502" y="67"/>
                    <a:pt x="523" y="67"/>
                  </a:cubicBezTo>
                  <a:cubicBezTo>
                    <a:pt x="532" y="83"/>
                    <a:pt x="513" y="103"/>
                    <a:pt x="509" y="121"/>
                  </a:cubicBezTo>
                  <a:cubicBezTo>
                    <a:pt x="516" y="135"/>
                    <a:pt x="529" y="134"/>
                    <a:pt x="544" y="137"/>
                  </a:cubicBezTo>
                  <a:cubicBezTo>
                    <a:pt x="556" y="160"/>
                    <a:pt x="524" y="163"/>
                    <a:pt x="519" y="181"/>
                  </a:cubicBezTo>
                  <a:cubicBezTo>
                    <a:pt x="527" y="201"/>
                    <a:pt x="561" y="203"/>
                    <a:pt x="560" y="223"/>
                  </a:cubicBezTo>
                  <a:cubicBezTo>
                    <a:pt x="558" y="241"/>
                    <a:pt x="524" y="238"/>
                    <a:pt x="509" y="251"/>
                  </a:cubicBezTo>
                  <a:cubicBezTo>
                    <a:pt x="508" y="284"/>
                    <a:pt x="505" y="297"/>
                    <a:pt x="497" y="318"/>
                  </a:cubicBezTo>
                  <a:cubicBezTo>
                    <a:pt x="485" y="317"/>
                    <a:pt x="477" y="312"/>
                    <a:pt x="474" y="304"/>
                  </a:cubicBezTo>
                  <a:cubicBezTo>
                    <a:pt x="467" y="301"/>
                    <a:pt x="441" y="301"/>
                    <a:pt x="435" y="291"/>
                  </a:cubicBezTo>
                  <a:cubicBezTo>
                    <a:pt x="422" y="303"/>
                    <a:pt x="423" y="328"/>
                    <a:pt x="405" y="335"/>
                  </a:cubicBezTo>
                  <a:cubicBezTo>
                    <a:pt x="391" y="326"/>
                    <a:pt x="379" y="315"/>
                    <a:pt x="362" y="309"/>
                  </a:cubicBezTo>
                  <a:cubicBezTo>
                    <a:pt x="337" y="315"/>
                    <a:pt x="339" y="360"/>
                    <a:pt x="318" y="360"/>
                  </a:cubicBezTo>
                  <a:cubicBezTo>
                    <a:pt x="302" y="359"/>
                    <a:pt x="301" y="331"/>
                    <a:pt x="283" y="328"/>
                  </a:cubicBezTo>
                  <a:cubicBezTo>
                    <a:pt x="259" y="333"/>
                    <a:pt x="258" y="376"/>
                    <a:pt x="239" y="379"/>
                  </a:cubicBezTo>
                  <a:cubicBezTo>
                    <a:pt x="227" y="381"/>
                    <a:pt x="222" y="360"/>
                    <a:pt x="213" y="351"/>
                  </a:cubicBezTo>
                  <a:cubicBezTo>
                    <a:pt x="202" y="351"/>
                    <a:pt x="198" y="349"/>
                    <a:pt x="190" y="344"/>
                  </a:cubicBezTo>
                  <a:cubicBezTo>
                    <a:pt x="181" y="357"/>
                    <a:pt x="170" y="369"/>
                    <a:pt x="162" y="383"/>
                  </a:cubicBezTo>
                  <a:cubicBezTo>
                    <a:pt x="141" y="378"/>
                    <a:pt x="141" y="348"/>
                    <a:pt x="125" y="339"/>
                  </a:cubicBezTo>
                  <a:cubicBezTo>
                    <a:pt x="103" y="332"/>
                    <a:pt x="92" y="359"/>
                    <a:pt x="62" y="355"/>
                  </a:cubicBezTo>
                  <a:cubicBezTo>
                    <a:pt x="60" y="351"/>
                    <a:pt x="58" y="349"/>
                    <a:pt x="55" y="347"/>
                  </a:cubicBezTo>
                  <a:cubicBezTo>
                    <a:pt x="55" y="315"/>
                    <a:pt x="69" y="287"/>
                    <a:pt x="67" y="263"/>
                  </a:cubicBezTo>
                  <a:cubicBezTo>
                    <a:pt x="49" y="254"/>
                    <a:pt x="29" y="246"/>
                    <a:pt x="9" y="239"/>
                  </a:cubicBezTo>
                  <a:cubicBezTo>
                    <a:pt x="7" y="212"/>
                    <a:pt x="33" y="213"/>
                    <a:pt x="48" y="204"/>
                  </a:cubicBezTo>
                  <a:cubicBezTo>
                    <a:pt x="40" y="197"/>
                    <a:pt x="34" y="181"/>
                    <a:pt x="25" y="169"/>
                  </a:cubicBezTo>
                  <a:cubicBezTo>
                    <a:pt x="16" y="156"/>
                    <a:pt x="0" y="148"/>
                    <a:pt x="18" y="130"/>
                  </a:cubicBezTo>
                  <a:cubicBezTo>
                    <a:pt x="38" y="131"/>
                    <a:pt x="55" y="131"/>
                    <a:pt x="69" y="134"/>
                  </a:cubicBezTo>
                  <a:cubicBezTo>
                    <a:pt x="75" y="117"/>
                    <a:pt x="79" y="84"/>
                    <a:pt x="99" y="74"/>
                  </a:cubicBezTo>
                  <a:cubicBezTo>
                    <a:pt x="118" y="78"/>
                    <a:pt x="132" y="98"/>
                    <a:pt x="149" y="95"/>
                  </a:cubicBezTo>
                  <a:cubicBezTo>
                    <a:pt x="166" y="92"/>
                    <a:pt x="170" y="68"/>
                    <a:pt x="177" y="55"/>
                  </a:cubicBezTo>
                  <a:cubicBezTo>
                    <a:pt x="204" y="57"/>
                    <a:pt x="220" y="81"/>
                    <a:pt x="246" y="74"/>
                  </a:cubicBezTo>
                  <a:cubicBezTo>
                    <a:pt x="257" y="66"/>
                    <a:pt x="260" y="50"/>
                    <a:pt x="265" y="35"/>
                  </a:cubicBezTo>
                  <a:cubicBezTo>
                    <a:pt x="291" y="25"/>
                    <a:pt x="301" y="62"/>
                    <a:pt x="325" y="56"/>
                  </a:cubicBezTo>
                  <a:cubicBezTo>
                    <a:pt x="334" y="54"/>
                    <a:pt x="332" y="46"/>
                    <a:pt x="337" y="39"/>
                  </a:cubicBezTo>
                  <a:cubicBezTo>
                    <a:pt x="343" y="29"/>
                    <a:pt x="357" y="17"/>
                    <a:pt x="362" y="7"/>
                  </a:cubicBezTo>
                  <a:cubicBezTo>
                    <a:pt x="381" y="14"/>
                    <a:pt x="385" y="36"/>
                    <a:pt x="407" y="39"/>
                  </a:cubicBezTo>
                  <a:cubicBezTo>
                    <a:pt x="426" y="29"/>
                    <a:pt x="431" y="0"/>
                    <a:pt x="456" y="2"/>
                  </a:cubicBezTo>
                  <a:close/>
                  <a:moveTo>
                    <a:pt x="418" y="53"/>
                  </a:moveTo>
                  <a:cubicBezTo>
                    <a:pt x="426" y="53"/>
                    <a:pt x="435" y="54"/>
                    <a:pt x="444" y="56"/>
                  </a:cubicBezTo>
                  <a:cubicBezTo>
                    <a:pt x="450" y="64"/>
                    <a:pt x="450" y="71"/>
                    <a:pt x="458" y="72"/>
                  </a:cubicBezTo>
                  <a:cubicBezTo>
                    <a:pt x="467" y="112"/>
                    <a:pt x="475" y="142"/>
                    <a:pt x="484" y="183"/>
                  </a:cubicBezTo>
                  <a:cubicBezTo>
                    <a:pt x="488" y="199"/>
                    <a:pt x="491" y="220"/>
                    <a:pt x="490" y="230"/>
                  </a:cubicBezTo>
                  <a:cubicBezTo>
                    <a:pt x="484" y="259"/>
                    <a:pt x="454" y="263"/>
                    <a:pt x="428" y="270"/>
                  </a:cubicBezTo>
                  <a:cubicBezTo>
                    <a:pt x="437" y="270"/>
                    <a:pt x="438" y="281"/>
                    <a:pt x="446" y="284"/>
                  </a:cubicBezTo>
                  <a:cubicBezTo>
                    <a:pt x="457" y="289"/>
                    <a:pt x="476" y="286"/>
                    <a:pt x="486" y="291"/>
                  </a:cubicBezTo>
                  <a:cubicBezTo>
                    <a:pt x="508" y="274"/>
                    <a:pt x="478" y="244"/>
                    <a:pt x="495" y="232"/>
                  </a:cubicBezTo>
                  <a:cubicBezTo>
                    <a:pt x="508" y="233"/>
                    <a:pt x="530" y="229"/>
                    <a:pt x="535" y="216"/>
                  </a:cubicBezTo>
                  <a:cubicBezTo>
                    <a:pt x="527" y="199"/>
                    <a:pt x="497" y="207"/>
                    <a:pt x="493" y="191"/>
                  </a:cubicBezTo>
                  <a:cubicBezTo>
                    <a:pt x="487" y="171"/>
                    <a:pt x="520" y="172"/>
                    <a:pt x="521" y="149"/>
                  </a:cubicBezTo>
                  <a:cubicBezTo>
                    <a:pt x="510" y="139"/>
                    <a:pt x="480" y="148"/>
                    <a:pt x="484" y="123"/>
                  </a:cubicBezTo>
                  <a:cubicBezTo>
                    <a:pt x="498" y="115"/>
                    <a:pt x="505" y="99"/>
                    <a:pt x="509" y="81"/>
                  </a:cubicBezTo>
                  <a:cubicBezTo>
                    <a:pt x="494" y="76"/>
                    <a:pt x="487" y="75"/>
                    <a:pt x="476" y="77"/>
                  </a:cubicBezTo>
                  <a:cubicBezTo>
                    <a:pt x="462" y="64"/>
                    <a:pt x="458" y="41"/>
                    <a:pt x="447" y="25"/>
                  </a:cubicBezTo>
                  <a:cubicBezTo>
                    <a:pt x="434" y="31"/>
                    <a:pt x="425" y="41"/>
                    <a:pt x="418" y="53"/>
                  </a:cubicBezTo>
                  <a:close/>
                  <a:moveTo>
                    <a:pt x="62" y="191"/>
                  </a:moveTo>
                  <a:cubicBezTo>
                    <a:pt x="61" y="191"/>
                    <a:pt x="60" y="191"/>
                    <a:pt x="60" y="190"/>
                  </a:cubicBezTo>
                  <a:cubicBezTo>
                    <a:pt x="73" y="195"/>
                    <a:pt x="74" y="211"/>
                    <a:pt x="67" y="216"/>
                  </a:cubicBezTo>
                  <a:cubicBezTo>
                    <a:pt x="54" y="217"/>
                    <a:pt x="39" y="222"/>
                    <a:pt x="34" y="232"/>
                  </a:cubicBezTo>
                  <a:cubicBezTo>
                    <a:pt x="46" y="241"/>
                    <a:pt x="67" y="248"/>
                    <a:pt x="83" y="244"/>
                  </a:cubicBezTo>
                  <a:cubicBezTo>
                    <a:pt x="96" y="253"/>
                    <a:pt x="80" y="272"/>
                    <a:pt x="77" y="277"/>
                  </a:cubicBezTo>
                  <a:cubicBezTo>
                    <a:pt x="70" y="293"/>
                    <a:pt x="74" y="319"/>
                    <a:pt x="69" y="335"/>
                  </a:cubicBezTo>
                  <a:cubicBezTo>
                    <a:pt x="90" y="343"/>
                    <a:pt x="107" y="315"/>
                    <a:pt x="123" y="312"/>
                  </a:cubicBezTo>
                  <a:cubicBezTo>
                    <a:pt x="135" y="330"/>
                    <a:pt x="146" y="348"/>
                    <a:pt x="162" y="362"/>
                  </a:cubicBezTo>
                  <a:cubicBezTo>
                    <a:pt x="174" y="351"/>
                    <a:pt x="182" y="328"/>
                    <a:pt x="183" y="312"/>
                  </a:cubicBezTo>
                  <a:cubicBezTo>
                    <a:pt x="166" y="318"/>
                    <a:pt x="147" y="309"/>
                    <a:pt x="127" y="302"/>
                  </a:cubicBezTo>
                  <a:cubicBezTo>
                    <a:pt x="107" y="277"/>
                    <a:pt x="111" y="239"/>
                    <a:pt x="104" y="204"/>
                  </a:cubicBezTo>
                  <a:cubicBezTo>
                    <a:pt x="100" y="187"/>
                    <a:pt x="93" y="173"/>
                    <a:pt x="95" y="156"/>
                  </a:cubicBezTo>
                  <a:cubicBezTo>
                    <a:pt x="96" y="151"/>
                    <a:pt x="101" y="148"/>
                    <a:pt x="100" y="142"/>
                  </a:cubicBezTo>
                  <a:cubicBezTo>
                    <a:pt x="116" y="129"/>
                    <a:pt x="140" y="132"/>
                    <a:pt x="162" y="128"/>
                  </a:cubicBezTo>
                  <a:cubicBezTo>
                    <a:pt x="226" y="116"/>
                    <a:pt x="298" y="109"/>
                    <a:pt x="344" y="81"/>
                  </a:cubicBezTo>
                  <a:cubicBezTo>
                    <a:pt x="361" y="78"/>
                    <a:pt x="387" y="69"/>
                    <a:pt x="398" y="55"/>
                  </a:cubicBezTo>
                  <a:cubicBezTo>
                    <a:pt x="386" y="48"/>
                    <a:pt x="376" y="40"/>
                    <a:pt x="365" y="32"/>
                  </a:cubicBezTo>
                  <a:cubicBezTo>
                    <a:pt x="352" y="42"/>
                    <a:pt x="342" y="56"/>
                    <a:pt x="341" y="77"/>
                  </a:cubicBezTo>
                  <a:cubicBezTo>
                    <a:pt x="317" y="80"/>
                    <a:pt x="298" y="53"/>
                    <a:pt x="274" y="56"/>
                  </a:cubicBezTo>
                  <a:cubicBezTo>
                    <a:pt x="268" y="59"/>
                    <a:pt x="262" y="89"/>
                    <a:pt x="251" y="98"/>
                  </a:cubicBezTo>
                  <a:cubicBezTo>
                    <a:pt x="229" y="92"/>
                    <a:pt x="213" y="84"/>
                    <a:pt x="191" y="74"/>
                  </a:cubicBezTo>
                  <a:cubicBezTo>
                    <a:pt x="169" y="77"/>
                    <a:pt x="177" y="111"/>
                    <a:pt x="160" y="116"/>
                  </a:cubicBezTo>
                  <a:cubicBezTo>
                    <a:pt x="137" y="123"/>
                    <a:pt x="120" y="85"/>
                    <a:pt x="93" y="97"/>
                  </a:cubicBezTo>
                  <a:cubicBezTo>
                    <a:pt x="87" y="114"/>
                    <a:pt x="90" y="129"/>
                    <a:pt x="81" y="142"/>
                  </a:cubicBezTo>
                  <a:cubicBezTo>
                    <a:pt x="62" y="145"/>
                    <a:pt x="50" y="143"/>
                    <a:pt x="32" y="149"/>
                  </a:cubicBezTo>
                  <a:cubicBezTo>
                    <a:pt x="35" y="169"/>
                    <a:pt x="49" y="187"/>
                    <a:pt x="62" y="191"/>
                  </a:cubicBezTo>
                  <a:close/>
                  <a:moveTo>
                    <a:pt x="397" y="77"/>
                  </a:moveTo>
                  <a:cubicBezTo>
                    <a:pt x="320" y="124"/>
                    <a:pt x="219" y="134"/>
                    <a:pt x="123" y="148"/>
                  </a:cubicBezTo>
                  <a:cubicBezTo>
                    <a:pt x="103" y="163"/>
                    <a:pt x="114" y="192"/>
                    <a:pt x="118" y="219"/>
                  </a:cubicBezTo>
                  <a:cubicBezTo>
                    <a:pt x="119" y="231"/>
                    <a:pt x="117" y="244"/>
                    <a:pt x="120" y="253"/>
                  </a:cubicBezTo>
                  <a:cubicBezTo>
                    <a:pt x="131" y="301"/>
                    <a:pt x="159" y="295"/>
                    <a:pt x="213" y="290"/>
                  </a:cubicBezTo>
                  <a:cubicBezTo>
                    <a:pt x="275" y="284"/>
                    <a:pt x="311" y="275"/>
                    <a:pt x="370" y="263"/>
                  </a:cubicBezTo>
                  <a:cubicBezTo>
                    <a:pt x="402" y="257"/>
                    <a:pt x="459" y="253"/>
                    <a:pt x="470" y="234"/>
                  </a:cubicBezTo>
                  <a:cubicBezTo>
                    <a:pt x="474" y="226"/>
                    <a:pt x="474" y="204"/>
                    <a:pt x="472" y="193"/>
                  </a:cubicBezTo>
                  <a:cubicBezTo>
                    <a:pt x="465" y="159"/>
                    <a:pt x="455" y="103"/>
                    <a:pt x="442" y="76"/>
                  </a:cubicBezTo>
                  <a:cubicBezTo>
                    <a:pt x="424" y="74"/>
                    <a:pt x="413" y="77"/>
                    <a:pt x="397" y="77"/>
                  </a:cubicBezTo>
                  <a:close/>
                  <a:moveTo>
                    <a:pt x="235" y="355"/>
                  </a:moveTo>
                  <a:cubicBezTo>
                    <a:pt x="260" y="346"/>
                    <a:pt x="256" y="309"/>
                    <a:pt x="284" y="304"/>
                  </a:cubicBezTo>
                  <a:cubicBezTo>
                    <a:pt x="294" y="318"/>
                    <a:pt x="306" y="330"/>
                    <a:pt x="321" y="339"/>
                  </a:cubicBezTo>
                  <a:cubicBezTo>
                    <a:pt x="334" y="325"/>
                    <a:pt x="336" y="301"/>
                    <a:pt x="351" y="290"/>
                  </a:cubicBezTo>
                  <a:cubicBezTo>
                    <a:pt x="373" y="294"/>
                    <a:pt x="385" y="309"/>
                    <a:pt x="405" y="314"/>
                  </a:cubicBezTo>
                  <a:cubicBezTo>
                    <a:pt x="415" y="307"/>
                    <a:pt x="422" y="284"/>
                    <a:pt x="425" y="270"/>
                  </a:cubicBezTo>
                  <a:cubicBezTo>
                    <a:pt x="349" y="287"/>
                    <a:pt x="262" y="299"/>
                    <a:pt x="188" y="312"/>
                  </a:cubicBezTo>
                  <a:cubicBezTo>
                    <a:pt x="215" y="322"/>
                    <a:pt x="213" y="340"/>
                    <a:pt x="235" y="3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53"/>
            <p:cNvSpPr>
              <a:spLocks noEditPoints="1"/>
            </p:cNvSpPr>
            <p:nvPr/>
          </p:nvSpPr>
          <p:spPr bwMode="auto">
            <a:xfrm>
              <a:off x="6746875" y="3863975"/>
              <a:ext cx="1431925" cy="1462088"/>
            </a:xfrm>
            <a:custGeom>
              <a:avLst/>
              <a:gdLst>
                <a:gd name="T0" fmla="*/ 1819 w 2215"/>
                <a:gd name="T1" fmla="*/ 1937 h 2262"/>
                <a:gd name="T2" fmla="*/ 502 w 2215"/>
                <a:gd name="T3" fmla="*/ 2259 h 2262"/>
                <a:gd name="T4" fmla="*/ 144 w 2215"/>
                <a:gd name="T5" fmla="*/ 1425 h 2262"/>
                <a:gd name="T6" fmla="*/ 572 w 2215"/>
                <a:gd name="T7" fmla="*/ 537 h 2262"/>
                <a:gd name="T8" fmla="*/ 1070 w 2215"/>
                <a:gd name="T9" fmla="*/ 341 h 2262"/>
                <a:gd name="T10" fmla="*/ 732 w 2215"/>
                <a:gd name="T11" fmla="*/ 146 h 2262"/>
                <a:gd name="T12" fmla="*/ 1461 w 2215"/>
                <a:gd name="T13" fmla="*/ 22 h 2262"/>
                <a:gd name="T14" fmla="*/ 2015 w 2215"/>
                <a:gd name="T15" fmla="*/ 700 h 2262"/>
                <a:gd name="T16" fmla="*/ 1643 w 2215"/>
                <a:gd name="T17" fmla="*/ 1651 h 2262"/>
                <a:gd name="T18" fmla="*/ 854 w 2215"/>
                <a:gd name="T19" fmla="*/ 372 h 2262"/>
                <a:gd name="T20" fmla="*/ 1924 w 2215"/>
                <a:gd name="T21" fmla="*/ 455 h 2262"/>
                <a:gd name="T22" fmla="*/ 1114 w 2215"/>
                <a:gd name="T23" fmla="*/ 99 h 2262"/>
                <a:gd name="T24" fmla="*/ 1324 w 2215"/>
                <a:gd name="T25" fmla="*/ 299 h 2262"/>
                <a:gd name="T26" fmla="*/ 369 w 2215"/>
                <a:gd name="T27" fmla="*/ 614 h 2262"/>
                <a:gd name="T28" fmla="*/ 926 w 2215"/>
                <a:gd name="T29" fmla="*/ 706 h 2262"/>
                <a:gd name="T30" fmla="*/ 1935 w 2215"/>
                <a:gd name="T31" fmla="*/ 500 h 2262"/>
                <a:gd name="T32" fmla="*/ 1942 w 2215"/>
                <a:gd name="T33" fmla="*/ 711 h 2262"/>
                <a:gd name="T34" fmla="*/ 1521 w 2215"/>
                <a:gd name="T35" fmla="*/ 39 h 2262"/>
                <a:gd name="T36" fmla="*/ 739 w 2215"/>
                <a:gd name="T37" fmla="*/ 371 h 2262"/>
                <a:gd name="T38" fmla="*/ 1345 w 2215"/>
                <a:gd name="T39" fmla="*/ 315 h 2262"/>
                <a:gd name="T40" fmla="*/ 1310 w 2215"/>
                <a:gd name="T41" fmla="*/ 436 h 2262"/>
                <a:gd name="T42" fmla="*/ 1287 w 2215"/>
                <a:gd name="T43" fmla="*/ 364 h 2262"/>
                <a:gd name="T44" fmla="*/ 1463 w 2215"/>
                <a:gd name="T45" fmla="*/ 1067 h 2262"/>
                <a:gd name="T46" fmla="*/ 1764 w 2215"/>
                <a:gd name="T47" fmla="*/ 1493 h 2262"/>
                <a:gd name="T48" fmla="*/ 1956 w 2215"/>
                <a:gd name="T49" fmla="*/ 1053 h 2262"/>
                <a:gd name="T50" fmla="*/ 851 w 2215"/>
                <a:gd name="T51" fmla="*/ 737 h 2262"/>
                <a:gd name="T52" fmla="*/ 125 w 2215"/>
                <a:gd name="T53" fmla="*/ 1290 h 2262"/>
                <a:gd name="T54" fmla="*/ 497 w 2215"/>
                <a:gd name="T55" fmla="*/ 1376 h 2262"/>
                <a:gd name="T56" fmla="*/ 518 w 2215"/>
                <a:gd name="T57" fmla="*/ 1577 h 2262"/>
                <a:gd name="T58" fmla="*/ 709 w 2215"/>
                <a:gd name="T59" fmla="*/ 1611 h 2262"/>
                <a:gd name="T60" fmla="*/ 1501 w 2215"/>
                <a:gd name="T61" fmla="*/ 1463 h 2262"/>
                <a:gd name="T62" fmla="*/ 321 w 2215"/>
                <a:gd name="T63" fmla="*/ 613 h 2262"/>
                <a:gd name="T64" fmla="*/ 193 w 2215"/>
                <a:gd name="T65" fmla="*/ 893 h 2262"/>
                <a:gd name="T66" fmla="*/ 134 w 2215"/>
                <a:gd name="T67" fmla="*/ 657 h 2262"/>
                <a:gd name="T68" fmla="*/ 1924 w 2215"/>
                <a:gd name="T69" fmla="*/ 746 h 2262"/>
                <a:gd name="T70" fmla="*/ 1957 w 2215"/>
                <a:gd name="T71" fmla="*/ 774 h 2262"/>
                <a:gd name="T72" fmla="*/ 2129 w 2215"/>
                <a:gd name="T73" fmla="*/ 1660 h 2262"/>
                <a:gd name="T74" fmla="*/ 2134 w 2215"/>
                <a:gd name="T75" fmla="*/ 1465 h 2262"/>
                <a:gd name="T76" fmla="*/ 1914 w 2215"/>
                <a:gd name="T77" fmla="*/ 790 h 2262"/>
                <a:gd name="T78" fmla="*/ 1533 w 2215"/>
                <a:gd name="T79" fmla="*/ 1400 h 2262"/>
                <a:gd name="T80" fmla="*/ 526 w 2215"/>
                <a:gd name="T81" fmla="*/ 1337 h 2262"/>
                <a:gd name="T82" fmla="*/ 1542 w 2215"/>
                <a:gd name="T83" fmla="*/ 1649 h 2262"/>
                <a:gd name="T84" fmla="*/ 1736 w 2215"/>
                <a:gd name="T85" fmla="*/ 1582 h 2262"/>
                <a:gd name="T86" fmla="*/ 388 w 2215"/>
                <a:gd name="T87" fmla="*/ 1951 h 2262"/>
                <a:gd name="T88" fmla="*/ 1042 w 2215"/>
                <a:gd name="T89" fmla="*/ 2126 h 2262"/>
                <a:gd name="T90" fmla="*/ 2075 w 2215"/>
                <a:gd name="T91" fmla="*/ 1746 h 2262"/>
                <a:gd name="T92" fmla="*/ 1742 w 2215"/>
                <a:gd name="T93" fmla="*/ 1661 h 2262"/>
                <a:gd name="T94" fmla="*/ 1570 w 2215"/>
                <a:gd name="T95" fmla="*/ 1709 h 2262"/>
                <a:gd name="T96" fmla="*/ 614 w 2215"/>
                <a:gd name="T97" fmla="*/ 2012 h 2262"/>
                <a:gd name="T98" fmla="*/ 1626 w 2215"/>
                <a:gd name="T99" fmla="*/ 1605 h 2262"/>
                <a:gd name="T100" fmla="*/ 651 w 2215"/>
                <a:gd name="T101" fmla="*/ 1633 h 2262"/>
                <a:gd name="T102" fmla="*/ 584 w 2215"/>
                <a:gd name="T103" fmla="*/ 1851 h 2262"/>
                <a:gd name="T104" fmla="*/ 702 w 2215"/>
                <a:gd name="T105" fmla="*/ 1860 h 2262"/>
                <a:gd name="T106" fmla="*/ 1640 w 2215"/>
                <a:gd name="T107" fmla="*/ 1703 h 2262"/>
                <a:gd name="T108" fmla="*/ 570 w 2215"/>
                <a:gd name="T109" fmla="*/ 1705 h 2262"/>
                <a:gd name="T110" fmla="*/ 597 w 2215"/>
                <a:gd name="T111" fmla="*/ 1695 h 2262"/>
                <a:gd name="T112" fmla="*/ 679 w 2215"/>
                <a:gd name="T113" fmla="*/ 1824 h 2262"/>
                <a:gd name="T114" fmla="*/ 704 w 2215"/>
                <a:gd name="T115" fmla="*/ 2047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5" h="2262">
                  <a:moveTo>
                    <a:pt x="1984" y="839"/>
                  </a:moveTo>
                  <a:cubicBezTo>
                    <a:pt x="1998" y="948"/>
                    <a:pt x="2030" y="1047"/>
                    <a:pt x="2063" y="1142"/>
                  </a:cubicBezTo>
                  <a:cubicBezTo>
                    <a:pt x="2126" y="1330"/>
                    <a:pt x="2171" y="1564"/>
                    <a:pt x="2215" y="1768"/>
                  </a:cubicBezTo>
                  <a:cubicBezTo>
                    <a:pt x="2215" y="1798"/>
                    <a:pt x="2192" y="1813"/>
                    <a:pt x="2166" y="1793"/>
                  </a:cubicBezTo>
                  <a:cubicBezTo>
                    <a:pt x="2160" y="1805"/>
                    <a:pt x="2152" y="1821"/>
                    <a:pt x="2143" y="1835"/>
                  </a:cubicBezTo>
                  <a:cubicBezTo>
                    <a:pt x="2125" y="1834"/>
                    <a:pt x="2116" y="1856"/>
                    <a:pt x="2091" y="1851"/>
                  </a:cubicBezTo>
                  <a:cubicBezTo>
                    <a:pt x="2087" y="1870"/>
                    <a:pt x="2072" y="1875"/>
                    <a:pt x="2063" y="1884"/>
                  </a:cubicBezTo>
                  <a:cubicBezTo>
                    <a:pt x="1983" y="1903"/>
                    <a:pt x="1909" y="1911"/>
                    <a:pt x="1819" y="1937"/>
                  </a:cubicBezTo>
                  <a:cubicBezTo>
                    <a:pt x="1790" y="1945"/>
                    <a:pt x="1759" y="1950"/>
                    <a:pt x="1729" y="1956"/>
                  </a:cubicBezTo>
                  <a:cubicBezTo>
                    <a:pt x="1669" y="1968"/>
                    <a:pt x="1609" y="1980"/>
                    <a:pt x="1552" y="1995"/>
                  </a:cubicBezTo>
                  <a:cubicBezTo>
                    <a:pt x="1495" y="2009"/>
                    <a:pt x="1439" y="2028"/>
                    <a:pt x="1382" y="2044"/>
                  </a:cubicBezTo>
                  <a:cubicBezTo>
                    <a:pt x="1266" y="2076"/>
                    <a:pt x="1157" y="2116"/>
                    <a:pt x="1035" y="2142"/>
                  </a:cubicBezTo>
                  <a:cubicBezTo>
                    <a:pt x="917" y="2167"/>
                    <a:pt x="798" y="2184"/>
                    <a:pt x="682" y="2214"/>
                  </a:cubicBezTo>
                  <a:cubicBezTo>
                    <a:pt x="655" y="2221"/>
                    <a:pt x="628" y="2228"/>
                    <a:pt x="600" y="2237"/>
                  </a:cubicBezTo>
                  <a:cubicBezTo>
                    <a:pt x="574" y="2245"/>
                    <a:pt x="546" y="2254"/>
                    <a:pt x="518" y="2252"/>
                  </a:cubicBezTo>
                  <a:cubicBezTo>
                    <a:pt x="511" y="2253"/>
                    <a:pt x="505" y="2262"/>
                    <a:pt x="502" y="2259"/>
                  </a:cubicBezTo>
                  <a:cubicBezTo>
                    <a:pt x="486" y="2254"/>
                    <a:pt x="464" y="2249"/>
                    <a:pt x="453" y="2235"/>
                  </a:cubicBezTo>
                  <a:cubicBezTo>
                    <a:pt x="445" y="2226"/>
                    <a:pt x="431" y="2191"/>
                    <a:pt x="426" y="2179"/>
                  </a:cubicBezTo>
                  <a:cubicBezTo>
                    <a:pt x="414" y="2141"/>
                    <a:pt x="407" y="2095"/>
                    <a:pt x="397" y="2049"/>
                  </a:cubicBezTo>
                  <a:cubicBezTo>
                    <a:pt x="382" y="1985"/>
                    <a:pt x="371" y="1924"/>
                    <a:pt x="358" y="1870"/>
                  </a:cubicBezTo>
                  <a:cubicBezTo>
                    <a:pt x="324" y="1883"/>
                    <a:pt x="297" y="1877"/>
                    <a:pt x="262" y="1865"/>
                  </a:cubicBezTo>
                  <a:cubicBezTo>
                    <a:pt x="257" y="1857"/>
                    <a:pt x="256" y="1853"/>
                    <a:pt x="255" y="1846"/>
                  </a:cubicBezTo>
                  <a:cubicBezTo>
                    <a:pt x="251" y="1830"/>
                    <a:pt x="251" y="1822"/>
                    <a:pt x="246" y="1803"/>
                  </a:cubicBezTo>
                  <a:cubicBezTo>
                    <a:pt x="209" y="1681"/>
                    <a:pt x="177" y="1554"/>
                    <a:pt x="144" y="1425"/>
                  </a:cubicBezTo>
                  <a:cubicBezTo>
                    <a:pt x="127" y="1360"/>
                    <a:pt x="105" y="1293"/>
                    <a:pt x="88" y="1225"/>
                  </a:cubicBezTo>
                  <a:cubicBezTo>
                    <a:pt x="80" y="1193"/>
                    <a:pt x="72" y="1155"/>
                    <a:pt x="63" y="1119"/>
                  </a:cubicBezTo>
                  <a:cubicBezTo>
                    <a:pt x="48" y="1058"/>
                    <a:pt x="24" y="1012"/>
                    <a:pt x="51" y="949"/>
                  </a:cubicBezTo>
                  <a:cubicBezTo>
                    <a:pt x="23" y="921"/>
                    <a:pt x="0" y="845"/>
                    <a:pt x="13" y="790"/>
                  </a:cubicBezTo>
                  <a:cubicBezTo>
                    <a:pt x="20" y="759"/>
                    <a:pt x="31" y="719"/>
                    <a:pt x="46" y="699"/>
                  </a:cubicBezTo>
                  <a:cubicBezTo>
                    <a:pt x="58" y="681"/>
                    <a:pt x="83" y="665"/>
                    <a:pt x="106" y="651"/>
                  </a:cubicBezTo>
                  <a:cubicBezTo>
                    <a:pt x="128" y="637"/>
                    <a:pt x="150" y="619"/>
                    <a:pt x="170" y="609"/>
                  </a:cubicBezTo>
                  <a:cubicBezTo>
                    <a:pt x="282" y="553"/>
                    <a:pt x="436" y="542"/>
                    <a:pt x="572" y="537"/>
                  </a:cubicBezTo>
                  <a:cubicBezTo>
                    <a:pt x="612" y="536"/>
                    <a:pt x="651" y="544"/>
                    <a:pt x="691" y="546"/>
                  </a:cubicBezTo>
                  <a:cubicBezTo>
                    <a:pt x="731" y="548"/>
                    <a:pt x="770" y="554"/>
                    <a:pt x="809" y="558"/>
                  </a:cubicBezTo>
                  <a:cubicBezTo>
                    <a:pt x="950" y="575"/>
                    <a:pt x="1105" y="581"/>
                    <a:pt x="1217" y="525"/>
                  </a:cubicBezTo>
                  <a:cubicBezTo>
                    <a:pt x="1251" y="508"/>
                    <a:pt x="1288" y="477"/>
                    <a:pt x="1294" y="436"/>
                  </a:cubicBezTo>
                  <a:cubicBezTo>
                    <a:pt x="1297" y="423"/>
                    <a:pt x="1293" y="395"/>
                    <a:pt x="1287" y="386"/>
                  </a:cubicBezTo>
                  <a:cubicBezTo>
                    <a:pt x="1282" y="378"/>
                    <a:pt x="1245" y="363"/>
                    <a:pt x="1235" y="360"/>
                  </a:cubicBezTo>
                  <a:cubicBezTo>
                    <a:pt x="1217" y="356"/>
                    <a:pt x="1197" y="354"/>
                    <a:pt x="1179" y="351"/>
                  </a:cubicBezTo>
                  <a:cubicBezTo>
                    <a:pt x="1139" y="345"/>
                    <a:pt x="1107" y="340"/>
                    <a:pt x="1070" y="341"/>
                  </a:cubicBezTo>
                  <a:cubicBezTo>
                    <a:pt x="1043" y="342"/>
                    <a:pt x="1015" y="350"/>
                    <a:pt x="989" y="355"/>
                  </a:cubicBezTo>
                  <a:cubicBezTo>
                    <a:pt x="964" y="360"/>
                    <a:pt x="942" y="370"/>
                    <a:pt x="919" y="378"/>
                  </a:cubicBezTo>
                  <a:cubicBezTo>
                    <a:pt x="877" y="392"/>
                    <a:pt x="828" y="399"/>
                    <a:pt x="775" y="400"/>
                  </a:cubicBezTo>
                  <a:cubicBezTo>
                    <a:pt x="751" y="395"/>
                    <a:pt x="743" y="393"/>
                    <a:pt x="725" y="383"/>
                  </a:cubicBezTo>
                  <a:cubicBezTo>
                    <a:pt x="697" y="368"/>
                    <a:pt x="677" y="343"/>
                    <a:pt x="663" y="306"/>
                  </a:cubicBezTo>
                  <a:cubicBezTo>
                    <a:pt x="656" y="288"/>
                    <a:pt x="658" y="249"/>
                    <a:pt x="667" y="227"/>
                  </a:cubicBezTo>
                  <a:cubicBezTo>
                    <a:pt x="670" y="220"/>
                    <a:pt x="678" y="212"/>
                    <a:pt x="682" y="204"/>
                  </a:cubicBezTo>
                  <a:cubicBezTo>
                    <a:pt x="698" y="178"/>
                    <a:pt x="706" y="166"/>
                    <a:pt x="732" y="146"/>
                  </a:cubicBezTo>
                  <a:cubicBezTo>
                    <a:pt x="767" y="118"/>
                    <a:pt x="815" y="83"/>
                    <a:pt x="861" y="67"/>
                  </a:cubicBezTo>
                  <a:cubicBezTo>
                    <a:pt x="872" y="64"/>
                    <a:pt x="888" y="63"/>
                    <a:pt x="902" y="60"/>
                  </a:cubicBezTo>
                  <a:cubicBezTo>
                    <a:pt x="945" y="51"/>
                    <a:pt x="993" y="37"/>
                    <a:pt x="1038" y="29"/>
                  </a:cubicBezTo>
                  <a:cubicBezTo>
                    <a:pt x="1114" y="14"/>
                    <a:pt x="1179" y="9"/>
                    <a:pt x="1254" y="2"/>
                  </a:cubicBezTo>
                  <a:cubicBezTo>
                    <a:pt x="1273" y="1"/>
                    <a:pt x="1298" y="3"/>
                    <a:pt x="1309" y="1"/>
                  </a:cubicBezTo>
                  <a:cubicBezTo>
                    <a:pt x="1325" y="6"/>
                    <a:pt x="1347" y="0"/>
                    <a:pt x="1363" y="13"/>
                  </a:cubicBezTo>
                  <a:cubicBezTo>
                    <a:pt x="1390" y="19"/>
                    <a:pt x="1419" y="13"/>
                    <a:pt x="1447" y="16"/>
                  </a:cubicBezTo>
                  <a:cubicBezTo>
                    <a:pt x="1452" y="17"/>
                    <a:pt x="1457" y="21"/>
                    <a:pt x="1461" y="22"/>
                  </a:cubicBezTo>
                  <a:cubicBezTo>
                    <a:pt x="1469" y="22"/>
                    <a:pt x="1477" y="20"/>
                    <a:pt x="1486" y="20"/>
                  </a:cubicBezTo>
                  <a:cubicBezTo>
                    <a:pt x="1523" y="21"/>
                    <a:pt x="1567" y="33"/>
                    <a:pt x="1610" y="43"/>
                  </a:cubicBezTo>
                  <a:cubicBezTo>
                    <a:pt x="1626" y="46"/>
                    <a:pt x="1644" y="47"/>
                    <a:pt x="1661" y="52"/>
                  </a:cubicBezTo>
                  <a:cubicBezTo>
                    <a:pt x="1683" y="58"/>
                    <a:pt x="1704" y="73"/>
                    <a:pt x="1724" y="83"/>
                  </a:cubicBezTo>
                  <a:cubicBezTo>
                    <a:pt x="1745" y="94"/>
                    <a:pt x="1764" y="107"/>
                    <a:pt x="1786" y="116"/>
                  </a:cubicBezTo>
                  <a:cubicBezTo>
                    <a:pt x="1842" y="174"/>
                    <a:pt x="1903" y="227"/>
                    <a:pt x="1950" y="294"/>
                  </a:cubicBezTo>
                  <a:cubicBezTo>
                    <a:pt x="1978" y="348"/>
                    <a:pt x="2004" y="404"/>
                    <a:pt x="2024" y="465"/>
                  </a:cubicBezTo>
                  <a:cubicBezTo>
                    <a:pt x="2034" y="541"/>
                    <a:pt x="2041" y="613"/>
                    <a:pt x="2015" y="700"/>
                  </a:cubicBezTo>
                  <a:cubicBezTo>
                    <a:pt x="2023" y="741"/>
                    <a:pt x="2034" y="821"/>
                    <a:pt x="1984" y="839"/>
                  </a:cubicBezTo>
                  <a:close/>
                  <a:moveTo>
                    <a:pt x="1652" y="1658"/>
                  </a:moveTo>
                  <a:cubicBezTo>
                    <a:pt x="1653" y="1667"/>
                    <a:pt x="1646" y="1671"/>
                    <a:pt x="1645" y="1674"/>
                  </a:cubicBezTo>
                  <a:cubicBezTo>
                    <a:pt x="1651" y="1691"/>
                    <a:pt x="1652" y="1716"/>
                    <a:pt x="1670" y="1717"/>
                  </a:cubicBezTo>
                  <a:cubicBezTo>
                    <a:pt x="1694" y="1720"/>
                    <a:pt x="1700" y="1676"/>
                    <a:pt x="1686" y="1658"/>
                  </a:cubicBezTo>
                  <a:cubicBezTo>
                    <a:pt x="1690" y="1629"/>
                    <a:pt x="1678" y="1603"/>
                    <a:pt x="1677" y="1568"/>
                  </a:cubicBezTo>
                  <a:cubicBezTo>
                    <a:pt x="1663" y="1552"/>
                    <a:pt x="1637" y="1571"/>
                    <a:pt x="1635" y="1588"/>
                  </a:cubicBezTo>
                  <a:cubicBezTo>
                    <a:pt x="1632" y="1606"/>
                    <a:pt x="1648" y="1632"/>
                    <a:pt x="1643" y="1651"/>
                  </a:cubicBezTo>
                  <a:cubicBezTo>
                    <a:pt x="1651" y="1648"/>
                    <a:pt x="1647" y="1653"/>
                    <a:pt x="1652" y="1658"/>
                  </a:cubicBezTo>
                  <a:close/>
                  <a:moveTo>
                    <a:pt x="1259" y="22"/>
                  </a:moveTo>
                  <a:cubicBezTo>
                    <a:pt x="1252" y="21"/>
                    <a:pt x="1244" y="21"/>
                    <a:pt x="1237" y="22"/>
                  </a:cubicBezTo>
                  <a:cubicBezTo>
                    <a:pt x="1166" y="27"/>
                    <a:pt x="1074" y="38"/>
                    <a:pt x="1000" y="55"/>
                  </a:cubicBezTo>
                  <a:cubicBezTo>
                    <a:pt x="944" y="68"/>
                    <a:pt x="892" y="93"/>
                    <a:pt x="847" y="116"/>
                  </a:cubicBezTo>
                  <a:cubicBezTo>
                    <a:pt x="835" y="123"/>
                    <a:pt x="821" y="126"/>
                    <a:pt x="810" y="132"/>
                  </a:cubicBezTo>
                  <a:cubicBezTo>
                    <a:pt x="774" y="153"/>
                    <a:pt x="713" y="206"/>
                    <a:pt x="711" y="255"/>
                  </a:cubicBezTo>
                  <a:cubicBezTo>
                    <a:pt x="705" y="349"/>
                    <a:pt x="780" y="400"/>
                    <a:pt x="854" y="372"/>
                  </a:cubicBezTo>
                  <a:cubicBezTo>
                    <a:pt x="798" y="353"/>
                    <a:pt x="814" y="257"/>
                    <a:pt x="844" y="215"/>
                  </a:cubicBezTo>
                  <a:cubicBezTo>
                    <a:pt x="861" y="190"/>
                    <a:pt x="888" y="179"/>
                    <a:pt x="903" y="160"/>
                  </a:cubicBezTo>
                  <a:cubicBezTo>
                    <a:pt x="952" y="132"/>
                    <a:pt x="1007" y="113"/>
                    <a:pt x="1068" y="97"/>
                  </a:cubicBezTo>
                  <a:cubicBezTo>
                    <a:pt x="1124" y="83"/>
                    <a:pt x="1181" y="64"/>
                    <a:pt x="1233" y="55"/>
                  </a:cubicBezTo>
                  <a:cubicBezTo>
                    <a:pt x="1279" y="47"/>
                    <a:pt x="1331" y="48"/>
                    <a:pt x="1379" y="29"/>
                  </a:cubicBezTo>
                  <a:cubicBezTo>
                    <a:pt x="1335" y="27"/>
                    <a:pt x="1303" y="24"/>
                    <a:pt x="1259" y="22"/>
                  </a:cubicBezTo>
                  <a:close/>
                  <a:moveTo>
                    <a:pt x="1935" y="500"/>
                  </a:moveTo>
                  <a:cubicBezTo>
                    <a:pt x="1933" y="486"/>
                    <a:pt x="1928" y="470"/>
                    <a:pt x="1924" y="455"/>
                  </a:cubicBezTo>
                  <a:cubicBezTo>
                    <a:pt x="1912" y="409"/>
                    <a:pt x="1900" y="367"/>
                    <a:pt x="1878" y="327"/>
                  </a:cubicBezTo>
                  <a:cubicBezTo>
                    <a:pt x="1872" y="315"/>
                    <a:pt x="1860" y="306"/>
                    <a:pt x="1852" y="294"/>
                  </a:cubicBezTo>
                  <a:cubicBezTo>
                    <a:pt x="1847" y="284"/>
                    <a:pt x="1844" y="274"/>
                    <a:pt x="1838" y="265"/>
                  </a:cubicBezTo>
                  <a:cubicBezTo>
                    <a:pt x="1814" y="230"/>
                    <a:pt x="1783" y="204"/>
                    <a:pt x="1750" y="174"/>
                  </a:cubicBezTo>
                  <a:cubicBezTo>
                    <a:pt x="1696" y="125"/>
                    <a:pt x="1631" y="91"/>
                    <a:pt x="1554" y="66"/>
                  </a:cubicBezTo>
                  <a:cubicBezTo>
                    <a:pt x="1498" y="47"/>
                    <a:pt x="1440" y="32"/>
                    <a:pt x="1377" y="45"/>
                  </a:cubicBezTo>
                  <a:cubicBezTo>
                    <a:pt x="1311" y="65"/>
                    <a:pt x="1234" y="70"/>
                    <a:pt x="1161" y="87"/>
                  </a:cubicBezTo>
                  <a:cubicBezTo>
                    <a:pt x="1146" y="90"/>
                    <a:pt x="1130" y="95"/>
                    <a:pt x="1114" y="99"/>
                  </a:cubicBezTo>
                  <a:cubicBezTo>
                    <a:pt x="1064" y="110"/>
                    <a:pt x="1019" y="128"/>
                    <a:pt x="977" y="144"/>
                  </a:cubicBezTo>
                  <a:cubicBezTo>
                    <a:pt x="908" y="172"/>
                    <a:pt x="812" y="228"/>
                    <a:pt x="837" y="337"/>
                  </a:cubicBezTo>
                  <a:cubicBezTo>
                    <a:pt x="864" y="385"/>
                    <a:pt x="906" y="359"/>
                    <a:pt x="954" y="346"/>
                  </a:cubicBezTo>
                  <a:cubicBezTo>
                    <a:pt x="982" y="339"/>
                    <a:pt x="1008" y="335"/>
                    <a:pt x="1030" y="330"/>
                  </a:cubicBezTo>
                  <a:cubicBezTo>
                    <a:pt x="1049" y="315"/>
                    <a:pt x="1070" y="316"/>
                    <a:pt x="1100" y="309"/>
                  </a:cubicBezTo>
                  <a:cubicBezTo>
                    <a:pt x="1120" y="305"/>
                    <a:pt x="1140" y="298"/>
                    <a:pt x="1158" y="299"/>
                  </a:cubicBezTo>
                  <a:cubicBezTo>
                    <a:pt x="1194" y="300"/>
                    <a:pt x="1234" y="298"/>
                    <a:pt x="1273" y="297"/>
                  </a:cubicBezTo>
                  <a:cubicBezTo>
                    <a:pt x="1290" y="297"/>
                    <a:pt x="1308" y="299"/>
                    <a:pt x="1324" y="299"/>
                  </a:cubicBezTo>
                  <a:cubicBezTo>
                    <a:pt x="1342" y="299"/>
                    <a:pt x="1366" y="298"/>
                    <a:pt x="1375" y="302"/>
                  </a:cubicBezTo>
                  <a:cubicBezTo>
                    <a:pt x="1395" y="312"/>
                    <a:pt x="1411" y="357"/>
                    <a:pt x="1421" y="379"/>
                  </a:cubicBezTo>
                  <a:cubicBezTo>
                    <a:pt x="1450" y="448"/>
                    <a:pt x="1426" y="525"/>
                    <a:pt x="1375" y="551"/>
                  </a:cubicBezTo>
                  <a:cubicBezTo>
                    <a:pt x="1363" y="558"/>
                    <a:pt x="1342" y="561"/>
                    <a:pt x="1323" y="565"/>
                  </a:cubicBezTo>
                  <a:cubicBezTo>
                    <a:pt x="1222" y="590"/>
                    <a:pt x="1118" y="613"/>
                    <a:pt x="1014" y="616"/>
                  </a:cubicBezTo>
                  <a:cubicBezTo>
                    <a:pt x="914" y="619"/>
                    <a:pt x="824" y="573"/>
                    <a:pt x="732" y="572"/>
                  </a:cubicBezTo>
                  <a:cubicBezTo>
                    <a:pt x="619" y="571"/>
                    <a:pt x="497" y="595"/>
                    <a:pt x="388" y="600"/>
                  </a:cubicBezTo>
                  <a:cubicBezTo>
                    <a:pt x="383" y="607"/>
                    <a:pt x="373" y="608"/>
                    <a:pt x="369" y="614"/>
                  </a:cubicBezTo>
                  <a:cubicBezTo>
                    <a:pt x="351" y="612"/>
                    <a:pt x="339" y="623"/>
                    <a:pt x="328" y="628"/>
                  </a:cubicBezTo>
                  <a:cubicBezTo>
                    <a:pt x="307" y="640"/>
                    <a:pt x="289" y="652"/>
                    <a:pt x="272" y="667"/>
                  </a:cubicBezTo>
                  <a:cubicBezTo>
                    <a:pt x="249" y="688"/>
                    <a:pt x="224" y="709"/>
                    <a:pt x="211" y="730"/>
                  </a:cubicBezTo>
                  <a:cubicBezTo>
                    <a:pt x="192" y="760"/>
                    <a:pt x="180" y="822"/>
                    <a:pt x="193" y="858"/>
                  </a:cubicBezTo>
                  <a:cubicBezTo>
                    <a:pt x="198" y="871"/>
                    <a:pt x="209" y="876"/>
                    <a:pt x="214" y="888"/>
                  </a:cubicBezTo>
                  <a:cubicBezTo>
                    <a:pt x="333" y="862"/>
                    <a:pt x="450" y="827"/>
                    <a:pt x="568" y="795"/>
                  </a:cubicBezTo>
                  <a:cubicBezTo>
                    <a:pt x="627" y="779"/>
                    <a:pt x="688" y="766"/>
                    <a:pt x="747" y="749"/>
                  </a:cubicBezTo>
                  <a:cubicBezTo>
                    <a:pt x="807" y="734"/>
                    <a:pt x="865" y="717"/>
                    <a:pt x="926" y="706"/>
                  </a:cubicBezTo>
                  <a:cubicBezTo>
                    <a:pt x="986" y="695"/>
                    <a:pt x="1045" y="675"/>
                    <a:pt x="1105" y="660"/>
                  </a:cubicBezTo>
                  <a:cubicBezTo>
                    <a:pt x="1228" y="630"/>
                    <a:pt x="1338" y="593"/>
                    <a:pt x="1452" y="562"/>
                  </a:cubicBezTo>
                  <a:cubicBezTo>
                    <a:pt x="1510" y="546"/>
                    <a:pt x="1569" y="530"/>
                    <a:pt x="1624" y="525"/>
                  </a:cubicBezTo>
                  <a:cubicBezTo>
                    <a:pt x="1648" y="523"/>
                    <a:pt x="1668" y="520"/>
                    <a:pt x="1693" y="516"/>
                  </a:cubicBezTo>
                  <a:cubicBezTo>
                    <a:pt x="1745" y="509"/>
                    <a:pt x="1792" y="492"/>
                    <a:pt x="1838" y="490"/>
                  </a:cubicBezTo>
                  <a:cubicBezTo>
                    <a:pt x="1849" y="496"/>
                    <a:pt x="1858" y="503"/>
                    <a:pt x="1870" y="507"/>
                  </a:cubicBezTo>
                  <a:cubicBezTo>
                    <a:pt x="1899" y="557"/>
                    <a:pt x="1905" y="621"/>
                    <a:pt x="1933" y="674"/>
                  </a:cubicBezTo>
                  <a:cubicBezTo>
                    <a:pt x="1936" y="618"/>
                    <a:pt x="1941" y="559"/>
                    <a:pt x="1935" y="500"/>
                  </a:cubicBezTo>
                  <a:close/>
                  <a:moveTo>
                    <a:pt x="1515" y="41"/>
                  </a:moveTo>
                  <a:cubicBezTo>
                    <a:pt x="1560" y="50"/>
                    <a:pt x="1602" y="69"/>
                    <a:pt x="1643" y="88"/>
                  </a:cubicBezTo>
                  <a:cubicBezTo>
                    <a:pt x="1676" y="104"/>
                    <a:pt x="1705" y="123"/>
                    <a:pt x="1731" y="143"/>
                  </a:cubicBezTo>
                  <a:cubicBezTo>
                    <a:pt x="1771" y="173"/>
                    <a:pt x="1811" y="209"/>
                    <a:pt x="1838" y="248"/>
                  </a:cubicBezTo>
                  <a:cubicBezTo>
                    <a:pt x="1848" y="262"/>
                    <a:pt x="1856" y="277"/>
                    <a:pt x="1866" y="292"/>
                  </a:cubicBezTo>
                  <a:cubicBezTo>
                    <a:pt x="1873" y="301"/>
                    <a:pt x="1883" y="308"/>
                    <a:pt x="1889" y="318"/>
                  </a:cubicBezTo>
                  <a:cubicBezTo>
                    <a:pt x="1920" y="366"/>
                    <a:pt x="1941" y="439"/>
                    <a:pt x="1950" y="506"/>
                  </a:cubicBezTo>
                  <a:cubicBezTo>
                    <a:pt x="1959" y="575"/>
                    <a:pt x="1948" y="646"/>
                    <a:pt x="1942" y="711"/>
                  </a:cubicBezTo>
                  <a:cubicBezTo>
                    <a:pt x="1968" y="709"/>
                    <a:pt x="1977" y="689"/>
                    <a:pt x="2005" y="688"/>
                  </a:cubicBezTo>
                  <a:cubicBezTo>
                    <a:pt x="2028" y="593"/>
                    <a:pt x="2021" y="507"/>
                    <a:pt x="1992" y="429"/>
                  </a:cubicBezTo>
                  <a:cubicBezTo>
                    <a:pt x="1976" y="382"/>
                    <a:pt x="1964" y="346"/>
                    <a:pt x="1940" y="308"/>
                  </a:cubicBezTo>
                  <a:cubicBezTo>
                    <a:pt x="1922" y="279"/>
                    <a:pt x="1900" y="252"/>
                    <a:pt x="1877" y="229"/>
                  </a:cubicBezTo>
                  <a:cubicBezTo>
                    <a:pt x="1827" y="179"/>
                    <a:pt x="1781" y="129"/>
                    <a:pt x="1724" y="97"/>
                  </a:cubicBezTo>
                  <a:cubicBezTo>
                    <a:pt x="1715" y="92"/>
                    <a:pt x="1702" y="86"/>
                    <a:pt x="1691" y="81"/>
                  </a:cubicBezTo>
                  <a:cubicBezTo>
                    <a:pt x="1652" y="63"/>
                    <a:pt x="1618" y="61"/>
                    <a:pt x="1570" y="50"/>
                  </a:cubicBezTo>
                  <a:cubicBezTo>
                    <a:pt x="1552" y="46"/>
                    <a:pt x="1542" y="40"/>
                    <a:pt x="1521" y="39"/>
                  </a:cubicBezTo>
                  <a:cubicBezTo>
                    <a:pt x="1519" y="39"/>
                    <a:pt x="1511" y="39"/>
                    <a:pt x="1514" y="41"/>
                  </a:cubicBezTo>
                  <a:cubicBezTo>
                    <a:pt x="1514" y="41"/>
                    <a:pt x="1515" y="41"/>
                    <a:pt x="1515" y="41"/>
                  </a:cubicBezTo>
                  <a:close/>
                  <a:moveTo>
                    <a:pt x="867" y="85"/>
                  </a:moveTo>
                  <a:cubicBezTo>
                    <a:pt x="851" y="88"/>
                    <a:pt x="844" y="95"/>
                    <a:pt x="832" y="101"/>
                  </a:cubicBezTo>
                  <a:cubicBezTo>
                    <a:pt x="823" y="104"/>
                    <a:pt x="815" y="107"/>
                    <a:pt x="807" y="111"/>
                  </a:cubicBezTo>
                  <a:cubicBezTo>
                    <a:pt x="782" y="124"/>
                    <a:pt x="767" y="138"/>
                    <a:pt x="751" y="153"/>
                  </a:cubicBezTo>
                  <a:cubicBezTo>
                    <a:pt x="737" y="167"/>
                    <a:pt x="713" y="180"/>
                    <a:pt x="704" y="194"/>
                  </a:cubicBezTo>
                  <a:cubicBezTo>
                    <a:pt x="656" y="259"/>
                    <a:pt x="668" y="339"/>
                    <a:pt x="739" y="371"/>
                  </a:cubicBezTo>
                  <a:cubicBezTo>
                    <a:pt x="704" y="344"/>
                    <a:pt x="685" y="266"/>
                    <a:pt x="704" y="222"/>
                  </a:cubicBezTo>
                  <a:cubicBezTo>
                    <a:pt x="716" y="193"/>
                    <a:pt x="746" y="163"/>
                    <a:pt x="774" y="141"/>
                  </a:cubicBezTo>
                  <a:cubicBezTo>
                    <a:pt x="805" y="116"/>
                    <a:pt x="842" y="102"/>
                    <a:pt x="870" y="85"/>
                  </a:cubicBezTo>
                  <a:cubicBezTo>
                    <a:pt x="869" y="85"/>
                    <a:pt x="868" y="85"/>
                    <a:pt x="867" y="85"/>
                  </a:cubicBezTo>
                  <a:close/>
                  <a:moveTo>
                    <a:pt x="1361" y="539"/>
                  </a:moveTo>
                  <a:cubicBezTo>
                    <a:pt x="1407" y="523"/>
                    <a:pt x="1430" y="459"/>
                    <a:pt x="1417" y="404"/>
                  </a:cubicBezTo>
                  <a:cubicBezTo>
                    <a:pt x="1414" y="390"/>
                    <a:pt x="1405" y="374"/>
                    <a:pt x="1398" y="360"/>
                  </a:cubicBezTo>
                  <a:cubicBezTo>
                    <a:pt x="1385" y="332"/>
                    <a:pt x="1374" y="318"/>
                    <a:pt x="1345" y="315"/>
                  </a:cubicBezTo>
                  <a:cubicBezTo>
                    <a:pt x="1311" y="310"/>
                    <a:pt x="1273" y="314"/>
                    <a:pt x="1244" y="316"/>
                  </a:cubicBezTo>
                  <a:cubicBezTo>
                    <a:pt x="1286" y="323"/>
                    <a:pt x="1312" y="345"/>
                    <a:pt x="1335" y="371"/>
                  </a:cubicBezTo>
                  <a:cubicBezTo>
                    <a:pt x="1357" y="414"/>
                    <a:pt x="1356" y="453"/>
                    <a:pt x="1338" y="499"/>
                  </a:cubicBezTo>
                  <a:cubicBezTo>
                    <a:pt x="1324" y="512"/>
                    <a:pt x="1315" y="530"/>
                    <a:pt x="1300" y="543"/>
                  </a:cubicBezTo>
                  <a:cubicBezTo>
                    <a:pt x="1292" y="549"/>
                    <a:pt x="1281" y="549"/>
                    <a:pt x="1277" y="560"/>
                  </a:cubicBezTo>
                  <a:cubicBezTo>
                    <a:pt x="1310" y="550"/>
                    <a:pt x="1330" y="550"/>
                    <a:pt x="1361" y="539"/>
                  </a:cubicBezTo>
                  <a:close/>
                  <a:moveTo>
                    <a:pt x="1287" y="364"/>
                  </a:moveTo>
                  <a:cubicBezTo>
                    <a:pt x="1306" y="376"/>
                    <a:pt x="1306" y="408"/>
                    <a:pt x="1310" y="436"/>
                  </a:cubicBezTo>
                  <a:cubicBezTo>
                    <a:pt x="1294" y="508"/>
                    <a:pt x="1226" y="546"/>
                    <a:pt x="1159" y="567"/>
                  </a:cubicBezTo>
                  <a:cubicBezTo>
                    <a:pt x="1198" y="554"/>
                    <a:pt x="1255" y="558"/>
                    <a:pt x="1289" y="532"/>
                  </a:cubicBezTo>
                  <a:cubicBezTo>
                    <a:pt x="1302" y="522"/>
                    <a:pt x="1329" y="489"/>
                    <a:pt x="1333" y="474"/>
                  </a:cubicBezTo>
                  <a:cubicBezTo>
                    <a:pt x="1339" y="456"/>
                    <a:pt x="1336" y="422"/>
                    <a:pt x="1335" y="413"/>
                  </a:cubicBezTo>
                  <a:cubicBezTo>
                    <a:pt x="1327" y="350"/>
                    <a:pt x="1247" y="331"/>
                    <a:pt x="1191" y="320"/>
                  </a:cubicBezTo>
                  <a:cubicBezTo>
                    <a:pt x="1185" y="321"/>
                    <a:pt x="1182" y="323"/>
                    <a:pt x="1175" y="323"/>
                  </a:cubicBezTo>
                  <a:cubicBezTo>
                    <a:pt x="1159" y="310"/>
                    <a:pt x="1128" y="316"/>
                    <a:pt x="1112" y="327"/>
                  </a:cubicBezTo>
                  <a:cubicBezTo>
                    <a:pt x="1176" y="337"/>
                    <a:pt x="1238" y="343"/>
                    <a:pt x="1287" y="364"/>
                  </a:cubicBezTo>
                  <a:close/>
                  <a:moveTo>
                    <a:pt x="1501" y="1463"/>
                  </a:moveTo>
                  <a:cubicBezTo>
                    <a:pt x="1500" y="1455"/>
                    <a:pt x="1494" y="1450"/>
                    <a:pt x="1494" y="1442"/>
                  </a:cubicBezTo>
                  <a:cubicBezTo>
                    <a:pt x="1495" y="1428"/>
                    <a:pt x="1504" y="1413"/>
                    <a:pt x="1517" y="1405"/>
                  </a:cubicBezTo>
                  <a:cubicBezTo>
                    <a:pt x="1519" y="1405"/>
                    <a:pt x="1520" y="1408"/>
                    <a:pt x="1521" y="1405"/>
                  </a:cubicBezTo>
                  <a:cubicBezTo>
                    <a:pt x="1512" y="1391"/>
                    <a:pt x="1514" y="1358"/>
                    <a:pt x="1510" y="1333"/>
                  </a:cubicBezTo>
                  <a:cubicBezTo>
                    <a:pt x="1503" y="1283"/>
                    <a:pt x="1496" y="1243"/>
                    <a:pt x="1487" y="1195"/>
                  </a:cubicBezTo>
                  <a:cubicBezTo>
                    <a:pt x="1483" y="1169"/>
                    <a:pt x="1483" y="1141"/>
                    <a:pt x="1475" y="1121"/>
                  </a:cubicBezTo>
                  <a:cubicBezTo>
                    <a:pt x="1469" y="1107"/>
                    <a:pt x="1449" y="1094"/>
                    <a:pt x="1463" y="1067"/>
                  </a:cubicBezTo>
                  <a:cubicBezTo>
                    <a:pt x="1501" y="1055"/>
                    <a:pt x="1527" y="1058"/>
                    <a:pt x="1565" y="1056"/>
                  </a:cubicBezTo>
                  <a:cubicBezTo>
                    <a:pt x="1599" y="1055"/>
                    <a:pt x="1636" y="1042"/>
                    <a:pt x="1649" y="1067"/>
                  </a:cubicBezTo>
                  <a:cubicBezTo>
                    <a:pt x="1655" y="1079"/>
                    <a:pt x="1650" y="1092"/>
                    <a:pt x="1650" y="1104"/>
                  </a:cubicBezTo>
                  <a:cubicBezTo>
                    <a:pt x="1652" y="1123"/>
                    <a:pt x="1659" y="1144"/>
                    <a:pt x="1663" y="1167"/>
                  </a:cubicBezTo>
                  <a:cubicBezTo>
                    <a:pt x="1673" y="1236"/>
                    <a:pt x="1680" y="1306"/>
                    <a:pt x="1686" y="1381"/>
                  </a:cubicBezTo>
                  <a:cubicBezTo>
                    <a:pt x="1702" y="1380"/>
                    <a:pt x="1735" y="1374"/>
                    <a:pt x="1749" y="1388"/>
                  </a:cubicBezTo>
                  <a:cubicBezTo>
                    <a:pt x="1752" y="1401"/>
                    <a:pt x="1757" y="1412"/>
                    <a:pt x="1761" y="1425"/>
                  </a:cubicBezTo>
                  <a:cubicBezTo>
                    <a:pt x="1757" y="1445"/>
                    <a:pt x="1760" y="1467"/>
                    <a:pt x="1764" y="1493"/>
                  </a:cubicBezTo>
                  <a:cubicBezTo>
                    <a:pt x="1776" y="1492"/>
                    <a:pt x="1785" y="1484"/>
                    <a:pt x="1794" y="1481"/>
                  </a:cubicBezTo>
                  <a:cubicBezTo>
                    <a:pt x="1835" y="1467"/>
                    <a:pt x="1897" y="1458"/>
                    <a:pt x="1942" y="1442"/>
                  </a:cubicBezTo>
                  <a:cubicBezTo>
                    <a:pt x="1960" y="1436"/>
                    <a:pt x="1996" y="1418"/>
                    <a:pt x="2005" y="1405"/>
                  </a:cubicBezTo>
                  <a:cubicBezTo>
                    <a:pt x="2010" y="1398"/>
                    <a:pt x="2011" y="1386"/>
                    <a:pt x="2013" y="1374"/>
                  </a:cubicBezTo>
                  <a:cubicBezTo>
                    <a:pt x="2021" y="1338"/>
                    <a:pt x="2018" y="1303"/>
                    <a:pt x="2008" y="1263"/>
                  </a:cubicBezTo>
                  <a:cubicBezTo>
                    <a:pt x="2001" y="1232"/>
                    <a:pt x="1985" y="1199"/>
                    <a:pt x="1987" y="1172"/>
                  </a:cubicBezTo>
                  <a:cubicBezTo>
                    <a:pt x="1974" y="1147"/>
                    <a:pt x="1973" y="1109"/>
                    <a:pt x="1963" y="1081"/>
                  </a:cubicBezTo>
                  <a:cubicBezTo>
                    <a:pt x="1959" y="1072"/>
                    <a:pt x="1949" y="1065"/>
                    <a:pt x="1956" y="1053"/>
                  </a:cubicBezTo>
                  <a:cubicBezTo>
                    <a:pt x="1945" y="1023"/>
                    <a:pt x="1935" y="994"/>
                    <a:pt x="1926" y="962"/>
                  </a:cubicBezTo>
                  <a:cubicBezTo>
                    <a:pt x="1916" y="926"/>
                    <a:pt x="1904" y="893"/>
                    <a:pt x="1894" y="858"/>
                  </a:cubicBezTo>
                  <a:cubicBezTo>
                    <a:pt x="1881" y="813"/>
                    <a:pt x="1863" y="769"/>
                    <a:pt x="1854" y="727"/>
                  </a:cubicBezTo>
                  <a:cubicBezTo>
                    <a:pt x="1837" y="648"/>
                    <a:pt x="1822" y="582"/>
                    <a:pt x="1824" y="509"/>
                  </a:cubicBezTo>
                  <a:cubicBezTo>
                    <a:pt x="1767" y="510"/>
                    <a:pt x="1714" y="531"/>
                    <a:pt x="1659" y="537"/>
                  </a:cubicBezTo>
                  <a:cubicBezTo>
                    <a:pt x="1564" y="547"/>
                    <a:pt x="1467" y="572"/>
                    <a:pt x="1384" y="597"/>
                  </a:cubicBezTo>
                  <a:cubicBezTo>
                    <a:pt x="1245" y="639"/>
                    <a:pt x="1102" y="679"/>
                    <a:pt x="958" y="714"/>
                  </a:cubicBezTo>
                  <a:cubicBezTo>
                    <a:pt x="922" y="723"/>
                    <a:pt x="887" y="729"/>
                    <a:pt x="851" y="737"/>
                  </a:cubicBezTo>
                  <a:cubicBezTo>
                    <a:pt x="815" y="745"/>
                    <a:pt x="779" y="758"/>
                    <a:pt x="744" y="767"/>
                  </a:cubicBezTo>
                  <a:cubicBezTo>
                    <a:pt x="700" y="779"/>
                    <a:pt x="655" y="790"/>
                    <a:pt x="612" y="800"/>
                  </a:cubicBezTo>
                  <a:cubicBezTo>
                    <a:pt x="514" y="824"/>
                    <a:pt x="418" y="855"/>
                    <a:pt x="319" y="879"/>
                  </a:cubicBezTo>
                  <a:cubicBezTo>
                    <a:pt x="254" y="895"/>
                    <a:pt x="195" y="908"/>
                    <a:pt x="137" y="927"/>
                  </a:cubicBezTo>
                  <a:cubicBezTo>
                    <a:pt x="102" y="938"/>
                    <a:pt x="78" y="942"/>
                    <a:pt x="62" y="963"/>
                  </a:cubicBezTo>
                  <a:cubicBezTo>
                    <a:pt x="44" y="1008"/>
                    <a:pt x="66" y="1069"/>
                    <a:pt x="76" y="1107"/>
                  </a:cubicBezTo>
                  <a:cubicBezTo>
                    <a:pt x="81" y="1128"/>
                    <a:pt x="87" y="1148"/>
                    <a:pt x="91" y="1169"/>
                  </a:cubicBezTo>
                  <a:cubicBezTo>
                    <a:pt x="100" y="1211"/>
                    <a:pt x="114" y="1250"/>
                    <a:pt x="125" y="1290"/>
                  </a:cubicBezTo>
                  <a:cubicBezTo>
                    <a:pt x="178" y="1478"/>
                    <a:pt x="220" y="1671"/>
                    <a:pt x="279" y="1853"/>
                  </a:cubicBezTo>
                  <a:cubicBezTo>
                    <a:pt x="361" y="1878"/>
                    <a:pt x="428" y="1818"/>
                    <a:pt x="511" y="1803"/>
                  </a:cubicBezTo>
                  <a:cubicBezTo>
                    <a:pt x="506" y="1753"/>
                    <a:pt x="500" y="1709"/>
                    <a:pt x="505" y="1656"/>
                  </a:cubicBezTo>
                  <a:cubicBezTo>
                    <a:pt x="555" y="1618"/>
                    <a:pt x="623" y="1624"/>
                    <a:pt x="693" y="1612"/>
                  </a:cubicBezTo>
                  <a:cubicBezTo>
                    <a:pt x="684" y="1543"/>
                    <a:pt x="669" y="1458"/>
                    <a:pt x="647" y="1393"/>
                  </a:cubicBezTo>
                  <a:cubicBezTo>
                    <a:pt x="644" y="1383"/>
                    <a:pt x="642" y="1371"/>
                    <a:pt x="639" y="1361"/>
                  </a:cubicBezTo>
                  <a:cubicBezTo>
                    <a:pt x="628" y="1336"/>
                    <a:pt x="613" y="1341"/>
                    <a:pt x="584" y="1346"/>
                  </a:cubicBezTo>
                  <a:cubicBezTo>
                    <a:pt x="564" y="1349"/>
                    <a:pt x="503" y="1351"/>
                    <a:pt x="497" y="1376"/>
                  </a:cubicBezTo>
                  <a:cubicBezTo>
                    <a:pt x="495" y="1383"/>
                    <a:pt x="500" y="1397"/>
                    <a:pt x="502" y="1407"/>
                  </a:cubicBezTo>
                  <a:cubicBezTo>
                    <a:pt x="504" y="1418"/>
                    <a:pt x="503" y="1429"/>
                    <a:pt x="505" y="1440"/>
                  </a:cubicBezTo>
                  <a:cubicBezTo>
                    <a:pt x="508" y="1455"/>
                    <a:pt x="516" y="1471"/>
                    <a:pt x="519" y="1488"/>
                  </a:cubicBezTo>
                  <a:cubicBezTo>
                    <a:pt x="523" y="1505"/>
                    <a:pt x="521" y="1522"/>
                    <a:pt x="525" y="1539"/>
                  </a:cubicBezTo>
                  <a:cubicBezTo>
                    <a:pt x="530" y="1564"/>
                    <a:pt x="537" y="1589"/>
                    <a:pt x="539" y="1612"/>
                  </a:cubicBezTo>
                  <a:cubicBezTo>
                    <a:pt x="539" y="1619"/>
                    <a:pt x="545" y="1633"/>
                    <a:pt x="533" y="1635"/>
                  </a:cubicBezTo>
                  <a:cubicBezTo>
                    <a:pt x="520" y="1633"/>
                    <a:pt x="526" y="1616"/>
                    <a:pt x="525" y="1607"/>
                  </a:cubicBezTo>
                  <a:cubicBezTo>
                    <a:pt x="523" y="1597"/>
                    <a:pt x="519" y="1587"/>
                    <a:pt x="518" y="1577"/>
                  </a:cubicBezTo>
                  <a:cubicBezTo>
                    <a:pt x="511" y="1526"/>
                    <a:pt x="505" y="1478"/>
                    <a:pt x="495" y="1432"/>
                  </a:cubicBezTo>
                  <a:cubicBezTo>
                    <a:pt x="491" y="1414"/>
                    <a:pt x="488" y="1391"/>
                    <a:pt x="483" y="1379"/>
                  </a:cubicBezTo>
                  <a:cubicBezTo>
                    <a:pt x="477" y="1366"/>
                    <a:pt x="460" y="1360"/>
                    <a:pt x="460" y="1346"/>
                  </a:cubicBezTo>
                  <a:cubicBezTo>
                    <a:pt x="465" y="1336"/>
                    <a:pt x="474" y="1328"/>
                    <a:pt x="481" y="1319"/>
                  </a:cubicBezTo>
                  <a:cubicBezTo>
                    <a:pt x="524" y="1301"/>
                    <a:pt x="581" y="1287"/>
                    <a:pt x="635" y="1295"/>
                  </a:cubicBezTo>
                  <a:cubicBezTo>
                    <a:pt x="647" y="1307"/>
                    <a:pt x="641" y="1325"/>
                    <a:pt x="644" y="1340"/>
                  </a:cubicBezTo>
                  <a:cubicBezTo>
                    <a:pt x="651" y="1377"/>
                    <a:pt x="673" y="1411"/>
                    <a:pt x="679" y="1451"/>
                  </a:cubicBezTo>
                  <a:cubicBezTo>
                    <a:pt x="688" y="1506"/>
                    <a:pt x="698" y="1559"/>
                    <a:pt x="709" y="1611"/>
                  </a:cubicBezTo>
                  <a:cubicBezTo>
                    <a:pt x="726" y="1614"/>
                    <a:pt x="736" y="1602"/>
                    <a:pt x="749" y="1609"/>
                  </a:cubicBezTo>
                  <a:cubicBezTo>
                    <a:pt x="761" y="1616"/>
                    <a:pt x="756" y="1633"/>
                    <a:pt x="758" y="1653"/>
                  </a:cubicBezTo>
                  <a:cubicBezTo>
                    <a:pt x="760" y="1680"/>
                    <a:pt x="772" y="1725"/>
                    <a:pt x="774" y="1747"/>
                  </a:cubicBezTo>
                  <a:cubicBezTo>
                    <a:pt x="888" y="1706"/>
                    <a:pt x="1017" y="1675"/>
                    <a:pt x="1142" y="1647"/>
                  </a:cubicBezTo>
                  <a:cubicBezTo>
                    <a:pt x="1207" y="1633"/>
                    <a:pt x="1269" y="1619"/>
                    <a:pt x="1330" y="1607"/>
                  </a:cubicBezTo>
                  <a:cubicBezTo>
                    <a:pt x="1359" y="1601"/>
                    <a:pt x="1388" y="1593"/>
                    <a:pt x="1417" y="1586"/>
                  </a:cubicBezTo>
                  <a:cubicBezTo>
                    <a:pt x="1447" y="1579"/>
                    <a:pt x="1477" y="1570"/>
                    <a:pt x="1505" y="1558"/>
                  </a:cubicBezTo>
                  <a:cubicBezTo>
                    <a:pt x="1499" y="1524"/>
                    <a:pt x="1506" y="1493"/>
                    <a:pt x="1501" y="1463"/>
                  </a:cubicBezTo>
                  <a:close/>
                  <a:moveTo>
                    <a:pt x="558" y="553"/>
                  </a:moveTo>
                  <a:cubicBezTo>
                    <a:pt x="404" y="561"/>
                    <a:pt x="237" y="570"/>
                    <a:pt x="137" y="651"/>
                  </a:cubicBezTo>
                  <a:cubicBezTo>
                    <a:pt x="175" y="629"/>
                    <a:pt x="215" y="616"/>
                    <a:pt x="258" y="604"/>
                  </a:cubicBezTo>
                  <a:cubicBezTo>
                    <a:pt x="325" y="585"/>
                    <a:pt x="400" y="587"/>
                    <a:pt x="470" y="578"/>
                  </a:cubicBezTo>
                  <a:cubicBezTo>
                    <a:pt x="528" y="570"/>
                    <a:pt x="596" y="562"/>
                    <a:pt x="656" y="560"/>
                  </a:cubicBezTo>
                  <a:cubicBezTo>
                    <a:pt x="624" y="553"/>
                    <a:pt x="593" y="551"/>
                    <a:pt x="558" y="553"/>
                  </a:cubicBezTo>
                  <a:close/>
                  <a:moveTo>
                    <a:pt x="184" y="749"/>
                  </a:moveTo>
                  <a:cubicBezTo>
                    <a:pt x="215" y="688"/>
                    <a:pt x="265" y="648"/>
                    <a:pt x="321" y="613"/>
                  </a:cubicBezTo>
                  <a:cubicBezTo>
                    <a:pt x="321" y="611"/>
                    <a:pt x="321" y="609"/>
                    <a:pt x="318" y="609"/>
                  </a:cubicBezTo>
                  <a:cubicBezTo>
                    <a:pt x="288" y="615"/>
                    <a:pt x="259" y="622"/>
                    <a:pt x="230" y="632"/>
                  </a:cubicBezTo>
                  <a:cubicBezTo>
                    <a:pt x="217" y="636"/>
                    <a:pt x="203" y="638"/>
                    <a:pt x="191" y="643"/>
                  </a:cubicBezTo>
                  <a:cubicBezTo>
                    <a:pt x="150" y="658"/>
                    <a:pt x="115" y="688"/>
                    <a:pt x="88" y="718"/>
                  </a:cubicBezTo>
                  <a:cubicBezTo>
                    <a:pt x="49" y="761"/>
                    <a:pt x="48" y="842"/>
                    <a:pt x="69" y="900"/>
                  </a:cubicBezTo>
                  <a:cubicBezTo>
                    <a:pt x="79" y="907"/>
                    <a:pt x="78" y="919"/>
                    <a:pt x="90" y="921"/>
                  </a:cubicBezTo>
                  <a:cubicBezTo>
                    <a:pt x="100" y="924"/>
                    <a:pt x="126" y="916"/>
                    <a:pt x="141" y="911"/>
                  </a:cubicBezTo>
                  <a:cubicBezTo>
                    <a:pt x="155" y="906"/>
                    <a:pt x="174" y="895"/>
                    <a:pt x="193" y="893"/>
                  </a:cubicBezTo>
                  <a:cubicBezTo>
                    <a:pt x="165" y="856"/>
                    <a:pt x="171" y="800"/>
                    <a:pt x="184" y="749"/>
                  </a:cubicBezTo>
                  <a:close/>
                  <a:moveTo>
                    <a:pt x="55" y="713"/>
                  </a:moveTo>
                  <a:cubicBezTo>
                    <a:pt x="47" y="725"/>
                    <a:pt x="42" y="745"/>
                    <a:pt x="35" y="764"/>
                  </a:cubicBezTo>
                  <a:cubicBezTo>
                    <a:pt x="14" y="824"/>
                    <a:pt x="20" y="903"/>
                    <a:pt x="60" y="941"/>
                  </a:cubicBezTo>
                  <a:cubicBezTo>
                    <a:pt x="63" y="936"/>
                    <a:pt x="69" y="935"/>
                    <a:pt x="70" y="930"/>
                  </a:cubicBezTo>
                  <a:cubicBezTo>
                    <a:pt x="52" y="908"/>
                    <a:pt x="46" y="867"/>
                    <a:pt x="41" y="832"/>
                  </a:cubicBezTo>
                  <a:cubicBezTo>
                    <a:pt x="46" y="817"/>
                    <a:pt x="43" y="807"/>
                    <a:pt x="44" y="795"/>
                  </a:cubicBezTo>
                  <a:cubicBezTo>
                    <a:pt x="52" y="730"/>
                    <a:pt x="82" y="689"/>
                    <a:pt x="134" y="657"/>
                  </a:cubicBezTo>
                  <a:cubicBezTo>
                    <a:pt x="134" y="654"/>
                    <a:pt x="136" y="653"/>
                    <a:pt x="132" y="653"/>
                  </a:cubicBezTo>
                  <a:cubicBezTo>
                    <a:pt x="111" y="673"/>
                    <a:pt x="74" y="682"/>
                    <a:pt x="55" y="713"/>
                  </a:cubicBezTo>
                  <a:close/>
                  <a:moveTo>
                    <a:pt x="1924" y="746"/>
                  </a:moveTo>
                  <a:cubicBezTo>
                    <a:pt x="1919" y="741"/>
                    <a:pt x="1921" y="752"/>
                    <a:pt x="1914" y="749"/>
                  </a:cubicBezTo>
                  <a:cubicBezTo>
                    <a:pt x="1913" y="759"/>
                    <a:pt x="1913" y="759"/>
                    <a:pt x="1912" y="769"/>
                  </a:cubicBezTo>
                  <a:cubicBezTo>
                    <a:pt x="1930" y="766"/>
                    <a:pt x="1938" y="764"/>
                    <a:pt x="1950" y="755"/>
                  </a:cubicBezTo>
                  <a:cubicBezTo>
                    <a:pt x="1965" y="759"/>
                    <a:pt x="2020" y="738"/>
                    <a:pt x="1998" y="711"/>
                  </a:cubicBezTo>
                  <a:cubicBezTo>
                    <a:pt x="1973" y="716"/>
                    <a:pt x="1941" y="727"/>
                    <a:pt x="1924" y="746"/>
                  </a:cubicBezTo>
                  <a:close/>
                  <a:moveTo>
                    <a:pt x="1987" y="762"/>
                  </a:moveTo>
                  <a:cubicBezTo>
                    <a:pt x="1993" y="776"/>
                    <a:pt x="1991" y="799"/>
                    <a:pt x="1998" y="813"/>
                  </a:cubicBezTo>
                  <a:cubicBezTo>
                    <a:pt x="2011" y="799"/>
                    <a:pt x="2007" y="769"/>
                    <a:pt x="2005" y="751"/>
                  </a:cubicBezTo>
                  <a:cubicBezTo>
                    <a:pt x="1999" y="755"/>
                    <a:pt x="1992" y="757"/>
                    <a:pt x="1987" y="762"/>
                  </a:cubicBezTo>
                  <a:close/>
                  <a:moveTo>
                    <a:pt x="1957" y="774"/>
                  </a:moveTo>
                  <a:cubicBezTo>
                    <a:pt x="1962" y="791"/>
                    <a:pt x="1963" y="812"/>
                    <a:pt x="1970" y="827"/>
                  </a:cubicBezTo>
                  <a:cubicBezTo>
                    <a:pt x="1991" y="815"/>
                    <a:pt x="1978" y="792"/>
                    <a:pt x="1978" y="767"/>
                  </a:cubicBezTo>
                  <a:cubicBezTo>
                    <a:pt x="1970" y="768"/>
                    <a:pt x="1963" y="771"/>
                    <a:pt x="1957" y="774"/>
                  </a:cubicBezTo>
                  <a:close/>
                  <a:moveTo>
                    <a:pt x="1887" y="788"/>
                  </a:moveTo>
                  <a:cubicBezTo>
                    <a:pt x="1924" y="908"/>
                    <a:pt x="1965" y="1056"/>
                    <a:pt x="1998" y="1177"/>
                  </a:cubicBezTo>
                  <a:cubicBezTo>
                    <a:pt x="2020" y="1263"/>
                    <a:pt x="2069" y="1381"/>
                    <a:pt x="1998" y="1435"/>
                  </a:cubicBezTo>
                  <a:cubicBezTo>
                    <a:pt x="2023" y="1539"/>
                    <a:pt x="2053" y="1624"/>
                    <a:pt x="2080" y="1726"/>
                  </a:cubicBezTo>
                  <a:cubicBezTo>
                    <a:pt x="2099" y="1754"/>
                    <a:pt x="2098" y="1817"/>
                    <a:pt x="2096" y="1840"/>
                  </a:cubicBezTo>
                  <a:cubicBezTo>
                    <a:pt x="2156" y="1835"/>
                    <a:pt x="2104" y="1744"/>
                    <a:pt x="2112" y="1710"/>
                  </a:cubicBezTo>
                  <a:cubicBezTo>
                    <a:pt x="2122" y="1736"/>
                    <a:pt x="2131" y="1778"/>
                    <a:pt x="2140" y="1810"/>
                  </a:cubicBezTo>
                  <a:cubicBezTo>
                    <a:pt x="2155" y="1758"/>
                    <a:pt x="2139" y="1711"/>
                    <a:pt x="2129" y="1660"/>
                  </a:cubicBezTo>
                  <a:cubicBezTo>
                    <a:pt x="2125" y="1634"/>
                    <a:pt x="2120" y="1606"/>
                    <a:pt x="2113" y="1579"/>
                  </a:cubicBezTo>
                  <a:cubicBezTo>
                    <a:pt x="2106" y="1549"/>
                    <a:pt x="2093" y="1524"/>
                    <a:pt x="2096" y="1495"/>
                  </a:cubicBezTo>
                  <a:cubicBezTo>
                    <a:pt x="2108" y="1525"/>
                    <a:pt x="2123" y="1568"/>
                    <a:pt x="2134" y="1605"/>
                  </a:cubicBezTo>
                  <a:cubicBezTo>
                    <a:pt x="2143" y="1666"/>
                    <a:pt x="2160" y="1715"/>
                    <a:pt x="2161" y="1775"/>
                  </a:cubicBezTo>
                  <a:cubicBezTo>
                    <a:pt x="2172" y="1778"/>
                    <a:pt x="2176" y="1788"/>
                    <a:pt x="2192" y="1786"/>
                  </a:cubicBezTo>
                  <a:cubicBezTo>
                    <a:pt x="2200" y="1747"/>
                    <a:pt x="2186" y="1719"/>
                    <a:pt x="2180" y="1684"/>
                  </a:cubicBezTo>
                  <a:cubicBezTo>
                    <a:pt x="2176" y="1660"/>
                    <a:pt x="2171" y="1637"/>
                    <a:pt x="2164" y="1614"/>
                  </a:cubicBezTo>
                  <a:cubicBezTo>
                    <a:pt x="2151" y="1566"/>
                    <a:pt x="2146" y="1513"/>
                    <a:pt x="2134" y="1465"/>
                  </a:cubicBezTo>
                  <a:cubicBezTo>
                    <a:pt x="2105" y="1336"/>
                    <a:pt x="2070" y="1205"/>
                    <a:pt x="2028" y="1081"/>
                  </a:cubicBezTo>
                  <a:cubicBezTo>
                    <a:pt x="2001" y="1003"/>
                    <a:pt x="1982" y="930"/>
                    <a:pt x="1973" y="846"/>
                  </a:cubicBezTo>
                  <a:cubicBezTo>
                    <a:pt x="1922" y="877"/>
                    <a:pt x="1906" y="817"/>
                    <a:pt x="1894" y="774"/>
                  </a:cubicBezTo>
                  <a:cubicBezTo>
                    <a:pt x="1893" y="780"/>
                    <a:pt x="1891" y="785"/>
                    <a:pt x="1887" y="788"/>
                  </a:cubicBezTo>
                  <a:close/>
                  <a:moveTo>
                    <a:pt x="1914" y="790"/>
                  </a:moveTo>
                  <a:cubicBezTo>
                    <a:pt x="1923" y="807"/>
                    <a:pt x="1920" y="837"/>
                    <a:pt x="1949" y="839"/>
                  </a:cubicBezTo>
                  <a:cubicBezTo>
                    <a:pt x="1957" y="821"/>
                    <a:pt x="1953" y="792"/>
                    <a:pt x="1943" y="778"/>
                  </a:cubicBezTo>
                  <a:cubicBezTo>
                    <a:pt x="1933" y="784"/>
                    <a:pt x="1922" y="786"/>
                    <a:pt x="1914" y="790"/>
                  </a:cubicBezTo>
                  <a:close/>
                  <a:moveTo>
                    <a:pt x="1628" y="1067"/>
                  </a:moveTo>
                  <a:cubicBezTo>
                    <a:pt x="1607" y="1066"/>
                    <a:pt x="1582" y="1071"/>
                    <a:pt x="1556" y="1072"/>
                  </a:cubicBezTo>
                  <a:cubicBezTo>
                    <a:pt x="1543" y="1072"/>
                    <a:pt x="1526" y="1070"/>
                    <a:pt x="1512" y="1072"/>
                  </a:cubicBezTo>
                  <a:cubicBezTo>
                    <a:pt x="1495" y="1074"/>
                    <a:pt x="1469" y="1078"/>
                    <a:pt x="1475" y="1098"/>
                  </a:cubicBezTo>
                  <a:cubicBezTo>
                    <a:pt x="1524" y="1093"/>
                    <a:pt x="1583" y="1100"/>
                    <a:pt x="1633" y="1088"/>
                  </a:cubicBezTo>
                  <a:cubicBezTo>
                    <a:pt x="1634" y="1078"/>
                    <a:pt x="1632" y="1072"/>
                    <a:pt x="1628" y="1067"/>
                  </a:cubicBezTo>
                  <a:close/>
                  <a:moveTo>
                    <a:pt x="1491" y="1116"/>
                  </a:moveTo>
                  <a:cubicBezTo>
                    <a:pt x="1501" y="1215"/>
                    <a:pt x="1523" y="1306"/>
                    <a:pt x="1533" y="1400"/>
                  </a:cubicBezTo>
                  <a:cubicBezTo>
                    <a:pt x="1579" y="1384"/>
                    <a:pt x="1607" y="1392"/>
                    <a:pt x="1668" y="1384"/>
                  </a:cubicBezTo>
                  <a:cubicBezTo>
                    <a:pt x="1675" y="1336"/>
                    <a:pt x="1665" y="1286"/>
                    <a:pt x="1659" y="1233"/>
                  </a:cubicBezTo>
                  <a:cubicBezTo>
                    <a:pt x="1655" y="1192"/>
                    <a:pt x="1650" y="1148"/>
                    <a:pt x="1635" y="1112"/>
                  </a:cubicBezTo>
                  <a:cubicBezTo>
                    <a:pt x="1596" y="1110"/>
                    <a:pt x="1532" y="1112"/>
                    <a:pt x="1491" y="1116"/>
                  </a:cubicBezTo>
                  <a:close/>
                  <a:moveTo>
                    <a:pt x="567" y="1312"/>
                  </a:moveTo>
                  <a:cubicBezTo>
                    <a:pt x="544" y="1316"/>
                    <a:pt x="517" y="1322"/>
                    <a:pt x="495" y="1332"/>
                  </a:cubicBezTo>
                  <a:cubicBezTo>
                    <a:pt x="493" y="1340"/>
                    <a:pt x="479" y="1346"/>
                    <a:pt x="483" y="1354"/>
                  </a:cubicBezTo>
                  <a:cubicBezTo>
                    <a:pt x="492" y="1347"/>
                    <a:pt x="509" y="1341"/>
                    <a:pt x="526" y="1337"/>
                  </a:cubicBezTo>
                  <a:cubicBezTo>
                    <a:pt x="549" y="1332"/>
                    <a:pt x="579" y="1329"/>
                    <a:pt x="600" y="1325"/>
                  </a:cubicBezTo>
                  <a:cubicBezTo>
                    <a:pt x="609" y="1323"/>
                    <a:pt x="622" y="1326"/>
                    <a:pt x="625" y="1316"/>
                  </a:cubicBezTo>
                  <a:cubicBezTo>
                    <a:pt x="610" y="1301"/>
                    <a:pt x="586" y="1309"/>
                    <a:pt x="567" y="1312"/>
                  </a:cubicBezTo>
                  <a:close/>
                  <a:moveTo>
                    <a:pt x="1733" y="1402"/>
                  </a:moveTo>
                  <a:cubicBezTo>
                    <a:pt x="1724" y="1395"/>
                    <a:pt x="1698" y="1401"/>
                    <a:pt x="1684" y="1402"/>
                  </a:cubicBezTo>
                  <a:cubicBezTo>
                    <a:pt x="1628" y="1405"/>
                    <a:pt x="1558" y="1395"/>
                    <a:pt x="1514" y="1430"/>
                  </a:cubicBezTo>
                  <a:cubicBezTo>
                    <a:pt x="1510" y="1476"/>
                    <a:pt x="1516" y="1524"/>
                    <a:pt x="1524" y="1568"/>
                  </a:cubicBezTo>
                  <a:cubicBezTo>
                    <a:pt x="1517" y="1600"/>
                    <a:pt x="1519" y="1636"/>
                    <a:pt x="1542" y="1649"/>
                  </a:cubicBezTo>
                  <a:cubicBezTo>
                    <a:pt x="1564" y="1661"/>
                    <a:pt x="1605" y="1654"/>
                    <a:pt x="1631" y="1651"/>
                  </a:cubicBezTo>
                  <a:cubicBezTo>
                    <a:pt x="1632" y="1638"/>
                    <a:pt x="1630" y="1633"/>
                    <a:pt x="1631" y="1623"/>
                  </a:cubicBezTo>
                  <a:cubicBezTo>
                    <a:pt x="1601" y="1618"/>
                    <a:pt x="1577" y="1627"/>
                    <a:pt x="1563" y="1607"/>
                  </a:cubicBezTo>
                  <a:cubicBezTo>
                    <a:pt x="1557" y="1549"/>
                    <a:pt x="1543" y="1484"/>
                    <a:pt x="1577" y="1446"/>
                  </a:cubicBezTo>
                  <a:cubicBezTo>
                    <a:pt x="1598" y="1447"/>
                    <a:pt x="1623" y="1437"/>
                    <a:pt x="1650" y="1439"/>
                  </a:cubicBezTo>
                  <a:cubicBezTo>
                    <a:pt x="1667" y="1439"/>
                    <a:pt x="1701" y="1441"/>
                    <a:pt x="1712" y="1446"/>
                  </a:cubicBezTo>
                  <a:cubicBezTo>
                    <a:pt x="1727" y="1452"/>
                    <a:pt x="1725" y="1469"/>
                    <a:pt x="1726" y="1488"/>
                  </a:cubicBezTo>
                  <a:cubicBezTo>
                    <a:pt x="1728" y="1519"/>
                    <a:pt x="1739" y="1559"/>
                    <a:pt x="1736" y="1582"/>
                  </a:cubicBezTo>
                  <a:cubicBezTo>
                    <a:pt x="1735" y="1594"/>
                    <a:pt x="1718" y="1603"/>
                    <a:pt x="1714" y="1612"/>
                  </a:cubicBezTo>
                  <a:cubicBezTo>
                    <a:pt x="1707" y="1616"/>
                    <a:pt x="1704" y="1613"/>
                    <a:pt x="1698" y="1616"/>
                  </a:cubicBezTo>
                  <a:cubicBezTo>
                    <a:pt x="1696" y="1626"/>
                    <a:pt x="1699" y="1640"/>
                    <a:pt x="1703" y="1649"/>
                  </a:cubicBezTo>
                  <a:cubicBezTo>
                    <a:pt x="1786" y="1661"/>
                    <a:pt x="1751" y="1552"/>
                    <a:pt x="1754" y="1512"/>
                  </a:cubicBezTo>
                  <a:cubicBezTo>
                    <a:pt x="1756" y="1505"/>
                    <a:pt x="1744" y="1512"/>
                    <a:pt x="1745" y="1505"/>
                  </a:cubicBezTo>
                  <a:cubicBezTo>
                    <a:pt x="1746" y="1501"/>
                    <a:pt x="1752" y="1501"/>
                    <a:pt x="1752" y="1495"/>
                  </a:cubicBezTo>
                  <a:cubicBezTo>
                    <a:pt x="1742" y="1468"/>
                    <a:pt x="1755" y="1419"/>
                    <a:pt x="1733" y="1402"/>
                  </a:cubicBezTo>
                  <a:close/>
                  <a:moveTo>
                    <a:pt x="388" y="1951"/>
                  </a:moveTo>
                  <a:cubicBezTo>
                    <a:pt x="393" y="1977"/>
                    <a:pt x="399" y="2004"/>
                    <a:pt x="405" y="2030"/>
                  </a:cubicBezTo>
                  <a:cubicBezTo>
                    <a:pt x="421" y="2096"/>
                    <a:pt x="432" y="2163"/>
                    <a:pt x="458" y="2223"/>
                  </a:cubicBezTo>
                  <a:cubicBezTo>
                    <a:pt x="464" y="2228"/>
                    <a:pt x="473" y="2230"/>
                    <a:pt x="479" y="2235"/>
                  </a:cubicBezTo>
                  <a:cubicBezTo>
                    <a:pt x="492" y="2232"/>
                    <a:pt x="500" y="2236"/>
                    <a:pt x="512" y="2237"/>
                  </a:cubicBezTo>
                  <a:cubicBezTo>
                    <a:pt x="560" y="2238"/>
                    <a:pt x="609" y="2213"/>
                    <a:pt x="653" y="2201"/>
                  </a:cubicBezTo>
                  <a:cubicBezTo>
                    <a:pt x="671" y="2196"/>
                    <a:pt x="693" y="2193"/>
                    <a:pt x="714" y="2187"/>
                  </a:cubicBezTo>
                  <a:cubicBezTo>
                    <a:pt x="797" y="2167"/>
                    <a:pt x="893" y="2159"/>
                    <a:pt x="979" y="2138"/>
                  </a:cubicBezTo>
                  <a:cubicBezTo>
                    <a:pt x="1000" y="2133"/>
                    <a:pt x="1021" y="2131"/>
                    <a:pt x="1042" y="2126"/>
                  </a:cubicBezTo>
                  <a:cubicBezTo>
                    <a:pt x="1110" y="2111"/>
                    <a:pt x="1170" y="2090"/>
                    <a:pt x="1237" y="2070"/>
                  </a:cubicBezTo>
                  <a:cubicBezTo>
                    <a:pt x="1284" y="2056"/>
                    <a:pt x="1334" y="2045"/>
                    <a:pt x="1380" y="2030"/>
                  </a:cubicBezTo>
                  <a:cubicBezTo>
                    <a:pt x="1452" y="2006"/>
                    <a:pt x="1520" y="1983"/>
                    <a:pt x="1593" y="1968"/>
                  </a:cubicBezTo>
                  <a:cubicBezTo>
                    <a:pt x="1651" y="1956"/>
                    <a:pt x="1723" y="1944"/>
                    <a:pt x="1775" y="1930"/>
                  </a:cubicBezTo>
                  <a:cubicBezTo>
                    <a:pt x="1780" y="1928"/>
                    <a:pt x="1788" y="1928"/>
                    <a:pt x="1793" y="1926"/>
                  </a:cubicBezTo>
                  <a:cubicBezTo>
                    <a:pt x="1872" y="1901"/>
                    <a:pt x="1969" y="1886"/>
                    <a:pt x="2047" y="1872"/>
                  </a:cubicBezTo>
                  <a:cubicBezTo>
                    <a:pt x="2058" y="1863"/>
                    <a:pt x="2068" y="1854"/>
                    <a:pt x="2077" y="1844"/>
                  </a:cubicBezTo>
                  <a:cubicBezTo>
                    <a:pt x="2082" y="1814"/>
                    <a:pt x="2082" y="1777"/>
                    <a:pt x="2075" y="1746"/>
                  </a:cubicBezTo>
                  <a:cubicBezTo>
                    <a:pt x="2068" y="1714"/>
                    <a:pt x="2055" y="1681"/>
                    <a:pt x="2045" y="1649"/>
                  </a:cubicBezTo>
                  <a:cubicBezTo>
                    <a:pt x="2035" y="1615"/>
                    <a:pt x="2020" y="1584"/>
                    <a:pt x="2012" y="1553"/>
                  </a:cubicBezTo>
                  <a:cubicBezTo>
                    <a:pt x="2007" y="1534"/>
                    <a:pt x="2005" y="1515"/>
                    <a:pt x="1999" y="1497"/>
                  </a:cubicBezTo>
                  <a:cubicBezTo>
                    <a:pt x="1994" y="1479"/>
                    <a:pt x="1989" y="1461"/>
                    <a:pt x="1985" y="1442"/>
                  </a:cubicBezTo>
                  <a:cubicBezTo>
                    <a:pt x="1984" y="1442"/>
                    <a:pt x="1983" y="1441"/>
                    <a:pt x="1982" y="1440"/>
                  </a:cubicBezTo>
                  <a:cubicBezTo>
                    <a:pt x="1915" y="1473"/>
                    <a:pt x="1840" y="1481"/>
                    <a:pt x="1766" y="1505"/>
                  </a:cubicBezTo>
                  <a:cubicBezTo>
                    <a:pt x="1766" y="1540"/>
                    <a:pt x="1777" y="1590"/>
                    <a:pt x="1773" y="1625"/>
                  </a:cubicBezTo>
                  <a:cubicBezTo>
                    <a:pt x="1771" y="1643"/>
                    <a:pt x="1761" y="1658"/>
                    <a:pt x="1742" y="1661"/>
                  </a:cubicBezTo>
                  <a:cubicBezTo>
                    <a:pt x="1746" y="1675"/>
                    <a:pt x="1751" y="1696"/>
                    <a:pt x="1752" y="1716"/>
                  </a:cubicBezTo>
                  <a:cubicBezTo>
                    <a:pt x="1753" y="1732"/>
                    <a:pt x="1755" y="1768"/>
                    <a:pt x="1752" y="1781"/>
                  </a:cubicBezTo>
                  <a:cubicBezTo>
                    <a:pt x="1749" y="1796"/>
                    <a:pt x="1735" y="1799"/>
                    <a:pt x="1728" y="1805"/>
                  </a:cubicBezTo>
                  <a:cubicBezTo>
                    <a:pt x="1714" y="1817"/>
                    <a:pt x="1705" y="1838"/>
                    <a:pt x="1686" y="1844"/>
                  </a:cubicBezTo>
                  <a:cubicBezTo>
                    <a:pt x="1672" y="1834"/>
                    <a:pt x="1664" y="1812"/>
                    <a:pt x="1652" y="1802"/>
                  </a:cubicBezTo>
                  <a:cubicBezTo>
                    <a:pt x="1632" y="1783"/>
                    <a:pt x="1605" y="1756"/>
                    <a:pt x="1589" y="1746"/>
                  </a:cubicBezTo>
                  <a:cubicBezTo>
                    <a:pt x="1581" y="1740"/>
                    <a:pt x="1573" y="1741"/>
                    <a:pt x="1568" y="1733"/>
                  </a:cubicBezTo>
                  <a:cubicBezTo>
                    <a:pt x="1561" y="1723"/>
                    <a:pt x="1569" y="1720"/>
                    <a:pt x="1570" y="1709"/>
                  </a:cubicBezTo>
                  <a:cubicBezTo>
                    <a:pt x="1571" y="1695"/>
                    <a:pt x="1564" y="1681"/>
                    <a:pt x="1566" y="1672"/>
                  </a:cubicBezTo>
                  <a:cubicBezTo>
                    <a:pt x="1511" y="1670"/>
                    <a:pt x="1501" y="1626"/>
                    <a:pt x="1505" y="1581"/>
                  </a:cubicBezTo>
                  <a:cubicBezTo>
                    <a:pt x="1279" y="1646"/>
                    <a:pt x="994" y="1676"/>
                    <a:pt x="777" y="1767"/>
                  </a:cubicBezTo>
                  <a:cubicBezTo>
                    <a:pt x="785" y="1800"/>
                    <a:pt x="792" y="1853"/>
                    <a:pt x="763" y="1867"/>
                  </a:cubicBezTo>
                  <a:cubicBezTo>
                    <a:pt x="761" y="1920"/>
                    <a:pt x="773" y="1967"/>
                    <a:pt x="761" y="2012"/>
                  </a:cubicBezTo>
                  <a:cubicBezTo>
                    <a:pt x="747" y="2025"/>
                    <a:pt x="730" y="2066"/>
                    <a:pt x="711" y="2068"/>
                  </a:cubicBezTo>
                  <a:cubicBezTo>
                    <a:pt x="692" y="2070"/>
                    <a:pt x="671" y="2044"/>
                    <a:pt x="653" y="2033"/>
                  </a:cubicBezTo>
                  <a:cubicBezTo>
                    <a:pt x="638" y="2025"/>
                    <a:pt x="624" y="2022"/>
                    <a:pt x="614" y="2012"/>
                  </a:cubicBezTo>
                  <a:cubicBezTo>
                    <a:pt x="600" y="1979"/>
                    <a:pt x="601" y="1926"/>
                    <a:pt x="591" y="1898"/>
                  </a:cubicBezTo>
                  <a:cubicBezTo>
                    <a:pt x="565" y="1899"/>
                    <a:pt x="547" y="1909"/>
                    <a:pt x="530" y="1891"/>
                  </a:cubicBezTo>
                  <a:cubicBezTo>
                    <a:pt x="517" y="1877"/>
                    <a:pt x="516" y="1847"/>
                    <a:pt x="514" y="1821"/>
                  </a:cubicBezTo>
                  <a:cubicBezTo>
                    <a:pt x="459" y="1827"/>
                    <a:pt x="422" y="1855"/>
                    <a:pt x="372" y="1868"/>
                  </a:cubicBezTo>
                  <a:cubicBezTo>
                    <a:pt x="372" y="1897"/>
                    <a:pt x="383" y="1923"/>
                    <a:pt x="388" y="1951"/>
                  </a:cubicBezTo>
                  <a:close/>
                  <a:moveTo>
                    <a:pt x="1579" y="1467"/>
                  </a:moveTo>
                  <a:cubicBezTo>
                    <a:pt x="1561" y="1499"/>
                    <a:pt x="1568" y="1554"/>
                    <a:pt x="1575" y="1595"/>
                  </a:cubicBezTo>
                  <a:cubicBezTo>
                    <a:pt x="1591" y="1609"/>
                    <a:pt x="1610" y="1600"/>
                    <a:pt x="1626" y="1605"/>
                  </a:cubicBezTo>
                  <a:cubicBezTo>
                    <a:pt x="1610" y="1561"/>
                    <a:pt x="1656" y="1527"/>
                    <a:pt x="1687" y="1558"/>
                  </a:cubicBezTo>
                  <a:cubicBezTo>
                    <a:pt x="1689" y="1572"/>
                    <a:pt x="1688" y="1583"/>
                    <a:pt x="1693" y="1595"/>
                  </a:cubicBezTo>
                  <a:cubicBezTo>
                    <a:pt x="1697" y="1592"/>
                    <a:pt x="1702" y="1593"/>
                    <a:pt x="1708" y="1595"/>
                  </a:cubicBezTo>
                  <a:cubicBezTo>
                    <a:pt x="1734" y="1561"/>
                    <a:pt x="1712" y="1515"/>
                    <a:pt x="1708" y="1468"/>
                  </a:cubicBezTo>
                  <a:cubicBezTo>
                    <a:pt x="1667" y="1450"/>
                    <a:pt x="1620" y="1452"/>
                    <a:pt x="1579" y="1467"/>
                  </a:cubicBezTo>
                  <a:close/>
                  <a:moveTo>
                    <a:pt x="747" y="1663"/>
                  </a:moveTo>
                  <a:cubicBezTo>
                    <a:pt x="746" y="1649"/>
                    <a:pt x="748" y="1636"/>
                    <a:pt x="742" y="1630"/>
                  </a:cubicBezTo>
                  <a:cubicBezTo>
                    <a:pt x="731" y="1617"/>
                    <a:pt x="676" y="1630"/>
                    <a:pt x="651" y="1633"/>
                  </a:cubicBezTo>
                  <a:cubicBezTo>
                    <a:pt x="617" y="1638"/>
                    <a:pt x="584" y="1645"/>
                    <a:pt x="567" y="1644"/>
                  </a:cubicBezTo>
                  <a:cubicBezTo>
                    <a:pt x="553" y="1653"/>
                    <a:pt x="539" y="1657"/>
                    <a:pt x="526" y="1663"/>
                  </a:cubicBezTo>
                  <a:cubicBezTo>
                    <a:pt x="525" y="1671"/>
                    <a:pt x="518" y="1672"/>
                    <a:pt x="514" y="1677"/>
                  </a:cubicBezTo>
                  <a:cubicBezTo>
                    <a:pt x="516" y="1717"/>
                    <a:pt x="517" y="1773"/>
                    <a:pt x="528" y="1809"/>
                  </a:cubicBezTo>
                  <a:cubicBezTo>
                    <a:pt x="526" y="1836"/>
                    <a:pt x="532" y="1858"/>
                    <a:pt x="544" y="1881"/>
                  </a:cubicBezTo>
                  <a:cubicBezTo>
                    <a:pt x="570" y="1889"/>
                    <a:pt x="601" y="1870"/>
                    <a:pt x="626" y="1886"/>
                  </a:cubicBezTo>
                  <a:cubicBezTo>
                    <a:pt x="625" y="1873"/>
                    <a:pt x="622" y="1862"/>
                    <a:pt x="621" y="1849"/>
                  </a:cubicBezTo>
                  <a:cubicBezTo>
                    <a:pt x="609" y="1850"/>
                    <a:pt x="592" y="1849"/>
                    <a:pt x="584" y="1851"/>
                  </a:cubicBezTo>
                  <a:cubicBezTo>
                    <a:pt x="551" y="1820"/>
                    <a:pt x="559" y="1756"/>
                    <a:pt x="556" y="1698"/>
                  </a:cubicBezTo>
                  <a:cubicBezTo>
                    <a:pt x="561" y="1692"/>
                    <a:pt x="568" y="1682"/>
                    <a:pt x="577" y="1679"/>
                  </a:cubicBezTo>
                  <a:cubicBezTo>
                    <a:pt x="589" y="1675"/>
                    <a:pt x="615" y="1675"/>
                    <a:pt x="639" y="1672"/>
                  </a:cubicBezTo>
                  <a:cubicBezTo>
                    <a:pt x="647" y="1671"/>
                    <a:pt x="655" y="1666"/>
                    <a:pt x="663" y="1665"/>
                  </a:cubicBezTo>
                  <a:cubicBezTo>
                    <a:pt x="684" y="1663"/>
                    <a:pt x="712" y="1672"/>
                    <a:pt x="721" y="1679"/>
                  </a:cubicBezTo>
                  <a:cubicBezTo>
                    <a:pt x="732" y="1723"/>
                    <a:pt x="746" y="1786"/>
                    <a:pt x="730" y="1833"/>
                  </a:cubicBezTo>
                  <a:cubicBezTo>
                    <a:pt x="718" y="1838"/>
                    <a:pt x="715" y="1843"/>
                    <a:pt x="700" y="1840"/>
                  </a:cubicBezTo>
                  <a:cubicBezTo>
                    <a:pt x="697" y="1844"/>
                    <a:pt x="702" y="1853"/>
                    <a:pt x="702" y="1860"/>
                  </a:cubicBezTo>
                  <a:cubicBezTo>
                    <a:pt x="716" y="1857"/>
                    <a:pt x="743" y="1859"/>
                    <a:pt x="760" y="1847"/>
                  </a:cubicBezTo>
                  <a:cubicBezTo>
                    <a:pt x="781" y="1798"/>
                    <a:pt x="753" y="1715"/>
                    <a:pt x="747" y="1663"/>
                  </a:cubicBezTo>
                  <a:close/>
                  <a:moveTo>
                    <a:pt x="1724" y="1777"/>
                  </a:moveTo>
                  <a:cubicBezTo>
                    <a:pt x="1730" y="1779"/>
                    <a:pt x="1734" y="1771"/>
                    <a:pt x="1731" y="1770"/>
                  </a:cubicBezTo>
                  <a:cubicBezTo>
                    <a:pt x="1743" y="1751"/>
                    <a:pt x="1738" y="1699"/>
                    <a:pt x="1729" y="1665"/>
                  </a:cubicBezTo>
                  <a:cubicBezTo>
                    <a:pt x="1722" y="1664"/>
                    <a:pt x="1708" y="1663"/>
                    <a:pt x="1705" y="1668"/>
                  </a:cubicBezTo>
                  <a:cubicBezTo>
                    <a:pt x="1725" y="1708"/>
                    <a:pt x="1677" y="1750"/>
                    <a:pt x="1652" y="1728"/>
                  </a:cubicBezTo>
                  <a:cubicBezTo>
                    <a:pt x="1647" y="1723"/>
                    <a:pt x="1643" y="1710"/>
                    <a:pt x="1640" y="1703"/>
                  </a:cubicBezTo>
                  <a:cubicBezTo>
                    <a:pt x="1636" y="1692"/>
                    <a:pt x="1636" y="1681"/>
                    <a:pt x="1631" y="1668"/>
                  </a:cubicBezTo>
                  <a:cubicBezTo>
                    <a:pt x="1610" y="1669"/>
                    <a:pt x="1600" y="1672"/>
                    <a:pt x="1582" y="1672"/>
                  </a:cubicBezTo>
                  <a:cubicBezTo>
                    <a:pt x="1582" y="1691"/>
                    <a:pt x="1579" y="1718"/>
                    <a:pt x="1587" y="1726"/>
                  </a:cubicBezTo>
                  <a:cubicBezTo>
                    <a:pt x="1597" y="1736"/>
                    <a:pt x="1612" y="1744"/>
                    <a:pt x="1622" y="1754"/>
                  </a:cubicBezTo>
                  <a:cubicBezTo>
                    <a:pt x="1645" y="1778"/>
                    <a:pt x="1671" y="1806"/>
                    <a:pt x="1694" y="1821"/>
                  </a:cubicBezTo>
                  <a:cubicBezTo>
                    <a:pt x="1705" y="1808"/>
                    <a:pt x="1722" y="1793"/>
                    <a:pt x="1724" y="1777"/>
                  </a:cubicBezTo>
                  <a:close/>
                  <a:moveTo>
                    <a:pt x="597" y="1695"/>
                  </a:moveTo>
                  <a:cubicBezTo>
                    <a:pt x="582" y="1697"/>
                    <a:pt x="577" y="1697"/>
                    <a:pt x="570" y="1705"/>
                  </a:cubicBezTo>
                  <a:cubicBezTo>
                    <a:pt x="569" y="1744"/>
                    <a:pt x="568" y="1800"/>
                    <a:pt x="588" y="1831"/>
                  </a:cubicBezTo>
                  <a:cubicBezTo>
                    <a:pt x="597" y="1831"/>
                    <a:pt x="608" y="1836"/>
                    <a:pt x="619" y="1831"/>
                  </a:cubicBezTo>
                  <a:cubicBezTo>
                    <a:pt x="620" y="1812"/>
                    <a:pt x="621" y="1790"/>
                    <a:pt x="625" y="1775"/>
                  </a:cubicBezTo>
                  <a:cubicBezTo>
                    <a:pt x="636" y="1762"/>
                    <a:pt x="656" y="1768"/>
                    <a:pt x="675" y="1772"/>
                  </a:cubicBezTo>
                  <a:cubicBezTo>
                    <a:pt x="685" y="1785"/>
                    <a:pt x="689" y="1804"/>
                    <a:pt x="698" y="1817"/>
                  </a:cubicBezTo>
                  <a:cubicBezTo>
                    <a:pt x="707" y="1819"/>
                    <a:pt x="714" y="1819"/>
                    <a:pt x="719" y="1814"/>
                  </a:cubicBezTo>
                  <a:cubicBezTo>
                    <a:pt x="724" y="1774"/>
                    <a:pt x="726" y="1713"/>
                    <a:pt x="696" y="1684"/>
                  </a:cubicBezTo>
                  <a:cubicBezTo>
                    <a:pt x="656" y="1681"/>
                    <a:pt x="626" y="1690"/>
                    <a:pt x="597" y="1695"/>
                  </a:cubicBezTo>
                  <a:close/>
                  <a:moveTo>
                    <a:pt x="679" y="1824"/>
                  </a:moveTo>
                  <a:cubicBezTo>
                    <a:pt x="681" y="1824"/>
                    <a:pt x="682" y="1827"/>
                    <a:pt x="682" y="1824"/>
                  </a:cubicBezTo>
                  <a:cubicBezTo>
                    <a:pt x="678" y="1816"/>
                    <a:pt x="675" y="1799"/>
                    <a:pt x="668" y="1788"/>
                  </a:cubicBezTo>
                  <a:cubicBezTo>
                    <a:pt x="662" y="1785"/>
                    <a:pt x="650" y="1787"/>
                    <a:pt x="646" y="1786"/>
                  </a:cubicBezTo>
                  <a:cubicBezTo>
                    <a:pt x="633" y="1800"/>
                    <a:pt x="632" y="1842"/>
                    <a:pt x="635" y="1867"/>
                  </a:cubicBezTo>
                  <a:cubicBezTo>
                    <a:pt x="638" y="1891"/>
                    <a:pt x="649" y="1913"/>
                    <a:pt x="656" y="1928"/>
                  </a:cubicBezTo>
                  <a:cubicBezTo>
                    <a:pt x="667" y="1930"/>
                    <a:pt x="680" y="1929"/>
                    <a:pt x="689" y="1924"/>
                  </a:cubicBezTo>
                  <a:cubicBezTo>
                    <a:pt x="696" y="1895"/>
                    <a:pt x="687" y="1853"/>
                    <a:pt x="679" y="1824"/>
                  </a:cubicBezTo>
                  <a:close/>
                  <a:moveTo>
                    <a:pt x="754" y="1961"/>
                  </a:moveTo>
                  <a:cubicBezTo>
                    <a:pt x="756" y="1938"/>
                    <a:pt x="752" y="1884"/>
                    <a:pt x="744" y="1870"/>
                  </a:cubicBezTo>
                  <a:cubicBezTo>
                    <a:pt x="731" y="1874"/>
                    <a:pt x="719" y="1884"/>
                    <a:pt x="709" y="1886"/>
                  </a:cubicBezTo>
                  <a:cubicBezTo>
                    <a:pt x="714" y="1918"/>
                    <a:pt x="704" y="1960"/>
                    <a:pt x="653" y="1947"/>
                  </a:cubicBezTo>
                  <a:cubicBezTo>
                    <a:pt x="637" y="1935"/>
                    <a:pt x="634" y="1910"/>
                    <a:pt x="626" y="1891"/>
                  </a:cubicBezTo>
                  <a:cubicBezTo>
                    <a:pt x="625" y="1902"/>
                    <a:pt x="608" y="1897"/>
                    <a:pt x="604" y="1900"/>
                  </a:cubicBezTo>
                  <a:cubicBezTo>
                    <a:pt x="617" y="1925"/>
                    <a:pt x="614" y="1969"/>
                    <a:pt x="623" y="1998"/>
                  </a:cubicBezTo>
                  <a:cubicBezTo>
                    <a:pt x="651" y="2014"/>
                    <a:pt x="673" y="2034"/>
                    <a:pt x="704" y="2047"/>
                  </a:cubicBezTo>
                  <a:cubicBezTo>
                    <a:pt x="732" y="2036"/>
                    <a:pt x="751" y="2003"/>
                    <a:pt x="754" y="19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54"/>
            <p:cNvSpPr>
              <a:spLocks noEditPoints="1"/>
            </p:cNvSpPr>
            <p:nvPr/>
          </p:nvSpPr>
          <p:spPr bwMode="auto">
            <a:xfrm>
              <a:off x="7773988" y="4276725"/>
              <a:ext cx="219075" cy="376238"/>
            </a:xfrm>
            <a:custGeom>
              <a:avLst/>
              <a:gdLst>
                <a:gd name="T0" fmla="*/ 32 w 339"/>
                <a:gd name="T1" fmla="*/ 223 h 582"/>
                <a:gd name="T2" fmla="*/ 5 w 339"/>
                <a:gd name="T3" fmla="*/ 223 h 582"/>
                <a:gd name="T4" fmla="*/ 4 w 339"/>
                <a:gd name="T5" fmla="*/ 144 h 582"/>
                <a:gd name="T6" fmla="*/ 65 w 339"/>
                <a:gd name="T7" fmla="*/ 25 h 582"/>
                <a:gd name="T8" fmla="*/ 170 w 339"/>
                <a:gd name="T9" fmla="*/ 7 h 582"/>
                <a:gd name="T10" fmla="*/ 181 w 339"/>
                <a:gd name="T11" fmla="*/ 11 h 582"/>
                <a:gd name="T12" fmla="*/ 221 w 339"/>
                <a:gd name="T13" fmla="*/ 21 h 582"/>
                <a:gd name="T14" fmla="*/ 246 w 339"/>
                <a:gd name="T15" fmla="*/ 148 h 582"/>
                <a:gd name="T16" fmla="*/ 307 w 339"/>
                <a:gd name="T17" fmla="*/ 384 h 582"/>
                <a:gd name="T18" fmla="*/ 333 w 339"/>
                <a:gd name="T19" fmla="*/ 460 h 582"/>
                <a:gd name="T20" fmla="*/ 339 w 339"/>
                <a:gd name="T21" fmla="*/ 500 h 582"/>
                <a:gd name="T22" fmla="*/ 312 w 339"/>
                <a:gd name="T23" fmla="*/ 551 h 582"/>
                <a:gd name="T24" fmla="*/ 265 w 339"/>
                <a:gd name="T25" fmla="*/ 565 h 582"/>
                <a:gd name="T26" fmla="*/ 219 w 339"/>
                <a:gd name="T27" fmla="*/ 575 h 582"/>
                <a:gd name="T28" fmla="*/ 202 w 339"/>
                <a:gd name="T29" fmla="*/ 572 h 582"/>
                <a:gd name="T30" fmla="*/ 165 w 339"/>
                <a:gd name="T31" fmla="*/ 574 h 582"/>
                <a:gd name="T32" fmla="*/ 146 w 339"/>
                <a:gd name="T33" fmla="*/ 558 h 582"/>
                <a:gd name="T34" fmla="*/ 111 w 339"/>
                <a:gd name="T35" fmla="*/ 507 h 582"/>
                <a:gd name="T36" fmla="*/ 91 w 339"/>
                <a:gd name="T37" fmla="*/ 475 h 582"/>
                <a:gd name="T38" fmla="*/ 32 w 339"/>
                <a:gd name="T39" fmla="*/ 223 h 582"/>
                <a:gd name="T40" fmla="*/ 37 w 339"/>
                <a:gd name="T41" fmla="*/ 58 h 582"/>
                <a:gd name="T42" fmla="*/ 21 w 339"/>
                <a:gd name="T43" fmla="*/ 204 h 582"/>
                <a:gd name="T44" fmla="*/ 179 w 339"/>
                <a:gd name="T45" fmla="*/ 179 h 582"/>
                <a:gd name="T46" fmla="*/ 161 w 339"/>
                <a:gd name="T47" fmla="*/ 30 h 582"/>
                <a:gd name="T48" fmla="*/ 37 w 339"/>
                <a:gd name="T49" fmla="*/ 58 h 582"/>
                <a:gd name="T50" fmla="*/ 319 w 339"/>
                <a:gd name="T51" fmla="*/ 479 h 582"/>
                <a:gd name="T52" fmla="*/ 288 w 339"/>
                <a:gd name="T53" fmla="*/ 376 h 582"/>
                <a:gd name="T54" fmla="*/ 247 w 339"/>
                <a:gd name="T55" fmla="*/ 211 h 582"/>
                <a:gd name="T56" fmla="*/ 198 w 339"/>
                <a:gd name="T57" fmla="*/ 32 h 582"/>
                <a:gd name="T58" fmla="*/ 186 w 339"/>
                <a:gd name="T59" fmla="*/ 30 h 582"/>
                <a:gd name="T60" fmla="*/ 181 w 339"/>
                <a:gd name="T61" fmla="*/ 34 h 582"/>
                <a:gd name="T62" fmla="*/ 179 w 339"/>
                <a:gd name="T63" fmla="*/ 49 h 582"/>
                <a:gd name="T64" fmla="*/ 188 w 339"/>
                <a:gd name="T65" fmla="*/ 128 h 582"/>
                <a:gd name="T66" fmla="*/ 202 w 339"/>
                <a:gd name="T67" fmla="*/ 214 h 582"/>
                <a:gd name="T68" fmla="*/ 288 w 339"/>
                <a:gd name="T69" fmla="*/ 542 h 582"/>
                <a:gd name="T70" fmla="*/ 293 w 339"/>
                <a:gd name="T71" fmla="*/ 497 h 582"/>
                <a:gd name="T72" fmla="*/ 279 w 339"/>
                <a:gd name="T73" fmla="*/ 446 h 582"/>
                <a:gd name="T74" fmla="*/ 312 w 339"/>
                <a:gd name="T75" fmla="*/ 525 h 582"/>
                <a:gd name="T76" fmla="*/ 319 w 339"/>
                <a:gd name="T77" fmla="*/ 479 h 582"/>
                <a:gd name="T78" fmla="*/ 133 w 339"/>
                <a:gd name="T79" fmla="*/ 211 h 582"/>
                <a:gd name="T80" fmla="*/ 149 w 339"/>
                <a:gd name="T81" fmla="*/ 284 h 582"/>
                <a:gd name="T82" fmla="*/ 91 w 339"/>
                <a:gd name="T83" fmla="*/ 300 h 582"/>
                <a:gd name="T84" fmla="*/ 70 w 339"/>
                <a:gd name="T85" fmla="*/ 216 h 582"/>
                <a:gd name="T86" fmla="*/ 44 w 339"/>
                <a:gd name="T87" fmla="*/ 221 h 582"/>
                <a:gd name="T88" fmla="*/ 153 w 339"/>
                <a:gd name="T89" fmla="*/ 539 h 582"/>
                <a:gd name="T90" fmla="*/ 247 w 339"/>
                <a:gd name="T91" fmla="*/ 551 h 582"/>
                <a:gd name="T92" fmla="*/ 272 w 339"/>
                <a:gd name="T93" fmla="*/ 544 h 582"/>
                <a:gd name="T94" fmla="*/ 251 w 339"/>
                <a:gd name="T95" fmla="*/ 433 h 582"/>
                <a:gd name="T96" fmla="*/ 225 w 339"/>
                <a:gd name="T97" fmla="*/ 370 h 582"/>
                <a:gd name="T98" fmla="*/ 181 w 339"/>
                <a:gd name="T99" fmla="*/ 191 h 582"/>
                <a:gd name="T100" fmla="*/ 133 w 339"/>
                <a:gd name="T101" fmla="*/ 211 h 582"/>
                <a:gd name="T102" fmla="*/ 81 w 339"/>
                <a:gd name="T103" fmla="*/ 214 h 582"/>
                <a:gd name="T104" fmla="*/ 84 w 339"/>
                <a:gd name="T105" fmla="*/ 248 h 582"/>
                <a:gd name="T106" fmla="*/ 128 w 339"/>
                <a:gd name="T107" fmla="*/ 239 h 582"/>
                <a:gd name="T108" fmla="*/ 81 w 339"/>
                <a:gd name="T109" fmla="*/ 214 h 582"/>
                <a:gd name="T110" fmla="*/ 88 w 339"/>
                <a:gd name="T111" fmla="*/ 260 h 582"/>
                <a:gd name="T112" fmla="*/ 98 w 339"/>
                <a:gd name="T113" fmla="*/ 288 h 582"/>
                <a:gd name="T114" fmla="*/ 133 w 339"/>
                <a:gd name="T115" fmla="*/ 279 h 582"/>
                <a:gd name="T116" fmla="*/ 130 w 339"/>
                <a:gd name="T117" fmla="*/ 255 h 582"/>
                <a:gd name="T118" fmla="*/ 88 w 339"/>
                <a:gd name="T119" fmla="*/ 26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9" h="582">
                  <a:moveTo>
                    <a:pt x="32" y="223"/>
                  </a:moveTo>
                  <a:cubicBezTo>
                    <a:pt x="22" y="218"/>
                    <a:pt x="16" y="226"/>
                    <a:pt x="5" y="223"/>
                  </a:cubicBezTo>
                  <a:cubicBezTo>
                    <a:pt x="0" y="202"/>
                    <a:pt x="3" y="174"/>
                    <a:pt x="4" y="144"/>
                  </a:cubicBezTo>
                  <a:cubicBezTo>
                    <a:pt x="6" y="84"/>
                    <a:pt x="14" y="41"/>
                    <a:pt x="65" y="25"/>
                  </a:cubicBezTo>
                  <a:cubicBezTo>
                    <a:pt x="96" y="15"/>
                    <a:pt x="136" y="15"/>
                    <a:pt x="170" y="7"/>
                  </a:cubicBezTo>
                  <a:cubicBezTo>
                    <a:pt x="175" y="4"/>
                    <a:pt x="176" y="11"/>
                    <a:pt x="181" y="11"/>
                  </a:cubicBezTo>
                  <a:cubicBezTo>
                    <a:pt x="200" y="0"/>
                    <a:pt x="211" y="10"/>
                    <a:pt x="221" y="21"/>
                  </a:cubicBezTo>
                  <a:cubicBezTo>
                    <a:pt x="221" y="66"/>
                    <a:pt x="242" y="110"/>
                    <a:pt x="246" y="148"/>
                  </a:cubicBezTo>
                  <a:cubicBezTo>
                    <a:pt x="260" y="227"/>
                    <a:pt x="284" y="304"/>
                    <a:pt x="307" y="384"/>
                  </a:cubicBezTo>
                  <a:cubicBezTo>
                    <a:pt x="315" y="411"/>
                    <a:pt x="329" y="435"/>
                    <a:pt x="333" y="460"/>
                  </a:cubicBezTo>
                  <a:cubicBezTo>
                    <a:pt x="335" y="472"/>
                    <a:pt x="338" y="487"/>
                    <a:pt x="339" y="500"/>
                  </a:cubicBezTo>
                  <a:cubicBezTo>
                    <a:pt x="339" y="521"/>
                    <a:pt x="323" y="534"/>
                    <a:pt x="312" y="551"/>
                  </a:cubicBezTo>
                  <a:cubicBezTo>
                    <a:pt x="297" y="559"/>
                    <a:pt x="281" y="561"/>
                    <a:pt x="265" y="565"/>
                  </a:cubicBezTo>
                  <a:cubicBezTo>
                    <a:pt x="250" y="568"/>
                    <a:pt x="234" y="575"/>
                    <a:pt x="219" y="575"/>
                  </a:cubicBezTo>
                  <a:cubicBezTo>
                    <a:pt x="214" y="576"/>
                    <a:pt x="207" y="571"/>
                    <a:pt x="202" y="572"/>
                  </a:cubicBezTo>
                  <a:cubicBezTo>
                    <a:pt x="190" y="573"/>
                    <a:pt x="180" y="582"/>
                    <a:pt x="165" y="574"/>
                  </a:cubicBezTo>
                  <a:cubicBezTo>
                    <a:pt x="161" y="572"/>
                    <a:pt x="150" y="562"/>
                    <a:pt x="146" y="558"/>
                  </a:cubicBezTo>
                  <a:cubicBezTo>
                    <a:pt x="133" y="545"/>
                    <a:pt x="122" y="526"/>
                    <a:pt x="111" y="507"/>
                  </a:cubicBezTo>
                  <a:cubicBezTo>
                    <a:pt x="103" y="495"/>
                    <a:pt x="95" y="483"/>
                    <a:pt x="91" y="475"/>
                  </a:cubicBezTo>
                  <a:cubicBezTo>
                    <a:pt x="54" y="397"/>
                    <a:pt x="41" y="310"/>
                    <a:pt x="32" y="223"/>
                  </a:cubicBezTo>
                  <a:close/>
                  <a:moveTo>
                    <a:pt x="37" y="58"/>
                  </a:moveTo>
                  <a:cubicBezTo>
                    <a:pt x="18" y="101"/>
                    <a:pt x="8" y="166"/>
                    <a:pt x="21" y="204"/>
                  </a:cubicBezTo>
                  <a:cubicBezTo>
                    <a:pt x="76" y="204"/>
                    <a:pt x="136" y="187"/>
                    <a:pt x="179" y="179"/>
                  </a:cubicBezTo>
                  <a:cubicBezTo>
                    <a:pt x="170" y="134"/>
                    <a:pt x="171" y="68"/>
                    <a:pt x="161" y="30"/>
                  </a:cubicBezTo>
                  <a:cubicBezTo>
                    <a:pt x="112" y="27"/>
                    <a:pt x="73" y="39"/>
                    <a:pt x="37" y="58"/>
                  </a:cubicBezTo>
                  <a:close/>
                  <a:moveTo>
                    <a:pt x="319" y="479"/>
                  </a:moveTo>
                  <a:cubicBezTo>
                    <a:pt x="314" y="442"/>
                    <a:pt x="297" y="410"/>
                    <a:pt x="288" y="376"/>
                  </a:cubicBezTo>
                  <a:cubicBezTo>
                    <a:pt x="274" y="325"/>
                    <a:pt x="254" y="274"/>
                    <a:pt x="247" y="211"/>
                  </a:cubicBezTo>
                  <a:cubicBezTo>
                    <a:pt x="228" y="159"/>
                    <a:pt x="228" y="72"/>
                    <a:pt x="198" y="32"/>
                  </a:cubicBezTo>
                  <a:cubicBezTo>
                    <a:pt x="191" y="35"/>
                    <a:pt x="191" y="30"/>
                    <a:pt x="186" y="30"/>
                  </a:cubicBezTo>
                  <a:cubicBezTo>
                    <a:pt x="186" y="33"/>
                    <a:pt x="184" y="34"/>
                    <a:pt x="181" y="34"/>
                  </a:cubicBezTo>
                  <a:cubicBezTo>
                    <a:pt x="186" y="39"/>
                    <a:pt x="179" y="43"/>
                    <a:pt x="179" y="49"/>
                  </a:cubicBezTo>
                  <a:cubicBezTo>
                    <a:pt x="178" y="75"/>
                    <a:pt x="185" y="102"/>
                    <a:pt x="188" y="128"/>
                  </a:cubicBezTo>
                  <a:cubicBezTo>
                    <a:pt x="190" y="151"/>
                    <a:pt x="190" y="186"/>
                    <a:pt x="202" y="214"/>
                  </a:cubicBezTo>
                  <a:cubicBezTo>
                    <a:pt x="211" y="325"/>
                    <a:pt x="282" y="420"/>
                    <a:pt x="288" y="542"/>
                  </a:cubicBezTo>
                  <a:cubicBezTo>
                    <a:pt x="303" y="536"/>
                    <a:pt x="297" y="515"/>
                    <a:pt x="293" y="497"/>
                  </a:cubicBezTo>
                  <a:cubicBezTo>
                    <a:pt x="289" y="480"/>
                    <a:pt x="272" y="462"/>
                    <a:pt x="279" y="446"/>
                  </a:cubicBezTo>
                  <a:cubicBezTo>
                    <a:pt x="297" y="465"/>
                    <a:pt x="298" y="501"/>
                    <a:pt x="312" y="525"/>
                  </a:cubicBezTo>
                  <a:cubicBezTo>
                    <a:pt x="322" y="514"/>
                    <a:pt x="321" y="494"/>
                    <a:pt x="319" y="479"/>
                  </a:cubicBezTo>
                  <a:close/>
                  <a:moveTo>
                    <a:pt x="133" y="211"/>
                  </a:moveTo>
                  <a:cubicBezTo>
                    <a:pt x="140" y="240"/>
                    <a:pt x="145" y="252"/>
                    <a:pt x="149" y="284"/>
                  </a:cubicBezTo>
                  <a:cubicBezTo>
                    <a:pt x="136" y="299"/>
                    <a:pt x="118" y="301"/>
                    <a:pt x="91" y="300"/>
                  </a:cubicBezTo>
                  <a:cubicBezTo>
                    <a:pt x="76" y="274"/>
                    <a:pt x="71" y="252"/>
                    <a:pt x="70" y="216"/>
                  </a:cubicBezTo>
                  <a:cubicBezTo>
                    <a:pt x="61" y="215"/>
                    <a:pt x="55" y="218"/>
                    <a:pt x="44" y="221"/>
                  </a:cubicBezTo>
                  <a:cubicBezTo>
                    <a:pt x="54" y="342"/>
                    <a:pt x="85" y="463"/>
                    <a:pt x="153" y="539"/>
                  </a:cubicBezTo>
                  <a:cubicBezTo>
                    <a:pt x="179" y="569"/>
                    <a:pt x="209" y="557"/>
                    <a:pt x="247" y="551"/>
                  </a:cubicBezTo>
                  <a:cubicBezTo>
                    <a:pt x="258" y="549"/>
                    <a:pt x="266" y="552"/>
                    <a:pt x="272" y="544"/>
                  </a:cubicBezTo>
                  <a:cubicBezTo>
                    <a:pt x="272" y="499"/>
                    <a:pt x="262" y="468"/>
                    <a:pt x="251" y="433"/>
                  </a:cubicBezTo>
                  <a:cubicBezTo>
                    <a:pt x="244" y="412"/>
                    <a:pt x="231" y="392"/>
                    <a:pt x="225" y="370"/>
                  </a:cubicBezTo>
                  <a:cubicBezTo>
                    <a:pt x="207" y="313"/>
                    <a:pt x="187" y="247"/>
                    <a:pt x="181" y="191"/>
                  </a:cubicBezTo>
                  <a:cubicBezTo>
                    <a:pt x="168" y="205"/>
                    <a:pt x="149" y="201"/>
                    <a:pt x="133" y="211"/>
                  </a:cubicBezTo>
                  <a:close/>
                  <a:moveTo>
                    <a:pt x="81" y="214"/>
                  </a:moveTo>
                  <a:cubicBezTo>
                    <a:pt x="81" y="227"/>
                    <a:pt x="82" y="238"/>
                    <a:pt x="84" y="248"/>
                  </a:cubicBezTo>
                  <a:cubicBezTo>
                    <a:pt x="97" y="248"/>
                    <a:pt x="117" y="243"/>
                    <a:pt x="128" y="239"/>
                  </a:cubicBezTo>
                  <a:cubicBezTo>
                    <a:pt x="129" y="206"/>
                    <a:pt x="105" y="208"/>
                    <a:pt x="81" y="214"/>
                  </a:cubicBezTo>
                  <a:close/>
                  <a:moveTo>
                    <a:pt x="88" y="260"/>
                  </a:moveTo>
                  <a:cubicBezTo>
                    <a:pt x="89" y="272"/>
                    <a:pt x="95" y="278"/>
                    <a:pt x="98" y="288"/>
                  </a:cubicBezTo>
                  <a:cubicBezTo>
                    <a:pt x="111" y="288"/>
                    <a:pt x="115" y="280"/>
                    <a:pt x="133" y="279"/>
                  </a:cubicBezTo>
                  <a:cubicBezTo>
                    <a:pt x="134" y="270"/>
                    <a:pt x="133" y="261"/>
                    <a:pt x="130" y="255"/>
                  </a:cubicBezTo>
                  <a:cubicBezTo>
                    <a:pt x="115" y="262"/>
                    <a:pt x="108" y="260"/>
                    <a:pt x="88" y="2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Oval 106"/>
          <p:cNvSpPr/>
          <p:nvPr/>
        </p:nvSpPr>
        <p:spPr>
          <a:xfrm>
            <a:off x="8262426" y="4045335"/>
            <a:ext cx="585787" cy="585787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09" name="Text Placeholder 2"/>
          <p:cNvSpPr txBox="1"/>
          <p:nvPr/>
        </p:nvSpPr>
        <p:spPr>
          <a:xfrm>
            <a:off x="8922329" y="3942491"/>
            <a:ext cx="2433815" cy="37812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997797" y="4281765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31329" y="4591820"/>
            <a:ext cx="585787" cy="585787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01" name="Text Placeholder 2"/>
          <p:cNvSpPr txBox="1"/>
          <p:nvPr/>
        </p:nvSpPr>
        <p:spPr>
          <a:xfrm>
            <a:off x="817595" y="4482633"/>
            <a:ext cx="2427694" cy="33368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17595" y="4821906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3331329" y="3405694"/>
            <a:ext cx="585787" cy="585787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96" name="Text Placeholder 2"/>
          <p:cNvSpPr txBox="1"/>
          <p:nvPr/>
        </p:nvSpPr>
        <p:spPr>
          <a:xfrm>
            <a:off x="960699" y="3296507"/>
            <a:ext cx="228459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17595" y="3635780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3331329" y="2241809"/>
            <a:ext cx="585787" cy="585787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91" name="Text Placeholder 2"/>
          <p:cNvSpPr txBox="1"/>
          <p:nvPr/>
        </p:nvSpPr>
        <p:spPr>
          <a:xfrm>
            <a:off x="960699" y="2132621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17595" y="2431255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8262426" y="2746080"/>
            <a:ext cx="585787" cy="585787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04" name="Text Placeholder 2"/>
          <p:cNvSpPr txBox="1"/>
          <p:nvPr/>
        </p:nvSpPr>
        <p:spPr>
          <a:xfrm>
            <a:off x="8922329" y="2643236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997797" y="2982510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graphicFrame>
        <p:nvGraphicFramePr>
          <p:cNvPr id="2" name="Diagram 1"/>
          <p:cNvGraphicFramePr/>
          <p:nvPr/>
        </p:nvGraphicFramePr>
        <p:xfrm>
          <a:off x="3952326" y="1491616"/>
          <a:ext cx="4318722" cy="422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4" name="TextBox 76"/>
          <p:cNvSpPr txBox="1"/>
          <p:nvPr/>
        </p:nvSpPr>
        <p:spPr>
          <a:xfrm>
            <a:off x="3434740" y="2315193"/>
            <a:ext cx="414857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01</a:t>
            </a:r>
          </a:p>
        </p:txBody>
      </p:sp>
      <p:sp>
        <p:nvSpPr>
          <p:cNvPr id="55" name="TextBox 76"/>
          <p:cNvSpPr txBox="1"/>
          <p:nvPr/>
        </p:nvSpPr>
        <p:spPr>
          <a:xfrm>
            <a:off x="3434739" y="3483143"/>
            <a:ext cx="414857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02</a:t>
            </a:r>
          </a:p>
        </p:txBody>
      </p:sp>
      <p:sp>
        <p:nvSpPr>
          <p:cNvPr id="56" name="TextBox 76"/>
          <p:cNvSpPr txBox="1"/>
          <p:nvPr/>
        </p:nvSpPr>
        <p:spPr>
          <a:xfrm>
            <a:off x="3434058" y="4653633"/>
            <a:ext cx="414857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03</a:t>
            </a:r>
          </a:p>
        </p:txBody>
      </p:sp>
      <p:sp>
        <p:nvSpPr>
          <p:cNvPr id="57" name="TextBox 76"/>
          <p:cNvSpPr txBox="1"/>
          <p:nvPr/>
        </p:nvSpPr>
        <p:spPr>
          <a:xfrm>
            <a:off x="8356105" y="2800587"/>
            <a:ext cx="414857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04</a:t>
            </a:r>
          </a:p>
        </p:txBody>
      </p:sp>
      <p:sp>
        <p:nvSpPr>
          <p:cNvPr id="58" name="TextBox 76"/>
          <p:cNvSpPr txBox="1"/>
          <p:nvPr/>
        </p:nvSpPr>
        <p:spPr>
          <a:xfrm>
            <a:off x="8356105" y="4127582"/>
            <a:ext cx="414857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05</a:t>
            </a:r>
          </a:p>
        </p:txBody>
      </p:sp>
      <p:grpSp>
        <p:nvGrpSpPr>
          <p:cNvPr id="80" name="组合 79"/>
          <p:cNvGrpSpPr/>
          <p:nvPr/>
        </p:nvGrpSpPr>
        <p:grpSpPr>
          <a:xfrm>
            <a:off x="5228439" y="2369674"/>
            <a:ext cx="431984" cy="886396"/>
            <a:chOff x="4751388" y="812800"/>
            <a:chExt cx="703263" cy="1443038"/>
          </a:xfrm>
        </p:grpSpPr>
        <p:sp>
          <p:nvSpPr>
            <p:cNvPr id="81" name="Freeform 20"/>
            <p:cNvSpPr>
              <a:spLocks noEditPoints="1"/>
            </p:cNvSpPr>
            <p:nvPr/>
          </p:nvSpPr>
          <p:spPr bwMode="auto">
            <a:xfrm>
              <a:off x="4865688" y="871538"/>
              <a:ext cx="55563" cy="49213"/>
            </a:xfrm>
            <a:custGeom>
              <a:avLst/>
              <a:gdLst>
                <a:gd name="T0" fmla="*/ 17 w 87"/>
                <a:gd name="T1" fmla="*/ 13 h 76"/>
                <a:gd name="T2" fmla="*/ 38 w 87"/>
                <a:gd name="T3" fmla="*/ 9 h 76"/>
                <a:gd name="T4" fmla="*/ 42 w 87"/>
                <a:gd name="T5" fmla="*/ 3 h 76"/>
                <a:gd name="T6" fmla="*/ 56 w 87"/>
                <a:gd name="T7" fmla="*/ 67 h 76"/>
                <a:gd name="T8" fmla="*/ 17 w 87"/>
                <a:gd name="T9" fmla="*/ 13 h 76"/>
                <a:gd name="T10" fmla="*/ 26 w 87"/>
                <a:gd name="T11" fmla="*/ 21 h 76"/>
                <a:gd name="T12" fmla="*/ 38 w 87"/>
                <a:gd name="T13" fmla="*/ 52 h 76"/>
                <a:gd name="T14" fmla="*/ 56 w 87"/>
                <a:gd name="T15" fmla="*/ 48 h 76"/>
                <a:gd name="T16" fmla="*/ 26 w 87"/>
                <a:gd name="T17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76">
                  <a:moveTo>
                    <a:pt x="17" y="13"/>
                  </a:moveTo>
                  <a:cubicBezTo>
                    <a:pt x="25" y="9"/>
                    <a:pt x="30" y="11"/>
                    <a:pt x="38" y="9"/>
                  </a:cubicBezTo>
                  <a:cubicBezTo>
                    <a:pt x="39" y="9"/>
                    <a:pt x="38" y="4"/>
                    <a:pt x="42" y="3"/>
                  </a:cubicBezTo>
                  <a:cubicBezTo>
                    <a:pt x="70" y="0"/>
                    <a:pt x="87" y="59"/>
                    <a:pt x="56" y="67"/>
                  </a:cubicBezTo>
                  <a:cubicBezTo>
                    <a:pt x="24" y="76"/>
                    <a:pt x="0" y="40"/>
                    <a:pt x="17" y="13"/>
                  </a:cubicBezTo>
                  <a:close/>
                  <a:moveTo>
                    <a:pt x="26" y="21"/>
                  </a:moveTo>
                  <a:cubicBezTo>
                    <a:pt x="25" y="29"/>
                    <a:pt x="32" y="45"/>
                    <a:pt x="38" y="52"/>
                  </a:cubicBezTo>
                  <a:cubicBezTo>
                    <a:pt x="46" y="52"/>
                    <a:pt x="52" y="52"/>
                    <a:pt x="56" y="48"/>
                  </a:cubicBezTo>
                  <a:cubicBezTo>
                    <a:pt x="56" y="30"/>
                    <a:pt x="44" y="14"/>
                    <a:pt x="2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1"/>
            <p:cNvSpPr>
              <a:spLocks noEditPoints="1"/>
            </p:cNvSpPr>
            <p:nvPr/>
          </p:nvSpPr>
          <p:spPr bwMode="auto">
            <a:xfrm>
              <a:off x="4962525" y="1177925"/>
              <a:ext cx="131763" cy="252413"/>
            </a:xfrm>
            <a:custGeom>
              <a:avLst/>
              <a:gdLst>
                <a:gd name="T0" fmla="*/ 126 w 203"/>
                <a:gd name="T1" fmla="*/ 22 h 391"/>
                <a:gd name="T2" fmla="*/ 203 w 203"/>
                <a:gd name="T3" fmla="*/ 273 h 391"/>
                <a:gd name="T4" fmla="*/ 192 w 203"/>
                <a:gd name="T5" fmla="*/ 321 h 391"/>
                <a:gd name="T6" fmla="*/ 170 w 203"/>
                <a:gd name="T7" fmla="*/ 342 h 391"/>
                <a:gd name="T8" fmla="*/ 93 w 203"/>
                <a:gd name="T9" fmla="*/ 381 h 391"/>
                <a:gd name="T10" fmla="*/ 68 w 203"/>
                <a:gd name="T11" fmla="*/ 362 h 391"/>
                <a:gd name="T12" fmla="*/ 52 w 203"/>
                <a:gd name="T13" fmla="*/ 321 h 391"/>
                <a:gd name="T14" fmla="*/ 15 w 203"/>
                <a:gd name="T15" fmla="*/ 181 h 391"/>
                <a:gd name="T16" fmla="*/ 13 w 203"/>
                <a:gd name="T17" fmla="*/ 57 h 391"/>
                <a:gd name="T18" fmla="*/ 126 w 203"/>
                <a:gd name="T19" fmla="*/ 22 h 391"/>
                <a:gd name="T20" fmla="*/ 66 w 203"/>
                <a:gd name="T21" fmla="*/ 36 h 391"/>
                <a:gd name="T22" fmla="*/ 64 w 203"/>
                <a:gd name="T23" fmla="*/ 46 h 391"/>
                <a:gd name="T24" fmla="*/ 31 w 203"/>
                <a:gd name="T25" fmla="*/ 65 h 391"/>
                <a:gd name="T26" fmla="*/ 23 w 203"/>
                <a:gd name="T27" fmla="*/ 119 h 391"/>
                <a:gd name="T28" fmla="*/ 58 w 203"/>
                <a:gd name="T29" fmla="*/ 251 h 391"/>
                <a:gd name="T30" fmla="*/ 48 w 203"/>
                <a:gd name="T31" fmla="*/ 139 h 391"/>
                <a:gd name="T32" fmla="*/ 56 w 203"/>
                <a:gd name="T33" fmla="*/ 80 h 391"/>
                <a:gd name="T34" fmla="*/ 85 w 203"/>
                <a:gd name="T35" fmla="*/ 112 h 391"/>
                <a:gd name="T36" fmla="*/ 155 w 203"/>
                <a:gd name="T37" fmla="*/ 224 h 391"/>
                <a:gd name="T38" fmla="*/ 178 w 203"/>
                <a:gd name="T39" fmla="*/ 284 h 391"/>
                <a:gd name="T40" fmla="*/ 178 w 203"/>
                <a:gd name="T41" fmla="*/ 205 h 391"/>
                <a:gd name="T42" fmla="*/ 159 w 203"/>
                <a:gd name="T43" fmla="*/ 203 h 391"/>
                <a:gd name="T44" fmla="*/ 172 w 203"/>
                <a:gd name="T45" fmla="*/ 189 h 391"/>
                <a:gd name="T46" fmla="*/ 165 w 203"/>
                <a:gd name="T47" fmla="*/ 162 h 391"/>
                <a:gd name="T48" fmla="*/ 143 w 203"/>
                <a:gd name="T49" fmla="*/ 160 h 391"/>
                <a:gd name="T50" fmla="*/ 159 w 203"/>
                <a:gd name="T51" fmla="*/ 144 h 391"/>
                <a:gd name="T52" fmla="*/ 149 w 203"/>
                <a:gd name="T53" fmla="*/ 125 h 391"/>
                <a:gd name="T54" fmla="*/ 130 w 203"/>
                <a:gd name="T55" fmla="*/ 127 h 391"/>
                <a:gd name="T56" fmla="*/ 136 w 203"/>
                <a:gd name="T57" fmla="*/ 92 h 391"/>
                <a:gd name="T58" fmla="*/ 104 w 203"/>
                <a:gd name="T59" fmla="*/ 100 h 391"/>
                <a:gd name="T60" fmla="*/ 132 w 203"/>
                <a:gd name="T61" fmla="*/ 79 h 391"/>
                <a:gd name="T62" fmla="*/ 122 w 203"/>
                <a:gd name="T63" fmla="*/ 53 h 391"/>
                <a:gd name="T64" fmla="*/ 77 w 203"/>
                <a:gd name="T65" fmla="*/ 61 h 391"/>
                <a:gd name="T66" fmla="*/ 112 w 203"/>
                <a:gd name="T67" fmla="*/ 42 h 391"/>
                <a:gd name="T68" fmla="*/ 66 w 203"/>
                <a:gd name="T69" fmla="*/ 36 h 391"/>
                <a:gd name="T70" fmla="*/ 64 w 203"/>
                <a:gd name="T71" fmla="*/ 137 h 391"/>
                <a:gd name="T72" fmla="*/ 77 w 203"/>
                <a:gd name="T73" fmla="*/ 133 h 391"/>
                <a:gd name="T74" fmla="*/ 62 w 203"/>
                <a:gd name="T75" fmla="*/ 106 h 391"/>
                <a:gd name="T76" fmla="*/ 64 w 203"/>
                <a:gd name="T77" fmla="*/ 137 h 391"/>
                <a:gd name="T78" fmla="*/ 62 w 203"/>
                <a:gd name="T79" fmla="*/ 150 h 391"/>
                <a:gd name="T80" fmla="*/ 87 w 203"/>
                <a:gd name="T81" fmla="*/ 265 h 391"/>
                <a:gd name="T82" fmla="*/ 97 w 203"/>
                <a:gd name="T83" fmla="*/ 242 h 391"/>
                <a:gd name="T84" fmla="*/ 108 w 203"/>
                <a:gd name="T85" fmla="*/ 240 h 391"/>
                <a:gd name="T86" fmla="*/ 134 w 203"/>
                <a:gd name="T87" fmla="*/ 273 h 391"/>
                <a:gd name="T88" fmla="*/ 85 w 203"/>
                <a:gd name="T89" fmla="*/ 139 h 391"/>
                <a:gd name="T90" fmla="*/ 62 w 203"/>
                <a:gd name="T91" fmla="*/ 150 h 391"/>
                <a:gd name="T92" fmla="*/ 83 w 203"/>
                <a:gd name="T93" fmla="*/ 276 h 391"/>
                <a:gd name="T94" fmla="*/ 114 w 203"/>
                <a:gd name="T95" fmla="*/ 362 h 391"/>
                <a:gd name="T96" fmla="*/ 176 w 203"/>
                <a:gd name="T97" fmla="*/ 309 h 391"/>
                <a:gd name="T98" fmla="*/ 147 w 203"/>
                <a:gd name="T99" fmla="*/ 259 h 391"/>
                <a:gd name="T100" fmla="*/ 132 w 203"/>
                <a:gd name="T101" fmla="*/ 286 h 391"/>
                <a:gd name="T102" fmla="*/ 104 w 203"/>
                <a:gd name="T103" fmla="*/ 255 h 391"/>
                <a:gd name="T104" fmla="*/ 83 w 203"/>
                <a:gd name="T105" fmla="*/ 276 h 391"/>
                <a:gd name="T106" fmla="*/ 70 w 203"/>
                <a:gd name="T107" fmla="*/ 325 h 391"/>
                <a:gd name="T108" fmla="*/ 101 w 203"/>
                <a:gd name="T109" fmla="*/ 360 h 391"/>
                <a:gd name="T110" fmla="*/ 68 w 203"/>
                <a:gd name="T111" fmla="*/ 273 h 391"/>
                <a:gd name="T112" fmla="*/ 50 w 203"/>
                <a:gd name="T113" fmla="*/ 267 h 391"/>
                <a:gd name="T114" fmla="*/ 70 w 203"/>
                <a:gd name="T115" fmla="*/ 325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3" h="391">
                  <a:moveTo>
                    <a:pt x="126" y="22"/>
                  </a:moveTo>
                  <a:cubicBezTo>
                    <a:pt x="160" y="105"/>
                    <a:pt x="196" y="181"/>
                    <a:pt x="203" y="273"/>
                  </a:cubicBezTo>
                  <a:cubicBezTo>
                    <a:pt x="197" y="285"/>
                    <a:pt x="201" y="305"/>
                    <a:pt x="192" y="321"/>
                  </a:cubicBezTo>
                  <a:cubicBezTo>
                    <a:pt x="189" y="325"/>
                    <a:pt x="178" y="333"/>
                    <a:pt x="170" y="342"/>
                  </a:cubicBezTo>
                  <a:cubicBezTo>
                    <a:pt x="156" y="361"/>
                    <a:pt x="130" y="391"/>
                    <a:pt x="93" y="381"/>
                  </a:cubicBezTo>
                  <a:cubicBezTo>
                    <a:pt x="81" y="378"/>
                    <a:pt x="78" y="369"/>
                    <a:pt x="68" y="362"/>
                  </a:cubicBezTo>
                  <a:cubicBezTo>
                    <a:pt x="72" y="346"/>
                    <a:pt x="58" y="335"/>
                    <a:pt x="52" y="321"/>
                  </a:cubicBezTo>
                  <a:cubicBezTo>
                    <a:pt x="35" y="283"/>
                    <a:pt x="24" y="228"/>
                    <a:pt x="15" y="181"/>
                  </a:cubicBezTo>
                  <a:cubicBezTo>
                    <a:pt x="7" y="141"/>
                    <a:pt x="0" y="103"/>
                    <a:pt x="13" y="57"/>
                  </a:cubicBezTo>
                  <a:cubicBezTo>
                    <a:pt x="40" y="36"/>
                    <a:pt x="80" y="0"/>
                    <a:pt x="126" y="22"/>
                  </a:cubicBezTo>
                  <a:close/>
                  <a:moveTo>
                    <a:pt x="66" y="36"/>
                  </a:moveTo>
                  <a:cubicBezTo>
                    <a:pt x="68" y="42"/>
                    <a:pt x="67" y="41"/>
                    <a:pt x="64" y="46"/>
                  </a:cubicBezTo>
                  <a:cubicBezTo>
                    <a:pt x="49" y="41"/>
                    <a:pt x="45" y="62"/>
                    <a:pt x="31" y="65"/>
                  </a:cubicBezTo>
                  <a:cubicBezTo>
                    <a:pt x="23" y="83"/>
                    <a:pt x="22" y="101"/>
                    <a:pt x="23" y="119"/>
                  </a:cubicBezTo>
                  <a:cubicBezTo>
                    <a:pt x="24" y="148"/>
                    <a:pt x="27" y="237"/>
                    <a:pt x="58" y="251"/>
                  </a:cubicBezTo>
                  <a:cubicBezTo>
                    <a:pt x="52" y="220"/>
                    <a:pt x="47" y="175"/>
                    <a:pt x="48" y="139"/>
                  </a:cubicBezTo>
                  <a:cubicBezTo>
                    <a:pt x="49" y="121"/>
                    <a:pt x="49" y="94"/>
                    <a:pt x="56" y="80"/>
                  </a:cubicBezTo>
                  <a:cubicBezTo>
                    <a:pt x="69" y="87"/>
                    <a:pt x="77" y="101"/>
                    <a:pt x="85" y="112"/>
                  </a:cubicBezTo>
                  <a:cubicBezTo>
                    <a:pt x="111" y="146"/>
                    <a:pt x="131" y="187"/>
                    <a:pt x="155" y="224"/>
                  </a:cubicBezTo>
                  <a:cubicBezTo>
                    <a:pt x="157" y="242"/>
                    <a:pt x="172" y="264"/>
                    <a:pt x="178" y="284"/>
                  </a:cubicBezTo>
                  <a:cubicBezTo>
                    <a:pt x="193" y="266"/>
                    <a:pt x="179" y="230"/>
                    <a:pt x="178" y="205"/>
                  </a:cubicBezTo>
                  <a:cubicBezTo>
                    <a:pt x="173" y="207"/>
                    <a:pt x="161" y="209"/>
                    <a:pt x="159" y="203"/>
                  </a:cubicBezTo>
                  <a:cubicBezTo>
                    <a:pt x="163" y="198"/>
                    <a:pt x="168" y="194"/>
                    <a:pt x="172" y="189"/>
                  </a:cubicBezTo>
                  <a:cubicBezTo>
                    <a:pt x="171" y="179"/>
                    <a:pt x="167" y="171"/>
                    <a:pt x="165" y="162"/>
                  </a:cubicBezTo>
                  <a:cubicBezTo>
                    <a:pt x="157" y="164"/>
                    <a:pt x="147" y="169"/>
                    <a:pt x="143" y="160"/>
                  </a:cubicBezTo>
                  <a:cubicBezTo>
                    <a:pt x="148" y="154"/>
                    <a:pt x="156" y="152"/>
                    <a:pt x="159" y="144"/>
                  </a:cubicBezTo>
                  <a:cubicBezTo>
                    <a:pt x="154" y="139"/>
                    <a:pt x="154" y="130"/>
                    <a:pt x="149" y="125"/>
                  </a:cubicBezTo>
                  <a:cubicBezTo>
                    <a:pt x="144" y="131"/>
                    <a:pt x="134" y="136"/>
                    <a:pt x="130" y="127"/>
                  </a:cubicBezTo>
                  <a:cubicBezTo>
                    <a:pt x="139" y="121"/>
                    <a:pt x="151" y="101"/>
                    <a:pt x="136" y="92"/>
                  </a:cubicBezTo>
                  <a:cubicBezTo>
                    <a:pt x="126" y="94"/>
                    <a:pt x="112" y="108"/>
                    <a:pt x="104" y="100"/>
                  </a:cubicBezTo>
                  <a:cubicBezTo>
                    <a:pt x="111" y="90"/>
                    <a:pt x="120" y="84"/>
                    <a:pt x="132" y="79"/>
                  </a:cubicBezTo>
                  <a:cubicBezTo>
                    <a:pt x="130" y="68"/>
                    <a:pt x="126" y="61"/>
                    <a:pt x="122" y="53"/>
                  </a:cubicBezTo>
                  <a:cubicBezTo>
                    <a:pt x="116" y="56"/>
                    <a:pt x="85" y="85"/>
                    <a:pt x="77" y="61"/>
                  </a:cubicBezTo>
                  <a:cubicBezTo>
                    <a:pt x="93" y="59"/>
                    <a:pt x="104" y="52"/>
                    <a:pt x="112" y="42"/>
                  </a:cubicBezTo>
                  <a:cubicBezTo>
                    <a:pt x="99" y="27"/>
                    <a:pt x="83" y="31"/>
                    <a:pt x="66" y="36"/>
                  </a:cubicBezTo>
                  <a:close/>
                  <a:moveTo>
                    <a:pt x="64" y="137"/>
                  </a:moveTo>
                  <a:cubicBezTo>
                    <a:pt x="67" y="134"/>
                    <a:pt x="73" y="138"/>
                    <a:pt x="77" y="133"/>
                  </a:cubicBezTo>
                  <a:cubicBezTo>
                    <a:pt x="75" y="121"/>
                    <a:pt x="68" y="114"/>
                    <a:pt x="62" y="106"/>
                  </a:cubicBezTo>
                  <a:cubicBezTo>
                    <a:pt x="63" y="115"/>
                    <a:pt x="59" y="130"/>
                    <a:pt x="64" y="137"/>
                  </a:cubicBezTo>
                  <a:close/>
                  <a:moveTo>
                    <a:pt x="62" y="150"/>
                  </a:moveTo>
                  <a:cubicBezTo>
                    <a:pt x="69" y="190"/>
                    <a:pt x="53" y="242"/>
                    <a:pt x="87" y="265"/>
                  </a:cubicBezTo>
                  <a:cubicBezTo>
                    <a:pt x="93" y="256"/>
                    <a:pt x="90" y="248"/>
                    <a:pt x="97" y="242"/>
                  </a:cubicBezTo>
                  <a:cubicBezTo>
                    <a:pt x="99" y="239"/>
                    <a:pt x="104" y="239"/>
                    <a:pt x="108" y="240"/>
                  </a:cubicBezTo>
                  <a:cubicBezTo>
                    <a:pt x="119" y="248"/>
                    <a:pt x="122" y="264"/>
                    <a:pt x="134" y="273"/>
                  </a:cubicBezTo>
                  <a:cubicBezTo>
                    <a:pt x="145" y="208"/>
                    <a:pt x="108" y="176"/>
                    <a:pt x="85" y="139"/>
                  </a:cubicBezTo>
                  <a:cubicBezTo>
                    <a:pt x="82" y="147"/>
                    <a:pt x="69" y="145"/>
                    <a:pt x="62" y="150"/>
                  </a:cubicBezTo>
                  <a:close/>
                  <a:moveTo>
                    <a:pt x="83" y="276"/>
                  </a:moveTo>
                  <a:cubicBezTo>
                    <a:pt x="91" y="304"/>
                    <a:pt x="103" y="332"/>
                    <a:pt x="114" y="362"/>
                  </a:cubicBezTo>
                  <a:cubicBezTo>
                    <a:pt x="145" y="354"/>
                    <a:pt x="161" y="332"/>
                    <a:pt x="176" y="309"/>
                  </a:cubicBezTo>
                  <a:cubicBezTo>
                    <a:pt x="165" y="294"/>
                    <a:pt x="162" y="271"/>
                    <a:pt x="147" y="259"/>
                  </a:cubicBezTo>
                  <a:cubicBezTo>
                    <a:pt x="148" y="268"/>
                    <a:pt x="147" y="287"/>
                    <a:pt x="132" y="286"/>
                  </a:cubicBezTo>
                  <a:cubicBezTo>
                    <a:pt x="119" y="280"/>
                    <a:pt x="118" y="261"/>
                    <a:pt x="104" y="255"/>
                  </a:cubicBezTo>
                  <a:cubicBezTo>
                    <a:pt x="103" y="268"/>
                    <a:pt x="96" y="286"/>
                    <a:pt x="83" y="276"/>
                  </a:cubicBezTo>
                  <a:close/>
                  <a:moveTo>
                    <a:pt x="70" y="325"/>
                  </a:moveTo>
                  <a:cubicBezTo>
                    <a:pt x="75" y="338"/>
                    <a:pt x="84" y="359"/>
                    <a:pt x="101" y="360"/>
                  </a:cubicBezTo>
                  <a:cubicBezTo>
                    <a:pt x="89" y="332"/>
                    <a:pt x="77" y="303"/>
                    <a:pt x="68" y="273"/>
                  </a:cubicBezTo>
                  <a:cubicBezTo>
                    <a:pt x="57" y="277"/>
                    <a:pt x="54" y="263"/>
                    <a:pt x="50" y="267"/>
                  </a:cubicBezTo>
                  <a:cubicBezTo>
                    <a:pt x="60" y="287"/>
                    <a:pt x="62" y="306"/>
                    <a:pt x="70" y="3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2"/>
            <p:cNvSpPr>
              <a:spLocks noEditPoints="1"/>
            </p:cNvSpPr>
            <p:nvPr/>
          </p:nvSpPr>
          <p:spPr bwMode="auto">
            <a:xfrm>
              <a:off x="4799013" y="1243013"/>
              <a:ext cx="133350" cy="220663"/>
            </a:xfrm>
            <a:custGeom>
              <a:avLst/>
              <a:gdLst>
                <a:gd name="T0" fmla="*/ 97 w 207"/>
                <a:gd name="T1" fmla="*/ 5 h 341"/>
                <a:gd name="T2" fmla="*/ 147 w 207"/>
                <a:gd name="T3" fmla="*/ 59 h 341"/>
                <a:gd name="T4" fmla="*/ 170 w 207"/>
                <a:gd name="T5" fmla="*/ 100 h 341"/>
                <a:gd name="T6" fmla="*/ 170 w 207"/>
                <a:gd name="T7" fmla="*/ 111 h 341"/>
                <a:gd name="T8" fmla="*/ 184 w 207"/>
                <a:gd name="T9" fmla="*/ 150 h 341"/>
                <a:gd name="T10" fmla="*/ 205 w 207"/>
                <a:gd name="T11" fmla="*/ 278 h 341"/>
                <a:gd name="T12" fmla="*/ 168 w 207"/>
                <a:gd name="T13" fmla="*/ 329 h 341"/>
                <a:gd name="T14" fmla="*/ 83 w 207"/>
                <a:gd name="T15" fmla="*/ 317 h 341"/>
                <a:gd name="T16" fmla="*/ 79 w 207"/>
                <a:gd name="T17" fmla="*/ 313 h 341"/>
                <a:gd name="T18" fmla="*/ 13 w 207"/>
                <a:gd name="T19" fmla="*/ 63 h 341"/>
                <a:gd name="T20" fmla="*/ 64 w 207"/>
                <a:gd name="T21" fmla="*/ 1 h 341"/>
                <a:gd name="T22" fmla="*/ 97 w 207"/>
                <a:gd name="T23" fmla="*/ 5 h 341"/>
                <a:gd name="T24" fmla="*/ 36 w 207"/>
                <a:gd name="T25" fmla="*/ 47 h 341"/>
                <a:gd name="T26" fmla="*/ 25 w 207"/>
                <a:gd name="T27" fmla="*/ 140 h 341"/>
                <a:gd name="T28" fmla="*/ 50 w 207"/>
                <a:gd name="T29" fmla="*/ 224 h 341"/>
                <a:gd name="T30" fmla="*/ 91 w 207"/>
                <a:gd name="T31" fmla="*/ 300 h 341"/>
                <a:gd name="T32" fmla="*/ 143 w 207"/>
                <a:gd name="T33" fmla="*/ 317 h 341"/>
                <a:gd name="T34" fmla="*/ 188 w 207"/>
                <a:gd name="T35" fmla="*/ 278 h 341"/>
                <a:gd name="T36" fmla="*/ 172 w 207"/>
                <a:gd name="T37" fmla="*/ 175 h 341"/>
                <a:gd name="T38" fmla="*/ 153 w 207"/>
                <a:gd name="T39" fmla="*/ 111 h 341"/>
                <a:gd name="T40" fmla="*/ 114 w 207"/>
                <a:gd name="T41" fmla="*/ 34 h 341"/>
                <a:gd name="T42" fmla="*/ 62 w 207"/>
                <a:gd name="T43" fmla="*/ 18 h 341"/>
                <a:gd name="T44" fmla="*/ 36 w 207"/>
                <a:gd name="T45" fmla="*/ 4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7" h="341">
                  <a:moveTo>
                    <a:pt x="97" y="5"/>
                  </a:moveTo>
                  <a:cubicBezTo>
                    <a:pt x="123" y="15"/>
                    <a:pt x="132" y="28"/>
                    <a:pt x="147" y="59"/>
                  </a:cubicBezTo>
                  <a:cubicBezTo>
                    <a:pt x="154" y="73"/>
                    <a:pt x="166" y="88"/>
                    <a:pt x="170" y="100"/>
                  </a:cubicBezTo>
                  <a:cubicBezTo>
                    <a:pt x="172" y="103"/>
                    <a:pt x="169" y="108"/>
                    <a:pt x="170" y="111"/>
                  </a:cubicBezTo>
                  <a:cubicBezTo>
                    <a:pt x="177" y="127"/>
                    <a:pt x="180" y="131"/>
                    <a:pt x="184" y="150"/>
                  </a:cubicBezTo>
                  <a:cubicBezTo>
                    <a:pt x="191" y="188"/>
                    <a:pt x="207" y="235"/>
                    <a:pt x="205" y="278"/>
                  </a:cubicBezTo>
                  <a:cubicBezTo>
                    <a:pt x="204" y="296"/>
                    <a:pt x="179" y="316"/>
                    <a:pt x="168" y="329"/>
                  </a:cubicBezTo>
                  <a:cubicBezTo>
                    <a:pt x="141" y="341"/>
                    <a:pt x="107" y="338"/>
                    <a:pt x="83" y="317"/>
                  </a:cubicBezTo>
                  <a:cubicBezTo>
                    <a:pt x="82" y="317"/>
                    <a:pt x="80" y="314"/>
                    <a:pt x="79" y="313"/>
                  </a:cubicBezTo>
                  <a:cubicBezTo>
                    <a:pt x="33" y="262"/>
                    <a:pt x="0" y="141"/>
                    <a:pt x="13" y="63"/>
                  </a:cubicBezTo>
                  <a:cubicBezTo>
                    <a:pt x="17" y="38"/>
                    <a:pt x="41" y="3"/>
                    <a:pt x="64" y="1"/>
                  </a:cubicBezTo>
                  <a:cubicBezTo>
                    <a:pt x="78" y="0"/>
                    <a:pt x="82" y="11"/>
                    <a:pt x="97" y="5"/>
                  </a:cubicBezTo>
                  <a:close/>
                  <a:moveTo>
                    <a:pt x="36" y="47"/>
                  </a:moveTo>
                  <a:cubicBezTo>
                    <a:pt x="32" y="74"/>
                    <a:pt x="22" y="107"/>
                    <a:pt x="25" y="140"/>
                  </a:cubicBezTo>
                  <a:cubicBezTo>
                    <a:pt x="27" y="167"/>
                    <a:pt x="39" y="199"/>
                    <a:pt x="50" y="224"/>
                  </a:cubicBezTo>
                  <a:cubicBezTo>
                    <a:pt x="61" y="249"/>
                    <a:pt x="73" y="282"/>
                    <a:pt x="91" y="300"/>
                  </a:cubicBezTo>
                  <a:cubicBezTo>
                    <a:pt x="108" y="316"/>
                    <a:pt x="124" y="315"/>
                    <a:pt x="143" y="317"/>
                  </a:cubicBezTo>
                  <a:cubicBezTo>
                    <a:pt x="162" y="309"/>
                    <a:pt x="176" y="295"/>
                    <a:pt x="188" y="278"/>
                  </a:cubicBezTo>
                  <a:cubicBezTo>
                    <a:pt x="196" y="237"/>
                    <a:pt x="182" y="211"/>
                    <a:pt x="172" y="175"/>
                  </a:cubicBezTo>
                  <a:cubicBezTo>
                    <a:pt x="166" y="154"/>
                    <a:pt x="161" y="132"/>
                    <a:pt x="153" y="111"/>
                  </a:cubicBezTo>
                  <a:cubicBezTo>
                    <a:pt x="142" y="84"/>
                    <a:pt x="129" y="47"/>
                    <a:pt x="114" y="34"/>
                  </a:cubicBezTo>
                  <a:cubicBezTo>
                    <a:pt x="97" y="20"/>
                    <a:pt x="77" y="26"/>
                    <a:pt x="62" y="18"/>
                  </a:cubicBezTo>
                  <a:cubicBezTo>
                    <a:pt x="56" y="25"/>
                    <a:pt x="45" y="38"/>
                    <a:pt x="36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23"/>
            <p:cNvSpPr>
              <a:spLocks noEditPoints="1"/>
            </p:cNvSpPr>
            <p:nvPr/>
          </p:nvSpPr>
          <p:spPr bwMode="auto">
            <a:xfrm>
              <a:off x="5037138" y="1643063"/>
              <a:ext cx="58738" cy="60325"/>
            </a:xfrm>
            <a:custGeom>
              <a:avLst/>
              <a:gdLst>
                <a:gd name="T0" fmla="*/ 51 w 93"/>
                <a:gd name="T1" fmla="*/ 3 h 94"/>
                <a:gd name="T2" fmla="*/ 72 w 93"/>
                <a:gd name="T3" fmla="*/ 16 h 94"/>
                <a:gd name="T4" fmla="*/ 87 w 93"/>
                <a:gd name="T5" fmla="*/ 59 h 94"/>
                <a:gd name="T6" fmla="*/ 39 w 93"/>
                <a:gd name="T7" fmla="*/ 90 h 94"/>
                <a:gd name="T8" fmla="*/ 8 w 93"/>
                <a:gd name="T9" fmla="*/ 24 h 94"/>
                <a:gd name="T10" fmla="*/ 51 w 93"/>
                <a:gd name="T11" fmla="*/ 3 h 94"/>
                <a:gd name="T12" fmla="*/ 31 w 93"/>
                <a:gd name="T13" fmla="*/ 32 h 94"/>
                <a:gd name="T14" fmla="*/ 35 w 93"/>
                <a:gd name="T15" fmla="*/ 65 h 94"/>
                <a:gd name="T16" fmla="*/ 47 w 93"/>
                <a:gd name="T17" fmla="*/ 28 h 94"/>
                <a:gd name="T18" fmla="*/ 31 w 93"/>
                <a:gd name="T19" fmla="*/ 32 h 94"/>
                <a:gd name="T20" fmla="*/ 53 w 93"/>
                <a:gd name="T21" fmla="*/ 73 h 94"/>
                <a:gd name="T22" fmla="*/ 62 w 93"/>
                <a:gd name="T23" fmla="*/ 36 h 94"/>
                <a:gd name="T24" fmla="*/ 53 w 93"/>
                <a:gd name="T25" fmla="*/ 7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94">
                  <a:moveTo>
                    <a:pt x="51" y="3"/>
                  </a:moveTo>
                  <a:cubicBezTo>
                    <a:pt x="53" y="6"/>
                    <a:pt x="69" y="15"/>
                    <a:pt x="72" y="16"/>
                  </a:cubicBezTo>
                  <a:cubicBezTo>
                    <a:pt x="71" y="32"/>
                    <a:pt x="93" y="36"/>
                    <a:pt x="87" y="59"/>
                  </a:cubicBezTo>
                  <a:cubicBezTo>
                    <a:pt x="85" y="68"/>
                    <a:pt x="62" y="94"/>
                    <a:pt x="39" y="90"/>
                  </a:cubicBezTo>
                  <a:cubicBezTo>
                    <a:pt x="11" y="85"/>
                    <a:pt x="0" y="53"/>
                    <a:pt x="8" y="24"/>
                  </a:cubicBezTo>
                  <a:cubicBezTo>
                    <a:pt x="21" y="13"/>
                    <a:pt x="28" y="0"/>
                    <a:pt x="51" y="3"/>
                  </a:cubicBezTo>
                  <a:close/>
                  <a:moveTo>
                    <a:pt x="31" y="32"/>
                  </a:moveTo>
                  <a:cubicBezTo>
                    <a:pt x="29" y="37"/>
                    <a:pt x="19" y="60"/>
                    <a:pt x="35" y="65"/>
                  </a:cubicBezTo>
                  <a:cubicBezTo>
                    <a:pt x="35" y="53"/>
                    <a:pt x="39" y="37"/>
                    <a:pt x="47" y="28"/>
                  </a:cubicBezTo>
                  <a:cubicBezTo>
                    <a:pt x="41" y="23"/>
                    <a:pt x="36" y="30"/>
                    <a:pt x="31" y="32"/>
                  </a:cubicBezTo>
                  <a:close/>
                  <a:moveTo>
                    <a:pt x="53" y="73"/>
                  </a:moveTo>
                  <a:cubicBezTo>
                    <a:pt x="66" y="71"/>
                    <a:pt x="79" y="44"/>
                    <a:pt x="62" y="36"/>
                  </a:cubicBezTo>
                  <a:cubicBezTo>
                    <a:pt x="52" y="40"/>
                    <a:pt x="49" y="61"/>
                    <a:pt x="5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4"/>
            <p:cNvSpPr>
              <a:spLocks noEditPoints="1"/>
            </p:cNvSpPr>
            <p:nvPr/>
          </p:nvSpPr>
          <p:spPr bwMode="auto">
            <a:xfrm>
              <a:off x="4751388" y="812800"/>
              <a:ext cx="703263" cy="1443038"/>
            </a:xfrm>
            <a:custGeom>
              <a:avLst/>
              <a:gdLst>
                <a:gd name="T0" fmla="*/ 289 w 1090"/>
                <a:gd name="T1" fmla="*/ 1217 h 2232"/>
                <a:gd name="T2" fmla="*/ 258 w 1090"/>
                <a:gd name="T3" fmla="*/ 672 h 2232"/>
                <a:gd name="T4" fmla="*/ 207 w 1090"/>
                <a:gd name="T5" fmla="*/ 284 h 2232"/>
                <a:gd name="T6" fmla="*/ 595 w 1090"/>
                <a:gd name="T7" fmla="*/ 763 h 2232"/>
                <a:gd name="T8" fmla="*/ 658 w 1090"/>
                <a:gd name="T9" fmla="*/ 615 h 2232"/>
                <a:gd name="T10" fmla="*/ 683 w 1090"/>
                <a:gd name="T11" fmla="*/ 99 h 2232"/>
                <a:gd name="T12" fmla="*/ 776 w 1090"/>
                <a:gd name="T13" fmla="*/ 437 h 2232"/>
                <a:gd name="T14" fmla="*/ 824 w 1090"/>
                <a:gd name="T15" fmla="*/ 895 h 2232"/>
                <a:gd name="T16" fmla="*/ 923 w 1090"/>
                <a:gd name="T17" fmla="*/ 414 h 2232"/>
                <a:gd name="T18" fmla="*/ 1024 w 1090"/>
                <a:gd name="T19" fmla="*/ 650 h 2232"/>
                <a:gd name="T20" fmla="*/ 1059 w 1090"/>
                <a:gd name="T21" fmla="*/ 1091 h 2232"/>
                <a:gd name="T22" fmla="*/ 768 w 1090"/>
                <a:gd name="T23" fmla="*/ 2226 h 2232"/>
                <a:gd name="T24" fmla="*/ 650 w 1090"/>
                <a:gd name="T25" fmla="*/ 231 h 2232"/>
                <a:gd name="T26" fmla="*/ 768 w 1090"/>
                <a:gd name="T27" fmla="*/ 398 h 2232"/>
                <a:gd name="T28" fmla="*/ 178 w 1090"/>
                <a:gd name="T29" fmla="*/ 251 h 2232"/>
                <a:gd name="T30" fmla="*/ 304 w 1090"/>
                <a:gd name="T31" fmla="*/ 526 h 2232"/>
                <a:gd name="T32" fmla="*/ 361 w 1090"/>
                <a:gd name="T33" fmla="*/ 384 h 2232"/>
                <a:gd name="T34" fmla="*/ 326 w 1090"/>
                <a:gd name="T35" fmla="*/ 285 h 2232"/>
                <a:gd name="T36" fmla="*/ 324 w 1090"/>
                <a:gd name="T37" fmla="*/ 177 h 2232"/>
                <a:gd name="T38" fmla="*/ 984 w 1090"/>
                <a:gd name="T39" fmla="*/ 427 h 2232"/>
                <a:gd name="T40" fmla="*/ 985 w 1090"/>
                <a:gd name="T41" fmla="*/ 287 h 2232"/>
                <a:gd name="T42" fmla="*/ 702 w 1090"/>
                <a:gd name="T43" fmla="*/ 419 h 2232"/>
                <a:gd name="T44" fmla="*/ 958 w 1090"/>
                <a:gd name="T45" fmla="*/ 448 h 2232"/>
                <a:gd name="T46" fmla="*/ 953 w 1090"/>
                <a:gd name="T47" fmla="*/ 468 h 2232"/>
                <a:gd name="T48" fmla="*/ 526 w 1090"/>
                <a:gd name="T49" fmla="*/ 967 h 2232"/>
                <a:gd name="T50" fmla="*/ 291 w 1090"/>
                <a:gd name="T51" fmla="*/ 761 h 2232"/>
                <a:gd name="T52" fmla="*/ 679 w 1090"/>
                <a:gd name="T53" fmla="*/ 575 h 2232"/>
                <a:gd name="T54" fmla="*/ 221 w 1090"/>
                <a:gd name="T55" fmla="*/ 635 h 2232"/>
                <a:gd name="T56" fmla="*/ 440 w 1090"/>
                <a:gd name="T57" fmla="*/ 1240 h 2232"/>
                <a:gd name="T58" fmla="*/ 650 w 1090"/>
                <a:gd name="T59" fmla="*/ 778 h 2232"/>
                <a:gd name="T60" fmla="*/ 692 w 1090"/>
                <a:gd name="T61" fmla="*/ 1450 h 2232"/>
                <a:gd name="T62" fmla="*/ 673 w 1090"/>
                <a:gd name="T63" fmla="*/ 623 h 2232"/>
                <a:gd name="T64" fmla="*/ 999 w 1090"/>
                <a:gd name="T65" fmla="*/ 656 h 2232"/>
                <a:gd name="T66" fmla="*/ 960 w 1090"/>
                <a:gd name="T67" fmla="*/ 681 h 2232"/>
                <a:gd name="T68" fmla="*/ 943 w 1090"/>
                <a:gd name="T69" fmla="*/ 811 h 2232"/>
                <a:gd name="T70" fmla="*/ 902 w 1090"/>
                <a:gd name="T71" fmla="*/ 1097 h 2232"/>
                <a:gd name="T72" fmla="*/ 758 w 1090"/>
                <a:gd name="T73" fmla="*/ 792 h 2232"/>
                <a:gd name="T74" fmla="*/ 978 w 1090"/>
                <a:gd name="T75" fmla="*/ 926 h 2232"/>
                <a:gd name="T76" fmla="*/ 733 w 1090"/>
                <a:gd name="T77" fmla="*/ 860 h 2232"/>
                <a:gd name="T78" fmla="*/ 954 w 1090"/>
                <a:gd name="T79" fmla="*/ 994 h 2232"/>
                <a:gd name="T80" fmla="*/ 958 w 1090"/>
                <a:gd name="T81" fmla="*/ 932 h 2232"/>
                <a:gd name="T82" fmla="*/ 710 w 1090"/>
                <a:gd name="T83" fmla="*/ 1405 h 2232"/>
                <a:gd name="T84" fmla="*/ 718 w 1090"/>
                <a:gd name="T85" fmla="*/ 953 h 2232"/>
                <a:gd name="T86" fmla="*/ 611 w 1090"/>
                <a:gd name="T87" fmla="*/ 1203 h 2232"/>
                <a:gd name="T88" fmla="*/ 570 w 1090"/>
                <a:gd name="T89" fmla="*/ 1013 h 2232"/>
                <a:gd name="T90" fmla="*/ 914 w 1090"/>
                <a:gd name="T91" fmla="*/ 1174 h 2232"/>
                <a:gd name="T92" fmla="*/ 588 w 1090"/>
                <a:gd name="T93" fmla="*/ 1079 h 2232"/>
                <a:gd name="T94" fmla="*/ 510 w 1090"/>
                <a:gd name="T95" fmla="*/ 1157 h 2232"/>
                <a:gd name="T96" fmla="*/ 366 w 1090"/>
                <a:gd name="T97" fmla="*/ 1232 h 2232"/>
                <a:gd name="T98" fmla="*/ 896 w 1090"/>
                <a:gd name="T99" fmla="*/ 1450 h 2232"/>
                <a:gd name="T100" fmla="*/ 415 w 1090"/>
                <a:gd name="T101" fmla="*/ 1384 h 2232"/>
                <a:gd name="T102" fmla="*/ 399 w 1090"/>
                <a:gd name="T103" fmla="*/ 1444 h 2232"/>
                <a:gd name="T104" fmla="*/ 415 w 1090"/>
                <a:gd name="T105" fmla="*/ 1281 h 2232"/>
                <a:gd name="T106" fmla="*/ 764 w 1090"/>
                <a:gd name="T107" fmla="*/ 1562 h 2232"/>
                <a:gd name="T108" fmla="*/ 776 w 1090"/>
                <a:gd name="T109" fmla="*/ 1419 h 2232"/>
                <a:gd name="T110" fmla="*/ 564 w 1090"/>
                <a:gd name="T111" fmla="*/ 1510 h 2232"/>
                <a:gd name="T112" fmla="*/ 343 w 1090"/>
                <a:gd name="T113" fmla="*/ 1438 h 2232"/>
                <a:gd name="T114" fmla="*/ 929 w 1090"/>
                <a:gd name="T115" fmla="*/ 2170 h 2232"/>
                <a:gd name="T116" fmla="*/ 883 w 1090"/>
                <a:gd name="T117" fmla="*/ 1469 h 2232"/>
                <a:gd name="T118" fmla="*/ 564 w 1090"/>
                <a:gd name="T119" fmla="*/ 1954 h 2232"/>
                <a:gd name="T120" fmla="*/ 576 w 1090"/>
                <a:gd name="T121" fmla="*/ 1522 h 2232"/>
                <a:gd name="T122" fmla="*/ 656 w 1090"/>
                <a:gd name="T123" fmla="*/ 1859 h 2232"/>
                <a:gd name="T124" fmla="*/ 807 w 1090"/>
                <a:gd name="T125" fmla="*/ 1607 h 2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0" h="2232">
                  <a:moveTo>
                    <a:pt x="388" y="2162"/>
                  </a:moveTo>
                  <a:cubicBezTo>
                    <a:pt x="384" y="2048"/>
                    <a:pt x="361" y="1942"/>
                    <a:pt x="353" y="1816"/>
                  </a:cubicBezTo>
                  <a:cubicBezTo>
                    <a:pt x="351" y="1790"/>
                    <a:pt x="355" y="1764"/>
                    <a:pt x="351" y="1737"/>
                  </a:cubicBezTo>
                  <a:cubicBezTo>
                    <a:pt x="340" y="1661"/>
                    <a:pt x="325" y="1562"/>
                    <a:pt x="320" y="1490"/>
                  </a:cubicBezTo>
                  <a:cubicBezTo>
                    <a:pt x="320" y="1485"/>
                    <a:pt x="322" y="1480"/>
                    <a:pt x="322" y="1475"/>
                  </a:cubicBezTo>
                  <a:cubicBezTo>
                    <a:pt x="321" y="1461"/>
                    <a:pt x="315" y="1449"/>
                    <a:pt x="316" y="1438"/>
                  </a:cubicBezTo>
                  <a:cubicBezTo>
                    <a:pt x="318" y="1422"/>
                    <a:pt x="327" y="1407"/>
                    <a:pt x="343" y="1399"/>
                  </a:cubicBezTo>
                  <a:cubicBezTo>
                    <a:pt x="323" y="1343"/>
                    <a:pt x="309" y="1281"/>
                    <a:pt x="281" y="1232"/>
                  </a:cubicBezTo>
                  <a:cubicBezTo>
                    <a:pt x="283" y="1226"/>
                    <a:pt x="288" y="1223"/>
                    <a:pt x="289" y="1217"/>
                  </a:cubicBezTo>
                  <a:cubicBezTo>
                    <a:pt x="283" y="1173"/>
                    <a:pt x="304" y="1139"/>
                    <a:pt x="301" y="1104"/>
                  </a:cubicBezTo>
                  <a:cubicBezTo>
                    <a:pt x="270" y="1083"/>
                    <a:pt x="210" y="1083"/>
                    <a:pt x="176" y="1083"/>
                  </a:cubicBezTo>
                  <a:cubicBezTo>
                    <a:pt x="155" y="1078"/>
                    <a:pt x="143" y="1063"/>
                    <a:pt x="122" y="1058"/>
                  </a:cubicBezTo>
                  <a:cubicBezTo>
                    <a:pt x="68" y="1020"/>
                    <a:pt x="24" y="946"/>
                    <a:pt x="11" y="860"/>
                  </a:cubicBezTo>
                  <a:cubicBezTo>
                    <a:pt x="4" y="811"/>
                    <a:pt x="0" y="740"/>
                    <a:pt x="11" y="683"/>
                  </a:cubicBezTo>
                  <a:cubicBezTo>
                    <a:pt x="18" y="650"/>
                    <a:pt x="34" y="630"/>
                    <a:pt x="50" y="610"/>
                  </a:cubicBezTo>
                  <a:cubicBezTo>
                    <a:pt x="70" y="605"/>
                    <a:pt x="85" y="589"/>
                    <a:pt x="103" y="584"/>
                  </a:cubicBezTo>
                  <a:cubicBezTo>
                    <a:pt x="129" y="577"/>
                    <a:pt x="164" y="574"/>
                    <a:pt x="186" y="586"/>
                  </a:cubicBezTo>
                  <a:cubicBezTo>
                    <a:pt x="218" y="604"/>
                    <a:pt x="244" y="638"/>
                    <a:pt x="258" y="672"/>
                  </a:cubicBezTo>
                  <a:cubicBezTo>
                    <a:pt x="256" y="619"/>
                    <a:pt x="268" y="575"/>
                    <a:pt x="293" y="542"/>
                  </a:cubicBezTo>
                  <a:cubicBezTo>
                    <a:pt x="286" y="529"/>
                    <a:pt x="269" y="536"/>
                    <a:pt x="264" y="526"/>
                  </a:cubicBezTo>
                  <a:cubicBezTo>
                    <a:pt x="258" y="515"/>
                    <a:pt x="280" y="501"/>
                    <a:pt x="277" y="481"/>
                  </a:cubicBezTo>
                  <a:cubicBezTo>
                    <a:pt x="264" y="472"/>
                    <a:pt x="243" y="470"/>
                    <a:pt x="233" y="458"/>
                  </a:cubicBezTo>
                  <a:cubicBezTo>
                    <a:pt x="232" y="448"/>
                    <a:pt x="242" y="432"/>
                    <a:pt x="244" y="419"/>
                  </a:cubicBezTo>
                  <a:cubicBezTo>
                    <a:pt x="236" y="407"/>
                    <a:pt x="219" y="404"/>
                    <a:pt x="207" y="394"/>
                  </a:cubicBezTo>
                  <a:cubicBezTo>
                    <a:pt x="215" y="381"/>
                    <a:pt x="221" y="367"/>
                    <a:pt x="225" y="349"/>
                  </a:cubicBezTo>
                  <a:cubicBezTo>
                    <a:pt x="218" y="332"/>
                    <a:pt x="195" y="332"/>
                    <a:pt x="184" y="318"/>
                  </a:cubicBezTo>
                  <a:cubicBezTo>
                    <a:pt x="187" y="302"/>
                    <a:pt x="199" y="294"/>
                    <a:pt x="207" y="284"/>
                  </a:cubicBezTo>
                  <a:cubicBezTo>
                    <a:pt x="200" y="274"/>
                    <a:pt x="188" y="269"/>
                    <a:pt x="176" y="264"/>
                  </a:cubicBezTo>
                  <a:cubicBezTo>
                    <a:pt x="161" y="220"/>
                    <a:pt x="125" y="181"/>
                    <a:pt x="128" y="136"/>
                  </a:cubicBezTo>
                  <a:cubicBezTo>
                    <a:pt x="142" y="127"/>
                    <a:pt x="144" y="102"/>
                    <a:pt x="147" y="88"/>
                  </a:cubicBezTo>
                  <a:cubicBezTo>
                    <a:pt x="177" y="78"/>
                    <a:pt x="188" y="52"/>
                    <a:pt x="221" y="49"/>
                  </a:cubicBezTo>
                  <a:cubicBezTo>
                    <a:pt x="261" y="45"/>
                    <a:pt x="285" y="72"/>
                    <a:pt x="312" y="93"/>
                  </a:cubicBezTo>
                  <a:cubicBezTo>
                    <a:pt x="345" y="236"/>
                    <a:pt x="421" y="351"/>
                    <a:pt x="452" y="487"/>
                  </a:cubicBezTo>
                  <a:cubicBezTo>
                    <a:pt x="468" y="494"/>
                    <a:pt x="481" y="503"/>
                    <a:pt x="497" y="511"/>
                  </a:cubicBezTo>
                  <a:cubicBezTo>
                    <a:pt x="516" y="550"/>
                    <a:pt x="538" y="593"/>
                    <a:pt x="561" y="635"/>
                  </a:cubicBezTo>
                  <a:cubicBezTo>
                    <a:pt x="572" y="677"/>
                    <a:pt x="585" y="719"/>
                    <a:pt x="595" y="763"/>
                  </a:cubicBezTo>
                  <a:cubicBezTo>
                    <a:pt x="588" y="808"/>
                    <a:pt x="609" y="869"/>
                    <a:pt x="582" y="922"/>
                  </a:cubicBezTo>
                  <a:cubicBezTo>
                    <a:pt x="596" y="933"/>
                    <a:pt x="592" y="977"/>
                    <a:pt x="609" y="992"/>
                  </a:cubicBezTo>
                  <a:cubicBezTo>
                    <a:pt x="605" y="1001"/>
                    <a:pt x="607" y="1009"/>
                    <a:pt x="613" y="1017"/>
                  </a:cubicBezTo>
                  <a:cubicBezTo>
                    <a:pt x="626" y="977"/>
                    <a:pt x="619" y="925"/>
                    <a:pt x="623" y="885"/>
                  </a:cubicBezTo>
                  <a:cubicBezTo>
                    <a:pt x="624" y="865"/>
                    <a:pt x="631" y="845"/>
                    <a:pt x="632" y="823"/>
                  </a:cubicBezTo>
                  <a:cubicBezTo>
                    <a:pt x="634" y="787"/>
                    <a:pt x="630" y="749"/>
                    <a:pt x="636" y="718"/>
                  </a:cubicBezTo>
                  <a:cubicBezTo>
                    <a:pt x="637" y="713"/>
                    <a:pt x="643" y="709"/>
                    <a:pt x="644" y="705"/>
                  </a:cubicBezTo>
                  <a:cubicBezTo>
                    <a:pt x="649" y="687"/>
                    <a:pt x="642" y="667"/>
                    <a:pt x="654" y="652"/>
                  </a:cubicBezTo>
                  <a:cubicBezTo>
                    <a:pt x="651" y="637"/>
                    <a:pt x="650" y="627"/>
                    <a:pt x="658" y="615"/>
                  </a:cubicBezTo>
                  <a:cubicBezTo>
                    <a:pt x="654" y="610"/>
                    <a:pt x="650" y="606"/>
                    <a:pt x="648" y="600"/>
                  </a:cubicBezTo>
                  <a:cubicBezTo>
                    <a:pt x="647" y="580"/>
                    <a:pt x="665" y="579"/>
                    <a:pt x="671" y="567"/>
                  </a:cubicBezTo>
                  <a:cubicBezTo>
                    <a:pt x="666" y="537"/>
                    <a:pt x="689" y="493"/>
                    <a:pt x="687" y="447"/>
                  </a:cubicBezTo>
                  <a:cubicBezTo>
                    <a:pt x="689" y="442"/>
                    <a:pt x="692" y="439"/>
                    <a:pt x="696" y="437"/>
                  </a:cubicBezTo>
                  <a:cubicBezTo>
                    <a:pt x="687" y="431"/>
                    <a:pt x="686" y="421"/>
                    <a:pt x="687" y="414"/>
                  </a:cubicBezTo>
                  <a:cubicBezTo>
                    <a:pt x="665" y="393"/>
                    <a:pt x="647" y="369"/>
                    <a:pt x="627" y="348"/>
                  </a:cubicBezTo>
                  <a:cubicBezTo>
                    <a:pt x="623" y="326"/>
                    <a:pt x="608" y="310"/>
                    <a:pt x="605" y="287"/>
                  </a:cubicBezTo>
                  <a:cubicBezTo>
                    <a:pt x="599" y="243"/>
                    <a:pt x="621" y="190"/>
                    <a:pt x="640" y="154"/>
                  </a:cubicBezTo>
                  <a:cubicBezTo>
                    <a:pt x="648" y="140"/>
                    <a:pt x="688" y="124"/>
                    <a:pt x="683" y="99"/>
                  </a:cubicBezTo>
                  <a:cubicBezTo>
                    <a:pt x="695" y="103"/>
                    <a:pt x="695" y="80"/>
                    <a:pt x="706" y="76"/>
                  </a:cubicBezTo>
                  <a:cubicBezTo>
                    <a:pt x="707" y="68"/>
                    <a:pt x="712" y="65"/>
                    <a:pt x="712" y="56"/>
                  </a:cubicBezTo>
                  <a:cubicBezTo>
                    <a:pt x="745" y="52"/>
                    <a:pt x="739" y="10"/>
                    <a:pt x="766" y="0"/>
                  </a:cubicBezTo>
                  <a:cubicBezTo>
                    <a:pt x="776" y="21"/>
                    <a:pt x="766" y="41"/>
                    <a:pt x="772" y="66"/>
                  </a:cubicBezTo>
                  <a:cubicBezTo>
                    <a:pt x="779" y="98"/>
                    <a:pt x="807" y="126"/>
                    <a:pt x="821" y="157"/>
                  </a:cubicBezTo>
                  <a:cubicBezTo>
                    <a:pt x="847" y="220"/>
                    <a:pt x="847" y="278"/>
                    <a:pt x="830" y="336"/>
                  </a:cubicBezTo>
                  <a:cubicBezTo>
                    <a:pt x="813" y="356"/>
                    <a:pt x="802" y="383"/>
                    <a:pt x="784" y="402"/>
                  </a:cubicBezTo>
                  <a:cubicBezTo>
                    <a:pt x="788" y="411"/>
                    <a:pt x="792" y="415"/>
                    <a:pt x="791" y="425"/>
                  </a:cubicBezTo>
                  <a:cubicBezTo>
                    <a:pt x="790" y="433"/>
                    <a:pt x="780" y="432"/>
                    <a:pt x="776" y="437"/>
                  </a:cubicBezTo>
                  <a:cubicBezTo>
                    <a:pt x="786" y="465"/>
                    <a:pt x="781" y="516"/>
                    <a:pt x="784" y="553"/>
                  </a:cubicBezTo>
                  <a:cubicBezTo>
                    <a:pt x="784" y="561"/>
                    <a:pt x="791" y="567"/>
                    <a:pt x="784" y="573"/>
                  </a:cubicBezTo>
                  <a:cubicBezTo>
                    <a:pt x="792" y="578"/>
                    <a:pt x="796" y="587"/>
                    <a:pt x="801" y="596"/>
                  </a:cubicBezTo>
                  <a:cubicBezTo>
                    <a:pt x="799" y="608"/>
                    <a:pt x="792" y="611"/>
                    <a:pt x="790" y="621"/>
                  </a:cubicBezTo>
                  <a:cubicBezTo>
                    <a:pt x="786" y="636"/>
                    <a:pt x="795" y="651"/>
                    <a:pt x="795" y="666"/>
                  </a:cubicBezTo>
                  <a:cubicBezTo>
                    <a:pt x="796" y="677"/>
                    <a:pt x="791" y="688"/>
                    <a:pt x="791" y="699"/>
                  </a:cubicBezTo>
                  <a:cubicBezTo>
                    <a:pt x="792" y="731"/>
                    <a:pt x="798" y="761"/>
                    <a:pt x="793" y="790"/>
                  </a:cubicBezTo>
                  <a:cubicBezTo>
                    <a:pt x="796" y="799"/>
                    <a:pt x="787" y="796"/>
                    <a:pt x="786" y="802"/>
                  </a:cubicBezTo>
                  <a:cubicBezTo>
                    <a:pt x="796" y="835"/>
                    <a:pt x="811" y="864"/>
                    <a:pt x="824" y="895"/>
                  </a:cubicBezTo>
                  <a:cubicBezTo>
                    <a:pt x="832" y="884"/>
                    <a:pt x="833" y="857"/>
                    <a:pt x="832" y="844"/>
                  </a:cubicBezTo>
                  <a:cubicBezTo>
                    <a:pt x="841" y="814"/>
                    <a:pt x="854" y="775"/>
                    <a:pt x="852" y="745"/>
                  </a:cubicBezTo>
                  <a:cubicBezTo>
                    <a:pt x="855" y="742"/>
                    <a:pt x="857" y="736"/>
                    <a:pt x="861" y="734"/>
                  </a:cubicBezTo>
                  <a:cubicBezTo>
                    <a:pt x="857" y="710"/>
                    <a:pt x="871" y="668"/>
                    <a:pt x="865" y="637"/>
                  </a:cubicBezTo>
                  <a:cubicBezTo>
                    <a:pt x="872" y="634"/>
                    <a:pt x="874" y="618"/>
                    <a:pt x="883" y="623"/>
                  </a:cubicBezTo>
                  <a:cubicBezTo>
                    <a:pt x="910" y="574"/>
                    <a:pt x="919" y="510"/>
                    <a:pt x="939" y="462"/>
                  </a:cubicBezTo>
                  <a:cubicBezTo>
                    <a:pt x="936" y="458"/>
                    <a:pt x="933" y="454"/>
                    <a:pt x="931" y="448"/>
                  </a:cubicBezTo>
                  <a:cubicBezTo>
                    <a:pt x="933" y="443"/>
                    <a:pt x="936" y="439"/>
                    <a:pt x="939" y="435"/>
                  </a:cubicBezTo>
                  <a:cubicBezTo>
                    <a:pt x="935" y="427"/>
                    <a:pt x="930" y="420"/>
                    <a:pt x="923" y="414"/>
                  </a:cubicBezTo>
                  <a:cubicBezTo>
                    <a:pt x="919" y="387"/>
                    <a:pt x="918" y="374"/>
                    <a:pt x="912" y="351"/>
                  </a:cubicBezTo>
                  <a:cubicBezTo>
                    <a:pt x="916" y="317"/>
                    <a:pt x="927" y="266"/>
                    <a:pt x="943" y="231"/>
                  </a:cubicBezTo>
                  <a:cubicBezTo>
                    <a:pt x="966" y="216"/>
                    <a:pt x="1000" y="236"/>
                    <a:pt x="1024" y="229"/>
                  </a:cubicBezTo>
                  <a:cubicBezTo>
                    <a:pt x="1035" y="239"/>
                    <a:pt x="1052" y="243"/>
                    <a:pt x="1065" y="251"/>
                  </a:cubicBezTo>
                  <a:cubicBezTo>
                    <a:pt x="1071" y="315"/>
                    <a:pt x="1063" y="393"/>
                    <a:pt x="1018" y="443"/>
                  </a:cubicBezTo>
                  <a:cubicBezTo>
                    <a:pt x="1019" y="452"/>
                    <a:pt x="1033" y="449"/>
                    <a:pt x="1034" y="458"/>
                  </a:cubicBezTo>
                  <a:cubicBezTo>
                    <a:pt x="1030" y="468"/>
                    <a:pt x="1026" y="477"/>
                    <a:pt x="1011" y="476"/>
                  </a:cubicBezTo>
                  <a:cubicBezTo>
                    <a:pt x="1007" y="522"/>
                    <a:pt x="1009" y="588"/>
                    <a:pt x="1007" y="637"/>
                  </a:cubicBezTo>
                  <a:cubicBezTo>
                    <a:pt x="1012" y="638"/>
                    <a:pt x="1023" y="643"/>
                    <a:pt x="1024" y="650"/>
                  </a:cubicBezTo>
                  <a:cubicBezTo>
                    <a:pt x="1026" y="659"/>
                    <a:pt x="1015" y="664"/>
                    <a:pt x="1011" y="672"/>
                  </a:cubicBezTo>
                  <a:cubicBezTo>
                    <a:pt x="992" y="707"/>
                    <a:pt x="999" y="744"/>
                    <a:pt x="991" y="778"/>
                  </a:cubicBezTo>
                  <a:cubicBezTo>
                    <a:pt x="983" y="814"/>
                    <a:pt x="964" y="843"/>
                    <a:pt x="964" y="875"/>
                  </a:cubicBezTo>
                  <a:cubicBezTo>
                    <a:pt x="984" y="863"/>
                    <a:pt x="995" y="839"/>
                    <a:pt x="1009" y="817"/>
                  </a:cubicBezTo>
                  <a:cubicBezTo>
                    <a:pt x="1015" y="807"/>
                    <a:pt x="1023" y="795"/>
                    <a:pt x="1028" y="784"/>
                  </a:cubicBezTo>
                  <a:cubicBezTo>
                    <a:pt x="1033" y="775"/>
                    <a:pt x="1036" y="755"/>
                    <a:pt x="1051" y="761"/>
                  </a:cubicBezTo>
                  <a:cubicBezTo>
                    <a:pt x="1059" y="828"/>
                    <a:pt x="1071" y="882"/>
                    <a:pt x="1090" y="934"/>
                  </a:cubicBezTo>
                  <a:cubicBezTo>
                    <a:pt x="1075" y="973"/>
                    <a:pt x="1073" y="1026"/>
                    <a:pt x="1063" y="1060"/>
                  </a:cubicBezTo>
                  <a:cubicBezTo>
                    <a:pt x="1067" y="1072"/>
                    <a:pt x="1060" y="1081"/>
                    <a:pt x="1059" y="1091"/>
                  </a:cubicBezTo>
                  <a:cubicBezTo>
                    <a:pt x="1048" y="1195"/>
                    <a:pt x="1037" y="1291"/>
                    <a:pt x="1020" y="1378"/>
                  </a:cubicBezTo>
                  <a:cubicBezTo>
                    <a:pt x="1027" y="1386"/>
                    <a:pt x="1036" y="1392"/>
                    <a:pt x="1042" y="1401"/>
                  </a:cubicBezTo>
                  <a:cubicBezTo>
                    <a:pt x="1040" y="1511"/>
                    <a:pt x="1023" y="1591"/>
                    <a:pt x="1022" y="1704"/>
                  </a:cubicBezTo>
                  <a:cubicBezTo>
                    <a:pt x="1022" y="1737"/>
                    <a:pt x="1025" y="1769"/>
                    <a:pt x="1022" y="1801"/>
                  </a:cubicBezTo>
                  <a:cubicBezTo>
                    <a:pt x="1020" y="1833"/>
                    <a:pt x="1013" y="1866"/>
                    <a:pt x="1011" y="1900"/>
                  </a:cubicBezTo>
                  <a:cubicBezTo>
                    <a:pt x="1005" y="1985"/>
                    <a:pt x="999" y="2073"/>
                    <a:pt x="982" y="2158"/>
                  </a:cubicBezTo>
                  <a:cubicBezTo>
                    <a:pt x="981" y="2166"/>
                    <a:pt x="972" y="2162"/>
                    <a:pt x="970" y="2174"/>
                  </a:cubicBezTo>
                  <a:cubicBezTo>
                    <a:pt x="946" y="2176"/>
                    <a:pt x="926" y="2193"/>
                    <a:pt x="902" y="2201"/>
                  </a:cubicBezTo>
                  <a:cubicBezTo>
                    <a:pt x="864" y="2213"/>
                    <a:pt x="815" y="2216"/>
                    <a:pt x="768" y="2226"/>
                  </a:cubicBezTo>
                  <a:cubicBezTo>
                    <a:pt x="746" y="2231"/>
                    <a:pt x="724" y="2232"/>
                    <a:pt x="698" y="2230"/>
                  </a:cubicBezTo>
                  <a:cubicBezTo>
                    <a:pt x="608" y="2223"/>
                    <a:pt x="511" y="2210"/>
                    <a:pt x="429" y="2189"/>
                  </a:cubicBezTo>
                  <a:cubicBezTo>
                    <a:pt x="415" y="2180"/>
                    <a:pt x="401" y="2171"/>
                    <a:pt x="388" y="2162"/>
                  </a:cubicBezTo>
                  <a:close/>
                  <a:moveTo>
                    <a:pt x="778" y="175"/>
                  </a:moveTo>
                  <a:cubicBezTo>
                    <a:pt x="760" y="151"/>
                    <a:pt x="765" y="116"/>
                    <a:pt x="753" y="89"/>
                  </a:cubicBezTo>
                  <a:cubicBezTo>
                    <a:pt x="753" y="105"/>
                    <a:pt x="751" y="142"/>
                    <a:pt x="749" y="167"/>
                  </a:cubicBezTo>
                  <a:cubicBezTo>
                    <a:pt x="742" y="132"/>
                    <a:pt x="736" y="82"/>
                    <a:pt x="747" y="51"/>
                  </a:cubicBezTo>
                  <a:cubicBezTo>
                    <a:pt x="711" y="105"/>
                    <a:pt x="659" y="155"/>
                    <a:pt x="658" y="231"/>
                  </a:cubicBezTo>
                  <a:cubicBezTo>
                    <a:pt x="652" y="231"/>
                    <a:pt x="654" y="228"/>
                    <a:pt x="650" y="231"/>
                  </a:cubicBezTo>
                  <a:cubicBezTo>
                    <a:pt x="648" y="250"/>
                    <a:pt x="654" y="263"/>
                    <a:pt x="652" y="282"/>
                  </a:cubicBezTo>
                  <a:cubicBezTo>
                    <a:pt x="629" y="265"/>
                    <a:pt x="640" y="218"/>
                    <a:pt x="640" y="187"/>
                  </a:cubicBezTo>
                  <a:cubicBezTo>
                    <a:pt x="591" y="264"/>
                    <a:pt x="635" y="360"/>
                    <a:pt x="692" y="400"/>
                  </a:cubicBezTo>
                  <a:cubicBezTo>
                    <a:pt x="700" y="399"/>
                    <a:pt x="707" y="397"/>
                    <a:pt x="716" y="398"/>
                  </a:cubicBezTo>
                  <a:cubicBezTo>
                    <a:pt x="707" y="358"/>
                    <a:pt x="696" y="305"/>
                    <a:pt x="720" y="280"/>
                  </a:cubicBezTo>
                  <a:cubicBezTo>
                    <a:pt x="716" y="317"/>
                    <a:pt x="714" y="362"/>
                    <a:pt x="733" y="390"/>
                  </a:cubicBezTo>
                  <a:cubicBezTo>
                    <a:pt x="742" y="359"/>
                    <a:pt x="738" y="326"/>
                    <a:pt x="751" y="293"/>
                  </a:cubicBezTo>
                  <a:cubicBezTo>
                    <a:pt x="756" y="325"/>
                    <a:pt x="751" y="363"/>
                    <a:pt x="749" y="394"/>
                  </a:cubicBezTo>
                  <a:cubicBezTo>
                    <a:pt x="757" y="393"/>
                    <a:pt x="763" y="396"/>
                    <a:pt x="768" y="398"/>
                  </a:cubicBezTo>
                  <a:cubicBezTo>
                    <a:pt x="804" y="360"/>
                    <a:pt x="834" y="304"/>
                    <a:pt x="826" y="235"/>
                  </a:cubicBezTo>
                  <a:cubicBezTo>
                    <a:pt x="820" y="182"/>
                    <a:pt x="791" y="133"/>
                    <a:pt x="768" y="103"/>
                  </a:cubicBezTo>
                  <a:cubicBezTo>
                    <a:pt x="774" y="123"/>
                    <a:pt x="781" y="153"/>
                    <a:pt x="778" y="175"/>
                  </a:cubicBezTo>
                  <a:close/>
                  <a:moveTo>
                    <a:pt x="293" y="109"/>
                  </a:moveTo>
                  <a:cubicBezTo>
                    <a:pt x="293" y="106"/>
                    <a:pt x="287" y="108"/>
                    <a:pt x="287" y="105"/>
                  </a:cubicBezTo>
                  <a:cubicBezTo>
                    <a:pt x="272" y="64"/>
                    <a:pt x="211" y="58"/>
                    <a:pt x="184" y="82"/>
                  </a:cubicBezTo>
                  <a:cubicBezTo>
                    <a:pt x="181" y="84"/>
                    <a:pt x="176" y="84"/>
                    <a:pt x="174" y="86"/>
                  </a:cubicBezTo>
                  <a:cubicBezTo>
                    <a:pt x="151" y="109"/>
                    <a:pt x="155" y="140"/>
                    <a:pt x="149" y="171"/>
                  </a:cubicBezTo>
                  <a:cubicBezTo>
                    <a:pt x="159" y="201"/>
                    <a:pt x="173" y="219"/>
                    <a:pt x="178" y="251"/>
                  </a:cubicBezTo>
                  <a:cubicBezTo>
                    <a:pt x="191" y="262"/>
                    <a:pt x="212" y="266"/>
                    <a:pt x="223" y="280"/>
                  </a:cubicBezTo>
                  <a:cubicBezTo>
                    <a:pt x="221" y="296"/>
                    <a:pt x="206" y="297"/>
                    <a:pt x="207" y="311"/>
                  </a:cubicBezTo>
                  <a:cubicBezTo>
                    <a:pt x="209" y="326"/>
                    <a:pt x="233" y="330"/>
                    <a:pt x="240" y="344"/>
                  </a:cubicBezTo>
                  <a:cubicBezTo>
                    <a:pt x="235" y="362"/>
                    <a:pt x="227" y="369"/>
                    <a:pt x="227" y="390"/>
                  </a:cubicBezTo>
                  <a:cubicBezTo>
                    <a:pt x="237" y="403"/>
                    <a:pt x="257" y="398"/>
                    <a:pt x="264" y="415"/>
                  </a:cubicBezTo>
                  <a:cubicBezTo>
                    <a:pt x="256" y="423"/>
                    <a:pt x="250" y="433"/>
                    <a:pt x="250" y="448"/>
                  </a:cubicBezTo>
                  <a:cubicBezTo>
                    <a:pt x="260" y="464"/>
                    <a:pt x="279" y="466"/>
                    <a:pt x="297" y="470"/>
                  </a:cubicBezTo>
                  <a:cubicBezTo>
                    <a:pt x="298" y="485"/>
                    <a:pt x="281" y="501"/>
                    <a:pt x="283" y="518"/>
                  </a:cubicBezTo>
                  <a:cubicBezTo>
                    <a:pt x="292" y="519"/>
                    <a:pt x="295" y="525"/>
                    <a:pt x="304" y="526"/>
                  </a:cubicBezTo>
                  <a:cubicBezTo>
                    <a:pt x="329" y="484"/>
                    <a:pt x="401" y="489"/>
                    <a:pt x="427" y="448"/>
                  </a:cubicBezTo>
                  <a:cubicBezTo>
                    <a:pt x="422" y="445"/>
                    <a:pt x="422" y="438"/>
                    <a:pt x="421" y="431"/>
                  </a:cubicBezTo>
                  <a:cubicBezTo>
                    <a:pt x="405" y="429"/>
                    <a:pt x="391" y="446"/>
                    <a:pt x="380" y="437"/>
                  </a:cubicBezTo>
                  <a:cubicBezTo>
                    <a:pt x="386" y="424"/>
                    <a:pt x="401" y="420"/>
                    <a:pt x="415" y="415"/>
                  </a:cubicBezTo>
                  <a:cubicBezTo>
                    <a:pt x="416" y="410"/>
                    <a:pt x="412" y="410"/>
                    <a:pt x="413" y="404"/>
                  </a:cubicBezTo>
                  <a:cubicBezTo>
                    <a:pt x="398" y="405"/>
                    <a:pt x="379" y="429"/>
                    <a:pt x="366" y="414"/>
                  </a:cubicBezTo>
                  <a:cubicBezTo>
                    <a:pt x="379" y="405"/>
                    <a:pt x="392" y="396"/>
                    <a:pt x="407" y="390"/>
                  </a:cubicBezTo>
                  <a:cubicBezTo>
                    <a:pt x="407" y="385"/>
                    <a:pt x="404" y="382"/>
                    <a:pt x="403" y="377"/>
                  </a:cubicBezTo>
                  <a:cubicBezTo>
                    <a:pt x="386" y="375"/>
                    <a:pt x="375" y="390"/>
                    <a:pt x="361" y="384"/>
                  </a:cubicBezTo>
                  <a:cubicBezTo>
                    <a:pt x="364" y="369"/>
                    <a:pt x="381" y="367"/>
                    <a:pt x="394" y="361"/>
                  </a:cubicBezTo>
                  <a:cubicBezTo>
                    <a:pt x="395" y="351"/>
                    <a:pt x="388" y="350"/>
                    <a:pt x="388" y="342"/>
                  </a:cubicBezTo>
                  <a:cubicBezTo>
                    <a:pt x="358" y="346"/>
                    <a:pt x="337" y="360"/>
                    <a:pt x="306" y="363"/>
                  </a:cubicBezTo>
                  <a:cubicBezTo>
                    <a:pt x="306" y="359"/>
                    <a:pt x="302" y="358"/>
                    <a:pt x="302" y="353"/>
                  </a:cubicBezTo>
                  <a:cubicBezTo>
                    <a:pt x="329" y="342"/>
                    <a:pt x="360" y="332"/>
                    <a:pt x="380" y="324"/>
                  </a:cubicBezTo>
                  <a:cubicBezTo>
                    <a:pt x="378" y="317"/>
                    <a:pt x="375" y="310"/>
                    <a:pt x="370" y="305"/>
                  </a:cubicBezTo>
                  <a:cubicBezTo>
                    <a:pt x="361" y="306"/>
                    <a:pt x="341" y="325"/>
                    <a:pt x="337" y="307"/>
                  </a:cubicBezTo>
                  <a:cubicBezTo>
                    <a:pt x="346" y="298"/>
                    <a:pt x="368" y="296"/>
                    <a:pt x="363" y="280"/>
                  </a:cubicBezTo>
                  <a:cubicBezTo>
                    <a:pt x="349" y="279"/>
                    <a:pt x="337" y="290"/>
                    <a:pt x="326" y="285"/>
                  </a:cubicBezTo>
                  <a:cubicBezTo>
                    <a:pt x="326" y="284"/>
                    <a:pt x="324" y="283"/>
                    <a:pt x="324" y="282"/>
                  </a:cubicBezTo>
                  <a:cubicBezTo>
                    <a:pt x="329" y="270"/>
                    <a:pt x="348" y="272"/>
                    <a:pt x="355" y="262"/>
                  </a:cubicBezTo>
                  <a:cubicBezTo>
                    <a:pt x="350" y="244"/>
                    <a:pt x="329" y="269"/>
                    <a:pt x="318" y="262"/>
                  </a:cubicBezTo>
                  <a:cubicBezTo>
                    <a:pt x="316" y="241"/>
                    <a:pt x="348" y="253"/>
                    <a:pt x="345" y="231"/>
                  </a:cubicBezTo>
                  <a:cubicBezTo>
                    <a:pt x="331" y="233"/>
                    <a:pt x="319" y="248"/>
                    <a:pt x="306" y="245"/>
                  </a:cubicBezTo>
                  <a:cubicBezTo>
                    <a:pt x="310" y="231"/>
                    <a:pt x="323" y="219"/>
                    <a:pt x="337" y="221"/>
                  </a:cubicBezTo>
                  <a:cubicBezTo>
                    <a:pt x="337" y="212"/>
                    <a:pt x="332" y="206"/>
                    <a:pt x="332" y="196"/>
                  </a:cubicBezTo>
                  <a:cubicBezTo>
                    <a:pt x="298" y="199"/>
                    <a:pt x="276" y="225"/>
                    <a:pt x="250" y="229"/>
                  </a:cubicBezTo>
                  <a:cubicBezTo>
                    <a:pt x="260" y="197"/>
                    <a:pt x="299" y="195"/>
                    <a:pt x="324" y="177"/>
                  </a:cubicBezTo>
                  <a:cubicBezTo>
                    <a:pt x="311" y="157"/>
                    <a:pt x="301" y="128"/>
                    <a:pt x="293" y="109"/>
                  </a:cubicBezTo>
                  <a:close/>
                  <a:moveTo>
                    <a:pt x="954" y="239"/>
                  </a:moveTo>
                  <a:cubicBezTo>
                    <a:pt x="940" y="254"/>
                    <a:pt x="947" y="273"/>
                    <a:pt x="945" y="289"/>
                  </a:cubicBezTo>
                  <a:cubicBezTo>
                    <a:pt x="944" y="293"/>
                    <a:pt x="940" y="297"/>
                    <a:pt x="939" y="301"/>
                  </a:cubicBezTo>
                  <a:cubicBezTo>
                    <a:pt x="926" y="354"/>
                    <a:pt x="938" y="378"/>
                    <a:pt x="947" y="419"/>
                  </a:cubicBezTo>
                  <a:cubicBezTo>
                    <a:pt x="953" y="418"/>
                    <a:pt x="952" y="425"/>
                    <a:pt x="956" y="425"/>
                  </a:cubicBezTo>
                  <a:cubicBezTo>
                    <a:pt x="958" y="410"/>
                    <a:pt x="960" y="395"/>
                    <a:pt x="970" y="388"/>
                  </a:cubicBezTo>
                  <a:cubicBezTo>
                    <a:pt x="977" y="402"/>
                    <a:pt x="972" y="412"/>
                    <a:pt x="970" y="427"/>
                  </a:cubicBezTo>
                  <a:cubicBezTo>
                    <a:pt x="974" y="427"/>
                    <a:pt x="979" y="427"/>
                    <a:pt x="984" y="427"/>
                  </a:cubicBezTo>
                  <a:cubicBezTo>
                    <a:pt x="990" y="418"/>
                    <a:pt x="991" y="404"/>
                    <a:pt x="997" y="394"/>
                  </a:cubicBezTo>
                  <a:cubicBezTo>
                    <a:pt x="1006" y="404"/>
                    <a:pt x="993" y="425"/>
                    <a:pt x="999" y="429"/>
                  </a:cubicBezTo>
                  <a:cubicBezTo>
                    <a:pt x="1052" y="414"/>
                    <a:pt x="1054" y="315"/>
                    <a:pt x="1046" y="256"/>
                  </a:cubicBezTo>
                  <a:cubicBezTo>
                    <a:pt x="1036" y="256"/>
                    <a:pt x="1034" y="250"/>
                    <a:pt x="1026" y="252"/>
                  </a:cubicBezTo>
                  <a:cubicBezTo>
                    <a:pt x="1020" y="271"/>
                    <a:pt x="1029" y="293"/>
                    <a:pt x="1017" y="303"/>
                  </a:cubicBezTo>
                  <a:cubicBezTo>
                    <a:pt x="1003" y="289"/>
                    <a:pt x="1016" y="253"/>
                    <a:pt x="1011" y="243"/>
                  </a:cubicBezTo>
                  <a:cubicBezTo>
                    <a:pt x="1003" y="259"/>
                    <a:pt x="999" y="291"/>
                    <a:pt x="997" y="313"/>
                  </a:cubicBezTo>
                  <a:cubicBezTo>
                    <a:pt x="997" y="320"/>
                    <a:pt x="1003" y="333"/>
                    <a:pt x="989" y="332"/>
                  </a:cubicBezTo>
                  <a:cubicBezTo>
                    <a:pt x="980" y="322"/>
                    <a:pt x="985" y="302"/>
                    <a:pt x="985" y="287"/>
                  </a:cubicBezTo>
                  <a:cubicBezTo>
                    <a:pt x="971" y="300"/>
                    <a:pt x="984" y="341"/>
                    <a:pt x="968" y="348"/>
                  </a:cubicBezTo>
                  <a:cubicBezTo>
                    <a:pt x="958" y="341"/>
                    <a:pt x="965" y="328"/>
                    <a:pt x="966" y="317"/>
                  </a:cubicBezTo>
                  <a:cubicBezTo>
                    <a:pt x="969" y="289"/>
                    <a:pt x="970" y="258"/>
                    <a:pt x="974" y="239"/>
                  </a:cubicBezTo>
                  <a:cubicBezTo>
                    <a:pt x="967" y="239"/>
                    <a:pt x="961" y="239"/>
                    <a:pt x="954" y="239"/>
                  </a:cubicBezTo>
                  <a:close/>
                  <a:moveTo>
                    <a:pt x="985" y="285"/>
                  </a:moveTo>
                  <a:cubicBezTo>
                    <a:pt x="985" y="276"/>
                    <a:pt x="993" y="264"/>
                    <a:pt x="987" y="256"/>
                  </a:cubicBezTo>
                  <a:cubicBezTo>
                    <a:pt x="985" y="263"/>
                    <a:pt x="981" y="278"/>
                    <a:pt x="985" y="285"/>
                  </a:cubicBezTo>
                  <a:close/>
                  <a:moveTo>
                    <a:pt x="706" y="410"/>
                  </a:moveTo>
                  <a:cubicBezTo>
                    <a:pt x="710" y="418"/>
                    <a:pt x="709" y="416"/>
                    <a:pt x="702" y="419"/>
                  </a:cubicBezTo>
                  <a:cubicBezTo>
                    <a:pt x="728" y="419"/>
                    <a:pt x="746" y="417"/>
                    <a:pt x="772" y="419"/>
                  </a:cubicBezTo>
                  <a:cubicBezTo>
                    <a:pt x="761" y="399"/>
                    <a:pt x="733" y="416"/>
                    <a:pt x="706" y="410"/>
                  </a:cubicBezTo>
                  <a:close/>
                  <a:moveTo>
                    <a:pt x="714" y="437"/>
                  </a:moveTo>
                  <a:cubicBezTo>
                    <a:pt x="704" y="487"/>
                    <a:pt x="689" y="524"/>
                    <a:pt x="681" y="565"/>
                  </a:cubicBezTo>
                  <a:cubicBezTo>
                    <a:pt x="687" y="572"/>
                    <a:pt x="695" y="577"/>
                    <a:pt x="702" y="582"/>
                  </a:cubicBezTo>
                  <a:cubicBezTo>
                    <a:pt x="726" y="582"/>
                    <a:pt x="757" y="588"/>
                    <a:pt x="770" y="573"/>
                  </a:cubicBezTo>
                  <a:cubicBezTo>
                    <a:pt x="775" y="529"/>
                    <a:pt x="764" y="471"/>
                    <a:pt x="758" y="431"/>
                  </a:cubicBezTo>
                  <a:cubicBezTo>
                    <a:pt x="743" y="429"/>
                    <a:pt x="729" y="434"/>
                    <a:pt x="714" y="437"/>
                  </a:cubicBezTo>
                  <a:close/>
                  <a:moveTo>
                    <a:pt x="958" y="448"/>
                  </a:moveTo>
                  <a:cubicBezTo>
                    <a:pt x="966" y="463"/>
                    <a:pt x="1002" y="461"/>
                    <a:pt x="1013" y="456"/>
                  </a:cubicBezTo>
                  <a:cubicBezTo>
                    <a:pt x="1002" y="438"/>
                    <a:pt x="978" y="447"/>
                    <a:pt x="958" y="448"/>
                  </a:cubicBezTo>
                  <a:close/>
                  <a:moveTo>
                    <a:pt x="902" y="617"/>
                  </a:moveTo>
                  <a:cubicBezTo>
                    <a:pt x="905" y="623"/>
                    <a:pt x="911" y="625"/>
                    <a:pt x="916" y="629"/>
                  </a:cubicBezTo>
                  <a:cubicBezTo>
                    <a:pt x="922" y="619"/>
                    <a:pt x="927" y="598"/>
                    <a:pt x="939" y="600"/>
                  </a:cubicBezTo>
                  <a:cubicBezTo>
                    <a:pt x="948" y="610"/>
                    <a:pt x="946" y="630"/>
                    <a:pt x="953" y="643"/>
                  </a:cubicBezTo>
                  <a:cubicBezTo>
                    <a:pt x="968" y="640"/>
                    <a:pt x="976" y="643"/>
                    <a:pt x="987" y="639"/>
                  </a:cubicBezTo>
                  <a:cubicBezTo>
                    <a:pt x="996" y="584"/>
                    <a:pt x="994" y="527"/>
                    <a:pt x="997" y="476"/>
                  </a:cubicBezTo>
                  <a:cubicBezTo>
                    <a:pt x="987" y="474"/>
                    <a:pt x="964" y="474"/>
                    <a:pt x="953" y="468"/>
                  </a:cubicBezTo>
                  <a:cubicBezTo>
                    <a:pt x="936" y="518"/>
                    <a:pt x="913" y="568"/>
                    <a:pt x="902" y="617"/>
                  </a:cubicBezTo>
                  <a:close/>
                  <a:moveTo>
                    <a:pt x="415" y="480"/>
                  </a:moveTo>
                  <a:cubicBezTo>
                    <a:pt x="421" y="480"/>
                    <a:pt x="425" y="483"/>
                    <a:pt x="432" y="481"/>
                  </a:cubicBezTo>
                  <a:cubicBezTo>
                    <a:pt x="432" y="476"/>
                    <a:pt x="433" y="470"/>
                    <a:pt x="427" y="470"/>
                  </a:cubicBezTo>
                  <a:cubicBezTo>
                    <a:pt x="424" y="474"/>
                    <a:pt x="416" y="474"/>
                    <a:pt x="415" y="480"/>
                  </a:cubicBezTo>
                  <a:close/>
                  <a:moveTo>
                    <a:pt x="471" y="1023"/>
                  </a:moveTo>
                  <a:cubicBezTo>
                    <a:pt x="465" y="1024"/>
                    <a:pt x="468" y="1019"/>
                    <a:pt x="469" y="1017"/>
                  </a:cubicBezTo>
                  <a:cubicBezTo>
                    <a:pt x="475" y="1013"/>
                    <a:pt x="463" y="1020"/>
                    <a:pt x="469" y="1013"/>
                  </a:cubicBezTo>
                  <a:cubicBezTo>
                    <a:pt x="496" y="1004"/>
                    <a:pt x="509" y="984"/>
                    <a:pt x="526" y="967"/>
                  </a:cubicBezTo>
                  <a:cubicBezTo>
                    <a:pt x="532" y="960"/>
                    <a:pt x="543" y="958"/>
                    <a:pt x="549" y="951"/>
                  </a:cubicBezTo>
                  <a:cubicBezTo>
                    <a:pt x="554" y="946"/>
                    <a:pt x="560" y="934"/>
                    <a:pt x="564" y="926"/>
                  </a:cubicBezTo>
                  <a:cubicBezTo>
                    <a:pt x="577" y="902"/>
                    <a:pt x="582" y="872"/>
                    <a:pt x="582" y="846"/>
                  </a:cubicBezTo>
                  <a:cubicBezTo>
                    <a:pt x="581" y="779"/>
                    <a:pt x="569" y="697"/>
                    <a:pt x="543" y="643"/>
                  </a:cubicBezTo>
                  <a:cubicBezTo>
                    <a:pt x="535" y="599"/>
                    <a:pt x="509" y="575"/>
                    <a:pt x="495" y="538"/>
                  </a:cubicBezTo>
                  <a:cubicBezTo>
                    <a:pt x="466" y="519"/>
                    <a:pt x="433" y="485"/>
                    <a:pt x="388" y="493"/>
                  </a:cubicBezTo>
                  <a:cubicBezTo>
                    <a:pt x="367" y="497"/>
                    <a:pt x="361" y="515"/>
                    <a:pt x="339" y="520"/>
                  </a:cubicBezTo>
                  <a:cubicBezTo>
                    <a:pt x="302" y="557"/>
                    <a:pt x="275" y="596"/>
                    <a:pt x="273" y="652"/>
                  </a:cubicBezTo>
                  <a:cubicBezTo>
                    <a:pt x="272" y="686"/>
                    <a:pt x="281" y="726"/>
                    <a:pt x="291" y="761"/>
                  </a:cubicBezTo>
                  <a:cubicBezTo>
                    <a:pt x="304" y="809"/>
                    <a:pt x="321" y="854"/>
                    <a:pt x="334" y="893"/>
                  </a:cubicBezTo>
                  <a:cubicBezTo>
                    <a:pt x="336" y="901"/>
                    <a:pt x="339" y="911"/>
                    <a:pt x="341" y="918"/>
                  </a:cubicBezTo>
                  <a:cubicBezTo>
                    <a:pt x="358" y="982"/>
                    <a:pt x="386" y="1044"/>
                    <a:pt x="411" y="1102"/>
                  </a:cubicBezTo>
                  <a:cubicBezTo>
                    <a:pt x="411" y="1111"/>
                    <a:pt x="416" y="1115"/>
                    <a:pt x="415" y="1124"/>
                  </a:cubicBezTo>
                  <a:cubicBezTo>
                    <a:pt x="416" y="1127"/>
                    <a:pt x="421" y="1127"/>
                    <a:pt x="423" y="1130"/>
                  </a:cubicBezTo>
                  <a:cubicBezTo>
                    <a:pt x="432" y="1171"/>
                    <a:pt x="441" y="1213"/>
                    <a:pt x="467" y="1238"/>
                  </a:cubicBezTo>
                  <a:cubicBezTo>
                    <a:pt x="473" y="1232"/>
                    <a:pt x="485" y="1234"/>
                    <a:pt x="498" y="1230"/>
                  </a:cubicBezTo>
                  <a:cubicBezTo>
                    <a:pt x="482" y="1164"/>
                    <a:pt x="431" y="1091"/>
                    <a:pt x="471" y="1023"/>
                  </a:cubicBezTo>
                  <a:close/>
                  <a:moveTo>
                    <a:pt x="679" y="575"/>
                  </a:moveTo>
                  <a:cubicBezTo>
                    <a:pt x="674" y="581"/>
                    <a:pt x="668" y="586"/>
                    <a:pt x="665" y="594"/>
                  </a:cubicBezTo>
                  <a:cubicBezTo>
                    <a:pt x="666" y="602"/>
                    <a:pt x="673" y="602"/>
                    <a:pt x="675" y="608"/>
                  </a:cubicBezTo>
                  <a:cubicBezTo>
                    <a:pt x="712" y="610"/>
                    <a:pt x="760" y="623"/>
                    <a:pt x="784" y="596"/>
                  </a:cubicBezTo>
                  <a:cubicBezTo>
                    <a:pt x="748" y="588"/>
                    <a:pt x="703" y="607"/>
                    <a:pt x="679" y="575"/>
                  </a:cubicBezTo>
                  <a:close/>
                  <a:moveTo>
                    <a:pt x="411" y="1170"/>
                  </a:moveTo>
                  <a:cubicBezTo>
                    <a:pt x="401" y="1089"/>
                    <a:pt x="351" y="1033"/>
                    <a:pt x="337" y="953"/>
                  </a:cubicBezTo>
                  <a:cubicBezTo>
                    <a:pt x="329" y="941"/>
                    <a:pt x="323" y="926"/>
                    <a:pt x="322" y="906"/>
                  </a:cubicBezTo>
                  <a:cubicBezTo>
                    <a:pt x="297" y="842"/>
                    <a:pt x="270" y="780"/>
                    <a:pt x="264" y="697"/>
                  </a:cubicBezTo>
                  <a:cubicBezTo>
                    <a:pt x="244" y="682"/>
                    <a:pt x="236" y="655"/>
                    <a:pt x="221" y="635"/>
                  </a:cubicBezTo>
                  <a:cubicBezTo>
                    <a:pt x="193" y="604"/>
                    <a:pt x="151" y="585"/>
                    <a:pt x="101" y="600"/>
                  </a:cubicBezTo>
                  <a:cubicBezTo>
                    <a:pt x="2" y="637"/>
                    <a:pt x="8" y="773"/>
                    <a:pt x="31" y="885"/>
                  </a:cubicBezTo>
                  <a:cubicBezTo>
                    <a:pt x="34" y="900"/>
                    <a:pt x="41" y="919"/>
                    <a:pt x="46" y="936"/>
                  </a:cubicBezTo>
                  <a:cubicBezTo>
                    <a:pt x="68" y="999"/>
                    <a:pt x="118" y="1049"/>
                    <a:pt x="182" y="1071"/>
                  </a:cubicBezTo>
                  <a:cubicBezTo>
                    <a:pt x="215" y="1050"/>
                    <a:pt x="254" y="1063"/>
                    <a:pt x="297" y="1067"/>
                  </a:cubicBezTo>
                  <a:cubicBezTo>
                    <a:pt x="329" y="1090"/>
                    <a:pt x="353" y="1122"/>
                    <a:pt x="374" y="1155"/>
                  </a:cubicBezTo>
                  <a:cubicBezTo>
                    <a:pt x="376" y="1174"/>
                    <a:pt x="392" y="1196"/>
                    <a:pt x="401" y="1215"/>
                  </a:cubicBezTo>
                  <a:cubicBezTo>
                    <a:pt x="392" y="1229"/>
                    <a:pt x="407" y="1247"/>
                    <a:pt x="415" y="1256"/>
                  </a:cubicBezTo>
                  <a:cubicBezTo>
                    <a:pt x="424" y="1249"/>
                    <a:pt x="435" y="1253"/>
                    <a:pt x="440" y="1240"/>
                  </a:cubicBezTo>
                  <a:cubicBezTo>
                    <a:pt x="433" y="1225"/>
                    <a:pt x="426" y="1189"/>
                    <a:pt x="411" y="1170"/>
                  </a:cubicBezTo>
                  <a:close/>
                  <a:moveTo>
                    <a:pt x="912" y="668"/>
                  </a:moveTo>
                  <a:cubicBezTo>
                    <a:pt x="922" y="668"/>
                    <a:pt x="927" y="673"/>
                    <a:pt x="935" y="676"/>
                  </a:cubicBezTo>
                  <a:cubicBezTo>
                    <a:pt x="939" y="671"/>
                    <a:pt x="936" y="661"/>
                    <a:pt x="945" y="662"/>
                  </a:cubicBezTo>
                  <a:cubicBezTo>
                    <a:pt x="939" y="650"/>
                    <a:pt x="940" y="630"/>
                    <a:pt x="933" y="619"/>
                  </a:cubicBezTo>
                  <a:cubicBezTo>
                    <a:pt x="925" y="635"/>
                    <a:pt x="920" y="652"/>
                    <a:pt x="912" y="668"/>
                  </a:cubicBezTo>
                  <a:close/>
                  <a:moveTo>
                    <a:pt x="675" y="644"/>
                  </a:moveTo>
                  <a:cubicBezTo>
                    <a:pt x="659" y="678"/>
                    <a:pt x="664" y="716"/>
                    <a:pt x="658" y="751"/>
                  </a:cubicBezTo>
                  <a:cubicBezTo>
                    <a:pt x="656" y="760"/>
                    <a:pt x="651" y="769"/>
                    <a:pt x="650" y="778"/>
                  </a:cubicBezTo>
                  <a:cubicBezTo>
                    <a:pt x="648" y="791"/>
                    <a:pt x="652" y="804"/>
                    <a:pt x="652" y="817"/>
                  </a:cubicBezTo>
                  <a:cubicBezTo>
                    <a:pt x="651" y="834"/>
                    <a:pt x="643" y="850"/>
                    <a:pt x="642" y="868"/>
                  </a:cubicBezTo>
                  <a:cubicBezTo>
                    <a:pt x="642" y="872"/>
                    <a:pt x="646" y="878"/>
                    <a:pt x="646" y="883"/>
                  </a:cubicBezTo>
                  <a:cubicBezTo>
                    <a:pt x="645" y="889"/>
                    <a:pt x="641" y="896"/>
                    <a:pt x="640" y="903"/>
                  </a:cubicBezTo>
                  <a:cubicBezTo>
                    <a:pt x="637" y="937"/>
                    <a:pt x="634" y="980"/>
                    <a:pt x="638" y="1013"/>
                  </a:cubicBezTo>
                  <a:cubicBezTo>
                    <a:pt x="627" y="1120"/>
                    <a:pt x="627" y="1212"/>
                    <a:pt x="625" y="1324"/>
                  </a:cubicBezTo>
                  <a:cubicBezTo>
                    <a:pt x="624" y="1334"/>
                    <a:pt x="619" y="1343"/>
                    <a:pt x="619" y="1353"/>
                  </a:cubicBezTo>
                  <a:cubicBezTo>
                    <a:pt x="617" y="1388"/>
                    <a:pt x="625" y="1422"/>
                    <a:pt x="627" y="1456"/>
                  </a:cubicBezTo>
                  <a:cubicBezTo>
                    <a:pt x="646" y="1460"/>
                    <a:pt x="675" y="1448"/>
                    <a:pt x="692" y="1450"/>
                  </a:cubicBezTo>
                  <a:cubicBezTo>
                    <a:pt x="697" y="1418"/>
                    <a:pt x="694" y="1400"/>
                    <a:pt x="694" y="1376"/>
                  </a:cubicBezTo>
                  <a:cubicBezTo>
                    <a:pt x="696" y="1250"/>
                    <a:pt x="689" y="1090"/>
                    <a:pt x="692" y="972"/>
                  </a:cubicBezTo>
                  <a:cubicBezTo>
                    <a:pt x="682" y="964"/>
                    <a:pt x="692" y="946"/>
                    <a:pt x="687" y="937"/>
                  </a:cubicBezTo>
                  <a:cubicBezTo>
                    <a:pt x="703" y="913"/>
                    <a:pt x="716" y="853"/>
                    <a:pt x="731" y="815"/>
                  </a:cubicBezTo>
                  <a:cubicBezTo>
                    <a:pt x="735" y="806"/>
                    <a:pt x="741" y="800"/>
                    <a:pt x="743" y="794"/>
                  </a:cubicBezTo>
                  <a:cubicBezTo>
                    <a:pt x="748" y="778"/>
                    <a:pt x="744" y="763"/>
                    <a:pt x="760" y="763"/>
                  </a:cubicBezTo>
                  <a:cubicBezTo>
                    <a:pt x="773" y="763"/>
                    <a:pt x="774" y="778"/>
                    <a:pt x="782" y="784"/>
                  </a:cubicBezTo>
                  <a:cubicBezTo>
                    <a:pt x="782" y="729"/>
                    <a:pt x="777" y="678"/>
                    <a:pt x="774" y="625"/>
                  </a:cubicBezTo>
                  <a:cubicBezTo>
                    <a:pt x="733" y="634"/>
                    <a:pt x="705" y="626"/>
                    <a:pt x="673" y="623"/>
                  </a:cubicBezTo>
                  <a:cubicBezTo>
                    <a:pt x="676" y="630"/>
                    <a:pt x="669" y="636"/>
                    <a:pt x="675" y="644"/>
                  </a:cubicBezTo>
                  <a:close/>
                  <a:moveTo>
                    <a:pt x="881" y="635"/>
                  </a:moveTo>
                  <a:cubicBezTo>
                    <a:pt x="882" y="641"/>
                    <a:pt x="879" y="642"/>
                    <a:pt x="879" y="646"/>
                  </a:cubicBezTo>
                  <a:cubicBezTo>
                    <a:pt x="885" y="654"/>
                    <a:pt x="892" y="660"/>
                    <a:pt x="904" y="662"/>
                  </a:cubicBezTo>
                  <a:cubicBezTo>
                    <a:pt x="903" y="652"/>
                    <a:pt x="914" y="643"/>
                    <a:pt x="910" y="637"/>
                  </a:cubicBezTo>
                  <a:cubicBezTo>
                    <a:pt x="904" y="638"/>
                    <a:pt x="891" y="625"/>
                    <a:pt x="881" y="635"/>
                  </a:cubicBezTo>
                  <a:close/>
                  <a:moveTo>
                    <a:pt x="956" y="656"/>
                  </a:moveTo>
                  <a:cubicBezTo>
                    <a:pt x="951" y="659"/>
                    <a:pt x="959" y="664"/>
                    <a:pt x="956" y="670"/>
                  </a:cubicBezTo>
                  <a:cubicBezTo>
                    <a:pt x="970" y="665"/>
                    <a:pt x="995" y="672"/>
                    <a:pt x="999" y="656"/>
                  </a:cubicBezTo>
                  <a:cubicBezTo>
                    <a:pt x="985" y="652"/>
                    <a:pt x="966" y="656"/>
                    <a:pt x="956" y="656"/>
                  </a:cubicBezTo>
                  <a:close/>
                  <a:moveTo>
                    <a:pt x="875" y="714"/>
                  </a:moveTo>
                  <a:cubicBezTo>
                    <a:pt x="880" y="698"/>
                    <a:pt x="893" y="690"/>
                    <a:pt x="896" y="672"/>
                  </a:cubicBezTo>
                  <a:cubicBezTo>
                    <a:pt x="890" y="673"/>
                    <a:pt x="887" y="670"/>
                    <a:pt x="883" y="670"/>
                  </a:cubicBezTo>
                  <a:cubicBezTo>
                    <a:pt x="877" y="684"/>
                    <a:pt x="875" y="701"/>
                    <a:pt x="875" y="714"/>
                  </a:cubicBezTo>
                  <a:close/>
                  <a:moveTo>
                    <a:pt x="960" y="681"/>
                  </a:moveTo>
                  <a:cubicBezTo>
                    <a:pt x="967" y="703"/>
                    <a:pt x="970" y="723"/>
                    <a:pt x="978" y="741"/>
                  </a:cubicBezTo>
                  <a:cubicBezTo>
                    <a:pt x="980" y="711"/>
                    <a:pt x="988" y="704"/>
                    <a:pt x="991" y="677"/>
                  </a:cubicBezTo>
                  <a:cubicBezTo>
                    <a:pt x="980" y="678"/>
                    <a:pt x="973" y="683"/>
                    <a:pt x="960" y="681"/>
                  </a:cubicBezTo>
                  <a:close/>
                  <a:moveTo>
                    <a:pt x="933" y="695"/>
                  </a:moveTo>
                  <a:cubicBezTo>
                    <a:pt x="928" y="687"/>
                    <a:pt x="915" y="687"/>
                    <a:pt x="906" y="683"/>
                  </a:cubicBezTo>
                  <a:cubicBezTo>
                    <a:pt x="902" y="711"/>
                    <a:pt x="877" y="724"/>
                    <a:pt x="877" y="749"/>
                  </a:cubicBezTo>
                  <a:cubicBezTo>
                    <a:pt x="900" y="748"/>
                    <a:pt x="889" y="780"/>
                    <a:pt x="900" y="790"/>
                  </a:cubicBezTo>
                  <a:cubicBezTo>
                    <a:pt x="904" y="775"/>
                    <a:pt x="905" y="756"/>
                    <a:pt x="925" y="757"/>
                  </a:cubicBezTo>
                  <a:cubicBezTo>
                    <a:pt x="935" y="762"/>
                    <a:pt x="933" y="780"/>
                    <a:pt x="945" y="784"/>
                  </a:cubicBezTo>
                  <a:cubicBezTo>
                    <a:pt x="974" y="762"/>
                    <a:pt x="960" y="712"/>
                    <a:pt x="947" y="681"/>
                  </a:cubicBezTo>
                  <a:cubicBezTo>
                    <a:pt x="948" y="692"/>
                    <a:pt x="940" y="692"/>
                    <a:pt x="933" y="695"/>
                  </a:cubicBezTo>
                  <a:close/>
                  <a:moveTo>
                    <a:pt x="943" y="811"/>
                  </a:moveTo>
                  <a:cubicBezTo>
                    <a:pt x="924" y="812"/>
                    <a:pt x="933" y="788"/>
                    <a:pt x="918" y="782"/>
                  </a:cubicBezTo>
                  <a:cubicBezTo>
                    <a:pt x="908" y="792"/>
                    <a:pt x="910" y="815"/>
                    <a:pt x="892" y="817"/>
                  </a:cubicBezTo>
                  <a:cubicBezTo>
                    <a:pt x="881" y="800"/>
                    <a:pt x="883" y="769"/>
                    <a:pt x="869" y="755"/>
                  </a:cubicBezTo>
                  <a:cubicBezTo>
                    <a:pt x="859" y="798"/>
                    <a:pt x="848" y="844"/>
                    <a:pt x="844" y="899"/>
                  </a:cubicBezTo>
                  <a:cubicBezTo>
                    <a:pt x="843" y="906"/>
                    <a:pt x="831" y="902"/>
                    <a:pt x="832" y="910"/>
                  </a:cubicBezTo>
                  <a:cubicBezTo>
                    <a:pt x="842" y="926"/>
                    <a:pt x="843" y="940"/>
                    <a:pt x="842" y="955"/>
                  </a:cubicBezTo>
                  <a:cubicBezTo>
                    <a:pt x="829" y="1070"/>
                    <a:pt x="842" y="1216"/>
                    <a:pt x="834" y="1331"/>
                  </a:cubicBezTo>
                  <a:cubicBezTo>
                    <a:pt x="854" y="1277"/>
                    <a:pt x="868" y="1213"/>
                    <a:pt x="871" y="1149"/>
                  </a:cubicBezTo>
                  <a:cubicBezTo>
                    <a:pt x="882" y="1132"/>
                    <a:pt x="892" y="1115"/>
                    <a:pt x="902" y="1097"/>
                  </a:cubicBezTo>
                  <a:cubicBezTo>
                    <a:pt x="911" y="1080"/>
                    <a:pt x="926" y="1063"/>
                    <a:pt x="933" y="1044"/>
                  </a:cubicBezTo>
                  <a:cubicBezTo>
                    <a:pt x="941" y="1023"/>
                    <a:pt x="935" y="993"/>
                    <a:pt x="939" y="963"/>
                  </a:cubicBezTo>
                  <a:cubicBezTo>
                    <a:pt x="947" y="899"/>
                    <a:pt x="953" y="837"/>
                    <a:pt x="964" y="780"/>
                  </a:cubicBezTo>
                  <a:cubicBezTo>
                    <a:pt x="958" y="794"/>
                    <a:pt x="955" y="811"/>
                    <a:pt x="943" y="811"/>
                  </a:cubicBezTo>
                  <a:close/>
                  <a:moveTo>
                    <a:pt x="737" y="848"/>
                  </a:moveTo>
                  <a:cubicBezTo>
                    <a:pt x="743" y="848"/>
                    <a:pt x="743" y="853"/>
                    <a:pt x="749" y="852"/>
                  </a:cubicBezTo>
                  <a:cubicBezTo>
                    <a:pt x="757" y="845"/>
                    <a:pt x="759" y="829"/>
                    <a:pt x="776" y="835"/>
                  </a:cubicBezTo>
                  <a:cubicBezTo>
                    <a:pt x="779" y="838"/>
                    <a:pt x="778" y="845"/>
                    <a:pt x="782" y="846"/>
                  </a:cubicBezTo>
                  <a:cubicBezTo>
                    <a:pt x="778" y="824"/>
                    <a:pt x="770" y="806"/>
                    <a:pt x="758" y="792"/>
                  </a:cubicBezTo>
                  <a:cubicBezTo>
                    <a:pt x="753" y="815"/>
                    <a:pt x="742" y="831"/>
                    <a:pt x="737" y="848"/>
                  </a:cubicBezTo>
                  <a:close/>
                  <a:moveTo>
                    <a:pt x="1018" y="829"/>
                  </a:moveTo>
                  <a:cubicBezTo>
                    <a:pt x="1025" y="833"/>
                    <a:pt x="1039" y="828"/>
                    <a:pt x="1048" y="823"/>
                  </a:cubicBezTo>
                  <a:cubicBezTo>
                    <a:pt x="1045" y="812"/>
                    <a:pt x="1043" y="801"/>
                    <a:pt x="1040" y="792"/>
                  </a:cubicBezTo>
                  <a:cubicBezTo>
                    <a:pt x="1035" y="806"/>
                    <a:pt x="1022" y="812"/>
                    <a:pt x="1018" y="829"/>
                  </a:cubicBezTo>
                  <a:close/>
                  <a:moveTo>
                    <a:pt x="1011" y="840"/>
                  </a:moveTo>
                  <a:cubicBezTo>
                    <a:pt x="997" y="862"/>
                    <a:pt x="989" y="890"/>
                    <a:pt x="962" y="899"/>
                  </a:cubicBezTo>
                  <a:cubicBezTo>
                    <a:pt x="962" y="905"/>
                    <a:pt x="962" y="912"/>
                    <a:pt x="962" y="918"/>
                  </a:cubicBezTo>
                  <a:cubicBezTo>
                    <a:pt x="973" y="915"/>
                    <a:pt x="970" y="926"/>
                    <a:pt x="978" y="926"/>
                  </a:cubicBezTo>
                  <a:cubicBezTo>
                    <a:pt x="986" y="921"/>
                    <a:pt x="987" y="909"/>
                    <a:pt x="999" y="908"/>
                  </a:cubicBezTo>
                  <a:cubicBezTo>
                    <a:pt x="1009" y="915"/>
                    <a:pt x="1011" y="930"/>
                    <a:pt x="1020" y="937"/>
                  </a:cubicBezTo>
                  <a:cubicBezTo>
                    <a:pt x="1031" y="928"/>
                    <a:pt x="1025" y="913"/>
                    <a:pt x="1038" y="910"/>
                  </a:cubicBezTo>
                  <a:cubicBezTo>
                    <a:pt x="1052" y="907"/>
                    <a:pt x="1052" y="924"/>
                    <a:pt x="1067" y="926"/>
                  </a:cubicBezTo>
                  <a:cubicBezTo>
                    <a:pt x="1063" y="900"/>
                    <a:pt x="1058" y="863"/>
                    <a:pt x="1048" y="838"/>
                  </a:cubicBezTo>
                  <a:cubicBezTo>
                    <a:pt x="1038" y="842"/>
                    <a:pt x="1020" y="848"/>
                    <a:pt x="1011" y="840"/>
                  </a:cubicBezTo>
                  <a:close/>
                  <a:moveTo>
                    <a:pt x="790" y="873"/>
                  </a:moveTo>
                  <a:cubicBezTo>
                    <a:pt x="776" y="872"/>
                    <a:pt x="777" y="857"/>
                    <a:pt x="766" y="854"/>
                  </a:cubicBezTo>
                  <a:cubicBezTo>
                    <a:pt x="764" y="872"/>
                    <a:pt x="742" y="872"/>
                    <a:pt x="733" y="860"/>
                  </a:cubicBezTo>
                  <a:cubicBezTo>
                    <a:pt x="727" y="885"/>
                    <a:pt x="709" y="909"/>
                    <a:pt x="708" y="934"/>
                  </a:cubicBezTo>
                  <a:cubicBezTo>
                    <a:pt x="719" y="932"/>
                    <a:pt x="716" y="933"/>
                    <a:pt x="727" y="934"/>
                  </a:cubicBezTo>
                  <a:cubicBezTo>
                    <a:pt x="731" y="939"/>
                    <a:pt x="733" y="945"/>
                    <a:pt x="737" y="949"/>
                  </a:cubicBezTo>
                  <a:cubicBezTo>
                    <a:pt x="754" y="934"/>
                    <a:pt x="771" y="949"/>
                    <a:pt x="778" y="965"/>
                  </a:cubicBezTo>
                  <a:cubicBezTo>
                    <a:pt x="778" y="948"/>
                    <a:pt x="800" y="934"/>
                    <a:pt x="815" y="951"/>
                  </a:cubicBezTo>
                  <a:cubicBezTo>
                    <a:pt x="809" y="936"/>
                    <a:pt x="821" y="923"/>
                    <a:pt x="821" y="914"/>
                  </a:cubicBezTo>
                  <a:cubicBezTo>
                    <a:pt x="820" y="897"/>
                    <a:pt x="799" y="883"/>
                    <a:pt x="799" y="866"/>
                  </a:cubicBezTo>
                  <a:cubicBezTo>
                    <a:pt x="797" y="869"/>
                    <a:pt x="795" y="873"/>
                    <a:pt x="790" y="873"/>
                  </a:cubicBezTo>
                  <a:close/>
                  <a:moveTo>
                    <a:pt x="954" y="994"/>
                  </a:moveTo>
                  <a:cubicBezTo>
                    <a:pt x="960" y="982"/>
                    <a:pt x="973" y="955"/>
                    <a:pt x="989" y="972"/>
                  </a:cubicBezTo>
                  <a:cubicBezTo>
                    <a:pt x="984" y="1037"/>
                    <a:pt x="991" y="1106"/>
                    <a:pt x="1007" y="1170"/>
                  </a:cubicBezTo>
                  <a:cubicBezTo>
                    <a:pt x="973" y="1262"/>
                    <a:pt x="969" y="1346"/>
                    <a:pt x="945" y="1436"/>
                  </a:cubicBezTo>
                  <a:cubicBezTo>
                    <a:pt x="961" y="1438"/>
                    <a:pt x="978" y="1424"/>
                    <a:pt x="995" y="1421"/>
                  </a:cubicBezTo>
                  <a:cubicBezTo>
                    <a:pt x="1022" y="1274"/>
                    <a:pt x="1042" y="1103"/>
                    <a:pt x="1067" y="945"/>
                  </a:cubicBezTo>
                  <a:cubicBezTo>
                    <a:pt x="1057" y="946"/>
                    <a:pt x="1047" y="934"/>
                    <a:pt x="1040" y="926"/>
                  </a:cubicBezTo>
                  <a:cubicBezTo>
                    <a:pt x="1046" y="961"/>
                    <a:pt x="997" y="955"/>
                    <a:pt x="1001" y="926"/>
                  </a:cubicBezTo>
                  <a:cubicBezTo>
                    <a:pt x="994" y="932"/>
                    <a:pt x="987" y="939"/>
                    <a:pt x="978" y="939"/>
                  </a:cubicBezTo>
                  <a:cubicBezTo>
                    <a:pt x="968" y="940"/>
                    <a:pt x="965" y="932"/>
                    <a:pt x="958" y="932"/>
                  </a:cubicBezTo>
                  <a:cubicBezTo>
                    <a:pt x="961" y="952"/>
                    <a:pt x="952" y="980"/>
                    <a:pt x="954" y="994"/>
                  </a:cubicBezTo>
                  <a:close/>
                  <a:moveTo>
                    <a:pt x="555" y="970"/>
                  </a:moveTo>
                  <a:cubicBezTo>
                    <a:pt x="563" y="969"/>
                    <a:pt x="571" y="967"/>
                    <a:pt x="574" y="961"/>
                  </a:cubicBezTo>
                  <a:cubicBezTo>
                    <a:pt x="568" y="960"/>
                    <a:pt x="573" y="949"/>
                    <a:pt x="568" y="947"/>
                  </a:cubicBezTo>
                  <a:cubicBezTo>
                    <a:pt x="563" y="954"/>
                    <a:pt x="557" y="960"/>
                    <a:pt x="555" y="970"/>
                  </a:cubicBezTo>
                  <a:close/>
                  <a:moveTo>
                    <a:pt x="718" y="953"/>
                  </a:moveTo>
                  <a:cubicBezTo>
                    <a:pt x="717" y="956"/>
                    <a:pt x="713" y="955"/>
                    <a:pt x="712" y="957"/>
                  </a:cubicBezTo>
                  <a:cubicBezTo>
                    <a:pt x="705" y="1015"/>
                    <a:pt x="713" y="1113"/>
                    <a:pt x="714" y="1201"/>
                  </a:cubicBezTo>
                  <a:cubicBezTo>
                    <a:pt x="714" y="1273"/>
                    <a:pt x="708" y="1343"/>
                    <a:pt x="710" y="1405"/>
                  </a:cubicBezTo>
                  <a:cubicBezTo>
                    <a:pt x="758" y="1387"/>
                    <a:pt x="807" y="1404"/>
                    <a:pt x="805" y="1440"/>
                  </a:cubicBezTo>
                  <a:cubicBezTo>
                    <a:pt x="814" y="1418"/>
                    <a:pt x="826" y="1394"/>
                    <a:pt x="828" y="1368"/>
                  </a:cubicBezTo>
                  <a:cubicBezTo>
                    <a:pt x="831" y="1344"/>
                    <a:pt x="820" y="1319"/>
                    <a:pt x="821" y="1296"/>
                  </a:cubicBezTo>
                  <a:cubicBezTo>
                    <a:pt x="821" y="1290"/>
                    <a:pt x="824" y="1283"/>
                    <a:pt x="824" y="1277"/>
                  </a:cubicBezTo>
                  <a:cubicBezTo>
                    <a:pt x="833" y="1180"/>
                    <a:pt x="813" y="1061"/>
                    <a:pt x="824" y="970"/>
                  </a:cubicBezTo>
                  <a:cubicBezTo>
                    <a:pt x="813" y="969"/>
                    <a:pt x="806" y="965"/>
                    <a:pt x="799" y="959"/>
                  </a:cubicBezTo>
                  <a:cubicBezTo>
                    <a:pt x="797" y="989"/>
                    <a:pt x="761" y="987"/>
                    <a:pt x="757" y="959"/>
                  </a:cubicBezTo>
                  <a:cubicBezTo>
                    <a:pt x="748" y="964"/>
                    <a:pt x="745" y="973"/>
                    <a:pt x="733" y="970"/>
                  </a:cubicBezTo>
                  <a:cubicBezTo>
                    <a:pt x="726" y="967"/>
                    <a:pt x="728" y="954"/>
                    <a:pt x="718" y="953"/>
                  </a:cubicBezTo>
                  <a:close/>
                  <a:moveTo>
                    <a:pt x="559" y="984"/>
                  </a:moveTo>
                  <a:cubicBezTo>
                    <a:pt x="563" y="988"/>
                    <a:pt x="561" y="999"/>
                    <a:pt x="568" y="1002"/>
                  </a:cubicBezTo>
                  <a:cubicBezTo>
                    <a:pt x="571" y="998"/>
                    <a:pt x="575" y="997"/>
                    <a:pt x="580" y="996"/>
                  </a:cubicBezTo>
                  <a:cubicBezTo>
                    <a:pt x="579" y="988"/>
                    <a:pt x="583" y="986"/>
                    <a:pt x="582" y="978"/>
                  </a:cubicBezTo>
                  <a:cubicBezTo>
                    <a:pt x="577" y="976"/>
                    <a:pt x="563" y="979"/>
                    <a:pt x="559" y="984"/>
                  </a:cubicBezTo>
                  <a:close/>
                  <a:moveTo>
                    <a:pt x="491" y="1044"/>
                  </a:moveTo>
                  <a:cubicBezTo>
                    <a:pt x="497" y="1056"/>
                    <a:pt x="503" y="1066"/>
                    <a:pt x="506" y="1077"/>
                  </a:cubicBezTo>
                  <a:cubicBezTo>
                    <a:pt x="533" y="1171"/>
                    <a:pt x="570" y="1249"/>
                    <a:pt x="605" y="1337"/>
                  </a:cubicBezTo>
                  <a:cubicBezTo>
                    <a:pt x="608" y="1299"/>
                    <a:pt x="608" y="1247"/>
                    <a:pt x="611" y="1203"/>
                  </a:cubicBezTo>
                  <a:cubicBezTo>
                    <a:pt x="608" y="1201"/>
                    <a:pt x="604" y="1198"/>
                    <a:pt x="603" y="1194"/>
                  </a:cubicBezTo>
                  <a:cubicBezTo>
                    <a:pt x="581" y="1120"/>
                    <a:pt x="565" y="1047"/>
                    <a:pt x="541" y="978"/>
                  </a:cubicBezTo>
                  <a:cubicBezTo>
                    <a:pt x="524" y="1000"/>
                    <a:pt x="506" y="1021"/>
                    <a:pt x="491" y="1044"/>
                  </a:cubicBezTo>
                  <a:close/>
                  <a:moveTo>
                    <a:pt x="949" y="1033"/>
                  </a:moveTo>
                  <a:cubicBezTo>
                    <a:pt x="951" y="1043"/>
                    <a:pt x="954" y="1052"/>
                    <a:pt x="964" y="1054"/>
                  </a:cubicBezTo>
                  <a:cubicBezTo>
                    <a:pt x="962" y="1048"/>
                    <a:pt x="970" y="1051"/>
                    <a:pt x="972" y="1048"/>
                  </a:cubicBezTo>
                  <a:cubicBezTo>
                    <a:pt x="970" y="1034"/>
                    <a:pt x="969" y="1010"/>
                    <a:pt x="966" y="1003"/>
                  </a:cubicBezTo>
                  <a:cubicBezTo>
                    <a:pt x="960" y="1013"/>
                    <a:pt x="955" y="1023"/>
                    <a:pt x="949" y="1033"/>
                  </a:cubicBezTo>
                  <a:close/>
                  <a:moveTo>
                    <a:pt x="570" y="1013"/>
                  </a:moveTo>
                  <a:cubicBezTo>
                    <a:pt x="570" y="1024"/>
                    <a:pt x="574" y="1029"/>
                    <a:pt x="576" y="1036"/>
                  </a:cubicBezTo>
                  <a:cubicBezTo>
                    <a:pt x="591" y="1036"/>
                    <a:pt x="596" y="1016"/>
                    <a:pt x="586" y="1005"/>
                  </a:cubicBezTo>
                  <a:cubicBezTo>
                    <a:pt x="582" y="1010"/>
                    <a:pt x="577" y="1012"/>
                    <a:pt x="570" y="1013"/>
                  </a:cubicBezTo>
                  <a:close/>
                  <a:moveTo>
                    <a:pt x="580" y="1048"/>
                  </a:moveTo>
                  <a:cubicBezTo>
                    <a:pt x="580" y="1056"/>
                    <a:pt x="580" y="1065"/>
                    <a:pt x="586" y="1067"/>
                  </a:cubicBezTo>
                  <a:cubicBezTo>
                    <a:pt x="591" y="1064"/>
                    <a:pt x="597" y="1062"/>
                    <a:pt x="603" y="1060"/>
                  </a:cubicBezTo>
                  <a:cubicBezTo>
                    <a:pt x="601" y="1052"/>
                    <a:pt x="599" y="1046"/>
                    <a:pt x="595" y="1040"/>
                  </a:cubicBezTo>
                  <a:cubicBezTo>
                    <a:pt x="593" y="1045"/>
                    <a:pt x="585" y="1046"/>
                    <a:pt x="580" y="1048"/>
                  </a:cubicBezTo>
                  <a:close/>
                  <a:moveTo>
                    <a:pt x="914" y="1174"/>
                  </a:moveTo>
                  <a:cubicBezTo>
                    <a:pt x="932" y="1172"/>
                    <a:pt x="925" y="1148"/>
                    <a:pt x="939" y="1145"/>
                  </a:cubicBezTo>
                  <a:cubicBezTo>
                    <a:pt x="961" y="1140"/>
                    <a:pt x="950" y="1170"/>
                    <a:pt x="970" y="1176"/>
                  </a:cubicBezTo>
                  <a:cubicBezTo>
                    <a:pt x="993" y="1148"/>
                    <a:pt x="972" y="1103"/>
                    <a:pt x="974" y="1071"/>
                  </a:cubicBezTo>
                  <a:cubicBezTo>
                    <a:pt x="955" y="1073"/>
                    <a:pt x="950" y="1062"/>
                    <a:pt x="937" y="1058"/>
                  </a:cubicBezTo>
                  <a:cubicBezTo>
                    <a:pt x="926" y="1093"/>
                    <a:pt x="872" y="1139"/>
                    <a:pt x="914" y="1174"/>
                  </a:cubicBezTo>
                  <a:close/>
                  <a:moveTo>
                    <a:pt x="588" y="1079"/>
                  </a:moveTo>
                  <a:cubicBezTo>
                    <a:pt x="590" y="1091"/>
                    <a:pt x="595" y="1100"/>
                    <a:pt x="597" y="1112"/>
                  </a:cubicBezTo>
                  <a:cubicBezTo>
                    <a:pt x="620" y="1108"/>
                    <a:pt x="611" y="1084"/>
                    <a:pt x="609" y="1073"/>
                  </a:cubicBezTo>
                  <a:cubicBezTo>
                    <a:pt x="597" y="1075"/>
                    <a:pt x="597" y="1076"/>
                    <a:pt x="588" y="1079"/>
                  </a:cubicBezTo>
                  <a:close/>
                  <a:moveTo>
                    <a:pt x="516" y="1221"/>
                  </a:moveTo>
                  <a:cubicBezTo>
                    <a:pt x="531" y="1233"/>
                    <a:pt x="538" y="1258"/>
                    <a:pt x="545" y="1283"/>
                  </a:cubicBezTo>
                  <a:cubicBezTo>
                    <a:pt x="561" y="1338"/>
                    <a:pt x="580" y="1405"/>
                    <a:pt x="594" y="1458"/>
                  </a:cubicBezTo>
                  <a:cubicBezTo>
                    <a:pt x="594" y="1453"/>
                    <a:pt x="602" y="1457"/>
                    <a:pt x="605" y="1456"/>
                  </a:cubicBezTo>
                  <a:cubicBezTo>
                    <a:pt x="603" y="1437"/>
                    <a:pt x="609" y="1423"/>
                    <a:pt x="607" y="1405"/>
                  </a:cubicBezTo>
                  <a:cubicBezTo>
                    <a:pt x="606" y="1396"/>
                    <a:pt x="600" y="1389"/>
                    <a:pt x="597" y="1380"/>
                  </a:cubicBezTo>
                  <a:cubicBezTo>
                    <a:pt x="592" y="1359"/>
                    <a:pt x="582" y="1331"/>
                    <a:pt x="570" y="1304"/>
                  </a:cubicBezTo>
                  <a:cubicBezTo>
                    <a:pt x="561" y="1283"/>
                    <a:pt x="548" y="1261"/>
                    <a:pt x="543" y="1240"/>
                  </a:cubicBezTo>
                  <a:cubicBezTo>
                    <a:pt x="534" y="1205"/>
                    <a:pt x="520" y="1187"/>
                    <a:pt x="510" y="1157"/>
                  </a:cubicBezTo>
                  <a:cubicBezTo>
                    <a:pt x="501" y="1131"/>
                    <a:pt x="491" y="1101"/>
                    <a:pt x="481" y="1081"/>
                  </a:cubicBezTo>
                  <a:cubicBezTo>
                    <a:pt x="478" y="1136"/>
                    <a:pt x="507" y="1172"/>
                    <a:pt x="516" y="1221"/>
                  </a:cubicBezTo>
                  <a:close/>
                  <a:moveTo>
                    <a:pt x="611" y="1157"/>
                  </a:moveTo>
                  <a:cubicBezTo>
                    <a:pt x="611" y="1144"/>
                    <a:pt x="611" y="1132"/>
                    <a:pt x="611" y="1120"/>
                  </a:cubicBezTo>
                  <a:cubicBezTo>
                    <a:pt x="592" y="1122"/>
                    <a:pt x="606" y="1147"/>
                    <a:pt x="611" y="1157"/>
                  </a:cubicBezTo>
                  <a:close/>
                  <a:moveTo>
                    <a:pt x="312" y="1153"/>
                  </a:moveTo>
                  <a:cubicBezTo>
                    <a:pt x="313" y="1182"/>
                    <a:pt x="295" y="1219"/>
                    <a:pt x="306" y="1240"/>
                  </a:cubicBezTo>
                  <a:cubicBezTo>
                    <a:pt x="322" y="1244"/>
                    <a:pt x="325" y="1219"/>
                    <a:pt x="341" y="1217"/>
                  </a:cubicBezTo>
                  <a:cubicBezTo>
                    <a:pt x="351" y="1220"/>
                    <a:pt x="356" y="1236"/>
                    <a:pt x="366" y="1232"/>
                  </a:cubicBezTo>
                  <a:cubicBezTo>
                    <a:pt x="378" y="1199"/>
                    <a:pt x="345" y="1178"/>
                    <a:pt x="339" y="1149"/>
                  </a:cubicBezTo>
                  <a:cubicBezTo>
                    <a:pt x="328" y="1148"/>
                    <a:pt x="320" y="1150"/>
                    <a:pt x="312" y="1153"/>
                  </a:cubicBezTo>
                  <a:close/>
                  <a:moveTo>
                    <a:pt x="821" y="1454"/>
                  </a:moveTo>
                  <a:cubicBezTo>
                    <a:pt x="845" y="1456"/>
                    <a:pt x="842" y="1454"/>
                    <a:pt x="873" y="1454"/>
                  </a:cubicBezTo>
                  <a:cubicBezTo>
                    <a:pt x="900" y="1378"/>
                    <a:pt x="906" y="1263"/>
                    <a:pt x="931" y="1180"/>
                  </a:cubicBezTo>
                  <a:cubicBezTo>
                    <a:pt x="923" y="1181"/>
                    <a:pt x="919" y="1186"/>
                    <a:pt x="910" y="1186"/>
                  </a:cubicBezTo>
                  <a:cubicBezTo>
                    <a:pt x="900" y="1182"/>
                    <a:pt x="896" y="1161"/>
                    <a:pt x="887" y="1163"/>
                  </a:cubicBezTo>
                  <a:cubicBezTo>
                    <a:pt x="874" y="1252"/>
                    <a:pt x="839" y="1370"/>
                    <a:pt x="821" y="1454"/>
                  </a:cubicBezTo>
                  <a:close/>
                  <a:moveTo>
                    <a:pt x="896" y="1450"/>
                  </a:moveTo>
                  <a:cubicBezTo>
                    <a:pt x="908" y="1447"/>
                    <a:pt x="921" y="1446"/>
                    <a:pt x="931" y="1442"/>
                  </a:cubicBezTo>
                  <a:cubicBezTo>
                    <a:pt x="945" y="1351"/>
                    <a:pt x="969" y="1276"/>
                    <a:pt x="985" y="1184"/>
                  </a:cubicBezTo>
                  <a:cubicBezTo>
                    <a:pt x="977" y="1186"/>
                    <a:pt x="974" y="1194"/>
                    <a:pt x="960" y="1192"/>
                  </a:cubicBezTo>
                  <a:cubicBezTo>
                    <a:pt x="956" y="1188"/>
                    <a:pt x="955" y="1181"/>
                    <a:pt x="951" y="1178"/>
                  </a:cubicBezTo>
                  <a:cubicBezTo>
                    <a:pt x="926" y="1271"/>
                    <a:pt x="910" y="1350"/>
                    <a:pt x="896" y="1450"/>
                  </a:cubicBezTo>
                  <a:close/>
                  <a:moveTo>
                    <a:pt x="353" y="1246"/>
                  </a:moveTo>
                  <a:cubicBezTo>
                    <a:pt x="372" y="1314"/>
                    <a:pt x="402" y="1376"/>
                    <a:pt x="413" y="1446"/>
                  </a:cubicBezTo>
                  <a:cubicBezTo>
                    <a:pt x="418" y="1448"/>
                    <a:pt x="428" y="1452"/>
                    <a:pt x="434" y="1448"/>
                  </a:cubicBezTo>
                  <a:cubicBezTo>
                    <a:pt x="428" y="1422"/>
                    <a:pt x="427" y="1402"/>
                    <a:pt x="415" y="1384"/>
                  </a:cubicBezTo>
                  <a:cubicBezTo>
                    <a:pt x="424" y="1363"/>
                    <a:pt x="408" y="1327"/>
                    <a:pt x="401" y="1300"/>
                  </a:cubicBezTo>
                  <a:cubicBezTo>
                    <a:pt x="399" y="1292"/>
                    <a:pt x="401" y="1281"/>
                    <a:pt x="398" y="1277"/>
                  </a:cubicBezTo>
                  <a:cubicBezTo>
                    <a:pt x="396" y="1275"/>
                    <a:pt x="391" y="1276"/>
                    <a:pt x="390" y="1273"/>
                  </a:cubicBezTo>
                  <a:cubicBezTo>
                    <a:pt x="384" y="1260"/>
                    <a:pt x="390" y="1243"/>
                    <a:pt x="378" y="1236"/>
                  </a:cubicBezTo>
                  <a:cubicBezTo>
                    <a:pt x="375" y="1247"/>
                    <a:pt x="364" y="1252"/>
                    <a:pt x="353" y="1246"/>
                  </a:cubicBezTo>
                  <a:close/>
                  <a:moveTo>
                    <a:pt x="308" y="1256"/>
                  </a:moveTo>
                  <a:cubicBezTo>
                    <a:pt x="330" y="1303"/>
                    <a:pt x="337" y="1357"/>
                    <a:pt x="365" y="1401"/>
                  </a:cubicBezTo>
                  <a:cubicBezTo>
                    <a:pt x="356" y="1407"/>
                    <a:pt x="372" y="1416"/>
                    <a:pt x="366" y="1430"/>
                  </a:cubicBezTo>
                  <a:cubicBezTo>
                    <a:pt x="381" y="1432"/>
                    <a:pt x="386" y="1442"/>
                    <a:pt x="399" y="1444"/>
                  </a:cubicBezTo>
                  <a:cubicBezTo>
                    <a:pt x="381" y="1372"/>
                    <a:pt x="363" y="1304"/>
                    <a:pt x="335" y="1238"/>
                  </a:cubicBezTo>
                  <a:cubicBezTo>
                    <a:pt x="331" y="1249"/>
                    <a:pt x="320" y="1253"/>
                    <a:pt x="308" y="1256"/>
                  </a:cubicBezTo>
                  <a:close/>
                  <a:moveTo>
                    <a:pt x="415" y="1281"/>
                  </a:moveTo>
                  <a:cubicBezTo>
                    <a:pt x="430" y="1311"/>
                    <a:pt x="418" y="1344"/>
                    <a:pt x="438" y="1366"/>
                  </a:cubicBezTo>
                  <a:cubicBezTo>
                    <a:pt x="454" y="1383"/>
                    <a:pt x="487" y="1389"/>
                    <a:pt x="506" y="1403"/>
                  </a:cubicBezTo>
                  <a:cubicBezTo>
                    <a:pt x="523" y="1416"/>
                    <a:pt x="531" y="1433"/>
                    <a:pt x="541" y="1452"/>
                  </a:cubicBezTo>
                  <a:cubicBezTo>
                    <a:pt x="552" y="1456"/>
                    <a:pt x="558" y="1455"/>
                    <a:pt x="574" y="1456"/>
                  </a:cubicBezTo>
                  <a:cubicBezTo>
                    <a:pt x="558" y="1391"/>
                    <a:pt x="543" y="1318"/>
                    <a:pt x="512" y="1250"/>
                  </a:cubicBezTo>
                  <a:cubicBezTo>
                    <a:pt x="474" y="1262"/>
                    <a:pt x="443" y="1261"/>
                    <a:pt x="415" y="1281"/>
                  </a:cubicBezTo>
                  <a:close/>
                  <a:moveTo>
                    <a:pt x="450" y="1450"/>
                  </a:moveTo>
                  <a:cubicBezTo>
                    <a:pt x="480" y="1451"/>
                    <a:pt x="495" y="1451"/>
                    <a:pt x="524" y="1450"/>
                  </a:cubicBezTo>
                  <a:cubicBezTo>
                    <a:pt x="508" y="1416"/>
                    <a:pt x="477" y="1398"/>
                    <a:pt x="440" y="1386"/>
                  </a:cubicBezTo>
                  <a:cubicBezTo>
                    <a:pt x="437" y="1407"/>
                    <a:pt x="460" y="1433"/>
                    <a:pt x="450" y="1450"/>
                  </a:cubicBezTo>
                  <a:close/>
                  <a:moveTo>
                    <a:pt x="786" y="1537"/>
                  </a:moveTo>
                  <a:cubicBezTo>
                    <a:pt x="775" y="1579"/>
                    <a:pt x="810" y="1625"/>
                    <a:pt x="772" y="1653"/>
                  </a:cubicBezTo>
                  <a:cubicBezTo>
                    <a:pt x="757" y="1652"/>
                    <a:pt x="733" y="1678"/>
                    <a:pt x="724" y="1655"/>
                  </a:cubicBezTo>
                  <a:cubicBezTo>
                    <a:pt x="722" y="1631"/>
                    <a:pt x="724" y="1601"/>
                    <a:pt x="722" y="1574"/>
                  </a:cubicBezTo>
                  <a:cubicBezTo>
                    <a:pt x="719" y="1539"/>
                    <a:pt x="747" y="1534"/>
                    <a:pt x="764" y="1562"/>
                  </a:cubicBezTo>
                  <a:cubicBezTo>
                    <a:pt x="757" y="1586"/>
                    <a:pt x="751" y="1617"/>
                    <a:pt x="762" y="1640"/>
                  </a:cubicBezTo>
                  <a:cubicBezTo>
                    <a:pt x="778" y="1618"/>
                    <a:pt x="765" y="1573"/>
                    <a:pt x="770" y="1539"/>
                  </a:cubicBezTo>
                  <a:cubicBezTo>
                    <a:pt x="762" y="1527"/>
                    <a:pt x="744" y="1524"/>
                    <a:pt x="725" y="1522"/>
                  </a:cubicBezTo>
                  <a:cubicBezTo>
                    <a:pt x="721" y="1529"/>
                    <a:pt x="715" y="1536"/>
                    <a:pt x="708" y="1541"/>
                  </a:cubicBezTo>
                  <a:cubicBezTo>
                    <a:pt x="710" y="1571"/>
                    <a:pt x="702" y="1637"/>
                    <a:pt x="710" y="1661"/>
                  </a:cubicBezTo>
                  <a:cubicBezTo>
                    <a:pt x="720" y="1691"/>
                    <a:pt x="774" y="1683"/>
                    <a:pt x="790" y="1663"/>
                  </a:cubicBezTo>
                  <a:cubicBezTo>
                    <a:pt x="794" y="1644"/>
                    <a:pt x="797" y="1608"/>
                    <a:pt x="790" y="1589"/>
                  </a:cubicBezTo>
                  <a:cubicBezTo>
                    <a:pt x="797" y="1583"/>
                    <a:pt x="792" y="1574"/>
                    <a:pt x="791" y="1566"/>
                  </a:cubicBezTo>
                  <a:cubicBezTo>
                    <a:pt x="790" y="1513"/>
                    <a:pt x="802" y="1458"/>
                    <a:pt x="776" y="1419"/>
                  </a:cubicBezTo>
                  <a:cubicBezTo>
                    <a:pt x="761" y="1419"/>
                    <a:pt x="746" y="1409"/>
                    <a:pt x="729" y="1413"/>
                  </a:cubicBezTo>
                  <a:cubicBezTo>
                    <a:pt x="711" y="1417"/>
                    <a:pt x="711" y="1434"/>
                    <a:pt x="704" y="1452"/>
                  </a:cubicBezTo>
                  <a:cubicBezTo>
                    <a:pt x="714" y="1451"/>
                    <a:pt x="716" y="1458"/>
                    <a:pt x="727" y="1456"/>
                  </a:cubicBezTo>
                  <a:cubicBezTo>
                    <a:pt x="730" y="1429"/>
                    <a:pt x="745" y="1423"/>
                    <a:pt x="764" y="1428"/>
                  </a:cubicBezTo>
                  <a:cubicBezTo>
                    <a:pt x="757" y="1435"/>
                    <a:pt x="766" y="1431"/>
                    <a:pt x="770" y="1436"/>
                  </a:cubicBezTo>
                  <a:cubicBezTo>
                    <a:pt x="766" y="1445"/>
                    <a:pt x="777" y="1452"/>
                    <a:pt x="780" y="1459"/>
                  </a:cubicBezTo>
                  <a:cubicBezTo>
                    <a:pt x="770" y="1481"/>
                    <a:pt x="786" y="1505"/>
                    <a:pt x="776" y="1527"/>
                  </a:cubicBezTo>
                  <a:cubicBezTo>
                    <a:pt x="780" y="1530"/>
                    <a:pt x="784" y="1532"/>
                    <a:pt x="786" y="1537"/>
                  </a:cubicBezTo>
                  <a:close/>
                  <a:moveTo>
                    <a:pt x="564" y="1510"/>
                  </a:moveTo>
                  <a:cubicBezTo>
                    <a:pt x="617" y="1499"/>
                    <a:pt x="637" y="1553"/>
                    <a:pt x="656" y="1589"/>
                  </a:cubicBezTo>
                  <a:cubicBezTo>
                    <a:pt x="651" y="1595"/>
                    <a:pt x="655" y="1596"/>
                    <a:pt x="650" y="1601"/>
                  </a:cubicBezTo>
                  <a:cubicBezTo>
                    <a:pt x="650" y="1602"/>
                    <a:pt x="650" y="1603"/>
                    <a:pt x="652" y="1603"/>
                  </a:cubicBezTo>
                  <a:cubicBezTo>
                    <a:pt x="664" y="1593"/>
                    <a:pt x="675" y="1576"/>
                    <a:pt x="692" y="1578"/>
                  </a:cubicBezTo>
                  <a:cubicBezTo>
                    <a:pt x="687" y="1529"/>
                    <a:pt x="711" y="1501"/>
                    <a:pt x="760" y="1514"/>
                  </a:cubicBezTo>
                  <a:cubicBezTo>
                    <a:pt x="760" y="1496"/>
                    <a:pt x="763" y="1493"/>
                    <a:pt x="758" y="1475"/>
                  </a:cubicBezTo>
                  <a:cubicBezTo>
                    <a:pt x="724" y="1467"/>
                    <a:pt x="675" y="1473"/>
                    <a:pt x="623" y="1471"/>
                  </a:cubicBezTo>
                  <a:cubicBezTo>
                    <a:pt x="561" y="1469"/>
                    <a:pt x="494" y="1461"/>
                    <a:pt x="440" y="1463"/>
                  </a:cubicBezTo>
                  <a:cubicBezTo>
                    <a:pt x="412" y="1460"/>
                    <a:pt x="373" y="1450"/>
                    <a:pt x="343" y="1438"/>
                  </a:cubicBezTo>
                  <a:cubicBezTo>
                    <a:pt x="334" y="1478"/>
                    <a:pt x="342" y="1522"/>
                    <a:pt x="347" y="1568"/>
                  </a:cubicBezTo>
                  <a:cubicBezTo>
                    <a:pt x="351" y="1606"/>
                    <a:pt x="356" y="1646"/>
                    <a:pt x="361" y="1686"/>
                  </a:cubicBezTo>
                  <a:cubicBezTo>
                    <a:pt x="369" y="1755"/>
                    <a:pt x="366" y="1834"/>
                    <a:pt x="380" y="1894"/>
                  </a:cubicBezTo>
                  <a:cubicBezTo>
                    <a:pt x="373" y="1914"/>
                    <a:pt x="384" y="1934"/>
                    <a:pt x="386" y="1952"/>
                  </a:cubicBezTo>
                  <a:cubicBezTo>
                    <a:pt x="394" y="2021"/>
                    <a:pt x="395" y="2086"/>
                    <a:pt x="407" y="2160"/>
                  </a:cubicBezTo>
                  <a:cubicBezTo>
                    <a:pt x="432" y="2174"/>
                    <a:pt x="464" y="2176"/>
                    <a:pt x="485" y="2189"/>
                  </a:cubicBezTo>
                  <a:cubicBezTo>
                    <a:pt x="539" y="2194"/>
                    <a:pt x="591" y="2207"/>
                    <a:pt x="646" y="2208"/>
                  </a:cubicBezTo>
                  <a:cubicBezTo>
                    <a:pt x="679" y="2210"/>
                    <a:pt x="712" y="2216"/>
                    <a:pt x="745" y="2214"/>
                  </a:cubicBezTo>
                  <a:cubicBezTo>
                    <a:pt x="807" y="2210"/>
                    <a:pt x="863" y="2184"/>
                    <a:pt x="929" y="2170"/>
                  </a:cubicBezTo>
                  <a:cubicBezTo>
                    <a:pt x="943" y="2159"/>
                    <a:pt x="959" y="2150"/>
                    <a:pt x="972" y="2139"/>
                  </a:cubicBezTo>
                  <a:cubicBezTo>
                    <a:pt x="983" y="2073"/>
                    <a:pt x="986" y="1997"/>
                    <a:pt x="995" y="1935"/>
                  </a:cubicBezTo>
                  <a:cubicBezTo>
                    <a:pt x="1001" y="1898"/>
                    <a:pt x="999" y="1861"/>
                    <a:pt x="1003" y="1824"/>
                  </a:cubicBezTo>
                  <a:cubicBezTo>
                    <a:pt x="1005" y="1808"/>
                    <a:pt x="1001" y="1792"/>
                    <a:pt x="1001" y="1776"/>
                  </a:cubicBezTo>
                  <a:cubicBezTo>
                    <a:pt x="1001" y="1767"/>
                    <a:pt x="1006" y="1758"/>
                    <a:pt x="1007" y="1749"/>
                  </a:cubicBezTo>
                  <a:cubicBezTo>
                    <a:pt x="1010" y="1702"/>
                    <a:pt x="1004" y="1644"/>
                    <a:pt x="1009" y="1584"/>
                  </a:cubicBezTo>
                  <a:cubicBezTo>
                    <a:pt x="1010" y="1565"/>
                    <a:pt x="1016" y="1549"/>
                    <a:pt x="1018" y="1535"/>
                  </a:cubicBezTo>
                  <a:cubicBezTo>
                    <a:pt x="1024" y="1499"/>
                    <a:pt x="1018" y="1462"/>
                    <a:pt x="1026" y="1425"/>
                  </a:cubicBezTo>
                  <a:cubicBezTo>
                    <a:pt x="979" y="1444"/>
                    <a:pt x="936" y="1454"/>
                    <a:pt x="883" y="1469"/>
                  </a:cubicBezTo>
                  <a:cubicBezTo>
                    <a:pt x="864" y="1464"/>
                    <a:pt x="828" y="1468"/>
                    <a:pt x="809" y="1469"/>
                  </a:cubicBezTo>
                  <a:cubicBezTo>
                    <a:pt x="804" y="1514"/>
                    <a:pt x="807" y="1541"/>
                    <a:pt x="807" y="1582"/>
                  </a:cubicBezTo>
                  <a:cubicBezTo>
                    <a:pt x="845" y="1604"/>
                    <a:pt x="862" y="1633"/>
                    <a:pt x="873" y="1671"/>
                  </a:cubicBezTo>
                  <a:cubicBezTo>
                    <a:pt x="868" y="1672"/>
                    <a:pt x="868" y="1677"/>
                    <a:pt x="873" y="1673"/>
                  </a:cubicBezTo>
                  <a:cubicBezTo>
                    <a:pt x="869" y="1702"/>
                    <a:pt x="866" y="1726"/>
                    <a:pt x="859" y="1754"/>
                  </a:cubicBezTo>
                  <a:cubicBezTo>
                    <a:pt x="842" y="1831"/>
                    <a:pt x="805" y="1870"/>
                    <a:pt x="762" y="1915"/>
                  </a:cubicBezTo>
                  <a:cubicBezTo>
                    <a:pt x="736" y="1944"/>
                    <a:pt x="701" y="1968"/>
                    <a:pt x="685" y="2001"/>
                  </a:cubicBezTo>
                  <a:cubicBezTo>
                    <a:pt x="677" y="2017"/>
                    <a:pt x="681" y="2044"/>
                    <a:pt x="659" y="2051"/>
                  </a:cubicBezTo>
                  <a:cubicBezTo>
                    <a:pt x="627" y="2024"/>
                    <a:pt x="593" y="1991"/>
                    <a:pt x="564" y="1954"/>
                  </a:cubicBezTo>
                  <a:cubicBezTo>
                    <a:pt x="556" y="1943"/>
                    <a:pt x="542" y="1927"/>
                    <a:pt x="535" y="1914"/>
                  </a:cubicBezTo>
                  <a:cubicBezTo>
                    <a:pt x="523" y="1886"/>
                    <a:pt x="530" y="1845"/>
                    <a:pt x="531" y="1815"/>
                  </a:cubicBezTo>
                  <a:cubicBezTo>
                    <a:pt x="532" y="1805"/>
                    <a:pt x="529" y="1795"/>
                    <a:pt x="529" y="1785"/>
                  </a:cubicBezTo>
                  <a:cubicBezTo>
                    <a:pt x="535" y="1715"/>
                    <a:pt x="582" y="1656"/>
                    <a:pt x="630" y="1624"/>
                  </a:cubicBezTo>
                  <a:cubicBezTo>
                    <a:pt x="616" y="1586"/>
                    <a:pt x="583" y="1563"/>
                    <a:pt x="551" y="1549"/>
                  </a:cubicBezTo>
                  <a:cubicBezTo>
                    <a:pt x="553" y="1534"/>
                    <a:pt x="564" y="1527"/>
                    <a:pt x="564" y="1510"/>
                  </a:cubicBezTo>
                  <a:close/>
                  <a:moveTo>
                    <a:pt x="570" y="1539"/>
                  </a:moveTo>
                  <a:cubicBezTo>
                    <a:pt x="595" y="1555"/>
                    <a:pt x="617" y="1574"/>
                    <a:pt x="634" y="1597"/>
                  </a:cubicBezTo>
                  <a:cubicBezTo>
                    <a:pt x="640" y="1573"/>
                    <a:pt x="601" y="1527"/>
                    <a:pt x="576" y="1522"/>
                  </a:cubicBezTo>
                  <a:cubicBezTo>
                    <a:pt x="577" y="1530"/>
                    <a:pt x="569" y="1530"/>
                    <a:pt x="570" y="1539"/>
                  </a:cubicBezTo>
                  <a:close/>
                  <a:moveTo>
                    <a:pt x="743" y="1615"/>
                  </a:moveTo>
                  <a:cubicBezTo>
                    <a:pt x="745" y="1600"/>
                    <a:pt x="750" y="1577"/>
                    <a:pt x="739" y="1568"/>
                  </a:cubicBezTo>
                  <a:cubicBezTo>
                    <a:pt x="744" y="1586"/>
                    <a:pt x="735" y="1600"/>
                    <a:pt x="743" y="1615"/>
                  </a:cubicBezTo>
                  <a:close/>
                  <a:moveTo>
                    <a:pt x="809" y="1653"/>
                  </a:moveTo>
                  <a:cubicBezTo>
                    <a:pt x="800" y="1671"/>
                    <a:pt x="788" y="1691"/>
                    <a:pt x="762" y="1694"/>
                  </a:cubicBezTo>
                  <a:cubicBezTo>
                    <a:pt x="694" y="1703"/>
                    <a:pt x="689" y="1650"/>
                    <a:pt x="694" y="1591"/>
                  </a:cubicBezTo>
                  <a:cubicBezTo>
                    <a:pt x="692" y="1591"/>
                    <a:pt x="692" y="1589"/>
                    <a:pt x="689" y="1589"/>
                  </a:cubicBezTo>
                  <a:cubicBezTo>
                    <a:pt x="615" y="1651"/>
                    <a:pt x="631" y="1766"/>
                    <a:pt x="656" y="1859"/>
                  </a:cubicBezTo>
                  <a:cubicBezTo>
                    <a:pt x="638" y="1845"/>
                    <a:pt x="627" y="1813"/>
                    <a:pt x="623" y="1789"/>
                  </a:cubicBezTo>
                  <a:cubicBezTo>
                    <a:pt x="613" y="1739"/>
                    <a:pt x="619" y="1691"/>
                    <a:pt x="630" y="1646"/>
                  </a:cubicBezTo>
                  <a:cubicBezTo>
                    <a:pt x="610" y="1650"/>
                    <a:pt x="595" y="1667"/>
                    <a:pt x="595" y="1685"/>
                  </a:cubicBezTo>
                  <a:cubicBezTo>
                    <a:pt x="554" y="1729"/>
                    <a:pt x="538" y="1814"/>
                    <a:pt x="549" y="1881"/>
                  </a:cubicBezTo>
                  <a:cubicBezTo>
                    <a:pt x="547" y="1885"/>
                    <a:pt x="543" y="1886"/>
                    <a:pt x="543" y="1892"/>
                  </a:cubicBezTo>
                  <a:cubicBezTo>
                    <a:pt x="572" y="1950"/>
                    <a:pt x="615" y="1994"/>
                    <a:pt x="663" y="2032"/>
                  </a:cubicBezTo>
                  <a:cubicBezTo>
                    <a:pt x="679" y="1931"/>
                    <a:pt x="779" y="1908"/>
                    <a:pt x="815" y="1830"/>
                  </a:cubicBezTo>
                  <a:cubicBezTo>
                    <a:pt x="837" y="1781"/>
                    <a:pt x="869" y="1708"/>
                    <a:pt x="846" y="1636"/>
                  </a:cubicBezTo>
                  <a:cubicBezTo>
                    <a:pt x="831" y="1628"/>
                    <a:pt x="830" y="1606"/>
                    <a:pt x="807" y="1607"/>
                  </a:cubicBezTo>
                  <a:cubicBezTo>
                    <a:pt x="810" y="1627"/>
                    <a:pt x="805" y="1638"/>
                    <a:pt x="809" y="16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747615" y="4386524"/>
            <a:ext cx="642165" cy="701260"/>
            <a:chOff x="3394075" y="4440238"/>
            <a:chExt cx="776288" cy="847725"/>
          </a:xfrm>
        </p:grpSpPr>
        <p:sp>
          <p:nvSpPr>
            <p:cNvPr id="87" name="Freeform 25"/>
            <p:cNvSpPr/>
            <p:nvPr/>
          </p:nvSpPr>
          <p:spPr bwMode="auto">
            <a:xfrm>
              <a:off x="3465513" y="4691063"/>
              <a:ext cx="200025" cy="187325"/>
            </a:xfrm>
            <a:custGeom>
              <a:avLst/>
              <a:gdLst>
                <a:gd name="T0" fmla="*/ 134 w 309"/>
                <a:gd name="T1" fmla="*/ 54 h 289"/>
                <a:gd name="T2" fmla="*/ 49 w 309"/>
                <a:gd name="T3" fmla="*/ 185 h 289"/>
                <a:gd name="T4" fmla="*/ 272 w 309"/>
                <a:gd name="T5" fmla="*/ 123 h 289"/>
                <a:gd name="T6" fmla="*/ 252 w 309"/>
                <a:gd name="T7" fmla="*/ 31 h 289"/>
                <a:gd name="T8" fmla="*/ 242 w 309"/>
                <a:gd name="T9" fmla="*/ 25 h 289"/>
                <a:gd name="T10" fmla="*/ 167 w 309"/>
                <a:gd name="T11" fmla="*/ 48 h 289"/>
                <a:gd name="T12" fmla="*/ 249 w 309"/>
                <a:gd name="T13" fmla="*/ 8 h 289"/>
                <a:gd name="T14" fmla="*/ 272 w 309"/>
                <a:gd name="T15" fmla="*/ 182 h 289"/>
                <a:gd name="T16" fmla="*/ 49 w 309"/>
                <a:gd name="T17" fmla="*/ 234 h 289"/>
                <a:gd name="T18" fmla="*/ 134 w 309"/>
                <a:gd name="T19" fmla="*/ 5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289">
                  <a:moveTo>
                    <a:pt x="134" y="54"/>
                  </a:moveTo>
                  <a:cubicBezTo>
                    <a:pt x="86" y="80"/>
                    <a:pt x="33" y="112"/>
                    <a:pt x="49" y="185"/>
                  </a:cubicBezTo>
                  <a:cubicBezTo>
                    <a:pt x="72" y="289"/>
                    <a:pt x="259" y="205"/>
                    <a:pt x="272" y="123"/>
                  </a:cubicBezTo>
                  <a:cubicBezTo>
                    <a:pt x="276" y="91"/>
                    <a:pt x="262" y="67"/>
                    <a:pt x="252" y="31"/>
                  </a:cubicBezTo>
                  <a:cubicBezTo>
                    <a:pt x="246" y="31"/>
                    <a:pt x="244" y="29"/>
                    <a:pt x="242" y="25"/>
                  </a:cubicBezTo>
                  <a:cubicBezTo>
                    <a:pt x="203" y="17"/>
                    <a:pt x="186" y="47"/>
                    <a:pt x="167" y="48"/>
                  </a:cubicBezTo>
                  <a:cubicBezTo>
                    <a:pt x="169" y="22"/>
                    <a:pt x="213" y="0"/>
                    <a:pt x="249" y="8"/>
                  </a:cubicBezTo>
                  <a:cubicBezTo>
                    <a:pt x="290" y="49"/>
                    <a:pt x="309" y="127"/>
                    <a:pt x="272" y="182"/>
                  </a:cubicBezTo>
                  <a:cubicBezTo>
                    <a:pt x="236" y="234"/>
                    <a:pt x="105" y="283"/>
                    <a:pt x="49" y="234"/>
                  </a:cubicBezTo>
                  <a:cubicBezTo>
                    <a:pt x="0" y="166"/>
                    <a:pt x="49" y="40"/>
                    <a:pt x="134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26"/>
            <p:cNvSpPr/>
            <p:nvPr/>
          </p:nvSpPr>
          <p:spPr bwMode="auto">
            <a:xfrm>
              <a:off x="3459163" y="4911725"/>
              <a:ext cx="111125" cy="88900"/>
            </a:xfrm>
            <a:custGeom>
              <a:avLst/>
              <a:gdLst>
                <a:gd name="T0" fmla="*/ 104 w 171"/>
                <a:gd name="T1" fmla="*/ 0 h 136"/>
                <a:gd name="T2" fmla="*/ 133 w 171"/>
                <a:gd name="T3" fmla="*/ 112 h 136"/>
                <a:gd name="T4" fmla="*/ 51 w 171"/>
                <a:gd name="T5" fmla="*/ 128 h 136"/>
                <a:gd name="T6" fmla="*/ 81 w 171"/>
                <a:gd name="T7" fmla="*/ 17 h 136"/>
                <a:gd name="T8" fmla="*/ 45 w 171"/>
                <a:gd name="T9" fmla="*/ 69 h 136"/>
                <a:gd name="T10" fmla="*/ 48 w 171"/>
                <a:gd name="T11" fmla="*/ 99 h 136"/>
                <a:gd name="T12" fmla="*/ 136 w 171"/>
                <a:gd name="T13" fmla="*/ 69 h 136"/>
                <a:gd name="T14" fmla="*/ 104 w 171"/>
                <a:gd name="T1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36">
                  <a:moveTo>
                    <a:pt x="104" y="0"/>
                  </a:moveTo>
                  <a:cubicBezTo>
                    <a:pt x="158" y="4"/>
                    <a:pt x="171" y="83"/>
                    <a:pt x="133" y="112"/>
                  </a:cubicBezTo>
                  <a:cubicBezTo>
                    <a:pt x="118" y="124"/>
                    <a:pt x="71" y="136"/>
                    <a:pt x="51" y="128"/>
                  </a:cubicBezTo>
                  <a:cubicBezTo>
                    <a:pt x="0" y="109"/>
                    <a:pt x="27" y="25"/>
                    <a:pt x="81" y="17"/>
                  </a:cubicBezTo>
                  <a:cubicBezTo>
                    <a:pt x="94" y="34"/>
                    <a:pt x="50" y="45"/>
                    <a:pt x="45" y="69"/>
                  </a:cubicBezTo>
                  <a:cubicBezTo>
                    <a:pt x="42" y="82"/>
                    <a:pt x="53" y="85"/>
                    <a:pt x="48" y="99"/>
                  </a:cubicBezTo>
                  <a:cubicBezTo>
                    <a:pt x="80" y="123"/>
                    <a:pt x="130" y="101"/>
                    <a:pt x="136" y="69"/>
                  </a:cubicBezTo>
                  <a:cubicBezTo>
                    <a:pt x="143" y="38"/>
                    <a:pt x="112" y="29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7"/>
            <p:cNvSpPr>
              <a:spLocks noEditPoints="1"/>
            </p:cNvSpPr>
            <p:nvPr/>
          </p:nvSpPr>
          <p:spPr bwMode="auto">
            <a:xfrm>
              <a:off x="3394075" y="4440238"/>
              <a:ext cx="776288" cy="847725"/>
            </a:xfrm>
            <a:custGeom>
              <a:avLst/>
              <a:gdLst>
                <a:gd name="T0" fmla="*/ 554 w 1200"/>
                <a:gd name="T1" fmla="*/ 1203 h 1312"/>
                <a:gd name="T2" fmla="*/ 289 w 1200"/>
                <a:gd name="T3" fmla="*/ 1187 h 1312"/>
                <a:gd name="T4" fmla="*/ 10 w 1200"/>
                <a:gd name="T5" fmla="*/ 656 h 1312"/>
                <a:gd name="T6" fmla="*/ 82 w 1200"/>
                <a:gd name="T7" fmla="*/ 456 h 1312"/>
                <a:gd name="T8" fmla="*/ 577 w 1200"/>
                <a:gd name="T9" fmla="*/ 279 h 1312"/>
                <a:gd name="T10" fmla="*/ 780 w 1200"/>
                <a:gd name="T11" fmla="*/ 63 h 1312"/>
                <a:gd name="T12" fmla="*/ 882 w 1200"/>
                <a:gd name="T13" fmla="*/ 171 h 1312"/>
                <a:gd name="T14" fmla="*/ 1170 w 1200"/>
                <a:gd name="T15" fmla="*/ 194 h 1312"/>
                <a:gd name="T16" fmla="*/ 1079 w 1200"/>
                <a:gd name="T17" fmla="*/ 410 h 1312"/>
                <a:gd name="T18" fmla="*/ 1170 w 1200"/>
                <a:gd name="T19" fmla="*/ 587 h 1312"/>
                <a:gd name="T20" fmla="*/ 1036 w 1200"/>
                <a:gd name="T21" fmla="*/ 1053 h 1312"/>
                <a:gd name="T22" fmla="*/ 636 w 1200"/>
                <a:gd name="T23" fmla="*/ 1229 h 1312"/>
                <a:gd name="T24" fmla="*/ 551 w 1200"/>
                <a:gd name="T25" fmla="*/ 1246 h 1312"/>
                <a:gd name="T26" fmla="*/ 735 w 1200"/>
                <a:gd name="T27" fmla="*/ 60 h 1312"/>
                <a:gd name="T28" fmla="*/ 669 w 1200"/>
                <a:gd name="T29" fmla="*/ 76 h 1312"/>
                <a:gd name="T30" fmla="*/ 630 w 1200"/>
                <a:gd name="T31" fmla="*/ 197 h 1312"/>
                <a:gd name="T32" fmla="*/ 603 w 1200"/>
                <a:gd name="T33" fmla="*/ 296 h 1312"/>
                <a:gd name="T34" fmla="*/ 735 w 1200"/>
                <a:gd name="T35" fmla="*/ 86 h 1312"/>
                <a:gd name="T36" fmla="*/ 1039 w 1200"/>
                <a:gd name="T37" fmla="*/ 210 h 1312"/>
                <a:gd name="T38" fmla="*/ 754 w 1200"/>
                <a:gd name="T39" fmla="*/ 266 h 1312"/>
                <a:gd name="T40" fmla="*/ 807 w 1200"/>
                <a:gd name="T41" fmla="*/ 305 h 1312"/>
                <a:gd name="T42" fmla="*/ 833 w 1200"/>
                <a:gd name="T43" fmla="*/ 302 h 1312"/>
                <a:gd name="T44" fmla="*/ 938 w 1200"/>
                <a:gd name="T45" fmla="*/ 220 h 1312"/>
                <a:gd name="T46" fmla="*/ 970 w 1200"/>
                <a:gd name="T47" fmla="*/ 286 h 1312"/>
                <a:gd name="T48" fmla="*/ 1079 w 1200"/>
                <a:gd name="T49" fmla="*/ 260 h 1312"/>
                <a:gd name="T50" fmla="*/ 993 w 1200"/>
                <a:gd name="T51" fmla="*/ 404 h 1312"/>
                <a:gd name="T52" fmla="*/ 918 w 1200"/>
                <a:gd name="T53" fmla="*/ 440 h 1312"/>
                <a:gd name="T54" fmla="*/ 790 w 1200"/>
                <a:gd name="T55" fmla="*/ 348 h 1312"/>
                <a:gd name="T56" fmla="*/ 875 w 1200"/>
                <a:gd name="T57" fmla="*/ 446 h 1312"/>
                <a:gd name="T58" fmla="*/ 1161 w 1200"/>
                <a:gd name="T59" fmla="*/ 227 h 1312"/>
                <a:gd name="T60" fmla="*/ 417 w 1200"/>
                <a:gd name="T61" fmla="*/ 296 h 1312"/>
                <a:gd name="T62" fmla="*/ 158 w 1200"/>
                <a:gd name="T63" fmla="*/ 410 h 1312"/>
                <a:gd name="T64" fmla="*/ 112 w 1200"/>
                <a:gd name="T65" fmla="*/ 463 h 1312"/>
                <a:gd name="T66" fmla="*/ 46 w 1200"/>
                <a:gd name="T67" fmla="*/ 784 h 1312"/>
                <a:gd name="T68" fmla="*/ 197 w 1200"/>
                <a:gd name="T69" fmla="*/ 1059 h 1312"/>
                <a:gd name="T70" fmla="*/ 499 w 1200"/>
                <a:gd name="T71" fmla="*/ 1190 h 1312"/>
                <a:gd name="T72" fmla="*/ 518 w 1200"/>
                <a:gd name="T73" fmla="*/ 1174 h 1312"/>
                <a:gd name="T74" fmla="*/ 662 w 1200"/>
                <a:gd name="T75" fmla="*/ 1075 h 1312"/>
                <a:gd name="T76" fmla="*/ 767 w 1200"/>
                <a:gd name="T77" fmla="*/ 1213 h 1312"/>
                <a:gd name="T78" fmla="*/ 990 w 1200"/>
                <a:gd name="T79" fmla="*/ 1062 h 1312"/>
                <a:gd name="T80" fmla="*/ 1144 w 1200"/>
                <a:gd name="T81" fmla="*/ 676 h 1312"/>
                <a:gd name="T82" fmla="*/ 1046 w 1200"/>
                <a:gd name="T83" fmla="*/ 437 h 1312"/>
                <a:gd name="T84" fmla="*/ 682 w 1200"/>
                <a:gd name="T85" fmla="*/ 453 h 1312"/>
                <a:gd name="T86" fmla="*/ 548 w 1200"/>
                <a:gd name="T87" fmla="*/ 377 h 1312"/>
                <a:gd name="T88" fmla="*/ 607 w 1200"/>
                <a:gd name="T89" fmla="*/ 437 h 1312"/>
                <a:gd name="T90" fmla="*/ 417 w 1200"/>
                <a:gd name="T91" fmla="*/ 29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0" h="1312">
                  <a:moveTo>
                    <a:pt x="551" y="1246"/>
                  </a:moveTo>
                  <a:cubicBezTo>
                    <a:pt x="547" y="1231"/>
                    <a:pt x="547" y="1216"/>
                    <a:pt x="554" y="1203"/>
                  </a:cubicBezTo>
                  <a:cubicBezTo>
                    <a:pt x="521" y="1217"/>
                    <a:pt x="492" y="1242"/>
                    <a:pt x="453" y="1259"/>
                  </a:cubicBezTo>
                  <a:cubicBezTo>
                    <a:pt x="382" y="1264"/>
                    <a:pt x="341" y="1224"/>
                    <a:pt x="289" y="1187"/>
                  </a:cubicBezTo>
                  <a:cubicBezTo>
                    <a:pt x="211" y="1131"/>
                    <a:pt x="152" y="1067"/>
                    <a:pt x="102" y="977"/>
                  </a:cubicBezTo>
                  <a:cubicBezTo>
                    <a:pt x="49" y="882"/>
                    <a:pt x="0" y="799"/>
                    <a:pt x="10" y="656"/>
                  </a:cubicBezTo>
                  <a:cubicBezTo>
                    <a:pt x="14" y="608"/>
                    <a:pt x="29" y="584"/>
                    <a:pt x="40" y="535"/>
                  </a:cubicBezTo>
                  <a:cubicBezTo>
                    <a:pt x="60" y="514"/>
                    <a:pt x="70" y="484"/>
                    <a:pt x="82" y="456"/>
                  </a:cubicBezTo>
                  <a:cubicBezTo>
                    <a:pt x="157" y="389"/>
                    <a:pt x="214" y="306"/>
                    <a:pt x="332" y="283"/>
                  </a:cubicBezTo>
                  <a:cubicBezTo>
                    <a:pt x="395" y="237"/>
                    <a:pt x="514" y="255"/>
                    <a:pt x="577" y="279"/>
                  </a:cubicBezTo>
                  <a:cubicBezTo>
                    <a:pt x="585" y="211"/>
                    <a:pt x="620" y="120"/>
                    <a:pt x="643" y="47"/>
                  </a:cubicBezTo>
                  <a:cubicBezTo>
                    <a:pt x="681" y="16"/>
                    <a:pt x="762" y="0"/>
                    <a:pt x="780" y="63"/>
                  </a:cubicBezTo>
                  <a:cubicBezTo>
                    <a:pt x="729" y="147"/>
                    <a:pt x="691" y="210"/>
                    <a:pt x="666" y="315"/>
                  </a:cubicBezTo>
                  <a:cubicBezTo>
                    <a:pt x="707" y="253"/>
                    <a:pt x="781" y="176"/>
                    <a:pt x="882" y="171"/>
                  </a:cubicBezTo>
                  <a:cubicBezTo>
                    <a:pt x="909" y="170"/>
                    <a:pt x="932" y="180"/>
                    <a:pt x="957" y="168"/>
                  </a:cubicBezTo>
                  <a:cubicBezTo>
                    <a:pt x="1030" y="188"/>
                    <a:pt x="1116" y="216"/>
                    <a:pt x="1170" y="194"/>
                  </a:cubicBezTo>
                  <a:cubicBezTo>
                    <a:pt x="1183" y="197"/>
                    <a:pt x="1192" y="203"/>
                    <a:pt x="1200" y="210"/>
                  </a:cubicBezTo>
                  <a:cubicBezTo>
                    <a:pt x="1175" y="280"/>
                    <a:pt x="1149" y="376"/>
                    <a:pt x="1079" y="410"/>
                  </a:cubicBezTo>
                  <a:cubicBezTo>
                    <a:pt x="1106" y="429"/>
                    <a:pt x="1118" y="455"/>
                    <a:pt x="1138" y="486"/>
                  </a:cubicBezTo>
                  <a:cubicBezTo>
                    <a:pt x="1161" y="523"/>
                    <a:pt x="1167" y="532"/>
                    <a:pt x="1170" y="587"/>
                  </a:cubicBezTo>
                  <a:cubicBezTo>
                    <a:pt x="1178" y="729"/>
                    <a:pt x="1151" y="832"/>
                    <a:pt x="1095" y="941"/>
                  </a:cubicBezTo>
                  <a:cubicBezTo>
                    <a:pt x="1076" y="979"/>
                    <a:pt x="1047" y="1016"/>
                    <a:pt x="1036" y="1053"/>
                  </a:cubicBezTo>
                  <a:cubicBezTo>
                    <a:pt x="942" y="1153"/>
                    <a:pt x="806" y="1312"/>
                    <a:pt x="636" y="1207"/>
                  </a:cubicBezTo>
                  <a:cubicBezTo>
                    <a:pt x="626" y="1212"/>
                    <a:pt x="648" y="1221"/>
                    <a:pt x="636" y="1229"/>
                  </a:cubicBezTo>
                  <a:cubicBezTo>
                    <a:pt x="616" y="1232"/>
                    <a:pt x="605" y="1226"/>
                    <a:pt x="603" y="1210"/>
                  </a:cubicBezTo>
                  <a:cubicBezTo>
                    <a:pt x="596" y="1210"/>
                    <a:pt x="589" y="1255"/>
                    <a:pt x="551" y="1246"/>
                  </a:cubicBezTo>
                  <a:close/>
                  <a:moveTo>
                    <a:pt x="685" y="53"/>
                  </a:moveTo>
                  <a:cubicBezTo>
                    <a:pt x="693" y="64"/>
                    <a:pt x="719" y="66"/>
                    <a:pt x="735" y="60"/>
                  </a:cubicBezTo>
                  <a:cubicBezTo>
                    <a:pt x="723" y="40"/>
                    <a:pt x="701" y="54"/>
                    <a:pt x="685" y="53"/>
                  </a:cubicBezTo>
                  <a:close/>
                  <a:moveTo>
                    <a:pt x="669" y="76"/>
                  </a:moveTo>
                  <a:cubicBezTo>
                    <a:pt x="656" y="87"/>
                    <a:pt x="629" y="163"/>
                    <a:pt x="626" y="181"/>
                  </a:cubicBezTo>
                  <a:cubicBezTo>
                    <a:pt x="626" y="185"/>
                    <a:pt x="631" y="194"/>
                    <a:pt x="630" y="197"/>
                  </a:cubicBezTo>
                  <a:cubicBezTo>
                    <a:pt x="628" y="201"/>
                    <a:pt x="618" y="204"/>
                    <a:pt x="617" y="207"/>
                  </a:cubicBezTo>
                  <a:cubicBezTo>
                    <a:pt x="604" y="234"/>
                    <a:pt x="619" y="275"/>
                    <a:pt x="603" y="296"/>
                  </a:cubicBezTo>
                  <a:cubicBezTo>
                    <a:pt x="610" y="332"/>
                    <a:pt x="607" y="378"/>
                    <a:pt x="633" y="414"/>
                  </a:cubicBezTo>
                  <a:cubicBezTo>
                    <a:pt x="629" y="280"/>
                    <a:pt x="680" y="178"/>
                    <a:pt x="735" y="86"/>
                  </a:cubicBezTo>
                  <a:cubicBezTo>
                    <a:pt x="711" y="94"/>
                    <a:pt x="692" y="85"/>
                    <a:pt x="669" y="76"/>
                  </a:cubicBezTo>
                  <a:close/>
                  <a:moveTo>
                    <a:pt x="1039" y="210"/>
                  </a:moveTo>
                  <a:cubicBezTo>
                    <a:pt x="1012" y="217"/>
                    <a:pt x="991" y="203"/>
                    <a:pt x="967" y="201"/>
                  </a:cubicBezTo>
                  <a:cubicBezTo>
                    <a:pt x="892" y="193"/>
                    <a:pt x="818" y="241"/>
                    <a:pt x="754" y="266"/>
                  </a:cubicBezTo>
                  <a:cubicBezTo>
                    <a:pt x="735" y="301"/>
                    <a:pt x="685" y="336"/>
                    <a:pt x="676" y="384"/>
                  </a:cubicBezTo>
                  <a:cubicBezTo>
                    <a:pt x="712" y="350"/>
                    <a:pt x="763" y="323"/>
                    <a:pt x="807" y="305"/>
                  </a:cubicBezTo>
                  <a:cubicBezTo>
                    <a:pt x="813" y="286"/>
                    <a:pt x="807" y="276"/>
                    <a:pt x="823" y="266"/>
                  </a:cubicBezTo>
                  <a:cubicBezTo>
                    <a:pt x="830" y="282"/>
                    <a:pt x="826" y="287"/>
                    <a:pt x="833" y="302"/>
                  </a:cubicBezTo>
                  <a:cubicBezTo>
                    <a:pt x="841" y="301"/>
                    <a:pt x="844" y="293"/>
                    <a:pt x="853" y="292"/>
                  </a:cubicBezTo>
                  <a:cubicBezTo>
                    <a:pt x="910" y="298"/>
                    <a:pt x="912" y="247"/>
                    <a:pt x="938" y="220"/>
                  </a:cubicBezTo>
                  <a:cubicBezTo>
                    <a:pt x="942" y="235"/>
                    <a:pt x="936" y="263"/>
                    <a:pt x="934" y="283"/>
                  </a:cubicBezTo>
                  <a:cubicBezTo>
                    <a:pt x="944" y="273"/>
                    <a:pt x="956" y="283"/>
                    <a:pt x="970" y="286"/>
                  </a:cubicBezTo>
                  <a:cubicBezTo>
                    <a:pt x="1006" y="277"/>
                    <a:pt x="1038" y="266"/>
                    <a:pt x="1066" y="250"/>
                  </a:cubicBezTo>
                  <a:cubicBezTo>
                    <a:pt x="1066" y="256"/>
                    <a:pt x="1080" y="250"/>
                    <a:pt x="1079" y="260"/>
                  </a:cubicBezTo>
                  <a:cubicBezTo>
                    <a:pt x="1055" y="308"/>
                    <a:pt x="996" y="323"/>
                    <a:pt x="948" y="322"/>
                  </a:cubicBezTo>
                  <a:cubicBezTo>
                    <a:pt x="961" y="349"/>
                    <a:pt x="994" y="374"/>
                    <a:pt x="993" y="404"/>
                  </a:cubicBezTo>
                  <a:cubicBezTo>
                    <a:pt x="953" y="373"/>
                    <a:pt x="911" y="294"/>
                    <a:pt x="849" y="335"/>
                  </a:cubicBezTo>
                  <a:cubicBezTo>
                    <a:pt x="882" y="360"/>
                    <a:pt x="929" y="400"/>
                    <a:pt x="918" y="440"/>
                  </a:cubicBezTo>
                  <a:cubicBezTo>
                    <a:pt x="886" y="415"/>
                    <a:pt x="870" y="375"/>
                    <a:pt x="830" y="358"/>
                  </a:cubicBezTo>
                  <a:cubicBezTo>
                    <a:pt x="824" y="369"/>
                    <a:pt x="796" y="356"/>
                    <a:pt x="790" y="348"/>
                  </a:cubicBezTo>
                  <a:cubicBezTo>
                    <a:pt x="750" y="373"/>
                    <a:pt x="708" y="396"/>
                    <a:pt x="689" y="427"/>
                  </a:cubicBezTo>
                  <a:cubicBezTo>
                    <a:pt x="744" y="416"/>
                    <a:pt x="815" y="440"/>
                    <a:pt x="875" y="446"/>
                  </a:cubicBezTo>
                  <a:cubicBezTo>
                    <a:pt x="936" y="453"/>
                    <a:pt x="1004" y="445"/>
                    <a:pt x="1049" y="407"/>
                  </a:cubicBezTo>
                  <a:cubicBezTo>
                    <a:pt x="1102" y="362"/>
                    <a:pt x="1149" y="306"/>
                    <a:pt x="1161" y="227"/>
                  </a:cubicBezTo>
                  <a:cubicBezTo>
                    <a:pt x="1116" y="229"/>
                    <a:pt x="1080" y="232"/>
                    <a:pt x="1039" y="210"/>
                  </a:cubicBezTo>
                  <a:close/>
                  <a:moveTo>
                    <a:pt x="417" y="296"/>
                  </a:moveTo>
                  <a:cubicBezTo>
                    <a:pt x="341" y="301"/>
                    <a:pt x="306" y="316"/>
                    <a:pt x="259" y="348"/>
                  </a:cubicBezTo>
                  <a:cubicBezTo>
                    <a:pt x="227" y="370"/>
                    <a:pt x="186" y="388"/>
                    <a:pt x="158" y="410"/>
                  </a:cubicBezTo>
                  <a:cubicBezTo>
                    <a:pt x="143" y="422"/>
                    <a:pt x="142" y="437"/>
                    <a:pt x="132" y="450"/>
                  </a:cubicBezTo>
                  <a:cubicBezTo>
                    <a:pt x="127" y="455"/>
                    <a:pt x="116" y="457"/>
                    <a:pt x="112" y="463"/>
                  </a:cubicBezTo>
                  <a:cubicBezTo>
                    <a:pt x="75" y="506"/>
                    <a:pt x="63" y="564"/>
                    <a:pt x="43" y="607"/>
                  </a:cubicBezTo>
                  <a:cubicBezTo>
                    <a:pt x="40" y="666"/>
                    <a:pt x="31" y="727"/>
                    <a:pt x="46" y="784"/>
                  </a:cubicBezTo>
                  <a:cubicBezTo>
                    <a:pt x="53" y="809"/>
                    <a:pt x="68" y="836"/>
                    <a:pt x="79" y="862"/>
                  </a:cubicBezTo>
                  <a:cubicBezTo>
                    <a:pt x="113" y="943"/>
                    <a:pt x="142" y="997"/>
                    <a:pt x="197" y="1059"/>
                  </a:cubicBezTo>
                  <a:cubicBezTo>
                    <a:pt x="264" y="1134"/>
                    <a:pt x="336" y="1197"/>
                    <a:pt x="433" y="1223"/>
                  </a:cubicBezTo>
                  <a:cubicBezTo>
                    <a:pt x="459" y="1216"/>
                    <a:pt x="483" y="1207"/>
                    <a:pt x="499" y="1190"/>
                  </a:cubicBezTo>
                  <a:cubicBezTo>
                    <a:pt x="463" y="1178"/>
                    <a:pt x="425" y="1150"/>
                    <a:pt x="427" y="1112"/>
                  </a:cubicBezTo>
                  <a:cubicBezTo>
                    <a:pt x="454" y="1133"/>
                    <a:pt x="475" y="1171"/>
                    <a:pt x="518" y="1174"/>
                  </a:cubicBezTo>
                  <a:cubicBezTo>
                    <a:pt x="561" y="1177"/>
                    <a:pt x="594" y="1150"/>
                    <a:pt x="626" y="1131"/>
                  </a:cubicBezTo>
                  <a:cubicBezTo>
                    <a:pt x="638" y="1112"/>
                    <a:pt x="635" y="1079"/>
                    <a:pt x="662" y="1075"/>
                  </a:cubicBezTo>
                  <a:cubicBezTo>
                    <a:pt x="677" y="1108"/>
                    <a:pt x="645" y="1146"/>
                    <a:pt x="626" y="1167"/>
                  </a:cubicBezTo>
                  <a:cubicBezTo>
                    <a:pt x="674" y="1186"/>
                    <a:pt x="719" y="1219"/>
                    <a:pt x="767" y="1213"/>
                  </a:cubicBezTo>
                  <a:cubicBezTo>
                    <a:pt x="823" y="1206"/>
                    <a:pt x="880" y="1170"/>
                    <a:pt x="921" y="1134"/>
                  </a:cubicBezTo>
                  <a:cubicBezTo>
                    <a:pt x="939" y="1120"/>
                    <a:pt x="978" y="1082"/>
                    <a:pt x="990" y="1062"/>
                  </a:cubicBezTo>
                  <a:cubicBezTo>
                    <a:pt x="1055" y="957"/>
                    <a:pt x="1132" y="853"/>
                    <a:pt x="1131" y="695"/>
                  </a:cubicBezTo>
                  <a:cubicBezTo>
                    <a:pt x="1133" y="686"/>
                    <a:pt x="1142" y="685"/>
                    <a:pt x="1144" y="676"/>
                  </a:cubicBezTo>
                  <a:cubicBezTo>
                    <a:pt x="1135" y="604"/>
                    <a:pt x="1138" y="558"/>
                    <a:pt x="1111" y="492"/>
                  </a:cubicBezTo>
                  <a:cubicBezTo>
                    <a:pt x="1090" y="473"/>
                    <a:pt x="1069" y="453"/>
                    <a:pt x="1046" y="437"/>
                  </a:cubicBezTo>
                  <a:cubicBezTo>
                    <a:pt x="1005" y="473"/>
                    <a:pt x="929" y="475"/>
                    <a:pt x="853" y="476"/>
                  </a:cubicBezTo>
                  <a:cubicBezTo>
                    <a:pt x="810" y="452"/>
                    <a:pt x="726" y="455"/>
                    <a:pt x="682" y="453"/>
                  </a:cubicBezTo>
                  <a:cubicBezTo>
                    <a:pt x="646" y="489"/>
                    <a:pt x="580" y="466"/>
                    <a:pt x="541" y="450"/>
                  </a:cubicBezTo>
                  <a:cubicBezTo>
                    <a:pt x="525" y="428"/>
                    <a:pt x="502" y="385"/>
                    <a:pt x="548" y="377"/>
                  </a:cubicBezTo>
                  <a:cubicBezTo>
                    <a:pt x="559" y="389"/>
                    <a:pt x="543" y="406"/>
                    <a:pt x="554" y="423"/>
                  </a:cubicBezTo>
                  <a:cubicBezTo>
                    <a:pt x="568" y="432"/>
                    <a:pt x="589" y="433"/>
                    <a:pt x="607" y="437"/>
                  </a:cubicBezTo>
                  <a:cubicBezTo>
                    <a:pt x="586" y="398"/>
                    <a:pt x="580" y="353"/>
                    <a:pt x="574" y="309"/>
                  </a:cubicBezTo>
                  <a:cubicBezTo>
                    <a:pt x="527" y="268"/>
                    <a:pt x="474" y="292"/>
                    <a:pt x="417" y="2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503983" y="2281938"/>
            <a:ext cx="698891" cy="667966"/>
            <a:chOff x="5734050" y="1673225"/>
            <a:chExt cx="896938" cy="857250"/>
          </a:xfrm>
        </p:grpSpPr>
        <p:sp>
          <p:nvSpPr>
            <p:cNvPr id="93" name="Freeform 102"/>
            <p:cNvSpPr/>
            <p:nvPr/>
          </p:nvSpPr>
          <p:spPr bwMode="auto">
            <a:xfrm>
              <a:off x="5789613" y="1949450"/>
              <a:ext cx="49213" cy="200025"/>
            </a:xfrm>
            <a:custGeom>
              <a:avLst/>
              <a:gdLst>
                <a:gd name="T0" fmla="*/ 59 w 77"/>
                <a:gd name="T1" fmla="*/ 35 h 310"/>
                <a:gd name="T2" fmla="*/ 34 w 77"/>
                <a:gd name="T3" fmla="*/ 310 h 310"/>
                <a:gd name="T4" fmla="*/ 39 w 77"/>
                <a:gd name="T5" fmla="*/ 41 h 310"/>
                <a:gd name="T6" fmla="*/ 76 w 77"/>
                <a:gd name="T7" fmla="*/ 25 h 310"/>
                <a:gd name="T8" fmla="*/ 59 w 77"/>
                <a:gd name="T9" fmla="*/ 3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10">
                  <a:moveTo>
                    <a:pt x="59" y="35"/>
                  </a:moveTo>
                  <a:cubicBezTo>
                    <a:pt x="4" y="98"/>
                    <a:pt x="23" y="213"/>
                    <a:pt x="34" y="310"/>
                  </a:cubicBezTo>
                  <a:cubicBezTo>
                    <a:pt x="12" y="244"/>
                    <a:pt x="0" y="104"/>
                    <a:pt x="39" y="41"/>
                  </a:cubicBezTo>
                  <a:cubicBezTo>
                    <a:pt x="41" y="38"/>
                    <a:pt x="77" y="0"/>
                    <a:pt x="76" y="25"/>
                  </a:cubicBezTo>
                  <a:cubicBezTo>
                    <a:pt x="76" y="33"/>
                    <a:pt x="69" y="33"/>
                    <a:pt x="5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3"/>
            <p:cNvSpPr>
              <a:spLocks noEditPoints="1"/>
            </p:cNvSpPr>
            <p:nvPr/>
          </p:nvSpPr>
          <p:spPr bwMode="auto">
            <a:xfrm>
              <a:off x="6280150" y="2005013"/>
              <a:ext cx="90488" cy="93663"/>
            </a:xfrm>
            <a:custGeom>
              <a:avLst/>
              <a:gdLst>
                <a:gd name="T0" fmla="*/ 36 w 138"/>
                <a:gd name="T1" fmla="*/ 1 h 145"/>
                <a:gd name="T2" fmla="*/ 119 w 138"/>
                <a:gd name="T3" fmla="*/ 61 h 145"/>
                <a:gd name="T4" fmla="*/ 129 w 138"/>
                <a:gd name="T5" fmla="*/ 122 h 145"/>
                <a:gd name="T6" fmla="*/ 85 w 138"/>
                <a:gd name="T7" fmla="*/ 144 h 145"/>
                <a:gd name="T8" fmla="*/ 33 w 138"/>
                <a:gd name="T9" fmla="*/ 111 h 145"/>
                <a:gd name="T10" fmla="*/ 7 w 138"/>
                <a:gd name="T11" fmla="*/ 57 h 145"/>
                <a:gd name="T12" fmla="*/ 0 w 138"/>
                <a:gd name="T13" fmla="*/ 39 h 145"/>
                <a:gd name="T14" fmla="*/ 17 w 138"/>
                <a:gd name="T15" fmla="*/ 3 h 145"/>
                <a:gd name="T16" fmla="*/ 36 w 138"/>
                <a:gd name="T17" fmla="*/ 1 h 145"/>
                <a:gd name="T18" fmla="*/ 23 w 138"/>
                <a:gd name="T19" fmla="*/ 23 h 145"/>
                <a:gd name="T20" fmla="*/ 96 w 138"/>
                <a:gd name="T21" fmla="*/ 124 h 145"/>
                <a:gd name="T22" fmla="*/ 23 w 138"/>
                <a:gd name="T23" fmla="*/ 23 h 145"/>
                <a:gd name="T24" fmla="*/ 106 w 138"/>
                <a:gd name="T25" fmla="*/ 111 h 145"/>
                <a:gd name="T26" fmla="*/ 55 w 138"/>
                <a:gd name="T27" fmla="*/ 26 h 145"/>
                <a:gd name="T28" fmla="*/ 106 w 138"/>
                <a:gd name="T29" fmla="*/ 1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45">
                  <a:moveTo>
                    <a:pt x="36" y="1"/>
                  </a:moveTo>
                  <a:cubicBezTo>
                    <a:pt x="71" y="7"/>
                    <a:pt x="102" y="32"/>
                    <a:pt x="119" y="61"/>
                  </a:cubicBezTo>
                  <a:cubicBezTo>
                    <a:pt x="121" y="85"/>
                    <a:pt x="138" y="100"/>
                    <a:pt x="129" y="122"/>
                  </a:cubicBezTo>
                  <a:cubicBezTo>
                    <a:pt x="124" y="136"/>
                    <a:pt x="95" y="145"/>
                    <a:pt x="85" y="144"/>
                  </a:cubicBezTo>
                  <a:cubicBezTo>
                    <a:pt x="72" y="142"/>
                    <a:pt x="46" y="125"/>
                    <a:pt x="33" y="111"/>
                  </a:cubicBezTo>
                  <a:cubicBezTo>
                    <a:pt x="18" y="93"/>
                    <a:pt x="10" y="76"/>
                    <a:pt x="7" y="57"/>
                  </a:cubicBezTo>
                  <a:cubicBezTo>
                    <a:pt x="5" y="49"/>
                    <a:pt x="0" y="43"/>
                    <a:pt x="0" y="39"/>
                  </a:cubicBezTo>
                  <a:cubicBezTo>
                    <a:pt x="0" y="27"/>
                    <a:pt x="9" y="13"/>
                    <a:pt x="17" y="3"/>
                  </a:cubicBezTo>
                  <a:cubicBezTo>
                    <a:pt x="25" y="6"/>
                    <a:pt x="26" y="0"/>
                    <a:pt x="36" y="1"/>
                  </a:cubicBezTo>
                  <a:close/>
                  <a:moveTo>
                    <a:pt x="23" y="23"/>
                  </a:moveTo>
                  <a:cubicBezTo>
                    <a:pt x="9" y="57"/>
                    <a:pt x="52" y="130"/>
                    <a:pt x="96" y="124"/>
                  </a:cubicBezTo>
                  <a:cubicBezTo>
                    <a:pt x="81" y="82"/>
                    <a:pt x="62" y="35"/>
                    <a:pt x="23" y="23"/>
                  </a:cubicBezTo>
                  <a:close/>
                  <a:moveTo>
                    <a:pt x="106" y="111"/>
                  </a:moveTo>
                  <a:cubicBezTo>
                    <a:pt x="112" y="77"/>
                    <a:pt x="86" y="33"/>
                    <a:pt x="55" y="26"/>
                  </a:cubicBezTo>
                  <a:cubicBezTo>
                    <a:pt x="78" y="48"/>
                    <a:pt x="91" y="80"/>
                    <a:pt x="106" y="1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4"/>
            <p:cNvSpPr/>
            <p:nvPr/>
          </p:nvSpPr>
          <p:spPr bwMode="auto">
            <a:xfrm>
              <a:off x="5818188" y="2017713"/>
              <a:ext cx="15875" cy="95250"/>
            </a:xfrm>
            <a:custGeom>
              <a:avLst/>
              <a:gdLst>
                <a:gd name="T0" fmla="*/ 21 w 26"/>
                <a:gd name="T1" fmla="*/ 0 h 146"/>
                <a:gd name="T2" fmla="*/ 25 w 26"/>
                <a:gd name="T3" fmla="*/ 2 h 146"/>
                <a:gd name="T4" fmla="*/ 15 w 26"/>
                <a:gd name="T5" fmla="*/ 75 h 146"/>
                <a:gd name="T6" fmla="*/ 26 w 26"/>
                <a:gd name="T7" fmla="*/ 146 h 146"/>
                <a:gd name="T8" fmla="*/ 21 w 26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6">
                  <a:moveTo>
                    <a:pt x="21" y="0"/>
                  </a:moveTo>
                  <a:cubicBezTo>
                    <a:pt x="23" y="0"/>
                    <a:pt x="24" y="0"/>
                    <a:pt x="25" y="2"/>
                  </a:cubicBezTo>
                  <a:cubicBezTo>
                    <a:pt x="22" y="25"/>
                    <a:pt x="14" y="48"/>
                    <a:pt x="15" y="75"/>
                  </a:cubicBezTo>
                  <a:cubicBezTo>
                    <a:pt x="15" y="102"/>
                    <a:pt x="24" y="121"/>
                    <a:pt x="26" y="146"/>
                  </a:cubicBezTo>
                  <a:cubicBezTo>
                    <a:pt x="0" y="121"/>
                    <a:pt x="0" y="40"/>
                    <a:pt x="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5"/>
            <p:cNvSpPr/>
            <p:nvPr/>
          </p:nvSpPr>
          <p:spPr bwMode="auto">
            <a:xfrm>
              <a:off x="5843588" y="2068513"/>
              <a:ext cx="7938" cy="44450"/>
            </a:xfrm>
            <a:custGeom>
              <a:avLst/>
              <a:gdLst>
                <a:gd name="T0" fmla="*/ 3 w 13"/>
                <a:gd name="T1" fmla="*/ 0 h 70"/>
                <a:gd name="T2" fmla="*/ 6 w 13"/>
                <a:gd name="T3" fmla="*/ 2 h 70"/>
                <a:gd name="T4" fmla="*/ 13 w 13"/>
                <a:gd name="T5" fmla="*/ 70 h 70"/>
                <a:gd name="T6" fmla="*/ 3 w 13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70">
                  <a:moveTo>
                    <a:pt x="3" y="0"/>
                  </a:moveTo>
                  <a:cubicBezTo>
                    <a:pt x="5" y="0"/>
                    <a:pt x="6" y="0"/>
                    <a:pt x="6" y="2"/>
                  </a:cubicBezTo>
                  <a:cubicBezTo>
                    <a:pt x="11" y="20"/>
                    <a:pt x="12" y="49"/>
                    <a:pt x="13" y="70"/>
                  </a:cubicBezTo>
                  <a:cubicBezTo>
                    <a:pt x="0" y="56"/>
                    <a:pt x="0" y="23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6"/>
            <p:cNvSpPr/>
            <p:nvPr/>
          </p:nvSpPr>
          <p:spPr bwMode="auto">
            <a:xfrm>
              <a:off x="5902325" y="2300288"/>
              <a:ext cx="88900" cy="77788"/>
            </a:xfrm>
            <a:custGeom>
              <a:avLst/>
              <a:gdLst>
                <a:gd name="T0" fmla="*/ 0 w 138"/>
                <a:gd name="T1" fmla="*/ 0 h 119"/>
                <a:gd name="T2" fmla="*/ 9 w 138"/>
                <a:gd name="T3" fmla="*/ 3 h 119"/>
                <a:gd name="T4" fmla="*/ 102 w 138"/>
                <a:gd name="T5" fmla="*/ 94 h 119"/>
                <a:gd name="T6" fmla="*/ 138 w 138"/>
                <a:gd name="T7" fmla="*/ 119 h 119"/>
                <a:gd name="T8" fmla="*/ 27 w 138"/>
                <a:gd name="T9" fmla="*/ 38 h 119"/>
                <a:gd name="T10" fmla="*/ 0 w 138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19">
                  <a:moveTo>
                    <a:pt x="0" y="0"/>
                  </a:moveTo>
                  <a:cubicBezTo>
                    <a:pt x="4" y="0"/>
                    <a:pt x="3" y="4"/>
                    <a:pt x="9" y="3"/>
                  </a:cubicBezTo>
                  <a:cubicBezTo>
                    <a:pt x="36" y="37"/>
                    <a:pt x="65" y="69"/>
                    <a:pt x="102" y="94"/>
                  </a:cubicBezTo>
                  <a:cubicBezTo>
                    <a:pt x="114" y="103"/>
                    <a:pt x="129" y="106"/>
                    <a:pt x="138" y="119"/>
                  </a:cubicBezTo>
                  <a:cubicBezTo>
                    <a:pt x="91" y="109"/>
                    <a:pt x="62" y="66"/>
                    <a:pt x="27" y="38"/>
                  </a:cubicBezTo>
                  <a:cubicBezTo>
                    <a:pt x="21" y="22"/>
                    <a:pt x="6" y="1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7"/>
            <p:cNvSpPr/>
            <p:nvPr/>
          </p:nvSpPr>
          <p:spPr bwMode="auto">
            <a:xfrm>
              <a:off x="6038850" y="2401888"/>
              <a:ext cx="249238" cy="77788"/>
            </a:xfrm>
            <a:custGeom>
              <a:avLst/>
              <a:gdLst>
                <a:gd name="T0" fmla="*/ 0 w 386"/>
                <a:gd name="T1" fmla="*/ 2 h 119"/>
                <a:gd name="T2" fmla="*/ 4 w 386"/>
                <a:gd name="T3" fmla="*/ 0 h 119"/>
                <a:gd name="T4" fmla="*/ 311 w 386"/>
                <a:gd name="T5" fmla="*/ 97 h 119"/>
                <a:gd name="T6" fmla="*/ 386 w 386"/>
                <a:gd name="T7" fmla="*/ 103 h 119"/>
                <a:gd name="T8" fmla="*/ 0 w 386"/>
                <a:gd name="T9" fmla="*/ 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119">
                  <a:moveTo>
                    <a:pt x="0" y="2"/>
                  </a:moveTo>
                  <a:cubicBezTo>
                    <a:pt x="0" y="0"/>
                    <a:pt x="2" y="1"/>
                    <a:pt x="4" y="0"/>
                  </a:cubicBezTo>
                  <a:cubicBezTo>
                    <a:pt x="94" y="43"/>
                    <a:pt x="186" y="92"/>
                    <a:pt x="311" y="97"/>
                  </a:cubicBezTo>
                  <a:cubicBezTo>
                    <a:pt x="336" y="98"/>
                    <a:pt x="366" y="89"/>
                    <a:pt x="386" y="103"/>
                  </a:cubicBezTo>
                  <a:cubicBezTo>
                    <a:pt x="241" y="119"/>
                    <a:pt x="100" y="63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8"/>
            <p:cNvSpPr/>
            <p:nvPr/>
          </p:nvSpPr>
          <p:spPr bwMode="auto">
            <a:xfrm>
              <a:off x="6097588" y="2405063"/>
              <a:ext cx="133350" cy="39688"/>
            </a:xfrm>
            <a:custGeom>
              <a:avLst/>
              <a:gdLst>
                <a:gd name="T0" fmla="*/ 208 w 208"/>
                <a:gd name="T1" fmla="*/ 51 h 62"/>
                <a:gd name="T2" fmla="*/ 154 w 208"/>
                <a:gd name="T3" fmla="*/ 49 h 62"/>
                <a:gd name="T4" fmla="*/ 0 w 208"/>
                <a:gd name="T5" fmla="*/ 0 h 62"/>
                <a:gd name="T6" fmla="*/ 65 w 208"/>
                <a:gd name="T7" fmla="*/ 23 h 62"/>
                <a:gd name="T8" fmla="*/ 181 w 208"/>
                <a:gd name="T9" fmla="*/ 46 h 62"/>
                <a:gd name="T10" fmla="*/ 208 w 208"/>
                <a:gd name="T11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62">
                  <a:moveTo>
                    <a:pt x="208" y="51"/>
                  </a:moveTo>
                  <a:cubicBezTo>
                    <a:pt x="192" y="62"/>
                    <a:pt x="171" y="53"/>
                    <a:pt x="154" y="49"/>
                  </a:cubicBezTo>
                  <a:cubicBezTo>
                    <a:pt x="99" y="39"/>
                    <a:pt x="40" y="25"/>
                    <a:pt x="0" y="0"/>
                  </a:cubicBezTo>
                  <a:cubicBezTo>
                    <a:pt x="23" y="1"/>
                    <a:pt x="43" y="16"/>
                    <a:pt x="65" y="23"/>
                  </a:cubicBezTo>
                  <a:cubicBezTo>
                    <a:pt x="96" y="32"/>
                    <a:pt x="140" y="43"/>
                    <a:pt x="181" y="46"/>
                  </a:cubicBezTo>
                  <a:cubicBezTo>
                    <a:pt x="189" y="47"/>
                    <a:pt x="201" y="42"/>
                    <a:pt x="208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09"/>
            <p:cNvSpPr>
              <a:spLocks noEditPoints="1"/>
            </p:cNvSpPr>
            <p:nvPr/>
          </p:nvSpPr>
          <p:spPr bwMode="auto">
            <a:xfrm>
              <a:off x="5734050" y="1673225"/>
              <a:ext cx="896938" cy="857250"/>
            </a:xfrm>
            <a:custGeom>
              <a:avLst/>
              <a:gdLst>
                <a:gd name="T0" fmla="*/ 371 w 1387"/>
                <a:gd name="T1" fmla="*/ 189 h 1326"/>
                <a:gd name="T2" fmla="*/ 461 w 1387"/>
                <a:gd name="T3" fmla="*/ 68 h 1326"/>
                <a:gd name="T4" fmla="*/ 665 w 1387"/>
                <a:gd name="T5" fmla="*/ 3 h 1326"/>
                <a:gd name="T6" fmla="*/ 877 w 1387"/>
                <a:gd name="T7" fmla="*/ 80 h 1326"/>
                <a:gd name="T8" fmla="*/ 1190 w 1387"/>
                <a:gd name="T9" fmla="*/ 329 h 1326"/>
                <a:gd name="T10" fmla="*/ 1372 w 1387"/>
                <a:gd name="T11" fmla="*/ 699 h 1326"/>
                <a:gd name="T12" fmla="*/ 1362 w 1387"/>
                <a:gd name="T13" fmla="*/ 1003 h 1326"/>
                <a:gd name="T14" fmla="*/ 1176 w 1387"/>
                <a:gd name="T15" fmla="*/ 1219 h 1326"/>
                <a:gd name="T16" fmla="*/ 517 w 1387"/>
                <a:gd name="T17" fmla="*/ 1262 h 1326"/>
                <a:gd name="T18" fmla="*/ 364 w 1387"/>
                <a:gd name="T19" fmla="*/ 1179 h 1326"/>
                <a:gd name="T20" fmla="*/ 169 w 1387"/>
                <a:gd name="T21" fmla="*/ 1033 h 1326"/>
                <a:gd name="T22" fmla="*/ 7 w 1387"/>
                <a:gd name="T23" fmla="*/ 742 h 1326"/>
                <a:gd name="T24" fmla="*/ 62 w 1387"/>
                <a:gd name="T25" fmla="*/ 460 h 1326"/>
                <a:gd name="T26" fmla="*/ 1231 w 1387"/>
                <a:gd name="T27" fmla="*/ 1142 h 1326"/>
                <a:gd name="T28" fmla="*/ 1317 w 1387"/>
                <a:gd name="T29" fmla="*/ 1069 h 1326"/>
                <a:gd name="T30" fmla="*/ 1371 w 1387"/>
                <a:gd name="T31" fmla="*/ 828 h 1326"/>
                <a:gd name="T32" fmla="*/ 1337 w 1387"/>
                <a:gd name="T33" fmla="*/ 631 h 1326"/>
                <a:gd name="T34" fmla="*/ 1130 w 1387"/>
                <a:gd name="T35" fmla="*/ 282 h 1326"/>
                <a:gd name="T36" fmla="*/ 952 w 1387"/>
                <a:gd name="T37" fmla="*/ 134 h 1326"/>
                <a:gd name="T38" fmla="*/ 783 w 1387"/>
                <a:gd name="T39" fmla="*/ 51 h 1326"/>
                <a:gd name="T40" fmla="*/ 607 w 1387"/>
                <a:gd name="T41" fmla="*/ 18 h 1326"/>
                <a:gd name="T42" fmla="*/ 354 w 1387"/>
                <a:gd name="T43" fmla="*/ 319 h 1326"/>
                <a:gd name="T44" fmla="*/ 539 w 1387"/>
                <a:gd name="T45" fmla="*/ 882 h 1326"/>
                <a:gd name="T46" fmla="*/ 652 w 1387"/>
                <a:gd name="T47" fmla="*/ 998 h 1326"/>
                <a:gd name="T48" fmla="*/ 331 w 1387"/>
                <a:gd name="T49" fmla="*/ 334 h 1326"/>
                <a:gd name="T50" fmla="*/ 331 w 1387"/>
                <a:gd name="T51" fmla="*/ 334 h 1326"/>
                <a:gd name="T52" fmla="*/ 760 w 1387"/>
                <a:gd name="T53" fmla="*/ 1139 h 1326"/>
                <a:gd name="T54" fmla="*/ 550 w 1387"/>
                <a:gd name="T55" fmla="*/ 971 h 1326"/>
                <a:gd name="T56" fmla="*/ 409 w 1387"/>
                <a:gd name="T57" fmla="*/ 767 h 1326"/>
                <a:gd name="T58" fmla="*/ 353 w 1387"/>
                <a:gd name="T59" fmla="*/ 623 h 1326"/>
                <a:gd name="T60" fmla="*/ 343 w 1387"/>
                <a:gd name="T61" fmla="*/ 569 h 1326"/>
                <a:gd name="T62" fmla="*/ 39 w 1387"/>
                <a:gd name="T63" fmla="*/ 626 h 1326"/>
                <a:gd name="T64" fmla="*/ 218 w 1387"/>
                <a:gd name="T65" fmla="*/ 1004 h 1326"/>
                <a:gd name="T66" fmla="*/ 278 w 1387"/>
                <a:gd name="T67" fmla="*/ 1063 h 1326"/>
                <a:gd name="T68" fmla="*/ 376 w 1387"/>
                <a:gd name="T69" fmla="*/ 1136 h 1326"/>
                <a:gd name="T70" fmla="*/ 549 w 1387"/>
                <a:gd name="T71" fmla="*/ 1220 h 1326"/>
                <a:gd name="T72" fmla="*/ 662 w 1387"/>
                <a:gd name="T73" fmla="*/ 1262 h 1326"/>
                <a:gd name="T74" fmla="*/ 813 w 1387"/>
                <a:gd name="T75" fmla="*/ 1278 h 1326"/>
                <a:gd name="T76" fmla="*/ 1044 w 1387"/>
                <a:gd name="T77" fmla="*/ 1244 h 1326"/>
                <a:gd name="T78" fmla="*/ 336 w 1387"/>
                <a:gd name="T79" fmla="*/ 467 h 1326"/>
                <a:gd name="T80" fmla="*/ 341 w 1387"/>
                <a:gd name="T81" fmla="*/ 501 h 1326"/>
                <a:gd name="T82" fmla="*/ 413 w 1387"/>
                <a:gd name="T83" fmla="*/ 745 h 1326"/>
                <a:gd name="T84" fmla="*/ 781 w 1387"/>
                <a:gd name="T85" fmla="*/ 1137 h 1326"/>
                <a:gd name="T86" fmla="*/ 1014 w 1387"/>
                <a:gd name="T87" fmla="*/ 1185 h 1326"/>
                <a:gd name="T88" fmla="*/ 575 w 1387"/>
                <a:gd name="T89" fmla="*/ 941 h 1326"/>
                <a:gd name="T90" fmla="*/ 340 w 1387"/>
                <a:gd name="T91" fmla="*/ 478 h 1326"/>
                <a:gd name="T92" fmla="*/ 37 w 1387"/>
                <a:gd name="T93" fmla="*/ 540 h 1326"/>
                <a:gd name="T94" fmla="*/ 16 w 1387"/>
                <a:gd name="T95" fmla="*/ 679 h 1326"/>
                <a:gd name="T96" fmla="*/ 99 w 1387"/>
                <a:gd name="T97" fmla="*/ 920 h 1326"/>
                <a:gd name="T98" fmla="*/ 129 w 1387"/>
                <a:gd name="T99" fmla="*/ 963 h 1326"/>
                <a:gd name="T100" fmla="*/ 333 w 1387"/>
                <a:gd name="T101" fmla="*/ 1147 h 1326"/>
                <a:gd name="T102" fmla="*/ 587 w 1387"/>
                <a:gd name="T103" fmla="*/ 1270 h 1326"/>
                <a:gd name="T104" fmla="*/ 1135 w 1387"/>
                <a:gd name="T105" fmla="*/ 1229 h 1326"/>
                <a:gd name="T106" fmla="*/ 1125 w 1387"/>
                <a:gd name="T107" fmla="*/ 1230 h 1326"/>
                <a:gd name="T108" fmla="*/ 897 w 1387"/>
                <a:gd name="T109" fmla="*/ 1292 h 1326"/>
                <a:gd name="T110" fmla="*/ 532 w 1387"/>
                <a:gd name="T111" fmla="*/ 1230 h 1326"/>
                <a:gd name="T112" fmla="*/ 129 w 1387"/>
                <a:gd name="T113" fmla="*/ 938 h 1326"/>
                <a:gd name="T114" fmla="*/ 56 w 1387"/>
                <a:gd name="T115" fmla="*/ 804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87" h="1326">
                  <a:moveTo>
                    <a:pt x="318" y="312"/>
                  </a:moveTo>
                  <a:cubicBezTo>
                    <a:pt x="330" y="283"/>
                    <a:pt x="333" y="253"/>
                    <a:pt x="346" y="226"/>
                  </a:cubicBezTo>
                  <a:cubicBezTo>
                    <a:pt x="353" y="212"/>
                    <a:pt x="365" y="202"/>
                    <a:pt x="371" y="189"/>
                  </a:cubicBezTo>
                  <a:cubicBezTo>
                    <a:pt x="375" y="182"/>
                    <a:pt x="375" y="174"/>
                    <a:pt x="379" y="166"/>
                  </a:cubicBezTo>
                  <a:cubicBezTo>
                    <a:pt x="394" y="139"/>
                    <a:pt x="413" y="109"/>
                    <a:pt x="433" y="90"/>
                  </a:cubicBezTo>
                  <a:cubicBezTo>
                    <a:pt x="440" y="82"/>
                    <a:pt x="452" y="76"/>
                    <a:pt x="461" y="68"/>
                  </a:cubicBezTo>
                  <a:cubicBezTo>
                    <a:pt x="481" y="50"/>
                    <a:pt x="506" y="28"/>
                    <a:pt x="534" y="17"/>
                  </a:cubicBezTo>
                  <a:cubicBezTo>
                    <a:pt x="554" y="8"/>
                    <a:pt x="592" y="2"/>
                    <a:pt x="615" y="2"/>
                  </a:cubicBezTo>
                  <a:cubicBezTo>
                    <a:pt x="632" y="1"/>
                    <a:pt x="650" y="0"/>
                    <a:pt x="665" y="3"/>
                  </a:cubicBezTo>
                  <a:cubicBezTo>
                    <a:pt x="677" y="6"/>
                    <a:pt x="689" y="14"/>
                    <a:pt x="701" y="17"/>
                  </a:cubicBezTo>
                  <a:cubicBezTo>
                    <a:pt x="729" y="22"/>
                    <a:pt x="756" y="27"/>
                    <a:pt x="781" y="36"/>
                  </a:cubicBezTo>
                  <a:cubicBezTo>
                    <a:pt x="814" y="49"/>
                    <a:pt x="846" y="65"/>
                    <a:pt x="877" y="80"/>
                  </a:cubicBezTo>
                  <a:cubicBezTo>
                    <a:pt x="894" y="87"/>
                    <a:pt x="906" y="96"/>
                    <a:pt x="927" y="101"/>
                  </a:cubicBezTo>
                  <a:cubicBezTo>
                    <a:pt x="970" y="128"/>
                    <a:pt x="1012" y="157"/>
                    <a:pt x="1053" y="188"/>
                  </a:cubicBezTo>
                  <a:cubicBezTo>
                    <a:pt x="1104" y="225"/>
                    <a:pt x="1148" y="280"/>
                    <a:pt x="1190" y="329"/>
                  </a:cubicBezTo>
                  <a:cubicBezTo>
                    <a:pt x="1209" y="351"/>
                    <a:pt x="1226" y="375"/>
                    <a:pt x="1243" y="398"/>
                  </a:cubicBezTo>
                  <a:cubicBezTo>
                    <a:pt x="1260" y="423"/>
                    <a:pt x="1274" y="448"/>
                    <a:pt x="1293" y="472"/>
                  </a:cubicBezTo>
                  <a:cubicBezTo>
                    <a:pt x="1315" y="545"/>
                    <a:pt x="1357" y="617"/>
                    <a:pt x="1372" y="699"/>
                  </a:cubicBezTo>
                  <a:cubicBezTo>
                    <a:pt x="1381" y="744"/>
                    <a:pt x="1387" y="786"/>
                    <a:pt x="1386" y="832"/>
                  </a:cubicBezTo>
                  <a:cubicBezTo>
                    <a:pt x="1384" y="873"/>
                    <a:pt x="1381" y="913"/>
                    <a:pt x="1372" y="955"/>
                  </a:cubicBezTo>
                  <a:cubicBezTo>
                    <a:pt x="1369" y="970"/>
                    <a:pt x="1362" y="987"/>
                    <a:pt x="1362" y="1003"/>
                  </a:cubicBezTo>
                  <a:cubicBezTo>
                    <a:pt x="1345" y="1066"/>
                    <a:pt x="1307" y="1121"/>
                    <a:pt x="1246" y="1151"/>
                  </a:cubicBezTo>
                  <a:cubicBezTo>
                    <a:pt x="1237" y="1164"/>
                    <a:pt x="1220" y="1170"/>
                    <a:pt x="1203" y="1176"/>
                  </a:cubicBezTo>
                  <a:cubicBezTo>
                    <a:pt x="1195" y="1190"/>
                    <a:pt x="1183" y="1202"/>
                    <a:pt x="1176" y="1219"/>
                  </a:cubicBezTo>
                  <a:cubicBezTo>
                    <a:pt x="1090" y="1298"/>
                    <a:pt x="931" y="1326"/>
                    <a:pt x="793" y="1322"/>
                  </a:cubicBezTo>
                  <a:cubicBezTo>
                    <a:pt x="746" y="1320"/>
                    <a:pt x="697" y="1308"/>
                    <a:pt x="648" y="1298"/>
                  </a:cubicBezTo>
                  <a:cubicBezTo>
                    <a:pt x="602" y="1289"/>
                    <a:pt x="556" y="1278"/>
                    <a:pt x="517" y="1262"/>
                  </a:cubicBezTo>
                  <a:cubicBezTo>
                    <a:pt x="512" y="1260"/>
                    <a:pt x="507" y="1254"/>
                    <a:pt x="501" y="1252"/>
                  </a:cubicBezTo>
                  <a:cubicBezTo>
                    <a:pt x="464" y="1237"/>
                    <a:pt x="431" y="1221"/>
                    <a:pt x="398" y="1202"/>
                  </a:cubicBezTo>
                  <a:cubicBezTo>
                    <a:pt x="386" y="1195"/>
                    <a:pt x="376" y="1186"/>
                    <a:pt x="364" y="1179"/>
                  </a:cubicBezTo>
                  <a:cubicBezTo>
                    <a:pt x="354" y="1172"/>
                    <a:pt x="341" y="1169"/>
                    <a:pt x="331" y="1162"/>
                  </a:cubicBezTo>
                  <a:cubicBezTo>
                    <a:pt x="285" y="1130"/>
                    <a:pt x="236" y="1093"/>
                    <a:pt x="193" y="1056"/>
                  </a:cubicBezTo>
                  <a:cubicBezTo>
                    <a:pt x="185" y="1048"/>
                    <a:pt x="176" y="1041"/>
                    <a:pt x="169" y="1033"/>
                  </a:cubicBezTo>
                  <a:cubicBezTo>
                    <a:pt x="157" y="1020"/>
                    <a:pt x="146" y="1010"/>
                    <a:pt x="134" y="995"/>
                  </a:cubicBezTo>
                  <a:cubicBezTo>
                    <a:pt x="82" y="930"/>
                    <a:pt x="33" y="849"/>
                    <a:pt x="14" y="755"/>
                  </a:cubicBezTo>
                  <a:cubicBezTo>
                    <a:pt x="13" y="750"/>
                    <a:pt x="10" y="746"/>
                    <a:pt x="7" y="742"/>
                  </a:cubicBezTo>
                  <a:cubicBezTo>
                    <a:pt x="1" y="693"/>
                    <a:pt x="0" y="651"/>
                    <a:pt x="6" y="604"/>
                  </a:cubicBezTo>
                  <a:cubicBezTo>
                    <a:pt x="11" y="562"/>
                    <a:pt x="19" y="526"/>
                    <a:pt x="39" y="491"/>
                  </a:cubicBezTo>
                  <a:cubicBezTo>
                    <a:pt x="45" y="481"/>
                    <a:pt x="55" y="471"/>
                    <a:pt x="62" y="460"/>
                  </a:cubicBezTo>
                  <a:cubicBezTo>
                    <a:pt x="97" y="404"/>
                    <a:pt x="153" y="366"/>
                    <a:pt x="210" y="334"/>
                  </a:cubicBezTo>
                  <a:cubicBezTo>
                    <a:pt x="252" y="325"/>
                    <a:pt x="273" y="315"/>
                    <a:pt x="318" y="312"/>
                  </a:cubicBezTo>
                  <a:close/>
                  <a:moveTo>
                    <a:pt x="1231" y="1142"/>
                  </a:moveTo>
                  <a:cubicBezTo>
                    <a:pt x="1255" y="1130"/>
                    <a:pt x="1278" y="1120"/>
                    <a:pt x="1291" y="1104"/>
                  </a:cubicBezTo>
                  <a:cubicBezTo>
                    <a:pt x="1295" y="1099"/>
                    <a:pt x="1296" y="1090"/>
                    <a:pt x="1299" y="1086"/>
                  </a:cubicBezTo>
                  <a:cubicBezTo>
                    <a:pt x="1304" y="1080"/>
                    <a:pt x="1312" y="1077"/>
                    <a:pt x="1317" y="1069"/>
                  </a:cubicBezTo>
                  <a:cubicBezTo>
                    <a:pt x="1333" y="1048"/>
                    <a:pt x="1344" y="1018"/>
                    <a:pt x="1349" y="995"/>
                  </a:cubicBezTo>
                  <a:cubicBezTo>
                    <a:pt x="1352" y="983"/>
                    <a:pt x="1350" y="970"/>
                    <a:pt x="1352" y="958"/>
                  </a:cubicBezTo>
                  <a:cubicBezTo>
                    <a:pt x="1361" y="913"/>
                    <a:pt x="1370" y="872"/>
                    <a:pt x="1371" y="828"/>
                  </a:cubicBezTo>
                  <a:cubicBezTo>
                    <a:pt x="1371" y="780"/>
                    <a:pt x="1368" y="733"/>
                    <a:pt x="1356" y="687"/>
                  </a:cubicBezTo>
                  <a:cubicBezTo>
                    <a:pt x="1353" y="679"/>
                    <a:pt x="1350" y="670"/>
                    <a:pt x="1347" y="661"/>
                  </a:cubicBezTo>
                  <a:cubicBezTo>
                    <a:pt x="1345" y="651"/>
                    <a:pt x="1341" y="641"/>
                    <a:pt x="1337" y="631"/>
                  </a:cubicBezTo>
                  <a:cubicBezTo>
                    <a:pt x="1316" y="575"/>
                    <a:pt x="1293" y="503"/>
                    <a:pt x="1261" y="455"/>
                  </a:cubicBezTo>
                  <a:cubicBezTo>
                    <a:pt x="1242" y="425"/>
                    <a:pt x="1223" y="400"/>
                    <a:pt x="1203" y="372"/>
                  </a:cubicBezTo>
                  <a:cubicBezTo>
                    <a:pt x="1180" y="341"/>
                    <a:pt x="1155" y="309"/>
                    <a:pt x="1130" y="282"/>
                  </a:cubicBezTo>
                  <a:cubicBezTo>
                    <a:pt x="1103" y="254"/>
                    <a:pt x="1077" y="225"/>
                    <a:pt x="1047" y="203"/>
                  </a:cubicBezTo>
                  <a:cubicBezTo>
                    <a:pt x="1023" y="185"/>
                    <a:pt x="999" y="168"/>
                    <a:pt x="975" y="153"/>
                  </a:cubicBezTo>
                  <a:cubicBezTo>
                    <a:pt x="967" y="147"/>
                    <a:pt x="960" y="140"/>
                    <a:pt x="952" y="134"/>
                  </a:cubicBezTo>
                  <a:cubicBezTo>
                    <a:pt x="922" y="114"/>
                    <a:pt x="876" y="94"/>
                    <a:pt x="843" y="80"/>
                  </a:cubicBezTo>
                  <a:cubicBezTo>
                    <a:pt x="830" y="74"/>
                    <a:pt x="815" y="71"/>
                    <a:pt x="803" y="65"/>
                  </a:cubicBezTo>
                  <a:cubicBezTo>
                    <a:pt x="795" y="61"/>
                    <a:pt x="790" y="55"/>
                    <a:pt x="783" y="51"/>
                  </a:cubicBezTo>
                  <a:cubicBezTo>
                    <a:pt x="751" y="37"/>
                    <a:pt x="715" y="34"/>
                    <a:pt x="685" y="27"/>
                  </a:cubicBezTo>
                  <a:cubicBezTo>
                    <a:pt x="679" y="25"/>
                    <a:pt x="674" y="21"/>
                    <a:pt x="668" y="20"/>
                  </a:cubicBezTo>
                  <a:cubicBezTo>
                    <a:pt x="651" y="16"/>
                    <a:pt x="626" y="17"/>
                    <a:pt x="607" y="18"/>
                  </a:cubicBezTo>
                  <a:cubicBezTo>
                    <a:pt x="568" y="21"/>
                    <a:pt x="535" y="34"/>
                    <a:pt x="507" y="51"/>
                  </a:cubicBezTo>
                  <a:cubicBezTo>
                    <a:pt x="440" y="95"/>
                    <a:pt x="392" y="157"/>
                    <a:pt x="364" y="237"/>
                  </a:cubicBezTo>
                  <a:cubicBezTo>
                    <a:pt x="357" y="261"/>
                    <a:pt x="357" y="291"/>
                    <a:pt x="354" y="319"/>
                  </a:cubicBezTo>
                  <a:cubicBezTo>
                    <a:pt x="347" y="397"/>
                    <a:pt x="354" y="463"/>
                    <a:pt x="373" y="543"/>
                  </a:cubicBezTo>
                  <a:cubicBezTo>
                    <a:pt x="393" y="631"/>
                    <a:pt x="431" y="715"/>
                    <a:pt x="472" y="779"/>
                  </a:cubicBezTo>
                  <a:cubicBezTo>
                    <a:pt x="496" y="815"/>
                    <a:pt x="515" y="851"/>
                    <a:pt x="539" y="882"/>
                  </a:cubicBezTo>
                  <a:cubicBezTo>
                    <a:pt x="545" y="890"/>
                    <a:pt x="555" y="897"/>
                    <a:pt x="562" y="907"/>
                  </a:cubicBezTo>
                  <a:cubicBezTo>
                    <a:pt x="579" y="928"/>
                    <a:pt x="591" y="936"/>
                    <a:pt x="607" y="953"/>
                  </a:cubicBezTo>
                  <a:cubicBezTo>
                    <a:pt x="622" y="969"/>
                    <a:pt x="634" y="985"/>
                    <a:pt x="652" y="998"/>
                  </a:cubicBezTo>
                  <a:cubicBezTo>
                    <a:pt x="669" y="1011"/>
                    <a:pt x="686" y="1024"/>
                    <a:pt x="700" y="1041"/>
                  </a:cubicBezTo>
                  <a:cubicBezTo>
                    <a:pt x="819" y="1129"/>
                    <a:pt x="1056" y="1234"/>
                    <a:pt x="1231" y="1142"/>
                  </a:cubicBezTo>
                  <a:close/>
                  <a:moveTo>
                    <a:pt x="331" y="334"/>
                  </a:moveTo>
                  <a:cubicBezTo>
                    <a:pt x="326" y="371"/>
                    <a:pt x="328" y="416"/>
                    <a:pt x="336" y="450"/>
                  </a:cubicBezTo>
                  <a:cubicBezTo>
                    <a:pt x="333" y="409"/>
                    <a:pt x="334" y="357"/>
                    <a:pt x="340" y="314"/>
                  </a:cubicBezTo>
                  <a:cubicBezTo>
                    <a:pt x="331" y="317"/>
                    <a:pt x="332" y="327"/>
                    <a:pt x="331" y="334"/>
                  </a:cubicBezTo>
                  <a:close/>
                  <a:moveTo>
                    <a:pt x="1062" y="1212"/>
                  </a:moveTo>
                  <a:cubicBezTo>
                    <a:pt x="967" y="1226"/>
                    <a:pt x="888" y="1197"/>
                    <a:pt x="813" y="1167"/>
                  </a:cubicBezTo>
                  <a:cubicBezTo>
                    <a:pt x="793" y="1160"/>
                    <a:pt x="777" y="1148"/>
                    <a:pt x="760" y="1139"/>
                  </a:cubicBezTo>
                  <a:cubicBezTo>
                    <a:pt x="739" y="1128"/>
                    <a:pt x="716" y="1120"/>
                    <a:pt x="698" y="1107"/>
                  </a:cubicBezTo>
                  <a:cubicBezTo>
                    <a:pt x="672" y="1089"/>
                    <a:pt x="647" y="1065"/>
                    <a:pt x="622" y="1043"/>
                  </a:cubicBezTo>
                  <a:cubicBezTo>
                    <a:pt x="597" y="1020"/>
                    <a:pt x="572" y="996"/>
                    <a:pt x="550" y="971"/>
                  </a:cubicBezTo>
                  <a:cubicBezTo>
                    <a:pt x="505" y="921"/>
                    <a:pt x="468" y="861"/>
                    <a:pt x="431" y="805"/>
                  </a:cubicBezTo>
                  <a:cubicBezTo>
                    <a:pt x="425" y="797"/>
                    <a:pt x="415" y="791"/>
                    <a:pt x="411" y="782"/>
                  </a:cubicBezTo>
                  <a:cubicBezTo>
                    <a:pt x="409" y="778"/>
                    <a:pt x="411" y="771"/>
                    <a:pt x="409" y="767"/>
                  </a:cubicBezTo>
                  <a:cubicBezTo>
                    <a:pt x="407" y="762"/>
                    <a:pt x="402" y="757"/>
                    <a:pt x="399" y="752"/>
                  </a:cubicBezTo>
                  <a:cubicBezTo>
                    <a:pt x="386" y="722"/>
                    <a:pt x="375" y="688"/>
                    <a:pt x="366" y="656"/>
                  </a:cubicBezTo>
                  <a:cubicBezTo>
                    <a:pt x="362" y="643"/>
                    <a:pt x="355" y="634"/>
                    <a:pt x="353" y="623"/>
                  </a:cubicBezTo>
                  <a:cubicBezTo>
                    <a:pt x="352" y="617"/>
                    <a:pt x="354" y="609"/>
                    <a:pt x="353" y="603"/>
                  </a:cubicBezTo>
                  <a:cubicBezTo>
                    <a:pt x="351" y="596"/>
                    <a:pt x="345" y="590"/>
                    <a:pt x="343" y="583"/>
                  </a:cubicBezTo>
                  <a:cubicBezTo>
                    <a:pt x="342" y="579"/>
                    <a:pt x="344" y="574"/>
                    <a:pt x="343" y="569"/>
                  </a:cubicBezTo>
                  <a:cubicBezTo>
                    <a:pt x="323" y="496"/>
                    <a:pt x="309" y="408"/>
                    <a:pt x="316" y="330"/>
                  </a:cubicBezTo>
                  <a:cubicBezTo>
                    <a:pt x="205" y="336"/>
                    <a:pt x="115" y="401"/>
                    <a:pt x="62" y="485"/>
                  </a:cubicBezTo>
                  <a:cubicBezTo>
                    <a:pt x="58" y="530"/>
                    <a:pt x="38" y="582"/>
                    <a:pt x="39" y="626"/>
                  </a:cubicBezTo>
                  <a:cubicBezTo>
                    <a:pt x="39" y="659"/>
                    <a:pt x="45" y="699"/>
                    <a:pt x="47" y="719"/>
                  </a:cubicBezTo>
                  <a:cubicBezTo>
                    <a:pt x="55" y="778"/>
                    <a:pt x="82" y="831"/>
                    <a:pt x="104" y="880"/>
                  </a:cubicBezTo>
                  <a:cubicBezTo>
                    <a:pt x="134" y="930"/>
                    <a:pt x="179" y="966"/>
                    <a:pt x="218" y="1004"/>
                  </a:cubicBezTo>
                  <a:cubicBezTo>
                    <a:pt x="225" y="1011"/>
                    <a:pt x="229" y="1020"/>
                    <a:pt x="235" y="1026"/>
                  </a:cubicBezTo>
                  <a:cubicBezTo>
                    <a:pt x="242" y="1033"/>
                    <a:pt x="250" y="1037"/>
                    <a:pt x="257" y="1044"/>
                  </a:cubicBezTo>
                  <a:cubicBezTo>
                    <a:pt x="263" y="1051"/>
                    <a:pt x="268" y="1061"/>
                    <a:pt x="278" y="1063"/>
                  </a:cubicBezTo>
                  <a:cubicBezTo>
                    <a:pt x="279" y="1070"/>
                    <a:pt x="287" y="1070"/>
                    <a:pt x="288" y="1078"/>
                  </a:cubicBezTo>
                  <a:cubicBezTo>
                    <a:pt x="306" y="1091"/>
                    <a:pt x="325" y="1101"/>
                    <a:pt x="345" y="1114"/>
                  </a:cubicBezTo>
                  <a:cubicBezTo>
                    <a:pt x="355" y="1121"/>
                    <a:pt x="365" y="1129"/>
                    <a:pt x="376" y="1136"/>
                  </a:cubicBezTo>
                  <a:cubicBezTo>
                    <a:pt x="387" y="1142"/>
                    <a:pt x="401" y="1146"/>
                    <a:pt x="413" y="1152"/>
                  </a:cubicBezTo>
                  <a:cubicBezTo>
                    <a:pt x="436" y="1164"/>
                    <a:pt x="455" y="1179"/>
                    <a:pt x="477" y="1192"/>
                  </a:cubicBezTo>
                  <a:cubicBezTo>
                    <a:pt x="502" y="1207"/>
                    <a:pt x="523" y="1210"/>
                    <a:pt x="549" y="1220"/>
                  </a:cubicBezTo>
                  <a:cubicBezTo>
                    <a:pt x="565" y="1227"/>
                    <a:pt x="580" y="1238"/>
                    <a:pt x="595" y="1242"/>
                  </a:cubicBezTo>
                  <a:cubicBezTo>
                    <a:pt x="601" y="1244"/>
                    <a:pt x="609" y="1242"/>
                    <a:pt x="615" y="1244"/>
                  </a:cubicBezTo>
                  <a:cubicBezTo>
                    <a:pt x="632" y="1248"/>
                    <a:pt x="645" y="1258"/>
                    <a:pt x="662" y="1262"/>
                  </a:cubicBezTo>
                  <a:cubicBezTo>
                    <a:pt x="678" y="1266"/>
                    <a:pt x="704" y="1269"/>
                    <a:pt x="723" y="1270"/>
                  </a:cubicBezTo>
                  <a:cubicBezTo>
                    <a:pt x="729" y="1270"/>
                    <a:pt x="734" y="1267"/>
                    <a:pt x="740" y="1267"/>
                  </a:cubicBezTo>
                  <a:cubicBezTo>
                    <a:pt x="764" y="1267"/>
                    <a:pt x="789" y="1278"/>
                    <a:pt x="813" y="1278"/>
                  </a:cubicBezTo>
                  <a:cubicBezTo>
                    <a:pt x="845" y="1279"/>
                    <a:pt x="880" y="1279"/>
                    <a:pt x="911" y="1275"/>
                  </a:cubicBezTo>
                  <a:cubicBezTo>
                    <a:pt x="930" y="1273"/>
                    <a:pt x="952" y="1266"/>
                    <a:pt x="964" y="1265"/>
                  </a:cubicBezTo>
                  <a:cubicBezTo>
                    <a:pt x="996" y="1262"/>
                    <a:pt x="1019" y="1251"/>
                    <a:pt x="1044" y="1244"/>
                  </a:cubicBezTo>
                  <a:cubicBezTo>
                    <a:pt x="1084" y="1232"/>
                    <a:pt x="1118" y="1219"/>
                    <a:pt x="1143" y="1197"/>
                  </a:cubicBezTo>
                  <a:cubicBezTo>
                    <a:pt x="1121" y="1208"/>
                    <a:pt x="1093" y="1207"/>
                    <a:pt x="1062" y="1212"/>
                  </a:cubicBezTo>
                  <a:close/>
                  <a:moveTo>
                    <a:pt x="336" y="467"/>
                  </a:moveTo>
                  <a:cubicBezTo>
                    <a:pt x="343" y="467"/>
                    <a:pt x="339" y="454"/>
                    <a:pt x="336" y="453"/>
                  </a:cubicBezTo>
                  <a:cubicBezTo>
                    <a:pt x="338" y="460"/>
                    <a:pt x="336" y="459"/>
                    <a:pt x="336" y="467"/>
                  </a:cubicBezTo>
                  <a:close/>
                  <a:moveTo>
                    <a:pt x="341" y="501"/>
                  </a:moveTo>
                  <a:cubicBezTo>
                    <a:pt x="347" y="533"/>
                    <a:pt x="357" y="570"/>
                    <a:pt x="364" y="599"/>
                  </a:cubicBezTo>
                  <a:cubicBezTo>
                    <a:pt x="371" y="626"/>
                    <a:pt x="380" y="647"/>
                    <a:pt x="388" y="671"/>
                  </a:cubicBezTo>
                  <a:cubicBezTo>
                    <a:pt x="396" y="700"/>
                    <a:pt x="403" y="722"/>
                    <a:pt x="413" y="745"/>
                  </a:cubicBezTo>
                  <a:cubicBezTo>
                    <a:pt x="426" y="776"/>
                    <a:pt x="442" y="805"/>
                    <a:pt x="459" y="830"/>
                  </a:cubicBezTo>
                  <a:cubicBezTo>
                    <a:pt x="507" y="901"/>
                    <a:pt x="557" y="966"/>
                    <a:pt x="618" y="1023"/>
                  </a:cubicBezTo>
                  <a:cubicBezTo>
                    <a:pt x="669" y="1069"/>
                    <a:pt x="718" y="1106"/>
                    <a:pt x="781" y="1137"/>
                  </a:cubicBezTo>
                  <a:cubicBezTo>
                    <a:pt x="815" y="1154"/>
                    <a:pt x="850" y="1171"/>
                    <a:pt x="889" y="1180"/>
                  </a:cubicBezTo>
                  <a:cubicBezTo>
                    <a:pt x="955" y="1197"/>
                    <a:pt x="1017" y="1209"/>
                    <a:pt x="1083" y="1194"/>
                  </a:cubicBezTo>
                  <a:cubicBezTo>
                    <a:pt x="1058" y="1193"/>
                    <a:pt x="1036" y="1188"/>
                    <a:pt x="1014" y="1185"/>
                  </a:cubicBezTo>
                  <a:cubicBezTo>
                    <a:pt x="970" y="1180"/>
                    <a:pt x="925" y="1175"/>
                    <a:pt x="877" y="1157"/>
                  </a:cubicBezTo>
                  <a:cubicBezTo>
                    <a:pt x="848" y="1146"/>
                    <a:pt x="819" y="1130"/>
                    <a:pt x="791" y="1114"/>
                  </a:cubicBezTo>
                  <a:cubicBezTo>
                    <a:pt x="709" y="1068"/>
                    <a:pt x="635" y="1009"/>
                    <a:pt x="575" y="941"/>
                  </a:cubicBezTo>
                  <a:cubicBezTo>
                    <a:pt x="555" y="919"/>
                    <a:pt x="535" y="898"/>
                    <a:pt x="517" y="873"/>
                  </a:cubicBezTo>
                  <a:cubicBezTo>
                    <a:pt x="463" y="797"/>
                    <a:pt x="418" y="710"/>
                    <a:pt x="379" y="621"/>
                  </a:cubicBezTo>
                  <a:cubicBezTo>
                    <a:pt x="360" y="571"/>
                    <a:pt x="355" y="519"/>
                    <a:pt x="340" y="478"/>
                  </a:cubicBezTo>
                  <a:cubicBezTo>
                    <a:pt x="340" y="487"/>
                    <a:pt x="340" y="494"/>
                    <a:pt x="341" y="501"/>
                  </a:cubicBezTo>
                  <a:close/>
                  <a:moveTo>
                    <a:pt x="34" y="551"/>
                  </a:moveTo>
                  <a:cubicBezTo>
                    <a:pt x="39" y="552"/>
                    <a:pt x="39" y="540"/>
                    <a:pt x="37" y="540"/>
                  </a:cubicBezTo>
                  <a:cubicBezTo>
                    <a:pt x="36" y="543"/>
                    <a:pt x="35" y="547"/>
                    <a:pt x="34" y="551"/>
                  </a:cubicBezTo>
                  <a:close/>
                  <a:moveTo>
                    <a:pt x="21" y="667"/>
                  </a:moveTo>
                  <a:cubicBezTo>
                    <a:pt x="20" y="672"/>
                    <a:pt x="16" y="675"/>
                    <a:pt x="16" y="679"/>
                  </a:cubicBezTo>
                  <a:cubicBezTo>
                    <a:pt x="14" y="700"/>
                    <a:pt x="20" y="718"/>
                    <a:pt x="26" y="737"/>
                  </a:cubicBezTo>
                  <a:cubicBezTo>
                    <a:pt x="26" y="742"/>
                    <a:pt x="21" y="733"/>
                    <a:pt x="22" y="740"/>
                  </a:cubicBezTo>
                  <a:cubicBezTo>
                    <a:pt x="42" y="814"/>
                    <a:pt x="62" y="864"/>
                    <a:pt x="99" y="920"/>
                  </a:cubicBezTo>
                  <a:cubicBezTo>
                    <a:pt x="101" y="922"/>
                    <a:pt x="107" y="921"/>
                    <a:pt x="109" y="925"/>
                  </a:cubicBezTo>
                  <a:cubicBezTo>
                    <a:pt x="113" y="937"/>
                    <a:pt x="120" y="946"/>
                    <a:pt x="129" y="953"/>
                  </a:cubicBezTo>
                  <a:cubicBezTo>
                    <a:pt x="130" y="959"/>
                    <a:pt x="126" y="960"/>
                    <a:pt x="129" y="963"/>
                  </a:cubicBezTo>
                  <a:cubicBezTo>
                    <a:pt x="150" y="989"/>
                    <a:pt x="173" y="1013"/>
                    <a:pt x="198" y="1034"/>
                  </a:cubicBezTo>
                  <a:cubicBezTo>
                    <a:pt x="220" y="1063"/>
                    <a:pt x="247" y="1086"/>
                    <a:pt x="280" y="1104"/>
                  </a:cubicBezTo>
                  <a:cubicBezTo>
                    <a:pt x="289" y="1127"/>
                    <a:pt x="322" y="1126"/>
                    <a:pt x="333" y="1147"/>
                  </a:cubicBezTo>
                  <a:cubicBezTo>
                    <a:pt x="365" y="1162"/>
                    <a:pt x="388" y="1181"/>
                    <a:pt x="418" y="1195"/>
                  </a:cubicBezTo>
                  <a:cubicBezTo>
                    <a:pt x="451" y="1212"/>
                    <a:pt x="481" y="1226"/>
                    <a:pt x="516" y="1242"/>
                  </a:cubicBezTo>
                  <a:cubicBezTo>
                    <a:pt x="538" y="1252"/>
                    <a:pt x="563" y="1263"/>
                    <a:pt x="587" y="1270"/>
                  </a:cubicBezTo>
                  <a:cubicBezTo>
                    <a:pt x="698" y="1304"/>
                    <a:pt x="823" y="1311"/>
                    <a:pt x="937" y="1297"/>
                  </a:cubicBezTo>
                  <a:cubicBezTo>
                    <a:pt x="1006" y="1288"/>
                    <a:pt x="1072" y="1269"/>
                    <a:pt x="1128" y="1237"/>
                  </a:cubicBezTo>
                  <a:cubicBezTo>
                    <a:pt x="1131" y="1234"/>
                    <a:pt x="1131" y="1230"/>
                    <a:pt x="1135" y="1229"/>
                  </a:cubicBezTo>
                  <a:cubicBezTo>
                    <a:pt x="1139" y="1225"/>
                    <a:pt x="1146" y="1225"/>
                    <a:pt x="1151" y="1222"/>
                  </a:cubicBezTo>
                  <a:cubicBezTo>
                    <a:pt x="1162" y="1215"/>
                    <a:pt x="1180" y="1193"/>
                    <a:pt x="1178" y="1185"/>
                  </a:cubicBezTo>
                  <a:cubicBezTo>
                    <a:pt x="1167" y="1207"/>
                    <a:pt x="1141" y="1214"/>
                    <a:pt x="1125" y="1230"/>
                  </a:cubicBezTo>
                  <a:cubicBezTo>
                    <a:pt x="1107" y="1233"/>
                    <a:pt x="1099" y="1242"/>
                    <a:pt x="1087" y="1247"/>
                  </a:cubicBezTo>
                  <a:cubicBezTo>
                    <a:pt x="1069" y="1254"/>
                    <a:pt x="1055" y="1258"/>
                    <a:pt x="1044" y="1262"/>
                  </a:cubicBezTo>
                  <a:cubicBezTo>
                    <a:pt x="998" y="1279"/>
                    <a:pt x="948" y="1281"/>
                    <a:pt x="897" y="1292"/>
                  </a:cubicBezTo>
                  <a:cubicBezTo>
                    <a:pt x="886" y="1288"/>
                    <a:pt x="866" y="1290"/>
                    <a:pt x="853" y="1293"/>
                  </a:cubicBezTo>
                  <a:cubicBezTo>
                    <a:pt x="783" y="1290"/>
                    <a:pt x="710" y="1288"/>
                    <a:pt x="643" y="1268"/>
                  </a:cubicBezTo>
                  <a:cubicBezTo>
                    <a:pt x="612" y="1260"/>
                    <a:pt x="572" y="1251"/>
                    <a:pt x="532" y="1230"/>
                  </a:cubicBezTo>
                  <a:cubicBezTo>
                    <a:pt x="527" y="1228"/>
                    <a:pt x="527" y="1231"/>
                    <a:pt x="521" y="1230"/>
                  </a:cubicBezTo>
                  <a:cubicBezTo>
                    <a:pt x="480" y="1210"/>
                    <a:pt x="445" y="1185"/>
                    <a:pt x="404" y="1166"/>
                  </a:cubicBezTo>
                  <a:cubicBezTo>
                    <a:pt x="289" y="1111"/>
                    <a:pt x="211" y="1022"/>
                    <a:pt x="129" y="938"/>
                  </a:cubicBezTo>
                  <a:cubicBezTo>
                    <a:pt x="108" y="908"/>
                    <a:pt x="88" y="877"/>
                    <a:pt x="69" y="845"/>
                  </a:cubicBezTo>
                  <a:cubicBezTo>
                    <a:pt x="66" y="833"/>
                    <a:pt x="62" y="823"/>
                    <a:pt x="56" y="815"/>
                  </a:cubicBezTo>
                  <a:cubicBezTo>
                    <a:pt x="53" y="810"/>
                    <a:pt x="56" y="810"/>
                    <a:pt x="56" y="804"/>
                  </a:cubicBezTo>
                  <a:cubicBezTo>
                    <a:pt x="23" y="737"/>
                    <a:pt x="25" y="668"/>
                    <a:pt x="29" y="586"/>
                  </a:cubicBezTo>
                  <a:cubicBezTo>
                    <a:pt x="17" y="611"/>
                    <a:pt x="26" y="642"/>
                    <a:pt x="21" y="6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0"/>
            <p:cNvSpPr>
              <a:spLocks noEditPoints="1"/>
            </p:cNvSpPr>
            <p:nvPr/>
          </p:nvSpPr>
          <p:spPr bwMode="auto">
            <a:xfrm>
              <a:off x="6215063" y="1930400"/>
              <a:ext cx="209550" cy="255588"/>
            </a:xfrm>
            <a:custGeom>
              <a:avLst/>
              <a:gdLst>
                <a:gd name="T0" fmla="*/ 111 w 324"/>
                <a:gd name="T1" fmla="*/ 0 h 396"/>
                <a:gd name="T2" fmla="*/ 317 w 324"/>
                <a:gd name="T3" fmla="*/ 239 h 396"/>
                <a:gd name="T4" fmla="*/ 275 w 324"/>
                <a:gd name="T5" fmla="*/ 368 h 396"/>
                <a:gd name="T6" fmla="*/ 249 w 324"/>
                <a:gd name="T7" fmla="*/ 380 h 396"/>
                <a:gd name="T8" fmla="*/ 6 w 324"/>
                <a:gd name="T9" fmla="*/ 129 h 396"/>
                <a:gd name="T10" fmla="*/ 8 w 324"/>
                <a:gd name="T11" fmla="*/ 60 h 396"/>
                <a:gd name="T12" fmla="*/ 36 w 324"/>
                <a:gd name="T13" fmla="*/ 16 h 396"/>
                <a:gd name="T14" fmla="*/ 111 w 324"/>
                <a:gd name="T15" fmla="*/ 0 h 396"/>
                <a:gd name="T16" fmla="*/ 114 w 324"/>
                <a:gd name="T17" fmla="*/ 20 h 396"/>
                <a:gd name="T18" fmla="*/ 48 w 324"/>
                <a:gd name="T19" fmla="*/ 35 h 396"/>
                <a:gd name="T20" fmla="*/ 61 w 324"/>
                <a:gd name="T21" fmla="*/ 224 h 396"/>
                <a:gd name="T22" fmla="*/ 101 w 324"/>
                <a:gd name="T23" fmla="*/ 290 h 396"/>
                <a:gd name="T24" fmla="*/ 144 w 324"/>
                <a:gd name="T25" fmla="*/ 337 h 396"/>
                <a:gd name="T26" fmla="*/ 196 w 324"/>
                <a:gd name="T27" fmla="*/ 362 h 396"/>
                <a:gd name="T28" fmla="*/ 282 w 324"/>
                <a:gd name="T29" fmla="*/ 345 h 396"/>
                <a:gd name="T30" fmla="*/ 289 w 324"/>
                <a:gd name="T31" fmla="*/ 194 h 396"/>
                <a:gd name="T32" fmla="*/ 242 w 324"/>
                <a:gd name="T33" fmla="*/ 111 h 396"/>
                <a:gd name="T34" fmla="*/ 239 w 324"/>
                <a:gd name="T35" fmla="*/ 99 h 396"/>
                <a:gd name="T36" fmla="*/ 114 w 324"/>
                <a:gd name="T37" fmla="*/ 2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4" h="396">
                  <a:moveTo>
                    <a:pt x="111" y="0"/>
                  </a:moveTo>
                  <a:cubicBezTo>
                    <a:pt x="226" y="31"/>
                    <a:pt x="287" y="128"/>
                    <a:pt x="317" y="239"/>
                  </a:cubicBezTo>
                  <a:cubicBezTo>
                    <a:pt x="324" y="294"/>
                    <a:pt x="318" y="344"/>
                    <a:pt x="275" y="368"/>
                  </a:cubicBezTo>
                  <a:cubicBezTo>
                    <a:pt x="267" y="373"/>
                    <a:pt x="260" y="378"/>
                    <a:pt x="249" y="380"/>
                  </a:cubicBezTo>
                  <a:cubicBezTo>
                    <a:pt x="138" y="396"/>
                    <a:pt x="24" y="252"/>
                    <a:pt x="6" y="129"/>
                  </a:cubicBezTo>
                  <a:cubicBezTo>
                    <a:pt x="2" y="101"/>
                    <a:pt x="0" y="85"/>
                    <a:pt x="8" y="60"/>
                  </a:cubicBezTo>
                  <a:cubicBezTo>
                    <a:pt x="13" y="46"/>
                    <a:pt x="26" y="23"/>
                    <a:pt x="36" y="16"/>
                  </a:cubicBezTo>
                  <a:cubicBezTo>
                    <a:pt x="54" y="5"/>
                    <a:pt x="87" y="3"/>
                    <a:pt x="111" y="0"/>
                  </a:cubicBezTo>
                  <a:close/>
                  <a:moveTo>
                    <a:pt x="114" y="20"/>
                  </a:moveTo>
                  <a:cubicBezTo>
                    <a:pt x="90" y="20"/>
                    <a:pt x="65" y="17"/>
                    <a:pt x="48" y="35"/>
                  </a:cubicBezTo>
                  <a:cubicBezTo>
                    <a:pt x="15" y="87"/>
                    <a:pt x="28" y="183"/>
                    <a:pt x="61" y="224"/>
                  </a:cubicBezTo>
                  <a:cubicBezTo>
                    <a:pt x="68" y="252"/>
                    <a:pt x="83" y="268"/>
                    <a:pt x="101" y="290"/>
                  </a:cubicBezTo>
                  <a:cubicBezTo>
                    <a:pt x="115" y="308"/>
                    <a:pt x="129" y="327"/>
                    <a:pt x="144" y="337"/>
                  </a:cubicBezTo>
                  <a:cubicBezTo>
                    <a:pt x="154" y="344"/>
                    <a:pt x="179" y="356"/>
                    <a:pt x="196" y="362"/>
                  </a:cubicBezTo>
                  <a:cubicBezTo>
                    <a:pt x="230" y="374"/>
                    <a:pt x="263" y="363"/>
                    <a:pt x="282" y="345"/>
                  </a:cubicBezTo>
                  <a:cubicBezTo>
                    <a:pt x="319" y="312"/>
                    <a:pt x="297" y="239"/>
                    <a:pt x="289" y="194"/>
                  </a:cubicBezTo>
                  <a:cubicBezTo>
                    <a:pt x="275" y="164"/>
                    <a:pt x="265" y="135"/>
                    <a:pt x="242" y="111"/>
                  </a:cubicBezTo>
                  <a:cubicBezTo>
                    <a:pt x="240" y="108"/>
                    <a:pt x="240" y="103"/>
                    <a:pt x="239" y="99"/>
                  </a:cubicBezTo>
                  <a:cubicBezTo>
                    <a:pt x="207" y="69"/>
                    <a:pt x="167" y="19"/>
                    <a:pt x="11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5" name="Freeform 119"/>
          <p:cNvSpPr>
            <a:spLocks noEditPoints="1"/>
          </p:cNvSpPr>
          <p:nvPr/>
        </p:nvSpPr>
        <p:spPr bwMode="auto">
          <a:xfrm>
            <a:off x="6558063" y="3802375"/>
            <a:ext cx="1051277" cy="650414"/>
          </a:xfrm>
          <a:custGeom>
            <a:avLst/>
            <a:gdLst>
              <a:gd name="T0" fmla="*/ 1935 w 2288"/>
              <a:gd name="T1" fmla="*/ 291 h 1415"/>
              <a:gd name="T2" fmla="*/ 2219 w 2288"/>
              <a:gd name="T3" fmla="*/ 523 h 1415"/>
              <a:gd name="T4" fmla="*/ 1958 w 2288"/>
              <a:gd name="T5" fmla="*/ 1010 h 1415"/>
              <a:gd name="T6" fmla="*/ 1059 w 2288"/>
              <a:gd name="T7" fmla="*/ 1196 h 1415"/>
              <a:gd name="T8" fmla="*/ 919 w 2288"/>
              <a:gd name="T9" fmla="*/ 1219 h 1415"/>
              <a:gd name="T10" fmla="*/ 625 w 2288"/>
              <a:gd name="T11" fmla="*/ 922 h 1415"/>
              <a:gd name="T12" fmla="*/ 85 w 2288"/>
              <a:gd name="T13" fmla="*/ 817 h 1415"/>
              <a:gd name="T14" fmla="*/ 72 w 2288"/>
              <a:gd name="T15" fmla="*/ 608 h 1415"/>
              <a:gd name="T16" fmla="*/ 438 w 2288"/>
              <a:gd name="T17" fmla="*/ 330 h 1415"/>
              <a:gd name="T18" fmla="*/ 1357 w 2288"/>
              <a:gd name="T19" fmla="*/ 69 h 1415"/>
              <a:gd name="T20" fmla="*/ 1393 w 2288"/>
              <a:gd name="T21" fmla="*/ 147 h 1415"/>
              <a:gd name="T22" fmla="*/ 121 w 2288"/>
              <a:gd name="T23" fmla="*/ 595 h 1415"/>
              <a:gd name="T24" fmla="*/ 781 w 2288"/>
              <a:gd name="T25" fmla="*/ 785 h 1415"/>
              <a:gd name="T26" fmla="*/ 2010 w 2288"/>
              <a:gd name="T27" fmla="*/ 392 h 1415"/>
              <a:gd name="T28" fmla="*/ 1376 w 2288"/>
              <a:gd name="T29" fmla="*/ 216 h 1415"/>
              <a:gd name="T30" fmla="*/ 1144 w 2288"/>
              <a:gd name="T31" fmla="*/ 448 h 1415"/>
              <a:gd name="T32" fmla="*/ 1572 w 2288"/>
              <a:gd name="T33" fmla="*/ 1098 h 1415"/>
              <a:gd name="T34" fmla="*/ 2174 w 2288"/>
              <a:gd name="T35" fmla="*/ 409 h 1415"/>
              <a:gd name="T36" fmla="*/ 1782 w 2288"/>
              <a:gd name="T37" fmla="*/ 1049 h 1415"/>
              <a:gd name="T38" fmla="*/ 1736 w 2288"/>
              <a:gd name="T39" fmla="*/ 1147 h 1415"/>
              <a:gd name="T40" fmla="*/ 2112 w 2288"/>
              <a:gd name="T41" fmla="*/ 641 h 1415"/>
              <a:gd name="T42" fmla="*/ 2157 w 2288"/>
              <a:gd name="T43" fmla="*/ 500 h 1415"/>
              <a:gd name="T44" fmla="*/ 2007 w 2288"/>
              <a:gd name="T45" fmla="*/ 667 h 1415"/>
              <a:gd name="T46" fmla="*/ 1566 w 2288"/>
              <a:gd name="T47" fmla="*/ 1265 h 1415"/>
              <a:gd name="T48" fmla="*/ 1768 w 2288"/>
              <a:gd name="T49" fmla="*/ 1157 h 1415"/>
              <a:gd name="T50" fmla="*/ 1445 w 2288"/>
              <a:gd name="T51" fmla="*/ 1294 h 1415"/>
              <a:gd name="T52" fmla="*/ 1255 w 2288"/>
              <a:gd name="T53" fmla="*/ 1259 h 1415"/>
              <a:gd name="T54" fmla="*/ 1667 w 2288"/>
              <a:gd name="T55" fmla="*/ 1314 h 1415"/>
              <a:gd name="T56" fmla="*/ 1981 w 2288"/>
              <a:gd name="T57" fmla="*/ 932 h 1415"/>
              <a:gd name="T58" fmla="*/ 2242 w 2288"/>
              <a:gd name="T59" fmla="*/ 559 h 1415"/>
              <a:gd name="T60" fmla="*/ 327 w 2288"/>
              <a:gd name="T61" fmla="*/ 739 h 1415"/>
              <a:gd name="T62" fmla="*/ 625 w 2288"/>
              <a:gd name="T63" fmla="*/ 853 h 1415"/>
              <a:gd name="T64" fmla="*/ 680 w 2288"/>
              <a:gd name="T65" fmla="*/ 801 h 1415"/>
              <a:gd name="T66" fmla="*/ 752 w 2288"/>
              <a:gd name="T67" fmla="*/ 772 h 1415"/>
              <a:gd name="T68" fmla="*/ 141 w 2288"/>
              <a:gd name="T69" fmla="*/ 660 h 1415"/>
              <a:gd name="T70" fmla="*/ 30 w 2288"/>
              <a:gd name="T71" fmla="*/ 772 h 1415"/>
              <a:gd name="T72" fmla="*/ 540 w 2288"/>
              <a:gd name="T73" fmla="*/ 853 h 1415"/>
              <a:gd name="T74" fmla="*/ 30 w 2288"/>
              <a:gd name="T75" fmla="*/ 772 h 1415"/>
              <a:gd name="T76" fmla="*/ 821 w 2288"/>
              <a:gd name="T77" fmla="*/ 938 h 1415"/>
              <a:gd name="T78" fmla="*/ 1072 w 2288"/>
              <a:gd name="T79" fmla="*/ 909 h 1415"/>
              <a:gd name="T80" fmla="*/ 860 w 2288"/>
              <a:gd name="T81" fmla="*/ 879 h 1415"/>
              <a:gd name="T82" fmla="*/ 1121 w 2288"/>
              <a:gd name="T83" fmla="*/ 1043 h 1415"/>
              <a:gd name="T84" fmla="*/ 1533 w 2288"/>
              <a:gd name="T85" fmla="*/ 1281 h 1415"/>
              <a:gd name="T86" fmla="*/ 1311 w 2288"/>
              <a:gd name="T87" fmla="*/ 1170 h 1415"/>
              <a:gd name="T88" fmla="*/ 1432 w 2288"/>
              <a:gd name="T89" fmla="*/ 1174 h 1415"/>
              <a:gd name="T90" fmla="*/ 785 w 2288"/>
              <a:gd name="T91" fmla="*/ 961 h 1415"/>
              <a:gd name="T92" fmla="*/ 922 w 2288"/>
              <a:gd name="T93" fmla="*/ 1023 h 1415"/>
              <a:gd name="T94" fmla="*/ 906 w 2288"/>
              <a:gd name="T95" fmla="*/ 1193 h 1415"/>
              <a:gd name="T96" fmla="*/ 1027 w 2288"/>
              <a:gd name="T97" fmla="*/ 968 h 1415"/>
              <a:gd name="T98" fmla="*/ 919 w 2288"/>
              <a:gd name="T99" fmla="*/ 104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88" h="1415">
                <a:moveTo>
                  <a:pt x="1419" y="131"/>
                </a:moveTo>
                <a:cubicBezTo>
                  <a:pt x="1495" y="110"/>
                  <a:pt x="1551" y="76"/>
                  <a:pt x="1644" y="88"/>
                </a:cubicBezTo>
                <a:cubicBezTo>
                  <a:pt x="1718" y="98"/>
                  <a:pt x="1795" y="144"/>
                  <a:pt x="1847" y="183"/>
                </a:cubicBezTo>
                <a:cubicBezTo>
                  <a:pt x="1882" y="210"/>
                  <a:pt x="1905" y="256"/>
                  <a:pt x="1935" y="291"/>
                </a:cubicBezTo>
                <a:cubicBezTo>
                  <a:pt x="1991" y="356"/>
                  <a:pt x="2066" y="392"/>
                  <a:pt x="2184" y="389"/>
                </a:cubicBezTo>
                <a:cubicBezTo>
                  <a:pt x="2198" y="386"/>
                  <a:pt x="2197" y="368"/>
                  <a:pt x="2219" y="373"/>
                </a:cubicBezTo>
                <a:cubicBezTo>
                  <a:pt x="2219" y="416"/>
                  <a:pt x="2202" y="452"/>
                  <a:pt x="2193" y="494"/>
                </a:cubicBezTo>
                <a:cubicBezTo>
                  <a:pt x="2211" y="491"/>
                  <a:pt x="2204" y="512"/>
                  <a:pt x="2219" y="523"/>
                </a:cubicBezTo>
                <a:cubicBezTo>
                  <a:pt x="2246" y="543"/>
                  <a:pt x="2288" y="535"/>
                  <a:pt x="2288" y="582"/>
                </a:cubicBezTo>
                <a:cubicBezTo>
                  <a:pt x="2288" y="607"/>
                  <a:pt x="2249" y="654"/>
                  <a:pt x="2233" y="677"/>
                </a:cubicBezTo>
                <a:cubicBezTo>
                  <a:pt x="2193" y="732"/>
                  <a:pt x="2154" y="777"/>
                  <a:pt x="2112" y="830"/>
                </a:cubicBezTo>
                <a:cubicBezTo>
                  <a:pt x="2062" y="893"/>
                  <a:pt x="2008" y="944"/>
                  <a:pt x="1958" y="1010"/>
                </a:cubicBezTo>
                <a:cubicBezTo>
                  <a:pt x="1895" y="1094"/>
                  <a:pt x="1813" y="1169"/>
                  <a:pt x="1755" y="1255"/>
                </a:cubicBezTo>
                <a:cubicBezTo>
                  <a:pt x="1689" y="1283"/>
                  <a:pt x="1664" y="1415"/>
                  <a:pt x="1569" y="1402"/>
                </a:cubicBezTo>
                <a:cubicBezTo>
                  <a:pt x="1552" y="1400"/>
                  <a:pt x="1530" y="1392"/>
                  <a:pt x="1514" y="1386"/>
                </a:cubicBezTo>
                <a:cubicBezTo>
                  <a:pt x="1368" y="1337"/>
                  <a:pt x="1189" y="1248"/>
                  <a:pt x="1059" y="1196"/>
                </a:cubicBezTo>
                <a:cubicBezTo>
                  <a:pt x="1051" y="1218"/>
                  <a:pt x="1061" y="1249"/>
                  <a:pt x="1056" y="1275"/>
                </a:cubicBezTo>
                <a:cubicBezTo>
                  <a:pt x="1036" y="1282"/>
                  <a:pt x="1031" y="1259"/>
                  <a:pt x="1023" y="1242"/>
                </a:cubicBezTo>
                <a:cubicBezTo>
                  <a:pt x="1011" y="1216"/>
                  <a:pt x="983" y="1190"/>
                  <a:pt x="974" y="1167"/>
                </a:cubicBezTo>
                <a:cubicBezTo>
                  <a:pt x="949" y="1178"/>
                  <a:pt x="942" y="1207"/>
                  <a:pt x="919" y="1219"/>
                </a:cubicBezTo>
                <a:cubicBezTo>
                  <a:pt x="918" y="1238"/>
                  <a:pt x="911" y="1259"/>
                  <a:pt x="879" y="1255"/>
                </a:cubicBezTo>
                <a:cubicBezTo>
                  <a:pt x="876" y="1212"/>
                  <a:pt x="870" y="1155"/>
                  <a:pt x="893" y="1102"/>
                </a:cubicBezTo>
                <a:cubicBezTo>
                  <a:pt x="855" y="1060"/>
                  <a:pt x="802" y="1035"/>
                  <a:pt x="768" y="991"/>
                </a:cubicBezTo>
                <a:cubicBezTo>
                  <a:pt x="698" y="1006"/>
                  <a:pt x="651" y="967"/>
                  <a:pt x="625" y="922"/>
                </a:cubicBezTo>
                <a:cubicBezTo>
                  <a:pt x="542" y="903"/>
                  <a:pt x="448" y="900"/>
                  <a:pt x="366" y="876"/>
                </a:cubicBezTo>
                <a:cubicBezTo>
                  <a:pt x="343" y="869"/>
                  <a:pt x="324" y="856"/>
                  <a:pt x="301" y="853"/>
                </a:cubicBezTo>
                <a:cubicBezTo>
                  <a:pt x="289" y="852"/>
                  <a:pt x="277" y="855"/>
                  <a:pt x="265" y="853"/>
                </a:cubicBezTo>
                <a:cubicBezTo>
                  <a:pt x="203" y="842"/>
                  <a:pt x="147" y="811"/>
                  <a:pt x="85" y="817"/>
                </a:cubicBezTo>
                <a:cubicBezTo>
                  <a:pt x="67" y="806"/>
                  <a:pt x="41" y="803"/>
                  <a:pt x="17" y="798"/>
                </a:cubicBezTo>
                <a:cubicBezTo>
                  <a:pt x="6" y="787"/>
                  <a:pt x="9" y="780"/>
                  <a:pt x="0" y="765"/>
                </a:cubicBezTo>
                <a:cubicBezTo>
                  <a:pt x="19" y="726"/>
                  <a:pt x="56" y="705"/>
                  <a:pt x="98" y="690"/>
                </a:cubicBezTo>
                <a:cubicBezTo>
                  <a:pt x="96" y="656"/>
                  <a:pt x="98" y="635"/>
                  <a:pt x="72" y="608"/>
                </a:cubicBezTo>
                <a:cubicBezTo>
                  <a:pt x="101" y="559"/>
                  <a:pt x="154" y="538"/>
                  <a:pt x="200" y="510"/>
                </a:cubicBezTo>
                <a:cubicBezTo>
                  <a:pt x="232" y="490"/>
                  <a:pt x="263" y="464"/>
                  <a:pt x="294" y="441"/>
                </a:cubicBezTo>
                <a:cubicBezTo>
                  <a:pt x="325" y="419"/>
                  <a:pt x="350" y="390"/>
                  <a:pt x="379" y="366"/>
                </a:cubicBezTo>
                <a:cubicBezTo>
                  <a:pt x="397" y="352"/>
                  <a:pt x="421" y="344"/>
                  <a:pt x="438" y="330"/>
                </a:cubicBezTo>
                <a:cubicBezTo>
                  <a:pt x="464" y="310"/>
                  <a:pt x="488" y="283"/>
                  <a:pt x="513" y="258"/>
                </a:cubicBezTo>
                <a:cubicBezTo>
                  <a:pt x="587" y="189"/>
                  <a:pt x="663" y="113"/>
                  <a:pt x="726" y="30"/>
                </a:cubicBezTo>
                <a:cubicBezTo>
                  <a:pt x="753" y="21"/>
                  <a:pt x="780" y="34"/>
                  <a:pt x="804" y="36"/>
                </a:cubicBezTo>
                <a:cubicBezTo>
                  <a:pt x="989" y="53"/>
                  <a:pt x="1203" y="0"/>
                  <a:pt x="1357" y="69"/>
                </a:cubicBezTo>
                <a:cubicBezTo>
                  <a:pt x="1375" y="92"/>
                  <a:pt x="1407" y="101"/>
                  <a:pt x="1419" y="131"/>
                </a:cubicBezTo>
                <a:close/>
                <a:moveTo>
                  <a:pt x="1268" y="291"/>
                </a:moveTo>
                <a:cubicBezTo>
                  <a:pt x="1283" y="278"/>
                  <a:pt x="1293" y="257"/>
                  <a:pt x="1308" y="242"/>
                </a:cubicBezTo>
                <a:cubicBezTo>
                  <a:pt x="1328" y="221"/>
                  <a:pt x="1395" y="177"/>
                  <a:pt x="1393" y="147"/>
                </a:cubicBezTo>
                <a:cubicBezTo>
                  <a:pt x="1392" y="139"/>
                  <a:pt x="1366" y="113"/>
                  <a:pt x="1353" y="105"/>
                </a:cubicBezTo>
                <a:cubicBezTo>
                  <a:pt x="1322" y="83"/>
                  <a:pt x="1266" y="69"/>
                  <a:pt x="1239" y="66"/>
                </a:cubicBezTo>
                <a:cubicBezTo>
                  <a:pt x="1107" y="51"/>
                  <a:pt x="894" y="69"/>
                  <a:pt x="745" y="52"/>
                </a:cubicBezTo>
                <a:cubicBezTo>
                  <a:pt x="565" y="261"/>
                  <a:pt x="354" y="439"/>
                  <a:pt x="121" y="595"/>
                </a:cubicBezTo>
                <a:cubicBezTo>
                  <a:pt x="206" y="626"/>
                  <a:pt x="313" y="604"/>
                  <a:pt x="406" y="611"/>
                </a:cubicBezTo>
                <a:cubicBezTo>
                  <a:pt x="444" y="614"/>
                  <a:pt x="487" y="621"/>
                  <a:pt x="526" y="628"/>
                </a:cubicBezTo>
                <a:cubicBezTo>
                  <a:pt x="625" y="644"/>
                  <a:pt x="729" y="677"/>
                  <a:pt x="775" y="752"/>
                </a:cubicBezTo>
                <a:cubicBezTo>
                  <a:pt x="787" y="760"/>
                  <a:pt x="765" y="784"/>
                  <a:pt x="781" y="785"/>
                </a:cubicBezTo>
                <a:cubicBezTo>
                  <a:pt x="806" y="779"/>
                  <a:pt x="814" y="756"/>
                  <a:pt x="827" y="739"/>
                </a:cubicBezTo>
                <a:cubicBezTo>
                  <a:pt x="892" y="683"/>
                  <a:pt x="957" y="627"/>
                  <a:pt x="1004" y="553"/>
                </a:cubicBezTo>
                <a:cubicBezTo>
                  <a:pt x="1096" y="473"/>
                  <a:pt x="1180" y="370"/>
                  <a:pt x="1268" y="291"/>
                </a:cubicBezTo>
                <a:close/>
                <a:moveTo>
                  <a:pt x="2010" y="392"/>
                </a:moveTo>
                <a:cubicBezTo>
                  <a:pt x="1937" y="349"/>
                  <a:pt x="1896" y="268"/>
                  <a:pt x="1837" y="213"/>
                </a:cubicBezTo>
                <a:cubicBezTo>
                  <a:pt x="1776" y="156"/>
                  <a:pt x="1674" y="114"/>
                  <a:pt x="1579" y="115"/>
                </a:cubicBezTo>
                <a:cubicBezTo>
                  <a:pt x="1544" y="115"/>
                  <a:pt x="1522" y="128"/>
                  <a:pt x="1491" y="137"/>
                </a:cubicBezTo>
                <a:cubicBezTo>
                  <a:pt x="1427" y="157"/>
                  <a:pt x="1414" y="181"/>
                  <a:pt x="1376" y="216"/>
                </a:cubicBezTo>
                <a:cubicBezTo>
                  <a:pt x="1353" y="238"/>
                  <a:pt x="1331" y="261"/>
                  <a:pt x="1308" y="285"/>
                </a:cubicBezTo>
                <a:cubicBezTo>
                  <a:pt x="1285" y="309"/>
                  <a:pt x="1256" y="328"/>
                  <a:pt x="1236" y="350"/>
                </a:cubicBezTo>
                <a:cubicBezTo>
                  <a:pt x="1213" y="373"/>
                  <a:pt x="1196" y="405"/>
                  <a:pt x="1177" y="425"/>
                </a:cubicBezTo>
                <a:cubicBezTo>
                  <a:pt x="1168" y="434"/>
                  <a:pt x="1154" y="439"/>
                  <a:pt x="1144" y="448"/>
                </a:cubicBezTo>
                <a:cubicBezTo>
                  <a:pt x="1080" y="507"/>
                  <a:pt x="1020" y="580"/>
                  <a:pt x="964" y="644"/>
                </a:cubicBezTo>
                <a:cubicBezTo>
                  <a:pt x="915" y="702"/>
                  <a:pt x="858" y="746"/>
                  <a:pt x="814" y="801"/>
                </a:cubicBezTo>
                <a:cubicBezTo>
                  <a:pt x="926" y="781"/>
                  <a:pt x="1012" y="856"/>
                  <a:pt x="1098" y="892"/>
                </a:cubicBezTo>
                <a:cubicBezTo>
                  <a:pt x="1222" y="1004"/>
                  <a:pt x="1373" y="1093"/>
                  <a:pt x="1572" y="1098"/>
                </a:cubicBezTo>
                <a:cubicBezTo>
                  <a:pt x="1580" y="1097"/>
                  <a:pt x="1585" y="1111"/>
                  <a:pt x="1595" y="1115"/>
                </a:cubicBezTo>
                <a:cubicBezTo>
                  <a:pt x="1630" y="1084"/>
                  <a:pt x="1662" y="1051"/>
                  <a:pt x="1690" y="1013"/>
                </a:cubicBezTo>
                <a:cubicBezTo>
                  <a:pt x="1718" y="976"/>
                  <a:pt x="1755" y="943"/>
                  <a:pt x="1772" y="896"/>
                </a:cubicBezTo>
                <a:cubicBezTo>
                  <a:pt x="1912" y="739"/>
                  <a:pt x="2051" y="582"/>
                  <a:pt x="2174" y="409"/>
                </a:cubicBezTo>
                <a:cubicBezTo>
                  <a:pt x="2112" y="416"/>
                  <a:pt x="2053" y="418"/>
                  <a:pt x="2010" y="392"/>
                </a:cubicBezTo>
                <a:close/>
                <a:moveTo>
                  <a:pt x="1566" y="1265"/>
                </a:moveTo>
                <a:cubicBezTo>
                  <a:pt x="1622" y="1214"/>
                  <a:pt x="1683" y="1159"/>
                  <a:pt x="1729" y="1102"/>
                </a:cubicBezTo>
                <a:cubicBezTo>
                  <a:pt x="1745" y="1083"/>
                  <a:pt x="1755" y="1054"/>
                  <a:pt x="1782" y="1049"/>
                </a:cubicBezTo>
                <a:cubicBezTo>
                  <a:pt x="1747" y="1123"/>
                  <a:pt x="1682" y="1177"/>
                  <a:pt x="1631" y="1232"/>
                </a:cubicBezTo>
                <a:cubicBezTo>
                  <a:pt x="1615" y="1250"/>
                  <a:pt x="1591" y="1268"/>
                  <a:pt x="1585" y="1291"/>
                </a:cubicBezTo>
                <a:cubicBezTo>
                  <a:pt x="1607" y="1294"/>
                  <a:pt x="1621" y="1272"/>
                  <a:pt x="1634" y="1259"/>
                </a:cubicBezTo>
                <a:cubicBezTo>
                  <a:pt x="1671" y="1222"/>
                  <a:pt x="1705" y="1184"/>
                  <a:pt x="1736" y="1147"/>
                </a:cubicBezTo>
                <a:cubicBezTo>
                  <a:pt x="1797" y="1096"/>
                  <a:pt x="1846" y="1033"/>
                  <a:pt x="1889" y="964"/>
                </a:cubicBezTo>
                <a:cubicBezTo>
                  <a:pt x="1928" y="950"/>
                  <a:pt x="1934" y="902"/>
                  <a:pt x="1971" y="886"/>
                </a:cubicBezTo>
                <a:cubicBezTo>
                  <a:pt x="2030" y="778"/>
                  <a:pt x="2131" y="687"/>
                  <a:pt x="2190" y="569"/>
                </a:cubicBezTo>
                <a:cubicBezTo>
                  <a:pt x="2159" y="575"/>
                  <a:pt x="2143" y="624"/>
                  <a:pt x="2112" y="641"/>
                </a:cubicBezTo>
                <a:cubicBezTo>
                  <a:pt x="2118" y="598"/>
                  <a:pt x="2167" y="570"/>
                  <a:pt x="2184" y="526"/>
                </a:cubicBezTo>
                <a:cubicBezTo>
                  <a:pt x="2172" y="522"/>
                  <a:pt x="2161" y="530"/>
                  <a:pt x="2154" y="536"/>
                </a:cubicBezTo>
                <a:cubicBezTo>
                  <a:pt x="2101" y="580"/>
                  <a:pt x="2069" y="662"/>
                  <a:pt x="2007" y="700"/>
                </a:cubicBezTo>
                <a:cubicBezTo>
                  <a:pt x="2046" y="622"/>
                  <a:pt x="2112" y="571"/>
                  <a:pt x="2157" y="500"/>
                </a:cubicBezTo>
                <a:cubicBezTo>
                  <a:pt x="2163" y="500"/>
                  <a:pt x="2168" y="500"/>
                  <a:pt x="2170" y="497"/>
                </a:cubicBezTo>
                <a:cubicBezTo>
                  <a:pt x="2174" y="481"/>
                  <a:pt x="2179" y="467"/>
                  <a:pt x="2180" y="448"/>
                </a:cubicBezTo>
                <a:cubicBezTo>
                  <a:pt x="2157" y="462"/>
                  <a:pt x="2152" y="494"/>
                  <a:pt x="2128" y="507"/>
                </a:cubicBezTo>
                <a:cubicBezTo>
                  <a:pt x="2097" y="570"/>
                  <a:pt x="2037" y="603"/>
                  <a:pt x="2007" y="667"/>
                </a:cubicBezTo>
                <a:cubicBezTo>
                  <a:pt x="1852" y="823"/>
                  <a:pt x="1737" y="1018"/>
                  <a:pt x="1572" y="1164"/>
                </a:cubicBezTo>
                <a:cubicBezTo>
                  <a:pt x="1575" y="1174"/>
                  <a:pt x="1581" y="1192"/>
                  <a:pt x="1579" y="1196"/>
                </a:cubicBezTo>
                <a:cubicBezTo>
                  <a:pt x="1616" y="1177"/>
                  <a:pt x="1641" y="1128"/>
                  <a:pt x="1677" y="1118"/>
                </a:cubicBezTo>
                <a:cubicBezTo>
                  <a:pt x="1648" y="1173"/>
                  <a:pt x="1585" y="1211"/>
                  <a:pt x="1566" y="1265"/>
                </a:cubicBezTo>
                <a:close/>
                <a:moveTo>
                  <a:pt x="2190" y="628"/>
                </a:moveTo>
                <a:cubicBezTo>
                  <a:pt x="2146" y="685"/>
                  <a:pt x="2092" y="742"/>
                  <a:pt x="2066" y="798"/>
                </a:cubicBezTo>
                <a:cubicBezTo>
                  <a:pt x="2036" y="824"/>
                  <a:pt x="2014" y="859"/>
                  <a:pt x="1994" y="896"/>
                </a:cubicBezTo>
                <a:cubicBezTo>
                  <a:pt x="1913" y="974"/>
                  <a:pt x="1843" y="1066"/>
                  <a:pt x="1768" y="1157"/>
                </a:cubicBezTo>
                <a:cubicBezTo>
                  <a:pt x="1745" y="1186"/>
                  <a:pt x="1711" y="1209"/>
                  <a:pt x="1677" y="1245"/>
                </a:cubicBezTo>
                <a:cubicBezTo>
                  <a:pt x="1654" y="1270"/>
                  <a:pt x="1610" y="1324"/>
                  <a:pt x="1579" y="1327"/>
                </a:cubicBezTo>
                <a:cubicBezTo>
                  <a:pt x="1558" y="1329"/>
                  <a:pt x="1538" y="1313"/>
                  <a:pt x="1520" y="1308"/>
                </a:cubicBezTo>
                <a:cubicBezTo>
                  <a:pt x="1496" y="1301"/>
                  <a:pt x="1469" y="1302"/>
                  <a:pt x="1445" y="1294"/>
                </a:cubicBezTo>
                <a:cubicBezTo>
                  <a:pt x="1313" y="1256"/>
                  <a:pt x="1196" y="1176"/>
                  <a:pt x="1072" y="1131"/>
                </a:cubicBezTo>
                <a:cubicBezTo>
                  <a:pt x="1068" y="1141"/>
                  <a:pt x="1070" y="1157"/>
                  <a:pt x="1066" y="1167"/>
                </a:cubicBezTo>
                <a:cubicBezTo>
                  <a:pt x="1074" y="1167"/>
                  <a:pt x="1083" y="1167"/>
                  <a:pt x="1092" y="1167"/>
                </a:cubicBezTo>
                <a:cubicBezTo>
                  <a:pt x="1139" y="1203"/>
                  <a:pt x="1195" y="1232"/>
                  <a:pt x="1255" y="1259"/>
                </a:cubicBezTo>
                <a:cubicBezTo>
                  <a:pt x="1289" y="1273"/>
                  <a:pt x="1326" y="1278"/>
                  <a:pt x="1360" y="1291"/>
                </a:cubicBezTo>
                <a:cubicBezTo>
                  <a:pt x="1391" y="1303"/>
                  <a:pt x="1422" y="1320"/>
                  <a:pt x="1455" y="1334"/>
                </a:cubicBezTo>
                <a:cubicBezTo>
                  <a:pt x="1499" y="1352"/>
                  <a:pt x="1544" y="1372"/>
                  <a:pt x="1582" y="1379"/>
                </a:cubicBezTo>
                <a:cubicBezTo>
                  <a:pt x="1617" y="1364"/>
                  <a:pt x="1631" y="1328"/>
                  <a:pt x="1667" y="1314"/>
                </a:cubicBezTo>
                <a:cubicBezTo>
                  <a:pt x="1677" y="1277"/>
                  <a:pt x="1712" y="1265"/>
                  <a:pt x="1723" y="1229"/>
                </a:cubicBezTo>
                <a:cubicBezTo>
                  <a:pt x="1742" y="1236"/>
                  <a:pt x="1742" y="1199"/>
                  <a:pt x="1765" y="1200"/>
                </a:cubicBezTo>
                <a:cubicBezTo>
                  <a:pt x="1782" y="1170"/>
                  <a:pt x="1808" y="1151"/>
                  <a:pt x="1824" y="1121"/>
                </a:cubicBezTo>
                <a:cubicBezTo>
                  <a:pt x="1893" y="1075"/>
                  <a:pt x="1927" y="994"/>
                  <a:pt x="1981" y="932"/>
                </a:cubicBezTo>
                <a:cubicBezTo>
                  <a:pt x="2010" y="898"/>
                  <a:pt x="2053" y="873"/>
                  <a:pt x="2069" y="830"/>
                </a:cubicBezTo>
                <a:cubicBezTo>
                  <a:pt x="2105" y="802"/>
                  <a:pt x="2128" y="762"/>
                  <a:pt x="2161" y="723"/>
                </a:cubicBezTo>
                <a:cubicBezTo>
                  <a:pt x="2189" y="688"/>
                  <a:pt x="2211" y="655"/>
                  <a:pt x="2229" y="628"/>
                </a:cubicBezTo>
                <a:cubicBezTo>
                  <a:pt x="2246" y="602"/>
                  <a:pt x="2268" y="585"/>
                  <a:pt x="2242" y="559"/>
                </a:cubicBezTo>
                <a:cubicBezTo>
                  <a:pt x="2233" y="563"/>
                  <a:pt x="2220" y="554"/>
                  <a:pt x="2219" y="559"/>
                </a:cubicBezTo>
                <a:cubicBezTo>
                  <a:pt x="2238" y="575"/>
                  <a:pt x="2204" y="609"/>
                  <a:pt x="2190" y="628"/>
                </a:cubicBezTo>
                <a:close/>
                <a:moveTo>
                  <a:pt x="138" y="700"/>
                </a:moveTo>
                <a:cubicBezTo>
                  <a:pt x="193" y="720"/>
                  <a:pt x="280" y="709"/>
                  <a:pt x="327" y="739"/>
                </a:cubicBezTo>
                <a:cubicBezTo>
                  <a:pt x="266" y="753"/>
                  <a:pt x="209" y="727"/>
                  <a:pt x="131" y="726"/>
                </a:cubicBezTo>
                <a:cubicBezTo>
                  <a:pt x="128" y="750"/>
                  <a:pt x="159" y="749"/>
                  <a:pt x="173" y="752"/>
                </a:cubicBezTo>
                <a:cubicBezTo>
                  <a:pt x="267" y="771"/>
                  <a:pt x="351" y="781"/>
                  <a:pt x="428" y="798"/>
                </a:cubicBezTo>
                <a:cubicBezTo>
                  <a:pt x="494" y="816"/>
                  <a:pt x="547" y="847"/>
                  <a:pt x="625" y="853"/>
                </a:cubicBezTo>
                <a:cubicBezTo>
                  <a:pt x="627" y="839"/>
                  <a:pt x="638" y="834"/>
                  <a:pt x="644" y="824"/>
                </a:cubicBezTo>
                <a:cubicBezTo>
                  <a:pt x="614" y="801"/>
                  <a:pt x="565" y="809"/>
                  <a:pt x="523" y="794"/>
                </a:cubicBezTo>
                <a:cubicBezTo>
                  <a:pt x="546" y="783"/>
                  <a:pt x="591" y="784"/>
                  <a:pt x="625" y="791"/>
                </a:cubicBezTo>
                <a:cubicBezTo>
                  <a:pt x="648" y="796"/>
                  <a:pt x="665" y="818"/>
                  <a:pt x="680" y="801"/>
                </a:cubicBezTo>
                <a:cubicBezTo>
                  <a:pt x="639" y="765"/>
                  <a:pt x="575" y="745"/>
                  <a:pt x="510" y="739"/>
                </a:cubicBezTo>
                <a:cubicBezTo>
                  <a:pt x="496" y="738"/>
                  <a:pt x="468" y="747"/>
                  <a:pt x="461" y="729"/>
                </a:cubicBezTo>
                <a:cubicBezTo>
                  <a:pt x="563" y="714"/>
                  <a:pt x="641" y="752"/>
                  <a:pt x="706" y="785"/>
                </a:cubicBezTo>
                <a:cubicBezTo>
                  <a:pt x="720" y="777"/>
                  <a:pt x="747" y="779"/>
                  <a:pt x="752" y="772"/>
                </a:cubicBezTo>
                <a:cubicBezTo>
                  <a:pt x="751" y="752"/>
                  <a:pt x="731" y="752"/>
                  <a:pt x="729" y="732"/>
                </a:cubicBezTo>
                <a:cubicBezTo>
                  <a:pt x="559" y="618"/>
                  <a:pt x="343" y="653"/>
                  <a:pt x="121" y="624"/>
                </a:cubicBezTo>
                <a:cubicBezTo>
                  <a:pt x="127" y="641"/>
                  <a:pt x="129" y="661"/>
                  <a:pt x="131" y="673"/>
                </a:cubicBezTo>
                <a:cubicBezTo>
                  <a:pt x="130" y="665"/>
                  <a:pt x="136" y="663"/>
                  <a:pt x="141" y="660"/>
                </a:cubicBezTo>
                <a:cubicBezTo>
                  <a:pt x="182" y="681"/>
                  <a:pt x="269" y="679"/>
                  <a:pt x="317" y="703"/>
                </a:cubicBezTo>
                <a:cubicBezTo>
                  <a:pt x="262" y="706"/>
                  <a:pt x="170" y="685"/>
                  <a:pt x="134" y="680"/>
                </a:cubicBezTo>
                <a:cubicBezTo>
                  <a:pt x="141" y="680"/>
                  <a:pt x="136" y="694"/>
                  <a:pt x="138" y="700"/>
                </a:cubicBezTo>
                <a:close/>
                <a:moveTo>
                  <a:pt x="30" y="772"/>
                </a:moveTo>
                <a:cubicBezTo>
                  <a:pt x="106" y="800"/>
                  <a:pt x="238" y="821"/>
                  <a:pt x="321" y="830"/>
                </a:cubicBezTo>
                <a:cubicBezTo>
                  <a:pt x="397" y="860"/>
                  <a:pt x="480" y="873"/>
                  <a:pt x="566" y="883"/>
                </a:cubicBezTo>
                <a:cubicBezTo>
                  <a:pt x="583" y="885"/>
                  <a:pt x="605" y="894"/>
                  <a:pt x="618" y="879"/>
                </a:cubicBezTo>
                <a:cubicBezTo>
                  <a:pt x="598" y="858"/>
                  <a:pt x="566" y="859"/>
                  <a:pt x="540" y="853"/>
                </a:cubicBezTo>
                <a:cubicBezTo>
                  <a:pt x="409" y="824"/>
                  <a:pt x="299" y="791"/>
                  <a:pt x="157" y="765"/>
                </a:cubicBezTo>
                <a:cubicBezTo>
                  <a:pt x="143" y="772"/>
                  <a:pt x="128" y="765"/>
                  <a:pt x="115" y="762"/>
                </a:cubicBezTo>
                <a:cubicBezTo>
                  <a:pt x="111" y="741"/>
                  <a:pt x="105" y="728"/>
                  <a:pt x="98" y="716"/>
                </a:cubicBezTo>
                <a:cubicBezTo>
                  <a:pt x="70" y="730"/>
                  <a:pt x="36" y="745"/>
                  <a:pt x="30" y="772"/>
                </a:cubicBezTo>
                <a:close/>
                <a:moveTo>
                  <a:pt x="834" y="889"/>
                </a:moveTo>
                <a:cubicBezTo>
                  <a:pt x="828" y="794"/>
                  <a:pt x="687" y="777"/>
                  <a:pt x="654" y="866"/>
                </a:cubicBezTo>
                <a:cubicBezTo>
                  <a:pt x="699" y="862"/>
                  <a:pt x="745" y="808"/>
                  <a:pt x="798" y="847"/>
                </a:cubicBezTo>
                <a:cubicBezTo>
                  <a:pt x="822" y="873"/>
                  <a:pt x="818" y="911"/>
                  <a:pt x="821" y="938"/>
                </a:cubicBezTo>
                <a:cubicBezTo>
                  <a:pt x="822" y="917"/>
                  <a:pt x="835" y="906"/>
                  <a:pt x="834" y="889"/>
                </a:cubicBezTo>
                <a:close/>
                <a:moveTo>
                  <a:pt x="1340" y="1085"/>
                </a:moveTo>
                <a:cubicBezTo>
                  <a:pt x="1286" y="1064"/>
                  <a:pt x="1229" y="1022"/>
                  <a:pt x="1183" y="987"/>
                </a:cubicBezTo>
                <a:cubicBezTo>
                  <a:pt x="1146" y="959"/>
                  <a:pt x="1110" y="933"/>
                  <a:pt x="1072" y="909"/>
                </a:cubicBezTo>
                <a:cubicBezTo>
                  <a:pt x="1010" y="869"/>
                  <a:pt x="924" y="817"/>
                  <a:pt x="843" y="824"/>
                </a:cubicBezTo>
                <a:cubicBezTo>
                  <a:pt x="842" y="824"/>
                  <a:pt x="840" y="824"/>
                  <a:pt x="840" y="827"/>
                </a:cubicBezTo>
                <a:cubicBezTo>
                  <a:pt x="874" y="859"/>
                  <a:pt x="948" y="850"/>
                  <a:pt x="981" y="883"/>
                </a:cubicBezTo>
                <a:cubicBezTo>
                  <a:pt x="950" y="900"/>
                  <a:pt x="886" y="846"/>
                  <a:pt x="860" y="879"/>
                </a:cubicBezTo>
                <a:cubicBezTo>
                  <a:pt x="931" y="900"/>
                  <a:pt x="992" y="913"/>
                  <a:pt x="1046" y="948"/>
                </a:cubicBezTo>
                <a:cubicBezTo>
                  <a:pt x="1082" y="971"/>
                  <a:pt x="1107" y="1007"/>
                  <a:pt x="1144" y="1026"/>
                </a:cubicBezTo>
                <a:cubicBezTo>
                  <a:pt x="1149" y="1040"/>
                  <a:pt x="1169" y="1056"/>
                  <a:pt x="1161" y="1072"/>
                </a:cubicBezTo>
                <a:cubicBezTo>
                  <a:pt x="1135" y="1075"/>
                  <a:pt x="1137" y="1050"/>
                  <a:pt x="1121" y="1043"/>
                </a:cubicBezTo>
                <a:cubicBezTo>
                  <a:pt x="1106" y="1061"/>
                  <a:pt x="1081" y="1085"/>
                  <a:pt x="1082" y="1108"/>
                </a:cubicBezTo>
                <a:cubicBezTo>
                  <a:pt x="1101" y="1104"/>
                  <a:pt x="1118" y="1131"/>
                  <a:pt x="1144" y="1131"/>
                </a:cubicBezTo>
                <a:cubicBezTo>
                  <a:pt x="1252" y="1186"/>
                  <a:pt x="1376" y="1254"/>
                  <a:pt x="1504" y="1281"/>
                </a:cubicBezTo>
                <a:cubicBezTo>
                  <a:pt x="1517" y="1284"/>
                  <a:pt x="1527" y="1289"/>
                  <a:pt x="1533" y="1281"/>
                </a:cubicBezTo>
                <a:cubicBezTo>
                  <a:pt x="1514" y="1255"/>
                  <a:pt x="1477" y="1255"/>
                  <a:pt x="1448" y="1245"/>
                </a:cubicBezTo>
                <a:cubicBezTo>
                  <a:pt x="1384" y="1224"/>
                  <a:pt x="1329" y="1197"/>
                  <a:pt x="1278" y="1167"/>
                </a:cubicBezTo>
                <a:cubicBezTo>
                  <a:pt x="1252" y="1152"/>
                  <a:pt x="1217" y="1141"/>
                  <a:pt x="1206" y="1111"/>
                </a:cubicBezTo>
                <a:cubicBezTo>
                  <a:pt x="1248" y="1117"/>
                  <a:pt x="1275" y="1150"/>
                  <a:pt x="1311" y="1170"/>
                </a:cubicBezTo>
                <a:cubicBezTo>
                  <a:pt x="1381" y="1210"/>
                  <a:pt x="1465" y="1238"/>
                  <a:pt x="1549" y="1242"/>
                </a:cubicBezTo>
                <a:cubicBezTo>
                  <a:pt x="1551" y="1233"/>
                  <a:pt x="1557" y="1228"/>
                  <a:pt x="1559" y="1219"/>
                </a:cubicBezTo>
                <a:cubicBezTo>
                  <a:pt x="1540" y="1215"/>
                  <a:pt x="1519" y="1202"/>
                  <a:pt x="1497" y="1196"/>
                </a:cubicBezTo>
                <a:cubicBezTo>
                  <a:pt x="1474" y="1190"/>
                  <a:pt x="1443" y="1196"/>
                  <a:pt x="1432" y="1174"/>
                </a:cubicBezTo>
                <a:cubicBezTo>
                  <a:pt x="1476" y="1171"/>
                  <a:pt x="1509" y="1179"/>
                  <a:pt x="1543" y="1187"/>
                </a:cubicBezTo>
                <a:cubicBezTo>
                  <a:pt x="1551" y="1161"/>
                  <a:pt x="1545" y="1147"/>
                  <a:pt x="1553" y="1128"/>
                </a:cubicBezTo>
                <a:cubicBezTo>
                  <a:pt x="1476" y="1104"/>
                  <a:pt x="1409" y="1113"/>
                  <a:pt x="1340" y="1085"/>
                </a:cubicBezTo>
                <a:close/>
                <a:moveTo>
                  <a:pt x="785" y="961"/>
                </a:moveTo>
                <a:cubicBezTo>
                  <a:pt x="724" y="942"/>
                  <a:pt x="683" y="934"/>
                  <a:pt x="644" y="902"/>
                </a:cubicBezTo>
                <a:cubicBezTo>
                  <a:pt x="656" y="958"/>
                  <a:pt x="737" y="981"/>
                  <a:pt x="785" y="961"/>
                </a:cubicBezTo>
                <a:close/>
                <a:moveTo>
                  <a:pt x="843" y="958"/>
                </a:moveTo>
                <a:cubicBezTo>
                  <a:pt x="865" y="985"/>
                  <a:pt x="897" y="1000"/>
                  <a:pt x="922" y="1023"/>
                </a:cubicBezTo>
                <a:cubicBezTo>
                  <a:pt x="949" y="999"/>
                  <a:pt x="976" y="975"/>
                  <a:pt x="1004" y="951"/>
                </a:cubicBezTo>
                <a:cubicBezTo>
                  <a:pt x="965" y="934"/>
                  <a:pt x="854" y="878"/>
                  <a:pt x="843" y="958"/>
                </a:cubicBezTo>
                <a:close/>
                <a:moveTo>
                  <a:pt x="932" y="1098"/>
                </a:moveTo>
                <a:cubicBezTo>
                  <a:pt x="912" y="1120"/>
                  <a:pt x="892" y="1158"/>
                  <a:pt x="906" y="1193"/>
                </a:cubicBezTo>
                <a:cubicBezTo>
                  <a:pt x="933" y="1171"/>
                  <a:pt x="948" y="1137"/>
                  <a:pt x="987" y="1128"/>
                </a:cubicBezTo>
                <a:cubicBezTo>
                  <a:pt x="1012" y="1145"/>
                  <a:pt x="997" y="1192"/>
                  <a:pt x="1030" y="1206"/>
                </a:cubicBezTo>
                <a:cubicBezTo>
                  <a:pt x="1040" y="1129"/>
                  <a:pt x="1056" y="1069"/>
                  <a:pt x="1102" y="1023"/>
                </a:cubicBezTo>
                <a:cubicBezTo>
                  <a:pt x="1076" y="1006"/>
                  <a:pt x="1055" y="982"/>
                  <a:pt x="1027" y="968"/>
                </a:cubicBezTo>
                <a:cubicBezTo>
                  <a:pt x="984" y="1006"/>
                  <a:pt x="936" y="1026"/>
                  <a:pt x="932" y="1098"/>
                </a:cubicBezTo>
                <a:close/>
                <a:moveTo>
                  <a:pt x="801" y="981"/>
                </a:moveTo>
                <a:cubicBezTo>
                  <a:pt x="830" y="1018"/>
                  <a:pt x="862" y="1052"/>
                  <a:pt x="909" y="1072"/>
                </a:cubicBezTo>
                <a:cubicBezTo>
                  <a:pt x="907" y="1056"/>
                  <a:pt x="916" y="1051"/>
                  <a:pt x="919" y="1040"/>
                </a:cubicBezTo>
                <a:cubicBezTo>
                  <a:pt x="871" y="1030"/>
                  <a:pt x="849" y="969"/>
                  <a:pt x="801" y="9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6" name="组合 135"/>
          <p:cNvGrpSpPr/>
          <p:nvPr/>
        </p:nvGrpSpPr>
        <p:grpSpPr>
          <a:xfrm>
            <a:off x="4462671" y="3774981"/>
            <a:ext cx="878343" cy="460262"/>
            <a:chOff x="3168649" y="2200274"/>
            <a:chExt cx="1123950" cy="588963"/>
          </a:xfrm>
        </p:grpSpPr>
        <p:sp>
          <p:nvSpPr>
            <p:cNvPr id="137" name="Freeform 156"/>
            <p:cNvSpPr/>
            <p:nvPr/>
          </p:nvSpPr>
          <p:spPr bwMode="auto">
            <a:xfrm>
              <a:off x="3300413" y="2438400"/>
              <a:ext cx="128588" cy="31750"/>
            </a:xfrm>
            <a:custGeom>
              <a:avLst/>
              <a:gdLst>
                <a:gd name="T0" fmla="*/ 199 w 199"/>
                <a:gd name="T1" fmla="*/ 38 h 49"/>
                <a:gd name="T2" fmla="*/ 82 w 199"/>
                <a:gd name="T3" fmla="*/ 32 h 49"/>
                <a:gd name="T4" fmla="*/ 0 w 199"/>
                <a:gd name="T5" fmla="*/ 2 h 49"/>
                <a:gd name="T6" fmla="*/ 199 w 199"/>
                <a:gd name="T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49">
                  <a:moveTo>
                    <a:pt x="199" y="38"/>
                  </a:moveTo>
                  <a:cubicBezTo>
                    <a:pt x="177" y="49"/>
                    <a:pt x="125" y="38"/>
                    <a:pt x="82" y="32"/>
                  </a:cubicBezTo>
                  <a:cubicBezTo>
                    <a:pt x="52" y="27"/>
                    <a:pt x="11" y="24"/>
                    <a:pt x="0" y="2"/>
                  </a:cubicBezTo>
                  <a:cubicBezTo>
                    <a:pt x="58" y="0"/>
                    <a:pt x="144" y="18"/>
                    <a:pt x="199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7"/>
            <p:cNvSpPr>
              <a:spLocks noEditPoints="1"/>
            </p:cNvSpPr>
            <p:nvPr/>
          </p:nvSpPr>
          <p:spPr bwMode="auto">
            <a:xfrm>
              <a:off x="3168649" y="2200274"/>
              <a:ext cx="1123950" cy="588963"/>
            </a:xfrm>
            <a:custGeom>
              <a:avLst/>
              <a:gdLst>
                <a:gd name="T0" fmla="*/ 1728 w 1740"/>
                <a:gd name="T1" fmla="*/ 243 h 912"/>
                <a:gd name="T2" fmla="*/ 1646 w 1740"/>
                <a:gd name="T3" fmla="*/ 354 h 912"/>
                <a:gd name="T4" fmla="*/ 1239 w 1740"/>
                <a:gd name="T5" fmla="*/ 623 h 912"/>
                <a:gd name="T6" fmla="*/ 1010 w 1740"/>
                <a:gd name="T7" fmla="*/ 773 h 912"/>
                <a:gd name="T8" fmla="*/ 718 w 1740"/>
                <a:gd name="T9" fmla="*/ 776 h 912"/>
                <a:gd name="T10" fmla="*/ 615 w 1740"/>
                <a:gd name="T11" fmla="*/ 902 h 912"/>
                <a:gd name="T12" fmla="*/ 624 w 1740"/>
                <a:gd name="T13" fmla="*/ 820 h 912"/>
                <a:gd name="T14" fmla="*/ 545 w 1740"/>
                <a:gd name="T15" fmla="*/ 732 h 912"/>
                <a:gd name="T16" fmla="*/ 9 w 1740"/>
                <a:gd name="T17" fmla="*/ 594 h 912"/>
                <a:gd name="T18" fmla="*/ 9 w 1740"/>
                <a:gd name="T19" fmla="*/ 550 h 912"/>
                <a:gd name="T20" fmla="*/ 114 w 1740"/>
                <a:gd name="T21" fmla="*/ 497 h 912"/>
                <a:gd name="T22" fmla="*/ 94 w 1740"/>
                <a:gd name="T23" fmla="*/ 427 h 912"/>
                <a:gd name="T24" fmla="*/ 47 w 1740"/>
                <a:gd name="T25" fmla="*/ 374 h 912"/>
                <a:gd name="T26" fmla="*/ 392 w 1740"/>
                <a:gd name="T27" fmla="*/ 207 h 912"/>
                <a:gd name="T28" fmla="*/ 641 w 1740"/>
                <a:gd name="T29" fmla="*/ 96 h 912"/>
                <a:gd name="T30" fmla="*/ 741 w 1740"/>
                <a:gd name="T31" fmla="*/ 46 h 912"/>
                <a:gd name="T32" fmla="*/ 975 w 1740"/>
                <a:gd name="T33" fmla="*/ 20 h 912"/>
                <a:gd name="T34" fmla="*/ 1388 w 1740"/>
                <a:gd name="T35" fmla="*/ 67 h 912"/>
                <a:gd name="T36" fmla="*/ 1614 w 1740"/>
                <a:gd name="T37" fmla="*/ 114 h 912"/>
                <a:gd name="T38" fmla="*/ 873 w 1740"/>
                <a:gd name="T39" fmla="*/ 38 h 912"/>
                <a:gd name="T40" fmla="*/ 662 w 1740"/>
                <a:gd name="T41" fmla="*/ 114 h 912"/>
                <a:gd name="T42" fmla="*/ 501 w 1740"/>
                <a:gd name="T43" fmla="*/ 184 h 912"/>
                <a:gd name="T44" fmla="*/ 234 w 1740"/>
                <a:gd name="T45" fmla="*/ 404 h 912"/>
                <a:gd name="T46" fmla="*/ 498 w 1740"/>
                <a:gd name="T47" fmla="*/ 448 h 912"/>
                <a:gd name="T48" fmla="*/ 972 w 1740"/>
                <a:gd name="T49" fmla="*/ 582 h 912"/>
                <a:gd name="T50" fmla="*/ 914 w 1740"/>
                <a:gd name="T51" fmla="*/ 743 h 912"/>
                <a:gd name="T52" fmla="*/ 750 w 1740"/>
                <a:gd name="T53" fmla="*/ 755 h 912"/>
                <a:gd name="T54" fmla="*/ 978 w 1740"/>
                <a:gd name="T55" fmla="*/ 758 h 912"/>
                <a:gd name="T56" fmla="*/ 970 w 1740"/>
                <a:gd name="T57" fmla="*/ 506 h 912"/>
                <a:gd name="T58" fmla="*/ 618 w 1740"/>
                <a:gd name="T59" fmla="*/ 433 h 912"/>
                <a:gd name="T60" fmla="*/ 993 w 1740"/>
                <a:gd name="T61" fmla="*/ 494 h 912"/>
                <a:gd name="T62" fmla="*/ 1057 w 1740"/>
                <a:gd name="T63" fmla="*/ 64 h 912"/>
                <a:gd name="T64" fmla="*/ 1034 w 1740"/>
                <a:gd name="T65" fmla="*/ 720 h 912"/>
                <a:gd name="T66" fmla="*/ 1681 w 1740"/>
                <a:gd name="T67" fmla="*/ 289 h 912"/>
                <a:gd name="T68" fmla="*/ 1582 w 1740"/>
                <a:gd name="T69" fmla="*/ 178 h 912"/>
                <a:gd name="T70" fmla="*/ 1268 w 1740"/>
                <a:gd name="T71" fmla="*/ 377 h 912"/>
                <a:gd name="T72" fmla="*/ 1131 w 1740"/>
                <a:gd name="T73" fmla="*/ 453 h 912"/>
                <a:gd name="T74" fmla="*/ 1034 w 1740"/>
                <a:gd name="T75" fmla="*/ 717 h 912"/>
                <a:gd name="T76" fmla="*/ 337 w 1740"/>
                <a:gd name="T77" fmla="*/ 486 h 912"/>
                <a:gd name="T78" fmla="*/ 135 w 1740"/>
                <a:gd name="T79" fmla="*/ 480 h 912"/>
                <a:gd name="T80" fmla="*/ 193 w 1740"/>
                <a:gd name="T81" fmla="*/ 515 h 912"/>
                <a:gd name="T82" fmla="*/ 164 w 1740"/>
                <a:gd name="T83" fmla="*/ 530 h 912"/>
                <a:gd name="T84" fmla="*/ 164 w 1740"/>
                <a:gd name="T85" fmla="*/ 544 h 912"/>
                <a:gd name="T86" fmla="*/ 592 w 1740"/>
                <a:gd name="T87" fmla="*/ 574 h 912"/>
                <a:gd name="T88" fmla="*/ 665 w 1740"/>
                <a:gd name="T89" fmla="*/ 568 h 912"/>
                <a:gd name="T90" fmla="*/ 785 w 1740"/>
                <a:gd name="T91" fmla="*/ 585 h 912"/>
                <a:gd name="T92" fmla="*/ 797 w 1740"/>
                <a:gd name="T93" fmla="*/ 609 h 912"/>
                <a:gd name="T94" fmla="*/ 946 w 1740"/>
                <a:gd name="T95" fmla="*/ 688 h 912"/>
                <a:gd name="T96" fmla="*/ 964 w 1740"/>
                <a:gd name="T97" fmla="*/ 650 h 912"/>
                <a:gd name="T98" fmla="*/ 961 w 1740"/>
                <a:gd name="T99" fmla="*/ 626 h 912"/>
                <a:gd name="T100" fmla="*/ 108 w 1740"/>
                <a:gd name="T101" fmla="*/ 410 h 912"/>
                <a:gd name="T102" fmla="*/ 299 w 1740"/>
                <a:gd name="T103" fmla="*/ 606 h 912"/>
                <a:gd name="T104" fmla="*/ 29 w 1740"/>
                <a:gd name="T105" fmla="*/ 576 h 912"/>
                <a:gd name="T106" fmla="*/ 554 w 1740"/>
                <a:gd name="T107" fmla="*/ 667 h 912"/>
                <a:gd name="T108" fmla="*/ 586 w 1740"/>
                <a:gd name="T109" fmla="*/ 612 h 912"/>
                <a:gd name="T110" fmla="*/ 568 w 1740"/>
                <a:gd name="T111" fmla="*/ 732 h 912"/>
                <a:gd name="T112" fmla="*/ 521 w 1740"/>
                <a:gd name="T113" fmla="*/ 840 h 912"/>
                <a:gd name="T114" fmla="*/ 633 w 1740"/>
                <a:gd name="T115" fmla="*/ 746 h 912"/>
                <a:gd name="T116" fmla="*/ 677 w 1740"/>
                <a:gd name="T117" fmla="*/ 837 h 912"/>
                <a:gd name="T118" fmla="*/ 764 w 1740"/>
                <a:gd name="T119" fmla="*/ 603 h 912"/>
                <a:gd name="T120" fmla="*/ 586 w 1740"/>
                <a:gd name="T121" fmla="*/ 6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40" h="912">
                  <a:moveTo>
                    <a:pt x="1614" y="114"/>
                  </a:moveTo>
                  <a:cubicBezTo>
                    <a:pt x="1680" y="59"/>
                    <a:pt x="1740" y="185"/>
                    <a:pt x="1728" y="243"/>
                  </a:cubicBezTo>
                  <a:cubicBezTo>
                    <a:pt x="1725" y="255"/>
                    <a:pt x="1714" y="271"/>
                    <a:pt x="1705" y="286"/>
                  </a:cubicBezTo>
                  <a:cubicBezTo>
                    <a:pt x="1685" y="319"/>
                    <a:pt x="1674" y="334"/>
                    <a:pt x="1646" y="354"/>
                  </a:cubicBezTo>
                  <a:cubicBezTo>
                    <a:pt x="1610" y="380"/>
                    <a:pt x="1553" y="405"/>
                    <a:pt x="1523" y="430"/>
                  </a:cubicBezTo>
                  <a:cubicBezTo>
                    <a:pt x="1444" y="510"/>
                    <a:pt x="1325" y="550"/>
                    <a:pt x="1239" y="623"/>
                  </a:cubicBezTo>
                  <a:cubicBezTo>
                    <a:pt x="1192" y="637"/>
                    <a:pt x="1160" y="666"/>
                    <a:pt x="1128" y="694"/>
                  </a:cubicBezTo>
                  <a:cubicBezTo>
                    <a:pt x="1081" y="712"/>
                    <a:pt x="1043" y="739"/>
                    <a:pt x="1010" y="773"/>
                  </a:cubicBezTo>
                  <a:cubicBezTo>
                    <a:pt x="982" y="784"/>
                    <a:pt x="952" y="798"/>
                    <a:pt x="899" y="796"/>
                  </a:cubicBezTo>
                  <a:cubicBezTo>
                    <a:pt x="833" y="793"/>
                    <a:pt x="764" y="787"/>
                    <a:pt x="718" y="776"/>
                  </a:cubicBezTo>
                  <a:cubicBezTo>
                    <a:pt x="724" y="824"/>
                    <a:pt x="694" y="861"/>
                    <a:pt x="662" y="887"/>
                  </a:cubicBezTo>
                  <a:cubicBezTo>
                    <a:pt x="648" y="898"/>
                    <a:pt x="628" y="912"/>
                    <a:pt x="615" y="902"/>
                  </a:cubicBezTo>
                  <a:cubicBezTo>
                    <a:pt x="602" y="859"/>
                    <a:pt x="655" y="843"/>
                    <a:pt x="633" y="799"/>
                  </a:cubicBezTo>
                  <a:cubicBezTo>
                    <a:pt x="628" y="804"/>
                    <a:pt x="629" y="815"/>
                    <a:pt x="624" y="820"/>
                  </a:cubicBezTo>
                  <a:cubicBezTo>
                    <a:pt x="597" y="866"/>
                    <a:pt x="406" y="900"/>
                    <a:pt x="504" y="823"/>
                  </a:cubicBezTo>
                  <a:cubicBezTo>
                    <a:pt x="512" y="786"/>
                    <a:pt x="541" y="763"/>
                    <a:pt x="545" y="732"/>
                  </a:cubicBezTo>
                  <a:cubicBezTo>
                    <a:pt x="535" y="719"/>
                    <a:pt x="511" y="720"/>
                    <a:pt x="501" y="708"/>
                  </a:cubicBezTo>
                  <a:cubicBezTo>
                    <a:pt x="333" y="668"/>
                    <a:pt x="170" y="640"/>
                    <a:pt x="9" y="594"/>
                  </a:cubicBezTo>
                  <a:cubicBezTo>
                    <a:pt x="9" y="589"/>
                    <a:pt x="7" y="586"/>
                    <a:pt x="3" y="585"/>
                  </a:cubicBezTo>
                  <a:cubicBezTo>
                    <a:pt x="0" y="568"/>
                    <a:pt x="8" y="563"/>
                    <a:pt x="9" y="550"/>
                  </a:cubicBezTo>
                  <a:cubicBezTo>
                    <a:pt x="34" y="538"/>
                    <a:pt x="55" y="530"/>
                    <a:pt x="91" y="538"/>
                  </a:cubicBezTo>
                  <a:cubicBezTo>
                    <a:pt x="91" y="527"/>
                    <a:pt x="100" y="505"/>
                    <a:pt x="114" y="497"/>
                  </a:cubicBezTo>
                  <a:cubicBezTo>
                    <a:pt x="85" y="491"/>
                    <a:pt x="92" y="448"/>
                    <a:pt x="117" y="442"/>
                  </a:cubicBezTo>
                  <a:cubicBezTo>
                    <a:pt x="116" y="430"/>
                    <a:pt x="98" y="436"/>
                    <a:pt x="94" y="427"/>
                  </a:cubicBezTo>
                  <a:cubicBezTo>
                    <a:pt x="90" y="418"/>
                    <a:pt x="91" y="412"/>
                    <a:pt x="97" y="407"/>
                  </a:cubicBezTo>
                  <a:cubicBezTo>
                    <a:pt x="74" y="397"/>
                    <a:pt x="46" y="403"/>
                    <a:pt x="47" y="374"/>
                  </a:cubicBezTo>
                  <a:cubicBezTo>
                    <a:pt x="48" y="356"/>
                    <a:pt x="67" y="355"/>
                    <a:pt x="82" y="348"/>
                  </a:cubicBezTo>
                  <a:cubicBezTo>
                    <a:pt x="175" y="303"/>
                    <a:pt x="284" y="256"/>
                    <a:pt x="392" y="207"/>
                  </a:cubicBezTo>
                  <a:cubicBezTo>
                    <a:pt x="458" y="178"/>
                    <a:pt x="517" y="147"/>
                    <a:pt x="583" y="120"/>
                  </a:cubicBezTo>
                  <a:cubicBezTo>
                    <a:pt x="603" y="111"/>
                    <a:pt x="622" y="105"/>
                    <a:pt x="641" y="96"/>
                  </a:cubicBezTo>
                  <a:cubicBezTo>
                    <a:pt x="670" y="83"/>
                    <a:pt x="693" y="67"/>
                    <a:pt x="729" y="58"/>
                  </a:cubicBezTo>
                  <a:cubicBezTo>
                    <a:pt x="733" y="54"/>
                    <a:pt x="737" y="50"/>
                    <a:pt x="741" y="46"/>
                  </a:cubicBezTo>
                  <a:cubicBezTo>
                    <a:pt x="765" y="47"/>
                    <a:pt x="777" y="28"/>
                    <a:pt x="797" y="20"/>
                  </a:cubicBezTo>
                  <a:cubicBezTo>
                    <a:pt x="844" y="0"/>
                    <a:pt x="919" y="14"/>
                    <a:pt x="975" y="20"/>
                  </a:cubicBezTo>
                  <a:cubicBezTo>
                    <a:pt x="1074" y="30"/>
                    <a:pt x="1180" y="53"/>
                    <a:pt x="1280" y="64"/>
                  </a:cubicBezTo>
                  <a:cubicBezTo>
                    <a:pt x="1317" y="68"/>
                    <a:pt x="1353" y="63"/>
                    <a:pt x="1388" y="67"/>
                  </a:cubicBezTo>
                  <a:cubicBezTo>
                    <a:pt x="1468" y="75"/>
                    <a:pt x="1546" y="103"/>
                    <a:pt x="1608" y="105"/>
                  </a:cubicBezTo>
                  <a:cubicBezTo>
                    <a:pt x="1614" y="103"/>
                    <a:pt x="1614" y="109"/>
                    <a:pt x="1614" y="114"/>
                  </a:cubicBezTo>
                  <a:close/>
                  <a:moveTo>
                    <a:pt x="1057" y="64"/>
                  </a:moveTo>
                  <a:cubicBezTo>
                    <a:pt x="994" y="58"/>
                    <a:pt x="933" y="44"/>
                    <a:pt x="873" y="38"/>
                  </a:cubicBezTo>
                  <a:cubicBezTo>
                    <a:pt x="835" y="34"/>
                    <a:pt x="798" y="52"/>
                    <a:pt x="770" y="64"/>
                  </a:cubicBezTo>
                  <a:cubicBezTo>
                    <a:pt x="734" y="80"/>
                    <a:pt x="698" y="97"/>
                    <a:pt x="662" y="114"/>
                  </a:cubicBezTo>
                  <a:cubicBezTo>
                    <a:pt x="621" y="133"/>
                    <a:pt x="575" y="144"/>
                    <a:pt x="533" y="163"/>
                  </a:cubicBezTo>
                  <a:cubicBezTo>
                    <a:pt x="522" y="169"/>
                    <a:pt x="513" y="178"/>
                    <a:pt x="501" y="184"/>
                  </a:cubicBezTo>
                  <a:cubicBezTo>
                    <a:pt x="357" y="250"/>
                    <a:pt x="204" y="303"/>
                    <a:pt x="67" y="380"/>
                  </a:cubicBezTo>
                  <a:cubicBezTo>
                    <a:pt x="125" y="398"/>
                    <a:pt x="182" y="398"/>
                    <a:pt x="234" y="404"/>
                  </a:cubicBezTo>
                  <a:cubicBezTo>
                    <a:pt x="265" y="407"/>
                    <a:pt x="293" y="417"/>
                    <a:pt x="322" y="421"/>
                  </a:cubicBezTo>
                  <a:cubicBezTo>
                    <a:pt x="380" y="430"/>
                    <a:pt x="440" y="437"/>
                    <a:pt x="498" y="448"/>
                  </a:cubicBezTo>
                  <a:cubicBezTo>
                    <a:pt x="561" y="459"/>
                    <a:pt x="618" y="478"/>
                    <a:pt x="677" y="492"/>
                  </a:cubicBezTo>
                  <a:cubicBezTo>
                    <a:pt x="778" y="516"/>
                    <a:pt x="894" y="513"/>
                    <a:pt x="972" y="582"/>
                  </a:cubicBezTo>
                  <a:cubicBezTo>
                    <a:pt x="994" y="610"/>
                    <a:pt x="989" y="653"/>
                    <a:pt x="987" y="685"/>
                  </a:cubicBezTo>
                  <a:cubicBezTo>
                    <a:pt x="964" y="709"/>
                    <a:pt x="953" y="741"/>
                    <a:pt x="914" y="743"/>
                  </a:cubicBezTo>
                  <a:cubicBezTo>
                    <a:pt x="855" y="748"/>
                    <a:pt x="763" y="718"/>
                    <a:pt x="712" y="729"/>
                  </a:cubicBezTo>
                  <a:cubicBezTo>
                    <a:pt x="704" y="753"/>
                    <a:pt x="737" y="752"/>
                    <a:pt x="750" y="755"/>
                  </a:cubicBezTo>
                  <a:cubicBezTo>
                    <a:pt x="785" y="763"/>
                    <a:pt x="809" y="762"/>
                    <a:pt x="844" y="764"/>
                  </a:cubicBezTo>
                  <a:cubicBezTo>
                    <a:pt x="892" y="766"/>
                    <a:pt x="937" y="782"/>
                    <a:pt x="978" y="758"/>
                  </a:cubicBezTo>
                  <a:cubicBezTo>
                    <a:pt x="999" y="728"/>
                    <a:pt x="1025" y="692"/>
                    <a:pt x="1028" y="658"/>
                  </a:cubicBezTo>
                  <a:cubicBezTo>
                    <a:pt x="1032" y="604"/>
                    <a:pt x="1012" y="527"/>
                    <a:pt x="970" y="506"/>
                  </a:cubicBezTo>
                  <a:cubicBezTo>
                    <a:pt x="909" y="477"/>
                    <a:pt x="805" y="473"/>
                    <a:pt x="718" y="465"/>
                  </a:cubicBezTo>
                  <a:cubicBezTo>
                    <a:pt x="685" y="462"/>
                    <a:pt x="638" y="465"/>
                    <a:pt x="618" y="433"/>
                  </a:cubicBezTo>
                  <a:cubicBezTo>
                    <a:pt x="637" y="427"/>
                    <a:pt x="651" y="439"/>
                    <a:pt x="671" y="442"/>
                  </a:cubicBezTo>
                  <a:cubicBezTo>
                    <a:pt x="772" y="458"/>
                    <a:pt x="923" y="445"/>
                    <a:pt x="993" y="494"/>
                  </a:cubicBezTo>
                  <a:cubicBezTo>
                    <a:pt x="1206" y="387"/>
                    <a:pt x="1417" y="278"/>
                    <a:pt x="1590" y="131"/>
                  </a:cubicBezTo>
                  <a:cubicBezTo>
                    <a:pt x="1421" y="118"/>
                    <a:pt x="1248" y="81"/>
                    <a:pt x="1057" y="64"/>
                  </a:cubicBezTo>
                  <a:close/>
                  <a:moveTo>
                    <a:pt x="1034" y="717"/>
                  </a:moveTo>
                  <a:cubicBezTo>
                    <a:pt x="1033" y="720"/>
                    <a:pt x="1030" y="724"/>
                    <a:pt x="1034" y="720"/>
                  </a:cubicBezTo>
                  <a:cubicBezTo>
                    <a:pt x="1222" y="599"/>
                    <a:pt x="1422" y="491"/>
                    <a:pt x="1593" y="354"/>
                  </a:cubicBezTo>
                  <a:cubicBezTo>
                    <a:pt x="1619" y="339"/>
                    <a:pt x="1659" y="318"/>
                    <a:pt x="1681" y="289"/>
                  </a:cubicBezTo>
                  <a:cubicBezTo>
                    <a:pt x="1723" y="238"/>
                    <a:pt x="1693" y="168"/>
                    <a:pt x="1655" y="134"/>
                  </a:cubicBezTo>
                  <a:cubicBezTo>
                    <a:pt x="1619" y="132"/>
                    <a:pt x="1603" y="162"/>
                    <a:pt x="1582" y="178"/>
                  </a:cubicBezTo>
                  <a:cubicBezTo>
                    <a:pt x="1547" y="206"/>
                    <a:pt x="1505" y="224"/>
                    <a:pt x="1473" y="254"/>
                  </a:cubicBezTo>
                  <a:cubicBezTo>
                    <a:pt x="1401" y="293"/>
                    <a:pt x="1337" y="337"/>
                    <a:pt x="1268" y="377"/>
                  </a:cubicBezTo>
                  <a:cubicBezTo>
                    <a:pt x="1234" y="398"/>
                    <a:pt x="1197" y="411"/>
                    <a:pt x="1163" y="430"/>
                  </a:cubicBezTo>
                  <a:cubicBezTo>
                    <a:pt x="1151" y="437"/>
                    <a:pt x="1143" y="447"/>
                    <a:pt x="1131" y="453"/>
                  </a:cubicBezTo>
                  <a:cubicBezTo>
                    <a:pt x="1091" y="473"/>
                    <a:pt x="1049" y="485"/>
                    <a:pt x="1016" y="515"/>
                  </a:cubicBezTo>
                  <a:cubicBezTo>
                    <a:pt x="1061" y="570"/>
                    <a:pt x="1067" y="664"/>
                    <a:pt x="1034" y="717"/>
                  </a:cubicBezTo>
                  <a:close/>
                  <a:moveTo>
                    <a:pt x="138" y="459"/>
                  </a:moveTo>
                  <a:cubicBezTo>
                    <a:pt x="199" y="473"/>
                    <a:pt x="278" y="479"/>
                    <a:pt x="337" y="486"/>
                  </a:cubicBezTo>
                  <a:cubicBezTo>
                    <a:pt x="364" y="489"/>
                    <a:pt x="404" y="487"/>
                    <a:pt x="413" y="512"/>
                  </a:cubicBezTo>
                  <a:cubicBezTo>
                    <a:pt x="327" y="499"/>
                    <a:pt x="225" y="494"/>
                    <a:pt x="135" y="480"/>
                  </a:cubicBezTo>
                  <a:cubicBezTo>
                    <a:pt x="135" y="489"/>
                    <a:pt x="141" y="493"/>
                    <a:pt x="141" y="503"/>
                  </a:cubicBezTo>
                  <a:cubicBezTo>
                    <a:pt x="156" y="503"/>
                    <a:pt x="173" y="512"/>
                    <a:pt x="193" y="515"/>
                  </a:cubicBezTo>
                  <a:cubicBezTo>
                    <a:pt x="240" y="522"/>
                    <a:pt x="299" y="511"/>
                    <a:pt x="322" y="538"/>
                  </a:cubicBezTo>
                  <a:cubicBezTo>
                    <a:pt x="264" y="536"/>
                    <a:pt x="211" y="538"/>
                    <a:pt x="164" y="530"/>
                  </a:cubicBezTo>
                  <a:cubicBezTo>
                    <a:pt x="148" y="527"/>
                    <a:pt x="132" y="512"/>
                    <a:pt x="117" y="524"/>
                  </a:cubicBezTo>
                  <a:cubicBezTo>
                    <a:pt x="113" y="549"/>
                    <a:pt x="150" y="547"/>
                    <a:pt x="164" y="544"/>
                  </a:cubicBezTo>
                  <a:cubicBezTo>
                    <a:pt x="299" y="579"/>
                    <a:pt x="425" y="616"/>
                    <a:pt x="554" y="641"/>
                  </a:cubicBezTo>
                  <a:cubicBezTo>
                    <a:pt x="553" y="619"/>
                    <a:pt x="565" y="585"/>
                    <a:pt x="592" y="574"/>
                  </a:cubicBezTo>
                  <a:cubicBezTo>
                    <a:pt x="554" y="562"/>
                    <a:pt x="507" y="575"/>
                    <a:pt x="489" y="547"/>
                  </a:cubicBezTo>
                  <a:cubicBezTo>
                    <a:pt x="545" y="533"/>
                    <a:pt x="606" y="559"/>
                    <a:pt x="665" y="568"/>
                  </a:cubicBezTo>
                  <a:cubicBezTo>
                    <a:pt x="686" y="571"/>
                    <a:pt x="709" y="567"/>
                    <a:pt x="729" y="571"/>
                  </a:cubicBezTo>
                  <a:cubicBezTo>
                    <a:pt x="747" y="574"/>
                    <a:pt x="766" y="582"/>
                    <a:pt x="785" y="585"/>
                  </a:cubicBezTo>
                  <a:cubicBezTo>
                    <a:pt x="808" y="589"/>
                    <a:pt x="835" y="583"/>
                    <a:pt x="852" y="600"/>
                  </a:cubicBezTo>
                  <a:cubicBezTo>
                    <a:pt x="845" y="621"/>
                    <a:pt x="817" y="608"/>
                    <a:pt x="797" y="609"/>
                  </a:cubicBezTo>
                  <a:cubicBezTo>
                    <a:pt x="770" y="643"/>
                    <a:pt x="713" y="646"/>
                    <a:pt x="712" y="705"/>
                  </a:cubicBezTo>
                  <a:cubicBezTo>
                    <a:pt x="780" y="698"/>
                    <a:pt x="904" y="752"/>
                    <a:pt x="946" y="688"/>
                  </a:cubicBezTo>
                  <a:cubicBezTo>
                    <a:pt x="916" y="678"/>
                    <a:pt x="883" y="688"/>
                    <a:pt x="864" y="667"/>
                  </a:cubicBezTo>
                  <a:cubicBezTo>
                    <a:pt x="894" y="664"/>
                    <a:pt x="966" y="676"/>
                    <a:pt x="964" y="650"/>
                  </a:cubicBezTo>
                  <a:cubicBezTo>
                    <a:pt x="940" y="640"/>
                    <a:pt x="887" y="655"/>
                    <a:pt x="864" y="629"/>
                  </a:cubicBezTo>
                  <a:cubicBezTo>
                    <a:pt x="896" y="624"/>
                    <a:pt x="939" y="626"/>
                    <a:pt x="961" y="626"/>
                  </a:cubicBezTo>
                  <a:cubicBezTo>
                    <a:pt x="950" y="563"/>
                    <a:pt x="885" y="558"/>
                    <a:pt x="826" y="544"/>
                  </a:cubicBezTo>
                  <a:cubicBezTo>
                    <a:pt x="596" y="491"/>
                    <a:pt x="354" y="435"/>
                    <a:pt x="108" y="410"/>
                  </a:cubicBezTo>
                  <a:cubicBezTo>
                    <a:pt x="131" y="412"/>
                    <a:pt x="144" y="437"/>
                    <a:pt x="138" y="459"/>
                  </a:cubicBezTo>
                  <a:close/>
                  <a:moveTo>
                    <a:pt x="299" y="606"/>
                  </a:moveTo>
                  <a:cubicBezTo>
                    <a:pt x="258" y="594"/>
                    <a:pt x="217" y="577"/>
                    <a:pt x="173" y="571"/>
                  </a:cubicBezTo>
                  <a:cubicBezTo>
                    <a:pt x="125" y="563"/>
                    <a:pt x="52" y="543"/>
                    <a:pt x="29" y="576"/>
                  </a:cubicBezTo>
                  <a:cubicBezTo>
                    <a:pt x="190" y="619"/>
                    <a:pt x="392" y="653"/>
                    <a:pt x="554" y="699"/>
                  </a:cubicBezTo>
                  <a:cubicBezTo>
                    <a:pt x="557" y="684"/>
                    <a:pt x="555" y="687"/>
                    <a:pt x="554" y="667"/>
                  </a:cubicBezTo>
                  <a:cubicBezTo>
                    <a:pt x="467" y="644"/>
                    <a:pt x="392" y="632"/>
                    <a:pt x="299" y="606"/>
                  </a:cubicBezTo>
                  <a:close/>
                  <a:moveTo>
                    <a:pt x="586" y="612"/>
                  </a:moveTo>
                  <a:cubicBezTo>
                    <a:pt x="573" y="636"/>
                    <a:pt x="589" y="680"/>
                    <a:pt x="580" y="714"/>
                  </a:cubicBezTo>
                  <a:cubicBezTo>
                    <a:pt x="578" y="721"/>
                    <a:pt x="571" y="725"/>
                    <a:pt x="568" y="732"/>
                  </a:cubicBezTo>
                  <a:cubicBezTo>
                    <a:pt x="562" y="750"/>
                    <a:pt x="561" y="770"/>
                    <a:pt x="554" y="784"/>
                  </a:cubicBezTo>
                  <a:cubicBezTo>
                    <a:pt x="544" y="803"/>
                    <a:pt x="529" y="819"/>
                    <a:pt x="521" y="840"/>
                  </a:cubicBezTo>
                  <a:cubicBezTo>
                    <a:pt x="568" y="834"/>
                    <a:pt x="622" y="808"/>
                    <a:pt x="606" y="758"/>
                  </a:cubicBezTo>
                  <a:cubicBezTo>
                    <a:pt x="615" y="751"/>
                    <a:pt x="622" y="745"/>
                    <a:pt x="633" y="746"/>
                  </a:cubicBezTo>
                  <a:cubicBezTo>
                    <a:pt x="652" y="775"/>
                    <a:pt x="665" y="818"/>
                    <a:pt x="653" y="861"/>
                  </a:cubicBezTo>
                  <a:cubicBezTo>
                    <a:pt x="658" y="850"/>
                    <a:pt x="668" y="845"/>
                    <a:pt x="677" y="837"/>
                  </a:cubicBezTo>
                  <a:cubicBezTo>
                    <a:pt x="706" y="789"/>
                    <a:pt x="669" y="721"/>
                    <a:pt x="691" y="670"/>
                  </a:cubicBezTo>
                  <a:cubicBezTo>
                    <a:pt x="706" y="638"/>
                    <a:pt x="734" y="625"/>
                    <a:pt x="764" y="603"/>
                  </a:cubicBezTo>
                  <a:cubicBezTo>
                    <a:pt x="722" y="586"/>
                    <a:pt x="660" y="589"/>
                    <a:pt x="612" y="576"/>
                  </a:cubicBezTo>
                  <a:cubicBezTo>
                    <a:pt x="611" y="597"/>
                    <a:pt x="594" y="596"/>
                    <a:pt x="586" y="6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 rot="18900000">
            <a:off x="5182417" y="1513523"/>
            <a:ext cx="1827686" cy="1827685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37" name="Shape 796"/>
          <p:cNvSpPr/>
          <p:nvPr/>
        </p:nvSpPr>
        <p:spPr>
          <a:xfrm>
            <a:off x="1095350" y="3919959"/>
            <a:ext cx="315279" cy="315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/>
          </a:p>
        </p:txBody>
      </p:sp>
      <p:sp>
        <p:nvSpPr>
          <p:cNvPr id="38" name="Shape 797"/>
          <p:cNvSpPr/>
          <p:nvPr/>
        </p:nvSpPr>
        <p:spPr>
          <a:xfrm>
            <a:off x="1167697" y="4005643"/>
            <a:ext cx="170585" cy="143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435"/>
                </a:moveTo>
                <a:lnTo>
                  <a:pt x="5244" y="21600"/>
                </a:lnTo>
                <a:lnTo>
                  <a:pt x="21422" y="1264"/>
                </a:lnTo>
                <a:lnTo>
                  <a:pt x="21600" y="0"/>
                </a:lnTo>
                <a:lnTo>
                  <a:pt x="5867" y="14435"/>
                </a:lnTo>
                <a:lnTo>
                  <a:pt x="0" y="8429"/>
                </a:lnTo>
                <a:lnTo>
                  <a:pt x="0" y="14435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/>
          </a:p>
        </p:txBody>
      </p:sp>
      <p:sp>
        <p:nvSpPr>
          <p:cNvPr id="40" name="Shape 801"/>
          <p:cNvSpPr/>
          <p:nvPr/>
        </p:nvSpPr>
        <p:spPr>
          <a:xfrm>
            <a:off x="4674166" y="3919959"/>
            <a:ext cx="315279" cy="315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/>
          </a:p>
        </p:txBody>
      </p:sp>
      <p:sp>
        <p:nvSpPr>
          <p:cNvPr id="41" name="Shape 802"/>
          <p:cNvSpPr/>
          <p:nvPr/>
        </p:nvSpPr>
        <p:spPr>
          <a:xfrm>
            <a:off x="4746513" y="4005643"/>
            <a:ext cx="170585" cy="143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435"/>
                </a:moveTo>
                <a:lnTo>
                  <a:pt x="5244" y="21600"/>
                </a:lnTo>
                <a:lnTo>
                  <a:pt x="21422" y="1264"/>
                </a:lnTo>
                <a:lnTo>
                  <a:pt x="21600" y="0"/>
                </a:lnTo>
                <a:lnTo>
                  <a:pt x="5867" y="14435"/>
                </a:lnTo>
                <a:lnTo>
                  <a:pt x="0" y="8429"/>
                </a:lnTo>
                <a:lnTo>
                  <a:pt x="0" y="14435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/>
          </a:p>
        </p:txBody>
      </p:sp>
      <p:sp>
        <p:nvSpPr>
          <p:cNvPr id="43" name="Shape 806"/>
          <p:cNvSpPr/>
          <p:nvPr/>
        </p:nvSpPr>
        <p:spPr>
          <a:xfrm>
            <a:off x="8280481" y="3919959"/>
            <a:ext cx="315279" cy="315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/>
          </a:p>
        </p:txBody>
      </p:sp>
      <p:sp>
        <p:nvSpPr>
          <p:cNvPr id="44" name="Shape 807"/>
          <p:cNvSpPr/>
          <p:nvPr/>
        </p:nvSpPr>
        <p:spPr>
          <a:xfrm>
            <a:off x="8352828" y="4005643"/>
            <a:ext cx="170585" cy="143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435"/>
                </a:moveTo>
                <a:lnTo>
                  <a:pt x="5244" y="21600"/>
                </a:lnTo>
                <a:lnTo>
                  <a:pt x="21422" y="1264"/>
                </a:lnTo>
                <a:lnTo>
                  <a:pt x="21600" y="0"/>
                </a:lnTo>
                <a:lnTo>
                  <a:pt x="5867" y="14435"/>
                </a:lnTo>
                <a:lnTo>
                  <a:pt x="0" y="8429"/>
                </a:lnTo>
                <a:lnTo>
                  <a:pt x="0" y="14435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/>
          </a:p>
        </p:txBody>
      </p:sp>
      <p:grpSp>
        <p:nvGrpSpPr>
          <p:cNvPr id="45" name="Group 44"/>
          <p:cNvGrpSpPr/>
          <p:nvPr/>
        </p:nvGrpSpPr>
        <p:grpSpPr>
          <a:xfrm>
            <a:off x="1095350" y="4969467"/>
            <a:ext cx="315279" cy="315279"/>
            <a:chOff x="1066800" y="3675945"/>
            <a:chExt cx="315279" cy="315279"/>
          </a:xfrm>
        </p:grpSpPr>
        <p:sp>
          <p:nvSpPr>
            <p:cNvPr id="46" name="Shape 811"/>
            <p:cNvSpPr/>
            <p:nvPr/>
          </p:nvSpPr>
          <p:spPr>
            <a:xfrm>
              <a:off x="1066800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47" name="Shape 812"/>
            <p:cNvSpPr/>
            <p:nvPr/>
          </p:nvSpPr>
          <p:spPr>
            <a:xfrm>
              <a:off x="1139147" y="3761629"/>
              <a:ext cx="170585" cy="143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endParaRPr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674166" y="4969467"/>
            <a:ext cx="315279" cy="315279"/>
            <a:chOff x="4645616" y="3675945"/>
            <a:chExt cx="315279" cy="315279"/>
          </a:xfrm>
        </p:grpSpPr>
        <p:sp>
          <p:nvSpPr>
            <p:cNvPr id="49" name="Shape 816"/>
            <p:cNvSpPr/>
            <p:nvPr/>
          </p:nvSpPr>
          <p:spPr>
            <a:xfrm>
              <a:off x="4645616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0" name="Shape 817"/>
            <p:cNvSpPr/>
            <p:nvPr/>
          </p:nvSpPr>
          <p:spPr>
            <a:xfrm>
              <a:off x="4717963" y="3761629"/>
              <a:ext cx="170585" cy="143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endParaRPr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280481" y="4969467"/>
            <a:ext cx="315279" cy="315279"/>
            <a:chOff x="8251931" y="3675945"/>
            <a:chExt cx="315279" cy="315279"/>
          </a:xfrm>
        </p:grpSpPr>
        <p:sp>
          <p:nvSpPr>
            <p:cNvPr id="52" name="Shape 821"/>
            <p:cNvSpPr/>
            <p:nvPr/>
          </p:nvSpPr>
          <p:spPr>
            <a:xfrm>
              <a:off x="8251931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3" name="Shape 822"/>
            <p:cNvSpPr/>
            <p:nvPr/>
          </p:nvSpPr>
          <p:spPr>
            <a:xfrm>
              <a:off x="8324278" y="3761629"/>
              <a:ext cx="170584" cy="143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noFill/>
            <a:ln w="19050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endParaRPr dirty="0"/>
            </a:p>
          </p:txBody>
        </p:sp>
      </p:grpSp>
      <p:sp>
        <p:nvSpPr>
          <p:cNvPr id="8" name="L-Shape 7"/>
          <p:cNvSpPr/>
          <p:nvPr/>
        </p:nvSpPr>
        <p:spPr bwMode="auto">
          <a:xfrm rot="18900000" flipH="1">
            <a:off x="7912095" y="1665829"/>
            <a:ext cx="1523071" cy="1523072"/>
          </a:xfrm>
          <a:prstGeom prst="corner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9" name="L-Shape 8"/>
          <p:cNvSpPr/>
          <p:nvPr/>
        </p:nvSpPr>
        <p:spPr bwMode="auto">
          <a:xfrm rot="18900000" flipH="1">
            <a:off x="9079757" y="1665829"/>
            <a:ext cx="1523071" cy="1523072"/>
          </a:xfrm>
          <a:prstGeom prst="corner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6" name="L-Shape 5"/>
          <p:cNvSpPr/>
          <p:nvPr/>
        </p:nvSpPr>
        <p:spPr bwMode="auto">
          <a:xfrm rot="2700000">
            <a:off x="1582142" y="1665829"/>
            <a:ext cx="1523071" cy="1523072"/>
          </a:xfrm>
          <a:prstGeom prst="corner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5" name="L-Shape 4"/>
          <p:cNvSpPr/>
          <p:nvPr/>
        </p:nvSpPr>
        <p:spPr bwMode="auto">
          <a:xfrm rot="2700000">
            <a:off x="2749805" y="1665829"/>
            <a:ext cx="1523071" cy="1523072"/>
          </a:xfrm>
          <a:prstGeom prst="corner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4" name="L-Shape 3"/>
          <p:cNvSpPr/>
          <p:nvPr/>
        </p:nvSpPr>
        <p:spPr bwMode="auto">
          <a:xfrm rot="2700000">
            <a:off x="3925099" y="1665829"/>
            <a:ext cx="1523071" cy="1523072"/>
          </a:xfrm>
          <a:prstGeom prst="corner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" name="L-Shape 6"/>
          <p:cNvSpPr/>
          <p:nvPr/>
        </p:nvSpPr>
        <p:spPr bwMode="auto">
          <a:xfrm rot="18900000" flipH="1">
            <a:off x="6736802" y="1665829"/>
            <a:ext cx="1523071" cy="1523072"/>
          </a:xfrm>
          <a:prstGeom prst="corner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66" name="Text Placeholder 1"/>
          <p:cNvSpPr txBox="1"/>
          <p:nvPr/>
        </p:nvSpPr>
        <p:spPr>
          <a:xfrm>
            <a:off x="1590523" y="4063162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7" name="Text Placeholder 2"/>
          <p:cNvSpPr txBox="1"/>
          <p:nvPr/>
        </p:nvSpPr>
        <p:spPr>
          <a:xfrm>
            <a:off x="1494238" y="3865228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 Placeholder 1"/>
          <p:cNvSpPr txBox="1"/>
          <p:nvPr/>
        </p:nvSpPr>
        <p:spPr>
          <a:xfrm>
            <a:off x="1590523" y="5112670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77" name="Text Placeholder 2"/>
          <p:cNvSpPr txBox="1"/>
          <p:nvPr/>
        </p:nvSpPr>
        <p:spPr>
          <a:xfrm>
            <a:off x="1494238" y="491473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Text Placeholder 1"/>
          <p:cNvSpPr txBox="1"/>
          <p:nvPr/>
        </p:nvSpPr>
        <p:spPr>
          <a:xfrm>
            <a:off x="5187028" y="4063162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79" name="Text Placeholder 2"/>
          <p:cNvSpPr txBox="1"/>
          <p:nvPr/>
        </p:nvSpPr>
        <p:spPr>
          <a:xfrm>
            <a:off x="5090743" y="3865228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 Placeholder 1"/>
          <p:cNvSpPr txBox="1"/>
          <p:nvPr/>
        </p:nvSpPr>
        <p:spPr>
          <a:xfrm>
            <a:off x="5187028" y="5112670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81" name="Text Placeholder 2"/>
          <p:cNvSpPr txBox="1"/>
          <p:nvPr/>
        </p:nvSpPr>
        <p:spPr>
          <a:xfrm>
            <a:off x="5090743" y="491473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Text Placeholder 1"/>
          <p:cNvSpPr txBox="1"/>
          <p:nvPr/>
        </p:nvSpPr>
        <p:spPr>
          <a:xfrm>
            <a:off x="8860603" y="4063162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83" name="Text Placeholder 2"/>
          <p:cNvSpPr txBox="1"/>
          <p:nvPr/>
        </p:nvSpPr>
        <p:spPr>
          <a:xfrm>
            <a:off x="8764318" y="3865228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Text Placeholder 1"/>
          <p:cNvSpPr txBox="1"/>
          <p:nvPr/>
        </p:nvSpPr>
        <p:spPr>
          <a:xfrm>
            <a:off x="8860603" y="5112670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85" name="Text Placeholder 2"/>
          <p:cNvSpPr txBox="1"/>
          <p:nvPr/>
        </p:nvSpPr>
        <p:spPr>
          <a:xfrm>
            <a:off x="8764318" y="491473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Freeform 108"/>
          <p:cNvSpPr>
            <a:spLocks noEditPoints="1"/>
          </p:cNvSpPr>
          <p:nvPr/>
        </p:nvSpPr>
        <p:spPr bwMode="auto">
          <a:xfrm>
            <a:off x="1623161" y="2099926"/>
            <a:ext cx="562991" cy="599201"/>
          </a:xfrm>
          <a:custGeom>
            <a:avLst/>
            <a:gdLst>
              <a:gd name="T0" fmla="*/ 656 w 983"/>
              <a:gd name="T1" fmla="*/ 80 h 1046"/>
              <a:gd name="T2" fmla="*/ 729 w 983"/>
              <a:gd name="T3" fmla="*/ 67 h 1046"/>
              <a:gd name="T4" fmla="*/ 798 w 983"/>
              <a:gd name="T5" fmla="*/ 260 h 1046"/>
              <a:gd name="T6" fmla="*/ 895 w 983"/>
              <a:gd name="T7" fmla="*/ 601 h 1046"/>
              <a:gd name="T8" fmla="*/ 965 w 983"/>
              <a:gd name="T9" fmla="*/ 773 h 1046"/>
              <a:gd name="T10" fmla="*/ 831 w 983"/>
              <a:gd name="T11" fmla="*/ 833 h 1046"/>
              <a:gd name="T12" fmla="*/ 633 w 983"/>
              <a:gd name="T13" fmla="*/ 882 h 1046"/>
              <a:gd name="T14" fmla="*/ 206 w 983"/>
              <a:gd name="T15" fmla="*/ 1046 h 1046"/>
              <a:gd name="T16" fmla="*/ 164 w 983"/>
              <a:gd name="T17" fmla="*/ 951 h 1046"/>
              <a:gd name="T18" fmla="*/ 102 w 983"/>
              <a:gd name="T19" fmla="*/ 790 h 1046"/>
              <a:gd name="T20" fmla="*/ 49 w 983"/>
              <a:gd name="T21" fmla="*/ 623 h 1046"/>
              <a:gd name="T22" fmla="*/ 16 w 983"/>
              <a:gd name="T23" fmla="*/ 435 h 1046"/>
              <a:gd name="T24" fmla="*/ 131 w 983"/>
              <a:gd name="T25" fmla="*/ 234 h 1046"/>
              <a:gd name="T26" fmla="*/ 363 w 983"/>
              <a:gd name="T27" fmla="*/ 159 h 1046"/>
              <a:gd name="T28" fmla="*/ 394 w 983"/>
              <a:gd name="T29" fmla="*/ 17 h 1046"/>
              <a:gd name="T30" fmla="*/ 519 w 983"/>
              <a:gd name="T31" fmla="*/ 44 h 1046"/>
              <a:gd name="T32" fmla="*/ 463 w 983"/>
              <a:gd name="T33" fmla="*/ 209 h 1046"/>
              <a:gd name="T34" fmla="*/ 547 w 983"/>
              <a:gd name="T35" fmla="*/ 252 h 1046"/>
              <a:gd name="T36" fmla="*/ 509 w 983"/>
              <a:gd name="T37" fmla="*/ 366 h 1046"/>
              <a:gd name="T38" fmla="*/ 435 w 983"/>
              <a:gd name="T39" fmla="*/ 33 h 1046"/>
              <a:gd name="T40" fmla="*/ 529 w 983"/>
              <a:gd name="T41" fmla="*/ 114 h 1046"/>
              <a:gd name="T42" fmla="*/ 485 w 983"/>
              <a:gd name="T43" fmla="*/ 24 h 1046"/>
              <a:gd name="T44" fmla="*/ 382 w 983"/>
              <a:gd name="T45" fmla="*/ 82 h 1046"/>
              <a:gd name="T46" fmla="*/ 455 w 983"/>
              <a:gd name="T47" fmla="*/ 307 h 1046"/>
              <a:gd name="T48" fmla="*/ 561 w 983"/>
              <a:gd name="T49" fmla="*/ 383 h 1046"/>
              <a:gd name="T50" fmla="*/ 572 w 983"/>
              <a:gd name="T51" fmla="*/ 271 h 1046"/>
              <a:gd name="T52" fmla="*/ 501 w 983"/>
              <a:gd name="T53" fmla="*/ 114 h 1046"/>
              <a:gd name="T54" fmla="*/ 470 w 983"/>
              <a:gd name="T55" fmla="*/ 256 h 1046"/>
              <a:gd name="T56" fmla="*/ 501 w 983"/>
              <a:gd name="T57" fmla="*/ 83 h 1046"/>
              <a:gd name="T58" fmla="*/ 423 w 983"/>
              <a:gd name="T59" fmla="*/ 56 h 1046"/>
              <a:gd name="T60" fmla="*/ 424 w 983"/>
              <a:gd name="T61" fmla="*/ 143 h 1046"/>
              <a:gd name="T62" fmla="*/ 501 w 983"/>
              <a:gd name="T63" fmla="*/ 83 h 1046"/>
              <a:gd name="T64" fmla="*/ 637 w 983"/>
              <a:gd name="T65" fmla="*/ 98 h 1046"/>
              <a:gd name="T66" fmla="*/ 566 w 983"/>
              <a:gd name="T67" fmla="*/ 225 h 1046"/>
              <a:gd name="T68" fmla="*/ 520 w 983"/>
              <a:gd name="T69" fmla="*/ 396 h 1046"/>
              <a:gd name="T70" fmla="*/ 362 w 983"/>
              <a:gd name="T71" fmla="*/ 169 h 1046"/>
              <a:gd name="T72" fmla="*/ 219 w 983"/>
              <a:gd name="T73" fmla="*/ 210 h 1046"/>
              <a:gd name="T74" fmla="*/ 16 w 983"/>
              <a:gd name="T75" fmla="*/ 293 h 1046"/>
              <a:gd name="T76" fmla="*/ 72 w 983"/>
              <a:gd name="T77" fmla="*/ 657 h 1046"/>
              <a:gd name="T78" fmla="*/ 161 w 983"/>
              <a:gd name="T79" fmla="*/ 920 h 1046"/>
              <a:gd name="T80" fmla="*/ 642 w 983"/>
              <a:gd name="T81" fmla="*/ 870 h 1046"/>
              <a:gd name="T82" fmla="*/ 916 w 983"/>
              <a:gd name="T83" fmla="*/ 780 h 1046"/>
              <a:gd name="T84" fmla="*/ 897 w 983"/>
              <a:gd name="T85" fmla="*/ 635 h 1046"/>
              <a:gd name="T86" fmla="*/ 799 w 983"/>
              <a:gd name="T87" fmla="*/ 327 h 1046"/>
              <a:gd name="T88" fmla="*/ 759 w 983"/>
              <a:gd name="T89" fmla="*/ 79 h 1046"/>
              <a:gd name="T90" fmla="*/ 546 w 983"/>
              <a:gd name="T91" fmla="*/ 354 h 1046"/>
              <a:gd name="T92" fmla="*/ 458 w 983"/>
              <a:gd name="T93" fmla="*/ 140 h 1046"/>
              <a:gd name="T94" fmla="*/ 488 w 983"/>
              <a:gd name="T95" fmla="*/ 240 h 1046"/>
              <a:gd name="T96" fmla="*/ 484 w 983"/>
              <a:gd name="T97" fmla="*/ 298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3" h="1046">
                <a:moveTo>
                  <a:pt x="546" y="104"/>
                </a:moveTo>
                <a:cubicBezTo>
                  <a:pt x="572" y="99"/>
                  <a:pt x="602" y="89"/>
                  <a:pt x="631" y="82"/>
                </a:cubicBezTo>
                <a:cubicBezTo>
                  <a:pt x="639" y="80"/>
                  <a:pt x="648" y="81"/>
                  <a:pt x="656" y="80"/>
                </a:cubicBezTo>
                <a:cubicBezTo>
                  <a:pt x="659" y="80"/>
                  <a:pt x="662" y="77"/>
                  <a:pt x="666" y="77"/>
                </a:cubicBezTo>
                <a:cubicBezTo>
                  <a:pt x="674" y="75"/>
                  <a:pt x="683" y="78"/>
                  <a:pt x="691" y="77"/>
                </a:cubicBezTo>
                <a:cubicBezTo>
                  <a:pt x="702" y="75"/>
                  <a:pt x="717" y="69"/>
                  <a:pt x="729" y="67"/>
                </a:cubicBezTo>
                <a:cubicBezTo>
                  <a:pt x="744" y="64"/>
                  <a:pt x="759" y="66"/>
                  <a:pt x="774" y="69"/>
                </a:cubicBezTo>
                <a:cubicBezTo>
                  <a:pt x="779" y="98"/>
                  <a:pt x="790" y="145"/>
                  <a:pt x="785" y="168"/>
                </a:cubicBezTo>
                <a:cubicBezTo>
                  <a:pt x="790" y="202"/>
                  <a:pt x="788" y="235"/>
                  <a:pt x="798" y="260"/>
                </a:cubicBezTo>
                <a:cubicBezTo>
                  <a:pt x="803" y="297"/>
                  <a:pt x="810" y="337"/>
                  <a:pt x="816" y="374"/>
                </a:cubicBezTo>
                <a:cubicBezTo>
                  <a:pt x="823" y="413"/>
                  <a:pt x="837" y="447"/>
                  <a:pt x="849" y="480"/>
                </a:cubicBezTo>
                <a:cubicBezTo>
                  <a:pt x="864" y="522"/>
                  <a:pt x="877" y="563"/>
                  <a:pt x="895" y="601"/>
                </a:cubicBezTo>
                <a:cubicBezTo>
                  <a:pt x="919" y="650"/>
                  <a:pt x="952" y="695"/>
                  <a:pt x="973" y="747"/>
                </a:cubicBezTo>
                <a:cubicBezTo>
                  <a:pt x="979" y="752"/>
                  <a:pt x="983" y="759"/>
                  <a:pt x="980" y="765"/>
                </a:cubicBezTo>
                <a:cubicBezTo>
                  <a:pt x="978" y="770"/>
                  <a:pt x="971" y="770"/>
                  <a:pt x="965" y="773"/>
                </a:cubicBezTo>
                <a:cubicBezTo>
                  <a:pt x="956" y="777"/>
                  <a:pt x="945" y="785"/>
                  <a:pt x="932" y="789"/>
                </a:cubicBezTo>
                <a:cubicBezTo>
                  <a:pt x="908" y="797"/>
                  <a:pt x="883" y="808"/>
                  <a:pt x="865" y="818"/>
                </a:cubicBezTo>
                <a:cubicBezTo>
                  <a:pt x="856" y="823"/>
                  <a:pt x="839" y="825"/>
                  <a:pt x="831" y="833"/>
                </a:cubicBezTo>
                <a:cubicBezTo>
                  <a:pt x="789" y="838"/>
                  <a:pt x="729" y="860"/>
                  <a:pt x="681" y="871"/>
                </a:cubicBezTo>
                <a:cubicBezTo>
                  <a:pt x="677" y="871"/>
                  <a:pt x="678" y="875"/>
                  <a:pt x="676" y="876"/>
                </a:cubicBezTo>
                <a:cubicBezTo>
                  <a:pt x="662" y="874"/>
                  <a:pt x="648" y="880"/>
                  <a:pt x="633" y="882"/>
                </a:cubicBezTo>
                <a:cubicBezTo>
                  <a:pt x="566" y="894"/>
                  <a:pt x="496" y="902"/>
                  <a:pt x="433" y="930"/>
                </a:cubicBezTo>
                <a:cubicBezTo>
                  <a:pt x="390" y="949"/>
                  <a:pt x="345" y="963"/>
                  <a:pt x="307" y="982"/>
                </a:cubicBezTo>
                <a:cubicBezTo>
                  <a:pt x="269" y="1001"/>
                  <a:pt x="238" y="1027"/>
                  <a:pt x="206" y="1046"/>
                </a:cubicBezTo>
                <a:cubicBezTo>
                  <a:pt x="199" y="1037"/>
                  <a:pt x="196" y="1025"/>
                  <a:pt x="191" y="1014"/>
                </a:cubicBezTo>
                <a:cubicBezTo>
                  <a:pt x="185" y="1001"/>
                  <a:pt x="177" y="986"/>
                  <a:pt x="170" y="971"/>
                </a:cubicBezTo>
                <a:cubicBezTo>
                  <a:pt x="167" y="965"/>
                  <a:pt x="166" y="957"/>
                  <a:pt x="164" y="951"/>
                </a:cubicBezTo>
                <a:cubicBezTo>
                  <a:pt x="147" y="910"/>
                  <a:pt x="130" y="866"/>
                  <a:pt x="112" y="821"/>
                </a:cubicBezTo>
                <a:cubicBezTo>
                  <a:pt x="109" y="815"/>
                  <a:pt x="105" y="809"/>
                  <a:pt x="103" y="804"/>
                </a:cubicBezTo>
                <a:cubicBezTo>
                  <a:pt x="102" y="800"/>
                  <a:pt x="103" y="794"/>
                  <a:pt x="102" y="790"/>
                </a:cubicBezTo>
                <a:cubicBezTo>
                  <a:pt x="93" y="762"/>
                  <a:pt x="82" y="730"/>
                  <a:pt x="73" y="699"/>
                </a:cubicBezTo>
                <a:cubicBezTo>
                  <a:pt x="68" y="683"/>
                  <a:pt x="63" y="666"/>
                  <a:pt x="58" y="650"/>
                </a:cubicBezTo>
                <a:cubicBezTo>
                  <a:pt x="55" y="641"/>
                  <a:pt x="51" y="632"/>
                  <a:pt x="49" y="623"/>
                </a:cubicBezTo>
                <a:cubicBezTo>
                  <a:pt x="47" y="613"/>
                  <a:pt x="48" y="603"/>
                  <a:pt x="46" y="592"/>
                </a:cubicBezTo>
                <a:cubicBezTo>
                  <a:pt x="40" y="559"/>
                  <a:pt x="29" y="526"/>
                  <a:pt x="23" y="491"/>
                </a:cubicBezTo>
                <a:cubicBezTo>
                  <a:pt x="20" y="473"/>
                  <a:pt x="18" y="455"/>
                  <a:pt x="16" y="435"/>
                </a:cubicBezTo>
                <a:cubicBezTo>
                  <a:pt x="11" y="404"/>
                  <a:pt x="8" y="374"/>
                  <a:pt x="7" y="343"/>
                </a:cubicBezTo>
                <a:cubicBezTo>
                  <a:pt x="6" y="324"/>
                  <a:pt x="0" y="305"/>
                  <a:pt x="4" y="288"/>
                </a:cubicBezTo>
                <a:cubicBezTo>
                  <a:pt x="42" y="272"/>
                  <a:pt x="83" y="247"/>
                  <a:pt x="131" y="234"/>
                </a:cubicBezTo>
                <a:cubicBezTo>
                  <a:pt x="140" y="228"/>
                  <a:pt x="154" y="222"/>
                  <a:pt x="164" y="221"/>
                </a:cubicBezTo>
                <a:cubicBezTo>
                  <a:pt x="194" y="205"/>
                  <a:pt x="231" y="196"/>
                  <a:pt x="267" y="186"/>
                </a:cubicBezTo>
                <a:cubicBezTo>
                  <a:pt x="300" y="178"/>
                  <a:pt x="334" y="161"/>
                  <a:pt x="363" y="159"/>
                </a:cubicBezTo>
                <a:cubicBezTo>
                  <a:pt x="371" y="154"/>
                  <a:pt x="382" y="151"/>
                  <a:pt x="393" y="149"/>
                </a:cubicBezTo>
                <a:cubicBezTo>
                  <a:pt x="388" y="129"/>
                  <a:pt x="371" y="101"/>
                  <a:pt x="369" y="79"/>
                </a:cubicBezTo>
                <a:cubicBezTo>
                  <a:pt x="367" y="54"/>
                  <a:pt x="382" y="37"/>
                  <a:pt x="394" y="17"/>
                </a:cubicBezTo>
                <a:cubicBezTo>
                  <a:pt x="408" y="16"/>
                  <a:pt x="422" y="4"/>
                  <a:pt x="439" y="2"/>
                </a:cubicBezTo>
                <a:cubicBezTo>
                  <a:pt x="460" y="0"/>
                  <a:pt x="474" y="7"/>
                  <a:pt x="493" y="14"/>
                </a:cubicBezTo>
                <a:cubicBezTo>
                  <a:pt x="499" y="26"/>
                  <a:pt x="511" y="33"/>
                  <a:pt x="519" y="44"/>
                </a:cubicBezTo>
                <a:cubicBezTo>
                  <a:pt x="530" y="62"/>
                  <a:pt x="533" y="86"/>
                  <a:pt x="546" y="104"/>
                </a:cubicBezTo>
                <a:close/>
                <a:moveTo>
                  <a:pt x="483" y="254"/>
                </a:moveTo>
                <a:cubicBezTo>
                  <a:pt x="476" y="241"/>
                  <a:pt x="469" y="224"/>
                  <a:pt x="463" y="209"/>
                </a:cubicBezTo>
                <a:cubicBezTo>
                  <a:pt x="453" y="186"/>
                  <a:pt x="445" y="162"/>
                  <a:pt x="447" y="137"/>
                </a:cubicBezTo>
                <a:cubicBezTo>
                  <a:pt x="455" y="124"/>
                  <a:pt x="469" y="121"/>
                  <a:pt x="488" y="125"/>
                </a:cubicBezTo>
                <a:cubicBezTo>
                  <a:pt x="509" y="154"/>
                  <a:pt x="533" y="211"/>
                  <a:pt x="547" y="252"/>
                </a:cubicBezTo>
                <a:cubicBezTo>
                  <a:pt x="558" y="282"/>
                  <a:pt x="583" y="334"/>
                  <a:pt x="562" y="357"/>
                </a:cubicBezTo>
                <a:cubicBezTo>
                  <a:pt x="560" y="359"/>
                  <a:pt x="547" y="371"/>
                  <a:pt x="540" y="372"/>
                </a:cubicBezTo>
                <a:cubicBezTo>
                  <a:pt x="532" y="373"/>
                  <a:pt x="514" y="370"/>
                  <a:pt x="509" y="366"/>
                </a:cubicBezTo>
                <a:cubicBezTo>
                  <a:pt x="503" y="362"/>
                  <a:pt x="503" y="353"/>
                  <a:pt x="498" y="349"/>
                </a:cubicBezTo>
                <a:cubicBezTo>
                  <a:pt x="457" y="259"/>
                  <a:pt x="412" y="180"/>
                  <a:pt x="397" y="64"/>
                </a:cubicBezTo>
                <a:cubicBezTo>
                  <a:pt x="405" y="49"/>
                  <a:pt x="420" y="41"/>
                  <a:pt x="435" y="33"/>
                </a:cubicBezTo>
                <a:cubicBezTo>
                  <a:pt x="454" y="31"/>
                  <a:pt x="470" y="39"/>
                  <a:pt x="485" y="44"/>
                </a:cubicBezTo>
                <a:cubicBezTo>
                  <a:pt x="494" y="58"/>
                  <a:pt x="506" y="69"/>
                  <a:pt x="514" y="84"/>
                </a:cubicBezTo>
                <a:cubicBezTo>
                  <a:pt x="519" y="94"/>
                  <a:pt x="520" y="107"/>
                  <a:pt x="529" y="114"/>
                </a:cubicBezTo>
                <a:cubicBezTo>
                  <a:pt x="530" y="110"/>
                  <a:pt x="532" y="114"/>
                  <a:pt x="534" y="112"/>
                </a:cubicBezTo>
                <a:cubicBezTo>
                  <a:pt x="529" y="83"/>
                  <a:pt x="515" y="64"/>
                  <a:pt x="501" y="39"/>
                </a:cubicBezTo>
                <a:cubicBezTo>
                  <a:pt x="495" y="36"/>
                  <a:pt x="489" y="31"/>
                  <a:pt x="485" y="24"/>
                </a:cubicBezTo>
                <a:cubicBezTo>
                  <a:pt x="475" y="20"/>
                  <a:pt x="460" y="12"/>
                  <a:pt x="443" y="14"/>
                </a:cubicBezTo>
                <a:cubicBezTo>
                  <a:pt x="430" y="16"/>
                  <a:pt x="415" y="23"/>
                  <a:pt x="400" y="28"/>
                </a:cubicBezTo>
                <a:cubicBezTo>
                  <a:pt x="387" y="40"/>
                  <a:pt x="377" y="59"/>
                  <a:pt x="382" y="82"/>
                </a:cubicBezTo>
                <a:cubicBezTo>
                  <a:pt x="391" y="102"/>
                  <a:pt x="395" y="127"/>
                  <a:pt x="404" y="148"/>
                </a:cubicBezTo>
                <a:cubicBezTo>
                  <a:pt x="407" y="170"/>
                  <a:pt x="416" y="183"/>
                  <a:pt x="417" y="201"/>
                </a:cubicBezTo>
                <a:cubicBezTo>
                  <a:pt x="432" y="236"/>
                  <a:pt x="440" y="274"/>
                  <a:pt x="455" y="307"/>
                </a:cubicBezTo>
                <a:cubicBezTo>
                  <a:pt x="467" y="334"/>
                  <a:pt x="485" y="365"/>
                  <a:pt x="505" y="382"/>
                </a:cubicBezTo>
                <a:cubicBezTo>
                  <a:pt x="514" y="382"/>
                  <a:pt x="520" y="387"/>
                  <a:pt x="530" y="388"/>
                </a:cubicBezTo>
                <a:cubicBezTo>
                  <a:pt x="538" y="384"/>
                  <a:pt x="554" y="385"/>
                  <a:pt x="561" y="383"/>
                </a:cubicBezTo>
                <a:cubicBezTo>
                  <a:pt x="562" y="378"/>
                  <a:pt x="569" y="376"/>
                  <a:pt x="575" y="373"/>
                </a:cubicBezTo>
                <a:cubicBezTo>
                  <a:pt x="592" y="351"/>
                  <a:pt x="583" y="321"/>
                  <a:pt x="576" y="293"/>
                </a:cubicBezTo>
                <a:cubicBezTo>
                  <a:pt x="574" y="285"/>
                  <a:pt x="575" y="278"/>
                  <a:pt x="572" y="271"/>
                </a:cubicBezTo>
                <a:cubicBezTo>
                  <a:pt x="562" y="240"/>
                  <a:pt x="546" y="205"/>
                  <a:pt x="536" y="181"/>
                </a:cubicBezTo>
                <a:cubicBezTo>
                  <a:pt x="529" y="163"/>
                  <a:pt x="520" y="146"/>
                  <a:pt x="511" y="132"/>
                </a:cubicBezTo>
                <a:cubicBezTo>
                  <a:pt x="508" y="125"/>
                  <a:pt x="504" y="117"/>
                  <a:pt x="501" y="114"/>
                </a:cubicBezTo>
                <a:cubicBezTo>
                  <a:pt x="482" y="93"/>
                  <a:pt x="450" y="108"/>
                  <a:pt x="434" y="125"/>
                </a:cubicBezTo>
                <a:cubicBezTo>
                  <a:pt x="425" y="160"/>
                  <a:pt x="440" y="190"/>
                  <a:pt x="452" y="220"/>
                </a:cubicBezTo>
                <a:cubicBezTo>
                  <a:pt x="456" y="232"/>
                  <a:pt x="463" y="245"/>
                  <a:pt x="470" y="256"/>
                </a:cubicBezTo>
                <a:cubicBezTo>
                  <a:pt x="477" y="267"/>
                  <a:pt x="482" y="285"/>
                  <a:pt x="494" y="283"/>
                </a:cubicBezTo>
                <a:cubicBezTo>
                  <a:pt x="498" y="274"/>
                  <a:pt x="488" y="264"/>
                  <a:pt x="483" y="254"/>
                </a:cubicBezTo>
                <a:close/>
                <a:moveTo>
                  <a:pt x="501" y="83"/>
                </a:moveTo>
                <a:cubicBezTo>
                  <a:pt x="496" y="73"/>
                  <a:pt x="485" y="58"/>
                  <a:pt x="478" y="53"/>
                </a:cubicBezTo>
                <a:cubicBezTo>
                  <a:pt x="468" y="47"/>
                  <a:pt x="448" y="41"/>
                  <a:pt x="438" y="44"/>
                </a:cubicBezTo>
                <a:cubicBezTo>
                  <a:pt x="432" y="46"/>
                  <a:pt x="428" y="53"/>
                  <a:pt x="423" y="56"/>
                </a:cubicBezTo>
                <a:cubicBezTo>
                  <a:pt x="417" y="59"/>
                  <a:pt x="409" y="60"/>
                  <a:pt x="407" y="68"/>
                </a:cubicBezTo>
                <a:cubicBezTo>
                  <a:pt x="405" y="75"/>
                  <a:pt x="407" y="88"/>
                  <a:pt x="408" y="94"/>
                </a:cubicBezTo>
                <a:cubicBezTo>
                  <a:pt x="411" y="111"/>
                  <a:pt x="419" y="129"/>
                  <a:pt x="424" y="143"/>
                </a:cubicBezTo>
                <a:cubicBezTo>
                  <a:pt x="422" y="113"/>
                  <a:pt x="451" y="96"/>
                  <a:pt x="475" y="95"/>
                </a:cubicBezTo>
                <a:cubicBezTo>
                  <a:pt x="492" y="95"/>
                  <a:pt x="502" y="107"/>
                  <a:pt x="513" y="114"/>
                </a:cubicBezTo>
                <a:cubicBezTo>
                  <a:pt x="508" y="101"/>
                  <a:pt x="509" y="95"/>
                  <a:pt x="501" y="83"/>
                </a:cubicBezTo>
                <a:close/>
                <a:moveTo>
                  <a:pt x="724" y="83"/>
                </a:moveTo>
                <a:cubicBezTo>
                  <a:pt x="712" y="89"/>
                  <a:pt x="695" y="86"/>
                  <a:pt x="679" y="88"/>
                </a:cubicBezTo>
                <a:cubicBezTo>
                  <a:pt x="664" y="90"/>
                  <a:pt x="649" y="97"/>
                  <a:pt x="637" y="98"/>
                </a:cubicBezTo>
                <a:cubicBezTo>
                  <a:pt x="630" y="99"/>
                  <a:pt x="624" y="97"/>
                  <a:pt x="617" y="98"/>
                </a:cubicBezTo>
                <a:cubicBezTo>
                  <a:pt x="583" y="104"/>
                  <a:pt x="554" y="118"/>
                  <a:pt x="520" y="127"/>
                </a:cubicBezTo>
                <a:cubicBezTo>
                  <a:pt x="537" y="150"/>
                  <a:pt x="551" y="192"/>
                  <a:pt x="566" y="225"/>
                </a:cubicBezTo>
                <a:cubicBezTo>
                  <a:pt x="578" y="275"/>
                  <a:pt x="609" y="334"/>
                  <a:pt x="590" y="381"/>
                </a:cubicBezTo>
                <a:cubicBezTo>
                  <a:pt x="575" y="393"/>
                  <a:pt x="552" y="393"/>
                  <a:pt x="531" y="401"/>
                </a:cubicBezTo>
                <a:cubicBezTo>
                  <a:pt x="528" y="399"/>
                  <a:pt x="523" y="398"/>
                  <a:pt x="520" y="396"/>
                </a:cubicBezTo>
                <a:cubicBezTo>
                  <a:pt x="493" y="395"/>
                  <a:pt x="479" y="372"/>
                  <a:pt x="469" y="353"/>
                </a:cubicBezTo>
                <a:cubicBezTo>
                  <a:pt x="438" y="297"/>
                  <a:pt x="413" y="219"/>
                  <a:pt x="397" y="159"/>
                </a:cubicBezTo>
                <a:cubicBezTo>
                  <a:pt x="384" y="161"/>
                  <a:pt x="372" y="166"/>
                  <a:pt x="362" y="169"/>
                </a:cubicBezTo>
                <a:cubicBezTo>
                  <a:pt x="344" y="174"/>
                  <a:pt x="333" y="178"/>
                  <a:pt x="320" y="181"/>
                </a:cubicBezTo>
                <a:cubicBezTo>
                  <a:pt x="308" y="184"/>
                  <a:pt x="297" y="189"/>
                  <a:pt x="286" y="193"/>
                </a:cubicBezTo>
                <a:cubicBezTo>
                  <a:pt x="264" y="200"/>
                  <a:pt x="241" y="203"/>
                  <a:pt x="219" y="210"/>
                </a:cubicBezTo>
                <a:cubicBezTo>
                  <a:pt x="205" y="214"/>
                  <a:pt x="192" y="222"/>
                  <a:pt x="179" y="227"/>
                </a:cubicBezTo>
                <a:cubicBezTo>
                  <a:pt x="143" y="241"/>
                  <a:pt x="107" y="251"/>
                  <a:pt x="72" y="270"/>
                </a:cubicBezTo>
                <a:cubicBezTo>
                  <a:pt x="52" y="271"/>
                  <a:pt x="37" y="289"/>
                  <a:pt x="16" y="293"/>
                </a:cubicBezTo>
                <a:cubicBezTo>
                  <a:pt x="15" y="350"/>
                  <a:pt x="20" y="408"/>
                  <a:pt x="31" y="472"/>
                </a:cubicBezTo>
                <a:cubicBezTo>
                  <a:pt x="35" y="496"/>
                  <a:pt x="46" y="519"/>
                  <a:pt x="49" y="545"/>
                </a:cubicBezTo>
                <a:cubicBezTo>
                  <a:pt x="54" y="583"/>
                  <a:pt x="61" y="620"/>
                  <a:pt x="72" y="657"/>
                </a:cubicBezTo>
                <a:cubicBezTo>
                  <a:pt x="83" y="695"/>
                  <a:pt x="90" y="734"/>
                  <a:pt x="102" y="769"/>
                </a:cubicBezTo>
                <a:cubicBezTo>
                  <a:pt x="111" y="798"/>
                  <a:pt x="123" y="827"/>
                  <a:pt x="134" y="853"/>
                </a:cubicBezTo>
                <a:cubicBezTo>
                  <a:pt x="144" y="877"/>
                  <a:pt x="153" y="898"/>
                  <a:pt x="161" y="920"/>
                </a:cubicBezTo>
                <a:cubicBezTo>
                  <a:pt x="176" y="960"/>
                  <a:pt x="192" y="1000"/>
                  <a:pt x="212" y="1033"/>
                </a:cubicBezTo>
                <a:cubicBezTo>
                  <a:pt x="268" y="984"/>
                  <a:pt x="343" y="959"/>
                  <a:pt x="409" y="930"/>
                </a:cubicBezTo>
                <a:cubicBezTo>
                  <a:pt x="480" y="899"/>
                  <a:pt x="564" y="889"/>
                  <a:pt x="642" y="870"/>
                </a:cubicBezTo>
                <a:cubicBezTo>
                  <a:pt x="678" y="861"/>
                  <a:pt x="705" y="852"/>
                  <a:pt x="735" y="843"/>
                </a:cubicBezTo>
                <a:cubicBezTo>
                  <a:pt x="767" y="833"/>
                  <a:pt x="800" y="826"/>
                  <a:pt x="830" y="814"/>
                </a:cubicBezTo>
                <a:cubicBezTo>
                  <a:pt x="860" y="803"/>
                  <a:pt x="887" y="788"/>
                  <a:pt x="916" y="780"/>
                </a:cubicBezTo>
                <a:cubicBezTo>
                  <a:pt x="927" y="768"/>
                  <a:pt x="951" y="764"/>
                  <a:pt x="965" y="757"/>
                </a:cubicBezTo>
                <a:cubicBezTo>
                  <a:pt x="960" y="735"/>
                  <a:pt x="944" y="721"/>
                  <a:pt x="933" y="702"/>
                </a:cubicBezTo>
                <a:cubicBezTo>
                  <a:pt x="921" y="678"/>
                  <a:pt x="907" y="657"/>
                  <a:pt x="897" y="635"/>
                </a:cubicBezTo>
                <a:cubicBezTo>
                  <a:pt x="875" y="584"/>
                  <a:pt x="854" y="535"/>
                  <a:pt x="838" y="483"/>
                </a:cubicBezTo>
                <a:cubicBezTo>
                  <a:pt x="830" y="459"/>
                  <a:pt x="820" y="436"/>
                  <a:pt x="814" y="412"/>
                </a:cubicBezTo>
                <a:cubicBezTo>
                  <a:pt x="807" y="385"/>
                  <a:pt x="804" y="356"/>
                  <a:pt x="799" y="327"/>
                </a:cubicBezTo>
                <a:cubicBezTo>
                  <a:pt x="795" y="301"/>
                  <a:pt x="788" y="274"/>
                  <a:pt x="783" y="246"/>
                </a:cubicBezTo>
                <a:cubicBezTo>
                  <a:pt x="772" y="189"/>
                  <a:pt x="780" y="133"/>
                  <a:pt x="762" y="79"/>
                </a:cubicBezTo>
                <a:cubicBezTo>
                  <a:pt x="761" y="79"/>
                  <a:pt x="760" y="79"/>
                  <a:pt x="759" y="79"/>
                </a:cubicBezTo>
                <a:cubicBezTo>
                  <a:pt x="741" y="81"/>
                  <a:pt x="738" y="86"/>
                  <a:pt x="724" y="83"/>
                </a:cubicBezTo>
                <a:close/>
                <a:moveTo>
                  <a:pt x="527" y="362"/>
                </a:moveTo>
                <a:cubicBezTo>
                  <a:pt x="534" y="363"/>
                  <a:pt x="547" y="357"/>
                  <a:pt x="546" y="354"/>
                </a:cubicBezTo>
                <a:cubicBezTo>
                  <a:pt x="558" y="347"/>
                  <a:pt x="560" y="329"/>
                  <a:pt x="559" y="315"/>
                </a:cubicBezTo>
                <a:cubicBezTo>
                  <a:pt x="533" y="254"/>
                  <a:pt x="517" y="185"/>
                  <a:pt x="481" y="137"/>
                </a:cubicBezTo>
                <a:cubicBezTo>
                  <a:pt x="469" y="135"/>
                  <a:pt x="462" y="133"/>
                  <a:pt x="458" y="140"/>
                </a:cubicBezTo>
                <a:cubicBezTo>
                  <a:pt x="462" y="140"/>
                  <a:pt x="458" y="141"/>
                  <a:pt x="458" y="141"/>
                </a:cubicBezTo>
                <a:cubicBezTo>
                  <a:pt x="453" y="175"/>
                  <a:pt x="471" y="193"/>
                  <a:pt x="479" y="219"/>
                </a:cubicBezTo>
                <a:cubicBezTo>
                  <a:pt x="482" y="229"/>
                  <a:pt x="485" y="232"/>
                  <a:pt x="488" y="240"/>
                </a:cubicBezTo>
                <a:cubicBezTo>
                  <a:pt x="489" y="243"/>
                  <a:pt x="489" y="247"/>
                  <a:pt x="490" y="250"/>
                </a:cubicBezTo>
                <a:cubicBezTo>
                  <a:pt x="498" y="266"/>
                  <a:pt x="521" y="279"/>
                  <a:pt x="503" y="295"/>
                </a:cubicBezTo>
                <a:cubicBezTo>
                  <a:pt x="498" y="293"/>
                  <a:pt x="490" y="297"/>
                  <a:pt x="484" y="298"/>
                </a:cubicBezTo>
                <a:cubicBezTo>
                  <a:pt x="496" y="315"/>
                  <a:pt x="505" y="359"/>
                  <a:pt x="527" y="3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4146137" y="2050023"/>
            <a:ext cx="271671" cy="820696"/>
            <a:chOff x="1949451" y="2847976"/>
            <a:chExt cx="379413" cy="1146175"/>
          </a:xfrm>
        </p:grpSpPr>
        <p:sp>
          <p:nvSpPr>
            <p:cNvPr id="57" name="Freeform 110"/>
            <p:cNvSpPr>
              <a:spLocks noEditPoints="1"/>
            </p:cNvSpPr>
            <p:nvPr/>
          </p:nvSpPr>
          <p:spPr bwMode="auto">
            <a:xfrm>
              <a:off x="1979613" y="2960688"/>
              <a:ext cx="101600" cy="268288"/>
            </a:xfrm>
            <a:custGeom>
              <a:avLst/>
              <a:gdLst>
                <a:gd name="T0" fmla="*/ 115 w 130"/>
                <a:gd name="T1" fmla="*/ 345 h 345"/>
                <a:gd name="T2" fmla="*/ 98 w 130"/>
                <a:gd name="T3" fmla="*/ 313 h 345"/>
                <a:gd name="T4" fmla="*/ 63 w 130"/>
                <a:gd name="T5" fmla="*/ 231 h 345"/>
                <a:gd name="T6" fmla="*/ 0 w 130"/>
                <a:gd name="T7" fmla="*/ 12 h 345"/>
                <a:gd name="T8" fmla="*/ 33 w 130"/>
                <a:gd name="T9" fmla="*/ 26 h 345"/>
                <a:gd name="T10" fmla="*/ 56 w 130"/>
                <a:gd name="T11" fmla="*/ 116 h 345"/>
                <a:gd name="T12" fmla="*/ 66 w 130"/>
                <a:gd name="T13" fmla="*/ 143 h 345"/>
                <a:gd name="T14" fmla="*/ 124 w 130"/>
                <a:gd name="T15" fmla="*/ 301 h 345"/>
                <a:gd name="T16" fmla="*/ 115 w 130"/>
                <a:gd name="T17" fmla="*/ 345 h 345"/>
                <a:gd name="T18" fmla="*/ 17 w 130"/>
                <a:gd name="T19" fmla="*/ 59 h 345"/>
                <a:gd name="T20" fmla="*/ 53 w 130"/>
                <a:gd name="T21" fmla="*/ 178 h 345"/>
                <a:gd name="T22" fmla="*/ 83 w 130"/>
                <a:gd name="T23" fmla="*/ 248 h 345"/>
                <a:gd name="T24" fmla="*/ 113 w 130"/>
                <a:gd name="T25" fmla="*/ 326 h 345"/>
                <a:gd name="T26" fmla="*/ 117 w 130"/>
                <a:gd name="T27" fmla="*/ 313 h 345"/>
                <a:gd name="T28" fmla="*/ 99 w 130"/>
                <a:gd name="T29" fmla="*/ 263 h 345"/>
                <a:gd name="T30" fmla="*/ 70 w 130"/>
                <a:gd name="T31" fmla="*/ 184 h 345"/>
                <a:gd name="T32" fmla="*/ 60 w 130"/>
                <a:gd name="T33" fmla="*/ 160 h 345"/>
                <a:gd name="T34" fmla="*/ 58 w 130"/>
                <a:gd name="T35" fmla="*/ 146 h 345"/>
                <a:gd name="T36" fmla="*/ 48 w 130"/>
                <a:gd name="T37" fmla="*/ 126 h 345"/>
                <a:gd name="T38" fmla="*/ 16 w 130"/>
                <a:gd name="T39" fmla="*/ 20 h 345"/>
                <a:gd name="T40" fmla="*/ 12 w 130"/>
                <a:gd name="T41" fmla="*/ 19 h 345"/>
                <a:gd name="T42" fmla="*/ 17 w 130"/>
                <a:gd name="T43" fmla="*/ 59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0" h="345">
                  <a:moveTo>
                    <a:pt x="115" y="345"/>
                  </a:moveTo>
                  <a:cubicBezTo>
                    <a:pt x="104" y="340"/>
                    <a:pt x="107" y="319"/>
                    <a:pt x="98" y="313"/>
                  </a:cubicBezTo>
                  <a:cubicBezTo>
                    <a:pt x="90" y="285"/>
                    <a:pt x="73" y="252"/>
                    <a:pt x="63" y="231"/>
                  </a:cubicBezTo>
                  <a:cubicBezTo>
                    <a:pt x="41" y="160"/>
                    <a:pt x="12" y="82"/>
                    <a:pt x="0" y="12"/>
                  </a:cubicBezTo>
                  <a:cubicBezTo>
                    <a:pt x="13" y="0"/>
                    <a:pt x="26" y="14"/>
                    <a:pt x="33" y="26"/>
                  </a:cubicBezTo>
                  <a:cubicBezTo>
                    <a:pt x="37" y="53"/>
                    <a:pt x="49" y="86"/>
                    <a:pt x="56" y="116"/>
                  </a:cubicBezTo>
                  <a:cubicBezTo>
                    <a:pt x="59" y="126"/>
                    <a:pt x="58" y="136"/>
                    <a:pt x="66" y="143"/>
                  </a:cubicBezTo>
                  <a:cubicBezTo>
                    <a:pt x="81" y="195"/>
                    <a:pt x="106" y="249"/>
                    <a:pt x="124" y="301"/>
                  </a:cubicBezTo>
                  <a:cubicBezTo>
                    <a:pt x="130" y="320"/>
                    <a:pt x="129" y="334"/>
                    <a:pt x="115" y="345"/>
                  </a:cubicBezTo>
                  <a:close/>
                  <a:moveTo>
                    <a:pt x="17" y="59"/>
                  </a:moveTo>
                  <a:cubicBezTo>
                    <a:pt x="26" y="97"/>
                    <a:pt x="47" y="138"/>
                    <a:pt x="53" y="178"/>
                  </a:cubicBezTo>
                  <a:cubicBezTo>
                    <a:pt x="65" y="199"/>
                    <a:pt x="74" y="225"/>
                    <a:pt x="83" y="248"/>
                  </a:cubicBezTo>
                  <a:cubicBezTo>
                    <a:pt x="93" y="274"/>
                    <a:pt x="106" y="298"/>
                    <a:pt x="113" y="326"/>
                  </a:cubicBezTo>
                  <a:cubicBezTo>
                    <a:pt x="118" y="324"/>
                    <a:pt x="117" y="316"/>
                    <a:pt x="117" y="313"/>
                  </a:cubicBezTo>
                  <a:cubicBezTo>
                    <a:pt x="115" y="299"/>
                    <a:pt x="106" y="280"/>
                    <a:pt x="99" y="263"/>
                  </a:cubicBezTo>
                  <a:cubicBezTo>
                    <a:pt x="87" y="235"/>
                    <a:pt x="79" y="209"/>
                    <a:pt x="70" y="184"/>
                  </a:cubicBezTo>
                  <a:cubicBezTo>
                    <a:pt x="67" y="175"/>
                    <a:pt x="62" y="168"/>
                    <a:pt x="60" y="160"/>
                  </a:cubicBezTo>
                  <a:cubicBezTo>
                    <a:pt x="58" y="156"/>
                    <a:pt x="59" y="150"/>
                    <a:pt x="58" y="146"/>
                  </a:cubicBezTo>
                  <a:cubicBezTo>
                    <a:pt x="55" y="139"/>
                    <a:pt x="50" y="133"/>
                    <a:pt x="48" y="126"/>
                  </a:cubicBezTo>
                  <a:cubicBezTo>
                    <a:pt x="36" y="90"/>
                    <a:pt x="34" y="49"/>
                    <a:pt x="16" y="20"/>
                  </a:cubicBezTo>
                  <a:cubicBezTo>
                    <a:pt x="14" y="20"/>
                    <a:pt x="14" y="19"/>
                    <a:pt x="12" y="19"/>
                  </a:cubicBezTo>
                  <a:cubicBezTo>
                    <a:pt x="18" y="31"/>
                    <a:pt x="14" y="47"/>
                    <a:pt x="17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11"/>
            <p:cNvSpPr/>
            <p:nvPr/>
          </p:nvSpPr>
          <p:spPr bwMode="auto">
            <a:xfrm>
              <a:off x="2125663" y="3211513"/>
              <a:ext cx="36513" cy="20638"/>
            </a:xfrm>
            <a:custGeom>
              <a:avLst/>
              <a:gdLst>
                <a:gd name="T0" fmla="*/ 44 w 46"/>
                <a:gd name="T1" fmla="*/ 5 h 26"/>
                <a:gd name="T2" fmla="*/ 29 w 46"/>
                <a:gd name="T3" fmla="*/ 13 h 26"/>
                <a:gd name="T4" fmla="*/ 0 w 46"/>
                <a:gd name="T5" fmla="*/ 26 h 26"/>
                <a:gd name="T6" fmla="*/ 44 w 46"/>
                <a:gd name="T7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6">
                  <a:moveTo>
                    <a:pt x="44" y="5"/>
                  </a:moveTo>
                  <a:cubicBezTo>
                    <a:pt x="46" y="15"/>
                    <a:pt x="35" y="12"/>
                    <a:pt x="29" y="13"/>
                  </a:cubicBezTo>
                  <a:cubicBezTo>
                    <a:pt x="18" y="15"/>
                    <a:pt x="8" y="23"/>
                    <a:pt x="0" y="26"/>
                  </a:cubicBezTo>
                  <a:cubicBezTo>
                    <a:pt x="5" y="10"/>
                    <a:pt x="28" y="0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12"/>
            <p:cNvSpPr/>
            <p:nvPr/>
          </p:nvSpPr>
          <p:spPr bwMode="auto">
            <a:xfrm>
              <a:off x="2133601" y="3238501"/>
              <a:ext cx="44450" cy="19050"/>
            </a:xfrm>
            <a:custGeom>
              <a:avLst/>
              <a:gdLst>
                <a:gd name="T0" fmla="*/ 53 w 57"/>
                <a:gd name="T1" fmla="*/ 2 h 24"/>
                <a:gd name="T2" fmla="*/ 54 w 57"/>
                <a:gd name="T3" fmla="*/ 13 h 24"/>
                <a:gd name="T4" fmla="*/ 0 w 57"/>
                <a:gd name="T5" fmla="*/ 24 h 24"/>
                <a:gd name="T6" fmla="*/ 53 w 57"/>
                <a:gd name="T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24">
                  <a:moveTo>
                    <a:pt x="53" y="2"/>
                  </a:moveTo>
                  <a:cubicBezTo>
                    <a:pt x="57" y="7"/>
                    <a:pt x="54" y="10"/>
                    <a:pt x="54" y="13"/>
                  </a:cubicBezTo>
                  <a:cubicBezTo>
                    <a:pt x="38" y="8"/>
                    <a:pt x="13" y="10"/>
                    <a:pt x="0" y="24"/>
                  </a:cubicBezTo>
                  <a:cubicBezTo>
                    <a:pt x="2" y="4"/>
                    <a:pt x="35" y="0"/>
                    <a:pt x="5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13"/>
            <p:cNvSpPr>
              <a:spLocks noEditPoints="1"/>
            </p:cNvSpPr>
            <p:nvPr/>
          </p:nvSpPr>
          <p:spPr bwMode="auto">
            <a:xfrm>
              <a:off x="2159001" y="3290888"/>
              <a:ext cx="55563" cy="136525"/>
            </a:xfrm>
            <a:custGeom>
              <a:avLst/>
              <a:gdLst>
                <a:gd name="T0" fmla="*/ 24 w 71"/>
                <a:gd name="T1" fmla="*/ 0 h 177"/>
                <a:gd name="T2" fmla="*/ 55 w 71"/>
                <a:gd name="T3" fmla="*/ 87 h 177"/>
                <a:gd name="T4" fmla="*/ 71 w 71"/>
                <a:gd name="T5" fmla="*/ 157 h 177"/>
                <a:gd name="T6" fmla="*/ 56 w 71"/>
                <a:gd name="T7" fmla="*/ 177 h 177"/>
                <a:gd name="T8" fmla="*/ 31 w 71"/>
                <a:gd name="T9" fmla="*/ 150 h 177"/>
                <a:gd name="T10" fmla="*/ 28 w 71"/>
                <a:gd name="T11" fmla="*/ 132 h 177"/>
                <a:gd name="T12" fmla="*/ 21 w 71"/>
                <a:gd name="T13" fmla="*/ 112 h 177"/>
                <a:gd name="T14" fmla="*/ 0 w 71"/>
                <a:gd name="T15" fmla="*/ 13 h 177"/>
                <a:gd name="T16" fmla="*/ 24 w 71"/>
                <a:gd name="T17" fmla="*/ 0 h 177"/>
                <a:gd name="T18" fmla="*/ 9 w 71"/>
                <a:gd name="T19" fmla="*/ 17 h 177"/>
                <a:gd name="T20" fmla="*/ 26 w 71"/>
                <a:gd name="T21" fmla="*/ 108 h 177"/>
                <a:gd name="T22" fmla="*/ 57 w 71"/>
                <a:gd name="T23" fmla="*/ 169 h 177"/>
                <a:gd name="T24" fmla="*/ 54 w 71"/>
                <a:gd name="T25" fmla="*/ 106 h 177"/>
                <a:gd name="T26" fmla="*/ 22 w 71"/>
                <a:gd name="T27" fmla="*/ 13 h 177"/>
                <a:gd name="T28" fmla="*/ 9 w 71"/>
                <a:gd name="T29" fmla="*/ 1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77">
                  <a:moveTo>
                    <a:pt x="24" y="0"/>
                  </a:moveTo>
                  <a:cubicBezTo>
                    <a:pt x="40" y="21"/>
                    <a:pt x="46" y="53"/>
                    <a:pt x="55" y="87"/>
                  </a:cubicBezTo>
                  <a:cubicBezTo>
                    <a:pt x="61" y="112"/>
                    <a:pt x="71" y="133"/>
                    <a:pt x="71" y="157"/>
                  </a:cubicBezTo>
                  <a:cubicBezTo>
                    <a:pt x="70" y="167"/>
                    <a:pt x="63" y="177"/>
                    <a:pt x="56" y="177"/>
                  </a:cubicBezTo>
                  <a:cubicBezTo>
                    <a:pt x="48" y="176"/>
                    <a:pt x="33" y="156"/>
                    <a:pt x="31" y="150"/>
                  </a:cubicBezTo>
                  <a:cubicBezTo>
                    <a:pt x="28" y="144"/>
                    <a:pt x="30" y="138"/>
                    <a:pt x="28" y="132"/>
                  </a:cubicBezTo>
                  <a:cubicBezTo>
                    <a:pt x="27" y="126"/>
                    <a:pt x="22" y="120"/>
                    <a:pt x="21" y="112"/>
                  </a:cubicBezTo>
                  <a:cubicBezTo>
                    <a:pt x="14" y="83"/>
                    <a:pt x="5" y="42"/>
                    <a:pt x="0" y="13"/>
                  </a:cubicBezTo>
                  <a:cubicBezTo>
                    <a:pt x="6" y="7"/>
                    <a:pt x="12" y="1"/>
                    <a:pt x="24" y="0"/>
                  </a:cubicBezTo>
                  <a:close/>
                  <a:moveTo>
                    <a:pt x="9" y="17"/>
                  </a:moveTo>
                  <a:cubicBezTo>
                    <a:pt x="10" y="45"/>
                    <a:pt x="21" y="76"/>
                    <a:pt x="26" y="108"/>
                  </a:cubicBezTo>
                  <a:cubicBezTo>
                    <a:pt x="30" y="131"/>
                    <a:pt x="39" y="158"/>
                    <a:pt x="57" y="169"/>
                  </a:cubicBezTo>
                  <a:cubicBezTo>
                    <a:pt x="65" y="154"/>
                    <a:pt x="59" y="124"/>
                    <a:pt x="54" y="106"/>
                  </a:cubicBezTo>
                  <a:cubicBezTo>
                    <a:pt x="44" y="74"/>
                    <a:pt x="36" y="39"/>
                    <a:pt x="22" y="13"/>
                  </a:cubicBezTo>
                  <a:cubicBezTo>
                    <a:pt x="20" y="13"/>
                    <a:pt x="13" y="13"/>
                    <a:pt x="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14"/>
            <p:cNvSpPr>
              <a:spLocks noEditPoints="1"/>
            </p:cNvSpPr>
            <p:nvPr/>
          </p:nvSpPr>
          <p:spPr bwMode="auto">
            <a:xfrm>
              <a:off x="2200276" y="3444876"/>
              <a:ext cx="36513" cy="65088"/>
            </a:xfrm>
            <a:custGeom>
              <a:avLst/>
              <a:gdLst>
                <a:gd name="T0" fmla="*/ 25 w 46"/>
                <a:gd name="T1" fmla="*/ 4 h 83"/>
                <a:gd name="T2" fmla="*/ 29 w 46"/>
                <a:gd name="T3" fmla="*/ 83 h 83"/>
                <a:gd name="T4" fmla="*/ 0 w 46"/>
                <a:gd name="T5" fmla="*/ 24 h 83"/>
                <a:gd name="T6" fmla="*/ 9 w 46"/>
                <a:gd name="T7" fmla="*/ 0 h 83"/>
                <a:gd name="T8" fmla="*/ 25 w 46"/>
                <a:gd name="T9" fmla="*/ 4 h 83"/>
                <a:gd name="T10" fmla="*/ 10 w 46"/>
                <a:gd name="T11" fmla="*/ 15 h 83"/>
                <a:gd name="T12" fmla="*/ 26 w 46"/>
                <a:gd name="T13" fmla="*/ 70 h 83"/>
                <a:gd name="T14" fmla="*/ 20 w 46"/>
                <a:gd name="T15" fmla="*/ 15 h 83"/>
                <a:gd name="T16" fmla="*/ 10 w 46"/>
                <a:gd name="T17" fmla="*/ 1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3">
                  <a:moveTo>
                    <a:pt x="25" y="4"/>
                  </a:moveTo>
                  <a:cubicBezTo>
                    <a:pt x="29" y="36"/>
                    <a:pt x="46" y="61"/>
                    <a:pt x="29" y="83"/>
                  </a:cubicBezTo>
                  <a:cubicBezTo>
                    <a:pt x="14" y="80"/>
                    <a:pt x="0" y="37"/>
                    <a:pt x="0" y="24"/>
                  </a:cubicBezTo>
                  <a:cubicBezTo>
                    <a:pt x="0" y="14"/>
                    <a:pt x="4" y="5"/>
                    <a:pt x="9" y="0"/>
                  </a:cubicBezTo>
                  <a:cubicBezTo>
                    <a:pt x="17" y="1"/>
                    <a:pt x="19" y="6"/>
                    <a:pt x="25" y="4"/>
                  </a:cubicBezTo>
                  <a:close/>
                  <a:moveTo>
                    <a:pt x="10" y="15"/>
                  </a:moveTo>
                  <a:cubicBezTo>
                    <a:pt x="8" y="35"/>
                    <a:pt x="15" y="59"/>
                    <a:pt x="26" y="70"/>
                  </a:cubicBezTo>
                  <a:cubicBezTo>
                    <a:pt x="35" y="52"/>
                    <a:pt x="21" y="37"/>
                    <a:pt x="20" y="15"/>
                  </a:cubicBezTo>
                  <a:cubicBezTo>
                    <a:pt x="15" y="14"/>
                    <a:pt x="15" y="13"/>
                    <a:pt x="10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15"/>
            <p:cNvSpPr>
              <a:spLocks noEditPoints="1"/>
            </p:cNvSpPr>
            <p:nvPr/>
          </p:nvSpPr>
          <p:spPr bwMode="auto">
            <a:xfrm>
              <a:off x="1949451" y="2847976"/>
              <a:ext cx="379413" cy="1146175"/>
            </a:xfrm>
            <a:custGeom>
              <a:avLst/>
              <a:gdLst>
                <a:gd name="T0" fmla="*/ 417 w 487"/>
                <a:gd name="T1" fmla="*/ 906 h 1471"/>
                <a:gd name="T2" fmla="*/ 436 w 487"/>
                <a:gd name="T3" fmla="*/ 1136 h 1471"/>
                <a:gd name="T4" fmla="*/ 473 w 487"/>
                <a:gd name="T5" fmla="*/ 1302 h 1471"/>
                <a:gd name="T6" fmla="*/ 432 w 487"/>
                <a:gd name="T7" fmla="*/ 1469 h 1471"/>
                <a:gd name="T8" fmla="*/ 350 w 487"/>
                <a:gd name="T9" fmla="*/ 1211 h 1471"/>
                <a:gd name="T10" fmla="*/ 223 w 487"/>
                <a:gd name="T11" fmla="*/ 973 h 1471"/>
                <a:gd name="T12" fmla="*/ 305 w 487"/>
                <a:gd name="T13" fmla="*/ 961 h 1471"/>
                <a:gd name="T14" fmla="*/ 392 w 487"/>
                <a:gd name="T15" fmla="*/ 927 h 1471"/>
                <a:gd name="T16" fmla="*/ 228 w 487"/>
                <a:gd name="T17" fmla="*/ 935 h 1471"/>
                <a:gd name="T18" fmla="*/ 123 w 487"/>
                <a:gd name="T19" fmla="*/ 601 h 1471"/>
                <a:gd name="T20" fmla="*/ 98 w 487"/>
                <a:gd name="T21" fmla="*/ 496 h 1471"/>
                <a:gd name="T22" fmla="*/ 33 w 487"/>
                <a:gd name="T23" fmla="*/ 230 h 1471"/>
                <a:gd name="T24" fmla="*/ 17 w 487"/>
                <a:gd name="T25" fmla="*/ 81 h 1471"/>
                <a:gd name="T26" fmla="*/ 110 w 487"/>
                <a:gd name="T27" fmla="*/ 13 h 1471"/>
                <a:gd name="T28" fmla="*/ 186 w 487"/>
                <a:gd name="T29" fmla="*/ 177 h 1471"/>
                <a:gd name="T30" fmla="*/ 285 w 487"/>
                <a:gd name="T31" fmla="*/ 440 h 1471"/>
                <a:gd name="T32" fmla="*/ 369 w 487"/>
                <a:gd name="T33" fmla="*/ 731 h 1471"/>
                <a:gd name="T34" fmla="*/ 21 w 487"/>
                <a:gd name="T35" fmla="*/ 35 h 1471"/>
                <a:gd name="T36" fmla="*/ 88 w 487"/>
                <a:gd name="T37" fmla="*/ 58 h 1471"/>
                <a:gd name="T38" fmla="*/ 88 w 487"/>
                <a:gd name="T39" fmla="*/ 58 h 1471"/>
                <a:gd name="T40" fmla="*/ 118 w 487"/>
                <a:gd name="T41" fmla="*/ 45 h 1471"/>
                <a:gd name="T42" fmla="*/ 28 w 487"/>
                <a:gd name="T43" fmla="*/ 85 h 1471"/>
                <a:gd name="T44" fmla="*/ 31 w 487"/>
                <a:gd name="T45" fmla="*/ 184 h 1471"/>
                <a:gd name="T46" fmla="*/ 150 w 487"/>
                <a:gd name="T47" fmla="*/ 506 h 1471"/>
                <a:gd name="T48" fmla="*/ 174 w 487"/>
                <a:gd name="T49" fmla="*/ 442 h 1471"/>
                <a:gd name="T50" fmla="*/ 107 w 487"/>
                <a:gd name="T51" fmla="*/ 245 h 1471"/>
                <a:gd name="T52" fmla="*/ 86 w 487"/>
                <a:gd name="T53" fmla="*/ 71 h 1471"/>
                <a:gd name="T54" fmla="*/ 287 w 487"/>
                <a:gd name="T55" fmla="*/ 483 h 1471"/>
                <a:gd name="T56" fmla="*/ 123 w 487"/>
                <a:gd name="T57" fmla="*/ 71 h 1471"/>
                <a:gd name="T58" fmla="*/ 110 w 487"/>
                <a:gd name="T59" fmla="*/ 217 h 1471"/>
                <a:gd name="T60" fmla="*/ 187 w 487"/>
                <a:gd name="T61" fmla="*/ 502 h 1471"/>
                <a:gd name="T62" fmla="*/ 100 w 487"/>
                <a:gd name="T63" fmla="*/ 458 h 1471"/>
                <a:gd name="T64" fmla="*/ 157 w 487"/>
                <a:gd name="T65" fmla="*/ 696 h 1471"/>
                <a:gd name="T66" fmla="*/ 385 w 487"/>
                <a:gd name="T67" fmla="*/ 885 h 1471"/>
                <a:gd name="T68" fmla="*/ 301 w 487"/>
                <a:gd name="T69" fmla="*/ 518 h 1471"/>
                <a:gd name="T70" fmla="*/ 437 w 487"/>
                <a:gd name="T71" fmla="*/ 1178 h 1471"/>
                <a:gd name="T72" fmla="*/ 386 w 487"/>
                <a:gd name="T73" fmla="*/ 941 h 1471"/>
                <a:gd name="T74" fmla="*/ 339 w 487"/>
                <a:gd name="T75" fmla="*/ 998 h 1471"/>
                <a:gd name="T76" fmla="*/ 365 w 487"/>
                <a:gd name="T77" fmla="*/ 1126 h 1471"/>
                <a:gd name="T78" fmla="*/ 278 w 487"/>
                <a:gd name="T79" fmla="*/ 976 h 1471"/>
                <a:gd name="T80" fmla="*/ 359 w 487"/>
                <a:gd name="T81" fmla="*/ 1182 h 1471"/>
                <a:gd name="T82" fmla="*/ 284 w 487"/>
                <a:gd name="T83" fmla="*/ 1030 h 1471"/>
                <a:gd name="T84" fmla="*/ 339 w 487"/>
                <a:gd name="T85" fmla="*/ 1171 h 1471"/>
                <a:gd name="T86" fmla="*/ 424 w 487"/>
                <a:gd name="T87" fmla="*/ 1203 h 1471"/>
                <a:gd name="T88" fmla="*/ 373 w 487"/>
                <a:gd name="T89" fmla="*/ 1230 h 1471"/>
                <a:gd name="T90" fmla="*/ 424 w 487"/>
                <a:gd name="T91" fmla="*/ 1203 h 1471"/>
                <a:gd name="T92" fmla="*/ 471 w 487"/>
                <a:gd name="T93" fmla="*/ 1318 h 1471"/>
                <a:gd name="T94" fmla="*/ 428 w 487"/>
                <a:gd name="T95" fmla="*/ 1226 h 1471"/>
                <a:gd name="T96" fmla="*/ 427 w 487"/>
                <a:gd name="T97" fmla="*/ 1339 h 1471"/>
                <a:gd name="T98" fmla="*/ 397 w 487"/>
                <a:gd name="T99" fmla="*/ 1318 h 1471"/>
                <a:gd name="T100" fmla="*/ 375 w 487"/>
                <a:gd name="T101" fmla="*/ 1310 h 1471"/>
                <a:gd name="T102" fmla="*/ 411 w 487"/>
                <a:gd name="T103" fmla="*/ 1405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7" h="1471">
                  <a:moveTo>
                    <a:pt x="393" y="881"/>
                  </a:moveTo>
                  <a:cubicBezTo>
                    <a:pt x="398" y="883"/>
                    <a:pt x="401" y="877"/>
                    <a:pt x="406" y="881"/>
                  </a:cubicBezTo>
                  <a:cubicBezTo>
                    <a:pt x="410" y="884"/>
                    <a:pt x="417" y="899"/>
                    <a:pt x="417" y="906"/>
                  </a:cubicBezTo>
                  <a:cubicBezTo>
                    <a:pt x="416" y="917"/>
                    <a:pt x="402" y="926"/>
                    <a:pt x="399" y="931"/>
                  </a:cubicBezTo>
                  <a:cubicBezTo>
                    <a:pt x="402" y="957"/>
                    <a:pt x="410" y="996"/>
                    <a:pt x="417" y="1030"/>
                  </a:cubicBezTo>
                  <a:cubicBezTo>
                    <a:pt x="424" y="1066"/>
                    <a:pt x="428" y="1094"/>
                    <a:pt x="436" y="1136"/>
                  </a:cubicBezTo>
                  <a:cubicBezTo>
                    <a:pt x="439" y="1148"/>
                    <a:pt x="444" y="1159"/>
                    <a:pt x="443" y="1171"/>
                  </a:cubicBezTo>
                  <a:cubicBezTo>
                    <a:pt x="467" y="1180"/>
                    <a:pt x="458" y="1214"/>
                    <a:pt x="440" y="1222"/>
                  </a:cubicBezTo>
                  <a:cubicBezTo>
                    <a:pt x="451" y="1250"/>
                    <a:pt x="460" y="1278"/>
                    <a:pt x="473" y="1302"/>
                  </a:cubicBezTo>
                  <a:cubicBezTo>
                    <a:pt x="478" y="1310"/>
                    <a:pt x="487" y="1315"/>
                    <a:pt x="486" y="1324"/>
                  </a:cubicBezTo>
                  <a:cubicBezTo>
                    <a:pt x="447" y="1354"/>
                    <a:pt x="450" y="1418"/>
                    <a:pt x="445" y="1471"/>
                  </a:cubicBezTo>
                  <a:cubicBezTo>
                    <a:pt x="439" y="1470"/>
                    <a:pt x="437" y="1469"/>
                    <a:pt x="432" y="1469"/>
                  </a:cubicBezTo>
                  <a:cubicBezTo>
                    <a:pt x="413" y="1425"/>
                    <a:pt x="388" y="1388"/>
                    <a:pt x="366" y="1347"/>
                  </a:cubicBezTo>
                  <a:cubicBezTo>
                    <a:pt x="371" y="1313"/>
                    <a:pt x="363" y="1279"/>
                    <a:pt x="363" y="1245"/>
                  </a:cubicBezTo>
                  <a:cubicBezTo>
                    <a:pt x="351" y="1240"/>
                    <a:pt x="325" y="1221"/>
                    <a:pt x="350" y="1211"/>
                  </a:cubicBezTo>
                  <a:cubicBezTo>
                    <a:pt x="321" y="1152"/>
                    <a:pt x="290" y="1088"/>
                    <a:pt x="264" y="1023"/>
                  </a:cubicBezTo>
                  <a:cubicBezTo>
                    <a:pt x="258" y="1007"/>
                    <a:pt x="250" y="991"/>
                    <a:pt x="245" y="975"/>
                  </a:cubicBezTo>
                  <a:cubicBezTo>
                    <a:pt x="236" y="977"/>
                    <a:pt x="231" y="973"/>
                    <a:pt x="223" y="973"/>
                  </a:cubicBezTo>
                  <a:cubicBezTo>
                    <a:pt x="214" y="965"/>
                    <a:pt x="209" y="934"/>
                    <a:pt x="227" y="934"/>
                  </a:cubicBezTo>
                  <a:cubicBezTo>
                    <a:pt x="231" y="941"/>
                    <a:pt x="225" y="947"/>
                    <a:pt x="226" y="954"/>
                  </a:cubicBezTo>
                  <a:cubicBezTo>
                    <a:pt x="239" y="974"/>
                    <a:pt x="282" y="965"/>
                    <a:pt x="305" y="961"/>
                  </a:cubicBezTo>
                  <a:cubicBezTo>
                    <a:pt x="316" y="959"/>
                    <a:pt x="327" y="960"/>
                    <a:pt x="333" y="954"/>
                  </a:cubicBezTo>
                  <a:cubicBezTo>
                    <a:pt x="336" y="955"/>
                    <a:pt x="335" y="957"/>
                    <a:pt x="340" y="955"/>
                  </a:cubicBezTo>
                  <a:cubicBezTo>
                    <a:pt x="351" y="948"/>
                    <a:pt x="379" y="939"/>
                    <a:pt x="392" y="927"/>
                  </a:cubicBezTo>
                  <a:cubicBezTo>
                    <a:pt x="400" y="918"/>
                    <a:pt x="407" y="901"/>
                    <a:pt x="395" y="895"/>
                  </a:cubicBezTo>
                  <a:cubicBezTo>
                    <a:pt x="358" y="906"/>
                    <a:pt x="338" y="934"/>
                    <a:pt x="288" y="938"/>
                  </a:cubicBezTo>
                  <a:cubicBezTo>
                    <a:pt x="268" y="940"/>
                    <a:pt x="236" y="945"/>
                    <a:pt x="228" y="935"/>
                  </a:cubicBezTo>
                  <a:cubicBezTo>
                    <a:pt x="226" y="932"/>
                    <a:pt x="224" y="921"/>
                    <a:pt x="220" y="913"/>
                  </a:cubicBezTo>
                  <a:cubicBezTo>
                    <a:pt x="192" y="841"/>
                    <a:pt x="164" y="751"/>
                    <a:pt x="140" y="673"/>
                  </a:cubicBezTo>
                  <a:cubicBezTo>
                    <a:pt x="133" y="649"/>
                    <a:pt x="127" y="624"/>
                    <a:pt x="123" y="601"/>
                  </a:cubicBezTo>
                  <a:cubicBezTo>
                    <a:pt x="121" y="584"/>
                    <a:pt x="112" y="567"/>
                    <a:pt x="109" y="552"/>
                  </a:cubicBezTo>
                  <a:cubicBezTo>
                    <a:pt x="108" y="548"/>
                    <a:pt x="109" y="543"/>
                    <a:pt x="109" y="539"/>
                  </a:cubicBezTo>
                  <a:cubicBezTo>
                    <a:pt x="107" y="525"/>
                    <a:pt x="102" y="511"/>
                    <a:pt x="98" y="496"/>
                  </a:cubicBezTo>
                  <a:cubicBezTo>
                    <a:pt x="86" y="447"/>
                    <a:pt x="72" y="407"/>
                    <a:pt x="63" y="364"/>
                  </a:cubicBezTo>
                  <a:cubicBezTo>
                    <a:pt x="57" y="339"/>
                    <a:pt x="51" y="312"/>
                    <a:pt x="54" y="290"/>
                  </a:cubicBezTo>
                  <a:cubicBezTo>
                    <a:pt x="48" y="270"/>
                    <a:pt x="40" y="251"/>
                    <a:pt x="33" y="230"/>
                  </a:cubicBezTo>
                  <a:cubicBezTo>
                    <a:pt x="27" y="209"/>
                    <a:pt x="24" y="187"/>
                    <a:pt x="18" y="168"/>
                  </a:cubicBezTo>
                  <a:cubicBezTo>
                    <a:pt x="11" y="149"/>
                    <a:pt x="0" y="131"/>
                    <a:pt x="3" y="112"/>
                  </a:cubicBezTo>
                  <a:cubicBezTo>
                    <a:pt x="4" y="101"/>
                    <a:pt x="11" y="92"/>
                    <a:pt x="17" y="81"/>
                  </a:cubicBezTo>
                  <a:cubicBezTo>
                    <a:pt x="5" y="67"/>
                    <a:pt x="3" y="53"/>
                    <a:pt x="7" y="35"/>
                  </a:cubicBezTo>
                  <a:cubicBezTo>
                    <a:pt x="22" y="21"/>
                    <a:pt x="57" y="0"/>
                    <a:pt x="86" y="4"/>
                  </a:cubicBezTo>
                  <a:cubicBezTo>
                    <a:pt x="95" y="5"/>
                    <a:pt x="102" y="13"/>
                    <a:pt x="110" y="13"/>
                  </a:cubicBezTo>
                  <a:cubicBezTo>
                    <a:pt x="118" y="25"/>
                    <a:pt x="131" y="42"/>
                    <a:pt x="126" y="60"/>
                  </a:cubicBezTo>
                  <a:cubicBezTo>
                    <a:pt x="148" y="89"/>
                    <a:pt x="158" y="126"/>
                    <a:pt x="177" y="164"/>
                  </a:cubicBezTo>
                  <a:cubicBezTo>
                    <a:pt x="179" y="168"/>
                    <a:pt x="184" y="172"/>
                    <a:pt x="186" y="177"/>
                  </a:cubicBezTo>
                  <a:cubicBezTo>
                    <a:pt x="193" y="193"/>
                    <a:pt x="193" y="213"/>
                    <a:pt x="207" y="225"/>
                  </a:cubicBezTo>
                  <a:cubicBezTo>
                    <a:pt x="215" y="258"/>
                    <a:pt x="233" y="295"/>
                    <a:pt x="246" y="323"/>
                  </a:cubicBezTo>
                  <a:cubicBezTo>
                    <a:pt x="261" y="357"/>
                    <a:pt x="271" y="400"/>
                    <a:pt x="285" y="440"/>
                  </a:cubicBezTo>
                  <a:cubicBezTo>
                    <a:pt x="295" y="467"/>
                    <a:pt x="300" y="495"/>
                    <a:pt x="312" y="522"/>
                  </a:cubicBezTo>
                  <a:cubicBezTo>
                    <a:pt x="324" y="547"/>
                    <a:pt x="331" y="579"/>
                    <a:pt x="341" y="612"/>
                  </a:cubicBezTo>
                  <a:cubicBezTo>
                    <a:pt x="352" y="650"/>
                    <a:pt x="363" y="691"/>
                    <a:pt x="369" y="731"/>
                  </a:cubicBezTo>
                  <a:cubicBezTo>
                    <a:pt x="375" y="766"/>
                    <a:pt x="378" y="796"/>
                    <a:pt x="384" y="827"/>
                  </a:cubicBezTo>
                  <a:cubicBezTo>
                    <a:pt x="387" y="845"/>
                    <a:pt x="394" y="863"/>
                    <a:pt x="393" y="881"/>
                  </a:cubicBezTo>
                  <a:close/>
                  <a:moveTo>
                    <a:pt x="21" y="35"/>
                  </a:moveTo>
                  <a:cubicBezTo>
                    <a:pt x="42" y="32"/>
                    <a:pt x="70" y="27"/>
                    <a:pt x="86" y="15"/>
                  </a:cubicBezTo>
                  <a:cubicBezTo>
                    <a:pt x="67" y="16"/>
                    <a:pt x="30" y="19"/>
                    <a:pt x="21" y="35"/>
                  </a:cubicBezTo>
                  <a:close/>
                  <a:moveTo>
                    <a:pt x="88" y="58"/>
                  </a:moveTo>
                  <a:cubicBezTo>
                    <a:pt x="104" y="47"/>
                    <a:pt x="121" y="24"/>
                    <a:pt x="99" y="17"/>
                  </a:cubicBezTo>
                  <a:cubicBezTo>
                    <a:pt x="82" y="36"/>
                    <a:pt x="43" y="44"/>
                    <a:pt x="16" y="46"/>
                  </a:cubicBezTo>
                  <a:cubicBezTo>
                    <a:pt x="6" y="88"/>
                    <a:pt x="65" y="74"/>
                    <a:pt x="88" y="58"/>
                  </a:cubicBezTo>
                  <a:close/>
                  <a:moveTo>
                    <a:pt x="90" y="69"/>
                  </a:moveTo>
                  <a:cubicBezTo>
                    <a:pt x="99" y="74"/>
                    <a:pt x="107" y="66"/>
                    <a:pt x="113" y="62"/>
                  </a:cubicBezTo>
                  <a:cubicBezTo>
                    <a:pt x="108" y="55"/>
                    <a:pt x="115" y="50"/>
                    <a:pt x="118" y="45"/>
                  </a:cubicBezTo>
                  <a:cubicBezTo>
                    <a:pt x="116" y="45"/>
                    <a:pt x="117" y="42"/>
                    <a:pt x="115" y="42"/>
                  </a:cubicBezTo>
                  <a:cubicBezTo>
                    <a:pt x="109" y="53"/>
                    <a:pt x="99" y="61"/>
                    <a:pt x="90" y="69"/>
                  </a:cubicBezTo>
                  <a:close/>
                  <a:moveTo>
                    <a:pt x="28" y="85"/>
                  </a:moveTo>
                  <a:cubicBezTo>
                    <a:pt x="29" y="92"/>
                    <a:pt x="21" y="93"/>
                    <a:pt x="18" y="97"/>
                  </a:cubicBezTo>
                  <a:cubicBezTo>
                    <a:pt x="12" y="107"/>
                    <a:pt x="11" y="123"/>
                    <a:pt x="15" y="138"/>
                  </a:cubicBezTo>
                  <a:cubicBezTo>
                    <a:pt x="18" y="152"/>
                    <a:pt x="26" y="168"/>
                    <a:pt x="31" y="184"/>
                  </a:cubicBezTo>
                  <a:cubicBezTo>
                    <a:pt x="36" y="200"/>
                    <a:pt x="38" y="218"/>
                    <a:pt x="43" y="232"/>
                  </a:cubicBezTo>
                  <a:cubicBezTo>
                    <a:pt x="62" y="296"/>
                    <a:pt x="94" y="368"/>
                    <a:pt x="115" y="434"/>
                  </a:cubicBezTo>
                  <a:cubicBezTo>
                    <a:pt x="124" y="461"/>
                    <a:pt x="133" y="487"/>
                    <a:pt x="150" y="506"/>
                  </a:cubicBezTo>
                  <a:cubicBezTo>
                    <a:pt x="148" y="498"/>
                    <a:pt x="154" y="505"/>
                    <a:pt x="158" y="503"/>
                  </a:cubicBezTo>
                  <a:cubicBezTo>
                    <a:pt x="165" y="500"/>
                    <a:pt x="171" y="496"/>
                    <a:pt x="178" y="492"/>
                  </a:cubicBezTo>
                  <a:cubicBezTo>
                    <a:pt x="182" y="480"/>
                    <a:pt x="178" y="458"/>
                    <a:pt x="174" y="442"/>
                  </a:cubicBezTo>
                  <a:cubicBezTo>
                    <a:pt x="167" y="417"/>
                    <a:pt x="154" y="385"/>
                    <a:pt x="146" y="365"/>
                  </a:cubicBezTo>
                  <a:cubicBezTo>
                    <a:pt x="139" y="349"/>
                    <a:pt x="133" y="326"/>
                    <a:pt x="129" y="312"/>
                  </a:cubicBezTo>
                  <a:cubicBezTo>
                    <a:pt x="121" y="290"/>
                    <a:pt x="114" y="268"/>
                    <a:pt x="107" y="245"/>
                  </a:cubicBezTo>
                  <a:cubicBezTo>
                    <a:pt x="101" y="224"/>
                    <a:pt x="95" y="202"/>
                    <a:pt x="89" y="182"/>
                  </a:cubicBezTo>
                  <a:cubicBezTo>
                    <a:pt x="84" y="168"/>
                    <a:pt x="77" y="156"/>
                    <a:pt x="75" y="143"/>
                  </a:cubicBezTo>
                  <a:cubicBezTo>
                    <a:pt x="70" y="119"/>
                    <a:pt x="76" y="87"/>
                    <a:pt x="86" y="71"/>
                  </a:cubicBezTo>
                  <a:cubicBezTo>
                    <a:pt x="87" y="70"/>
                    <a:pt x="88" y="69"/>
                    <a:pt x="86" y="69"/>
                  </a:cubicBezTo>
                  <a:cubicBezTo>
                    <a:pt x="70" y="80"/>
                    <a:pt x="48" y="86"/>
                    <a:pt x="28" y="85"/>
                  </a:cubicBezTo>
                  <a:close/>
                  <a:moveTo>
                    <a:pt x="287" y="483"/>
                  </a:moveTo>
                  <a:cubicBezTo>
                    <a:pt x="279" y="449"/>
                    <a:pt x="264" y="414"/>
                    <a:pt x="253" y="380"/>
                  </a:cubicBezTo>
                  <a:cubicBezTo>
                    <a:pt x="237" y="327"/>
                    <a:pt x="215" y="276"/>
                    <a:pt x="192" y="226"/>
                  </a:cubicBezTo>
                  <a:cubicBezTo>
                    <a:pt x="169" y="174"/>
                    <a:pt x="151" y="120"/>
                    <a:pt x="123" y="71"/>
                  </a:cubicBezTo>
                  <a:cubicBezTo>
                    <a:pt x="114" y="76"/>
                    <a:pt x="96" y="78"/>
                    <a:pt x="90" y="86"/>
                  </a:cubicBezTo>
                  <a:cubicBezTo>
                    <a:pt x="85" y="93"/>
                    <a:pt x="83" y="116"/>
                    <a:pt x="83" y="124"/>
                  </a:cubicBezTo>
                  <a:cubicBezTo>
                    <a:pt x="85" y="155"/>
                    <a:pt x="99" y="189"/>
                    <a:pt x="110" y="217"/>
                  </a:cubicBezTo>
                  <a:cubicBezTo>
                    <a:pt x="133" y="281"/>
                    <a:pt x="150" y="346"/>
                    <a:pt x="171" y="405"/>
                  </a:cubicBezTo>
                  <a:cubicBezTo>
                    <a:pt x="177" y="420"/>
                    <a:pt x="182" y="437"/>
                    <a:pt x="186" y="453"/>
                  </a:cubicBezTo>
                  <a:cubicBezTo>
                    <a:pt x="190" y="469"/>
                    <a:pt x="196" y="487"/>
                    <a:pt x="187" y="502"/>
                  </a:cubicBezTo>
                  <a:cubicBezTo>
                    <a:pt x="172" y="507"/>
                    <a:pt x="158" y="513"/>
                    <a:pt x="143" y="519"/>
                  </a:cubicBezTo>
                  <a:cubicBezTo>
                    <a:pt x="111" y="471"/>
                    <a:pt x="91" y="387"/>
                    <a:pt x="66" y="330"/>
                  </a:cubicBezTo>
                  <a:cubicBezTo>
                    <a:pt x="73" y="376"/>
                    <a:pt x="89" y="417"/>
                    <a:pt x="100" y="458"/>
                  </a:cubicBezTo>
                  <a:cubicBezTo>
                    <a:pt x="104" y="472"/>
                    <a:pt x="106" y="488"/>
                    <a:pt x="109" y="502"/>
                  </a:cubicBezTo>
                  <a:cubicBezTo>
                    <a:pt x="112" y="517"/>
                    <a:pt x="118" y="530"/>
                    <a:pt x="121" y="545"/>
                  </a:cubicBezTo>
                  <a:cubicBezTo>
                    <a:pt x="131" y="597"/>
                    <a:pt x="143" y="648"/>
                    <a:pt x="157" y="696"/>
                  </a:cubicBezTo>
                  <a:cubicBezTo>
                    <a:pt x="181" y="775"/>
                    <a:pt x="206" y="851"/>
                    <a:pt x="234" y="927"/>
                  </a:cubicBezTo>
                  <a:cubicBezTo>
                    <a:pt x="256" y="930"/>
                    <a:pt x="301" y="928"/>
                    <a:pt x="327" y="920"/>
                  </a:cubicBezTo>
                  <a:cubicBezTo>
                    <a:pt x="346" y="909"/>
                    <a:pt x="366" y="897"/>
                    <a:pt x="385" y="885"/>
                  </a:cubicBezTo>
                  <a:cubicBezTo>
                    <a:pt x="368" y="775"/>
                    <a:pt x="349" y="649"/>
                    <a:pt x="308" y="532"/>
                  </a:cubicBezTo>
                  <a:cubicBezTo>
                    <a:pt x="269" y="525"/>
                    <a:pt x="223" y="538"/>
                    <a:pt x="183" y="558"/>
                  </a:cubicBezTo>
                  <a:cubicBezTo>
                    <a:pt x="203" y="527"/>
                    <a:pt x="263" y="518"/>
                    <a:pt x="301" y="518"/>
                  </a:cubicBezTo>
                  <a:cubicBezTo>
                    <a:pt x="297" y="504"/>
                    <a:pt x="292" y="494"/>
                    <a:pt x="287" y="483"/>
                  </a:cubicBezTo>
                  <a:close/>
                  <a:moveTo>
                    <a:pt x="396" y="1200"/>
                  </a:moveTo>
                  <a:cubicBezTo>
                    <a:pt x="411" y="1197"/>
                    <a:pt x="432" y="1194"/>
                    <a:pt x="437" y="1178"/>
                  </a:cubicBezTo>
                  <a:cubicBezTo>
                    <a:pt x="440" y="1166"/>
                    <a:pt x="429" y="1142"/>
                    <a:pt x="425" y="1121"/>
                  </a:cubicBezTo>
                  <a:cubicBezTo>
                    <a:pt x="417" y="1073"/>
                    <a:pt x="405" y="1019"/>
                    <a:pt x="395" y="965"/>
                  </a:cubicBezTo>
                  <a:cubicBezTo>
                    <a:pt x="392" y="952"/>
                    <a:pt x="393" y="946"/>
                    <a:pt x="386" y="941"/>
                  </a:cubicBezTo>
                  <a:cubicBezTo>
                    <a:pt x="372" y="950"/>
                    <a:pt x="352" y="960"/>
                    <a:pt x="338" y="965"/>
                  </a:cubicBezTo>
                  <a:cubicBezTo>
                    <a:pt x="341" y="991"/>
                    <a:pt x="353" y="1013"/>
                    <a:pt x="354" y="1030"/>
                  </a:cubicBezTo>
                  <a:cubicBezTo>
                    <a:pt x="347" y="1023"/>
                    <a:pt x="343" y="1010"/>
                    <a:pt x="339" y="998"/>
                  </a:cubicBezTo>
                  <a:cubicBezTo>
                    <a:pt x="335" y="987"/>
                    <a:pt x="335" y="968"/>
                    <a:pt x="322" y="968"/>
                  </a:cubicBezTo>
                  <a:cubicBezTo>
                    <a:pt x="332" y="1035"/>
                    <a:pt x="376" y="1114"/>
                    <a:pt x="385" y="1186"/>
                  </a:cubicBezTo>
                  <a:cubicBezTo>
                    <a:pt x="372" y="1170"/>
                    <a:pt x="371" y="1146"/>
                    <a:pt x="365" y="1126"/>
                  </a:cubicBezTo>
                  <a:cubicBezTo>
                    <a:pt x="356" y="1100"/>
                    <a:pt x="345" y="1072"/>
                    <a:pt x="335" y="1046"/>
                  </a:cubicBezTo>
                  <a:cubicBezTo>
                    <a:pt x="325" y="1020"/>
                    <a:pt x="321" y="992"/>
                    <a:pt x="308" y="969"/>
                  </a:cubicBezTo>
                  <a:cubicBezTo>
                    <a:pt x="300" y="973"/>
                    <a:pt x="286" y="976"/>
                    <a:pt x="278" y="976"/>
                  </a:cubicBezTo>
                  <a:cubicBezTo>
                    <a:pt x="282" y="986"/>
                    <a:pt x="283" y="997"/>
                    <a:pt x="286" y="1009"/>
                  </a:cubicBezTo>
                  <a:cubicBezTo>
                    <a:pt x="301" y="1068"/>
                    <a:pt x="335" y="1115"/>
                    <a:pt x="355" y="1165"/>
                  </a:cubicBezTo>
                  <a:cubicBezTo>
                    <a:pt x="357" y="1171"/>
                    <a:pt x="357" y="1177"/>
                    <a:pt x="359" y="1182"/>
                  </a:cubicBezTo>
                  <a:cubicBezTo>
                    <a:pt x="361" y="1186"/>
                    <a:pt x="367" y="1190"/>
                    <a:pt x="364" y="1194"/>
                  </a:cubicBezTo>
                  <a:cubicBezTo>
                    <a:pt x="352" y="1192"/>
                    <a:pt x="348" y="1172"/>
                    <a:pt x="341" y="1158"/>
                  </a:cubicBezTo>
                  <a:cubicBezTo>
                    <a:pt x="321" y="1115"/>
                    <a:pt x="299" y="1074"/>
                    <a:pt x="284" y="1030"/>
                  </a:cubicBezTo>
                  <a:cubicBezTo>
                    <a:pt x="280" y="1018"/>
                    <a:pt x="278" y="1004"/>
                    <a:pt x="274" y="993"/>
                  </a:cubicBezTo>
                  <a:cubicBezTo>
                    <a:pt x="271" y="987"/>
                    <a:pt x="269" y="978"/>
                    <a:pt x="258" y="977"/>
                  </a:cubicBezTo>
                  <a:cubicBezTo>
                    <a:pt x="279" y="1047"/>
                    <a:pt x="311" y="1104"/>
                    <a:pt x="339" y="1171"/>
                  </a:cubicBezTo>
                  <a:cubicBezTo>
                    <a:pt x="349" y="1181"/>
                    <a:pt x="352" y="1199"/>
                    <a:pt x="362" y="1208"/>
                  </a:cubicBezTo>
                  <a:cubicBezTo>
                    <a:pt x="372" y="1210"/>
                    <a:pt x="385" y="1203"/>
                    <a:pt x="396" y="1200"/>
                  </a:cubicBezTo>
                  <a:close/>
                  <a:moveTo>
                    <a:pt x="424" y="1203"/>
                  </a:moveTo>
                  <a:cubicBezTo>
                    <a:pt x="413" y="1209"/>
                    <a:pt x="371" y="1216"/>
                    <a:pt x="361" y="1212"/>
                  </a:cubicBezTo>
                  <a:cubicBezTo>
                    <a:pt x="356" y="1215"/>
                    <a:pt x="353" y="1219"/>
                    <a:pt x="350" y="1224"/>
                  </a:cubicBezTo>
                  <a:cubicBezTo>
                    <a:pt x="355" y="1228"/>
                    <a:pt x="364" y="1230"/>
                    <a:pt x="373" y="1230"/>
                  </a:cubicBezTo>
                  <a:cubicBezTo>
                    <a:pt x="403" y="1228"/>
                    <a:pt x="446" y="1217"/>
                    <a:pt x="449" y="1191"/>
                  </a:cubicBezTo>
                  <a:cubicBezTo>
                    <a:pt x="444" y="1191"/>
                    <a:pt x="446" y="1185"/>
                    <a:pt x="442" y="1185"/>
                  </a:cubicBezTo>
                  <a:cubicBezTo>
                    <a:pt x="436" y="1190"/>
                    <a:pt x="432" y="1198"/>
                    <a:pt x="424" y="1203"/>
                  </a:cubicBezTo>
                  <a:close/>
                  <a:moveTo>
                    <a:pt x="441" y="1405"/>
                  </a:moveTo>
                  <a:cubicBezTo>
                    <a:pt x="443" y="1390"/>
                    <a:pt x="445" y="1370"/>
                    <a:pt x="450" y="1358"/>
                  </a:cubicBezTo>
                  <a:cubicBezTo>
                    <a:pt x="453" y="1349"/>
                    <a:pt x="471" y="1328"/>
                    <a:pt x="471" y="1318"/>
                  </a:cubicBezTo>
                  <a:cubicBezTo>
                    <a:pt x="471" y="1309"/>
                    <a:pt x="459" y="1292"/>
                    <a:pt x="454" y="1281"/>
                  </a:cubicBezTo>
                  <a:cubicBezTo>
                    <a:pt x="445" y="1260"/>
                    <a:pt x="438" y="1245"/>
                    <a:pt x="431" y="1227"/>
                  </a:cubicBezTo>
                  <a:cubicBezTo>
                    <a:pt x="430" y="1226"/>
                    <a:pt x="430" y="1226"/>
                    <a:pt x="428" y="1226"/>
                  </a:cubicBezTo>
                  <a:cubicBezTo>
                    <a:pt x="416" y="1233"/>
                    <a:pt x="405" y="1231"/>
                    <a:pt x="393" y="1236"/>
                  </a:cubicBezTo>
                  <a:cubicBezTo>
                    <a:pt x="393" y="1265"/>
                    <a:pt x="401" y="1293"/>
                    <a:pt x="408" y="1323"/>
                  </a:cubicBezTo>
                  <a:cubicBezTo>
                    <a:pt x="416" y="1327"/>
                    <a:pt x="422" y="1332"/>
                    <a:pt x="427" y="1339"/>
                  </a:cubicBezTo>
                  <a:cubicBezTo>
                    <a:pt x="426" y="1350"/>
                    <a:pt x="425" y="1360"/>
                    <a:pt x="415" y="1366"/>
                  </a:cubicBezTo>
                  <a:cubicBezTo>
                    <a:pt x="407" y="1361"/>
                    <a:pt x="399" y="1365"/>
                    <a:pt x="394" y="1356"/>
                  </a:cubicBezTo>
                  <a:cubicBezTo>
                    <a:pt x="389" y="1343"/>
                    <a:pt x="396" y="1332"/>
                    <a:pt x="397" y="1318"/>
                  </a:cubicBezTo>
                  <a:cubicBezTo>
                    <a:pt x="397" y="1296"/>
                    <a:pt x="382" y="1262"/>
                    <a:pt x="383" y="1238"/>
                  </a:cubicBezTo>
                  <a:cubicBezTo>
                    <a:pt x="380" y="1239"/>
                    <a:pt x="376" y="1239"/>
                    <a:pt x="372" y="1240"/>
                  </a:cubicBezTo>
                  <a:cubicBezTo>
                    <a:pt x="375" y="1263"/>
                    <a:pt x="373" y="1287"/>
                    <a:pt x="375" y="1310"/>
                  </a:cubicBezTo>
                  <a:cubicBezTo>
                    <a:pt x="376" y="1314"/>
                    <a:pt x="379" y="1319"/>
                    <a:pt x="380" y="1323"/>
                  </a:cubicBezTo>
                  <a:cubicBezTo>
                    <a:pt x="381" y="1332"/>
                    <a:pt x="380" y="1340"/>
                    <a:pt x="382" y="1348"/>
                  </a:cubicBezTo>
                  <a:cubicBezTo>
                    <a:pt x="388" y="1371"/>
                    <a:pt x="400" y="1386"/>
                    <a:pt x="411" y="1405"/>
                  </a:cubicBezTo>
                  <a:cubicBezTo>
                    <a:pt x="419" y="1420"/>
                    <a:pt x="424" y="1436"/>
                    <a:pt x="435" y="1449"/>
                  </a:cubicBezTo>
                  <a:cubicBezTo>
                    <a:pt x="438" y="1435"/>
                    <a:pt x="439" y="1421"/>
                    <a:pt x="441" y="14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3" name="Freeform 127"/>
          <p:cNvSpPr>
            <a:spLocks noEditPoints="1"/>
          </p:cNvSpPr>
          <p:nvPr/>
        </p:nvSpPr>
        <p:spPr bwMode="auto">
          <a:xfrm>
            <a:off x="8744030" y="2193360"/>
            <a:ext cx="748155" cy="494731"/>
          </a:xfrm>
          <a:custGeom>
            <a:avLst/>
            <a:gdLst>
              <a:gd name="T0" fmla="*/ 31 w 1510"/>
              <a:gd name="T1" fmla="*/ 297 h 999"/>
              <a:gd name="T2" fmla="*/ 585 w 1510"/>
              <a:gd name="T3" fmla="*/ 0 h 999"/>
              <a:gd name="T4" fmla="*/ 1250 w 1510"/>
              <a:gd name="T5" fmla="*/ 139 h 999"/>
              <a:gd name="T6" fmla="*/ 1174 w 1510"/>
              <a:gd name="T7" fmla="*/ 278 h 999"/>
              <a:gd name="T8" fmla="*/ 1273 w 1510"/>
              <a:gd name="T9" fmla="*/ 557 h 999"/>
              <a:gd name="T10" fmla="*/ 1359 w 1510"/>
              <a:gd name="T11" fmla="*/ 738 h 999"/>
              <a:gd name="T12" fmla="*/ 1159 w 1510"/>
              <a:gd name="T13" fmla="*/ 806 h 999"/>
              <a:gd name="T14" fmla="*/ 676 w 1510"/>
              <a:gd name="T15" fmla="*/ 949 h 999"/>
              <a:gd name="T16" fmla="*/ 224 w 1510"/>
              <a:gd name="T17" fmla="*/ 725 h 999"/>
              <a:gd name="T18" fmla="*/ 95 w 1510"/>
              <a:gd name="T19" fmla="*/ 541 h 999"/>
              <a:gd name="T20" fmla="*/ 1440 w 1510"/>
              <a:gd name="T21" fmla="*/ 528 h 999"/>
              <a:gd name="T22" fmla="*/ 1198 w 1510"/>
              <a:gd name="T23" fmla="*/ 773 h 999"/>
              <a:gd name="T24" fmla="*/ 217 w 1510"/>
              <a:gd name="T25" fmla="*/ 403 h 999"/>
              <a:gd name="T26" fmla="*/ 584 w 1510"/>
              <a:gd name="T27" fmla="*/ 526 h 999"/>
              <a:gd name="T28" fmla="*/ 1282 w 1510"/>
              <a:gd name="T29" fmla="*/ 154 h 999"/>
              <a:gd name="T30" fmla="*/ 539 w 1510"/>
              <a:gd name="T31" fmla="*/ 24 h 999"/>
              <a:gd name="T32" fmla="*/ 54 w 1510"/>
              <a:gd name="T33" fmla="*/ 349 h 999"/>
              <a:gd name="T34" fmla="*/ 372 w 1510"/>
              <a:gd name="T35" fmla="*/ 264 h 999"/>
              <a:gd name="T36" fmla="*/ 666 w 1510"/>
              <a:gd name="T37" fmla="*/ 232 h 999"/>
              <a:gd name="T38" fmla="*/ 1105 w 1510"/>
              <a:gd name="T39" fmla="*/ 738 h 999"/>
              <a:gd name="T40" fmla="*/ 1132 w 1510"/>
              <a:gd name="T41" fmla="*/ 743 h 999"/>
              <a:gd name="T42" fmla="*/ 1163 w 1510"/>
              <a:gd name="T43" fmla="*/ 774 h 999"/>
              <a:gd name="T44" fmla="*/ 1124 w 1510"/>
              <a:gd name="T45" fmla="*/ 521 h 999"/>
              <a:gd name="T46" fmla="*/ 1110 w 1510"/>
              <a:gd name="T47" fmla="*/ 590 h 999"/>
              <a:gd name="T48" fmla="*/ 1104 w 1510"/>
              <a:gd name="T49" fmla="*/ 604 h 999"/>
              <a:gd name="T50" fmla="*/ 1038 w 1510"/>
              <a:gd name="T51" fmla="*/ 778 h 999"/>
              <a:gd name="T52" fmla="*/ 931 w 1510"/>
              <a:gd name="T53" fmla="*/ 797 h 999"/>
              <a:gd name="T54" fmla="*/ 787 w 1510"/>
              <a:gd name="T55" fmla="*/ 956 h 999"/>
              <a:gd name="T56" fmla="*/ 1075 w 1510"/>
              <a:gd name="T57" fmla="*/ 695 h 999"/>
              <a:gd name="T58" fmla="*/ 1077 w 1510"/>
              <a:gd name="T59" fmla="*/ 542 h 999"/>
              <a:gd name="T60" fmla="*/ 544 w 1510"/>
              <a:gd name="T61" fmla="*/ 521 h 999"/>
              <a:gd name="T62" fmla="*/ 235 w 1510"/>
              <a:gd name="T63" fmla="*/ 678 h 999"/>
              <a:gd name="T64" fmla="*/ 722 w 1510"/>
              <a:gd name="T65" fmla="*/ 774 h 999"/>
              <a:gd name="T66" fmla="*/ 930 w 1510"/>
              <a:gd name="T67" fmla="*/ 633 h 999"/>
              <a:gd name="T68" fmla="*/ 1077 w 1510"/>
              <a:gd name="T69" fmla="*/ 542 h 999"/>
              <a:gd name="T70" fmla="*/ 1024 w 1510"/>
              <a:gd name="T71" fmla="*/ 563 h 999"/>
              <a:gd name="T72" fmla="*/ 1022 w 1510"/>
              <a:gd name="T73" fmla="*/ 627 h 999"/>
              <a:gd name="T74" fmla="*/ 955 w 1510"/>
              <a:gd name="T75" fmla="*/ 562 h 999"/>
              <a:gd name="T76" fmla="*/ 978 w 1510"/>
              <a:gd name="T77" fmla="*/ 552 h 999"/>
              <a:gd name="T78" fmla="*/ 900 w 1510"/>
              <a:gd name="T79" fmla="*/ 722 h 999"/>
              <a:gd name="T80" fmla="*/ 679 w 1510"/>
              <a:gd name="T81" fmla="*/ 941 h 999"/>
              <a:gd name="T82" fmla="*/ 737 w 1510"/>
              <a:gd name="T83" fmla="*/ 839 h 999"/>
              <a:gd name="T84" fmla="*/ 713 w 1510"/>
              <a:gd name="T85" fmla="*/ 789 h 999"/>
              <a:gd name="T86" fmla="*/ 689 w 1510"/>
              <a:gd name="T87" fmla="*/ 860 h 999"/>
              <a:gd name="T88" fmla="*/ 674 w 1510"/>
              <a:gd name="T89" fmla="*/ 197 h 999"/>
              <a:gd name="T90" fmla="*/ 653 w 1510"/>
              <a:gd name="T91" fmla="*/ 170 h 999"/>
              <a:gd name="T92" fmla="*/ 317 w 1510"/>
              <a:gd name="T93" fmla="*/ 308 h 999"/>
              <a:gd name="T94" fmla="*/ 180 w 1510"/>
              <a:gd name="T95" fmla="*/ 410 h 999"/>
              <a:gd name="T96" fmla="*/ 538 w 1510"/>
              <a:gd name="T97" fmla="*/ 212 h 999"/>
              <a:gd name="T98" fmla="*/ 181 w 1510"/>
              <a:gd name="T99" fmla="*/ 456 h 999"/>
              <a:gd name="T100" fmla="*/ 199 w 1510"/>
              <a:gd name="T101" fmla="*/ 570 h 999"/>
              <a:gd name="T102" fmla="*/ 130 w 1510"/>
              <a:gd name="T103" fmla="*/ 531 h 999"/>
              <a:gd name="T104" fmla="*/ 117 w 1510"/>
              <a:gd name="T105" fmla="*/ 591 h 999"/>
              <a:gd name="T106" fmla="*/ 128 w 1510"/>
              <a:gd name="T107" fmla="*/ 717 h 999"/>
              <a:gd name="T108" fmla="*/ 209 w 1510"/>
              <a:gd name="T109" fmla="*/ 725 h 999"/>
              <a:gd name="T110" fmla="*/ 232 w 1510"/>
              <a:gd name="T111" fmla="*/ 710 h 999"/>
              <a:gd name="T112" fmla="*/ 184 w 1510"/>
              <a:gd name="T113" fmla="*/ 471 h 999"/>
              <a:gd name="T114" fmla="*/ 130 w 1510"/>
              <a:gd name="T115" fmla="*/ 502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0" h="999">
                <a:moveTo>
                  <a:pt x="119" y="521"/>
                </a:moveTo>
                <a:cubicBezTo>
                  <a:pt x="112" y="507"/>
                  <a:pt x="103" y="487"/>
                  <a:pt x="109" y="469"/>
                </a:cubicBezTo>
                <a:cubicBezTo>
                  <a:pt x="114" y="453"/>
                  <a:pt x="130" y="447"/>
                  <a:pt x="148" y="443"/>
                </a:cubicBezTo>
                <a:cubicBezTo>
                  <a:pt x="150" y="434"/>
                  <a:pt x="145" y="414"/>
                  <a:pt x="148" y="401"/>
                </a:cubicBezTo>
                <a:cubicBezTo>
                  <a:pt x="105" y="380"/>
                  <a:pt x="57" y="366"/>
                  <a:pt x="13" y="345"/>
                </a:cubicBezTo>
                <a:cubicBezTo>
                  <a:pt x="0" y="321"/>
                  <a:pt x="29" y="314"/>
                  <a:pt x="31" y="297"/>
                </a:cubicBezTo>
                <a:cubicBezTo>
                  <a:pt x="37" y="290"/>
                  <a:pt x="46" y="287"/>
                  <a:pt x="52" y="279"/>
                </a:cubicBezTo>
                <a:cubicBezTo>
                  <a:pt x="62" y="277"/>
                  <a:pt x="71" y="272"/>
                  <a:pt x="78" y="267"/>
                </a:cubicBezTo>
                <a:cubicBezTo>
                  <a:pt x="183" y="228"/>
                  <a:pt x="281" y="164"/>
                  <a:pt x="376" y="109"/>
                </a:cubicBezTo>
                <a:cubicBezTo>
                  <a:pt x="392" y="99"/>
                  <a:pt x="408" y="91"/>
                  <a:pt x="424" y="81"/>
                </a:cubicBezTo>
                <a:cubicBezTo>
                  <a:pt x="457" y="62"/>
                  <a:pt x="482" y="43"/>
                  <a:pt x="518" y="24"/>
                </a:cubicBezTo>
                <a:cubicBezTo>
                  <a:pt x="538" y="13"/>
                  <a:pt x="560" y="0"/>
                  <a:pt x="585" y="0"/>
                </a:cubicBezTo>
                <a:cubicBezTo>
                  <a:pt x="601" y="1"/>
                  <a:pt x="621" y="8"/>
                  <a:pt x="636" y="9"/>
                </a:cubicBezTo>
                <a:cubicBezTo>
                  <a:pt x="712" y="36"/>
                  <a:pt x="797" y="57"/>
                  <a:pt x="882" y="68"/>
                </a:cubicBezTo>
                <a:cubicBezTo>
                  <a:pt x="901" y="70"/>
                  <a:pt x="919" y="74"/>
                  <a:pt x="936" y="71"/>
                </a:cubicBezTo>
                <a:cubicBezTo>
                  <a:pt x="938" y="75"/>
                  <a:pt x="945" y="74"/>
                  <a:pt x="947" y="76"/>
                </a:cubicBezTo>
                <a:cubicBezTo>
                  <a:pt x="1035" y="87"/>
                  <a:pt x="1120" y="100"/>
                  <a:pt x="1196" y="120"/>
                </a:cubicBezTo>
                <a:cubicBezTo>
                  <a:pt x="1215" y="125"/>
                  <a:pt x="1232" y="135"/>
                  <a:pt x="1250" y="139"/>
                </a:cubicBezTo>
                <a:cubicBezTo>
                  <a:pt x="1263" y="142"/>
                  <a:pt x="1279" y="142"/>
                  <a:pt x="1295" y="145"/>
                </a:cubicBezTo>
                <a:cubicBezTo>
                  <a:pt x="1310" y="148"/>
                  <a:pt x="1324" y="154"/>
                  <a:pt x="1338" y="159"/>
                </a:cubicBezTo>
                <a:cubicBezTo>
                  <a:pt x="1354" y="181"/>
                  <a:pt x="1335" y="192"/>
                  <a:pt x="1322" y="203"/>
                </a:cubicBezTo>
                <a:cubicBezTo>
                  <a:pt x="1302" y="209"/>
                  <a:pt x="1287" y="225"/>
                  <a:pt x="1269" y="235"/>
                </a:cubicBezTo>
                <a:cubicBezTo>
                  <a:pt x="1259" y="239"/>
                  <a:pt x="1248" y="241"/>
                  <a:pt x="1239" y="246"/>
                </a:cubicBezTo>
                <a:cubicBezTo>
                  <a:pt x="1217" y="258"/>
                  <a:pt x="1196" y="268"/>
                  <a:pt x="1174" y="278"/>
                </a:cubicBezTo>
                <a:cubicBezTo>
                  <a:pt x="1110" y="308"/>
                  <a:pt x="1051" y="349"/>
                  <a:pt x="990" y="383"/>
                </a:cubicBezTo>
                <a:cubicBezTo>
                  <a:pt x="1028" y="427"/>
                  <a:pt x="1067" y="473"/>
                  <a:pt x="1084" y="533"/>
                </a:cubicBezTo>
                <a:cubicBezTo>
                  <a:pt x="1097" y="524"/>
                  <a:pt x="1109" y="511"/>
                  <a:pt x="1128" y="514"/>
                </a:cubicBezTo>
                <a:cubicBezTo>
                  <a:pt x="1157" y="517"/>
                  <a:pt x="1135" y="549"/>
                  <a:pt x="1143" y="567"/>
                </a:cubicBezTo>
                <a:cubicBezTo>
                  <a:pt x="1150" y="585"/>
                  <a:pt x="1180" y="586"/>
                  <a:pt x="1180" y="611"/>
                </a:cubicBezTo>
                <a:cubicBezTo>
                  <a:pt x="1216" y="599"/>
                  <a:pt x="1245" y="579"/>
                  <a:pt x="1273" y="557"/>
                </a:cubicBezTo>
                <a:cubicBezTo>
                  <a:pt x="1300" y="537"/>
                  <a:pt x="1337" y="518"/>
                  <a:pt x="1359" y="492"/>
                </a:cubicBezTo>
                <a:cubicBezTo>
                  <a:pt x="1390" y="489"/>
                  <a:pt x="1425" y="503"/>
                  <a:pt x="1449" y="522"/>
                </a:cubicBezTo>
                <a:cubicBezTo>
                  <a:pt x="1478" y="556"/>
                  <a:pt x="1500" y="604"/>
                  <a:pt x="1505" y="656"/>
                </a:cubicBezTo>
                <a:cubicBezTo>
                  <a:pt x="1507" y="671"/>
                  <a:pt x="1506" y="679"/>
                  <a:pt x="1503" y="687"/>
                </a:cubicBezTo>
                <a:cubicBezTo>
                  <a:pt x="1510" y="702"/>
                  <a:pt x="1498" y="708"/>
                  <a:pt x="1489" y="709"/>
                </a:cubicBezTo>
                <a:cubicBezTo>
                  <a:pt x="1441" y="714"/>
                  <a:pt x="1405" y="725"/>
                  <a:pt x="1359" y="738"/>
                </a:cubicBezTo>
                <a:cubicBezTo>
                  <a:pt x="1348" y="741"/>
                  <a:pt x="1337" y="744"/>
                  <a:pt x="1327" y="746"/>
                </a:cubicBezTo>
                <a:cubicBezTo>
                  <a:pt x="1311" y="750"/>
                  <a:pt x="1300" y="758"/>
                  <a:pt x="1281" y="761"/>
                </a:cubicBezTo>
                <a:cubicBezTo>
                  <a:pt x="1274" y="763"/>
                  <a:pt x="1264" y="768"/>
                  <a:pt x="1254" y="771"/>
                </a:cubicBezTo>
                <a:cubicBezTo>
                  <a:pt x="1233" y="777"/>
                  <a:pt x="1211" y="779"/>
                  <a:pt x="1198" y="786"/>
                </a:cubicBezTo>
                <a:cubicBezTo>
                  <a:pt x="1186" y="792"/>
                  <a:pt x="1181" y="800"/>
                  <a:pt x="1169" y="790"/>
                </a:cubicBezTo>
                <a:cubicBezTo>
                  <a:pt x="1165" y="795"/>
                  <a:pt x="1163" y="802"/>
                  <a:pt x="1159" y="806"/>
                </a:cubicBezTo>
                <a:cubicBezTo>
                  <a:pt x="1136" y="806"/>
                  <a:pt x="1114" y="833"/>
                  <a:pt x="1099" y="820"/>
                </a:cubicBezTo>
                <a:cubicBezTo>
                  <a:pt x="1046" y="838"/>
                  <a:pt x="990" y="857"/>
                  <a:pt x="938" y="882"/>
                </a:cubicBezTo>
                <a:cubicBezTo>
                  <a:pt x="898" y="902"/>
                  <a:pt x="858" y="924"/>
                  <a:pt x="821" y="948"/>
                </a:cubicBezTo>
                <a:cubicBezTo>
                  <a:pt x="808" y="956"/>
                  <a:pt x="794" y="963"/>
                  <a:pt x="783" y="971"/>
                </a:cubicBezTo>
                <a:cubicBezTo>
                  <a:pt x="776" y="975"/>
                  <a:pt x="772" y="983"/>
                  <a:pt x="765" y="986"/>
                </a:cubicBezTo>
                <a:cubicBezTo>
                  <a:pt x="731" y="999"/>
                  <a:pt x="694" y="966"/>
                  <a:pt x="676" y="949"/>
                </a:cubicBezTo>
                <a:cubicBezTo>
                  <a:pt x="657" y="932"/>
                  <a:pt x="652" y="913"/>
                  <a:pt x="643" y="882"/>
                </a:cubicBezTo>
                <a:cubicBezTo>
                  <a:pt x="640" y="870"/>
                  <a:pt x="637" y="855"/>
                  <a:pt x="637" y="839"/>
                </a:cubicBezTo>
                <a:cubicBezTo>
                  <a:pt x="581" y="831"/>
                  <a:pt x="530" y="826"/>
                  <a:pt x="474" y="812"/>
                </a:cubicBezTo>
                <a:cubicBezTo>
                  <a:pt x="388" y="792"/>
                  <a:pt x="311" y="748"/>
                  <a:pt x="247" y="705"/>
                </a:cubicBezTo>
                <a:cubicBezTo>
                  <a:pt x="244" y="710"/>
                  <a:pt x="248" y="713"/>
                  <a:pt x="245" y="717"/>
                </a:cubicBezTo>
                <a:cubicBezTo>
                  <a:pt x="238" y="721"/>
                  <a:pt x="233" y="722"/>
                  <a:pt x="224" y="725"/>
                </a:cubicBezTo>
                <a:cubicBezTo>
                  <a:pt x="226" y="734"/>
                  <a:pt x="229" y="742"/>
                  <a:pt x="229" y="746"/>
                </a:cubicBezTo>
                <a:cubicBezTo>
                  <a:pt x="206" y="770"/>
                  <a:pt x="169" y="789"/>
                  <a:pt x="128" y="778"/>
                </a:cubicBezTo>
                <a:cubicBezTo>
                  <a:pt x="123" y="776"/>
                  <a:pt x="121" y="772"/>
                  <a:pt x="115" y="771"/>
                </a:cubicBezTo>
                <a:cubicBezTo>
                  <a:pt x="112" y="770"/>
                  <a:pt x="109" y="775"/>
                  <a:pt x="105" y="773"/>
                </a:cubicBezTo>
                <a:cubicBezTo>
                  <a:pt x="71" y="758"/>
                  <a:pt x="48" y="733"/>
                  <a:pt x="31" y="704"/>
                </a:cubicBezTo>
                <a:cubicBezTo>
                  <a:pt x="61" y="668"/>
                  <a:pt x="66" y="586"/>
                  <a:pt x="95" y="541"/>
                </a:cubicBezTo>
                <a:cubicBezTo>
                  <a:pt x="100" y="534"/>
                  <a:pt x="117" y="518"/>
                  <a:pt x="119" y="521"/>
                </a:cubicBezTo>
                <a:close/>
                <a:moveTo>
                  <a:pt x="1305" y="744"/>
                </a:moveTo>
                <a:cubicBezTo>
                  <a:pt x="1345" y="731"/>
                  <a:pt x="1394" y="717"/>
                  <a:pt x="1437" y="707"/>
                </a:cubicBezTo>
                <a:cubicBezTo>
                  <a:pt x="1457" y="702"/>
                  <a:pt x="1481" y="702"/>
                  <a:pt x="1490" y="688"/>
                </a:cubicBezTo>
                <a:cubicBezTo>
                  <a:pt x="1500" y="656"/>
                  <a:pt x="1489" y="611"/>
                  <a:pt x="1474" y="583"/>
                </a:cubicBezTo>
                <a:cubicBezTo>
                  <a:pt x="1465" y="566"/>
                  <a:pt x="1450" y="536"/>
                  <a:pt x="1440" y="528"/>
                </a:cubicBezTo>
                <a:cubicBezTo>
                  <a:pt x="1420" y="514"/>
                  <a:pt x="1401" y="504"/>
                  <a:pt x="1378" y="504"/>
                </a:cubicBezTo>
                <a:cubicBezTo>
                  <a:pt x="1326" y="527"/>
                  <a:pt x="1281" y="566"/>
                  <a:pt x="1232" y="599"/>
                </a:cubicBezTo>
                <a:cubicBezTo>
                  <a:pt x="1219" y="608"/>
                  <a:pt x="1206" y="613"/>
                  <a:pt x="1191" y="618"/>
                </a:cubicBezTo>
                <a:cubicBezTo>
                  <a:pt x="1188" y="620"/>
                  <a:pt x="1185" y="628"/>
                  <a:pt x="1181" y="626"/>
                </a:cubicBezTo>
                <a:cubicBezTo>
                  <a:pt x="1191" y="652"/>
                  <a:pt x="1167" y="661"/>
                  <a:pt x="1148" y="660"/>
                </a:cubicBezTo>
                <a:cubicBezTo>
                  <a:pt x="1176" y="685"/>
                  <a:pt x="1198" y="728"/>
                  <a:pt x="1198" y="773"/>
                </a:cubicBezTo>
                <a:cubicBezTo>
                  <a:pt x="1232" y="761"/>
                  <a:pt x="1269" y="756"/>
                  <a:pt x="1305" y="744"/>
                </a:cubicBezTo>
                <a:close/>
                <a:moveTo>
                  <a:pt x="595" y="238"/>
                </a:moveTo>
                <a:cubicBezTo>
                  <a:pt x="576" y="236"/>
                  <a:pt x="562" y="235"/>
                  <a:pt x="551" y="227"/>
                </a:cubicBezTo>
                <a:cubicBezTo>
                  <a:pt x="543" y="221"/>
                  <a:pt x="537" y="225"/>
                  <a:pt x="523" y="231"/>
                </a:cubicBezTo>
                <a:cubicBezTo>
                  <a:pt x="499" y="241"/>
                  <a:pt x="474" y="256"/>
                  <a:pt x="455" y="264"/>
                </a:cubicBezTo>
                <a:cubicBezTo>
                  <a:pt x="376" y="302"/>
                  <a:pt x="296" y="361"/>
                  <a:pt x="217" y="403"/>
                </a:cubicBezTo>
                <a:cubicBezTo>
                  <a:pt x="216" y="403"/>
                  <a:pt x="214" y="405"/>
                  <a:pt x="216" y="405"/>
                </a:cubicBezTo>
                <a:cubicBezTo>
                  <a:pt x="216" y="404"/>
                  <a:pt x="216" y="404"/>
                  <a:pt x="217" y="404"/>
                </a:cubicBezTo>
                <a:cubicBezTo>
                  <a:pt x="264" y="413"/>
                  <a:pt x="300" y="425"/>
                  <a:pt x="340" y="444"/>
                </a:cubicBezTo>
                <a:cubicBezTo>
                  <a:pt x="365" y="456"/>
                  <a:pt x="394" y="465"/>
                  <a:pt x="422" y="472"/>
                </a:cubicBezTo>
                <a:cubicBezTo>
                  <a:pt x="465" y="485"/>
                  <a:pt x="508" y="498"/>
                  <a:pt x="544" y="512"/>
                </a:cubicBezTo>
                <a:cubicBezTo>
                  <a:pt x="558" y="518"/>
                  <a:pt x="571" y="521"/>
                  <a:pt x="584" y="526"/>
                </a:cubicBezTo>
                <a:cubicBezTo>
                  <a:pt x="606" y="535"/>
                  <a:pt x="642" y="561"/>
                  <a:pt x="667" y="561"/>
                </a:cubicBezTo>
                <a:cubicBezTo>
                  <a:pt x="676" y="561"/>
                  <a:pt x="683" y="554"/>
                  <a:pt x="692" y="557"/>
                </a:cubicBezTo>
                <a:cubicBezTo>
                  <a:pt x="781" y="491"/>
                  <a:pt x="891" y="444"/>
                  <a:pt x="980" y="377"/>
                </a:cubicBezTo>
                <a:cubicBezTo>
                  <a:pt x="1037" y="346"/>
                  <a:pt x="1093" y="308"/>
                  <a:pt x="1154" y="277"/>
                </a:cubicBezTo>
                <a:cubicBezTo>
                  <a:pt x="1214" y="246"/>
                  <a:pt x="1281" y="223"/>
                  <a:pt x="1331" y="179"/>
                </a:cubicBezTo>
                <a:cubicBezTo>
                  <a:pt x="1322" y="159"/>
                  <a:pt x="1300" y="158"/>
                  <a:pt x="1282" y="154"/>
                </a:cubicBezTo>
                <a:cubicBezTo>
                  <a:pt x="1263" y="149"/>
                  <a:pt x="1242" y="147"/>
                  <a:pt x="1224" y="140"/>
                </a:cubicBezTo>
                <a:cubicBezTo>
                  <a:pt x="1167" y="118"/>
                  <a:pt x="1106" y="109"/>
                  <a:pt x="1043" y="99"/>
                </a:cubicBezTo>
                <a:cubicBezTo>
                  <a:pt x="974" y="88"/>
                  <a:pt x="912" y="79"/>
                  <a:pt x="848" y="75"/>
                </a:cubicBezTo>
                <a:cubicBezTo>
                  <a:pt x="821" y="67"/>
                  <a:pt x="793" y="63"/>
                  <a:pt x="765" y="57"/>
                </a:cubicBezTo>
                <a:cubicBezTo>
                  <a:pt x="738" y="51"/>
                  <a:pt x="712" y="44"/>
                  <a:pt x="689" y="35"/>
                </a:cubicBezTo>
                <a:cubicBezTo>
                  <a:pt x="637" y="21"/>
                  <a:pt x="587" y="1"/>
                  <a:pt x="539" y="24"/>
                </a:cubicBezTo>
                <a:cubicBezTo>
                  <a:pt x="512" y="37"/>
                  <a:pt x="484" y="55"/>
                  <a:pt x="458" y="71"/>
                </a:cubicBezTo>
                <a:cubicBezTo>
                  <a:pt x="404" y="105"/>
                  <a:pt x="350" y="135"/>
                  <a:pt x="297" y="166"/>
                </a:cubicBezTo>
                <a:cubicBezTo>
                  <a:pt x="270" y="182"/>
                  <a:pt x="245" y="199"/>
                  <a:pt x="219" y="212"/>
                </a:cubicBezTo>
                <a:cubicBezTo>
                  <a:pt x="168" y="238"/>
                  <a:pt x="109" y="267"/>
                  <a:pt x="54" y="291"/>
                </a:cubicBezTo>
                <a:cubicBezTo>
                  <a:pt x="51" y="306"/>
                  <a:pt x="28" y="312"/>
                  <a:pt x="26" y="328"/>
                </a:cubicBezTo>
                <a:cubicBezTo>
                  <a:pt x="24" y="340"/>
                  <a:pt x="40" y="349"/>
                  <a:pt x="54" y="349"/>
                </a:cubicBezTo>
                <a:cubicBezTo>
                  <a:pt x="70" y="358"/>
                  <a:pt x="91" y="367"/>
                  <a:pt x="108" y="370"/>
                </a:cubicBezTo>
                <a:cubicBezTo>
                  <a:pt x="122" y="381"/>
                  <a:pt x="141" y="390"/>
                  <a:pt x="160" y="392"/>
                </a:cubicBezTo>
                <a:cubicBezTo>
                  <a:pt x="179" y="376"/>
                  <a:pt x="205" y="374"/>
                  <a:pt x="225" y="360"/>
                </a:cubicBezTo>
                <a:cubicBezTo>
                  <a:pt x="237" y="352"/>
                  <a:pt x="245" y="341"/>
                  <a:pt x="257" y="333"/>
                </a:cubicBezTo>
                <a:cubicBezTo>
                  <a:pt x="269" y="325"/>
                  <a:pt x="283" y="318"/>
                  <a:pt x="296" y="311"/>
                </a:cubicBezTo>
                <a:cubicBezTo>
                  <a:pt x="321" y="295"/>
                  <a:pt x="344" y="276"/>
                  <a:pt x="372" y="264"/>
                </a:cubicBezTo>
                <a:cubicBezTo>
                  <a:pt x="427" y="241"/>
                  <a:pt x="480" y="213"/>
                  <a:pt x="539" y="192"/>
                </a:cubicBezTo>
                <a:cubicBezTo>
                  <a:pt x="553" y="170"/>
                  <a:pt x="570" y="152"/>
                  <a:pt x="601" y="147"/>
                </a:cubicBezTo>
                <a:cubicBezTo>
                  <a:pt x="615" y="145"/>
                  <a:pt x="616" y="146"/>
                  <a:pt x="627" y="147"/>
                </a:cubicBezTo>
                <a:cubicBezTo>
                  <a:pt x="646" y="150"/>
                  <a:pt x="657" y="152"/>
                  <a:pt x="666" y="159"/>
                </a:cubicBezTo>
                <a:cubicBezTo>
                  <a:pt x="676" y="166"/>
                  <a:pt x="682" y="181"/>
                  <a:pt x="688" y="191"/>
                </a:cubicBezTo>
                <a:cubicBezTo>
                  <a:pt x="687" y="211"/>
                  <a:pt x="678" y="223"/>
                  <a:pt x="666" y="232"/>
                </a:cubicBezTo>
                <a:cubicBezTo>
                  <a:pt x="642" y="245"/>
                  <a:pt x="620" y="242"/>
                  <a:pt x="595" y="238"/>
                </a:cubicBezTo>
                <a:close/>
                <a:moveTo>
                  <a:pt x="1163" y="688"/>
                </a:moveTo>
                <a:cubicBezTo>
                  <a:pt x="1152" y="679"/>
                  <a:pt x="1142" y="670"/>
                  <a:pt x="1133" y="660"/>
                </a:cubicBezTo>
                <a:cubicBezTo>
                  <a:pt x="1120" y="662"/>
                  <a:pt x="1102" y="664"/>
                  <a:pt x="1090" y="667"/>
                </a:cubicBezTo>
                <a:cubicBezTo>
                  <a:pt x="1094" y="678"/>
                  <a:pt x="1100" y="687"/>
                  <a:pt x="1105" y="697"/>
                </a:cubicBezTo>
                <a:cubicBezTo>
                  <a:pt x="1104" y="711"/>
                  <a:pt x="1107" y="724"/>
                  <a:pt x="1105" y="738"/>
                </a:cubicBezTo>
                <a:cubicBezTo>
                  <a:pt x="1105" y="744"/>
                  <a:pt x="1101" y="751"/>
                  <a:pt x="1102" y="758"/>
                </a:cubicBezTo>
                <a:cubicBezTo>
                  <a:pt x="1103" y="765"/>
                  <a:pt x="1110" y="773"/>
                  <a:pt x="1112" y="783"/>
                </a:cubicBezTo>
                <a:cubicBezTo>
                  <a:pt x="1113" y="792"/>
                  <a:pt x="1111" y="800"/>
                  <a:pt x="1113" y="810"/>
                </a:cubicBezTo>
                <a:cubicBezTo>
                  <a:pt x="1122" y="810"/>
                  <a:pt x="1124" y="802"/>
                  <a:pt x="1132" y="800"/>
                </a:cubicBezTo>
                <a:cubicBezTo>
                  <a:pt x="1133" y="790"/>
                  <a:pt x="1134" y="781"/>
                  <a:pt x="1133" y="771"/>
                </a:cubicBezTo>
                <a:cubicBezTo>
                  <a:pt x="1132" y="761"/>
                  <a:pt x="1125" y="749"/>
                  <a:pt x="1132" y="743"/>
                </a:cubicBezTo>
                <a:cubicBezTo>
                  <a:pt x="1138" y="758"/>
                  <a:pt x="1140" y="783"/>
                  <a:pt x="1141" y="799"/>
                </a:cubicBezTo>
                <a:cubicBezTo>
                  <a:pt x="1145" y="798"/>
                  <a:pt x="1150" y="798"/>
                  <a:pt x="1153" y="796"/>
                </a:cubicBezTo>
                <a:cubicBezTo>
                  <a:pt x="1153" y="783"/>
                  <a:pt x="1155" y="774"/>
                  <a:pt x="1155" y="763"/>
                </a:cubicBezTo>
                <a:cubicBezTo>
                  <a:pt x="1150" y="756"/>
                  <a:pt x="1152" y="747"/>
                  <a:pt x="1149" y="739"/>
                </a:cubicBezTo>
                <a:cubicBezTo>
                  <a:pt x="1146" y="728"/>
                  <a:pt x="1135" y="718"/>
                  <a:pt x="1139" y="709"/>
                </a:cubicBezTo>
                <a:cubicBezTo>
                  <a:pt x="1152" y="725"/>
                  <a:pt x="1159" y="752"/>
                  <a:pt x="1163" y="774"/>
                </a:cubicBezTo>
                <a:cubicBezTo>
                  <a:pt x="1172" y="774"/>
                  <a:pt x="1176" y="781"/>
                  <a:pt x="1184" y="780"/>
                </a:cubicBezTo>
                <a:cubicBezTo>
                  <a:pt x="1197" y="748"/>
                  <a:pt x="1171" y="715"/>
                  <a:pt x="1163" y="688"/>
                </a:cubicBezTo>
                <a:close/>
                <a:moveTo>
                  <a:pt x="1138" y="651"/>
                </a:moveTo>
                <a:cubicBezTo>
                  <a:pt x="1153" y="648"/>
                  <a:pt x="1170" y="650"/>
                  <a:pt x="1171" y="634"/>
                </a:cubicBezTo>
                <a:cubicBezTo>
                  <a:pt x="1175" y="602"/>
                  <a:pt x="1152" y="588"/>
                  <a:pt x="1135" y="576"/>
                </a:cubicBezTo>
                <a:cubicBezTo>
                  <a:pt x="1127" y="556"/>
                  <a:pt x="1146" y="523"/>
                  <a:pt x="1124" y="521"/>
                </a:cubicBezTo>
                <a:cubicBezTo>
                  <a:pt x="1122" y="521"/>
                  <a:pt x="1111" y="524"/>
                  <a:pt x="1107" y="526"/>
                </a:cubicBezTo>
                <a:cubicBezTo>
                  <a:pt x="1100" y="529"/>
                  <a:pt x="1095" y="539"/>
                  <a:pt x="1088" y="541"/>
                </a:cubicBezTo>
                <a:cubicBezTo>
                  <a:pt x="1087" y="550"/>
                  <a:pt x="1097" y="564"/>
                  <a:pt x="1082" y="563"/>
                </a:cubicBezTo>
                <a:cubicBezTo>
                  <a:pt x="1082" y="559"/>
                  <a:pt x="1081" y="555"/>
                  <a:pt x="1079" y="553"/>
                </a:cubicBezTo>
                <a:cubicBezTo>
                  <a:pt x="1068" y="573"/>
                  <a:pt x="1055" y="601"/>
                  <a:pt x="1061" y="622"/>
                </a:cubicBezTo>
                <a:cubicBezTo>
                  <a:pt x="1076" y="606"/>
                  <a:pt x="1089" y="577"/>
                  <a:pt x="1110" y="590"/>
                </a:cubicBezTo>
                <a:cubicBezTo>
                  <a:pt x="1141" y="623"/>
                  <a:pt x="1058" y="622"/>
                  <a:pt x="1080" y="656"/>
                </a:cubicBezTo>
                <a:cubicBezTo>
                  <a:pt x="1088" y="655"/>
                  <a:pt x="1106" y="654"/>
                  <a:pt x="1119" y="652"/>
                </a:cubicBezTo>
                <a:cubicBezTo>
                  <a:pt x="1121" y="647"/>
                  <a:pt x="1126" y="645"/>
                  <a:pt x="1132" y="644"/>
                </a:cubicBezTo>
                <a:cubicBezTo>
                  <a:pt x="1132" y="648"/>
                  <a:pt x="1135" y="649"/>
                  <a:pt x="1138" y="651"/>
                </a:cubicBezTo>
                <a:close/>
                <a:moveTo>
                  <a:pt x="1074" y="626"/>
                </a:moveTo>
                <a:cubicBezTo>
                  <a:pt x="1083" y="617"/>
                  <a:pt x="1097" y="615"/>
                  <a:pt x="1104" y="604"/>
                </a:cubicBezTo>
                <a:cubicBezTo>
                  <a:pt x="1103" y="602"/>
                  <a:pt x="1099" y="602"/>
                  <a:pt x="1098" y="599"/>
                </a:cubicBezTo>
                <a:cubicBezTo>
                  <a:pt x="1086" y="602"/>
                  <a:pt x="1075" y="622"/>
                  <a:pt x="1074" y="626"/>
                </a:cubicBezTo>
                <a:close/>
                <a:moveTo>
                  <a:pt x="1097" y="769"/>
                </a:moveTo>
                <a:cubicBezTo>
                  <a:pt x="1096" y="776"/>
                  <a:pt x="1096" y="779"/>
                  <a:pt x="1089" y="781"/>
                </a:cubicBezTo>
                <a:cubicBezTo>
                  <a:pt x="1074" y="774"/>
                  <a:pt x="1053" y="779"/>
                  <a:pt x="1041" y="783"/>
                </a:cubicBezTo>
                <a:cubicBezTo>
                  <a:pt x="1042" y="779"/>
                  <a:pt x="1038" y="780"/>
                  <a:pt x="1038" y="778"/>
                </a:cubicBezTo>
                <a:cubicBezTo>
                  <a:pt x="1052" y="755"/>
                  <a:pt x="1062" y="728"/>
                  <a:pt x="1068" y="697"/>
                </a:cubicBezTo>
                <a:cubicBezTo>
                  <a:pt x="1062" y="693"/>
                  <a:pt x="1060" y="686"/>
                  <a:pt x="1053" y="683"/>
                </a:cubicBezTo>
                <a:cubicBezTo>
                  <a:pt x="1046" y="690"/>
                  <a:pt x="1036" y="700"/>
                  <a:pt x="1026" y="695"/>
                </a:cubicBezTo>
                <a:cubicBezTo>
                  <a:pt x="995" y="714"/>
                  <a:pt x="968" y="743"/>
                  <a:pt x="953" y="776"/>
                </a:cubicBezTo>
                <a:cubicBezTo>
                  <a:pt x="952" y="779"/>
                  <a:pt x="951" y="782"/>
                  <a:pt x="952" y="785"/>
                </a:cubicBezTo>
                <a:cubicBezTo>
                  <a:pt x="946" y="790"/>
                  <a:pt x="941" y="811"/>
                  <a:pt x="931" y="797"/>
                </a:cubicBezTo>
                <a:cubicBezTo>
                  <a:pt x="931" y="788"/>
                  <a:pt x="925" y="772"/>
                  <a:pt x="917" y="764"/>
                </a:cubicBezTo>
                <a:cubicBezTo>
                  <a:pt x="902" y="749"/>
                  <a:pt x="883" y="750"/>
                  <a:pt x="870" y="743"/>
                </a:cubicBezTo>
                <a:cubicBezTo>
                  <a:pt x="866" y="737"/>
                  <a:pt x="877" y="735"/>
                  <a:pt x="872" y="730"/>
                </a:cubicBezTo>
                <a:cubicBezTo>
                  <a:pt x="827" y="744"/>
                  <a:pt x="765" y="758"/>
                  <a:pt x="713" y="751"/>
                </a:cubicBezTo>
                <a:cubicBezTo>
                  <a:pt x="716" y="760"/>
                  <a:pt x="730" y="768"/>
                  <a:pt x="738" y="775"/>
                </a:cubicBezTo>
                <a:cubicBezTo>
                  <a:pt x="772" y="815"/>
                  <a:pt x="802" y="882"/>
                  <a:pt x="787" y="956"/>
                </a:cubicBezTo>
                <a:cubicBezTo>
                  <a:pt x="859" y="912"/>
                  <a:pt x="935" y="868"/>
                  <a:pt x="1018" y="836"/>
                </a:cubicBezTo>
                <a:cubicBezTo>
                  <a:pt x="1046" y="825"/>
                  <a:pt x="1077" y="819"/>
                  <a:pt x="1103" y="802"/>
                </a:cubicBezTo>
                <a:cubicBezTo>
                  <a:pt x="1103" y="790"/>
                  <a:pt x="1104" y="776"/>
                  <a:pt x="1097" y="769"/>
                </a:cubicBezTo>
                <a:close/>
                <a:moveTo>
                  <a:pt x="1094" y="743"/>
                </a:moveTo>
                <a:cubicBezTo>
                  <a:pt x="1101" y="720"/>
                  <a:pt x="1096" y="690"/>
                  <a:pt x="1083" y="677"/>
                </a:cubicBezTo>
                <a:cubicBezTo>
                  <a:pt x="1084" y="687"/>
                  <a:pt x="1077" y="690"/>
                  <a:pt x="1075" y="695"/>
                </a:cubicBezTo>
                <a:cubicBezTo>
                  <a:pt x="1074" y="699"/>
                  <a:pt x="1077" y="705"/>
                  <a:pt x="1075" y="712"/>
                </a:cubicBezTo>
                <a:cubicBezTo>
                  <a:pt x="1071" y="731"/>
                  <a:pt x="1057" y="747"/>
                  <a:pt x="1057" y="768"/>
                </a:cubicBezTo>
                <a:cubicBezTo>
                  <a:pt x="1065" y="768"/>
                  <a:pt x="1089" y="773"/>
                  <a:pt x="1092" y="758"/>
                </a:cubicBezTo>
                <a:cubicBezTo>
                  <a:pt x="1092" y="752"/>
                  <a:pt x="1088" y="751"/>
                  <a:pt x="1089" y="745"/>
                </a:cubicBezTo>
                <a:cubicBezTo>
                  <a:pt x="1091" y="742"/>
                  <a:pt x="1095" y="748"/>
                  <a:pt x="1094" y="743"/>
                </a:cubicBezTo>
                <a:close/>
                <a:moveTo>
                  <a:pt x="1077" y="542"/>
                </a:moveTo>
                <a:cubicBezTo>
                  <a:pt x="1076" y="541"/>
                  <a:pt x="1076" y="540"/>
                  <a:pt x="1075" y="538"/>
                </a:cubicBezTo>
                <a:cubicBezTo>
                  <a:pt x="1052" y="479"/>
                  <a:pt x="1025" y="427"/>
                  <a:pt x="978" y="392"/>
                </a:cubicBezTo>
                <a:cubicBezTo>
                  <a:pt x="883" y="456"/>
                  <a:pt x="779" y="506"/>
                  <a:pt x="686" y="573"/>
                </a:cubicBezTo>
                <a:cubicBezTo>
                  <a:pt x="651" y="573"/>
                  <a:pt x="632" y="557"/>
                  <a:pt x="605" y="546"/>
                </a:cubicBezTo>
                <a:cubicBezTo>
                  <a:pt x="601" y="544"/>
                  <a:pt x="596" y="545"/>
                  <a:pt x="592" y="543"/>
                </a:cubicBezTo>
                <a:cubicBezTo>
                  <a:pt x="576" y="537"/>
                  <a:pt x="560" y="527"/>
                  <a:pt x="544" y="521"/>
                </a:cubicBezTo>
                <a:cubicBezTo>
                  <a:pt x="526" y="514"/>
                  <a:pt x="508" y="510"/>
                  <a:pt x="489" y="505"/>
                </a:cubicBezTo>
                <a:cubicBezTo>
                  <a:pt x="466" y="498"/>
                  <a:pt x="445" y="488"/>
                  <a:pt x="423" y="481"/>
                </a:cubicBezTo>
                <a:cubicBezTo>
                  <a:pt x="399" y="473"/>
                  <a:pt x="374" y="467"/>
                  <a:pt x="349" y="459"/>
                </a:cubicBezTo>
                <a:cubicBezTo>
                  <a:pt x="342" y="463"/>
                  <a:pt x="337" y="471"/>
                  <a:pt x="330" y="475"/>
                </a:cubicBezTo>
                <a:cubicBezTo>
                  <a:pt x="288" y="530"/>
                  <a:pt x="256" y="596"/>
                  <a:pt x="232" y="669"/>
                </a:cubicBezTo>
                <a:cubicBezTo>
                  <a:pt x="237" y="669"/>
                  <a:pt x="237" y="676"/>
                  <a:pt x="235" y="678"/>
                </a:cubicBezTo>
                <a:cubicBezTo>
                  <a:pt x="239" y="682"/>
                  <a:pt x="244" y="686"/>
                  <a:pt x="246" y="693"/>
                </a:cubicBezTo>
                <a:cubicBezTo>
                  <a:pt x="336" y="753"/>
                  <a:pt x="440" y="805"/>
                  <a:pt x="570" y="816"/>
                </a:cubicBezTo>
                <a:cubicBezTo>
                  <a:pt x="576" y="821"/>
                  <a:pt x="580" y="819"/>
                  <a:pt x="587" y="820"/>
                </a:cubicBezTo>
                <a:cubicBezTo>
                  <a:pt x="603" y="821"/>
                  <a:pt x="622" y="830"/>
                  <a:pt x="638" y="825"/>
                </a:cubicBezTo>
                <a:cubicBezTo>
                  <a:pt x="643" y="804"/>
                  <a:pt x="655" y="792"/>
                  <a:pt x="668" y="780"/>
                </a:cubicBezTo>
                <a:cubicBezTo>
                  <a:pt x="686" y="770"/>
                  <a:pt x="704" y="781"/>
                  <a:pt x="722" y="774"/>
                </a:cubicBezTo>
                <a:cubicBezTo>
                  <a:pt x="712" y="762"/>
                  <a:pt x="699" y="757"/>
                  <a:pt x="684" y="753"/>
                </a:cubicBezTo>
                <a:cubicBezTo>
                  <a:pt x="684" y="744"/>
                  <a:pt x="690" y="742"/>
                  <a:pt x="697" y="741"/>
                </a:cubicBezTo>
                <a:cubicBezTo>
                  <a:pt x="721" y="738"/>
                  <a:pt x="748" y="746"/>
                  <a:pt x="774" y="743"/>
                </a:cubicBezTo>
                <a:cubicBezTo>
                  <a:pt x="813" y="738"/>
                  <a:pt x="848" y="726"/>
                  <a:pt x="885" y="718"/>
                </a:cubicBezTo>
                <a:cubicBezTo>
                  <a:pt x="913" y="695"/>
                  <a:pt x="952" y="682"/>
                  <a:pt x="983" y="665"/>
                </a:cubicBezTo>
                <a:cubicBezTo>
                  <a:pt x="962" y="658"/>
                  <a:pt x="947" y="649"/>
                  <a:pt x="930" y="633"/>
                </a:cubicBezTo>
                <a:cubicBezTo>
                  <a:pt x="909" y="614"/>
                  <a:pt x="885" y="587"/>
                  <a:pt x="911" y="565"/>
                </a:cubicBezTo>
                <a:cubicBezTo>
                  <a:pt x="926" y="558"/>
                  <a:pt x="939" y="565"/>
                  <a:pt x="947" y="555"/>
                </a:cubicBezTo>
                <a:cubicBezTo>
                  <a:pt x="955" y="545"/>
                  <a:pt x="950" y="528"/>
                  <a:pt x="955" y="516"/>
                </a:cubicBezTo>
                <a:cubicBezTo>
                  <a:pt x="958" y="509"/>
                  <a:pt x="966" y="503"/>
                  <a:pt x="972" y="501"/>
                </a:cubicBezTo>
                <a:cubicBezTo>
                  <a:pt x="1021" y="514"/>
                  <a:pt x="1037" y="561"/>
                  <a:pt x="1052" y="608"/>
                </a:cubicBezTo>
                <a:cubicBezTo>
                  <a:pt x="1054" y="581"/>
                  <a:pt x="1064" y="562"/>
                  <a:pt x="1077" y="542"/>
                </a:cubicBezTo>
                <a:close/>
                <a:moveTo>
                  <a:pt x="1036" y="639"/>
                </a:moveTo>
                <a:cubicBezTo>
                  <a:pt x="1027" y="653"/>
                  <a:pt x="1027" y="668"/>
                  <a:pt x="1031" y="685"/>
                </a:cubicBezTo>
                <a:cubicBezTo>
                  <a:pt x="1044" y="685"/>
                  <a:pt x="1043" y="671"/>
                  <a:pt x="1053" y="668"/>
                </a:cubicBezTo>
                <a:cubicBezTo>
                  <a:pt x="1061" y="670"/>
                  <a:pt x="1061" y="681"/>
                  <a:pt x="1071" y="682"/>
                </a:cubicBezTo>
                <a:cubicBezTo>
                  <a:pt x="1076" y="654"/>
                  <a:pt x="1059" y="639"/>
                  <a:pt x="1036" y="639"/>
                </a:cubicBezTo>
                <a:close/>
                <a:moveTo>
                  <a:pt x="1024" y="563"/>
                </a:moveTo>
                <a:cubicBezTo>
                  <a:pt x="1011" y="550"/>
                  <a:pt x="999" y="555"/>
                  <a:pt x="988" y="566"/>
                </a:cubicBezTo>
                <a:cubicBezTo>
                  <a:pt x="1004" y="578"/>
                  <a:pt x="1019" y="593"/>
                  <a:pt x="1027" y="611"/>
                </a:cubicBezTo>
                <a:cubicBezTo>
                  <a:pt x="1030" y="616"/>
                  <a:pt x="1028" y="627"/>
                  <a:pt x="1037" y="628"/>
                </a:cubicBezTo>
                <a:cubicBezTo>
                  <a:pt x="1044" y="615"/>
                  <a:pt x="1039" y="577"/>
                  <a:pt x="1024" y="563"/>
                </a:cubicBezTo>
                <a:close/>
                <a:moveTo>
                  <a:pt x="986" y="573"/>
                </a:moveTo>
                <a:cubicBezTo>
                  <a:pt x="988" y="601"/>
                  <a:pt x="1008" y="616"/>
                  <a:pt x="1022" y="627"/>
                </a:cubicBezTo>
                <a:cubicBezTo>
                  <a:pt x="1015" y="604"/>
                  <a:pt x="1003" y="586"/>
                  <a:pt x="986" y="573"/>
                </a:cubicBezTo>
                <a:close/>
                <a:moveTo>
                  <a:pt x="986" y="552"/>
                </a:moveTo>
                <a:cubicBezTo>
                  <a:pt x="992" y="547"/>
                  <a:pt x="999" y="541"/>
                  <a:pt x="1009" y="542"/>
                </a:cubicBezTo>
                <a:cubicBezTo>
                  <a:pt x="1012" y="543"/>
                  <a:pt x="1019" y="551"/>
                  <a:pt x="1017" y="546"/>
                </a:cubicBezTo>
                <a:cubicBezTo>
                  <a:pt x="1010" y="536"/>
                  <a:pt x="988" y="511"/>
                  <a:pt x="975" y="512"/>
                </a:cubicBezTo>
                <a:cubicBezTo>
                  <a:pt x="955" y="514"/>
                  <a:pt x="967" y="549"/>
                  <a:pt x="955" y="562"/>
                </a:cubicBezTo>
                <a:cubicBezTo>
                  <a:pt x="942" y="576"/>
                  <a:pt x="930" y="567"/>
                  <a:pt x="915" y="575"/>
                </a:cubicBezTo>
                <a:cubicBezTo>
                  <a:pt x="902" y="589"/>
                  <a:pt x="919" y="610"/>
                  <a:pt x="931" y="622"/>
                </a:cubicBezTo>
                <a:cubicBezTo>
                  <a:pt x="951" y="642"/>
                  <a:pt x="976" y="653"/>
                  <a:pt x="1001" y="659"/>
                </a:cubicBezTo>
                <a:cubicBezTo>
                  <a:pt x="1009" y="656"/>
                  <a:pt x="1014" y="657"/>
                  <a:pt x="1019" y="659"/>
                </a:cubicBezTo>
                <a:cubicBezTo>
                  <a:pt x="1019" y="653"/>
                  <a:pt x="1021" y="649"/>
                  <a:pt x="1022" y="644"/>
                </a:cubicBezTo>
                <a:cubicBezTo>
                  <a:pt x="1001" y="619"/>
                  <a:pt x="963" y="591"/>
                  <a:pt x="978" y="552"/>
                </a:cubicBezTo>
                <a:cubicBezTo>
                  <a:pt x="983" y="549"/>
                  <a:pt x="983" y="554"/>
                  <a:pt x="986" y="552"/>
                </a:cubicBezTo>
                <a:close/>
                <a:moveTo>
                  <a:pt x="982" y="718"/>
                </a:moveTo>
                <a:cubicBezTo>
                  <a:pt x="993" y="706"/>
                  <a:pt x="1026" y="692"/>
                  <a:pt x="1019" y="673"/>
                </a:cubicBezTo>
                <a:cubicBezTo>
                  <a:pt x="1014" y="670"/>
                  <a:pt x="1009" y="674"/>
                  <a:pt x="1003" y="670"/>
                </a:cubicBezTo>
                <a:cubicBezTo>
                  <a:pt x="971" y="682"/>
                  <a:pt x="933" y="698"/>
                  <a:pt x="902" y="715"/>
                </a:cubicBezTo>
                <a:cubicBezTo>
                  <a:pt x="903" y="718"/>
                  <a:pt x="902" y="720"/>
                  <a:pt x="900" y="722"/>
                </a:cubicBezTo>
                <a:cubicBezTo>
                  <a:pt x="893" y="725"/>
                  <a:pt x="885" y="727"/>
                  <a:pt x="884" y="736"/>
                </a:cubicBezTo>
                <a:cubicBezTo>
                  <a:pt x="901" y="741"/>
                  <a:pt x="911" y="750"/>
                  <a:pt x="926" y="759"/>
                </a:cubicBezTo>
                <a:cubicBezTo>
                  <a:pt x="931" y="768"/>
                  <a:pt x="933" y="778"/>
                  <a:pt x="941" y="784"/>
                </a:cubicBezTo>
                <a:cubicBezTo>
                  <a:pt x="952" y="762"/>
                  <a:pt x="963" y="737"/>
                  <a:pt x="982" y="718"/>
                </a:cubicBezTo>
                <a:close/>
                <a:moveTo>
                  <a:pt x="647" y="839"/>
                </a:moveTo>
                <a:cubicBezTo>
                  <a:pt x="652" y="876"/>
                  <a:pt x="657" y="917"/>
                  <a:pt x="679" y="941"/>
                </a:cubicBezTo>
                <a:cubicBezTo>
                  <a:pt x="703" y="966"/>
                  <a:pt x="749" y="994"/>
                  <a:pt x="775" y="959"/>
                </a:cubicBezTo>
                <a:cubicBezTo>
                  <a:pt x="781" y="938"/>
                  <a:pt x="782" y="911"/>
                  <a:pt x="779" y="893"/>
                </a:cubicBezTo>
                <a:cubicBezTo>
                  <a:pt x="756" y="900"/>
                  <a:pt x="749" y="916"/>
                  <a:pt x="721" y="918"/>
                </a:cubicBezTo>
                <a:cubicBezTo>
                  <a:pt x="699" y="912"/>
                  <a:pt x="692" y="889"/>
                  <a:pt x="684" y="871"/>
                </a:cubicBezTo>
                <a:cubicBezTo>
                  <a:pt x="679" y="857"/>
                  <a:pt x="670" y="850"/>
                  <a:pt x="679" y="842"/>
                </a:cubicBezTo>
                <a:cubicBezTo>
                  <a:pt x="695" y="852"/>
                  <a:pt x="719" y="847"/>
                  <a:pt x="737" y="839"/>
                </a:cubicBezTo>
                <a:cubicBezTo>
                  <a:pt x="727" y="813"/>
                  <a:pt x="711" y="790"/>
                  <a:pt x="683" y="786"/>
                </a:cubicBezTo>
                <a:cubicBezTo>
                  <a:pt x="666" y="793"/>
                  <a:pt x="656" y="807"/>
                  <a:pt x="650" y="825"/>
                </a:cubicBezTo>
                <a:cubicBezTo>
                  <a:pt x="652" y="826"/>
                  <a:pt x="654" y="829"/>
                  <a:pt x="653" y="834"/>
                </a:cubicBezTo>
                <a:cubicBezTo>
                  <a:pt x="652" y="836"/>
                  <a:pt x="650" y="838"/>
                  <a:pt x="647" y="839"/>
                </a:cubicBezTo>
                <a:close/>
                <a:moveTo>
                  <a:pt x="729" y="784"/>
                </a:moveTo>
                <a:cubicBezTo>
                  <a:pt x="723" y="786"/>
                  <a:pt x="719" y="784"/>
                  <a:pt x="713" y="789"/>
                </a:cubicBezTo>
                <a:cubicBezTo>
                  <a:pt x="743" y="807"/>
                  <a:pt x="759" y="853"/>
                  <a:pt x="749" y="896"/>
                </a:cubicBezTo>
                <a:cubicBezTo>
                  <a:pt x="761" y="891"/>
                  <a:pt x="770" y="884"/>
                  <a:pt x="778" y="876"/>
                </a:cubicBezTo>
                <a:cubicBezTo>
                  <a:pt x="771" y="839"/>
                  <a:pt x="753" y="807"/>
                  <a:pt x="729" y="784"/>
                </a:cubicBezTo>
                <a:close/>
                <a:moveTo>
                  <a:pt x="722" y="907"/>
                </a:moveTo>
                <a:cubicBezTo>
                  <a:pt x="743" y="907"/>
                  <a:pt x="746" y="865"/>
                  <a:pt x="739" y="849"/>
                </a:cubicBezTo>
                <a:cubicBezTo>
                  <a:pt x="728" y="858"/>
                  <a:pt x="706" y="859"/>
                  <a:pt x="689" y="860"/>
                </a:cubicBezTo>
                <a:cubicBezTo>
                  <a:pt x="698" y="871"/>
                  <a:pt x="704" y="907"/>
                  <a:pt x="722" y="907"/>
                </a:cubicBezTo>
                <a:close/>
                <a:moveTo>
                  <a:pt x="559" y="207"/>
                </a:moveTo>
                <a:cubicBezTo>
                  <a:pt x="556" y="201"/>
                  <a:pt x="556" y="192"/>
                  <a:pt x="554" y="187"/>
                </a:cubicBezTo>
                <a:cubicBezTo>
                  <a:pt x="550" y="191"/>
                  <a:pt x="548" y="196"/>
                  <a:pt x="547" y="202"/>
                </a:cubicBezTo>
                <a:cubicBezTo>
                  <a:pt x="553" y="206"/>
                  <a:pt x="559" y="209"/>
                  <a:pt x="559" y="218"/>
                </a:cubicBezTo>
                <a:cubicBezTo>
                  <a:pt x="590" y="233"/>
                  <a:pt x="669" y="247"/>
                  <a:pt x="674" y="197"/>
                </a:cubicBezTo>
                <a:cubicBezTo>
                  <a:pt x="653" y="230"/>
                  <a:pt x="590" y="229"/>
                  <a:pt x="559" y="207"/>
                </a:cubicBezTo>
                <a:close/>
                <a:moveTo>
                  <a:pt x="656" y="171"/>
                </a:moveTo>
                <a:cubicBezTo>
                  <a:pt x="654" y="167"/>
                  <a:pt x="651" y="165"/>
                  <a:pt x="648" y="162"/>
                </a:cubicBezTo>
                <a:cubicBezTo>
                  <a:pt x="622" y="153"/>
                  <a:pt x="542" y="156"/>
                  <a:pt x="572" y="203"/>
                </a:cubicBezTo>
                <a:cubicBezTo>
                  <a:pt x="595" y="219"/>
                  <a:pt x="668" y="220"/>
                  <a:pt x="666" y="182"/>
                </a:cubicBezTo>
                <a:cubicBezTo>
                  <a:pt x="661" y="179"/>
                  <a:pt x="658" y="174"/>
                  <a:pt x="653" y="170"/>
                </a:cubicBezTo>
                <a:cubicBezTo>
                  <a:pt x="655" y="170"/>
                  <a:pt x="655" y="171"/>
                  <a:pt x="656" y="171"/>
                </a:cubicBezTo>
                <a:close/>
                <a:moveTo>
                  <a:pt x="536" y="206"/>
                </a:moveTo>
                <a:cubicBezTo>
                  <a:pt x="519" y="211"/>
                  <a:pt x="503" y="217"/>
                  <a:pt x="491" y="225"/>
                </a:cubicBezTo>
                <a:cubicBezTo>
                  <a:pt x="484" y="226"/>
                  <a:pt x="478" y="229"/>
                  <a:pt x="473" y="232"/>
                </a:cubicBezTo>
                <a:cubicBezTo>
                  <a:pt x="439" y="242"/>
                  <a:pt x="413" y="261"/>
                  <a:pt x="382" y="273"/>
                </a:cubicBezTo>
                <a:cubicBezTo>
                  <a:pt x="353" y="278"/>
                  <a:pt x="341" y="299"/>
                  <a:pt x="317" y="308"/>
                </a:cubicBezTo>
                <a:cubicBezTo>
                  <a:pt x="303" y="324"/>
                  <a:pt x="279" y="330"/>
                  <a:pt x="262" y="342"/>
                </a:cubicBezTo>
                <a:cubicBezTo>
                  <a:pt x="236" y="360"/>
                  <a:pt x="211" y="385"/>
                  <a:pt x="181" y="396"/>
                </a:cubicBezTo>
                <a:cubicBezTo>
                  <a:pt x="177" y="396"/>
                  <a:pt x="177" y="396"/>
                  <a:pt x="174" y="395"/>
                </a:cubicBezTo>
                <a:cubicBezTo>
                  <a:pt x="159" y="405"/>
                  <a:pt x="157" y="423"/>
                  <a:pt x="154" y="443"/>
                </a:cubicBezTo>
                <a:cubicBezTo>
                  <a:pt x="163" y="445"/>
                  <a:pt x="166" y="447"/>
                  <a:pt x="174" y="451"/>
                </a:cubicBezTo>
                <a:cubicBezTo>
                  <a:pt x="178" y="438"/>
                  <a:pt x="175" y="421"/>
                  <a:pt x="180" y="410"/>
                </a:cubicBezTo>
                <a:cubicBezTo>
                  <a:pt x="188" y="407"/>
                  <a:pt x="190" y="401"/>
                  <a:pt x="198" y="396"/>
                </a:cubicBezTo>
                <a:cubicBezTo>
                  <a:pt x="203" y="394"/>
                  <a:pt x="209" y="394"/>
                  <a:pt x="215" y="392"/>
                </a:cubicBezTo>
                <a:cubicBezTo>
                  <a:pt x="219" y="390"/>
                  <a:pt x="223" y="385"/>
                  <a:pt x="227" y="383"/>
                </a:cubicBezTo>
                <a:cubicBezTo>
                  <a:pt x="261" y="365"/>
                  <a:pt x="298" y="348"/>
                  <a:pt x="326" y="326"/>
                </a:cubicBezTo>
                <a:cubicBezTo>
                  <a:pt x="330" y="324"/>
                  <a:pt x="333" y="321"/>
                  <a:pt x="338" y="321"/>
                </a:cubicBezTo>
                <a:cubicBezTo>
                  <a:pt x="397" y="277"/>
                  <a:pt x="469" y="246"/>
                  <a:pt x="538" y="212"/>
                </a:cubicBezTo>
                <a:cubicBezTo>
                  <a:pt x="538" y="212"/>
                  <a:pt x="539" y="212"/>
                  <a:pt x="539" y="211"/>
                </a:cubicBezTo>
                <a:cubicBezTo>
                  <a:pt x="535" y="212"/>
                  <a:pt x="537" y="208"/>
                  <a:pt x="536" y="206"/>
                </a:cubicBezTo>
                <a:close/>
                <a:moveTo>
                  <a:pt x="336" y="454"/>
                </a:moveTo>
                <a:cubicBezTo>
                  <a:pt x="336" y="453"/>
                  <a:pt x="336" y="452"/>
                  <a:pt x="336" y="451"/>
                </a:cubicBezTo>
                <a:cubicBezTo>
                  <a:pt x="289" y="433"/>
                  <a:pt x="248" y="418"/>
                  <a:pt x="195" y="413"/>
                </a:cubicBezTo>
                <a:cubicBezTo>
                  <a:pt x="185" y="422"/>
                  <a:pt x="184" y="440"/>
                  <a:pt x="181" y="456"/>
                </a:cubicBezTo>
                <a:cubicBezTo>
                  <a:pt x="201" y="464"/>
                  <a:pt x="212" y="488"/>
                  <a:pt x="201" y="511"/>
                </a:cubicBezTo>
                <a:cubicBezTo>
                  <a:pt x="198" y="519"/>
                  <a:pt x="189" y="522"/>
                  <a:pt x="185" y="528"/>
                </a:cubicBezTo>
                <a:cubicBezTo>
                  <a:pt x="217" y="554"/>
                  <a:pt x="214" y="615"/>
                  <a:pt x="227" y="656"/>
                </a:cubicBezTo>
                <a:cubicBezTo>
                  <a:pt x="251" y="576"/>
                  <a:pt x="288" y="509"/>
                  <a:pt x="336" y="454"/>
                </a:cubicBezTo>
                <a:close/>
                <a:moveTo>
                  <a:pt x="214" y="642"/>
                </a:moveTo>
                <a:cubicBezTo>
                  <a:pt x="209" y="619"/>
                  <a:pt x="205" y="588"/>
                  <a:pt x="199" y="570"/>
                </a:cubicBezTo>
                <a:cubicBezTo>
                  <a:pt x="193" y="550"/>
                  <a:pt x="180" y="526"/>
                  <a:pt x="159" y="536"/>
                </a:cubicBezTo>
                <a:cubicBezTo>
                  <a:pt x="157" y="565"/>
                  <a:pt x="170" y="592"/>
                  <a:pt x="160" y="614"/>
                </a:cubicBezTo>
                <a:cubicBezTo>
                  <a:pt x="154" y="587"/>
                  <a:pt x="157" y="565"/>
                  <a:pt x="148" y="538"/>
                </a:cubicBezTo>
                <a:cubicBezTo>
                  <a:pt x="143" y="559"/>
                  <a:pt x="149" y="592"/>
                  <a:pt x="140" y="608"/>
                </a:cubicBezTo>
                <a:cubicBezTo>
                  <a:pt x="138" y="590"/>
                  <a:pt x="137" y="580"/>
                  <a:pt x="138" y="565"/>
                </a:cubicBezTo>
                <a:cubicBezTo>
                  <a:pt x="138" y="549"/>
                  <a:pt x="145" y="531"/>
                  <a:pt x="130" y="531"/>
                </a:cubicBezTo>
                <a:cubicBezTo>
                  <a:pt x="122" y="542"/>
                  <a:pt x="118" y="558"/>
                  <a:pt x="109" y="568"/>
                </a:cubicBezTo>
                <a:cubicBezTo>
                  <a:pt x="106" y="551"/>
                  <a:pt x="117" y="546"/>
                  <a:pt x="119" y="531"/>
                </a:cubicBezTo>
                <a:cubicBezTo>
                  <a:pt x="72" y="568"/>
                  <a:pt x="74" y="653"/>
                  <a:pt x="44" y="708"/>
                </a:cubicBezTo>
                <a:cubicBezTo>
                  <a:pt x="60" y="719"/>
                  <a:pt x="67" y="746"/>
                  <a:pt x="87" y="749"/>
                </a:cubicBezTo>
                <a:cubicBezTo>
                  <a:pt x="95" y="706"/>
                  <a:pt x="94" y="653"/>
                  <a:pt x="104" y="612"/>
                </a:cubicBezTo>
                <a:cubicBezTo>
                  <a:pt x="106" y="605"/>
                  <a:pt x="107" y="591"/>
                  <a:pt x="117" y="591"/>
                </a:cubicBezTo>
                <a:cubicBezTo>
                  <a:pt x="103" y="643"/>
                  <a:pt x="100" y="686"/>
                  <a:pt x="99" y="736"/>
                </a:cubicBezTo>
                <a:cubicBezTo>
                  <a:pt x="93" y="741"/>
                  <a:pt x="94" y="757"/>
                  <a:pt x="103" y="758"/>
                </a:cubicBezTo>
                <a:cubicBezTo>
                  <a:pt x="107" y="737"/>
                  <a:pt x="107" y="713"/>
                  <a:pt x="115" y="694"/>
                </a:cubicBezTo>
                <a:cubicBezTo>
                  <a:pt x="119" y="715"/>
                  <a:pt x="109" y="745"/>
                  <a:pt x="113" y="763"/>
                </a:cubicBezTo>
                <a:cubicBezTo>
                  <a:pt x="117" y="762"/>
                  <a:pt x="118" y="765"/>
                  <a:pt x="123" y="764"/>
                </a:cubicBezTo>
                <a:cubicBezTo>
                  <a:pt x="126" y="750"/>
                  <a:pt x="121" y="726"/>
                  <a:pt x="128" y="717"/>
                </a:cubicBezTo>
                <a:cubicBezTo>
                  <a:pt x="129" y="731"/>
                  <a:pt x="131" y="751"/>
                  <a:pt x="132" y="766"/>
                </a:cubicBezTo>
                <a:cubicBezTo>
                  <a:pt x="138" y="768"/>
                  <a:pt x="157" y="774"/>
                  <a:pt x="168" y="768"/>
                </a:cubicBezTo>
                <a:cubicBezTo>
                  <a:pt x="173" y="746"/>
                  <a:pt x="163" y="722"/>
                  <a:pt x="169" y="704"/>
                </a:cubicBezTo>
                <a:cubicBezTo>
                  <a:pt x="172" y="723"/>
                  <a:pt x="177" y="746"/>
                  <a:pt x="178" y="766"/>
                </a:cubicBezTo>
                <a:cubicBezTo>
                  <a:pt x="194" y="763"/>
                  <a:pt x="202" y="752"/>
                  <a:pt x="212" y="743"/>
                </a:cubicBezTo>
                <a:cubicBezTo>
                  <a:pt x="212" y="733"/>
                  <a:pt x="215" y="728"/>
                  <a:pt x="209" y="725"/>
                </a:cubicBezTo>
                <a:cubicBezTo>
                  <a:pt x="210" y="723"/>
                  <a:pt x="212" y="720"/>
                  <a:pt x="211" y="715"/>
                </a:cubicBezTo>
                <a:cubicBezTo>
                  <a:pt x="202" y="679"/>
                  <a:pt x="192" y="636"/>
                  <a:pt x="185" y="601"/>
                </a:cubicBezTo>
                <a:cubicBezTo>
                  <a:pt x="184" y="596"/>
                  <a:pt x="176" y="589"/>
                  <a:pt x="186" y="585"/>
                </a:cubicBezTo>
                <a:cubicBezTo>
                  <a:pt x="196" y="597"/>
                  <a:pt x="195" y="615"/>
                  <a:pt x="198" y="631"/>
                </a:cubicBezTo>
                <a:cubicBezTo>
                  <a:pt x="203" y="662"/>
                  <a:pt x="216" y="692"/>
                  <a:pt x="222" y="717"/>
                </a:cubicBezTo>
                <a:cubicBezTo>
                  <a:pt x="225" y="714"/>
                  <a:pt x="230" y="713"/>
                  <a:pt x="232" y="710"/>
                </a:cubicBezTo>
                <a:cubicBezTo>
                  <a:pt x="228" y="692"/>
                  <a:pt x="218" y="662"/>
                  <a:pt x="214" y="642"/>
                </a:cubicBezTo>
                <a:close/>
                <a:moveTo>
                  <a:pt x="171" y="519"/>
                </a:moveTo>
                <a:cubicBezTo>
                  <a:pt x="178" y="524"/>
                  <a:pt x="196" y="507"/>
                  <a:pt x="193" y="495"/>
                </a:cubicBezTo>
                <a:cubicBezTo>
                  <a:pt x="186" y="503"/>
                  <a:pt x="180" y="512"/>
                  <a:pt x="171" y="519"/>
                </a:cubicBezTo>
                <a:close/>
                <a:moveTo>
                  <a:pt x="191" y="477"/>
                </a:moveTo>
                <a:cubicBezTo>
                  <a:pt x="188" y="476"/>
                  <a:pt x="189" y="470"/>
                  <a:pt x="184" y="471"/>
                </a:cubicBezTo>
                <a:cubicBezTo>
                  <a:pt x="181" y="497"/>
                  <a:pt x="156" y="509"/>
                  <a:pt x="128" y="514"/>
                </a:cubicBezTo>
                <a:cubicBezTo>
                  <a:pt x="154" y="539"/>
                  <a:pt x="182" y="500"/>
                  <a:pt x="191" y="477"/>
                </a:cubicBezTo>
                <a:close/>
                <a:moveTo>
                  <a:pt x="130" y="502"/>
                </a:moveTo>
                <a:cubicBezTo>
                  <a:pt x="150" y="502"/>
                  <a:pt x="185" y="484"/>
                  <a:pt x="168" y="464"/>
                </a:cubicBezTo>
                <a:cubicBezTo>
                  <a:pt x="155" y="478"/>
                  <a:pt x="138" y="488"/>
                  <a:pt x="120" y="497"/>
                </a:cubicBezTo>
                <a:cubicBezTo>
                  <a:pt x="120" y="503"/>
                  <a:pt x="127" y="502"/>
                  <a:pt x="130" y="502"/>
                </a:cubicBezTo>
                <a:close/>
                <a:moveTo>
                  <a:pt x="145" y="455"/>
                </a:moveTo>
                <a:cubicBezTo>
                  <a:pt x="125" y="458"/>
                  <a:pt x="116" y="475"/>
                  <a:pt x="119" y="489"/>
                </a:cubicBezTo>
                <a:cubicBezTo>
                  <a:pt x="135" y="483"/>
                  <a:pt x="144" y="471"/>
                  <a:pt x="156" y="462"/>
                </a:cubicBezTo>
                <a:cubicBezTo>
                  <a:pt x="155" y="461"/>
                  <a:pt x="156" y="460"/>
                  <a:pt x="156" y="458"/>
                </a:cubicBezTo>
                <a:cubicBezTo>
                  <a:pt x="151" y="459"/>
                  <a:pt x="150" y="456"/>
                  <a:pt x="145" y="4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2857068" y="1977058"/>
            <a:ext cx="376097" cy="797120"/>
            <a:chOff x="1330326" y="2057401"/>
            <a:chExt cx="465138" cy="985838"/>
          </a:xfrm>
        </p:grpSpPr>
        <p:sp>
          <p:nvSpPr>
            <p:cNvPr id="69" name="Freeform 134"/>
            <p:cNvSpPr>
              <a:spLocks noEditPoints="1"/>
            </p:cNvSpPr>
            <p:nvPr/>
          </p:nvSpPr>
          <p:spPr bwMode="auto">
            <a:xfrm>
              <a:off x="1530351" y="2281238"/>
              <a:ext cx="109538" cy="115888"/>
            </a:xfrm>
            <a:custGeom>
              <a:avLst/>
              <a:gdLst>
                <a:gd name="T0" fmla="*/ 122 w 141"/>
                <a:gd name="T1" fmla="*/ 117 h 149"/>
                <a:gd name="T2" fmla="*/ 28 w 141"/>
                <a:gd name="T3" fmla="*/ 125 h 149"/>
                <a:gd name="T4" fmla="*/ 9 w 141"/>
                <a:gd name="T5" fmla="*/ 46 h 149"/>
                <a:gd name="T6" fmla="*/ 100 w 141"/>
                <a:gd name="T7" fmla="*/ 23 h 149"/>
                <a:gd name="T8" fmla="*/ 122 w 141"/>
                <a:gd name="T9" fmla="*/ 117 h 149"/>
                <a:gd name="T10" fmla="*/ 69 w 141"/>
                <a:gd name="T11" fmla="*/ 129 h 149"/>
                <a:gd name="T12" fmla="*/ 115 w 141"/>
                <a:gd name="T13" fmla="*/ 98 h 149"/>
                <a:gd name="T14" fmla="*/ 96 w 141"/>
                <a:gd name="T15" fmla="*/ 42 h 149"/>
                <a:gd name="T16" fmla="*/ 49 w 141"/>
                <a:gd name="T17" fmla="*/ 31 h 149"/>
                <a:gd name="T18" fmla="*/ 69 w 141"/>
                <a:gd name="T19" fmla="*/ 12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49">
                  <a:moveTo>
                    <a:pt x="122" y="117"/>
                  </a:moveTo>
                  <a:cubicBezTo>
                    <a:pt x="96" y="149"/>
                    <a:pt x="58" y="147"/>
                    <a:pt x="28" y="125"/>
                  </a:cubicBezTo>
                  <a:cubicBezTo>
                    <a:pt x="12" y="102"/>
                    <a:pt x="3" y="75"/>
                    <a:pt x="9" y="46"/>
                  </a:cubicBezTo>
                  <a:cubicBezTo>
                    <a:pt x="24" y="12"/>
                    <a:pt x="71" y="0"/>
                    <a:pt x="100" y="23"/>
                  </a:cubicBezTo>
                  <a:cubicBezTo>
                    <a:pt x="116" y="47"/>
                    <a:pt x="141" y="80"/>
                    <a:pt x="122" y="117"/>
                  </a:cubicBezTo>
                  <a:close/>
                  <a:moveTo>
                    <a:pt x="69" y="129"/>
                  </a:moveTo>
                  <a:cubicBezTo>
                    <a:pt x="91" y="131"/>
                    <a:pt x="109" y="114"/>
                    <a:pt x="115" y="98"/>
                  </a:cubicBezTo>
                  <a:cubicBezTo>
                    <a:pt x="124" y="75"/>
                    <a:pt x="104" y="57"/>
                    <a:pt x="96" y="42"/>
                  </a:cubicBezTo>
                  <a:cubicBezTo>
                    <a:pt x="77" y="33"/>
                    <a:pt x="71" y="31"/>
                    <a:pt x="49" y="31"/>
                  </a:cubicBezTo>
                  <a:cubicBezTo>
                    <a:pt x="0" y="46"/>
                    <a:pt x="19" y="123"/>
                    <a:pt x="69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35"/>
            <p:cNvSpPr/>
            <p:nvPr/>
          </p:nvSpPr>
          <p:spPr bwMode="auto">
            <a:xfrm>
              <a:off x="1444626" y="2416176"/>
              <a:ext cx="25400" cy="15875"/>
            </a:xfrm>
            <a:custGeom>
              <a:avLst/>
              <a:gdLst>
                <a:gd name="T0" fmla="*/ 10 w 32"/>
                <a:gd name="T1" fmla="*/ 19 h 21"/>
                <a:gd name="T2" fmla="*/ 0 w 32"/>
                <a:gd name="T3" fmla="*/ 7 h 21"/>
                <a:gd name="T4" fmla="*/ 10 w 32"/>
                <a:gd name="T5" fmla="*/ 0 h 21"/>
                <a:gd name="T6" fmla="*/ 30 w 32"/>
                <a:gd name="T7" fmla="*/ 7 h 21"/>
                <a:gd name="T8" fmla="*/ 31 w 32"/>
                <a:gd name="T9" fmla="*/ 16 h 21"/>
                <a:gd name="T10" fmla="*/ 26 w 32"/>
                <a:gd name="T11" fmla="*/ 21 h 21"/>
                <a:gd name="T12" fmla="*/ 10 w 32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10" y="19"/>
                  </a:moveTo>
                  <a:cubicBezTo>
                    <a:pt x="4" y="17"/>
                    <a:pt x="0" y="14"/>
                    <a:pt x="0" y="7"/>
                  </a:cubicBezTo>
                  <a:cubicBezTo>
                    <a:pt x="3" y="5"/>
                    <a:pt x="5" y="1"/>
                    <a:pt x="10" y="0"/>
                  </a:cubicBezTo>
                  <a:cubicBezTo>
                    <a:pt x="16" y="4"/>
                    <a:pt x="20" y="5"/>
                    <a:pt x="30" y="7"/>
                  </a:cubicBezTo>
                  <a:cubicBezTo>
                    <a:pt x="29" y="11"/>
                    <a:pt x="32" y="12"/>
                    <a:pt x="31" y="16"/>
                  </a:cubicBezTo>
                  <a:cubicBezTo>
                    <a:pt x="28" y="17"/>
                    <a:pt x="29" y="20"/>
                    <a:pt x="26" y="21"/>
                  </a:cubicBezTo>
                  <a:cubicBezTo>
                    <a:pt x="16" y="21"/>
                    <a:pt x="14" y="11"/>
                    <a:pt x="1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36"/>
            <p:cNvSpPr>
              <a:spLocks noEditPoints="1"/>
            </p:cNvSpPr>
            <p:nvPr/>
          </p:nvSpPr>
          <p:spPr bwMode="auto">
            <a:xfrm>
              <a:off x="1330326" y="2057401"/>
              <a:ext cx="465138" cy="985838"/>
            </a:xfrm>
            <a:custGeom>
              <a:avLst/>
              <a:gdLst>
                <a:gd name="T0" fmla="*/ 7 w 599"/>
                <a:gd name="T1" fmla="*/ 1095 h 1264"/>
                <a:gd name="T2" fmla="*/ 59 w 599"/>
                <a:gd name="T3" fmla="*/ 758 h 1264"/>
                <a:gd name="T4" fmla="*/ 145 w 599"/>
                <a:gd name="T5" fmla="*/ 439 h 1264"/>
                <a:gd name="T6" fmla="*/ 284 w 599"/>
                <a:gd name="T7" fmla="*/ 173 h 1264"/>
                <a:gd name="T8" fmla="*/ 308 w 599"/>
                <a:gd name="T9" fmla="*/ 1 h 1264"/>
                <a:gd name="T10" fmla="*/ 335 w 599"/>
                <a:gd name="T11" fmla="*/ 146 h 1264"/>
                <a:gd name="T12" fmla="*/ 453 w 599"/>
                <a:gd name="T13" fmla="*/ 337 h 1264"/>
                <a:gd name="T14" fmla="*/ 549 w 599"/>
                <a:gd name="T15" fmla="*/ 398 h 1264"/>
                <a:gd name="T16" fmla="*/ 552 w 599"/>
                <a:gd name="T17" fmla="*/ 721 h 1264"/>
                <a:gd name="T18" fmla="*/ 594 w 599"/>
                <a:gd name="T19" fmla="*/ 1076 h 1264"/>
                <a:gd name="T20" fmla="*/ 552 w 599"/>
                <a:gd name="T21" fmla="*/ 1083 h 1264"/>
                <a:gd name="T22" fmla="*/ 389 w 599"/>
                <a:gd name="T23" fmla="*/ 492 h 1264"/>
                <a:gd name="T24" fmla="*/ 194 w 599"/>
                <a:gd name="T25" fmla="*/ 675 h 1264"/>
                <a:gd name="T26" fmla="*/ 181 w 599"/>
                <a:gd name="T27" fmla="*/ 896 h 1264"/>
                <a:gd name="T28" fmla="*/ 221 w 599"/>
                <a:gd name="T29" fmla="*/ 966 h 1264"/>
                <a:gd name="T30" fmla="*/ 159 w 599"/>
                <a:gd name="T31" fmla="*/ 931 h 1264"/>
                <a:gd name="T32" fmla="*/ 44 w 599"/>
                <a:gd name="T33" fmla="*/ 1258 h 1264"/>
                <a:gd name="T34" fmla="*/ 583 w 599"/>
                <a:gd name="T35" fmla="*/ 1193 h 1264"/>
                <a:gd name="T36" fmla="*/ 581 w 599"/>
                <a:gd name="T37" fmla="*/ 1061 h 1264"/>
                <a:gd name="T38" fmla="*/ 566 w 599"/>
                <a:gd name="T39" fmla="*/ 871 h 1264"/>
                <a:gd name="T40" fmla="*/ 396 w 599"/>
                <a:gd name="T41" fmla="*/ 276 h 1264"/>
                <a:gd name="T42" fmla="*/ 201 w 599"/>
                <a:gd name="T43" fmla="*/ 357 h 1264"/>
                <a:gd name="T44" fmla="*/ 375 w 599"/>
                <a:gd name="T45" fmla="*/ 481 h 1264"/>
                <a:gd name="T46" fmla="*/ 575 w 599"/>
                <a:gd name="T47" fmla="*/ 977 h 1264"/>
                <a:gd name="T48" fmla="*/ 459 w 599"/>
                <a:gd name="T49" fmla="*/ 349 h 1264"/>
                <a:gd name="T50" fmla="*/ 338 w 599"/>
                <a:gd name="T51" fmla="*/ 40 h 1264"/>
                <a:gd name="T52" fmla="*/ 324 w 599"/>
                <a:gd name="T53" fmla="*/ 28 h 1264"/>
                <a:gd name="T54" fmla="*/ 301 w 599"/>
                <a:gd name="T55" fmla="*/ 187 h 1264"/>
                <a:gd name="T56" fmla="*/ 327 w 599"/>
                <a:gd name="T57" fmla="*/ 41 h 1264"/>
                <a:gd name="T58" fmla="*/ 327 w 599"/>
                <a:gd name="T59" fmla="*/ 41 h 1264"/>
                <a:gd name="T60" fmla="*/ 303 w 599"/>
                <a:gd name="T61" fmla="*/ 173 h 1264"/>
                <a:gd name="T62" fmla="*/ 297 w 599"/>
                <a:gd name="T63" fmla="*/ 134 h 1264"/>
                <a:gd name="T64" fmla="*/ 223 w 599"/>
                <a:gd name="T65" fmla="*/ 477 h 1264"/>
                <a:gd name="T66" fmla="*/ 195 w 599"/>
                <a:gd name="T67" fmla="*/ 410 h 1264"/>
                <a:gd name="T68" fmla="*/ 275 w 599"/>
                <a:gd name="T69" fmla="*/ 116 h 1264"/>
                <a:gd name="T70" fmla="*/ 231 w 599"/>
                <a:gd name="T71" fmla="*/ 893 h 1264"/>
                <a:gd name="T72" fmla="*/ 191 w 599"/>
                <a:gd name="T73" fmla="*/ 901 h 1264"/>
                <a:gd name="T74" fmla="*/ 187 w 599"/>
                <a:gd name="T75" fmla="*/ 912 h 1264"/>
                <a:gd name="T76" fmla="*/ 187 w 599"/>
                <a:gd name="T77" fmla="*/ 912 h 1264"/>
                <a:gd name="T78" fmla="*/ 200 w 599"/>
                <a:gd name="T79" fmla="*/ 863 h 1264"/>
                <a:gd name="T80" fmla="*/ 216 w 599"/>
                <a:gd name="T81" fmla="*/ 927 h 1264"/>
                <a:gd name="T82" fmla="*/ 153 w 599"/>
                <a:gd name="T83" fmla="*/ 717 h 1264"/>
                <a:gd name="T84" fmla="*/ 185 w 599"/>
                <a:gd name="T85" fmla="*/ 638 h 1264"/>
                <a:gd name="T86" fmla="*/ 193 w 599"/>
                <a:gd name="T87" fmla="*/ 497 h 1264"/>
                <a:gd name="T88" fmla="*/ 187 w 599"/>
                <a:gd name="T89" fmla="*/ 968 h 1264"/>
                <a:gd name="T90" fmla="*/ 189 w 599"/>
                <a:gd name="T91" fmla="*/ 485 h 1264"/>
                <a:gd name="T92" fmla="*/ 159 w 599"/>
                <a:gd name="T93" fmla="*/ 920 h 1264"/>
                <a:gd name="T94" fmla="*/ 141 w 599"/>
                <a:gd name="T95" fmla="*/ 726 h 1264"/>
                <a:gd name="T96" fmla="*/ 91 w 599"/>
                <a:gd name="T97" fmla="*/ 768 h 1264"/>
                <a:gd name="T98" fmla="*/ 63 w 599"/>
                <a:gd name="T99" fmla="*/ 777 h 1264"/>
                <a:gd name="T100" fmla="*/ 143 w 599"/>
                <a:gd name="T101" fmla="*/ 951 h 1264"/>
                <a:gd name="T102" fmla="*/ 125 w 599"/>
                <a:gd name="T103" fmla="*/ 530 h 1264"/>
                <a:gd name="T104" fmla="*/ 68 w 599"/>
                <a:gd name="T105" fmla="*/ 764 h 1264"/>
                <a:gd name="T106" fmla="*/ 80 w 599"/>
                <a:gd name="T107" fmla="*/ 1120 h 1264"/>
                <a:gd name="T108" fmla="*/ 103 w 599"/>
                <a:gd name="T109" fmla="*/ 1135 h 1264"/>
                <a:gd name="T110" fmla="*/ 48 w 599"/>
                <a:gd name="T111" fmla="*/ 1121 h 1264"/>
                <a:gd name="T112" fmla="*/ 59 w 599"/>
                <a:gd name="T113" fmla="*/ 1204 h 1264"/>
                <a:gd name="T114" fmla="*/ 57 w 599"/>
                <a:gd name="T115" fmla="*/ 1027 h 1264"/>
                <a:gd name="T116" fmla="*/ 40 w 599"/>
                <a:gd name="T117" fmla="*/ 1242 h 1264"/>
                <a:gd name="T118" fmla="*/ 31 w 599"/>
                <a:gd name="T119" fmla="*/ 1018 h 1264"/>
                <a:gd name="T120" fmla="*/ 31 w 599"/>
                <a:gd name="T121" fmla="*/ 1018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" h="1264">
                  <a:moveTo>
                    <a:pt x="27" y="1261"/>
                  </a:moveTo>
                  <a:cubicBezTo>
                    <a:pt x="22" y="1221"/>
                    <a:pt x="20" y="1187"/>
                    <a:pt x="10" y="1152"/>
                  </a:cubicBezTo>
                  <a:cubicBezTo>
                    <a:pt x="8" y="1145"/>
                    <a:pt x="0" y="1128"/>
                    <a:pt x="0" y="1116"/>
                  </a:cubicBezTo>
                  <a:cubicBezTo>
                    <a:pt x="0" y="1110"/>
                    <a:pt x="5" y="1103"/>
                    <a:pt x="7" y="1095"/>
                  </a:cubicBezTo>
                  <a:cubicBezTo>
                    <a:pt x="14" y="1070"/>
                    <a:pt x="19" y="1036"/>
                    <a:pt x="22" y="1011"/>
                  </a:cubicBezTo>
                  <a:cubicBezTo>
                    <a:pt x="16" y="1004"/>
                    <a:pt x="15" y="1001"/>
                    <a:pt x="10" y="994"/>
                  </a:cubicBezTo>
                  <a:cubicBezTo>
                    <a:pt x="27" y="926"/>
                    <a:pt x="48" y="848"/>
                    <a:pt x="52" y="767"/>
                  </a:cubicBezTo>
                  <a:cubicBezTo>
                    <a:pt x="55" y="765"/>
                    <a:pt x="54" y="759"/>
                    <a:pt x="59" y="758"/>
                  </a:cubicBezTo>
                  <a:cubicBezTo>
                    <a:pt x="60" y="708"/>
                    <a:pt x="82" y="639"/>
                    <a:pt x="80" y="589"/>
                  </a:cubicBezTo>
                  <a:cubicBezTo>
                    <a:pt x="85" y="587"/>
                    <a:pt x="80" y="583"/>
                    <a:pt x="84" y="580"/>
                  </a:cubicBezTo>
                  <a:cubicBezTo>
                    <a:pt x="83" y="535"/>
                    <a:pt x="105" y="495"/>
                    <a:pt x="99" y="454"/>
                  </a:cubicBezTo>
                  <a:cubicBezTo>
                    <a:pt x="112" y="447"/>
                    <a:pt x="133" y="453"/>
                    <a:pt x="145" y="439"/>
                  </a:cubicBezTo>
                  <a:cubicBezTo>
                    <a:pt x="154" y="443"/>
                    <a:pt x="165" y="446"/>
                    <a:pt x="175" y="450"/>
                  </a:cubicBezTo>
                  <a:cubicBezTo>
                    <a:pt x="190" y="422"/>
                    <a:pt x="186" y="392"/>
                    <a:pt x="189" y="363"/>
                  </a:cubicBezTo>
                  <a:cubicBezTo>
                    <a:pt x="194" y="294"/>
                    <a:pt x="236" y="256"/>
                    <a:pt x="293" y="234"/>
                  </a:cubicBezTo>
                  <a:cubicBezTo>
                    <a:pt x="291" y="208"/>
                    <a:pt x="293" y="193"/>
                    <a:pt x="284" y="173"/>
                  </a:cubicBezTo>
                  <a:cubicBezTo>
                    <a:pt x="290" y="164"/>
                    <a:pt x="302" y="163"/>
                    <a:pt x="304" y="150"/>
                  </a:cubicBezTo>
                  <a:cubicBezTo>
                    <a:pt x="290" y="145"/>
                    <a:pt x="276" y="141"/>
                    <a:pt x="266" y="132"/>
                  </a:cubicBezTo>
                  <a:cubicBezTo>
                    <a:pt x="265" y="98"/>
                    <a:pt x="267" y="55"/>
                    <a:pt x="262" y="17"/>
                  </a:cubicBezTo>
                  <a:cubicBezTo>
                    <a:pt x="273" y="10"/>
                    <a:pt x="290" y="0"/>
                    <a:pt x="308" y="1"/>
                  </a:cubicBezTo>
                  <a:cubicBezTo>
                    <a:pt x="324" y="1"/>
                    <a:pt x="352" y="11"/>
                    <a:pt x="357" y="22"/>
                  </a:cubicBezTo>
                  <a:cubicBezTo>
                    <a:pt x="360" y="30"/>
                    <a:pt x="358" y="42"/>
                    <a:pt x="358" y="54"/>
                  </a:cubicBezTo>
                  <a:cubicBezTo>
                    <a:pt x="360" y="77"/>
                    <a:pt x="361" y="100"/>
                    <a:pt x="362" y="130"/>
                  </a:cubicBezTo>
                  <a:cubicBezTo>
                    <a:pt x="353" y="140"/>
                    <a:pt x="348" y="140"/>
                    <a:pt x="335" y="146"/>
                  </a:cubicBezTo>
                  <a:cubicBezTo>
                    <a:pt x="333" y="153"/>
                    <a:pt x="339" y="156"/>
                    <a:pt x="337" y="159"/>
                  </a:cubicBezTo>
                  <a:cubicBezTo>
                    <a:pt x="340" y="161"/>
                    <a:pt x="345" y="165"/>
                    <a:pt x="351" y="168"/>
                  </a:cubicBezTo>
                  <a:cubicBezTo>
                    <a:pt x="348" y="198"/>
                    <a:pt x="347" y="218"/>
                    <a:pt x="351" y="244"/>
                  </a:cubicBezTo>
                  <a:cubicBezTo>
                    <a:pt x="405" y="255"/>
                    <a:pt x="430" y="295"/>
                    <a:pt x="453" y="337"/>
                  </a:cubicBezTo>
                  <a:cubicBezTo>
                    <a:pt x="487" y="324"/>
                    <a:pt x="510" y="300"/>
                    <a:pt x="522" y="265"/>
                  </a:cubicBezTo>
                  <a:cubicBezTo>
                    <a:pt x="526" y="264"/>
                    <a:pt x="531" y="264"/>
                    <a:pt x="535" y="260"/>
                  </a:cubicBezTo>
                  <a:cubicBezTo>
                    <a:pt x="546" y="264"/>
                    <a:pt x="556" y="259"/>
                    <a:pt x="566" y="267"/>
                  </a:cubicBezTo>
                  <a:cubicBezTo>
                    <a:pt x="597" y="291"/>
                    <a:pt x="564" y="368"/>
                    <a:pt x="549" y="398"/>
                  </a:cubicBezTo>
                  <a:cubicBezTo>
                    <a:pt x="545" y="408"/>
                    <a:pt x="537" y="413"/>
                    <a:pt x="530" y="421"/>
                  </a:cubicBezTo>
                  <a:cubicBezTo>
                    <a:pt x="525" y="429"/>
                    <a:pt x="516" y="441"/>
                    <a:pt x="509" y="447"/>
                  </a:cubicBezTo>
                  <a:cubicBezTo>
                    <a:pt x="504" y="449"/>
                    <a:pt x="500" y="452"/>
                    <a:pt x="494" y="454"/>
                  </a:cubicBezTo>
                  <a:cubicBezTo>
                    <a:pt x="511" y="543"/>
                    <a:pt x="527" y="641"/>
                    <a:pt x="552" y="721"/>
                  </a:cubicBezTo>
                  <a:cubicBezTo>
                    <a:pt x="561" y="769"/>
                    <a:pt x="573" y="821"/>
                    <a:pt x="578" y="874"/>
                  </a:cubicBezTo>
                  <a:cubicBezTo>
                    <a:pt x="582" y="910"/>
                    <a:pt x="579" y="939"/>
                    <a:pt x="589" y="973"/>
                  </a:cubicBezTo>
                  <a:cubicBezTo>
                    <a:pt x="588" y="994"/>
                    <a:pt x="584" y="1022"/>
                    <a:pt x="596" y="1040"/>
                  </a:cubicBezTo>
                  <a:cubicBezTo>
                    <a:pt x="591" y="1051"/>
                    <a:pt x="594" y="1063"/>
                    <a:pt x="594" y="1076"/>
                  </a:cubicBezTo>
                  <a:cubicBezTo>
                    <a:pt x="595" y="1114"/>
                    <a:pt x="596" y="1162"/>
                    <a:pt x="597" y="1198"/>
                  </a:cubicBezTo>
                  <a:cubicBezTo>
                    <a:pt x="589" y="1211"/>
                    <a:pt x="599" y="1244"/>
                    <a:pt x="585" y="1258"/>
                  </a:cubicBezTo>
                  <a:cubicBezTo>
                    <a:pt x="570" y="1253"/>
                    <a:pt x="576" y="1237"/>
                    <a:pt x="575" y="1225"/>
                  </a:cubicBezTo>
                  <a:cubicBezTo>
                    <a:pt x="573" y="1184"/>
                    <a:pt x="561" y="1126"/>
                    <a:pt x="552" y="1083"/>
                  </a:cubicBezTo>
                  <a:cubicBezTo>
                    <a:pt x="550" y="1070"/>
                    <a:pt x="552" y="1059"/>
                    <a:pt x="545" y="1045"/>
                  </a:cubicBezTo>
                  <a:cubicBezTo>
                    <a:pt x="536" y="1042"/>
                    <a:pt x="534" y="1044"/>
                    <a:pt x="524" y="1040"/>
                  </a:cubicBezTo>
                  <a:cubicBezTo>
                    <a:pt x="526" y="974"/>
                    <a:pt x="519" y="900"/>
                    <a:pt x="505" y="825"/>
                  </a:cubicBezTo>
                  <a:cubicBezTo>
                    <a:pt x="482" y="704"/>
                    <a:pt x="445" y="585"/>
                    <a:pt x="389" y="492"/>
                  </a:cubicBezTo>
                  <a:cubicBezTo>
                    <a:pt x="371" y="494"/>
                    <a:pt x="361" y="500"/>
                    <a:pt x="341" y="496"/>
                  </a:cubicBezTo>
                  <a:cubicBezTo>
                    <a:pt x="338" y="498"/>
                    <a:pt x="338" y="503"/>
                    <a:pt x="335" y="504"/>
                  </a:cubicBezTo>
                  <a:cubicBezTo>
                    <a:pt x="296" y="501"/>
                    <a:pt x="267" y="529"/>
                    <a:pt x="243" y="555"/>
                  </a:cubicBezTo>
                  <a:cubicBezTo>
                    <a:pt x="214" y="587"/>
                    <a:pt x="204" y="626"/>
                    <a:pt x="194" y="675"/>
                  </a:cubicBezTo>
                  <a:cubicBezTo>
                    <a:pt x="188" y="707"/>
                    <a:pt x="180" y="736"/>
                    <a:pt x="175" y="768"/>
                  </a:cubicBezTo>
                  <a:cubicBezTo>
                    <a:pt x="186" y="778"/>
                    <a:pt x="179" y="790"/>
                    <a:pt x="177" y="805"/>
                  </a:cubicBezTo>
                  <a:cubicBezTo>
                    <a:pt x="171" y="834"/>
                    <a:pt x="172" y="869"/>
                    <a:pt x="163" y="896"/>
                  </a:cubicBezTo>
                  <a:cubicBezTo>
                    <a:pt x="170" y="893"/>
                    <a:pt x="174" y="893"/>
                    <a:pt x="181" y="896"/>
                  </a:cubicBezTo>
                  <a:cubicBezTo>
                    <a:pt x="186" y="884"/>
                    <a:pt x="185" y="866"/>
                    <a:pt x="187" y="851"/>
                  </a:cubicBezTo>
                  <a:cubicBezTo>
                    <a:pt x="201" y="847"/>
                    <a:pt x="224" y="852"/>
                    <a:pt x="233" y="863"/>
                  </a:cubicBezTo>
                  <a:cubicBezTo>
                    <a:pt x="233" y="870"/>
                    <a:pt x="236" y="871"/>
                    <a:pt x="233" y="876"/>
                  </a:cubicBezTo>
                  <a:cubicBezTo>
                    <a:pt x="257" y="902"/>
                    <a:pt x="251" y="954"/>
                    <a:pt x="221" y="966"/>
                  </a:cubicBezTo>
                  <a:cubicBezTo>
                    <a:pt x="219" y="972"/>
                    <a:pt x="217" y="978"/>
                    <a:pt x="214" y="983"/>
                  </a:cubicBezTo>
                  <a:cubicBezTo>
                    <a:pt x="196" y="988"/>
                    <a:pt x="175" y="987"/>
                    <a:pt x="171" y="975"/>
                  </a:cubicBezTo>
                  <a:cubicBezTo>
                    <a:pt x="168" y="964"/>
                    <a:pt x="178" y="951"/>
                    <a:pt x="175" y="935"/>
                  </a:cubicBezTo>
                  <a:cubicBezTo>
                    <a:pt x="171" y="930"/>
                    <a:pt x="164" y="933"/>
                    <a:pt x="159" y="931"/>
                  </a:cubicBezTo>
                  <a:cubicBezTo>
                    <a:pt x="153" y="952"/>
                    <a:pt x="151" y="989"/>
                    <a:pt x="148" y="1015"/>
                  </a:cubicBezTo>
                  <a:cubicBezTo>
                    <a:pt x="143" y="1014"/>
                    <a:pt x="142" y="1021"/>
                    <a:pt x="136" y="1022"/>
                  </a:cubicBezTo>
                  <a:cubicBezTo>
                    <a:pt x="129" y="1060"/>
                    <a:pt x="121" y="1102"/>
                    <a:pt x="120" y="1139"/>
                  </a:cubicBezTo>
                  <a:cubicBezTo>
                    <a:pt x="87" y="1169"/>
                    <a:pt x="62" y="1222"/>
                    <a:pt x="44" y="1258"/>
                  </a:cubicBezTo>
                  <a:cubicBezTo>
                    <a:pt x="38" y="1262"/>
                    <a:pt x="36" y="1264"/>
                    <a:pt x="27" y="1261"/>
                  </a:cubicBezTo>
                  <a:close/>
                  <a:moveTo>
                    <a:pt x="583" y="1078"/>
                  </a:moveTo>
                  <a:cubicBezTo>
                    <a:pt x="581" y="1073"/>
                    <a:pt x="567" y="1078"/>
                    <a:pt x="564" y="1074"/>
                  </a:cubicBezTo>
                  <a:cubicBezTo>
                    <a:pt x="569" y="1115"/>
                    <a:pt x="573" y="1153"/>
                    <a:pt x="583" y="1193"/>
                  </a:cubicBezTo>
                  <a:cubicBezTo>
                    <a:pt x="587" y="1155"/>
                    <a:pt x="584" y="1115"/>
                    <a:pt x="583" y="1078"/>
                  </a:cubicBezTo>
                  <a:close/>
                  <a:moveTo>
                    <a:pt x="559" y="1046"/>
                  </a:moveTo>
                  <a:cubicBezTo>
                    <a:pt x="559" y="1052"/>
                    <a:pt x="561" y="1056"/>
                    <a:pt x="562" y="1061"/>
                  </a:cubicBezTo>
                  <a:cubicBezTo>
                    <a:pt x="566" y="1060"/>
                    <a:pt x="573" y="1062"/>
                    <a:pt x="581" y="1061"/>
                  </a:cubicBezTo>
                  <a:cubicBezTo>
                    <a:pt x="582" y="1058"/>
                    <a:pt x="582" y="1054"/>
                    <a:pt x="582" y="1049"/>
                  </a:cubicBezTo>
                  <a:cubicBezTo>
                    <a:pt x="571" y="1046"/>
                    <a:pt x="567" y="1048"/>
                    <a:pt x="559" y="1046"/>
                  </a:cubicBezTo>
                  <a:close/>
                  <a:moveTo>
                    <a:pt x="575" y="977"/>
                  </a:moveTo>
                  <a:cubicBezTo>
                    <a:pt x="571" y="942"/>
                    <a:pt x="568" y="906"/>
                    <a:pt x="566" y="871"/>
                  </a:cubicBezTo>
                  <a:cubicBezTo>
                    <a:pt x="561" y="805"/>
                    <a:pt x="547" y="755"/>
                    <a:pt x="533" y="695"/>
                  </a:cubicBezTo>
                  <a:cubicBezTo>
                    <a:pt x="523" y="649"/>
                    <a:pt x="508" y="604"/>
                    <a:pt x="505" y="557"/>
                  </a:cubicBezTo>
                  <a:cubicBezTo>
                    <a:pt x="488" y="489"/>
                    <a:pt x="473" y="395"/>
                    <a:pt x="438" y="332"/>
                  </a:cubicBezTo>
                  <a:cubicBezTo>
                    <a:pt x="428" y="312"/>
                    <a:pt x="412" y="288"/>
                    <a:pt x="396" y="276"/>
                  </a:cubicBezTo>
                  <a:cubicBezTo>
                    <a:pt x="372" y="258"/>
                    <a:pt x="332" y="251"/>
                    <a:pt x="303" y="249"/>
                  </a:cubicBezTo>
                  <a:cubicBezTo>
                    <a:pt x="297" y="255"/>
                    <a:pt x="293" y="251"/>
                    <a:pt x="285" y="253"/>
                  </a:cubicBezTo>
                  <a:cubicBezTo>
                    <a:pt x="256" y="268"/>
                    <a:pt x="234" y="282"/>
                    <a:pt x="217" y="309"/>
                  </a:cubicBezTo>
                  <a:cubicBezTo>
                    <a:pt x="211" y="325"/>
                    <a:pt x="202" y="338"/>
                    <a:pt x="201" y="357"/>
                  </a:cubicBezTo>
                  <a:cubicBezTo>
                    <a:pt x="201" y="362"/>
                    <a:pt x="204" y="367"/>
                    <a:pt x="204" y="372"/>
                  </a:cubicBezTo>
                  <a:cubicBezTo>
                    <a:pt x="203" y="382"/>
                    <a:pt x="200" y="386"/>
                    <a:pt x="204" y="397"/>
                  </a:cubicBezTo>
                  <a:cubicBezTo>
                    <a:pt x="215" y="432"/>
                    <a:pt x="255" y="468"/>
                    <a:pt x="297" y="478"/>
                  </a:cubicBezTo>
                  <a:cubicBezTo>
                    <a:pt x="320" y="484"/>
                    <a:pt x="349" y="482"/>
                    <a:pt x="375" y="481"/>
                  </a:cubicBezTo>
                  <a:cubicBezTo>
                    <a:pt x="379" y="478"/>
                    <a:pt x="380" y="472"/>
                    <a:pt x="387" y="471"/>
                  </a:cubicBezTo>
                  <a:cubicBezTo>
                    <a:pt x="485" y="617"/>
                    <a:pt x="526" y="840"/>
                    <a:pt x="539" y="1027"/>
                  </a:cubicBezTo>
                  <a:cubicBezTo>
                    <a:pt x="552" y="1032"/>
                    <a:pt x="565" y="1034"/>
                    <a:pt x="579" y="1034"/>
                  </a:cubicBezTo>
                  <a:cubicBezTo>
                    <a:pt x="578" y="1013"/>
                    <a:pt x="577" y="996"/>
                    <a:pt x="575" y="977"/>
                  </a:cubicBezTo>
                  <a:close/>
                  <a:moveTo>
                    <a:pt x="564" y="303"/>
                  </a:moveTo>
                  <a:cubicBezTo>
                    <a:pt x="563" y="285"/>
                    <a:pt x="557" y="275"/>
                    <a:pt x="539" y="275"/>
                  </a:cubicBezTo>
                  <a:cubicBezTo>
                    <a:pt x="538" y="277"/>
                    <a:pt x="536" y="278"/>
                    <a:pt x="533" y="277"/>
                  </a:cubicBezTo>
                  <a:cubicBezTo>
                    <a:pt x="518" y="311"/>
                    <a:pt x="491" y="333"/>
                    <a:pt x="459" y="349"/>
                  </a:cubicBezTo>
                  <a:cubicBezTo>
                    <a:pt x="472" y="382"/>
                    <a:pt x="477" y="410"/>
                    <a:pt x="491" y="442"/>
                  </a:cubicBezTo>
                  <a:cubicBezTo>
                    <a:pt x="524" y="418"/>
                    <a:pt x="567" y="357"/>
                    <a:pt x="564" y="303"/>
                  </a:cubicBezTo>
                  <a:close/>
                  <a:moveTo>
                    <a:pt x="347" y="40"/>
                  </a:moveTo>
                  <a:cubicBezTo>
                    <a:pt x="344" y="42"/>
                    <a:pt x="342" y="42"/>
                    <a:pt x="338" y="40"/>
                  </a:cubicBezTo>
                  <a:cubicBezTo>
                    <a:pt x="336" y="66"/>
                    <a:pt x="340" y="97"/>
                    <a:pt x="343" y="128"/>
                  </a:cubicBezTo>
                  <a:cubicBezTo>
                    <a:pt x="360" y="106"/>
                    <a:pt x="346" y="67"/>
                    <a:pt x="347" y="40"/>
                  </a:cubicBezTo>
                  <a:close/>
                  <a:moveTo>
                    <a:pt x="281" y="22"/>
                  </a:moveTo>
                  <a:cubicBezTo>
                    <a:pt x="291" y="32"/>
                    <a:pt x="310" y="27"/>
                    <a:pt x="324" y="28"/>
                  </a:cubicBezTo>
                  <a:cubicBezTo>
                    <a:pt x="332" y="28"/>
                    <a:pt x="342" y="35"/>
                    <a:pt x="343" y="25"/>
                  </a:cubicBezTo>
                  <a:cubicBezTo>
                    <a:pt x="329" y="13"/>
                    <a:pt x="293" y="5"/>
                    <a:pt x="281" y="22"/>
                  </a:cubicBezTo>
                  <a:close/>
                  <a:moveTo>
                    <a:pt x="338" y="189"/>
                  </a:moveTo>
                  <a:cubicBezTo>
                    <a:pt x="322" y="189"/>
                    <a:pt x="320" y="190"/>
                    <a:pt x="301" y="187"/>
                  </a:cubicBezTo>
                  <a:cubicBezTo>
                    <a:pt x="303" y="207"/>
                    <a:pt x="300" y="217"/>
                    <a:pt x="304" y="237"/>
                  </a:cubicBezTo>
                  <a:cubicBezTo>
                    <a:pt x="312" y="236"/>
                    <a:pt x="324" y="242"/>
                    <a:pt x="338" y="239"/>
                  </a:cubicBezTo>
                  <a:cubicBezTo>
                    <a:pt x="340" y="225"/>
                    <a:pt x="335" y="209"/>
                    <a:pt x="338" y="189"/>
                  </a:cubicBezTo>
                  <a:close/>
                  <a:moveTo>
                    <a:pt x="327" y="41"/>
                  </a:moveTo>
                  <a:cubicBezTo>
                    <a:pt x="324" y="41"/>
                    <a:pt x="321" y="40"/>
                    <a:pt x="316" y="41"/>
                  </a:cubicBezTo>
                  <a:cubicBezTo>
                    <a:pt x="312" y="73"/>
                    <a:pt x="325" y="116"/>
                    <a:pt x="318" y="139"/>
                  </a:cubicBezTo>
                  <a:cubicBezTo>
                    <a:pt x="322" y="138"/>
                    <a:pt x="326" y="137"/>
                    <a:pt x="330" y="135"/>
                  </a:cubicBezTo>
                  <a:cubicBezTo>
                    <a:pt x="333" y="97"/>
                    <a:pt x="329" y="79"/>
                    <a:pt x="327" y="41"/>
                  </a:cubicBezTo>
                  <a:close/>
                  <a:moveTo>
                    <a:pt x="324" y="178"/>
                  </a:moveTo>
                  <a:cubicBezTo>
                    <a:pt x="334" y="172"/>
                    <a:pt x="327" y="161"/>
                    <a:pt x="323" y="150"/>
                  </a:cubicBezTo>
                  <a:cubicBezTo>
                    <a:pt x="320" y="150"/>
                    <a:pt x="317" y="150"/>
                    <a:pt x="313" y="150"/>
                  </a:cubicBezTo>
                  <a:cubicBezTo>
                    <a:pt x="312" y="160"/>
                    <a:pt x="306" y="166"/>
                    <a:pt x="303" y="173"/>
                  </a:cubicBezTo>
                  <a:cubicBezTo>
                    <a:pt x="308" y="177"/>
                    <a:pt x="317" y="176"/>
                    <a:pt x="324" y="178"/>
                  </a:cubicBezTo>
                  <a:close/>
                  <a:moveTo>
                    <a:pt x="304" y="40"/>
                  </a:moveTo>
                  <a:cubicBezTo>
                    <a:pt x="300" y="40"/>
                    <a:pt x="298" y="38"/>
                    <a:pt x="293" y="39"/>
                  </a:cubicBezTo>
                  <a:cubicBezTo>
                    <a:pt x="295" y="75"/>
                    <a:pt x="294" y="107"/>
                    <a:pt x="297" y="134"/>
                  </a:cubicBezTo>
                  <a:cubicBezTo>
                    <a:pt x="301" y="135"/>
                    <a:pt x="306" y="136"/>
                    <a:pt x="309" y="138"/>
                  </a:cubicBezTo>
                  <a:cubicBezTo>
                    <a:pt x="315" y="108"/>
                    <a:pt x="306" y="73"/>
                    <a:pt x="304" y="40"/>
                  </a:cubicBezTo>
                  <a:close/>
                  <a:moveTo>
                    <a:pt x="202" y="452"/>
                  </a:moveTo>
                  <a:cubicBezTo>
                    <a:pt x="211" y="461"/>
                    <a:pt x="213" y="469"/>
                    <a:pt x="223" y="477"/>
                  </a:cubicBezTo>
                  <a:cubicBezTo>
                    <a:pt x="227" y="491"/>
                    <a:pt x="218" y="501"/>
                    <a:pt x="214" y="518"/>
                  </a:cubicBezTo>
                  <a:cubicBezTo>
                    <a:pt x="207" y="551"/>
                    <a:pt x="204" y="574"/>
                    <a:pt x="201" y="603"/>
                  </a:cubicBezTo>
                  <a:cubicBezTo>
                    <a:pt x="219" y="550"/>
                    <a:pt x="259" y="518"/>
                    <a:pt x="305" y="493"/>
                  </a:cubicBezTo>
                  <a:cubicBezTo>
                    <a:pt x="252" y="482"/>
                    <a:pt x="218" y="452"/>
                    <a:pt x="195" y="410"/>
                  </a:cubicBezTo>
                  <a:cubicBezTo>
                    <a:pt x="194" y="424"/>
                    <a:pt x="192" y="439"/>
                    <a:pt x="189" y="451"/>
                  </a:cubicBezTo>
                  <a:cubicBezTo>
                    <a:pt x="195" y="453"/>
                    <a:pt x="198" y="450"/>
                    <a:pt x="202" y="452"/>
                  </a:cubicBezTo>
                  <a:close/>
                  <a:moveTo>
                    <a:pt x="274" y="33"/>
                  </a:moveTo>
                  <a:cubicBezTo>
                    <a:pt x="276" y="57"/>
                    <a:pt x="276" y="87"/>
                    <a:pt x="275" y="116"/>
                  </a:cubicBezTo>
                  <a:cubicBezTo>
                    <a:pt x="279" y="119"/>
                    <a:pt x="283" y="128"/>
                    <a:pt x="286" y="127"/>
                  </a:cubicBezTo>
                  <a:cubicBezTo>
                    <a:pt x="283" y="103"/>
                    <a:pt x="285" y="69"/>
                    <a:pt x="285" y="37"/>
                  </a:cubicBezTo>
                  <a:cubicBezTo>
                    <a:pt x="279" y="39"/>
                    <a:pt x="277" y="31"/>
                    <a:pt x="274" y="33"/>
                  </a:cubicBezTo>
                  <a:close/>
                  <a:moveTo>
                    <a:pt x="231" y="893"/>
                  </a:moveTo>
                  <a:cubicBezTo>
                    <a:pt x="230" y="912"/>
                    <a:pt x="226" y="931"/>
                    <a:pt x="227" y="949"/>
                  </a:cubicBezTo>
                  <a:cubicBezTo>
                    <a:pt x="234" y="934"/>
                    <a:pt x="242" y="905"/>
                    <a:pt x="231" y="893"/>
                  </a:cubicBezTo>
                  <a:close/>
                  <a:moveTo>
                    <a:pt x="194" y="886"/>
                  </a:moveTo>
                  <a:cubicBezTo>
                    <a:pt x="193" y="890"/>
                    <a:pt x="188" y="897"/>
                    <a:pt x="191" y="901"/>
                  </a:cubicBezTo>
                  <a:cubicBezTo>
                    <a:pt x="201" y="897"/>
                    <a:pt x="209" y="892"/>
                    <a:pt x="220" y="890"/>
                  </a:cubicBezTo>
                  <a:cubicBezTo>
                    <a:pt x="219" y="886"/>
                    <a:pt x="224" y="880"/>
                    <a:pt x="220" y="877"/>
                  </a:cubicBezTo>
                  <a:cubicBezTo>
                    <a:pt x="211" y="883"/>
                    <a:pt x="204" y="882"/>
                    <a:pt x="194" y="886"/>
                  </a:cubicBezTo>
                  <a:close/>
                  <a:moveTo>
                    <a:pt x="187" y="912"/>
                  </a:moveTo>
                  <a:cubicBezTo>
                    <a:pt x="188" y="920"/>
                    <a:pt x="186" y="925"/>
                    <a:pt x="185" y="931"/>
                  </a:cubicBezTo>
                  <a:cubicBezTo>
                    <a:pt x="197" y="927"/>
                    <a:pt x="204" y="918"/>
                    <a:pt x="217" y="915"/>
                  </a:cubicBezTo>
                  <a:cubicBezTo>
                    <a:pt x="217" y="911"/>
                    <a:pt x="220" y="909"/>
                    <a:pt x="219" y="904"/>
                  </a:cubicBezTo>
                  <a:cubicBezTo>
                    <a:pt x="205" y="904"/>
                    <a:pt x="198" y="910"/>
                    <a:pt x="187" y="912"/>
                  </a:cubicBezTo>
                  <a:close/>
                  <a:moveTo>
                    <a:pt x="200" y="863"/>
                  </a:moveTo>
                  <a:cubicBezTo>
                    <a:pt x="197" y="868"/>
                    <a:pt x="197" y="869"/>
                    <a:pt x="195" y="876"/>
                  </a:cubicBezTo>
                  <a:cubicBezTo>
                    <a:pt x="204" y="873"/>
                    <a:pt x="211" y="870"/>
                    <a:pt x="217" y="865"/>
                  </a:cubicBezTo>
                  <a:cubicBezTo>
                    <a:pt x="210" y="863"/>
                    <a:pt x="207" y="864"/>
                    <a:pt x="200" y="863"/>
                  </a:cubicBezTo>
                  <a:close/>
                  <a:moveTo>
                    <a:pt x="185" y="942"/>
                  </a:moveTo>
                  <a:cubicBezTo>
                    <a:pt x="189" y="944"/>
                    <a:pt x="181" y="955"/>
                    <a:pt x="187" y="958"/>
                  </a:cubicBezTo>
                  <a:cubicBezTo>
                    <a:pt x="197" y="955"/>
                    <a:pt x="201" y="941"/>
                    <a:pt x="213" y="943"/>
                  </a:cubicBezTo>
                  <a:cubicBezTo>
                    <a:pt x="213" y="937"/>
                    <a:pt x="217" y="935"/>
                    <a:pt x="216" y="927"/>
                  </a:cubicBezTo>
                  <a:cubicBezTo>
                    <a:pt x="206" y="928"/>
                    <a:pt x="194" y="936"/>
                    <a:pt x="185" y="942"/>
                  </a:cubicBezTo>
                  <a:close/>
                  <a:moveTo>
                    <a:pt x="193" y="497"/>
                  </a:moveTo>
                  <a:cubicBezTo>
                    <a:pt x="173" y="559"/>
                    <a:pt x="166" y="619"/>
                    <a:pt x="158" y="676"/>
                  </a:cubicBezTo>
                  <a:cubicBezTo>
                    <a:pt x="155" y="690"/>
                    <a:pt x="156" y="703"/>
                    <a:pt x="153" y="717"/>
                  </a:cubicBezTo>
                  <a:cubicBezTo>
                    <a:pt x="149" y="737"/>
                    <a:pt x="139" y="757"/>
                    <a:pt x="145" y="779"/>
                  </a:cubicBezTo>
                  <a:cubicBezTo>
                    <a:pt x="167" y="775"/>
                    <a:pt x="160" y="752"/>
                    <a:pt x="162" y="736"/>
                  </a:cubicBezTo>
                  <a:cubicBezTo>
                    <a:pt x="162" y="726"/>
                    <a:pt x="167" y="712"/>
                    <a:pt x="170" y="699"/>
                  </a:cubicBezTo>
                  <a:cubicBezTo>
                    <a:pt x="174" y="679"/>
                    <a:pt x="180" y="656"/>
                    <a:pt x="185" y="638"/>
                  </a:cubicBezTo>
                  <a:cubicBezTo>
                    <a:pt x="192" y="608"/>
                    <a:pt x="191" y="574"/>
                    <a:pt x="198" y="542"/>
                  </a:cubicBezTo>
                  <a:cubicBezTo>
                    <a:pt x="202" y="525"/>
                    <a:pt x="211" y="509"/>
                    <a:pt x="210" y="492"/>
                  </a:cubicBezTo>
                  <a:cubicBezTo>
                    <a:pt x="211" y="492"/>
                    <a:pt x="212" y="492"/>
                    <a:pt x="212" y="490"/>
                  </a:cubicBezTo>
                  <a:cubicBezTo>
                    <a:pt x="206" y="493"/>
                    <a:pt x="198" y="494"/>
                    <a:pt x="193" y="497"/>
                  </a:cubicBezTo>
                  <a:close/>
                  <a:moveTo>
                    <a:pt x="187" y="968"/>
                  </a:moveTo>
                  <a:cubicBezTo>
                    <a:pt x="188" y="971"/>
                    <a:pt x="190" y="972"/>
                    <a:pt x="187" y="975"/>
                  </a:cubicBezTo>
                  <a:cubicBezTo>
                    <a:pt x="199" y="978"/>
                    <a:pt x="209" y="966"/>
                    <a:pt x="208" y="957"/>
                  </a:cubicBezTo>
                  <a:cubicBezTo>
                    <a:pt x="202" y="961"/>
                    <a:pt x="195" y="965"/>
                    <a:pt x="187" y="968"/>
                  </a:cubicBezTo>
                  <a:close/>
                  <a:moveTo>
                    <a:pt x="121" y="466"/>
                  </a:moveTo>
                  <a:cubicBezTo>
                    <a:pt x="125" y="469"/>
                    <a:pt x="129" y="477"/>
                    <a:pt x="136" y="480"/>
                  </a:cubicBezTo>
                  <a:cubicBezTo>
                    <a:pt x="143" y="482"/>
                    <a:pt x="158" y="482"/>
                    <a:pt x="167" y="485"/>
                  </a:cubicBezTo>
                  <a:cubicBezTo>
                    <a:pt x="179" y="489"/>
                    <a:pt x="177" y="489"/>
                    <a:pt x="189" y="485"/>
                  </a:cubicBezTo>
                  <a:cubicBezTo>
                    <a:pt x="195" y="483"/>
                    <a:pt x="205" y="484"/>
                    <a:pt x="208" y="478"/>
                  </a:cubicBezTo>
                  <a:cubicBezTo>
                    <a:pt x="190" y="458"/>
                    <a:pt x="144" y="448"/>
                    <a:pt x="121" y="466"/>
                  </a:cubicBezTo>
                  <a:close/>
                  <a:moveTo>
                    <a:pt x="162" y="905"/>
                  </a:moveTo>
                  <a:cubicBezTo>
                    <a:pt x="162" y="909"/>
                    <a:pt x="159" y="913"/>
                    <a:pt x="159" y="920"/>
                  </a:cubicBezTo>
                  <a:cubicBezTo>
                    <a:pt x="165" y="922"/>
                    <a:pt x="167" y="918"/>
                    <a:pt x="178" y="919"/>
                  </a:cubicBezTo>
                  <a:cubicBezTo>
                    <a:pt x="177" y="914"/>
                    <a:pt x="178" y="911"/>
                    <a:pt x="179" y="908"/>
                  </a:cubicBezTo>
                  <a:cubicBezTo>
                    <a:pt x="173" y="905"/>
                    <a:pt x="168" y="905"/>
                    <a:pt x="162" y="905"/>
                  </a:cubicBezTo>
                  <a:close/>
                  <a:moveTo>
                    <a:pt x="141" y="726"/>
                  </a:moveTo>
                  <a:cubicBezTo>
                    <a:pt x="151" y="685"/>
                    <a:pt x="153" y="641"/>
                    <a:pt x="158" y="604"/>
                  </a:cubicBezTo>
                  <a:cubicBezTo>
                    <a:pt x="167" y="574"/>
                    <a:pt x="173" y="540"/>
                    <a:pt x="177" y="504"/>
                  </a:cubicBezTo>
                  <a:cubicBezTo>
                    <a:pt x="164" y="503"/>
                    <a:pt x="154" y="492"/>
                    <a:pt x="141" y="492"/>
                  </a:cubicBezTo>
                  <a:cubicBezTo>
                    <a:pt x="121" y="586"/>
                    <a:pt x="105" y="671"/>
                    <a:pt x="91" y="768"/>
                  </a:cubicBezTo>
                  <a:cubicBezTo>
                    <a:pt x="98" y="777"/>
                    <a:pt x="118" y="774"/>
                    <a:pt x="128" y="779"/>
                  </a:cubicBezTo>
                  <a:cubicBezTo>
                    <a:pt x="135" y="764"/>
                    <a:pt x="137" y="745"/>
                    <a:pt x="141" y="726"/>
                  </a:cubicBezTo>
                  <a:close/>
                  <a:moveTo>
                    <a:pt x="145" y="794"/>
                  </a:moveTo>
                  <a:cubicBezTo>
                    <a:pt x="123" y="793"/>
                    <a:pt x="81" y="781"/>
                    <a:pt x="63" y="777"/>
                  </a:cubicBezTo>
                  <a:cubicBezTo>
                    <a:pt x="53" y="849"/>
                    <a:pt x="36" y="923"/>
                    <a:pt x="26" y="991"/>
                  </a:cubicBezTo>
                  <a:cubicBezTo>
                    <a:pt x="31" y="1007"/>
                    <a:pt x="71" y="1023"/>
                    <a:pt x="99" y="1022"/>
                  </a:cubicBezTo>
                  <a:cubicBezTo>
                    <a:pt x="109" y="1022"/>
                    <a:pt x="130" y="1015"/>
                    <a:pt x="134" y="1007"/>
                  </a:cubicBezTo>
                  <a:cubicBezTo>
                    <a:pt x="140" y="998"/>
                    <a:pt x="140" y="970"/>
                    <a:pt x="143" y="951"/>
                  </a:cubicBezTo>
                  <a:cubicBezTo>
                    <a:pt x="147" y="919"/>
                    <a:pt x="157" y="879"/>
                    <a:pt x="160" y="855"/>
                  </a:cubicBezTo>
                  <a:cubicBezTo>
                    <a:pt x="163" y="832"/>
                    <a:pt x="168" y="796"/>
                    <a:pt x="170" y="787"/>
                  </a:cubicBezTo>
                  <a:cubicBezTo>
                    <a:pt x="160" y="786"/>
                    <a:pt x="152" y="789"/>
                    <a:pt x="145" y="794"/>
                  </a:cubicBezTo>
                  <a:close/>
                  <a:moveTo>
                    <a:pt x="125" y="530"/>
                  </a:moveTo>
                  <a:cubicBezTo>
                    <a:pt x="125" y="529"/>
                    <a:pt x="125" y="529"/>
                    <a:pt x="125" y="528"/>
                  </a:cubicBezTo>
                  <a:cubicBezTo>
                    <a:pt x="125" y="505"/>
                    <a:pt x="122" y="486"/>
                    <a:pt x="110" y="474"/>
                  </a:cubicBezTo>
                  <a:cubicBezTo>
                    <a:pt x="98" y="518"/>
                    <a:pt x="95" y="570"/>
                    <a:pt x="88" y="622"/>
                  </a:cubicBezTo>
                  <a:cubicBezTo>
                    <a:pt x="82" y="671"/>
                    <a:pt x="71" y="717"/>
                    <a:pt x="68" y="764"/>
                  </a:cubicBezTo>
                  <a:cubicBezTo>
                    <a:pt x="72" y="765"/>
                    <a:pt x="75" y="767"/>
                    <a:pt x="80" y="767"/>
                  </a:cubicBezTo>
                  <a:cubicBezTo>
                    <a:pt x="95" y="698"/>
                    <a:pt x="107" y="599"/>
                    <a:pt x="125" y="530"/>
                  </a:cubicBezTo>
                  <a:close/>
                  <a:moveTo>
                    <a:pt x="96" y="1034"/>
                  </a:moveTo>
                  <a:cubicBezTo>
                    <a:pt x="91" y="1063"/>
                    <a:pt x="83" y="1088"/>
                    <a:pt x="80" y="1120"/>
                  </a:cubicBezTo>
                  <a:cubicBezTo>
                    <a:pt x="89" y="1114"/>
                    <a:pt x="100" y="1114"/>
                    <a:pt x="109" y="1120"/>
                  </a:cubicBezTo>
                  <a:cubicBezTo>
                    <a:pt x="114" y="1086"/>
                    <a:pt x="122" y="1062"/>
                    <a:pt x="120" y="1031"/>
                  </a:cubicBezTo>
                  <a:cubicBezTo>
                    <a:pt x="110" y="1035"/>
                    <a:pt x="104" y="1033"/>
                    <a:pt x="96" y="1034"/>
                  </a:cubicBezTo>
                  <a:close/>
                  <a:moveTo>
                    <a:pt x="103" y="1135"/>
                  </a:moveTo>
                  <a:cubicBezTo>
                    <a:pt x="101" y="1133"/>
                    <a:pt x="101" y="1129"/>
                    <a:pt x="99" y="1128"/>
                  </a:cubicBezTo>
                  <a:cubicBezTo>
                    <a:pt x="83" y="1124"/>
                    <a:pt x="79" y="1146"/>
                    <a:pt x="68" y="1145"/>
                  </a:cubicBezTo>
                  <a:cubicBezTo>
                    <a:pt x="57" y="1145"/>
                    <a:pt x="60" y="1132"/>
                    <a:pt x="60" y="1125"/>
                  </a:cubicBezTo>
                  <a:cubicBezTo>
                    <a:pt x="56" y="1125"/>
                    <a:pt x="53" y="1123"/>
                    <a:pt x="48" y="1121"/>
                  </a:cubicBezTo>
                  <a:cubicBezTo>
                    <a:pt x="43" y="1130"/>
                    <a:pt x="42" y="1130"/>
                    <a:pt x="35" y="1139"/>
                  </a:cubicBezTo>
                  <a:cubicBezTo>
                    <a:pt x="17" y="1135"/>
                    <a:pt x="31" y="1113"/>
                    <a:pt x="15" y="1105"/>
                  </a:cubicBezTo>
                  <a:cubicBezTo>
                    <a:pt x="11" y="1136"/>
                    <a:pt x="24" y="1166"/>
                    <a:pt x="29" y="1200"/>
                  </a:cubicBezTo>
                  <a:cubicBezTo>
                    <a:pt x="37" y="1201"/>
                    <a:pt x="49" y="1199"/>
                    <a:pt x="59" y="1204"/>
                  </a:cubicBezTo>
                  <a:cubicBezTo>
                    <a:pt x="74" y="1181"/>
                    <a:pt x="91" y="1160"/>
                    <a:pt x="103" y="1135"/>
                  </a:cubicBezTo>
                  <a:close/>
                  <a:moveTo>
                    <a:pt x="71" y="1114"/>
                  </a:moveTo>
                  <a:cubicBezTo>
                    <a:pt x="75" y="1086"/>
                    <a:pt x="82" y="1062"/>
                    <a:pt x="86" y="1033"/>
                  </a:cubicBezTo>
                  <a:cubicBezTo>
                    <a:pt x="76" y="1034"/>
                    <a:pt x="68" y="1029"/>
                    <a:pt x="57" y="1027"/>
                  </a:cubicBezTo>
                  <a:cubicBezTo>
                    <a:pt x="52" y="1055"/>
                    <a:pt x="39" y="1085"/>
                    <a:pt x="42" y="1112"/>
                  </a:cubicBezTo>
                  <a:cubicBezTo>
                    <a:pt x="49" y="1112"/>
                    <a:pt x="50" y="1106"/>
                    <a:pt x="56" y="1106"/>
                  </a:cubicBezTo>
                  <a:cubicBezTo>
                    <a:pt x="63" y="1110"/>
                    <a:pt x="59" y="1110"/>
                    <a:pt x="71" y="1114"/>
                  </a:cubicBezTo>
                  <a:close/>
                  <a:moveTo>
                    <a:pt x="40" y="1242"/>
                  </a:moveTo>
                  <a:cubicBezTo>
                    <a:pt x="45" y="1233"/>
                    <a:pt x="51" y="1225"/>
                    <a:pt x="54" y="1213"/>
                  </a:cubicBezTo>
                  <a:cubicBezTo>
                    <a:pt x="46" y="1210"/>
                    <a:pt x="41" y="1212"/>
                    <a:pt x="33" y="1216"/>
                  </a:cubicBezTo>
                  <a:cubicBezTo>
                    <a:pt x="32" y="1227"/>
                    <a:pt x="38" y="1237"/>
                    <a:pt x="40" y="1242"/>
                  </a:cubicBezTo>
                  <a:close/>
                  <a:moveTo>
                    <a:pt x="31" y="1018"/>
                  </a:moveTo>
                  <a:cubicBezTo>
                    <a:pt x="28" y="1042"/>
                    <a:pt x="24" y="1066"/>
                    <a:pt x="18" y="1087"/>
                  </a:cubicBezTo>
                  <a:cubicBezTo>
                    <a:pt x="23" y="1093"/>
                    <a:pt x="27" y="1107"/>
                    <a:pt x="33" y="1107"/>
                  </a:cubicBezTo>
                  <a:cubicBezTo>
                    <a:pt x="36" y="1079"/>
                    <a:pt x="44" y="1056"/>
                    <a:pt x="46" y="1023"/>
                  </a:cubicBezTo>
                  <a:cubicBezTo>
                    <a:pt x="40" y="1023"/>
                    <a:pt x="36" y="1015"/>
                    <a:pt x="31" y="10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137"/>
            <p:cNvSpPr/>
            <p:nvPr/>
          </p:nvSpPr>
          <p:spPr bwMode="auto">
            <a:xfrm>
              <a:off x="1366838" y="2519363"/>
              <a:ext cx="4763" cy="7938"/>
            </a:xfrm>
            <a:custGeom>
              <a:avLst/>
              <a:gdLst>
                <a:gd name="T0" fmla="*/ 6 w 6"/>
                <a:gd name="T1" fmla="*/ 0 h 9"/>
                <a:gd name="T2" fmla="*/ 6 w 6"/>
                <a:gd name="T3" fmla="*/ 9 h 9"/>
                <a:gd name="T4" fmla="*/ 6 w 6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3"/>
                    <a:pt x="6" y="6"/>
                    <a:pt x="6" y="9"/>
                  </a:cubicBezTo>
                  <a:cubicBezTo>
                    <a:pt x="0" y="9"/>
                    <a:pt x="0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38"/>
            <p:cNvSpPr/>
            <p:nvPr/>
          </p:nvSpPr>
          <p:spPr bwMode="auto">
            <a:xfrm>
              <a:off x="1358901" y="2535238"/>
              <a:ext cx="7938" cy="7938"/>
            </a:xfrm>
            <a:custGeom>
              <a:avLst/>
              <a:gdLst>
                <a:gd name="T0" fmla="*/ 8 w 10"/>
                <a:gd name="T1" fmla="*/ 7 h 10"/>
                <a:gd name="T2" fmla="*/ 0 w 10"/>
                <a:gd name="T3" fmla="*/ 7 h 10"/>
                <a:gd name="T4" fmla="*/ 5 w 10"/>
                <a:gd name="T5" fmla="*/ 0 h 10"/>
                <a:gd name="T6" fmla="*/ 8 w 10"/>
                <a:gd name="T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10"/>
                    <a:pt x="1" y="8"/>
                    <a:pt x="0" y="7"/>
                  </a:cubicBezTo>
                  <a:cubicBezTo>
                    <a:pt x="1" y="4"/>
                    <a:pt x="4" y="4"/>
                    <a:pt x="5" y="0"/>
                  </a:cubicBezTo>
                  <a:cubicBezTo>
                    <a:pt x="10" y="2"/>
                    <a:pt x="5" y="6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39"/>
            <p:cNvSpPr>
              <a:spLocks noEditPoints="1"/>
            </p:cNvSpPr>
            <p:nvPr/>
          </p:nvSpPr>
          <p:spPr bwMode="auto">
            <a:xfrm>
              <a:off x="1549401" y="2320926"/>
              <a:ext cx="58738" cy="46038"/>
            </a:xfrm>
            <a:custGeom>
              <a:avLst/>
              <a:gdLst>
                <a:gd name="T0" fmla="*/ 25 w 75"/>
                <a:gd name="T1" fmla="*/ 0 h 60"/>
                <a:gd name="T2" fmla="*/ 62 w 75"/>
                <a:gd name="T3" fmla="*/ 18 h 60"/>
                <a:gd name="T4" fmla="*/ 66 w 75"/>
                <a:gd name="T5" fmla="*/ 16 h 60"/>
                <a:gd name="T6" fmla="*/ 33 w 75"/>
                <a:gd name="T7" fmla="*/ 57 h 60"/>
                <a:gd name="T8" fmla="*/ 25 w 75"/>
                <a:gd name="T9" fmla="*/ 0 h 60"/>
                <a:gd name="T10" fmla="*/ 52 w 75"/>
                <a:gd name="T11" fmla="*/ 41 h 60"/>
                <a:gd name="T12" fmla="*/ 35 w 75"/>
                <a:gd name="T13" fmla="*/ 12 h 60"/>
                <a:gd name="T14" fmla="*/ 26 w 75"/>
                <a:gd name="T15" fmla="*/ 35 h 60"/>
                <a:gd name="T16" fmla="*/ 52 w 75"/>
                <a:gd name="T17" fmla="*/ 4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60">
                  <a:moveTo>
                    <a:pt x="25" y="0"/>
                  </a:moveTo>
                  <a:cubicBezTo>
                    <a:pt x="43" y="4"/>
                    <a:pt x="55" y="1"/>
                    <a:pt x="62" y="18"/>
                  </a:cubicBezTo>
                  <a:cubicBezTo>
                    <a:pt x="63" y="17"/>
                    <a:pt x="64" y="16"/>
                    <a:pt x="66" y="16"/>
                  </a:cubicBezTo>
                  <a:cubicBezTo>
                    <a:pt x="75" y="38"/>
                    <a:pt x="60" y="60"/>
                    <a:pt x="33" y="57"/>
                  </a:cubicBezTo>
                  <a:cubicBezTo>
                    <a:pt x="15" y="47"/>
                    <a:pt x="0" y="13"/>
                    <a:pt x="25" y="0"/>
                  </a:cubicBezTo>
                  <a:close/>
                  <a:moveTo>
                    <a:pt x="52" y="41"/>
                  </a:moveTo>
                  <a:cubicBezTo>
                    <a:pt x="60" y="31"/>
                    <a:pt x="45" y="11"/>
                    <a:pt x="35" y="12"/>
                  </a:cubicBezTo>
                  <a:cubicBezTo>
                    <a:pt x="26" y="14"/>
                    <a:pt x="25" y="23"/>
                    <a:pt x="26" y="35"/>
                  </a:cubicBezTo>
                  <a:cubicBezTo>
                    <a:pt x="31" y="44"/>
                    <a:pt x="50" y="44"/>
                    <a:pt x="5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557347" y="2146807"/>
            <a:ext cx="691244" cy="587838"/>
            <a:chOff x="4735513" y="1379538"/>
            <a:chExt cx="976313" cy="830263"/>
          </a:xfrm>
        </p:grpSpPr>
        <p:sp>
          <p:nvSpPr>
            <p:cNvPr id="92" name="Freeform 140"/>
            <p:cNvSpPr/>
            <p:nvPr/>
          </p:nvSpPr>
          <p:spPr bwMode="auto">
            <a:xfrm>
              <a:off x="5035551" y="1912938"/>
              <a:ext cx="79375" cy="14288"/>
            </a:xfrm>
            <a:custGeom>
              <a:avLst/>
              <a:gdLst>
                <a:gd name="T0" fmla="*/ 0 w 102"/>
                <a:gd name="T1" fmla="*/ 0 h 18"/>
                <a:gd name="T2" fmla="*/ 102 w 102"/>
                <a:gd name="T3" fmla="*/ 11 h 18"/>
                <a:gd name="T4" fmla="*/ 79 w 102"/>
                <a:gd name="T5" fmla="*/ 17 h 18"/>
                <a:gd name="T6" fmla="*/ 41 w 102"/>
                <a:gd name="T7" fmla="*/ 11 h 18"/>
                <a:gd name="T8" fmla="*/ 9 w 102"/>
                <a:gd name="T9" fmla="*/ 2 h 18"/>
                <a:gd name="T10" fmla="*/ 0 w 102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8">
                  <a:moveTo>
                    <a:pt x="0" y="0"/>
                  </a:moveTo>
                  <a:cubicBezTo>
                    <a:pt x="38" y="2"/>
                    <a:pt x="66" y="9"/>
                    <a:pt x="102" y="11"/>
                  </a:cubicBezTo>
                  <a:cubicBezTo>
                    <a:pt x="99" y="18"/>
                    <a:pt x="87" y="18"/>
                    <a:pt x="79" y="17"/>
                  </a:cubicBezTo>
                  <a:cubicBezTo>
                    <a:pt x="69" y="16"/>
                    <a:pt x="54" y="13"/>
                    <a:pt x="41" y="11"/>
                  </a:cubicBezTo>
                  <a:cubicBezTo>
                    <a:pt x="29" y="9"/>
                    <a:pt x="18" y="3"/>
                    <a:pt x="9" y="2"/>
                  </a:cubicBezTo>
                  <a:cubicBezTo>
                    <a:pt x="6" y="2"/>
                    <a:pt x="1" y="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41"/>
            <p:cNvSpPr/>
            <p:nvPr/>
          </p:nvSpPr>
          <p:spPr bwMode="auto">
            <a:xfrm>
              <a:off x="4795838" y="2051051"/>
              <a:ext cx="87313" cy="11113"/>
            </a:xfrm>
            <a:custGeom>
              <a:avLst/>
              <a:gdLst>
                <a:gd name="T0" fmla="*/ 112 w 112"/>
                <a:gd name="T1" fmla="*/ 11 h 14"/>
                <a:gd name="T2" fmla="*/ 75 w 112"/>
                <a:gd name="T3" fmla="*/ 12 h 14"/>
                <a:gd name="T4" fmla="*/ 0 w 112"/>
                <a:gd name="T5" fmla="*/ 4 h 14"/>
                <a:gd name="T6" fmla="*/ 0 w 112"/>
                <a:gd name="T7" fmla="*/ 0 h 14"/>
                <a:gd name="T8" fmla="*/ 112 w 112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4">
                  <a:moveTo>
                    <a:pt x="112" y="11"/>
                  </a:moveTo>
                  <a:cubicBezTo>
                    <a:pt x="101" y="14"/>
                    <a:pt x="87" y="13"/>
                    <a:pt x="75" y="12"/>
                  </a:cubicBezTo>
                  <a:cubicBezTo>
                    <a:pt x="50" y="11"/>
                    <a:pt x="16" y="13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38" y="2"/>
                    <a:pt x="79" y="4"/>
                    <a:pt x="1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42"/>
            <p:cNvSpPr/>
            <p:nvPr/>
          </p:nvSpPr>
          <p:spPr bwMode="auto">
            <a:xfrm>
              <a:off x="5008563" y="2090738"/>
              <a:ext cx="30163" cy="6350"/>
            </a:xfrm>
            <a:custGeom>
              <a:avLst/>
              <a:gdLst>
                <a:gd name="T0" fmla="*/ 0 w 39"/>
                <a:gd name="T1" fmla="*/ 2 h 7"/>
                <a:gd name="T2" fmla="*/ 39 w 39"/>
                <a:gd name="T3" fmla="*/ 6 h 7"/>
                <a:gd name="T4" fmla="*/ 0 w 3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7">
                  <a:moveTo>
                    <a:pt x="0" y="2"/>
                  </a:moveTo>
                  <a:cubicBezTo>
                    <a:pt x="12" y="0"/>
                    <a:pt x="27" y="5"/>
                    <a:pt x="39" y="6"/>
                  </a:cubicBezTo>
                  <a:cubicBezTo>
                    <a:pt x="24" y="7"/>
                    <a:pt x="14" y="4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43"/>
            <p:cNvSpPr/>
            <p:nvPr/>
          </p:nvSpPr>
          <p:spPr bwMode="auto">
            <a:xfrm>
              <a:off x="5286376" y="2108201"/>
              <a:ext cx="34925" cy="11113"/>
            </a:xfrm>
            <a:custGeom>
              <a:avLst/>
              <a:gdLst>
                <a:gd name="T0" fmla="*/ 44 w 44"/>
                <a:gd name="T1" fmla="*/ 3 h 14"/>
                <a:gd name="T2" fmla="*/ 44 w 44"/>
                <a:gd name="T3" fmla="*/ 10 h 14"/>
                <a:gd name="T4" fmla="*/ 0 w 44"/>
                <a:gd name="T5" fmla="*/ 4 h 14"/>
                <a:gd name="T6" fmla="*/ 44 w 44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4">
                  <a:moveTo>
                    <a:pt x="44" y="3"/>
                  </a:moveTo>
                  <a:cubicBezTo>
                    <a:pt x="44" y="5"/>
                    <a:pt x="44" y="8"/>
                    <a:pt x="44" y="10"/>
                  </a:cubicBezTo>
                  <a:cubicBezTo>
                    <a:pt x="32" y="14"/>
                    <a:pt x="8" y="8"/>
                    <a:pt x="0" y="4"/>
                  </a:cubicBezTo>
                  <a:cubicBezTo>
                    <a:pt x="10" y="0"/>
                    <a:pt x="34" y="0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44"/>
            <p:cNvSpPr/>
            <p:nvPr/>
          </p:nvSpPr>
          <p:spPr bwMode="auto">
            <a:xfrm>
              <a:off x="4984751" y="2087563"/>
              <a:ext cx="22225" cy="6350"/>
            </a:xfrm>
            <a:custGeom>
              <a:avLst/>
              <a:gdLst>
                <a:gd name="T0" fmla="*/ 0 w 27"/>
                <a:gd name="T1" fmla="*/ 0 h 7"/>
                <a:gd name="T2" fmla="*/ 27 w 27"/>
                <a:gd name="T3" fmla="*/ 4 h 7"/>
                <a:gd name="T4" fmla="*/ 0 w 2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cubicBezTo>
                    <a:pt x="6" y="3"/>
                    <a:pt x="16" y="3"/>
                    <a:pt x="27" y="4"/>
                  </a:cubicBezTo>
                  <a:cubicBezTo>
                    <a:pt x="23" y="7"/>
                    <a:pt x="4" y="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45"/>
            <p:cNvSpPr>
              <a:spLocks noEditPoints="1"/>
            </p:cNvSpPr>
            <p:nvPr/>
          </p:nvSpPr>
          <p:spPr bwMode="auto">
            <a:xfrm>
              <a:off x="4735513" y="1379538"/>
              <a:ext cx="976313" cy="830263"/>
            </a:xfrm>
            <a:custGeom>
              <a:avLst/>
              <a:gdLst>
                <a:gd name="T0" fmla="*/ 530 w 1252"/>
                <a:gd name="T1" fmla="*/ 164 h 1065"/>
                <a:gd name="T2" fmla="*/ 987 w 1252"/>
                <a:gd name="T3" fmla="*/ 455 h 1065"/>
                <a:gd name="T4" fmla="*/ 1231 w 1252"/>
                <a:gd name="T5" fmla="*/ 739 h 1065"/>
                <a:gd name="T6" fmla="*/ 735 w 1252"/>
                <a:gd name="T7" fmla="*/ 1056 h 1065"/>
                <a:gd name="T8" fmla="*/ 170 w 1252"/>
                <a:gd name="T9" fmla="*/ 984 h 1065"/>
                <a:gd name="T10" fmla="*/ 33 w 1252"/>
                <a:gd name="T11" fmla="*/ 898 h 1065"/>
                <a:gd name="T12" fmla="*/ 111 w 1252"/>
                <a:gd name="T13" fmla="*/ 721 h 1065"/>
                <a:gd name="T14" fmla="*/ 70 w 1252"/>
                <a:gd name="T15" fmla="*/ 616 h 1065"/>
                <a:gd name="T16" fmla="*/ 245 w 1252"/>
                <a:gd name="T17" fmla="*/ 446 h 1065"/>
                <a:gd name="T18" fmla="*/ 415 w 1252"/>
                <a:gd name="T19" fmla="*/ 186 h 1065"/>
                <a:gd name="T20" fmla="*/ 431 w 1252"/>
                <a:gd name="T21" fmla="*/ 101 h 1065"/>
                <a:gd name="T22" fmla="*/ 479 w 1252"/>
                <a:gd name="T23" fmla="*/ 62 h 1065"/>
                <a:gd name="T24" fmla="*/ 678 w 1252"/>
                <a:gd name="T25" fmla="*/ 29 h 1065"/>
                <a:gd name="T26" fmla="*/ 563 w 1252"/>
                <a:gd name="T27" fmla="*/ 19 h 1065"/>
                <a:gd name="T28" fmla="*/ 444 w 1252"/>
                <a:gd name="T29" fmla="*/ 173 h 1065"/>
                <a:gd name="T30" fmla="*/ 507 w 1252"/>
                <a:gd name="T31" fmla="*/ 96 h 1065"/>
                <a:gd name="T32" fmla="*/ 568 w 1252"/>
                <a:gd name="T33" fmla="*/ 83 h 1065"/>
                <a:gd name="T34" fmla="*/ 476 w 1252"/>
                <a:gd name="T35" fmla="*/ 142 h 1065"/>
                <a:gd name="T36" fmla="*/ 520 w 1252"/>
                <a:gd name="T37" fmla="*/ 157 h 1065"/>
                <a:gd name="T38" fmla="*/ 425 w 1252"/>
                <a:gd name="T39" fmla="*/ 29 h 1065"/>
                <a:gd name="T40" fmla="*/ 430 w 1252"/>
                <a:gd name="T41" fmla="*/ 167 h 1065"/>
                <a:gd name="T42" fmla="*/ 573 w 1252"/>
                <a:gd name="T43" fmla="*/ 526 h 1065"/>
                <a:gd name="T44" fmla="*/ 486 w 1252"/>
                <a:gd name="T45" fmla="*/ 187 h 1065"/>
                <a:gd name="T46" fmla="*/ 423 w 1252"/>
                <a:gd name="T47" fmla="*/ 213 h 1065"/>
                <a:gd name="T48" fmla="*/ 288 w 1252"/>
                <a:gd name="T49" fmla="*/ 496 h 1065"/>
                <a:gd name="T50" fmla="*/ 500 w 1252"/>
                <a:gd name="T51" fmla="*/ 501 h 1065"/>
                <a:gd name="T52" fmla="*/ 130 w 1252"/>
                <a:gd name="T53" fmla="*/ 562 h 1065"/>
                <a:gd name="T54" fmla="*/ 720 w 1252"/>
                <a:gd name="T55" fmla="*/ 649 h 1065"/>
                <a:gd name="T56" fmla="*/ 1056 w 1252"/>
                <a:gd name="T57" fmla="*/ 472 h 1065"/>
                <a:gd name="T58" fmla="*/ 694 w 1252"/>
                <a:gd name="T59" fmla="*/ 446 h 1065"/>
                <a:gd name="T60" fmla="*/ 475 w 1252"/>
                <a:gd name="T61" fmla="*/ 577 h 1065"/>
                <a:gd name="T62" fmla="*/ 998 w 1252"/>
                <a:gd name="T63" fmla="*/ 660 h 1065"/>
                <a:gd name="T64" fmla="*/ 1049 w 1252"/>
                <a:gd name="T65" fmla="*/ 508 h 1065"/>
                <a:gd name="T66" fmla="*/ 459 w 1252"/>
                <a:gd name="T67" fmla="*/ 555 h 1065"/>
                <a:gd name="T68" fmla="*/ 421 w 1252"/>
                <a:gd name="T69" fmla="*/ 560 h 1065"/>
                <a:gd name="T70" fmla="*/ 768 w 1252"/>
                <a:gd name="T71" fmla="*/ 807 h 1065"/>
                <a:gd name="T72" fmla="*/ 446 w 1252"/>
                <a:gd name="T73" fmla="*/ 768 h 1065"/>
                <a:gd name="T74" fmla="*/ 491 w 1252"/>
                <a:gd name="T75" fmla="*/ 826 h 1065"/>
                <a:gd name="T76" fmla="*/ 891 w 1252"/>
                <a:gd name="T77" fmla="*/ 785 h 1065"/>
                <a:gd name="T78" fmla="*/ 1205 w 1252"/>
                <a:gd name="T79" fmla="*/ 750 h 1065"/>
                <a:gd name="T80" fmla="*/ 76 w 1252"/>
                <a:gd name="T81" fmla="*/ 629 h 1065"/>
                <a:gd name="T82" fmla="*/ 251 w 1252"/>
                <a:gd name="T83" fmla="*/ 685 h 1065"/>
                <a:gd name="T84" fmla="*/ 501 w 1252"/>
                <a:gd name="T85" fmla="*/ 743 h 1065"/>
                <a:gd name="T86" fmla="*/ 644 w 1252"/>
                <a:gd name="T87" fmla="*/ 719 h 1065"/>
                <a:gd name="T88" fmla="*/ 709 w 1252"/>
                <a:gd name="T89" fmla="*/ 681 h 1065"/>
                <a:gd name="T90" fmla="*/ 1201 w 1252"/>
                <a:gd name="T91" fmla="*/ 694 h 1065"/>
                <a:gd name="T92" fmla="*/ 1132 w 1252"/>
                <a:gd name="T93" fmla="*/ 636 h 1065"/>
                <a:gd name="T94" fmla="*/ 754 w 1252"/>
                <a:gd name="T95" fmla="*/ 792 h 1065"/>
                <a:gd name="T96" fmla="*/ 710 w 1252"/>
                <a:gd name="T97" fmla="*/ 781 h 1065"/>
                <a:gd name="T98" fmla="*/ 360 w 1252"/>
                <a:gd name="T99" fmla="*/ 746 h 1065"/>
                <a:gd name="T100" fmla="*/ 710 w 1252"/>
                <a:gd name="T101" fmla="*/ 781 h 1065"/>
                <a:gd name="T102" fmla="*/ 192 w 1252"/>
                <a:gd name="T103" fmla="*/ 806 h 1065"/>
                <a:gd name="T104" fmla="*/ 68 w 1252"/>
                <a:gd name="T105" fmla="*/ 821 h 1065"/>
                <a:gd name="T106" fmla="*/ 50 w 1252"/>
                <a:gd name="T107" fmla="*/ 919 h 1065"/>
                <a:gd name="T108" fmla="*/ 517 w 1252"/>
                <a:gd name="T109" fmla="*/ 955 h 1065"/>
                <a:gd name="T110" fmla="*/ 603 w 1252"/>
                <a:gd name="T111" fmla="*/ 898 h 1065"/>
                <a:gd name="T112" fmla="*/ 386 w 1252"/>
                <a:gd name="T113" fmla="*/ 853 h 1065"/>
                <a:gd name="T114" fmla="*/ 866 w 1252"/>
                <a:gd name="T115" fmla="*/ 811 h 1065"/>
                <a:gd name="T116" fmla="*/ 840 w 1252"/>
                <a:gd name="T117" fmla="*/ 827 h 1065"/>
                <a:gd name="T118" fmla="*/ 780 w 1252"/>
                <a:gd name="T119" fmla="*/ 862 h 1065"/>
                <a:gd name="T120" fmla="*/ 756 w 1252"/>
                <a:gd name="T121" fmla="*/ 1032 h 1065"/>
                <a:gd name="T122" fmla="*/ 278 w 1252"/>
                <a:gd name="T123" fmla="*/ 975 h 1065"/>
                <a:gd name="T124" fmla="*/ 751 w 1252"/>
                <a:gd name="T125" fmla="*/ 1046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2" h="1065">
                  <a:moveTo>
                    <a:pt x="721" y="42"/>
                  </a:moveTo>
                  <a:cubicBezTo>
                    <a:pt x="725" y="52"/>
                    <a:pt x="719" y="57"/>
                    <a:pt x="714" y="59"/>
                  </a:cubicBezTo>
                  <a:cubicBezTo>
                    <a:pt x="706" y="70"/>
                    <a:pt x="695" y="79"/>
                    <a:pt x="688" y="91"/>
                  </a:cubicBezTo>
                  <a:cubicBezTo>
                    <a:pt x="671" y="104"/>
                    <a:pt x="646" y="109"/>
                    <a:pt x="624" y="113"/>
                  </a:cubicBezTo>
                  <a:cubicBezTo>
                    <a:pt x="616" y="151"/>
                    <a:pt x="584" y="166"/>
                    <a:pt x="548" y="147"/>
                  </a:cubicBezTo>
                  <a:cubicBezTo>
                    <a:pt x="540" y="152"/>
                    <a:pt x="538" y="160"/>
                    <a:pt x="530" y="164"/>
                  </a:cubicBezTo>
                  <a:cubicBezTo>
                    <a:pt x="512" y="175"/>
                    <a:pt x="484" y="167"/>
                    <a:pt x="469" y="182"/>
                  </a:cubicBezTo>
                  <a:cubicBezTo>
                    <a:pt x="531" y="163"/>
                    <a:pt x="597" y="186"/>
                    <a:pt x="634" y="222"/>
                  </a:cubicBezTo>
                  <a:cubicBezTo>
                    <a:pt x="673" y="281"/>
                    <a:pt x="660" y="382"/>
                    <a:pt x="636" y="448"/>
                  </a:cubicBezTo>
                  <a:cubicBezTo>
                    <a:pt x="685" y="421"/>
                    <a:pt x="751" y="437"/>
                    <a:pt x="815" y="445"/>
                  </a:cubicBezTo>
                  <a:cubicBezTo>
                    <a:pt x="849" y="449"/>
                    <a:pt x="883" y="451"/>
                    <a:pt x="922" y="450"/>
                  </a:cubicBezTo>
                  <a:cubicBezTo>
                    <a:pt x="943" y="449"/>
                    <a:pt x="967" y="455"/>
                    <a:pt x="987" y="455"/>
                  </a:cubicBezTo>
                  <a:cubicBezTo>
                    <a:pt x="1021" y="454"/>
                    <a:pt x="1070" y="465"/>
                    <a:pt x="1105" y="455"/>
                  </a:cubicBezTo>
                  <a:cubicBezTo>
                    <a:pt x="1114" y="457"/>
                    <a:pt x="1117" y="461"/>
                    <a:pt x="1126" y="458"/>
                  </a:cubicBezTo>
                  <a:cubicBezTo>
                    <a:pt x="1136" y="464"/>
                    <a:pt x="1143" y="472"/>
                    <a:pt x="1154" y="477"/>
                  </a:cubicBezTo>
                  <a:cubicBezTo>
                    <a:pt x="1168" y="496"/>
                    <a:pt x="1172" y="534"/>
                    <a:pt x="1159" y="557"/>
                  </a:cubicBezTo>
                  <a:cubicBezTo>
                    <a:pt x="1170" y="559"/>
                    <a:pt x="1196" y="558"/>
                    <a:pt x="1205" y="558"/>
                  </a:cubicBezTo>
                  <a:cubicBezTo>
                    <a:pt x="1245" y="592"/>
                    <a:pt x="1252" y="678"/>
                    <a:pt x="1231" y="739"/>
                  </a:cubicBezTo>
                  <a:cubicBezTo>
                    <a:pt x="1129" y="823"/>
                    <a:pt x="1020" y="901"/>
                    <a:pt x="907" y="975"/>
                  </a:cubicBezTo>
                  <a:cubicBezTo>
                    <a:pt x="905" y="978"/>
                    <a:pt x="904" y="982"/>
                    <a:pt x="902" y="984"/>
                  </a:cubicBezTo>
                  <a:cubicBezTo>
                    <a:pt x="898" y="983"/>
                    <a:pt x="897" y="986"/>
                    <a:pt x="893" y="985"/>
                  </a:cubicBezTo>
                  <a:cubicBezTo>
                    <a:pt x="869" y="1005"/>
                    <a:pt x="836" y="1024"/>
                    <a:pt x="806" y="1042"/>
                  </a:cubicBezTo>
                  <a:cubicBezTo>
                    <a:pt x="797" y="1048"/>
                    <a:pt x="785" y="1060"/>
                    <a:pt x="775" y="1062"/>
                  </a:cubicBezTo>
                  <a:cubicBezTo>
                    <a:pt x="763" y="1065"/>
                    <a:pt x="750" y="1058"/>
                    <a:pt x="735" y="1056"/>
                  </a:cubicBezTo>
                  <a:cubicBezTo>
                    <a:pt x="723" y="1054"/>
                    <a:pt x="710" y="1057"/>
                    <a:pt x="698" y="1056"/>
                  </a:cubicBezTo>
                  <a:cubicBezTo>
                    <a:pt x="685" y="1056"/>
                    <a:pt x="673" y="1051"/>
                    <a:pt x="660" y="1050"/>
                  </a:cubicBezTo>
                  <a:cubicBezTo>
                    <a:pt x="612" y="1045"/>
                    <a:pt x="553" y="1040"/>
                    <a:pt x="504" y="1036"/>
                  </a:cubicBezTo>
                  <a:cubicBezTo>
                    <a:pt x="459" y="1033"/>
                    <a:pt x="419" y="1030"/>
                    <a:pt x="383" y="1025"/>
                  </a:cubicBezTo>
                  <a:cubicBezTo>
                    <a:pt x="347" y="1020"/>
                    <a:pt x="307" y="1009"/>
                    <a:pt x="264" y="1001"/>
                  </a:cubicBezTo>
                  <a:cubicBezTo>
                    <a:pt x="231" y="996"/>
                    <a:pt x="204" y="989"/>
                    <a:pt x="170" y="984"/>
                  </a:cubicBezTo>
                  <a:cubicBezTo>
                    <a:pt x="139" y="979"/>
                    <a:pt x="105" y="969"/>
                    <a:pt x="69" y="963"/>
                  </a:cubicBezTo>
                  <a:cubicBezTo>
                    <a:pt x="61" y="961"/>
                    <a:pt x="53" y="962"/>
                    <a:pt x="45" y="960"/>
                  </a:cubicBezTo>
                  <a:cubicBezTo>
                    <a:pt x="38" y="959"/>
                    <a:pt x="32" y="956"/>
                    <a:pt x="25" y="955"/>
                  </a:cubicBezTo>
                  <a:cubicBezTo>
                    <a:pt x="16" y="954"/>
                    <a:pt x="13" y="961"/>
                    <a:pt x="2" y="955"/>
                  </a:cubicBezTo>
                  <a:cubicBezTo>
                    <a:pt x="0" y="932"/>
                    <a:pt x="22" y="918"/>
                    <a:pt x="40" y="915"/>
                  </a:cubicBezTo>
                  <a:cubicBezTo>
                    <a:pt x="42" y="907"/>
                    <a:pt x="34" y="906"/>
                    <a:pt x="33" y="898"/>
                  </a:cubicBezTo>
                  <a:cubicBezTo>
                    <a:pt x="31" y="885"/>
                    <a:pt x="44" y="878"/>
                    <a:pt x="49" y="868"/>
                  </a:cubicBezTo>
                  <a:cubicBezTo>
                    <a:pt x="37" y="846"/>
                    <a:pt x="57" y="820"/>
                    <a:pt x="42" y="802"/>
                  </a:cubicBezTo>
                  <a:cubicBezTo>
                    <a:pt x="41" y="797"/>
                    <a:pt x="46" y="795"/>
                    <a:pt x="47" y="791"/>
                  </a:cubicBezTo>
                  <a:cubicBezTo>
                    <a:pt x="29" y="791"/>
                    <a:pt x="15" y="791"/>
                    <a:pt x="5" y="781"/>
                  </a:cubicBezTo>
                  <a:cubicBezTo>
                    <a:pt x="6" y="776"/>
                    <a:pt x="7" y="769"/>
                    <a:pt x="10" y="763"/>
                  </a:cubicBezTo>
                  <a:cubicBezTo>
                    <a:pt x="41" y="749"/>
                    <a:pt x="82" y="737"/>
                    <a:pt x="111" y="721"/>
                  </a:cubicBezTo>
                  <a:cubicBezTo>
                    <a:pt x="102" y="715"/>
                    <a:pt x="81" y="718"/>
                    <a:pt x="64" y="715"/>
                  </a:cubicBezTo>
                  <a:cubicBezTo>
                    <a:pt x="59" y="714"/>
                    <a:pt x="54" y="711"/>
                    <a:pt x="49" y="710"/>
                  </a:cubicBezTo>
                  <a:cubicBezTo>
                    <a:pt x="39" y="708"/>
                    <a:pt x="26" y="713"/>
                    <a:pt x="25" y="697"/>
                  </a:cubicBezTo>
                  <a:cubicBezTo>
                    <a:pt x="33" y="690"/>
                    <a:pt x="40" y="682"/>
                    <a:pt x="53" y="679"/>
                  </a:cubicBezTo>
                  <a:cubicBezTo>
                    <a:pt x="54" y="658"/>
                    <a:pt x="72" y="650"/>
                    <a:pt x="64" y="631"/>
                  </a:cubicBezTo>
                  <a:cubicBezTo>
                    <a:pt x="64" y="624"/>
                    <a:pt x="70" y="624"/>
                    <a:pt x="70" y="616"/>
                  </a:cubicBezTo>
                  <a:cubicBezTo>
                    <a:pt x="67" y="611"/>
                    <a:pt x="58" y="603"/>
                    <a:pt x="64" y="597"/>
                  </a:cubicBezTo>
                  <a:cubicBezTo>
                    <a:pt x="56" y="594"/>
                    <a:pt x="50" y="590"/>
                    <a:pt x="45" y="585"/>
                  </a:cubicBezTo>
                  <a:cubicBezTo>
                    <a:pt x="49" y="580"/>
                    <a:pt x="50" y="570"/>
                    <a:pt x="56" y="565"/>
                  </a:cubicBezTo>
                  <a:cubicBezTo>
                    <a:pt x="68" y="558"/>
                    <a:pt x="99" y="559"/>
                    <a:pt x="115" y="555"/>
                  </a:cubicBezTo>
                  <a:cubicBezTo>
                    <a:pt x="181" y="542"/>
                    <a:pt x="238" y="537"/>
                    <a:pt x="291" y="512"/>
                  </a:cubicBezTo>
                  <a:cubicBezTo>
                    <a:pt x="274" y="494"/>
                    <a:pt x="258" y="471"/>
                    <a:pt x="245" y="446"/>
                  </a:cubicBezTo>
                  <a:cubicBezTo>
                    <a:pt x="231" y="422"/>
                    <a:pt x="219" y="391"/>
                    <a:pt x="216" y="362"/>
                  </a:cubicBezTo>
                  <a:cubicBezTo>
                    <a:pt x="213" y="332"/>
                    <a:pt x="219" y="301"/>
                    <a:pt x="225" y="273"/>
                  </a:cubicBezTo>
                  <a:cubicBezTo>
                    <a:pt x="234" y="228"/>
                    <a:pt x="264" y="186"/>
                    <a:pt x="308" y="178"/>
                  </a:cubicBezTo>
                  <a:cubicBezTo>
                    <a:pt x="313" y="177"/>
                    <a:pt x="320" y="179"/>
                    <a:pt x="327" y="178"/>
                  </a:cubicBezTo>
                  <a:cubicBezTo>
                    <a:pt x="332" y="178"/>
                    <a:pt x="339" y="175"/>
                    <a:pt x="344" y="174"/>
                  </a:cubicBezTo>
                  <a:cubicBezTo>
                    <a:pt x="367" y="173"/>
                    <a:pt x="392" y="182"/>
                    <a:pt x="415" y="186"/>
                  </a:cubicBezTo>
                  <a:cubicBezTo>
                    <a:pt x="410" y="166"/>
                    <a:pt x="410" y="143"/>
                    <a:pt x="409" y="118"/>
                  </a:cubicBezTo>
                  <a:cubicBezTo>
                    <a:pt x="408" y="104"/>
                    <a:pt x="405" y="90"/>
                    <a:pt x="405" y="76"/>
                  </a:cubicBezTo>
                  <a:cubicBezTo>
                    <a:pt x="406" y="65"/>
                    <a:pt x="410" y="55"/>
                    <a:pt x="410" y="45"/>
                  </a:cubicBezTo>
                  <a:cubicBezTo>
                    <a:pt x="410" y="36"/>
                    <a:pt x="405" y="28"/>
                    <a:pt x="411" y="21"/>
                  </a:cubicBezTo>
                  <a:cubicBezTo>
                    <a:pt x="422" y="17"/>
                    <a:pt x="436" y="16"/>
                    <a:pt x="446" y="24"/>
                  </a:cubicBezTo>
                  <a:cubicBezTo>
                    <a:pt x="444" y="48"/>
                    <a:pt x="433" y="72"/>
                    <a:pt x="431" y="101"/>
                  </a:cubicBezTo>
                  <a:cubicBezTo>
                    <a:pt x="430" y="120"/>
                    <a:pt x="429" y="136"/>
                    <a:pt x="429" y="156"/>
                  </a:cubicBezTo>
                  <a:cubicBezTo>
                    <a:pt x="430" y="156"/>
                    <a:pt x="430" y="157"/>
                    <a:pt x="431" y="157"/>
                  </a:cubicBezTo>
                  <a:cubicBezTo>
                    <a:pt x="433" y="139"/>
                    <a:pt x="434" y="120"/>
                    <a:pt x="443" y="107"/>
                  </a:cubicBezTo>
                  <a:cubicBezTo>
                    <a:pt x="446" y="102"/>
                    <a:pt x="454" y="99"/>
                    <a:pt x="459" y="95"/>
                  </a:cubicBezTo>
                  <a:cubicBezTo>
                    <a:pt x="461" y="93"/>
                    <a:pt x="465" y="90"/>
                    <a:pt x="466" y="88"/>
                  </a:cubicBezTo>
                  <a:cubicBezTo>
                    <a:pt x="472" y="82"/>
                    <a:pt x="473" y="71"/>
                    <a:pt x="479" y="62"/>
                  </a:cubicBezTo>
                  <a:cubicBezTo>
                    <a:pt x="483" y="56"/>
                    <a:pt x="494" y="47"/>
                    <a:pt x="499" y="45"/>
                  </a:cubicBezTo>
                  <a:cubicBezTo>
                    <a:pt x="509" y="40"/>
                    <a:pt x="521" y="45"/>
                    <a:pt x="531" y="39"/>
                  </a:cubicBezTo>
                  <a:cubicBezTo>
                    <a:pt x="544" y="31"/>
                    <a:pt x="546" y="16"/>
                    <a:pt x="558" y="10"/>
                  </a:cubicBezTo>
                  <a:cubicBezTo>
                    <a:pt x="572" y="3"/>
                    <a:pt x="598" y="0"/>
                    <a:pt x="611" y="10"/>
                  </a:cubicBezTo>
                  <a:cubicBezTo>
                    <a:pt x="617" y="15"/>
                    <a:pt x="625" y="26"/>
                    <a:pt x="634" y="27"/>
                  </a:cubicBezTo>
                  <a:cubicBezTo>
                    <a:pt x="647" y="29"/>
                    <a:pt x="663" y="26"/>
                    <a:pt x="678" y="29"/>
                  </a:cubicBezTo>
                  <a:cubicBezTo>
                    <a:pt x="690" y="30"/>
                    <a:pt x="701" y="35"/>
                    <a:pt x="710" y="40"/>
                  </a:cubicBezTo>
                  <a:cubicBezTo>
                    <a:pt x="714" y="42"/>
                    <a:pt x="718" y="39"/>
                    <a:pt x="721" y="42"/>
                  </a:cubicBezTo>
                  <a:close/>
                  <a:moveTo>
                    <a:pt x="659" y="35"/>
                  </a:moveTo>
                  <a:cubicBezTo>
                    <a:pt x="651" y="35"/>
                    <a:pt x="643" y="41"/>
                    <a:pt x="636" y="40"/>
                  </a:cubicBezTo>
                  <a:cubicBezTo>
                    <a:pt x="628" y="39"/>
                    <a:pt x="624" y="31"/>
                    <a:pt x="616" y="31"/>
                  </a:cubicBezTo>
                  <a:cubicBezTo>
                    <a:pt x="603" y="11"/>
                    <a:pt x="588" y="11"/>
                    <a:pt x="563" y="19"/>
                  </a:cubicBezTo>
                  <a:cubicBezTo>
                    <a:pt x="547" y="31"/>
                    <a:pt x="538" y="58"/>
                    <a:pt x="509" y="52"/>
                  </a:cubicBezTo>
                  <a:cubicBezTo>
                    <a:pt x="507" y="56"/>
                    <a:pt x="502" y="55"/>
                    <a:pt x="499" y="57"/>
                  </a:cubicBezTo>
                  <a:cubicBezTo>
                    <a:pt x="499" y="57"/>
                    <a:pt x="498" y="56"/>
                    <a:pt x="497" y="57"/>
                  </a:cubicBezTo>
                  <a:cubicBezTo>
                    <a:pt x="500" y="58"/>
                    <a:pt x="493" y="61"/>
                    <a:pt x="491" y="62"/>
                  </a:cubicBezTo>
                  <a:cubicBezTo>
                    <a:pt x="481" y="80"/>
                    <a:pt x="474" y="100"/>
                    <a:pt x="455" y="108"/>
                  </a:cubicBezTo>
                  <a:cubicBezTo>
                    <a:pt x="442" y="121"/>
                    <a:pt x="439" y="156"/>
                    <a:pt x="444" y="173"/>
                  </a:cubicBezTo>
                  <a:cubicBezTo>
                    <a:pt x="448" y="160"/>
                    <a:pt x="463" y="149"/>
                    <a:pt x="469" y="135"/>
                  </a:cubicBezTo>
                  <a:cubicBezTo>
                    <a:pt x="473" y="124"/>
                    <a:pt x="470" y="108"/>
                    <a:pt x="481" y="105"/>
                  </a:cubicBezTo>
                  <a:cubicBezTo>
                    <a:pt x="479" y="111"/>
                    <a:pt x="475" y="120"/>
                    <a:pt x="480" y="123"/>
                  </a:cubicBezTo>
                  <a:cubicBezTo>
                    <a:pt x="484" y="114"/>
                    <a:pt x="493" y="109"/>
                    <a:pt x="499" y="101"/>
                  </a:cubicBezTo>
                  <a:cubicBezTo>
                    <a:pt x="499" y="91"/>
                    <a:pt x="509" y="73"/>
                    <a:pt x="517" y="71"/>
                  </a:cubicBezTo>
                  <a:cubicBezTo>
                    <a:pt x="516" y="82"/>
                    <a:pt x="509" y="86"/>
                    <a:pt x="507" y="96"/>
                  </a:cubicBezTo>
                  <a:cubicBezTo>
                    <a:pt x="522" y="91"/>
                    <a:pt x="535" y="78"/>
                    <a:pt x="550" y="76"/>
                  </a:cubicBezTo>
                  <a:cubicBezTo>
                    <a:pt x="560" y="65"/>
                    <a:pt x="581" y="59"/>
                    <a:pt x="593" y="55"/>
                  </a:cubicBezTo>
                  <a:cubicBezTo>
                    <a:pt x="590" y="63"/>
                    <a:pt x="581" y="64"/>
                    <a:pt x="577" y="71"/>
                  </a:cubicBezTo>
                  <a:cubicBezTo>
                    <a:pt x="594" y="65"/>
                    <a:pt x="616" y="69"/>
                    <a:pt x="638" y="65"/>
                  </a:cubicBezTo>
                  <a:cubicBezTo>
                    <a:pt x="654" y="62"/>
                    <a:pt x="672" y="49"/>
                    <a:pt x="689" y="51"/>
                  </a:cubicBezTo>
                  <a:cubicBezTo>
                    <a:pt x="664" y="81"/>
                    <a:pt x="605" y="69"/>
                    <a:pt x="568" y="83"/>
                  </a:cubicBezTo>
                  <a:cubicBezTo>
                    <a:pt x="580" y="90"/>
                    <a:pt x="598" y="97"/>
                    <a:pt x="602" y="107"/>
                  </a:cubicBezTo>
                  <a:cubicBezTo>
                    <a:pt x="588" y="104"/>
                    <a:pt x="572" y="89"/>
                    <a:pt x="553" y="88"/>
                  </a:cubicBezTo>
                  <a:cubicBezTo>
                    <a:pt x="539" y="88"/>
                    <a:pt x="528" y="96"/>
                    <a:pt x="517" y="103"/>
                  </a:cubicBezTo>
                  <a:cubicBezTo>
                    <a:pt x="532" y="106"/>
                    <a:pt x="545" y="111"/>
                    <a:pt x="555" y="120"/>
                  </a:cubicBezTo>
                  <a:cubicBezTo>
                    <a:pt x="540" y="121"/>
                    <a:pt x="521" y="105"/>
                    <a:pt x="506" y="112"/>
                  </a:cubicBezTo>
                  <a:cubicBezTo>
                    <a:pt x="493" y="118"/>
                    <a:pt x="484" y="130"/>
                    <a:pt x="476" y="142"/>
                  </a:cubicBezTo>
                  <a:cubicBezTo>
                    <a:pt x="490" y="139"/>
                    <a:pt x="510" y="134"/>
                    <a:pt x="520" y="143"/>
                  </a:cubicBezTo>
                  <a:cubicBezTo>
                    <a:pt x="500" y="140"/>
                    <a:pt x="483" y="152"/>
                    <a:pt x="466" y="154"/>
                  </a:cubicBezTo>
                  <a:cubicBezTo>
                    <a:pt x="459" y="166"/>
                    <a:pt x="446" y="180"/>
                    <a:pt x="446" y="196"/>
                  </a:cubicBezTo>
                  <a:cubicBezTo>
                    <a:pt x="447" y="190"/>
                    <a:pt x="451" y="188"/>
                    <a:pt x="451" y="182"/>
                  </a:cubicBezTo>
                  <a:cubicBezTo>
                    <a:pt x="462" y="174"/>
                    <a:pt x="469" y="165"/>
                    <a:pt x="484" y="162"/>
                  </a:cubicBezTo>
                  <a:cubicBezTo>
                    <a:pt x="495" y="159"/>
                    <a:pt x="509" y="161"/>
                    <a:pt x="520" y="157"/>
                  </a:cubicBezTo>
                  <a:cubicBezTo>
                    <a:pt x="533" y="152"/>
                    <a:pt x="535" y="136"/>
                    <a:pt x="550" y="135"/>
                  </a:cubicBezTo>
                  <a:cubicBezTo>
                    <a:pt x="575" y="156"/>
                    <a:pt x="611" y="141"/>
                    <a:pt x="613" y="106"/>
                  </a:cubicBezTo>
                  <a:cubicBezTo>
                    <a:pt x="624" y="96"/>
                    <a:pt x="644" y="101"/>
                    <a:pt x="658" y="96"/>
                  </a:cubicBezTo>
                  <a:cubicBezTo>
                    <a:pt x="682" y="88"/>
                    <a:pt x="691" y="67"/>
                    <a:pt x="707" y="49"/>
                  </a:cubicBezTo>
                  <a:cubicBezTo>
                    <a:pt x="690" y="44"/>
                    <a:pt x="677" y="34"/>
                    <a:pt x="659" y="35"/>
                  </a:cubicBezTo>
                  <a:close/>
                  <a:moveTo>
                    <a:pt x="425" y="29"/>
                  </a:moveTo>
                  <a:cubicBezTo>
                    <a:pt x="408" y="63"/>
                    <a:pt x="415" y="112"/>
                    <a:pt x="420" y="149"/>
                  </a:cubicBezTo>
                  <a:cubicBezTo>
                    <a:pt x="424" y="117"/>
                    <a:pt x="421" y="84"/>
                    <a:pt x="429" y="56"/>
                  </a:cubicBezTo>
                  <a:cubicBezTo>
                    <a:pt x="431" y="47"/>
                    <a:pt x="440" y="37"/>
                    <a:pt x="433" y="29"/>
                  </a:cubicBezTo>
                  <a:cubicBezTo>
                    <a:pt x="431" y="25"/>
                    <a:pt x="429" y="30"/>
                    <a:pt x="425" y="29"/>
                  </a:cubicBezTo>
                  <a:close/>
                  <a:moveTo>
                    <a:pt x="431" y="176"/>
                  </a:moveTo>
                  <a:cubicBezTo>
                    <a:pt x="433" y="186"/>
                    <a:pt x="435" y="171"/>
                    <a:pt x="430" y="167"/>
                  </a:cubicBezTo>
                  <a:cubicBezTo>
                    <a:pt x="430" y="173"/>
                    <a:pt x="431" y="173"/>
                    <a:pt x="431" y="176"/>
                  </a:cubicBezTo>
                  <a:close/>
                  <a:moveTo>
                    <a:pt x="500" y="501"/>
                  </a:moveTo>
                  <a:cubicBezTo>
                    <a:pt x="509" y="507"/>
                    <a:pt x="478" y="542"/>
                    <a:pt x="470" y="544"/>
                  </a:cubicBezTo>
                  <a:cubicBezTo>
                    <a:pt x="469" y="544"/>
                    <a:pt x="469" y="545"/>
                    <a:pt x="470" y="545"/>
                  </a:cubicBezTo>
                  <a:cubicBezTo>
                    <a:pt x="475" y="545"/>
                    <a:pt x="485" y="549"/>
                    <a:pt x="491" y="552"/>
                  </a:cubicBezTo>
                  <a:cubicBezTo>
                    <a:pt x="527" y="556"/>
                    <a:pt x="553" y="542"/>
                    <a:pt x="573" y="526"/>
                  </a:cubicBezTo>
                  <a:cubicBezTo>
                    <a:pt x="581" y="519"/>
                    <a:pt x="590" y="514"/>
                    <a:pt x="594" y="509"/>
                  </a:cubicBezTo>
                  <a:cubicBezTo>
                    <a:pt x="605" y="497"/>
                    <a:pt x="616" y="468"/>
                    <a:pt x="617" y="457"/>
                  </a:cubicBezTo>
                  <a:cubicBezTo>
                    <a:pt x="619" y="454"/>
                    <a:pt x="622" y="451"/>
                    <a:pt x="624" y="448"/>
                  </a:cubicBezTo>
                  <a:cubicBezTo>
                    <a:pt x="637" y="409"/>
                    <a:pt x="650" y="359"/>
                    <a:pt x="648" y="315"/>
                  </a:cubicBezTo>
                  <a:cubicBezTo>
                    <a:pt x="646" y="277"/>
                    <a:pt x="638" y="232"/>
                    <a:pt x="612" y="215"/>
                  </a:cubicBezTo>
                  <a:cubicBezTo>
                    <a:pt x="579" y="195"/>
                    <a:pt x="530" y="178"/>
                    <a:pt x="486" y="187"/>
                  </a:cubicBezTo>
                  <a:cubicBezTo>
                    <a:pt x="466" y="191"/>
                    <a:pt x="449" y="204"/>
                    <a:pt x="434" y="219"/>
                  </a:cubicBezTo>
                  <a:cubicBezTo>
                    <a:pt x="428" y="220"/>
                    <a:pt x="419" y="225"/>
                    <a:pt x="411" y="228"/>
                  </a:cubicBezTo>
                  <a:cubicBezTo>
                    <a:pt x="401" y="225"/>
                    <a:pt x="392" y="225"/>
                    <a:pt x="384" y="227"/>
                  </a:cubicBezTo>
                  <a:cubicBezTo>
                    <a:pt x="379" y="220"/>
                    <a:pt x="366" y="221"/>
                    <a:pt x="369" y="207"/>
                  </a:cubicBezTo>
                  <a:cubicBezTo>
                    <a:pt x="373" y="207"/>
                    <a:pt x="374" y="205"/>
                    <a:pt x="377" y="204"/>
                  </a:cubicBezTo>
                  <a:cubicBezTo>
                    <a:pt x="385" y="216"/>
                    <a:pt x="409" y="220"/>
                    <a:pt x="423" y="213"/>
                  </a:cubicBezTo>
                  <a:cubicBezTo>
                    <a:pt x="423" y="208"/>
                    <a:pt x="418" y="201"/>
                    <a:pt x="416" y="194"/>
                  </a:cubicBezTo>
                  <a:cubicBezTo>
                    <a:pt x="407" y="198"/>
                    <a:pt x="399" y="191"/>
                    <a:pt x="390" y="189"/>
                  </a:cubicBezTo>
                  <a:cubicBezTo>
                    <a:pt x="351" y="182"/>
                    <a:pt x="300" y="185"/>
                    <a:pt x="273" y="208"/>
                  </a:cubicBezTo>
                  <a:cubicBezTo>
                    <a:pt x="268" y="213"/>
                    <a:pt x="260" y="217"/>
                    <a:pt x="257" y="220"/>
                  </a:cubicBezTo>
                  <a:cubicBezTo>
                    <a:pt x="228" y="253"/>
                    <a:pt x="218" y="338"/>
                    <a:pt x="231" y="384"/>
                  </a:cubicBezTo>
                  <a:cubicBezTo>
                    <a:pt x="242" y="423"/>
                    <a:pt x="259" y="468"/>
                    <a:pt x="288" y="496"/>
                  </a:cubicBezTo>
                  <a:cubicBezTo>
                    <a:pt x="314" y="520"/>
                    <a:pt x="336" y="543"/>
                    <a:pt x="372" y="552"/>
                  </a:cubicBezTo>
                  <a:cubicBezTo>
                    <a:pt x="391" y="557"/>
                    <a:pt x="406" y="549"/>
                    <a:pt x="423" y="547"/>
                  </a:cubicBezTo>
                  <a:cubicBezTo>
                    <a:pt x="401" y="534"/>
                    <a:pt x="381" y="519"/>
                    <a:pt x="375" y="491"/>
                  </a:cubicBezTo>
                  <a:cubicBezTo>
                    <a:pt x="393" y="509"/>
                    <a:pt x="406" y="531"/>
                    <a:pt x="431" y="541"/>
                  </a:cubicBezTo>
                  <a:cubicBezTo>
                    <a:pt x="448" y="541"/>
                    <a:pt x="459" y="537"/>
                    <a:pt x="475" y="529"/>
                  </a:cubicBezTo>
                  <a:cubicBezTo>
                    <a:pt x="482" y="525"/>
                    <a:pt x="491" y="495"/>
                    <a:pt x="500" y="501"/>
                  </a:cubicBezTo>
                  <a:close/>
                  <a:moveTo>
                    <a:pt x="333" y="549"/>
                  </a:moveTo>
                  <a:cubicBezTo>
                    <a:pt x="325" y="539"/>
                    <a:pt x="313" y="532"/>
                    <a:pt x="303" y="523"/>
                  </a:cubicBezTo>
                  <a:cubicBezTo>
                    <a:pt x="303" y="524"/>
                    <a:pt x="302" y="525"/>
                    <a:pt x="301" y="524"/>
                  </a:cubicBezTo>
                  <a:cubicBezTo>
                    <a:pt x="301" y="524"/>
                    <a:pt x="297" y="527"/>
                    <a:pt x="292" y="524"/>
                  </a:cubicBezTo>
                  <a:cubicBezTo>
                    <a:pt x="259" y="537"/>
                    <a:pt x="224" y="545"/>
                    <a:pt x="186" y="553"/>
                  </a:cubicBezTo>
                  <a:cubicBezTo>
                    <a:pt x="169" y="556"/>
                    <a:pt x="149" y="558"/>
                    <a:pt x="130" y="562"/>
                  </a:cubicBezTo>
                  <a:cubicBezTo>
                    <a:pt x="108" y="566"/>
                    <a:pt x="73" y="569"/>
                    <a:pt x="59" y="584"/>
                  </a:cubicBezTo>
                  <a:cubicBezTo>
                    <a:pt x="114" y="601"/>
                    <a:pt x="203" y="612"/>
                    <a:pt x="261" y="609"/>
                  </a:cubicBezTo>
                  <a:cubicBezTo>
                    <a:pt x="281" y="615"/>
                    <a:pt x="302" y="611"/>
                    <a:pt x="324" y="613"/>
                  </a:cubicBezTo>
                  <a:cubicBezTo>
                    <a:pt x="365" y="616"/>
                    <a:pt x="408" y="625"/>
                    <a:pt x="451" y="628"/>
                  </a:cubicBezTo>
                  <a:cubicBezTo>
                    <a:pt x="523" y="632"/>
                    <a:pt x="602" y="643"/>
                    <a:pt x="678" y="646"/>
                  </a:cubicBezTo>
                  <a:cubicBezTo>
                    <a:pt x="692" y="647"/>
                    <a:pt x="707" y="650"/>
                    <a:pt x="720" y="649"/>
                  </a:cubicBezTo>
                  <a:cubicBezTo>
                    <a:pt x="728" y="648"/>
                    <a:pt x="733" y="648"/>
                    <a:pt x="738" y="643"/>
                  </a:cubicBezTo>
                  <a:cubicBezTo>
                    <a:pt x="741" y="644"/>
                    <a:pt x="743" y="646"/>
                    <a:pt x="746" y="645"/>
                  </a:cubicBezTo>
                  <a:cubicBezTo>
                    <a:pt x="808" y="611"/>
                    <a:pt x="883" y="589"/>
                    <a:pt x="942" y="552"/>
                  </a:cubicBezTo>
                  <a:cubicBezTo>
                    <a:pt x="944" y="554"/>
                    <a:pt x="945" y="551"/>
                    <a:pt x="949" y="552"/>
                  </a:cubicBezTo>
                  <a:cubicBezTo>
                    <a:pt x="998" y="525"/>
                    <a:pt x="1045" y="497"/>
                    <a:pt x="1095" y="471"/>
                  </a:cubicBezTo>
                  <a:cubicBezTo>
                    <a:pt x="1080" y="476"/>
                    <a:pt x="1071" y="466"/>
                    <a:pt x="1056" y="472"/>
                  </a:cubicBezTo>
                  <a:cubicBezTo>
                    <a:pt x="1034" y="466"/>
                    <a:pt x="1012" y="469"/>
                    <a:pt x="990" y="468"/>
                  </a:cubicBezTo>
                  <a:cubicBezTo>
                    <a:pt x="983" y="468"/>
                    <a:pt x="976" y="464"/>
                    <a:pt x="968" y="463"/>
                  </a:cubicBezTo>
                  <a:cubicBezTo>
                    <a:pt x="958" y="462"/>
                    <a:pt x="947" y="463"/>
                    <a:pt x="936" y="462"/>
                  </a:cubicBezTo>
                  <a:cubicBezTo>
                    <a:pt x="917" y="461"/>
                    <a:pt x="903" y="458"/>
                    <a:pt x="886" y="458"/>
                  </a:cubicBezTo>
                  <a:cubicBezTo>
                    <a:pt x="875" y="458"/>
                    <a:pt x="865" y="461"/>
                    <a:pt x="855" y="460"/>
                  </a:cubicBezTo>
                  <a:cubicBezTo>
                    <a:pt x="807" y="454"/>
                    <a:pt x="743" y="441"/>
                    <a:pt x="694" y="446"/>
                  </a:cubicBezTo>
                  <a:cubicBezTo>
                    <a:pt x="691" y="443"/>
                    <a:pt x="685" y="444"/>
                    <a:pt x="682" y="442"/>
                  </a:cubicBezTo>
                  <a:cubicBezTo>
                    <a:pt x="663" y="447"/>
                    <a:pt x="649" y="456"/>
                    <a:pt x="632" y="461"/>
                  </a:cubicBezTo>
                  <a:cubicBezTo>
                    <a:pt x="617" y="494"/>
                    <a:pt x="600" y="531"/>
                    <a:pt x="568" y="549"/>
                  </a:cubicBezTo>
                  <a:cubicBezTo>
                    <a:pt x="543" y="564"/>
                    <a:pt x="505" y="569"/>
                    <a:pt x="471" y="557"/>
                  </a:cubicBezTo>
                  <a:cubicBezTo>
                    <a:pt x="472" y="563"/>
                    <a:pt x="480" y="562"/>
                    <a:pt x="480" y="569"/>
                  </a:cubicBezTo>
                  <a:cubicBezTo>
                    <a:pt x="478" y="571"/>
                    <a:pt x="478" y="575"/>
                    <a:pt x="475" y="577"/>
                  </a:cubicBezTo>
                  <a:cubicBezTo>
                    <a:pt x="462" y="580"/>
                    <a:pt x="457" y="570"/>
                    <a:pt x="446" y="573"/>
                  </a:cubicBezTo>
                  <a:cubicBezTo>
                    <a:pt x="434" y="576"/>
                    <a:pt x="429" y="593"/>
                    <a:pt x="416" y="584"/>
                  </a:cubicBezTo>
                  <a:cubicBezTo>
                    <a:pt x="415" y="576"/>
                    <a:pt x="410" y="571"/>
                    <a:pt x="408" y="563"/>
                  </a:cubicBezTo>
                  <a:cubicBezTo>
                    <a:pt x="380" y="570"/>
                    <a:pt x="359" y="556"/>
                    <a:pt x="333" y="549"/>
                  </a:cubicBezTo>
                  <a:close/>
                  <a:moveTo>
                    <a:pt x="959" y="684"/>
                  </a:moveTo>
                  <a:cubicBezTo>
                    <a:pt x="973" y="676"/>
                    <a:pt x="985" y="667"/>
                    <a:pt x="998" y="660"/>
                  </a:cubicBezTo>
                  <a:cubicBezTo>
                    <a:pt x="1026" y="646"/>
                    <a:pt x="1049" y="627"/>
                    <a:pt x="1073" y="610"/>
                  </a:cubicBezTo>
                  <a:cubicBezTo>
                    <a:pt x="1095" y="594"/>
                    <a:pt x="1125" y="583"/>
                    <a:pt x="1140" y="565"/>
                  </a:cubicBezTo>
                  <a:cubicBezTo>
                    <a:pt x="1163" y="539"/>
                    <a:pt x="1162" y="481"/>
                    <a:pt x="1120" y="473"/>
                  </a:cubicBezTo>
                  <a:cubicBezTo>
                    <a:pt x="1119" y="472"/>
                    <a:pt x="1113" y="476"/>
                    <a:pt x="1112" y="479"/>
                  </a:cubicBezTo>
                  <a:cubicBezTo>
                    <a:pt x="1099" y="479"/>
                    <a:pt x="1089" y="488"/>
                    <a:pt x="1076" y="494"/>
                  </a:cubicBezTo>
                  <a:cubicBezTo>
                    <a:pt x="1067" y="499"/>
                    <a:pt x="1057" y="503"/>
                    <a:pt x="1049" y="508"/>
                  </a:cubicBezTo>
                  <a:cubicBezTo>
                    <a:pt x="957" y="564"/>
                    <a:pt x="856" y="608"/>
                    <a:pt x="751" y="651"/>
                  </a:cubicBezTo>
                  <a:cubicBezTo>
                    <a:pt x="780" y="683"/>
                    <a:pt x="793" y="748"/>
                    <a:pt x="776" y="791"/>
                  </a:cubicBezTo>
                  <a:cubicBezTo>
                    <a:pt x="830" y="761"/>
                    <a:pt x="901" y="717"/>
                    <a:pt x="959" y="684"/>
                  </a:cubicBezTo>
                  <a:close/>
                  <a:moveTo>
                    <a:pt x="448" y="558"/>
                  </a:moveTo>
                  <a:cubicBezTo>
                    <a:pt x="451" y="559"/>
                    <a:pt x="458" y="564"/>
                    <a:pt x="461" y="562"/>
                  </a:cubicBezTo>
                  <a:cubicBezTo>
                    <a:pt x="458" y="562"/>
                    <a:pt x="459" y="559"/>
                    <a:pt x="459" y="555"/>
                  </a:cubicBezTo>
                  <a:cubicBezTo>
                    <a:pt x="453" y="555"/>
                    <a:pt x="450" y="555"/>
                    <a:pt x="448" y="558"/>
                  </a:cubicBezTo>
                  <a:close/>
                  <a:moveTo>
                    <a:pt x="421" y="560"/>
                  </a:moveTo>
                  <a:cubicBezTo>
                    <a:pt x="421" y="561"/>
                    <a:pt x="421" y="563"/>
                    <a:pt x="420" y="563"/>
                  </a:cubicBezTo>
                  <a:cubicBezTo>
                    <a:pt x="421" y="567"/>
                    <a:pt x="422" y="571"/>
                    <a:pt x="425" y="573"/>
                  </a:cubicBezTo>
                  <a:cubicBezTo>
                    <a:pt x="432" y="570"/>
                    <a:pt x="436" y="564"/>
                    <a:pt x="441" y="559"/>
                  </a:cubicBezTo>
                  <a:cubicBezTo>
                    <a:pt x="434" y="562"/>
                    <a:pt x="429" y="561"/>
                    <a:pt x="421" y="560"/>
                  </a:cubicBezTo>
                  <a:close/>
                  <a:moveTo>
                    <a:pt x="1205" y="572"/>
                  </a:moveTo>
                  <a:cubicBezTo>
                    <a:pt x="1188" y="566"/>
                    <a:pt x="1167" y="571"/>
                    <a:pt x="1150" y="569"/>
                  </a:cubicBezTo>
                  <a:cubicBezTo>
                    <a:pt x="1133" y="589"/>
                    <a:pt x="1109" y="599"/>
                    <a:pt x="1086" y="614"/>
                  </a:cubicBezTo>
                  <a:cubicBezTo>
                    <a:pt x="1072" y="624"/>
                    <a:pt x="1058" y="635"/>
                    <a:pt x="1044" y="645"/>
                  </a:cubicBezTo>
                  <a:cubicBezTo>
                    <a:pt x="1015" y="665"/>
                    <a:pt x="984" y="683"/>
                    <a:pt x="953" y="700"/>
                  </a:cubicBezTo>
                  <a:cubicBezTo>
                    <a:pt x="891" y="735"/>
                    <a:pt x="831" y="774"/>
                    <a:pt x="768" y="807"/>
                  </a:cubicBezTo>
                  <a:cubicBezTo>
                    <a:pt x="758" y="807"/>
                    <a:pt x="754" y="812"/>
                    <a:pt x="748" y="812"/>
                  </a:cubicBezTo>
                  <a:cubicBezTo>
                    <a:pt x="745" y="812"/>
                    <a:pt x="745" y="808"/>
                    <a:pt x="744" y="812"/>
                  </a:cubicBezTo>
                  <a:cubicBezTo>
                    <a:pt x="730" y="801"/>
                    <a:pt x="719" y="809"/>
                    <a:pt x="699" y="806"/>
                  </a:cubicBezTo>
                  <a:cubicBezTo>
                    <a:pt x="685" y="804"/>
                    <a:pt x="669" y="798"/>
                    <a:pt x="655" y="796"/>
                  </a:cubicBezTo>
                  <a:cubicBezTo>
                    <a:pt x="638" y="793"/>
                    <a:pt x="621" y="792"/>
                    <a:pt x="603" y="788"/>
                  </a:cubicBezTo>
                  <a:cubicBezTo>
                    <a:pt x="545" y="777"/>
                    <a:pt x="498" y="775"/>
                    <a:pt x="446" y="768"/>
                  </a:cubicBezTo>
                  <a:cubicBezTo>
                    <a:pt x="411" y="764"/>
                    <a:pt x="376" y="757"/>
                    <a:pt x="340" y="753"/>
                  </a:cubicBezTo>
                  <a:cubicBezTo>
                    <a:pt x="269" y="746"/>
                    <a:pt x="198" y="734"/>
                    <a:pt x="127" y="722"/>
                  </a:cubicBezTo>
                  <a:cubicBezTo>
                    <a:pt x="105" y="736"/>
                    <a:pt x="81" y="748"/>
                    <a:pt x="56" y="757"/>
                  </a:cubicBezTo>
                  <a:cubicBezTo>
                    <a:pt x="43" y="762"/>
                    <a:pt x="23" y="764"/>
                    <a:pt x="23" y="780"/>
                  </a:cubicBezTo>
                  <a:cubicBezTo>
                    <a:pt x="86" y="776"/>
                    <a:pt x="159" y="792"/>
                    <a:pt x="226" y="797"/>
                  </a:cubicBezTo>
                  <a:cubicBezTo>
                    <a:pt x="313" y="804"/>
                    <a:pt x="402" y="813"/>
                    <a:pt x="491" y="826"/>
                  </a:cubicBezTo>
                  <a:cubicBezTo>
                    <a:pt x="525" y="830"/>
                    <a:pt x="560" y="835"/>
                    <a:pt x="594" y="837"/>
                  </a:cubicBezTo>
                  <a:cubicBezTo>
                    <a:pt x="634" y="839"/>
                    <a:pt x="671" y="838"/>
                    <a:pt x="708" y="844"/>
                  </a:cubicBezTo>
                  <a:cubicBezTo>
                    <a:pt x="721" y="846"/>
                    <a:pt x="732" y="851"/>
                    <a:pt x="745" y="852"/>
                  </a:cubicBezTo>
                  <a:cubicBezTo>
                    <a:pt x="754" y="853"/>
                    <a:pt x="763" y="849"/>
                    <a:pt x="770" y="854"/>
                  </a:cubicBezTo>
                  <a:cubicBezTo>
                    <a:pt x="779" y="846"/>
                    <a:pt x="790" y="834"/>
                    <a:pt x="802" y="843"/>
                  </a:cubicBezTo>
                  <a:cubicBezTo>
                    <a:pt x="829" y="821"/>
                    <a:pt x="860" y="802"/>
                    <a:pt x="891" y="785"/>
                  </a:cubicBezTo>
                  <a:cubicBezTo>
                    <a:pt x="922" y="767"/>
                    <a:pt x="950" y="745"/>
                    <a:pt x="980" y="726"/>
                  </a:cubicBezTo>
                  <a:cubicBezTo>
                    <a:pt x="1011" y="707"/>
                    <a:pt x="1040" y="687"/>
                    <a:pt x="1070" y="669"/>
                  </a:cubicBezTo>
                  <a:cubicBezTo>
                    <a:pt x="1101" y="650"/>
                    <a:pt x="1127" y="626"/>
                    <a:pt x="1155" y="605"/>
                  </a:cubicBezTo>
                  <a:cubicBezTo>
                    <a:pt x="1166" y="596"/>
                    <a:pt x="1178" y="587"/>
                    <a:pt x="1191" y="585"/>
                  </a:cubicBezTo>
                  <a:cubicBezTo>
                    <a:pt x="1195" y="593"/>
                    <a:pt x="1186" y="597"/>
                    <a:pt x="1181" y="599"/>
                  </a:cubicBezTo>
                  <a:cubicBezTo>
                    <a:pt x="1218" y="633"/>
                    <a:pt x="1214" y="695"/>
                    <a:pt x="1205" y="750"/>
                  </a:cubicBezTo>
                  <a:cubicBezTo>
                    <a:pt x="1247" y="708"/>
                    <a:pt x="1239" y="613"/>
                    <a:pt x="1205" y="572"/>
                  </a:cubicBezTo>
                  <a:close/>
                  <a:moveTo>
                    <a:pt x="373" y="628"/>
                  </a:moveTo>
                  <a:cubicBezTo>
                    <a:pt x="271" y="616"/>
                    <a:pt x="167" y="624"/>
                    <a:pt x="78" y="599"/>
                  </a:cubicBezTo>
                  <a:cubicBezTo>
                    <a:pt x="76" y="599"/>
                    <a:pt x="76" y="600"/>
                    <a:pt x="75" y="600"/>
                  </a:cubicBezTo>
                  <a:cubicBezTo>
                    <a:pt x="76" y="622"/>
                    <a:pt x="107" y="603"/>
                    <a:pt x="119" y="615"/>
                  </a:cubicBezTo>
                  <a:cubicBezTo>
                    <a:pt x="105" y="623"/>
                    <a:pt x="82" y="613"/>
                    <a:pt x="76" y="629"/>
                  </a:cubicBezTo>
                  <a:cubicBezTo>
                    <a:pt x="89" y="629"/>
                    <a:pt x="101" y="633"/>
                    <a:pt x="113" y="636"/>
                  </a:cubicBezTo>
                  <a:cubicBezTo>
                    <a:pt x="125" y="639"/>
                    <a:pt x="139" y="639"/>
                    <a:pt x="147" y="648"/>
                  </a:cubicBezTo>
                  <a:cubicBezTo>
                    <a:pt x="120" y="646"/>
                    <a:pt x="99" y="635"/>
                    <a:pt x="76" y="641"/>
                  </a:cubicBezTo>
                  <a:cubicBezTo>
                    <a:pt x="77" y="647"/>
                    <a:pt x="78" y="648"/>
                    <a:pt x="75" y="653"/>
                  </a:cubicBezTo>
                  <a:cubicBezTo>
                    <a:pt x="111" y="660"/>
                    <a:pt x="142" y="659"/>
                    <a:pt x="179" y="666"/>
                  </a:cubicBezTo>
                  <a:cubicBezTo>
                    <a:pt x="202" y="671"/>
                    <a:pt x="226" y="680"/>
                    <a:pt x="251" y="685"/>
                  </a:cubicBezTo>
                  <a:cubicBezTo>
                    <a:pt x="279" y="691"/>
                    <a:pt x="310" y="690"/>
                    <a:pt x="338" y="701"/>
                  </a:cubicBezTo>
                  <a:cubicBezTo>
                    <a:pt x="253" y="694"/>
                    <a:pt x="154" y="661"/>
                    <a:pt x="70" y="664"/>
                  </a:cubicBezTo>
                  <a:cubicBezTo>
                    <a:pt x="70" y="671"/>
                    <a:pt x="69" y="671"/>
                    <a:pt x="68" y="678"/>
                  </a:cubicBezTo>
                  <a:cubicBezTo>
                    <a:pt x="99" y="680"/>
                    <a:pt x="126" y="690"/>
                    <a:pt x="155" y="696"/>
                  </a:cubicBezTo>
                  <a:cubicBezTo>
                    <a:pt x="237" y="713"/>
                    <a:pt x="318" y="718"/>
                    <a:pt x="399" y="731"/>
                  </a:cubicBezTo>
                  <a:cubicBezTo>
                    <a:pt x="433" y="737"/>
                    <a:pt x="467" y="741"/>
                    <a:pt x="501" y="743"/>
                  </a:cubicBezTo>
                  <a:cubicBezTo>
                    <a:pt x="585" y="751"/>
                    <a:pt x="654" y="760"/>
                    <a:pt x="731" y="773"/>
                  </a:cubicBezTo>
                  <a:cubicBezTo>
                    <a:pt x="726" y="770"/>
                    <a:pt x="726" y="756"/>
                    <a:pt x="724" y="752"/>
                  </a:cubicBezTo>
                  <a:cubicBezTo>
                    <a:pt x="668" y="744"/>
                    <a:pt x="592" y="739"/>
                    <a:pt x="541" y="724"/>
                  </a:cubicBezTo>
                  <a:cubicBezTo>
                    <a:pt x="594" y="732"/>
                    <a:pt x="671" y="739"/>
                    <a:pt x="723" y="741"/>
                  </a:cubicBezTo>
                  <a:cubicBezTo>
                    <a:pt x="723" y="735"/>
                    <a:pt x="726" y="733"/>
                    <a:pt x="724" y="729"/>
                  </a:cubicBezTo>
                  <a:cubicBezTo>
                    <a:pt x="698" y="733"/>
                    <a:pt x="670" y="720"/>
                    <a:pt x="644" y="719"/>
                  </a:cubicBezTo>
                  <a:cubicBezTo>
                    <a:pt x="664" y="711"/>
                    <a:pt x="689" y="722"/>
                    <a:pt x="715" y="721"/>
                  </a:cubicBezTo>
                  <a:cubicBezTo>
                    <a:pt x="713" y="711"/>
                    <a:pt x="718" y="703"/>
                    <a:pt x="725" y="695"/>
                  </a:cubicBezTo>
                  <a:cubicBezTo>
                    <a:pt x="689" y="683"/>
                    <a:pt x="643" y="692"/>
                    <a:pt x="604" y="686"/>
                  </a:cubicBezTo>
                  <a:cubicBezTo>
                    <a:pt x="565" y="680"/>
                    <a:pt x="524" y="668"/>
                    <a:pt x="490" y="660"/>
                  </a:cubicBezTo>
                  <a:cubicBezTo>
                    <a:pt x="542" y="664"/>
                    <a:pt x="586" y="680"/>
                    <a:pt x="642" y="681"/>
                  </a:cubicBezTo>
                  <a:cubicBezTo>
                    <a:pt x="664" y="682"/>
                    <a:pt x="688" y="680"/>
                    <a:pt x="709" y="681"/>
                  </a:cubicBezTo>
                  <a:cubicBezTo>
                    <a:pt x="716" y="682"/>
                    <a:pt x="724" y="687"/>
                    <a:pt x="728" y="678"/>
                  </a:cubicBezTo>
                  <a:cubicBezTo>
                    <a:pt x="729" y="672"/>
                    <a:pt x="722" y="665"/>
                    <a:pt x="720" y="659"/>
                  </a:cubicBezTo>
                  <a:cubicBezTo>
                    <a:pt x="603" y="653"/>
                    <a:pt x="491" y="641"/>
                    <a:pt x="373" y="628"/>
                  </a:cubicBezTo>
                  <a:close/>
                  <a:moveTo>
                    <a:pt x="1187" y="762"/>
                  </a:moveTo>
                  <a:cubicBezTo>
                    <a:pt x="1184" y="755"/>
                    <a:pt x="1192" y="752"/>
                    <a:pt x="1195" y="746"/>
                  </a:cubicBezTo>
                  <a:cubicBezTo>
                    <a:pt x="1199" y="733"/>
                    <a:pt x="1200" y="712"/>
                    <a:pt x="1201" y="694"/>
                  </a:cubicBezTo>
                  <a:cubicBezTo>
                    <a:pt x="1204" y="653"/>
                    <a:pt x="1196" y="620"/>
                    <a:pt x="1171" y="607"/>
                  </a:cubicBezTo>
                  <a:cubicBezTo>
                    <a:pt x="1159" y="613"/>
                    <a:pt x="1149" y="620"/>
                    <a:pt x="1141" y="630"/>
                  </a:cubicBezTo>
                  <a:cubicBezTo>
                    <a:pt x="1168" y="671"/>
                    <a:pt x="1175" y="732"/>
                    <a:pt x="1161" y="782"/>
                  </a:cubicBezTo>
                  <a:cubicBezTo>
                    <a:pt x="1171" y="777"/>
                    <a:pt x="1178" y="768"/>
                    <a:pt x="1187" y="762"/>
                  </a:cubicBezTo>
                  <a:close/>
                  <a:moveTo>
                    <a:pt x="1159" y="726"/>
                  </a:moveTo>
                  <a:cubicBezTo>
                    <a:pt x="1158" y="691"/>
                    <a:pt x="1150" y="657"/>
                    <a:pt x="1132" y="636"/>
                  </a:cubicBezTo>
                  <a:cubicBezTo>
                    <a:pt x="1050" y="695"/>
                    <a:pt x="964" y="750"/>
                    <a:pt x="877" y="805"/>
                  </a:cubicBezTo>
                  <a:cubicBezTo>
                    <a:pt x="900" y="846"/>
                    <a:pt x="913" y="905"/>
                    <a:pt x="908" y="961"/>
                  </a:cubicBezTo>
                  <a:cubicBezTo>
                    <a:pt x="991" y="909"/>
                    <a:pt x="1069" y="850"/>
                    <a:pt x="1149" y="793"/>
                  </a:cubicBezTo>
                  <a:cubicBezTo>
                    <a:pt x="1152" y="774"/>
                    <a:pt x="1159" y="750"/>
                    <a:pt x="1159" y="726"/>
                  </a:cubicBezTo>
                  <a:close/>
                  <a:moveTo>
                    <a:pt x="764" y="752"/>
                  </a:moveTo>
                  <a:cubicBezTo>
                    <a:pt x="764" y="766"/>
                    <a:pt x="754" y="777"/>
                    <a:pt x="754" y="792"/>
                  </a:cubicBezTo>
                  <a:cubicBezTo>
                    <a:pt x="768" y="787"/>
                    <a:pt x="773" y="769"/>
                    <a:pt x="774" y="753"/>
                  </a:cubicBezTo>
                  <a:cubicBezTo>
                    <a:pt x="776" y="723"/>
                    <a:pt x="766" y="691"/>
                    <a:pt x="755" y="670"/>
                  </a:cubicBezTo>
                  <a:cubicBezTo>
                    <a:pt x="749" y="669"/>
                    <a:pt x="748" y="663"/>
                    <a:pt x="744" y="660"/>
                  </a:cubicBezTo>
                  <a:cubicBezTo>
                    <a:pt x="737" y="662"/>
                    <a:pt x="736" y="658"/>
                    <a:pt x="733" y="660"/>
                  </a:cubicBezTo>
                  <a:cubicBezTo>
                    <a:pt x="743" y="689"/>
                    <a:pt x="764" y="720"/>
                    <a:pt x="764" y="752"/>
                  </a:cubicBezTo>
                  <a:close/>
                  <a:moveTo>
                    <a:pt x="710" y="781"/>
                  </a:moveTo>
                  <a:cubicBezTo>
                    <a:pt x="665" y="771"/>
                    <a:pt x="625" y="766"/>
                    <a:pt x="581" y="760"/>
                  </a:cubicBezTo>
                  <a:cubicBezTo>
                    <a:pt x="557" y="756"/>
                    <a:pt x="533" y="755"/>
                    <a:pt x="509" y="753"/>
                  </a:cubicBezTo>
                  <a:cubicBezTo>
                    <a:pt x="459" y="751"/>
                    <a:pt x="408" y="739"/>
                    <a:pt x="353" y="734"/>
                  </a:cubicBezTo>
                  <a:cubicBezTo>
                    <a:pt x="277" y="726"/>
                    <a:pt x="205" y="716"/>
                    <a:pt x="127" y="700"/>
                  </a:cubicBezTo>
                  <a:cubicBezTo>
                    <a:pt x="99" y="694"/>
                    <a:pt x="54" y="677"/>
                    <a:pt x="44" y="697"/>
                  </a:cubicBezTo>
                  <a:cubicBezTo>
                    <a:pt x="141" y="720"/>
                    <a:pt x="251" y="731"/>
                    <a:pt x="360" y="746"/>
                  </a:cubicBezTo>
                  <a:cubicBezTo>
                    <a:pt x="388" y="750"/>
                    <a:pt x="415" y="756"/>
                    <a:pt x="441" y="758"/>
                  </a:cubicBezTo>
                  <a:cubicBezTo>
                    <a:pt x="467" y="761"/>
                    <a:pt x="493" y="762"/>
                    <a:pt x="518" y="765"/>
                  </a:cubicBezTo>
                  <a:cubicBezTo>
                    <a:pt x="558" y="769"/>
                    <a:pt x="599" y="778"/>
                    <a:pt x="638" y="783"/>
                  </a:cubicBezTo>
                  <a:cubicBezTo>
                    <a:pt x="663" y="787"/>
                    <a:pt x="696" y="793"/>
                    <a:pt x="713" y="793"/>
                  </a:cubicBezTo>
                  <a:cubicBezTo>
                    <a:pt x="721" y="794"/>
                    <a:pt x="731" y="795"/>
                    <a:pt x="736" y="791"/>
                  </a:cubicBezTo>
                  <a:cubicBezTo>
                    <a:pt x="732" y="785"/>
                    <a:pt x="720" y="783"/>
                    <a:pt x="710" y="781"/>
                  </a:cubicBezTo>
                  <a:close/>
                  <a:moveTo>
                    <a:pt x="739" y="864"/>
                  </a:moveTo>
                  <a:cubicBezTo>
                    <a:pt x="716" y="864"/>
                    <a:pt x="694" y="853"/>
                    <a:pt x="673" y="851"/>
                  </a:cubicBezTo>
                  <a:cubicBezTo>
                    <a:pt x="636" y="847"/>
                    <a:pt x="579" y="849"/>
                    <a:pt x="532" y="843"/>
                  </a:cubicBezTo>
                  <a:cubicBezTo>
                    <a:pt x="488" y="837"/>
                    <a:pt x="443" y="830"/>
                    <a:pt x="399" y="826"/>
                  </a:cubicBezTo>
                  <a:cubicBezTo>
                    <a:pt x="350" y="821"/>
                    <a:pt x="303" y="813"/>
                    <a:pt x="254" y="809"/>
                  </a:cubicBezTo>
                  <a:cubicBezTo>
                    <a:pt x="233" y="808"/>
                    <a:pt x="213" y="809"/>
                    <a:pt x="192" y="806"/>
                  </a:cubicBezTo>
                  <a:cubicBezTo>
                    <a:pt x="155" y="800"/>
                    <a:pt x="112" y="793"/>
                    <a:pt x="64" y="792"/>
                  </a:cubicBezTo>
                  <a:cubicBezTo>
                    <a:pt x="60" y="798"/>
                    <a:pt x="58" y="799"/>
                    <a:pt x="52" y="801"/>
                  </a:cubicBezTo>
                  <a:cubicBezTo>
                    <a:pt x="53" y="815"/>
                    <a:pt x="68" y="812"/>
                    <a:pt x="79" y="812"/>
                  </a:cubicBezTo>
                  <a:cubicBezTo>
                    <a:pt x="91" y="812"/>
                    <a:pt x="104" y="813"/>
                    <a:pt x="118" y="813"/>
                  </a:cubicBezTo>
                  <a:cubicBezTo>
                    <a:pt x="136" y="814"/>
                    <a:pt x="156" y="812"/>
                    <a:pt x="170" y="821"/>
                  </a:cubicBezTo>
                  <a:cubicBezTo>
                    <a:pt x="135" y="821"/>
                    <a:pt x="95" y="818"/>
                    <a:pt x="68" y="821"/>
                  </a:cubicBezTo>
                  <a:cubicBezTo>
                    <a:pt x="89" y="830"/>
                    <a:pt x="128" y="824"/>
                    <a:pt x="149" y="837"/>
                  </a:cubicBezTo>
                  <a:cubicBezTo>
                    <a:pt x="121" y="839"/>
                    <a:pt x="97" y="832"/>
                    <a:pt x="58" y="832"/>
                  </a:cubicBezTo>
                  <a:cubicBezTo>
                    <a:pt x="54" y="845"/>
                    <a:pt x="56" y="860"/>
                    <a:pt x="63" y="872"/>
                  </a:cubicBezTo>
                  <a:cubicBezTo>
                    <a:pt x="152" y="881"/>
                    <a:pt x="224" y="895"/>
                    <a:pt x="308" y="909"/>
                  </a:cubicBezTo>
                  <a:cubicBezTo>
                    <a:pt x="227" y="903"/>
                    <a:pt x="146" y="884"/>
                    <a:pt x="50" y="882"/>
                  </a:cubicBezTo>
                  <a:cubicBezTo>
                    <a:pt x="35" y="892"/>
                    <a:pt x="56" y="904"/>
                    <a:pt x="50" y="919"/>
                  </a:cubicBezTo>
                  <a:cubicBezTo>
                    <a:pt x="84" y="923"/>
                    <a:pt x="111" y="926"/>
                    <a:pt x="139" y="933"/>
                  </a:cubicBezTo>
                  <a:cubicBezTo>
                    <a:pt x="220" y="952"/>
                    <a:pt x="294" y="968"/>
                    <a:pt x="380" y="973"/>
                  </a:cubicBezTo>
                  <a:cubicBezTo>
                    <a:pt x="489" y="978"/>
                    <a:pt x="596" y="1002"/>
                    <a:pt x="715" y="1010"/>
                  </a:cubicBezTo>
                  <a:cubicBezTo>
                    <a:pt x="724" y="1017"/>
                    <a:pt x="745" y="1015"/>
                    <a:pt x="755" y="1017"/>
                  </a:cubicBezTo>
                  <a:cubicBezTo>
                    <a:pt x="756" y="1009"/>
                    <a:pt x="747" y="1004"/>
                    <a:pt x="748" y="993"/>
                  </a:cubicBezTo>
                  <a:cubicBezTo>
                    <a:pt x="675" y="981"/>
                    <a:pt x="588" y="968"/>
                    <a:pt x="517" y="955"/>
                  </a:cubicBezTo>
                  <a:cubicBezTo>
                    <a:pt x="498" y="952"/>
                    <a:pt x="478" y="951"/>
                    <a:pt x="460" y="943"/>
                  </a:cubicBezTo>
                  <a:cubicBezTo>
                    <a:pt x="567" y="953"/>
                    <a:pt x="656" y="973"/>
                    <a:pt x="750" y="981"/>
                  </a:cubicBezTo>
                  <a:cubicBezTo>
                    <a:pt x="740" y="955"/>
                    <a:pt x="763" y="942"/>
                    <a:pt x="756" y="917"/>
                  </a:cubicBezTo>
                  <a:cubicBezTo>
                    <a:pt x="737" y="918"/>
                    <a:pt x="712" y="916"/>
                    <a:pt x="688" y="914"/>
                  </a:cubicBezTo>
                  <a:cubicBezTo>
                    <a:pt x="666" y="912"/>
                    <a:pt x="646" y="903"/>
                    <a:pt x="628" y="902"/>
                  </a:cubicBezTo>
                  <a:cubicBezTo>
                    <a:pt x="617" y="901"/>
                    <a:pt x="605" y="905"/>
                    <a:pt x="603" y="898"/>
                  </a:cubicBezTo>
                  <a:cubicBezTo>
                    <a:pt x="633" y="892"/>
                    <a:pt x="667" y="906"/>
                    <a:pt x="700" y="907"/>
                  </a:cubicBezTo>
                  <a:cubicBezTo>
                    <a:pt x="722" y="907"/>
                    <a:pt x="741" y="906"/>
                    <a:pt x="759" y="910"/>
                  </a:cubicBezTo>
                  <a:cubicBezTo>
                    <a:pt x="760" y="903"/>
                    <a:pt x="765" y="901"/>
                    <a:pt x="764" y="897"/>
                  </a:cubicBezTo>
                  <a:cubicBezTo>
                    <a:pt x="742" y="893"/>
                    <a:pt x="718" y="892"/>
                    <a:pt x="693" y="890"/>
                  </a:cubicBezTo>
                  <a:cubicBezTo>
                    <a:pt x="669" y="889"/>
                    <a:pt x="644" y="885"/>
                    <a:pt x="618" y="883"/>
                  </a:cubicBezTo>
                  <a:cubicBezTo>
                    <a:pt x="538" y="876"/>
                    <a:pt x="455" y="875"/>
                    <a:pt x="386" y="853"/>
                  </a:cubicBezTo>
                  <a:cubicBezTo>
                    <a:pt x="458" y="859"/>
                    <a:pt x="530" y="867"/>
                    <a:pt x="606" y="873"/>
                  </a:cubicBezTo>
                  <a:cubicBezTo>
                    <a:pt x="661" y="877"/>
                    <a:pt x="712" y="885"/>
                    <a:pt x="763" y="882"/>
                  </a:cubicBezTo>
                  <a:cubicBezTo>
                    <a:pt x="762" y="874"/>
                    <a:pt x="760" y="875"/>
                    <a:pt x="760" y="867"/>
                  </a:cubicBezTo>
                  <a:cubicBezTo>
                    <a:pt x="753" y="863"/>
                    <a:pt x="746" y="864"/>
                    <a:pt x="739" y="864"/>
                  </a:cubicBezTo>
                  <a:close/>
                  <a:moveTo>
                    <a:pt x="896" y="970"/>
                  </a:moveTo>
                  <a:cubicBezTo>
                    <a:pt x="905" y="914"/>
                    <a:pt x="895" y="846"/>
                    <a:pt x="866" y="811"/>
                  </a:cubicBezTo>
                  <a:cubicBezTo>
                    <a:pt x="862" y="814"/>
                    <a:pt x="856" y="817"/>
                    <a:pt x="851" y="819"/>
                  </a:cubicBezTo>
                  <a:cubicBezTo>
                    <a:pt x="864" y="878"/>
                    <a:pt x="883" y="926"/>
                    <a:pt x="866" y="991"/>
                  </a:cubicBezTo>
                  <a:cubicBezTo>
                    <a:pt x="877" y="985"/>
                    <a:pt x="887" y="978"/>
                    <a:pt x="896" y="970"/>
                  </a:cubicBezTo>
                  <a:close/>
                  <a:moveTo>
                    <a:pt x="851" y="1004"/>
                  </a:moveTo>
                  <a:cubicBezTo>
                    <a:pt x="856" y="998"/>
                    <a:pt x="859" y="982"/>
                    <a:pt x="861" y="973"/>
                  </a:cubicBezTo>
                  <a:cubicBezTo>
                    <a:pt x="869" y="925"/>
                    <a:pt x="857" y="863"/>
                    <a:pt x="840" y="827"/>
                  </a:cubicBezTo>
                  <a:cubicBezTo>
                    <a:pt x="824" y="838"/>
                    <a:pt x="807" y="848"/>
                    <a:pt x="792" y="861"/>
                  </a:cubicBezTo>
                  <a:cubicBezTo>
                    <a:pt x="816" y="917"/>
                    <a:pt x="812" y="984"/>
                    <a:pt x="796" y="1039"/>
                  </a:cubicBezTo>
                  <a:cubicBezTo>
                    <a:pt x="810" y="1023"/>
                    <a:pt x="839" y="1019"/>
                    <a:pt x="851" y="1004"/>
                  </a:cubicBezTo>
                  <a:close/>
                  <a:moveTo>
                    <a:pt x="787" y="1030"/>
                  </a:moveTo>
                  <a:cubicBezTo>
                    <a:pt x="807" y="982"/>
                    <a:pt x="804" y="902"/>
                    <a:pt x="781" y="863"/>
                  </a:cubicBezTo>
                  <a:cubicBezTo>
                    <a:pt x="781" y="862"/>
                    <a:pt x="781" y="862"/>
                    <a:pt x="780" y="862"/>
                  </a:cubicBezTo>
                  <a:cubicBezTo>
                    <a:pt x="770" y="867"/>
                    <a:pt x="773" y="878"/>
                    <a:pt x="774" y="889"/>
                  </a:cubicBezTo>
                  <a:cubicBezTo>
                    <a:pt x="775" y="904"/>
                    <a:pt x="774" y="920"/>
                    <a:pt x="775" y="937"/>
                  </a:cubicBezTo>
                  <a:cubicBezTo>
                    <a:pt x="776" y="957"/>
                    <a:pt x="775" y="978"/>
                    <a:pt x="774" y="996"/>
                  </a:cubicBezTo>
                  <a:cubicBezTo>
                    <a:pt x="772" y="1017"/>
                    <a:pt x="763" y="1036"/>
                    <a:pt x="769" y="1050"/>
                  </a:cubicBezTo>
                  <a:cubicBezTo>
                    <a:pt x="780" y="1053"/>
                    <a:pt x="784" y="1038"/>
                    <a:pt x="787" y="1030"/>
                  </a:cubicBezTo>
                  <a:close/>
                  <a:moveTo>
                    <a:pt x="756" y="1032"/>
                  </a:moveTo>
                  <a:cubicBezTo>
                    <a:pt x="747" y="1029"/>
                    <a:pt x="735" y="1028"/>
                    <a:pt x="726" y="1026"/>
                  </a:cubicBezTo>
                  <a:cubicBezTo>
                    <a:pt x="720" y="1025"/>
                    <a:pt x="715" y="1022"/>
                    <a:pt x="709" y="1021"/>
                  </a:cubicBezTo>
                  <a:cubicBezTo>
                    <a:pt x="696" y="1019"/>
                    <a:pt x="677" y="1019"/>
                    <a:pt x="665" y="1019"/>
                  </a:cubicBezTo>
                  <a:cubicBezTo>
                    <a:pt x="621" y="1016"/>
                    <a:pt x="567" y="1004"/>
                    <a:pt x="518" y="1000"/>
                  </a:cubicBezTo>
                  <a:cubicBezTo>
                    <a:pt x="502" y="999"/>
                    <a:pt x="486" y="994"/>
                    <a:pt x="470" y="993"/>
                  </a:cubicBezTo>
                  <a:cubicBezTo>
                    <a:pt x="405" y="986"/>
                    <a:pt x="339" y="984"/>
                    <a:pt x="278" y="975"/>
                  </a:cubicBezTo>
                  <a:cubicBezTo>
                    <a:pt x="230" y="968"/>
                    <a:pt x="180" y="954"/>
                    <a:pt x="135" y="944"/>
                  </a:cubicBezTo>
                  <a:cubicBezTo>
                    <a:pt x="120" y="941"/>
                    <a:pt x="101" y="939"/>
                    <a:pt x="81" y="935"/>
                  </a:cubicBezTo>
                  <a:cubicBezTo>
                    <a:pt x="61" y="932"/>
                    <a:pt x="22" y="920"/>
                    <a:pt x="19" y="943"/>
                  </a:cubicBezTo>
                  <a:cubicBezTo>
                    <a:pt x="153" y="964"/>
                    <a:pt x="288" y="1002"/>
                    <a:pt x="424" y="1016"/>
                  </a:cubicBezTo>
                  <a:cubicBezTo>
                    <a:pt x="442" y="1018"/>
                    <a:pt x="461" y="1020"/>
                    <a:pt x="479" y="1021"/>
                  </a:cubicBezTo>
                  <a:cubicBezTo>
                    <a:pt x="563" y="1026"/>
                    <a:pt x="663" y="1045"/>
                    <a:pt x="751" y="1046"/>
                  </a:cubicBezTo>
                  <a:cubicBezTo>
                    <a:pt x="754" y="1043"/>
                    <a:pt x="757" y="1035"/>
                    <a:pt x="756" y="10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384847" y="1895327"/>
            <a:ext cx="1398857" cy="906900"/>
            <a:chOff x="3821113" y="336551"/>
            <a:chExt cx="1412875" cy="915988"/>
          </a:xfrm>
        </p:grpSpPr>
        <p:sp>
          <p:nvSpPr>
            <p:cNvPr id="99" name="Freeform 159"/>
            <p:cNvSpPr/>
            <p:nvPr/>
          </p:nvSpPr>
          <p:spPr bwMode="auto">
            <a:xfrm>
              <a:off x="4660901" y="419101"/>
              <a:ext cx="104775" cy="127000"/>
            </a:xfrm>
            <a:custGeom>
              <a:avLst/>
              <a:gdLst>
                <a:gd name="T0" fmla="*/ 128 w 136"/>
                <a:gd name="T1" fmla="*/ 4 h 162"/>
                <a:gd name="T2" fmla="*/ 136 w 136"/>
                <a:gd name="T3" fmla="*/ 53 h 162"/>
                <a:gd name="T4" fmla="*/ 96 w 136"/>
                <a:gd name="T5" fmla="*/ 135 h 162"/>
                <a:gd name="T6" fmla="*/ 90 w 136"/>
                <a:gd name="T7" fmla="*/ 129 h 162"/>
                <a:gd name="T8" fmla="*/ 92 w 136"/>
                <a:gd name="T9" fmla="*/ 108 h 162"/>
                <a:gd name="T10" fmla="*/ 0 w 136"/>
                <a:gd name="T11" fmla="*/ 161 h 162"/>
                <a:gd name="T12" fmla="*/ 34 w 136"/>
                <a:gd name="T13" fmla="*/ 148 h 162"/>
                <a:gd name="T14" fmla="*/ 71 w 136"/>
                <a:gd name="T15" fmla="*/ 121 h 162"/>
                <a:gd name="T16" fmla="*/ 90 w 136"/>
                <a:gd name="T17" fmla="*/ 87 h 162"/>
                <a:gd name="T18" fmla="*/ 97 w 136"/>
                <a:gd name="T19" fmla="*/ 88 h 162"/>
                <a:gd name="T20" fmla="*/ 103 w 136"/>
                <a:gd name="T21" fmla="*/ 114 h 162"/>
                <a:gd name="T22" fmla="*/ 123 w 136"/>
                <a:gd name="T23" fmla="*/ 12 h 162"/>
                <a:gd name="T24" fmla="*/ 103 w 136"/>
                <a:gd name="T25" fmla="*/ 43 h 162"/>
                <a:gd name="T26" fmla="*/ 36 w 136"/>
                <a:gd name="T27" fmla="*/ 84 h 162"/>
                <a:gd name="T28" fmla="*/ 103 w 136"/>
                <a:gd name="T29" fmla="*/ 7 h 162"/>
                <a:gd name="T30" fmla="*/ 128 w 136"/>
                <a:gd name="T31" fmla="*/ 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2">
                  <a:moveTo>
                    <a:pt x="128" y="4"/>
                  </a:moveTo>
                  <a:cubicBezTo>
                    <a:pt x="135" y="16"/>
                    <a:pt x="136" y="35"/>
                    <a:pt x="136" y="53"/>
                  </a:cubicBezTo>
                  <a:cubicBezTo>
                    <a:pt x="135" y="88"/>
                    <a:pt x="122" y="122"/>
                    <a:pt x="96" y="135"/>
                  </a:cubicBezTo>
                  <a:cubicBezTo>
                    <a:pt x="94" y="133"/>
                    <a:pt x="91" y="132"/>
                    <a:pt x="90" y="129"/>
                  </a:cubicBezTo>
                  <a:cubicBezTo>
                    <a:pt x="94" y="125"/>
                    <a:pt x="94" y="115"/>
                    <a:pt x="92" y="108"/>
                  </a:cubicBezTo>
                  <a:cubicBezTo>
                    <a:pt x="72" y="135"/>
                    <a:pt x="44" y="162"/>
                    <a:pt x="0" y="161"/>
                  </a:cubicBezTo>
                  <a:cubicBezTo>
                    <a:pt x="10" y="153"/>
                    <a:pt x="23" y="153"/>
                    <a:pt x="34" y="148"/>
                  </a:cubicBezTo>
                  <a:cubicBezTo>
                    <a:pt x="47" y="141"/>
                    <a:pt x="58" y="129"/>
                    <a:pt x="71" y="121"/>
                  </a:cubicBezTo>
                  <a:cubicBezTo>
                    <a:pt x="79" y="112"/>
                    <a:pt x="81" y="96"/>
                    <a:pt x="90" y="87"/>
                  </a:cubicBezTo>
                  <a:cubicBezTo>
                    <a:pt x="94" y="86"/>
                    <a:pt x="94" y="88"/>
                    <a:pt x="97" y="88"/>
                  </a:cubicBezTo>
                  <a:cubicBezTo>
                    <a:pt x="100" y="93"/>
                    <a:pt x="101" y="105"/>
                    <a:pt x="103" y="114"/>
                  </a:cubicBezTo>
                  <a:cubicBezTo>
                    <a:pt x="129" y="95"/>
                    <a:pt x="124" y="46"/>
                    <a:pt x="123" y="12"/>
                  </a:cubicBezTo>
                  <a:cubicBezTo>
                    <a:pt x="114" y="15"/>
                    <a:pt x="112" y="32"/>
                    <a:pt x="103" y="43"/>
                  </a:cubicBezTo>
                  <a:cubicBezTo>
                    <a:pt x="87" y="64"/>
                    <a:pt x="65" y="80"/>
                    <a:pt x="36" y="84"/>
                  </a:cubicBezTo>
                  <a:cubicBezTo>
                    <a:pt x="65" y="65"/>
                    <a:pt x="103" y="50"/>
                    <a:pt x="103" y="7"/>
                  </a:cubicBezTo>
                  <a:cubicBezTo>
                    <a:pt x="113" y="0"/>
                    <a:pt x="125" y="10"/>
                    <a:pt x="12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60"/>
            <p:cNvSpPr/>
            <p:nvPr/>
          </p:nvSpPr>
          <p:spPr bwMode="auto">
            <a:xfrm>
              <a:off x="4814888" y="558801"/>
              <a:ext cx="30163" cy="23813"/>
            </a:xfrm>
            <a:custGeom>
              <a:avLst/>
              <a:gdLst>
                <a:gd name="T0" fmla="*/ 38 w 38"/>
                <a:gd name="T1" fmla="*/ 27 h 32"/>
                <a:gd name="T2" fmla="*/ 4 w 38"/>
                <a:gd name="T3" fmla="*/ 24 h 32"/>
                <a:gd name="T4" fmla="*/ 0 w 38"/>
                <a:gd name="T5" fmla="*/ 21 h 32"/>
                <a:gd name="T6" fmla="*/ 38 w 38"/>
                <a:gd name="T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2">
                  <a:moveTo>
                    <a:pt x="38" y="27"/>
                  </a:moveTo>
                  <a:cubicBezTo>
                    <a:pt x="28" y="32"/>
                    <a:pt x="18" y="16"/>
                    <a:pt x="4" y="24"/>
                  </a:cubicBezTo>
                  <a:cubicBezTo>
                    <a:pt x="4" y="23"/>
                    <a:pt x="2" y="21"/>
                    <a:pt x="0" y="21"/>
                  </a:cubicBezTo>
                  <a:cubicBezTo>
                    <a:pt x="6" y="0"/>
                    <a:pt x="33" y="17"/>
                    <a:pt x="3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61"/>
            <p:cNvSpPr/>
            <p:nvPr/>
          </p:nvSpPr>
          <p:spPr bwMode="auto">
            <a:xfrm>
              <a:off x="4808538" y="590551"/>
              <a:ext cx="36513" cy="63500"/>
            </a:xfrm>
            <a:custGeom>
              <a:avLst/>
              <a:gdLst>
                <a:gd name="T0" fmla="*/ 25 w 47"/>
                <a:gd name="T1" fmla="*/ 0 h 81"/>
                <a:gd name="T2" fmla="*/ 28 w 47"/>
                <a:gd name="T3" fmla="*/ 1 h 81"/>
                <a:gd name="T4" fmla="*/ 35 w 47"/>
                <a:gd name="T5" fmla="*/ 32 h 81"/>
                <a:gd name="T6" fmla="*/ 42 w 47"/>
                <a:gd name="T7" fmla="*/ 70 h 81"/>
                <a:gd name="T8" fmla="*/ 18 w 47"/>
                <a:gd name="T9" fmla="*/ 78 h 81"/>
                <a:gd name="T10" fmla="*/ 16 w 47"/>
                <a:gd name="T11" fmla="*/ 65 h 81"/>
                <a:gd name="T12" fmla="*/ 25 w 47"/>
                <a:gd name="T13" fmla="*/ 66 h 81"/>
                <a:gd name="T14" fmla="*/ 27 w 47"/>
                <a:gd name="T15" fmla="*/ 53 h 81"/>
                <a:gd name="T16" fmla="*/ 27 w 47"/>
                <a:gd name="T17" fmla="*/ 45 h 81"/>
                <a:gd name="T18" fmla="*/ 7 w 47"/>
                <a:gd name="T19" fmla="*/ 56 h 81"/>
                <a:gd name="T20" fmla="*/ 13 w 47"/>
                <a:gd name="T21" fmla="*/ 34 h 81"/>
                <a:gd name="T22" fmla="*/ 6 w 47"/>
                <a:gd name="T23" fmla="*/ 2 h 81"/>
                <a:gd name="T24" fmla="*/ 23 w 47"/>
                <a:gd name="T25" fmla="*/ 27 h 81"/>
                <a:gd name="T26" fmla="*/ 25 w 47"/>
                <a:gd name="T2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81">
                  <a:moveTo>
                    <a:pt x="25" y="0"/>
                  </a:moveTo>
                  <a:cubicBezTo>
                    <a:pt x="26" y="1"/>
                    <a:pt x="27" y="1"/>
                    <a:pt x="28" y="1"/>
                  </a:cubicBezTo>
                  <a:cubicBezTo>
                    <a:pt x="36" y="10"/>
                    <a:pt x="32" y="21"/>
                    <a:pt x="35" y="32"/>
                  </a:cubicBezTo>
                  <a:cubicBezTo>
                    <a:pt x="37" y="44"/>
                    <a:pt x="47" y="55"/>
                    <a:pt x="42" y="70"/>
                  </a:cubicBezTo>
                  <a:cubicBezTo>
                    <a:pt x="35" y="75"/>
                    <a:pt x="30" y="81"/>
                    <a:pt x="18" y="78"/>
                  </a:cubicBezTo>
                  <a:cubicBezTo>
                    <a:pt x="19" y="73"/>
                    <a:pt x="12" y="70"/>
                    <a:pt x="16" y="65"/>
                  </a:cubicBezTo>
                  <a:cubicBezTo>
                    <a:pt x="19" y="62"/>
                    <a:pt x="22" y="65"/>
                    <a:pt x="25" y="66"/>
                  </a:cubicBezTo>
                  <a:cubicBezTo>
                    <a:pt x="27" y="65"/>
                    <a:pt x="36" y="54"/>
                    <a:pt x="27" y="53"/>
                  </a:cubicBezTo>
                  <a:cubicBezTo>
                    <a:pt x="32" y="51"/>
                    <a:pt x="27" y="49"/>
                    <a:pt x="27" y="45"/>
                  </a:cubicBezTo>
                  <a:cubicBezTo>
                    <a:pt x="17" y="45"/>
                    <a:pt x="20" y="58"/>
                    <a:pt x="7" y="56"/>
                  </a:cubicBezTo>
                  <a:cubicBezTo>
                    <a:pt x="0" y="49"/>
                    <a:pt x="7" y="39"/>
                    <a:pt x="13" y="34"/>
                  </a:cubicBezTo>
                  <a:cubicBezTo>
                    <a:pt x="16" y="19"/>
                    <a:pt x="5" y="12"/>
                    <a:pt x="6" y="2"/>
                  </a:cubicBezTo>
                  <a:cubicBezTo>
                    <a:pt x="16" y="6"/>
                    <a:pt x="18" y="18"/>
                    <a:pt x="23" y="27"/>
                  </a:cubicBezTo>
                  <a:cubicBezTo>
                    <a:pt x="29" y="20"/>
                    <a:pt x="21" y="9"/>
                    <a:pt x="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62"/>
            <p:cNvSpPr/>
            <p:nvPr/>
          </p:nvSpPr>
          <p:spPr bwMode="auto">
            <a:xfrm>
              <a:off x="4667251" y="617538"/>
              <a:ext cx="55563" cy="58738"/>
            </a:xfrm>
            <a:custGeom>
              <a:avLst/>
              <a:gdLst>
                <a:gd name="T0" fmla="*/ 41 w 72"/>
                <a:gd name="T1" fmla="*/ 67 h 76"/>
                <a:gd name="T2" fmla="*/ 52 w 72"/>
                <a:gd name="T3" fmla="*/ 56 h 76"/>
                <a:gd name="T4" fmla="*/ 33 w 72"/>
                <a:gd name="T5" fmla="*/ 51 h 76"/>
                <a:gd name="T6" fmla="*/ 19 w 72"/>
                <a:gd name="T7" fmla="*/ 46 h 76"/>
                <a:gd name="T8" fmla="*/ 0 w 72"/>
                <a:gd name="T9" fmla="*/ 11 h 76"/>
                <a:gd name="T10" fmla="*/ 24 w 72"/>
                <a:gd name="T11" fmla="*/ 26 h 76"/>
                <a:gd name="T12" fmla="*/ 19 w 72"/>
                <a:gd name="T13" fmla="*/ 1 h 76"/>
                <a:gd name="T14" fmla="*/ 38 w 72"/>
                <a:gd name="T15" fmla="*/ 27 h 76"/>
                <a:gd name="T16" fmla="*/ 59 w 72"/>
                <a:gd name="T17" fmla="*/ 43 h 76"/>
                <a:gd name="T18" fmla="*/ 41 w 72"/>
                <a:gd name="T19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6">
                  <a:moveTo>
                    <a:pt x="41" y="67"/>
                  </a:moveTo>
                  <a:cubicBezTo>
                    <a:pt x="41" y="60"/>
                    <a:pt x="50" y="61"/>
                    <a:pt x="52" y="56"/>
                  </a:cubicBezTo>
                  <a:cubicBezTo>
                    <a:pt x="49" y="44"/>
                    <a:pt x="38" y="39"/>
                    <a:pt x="33" y="51"/>
                  </a:cubicBezTo>
                  <a:cubicBezTo>
                    <a:pt x="26" y="53"/>
                    <a:pt x="25" y="48"/>
                    <a:pt x="19" y="46"/>
                  </a:cubicBezTo>
                  <a:cubicBezTo>
                    <a:pt x="20" y="28"/>
                    <a:pt x="11" y="19"/>
                    <a:pt x="0" y="11"/>
                  </a:cubicBezTo>
                  <a:cubicBezTo>
                    <a:pt x="10" y="4"/>
                    <a:pt x="19" y="19"/>
                    <a:pt x="24" y="26"/>
                  </a:cubicBezTo>
                  <a:cubicBezTo>
                    <a:pt x="30" y="20"/>
                    <a:pt x="21" y="10"/>
                    <a:pt x="19" y="1"/>
                  </a:cubicBezTo>
                  <a:cubicBezTo>
                    <a:pt x="31" y="0"/>
                    <a:pt x="37" y="14"/>
                    <a:pt x="38" y="27"/>
                  </a:cubicBezTo>
                  <a:cubicBezTo>
                    <a:pt x="45" y="34"/>
                    <a:pt x="50" y="32"/>
                    <a:pt x="59" y="43"/>
                  </a:cubicBezTo>
                  <a:cubicBezTo>
                    <a:pt x="72" y="58"/>
                    <a:pt x="62" y="76"/>
                    <a:pt x="41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63"/>
            <p:cNvSpPr/>
            <p:nvPr/>
          </p:nvSpPr>
          <p:spPr bwMode="auto">
            <a:xfrm>
              <a:off x="4768851" y="666751"/>
              <a:ext cx="34925" cy="31750"/>
            </a:xfrm>
            <a:custGeom>
              <a:avLst/>
              <a:gdLst>
                <a:gd name="T0" fmla="*/ 26 w 44"/>
                <a:gd name="T1" fmla="*/ 0 h 42"/>
                <a:gd name="T2" fmla="*/ 38 w 44"/>
                <a:gd name="T3" fmla="*/ 3 h 42"/>
                <a:gd name="T4" fmla="*/ 0 w 44"/>
                <a:gd name="T5" fmla="*/ 28 h 42"/>
                <a:gd name="T6" fmla="*/ 21 w 44"/>
                <a:gd name="T7" fmla="*/ 20 h 42"/>
                <a:gd name="T8" fmla="*/ 26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26" y="0"/>
                  </a:moveTo>
                  <a:cubicBezTo>
                    <a:pt x="30" y="2"/>
                    <a:pt x="33" y="0"/>
                    <a:pt x="38" y="3"/>
                  </a:cubicBezTo>
                  <a:cubicBezTo>
                    <a:pt x="44" y="19"/>
                    <a:pt x="17" y="42"/>
                    <a:pt x="0" y="28"/>
                  </a:cubicBezTo>
                  <a:cubicBezTo>
                    <a:pt x="2" y="21"/>
                    <a:pt x="15" y="24"/>
                    <a:pt x="21" y="20"/>
                  </a:cubicBezTo>
                  <a:cubicBezTo>
                    <a:pt x="21" y="11"/>
                    <a:pt x="21" y="7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64"/>
            <p:cNvSpPr/>
            <p:nvPr/>
          </p:nvSpPr>
          <p:spPr bwMode="auto">
            <a:xfrm>
              <a:off x="4738688" y="698501"/>
              <a:ext cx="80963" cy="55563"/>
            </a:xfrm>
            <a:custGeom>
              <a:avLst/>
              <a:gdLst>
                <a:gd name="T0" fmla="*/ 103 w 103"/>
                <a:gd name="T1" fmla="*/ 10 h 71"/>
                <a:gd name="T2" fmla="*/ 40 w 103"/>
                <a:gd name="T3" fmla="*/ 41 h 71"/>
                <a:gd name="T4" fmla="*/ 74 w 103"/>
                <a:gd name="T5" fmla="*/ 43 h 71"/>
                <a:gd name="T6" fmla="*/ 77 w 103"/>
                <a:gd name="T7" fmla="*/ 53 h 71"/>
                <a:gd name="T8" fmla="*/ 26 w 103"/>
                <a:gd name="T9" fmla="*/ 39 h 71"/>
                <a:gd name="T10" fmla="*/ 0 w 103"/>
                <a:gd name="T11" fmla="*/ 24 h 71"/>
                <a:gd name="T12" fmla="*/ 47 w 103"/>
                <a:gd name="T13" fmla="*/ 31 h 71"/>
                <a:gd name="T14" fmla="*/ 84 w 103"/>
                <a:gd name="T15" fmla="*/ 18 h 71"/>
                <a:gd name="T16" fmla="*/ 103 w 103"/>
                <a:gd name="T1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71">
                  <a:moveTo>
                    <a:pt x="103" y="10"/>
                  </a:moveTo>
                  <a:cubicBezTo>
                    <a:pt x="93" y="31"/>
                    <a:pt x="68" y="42"/>
                    <a:pt x="40" y="41"/>
                  </a:cubicBezTo>
                  <a:cubicBezTo>
                    <a:pt x="46" y="55"/>
                    <a:pt x="66" y="55"/>
                    <a:pt x="74" y="43"/>
                  </a:cubicBezTo>
                  <a:cubicBezTo>
                    <a:pt x="77" y="43"/>
                    <a:pt x="78" y="48"/>
                    <a:pt x="77" y="53"/>
                  </a:cubicBezTo>
                  <a:cubicBezTo>
                    <a:pt x="61" y="71"/>
                    <a:pt x="31" y="60"/>
                    <a:pt x="26" y="39"/>
                  </a:cubicBezTo>
                  <a:cubicBezTo>
                    <a:pt x="16" y="35"/>
                    <a:pt x="3" y="35"/>
                    <a:pt x="0" y="24"/>
                  </a:cubicBezTo>
                  <a:cubicBezTo>
                    <a:pt x="15" y="26"/>
                    <a:pt x="34" y="32"/>
                    <a:pt x="47" y="31"/>
                  </a:cubicBezTo>
                  <a:cubicBezTo>
                    <a:pt x="61" y="29"/>
                    <a:pt x="75" y="26"/>
                    <a:pt x="84" y="18"/>
                  </a:cubicBezTo>
                  <a:cubicBezTo>
                    <a:pt x="84" y="13"/>
                    <a:pt x="96" y="0"/>
                    <a:pt x="10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65"/>
            <p:cNvSpPr>
              <a:spLocks noEditPoints="1"/>
            </p:cNvSpPr>
            <p:nvPr/>
          </p:nvSpPr>
          <p:spPr bwMode="auto">
            <a:xfrm>
              <a:off x="4014788" y="860426"/>
              <a:ext cx="76200" cy="93663"/>
            </a:xfrm>
            <a:custGeom>
              <a:avLst/>
              <a:gdLst>
                <a:gd name="T0" fmla="*/ 88 w 97"/>
                <a:gd name="T1" fmla="*/ 22 h 120"/>
                <a:gd name="T2" fmla="*/ 67 w 97"/>
                <a:gd name="T3" fmla="*/ 90 h 120"/>
                <a:gd name="T4" fmla="*/ 40 w 97"/>
                <a:gd name="T5" fmla="*/ 7 h 120"/>
                <a:gd name="T6" fmla="*/ 64 w 97"/>
                <a:gd name="T7" fmla="*/ 1 h 120"/>
                <a:gd name="T8" fmla="*/ 88 w 97"/>
                <a:gd name="T9" fmla="*/ 22 h 120"/>
                <a:gd name="T10" fmla="*/ 49 w 97"/>
                <a:gd name="T11" fmla="*/ 12 h 120"/>
                <a:gd name="T12" fmla="*/ 23 w 97"/>
                <a:gd name="T13" fmla="*/ 62 h 120"/>
                <a:gd name="T14" fmla="*/ 53 w 97"/>
                <a:gd name="T15" fmla="*/ 85 h 120"/>
                <a:gd name="T16" fmla="*/ 65 w 97"/>
                <a:gd name="T17" fmla="*/ 14 h 120"/>
                <a:gd name="T18" fmla="*/ 49 w 97"/>
                <a:gd name="T19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20">
                  <a:moveTo>
                    <a:pt x="88" y="22"/>
                  </a:moveTo>
                  <a:cubicBezTo>
                    <a:pt x="97" y="53"/>
                    <a:pt x="79" y="74"/>
                    <a:pt x="67" y="90"/>
                  </a:cubicBezTo>
                  <a:cubicBezTo>
                    <a:pt x="3" y="120"/>
                    <a:pt x="0" y="27"/>
                    <a:pt x="40" y="7"/>
                  </a:cubicBezTo>
                  <a:cubicBezTo>
                    <a:pt x="46" y="4"/>
                    <a:pt x="62" y="0"/>
                    <a:pt x="64" y="1"/>
                  </a:cubicBezTo>
                  <a:cubicBezTo>
                    <a:pt x="74" y="3"/>
                    <a:pt x="76" y="16"/>
                    <a:pt x="88" y="22"/>
                  </a:cubicBezTo>
                  <a:close/>
                  <a:moveTo>
                    <a:pt x="49" y="12"/>
                  </a:moveTo>
                  <a:cubicBezTo>
                    <a:pt x="35" y="19"/>
                    <a:pt x="21" y="44"/>
                    <a:pt x="23" y="62"/>
                  </a:cubicBezTo>
                  <a:cubicBezTo>
                    <a:pt x="25" y="76"/>
                    <a:pt x="39" y="88"/>
                    <a:pt x="53" y="85"/>
                  </a:cubicBezTo>
                  <a:cubicBezTo>
                    <a:pt x="78" y="80"/>
                    <a:pt x="93" y="30"/>
                    <a:pt x="65" y="14"/>
                  </a:cubicBezTo>
                  <a:cubicBezTo>
                    <a:pt x="56" y="16"/>
                    <a:pt x="56" y="14"/>
                    <a:pt x="4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66"/>
            <p:cNvSpPr>
              <a:spLocks noEditPoints="1"/>
            </p:cNvSpPr>
            <p:nvPr/>
          </p:nvSpPr>
          <p:spPr bwMode="auto">
            <a:xfrm>
              <a:off x="4051301" y="941388"/>
              <a:ext cx="41275" cy="42863"/>
            </a:xfrm>
            <a:custGeom>
              <a:avLst/>
              <a:gdLst>
                <a:gd name="T0" fmla="*/ 39 w 54"/>
                <a:gd name="T1" fmla="*/ 0 h 56"/>
                <a:gd name="T2" fmla="*/ 6 w 54"/>
                <a:gd name="T3" fmla="*/ 36 h 56"/>
                <a:gd name="T4" fmla="*/ 39 w 54"/>
                <a:gd name="T5" fmla="*/ 0 h 56"/>
                <a:gd name="T6" fmla="*/ 17 w 54"/>
                <a:gd name="T7" fmla="*/ 33 h 56"/>
                <a:gd name="T8" fmla="*/ 31 w 54"/>
                <a:gd name="T9" fmla="*/ 10 h 56"/>
                <a:gd name="T10" fmla="*/ 17 w 54"/>
                <a:gd name="T11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39" y="0"/>
                  </a:moveTo>
                  <a:cubicBezTo>
                    <a:pt x="54" y="22"/>
                    <a:pt x="25" y="56"/>
                    <a:pt x="6" y="36"/>
                  </a:cubicBezTo>
                  <a:cubicBezTo>
                    <a:pt x="0" y="10"/>
                    <a:pt x="18" y="2"/>
                    <a:pt x="39" y="0"/>
                  </a:cubicBezTo>
                  <a:close/>
                  <a:moveTo>
                    <a:pt x="17" y="33"/>
                  </a:moveTo>
                  <a:cubicBezTo>
                    <a:pt x="29" y="34"/>
                    <a:pt x="35" y="15"/>
                    <a:pt x="31" y="10"/>
                  </a:cubicBezTo>
                  <a:cubicBezTo>
                    <a:pt x="21" y="13"/>
                    <a:pt x="7" y="23"/>
                    <a:pt x="17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67"/>
            <p:cNvSpPr>
              <a:spLocks noEditPoints="1"/>
            </p:cNvSpPr>
            <p:nvPr/>
          </p:nvSpPr>
          <p:spPr bwMode="auto">
            <a:xfrm>
              <a:off x="3821113" y="336551"/>
              <a:ext cx="1412875" cy="915988"/>
            </a:xfrm>
            <a:custGeom>
              <a:avLst/>
              <a:gdLst>
                <a:gd name="T0" fmla="*/ 1275 w 1814"/>
                <a:gd name="T1" fmla="*/ 596 h 1176"/>
                <a:gd name="T2" fmla="*/ 1511 w 1814"/>
                <a:gd name="T3" fmla="*/ 722 h 1176"/>
                <a:gd name="T4" fmla="*/ 1757 w 1814"/>
                <a:gd name="T5" fmla="*/ 1140 h 1176"/>
                <a:gd name="T6" fmla="*/ 647 w 1814"/>
                <a:gd name="T7" fmla="*/ 1151 h 1176"/>
                <a:gd name="T8" fmla="*/ 142 w 1814"/>
                <a:gd name="T9" fmla="*/ 937 h 1176"/>
                <a:gd name="T10" fmla="*/ 308 w 1814"/>
                <a:gd name="T11" fmla="*/ 586 h 1176"/>
                <a:gd name="T12" fmla="*/ 593 w 1814"/>
                <a:gd name="T13" fmla="*/ 819 h 1176"/>
                <a:gd name="T14" fmla="*/ 786 w 1814"/>
                <a:gd name="T15" fmla="*/ 995 h 1176"/>
                <a:gd name="T16" fmla="*/ 966 w 1814"/>
                <a:gd name="T17" fmla="*/ 667 h 1176"/>
                <a:gd name="T18" fmla="*/ 775 w 1814"/>
                <a:gd name="T19" fmla="*/ 492 h 1176"/>
                <a:gd name="T20" fmla="*/ 684 w 1814"/>
                <a:gd name="T21" fmla="*/ 288 h 1176"/>
                <a:gd name="T22" fmla="*/ 1522 w 1814"/>
                <a:gd name="T23" fmla="*/ 264 h 1176"/>
                <a:gd name="T24" fmla="*/ 998 w 1814"/>
                <a:gd name="T25" fmla="*/ 310 h 1176"/>
                <a:gd name="T26" fmla="*/ 1259 w 1814"/>
                <a:gd name="T27" fmla="*/ 179 h 1176"/>
                <a:gd name="T28" fmla="*/ 1372 w 1814"/>
                <a:gd name="T29" fmla="*/ 145 h 1176"/>
                <a:gd name="T30" fmla="*/ 1010 w 1814"/>
                <a:gd name="T31" fmla="*/ 44 h 1176"/>
                <a:gd name="T32" fmla="*/ 820 w 1814"/>
                <a:gd name="T33" fmla="*/ 453 h 1176"/>
                <a:gd name="T34" fmla="*/ 818 w 1814"/>
                <a:gd name="T35" fmla="*/ 376 h 1176"/>
                <a:gd name="T36" fmla="*/ 1159 w 1814"/>
                <a:gd name="T37" fmla="*/ 100 h 1176"/>
                <a:gd name="T38" fmla="*/ 826 w 1814"/>
                <a:gd name="T39" fmla="*/ 371 h 1176"/>
                <a:gd name="T40" fmla="*/ 1420 w 1814"/>
                <a:gd name="T41" fmla="*/ 448 h 1176"/>
                <a:gd name="T42" fmla="*/ 1162 w 1814"/>
                <a:gd name="T43" fmla="*/ 579 h 1176"/>
                <a:gd name="T44" fmla="*/ 1101 w 1814"/>
                <a:gd name="T45" fmla="*/ 340 h 1176"/>
                <a:gd name="T46" fmla="*/ 962 w 1814"/>
                <a:gd name="T47" fmla="*/ 451 h 1176"/>
                <a:gd name="T48" fmla="*/ 1326 w 1814"/>
                <a:gd name="T49" fmla="*/ 514 h 1176"/>
                <a:gd name="T50" fmla="*/ 383 w 1814"/>
                <a:gd name="T51" fmla="*/ 596 h 1176"/>
                <a:gd name="T52" fmla="*/ 1221 w 1814"/>
                <a:gd name="T53" fmla="*/ 613 h 1176"/>
                <a:gd name="T54" fmla="*/ 1117 w 1814"/>
                <a:gd name="T55" fmla="*/ 669 h 1176"/>
                <a:gd name="T56" fmla="*/ 332 w 1814"/>
                <a:gd name="T57" fmla="*/ 619 h 1176"/>
                <a:gd name="T58" fmla="*/ 1128 w 1814"/>
                <a:gd name="T59" fmla="*/ 684 h 1176"/>
                <a:gd name="T60" fmla="*/ 1108 w 1814"/>
                <a:gd name="T61" fmla="*/ 721 h 1176"/>
                <a:gd name="T62" fmla="*/ 1354 w 1814"/>
                <a:gd name="T63" fmla="*/ 654 h 1176"/>
                <a:gd name="T64" fmla="*/ 476 w 1814"/>
                <a:gd name="T65" fmla="*/ 778 h 1176"/>
                <a:gd name="T66" fmla="*/ 1263 w 1814"/>
                <a:gd name="T67" fmla="*/ 792 h 1176"/>
                <a:gd name="T68" fmla="*/ 791 w 1814"/>
                <a:gd name="T69" fmla="*/ 900 h 1176"/>
                <a:gd name="T70" fmla="*/ 978 w 1814"/>
                <a:gd name="T71" fmla="*/ 876 h 1176"/>
                <a:gd name="T72" fmla="*/ 1405 w 1814"/>
                <a:gd name="T73" fmla="*/ 748 h 1176"/>
                <a:gd name="T74" fmla="*/ 1320 w 1814"/>
                <a:gd name="T75" fmla="*/ 785 h 1176"/>
                <a:gd name="T76" fmla="*/ 1337 w 1814"/>
                <a:gd name="T77" fmla="*/ 798 h 1176"/>
                <a:gd name="T78" fmla="*/ 1488 w 1814"/>
                <a:gd name="T79" fmla="*/ 812 h 1176"/>
                <a:gd name="T80" fmla="*/ 1499 w 1814"/>
                <a:gd name="T81" fmla="*/ 822 h 1176"/>
                <a:gd name="T82" fmla="*/ 1471 w 1814"/>
                <a:gd name="T83" fmla="*/ 932 h 1176"/>
                <a:gd name="T84" fmla="*/ 1084 w 1814"/>
                <a:gd name="T85" fmla="*/ 782 h 1176"/>
                <a:gd name="T86" fmla="*/ 1147 w 1814"/>
                <a:gd name="T87" fmla="*/ 986 h 1176"/>
                <a:gd name="T88" fmla="*/ 1223 w 1814"/>
                <a:gd name="T89" fmla="*/ 816 h 1176"/>
                <a:gd name="T90" fmla="*/ 441 w 1814"/>
                <a:gd name="T91" fmla="*/ 932 h 1176"/>
                <a:gd name="T92" fmla="*/ 603 w 1814"/>
                <a:gd name="T93" fmla="*/ 834 h 1176"/>
                <a:gd name="T94" fmla="*/ 201 w 1814"/>
                <a:gd name="T95" fmla="*/ 924 h 1176"/>
                <a:gd name="T96" fmla="*/ 460 w 1814"/>
                <a:gd name="T97" fmla="*/ 874 h 1176"/>
                <a:gd name="T98" fmla="*/ 622 w 1814"/>
                <a:gd name="T99" fmla="*/ 899 h 1176"/>
                <a:gd name="T100" fmla="*/ 1542 w 1814"/>
                <a:gd name="T101" fmla="*/ 935 h 1176"/>
                <a:gd name="T102" fmla="*/ 1027 w 1814"/>
                <a:gd name="T103" fmla="*/ 910 h 1176"/>
                <a:gd name="T104" fmla="*/ 1130 w 1814"/>
                <a:gd name="T105" fmla="*/ 998 h 1176"/>
                <a:gd name="T106" fmla="*/ 1479 w 1814"/>
                <a:gd name="T107" fmla="*/ 1025 h 1176"/>
                <a:gd name="T108" fmla="*/ 970 w 1814"/>
                <a:gd name="T109" fmla="*/ 1020 h 1176"/>
                <a:gd name="T110" fmla="*/ 479 w 1814"/>
                <a:gd name="T111" fmla="*/ 952 h 1176"/>
                <a:gd name="T112" fmla="*/ 425 w 1814"/>
                <a:gd name="T113" fmla="*/ 1019 h 1176"/>
                <a:gd name="T114" fmla="*/ 441 w 1814"/>
                <a:gd name="T115" fmla="*/ 1122 h 1176"/>
                <a:gd name="T116" fmla="*/ 1696 w 1814"/>
                <a:gd name="T117" fmla="*/ 1131 h 1176"/>
                <a:gd name="T118" fmla="*/ 1251 w 1814"/>
                <a:gd name="T119" fmla="*/ 1138 h 1176"/>
                <a:gd name="T120" fmla="*/ 550 w 1814"/>
                <a:gd name="T121" fmla="*/ 1104 h 1176"/>
                <a:gd name="T122" fmla="*/ 409 w 1814"/>
                <a:gd name="T123" fmla="*/ 1089 h 1176"/>
                <a:gd name="T124" fmla="*/ 1005 w 1814"/>
                <a:gd name="T125" fmla="*/ 104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4" h="1176">
                  <a:moveTo>
                    <a:pt x="1444" y="374"/>
                  </a:moveTo>
                  <a:cubicBezTo>
                    <a:pt x="1454" y="380"/>
                    <a:pt x="1469" y="389"/>
                    <a:pt x="1483" y="386"/>
                  </a:cubicBezTo>
                  <a:cubicBezTo>
                    <a:pt x="1492" y="384"/>
                    <a:pt x="1499" y="372"/>
                    <a:pt x="1509" y="378"/>
                  </a:cubicBezTo>
                  <a:cubicBezTo>
                    <a:pt x="1509" y="380"/>
                    <a:pt x="1509" y="382"/>
                    <a:pt x="1511" y="382"/>
                  </a:cubicBezTo>
                  <a:cubicBezTo>
                    <a:pt x="1501" y="399"/>
                    <a:pt x="1486" y="424"/>
                    <a:pt x="1469" y="437"/>
                  </a:cubicBezTo>
                  <a:cubicBezTo>
                    <a:pt x="1461" y="443"/>
                    <a:pt x="1449" y="444"/>
                    <a:pt x="1436" y="448"/>
                  </a:cubicBezTo>
                  <a:cubicBezTo>
                    <a:pt x="1426" y="473"/>
                    <a:pt x="1392" y="497"/>
                    <a:pt x="1357" y="488"/>
                  </a:cubicBezTo>
                  <a:cubicBezTo>
                    <a:pt x="1356" y="496"/>
                    <a:pt x="1376" y="495"/>
                    <a:pt x="1375" y="507"/>
                  </a:cubicBezTo>
                  <a:cubicBezTo>
                    <a:pt x="1358" y="515"/>
                    <a:pt x="1336" y="523"/>
                    <a:pt x="1315" y="525"/>
                  </a:cubicBezTo>
                  <a:cubicBezTo>
                    <a:pt x="1298" y="547"/>
                    <a:pt x="1277" y="565"/>
                    <a:pt x="1258" y="585"/>
                  </a:cubicBezTo>
                  <a:cubicBezTo>
                    <a:pt x="1255" y="586"/>
                    <a:pt x="1253" y="587"/>
                    <a:pt x="1249" y="586"/>
                  </a:cubicBezTo>
                  <a:cubicBezTo>
                    <a:pt x="1257" y="593"/>
                    <a:pt x="1264" y="595"/>
                    <a:pt x="1275" y="596"/>
                  </a:cubicBezTo>
                  <a:cubicBezTo>
                    <a:pt x="1275" y="600"/>
                    <a:pt x="1278" y="602"/>
                    <a:pt x="1277" y="606"/>
                  </a:cubicBezTo>
                  <a:cubicBezTo>
                    <a:pt x="1294" y="607"/>
                    <a:pt x="1327" y="607"/>
                    <a:pt x="1344" y="620"/>
                  </a:cubicBezTo>
                  <a:cubicBezTo>
                    <a:pt x="1351" y="619"/>
                    <a:pt x="1357" y="625"/>
                    <a:pt x="1362" y="623"/>
                  </a:cubicBezTo>
                  <a:cubicBezTo>
                    <a:pt x="1368" y="627"/>
                    <a:pt x="1373" y="633"/>
                    <a:pt x="1376" y="640"/>
                  </a:cubicBezTo>
                  <a:cubicBezTo>
                    <a:pt x="1386" y="636"/>
                    <a:pt x="1395" y="627"/>
                    <a:pt x="1406" y="629"/>
                  </a:cubicBezTo>
                  <a:cubicBezTo>
                    <a:pt x="1406" y="643"/>
                    <a:pt x="1413" y="654"/>
                    <a:pt x="1417" y="669"/>
                  </a:cubicBezTo>
                  <a:cubicBezTo>
                    <a:pt x="1432" y="669"/>
                    <a:pt x="1441" y="665"/>
                    <a:pt x="1453" y="669"/>
                  </a:cubicBezTo>
                  <a:cubicBezTo>
                    <a:pt x="1455" y="675"/>
                    <a:pt x="1455" y="679"/>
                    <a:pt x="1456" y="685"/>
                  </a:cubicBezTo>
                  <a:cubicBezTo>
                    <a:pt x="1457" y="690"/>
                    <a:pt x="1463" y="689"/>
                    <a:pt x="1464" y="694"/>
                  </a:cubicBezTo>
                  <a:cubicBezTo>
                    <a:pt x="1465" y="701"/>
                    <a:pt x="1466" y="705"/>
                    <a:pt x="1462" y="709"/>
                  </a:cubicBezTo>
                  <a:cubicBezTo>
                    <a:pt x="1465" y="713"/>
                    <a:pt x="1470" y="715"/>
                    <a:pt x="1469" y="722"/>
                  </a:cubicBezTo>
                  <a:cubicBezTo>
                    <a:pt x="1480" y="715"/>
                    <a:pt x="1503" y="709"/>
                    <a:pt x="1511" y="722"/>
                  </a:cubicBezTo>
                  <a:cubicBezTo>
                    <a:pt x="1510" y="732"/>
                    <a:pt x="1507" y="743"/>
                    <a:pt x="1506" y="747"/>
                  </a:cubicBezTo>
                  <a:cubicBezTo>
                    <a:pt x="1515" y="743"/>
                    <a:pt x="1531" y="746"/>
                    <a:pt x="1538" y="755"/>
                  </a:cubicBezTo>
                  <a:cubicBezTo>
                    <a:pt x="1534" y="774"/>
                    <a:pt x="1536" y="781"/>
                    <a:pt x="1533" y="804"/>
                  </a:cubicBezTo>
                  <a:cubicBezTo>
                    <a:pt x="1548" y="851"/>
                    <a:pt x="1590" y="895"/>
                    <a:pt x="1592" y="953"/>
                  </a:cubicBezTo>
                  <a:cubicBezTo>
                    <a:pt x="1592" y="958"/>
                    <a:pt x="1593" y="964"/>
                    <a:pt x="1593" y="970"/>
                  </a:cubicBezTo>
                  <a:cubicBezTo>
                    <a:pt x="1593" y="996"/>
                    <a:pt x="1572" y="1015"/>
                    <a:pt x="1550" y="1026"/>
                  </a:cubicBezTo>
                  <a:cubicBezTo>
                    <a:pt x="1601" y="1031"/>
                    <a:pt x="1671" y="1037"/>
                    <a:pt x="1725" y="1036"/>
                  </a:cubicBezTo>
                  <a:cubicBezTo>
                    <a:pt x="1749" y="1036"/>
                    <a:pt x="1783" y="1040"/>
                    <a:pt x="1798" y="1054"/>
                  </a:cubicBezTo>
                  <a:cubicBezTo>
                    <a:pt x="1808" y="1062"/>
                    <a:pt x="1814" y="1091"/>
                    <a:pt x="1811" y="1111"/>
                  </a:cubicBezTo>
                  <a:cubicBezTo>
                    <a:pt x="1811" y="1112"/>
                    <a:pt x="1809" y="1114"/>
                    <a:pt x="1807" y="1117"/>
                  </a:cubicBezTo>
                  <a:cubicBezTo>
                    <a:pt x="1806" y="1120"/>
                    <a:pt x="1808" y="1122"/>
                    <a:pt x="1807" y="1124"/>
                  </a:cubicBezTo>
                  <a:cubicBezTo>
                    <a:pt x="1799" y="1138"/>
                    <a:pt x="1775" y="1133"/>
                    <a:pt x="1757" y="1140"/>
                  </a:cubicBezTo>
                  <a:cubicBezTo>
                    <a:pt x="1741" y="1138"/>
                    <a:pt x="1714" y="1139"/>
                    <a:pt x="1691" y="1138"/>
                  </a:cubicBezTo>
                  <a:cubicBezTo>
                    <a:pt x="1648" y="1138"/>
                    <a:pt x="1606" y="1155"/>
                    <a:pt x="1568" y="1156"/>
                  </a:cubicBezTo>
                  <a:cubicBezTo>
                    <a:pt x="1541" y="1157"/>
                    <a:pt x="1521" y="1154"/>
                    <a:pt x="1494" y="1158"/>
                  </a:cubicBezTo>
                  <a:cubicBezTo>
                    <a:pt x="1460" y="1164"/>
                    <a:pt x="1426" y="1160"/>
                    <a:pt x="1390" y="1162"/>
                  </a:cubicBezTo>
                  <a:cubicBezTo>
                    <a:pt x="1355" y="1164"/>
                    <a:pt x="1321" y="1169"/>
                    <a:pt x="1276" y="1167"/>
                  </a:cubicBezTo>
                  <a:cubicBezTo>
                    <a:pt x="1282" y="1171"/>
                    <a:pt x="1293" y="1169"/>
                    <a:pt x="1300" y="1172"/>
                  </a:cubicBezTo>
                  <a:cubicBezTo>
                    <a:pt x="1275" y="1173"/>
                    <a:pt x="1245" y="1176"/>
                    <a:pt x="1223" y="1170"/>
                  </a:cubicBezTo>
                  <a:cubicBezTo>
                    <a:pt x="1187" y="1170"/>
                    <a:pt x="1141" y="1169"/>
                    <a:pt x="1107" y="1166"/>
                  </a:cubicBezTo>
                  <a:cubicBezTo>
                    <a:pt x="1087" y="1164"/>
                    <a:pt x="1066" y="1167"/>
                    <a:pt x="1046" y="1163"/>
                  </a:cubicBezTo>
                  <a:cubicBezTo>
                    <a:pt x="1037" y="1162"/>
                    <a:pt x="1019" y="1159"/>
                    <a:pt x="1007" y="1158"/>
                  </a:cubicBezTo>
                  <a:cubicBezTo>
                    <a:pt x="946" y="1156"/>
                    <a:pt x="891" y="1156"/>
                    <a:pt x="831" y="1155"/>
                  </a:cubicBezTo>
                  <a:cubicBezTo>
                    <a:pt x="772" y="1153"/>
                    <a:pt x="707" y="1157"/>
                    <a:pt x="647" y="1151"/>
                  </a:cubicBezTo>
                  <a:cubicBezTo>
                    <a:pt x="616" y="1148"/>
                    <a:pt x="585" y="1145"/>
                    <a:pt x="558" y="1143"/>
                  </a:cubicBezTo>
                  <a:cubicBezTo>
                    <a:pt x="524" y="1142"/>
                    <a:pt x="493" y="1136"/>
                    <a:pt x="456" y="1132"/>
                  </a:cubicBezTo>
                  <a:cubicBezTo>
                    <a:pt x="430" y="1130"/>
                    <a:pt x="403" y="1130"/>
                    <a:pt x="376" y="1129"/>
                  </a:cubicBezTo>
                  <a:cubicBezTo>
                    <a:pt x="309" y="1125"/>
                    <a:pt x="249" y="1127"/>
                    <a:pt x="189" y="1122"/>
                  </a:cubicBezTo>
                  <a:cubicBezTo>
                    <a:pt x="125" y="1117"/>
                    <a:pt x="59" y="1111"/>
                    <a:pt x="7" y="1077"/>
                  </a:cubicBezTo>
                  <a:cubicBezTo>
                    <a:pt x="7" y="1067"/>
                    <a:pt x="0" y="1059"/>
                    <a:pt x="1" y="1049"/>
                  </a:cubicBezTo>
                  <a:cubicBezTo>
                    <a:pt x="3" y="1031"/>
                    <a:pt x="26" y="1023"/>
                    <a:pt x="29" y="1006"/>
                  </a:cubicBezTo>
                  <a:cubicBezTo>
                    <a:pt x="41" y="999"/>
                    <a:pt x="54" y="1001"/>
                    <a:pt x="69" y="1003"/>
                  </a:cubicBezTo>
                  <a:cubicBezTo>
                    <a:pt x="88" y="1004"/>
                    <a:pt x="107" y="998"/>
                    <a:pt x="125" y="1000"/>
                  </a:cubicBezTo>
                  <a:cubicBezTo>
                    <a:pt x="126" y="993"/>
                    <a:pt x="121" y="985"/>
                    <a:pt x="122" y="975"/>
                  </a:cubicBezTo>
                  <a:cubicBezTo>
                    <a:pt x="124" y="963"/>
                    <a:pt x="133" y="956"/>
                    <a:pt x="133" y="947"/>
                  </a:cubicBezTo>
                  <a:cubicBezTo>
                    <a:pt x="139" y="943"/>
                    <a:pt x="141" y="943"/>
                    <a:pt x="142" y="937"/>
                  </a:cubicBezTo>
                  <a:cubicBezTo>
                    <a:pt x="146" y="936"/>
                    <a:pt x="145" y="933"/>
                    <a:pt x="150" y="935"/>
                  </a:cubicBezTo>
                  <a:cubicBezTo>
                    <a:pt x="154" y="930"/>
                    <a:pt x="159" y="924"/>
                    <a:pt x="162" y="917"/>
                  </a:cubicBezTo>
                  <a:cubicBezTo>
                    <a:pt x="172" y="914"/>
                    <a:pt x="174" y="917"/>
                    <a:pt x="184" y="918"/>
                  </a:cubicBezTo>
                  <a:cubicBezTo>
                    <a:pt x="181" y="891"/>
                    <a:pt x="190" y="857"/>
                    <a:pt x="202" y="842"/>
                  </a:cubicBezTo>
                  <a:cubicBezTo>
                    <a:pt x="206" y="840"/>
                    <a:pt x="209" y="838"/>
                    <a:pt x="213" y="836"/>
                  </a:cubicBezTo>
                  <a:cubicBezTo>
                    <a:pt x="243" y="837"/>
                    <a:pt x="259" y="839"/>
                    <a:pt x="283" y="832"/>
                  </a:cubicBezTo>
                  <a:cubicBezTo>
                    <a:pt x="253" y="811"/>
                    <a:pt x="223" y="767"/>
                    <a:pt x="217" y="723"/>
                  </a:cubicBezTo>
                  <a:cubicBezTo>
                    <a:pt x="215" y="712"/>
                    <a:pt x="215" y="698"/>
                    <a:pt x="218" y="690"/>
                  </a:cubicBezTo>
                  <a:cubicBezTo>
                    <a:pt x="224" y="673"/>
                    <a:pt x="259" y="656"/>
                    <a:pt x="288" y="652"/>
                  </a:cubicBezTo>
                  <a:cubicBezTo>
                    <a:pt x="307" y="650"/>
                    <a:pt x="333" y="651"/>
                    <a:pt x="345" y="660"/>
                  </a:cubicBezTo>
                  <a:cubicBezTo>
                    <a:pt x="330" y="637"/>
                    <a:pt x="307" y="622"/>
                    <a:pt x="288" y="604"/>
                  </a:cubicBezTo>
                  <a:cubicBezTo>
                    <a:pt x="295" y="595"/>
                    <a:pt x="296" y="582"/>
                    <a:pt x="308" y="586"/>
                  </a:cubicBezTo>
                  <a:cubicBezTo>
                    <a:pt x="320" y="591"/>
                    <a:pt x="341" y="616"/>
                    <a:pt x="346" y="625"/>
                  </a:cubicBezTo>
                  <a:cubicBezTo>
                    <a:pt x="333" y="570"/>
                    <a:pt x="378" y="542"/>
                    <a:pt x="404" y="508"/>
                  </a:cubicBezTo>
                  <a:cubicBezTo>
                    <a:pt x="407" y="510"/>
                    <a:pt x="412" y="510"/>
                    <a:pt x="415" y="512"/>
                  </a:cubicBezTo>
                  <a:cubicBezTo>
                    <a:pt x="413" y="535"/>
                    <a:pt x="430" y="554"/>
                    <a:pt x="426" y="583"/>
                  </a:cubicBezTo>
                  <a:cubicBezTo>
                    <a:pt x="423" y="608"/>
                    <a:pt x="402" y="613"/>
                    <a:pt x="388" y="629"/>
                  </a:cubicBezTo>
                  <a:cubicBezTo>
                    <a:pt x="405" y="624"/>
                    <a:pt x="420" y="618"/>
                    <a:pt x="436" y="623"/>
                  </a:cubicBezTo>
                  <a:cubicBezTo>
                    <a:pt x="460" y="630"/>
                    <a:pt x="474" y="653"/>
                    <a:pt x="489" y="669"/>
                  </a:cubicBezTo>
                  <a:cubicBezTo>
                    <a:pt x="493" y="686"/>
                    <a:pt x="500" y="703"/>
                    <a:pt x="500" y="721"/>
                  </a:cubicBezTo>
                  <a:cubicBezTo>
                    <a:pt x="500" y="758"/>
                    <a:pt x="480" y="792"/>
                    <a:pt x="465" y="817"/>
                  </a:cubicBezTo>
                  <a:cubicBezTo>
                    <a:pt x="468" y="818"/>
                    <a:pt x="478" y="820"/>
                    <a:pt x="484" y="823"/>
                  </a:cubicBezTo>
                  <a:cubicBezTo>
                    <a:pt x="512" y="820"/>
                    <a:pt x="543" y="812"/>
                    <a:pt x="580" y="816"/>
                  </a:cubicBezTo>
                  <a:cubicBezTo>
                    <a:pt x="585" y="816"/>
                    <a:pt x="589" y="819"/>
                    <a:pt x="593" y="819"/>
                  </a:cubicBezTo>
                  <a:cubicBezTo>
                    <a:pt x="600" y="820"/>
                    <a:pt x="607" y="818"/>
                    <a:pt x="612" y="819"/>
                  </a:cubicBezTo>
                  <a:cubicBezTo>
                    <a:pt x="615" y="821"/>
                    <a:pt x="616" y="825"/>
                    <a:pt x="619" y="827"/>
                  </a:cubicBezTo>
                  <a:cubicBezTo>
                    <a:pt x="622" y="829"/>
                    <a:pt x="626" y="828"/>
                    <a:pt x="628" y="829"/>
                  </a:cubicBezTo>
                  <a:cubicBezTo>
                    <a:pt x="636" y="835"/>
                    <a:pt x="641" y="845"/>
                    <a:pt x="652" y="847"/>
                  </a:cubicBezTo>
                  <a:cubicBezTo>
                    <a:pt x="655" y="857"/>
                    <a:pt x="669" y="855"/>
                    <a:pt x="667" y="867"/>
                  </a:cubicBezTo>
                  <a:cubicBezTo>
                    <a:pt x="665" y="876"/>
                    <a:pt x="648" y="877"/>
                    <a:pt x="639" y="876"/>
                  </a:cubicBezTo>
                  <a:cubicBezTo>
                    <a:pt x="640" y="882"/>
                    <a:pt x="645" y="887"/>
                    <a:pt x="642" y="890"/>
                  </a:cubicBezTo>
                  <a:cubicBezTo>
                    <a:pt x="646" y="913"/>
                    <a:pt x="692" y="920"/>
                    <a:pt x="669" y="947"/>
                  </a:cubicBezTo>
                  <a:cubicBezTo>
                    <a:pt x="652" y="948"/>
                    <a:pt x="643" y="948"/>
                    <a:pt x="624" y="950"/>
                  </a:cubicBezTo>
                  <a:cubicBezTo>
                    <a:pt x="641" y="964"/>
                    <a:pt x="646" y="988"/>
                    <a:pt x="641" y="1013"/>
                  </a:cubicBezTo>
                  <a:cubicBezTo>
                    <a:pt x="696" y="1020"/>
                    <a:pt x="760" y="1023"/>
                    <a:pt x="826" y="1030"/>
                  </a:cubicBezTo>
                  <a:cubicBezTo>
                    <a:pt x="811" y="1020"/>
                    <a:pt x="796" y="1010"/>
                    <a:pt x="786" y="995"/>
                  </a:cubicBezTo>
                  <a:cubicBezTo>
                    <a:pt x="780" y="978"/>
                    <a:pt x="772" y="960"/>
                    <a:pt x="774" y="944"/>
                  </a:cubicBezTo>
                  <a:cubicBezTo>
                    <a:pt x="775" y="938"/>
                    <a:pt x="778" y="935"/>
                    <a:pt x="779" y="928"/>
                  </a:cubicBezTo>
                  <a:cubicBezTo>
                    <a:pt x="780" y="912"/>
                    <a:pt x="778" y="902"/>
                    <a:pt x="785" y="888"/>
                  </a:cubicBezTo>
                  <a:cubicBezTo>
                    <a:pt x="787" y="884"/>
                    <a:pt x="788" y="879"/>
                    <a:pt x="790" y="876"/>
                  </a:cubicBezTo>
                  <a:cubicBezTo>
                    <a:pt x="794" y="869"/>
                    <a:pt x="801" y="865"/>
                    <a:pt x="805" y="859"/>
                  </a:cubicBezTo>
                  <a:cubicBezTo>
                    <a:pt x="807" y="856"/>
                    <a:pt x="807" y="851"/>
                    <a:pt x="809" y="849"/>
                  </a:cubicBezTo>
                  <a:cubicBezTo>
                    <a:pt x="813" y="845"/>
                    <a:pt x="819" y="838"/>
                    <a:pt x="820" y="829"/>
                  </a:cubicBezTo>
                  <a:cubicBezTo>
                    <a:pt x="836" y="809"/>
                    <a:pt x="853" y="777"/>
                    <a:pt x="872" y="753"/>
                  </a:cubicBezTo>
                  <a:cubicBezTo>
                    <a:pt x="878" y="746"/>
                    <a:pt x="887" y="741"/>
                    <a:pt x="894" y="733"/>
                  </a:cubicBezTo>
                  <a:cubicBezTo>
                    <a:pt x="909" y="715"/>
                    <a:pt x="920" y="691"/>
                    <a:pt x="936" y="679"/>
                  </a:cubicBezTo>
                  <a:cubicBezTo>
                    <a:pt x="940" y="675"/>
                    <a:pt x="947" y="673"/>
                    <a:pt x="951" y="670"/>
                  </a:cubicBezTo>
                  <a:cubicBezTo>
                    <a:pt x="955" y="668"/>
                    <a:pt x="961" y="667"/>
                    <a:pt x="966" y="667"/>
                  </a:cubicBezTo>
                  <a:cubicBezTo>
                    <a:pt x="988" y="644"/>
                    <a:pt x="1034" y="636"/>
                    <a:pt x="1059" y="609"/>
                  </a:cubicBezTo>
                  <a:cubicBezTo>
                    <a:pt x="1064" y="608"/>
                    <a:pt x="1064" y="611"/>
                    <a:pt x="1068" y="610"/>
                  </a:cubicBezTo>
                  <a:cubicBezTo>
                    <a:pt x="1070" y="597"/>
                    <a:pt x="1074" y="588"/>
                    <a:pt x="1083" y="580"/>
                  </a:cubicBezTo>
                  <a:cubicBezTo>
                    <a:pt x="1078" y="578"/>
                    <a:pt x="1072" y="573"/>
                    <a:pt x="1067" y="578"/>
                  </a:cubicBezTo>
                  <a:cubicBezTo>
                    <a:pt x="1046" y="572"/>
                    <a:pt x="1030" y="562"/>
                    <a:pt x="1014" y="550"/>
                  </a:cubicBezTo>
                  <a:cubicBezTo>
                    <a:pt x="984" y="573"/>
                    <a:pt x="946" y="548"/>
                    <a:pt x="911" y="556"/>
                  </a:cubicBezTo>
                  <a:cubicBezTo>
                    <a:pt x="910" y="554"/>
                    <a:pt x="909" y="552"/>
                    <a:pt x="905" y="553"/>
                  </a:cubicBezTo>
                  <a:cubicBezTo>
                    <a:pt x="903" y="547"/>
                    <a:pt x="902" y="545"/>
                    <a:pt x="906" y="542"/>
                  </a:cubicBezTo>
                  <a:cubicBezTo>
                    <a:pt x="891" y="542"/>
                    <a:pt x="865" y="548"/>
                    <a:pt x="849" y="534"/>
                  </a:cubicBezTo>
                  <a:cubicBezTo>
                    <a:pt x="847" y="524"/>
                    <a:pt x="867" y="526"/>
                    <a:pt x="871" y="517"/>
                  </a:cubicBezTo>
                  <a:cubicBezTo>
                    <a:pt x="839" y="519"/>
                    <a:pt x="804" y="512"/>
                    <a:pt x="784" y="493"/>
                  </a:cubicBezTo>
                  <a:cubicBezTo>
                    <a:pt x="780" y="494"/>
                    <a:pt x="779" y="491"/>
                    <a:pt x="775" y="492"/>
                  </a:cubicBezTo>
                  <a:cubicBezTo>
                    <a:pt x="768" y="485"/>
                    <a:pt x="760" y="479"/>
                    <a:pt x="754" y="470"/>
                  </a:cubicBezTo>
                  <a:cubicBezTo>
                    <a:pt x="747" y="466"/>
                    <a:pt x="738" y="464"/>
                    <a:pt x="735" y="454"/>
                  </a:cubicBezTo>
                  <a:cubicBezTo>
                    <a:pt x="737" y="454"/>
                    <a:pt x="736" y="453"/>
                    <a:pt x="735" y="453"/>
                  </a:cubicBezTo>
                  <a:cubicBezTo>
                    <a:pt x="749" y="444"/>
                    <a:pt x="776" y="460"/>
                    <a:pt x="789" y="449"/>
                  </a:cubicBezTo>
                  <a:cubicBezTo>
                    <a:pt x="772" y="447"/>
                    <a:pt x="754" y="439"/>
                    <a:pt x="739" y="429"/>
                  </a:cubicBezTo>
                  <a:cubicBezTo>
                    <a:pt x="731" y="424"/>
                    <a:pt x="727" y="417"/>
                    <a:pt x="719" y="409"/>
                  </a:cubicBezTo>
                  <a:cubicBezTo>
                    <a:pt x="710" y="400"/>
                    <a:pt x="700" y="395"/>
                    <a:pt x="695" y="381"/>
                  </a:cubicBezTo>
                  <a:cubicBezTo>
                    <a:pt x="690" y="362"/>
                    <a:pt x="690" y="344"/>
                    <a:pt x="679" y="328"/>
                  </a:cubicBezTo>
                  <a:cubicBezTo>
                    <a:pt x="690" y="317"/>
                    <a:pt x="699" y="332"/>
                    <a:pt x="708" y="336"/>
                  </a:cubicBezTo>
                  <a:cubicBezTo>
                    <a:pt x="715" y="339"/>
                    <a:pt x="722" y="341"/>
                    <a:pt x="730" y="342"/>
                  </a:cubicBezTo>
                  <a:cubicBezTo>
                    <a:pt x="723" y="335"/>
                    <a:pt x="709" y="324"/>
                    <a:pt x="698" y="316"/>
                  </a:cubicBezTo>
                  <a:cubicBezTo>
                    <a:pt x="695" y="305"/>
                    <a:pt x="679" y="300"/>
                    <a:pt x="684" y="288"/>
                  </a:cubicBezTo>
                  <a:cubicBezTo>
                    <a:pt x="692" y="285"/>
                    <a:pt x="696" y="293"/>
                    <a:pt x="702" y="295"/>
                  </a:cubicBezTo>
                  <a:cubicBezTo>
                    <a:pt x="714" y="293"/>
                    <a:pt x="720" y="296"/>
                    <a:pt x="733" y="293"/>
                  </a:cubicBezTo>
                  <a:cubicBezTo>
                    <a:pt x="797" y="283"/>
                    <a:pt x="803" y="203"/>
                    <a:pt x="839" y="161"/>
                  </a:cubicBezTo>
                  <a:cubicBezTo>
                    <a:pt x="843" y="150"/>
                    <a:pt x="846" y="141"/>
                    <a:pt x="857" y="135"/>
                  </a:cubicBezTo>
                  <a:cubicBezTo>
                    <a:pt x="890" y="72"/>
                    <a:pt x="969" y="19"/>
                    <a:pt x="1056" y="37"/>
                  </a:cubicBezTo>
                  <a:cubicBezTo>
                    <a:pt x="1066" y="39"/>
                    <a:pt x="1077" y="45"/>
                    <a:pt x="1089" y="49"/>
                  </a:cubicBezTo>
                  <a:cubicBezTo>
                    <a:pt x="1139" y="0"/>
                    <a:pt x="1234" y="16"/>
                    <a:pt x="1294" y="45"/>
                  </a:cubicBezTo>
                  <a:cubicBezTo>
                    <a:pt x="1294" y="52"/>
                    <a:pt x="1293" y="57"/>
                    <a:pt x="1286" y="55"/>
                  </a:cubicBezTo>
                  <a:cubicBezTo>
                    <a:pt x="1325" y="74"/>
                    <a:pt x="1364" y="99"/>
                    <a:pt x="1377" y="139"/>
                  </a:cubicBezTo>
                  <a:cubicBezTo>
                    <a:pt x="1387" y="141"/>
                    <a:pt x="1396" y="134"/>
                    <a:pt x="1400" y="145"/>
                  </a:cubicBezTo>
                  <a:cubicBezTo>
                    <a:pt x="1399" y="152"/>
                    <a:pt x="1391" y="152"/>
                    <a:pt x="1388" y="153"/>
                  </a:cubicBezTo>
                  <a:cubicBezTo>
                    <a:pt x="1415" y="207"/>
                    <a:pt x="1447" y="280"/>
                    <a:pt x="1522" y="264"/>
                  </a:cubicBezTo>
                  <a:cubicBezTo>
                    <a:pt x="1529" y="258"/>
                    <a:pt x="1533" y="241"/>
                    <a:pt x="1545" y="249"/>
                  </a:cubicBezTo>
                  <a:cubicBezTo>
                    <a:pt x="1550" y="318"/>
                    <a:pt x="1519" y="381"/>
                    <a:pt x="1444" y="374"/>
                  </a:cubicBezTo>
                  <a:close/>
                  <a:moveTo>
                    <a:pt x="842" y="434"/>
                  </a:moveTo>
                  <a:cubicBezTo>
                    <a:pt x="841" y="434"/>
                    <a:pt x="839" y="435"/>
                    <a:pt x="841" y="436"/>
                  </a:cubicBezTo>
                  <a:cubicBezTo>
                    <a:pt x="866" y="453"/>
                    <a:pt x="925" y="469"/>
                    <a:pt x="953" y="446"/>
                  </a:cubicBezTo>
                  <a:cubicBezTo>
                    <a:pt x="960" y="440"/>
                    <a:pt x="965" y="419"/>
                    <a:pt x="972" y="418"/>
                  </a:cubicBezTo>
                  <a:cubicBezTo>
                    <a:pt x="989" y="417"/>
                    <a:pt x="970" y="445"/>
                    <a:pt x="972" y="452"/>
                  </a:cubicBezTo>
                  <a:cubicBezTo>
                    <a:pt x="1003" y="439"/>
                    <a:pt x="1003" y="395"/>
                    <a:pt x="1022" y="371"/>
                  </a:cubicBezTo>
                  <a:cubicBezTo>
                    <a:pt x="991" y="372"/>
                    <a:pt x="970" y="370"/>
                    <a:pt x="948" y="363"/>
                  </a:cubicBezTo>
                  <a:cubicBezTo>
                    <a:pt x="936" y="359"/>
                    <a:pt x="921" y="356"/>
                    <a:pt x="914" y="346"/>
                  </a:cubicBezTo>
                  <a:cubicBezTo>
                    <a:pt x="924" y="337"/>
                    <a:pt x="936" y="344"/>
                    <a:pt x="952" y="341"/>
                  </a:cubicBezTo>
                  <a:cubicBezTo>
                    <a:pt x="973" y="337"/>
                    <a:pt x="985" y="315"/>
                    <a:pt x="998" y="310"/>
                  </a:cubicBezTo>
                  <a:cubicBezTo>
                    <a:pt x="985" y="330"/>
                    <a:pt x="968" y="348"/>
                    <a:pt x="941" y="351"/>
                  </a:cubicBezTo>
                  <a:cubicBezTo>
                    <a:pt x="1009" y="379"/>
                    <a:pt x="1091" y="350"/>
                    <a:pt x="1122" y="295"/>
                  </a:cubicBezTo>
                  <a:cubicBezTo>
                    <a:pt x="1124" y="287"/>
                    <a:pt x="1121" y="274"/>
                    <a:pt x="1125" y="269"/>
                  </a:cubicBezTo>
                  <a:cubicBezTo>
                    <a:pt x="1128" y="269"/>
                    <a:pt x="1127" y="265"/>
                    <a:pt x="1130" y="266"/>
                  </a:cubicBezTo>
                  <a:cubicBezTo>
                    <a:pt x="1140" y="271"/>
                    <a:pt x="1136" y="281"/>
                    <a:pt x="1140" y="291"/>
                  </a:cubicBezTo>
                  <a:cubicBezTo>
                    <a:pt x="1133" y="300"/>
                    <a:pt x="1136" y="312"/>
                    <a:pt x="1130" y="323"/>
                  </a:cubicBezTo>
                  <a:cubicBezTo>
                    <a:pt x="1179" y="311"/>
                    <a:pt x="1214" y="290"/>
                    <a:pt x="1234" y="251"/>
                  </a:cubicBezTo>
                  <a:cubicBezTo>
                    <a:pt x="1249" y="222"/>
                    <a:pt x="1249" y="192"/>
                    <a:pt x="1240" y="158"/>
                  </a:cubicBezTo>
                  <a:cubicBezTo>
                    <a:pt x="1238" y="151"/>
                    <a:pt x="1230" y="143"/>
                    <a:pt x="1236" y="136"/>
                  </a:cubicBezTo>
                  <a:cubicBezTo>
                    <a:pt x="1241" y="134"/>
                    <a:pt x="1242" y="138"/>
                    <a:pt x="1245" y="140"/>
                  </a:cubicBezTo>
                  <a:cubicBezTo>
                    <a:pt x="1241" y="151"/>
                    <a:pt x="1252" y="163"/>
                    <a:pt x="1253" y="174"/>
                  </a:cubicBezTo>
                  <a:cubicBezTo>
                    <a:pt x="1254" y="176"/>
                    <a:pt x="1258" y="175"/>
                    <a:pt x="1259" y="179"/>
                  </a:cubicBezTo>
                  <a:cubicBezTo>
                    <a:pt x="1264" y="208"/>
                    <a:pt x="1288" y="231"/>
                    <a:pt x="1317" y="244"/>
                  </a:cubicBezTo>
                  <a:cubicBezTo>
                    <a:pt x="1324" y="254"/>
                    <a:pt x="1335" y="263"/>
                    <a:pt x="1340" y="276"/>
                  </a:cubicBezTo>
                  <a:cubicBezTo>
                    <a:pt x="1342" y="282"/>
                    <a:pt x="1341" y="291"/>
                    <a:pt x="1347" y="296"/>
                  </a:cubicBezTo>
                  <a:cubicBezTo>
                    <a:pt x="1352" y="286"/>
                    <a:pt x="1346" y="280"/>
                    <a:pt x="1346" y="269"/>
                  </a:cubicBezTo>
                  <a:cubicBezTo>
                    <a:pt x="1357" y="263"/>
                    <a:pt x="1358" y="274"/>
                    <a:pt x="1363" y="279"/>
                  </a:cubicBezTo>
                  <a:cubicBezTo>
                    <a:pt x="1363" y="281"/>
                    <a:pt x="1360" y="279"/>
                    <a:pt x="1360" y="281"/>
                  </a:cubicBezTo>
                  <a:cubicBezTo>
                    <a:pt x="1371" y="297"/>
                    <a:pt x="1367" y="322"/>
                    <a:pt x="1362" y="342"/>
                  </a:cubicBezTo>
                  <a:cubicBezTo>
                    <a:pt x="1375" y="340"/>
                    <a:pt x="1375" y="326"/>
                    <a:pt x="1382" y="318"/>
                  </a:cubicBezTo>
                  <a:cubicBezTo>
                    <a:pt x="1390" y="300"/>
                    <a:pt x="1398" y="288"/>
                    <a:pt x="1400" y="266"/>
                  </a:cubicBezTo>
                  <a:cubicBezTo>
                    <a:pt x="1402" y="236"/>
                    <a:pt x="1389" y="212"/>
                    <a:pt x="1378" y="194"/>
                  </a:cubicBezTo>
                  <a:cubicBezTo>
                    <a:pt x="1373" y="184"/>
                    <a:pt x="1354" y="161"/>
                    <a:pt x="1356" y="154"/>
                  </a:cubicBezTo>
                  <a:cubicBezTo>
                    <a:pt x="1358" y="146"/>
                    <a:pt x="1369" y="149"/>
                    <a:pt x="1372" y="145"/>
                  </a:cubicBezTo>
                  <a:cubicBezTo>
                    <a:pt x="1330" y="131"/>
                    <a:pt x="1309" y="80"/>
                    <a:pt x="1255" y="90"/>
                  </a:cubicBezTo>
                  <a:cubicBezTo>
                    <a:pt x="1253" y="88"/>
                    <a:pt x="1249" y="87"/>
                    <a:pt x="1250" y="82"/>
                  </a:cubicBezTo>
                  <a:cubicBezTo>
                    <a:pt x="1287" y="68"/>
                    <a:pt x="1316" y="98"/>
                    <a:pt x="1341" y="112"/>
                  </a:cubicBezTo>
                  <a:cubicBezTo>
                    <a:pt x="1345" y="124"/>
                    <a:pt x="1357" y="128"/>
                    <a:pt x="1368" y="134"/>
                  </a:cubicBezTo>
                  <a:cubicBezTo>
                    <a:pt x="1344" y="99"/>
                    <a:pt x="1307" y="66"/>
                    <a:pt x="1261" y="65"/>
                  </a:cubicBezTo>
                  <a:cubicBezTo>
                    <a:pt x="1253" y="56"/>
                    <a:pt x="1266" y="54"/>
                    <a:pt x="1270" y="47"/>
                  </a:cubicBezTo>
                  <a:cubicBezTo>
                    <a:pt x="1225" y="27"/>
                    <a:pt x="1166" y="18"/>
                    <a:pt x="1115" y="40"/>
                  </a:cubicBezTo>
                  <a:cubicBezTo>
                    <a:pt x="1111" y="47"/>
                    <a:pt x="1104" y="51"/>
                    <a:pt x="1099" y="57"/>
                  </a:cubicBezTo>
                  <a:cubicBezTo>
                    <a:pt x="1105" y="61"/>
                    <a:pt x="1114" y="63"/>
                    <a:pt x="1118" y="69"/>
                  </a:cubicBezTo>
                  <a:cubicBezTo>
                    <a:pt x="1117" y="72"/>
                    <a:pt x="1117" y="77"/>
                    <a:pt x="1112" y="78"/>
                  </a:cubicBezTo>
                  <a:cubicBezTo>
                    <a:pt x="1106" y="79"/>
                    <a:pt x="1104" y="72"/>
                    <a:pt x="1099" y="69"/>
                  </a:cubicBezTo>
                  <a:cubicBezTo>
                    <a:pt x="1079" y="56"/>
                    <a:pt x="1040" y="42"/>
                    <a:pt x="1010" y="44"/>
                  </a:cubicBezTo>
                  <a:cubicBezTo>
                    <a:pt x="995" y="47"/>
                    <a:pt x="984" y="51"/>
                    <a:pt x="971" y="54"/>
                  </a:cubicBezTo>
                  <a:cubicBezTo>
                    <a:pt x="897" y="70"/>
                    <a:pt x="861" y="146"/>
                    <a:pt x="833" y="209"/>
                  </a:cubicBezTo>
                  <a:cubicBezTo>
                    <a:pt x="822" y="231"/>
                    <a:pt x="815" y="244"/>
                    <a:pt x="801" y="260"/>
                  </a:cubicBezTo>
                  <a:cubicBezTo>
                    <a:pt x="780" y="286"/>
                    <a:pt x="744" y="314"/>
                    <a:pt x="703" y="302"/>
                  </a:cubicBezTo>
                  <a:cubicBezTo>
                    <a:pt x="705" y="312"/>
                    <a:pt x="717" y="313"/>
                    <a:pt x="719" y="322"/>
                  </a:cubicBezTo>
                  <a:cubicBezTo>
                    <a:pt x="729" y="323"/>
                    <a:pt x="733" y="333"/>
                    <a:pt x="740" y="337"/>
                  </a:cubicBezTo>
                  <a:cubicBezTo>
                    <a:pt x="747" y="340"/>
                    <a:pt x="757" y="337"/>
                    <a:pt x="760" y="346"/>
                  </a:cubicBezTo>
                  <a:cubicBezTo>
                    <a:pt x="745" y="360"/>
                    <a:pt x="713" y="347"/>
                    <a:pt x="697" y="342"/>
                  </a:cubicBezTo>
                  <a:cubicBezTo>
                    <a:pt x="704" y="362"/>
                    <a:pt x="707" y="383"/>
                    <a:pt x="718" y="397"/>
                  </a:cubicBezTo>
                  <a:cubicBezTo>
                    <a:pt x="721" y="401"/>
                    <a:pt x="727" y="405"/>
                    <a:pt x="732" y="409"/>
                  </a:cubicBezTo>
                  <a:cubicBezTo>
                    <a:pt x="753" y="428"/>
                    <a:pt x="783" y="448"/>
                    <a:pt x="815" y="436"/>
                  </a:cubicBezTo>
                  <a:cubicBezTo>
                    <a:pt x="825" y="439"/>
                    <a:pt x="823" y="445"/>
                    <a:pt x="820" y="453"/>
                  </a:cubicBezTo>
                  <a:cubicBezTo>
                    <a:pt x="803" y="455"/>
                    <a:pt x="779" y="466"/>
                    <a:pt x="759" y="462"/>
                  </a:cubicBezTo>
                  <a:cubicBezTo>
                    <a:pt x="775" y="482"/>
                    <a:pt x="810" y="503"/>
                    <a:pt x="841" y="508"/>
                  </a:cubicBezTo>
                  <a:cubicBezTo>
                    <a:pt x="859" y="510"/>
                    <a:pt x="885" y="501"/>
                    <a:pt x="892" y="512"/>
                  </a:cubicBezTo>
                  <a:cubicBezTo>
                    <a:pt x="890" y="521"/>
                    <a:pt x="877" y="521"/>
                    <a:pt x="872" y="532"/>
                  </a:cubicBezTo>
                  <a:cubicBezTo>
                    <a:pt x="890" y="540"/>
                    <a:pt x="908" y="524"/>
                    <a:pt x="925" y="530"/>
                  </a:cubicBezTo>
                  <a:cubicBezTo>
                    <a:pt x="928" y="534"/>
                    <a:pt x="925" y="539"/>
                    <a:pt x="925" y="543"/>
                  </a:cubicBezTo>
                  <a:cubicBezTo>
                    <a:pt x="953" y="545"/>
                    <a:pt x="978" y="553"/>
                    <a:pt x="1005" y="543"/>
                  </a:cubicBezTo>
                  <a:cubicBezTo>
                    <a:pt x="998" y="536"/>
                    <a:pt x="988" y="534"/>
                    <a:pt x="985" y="524"/>
                  </a:cubicBezTo>
                  <a:cubicBezTo>
                    <a:pt x="952" y="534"/>
                    <a:pt x="900" y="503"/>
                    <a:pt x="920" y="467"/>
                  </a:cubicBezTo>
                  <a:cubicBezTo>
                    <a:pt x="881" y="465"/>
                    <a:pt x="838" y="457"/>
                    <a:pt x="823" y="428"/>
                  </a:cubicBezTo>
                  <a:cubicBezTo>
                    <a:pt x="832" y="416"/>
                    <a:pt x="859" y="434"/>
                    <a:pt x="867" y="417"/>
                  </a:cubicBezTo>
                  <a:cubicBezTo>
                    <a:pt x="846" y="410"/>
                    <a:pt x="827" y="394"/>
                    <a:pt x="818" y="376"/>
                  </a:cubicBezTo>
                  <a:cubicBezTo>
                    <a:pt x="814" y="369"/>
                    <a:pt x="807" y="357"/>
                    <a:pt x="813" y="347"/>
                  </a:cubicBezTo>
                  <a:cubicBezTo>
                    <a:pt x="828" y="345"/>
                    <a:pt x="820" y="367"/>
                    <a:pt x="834" y="363"/>
                  </a:cubicBezTo>
                  <a:cubicBezTo>
                    <a:pt x="828" y="356"/>
                    <a:pt x="821" y="346"/>
                    <a:pt x="818" y="336"/>
                  </a:cubicBezTo>
                  <a:cubicBezTo>
                    <a:pt x="815" y="326"/>
                    <a:pt x="810" y="302"/>
                    <a:pt x="815" y="296"/>
                  </a:cubicBezTo>
                  <a:cubicBezTo>
                    <a:pt x="817" y="302"/>
                    <a:pt x="829" y="306"/>
                    <a:pt x="823" y="313"/>
                  </a:cubicBezTo>
                  <a:cubicBezTo>
                    <a:pt x="865" y="352"/>
                    <a:pt x="922" y="305"/>
                    <a:pt x="936" y="261"/>
                  </a:cubicBezTo>
                  <a:cubicBezTo>
                    <a:pt x="942" y="242"/>
                    <a:pt x="941" y="220"/>
                    <a:pt x="948" y="202"/>
                  </a:cubicBezTo>
                  <a:cubicBezTo>
                    <a:pt x="955" y="198"/>
                    <a:pt x="963" y="188"/>
                    <a:pt x="965" y="183"/>
                  </a:cubicBezTo>
                  <a:cubicBezTo>
                    <a:pt x="958" y="186"/>
                    <a:pt x="950" y="203"/>
                    <a:pt x="942" y="190"/>
                  </a:cubicBezTo>
                  <a:cubicBezTo>
                    <a:pt x="962" y="156"/>
                    <a:pt x="998" y="113"/>
                    <a:pt x="1048" y="102"/>
                  </a:cubicBezTo>
                  <a:cubicBezTo>
                    <a:pt x="1080" y="94"/>
                    <a:pt x="1107" y="93"/>
                    <a:pt x="1142" y="92"/>
                  </a:cubicBezTo>
                  <a:cubicBezTo>
                    <a:pt x="1151" y="91"/>
                    <a:pt x="1157" y="87"/>
                    <a:pt x="1159" y="100"/>
                  </a:cubicBezTo>
                  <a:cubicBezTo>
                    <a:pt x="1151" y="109"/>
                    <a:pt x="1148" y="102"/>
                    <a:pt x="1140" y="102"/>
                  </a:cubicBezTo>
                  <a:cubicBezTo>
                    <a:pt x="1115" y="98"/>
                    <a:pt x="1099" y="105"/>
                    <a:pt x="1081" y="107"/>
                  </a:cubicBezTo>
                  <a:cubicBezTo>
                    <a:pt x="1031" y="111"/>
                    <a:pt x="990" y="136"/>
                    <a:pt x="967" y="171"/>
                  </a:cubicBezTo>
                  <a:cubicBezTo>
                    <a:pt x="974" y="171"/>
                    <a:pt x="980" y="169"/>
                    <a:pt x="983" y="164"/>
                  </a:cubicBezTo>
                  <a:cubicBezTo>
                    <a:pt x="992" y="166"/>
                    <a:pt x="995" y="170"/>
                    <a:pt x="991" y="179"/>
                  </a:cubicBezTo>
                  <a:cubicBezTo>
                    <a:pt x="986" y="177"/>
                    <a:pt x="986" y="181"/>
                    <a:pt x="982" y="181"/>
                  </a:cubicBezTo>
                  <a:cubicBezTo>
                    <a:pt x="956" y="198"/>
                    <a:pt x="955" y="230"/>
                    <a:pt x="947" y="260"/>
                  </a:cubicBezTo>
                  <a:cubicBezTo>
                    <a:pt x="938" y="295"/>
                    <a:pt x="915" y="318"/>
                    <a:pt x="887" y="333"/>
                  </a:cubicBezTo>
                  <a:cubicBezTo>
                    <a:pt x="877" y="333"/>
                    <a:pt x="868" y="342"/>
                    <a:pt x="856" y="342"/>
                  </a:cubicBezTo>
                  <a:cubicBezTo>
                    <a:pt x="844" y="342"/>
                    <a:pt x="835" y="333"/>
                    <a:pt x="826" y="333"/>
                  </a:cubicBezTo>
                  <a:cubicBezTo>
                    <a:pt x="831" y="353"/>
                    <a:pt x="844" y="365"/>
                    <a:pt x="864" y="367"/>
                  </a:cubicBezTo>
                  <a:cubicBezTo>
                    <a:pt x="860" y="381"/>
                    <a:pt x="836" y="375"/>
                    <a:pt x="826" y="371"/>
                  </a:cubicBezTo>
                  <a:cubicBezTo>
                    <a:pt x="836" y="396"/>
                    <a:pt x="858" y="406"/>
                    <a:pt x="885" y="408"/>
                  </a:cubicBezTo>
                  <a:cubicBezTo>
                    <a:pt x="882" y="427"/>
                    <a:pt x="857" y="431"/>
                    <a:pt x="842" y="434"/>
                  </a:cubicBezTo>
                  <a:close/>
                  <a:moveTo>
                    <a:pt x="1496" y="277"/>
                  </a:moveTo>
                  <a:cubicBezTo>
                    <a:pt x="1431" y="269"/>
                    <a:pt x="1405" y="202"/>
                    <a:pt x="1377" y="156"/>
                  </a:cubicBezTo>
                  <a:cubicBezTo>
                    <a:pt x="1376" y="156"/>
                    <a:pt x="1375" y="156"/>
                    <a:pt x="1373" y="156"/>
                  </a:cubicBezTo>
                  <a:cubicBezTo>
                    <a:pt x="1373" y="158"/>
                    <a:pt x="1371" y="158"/>
                    <a:pt x="1370" y="159"/>
                  </a:cubicBezTo>
                  <a:cubicBezTo>
                    <a:pt x="1380" y="182"/>
                    <a:pt x="1402" y="208"/>
                    <a:pt x="1407" y="237"/>
                  </a:cubicBezTo>
                  <a:cubicBezTo>
                    <a:pt x="1414" y="277"/>
                    <a:pt x="1401" y="306"/>
                    <a:pt x="1386" y="337"/>
                  </a:cubicBezTo>
                  <a:cubicBezTo>
                    <a:pt x="1380" y="340"/>
                    <a:pt x="1378" y="347"/>
                    <a:pt x="1373" y="352"/>
                  </a:cubicBezTo>
                  <a:cubicBezTo>
                    <a:pt x="1384" y="374"/>
                    <a:pt x="1389" y="411"/>
                    <a:pt x="1360" y="419"/>
                  </a:cubicBezTo>
                  <a:cubicBezTo>
                    <a:pt x="1363" y="441"/>
                    <a:pt x="1353" y="456"/>
                    <a:pt x="1350" y="477"/>
                  </a:cubicBezTo>
                  <a:cubicBezTo>
                    <a:pt x="1380" y="482"/>
                    <a:pt x="1412" y="475"/>
                    <a:pt x="1420" y="448"/>
                  </a:cubicBezTo>
                  <a:cubicBezTo>
                    <a:pt x="1405" y="445"/>
                    <a:pt x="1382" y="444"/>
                    <a:pt x="1382" y="431"/>
                  </a:cubicBezTo>
                  <a:cubicBezTo>
                    <a:pt x="1421" y="449"/>
                    <a:pt x="1474" y="434"/>
                    <a:pt x="1487" y="396"/>
                  </a:cubicBezTo>
                  <a:cubicBezTo>
                    <a:pt x="1465" y="398"/>
                    <a:pt x="1449" y="389"/>
                    <a:pt x="1433" y="381"/>
                  </a:cubicBezTo>
                  <a:cubicBezTo>
                    <a:pt x="1417" y="373"/>
                    <a:pt x="1403" y="368"/>
                    <a:pt x="1406" y="353"/>
                  </a:cubicBezTo>
                  <a:cubicBezTo>
                    <a:pt x="1420" y="358"/>
                    <a:pt x="1430" y="364"/>
                    <a:pt x="1444" y="366"/>
                  </a:cubicBezTo>
                  <a:cubicBezTo>
                    <a:pt x="1504" y="372"/>
                    <a:pt x="1536" y="322"/>
                    <a:pt x="1533" y="270"/>
                  </a:cubicBezTo>
                  <a:cubicBezTo>
                    <a:pt x="1521" y="275"/>
                    <a:pt x="1512" y="279"/>
                    <a:pt x="1496" y="277"/>
                  </a:cubicBezTo>
                  <a:close/>
                  <a:moveTo>
                    <a:pt x="936" y="463"/>
                  </a:moveTo>
                  <a:cubicBezTo>
                    <a:pt x="916" y="485"/>
                    <a:pt x="939" y="511"/>
                    <a:pt x="963" y="515"/>
                  </a:cubicBezTo>
                  <a:cubicBezTo>
                    <a:pt x="968" y="512"/>
                    <a:pt x="976" y="511"/>
                    <a:pt x="981" y="508"/>
                  </a:cubicBezTo>
                  <a:cubicBezTo>
                    <a:pt x="1005" y="528"/>
                    <a:pt x="1034" y="543"/>
                    <a:pt x="1061" y="561"/>
                  </a:cubicBezTo>
                  <a:cubicBezTo>
                    <a:pt x="1096" y="570"/>
                    <a:pt x="1129" y="581"/>
                    <a:pt x="1162" y="579"/>
                  </a:cubicBezTo>
                  <a:cubicBezTo>
                    <a:pt x="1188" y="585"/>
                    <a:pt x="1228" y="583"/>
                    <a:pt x="1249" y="569"/>
                  </a:cubicBezTo>
                  <a:cubicBezTo>
                    <a:pt x="1253" y="570"/>
                    <a:pt x="1254" y="567"/>
                    <a:pt x="1259" y="568"/>
                  </a:cubicBezTo>
                  <a:cubicBezTo>
                    <a:pt x="1294" y="534"/>
                    <a:pt x="1332" y="497"/>
                    <a:pt x="1346" y="446"/>
                  </a:cubicBezTo>
                  <a:cubicBezTo>
                    <a:pt x="1343" y="436"/>
                    <a:pt x="1348" y="430"/>
                    <a:pt x="1349" y="422"/>
                  </a:cubicBezTo>
                  <a:cubicBezTo>
                    <a:pt x="1349" y="420"/>
                    <a:pt x="1350" y="417"/>
                    <a:pt x="1350" y="417"/>
                  </a:cubicBezTo>
                  <a:cubicBezTo>
                    <a:pt x="1350" y="404"/>
                    <a:pt x="1346" y="393"/>
                    <a:pt x="1344" y="384"/>
                  </a:cubicBezTo>
                  <a:cubicBezTo>
                    <a:pt x="1340" y="370"/>
                    <a:pt x="1343" y="355"/>
                    <a:pt x="1339" y="341"/>
                  </a:cubicBezTo>
                  <a:cubicBezTo>
                    <a:pt x="1342" y="333"/>
                    <a:pt x="1344" y="317"/>
                    <a:pt x="1336" y="311"/>
                  </a:cubicBezTo>
                  <a:cubicBezTo>
                    <a:pt x="1343" y="251"/>
                    <a:pt x="1277" y="244"/>
                    <a:pt x="1256" y="204"/>
                  </a:cubicBezTo>
                  <a:cubicBezTo>
                    <a:pt x="1255" y="278"/>
                    <a:pt x="1198" y="322"/>
                    <a:pt x="1127" y="333"/>
                  </a:cubicBezTo>
                  <a:cubicBezTo>
                    <a:pt x="1121" y="337"/>
                    <a:pt x="1118" y="344"/>
                    <a:pt x="1112" y="347"/>
                  </a:cubicBezTo>
                  <a:cubicBezTo>
                    <a:pt x="1107" y="345"/>
                    <a:pt x="1102" y="341"/>
                    <a:pt x="1101" y="340"/>
                  </a:cubicBezTo>
                  <a:cubicBezTo>
                    <a:pt x="1105" y="328"/>
                    <a:pt x="1126" y="325"/>
                    <a:pt x="1123" y="310"/>
                  </a:cubicBezTo>
                  <a:cubicBezTo>
                    <a:pt x="1115" y="322"/>
                    <a:pt x="1096" y="341"/>
                    <a:pt x="1084" y="348"/>
                  </a:cubicBezTo>
                  <a:cubicBezTo>
                    <a:pt x="1070" y="357"/>
                    <a:pt x="1051" y="359"/>
                    <a:pt x="1037" y="370"/>
                  </a:cubicBezTo>
                  <a:cubicBezTo>
                    <a:pt x="1016" y="384"/>
                    <a:pt x="1017" y="420"/>
                    <a:pt x="1001" y="442"/>
                  </a:cubicBezTo>
                  <a:cubicBezTo>
                    <a:pt x="992" y="454"/>
                    <a:pt x="981" y="456"/>
                    <a:pt x="970" y="467"/>
                  </a:cubicBezTo>
                  <a:cubicBezTo>
                    <a:pt x="980" y="472"/>
                    <a:pt x="990" y="479"/>
                    <a:pt x="995" y="490"/>
                  </a:cubicBezTo>
                  <a:cubicBezTo>
                    <a:pt x="993" y="493"/>
                    <a:pt x="992" y="496"/>
                    <a:pt x="987" y="495"/>
                  </a:cubicBezTo>
                  <a:cubicBezTo>
                    <a:pt x="981" y="486"/>
                    <a:pt x="970" y="471"/>
                    <a:pt x="957" y="477"/>
                  </a:cubicBezTo>
                  <a:cubicBezTo>
                    <a:pt x="952" y="489"/>
                    <a:pt x="961" y="497"/>
                    <a:pt x="961" y="505"/>
                  </a:cubicBezTo>
                  <a:cubicBezTo>
                    <a:pt x="949" y="502"/>
                    <a:pt x="944" y="489"/>
                    <a:pt x="946" y="475"/>
                  </a:cubicBezTo>
                  <a:cubicBezTo>
                    <a:pt x="942" y="476"/>
                    <a:pt x="938" y="483"/>
                    <a:pt x="935" y="478"/>
                  </a:cubicBezTo>
                  <a:cubicBezTo>
                    <a:pt x="937" y="463"/>
                    <a:pt x="961" y="462"/>
                    <a:pt x="962" y="451"/>
                  </a:cubicBezTo>
                  <a:cubicBezTo>
                    <a:pt x="955" y="456"/>
                    <a:pt x="947" y="461"/>
                    <a:pt x="936" y="463"/>
                  </a:cubicBezTo>
                  <a:close/>
                  <a:moveTo>
                    <a:pt x="1351" y="345"/>
                  </a:moveTo>
                  <a:cubicBezTo>
                    <a:pt x="1353" y="335"/>
                    <a:pt x="1361" y="314"/>
                    <a:pt x="1354" y="306"/>
                  </a:cubicBezTo>
                  <a:cubicBezTo>
                    <a:pt x="1352" y="320"/>
                    <a:pt x="1350" y="334"/>
                    <a:pt x="1351" y="345"/>
                  </a:cubicBezTo>
                  <a:close/>
                  <a:moveTo>
                    <a:pt x="1361" y="409"/>
                  </a:moveTo>
                  <a:cubicBezTo>
                    <a:pt x="1373" y="400"/>
                    <a:pt x="1372" y="375"/>
                    <a:pt x="1365" y="361"/>
                  </a:cubicBezTo>
                  <a:cubicBezTo>
                    <a:pt x="1360" y="361"/>
                    <a:pt x="1356" y="361"/>
                    <a:pt x="1352" y="360"/>
                  </a:cubicBezTo>
                  <a:cubicBezTo>
                    <a:pt x="1351" y="378"/>
                    <a:pt x="1358" y="394"/>
                    <a:pt x="1361" y="409"/>
                  </a:cubicBezTo>
                  <a:close/>
                  <a:moveTo>
                    <a:pt x="1326" y="514"/>
                  </a:moveTo>
                  <a:cubicBezTo>
                    <a:pt x="1334" y="508"/>
                    <a:pt x="1344" y="510"/>
                    <a:pt x="1354" y="504"/>
                  </a:cubicBezTo>
                  <a:cubicBezTo>
                    <a:pt x="1350" y="499"/>
                    <a:pt x="1347" y="492"/>
                    <a:pt x="1341" y="489"/>
                  </a:cubicBezTo>
                  <a:cubicBezTo>
                    <a:pt x="1337" y="498"/>
                    <a:pt x="1327" y="506"/>
                    <a:pt x="1326" y="514"/>
                  </a:cubicBezTo>
                  <a:close/>
                  <a:moveTo>
                    <a:pt x="399" y="573"/>
                  </a:moveTo>
                  <a:cubicBezTo>
                    <a:pt x="402" y="569"/>
                    <a:pt x="408" y="568"/>
                    <a:pt x="415" y="568"/>
                  </a:cubicBezTo>
                  <a:cubicBezTo>
                    <a:pt x="414" y="554"/>
                    <a:pt x="410" y="540"/>
                    <a:pt x="405" y="525"/>
                  </a:cubicBezTo>
                  <a:cubicBezTo>
                    <a:pt x="391" y="542"/>
                    <a:pt x="370" y="554"/>
                    <a:pt x="361" y="576"/>
                  </a:cubicBezTo>
                  <a:cubicBezTo>
                    <a:pt x="370" y="576"/>
                    <a:pt x="374" y="586"/>
                    <a:pt x="374" y="590"/>
                  </a:cubicBezTo>
                  <a:cubicBezTo>
                    <a:pt x="389" y="584"/>
                    <a:pt x="374" y="571"/>
                    <a:pt x="371" y="561"/>
                  </a:cubicBezTo>
                  <a:cubicBezTo>
                    <a:pt x="373" y="561"/>
                    <a:pt x="373" y="560"/>
                    <a:pt x="374" y="560"/>
                  </a:cubicBezTo>
                  <a:cubicBezTo>
                    <a:pt x="381" y="562"/>
                    <a:pt x="382" y="569"/>
                    <a:pt x="389" y="571"/>
                  </a:cubicBezTo>
                  <a:cubicBezTo>
                    <a:pt x="394" y="561"/>
                    <a:pt x="394" y="558"/>
                    <a:pt x="393" y="545"/>
                  </a:cubicBezTo>
                  <a:cubicBezTo>
                    <a:pt x="395" y="545"/>
                    <a:pt x="396" y="543"/>
                    <a:pt x="399" y="543"/>
                  </a:cubicBezTo>
                  <a:cubicBezTo>
                    <a:pt x="411" y="548"/>
                    <a:pt x="400" y="565"/>
                    <a:pt x="399" y="573"/>
                  </a:cubicBezTo>
                  <a:close/>
                  <a:moveTo>
                    <a:pt x="383" y="596"/>
                  </a:moveTo>
                  <a:cubicBezTo>
                    <a:pt x="392" y="592"/>
                    <a:pt x="400" y="593"/>
                    <a:pt x="408" y="598"/>
                  </a:cubicBezTo>
                  <a:cubicBezTo>
                    <a:pt x="412" y="593"/>
                    <a:pt x="418" y="583"/>
                    <a:pt x="414" y="574"/>
                  </a:cubicBezTo>
                  <a:cubicBezTo>
                    <a:pt x="403" y="584"/>
                    <a:pt x="386" y="580"/>
                    <a:pt x="383" y="596"/>
                  </a:cubicBezTo>
                  <a:close/>
                  <a:moveTo>
                    <a:pt x="361" y="632"/>
                  </a:moveTo>
                  <a:cubicBezTo>
                    <a:pt x="364" y="614"/>
                    <a:pt x="375" y="595"/>
                    <a:pt x="359" y="579"/>
                  </a:cubicBezTo>
                  <a:cubicBezTo>
                    <a:pt x="353" y="597"/>
                    <a:pt x="352" y="617"/>
                    <a:pt x="361" y="632"/>
                  </a:cubicBezTo>
                  <a:close/>
                  <a:moveTo>
                    <a:pt x="1209" y="605"/>
                  </a:moveTo>
                  <a:cubicBezTo>
                    <a:pt x="1202" y="605"/>
                    <a:pt x="1209" y="599"/>
                    <a:pt x="1204" y="598"/>
                  </a:cubicBezTo>
                  <a:cubicBezTo>
                    <a:pt x="1207" y="599"/>
                    <a:pt x="1209" y="593"/>
                    <a:pt x="1206" y="593"/>
                  </a:cubicBezTo>
                  <a:cubicBezTo>
                    <a:pt x="1178" y="596"/>
                    <a:pt x="1142" y="593"/>
                    <a:pt x="1119" y="586"/>
                  </a:cubicBezTo>
                  <a:cubicBezTo>
                    <a:pt x="1123" y="637"/>
                    <a:pt x="1192" y="644"/>
                    <a:pt x="1209" y="605"/>
                  </a:cubicBezTo>
                  <a:close/>
                  <a:moveTo>
                    <a:pt x="1221" y="613"/>
                  </a:moveTo>
                  <a:cubicBezTo>
                    <a:pt x="1209" y="628"/>
                    <a:pt x="1179" y="649"/>
                    <a:pt x="1153" y="642"/>
                  </a:cubicBezTo>
                  <a:cubicBezTo>
                    <a:pt x="1144" y="640"/>
                    <a:pt x="1138" y="633"/>
                    <a:pt x="1129" y="631"/>
                  </a:cubicBezTo>
                  <a:cubicBezTo>
                    <a:pt x="1126" y="623"/>
                    <a:pt x="1117" y="621"/>
                    <a:pt x="1113" y="614"/>
                  </a:cubicBezTo>
                  <a:cubicBezTo>
                    <a:pt x="1115" y="605"/>
                    <a:pt x="1111" y="594"/>
                    <a:pt x="1108" y="588"/>
                  </a:cubicBezTo>
                  <a:cubicBezTo>
                    <a:pt x="1101" y="588"/>
                    <a:pt x="1100" y="597"/>
                    <a:pt x="1093" y="598"/>
                  </a:cubicBezTo>
                  <a:cubicBezTo>
                    <a:pt x="1095" y="616"/>
                    <a:pt x="1108" y="631"/>
                    <a:pt x="1119" y="641"/>
                  </a:cubicBezTo>
                  <a:cubicBezTo>
                    <a:pt x="1142" y="664"/>
                    <a:pt x="1178" y="683"/>
                    <a:pt x="1210" y="661"/>
                  </a:cubicBezTo>
                  <a:cubicBezTo>
                    <a:pt x="1201" y="683"/>
                    <a:pt x="1168" y="689"/>
                    <a:pt x="1150" y="672"/>
                  </a:cubicBezTo>
                  <a:cubicBezTo>
                    <a:pt x="1121" y="663"/>
                    <a:pt x="1092" y="633"/>
                    <a:pt x="1084" y="606"/>
                  </a:cubicBezTo>
                  <a:cubicBezTo>
                    <a:pt x="1079" y="614"/>
                    <a:pt x="1075" y="621"/>
                    <a:pt x="1073" y="629"/>
                  </a:cubicBezTo>
                  <a:cubicBezTo>
                    <a:pt x="1078" y="637"/>
                    <a:pt x="1082" y="643"/>
                    <a:pt x="1089" y="649"/>
                  </a:cubicBezTo>
                  <a:cubicBezTo>
                    <a:pt x="1098" y="655"/>
                    <a:pt x="1109" y="664"/>
                    <a:pt x="1117" y="669"/>
                  </a:cubicBezTo>
                  <a:cubicBezTo>
                    <a:pt x="1131" y="678"/>
                    <a:pt x="1148" y="690"/>
                    <a:pt x="1162" y="694"/>
                  </a:cubicBezTo>
                  <a:cubicBezTo>
                    <a:pt x="1193" y="702"/>
                    <a:pt x="1225" y="681"/>
                    <a:pt x="1241" y="660"/>
                  </a:cubicBezTo>
                  <a:cubicBezTo>
                    <a:pt x="1245" y="654"/>
                    <a:pt x="1246" y="647"/>
                    <a:pt x="1250" y="641"/>
                  </a:cubicBezTo>
                  <a:cubicBezTo>
                    <a:pt x="1257" y="631"/>
                    <a:pt x="1273" y="622"/>
                    <a:pt x="1264" y="608"/>
                  </a:cubicBezTo>
                  <a:cubicBezTo>
                    <a:pt x="1262" y="610"/>
                    <a:pt x="1249" y="603"/>
                    <a:pt x="1250" y="610"/>
                  </a:cubicBezTo>
                  <a:cubicBezTo>
                    <a:pt x="1248" y="613"/>
                    <a:pt x="1258" y="620"/>
                    <a:pt x="1255" y="624"/>
                  </a:cubicBezTo>
                  <a:cubicBezTo>
                    <a:pt x="1247" y="627"/>
                    <a:pt x="1241" y="621"/>
                    <a:pt x="1236" y="616"/>
                  </a:cubicBezTo>
                  <a:cubicBezTo>
                    <a:pt x="1238" y="608"/>
                    <a:pt x="1235" y="598"/>
                    <a:pt x="1233" y="590"/>
                  </a:cubicBezTo>
                  <a:cubicBezTo>
                    <a:pt x="1230" y="593"/>
                    <a:pt x="1222" y="592"/>
                    <a:pt x="1221" y="594"/>
                  </a:cubicBezTo>
                  <a:cubicBezTo>
                    <a:pt x="1225" y="598"/>
                    <a:pt x="1221" y="607"/>
                    <a:pt x="1221" y="613"/>
                  </a:cubicBezTo>
                  <a:close/>
                  <a:moveTo>
                    <a:pt x="349" y="649"/>
                  </a:moveTo>
                  <a:cubicBezTo>
                    <a:pt x="345" y="639"/>
                    <a:pt x="339" y="628"/>
                    <a:pt x="332" y="619"/>
                  </a:cubicBezTo>
                  <a:cubicBezTo>
                    <a:pt x="325" y="611"/>
                    <a:pt x="314" y="599"/>
                    <a:pt x="305" y="605"/>
                  </a:cubicBezTo>
                  <a:cubicBezTo>
                    <a:pt x="316" y="618"/>
                    <a:pt x="336" y="633"/>
                    <a:pt x="349" y="649"/>
                  </a:cubicBezTo>
                  <a:close/>
                  <a:moveTo>
                    <a:pt x="378" y="604"/>
                  </a:moveTo>
                  <a:cubicBezTo>
                    <a:pt x="375" y="612"/>
                    <a:pt x="370" y="618"/>
                    <a:pt x="369" y="627"/>
                  </a:cubicBezTo>
                  <a:cubicBezTo>
                    <a:pt x="379" y="624"/>
                    <a:pt x="385" y="616"/>
                    <a:pt x="391" y="609"/>
                  </a:cubicBezTo>
                  <a:cubicBezTo>
                    <a:pt x="394" y="609"/>
                    <a:pt x="400" y="605"/>
                    <a:pt x="396" y="603"/>
                  </a:cubicBezTo>
                  <a:cubicBezTo>
                    <a:pt x="394" y="604"/>
                    <a:pt x="385" y="606"/>
                    <a:pt x="378" y="604"/>
                  </a:cubicBezTo>
                  <a:close/>
                  <a:moveTo>
                    <a:pt x="1277" y="620"/>
                  </a:moveTo>
                  <a:cubicBezTo>
                    <a:pt x="1277" y="621"/>
                    <a:pt x="1277" y="622"/>
                    <a:pt x="1277" y="623"/>
                  </a:cubicBezTo>
                  <a:cubicBezTo>
                    <a:pt x="1256" y="653"/>
                    <a:pt x="1234" y="698"/>
                    <a:pt x="1190" y="704"/>
                  </a:cubicBezTo>
                  <a:cubicBezTo>
                    <a:pt x="1168" y="706"/>
                    <a:pt x="1149" y="701"/>
                    <a:pt x="1134" y="691"/>
                  </a:cubicBezTo>
                  <a:cubicBezTo>
                    <a:pt x="1132" y="689"/>
                    <a:pt x="1131" y="685"/>
                    <a:pt x="1128" y="684"/>
                  </a:cubicBezTo>
                  <a:cubicBezTo>
                    <a:pt x="1125" y="682"/>
                    <a:pt x="1121" y="683"/>
                    <a:pt x="1118" y="681"/>
                  </a:cubicBezTo>
                  <a:cubicBezTo>
                    <a:pt x="1103" y="673"/>
                    <a:pt x="1094" y="657"/>
                    <a:pt x="1078" y="655"/>
                  </a:cubicBezTo>
                  <a:cubicBezTo>
                    <a:pt x="1071" y="646"/>
                    <a:pt x="1059" y="636"/>
                    <a:pt x="1058" y="625"/>
                  </a:cubicBezTo>
                  <a:cubicBezTo>
                    <a:pt x="1040" y="636"/>
                    <a:pt x="1007" y="653"/>
                    <a:pt x="993" y="664"/>
                  </a:cubicBezTo>
                  <a:cubicBezTo>
                    <a:pt x="988" y="667"/>
                    <a:pt x="982" y="669"/>
                    <a:pt x="980" y="671"/>
                  </a:cubicBezTo>
                  <a:cubicBezTo>
                    <a:pt x="975" y="677"/>
                    <a:pt x="982" y="691"/>
                    <a:pt x="985" y="699"/>
                  </a:cubicBezTo>
                  <a:cubicBezTo>
                    <a:pt x="987" y="706"/>
                    <a:pt x="991" y="713"/>
                    <a:pt x="992" y="721"/>
                  </a:cubicBezTo>
                  <a:cubicBezTo>
                    <a:pt x="1000" y="721"/>
                    <a:pt x="1009" y="724"/>
                    <a:pt x="1014" y="722"/>
                  </a:cubicBezTo>
                  <a:cubicBezTo>
                    <a:pt x="1017" y="717"/>
                    <a:pt x="1014" y="702"/>
                    <a:pt x="1017" y="694"/>
                  </a:cubicBezTo>
                  <a:cubicBezTo>
                    <a:pt x="1023" y="692"/>
                    <a:pt x="1025" y="694"/>
                    <a:pt x="1031" y="691"/>
                  </a:cubicBezTo>
                  <a:cubicBezTo>
                    <a:pt x="1040" y="698"/>
                    <a:pt x="1051" y="700"/>
                    <a:pt x="1064" y="704"/>
                  </a:cubicBezTo>
                  <a:cubicBezTo>
                    <a:pt x="1080" y="708"/>
                    <a:pt x="1094" y="715"/>
                    <a:pt x="1108" y="721"/>
                  </a:cubicBezTo>
                  <a:cubicBezTo>
                    <a:pt x="1126" y="728"/>
                    <a:pt x="1143" y="733"/>
                    <a:pt x="1160" y="741"/>
                  </a:cubicBezTo>
                  <a:cubicBezTo>
                    <a:pt x="1176" y="748"/>
                    <a:pt x="1193" y="756"/>
                    <a:pt x="1208" y="766"/>
                  </a:cubicBezTo>
                  <a:cubicBezTo>
                    <a:pt x="1223" y="776"/>
                    <a:pt x="1231" y="796"/>
                    <a:pt x="1253" y="794"/>
                  </a:cubicBezTo>
                  <a:cubicBezTo>
                    <a:pt x="1247" y="757"/>
                    <a:pt x="1269" y="713"/>
                    <a:pt x="1276" y="680"/>
                  </a:cubicBezTo>
                  <a:cubicBezTo>
                    <a:pt x="1287" y="660"/>
                    <a:pt x="1301" y="643"/>
                    <a:pt x="1307" y="619"/>
                  </a:cubicBezTo>
                  <a:cubicBezTo>
                    <a:pt x="1294" y="619"/>
                    <a:pt x="1291" y="616"/>
                    <a:pt x="1277" y="616"/>
                  </a:cubicBezTo>
                  <a:cubicBezTo>
                    <a:pt x="1277" y="618"/>
                    <a:pt x="1277" y="619"/>
                    <a:pt x="1277" y="620"/>
                  </a:cubicBezTo>
                  <a:close/>
                  <a:moveTo>
                    <a:pt x="1354" y="654"/>
                  </a:moveTo>
                  <a:cubicBezTo>
                    <a:pt x="1359" y="652"/>
                    <a:pt x="1362" y="647"/>
                    <a:pt x="1368" y="645"/>
                  </a:cubicBezTo>
                  <a:cubicBezTo>
                    <a:pt x="1359" y="633"/>
                    <a:pt x="1342" y="631"/>
                    <a:pt x="1326" y="624"/>
                  </a:cubicBezTo>
                  <a:cubicBezTo>
                    <a:pt x="1325" y="624"/>
                    <a:pt x="1324" y="624"/>
                    <a:pt x="1324" y="625"/>
                  </a:cubicBezTo>
                  <a:cubicBezTo>
                    <a:pt x="1331" y="637"/>
                    <a:pt x="1340" y="647"/>
                    <a:pt x="1354" y="654"/>
                  </a:cubicBezTo>
                  <a:close/>
                  <a:moveTo>
                    <a:pt x="401" y="676"/>
                  </a:moveTo>
                  <a:cubicBezTo>
                    <a:pt x="398" y="680"/>
                    <a:pt x="383" y="681"/>
                    <a:pt x="376" y="681"/>
                  </a:cubicBezTo>
                  <a:cubicBezTo>
                    <a:pt x="374" y="681"/>
                    <a:pt x="373" y="682"/>
                    <a:pt x="371" y="682"/>
                  </a:cubicBezTo>
                  <a:cubicBezTo>
                    <a:pt x="350" y="681"/>
                    <a:pt x="337" y="664"/>
                    <a:pt x="310" y="662"/>
                  </a:cubicBezTo>
                  <a:cubicBezTo>
                    <a:pt x="296" y="661"/>
                    <a:pt x="281" y="664"/>
                    <a:pt x="268" y="669"/>
                  </a:cubicBezTo>
                  <a:cubicBezTo>
                    <a:pt x="249" y="675"/>
                    <a:pt x="239" y="680"/>
                    <a:pt x="227" y="696"/>
                  </a:cubicBezTo>
                  <a:cubicBezTo>
                    <a:pt x="224" y="743"/>
                    <a:pt x="247" y="768"/>
                    <a:pt x="263" y="799"/>
                  </a:cubicBezTo>
                  <a:cubicBezTo>
                    <a:pt x="285" y="819"/>
                    <a:pt x="305" y="840"/>
                    <a:pt x="340" y="841"/>
                  </a:cubicBezTo>
                  <a:cubicBezTo>
                    <a:pt x="360" y="841"/>
                    <a:pt x="377" y="825"/>
                    <a:pt x="395" y="826"/>
                  </a:cubicBezTo>
                  <a:cubicBezTo>
                    <a:pt x="405" y="826"/>
                    <a:pt x="415" y="832"/>
                    <a:pt x="426" y="831"/>
                  </a:cubicBezTo>
                  <a:cubicBezTo>
                    <a:pt x="443" y="828"/>
                    <a:pt x="459" y="805"/>
                    <a:pt x="467" y="791"/>
                  </a:cubicBezTo>
                  <a:cubicBezTo>
                    <a:pt x="470" y="786"/>
                    <a:pt x="475" y="781"/>
                    <a:pt x="476" y="778"/>
                  </a:cubicBezTo>
                  <a:cubicBezTo>
                    <a:pt x="494" y="737"/>
                    <a:pt x="494" y="690"/>
                    <a:pt x="466" y="656"/>
                  </a:cubicBezTo>
                  <a:cubicBezTo>
                    <a:pt x="454" y="651"/>
                    <a:pt x="447" y="636"/>
                    <a:pt x="434" y="632"/>
                  </a:cubicBezTo>
                  <a:cubicBezTo>
                    <a:pt x="406" y="625"/>
                    <a:pt x="380" y="644"/>
                    <a:pt x="366" y="659"/>
                  </a:cubicBezTo>
                  <a:cubicBezTo>
                    <a:pt x="374" y="668"/>
                    <a:pt x="379" y="670"/>
                    <a:pt x="393" y="666"/>
                  </a:cubicBezTo>
                  <a:cubicBezTo>
                    <a:pt x="395" y="658"/>
                    <a:pt x="386" y="653"/>
                    <a:pt x="391" y="649"/>
                  </a:cubicBezTo>
                  <a:cubicBezTo>
                    <a:pt x="402" y="652"/>
                    <a:pt x="409" y="667"/>
                    <a:pt x="401" y="676"/>
                  </a:cubicBezTo>
                  <a:close/>
                  <a:moveTo>
                    <a:pt x="1263" y="792"/>
                  </a:moveTo>
                  <a:cubicBezTo>
                    <a:pt x="1267" y="787"/>
                    <a:pt x="1265" y="781"/>
                    <a:pt x="1270" y="776"/>
                  </a:cubicBezTo>
                  <a:cubicBezTo>
                    <a:pt x="1269" y="756"/>
                    <a:pt x="1278" y="745"/>
                    <a:pt x="1286" y="731"/>
                  </a:cubicBezTo>
                  <a:cubicBezTo>
                    <a:pt x="1303" y="702"/>
                    <a:pt x="1320" y="681"/>
                    <a:pt x="1342" y="660"/>
                  </a:cubicBezTo>
                  <a:cubicBezTo>
                    <a:pt x="1330" y="654"/>
                    <a:pt x="1326" y="640"/>
                    <a:pt x="1315" y="634"/>
                  </a:cubicBezTo>
                  <a:cubicBezTo>
                    <a:pt x="1285" y="673"/>
                    <a:pt x="1260" y="741"/>
                    <a:pt x="1263" y="792"/>
                  </a:cubicBezTo>
                  <a:close/>
                  <a:moveTo>
                    <a:pt x="1352" y="669"/>
                  </a:moveTo>
                  <a:cubicBezTo>
                    <a:pt x="1329" y="682"/>
                    <a:pt x="1310" y="707"/>
                    <a:pt x="1296" y="731"/>
                  </a:cubicBezTo>
                  <a:cubicBezTo>
                    <a:pt x="1284" y="751"/>
                    <a:pt x="1278" y="769"/>
                    <a:pt x="1279" y="791"/>
                  </a:cubicBezTo>
                  <a:cubicBezTo>
                    <a:pt x="1306" y="737"/>
                    <a:pt x="1344" y="689"/>
                    <a:pt x="1405" y="672"/>
                  </a:cubicBezTo>
                  <a:cubicBezTo>
                    <a:pt x="1403" y="662"/>
                    <a:pt x="1403" y="651"/>
                    <a:pt x="1398" y="644"/>
                  </a:cubicBezTo>
                  <a:cubicBezTo>
                    <a:pt x="1380" y="645"/>
                    <a:pt x="1364" y="657"/>
                    <a:pt x="1352" y="669"/>
                  </a:cubicBezTo>
                  <a:close/>
                  <a:moveTo>
                    <a:pt x="941" y="689"/>
                  </a:moveTo>
                  <a:cubicBezTo>
                    <a:pt x="931" y="702"/>
                    <a:pt x="923" y="718"/>
                    <a:pt x="909" y="727"/>
                  </a:cubicBezTo>
                  <a:cubicBezTo>
                    <a:pt x="903" y="742"/>
                    <a:pt x="889" y="749"/>
                    <a:pt x="880" y="761"/>
                  </a:cubicBezTo>
                  <a:cubicBezTo>
                    <a:pt x="866" y="777"/>
                    <a:pt x="858" y="798"/>
                    <a:pt x="842" y="813"/>
                  </a:cubicBezTo>
                  <a:cubicBezTo>
                    <a:pt x="841" y="821"/>
                    <a:pt x="835" y="828"/>
                    <a:pt x="830" y="836"/>
                  </a:cubicBezTo>
                  <a:cubicBezTo>
                    <a:pt x="822" y="862"/>
                    <a:pt x="800" y="876"/>
                    <a:pt x="791" y="900"/>
                  </a:cubicBezTo>
                  <a:cubicBezTo>
                    <a:pt x="783" y="924"/>
                    <a:pt x="795" y="952"/>
                    <a:pt x="794" y="983"/>
                  </a:cubicBezTo>
                  <a:cubicBezTo>
                    <a:pt x="804" y="1002"/>
                    <a:pt x="824" y="1019"/>
                    <a:pt x="847" y="1026"/>
                  </a:cubicBezTo>
                  <a:cubicBezTo>
                    <a:pt x="873" y="1034"/>
                    <a:pt x="913" y="1043"/>
                    <a:pt x="936" y="1026"/>
                  </a:cubicBezTo>
                  <a:cubicBezTo>
                    <a:pt x="918" y="996"/>
                    <a:pt x="923" y="952"/>
                    <a:pt x="943" y="930"/>
                  </a:cubicBezTo>
                  <a:cubicBezTo>
                    <a:pt x="941" y="905"/>
                    <a:pt x="919" y="884"/>
                    <a:pt x="892" y="883"/>
                  </a:cubicBezTo>
                  <a:cubicBezTo>
                    <a:pt x="887" y="883"/>
                    <a:pt x="881" y="889"/>
                    <a:pt x="876" y="883"/>
                  </a:cubicBezTo>
                  <a:cubicBezTo>
                    <a:pt x="883" y="868"/>
                    <a:pt x="909" y="877"/>
                    <a:pt x="922" y="879"/>
                  </a:cubicBezTo>
                  <a:cubicBezTo>
                    <a:pt x="924" y="867"/>
                    <a:pt x="910" y="863"/>
                    <a:pt x="912" y="854"/>
                  </a:cubicBezTo>
                  <a:cubicBezTo>
                    <a:pt x="927" y="858"/>
                    <a:pt x="939" y="872"/>
                    <a:pt x="932" y="889"/>
                  </a:cubicBezTo>
                  <a:cubicBezTo>
                    <a:pt x="937" y="893"/>
                    <a:pt x="941" y="897"/>
                    <a:pt x="946" y="900"/>
                  </a:cubicBezTo>
                  <a:cubicBezTo>
                    <a:pt x="955" y="907"/>
                    <a:pt x="955" y="922"/>
                    <a:pt x="968" y="924"/>
                  </a:cubicBezTo>
                  <a:cubicBezTo>
                    <a:pt x="972" y="903"/>
                    <a:pt x="969" y="887"/>
                    <a:pt x="978" y="876"/>
                  </a:cubicBezTo>
                  <a:cubicBezTo>
                    <a:pt x="972" y="862"/>
                    <a:pt x="976" y="848"/>
                    <a:pt x="972" y="833"/>
                  </a:cubicBezTo>
                  <a:cubicBezTo>
                    <a:pt x="971" y="829"/>
                    <a:pt x="968" y="826"/>
                    <a:pt x="967" y="822"/>
                  </a:cubicBezTo>
                  <a:cubicBezTo>
                    <a:pt x="966" y="817"/>
                    <a:pt x="968" y="812"/>
                    <a:pt x="967" y="807"/>
                  </a:cubicBezTo>
                  <a:cubicBezTo>
                    <a:pt x="965" y="793"/>
                    <a:pt x="958" y="781"/>
                    <a:pt x="956" y="770"/>
                  </a:cubicBezTo>
                  <a:cubicBezTo>
                    <a:pt x="953" y="755"/>
                    <a:pt x="965" y="740"/>
                    <a:pt x="983" y="750"/>
                  </a:cubicBezTo>
                  <a:cubicBezTo>
                    <a:pt x="985" y="738"/>
                    <a:pt x="975" y="730"/>
                    <a:pt x="983" y="722"/>
                  </a:cubicBezTo>
                  <a:cubicBezTo>
                    <a:pt x="978" y="708"/>
                    <a:pt x="972" y="693"/>
                    <a:pt x="963" y="679"/>
                  </a:cubicBezTo>
                  <a:cubicBezTo>
                    <a:pt x="957" y="683"/>
                    <a:pt x="949" y="685"/>
                    <a:pt x="941" y="689"/>
                  </a:cubicBezTo>
                  <a:close/>
                  <a:moveTo>
                    <a:pt x="1320" y="785"/>
                  </a:moveTo>
                  <a:cubicBezTo>
                    <a:pt x="1336" y="786"/>
                    <a:pt x="1344" y="779"/>
                    <a:pt x="1356" y="771"/>
                  </a:cubicBezTo>
                  <a:cubicBezTo>
                    <a:pt x="1366" y="765"/>
                    <a:pt x="1378" y="763"/>
                    <a:pt x="1387" y="758"/>
                  </a:cubicBezTo>
                  <a:cubicBezTo>
                    <a:pt x="1393" y="755"/>
                    <a:pt x="1398" y="751"/>
                    <a:pt x="1405" y="748"/>
                  </a:cubicBezTo>
                  <a:cubicBezTo>
                    <a:pt x="1425" y="741"/>
                    <a:pt x="1447" y="735"/>
                    <a:pt x="1464" y="725"/>
                  </a:cubicBezTo>
                  <a:cubicBezTo>
                    <a:pt x="1458" y="722"/>
                    <a:pt x="1453" y="718"/>
                    <a:pt x="1453" y="711"/>
                  </a:cubicBezTo>
                  <a:cubicBezTo>
                    <a:pt x="1421" y="709"/>
                    <a:pt x="1400" y="725"/>
                    <a:pt x="1380" y="731"/>
                  </a:cubicBezTo>
                  <a:cubicBezTo>
                    <a:pt x="1397" y="713"/>
                    <a:pt x="1424" y="704"/>
                    <a:pt x="1457" y="701"/>
                  </a:cubicBezTo>
                  <a:cubicBezTo>
                    <a:pt x="1450" y="694"/>
                    <a:pt x="1442" y="692"/>
                    <a:pt x="1441" y="681"/>
                  </a:cubicBezTo>
                  <a:cubicBezTo>
                    <a:pt x="1416" y="689"/>
                    <a:pt x="1393" y="710"/>
                    <a:pt x="1365" y="716"/>
                  </a:cubicBezTo>
                  <a:cubicBezTo>
                    <a:pt x="1381" y="701"/>
                    <a:pt x="1404" y="692"/>
                    <a:pt x="1422" y="679"/>
                  </a:cubicBezTo>
                  <a:cubicBezTo>
                    <a:pt x="1355" y="691"/>
                    <a:pt x="1321" y="735"/>
                    <a:pt x="1292" y="786"/>
                  </a:cubicBezTo>
                  <a:cubicBezTo>
                    <a:pt x="1309" y="780"/>
                    <a:pt x="1316" y="757"/>
                    <a:pt x="1329" y="752"/>
                  </a:cubicBezTo>
                  <a:cubicBezTo>
                    <a:pt x="1324" y="760"/>
                    <a:pt x="1321" y="770"/>
                    <a:pt x="1315" y="777"/>
                  </a:cubicBezTo>
                  <a:cubicBezTo>
                    <a:pt x="1325" y="772"/>
                    <a:pt x="1331" y="763"/>
                    <a:pt x="1342" y="758"/>
                  </a:cubicBezTo>
                  <a:cubicBezTo>
                    <a:pt x="1336" y="768"/>
                    <a:pt x="1329" y="777"/>
                    <a:pt x="1320" y="785"/>
                  </a:cubicBezTo>
                  <a:close/>
                  <a:moveTo>
                    <a:pt x="1078" y="735"/>
                  </a:moveTo>
                  <a:cubicBezTo>
                    <a:pt x="1131" y="746"/>
                    <a:pt x="1173" y="767"/>
                    <a:pt x="1215" y="788"/>
                  </a:cubicBezTo>
                  <a:cubicBezTo>
                    <a:pt x="1221" y="791"/>
                    <a:pt x="1215" y="787"/>
                    <a:pt x="1215" y="787"/>
                  </a:cubicBezTo>
                  <a:cubicBezTo>
                    <a:pt x="1209" y="780"/>
                    <a:pt x="1204" y="776"/>
                    <a:pt x="1196" y="772"/>
                  </a:cubicBezTo>
                  <a:cubicBezTo>
                    <a:pt x="1169" y="756"/>
                    <a:pt x="1135" y="734"/>
                    <a:pt x="1102" y="731"/>
                  </a:cubicBezTo>
                  <a:cubicBezTo>
                    <a:pt x="1082" y="720"/>
                    <a:pt x="1054" y="711"/>
                    <a:pt x="1026" y="707"/>
                  </a:cubicBezTo>
                  <a:cubicBezTo>
                    <a:pt x="1025" y="712"/>
                    <a:pt x="1024" y="713"/>
                    <a:pt x="1024" y="720"/>
                  </a:cubicBezTo>
                  <a:cubicBezTo>
                    <a:pt x="1037" y="728"/>
                    <a:pt x="1058" y="731"/>
                    <a:pt x="1078" y="735"/>
                  </a:cubicBezTo>
                  <a:close/>
                  <a:moveTo>
                    <a:pt x="1463" y="737"/>
                  </a:moveTo>
                  <a:cubicBezTo>
                    <a:pt x="1439" y="748"/>
                    <a:pt x="1415" y="755"/>
                    <a:pt x="1391" y="767"/>
                  </a:cubicBezTo>
                  <a:cubicBezTo>
                    <a:pt x="1383" y="771"/>
                    <a:pt x="1374" y="775"/>
                    <a:pt x="1365" y="777"/>
                  </a:cubicBezTo>
                  <a:cubicBezTo>
                    <a:pt x="1356" y="784"/>
                    <a:pt x="1346" y="791"/>
                    <a:pt x="1337" y="798"/>
                  </a:cubicBezTo>
                  <a:cubicBezTo>
                    <a:pt x="1316" y="907"/>
                    <a:pt x="1316" y="1002"/>
                    <a:pt x="1304" y="1112"/>
                  </a:cubicBezTo>
                  <a:cubicBezTo>
                    <a:pt x="1321" y="1111"/>
                    <a:pt x="1336" y="1101"/>
                    <a:pt x="1356" y="1095"/>
                  </a:cubicBezTo>
                  <a:cubicBezTo>
                    <a:pt x="1387" y="1085"/>
                    <a:pt x="1423" y="1085"/>
                    <a:pt x="1447" y="1072"/>
                  </a:cubicBezTo>
                  <a:cubicBezTo>
                    <a:pt x="1445" y="1073"/>
                    <a:pt x="1454" y="1068"/>
                    <a:pt x="1453" y="1069"/>
                  </a:cubicBezTo>
                  <a:cubicBezTo>
                    <a:pt x="1457" y="1064"/>
                    <a:pt x="1457" y="1055"/>
                    <a:pt x="1462" y="1054"/>
                  </a:cubicBezTo>
                  <a:cubicBezTo>
                    <a:pt x="1464" y="1028"/>
                    <a:pt x="1486" y="985"/>
                    <a:pt x="1467" y="962"/>
                  </a:cubicBezTo>
                  <a:cubicBezTo>
                    <a:pt x="1469" y="956"/>
                    <a:pt x="1464" y="946"/>
                    <a:pt x="1467" y="942"/>
                  </a:cubicBezTo>
                  <a:cubicBezTo>
                    <a:pt x="1460" y="937"/>
                    <a:pt x="1452" y="925"/>
                    <a:pt x="1456" y="917"/>
                  </a:cubicBezTo>
                  <a:cubicBezTo>
                    <a:pt x="1451" y="909"/>
                    <a:pt x="1445" y="905"/>
                    <a:pt x="1448" y="895"/>
                  </a:cubicBezTo>
                  <a:cubicBezTo>
                    <a:pt x="1440" y="894"/>
                    <a:pt x="1446" y="886"/>
                    <a:pt x="1443" y="880"/>
                  </a:cubicBezTo>
                  <a:cubicBezTo>
                    <a:pt x="1454" y="862"/>
                    <a:pt x="1478" y="861"/>
                    <a:pt x="1486" y="842"/>
                  </a:cubicBezTo>
                  <a:cubicBezTo>
                    <a:pt x="1488" y="837"/>
                    <a:pt x="1487" y="823"/>
                    <a:pt x="1488" y="812"/>
                  </a:cubicBezTo>
                  <a:cubicBezTo>
                    <a:pt x="1489" y="791"/>
                    <a:pt x="1487" y="765"/>
                    <a:pt x="1497" y="750"/>
                  </a:cubicBezTo>
                  <a:cubicBezTo>
                    <a:pt x="1494" y="740"/>
                    <a:pt x="1500" y="734"/>
                    <a:pt x="1497" y="725"/>
                  </a:cubicBezTo>
                  <a:cubicBezTo>
                    <a:pt x="1480" y="723"/>
                    <a:pt x="1472" y="733"/>
                    <a:pt x="1463" y="737"/>
                  </a:cubicBezTo>
                  <a:close/>
                  <a:moveTo>
                    <a:pt x="1138" y="762"/>
                  </a:moveTo>
                  <a:cubicBezTo>
                    <a:pt x="1097" y="748"/>
                    <a:pt x="1043" y="737"/>
                    <a:pt x="998" y="732"/>
                  </a:cubicBezTo>
                  <a:cubicBezTo>
                    <a:pt x="997" y="729"/>
                    <a:pt x="995" y="737"/>
                    <a:pt x="992" y="737"/>
                  </a:cubicBezTo>
                  <a:cubicBezTo>
                    <a:pt x="993" y="742"/>
                    <a:pt x="993" y="747"/>
                    <a:pt x="993" y="755"/>
                  </a:cubicBezTo>
                  <a:cubicBezTo>
                    <a:pt x="1026" y="756"/>
                    <a:pt x="1056" y="768"/>
                    <a:pt x="1087" y="773"/>
                  </a:cubicBezTo>
                  <a:cubicBezTo>
                    <a:pt x="1115" y="778"/>
                    <a:pt x="1139" y="788"/>
                    <a:pt x="1164" y="793"/>
                  </a:cubicBezTo>
                  <a:cubicBezTo>
                    <a:pt x="1180" y="797"/>
                    <a:pt x="1198" y="796"/>
                    <a:pt x="1213" y="797"/>
                  </a:cubicBezTo>
                  <a:cubicBezTo>
                    <a:pt x="1185" y="789"/>
                    <a:pt x="1162" y="771"/>
                    <a:pt x="1138" y="762"/>
                  </a:cubicBezTo>
                  <a:close/>
                  <a:moveTo>
                    <a:pt x="1499" y="822"/>
                  </a:moveTo>
                  <a:cubicBezTo>
                    <a:pt x="1504" y="824"/>
                    <a:pt x="1504" y="827"/>
                    <a:pt x="1504" y="832"/>
                  </a:cubicBezTo>
                  <a:cubicBezTo>
                    <a:pt x="1504" y="847"/>
                    <a:pt x="1467" y="868"/>
                    <a:pt x="1459" y="884"/>
                  </a:cubicBezTo>
                  <a:cubicBezTo>
                    <a:pt x="1472" y="894"/>
                    <a:pt x="1479" y="883"/>
                    <a:pt x="1494" y="879"/>
                  </a:cubicBezTo>
                  <a:cubicBezTo>
                    <a:pt x="1501" y="873"/>
                    <a:pt x="1504" y="863"/>
                    <a:pt x="1512" y="858"/>
                  </a:cubicBezTo>
                  <a:cubicBezTo>
                    <a:pt x="1515" y="852"/>
                    <a:pt x="1517" y="839"/>
                    <a:pt x="1525" y="842"/>
                  </a:cubicBezTo>
                  <a:cubicBezTo>
                    <a:pt x="1515" y="866"/>
                    <a:pt x="1505" y="887"/>
                    <a:pt x="1482" y="897"/>
                  </a:cubicBezTo>
                  <a:cubicBezTo>
                    <a:pt x="1476" y="899"/>
                    <a:pt x="1464" y="897"/>
                    <a:pt x="1464" y="909"/>
                  </a:cubicBezTo>
                  <a:cubicBezTo>
                    <a:pt x="1472" y="912"/>
                    <a:pt x="1487" y="910"/>
                    <a:pt x="1494" y="907"/>
                  </a:cubicBezTo>
                  <a:cubicBezTo>
                    <a:pt x="1508" y="899"/>
                    <a:pt x="1510" y="881"/>
                    <a:pt x="1524" y="876"/>
                  </a:cubicBezTo>
                  <a:cubicBezTo>
                    <a:pt x="1514" y="898"/>
                    <a:pt x="1503" y="920"/>
                    <a:pt x="1471" y="920"/>
                  </a:cubicBezTo>
                  <a:cubicBezTo>
                    <a:pt x="1472" y="925"/>
                    <a:pt x="1469" y="925"/>
                    <a:pt x="1469" y="929"/>
                  </a:cubicBezTo>
                  <a:cubicBezTo>
                    <a:pt x="1470" y="929"/>
                    <a:pt x="1471" y="930"/>
                    <a:pt x="1471" y="932"/>
                  </a:cubicBezTo>
                  <a:cubicBezTo>
                    <a:pt x="1493" y="941"/>
                    <a:pt x="1517" y="919"/>
                    <a:pt x="1524" y="898"/>
                  </a:cubicBezTo>
                  <a:cubicBezTo>
                    <a:pt x="1528" y="897"/>
                    <a:pt x="1528" y="891"/>
                    <a:pt x="1534" y="892"/>
                  </a:cubicBezTo>
                  <a:cubicBezTo>
                    <a:pt x="1526" y="919"/>
                    <a:pt x="1510" y="939"/>
                    <a:pt x="1481" y="945"/>
                  </a:cubicBezTo>
                  <a:cubicBezTo>
                    <a:pt x="1482" y="949"/>
                    <a:pt x="1481" y="951"/>
                    <a:pt x="1479" y="954"/>
                  </a:cubicBezTo>
                  <a:cubicBezTo>
                    <a:pt x="1484" y="953"/>
                    <a:pt x="1488" y="957"/>
                    <a:pt x="1493" y="959"/>
                  </a:cubicBezTo>
                  <a:cubicBezTo>
                    <a:pt x="1523" y="946"/>
                    <a:pt x="1545" y="917"/>
                    <a:pt x="1545" y="884"/>
                  </a:cubicBezTo>
                  <a:cubicBezTo>
                    <a:pt x="1546" y="854"/>
                    <a:pt x="1525" y="830"/>
                    <a:pt x="1522" y="799"/>
                  </a:cubicBezTo>
                  <a:cubicBezTo>
                    <a:pt x="1524" y="787"/>
                    <a:pt x="1525" y="771"/>
                    <a:pt x="1520" y="757"/>
                  </a:cubicBezTo>
                  <a:cubicBezTo>
                    <a:pt x="1491" y="759"/>
                    <a:pt x="1502" y="799"/>
                    <a:pt x="1499" y="822"/>
                  </a:cubicBezTo>
                  <a:close/>
                  <a:moveTo>
                    <a:pt x="1165" y="803"/>
                  </a:moveTo>
                  <a:cubicBezTo>
                    <a:pt x="1150" y="801"/>
                    <a:pt x="1133" y="792"/>
                    <a:pt x="1115" y="787"/>
                  </a:cubicBezTo>
                  <a:cubicBezTo>
                    <a:pt x="1104" y="784"/>
                    <a:pt x="1093" y="783"/>
                    <a:pt x="1084" y="782"/>
                  </a:cubicBezTo>
                  <a:cubicBezTo>
                    <a:pt x="1077" y="781"/>
                    <a:pt x="1072" y="779"/>
                    <a:pt x="1066" y="777"/>
                  </a:cubicBezTo>
                  <a:cubicBezTo>
                    <a:pt x="1033" y="769"/>
                    <a:pt x="1003" y="769"/>
                    <a:pt x="976" y="760"/>
                  </a:cubicBezTo>
                  <a:cubicBezTo>
                    <a:pt x="974" y="759"/>
                    <a:pt x="969" y="763"/>
                    <a:pt x="967" y="763"/>
                  </a:cubicBezTo>
                  <a:cubicBezTo>
                    <a:pt x="979" y="801"/>
                    <a:pt x="981" y="839"/>
                    <a:pt x="992" y="880"/>
                  </a:cubicBezTo>
                  <a:cubicBezTo>
                    <a:pt x="1000" y="873"/>
                    <a:pt x="1004" y="862"/>
                    <a:pt x="1021" y="863"/>
                  </a:cubicBezTo>
                  <a:cubicBezTo>
                    <a:pt x="1037" y="877"/>
                    <a:pt x="1043" y="895"/>
                    <a:pt x="1037" y="915"/>
                  </a:cubicBezTo>
                  <a:cubicBezTo>
                    <a:pt x="1035" y="923"/>
                    <a:pt x="1028" y="930"/>
                    <a:pt x="1033" y="937"/>
                  </a:cubicBezTo>
                  <a:cubicBezTo>
                    <a:pt x="1051" y="933"/>
                    <a:pt x="1067" y="935"/>
                    <a:pt x="1082" y="929"/>
                  </a:cubicBezTo>
                  <a:cubicBezTo>
                    <a:pt x="1095" y="923"/>
                    <a:pt x="1108" y="906"/>
                    <a:pt x="1127" y="915"/>
                  </a:cubicBezTo>
                  <a:cubicBezTo>
                    <a:pt x="1137" y="950"/>
                    <a:pt x="1100" y="955"/>
                    <a:pt x="1084" y="971"/>
                  </a:cubicBezTo>
                  <a:cubicBezTo>
                    <a:pt x="1107" y="964"/>
                    <a:pt x="1124" y="964"/>
                    <a:pt x="1149" y="962"/>
                  </a:cubicBezTo>
                  <a:cubicBezTo>
                    <a:pt x="1158" y="969"/>
                    <a:pt x="1147" y="980"/>
                    <a:pt x="1147" y="986"/>
                  </a:cubicBezTo>
                  <a:cubicBezTo>
                    <a:pt x="1147" y="991"/>
                    <a:pt x="1151" y="993"/>
                    <a:pt x="1148" y="1001"/>
                  </a:cubicBezTo>
                  <a:cubicBezTo>
                    <a:pt x="1138" y="1009"/>
                    <a:pt x="1121" y="1021"/>
                    <a:pt x="1107" y="1029"/>
                  </a:cubicBezTo>
                  <a:cubicBezTo>
                    <a:pt x="1117" y="1032"/>
                    <a:pt x="1122" y="1055"/>
                    <a:pt x="1105" y="1056"/>
                  </a:cubicBezTo>
                  <a:cubicBezTo>
                    <a:pt x="1081" y="1057"/>
                    <a:pt x="1042" y="1047"/>
                    <a:pt x="1023" y="1045"/>
                  </a:cubicBezTo>
                  <a:cubicBezTo>
                    <a:pt x="1027" y="1067"/>
                    <a:pt x="1032" y="1087"/>
                    <a:pt x="1042" y="1104"/>
                  </a:cubicBezTo>
                  <a:cubicBezTo>
                    <a:pt x="1105" y="1111"/>
                    <a:pt x="1186" y="1112"/>
                    <a:pt x="1239" y="1102"/>
                  </a:cubicBezTo>
                  <a:cubicBezTo>
                    <a:pt x="1231" y="1054"/>
                    <a:pt x="1239" y="1008"/>
                    <a:pt x="1234" y="960"/>
                  </a:cubicBezTo>
                  <a:cubicBezTo>
                    <a:pt x="1231" y="935"/>
                    <a:pt x="1225" y="910"/>
                    <a:pt x="1221" y="883"/>
                  </a:cubicBezTo>
                  <a:cubicBezTo>
                    <a:pt x="1219" y="866"/>
                    <a:pt x="1221" y="856"/>
                    <a:pt x="1215" y="842"/>
                  </a:cubicBezTo>
                  <a:cubicBezTo>
                    <a:pt x="1218" y="831"/>
                    <a:pt x="1211" y="821"/>
                    <a:pt x="1209" y="811"/>
                  </a:cubicBezTo>
                  <a:cubicBezTo>
                    <a:pt x="1197" y="804"/>
                    <a:pt x="1181" y="806"/>
                    <a:pt x="1165" y="803"/>
                  </a:cubicBezTo>
                  <a:close/>
                  <a:moveTo>
                    <a:pt x="1223" y="816"/>
                  </a:moveTo>
                  <a:cubicBezTo>
                    <a:pt x="1232" y="851"/>
                    <a:pt x="1231" y="888"/>
                    <a:pt x="1238" y="927"/>
                  </a:cubicBezTo>
                  <a:cubicBezTo>
                    <a:pt x="1239" y="933"/>
                    <a:pt x="1242" y="940"/>
                    <a:pt x="1243" y="947"/>
                  </a:cubicBezTo>
                  <a:cubicBezTo>
                    <a:pt x="1250" y="1000"/>
                    <a:pt x="1241" y="1060"/>
                    <a:pt x="1250" y="1106"/>
                  </a:cubicBezTo>
                  <a:cubicBezTo>
                    <a:pt x="1248" y="1109"/>
                    <a:pt x="1242" y="1108"/>
                    <a:pt x="1241" y="1112"/>
                  </a:cubicBezTo>
                  <a:cubicBezTo>
                    <a:pt x="1247" y="1132"/>
                    <a:pt x="1275" y="1135"/>
                    <a:pt x="1294" y="1121"/>
                  </a:cubicBezTo>
                  <a:cubicBezTo>
                    <a:pt x="1303" y="1014"/>
                    <a:pt x="1308" y="902"/>
                    <a:pt x="1325" y="802"/>
                  </a:cubicBezTo>
                  <a:cubicBezTo>
                    <a:pt x="1325" y="801"/>
                    <a:pt x="1324" y="801"/>
                    <a:pt x="1322" y="801"/>
                  </a:cubicBezTo>
                  <a:cubicBezTo>
                    <a:pt x="1301" y="825"/>
                    <a:pt x="1256" y="821"/>
                    <a:pt x="1223" y="816"/>
                  </a:cubicBezTo>
                  <a:close/>
                  <a:moveTo>
                    <a:pt x="638" y="929"/>
                  </a:moveTo>
                  <a:cubicBezTo>
                    <a:pt x="629" y="934"/>
                    <a:pt x="620" y="928"/>
                    <a:pt x="611" y="928"/>
                  </a:cubicBezTo>
                  <a:cubicBezTo>
                    <a:pt x="593" y="927"/>
                    <a:pt x="572" y="931"/>
                    <a:pt x="552" y="932"/>
                  </a:cubicBezTo>
                  <a:cubicBezTo>
                    <a:pt x="517" y="933"/>
                    <a:pt x="479" y="933"/>
                    <a:pt x="441" y="932"/>
                  </a:cubicBezTo>
                  <a:cubicBezTo>
                    <a:pt x="437" y="931"/>
                    <a:pt x="431" y="931"/>
                    <a:pt x="427" y="932"/>
                  </a:cubicBezTo>
                  <a:cubicBezTo>
                    <a:pt x="370" y="937"/>
                    <a:pt x="323" y="934"/>
                    <a:pt x="272" y="937"/>
                  </a:cubicBezTo>
                  <a:cubicBezTo>
                    <a:pt x="258" y="937"/>
                    <a:pt x="241" y="940"/>
                    <a:pt x="232" y="938"/>
                  </a:cubicBezTo>
                  <a:cubicBezTo>
                    <a:pt x="211" y="934"/>
                    <a:pt x="209" y="919"/>
                    <a:pt x="209" y="905"/>
                  </a:cubicBezTo>
                  <a:cubicBezTo>
                    <a:pt x="209" y="888"/>
                    <a:pt x="213" y="873"/>
                    <a:pt x="223" y="864"/>
                  </a:cubicBezTo>
                  <a:cubicBezTo>
                    <a:pt x="243" y="866"/>
                    <a:pt x="267" y="859"/>
                    <a:pt x="282" y="864"/>
                  </a:cubicBezTo>
                  <a:cubicBezTo>
                    <a:pt x="304" y="861"/>
                    <a:pt x="333" y="865"/>
                    <a:pt x="356" y="866"/>
                  </a:cubicBezTo>
                  <a:cubicBezTo>
                    <a:pt x="376" y="866"/>
                    <a:pt x="397" y="863"/>
                    <a:pt x="418" y="862"/>
                  </a:cubicBezTo>
                  <a:cubicBezTo>
                    <a:pt x="440" y="861"/>
                    <a:pt x="463" y="865"/>
                    <a:pt x="486" y="863"/>
                  </a:cubicBezTo>
                  <a:cubicBezTo>
                    <a:pt x="544" y="858"/>
                    <a:pt x="598" y="864"/>
                    <a:pt x="651" y="864"/>
                  </a:cubicBezTo>
                  <a:cubicBezTo>
                    <a:pt x="648" y="858"/>
                    <a:pt x="641" y="854"/>
                    <a:pt x="634" y="849"/>
                  </a:cubicBezTo>
                  <a:cubicBezTo>
                    <a:pt x="624" y="842"/>
                    <a:pt x="616" y="832"/>
                    <a:pt x="603" y="834"/>
                  </a:cubicBezTo>
                  <a:cubicBezTo>
                    <a:pt x="593" y="827"/>
                    <a:pt x="577" y="827"/>
                    <a:pt x="563" y="827"/>
                  </a:cubicBezTo>
                  <a:cubicBezTo>
                    <a:pt x="523" y="827"/>
                    <a:pt x="491" y="836"/>
                    <a:pt x="452" y="828"/>
                  </a:cubicBezTo>
                  <a:cubicBezTo>
                    <a:pt x="442" y="839"/>
                    <a:pt x="428" y="844"/>
                    <a:pt x="409" y="841"/>
                  </a:cubicBezTo>
                  <a:cubicBezTo>
                    <a:pt x="407" y="842"/>
                    <a:pt x="411" y="849"/>
                    <a:pt x="405" y="849"/>
                  </a:cubicBezTo>
                  <a:cubicBezTo>
                    <a:pt x="400" y="851"/>
                    <a:pt x="401" y="846"/>
                    <a:pt x="398" y="847"/>
                  </a:cubicBezTo>
                  <a:cubicBezTo>
                    <a:pt x="399" y="853"/>
                    <a:pt x="396" y="855"/>
                    <a:pt x="393" y="857"/>
                  </a:cubicBezTo>
                  <a:cubicBezTo>
                    <a:pt x="388" y="857"/>
                    <a:pt x="389" y="852"/>
                    <a:pt x="386" y="851"/>
                  </a:cubicBezTo>
                  <a:cubicBezTo>
                    <a:pt x="387" y="855"/>
                    <a:pt x="380" y="858"/>
                    <a:pt x="376" y="854"/>
                  </a:cubicBezTo>
                  <a:cubicBezTo>
                    <a:pt x="376" y="849"/>
                    <a:pt x="380" y="847"/>
                    <a:pt x="380" y="842"/>
                  </a:cubicBezTo>
                  <a:cubicBezTo>
                    <a:pt x="356" y="856"/>
                    <a:pt x="323" y="851"/>
                    <a:pt x="299" y="841"/>
                  </a:cubicBezTo>
                  <a:cubicBezTo>
                    <a:pt x="267" y="853"/>
                    <a:pt x="240" y="841"/>
                    <a:pt x="208" y="854"/>
                  </a:cubicBezTo>
                  <a:cubicBezTo>
                    <a:pt x="199" y="874"/>
                    <a:pt x="187" y="903"/>
                    <a:pt x="201" y="924"/>
                  </a:cubicBezTo>
                  <a:cubicBezTo>
                    <a:pt x="199" y="926"/>
                    <a:pt x="198" y="929"/>
                    <a:pt x="198" y="934"/>
                  </a:cubicBezTo>
                  <a:cubicBezTo>
                    <a:pt x="208" y="948"/>
                    <a:pt x="235" y="944"/>
                    <a:pt x="262" y="943"/>
                  </a:cubicBezTo>
                  <a:cubicBezTo>
                    <a:pt x="289" y="941"/>
                    <a:pt x="322" y="942"/>
                    <a:pt x="353" y="942"/>
                  </a:cubicBezTo>
                  <a:cubicBezTo>
                    <a:pt x="396" y="941"/>
                    <a:pt x="455" y="944"/>
                    <a:pt x="499" y="944"/>
                  </a:cubicBezTo>
                  <a:cubicBezTo>
                    <a:pt x="525" y="944"/>
                    <a:pt x="554" y="944"/>
                    <a:pt x="577" y="943"/>
                  </a:cubicBezTo>
                  <a:cubicBezTo>
                    <a:pt x="608" y="942"/>
                    <a:pt x="635" y="941"/>
                    <a:pt x="659" y="933"/>
                  </a:cubicBezTo>
                  <a:cubicBezTo>
                    <a:pt x="661" y="926"/>
                    <a:pt x="652" y="915"/>
                    <a:pt x="643" y="914"/>
                  </a:cubicBezTo>
                  <a:cubicBezTo>
                    <a:pt x="643" y="917"/>
                    <a:pt x="643" y="925"/>
                    <a:pt x="638" y="929"/>
                  </a:cubicBezTo>
                  <a:close/>
                  <a:moveTo>
                    <a:pt x="515" y="871"/>
                  </a:moveTo>
                  <a:cubicBezTo>
                    <a:pt x="507" y="871"/>
                    <a:pt x="500" y="874"/>
                    <a:pt x="492" y="874"/>
                  </a:cubicBezTo>
                  <a:cubicBezTo>
                    <a:pt x="488" y="874"/>
                    <a:pt x="485" y="872"/>
                    <a:pt x="481" y="872"/>
                  </a:cubicBezTo>
                  <a:cubicBezTo>
                    <a:pt x="474" y="872"/>
                    <a:pt x="467" y="874"/>
                    <a:pt x="460" y="874"/>
                  </a:cubicBezTo>
                  <a:cubicBezTo>
                    <a:pt x="399" y="873"/>
                    <a:pt x="336" y="875"/>
                    <a:pt x="283" y="874"/>
                  </a:cubicBezTo>
                  <a:cubicBezTo>
                    <a:pt x="268" y="874"/>
                    <a:pt x="244" y="869"/>
                    <a:pt x="238" y="883"/>
                  </a:cubicBezTo>
                  <a:cubicBezTo>
                    <a:pt x="255" y="881"/>
                    <a:pt x="268" y="885"/>
                    <a:pt x="279" y="887"/>
                  </a:cubicBezTo>
                  <a:cubicBezTo>
                    <a:pt x="286" y="888"/>
                    <a:pt x="295" y="885"/>
                    <a:pt x="298" y="892"/>
                  </a:cubicBezTo>
                  <a:cubicBezTo>
                    <a:pt x="274" y="892"/>
                    <a:pt x="258" y="889"/>
                    <a:pt x="242" y="895"/>
                  </a:cubicBezTo>
                  <a:cubicBezTo>
                    <a:pt x="248" y="911"/>
                    <a:pt x="270" y="905"/>
                    <a:pt x="288" y="904"/>
                  </a:cubicBezTo>
                  <a:cubicBezTo>
                    <a:pt x="333" y="902"/>
                    <a:pt x="360" y="901"/>
                    <a:pt x="395" y="908"/>
                  </a:cubicBezTo>
                  <a:cubicBezTo>
                    <a:pt x="362" y="908"/>
                    <a:pt x="309" y="911"/>
                    <a:pt x="269" y="913"/>
                  </a:cubicBezTo>
                  <a:cubicBezTo>
                    <a:pt x="255" y="914"/>
                    <a:pt x="244" y="914"/>
                    <a:pt x="244" y="924"/>
                  </a:cubicBezTo>
                  <a:cubicBezTo>
                    <a:pt x="357" y="923"/>
                    <a:pt x="504" y="929"/>
                    <a:pt x="626" y="917"/>
                  </a:cubicBezTo>
                  <a:cubicBezTo>
                    <a:pt x="610" y="902"/>
                    <a:pt x="575" y="917"/>
                    <a:pt x="561" y="909"/>
                  </a:cubicBezTo>
                  <a:cubicBezTo>
                    <a:pt x="577" y="906"/>
                    <a:pt x="603" y="908"/>
                    <a:pt x="622" y="899"/>
                  </a:cubicBezTo>
                  <a:cubicBezTo>
                    <a:pt x="597" y="898"/>
                    <a:pt x="571" y="897"/>
                    <a:pt x="545" y="895"/>
                  </a:cubicBezTo>
                  <a:cubicBezTo>
                    <a:pt x="528" y="895"/>
                    <a:pt x="513" y="900"/>
                    <a:pt x="506" y="893"/>
                  </a:cubicBezTo>
                  <a:cubicBezTo>
                    <a:pt x="542" y="892"/>
                    <a:pt x="570" y="889"/>
                    <a:pt x="603" y="889"/>
                  </a:cubicBezTo>
                  <a:cubicBezTo>
                    <a:pt x="610" y="889"/>
                    <a:pt x="620" y="892"/>
                    <a:pt x="624" y="887"/>
                  </a:cubicBezTo>
                  <a:cubicBezTo>
                    <a:pt x="570" y="889"/>
                    <a:pt x="502" y="886"/>
                    <a:pt x="449" y="878"/>
                  </a:cubicBezTo>
                  <a:cubicBezTo>
                    <a:pt x="496" y="876"/>
                    <a:pt x="549" y="885"/>
                    <a:pt x="596" y="880"/>
                  </a:cubicBezTo>
                  <a:cubicBezTo>
                    <a:pt x="606" y="879"/>
                    <a:pt x="619" y="879"/>
                    <a:pt x="627" y="873"/>
                  </a:cubicBezTo>
                  <a:cubicBezTo>
                    <a:pt x="594" y="877"/>
                    <a:pt x="553" y="868"/>
                    <a:pt x="515" y="871"/>
                  </a:cubicBezTo>
                  <a:close/>
                  <a:moveTo>
                    <a:pt x="1558" y="892"/>
                  </a:moveTo>
                  <a:cubicBezTo>
                    <a:pt x="1555" y="898"/>
                    <a:pt x="1552" y="899"/>
                    <a:pt x="1554" y="907"/>
                  </a:cubicBezTo>
                  <a:cubicBezTo>
                    <a:pt x="1546" y="918"/>
                    <a:pt x="1545" y="929"/>
                    <a:pt x="1537" y="940"/>
                  </a:cubicBezTo>
                  <a:cubicBezTo>
                    <a:pt x="1536" y="945"/>
                    <a:pt x="1541" y="938"/>
                    <a:pt x="1542" y="935"/>
                  </a:cubicBezTo>
                  <a:cubicBezTo>
                    <a:pt x="1557" y="929"/>
                    <a:pt x="1561" y="912"/>
                    <a:pt x="1568" y="897"/>
                  </a:cubicBezTo>
                  <a:cubicBezTo>
                    <a:pt x="1563" y="890"/>
                    <a:pt x="1562" y="880"/>
                    <a:pt x="1557" y="873"/>
                  </a:cubicBezTo>
                  <a:cubicBezTo>
                    <a:pt x="1558" y="877"/>
                    <a:pt x="1557" y="885"/>
                    <a:pt x="1558" y="892"/>
                  </a:cubicBezTo>
                  <a:close/>
                  <a:moveTo>
                    <a:pt x="1074" y="1001"/>
                  </a:moveTo>
                  <a:cubicBezTo>
                    <a:pt x="1103" y="1005"/>
                    <a:pt x="1130" y="992"/>
                    <a:pt x="1135" y="975"/>
                  </a:cubicBezTo>
                  <a:cubicBezTo>
                    <a:pt x="1112" y="970"/>
                    <a:pt x="1071" y="998"/>
                    <a:pt x="1062" y="970"/>
                  </a:cubicBezTo>
                  <a:cubicBezTo>
                    <a:pt x="1080" y="959"/>
                    <a:pt x="1099" y="949"/>
                    <a:pt x="1115" y="935"/>
                  </a:cubicBezTo>
                  <a:cubicBezTo>
                    <a:pt x="1115" y="932"/>
                    <a:pt x="1115" y="929"/>
                    <a:pt x="1115" y="925"/>
                  </a:cubicBezTo>
                  <a:cubicBezTo>
                    <a:pt x="1106" y="921"/>
                    <a:pt x="1097" y="934"/>
                    <a:pt x="1086" y="938"/>
                  </a:cubicBezTo>
                  <a:cubicBezTo>
                    <a:pt x="1073" y="942"/>
                    <a:pt x="1055" y="945"/>
                    <a:pt x="1046" y="947"/>
                  </a:cubicBezTo>
                  <a:cubicBezTo>
                    <a:pt x="1036" y="948"/>
                    <a:pt x="1024" y="948"/>
                    <a:pt x="1021" y="942"/>
                  </a:cubicBezTo>
                  <a:cubicBezTo>
                    <a:pt x="1014" y="930"/>
                    <a:pt x="1025" y="918"/>
                    <a:pt x="1027" y="910"/>
                  </a:cubicBezTo>
                  <a:cubicBezTo>
                    <a:pt x="1030" y="895"/>
                    <a:pt x="1026" y="883"/>
                    <a:pt x="1013" y="874"/>
                  </a:cubicBezTo>
                  <a:cubicBezTo>
                    <a:pt x="1013" y="875"/>
                    <a:pt x="1012" y="876"/>
                    <a:pt x="1011" y="876"/>
                  </a:cubicBezTo>
                  <a:cubicBezTo>
                    <a:pt x="1008" y="900"/>
                    <a:pt x="993" y="929"/>
                    <a:pt x="972" y="939"/>
                  </a:cubicBezTo>
                  <a:cubicBezTo>
                    <a:pt x="969" y="946"/>
                    <a:pt x="966" y="949"/>
                    <a:pt x="968" y="958"/>
                  </a:cubicBezTo>
                  <a:cubicBezTo>
                    <a:pt x="968" y="961"/>
                    <a:pt x="964" y="960"/>
                    <a:pt x="965" y="964"/>
                  </a:cubicBezTo>
                  <a:cubicBezTo>
                    <a:pt x="965" y="982"/>
                    <a:pt x="969" y="998"/>
                    <a:pt x="978" y="1009"/>
                  </a:cubicBezTo>
                  <a:cubicBezTo>
                    <a:pt x="980" y="1011"/>
                    <a:pt x="985" y="1011"/>
                    <a:pt x="987" y="1014"/>
                  </a:cubicBezTo>
                  <a:cubicBezTo>
                    <a:pt x="990" y="1017"/>
                    <a:pt x="991" y="1023"/>
                    <a:pt x="995" y="1025"/>
                  </a:cubicBezTo>
                  <a:cubicBezTo>
                    <a:pt x="1013" y="1039"/>
                    <a:pt x="1039" y="1032"/>
                    <a:pt x="1059" y="1036"/>
                  </a:cubicBezTo>
                  <a:cubicBezTo>
                    <a:pt x="1070" y="1044"/>
                    <a:pt x="1087" y="1047"/>
                    <a:pt x="1098" y="1043"/>
                  </a:cubicBezTo>
                  <a:cubicBezTo>
                    <a:pt x="1093" y="1037"/>
                    <a:pt x="1080" y="1033"/>
                    <a:pt x="1074" y="1025"/>
                  </a:cubicBezTo>
                  <a:cubicBezTo>
                    <a:pt x="1095" y="1019"/>
                    <a:pt x="1124" y="1014"/>
                    <a:pt x="1130" y="998"/>
                  </a:cubicBezTo>
                  <a:cubicBezTo>
                    <a:pt x="1130" y="999"/>
                    <a:pt x="1129" y="999"/>
                    <a:pt x="1129" y="1000"/>
                  </a:cubicBezTo>
                  <a:cubicBezTo>
                    <a:pt x="1117" y="1006"/>
                    <a:pt x="1082" y="1019"/>
                    <a:pt x="1074" y="1001"/>
                  </a:cubicBezTo>
                  <a:close/>
                  <a:moveTo>
                    <a:pt x="995" y="894"/>
                  </a:moveTo>
                  <a:cubicBezTo>
                    <a:pt x="990" y="891"/>
                    <a:pt x="997" y="882"/>
                    <a:pt x="992" y="882"/>
                  </a:cubicBezTo>
                  <a:cubicBezTo>
                    <a:pt x="990" y="887"/>
                    <a:pt x="991" y="896"/>
                    <a:pt x="995" y="894"/>
                  </a:cubicBezTo>
                  <a:close/>
                  <a:moveTo>
                    <a:pt x="981" y="919"/>
                  </a:moveTo>
                  <a:cubicBezTo>
                    <a:pt x="982" y="915"/>
                    <a:pt x="986" y="913"/>
                    <a:pt x="988" y="909"/>
                  </a:cubicBezTo>
                  <a:cubicBezTo>
                    <a:pt x="982" y="910"/>
                    <a:pt x="987" y="899"/>
                    <a:pt x="981" y="899"/>
                  </a:cubicBezTo>
                  <a:cubicBezTo>
                    <a:pt x="982" y="905"/>
                    <a:pt x="978" y="913"/>
                    <a:pt x="981" y="919"/>
                  </a:cubicBezTo>
                  <a:close/>
                  <a:moveTo>
                    <a:pt x="1508" y="970"/>
                  </a:moveTo>
                  <a:cubicBezTo>
                    <a:pt x="1502" y="964"/>
                    <a:pt x="1495" y="972"/>
                    <a:pt x="1488" y="971"/>
                  </a:cubicBezTo>
                  <a:cubicBezTo>
                    <a:pt x="1486" y="989"/>
                    <a:pt x="1480" y="1008"/>
                    <a:pt x="1479" y="1025"/>
                  </a:cubicBezTo>
                  <a:cubicBezTo>
                    <a:pt x="1504" y="1019"/>
                    <a:pt x="1561" y="1025"/>
                    <a:pt x="1568" y="996"/>
                  </a:cubicBezTo>
                  <a:cubicBezTo>
                    <a:pt x="1572" y="998"/>
                    <a:pt x="1570" y="992"/>
                    <a:pt x="1573" y="993"/>
                  </a:cubicBezTo>
                  <a:cubicBezTo>
                    <a:pt x="1573" y="991"/>
                    <a:pt x="1573" y="989"/>
                    <a:pt x="1573" y="986"/>
                  </a:cubicBezTo>
                  <a:cubicBezTo>
                    <a:pt x="1577" y="990"/>
                    <a:pt x="1575" y="982"/>
                    <a:pt x="1579" y="981"/>
                  </a:cubicBezTo>
                  <a:cubicBezTo>
                    <a:pt x="1578" y="957"/>
                    <a:pt x="1581" y="933"/>
                    <a:pt x="1570" y="910"/>
                  </a:cubicBezTo>
                  <a:cubicBezTo>
                    <a:pt x="1561" y="941"/>
                    <a:pt x="1538" y="959"/>
                    <a:pt x="1508" y="970"/>
                  </a:cubicBezTo>
                  <a:close/>
                  <a:moveTo>
                    <a:pt x="182" y="927"/>
                  </a:moveTo>
                  <a:cubicBezTo>
                    <a:pt x="178" y="933"/>
                    <a:pt x="168" y="933"/>
                    <a:pt x="164" y="940"/>
                  </a:cubicBezTo>
                  <a:cubicBezTo>
                    <a:pt x="173" y="944"/>
                    <a:pt x="186" y="945"/>
                    <a:pt x="196" y="948"/>
                  </a:cubicBezTo>
                  <a:cubicBezTo>
                    <a:pt x="192" y="940"/>
                    <a:pt x="187" y="933"/>
                    <a:pt x="182" y="927"/>
                  </a:cubicBezTo>
                  <a:close/>
                  <a:moveTo>
                    <a:pt x="950" y="1021"/>
                  </a:moveTo>
                  <a:cubicBezTo>
                    <a:pt x="955" y="1020"/>
                    <a:pt x="963" y="1022"/>
                    <a:pt x="970" y="1020"/>
                  </a:cubicBezTo>
                  <a:cubicBezTo>
                    <a:pt x="968" y="1012"/>
                    <a:pt x="964" y="1007"/>
                    <a:pt x="960" y="1003"/>
                  </a:cubicBezTo>
                  <a:cubicBezTo>
                    <a:pt x="962" y="999"/>
                    <a:pt x="957" y="990"/>
                    <a:pt x="956" y="983"/>
                  </a:cubicBezTo>
                  <a:cubicBezTo>
                    <a:pt x="955" y="971"/>
                    <a:pt x="958" y="959"/>
                    <a:pt x="955" y="949"/>
                  </a:cubicBezTo>
                  <a:cubicBezTo>
                    <a:pt x="958" y="947"/>
                    <a:pt x="955" y="946"/>
                    <a:pt x="957" y="943"/>
                  </a:cubicBezTo>
                  <a:cubicBezTo>
                    <a:pt x="952" y="942"/>
                    <a:pt x="949" y="942"/>
                    <a:pt x="946" y="942"/>
                  </a:cubicBezTo>
                  <a:cubicBezTo>
                    <a:pt x="935" y="967"/>
                    <a:pt x="928" y="1003"/>
                    <a:pt x="950" y="1021"/>
                  </a:cubicBezTo>
                  <a:close/>
                  <a:moveTo>
                    <a:pt x="624" y="964"/>
                  </a:moveTo>
                  <a:cubicBezTo>
                    <a:pt x="616" y="962"/>
                    <a:pt x="606" y="957"/>
                    <a:pt x="603" y="953"/>
                  </a:cubicBezTo>
                  <a:cubicBezTo>
                    <a:pt x="604" y="953"/>
                    <a:pt x="605" y="952"/>
                    <a:pt x="604" y="950"/>
                  </a:cubicBezTo>
                  <a:cubicBezTo>
                    <a:pt x="579" y="955"/>
                    <a:pt x="552" y="950"/>
                    <a:pt x="523" y="950"/>
                  </a:cubicBezTo>
                  <a:cubicBezTo>
                    <a:pt x="515" y="950"/>
                    <a:pt x="507" y="954"/>
                    <a:pt x="499" y="954"/>
                  </a:cubicBezTo>
                  <a:cubicBezTo>
                    <a:pt x="492" y="954"/>
                    <a:pt x="486" y="952"/>
                    <a:pt x="479" y="952"/>
                  </a:cubicBezTo>
                  <a:cubicBezTo>
                    <a:pt x="443" y="951"/>
                    <a:pt x="404" y="953"/>
                    <a:pt x="365" y="953"/>
                  </a:cubicBezTo>
                  <a:cubicBezTo>
                    <a:pt x="348" y="953"/>
                    <a:pt x="330" y="954"/>
                    <a:pt x="313" y="954"/>
                  </a:cubicBezTo>
                  <a:cubicBezTo>
                    <a:pt x="299" y="954"/>
                    <a:pt x="286" y="951"/>
                    <a:pt x="273" y="952"/>
                  </a:cubicBezTo>
                  <a:cubicBezTo>
                    <a:pt x="255" y="953"/>
                    <a:pt x="238" y="957"/>
                    <a:pt x="221" y="958"/>
                  </a:cubicBezTo>
                  <a:cubicBezTo>
                    <a:pt x="204" y="959"/>
                    <a:pt x="185" y="954"/>
                    <a:pt x="172" y="960"/>
                  </a:cubicBezTo>
                  <a:cubicBezTo>
                    <a:pt x="168" y="958"/>
                    <a:pt x="173" y="952"/>
                    <a:pt x="168" y="952"/>
                  </a:cubicBezTo>
                  <a:cubicBezTo>
                    <a:pt x="161" y="947"/>
                    <a:pt x="151" y="951"/>
                    <a:pt x="146" y="952"/>
                  </a:cubicBezTo>
                  <a:cubicBezTo>
                    <a:pt x="132" y="966"/>
                    <a:pt x="129" y="989"/>
                    <a:pt x="143" y="1004"/>
                  </a:cubicBezTo>
                  <a:cubicBezTo>
                    <a:pt x="148" y="1013"/>
                    <a:pt x="166" y="1005"/>
                    <a:pt x="172" y="1006"/>
                  </a:cubicBezTo>
                  <a:cubicBezTo>
                    <a:pt x="202" y="1013"/>
                    <a:pt x="240" y="1012"/>
                    <a:pt x="272" y="1013"/>
                  </a:cubicBezTo>
                  <a:cubicBezTo>
                    <a:pt x="293" y="1013"/>
                    <a:pt x="315" y="1018"/>
                    <a:pt x="333" y="1019"/>
                  </a:cubicBezTo>
                  <a:cubicBezTo>
                    <a:pt x="361" y="1021"/>
                    <a:pt x="394" y="1015"/>
                    <a:pt x="425" y="1019"/>
                  </a:cubicBezTo>
                  <a:cubicBezTo>
                    <a:pt x="484" y="1025"/>
                    <a:pt x="541" y="1026"/>
                    <a:pt x="589" y="1023"/>
                  </a:cubicBezTo>
                  <a:cubicBezTo>
                    <a:pt x="601" y="1029"/>
                    <a:pt x="614" y="1025"/>
                    <a:pt x="626" y="1023"/>
                  </a:cubicBezTo>
                  <a:cubicBezTo>
                    <a:pt x="631" y="1002"/>
                    <a:pt x="636" y="982"/>
                    <a:pt x="624" y="964"/>
                  </a:cubicBezTo>
                  <a:close/>
                  <a:moveTo>
                    <a:pt x="128" y="1010"/>
                  </a:moveTo>
                  <a:cubicBezTo>
                    <a:pt x="115" y="1004"/>
                    <a:pt x="89" y="1012"/>
                    <a:pt x="67" y="1011"/>
                  </a:cubicBezTo>
                  <a:cubicBezTo>
                    <a:pt x="57" y="1011"/>
                    <a:pt x="49" y="1009"/>
                    <a:pt x="44" y="1011"/>
                  </a:cubicBezTo>
                  <a:cubicBezTo>
                    <a:pt x="36" y="1015"/>
                    <a:pt x="31" y="1025"/>
                    <a:pt x="26" y="1031"/>
                  </a:cubicBezTo>
                  <a:cubicBezTo>
                    <a:pt x="21" y="1038"/>
                    <a:pt x="12" y="1045"/>
                    <a:pt x="11" y="1053"/>
                  </a:cubicBezTo>
                  <a:cubicBezTo>
                    <a:pt x="11" y="1063"/>
                    <a:pt x="18" y="1067"/>
                    <a:pt x="21" y="1076"/>
                  </a:cubicBezTo>
                  <a:cubicBezTo>
                    <a:pt x="66" y="1101"/>
                    <a:pt x="127" y="1108"/>
                    <a:pt x="191" y="1114"/>
                  </a:cubicBezTo>
                  <a:cubicBezTo>
                    <a:pt x="204" y="1115"/>
                    <a:pt x="218" y="1116"/>
                    <a:pt x="232" y="1117"/>
                  </a:cubicBezTo>
                  <a:cubicBezTo>
                    <a:pt x="304" y="1123"/>
                    <a:pt x="384" y="1120"/>
                    <a:pt x="441" y="1122"/>
                  </a:cubicBezTo>
                  <a:cubicBezTo>
                    <a:pt x="471" y="1124"/>
                    <a:pt x="500" y="1130"/>
                    <a:pt x="530" y="1134"/>
                  </a:cubicBezTo>
                  <a:cubicBezTo>
                    <a:pt x="554" y="1136"/>
                    <a:pt x="579" y="1134"/>
                    <a:pt x="603" y="1136"/>
                  </a:cubicBezTo>
                  <a:cubicBezTo>
                    <a:pt x="625" y="1138"/>
                    <a:pt x="648" y="1142"/>
                    <a:pt x="669" y="1143"/>
                  </a:cubicBezTo>
                  <a:cubicBezTo>
                    <a:pt x="697" y="1146"/>
                    <a:pt x="726" y="1144"/>
                    <a:pt x="754" y="1145"/>
                  </a:cubicBezTo>
                  <a:cubicBezTo>
                    <a:pt x="860" y="1149"/>
                    <a:pt x="960" y="1147"/>
                    <a:pt x="1069" y="1156"/>
                  </a:cubicBezTo>
                  <a:cubicBezTo>
                    <a:pt x="1085" y="1157"/>
                    <a:pt x="1101" y="1160"/>
                    <a:pt x="1117" y="1161"/>
                  </a:cubicBezTo>
                  <a:cubicBezTo>
                    <a:pt x="1139" y="1162"/>
                    <a:pt x="1164" y="1158"/>
                    <a:pt x="1189" y="1158"/>
                  </a:cubicBezTo>
                  <a:cubicBezTo>
                    <a:pt x="1210" y="1159"/>
                    <a:pt x="1230" y="1164"/>
                    <a:pt x="1250" y="1165"/>
                  </a:cubicBezTo>
                  <a:cubicBezTo>
                    <a:pt x="1318" y="1156"/>
                    <a:pt x="1391" y="1157"/>
                    <a:pt x="1461" y="1153"/>
                  </a:cubicBezTo>
                  <a:cubicBezTo>
                    <a:pt x="1492" y="1152"/>
                    <a:pt x="1522" y="1146"/>
                    <a:pt x="1552" y="1146"/>
                  </a:cubicBezTo>
                  <a:cubicBezTo>
                    <a:pt x="1577" y="1146"/>
                    <a:pt x="1595" y="1143"/>
                    <a:pt x="1619" y="1138"/>
                  </a:cubicBezTo>
                  <a:cubicBezTo>
                    <a:pt x="1643" y="1134"/>
                    <a:pt x="1670" y="1131"/>
                    <a:pt x="1696" y="1131"/>
                  </a:cubicBezTo>
                  <a:cubicBezTo>
                    <a:pt x="1730" y="1131"/>
                    <a:pt x="1782" y="1134"/>
                    <a:pt x="1802" y="1112"/>
                  </a:cubicBezTo>
                  <a:cubicBezTo>
                    <a:pt x="1801" y="1102"/>
                    <a:pt x="1798" y="1089"/>
                    <a:pt x="1800" y="1074"/>
                  </a:cubicBezTo>
                  <a:cubicBezTo>
                    <a:pt x="1782" y="1042"/>
                    <a:pt x="1739" y="1047"/>
                    <a:pt x="1694" y="1045"/>
                  </a:cubicBezTo>
                  <a:cubicBezTo>
                    <a:pt x="1667" y="1044"/>
                    <a:pt x="1637" y="1036"/>
                    <a:pt x="1618" y="1041"/>
                  </a:cubicBezTo>
                  <a:cubicBezTo>
                    <a:pt x="1591" y="1033"/>
                    <a:pt x="1555" y="1038"/>
                    <a:pt x="1532" y="1038"/>
                  </a:cubicBezTo>
                  <a:cubicBezTo>
                    <a:pt x="1513" y="1037"/>
                    <a:pt x="1495" y="1030"/>
                    <a:pt x="1477" y="1038"/>
                  </a:cubicBezTo>
                  <a:cubicBezTo>
                    <a:pt x="1478" y="1043"/>
                    <a:pt x="1477" y="1048"/>
                    <a:pt x="1476" y="1054"/>
                  </a:cubicBezTo>
                  <a:cubicBezTo>
                    <a:pt x="1475" y="1059"/>
                    <a:pt x="1476" y="1068"/>
                    <a:pt x="1473" y="1072"/>
                  </a:cubicBezTo>
                  <a:cubicBezTo>
                    <a:pt x="1471" y="1076"/>
                    <a:pt x="1443" y="1087"/>
                    <a:pt x="1437" y="1089"/>
                  </a:cubicBezTo>
                  <a:cubicBezTo>
                    <a:pt x="1421" y="1093"/>
                    <a:pt x="1404" y="1095"/>
                    <a:pt x="1393" y="1097"/>
                  </a:cubicBezTo>
                  <a:cubicBezTo>
                    <a:pt x="1362" y="1105"/>
                    <a:pt x="1335" y="1116"/>
                    <a:pt x="1309" y="1121"/>
                  </a:cubicBezTo>
                  <a:cubicBezTo>
                    <a:pt x="1296" y="1136"/>
                    <a:pt x="1270" y="1146"/>
                    <a:pt x="1251" y="1138"/>
                  </a:cubicBezTo>
                  <a:cubicBezTo>
                    <a:pt x="1242" y="1135"/>
                    <a:pt x="1238" y="1122"/>
                    <a:pt x="1230" y="1119"/>
                  </a:cubicBezTo>
                  <a:cubicBezTo>
                    <a:pt x="1221" y="1115"/>
                    <a:pt x="1202" y="1117"/>
                    <a:pt x="1189" y="1117"/>
                  </a:cubicBezTo>
                  <a:cubicBezTo>
                    <a:pt x="1175" y="1118"/>
                    <a:pt x="1162" y="1120"/>
                    <a:pt x="1150" y="1120"/>
                  </a:cubicBezTo>
                  <a:cubicBezTo>
                    <a:pt x="1111" y="1120"/>
                    <a:pt x="1078" y="1116"/>
                    <a:pt x="1046" y="1121"/>
                  </a:cubicBezTo>
                  <a:cubicBezTo>
                    <a:pt x="1023" y="1110"/>
                    <a:pt x="1021" y="1077"/>
                    <a:pt x="1010" y="1054"/>
                  </a:cubicBezTo>
                  <a:cubicBezTo>
                    <a:pt x="987" y="1055"/>
                    <a:pt x="965" y="1049"/>
                    <a:pt x="943" y="1048"/>
                  </a:cubicBezTo>
                  <a:cubicBezTo>
                    <a:pt x="916" y="1045"/>
                    <a:pt x="889" y="1046"/>
                    <a:pt x="862" y="1045"/>
                  </a:cubicBezTo>
                  <a:cubicBezTo>
                    <a:pt x="854" y="1045"/>
                    <a:pt x="845" y="1041"/>
                    <a:pt x="836" y="1040"/>
                  </a:cubicBezTo>
                  <a:cubicBezTo>
                    <a:pt x="770" y="1034"/>
                    <a:pt x="702" y="1026"/>
                    <a:pt x="637" y="1023"/>
                  </a:cubicBezTo>
                  <a:cubicBezTo>
                    <a:pt x="628" y="1028"/>
                    <a:pt x="628" y="1035"/>
                    <a:pt x="618" y="1040"/>
                  </a:cubicBezTo>
                  <a:cubicBezTo>
                    <a:pt x="627" y="1061"/>
                    <a:pt x="619" y="1087"/>
                    <a:pt x="614" y="1101"/>
                  </a:cubicBezTo>
                  <a:cubicBezTo>
                    <a:pt x="592" y="1108"/>
                    <a:pt x="571" y="1105"/>
                    <a:pt x="550" y="1104"/>
                  </a:cubicBezTo>
                  <a:cubicBezTo>
                    <a:pt x="544" y="1103"/>
                    <a:pt x="537" y="1105"/>
                    <a:pt x="532" y="1105"/>
                  </a:cubicBezTo>
                  <a:cubicBezTo>
                    <a:pt x="512" y="1103"/>
                    <a:pt x="486" y="1097"/>
                    <a:pt x="466" y="1097"/>
                  </a:cubicBezTo>
                  <a:cubicBezTo>
                    <a:pt x="401" y="1097"/>
                    <a:pt x="338" y="1090"/>
                    <a:pt x="275" y="1086"/>
                  </a:cubicBezTo>
                  <a:cubicBezTo>
                    <a:pt x="272" y="1086"/>
                    <a:pt x="268" y="1086"/>
                    <a:pt x="264" y="1086"/>
                  </a:cubicBezTo>
                  <a:cubicBezTo>
                    <a:pt x="228" y="1088"/>
                    <a:pt x="193" y="1095"/>
                    <a:pt x="161" y="1095"/>
                  </a:cubicBezTo>
                  <a:cubicBezTo>
                    <a:pt x="143" y="1078"/>
                    <a:pt x="123" y="1043"/>
                    <a:pt x="143" y="1020"/>
                  </a:cubicBezTo>
                  <a:cubicBezTo>
                    <a:pt x="136" y="1024"/>
                    <a:pt x="135" y="1013"/>
                    <a:pt x="128" y="1010"/>
                  </a:cubicBezTo>
                  <a:close/>
                  <a:moveTo>
                    <a:pt x="146" y="1053"/>
                  </a:moveTo>
                  <a:cubicBezTo>
                    <a:pt x="147" y="1059"/>
                    <a:pt x="159" y="1077"/>
                    <a:pt x="164" y="1080"/>
                  </a:cubicBezTo>
                  <a:cubicBezTo>
                    <a:pt x="172" y="1084"/>
                    <a:pt x="190" y="1083"/>
                    <a:pt x="203" y="1082"/>
                  </a:cubicBezTo>
                  <a:cubicBezTo>
                    <a:pt x="225" y="1082"/>
                    <a:pt x="246" y="1076"/>
                    <a:pt x="269" y="1076"/>
                  </a:cubicBezTo>
                  <a:cubicBezTo>
                    <a:pt x="313" y="1076"/>
                    <a:pt x="360" y="1086"/>
                    <a:pt x="409" y="1089"/>
                  </a:cubicBezTo>
                  <a:cubicBezTo>
                    <a:pt x="431" y="1090"/>
                    <a:pt x="454" y="1087"/>
                    <a:pt x="475" y="1089"/>
                  </a:cubicBezTo>
                  <a:cubicBezTo>
                    <a:pt x="519" y="1091"/>
                    <a:pt x="563" y="1103"/>
                    <a:pt x="602" y="1091"/>
                  </a:cubicBezTo>
                  <a:cubicBezTo>
                    <a:pt x="610" y="1080"/>
                    <a:pt x="615" y="1061"/>
                    <a:pt x="609" y="1051"/>
                  </a:cubicBezTo>
                  <a:cubicBezTo>
                    <a:pt x="607" y="1047"/>
                    <a:pt x="603" y="1046"/>
                    <a:pt x="599" y="1044"/>
                  </a:cubicBezTo>
                  <a:cubicBezTo>
                    <a:pt x="595" y="1041"/>
                    <a:pt x="593" y="1038"/>
                    <a:pt x="588" y="1035"/>
                  </a:cubicBezTo>
                  <a:cubicBezTo>
                    <a:pt x="543" y="1030"/>
                    <a:pt x="494" y="1037"/>
                    <a:pt x="447" y="1033"/>
                  </a:cubicBezTo>
                  <a:cubicBezTo>
                    <a:pt x="440" y="1032"/>
                    <a:pt x="432" y="1028"/>
                    <a:pt x="424" y="1028"/>
                  </a:cubicBezTo>
                  <a:cubicBezTo>
                    <a:pt x="406" y="1026"/>
                    <a:pt x="388" y="1028"/>
                    <a:pt x="370" y="1029"/>
                  </a:cubicBezTo>
                  <a:cubicBezTo>
                    <a:pt x="338" y="1030"/>
                    <a:pt x="304" y="1021"/>
                    <a:pt x="270" y="1021"/>
                  </a:cubicBezTo>
                  <a:cubicBezTo>
                    <a:pt x="234" y="1021"/>
                    <a:pt x="199" y="1020"/>
                    <a:pt x="160" y="1019"/>
                  </a:cubicBezTo>
                  <a:cubicBezTo>
                    <a:pt x="152" y="1028"/>
                    <a:pt x="143" y="1038"/>
                    <a:pt x="146" y="1053"/>
                  </a:cubicBezTo>
                  <a:close/>
                  <a:moveTo>
                    <a:pt x="1005" y="1043"/>
                  </a:moveTo>
                  <a:cubicBezTo>
                    <a:pt x="994" y="1039"/>
                    <a:pt x="986" y="1032"/>
                    <a:pt x="978" y="1025"/>
                  </a:cubicBezTo>
                  <a:cubicBezTo>
                    <a:pt x="969" y="1035"/>
                    <a:pt x="953" y="1030"/>
                    <a:pt x="942" y="1038"/>
                  </a:cubicBezTo>
                  <a:cubicBezTo>
                    <a:pt x="965" y="1040"/>
                    <a:pt x="983" y="1043"/>
                    <a:pt x="1005" y="10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8" name="Freeform 40"/>
          <p:cNvSpPr>
            <a:spLocks noEditPoints="1"/>
          </p:cNvSpPr>
          <p:nvPr/>
        </p:nvSpPr>
        <p:spPr bwMode="auto">
          <a:xfrm>
            <a:off x="10058754" y="2227046"/>
            <a:ext cx="551364" cy="499374"/>
          </a:xfrm>
          <a:custGeom>
            <a:avLst/>
            <a:gdLst>
              <a:gd name="T0" fmla="*/ 1405 w 1644"/>
              <a:gd name="T1" fmla="*/ 12 h 1488"/>
              <a:gd name="T2" fmla="*/ 1574 w 1644"/>
              <a:gd name="T3" fmla="*/ 254 h 1488"/>
              <a:gd name="T4" fmla="*/ 1578 w 1644"/>
              <a:gd name="T5" fmla="*/ 791 h 1488"/>
              <a:gd name="T6" fmla="*/ 1451 w 1644"/>
              <a:gd name="T7" fmla="*/ 1454 h 1488"/>
              <a:gd name="T8" fmla="*/ 1195 w 1644"/>
              <a:gd name="T9" fmla="*/ 1435 h 1488"/>
              <a:gd name="T10" fmla="*/ 246 w 1644"/>
              <a:gd name="T11" fmla="*/ 1431 h 1488"/>
              <a:gd name="T12" fmla="*/ 126 w 1644"/>
              <a:gd name="T13" fmla="*/ 1207 h 1488"/>
              <a:gd name="T14" fmla="*/ 11 w 1644"/>
              <a:gd name="T15" fmla="*/ 1400 h 1488"/>
              <a:gd name="T16" fmla="*/ 155 w 1644"/>
              <a:gd name="T17" fmla="*/ 255 h 1488"/>
              <a:gd name="T18" fmla="*/ 171 w 1644"/>
              <a:gd name="T19" fmla="*/ 735 h 1488"/>
              <a:gd name="T20" fmla="*/ 204 w 1644"/>
              <a:gd name="T21" fmla="*/ 174 h 1488"/>
              <a:gd name="T22" fmla="*/ 1225 w 1644"/>
              <a:gd name="T23" fmla="*/ 937 h 1488"/>
              <a:gd name="T24" fmla="*/ 780 w 1644"/>
              <a:gd name="T25" fmla="*/ 933 h 1488"/>
              <a:gd name="T26" fmla="*/ 146 w 1644"/>
              <a:gd name="T27" fmla="*/ 953 h 1488"/>
              <a:gd name="T28" fmla="*/ 819 w 1644"/>
              <a:gd name="T29" fmla="*/ 962 h 1488"/>
              <a:gd name="T30" fmla="*/ 1612 w 1644"/>
              <a:gd name="T31" fmla="*/ 974 h 1488"/>
              <a:gd name="T32" fmla="*/ 1528 w 1644"/>
              <a:gd name="T33" fmla="*/ 623 h 1488"/>
              <a:gd name="T34" fmla="*/ 1503 w 1644"/>
              <a:gd name="T35" fmla="*/ 901 h 1488"/>
              <a:gd name="T36" fmla="*/ 236 w 1644"/>
              <a:gd name="T37" fmla="*/ 58 h 1488"/>
              <a:gd name="T38" fmla="*/ 1346 w 1644"/>
              <a:gd name="T39" fmla="*/ 62 h 1488"/>
              <a:gd name="T40" fmla="*/ 164 w 1644"/>
              <a:gd name="T41" fmla="*/ 22 h 1488"/>
              <a:gd name="T42" fmla="*/ 1382 w 1644"/>
              <a:gd name="T43" fmla="*/ 76 h 1488"/>
              <a:gd name="T44" fmla="*/ 373 w 1644"/>
              <a:gd name="T45" fmla="*/ 69 h 1488"/>
              <a:gd name="T46" fmla="*/ 228 w 1644"/>
              <a:gd name="T47" fmla="*/ 605 h 1488"/>
              <a:gd name="T48" fmla="*/ 1222 w 1644"/>
              <a:gd name="T49" fmla="*/ 884 h 1488"/>
              <a:gd name="T50" fmla="*/ 1374 w 1644"/>
              <a:gd name="T51" fmla="*/ 1280 h 1488"/>
              <a:gd name="T52" fmla="*/ 1371 w 1644"/>
              <a:gd name="T53" fmla="*/ 1470 h 1488"/>
              <a:gd name="T54" fmla="*/ 1367 w 1644"/>
              <a:gd name="T55" fmla="*/ 1224 h 1488"/>
              <a:gd name="T56" fmla="*/ 1364 w 1644"/>
              <a:gd name="T57" fmla="*/ 1281 h 1488"/>
              <a:gd name="T58" fmla="*/ 1339 w 1644"/>
              <a:gd name="T59" fmla="*/ 1326 h 1488"/>
              <a:gd name="T60" fmla="*/ 1335 w 1644"/>
              <a:gd name="T61" fmla="*/ 1294 h 1488"/>
              <a:gd name="T62" fmla="*/ 1259 w 1644"/>
              <a:gd name="T63" fmla="*/ 1239 h 1488"/>
              <a:gd name="T64" fmla="*/ 1322 w 1644"/>
              <a:gd name="T65" fmla="*/ 1085 h 1488"/>
              <a:gd name="T66" fmla="*/ 1317 w 1644"/>
              <a:gd name="T67" fmla="*/ 1297 h 1488"/>
              <a:gd name="T68" fmla="*/ 1282 w 1644"/>
              <a:gd name="T69" fmla="*/ 1283 h 1488"/>
              <a:gd name="T70" fmla="*/ 1244 w 1644"/>
              <a:gd name="T71" fmla="*/ 1340 h 1488"/>
              <a:gd name="T72" fmla="*/ 480 w 1644"/>
              <a:gd name="T73" fmla="*/ 1278 h 1488"/>
              <a:gd name="T74" fmla="*/ 1121 w 1644"/>
              <a:gd name="T75" fmla="*/ 978 h 1488"/>
              <a:gd name="T76" fmla="*/ 586 w 1644"/>
              <a:gd name="T77" fmla="*/ 971 h 1488"/>
              <a:gd name="T78" fmla="*/ 1220 w 1644"/>
              <a:gd name="T79" fmla="*/ 1269 h 1488"/>
              <a:gd name="T80" fmla="*/ 1030 w 1644"/>
              <a:gd name="T81" fmla="*/ 909 h 1488"/>
              <a:gd name="T82" fmla="*/ 1055 w 1644"/>
              <a:gd name="T83" fmla="*/ 883 h 1488"/>
              <a:gd name="T84" fmla="*/ 580 w 1644"/>
              <a:gd name="T85" fmla="*/ 884 h 1488"/>
              <a:gd name="T86" fmla="*/ 864 w 1644"/>
              <a:gd name="T87" fmla="*/ 921 h 1488"/>
              <a:gd name="T88" fmla="*/ 447 w 1644"/>
              <a:gd name="T89" fmla="*/ 1277 h 1488"/>
              <a:gd name="T90" fmla="*/ 438 w 1644"/>
              <a:gd name="T91" fmla="*/ 1278 h 1488"/>
              <a:gd name="T92" fmla="*/ 411 w 1644"/>
              <a:gd name="T93" fmla="*/ 1298 h 1488"/>
              <a:gd name="T94" fmla="*/ 306 w 1644"/>
              <a:gd name="T95" fmla="*/ 1257 h 1488"/>
              <a:gd name="T96" fmla="*/ 361 w 1644"/>
              <a:gd name="T97" fmla="*/ 1327 h 1488"/>
              <a:gd name="T98" fmla="*/ 382 w 1644"/>
              <a:gd name="T99" fmla="*/ 1313 h 1488"/>
              <a:gd name="T100" fmla="*/ 280 w 1644"/>
              <a:gd name="T101" fmla="*/ 1453 h 1488"/>
              <a:gd name="T102" fmla="*/ 153 w 1644"/>
              <a:gd name="T103" fmla="*/ 621 h 1488"/>
              <a:gd name="T104" fmla="*/ 55 w 1644"/>
              <a:gd name="T105" fmla="*/ 1310 h 1488"/>
              <a:gd name="T106" fmla="*/ 147 w 1644"/>
              <a:gd name="T107" fmla="*/ 317 h 1488"/>
              <a:gd name="T108" fmla="*/ 46 w 1644"/>
              <a:gd name="T109" fmla="*/ 1208 h 1488"/>
              <a:gd name="T110" fmla="*/ 139 w 1644"/>
              <a:gd name="T111" fmla="*/ 1010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44" h="1488">
                <a:moveTo>
                  <a:pt x="137" y="12"/>
                </a:moveTo>
                <a:cubicBezTo>
                  <a:pt x="143" y="7"/>
                  <a:pt x="152" y="5"/>
                  <a:pt x="158" y="1"/>
                </a:cubicBezTo>
                <a:cubicBezTo>
                  <a:pt x="173" y="5"/>
                  <a:pt x="185" y="5"/>
                  <a:pt x="203" y="8"/>
                </a:cubicBezTo>
                <a:cubicBezTo>
                  <a:pt x="213" y="10"/>
                  <a:pt x="225" y="10"/>
                  <a:pt x="235" y="9"/>
                </a:cubicBezTo>
                <a:cubicBezTo>
                  <a:pt x="432" y="5"/>
                  <a:pt x="651" y="14"/>
                  <a:pt x="897" y="12"/>
                </a:cubicBezTo>
                <a:cubicBezTo>
                  <a:pt x="975" y="12"/>
                  <a:pt x="1067" y="13"/>
                  <a:pt x="1146" y="12"/>
                </a:cubicBezTo>
                <a:cubicBezTo>
                  <a:pt x="1231" y="12"/>
                  <a:pt x="1292" y="17"/>
                  <a:pt x="1359" y="9"/>
                </a:cubicBezTo>
                <a:cubicBezTo>
                  <a:pt x="1371" y="12"/>
                  <a:pt x="1388" y="15"/>
                  <a:pt x="1405" y="12"/>
                </a:cubicBezTo>
                <a:cubicBezTo>
                  <a:pt x="1417" y="10"/>
                  <a:pt x="1429" y="0"/>
                  <a:pt x="1438" y="12"/>
                </a:cubicBezTo>
                <a:cubicBezTo>
                  <a:pt x="1466" y="11"/>
                  <a:pt x="1499" y="14"/>
                  <a:pt x="1525" y="12"/>
                </a:cubicBezTo>
                <a:cubicBezTo>
                  <a:pt x="1530" y="12"/>
                  <a:pt x="1536" y="9"/>
                  <a:pt x="1540" y="9"/>
                </a:cubicBezTo>
                <a:cubicBezTo>
                  <a:pt x="1543" y="9"/>
                  <a:pt x="1544" y="13"/>
                  <a:pt x="1547" y="14"/>
                </a:cubicBezTo>
                <a:cubicBezTo>
                  <a:pt x="1550" y="14"/>
                  <a:pt x="1558" y="11"/>
                  <a:pt x="1564" y="15"/>
                </a:cubicBezTo>
                <a:cubicBezTo>
                  <a:pt x="1569" y="24"/>
                  <a:pt x="1569" y="36"/>
                  <a:pt x="1564" y="47"/>
                </a:cubicBezTo>
                <a:cubicBezTo>
                  <a:pt x="1573" y="92"/>
                  <a:pt x="1565" y="143"/>
                  <a:pt x="1571" y="194"/>
                </a:cubicBezTo>
                <a:cubicBezTo>
                  <a:pt x="1573" y="213"/>
                  <a:pt x="1573" y="232"/>
                  <a:pt x="1574" y="254"/>
                </a:cubicBezTo>
                <a:cubicBezTo>
                  <a:pt x="1574" y="264"/>
                  <a:pt x="1576" y="276"/>
                  <a:pt x="1575" y="285"/>
                </a:cubicBezTo>
                <a:cubicBezTo>
                  <a:pt x="1575" y="290"/>
                  <a:pt x="1571" y="295"/>
                  <a:pt x="1571" y="300"/>
                </a:cubicBezTo>
                <a:cubicBezTo>
                  <a:pt x="1571" y="310"/>
                  <a:pt x="1575" y="319"/>
                  <a:pt x="1575" y="329"/>
                </a:cubicBezTo>
                <a:cubicBezTo>
                  <a:pt x="1577" y="348"/>
                  <a:pt x="1576" y="368"/>
                  <a:pt x="1577" y="387"/>
                </a:cubicBezTo>
                <a:cubicBezTo>
                  <a:pt x="1578" y="426"/>
                  <a:pt x="1579" y="466"/>
                  <a:pt x="1578" y="504"/>
                </a:cubicBezTo>
                <a:cubicBezTo>
                  <a:pt x="1578" y="515"/>
                  <a:pt x="1578" y="523"/>
                  <a:pt x="1579" y="533"/>
                </a:cubicBezTo>
                <a:cubicBezTo>
                  <a:pt x="1584" y="574"/>
                  <a:pt x="1582" y="617"/>
                  <a:pt x="1581" y="658"/>
                </a:cubicBezTo>
                <a:cubicBezTo>
                  <a:pt x="1580" y="703"/>
                  <a:pt x="1576" y="747"/>
                  <a:pt x="1578" y="791"/>
                </a:cubicBezTo>
                <a:cubicBezTo>
                  <a:pt x="1580" y="839"/>
                  <a:pt x="1578" y="881"/>
                  <a:pt x="1575" y="929"/>
                </a:cubicBezTo>
                <a:cubicBezTo>
                  <a:pt x="1593" y="934"/>
                  <a:pt x="1608" y="924"/>
                  <a:pt x="1621" y="928"/>
                </a:cubicBezTo>
                <a:cubicBezTo>
                  <a:pt x="1644" y="933"/>
                  <a:pt x="1640" y="966"/>
                  <a:pt x="1631" y="988"/>
                </a:cubicBezTo>
                <a:cubicBezTo>
                  <a:pt x="1621" y="987"/>
                  <a:pt x="1616" y="988"/>
                  <a:pt x="1612" y="983"/>
                </a:cubicBezTo>
                <a:cubicBezTo>
                  <a:pt x="1542" y="985"/>
                  <a:pt x="1483" y="981"/>
                  <a:pt x="1422" y="982"/>
                </a:cubicBezTo>
                <a:cubicBezTo>
                  <a:pt x="1419" y="1000"/>
                  <a:pt x="1422" y="1019"/>
                  <a:pt x="1423" y="1038"/>
                </a:cubicBezTo>
                <a:cubicBezTo>
                  <a:pt x="1429" y="1142"/>
                  <a:pt x="1436" y="1244"/>
                  <a:pt x="1440" y="1348"/>
                </a:cubicBezTo>
                <a:cubicBezTo>
                  <a:pt x="1441" y="1389"/>
                  <a:pt x="1442" y="1426"/>
                  <a:pt x="1451" y="1454"/>
                </a:cubicBezTo>
                <a:cubicBezTo>
                  <a:pt x="1437" y="1476"/>
                  <a:pt x="1401" y="1475"/>
                  <a:pt x="1375" y="1485"/>
                </a:cubicBezTo>
                <a:cubicBezTo>
                  <a:pt x="1365" y="1472"/>
                  <a:pt x="1344" y="1472"/>
                  <a:pt x="1339" y="1453"/>
                </a:cubicBezTo>
                <a:cubicBezTo>
                  <a:pt x="1337" y="1443"/>
                  <a:pt x="1341" y="1430"/>
                  <a:pt x="1341" y="1418"/>
                </a:cubicBezTo>
                <a:cubicBezTo>
                  <a:pt x="1340" y="1392"/>
                  <a:pt x="1337" y="1364"/>
                  <a:pt x="1339" y="1341"/>
                </a:cubicBezTo>
                <a:cubicBezTo>
                  <a:pt x="1329" y="1339"/>
                  <a:pt x="1314" y="1342"/>
                  <a:pt x="1303" y="1340"/>
                </a:cubicBezTo>
                <a:cubicBezTo>
                  <a:pt x="1295" y="1373"/>
                  <a:pt x="1291" y="1407"/>
                  <a:pt x="1287" y="1439"/>
                </a:cubicBezTo>
                <a:cubicBezTo>
                  <a:pt x="1264" y="1444"/>
                  <a:pt x="1235" y="1438"/>
                  <a:pt x="1208" y="1443"/>
                </a:cubicBezTo>
                <a:cubicBezTo>
                  <a:pt x="1203" y="1441"/>
                  <a:pt x="1202" y="1435"/>
                  <a:pt x="1195" y="1435"/>
                </a:cubicBezTo>
                <a:cubicBezTo>
                  <a:pt x="1191" y="1405"/>
                  <a:pt x="1209" y="1373"/>
                  <a:pt x="1209" y="1340"/>
                </a:cubicBezTo>
                <a:cubicBezTo>
                  <a:pt x="1121" y="1338"/>
                  <a:pt x="1043" y="1341"/>
                  <a:pt x="967" y="1341"/>
                </a:cubicBezTo>
                <a:cubicBezTo>
                  <a:pt x="835" y="1341"/>
                  <a:pt x="711" y="1341"/>
                  <a:pt x="565" y="1341"/>
                </a:cubicBezTo>
                <a:cubicBezTo>
                  <a:pt x="495" y="1341"/>
                  <a:pt x="435" y="1339"/>
                  <a:pt x="371" y="1338"/>
                </a:cubicBezTo>
                <a:cubicBezTo>
                  <a:pt x="367" y="1372"/>
                  <a:pt x="362" y="1415"/>
                  <a:pt x="359" y="1456"/>
                </a:cubicBezTo>
                <a:cubicBezTo>
                  <a:pt x="359" y="1469"/>
                  <a:pt x="362" y="1480"/>
                  <a:pt x="354" y="1488"/>
                </a:cubicBezTo>
                <a:cubicBezTo>
                  <a:pt x="329" y="1486"/>
                  <a:pt x="304" y="1477"/>
                  <a:pt x="280" y="1478"/>
                </a:cubicBezTo>
                <a:cubicBezTo>
                  <a:pt x="271" y="1460"/>
                  <a:pt x="257" y="1447"/>
                  <a:pt x="246" y="1431"/>
                </a:cubicBezTo>
                <a:cubicBezTo>
                  <a:pt x="266" y="1276"/>
                  <a:pt x="279" y="1112"/>
                  <a:pt x="297" y="968"/>
                </a:cubicBezTo>
                <a:cubicBezTo>
                  <a:pt x="263" y="965"/>
                  <a:pt x="197" y="962"/>
                  <a:pt x="155" y="962"/>
                </a:cubicBezTo>
                <a:cubicBezTo>
                  <a:pt x="150" y="1005"/>
                  <a:pt x="146" y="1036"/>
                  <a:pt x="141" y="1076"/>
                </a:cubicBezTo>
                <a:cubicBezTo>
                  <a:pt x="140" y="1091"/>
                  <a:pt x="135" y="1106"/>
                  <a:pt x="134" y="1122"/>
                </a:cubicBezTo>
                <a:cubicBezTo>
                  <a:pt x="134" y="1131"/>
                  <a:pt x="136" y="1139"/>
                  <a:pt x="134" y="1147"/>
                </a:cubicBezTo>
                <a:cubicBezTo>
                  <a:pt x="133" y="1157"/>
                  <a:pt x="128" y="1167"/>
                  <a:pt x="127" y="1176"/>
                </a:cubicBezTo>
                <a:cubicBezTo>
                  <a:pt x="127" y="1184"/>
                  <a:pt x="131" y="1190"/>
                  <a:pt x="130" y="1197"/>
                </a:cubicBezTo>
                <a:cubicBezTo>
                  <a:pt x="130" y="1200"/>
                  <a:pt x="127" y="1204"/>
                  <a:pt x="126" y="1207"/>
                </a:cubicBezTo>
                <a:cubicBezTo>
                  <a:pt x="125" y="1212"/>
                  <a:pt x="127" y="1216"/>
                  <a:pt x="126" y="1221"/>
                </a:cubicBezTo>
                <a:cubicBezTo>
                  <a:pt x="125" y="1229"/>
                  <a:pt x="121" y="1235"/>
                  <a:pt x="120" y="1243"/>
                </a:cubicBezTo>
                <a:cubicBezTo>
                  <a:pt x="117" y="1288"/>
                  <a:pt x="107" y="1346"/>
                  <a:pt x="104" y="1401"/>
                </a:cubicBezTo>
                <a:cubicBezTo>
                  <a:pt x="103" y="1412"/>
                  <a:pt x="107" y="1421"/>
                  <a:pt x="101" y="1431"/>
                </a:cubicBezTo>
                <a:cubicBezTo>
                  <a:pt x="88" y="1430"/>
                  <a:pt x="72" y="1437"/>
                  <a:pt x="53" y="1438"/>
                </a:cubicBezTo>
                <a:cubicBezTo>
                  <a:pt x="38" y="1438"/>
                  <a:pt x="19" y="1433"/>
                  <a:pt x="9" y="1433"/>
                </a:cubicBezTo>
                <a:cubicBezTo>
                  <a:pt x="0" y="1428"/>
                  <a:pt x="12" y="1418"/>
                  <a:pt x="6" y="1408"/>
                </a:cubicBezTo>
                <a:cubicBezTo>
                  <a:pt x="5" y="1403"/>
                  <a:pt x="12" y="1405"/>
                  <a:pt x="11" y="1400"/>
                </a:cubicBezTo>
                <a:cubicBezTo>
                  <a:pt x="20" y="1287"/>
                  <a:pt x="40" y="1173"/>
                  <a:pt x="52" y="1060"/>
                </a:cubicBezTo>
                <a:cubicBezTo>
                  <a:pt x="56" y="1023"/>
                  <a:pt x="66" y="972"/>
                  <a:pt x="66" y="957"/>
                </a:cubicBezTo>
                <a:cubicBezTo>
                  <a:pt x="77" y="849"/>
                  <a:pt x="87" y="725"/>
                  <a:pt x="104" y="606"/>
                </a:cubicBezTo>
                <a:cubicBezTo>
                  <a:pt x="112" y="547"/>
                  <a:pt x="114" y="487"/>
                  <a:pt x="122" y="427"/>
                </a:cubicBezTo>
                <a:cubicBezTo>
                  <a:pt x="126" y="398"/>
                  <a:pt x="131" y="369"/>
                  <a:pt x="133" y="339"/>
                </a:cubicBezTo>
                <a:cubicBezTo>
                  <a:pt x="137" y="294"/>
                  <a:pt x="147" y="256"/>
                  <a:pt x="144" y="204"/>
                </a:cubicBezTo>
                <a:cubicBezTo>
                  <a:pt x="141" y="136"/>
                  <a:pt x="143" y="83"/>
                  <a:pt x="137" y="12"/>
                </a:cubicBezTo>
                <a:close/>
                <a:moveTo>
                  <a:pt x="155" y="255"/>
                </a:moveTo>
                <a:cubicBezTo>
                  <a:pt x="160" y="276"/>
                  <a:pt x="159" y="300"/>
                  <a:pt x="161" y="324"/>
                </a:cubicBezTo>
                <a:cubicBezTo>
                  <a:pt x="164" y="360"/>
                  <a:pt x="164" y="379"/>
                  <a:pt x="164" y="401"/>
                </a:cubicBezTo>
                <a:cubicBezTo>
                  <a:pt x="164" y="412"/>
                  <a:pt x="165" y="420"/>
                  <a:pt x="164" y="433"/>
                </a:cubicBezTo>
                <a:cubicBezTo>
                  <a:pt x="162" y="466"/>
                  <a:pt x="165" y="504"/>
                  <a:pt x="165" y="535"/>
                </a:cubicBezTo>
                <a:cubicBezTo>
                  <a:pt x="165" y="556"/>
                  <a:pt x="170" y="579"/>
                  <a:pt x="169" y="599"/>
                </a:cubicBezTo>
                <a:cubicBezTo>
                  <a:pt x="169" y="604"/>
                  <a:pt x="167" y="609"/>
                  <a:pt x="167" y="615"/>
                </a:cubicBezTo>
                <a:cubicBezTo>
                  <a:pt x="166" y="638"/>
                  <a:pt x="171" y="672"/>
                  <a:pt x="171" y="689"/>
                </a:cubicBezTo>
                <a:cubicBezTo>
                  <a:pt x="171" y="700"/>
                  <a:pt x="171" y="719"/>
                  <a:pt x="171" y="735"/>
                </a:cubicBezTo>
                <a:cubicBezTo>
                  <a:pt x="168" y="792"/>
                  <a:pt x="179" y="843"/>
                  <a:pt x="175" y="897"/>
                </a:cubicBezTo>
                <a:cubicBezTo>
                  <a:pt x="189" y="888"/>
                  <a:pt x="204" y="880"/>
                  <a:pt x="218" y="872"/>
                </a:cubicBezTo>
                <a:cubicBezTo>
                  <a:pt x="222" y="797"/>
                  <a:pt x="213" y="706"/>
                  <a:pt x="214" y="626"/>
                </a:cubicBezTo>
                <a:cubicBezTo>
                  <a:pt x="214" y="600"/>
                  <a:pt x="211" y="575"/>
                  <a:pt x="211" y="550"/>
                </a:cubicBezTo>
                <a:cubicBezTo>
                  <a:pt x="211" y="518"/>
                  <a:pt x="213" y="485"/>
                  <a:pt x="213" y="452"/>
                </a:cubicBezTo>
                <a:cubicBezTo>
                  <a:pt x="213" y="419"/>
                  <a:pt x="212" y="386"/>
                  <a:pt x="211" y="353"/>
                </a:cubicBezTo>
                <a:cubicBezTo>
                  <a:pt x="211" y="322"/>
                  <a:pt x="207" y="291"/>
                  <a:pt x="206" y="261"/>
                </a:cubicBezTo>
                <a:cubicBezTo>
                  <a:pt x="205" y="232"/>
                  <a:pt x="207" y="203"/>
                  <a:pt x="204" y="174"/>
                </a:cubicBezTo>
                <a:cubicBezTo>
                  <a:pt x="200" y="138"/>
                  <a:pt x="196" y="100"/>
                  <a:pt x="200" y="65"/>
                </a:cubicBezTo>
                <a:cubicBezTo>
                  <a:pt x="192" y="60"/>
                  <a:pt x="184" y="51"/>
                  <a:pt x="175" y="44"/>
                </a:cubicBezTo>
                <a:cubicBezTo>
                  <a:pt x="166" y="38"/>
                  <a:pt x="155" y="27"/>
                  <a:pt x="148" y="29"/>
                </a:cubicBezTo>
                <a:cubicBezTo>
                  <a:pt x="155" y="98"/>
                  <a:pt x="156" y="180"/>
                  <a:pt x="155" y="255"/>
                </a:cubicBezTo>
                <a:close/>
                <a:moveTo>
                  <a:pt x="1614" y="942"/>
                </a:moveTo>
                <a:cubicBezTo>
                  <a:pt x="1537" y="937"/>
                  <a:pt x="1452" y="938"/>
                  <a:pt x="1363" y="937"/>
                </a:cubicBezTo>
                <a:cubicBezTo>
                  <a:pt x="1327" y="937"/>
                  <a:pt x="1292" y="935"/>
                  <a:pt x="1262" y="935"/>
                </a:cubicBezTo>
                <a:cubicBezTo>
                  <a:pt x="1249" y="934"/>
                  <a:pt x="1237" y="938"/>
                  <a:pt x="1225" y="937"/>
                </a:cubicBezTo>
                <a:cubicBezTo>
                  <a:pt x="1219" y="937"/>
                  <a:pt x="1213" y="933"/>
                  <a:pt x="1208" y="933"/>
                </a:cubicBezTo>
                <a:cubicBezTo>
                  <a:pt x="1203" y="933"/>
                  <a:pt x="1198" y="936"/>
                  <a:pt x="1194" y="936"/>
                </a:cubicBezTo>
                <a:cubicBezTo>
                  <a:pt x="1148" y="940"/>
                  <a:pt x="1100" y="932"/>
                  <a:pt x="1061" y="935"/>
                </a:cubicBezTo>
                <a:cubicBezTo>
                  <a:pt x="1056" y="935"/>
                  <a:pt x="1051" y="939"/>
                  <a:pt x="1046" y="939"/>
                </a:cubicBezTo>
                <a:cubicBezTo>
                  <a:pt x="1041" y="939"/>
                  <a:pt x="1037" y="935"/>
                  <a:pt x="1032" y="935"/>
                </a:cubicBezTo>
                <a:cubicBezTo>
                  <a:pt x="1026" y="934"/>
                  <a:pt x="1019" y="937"/>
                  <a:pt x="1013" y="937"/>
                </a:cubicBezTo>
                <a:cubicBezTo>
                  <a:pt x="984" y="937"/>
                  <a:pt x="958" y="936"/>
                  <a:pt x="931" y="935"/>
                </a:cubicBezTo>
                <a:cubicBezTo>
                  <a:pt x="881" y="932"/>
                  <a:pt x="830" y="935"/>
                  <a:pt x="780" y="933"/>
                </a:cubicBezTo>
                <a:cubicBezTo>
                  <a:pt x="759" y="932"/>
                  <a:pt x="740" y="935"/>
                  <a:pt x="721" y="932"/>
                </a:cubicBezTo>
                <a:cubicBezTo>
                  <a:pt x="710" y="930"/>
                  <a:pt x="704" y="930"/>
                  <a:pt x="692" y="930"/>
                </a:cubicBezTo>
                <a:cubicBezTo>
                  <a:pt x="673" y="931"/>
                  <a:pt x="648" y="921"/>
                  <a:pt x="629" y="932"/>
                </a:cubicBezTo>
                <a:cubicBezTo>
                  <a:pt x="590" y="922"/>
                  <a:pt x="541" y="925"/>
                  <a:pt x="494" y="925"/>
                </a:cubicBezTo>
                <a:cubicBezTo>
                  <a:pt x="448" y="925"/>
                  <a:pt x="409" y="922"/>
                  <a:pt x="368" y="923"/>
                </a:cubicBezTo>
                <a:cubicBezTo>
                  <a:pt x="300" y="926"/>
                  <a:pt x="216" y="928"/>
                  <a:pt x="155" y="925"/>
                </a:cubicBezTo>
                <a:cubicBezTo>
                  <a:pt x="142" y="924"/>
                  <a:pt x="94" y="917"/>
                  <a:pt x="95" y="939"/>
                </a:cubicBezTo>
                <a:cubicBezTo>
                  <a:pt x="97" y="962"/>
                  <a:pt x="129" y="952"/>
                  <a:pt x="146" y="953"/>
                </a:cubicBezTo>
                <a:cubicBezTo>
                  <a:pt x="165" y="953"/>
                  <a:pt x="192" y="955"/>
                  <a:pt x="213" y="954"/>
                </a:cubicBezTo>
                <a:cubicBezTo>
                  <a:pt x="226" y="953"/>
                  <a:pt x="235" y="950"/>
                  <a:pt x="243" y="950"/>
                </a:cubicBezTo>
                <a:cubicBezTo>
                  <a:pt x="249" y="950"/>
                  <a:pt x="263" y="954"/>
                  <a:pt x="269" y="954"/>
                </a:cubicBezTo>
                <a:cubicBezTo>
                  <a:pt x="316" y="958"/>
                  <a:pt x="358" y="954"/>
                  <a:pt x="404" y="951"/>
                </a:cubicBezTo>
                <a:cubicBezTo>
                  <a:pt x="437" y="957"/>
                  <a:pt x="469" y="956"/>
                  <a:pt x="503" y="956"/>
                </a:cubicBezTo>
                <a:cubicBezTo>
                  <a:pt x="532" y="955"/>
                  <a:pt x="562" y="957"/>
                  <a:pt x="591" y="958"/>
                </a:cubicBezTo>
                <a:cubicBezTo>
                  <a:pt x="649" y="961"/>
                  <a:pt x="709" y="957"/>
                  <a:pt x="768" y="958"/>
                </a:cubicBezTo>
                <a:cubicBezTo>
                  <a:pt x="785" y="959"/>
                  <a:pt x="802" y="962"/>
                  <a:pt x="819" y="962"/>
                </a:cubicBezTo>
                <a:cubicBezTo>
                  <a:pt x="881" y="963"/>
                  <a:pt x="947" y="961"/>
                  <a:pt x="1011" y="965"/>
                </a:cubicBezTo>
                <a:cubicBezTo>
                  <a:pt x="1026" y="966"/>
                  <a:pt x="1043" y="962"/>
                  <a:pt x="1055" y="962"/>
                </a:cubicBezTo>
                <a:cubicBezTo>
                  <a:pt x="1067" y="963"/>
                  <a:pt x="1079" y="967"/>
                  <a:pt x="1090" y="968"/>
                </a:cubicBezTo>
                <a:cubicBezTo>
                  <a:pt x="1107" y="969"/>
                  <a:pt x="1124" y="968"/>
                  <a:pt x="1141" y="968"/>
                </a:cubicBezTo>
                <a:cubicBezTo>
                  <a:pt x="1213" y="968"/>
                  <a:pt x="1298" y="969"/>
                  <a:pt x="1360" y="967"/>
                </a:cubicBezTo>
                <a:cubicBezTo>
                  <a:pt x="1377" y="966"/>
                  <a:pt x="1398" y="973"/>
                  <a:pt x="1415" y="967"/>
                </a:cubicBezTo>
                <a:cubicBezTo>
                  <a:pt x="1422" y="971"/>
                  <a:pt x="1427" y="971"/>
                  <a:pt x="1436" y="971"/>
                </a:cubicBezTo>
                <a:cubicBezTo>
                  <a:pt x="1493" y="973"/>
                  <a:pt x="1550" y="970"/>
                  <a:pt x="1612" y="974"/>
                </a:cubicBezTo>
                <a:cubicBezTo>
                  <a:pt x="1620" y="967"/>
                  <a:pt x="1625" y="949"/>
                  <a:pt x="1614" y="942"/>
                </a:cubicBezTo>
                <a:close/>
                <a:moveTo>
                  <a:pt x="1567" y="725"/>
                </a:moveTo>
                <a:cubicBezTo>
                  <a:pt x="1569" y="581"/>
                  <a:pt x="1568" y="441"/>
                  <a:pt x="1557" y="290"/>
                </a:cubicBezTo>
                <a:cubicBezTo>
                  <a:pt x="1558" y="206"/>
                  <a:pt x="1560" y="125"/>
                  <a:pt x="1552" y="40"/>
                </a:cubicBezTo>
                <a:cubicBezTo>
                  <a:pt x="1533" y="47"/>
                  <a:pt x="1527" y="65"/>
                  <a:pt x="1512" y="75"/>
                </a:cubicBezTo>
                <a:cubicBezTo>
                  <a:pt x="1526" y="195"/>
                  <a:pt x="1523" y="298"/>
                  <a:pt x="1526" y="409"/>
                </a:cubicBezTo>
                <a:cubicBezTo>
                  <a:pt x="1527" y="431"/>
                  <a:pt x="1522" y="450"/>
                  <a:pt x="1522" y="472"/>
                </a:cubicBezTo>
                <a:cubicBezTo>
                  <a:pt x="1523" y="526"/>
                  <a:pt x="1525" y="568"/>
                  <a:pt x="1528" y="623"/>
                </a:cubicBezTo>
                <a:cubicBezTo>
                  <a:pt x="1530" y="666"/>
                  <a:pt x="1525" y="712"/>
                  <a:pt x="1525" y="758"/>
                </a:cubicBezTo>
                <a:cubicBezTo>
                  <a:pt x="1525" y="805"/>
                  <a:pt x="1522" y="852"/>
                  <a:pt x="1519" y="898"/>
                </a:cubicBezTo>
                <a:cubicBezTo>
                  <a:pt x="1532" y="910"/>
                  <a:pt x="1549" y="916"/>
                  <a:pt x="1566" y="923"/>
                </a:cubicBezTo>
                <a:cubicBezTo>
                  <a:pt x="1568" y="864"/>
                  <a:pt x="1566" y="794"/>
                  <a:pt x="1567" y="725"/>
                </a:cubicBezTo>
                <a:close/>
                <a:moveTo>
                  <a:pt x="1550" y="928"/>
                </a:moveTo>
                <a:cubicBezTo>
                  <a:pt x="1542" y="922"/>
                  <a:pt x="1530" y="919"/>
                  <a:pt x="1522" y="912"/>
                </a:cubicBezTo>
                <a:cubicBezTo>
                  <a:pt x="1517" y="915"/>
                  <a:pt x="1518" y="916"/>
                  <a:pt x="1512" y="916"/>
                </a:cubicBezTo>
                <a:cubicBezTo>
                  <a:pt x="1508" y="912"/>
                  <a:pt x="1507" y="905"/>
                  <a:pt x="1503" y="901"/>
                </a:cubicBezTo>
                <a:cubicBezTo>
                  <a:pt x="1429" y="892"/>
                  <a:pt x="1319" y="897"/>
                  <a:pt x="1248" y="893"/>
                </a:cubicBezTo>
                <a:cubicBezTo>
                  <a:pt x="1245" y="898"/>
                  <a:pt x="1239" y="892"/>
                  <a:pt x="1237" y="897"/>
                </a:cubicBezTo>
                <a:cubicBezTo>
                  <a:pt x="1234" y="894"/>
                  <a:pt x="1229" y="894"/>
                  <a:pt x="1223" y="894"/>
                </a:cubicBezTo>
                <a:cubicBezTo>
                  <a:pt x="1223" y="911"/>
                  <a:pt x="1213" y="918"/>
                  <a:pt x="1201" y="923"/>
                </a:cubicBezTo>
                <a:cubicBezTo>
                  <a:pt x="1321" y="928"/>
                  <a:pt x="1451" y="928"/>
                  <a:pt x="1550" y="928"/>
                </a:cubicBezTo>
                <a:close/>
                <a:moveTo>
                  <a:pt x="211" y="57"/>
                </a:moveTo>
                <a:cubicBezTo>
                  <a:pt x="213" y="60"/>
                  <a:pt x="218" y="51"/>
                  <a:pt x="221" y="55"/>
                </a:cubicBezTo>
                <a:cubicBezTo>
                  <a:pt x="224" y="53"/>
                  <a:pt x="229" y="58"/>
                  <a:pt x="236" y="58"/>
                </a:cubicBezTo>
                <a:cubicBezTo>
                  <a:pt x="242" y="59"/>
                  <a:pt x="247" y="55"/>
                  <a:pt x="252" y="55"/>
                </a:cubicBezTo>
                <a:cubicBezTo>
                  <a:pt x="257" y="56"/>
                  <a:pt x="263" y="59"/>
                  <a:pt x="269" y="60"/>
                </a:cubicBezTo>
                <a:cubicBezTo>
                  <a:pt x="275" y="60"/>
                  <a:pt x="281" y="58"/>
                  <a:pt x="288" y="58"/>
                </a:cubicBezTo>
                <a:cubicBezTo>
                  <a:pt x="413" y="60"/>
                  <a:pt x="529" y="60"/>
                  <a:pt x="647" y="60"/>
                </a:cubicBezTo>
                <a:cubicBezTo>
                  <a:pt x="655" y="60"/>
                  <a:pt x="664" y="63"/>
                  <a:pt x="672" y="62"/>
                </a:cubicBezTo>
                <a:cubicBezTo>
                  <a:pt x="728" y="62"/>
                  <a:pt x="782" y="61"/>
                  <a:pt x="842" y="62"/>
                </a:cubicBezTo>
                <a:cubicBezTo>
                  <a:pt x="957" y="65"/>
                  <a:pt x="1042" y="63"/>
                  <a:pt x="1142" y="65"/>
                </a:cubicBezTo>
                <a:cubicBezTo>
                  <a:pt x="1209" y="67"/>
                  <a:pt x="1290" y="67"/>
                  <a:pt x="1346" y="62"/>
                </a:cubicBezTo>
                <a:cubicBezTo>
                  <a:pt x="1400" y="69"/>
                  <a:pt x="1452" y="66"/>
                  <a:pt x="1507" y="64"/>
                </a:cubicBezTo>
                <a:cubicBezTo>
                  <a:pt x="1513" y="51"/>
                  <a:pt x="1534" y="41"/>
                  <a:pt x="1542" y="25"/>
                </a:cubicBezTo>
                <a:cubicBezTo>
                  <a:pt x="1445" y="18"/>
                  <a:pt x="1332" y="27"/>
                  <a:pt x="1241" y="23"/>
                </a:cubicBezTo>
                <a:cubicBezTo>
                  <a:pt x="1193" y="22"/>
                  <a:pt x="1142" y="24"/>
                  <a:pt x="1092" y="23"/>
                </a:cubicBezTo>
                <a:cubicBezTo>
                  <a:pt x="973" y="23"/>
                  <a:pt x="890" y="21"/>
                  <a:pt x="780" y="21"/>
                </a:cubicBezTo>
                <a:cubicBezTo>
                  <a:pt x="606" y="21"/>
                  <a:pt x="477" y="20"/>
                  <a:pt x="302" y="19"/>
                </a:cubicBezTo>
                <a:cubicBezTo>
                  <a:pt x="262" y="19"/>
                  <a:pt x="211" y="15"/>
                  <a:pt x="186" y="26"/>
                </a:cubicBezTo>
                <a:cubicBezTo>
                  <a:pt x="176" y="23"/>
                  <a:pt x="172" y="24"/>
                  <a:pt x="164" y="22"/>
                </a:cubicBezTo>
                <a:cubicBezTo>
                  <a:pt x="179" y="35"/>
                  <a:pt x="193" y="52"/>
                  <a:pt x="211" y="57"/>
                </a:cubicBezTo>
                <a:close/>
                <a:moveTo>
                  <a:pt x="1512" y="560"/>
                </a:moveTo>
                <a:cubicBezTo>
                  <a:pt x="1510" y="513"/>
                  <a:pt x="1516" y="464"/>
                  <a:pt x="1511" y="417"/>
                </a:cubicBezTo>
                <a:cubicBezTo>
                  <a:pt x="1514" y="403"/>
                  <a:pt x="1512" y="380"/>
                  <a:pt x="1512" y="359"/>
                </a:cubicBezTo>
                <a:cubicBezTo>
                  <a:pt x="1513" y="342"/>
                  <a:pt x="1511" y="326"/>
                  <a:pt x="1511" y="310"/>
                </a:cubicBezTo>
                <a:cubicBezTo>
                  <a:pt x="1509" y="228"/>
                  <a:pt x="1509" y="156"/>
                  <a:pt x="1501" y="76"/>
                </a:cubicBezTo>
                <a:cubicBezTo>
                  <a:pt x="1480" y="76"/>
                  <a:pt x="1461" y="76"/>
                  <a:pt x="1441" y="75"/>
                </a:cubicBezTo>
                <a:cubicBezTo>
                  <a:pt x="1423" y="75"/>
                  <a:pt x="1403" y="77"/>
                  <a:pt x="1382" y="76"/>
                </a:cubicBezTo>
                <a:cubicBezTo>
                  <a:pt x="1368" y="76"/>
                  <a:pt x="1356" y="73"/>
                  <a:pt x="1347" y="82"/>
                </a:cubicBezTo>
                <a:cubicBezTo>
                  <a:pt x="1340" y="76"/>
                  <a:pt x="1331" y="75"/>
                  <a:pt x="1324" y="75"/>
                </a:cubicBezTo>
                <a:cubicBezTo>
                  <a:pt x="1268" y="73"/>
                  <a:pt x="1196" y="75"/>
                  <a:pt x="1134" y="76"/>
                </a:cubicBezTo>
                <a:cubicBezTo>
                  <a:pt x="1077" y="73"/>
                  <a:pt x="1017" y="74"/>
                  <a:pt x="970" y="74"/>
                </a:cubicBezTo>
                <a:cubicBezTo>
                  <a:pt x="909" y="73"/>
                  <a:pt x="843" y="71"/>
                  <a:pt x="783" y="69"/>
                </a:cubicBezTo>
                <a:cubicBezTo>
                  <a:pt x="751" y="69"/>
                  <a:pt x="722" y="72"/>
                  <a:pt x="695" y="71"/>
                </a:cubicBezTo>
                <a:cubicBezTo>
                  <a:pt x="679" y="70"/>
                  <a:pt x="663" y="73"/>
                  <a:pt x="647" y="72"/>
                </a:cubicBezTo>
                <a:cubicBezTo>
                  <a:pt x="558" y="70"/>
                  <a:pt x="462" y="70"/>
                  <a:pt x="373" y="69"/>
                </a:cubicBezTo>
                <a:cubicBezTo>
                  <a:pt x="336" y="69"/>
                  <a:pt x="299" y="64"/>
                  <a:pt x="264" y="68"/>
                </a:cubicBezTo>
                <a:cubicBezTo>
                  <a:pt x="260" y="69"/>
                  <a:pt x="255" y="71"/>
                  <a:pt x="250" y="71"/>
                </a:cubicBezTo>
                <a:cubicBezTo>
                  <a:pt x="245" y="71"/>
                  <a:pt x="241" y="67"/>
                  <a:pt x="235" y="67"/>
                </a:cubicBezTo>
                <a:cubicBezTo>
                  <a:pt x="226" y="66"/>
                  <a:pt x="218" y="73"/>
                  <a:pt x="208" y="72"/>
                </a:cubicBezTo>
                <a:cubicBezTo>
                  <a:pt x="208" y="133"/>
                  <a:pt x="220" y="210"/>
                  <a:pt x="220" y="260"/>
                </a:cubicBezTo>
                <a:cubicBezTo>
                  <a:pt x="219" y="286"/>
                  <a:pt x="222" y="311"/>
                  <a:pt x="222" y="342"/>
                </a:cubicBezTo>
                <a:cubicBezTo>
                  <a:pt x="223" y="386"/>
                  <a:pt x="226" y="428"/>
                  <a:pt x="224" y="472"/>
                </a:cubicBezTo>
                <a:cubicBezTo>
                  <a:pt x="222" y="518"/>
                  <a:pt x="226" y="567"/>
                  <a:pt x="228" y="605"/>
                </a:cubicBezTo>
                <a:cubicBezTo>
                  <a:pt x="230" y="644"/>
                  <a:pt x="229" y="686"/>
                  <a:pt x="228" y="728"/>
                </a:cubicBezTo>
                <a:cubicBezTo>
                  <a:pt x="228" y="773"/>
                  <a:pt x="234" y="819"/>
                  <a:pt x="231" y="863"/>
                </a:cubicBezTo>
                <a:cubicBezTo>
                  <a:pt x="396" y="871"/>
                  <a:pt x="574" y="870"/>
                  <a:pt x="735" y="873"/>
                </a:cubicBezTo>
                <a:cubicBezTo>
                  <a:pt x="815" y="875"/>
                  <a:pt x="892" y="879"/>
                  <a:pt x="970" y="877"/>
                </a:cubicBezTo>
                <a:cubicBezTo>
                  <a:pt x="969" y="847"/>
                  <a:pt x="995" y="844"/>
                  <a:pt x="1008" y="827"/>
                </a:cubicBezTo>
                <a:cubicBezTo>
                  <a:pt x="1033" y="821"/>
                  <a:pt x="1059" y="839"/>
                  <a:pt x="1088" y="849"/>
                </a:cubicBezTo>
                <a:cubicBezTo>
                  <a:pt x="1110" y="849"/>
                  <a:pt x="1136" y="847"/>
                  <a:pt x="1152" y="830"/>
                </a:cubicBezTo>
                <a:cubicBezTo>
                  <a:pt x="1189" y="833"/>
                  <a:pt x="1210" y="860"/>
                  <a:pt x="1222" y="884"/>
                </a:cubicBezTo>
                <a:cubicBezTo>
                  <a:pt x="1317" y="883"/>
                  <a:pt x="1412" y="887"/>
                  <a:pt x="1510" y="888"/>
                </a:cubicBezTo>
                <a:cubicBezTo>
                  <a:pt x="1518" y="784"/>
                  <a:pt x="1517" y="671"/>
                  <a:pt x="1512" y="560"/>
                </a:cubicBezTo>
                <a:close/>
                <a:moveTo>
                  <a:pt x="1427" y="1290"/>
                </a:moveTo>
                <a:cubicBezTo>
                  <a:pt x="1422" y="1194"/>
                  <a:pt x="1416" y="1096"/>
                  <a:pt x="1409" y="981"/>
                </a:cubicBezTo>
                <a:cubicBezTo>
                  <a:pt x="1392" y="982"/>
                  <a:pt x="1384" y="980"/>
                  <a:pt x="1367" y="981"/>
                </a:cubicBezTo>
                <a:cubicBezTo>
                  <a:pt x="1359" y="1018"/>
                  <a:pt x="1367" y="1065"/>
                  <a:pt x="1370" y="1111"/>
                </a:cubicBezTo>
                <a:cubicBezTo>
                  <a:pt x="1372" y="1139"/>
                  <a:pt x="1368" y="1168"/>
                  <a:pt x="1370" y="1197"/>
                </a:cubicBezTo>
                <a:cubicBezTo>
                  <a:pt x="1371" y="1226"/>
                  <a:pt x="1374" y="1253"/>
                  <a:pt x="1374" y="1280"/>
                </a:cubicBezTo>
                <a:cubicBezTo>
                  <a:pt x="1374" y="1335"/>
                  <a:pt x="1376" y="1390"/>
                  <a:pt x="1378" y="1442"/>
                </a:cubicBezTo>
                <a:cubicBezTo>
                  <a:pt x="1379" y="1451"/>
                  <a:pt x="1380" y="1461"/>
                  <a:pt x="1384" y="1470"/>
                </a:cubicBezTo>
                <a:cubicBezTo>
                  <a:pt x="1400" y="1467"/>
                  <a:pt x="1415" y="1461"/>
                  <a:pt x="1429" y="1454"/>
                </a:cubicBezTo>
                <a:cubicBezTo>
                  <a:pt x="1433" y="1404"/>
                  <a:pt x="1430" y="1344"/>
                  <a:pt x="1427" y="1290"/>
                </a:cubicBezTo>
                <a:close/>
                <a:moveTo>
                  <a:pt x="1367" y="1338"/>
                </a:moveTo>
                <a:cubicBezTo>
                  <a:pt x="1363" y="1346"/>
                  <a:pt x="1355" y="1344"/>
                  <a:pt x="1349" y="1341"/>
                </a:cubicBezTo>
                <a:cubicBezTo>
                  <a:pt x="1345" y="1371"/>
                  <a:pt x="1355" y="1418"/>
                  <a:pt x="1350" y="1449"/>
                </a:cubicBezTo>
                <a:cubicBezTo>
                  <a:pt x="1357" y="1456"/>
                  <a:pt x="1364" y="1463"/>
                  <a:pt x="1371" y="1470"/>
                </a:cubicBezTo>
                <a:cubicBezTo>
                  <a:pt x="1368" y="1429"/>
                  <a:pt x="1371" y="1379"/>
                  <a:pt x="1367" y="1338"/>
                </a:cubicBezTo>
                <a:close/>
                <a:moveTo>
                  <a:pt x="1364" y="1224"/>
                </a:moveTo>
                <a:cubicBezTo>
                  <a:pt x="1360" y="1138"/>
                  <a:pt x="1361" y="1065"/>
                  <a:pt x="1353" y="979"/>
                </a:cubicBezTo>
                <a:cubicBezTo>
                  <a:pt x="1343" y="979"/>
                  <a:pt x="1340" y="979"/>
                  <a:pt x="1334" y="978"/>
                </a:cubicBezTo>
                <a:cubicBezTo>
                  <a:pt x="1333" y="1056"/>
                  <a:pt x="1339" y="1122"/>
                  <a:pt x="1342" y="1200"/>
                </a:cubicBezTo>
                <a:cubicBezTo>
                  <a:pt x="1343" y="1225"/>
                  <a:pt x="1342" y="1254"/>
                  <a:pt x="1346" y="1273"/>
                </a:cubicBezTo>
                <a:cubicBezTo>
                  <a:pt x="1354" y="1273"/>
                  <a:pt x="1360" y="1269"/>
                  <a:pt x="1366" y="1271"/>
                </a:cubicBezTo>
                <a:cubicBezTo>
                  <a:pt x="1369" y="1256"/>
                  <a:pt x="1360" y="1238"/>
                  <a:pt x="1367" y="1224"/>
                </a:cubicBezTo>
                <a:cubicBezTo>
                  <a:pt x="1368" y="1224"/>
                  <a:pt x="1369" y="1223"/>
                  <a:pt x="1367" y="1222"/>
                </a:cubicBezTo>
                <a:cubicBezTo>
                  <a:pt x="1367" y="1224"/>
                  <a:pt x="1366" y="1224"/>
                  <a:pt x="1364" y="1224"/>
                </a:cubicBezTo>
                <a:close/>
                <a:moveTo>
                  <a:pt x="1367" y="1303"/>
                </a:moveTo>
                <a:cubicBezTo>
                  <a:pt x="1361" y="1305"/>
                  <a:pt x="1353" y="1304"/>
                  <a:pt x="1347" y="1306"/>
                </a:cubicBezTo>
                <a:cubicBezTo>
                  <a:pt x="1347" y="1314"/>
                  <a:pt x="1348" y="1319"/>
                  <a:pt x="1349" y="1326"/>
                </a:cubicBezTo>
                <a:cubicBezTo>
                  <a:pt x="1358" y="1323"/>
                  <a:pt x="1362" y="1330"/>
                  <a:pt x="1368" y="1323"/>
                </a:cubicBezTo>
                <a:cubicBezTo>
                  <a:pt x="1366" y="1319"/>
                  <a:pt x="1369" y="1310"/>
                  <a:pt x="1367" y="1303"/>
                </a:cubicBezTo>
                <a:close/>
                <a:moveTo>
                  <a:pt x="1364" y="1281"/>
                </a:moveTo>
                <a:cubicBezTo>
                  <a:pt x="1356" y="1283"/>
                  <a:pt x="1350" y="1280"/>
                  <a:pt x="1345" y="1283"/>
                </a:cubicBezTo>
                <a:cubicBezTo>
                  <a:pt x="1344" y="1287"/>
                  <a:pt x="1347" y="1288"/>
                  <a:pt x="1346" y="1294"/>
                </a:cubicBezTo>
                <a:cubicBezTo>
                  <a:pt x="1355" y="1290"/>
                  <a:pt x="1358" y="1293"/>
                  <a:pt x="1367" y="1295"/>
                </a:cubicBezTo>
                <a:cubicBezTo>
                  <a:pt x="1366" y="1291"/>
                  <a:pt x="1366" y="1285"/>
                  <a:pt x="1364" y="1281"/>
                </a:cubicBezTo>
                <a:close/>
                <a:moveTo>
                  <a:pt x="1336" y="1308"/>
                </a:moveTo>
                <a:cubicBezTo>
                  <a:pt x="1333" y="1308"/>
                  <a:pt x="1328" y="1308"/>
                  <a:pt x="1327" y="1306"/>
                </a:cubicBezTo>
                <a:cubicBezTo>
                  <a:pt x="1330" y="1314"/>
                  <a:pt x="1328" y="1316"/>
                  <a:pt x="1329" y="1327"/>
                </a:cubicBezTo>
                <a:cubicBezTo>
                  <a:pt x="1334" y="1328"/>
                  <a:pt x="1335" y="1325"/>
                  <a:pt x="1339" y="1326"/>
                </a:cubicBezTo>
                <a:cubicBezTo>
                  <a:pt x="1340" y="1318"/>
                  <a:pt x="1338" y="1313"/>
                  <a:pt x="1336" y="1308"/>
                </a:cubicBezTo>
                <a:close/>
                <a:moveTo>
                  <a:pt x="1328" y="1109"/>
                </a:moveTo>
                <a:cubicBezTo>
                  <a:pt x="1324" y="1171"/>
                  <a:pt x="1314" y="1220"/>
                  <a:pt x="1310" y="1273"/>
                </a:cubicBezTo>
                <a:cubicBezTo>
                  <a:pt x="1315" y="1270"/>
                  <a:pt x="1327" y="1274"/>
                  <a:pt x="1336" y="1271"/>
                </a:cubicBezTo>
                <a:cubicBezTo>
                  <a:pt x="1333" y="1215"/>
                  <a:pt x="1334" y="1163"/>
                  <a:pt x="1328" y="1109"/>
                </a:cubicBezTo>
                <a:close/>
                <a:moveTo>
                  <a:pt x="1328" y="1281"/>
                </a:moveTo>
                <a:cubicBezTo>
                  <a:pt x="1325" y="1284"/>
                  <a:pt x="1327" y="1290"/>
                  <a:pt x="1327" y="1295"/>
                </a:cubicBezTo>
                <a:cubicBezTo>
                  <a:pt x="1330" y="1295"/>
                  <a:pt x="1333" y="1295"/>
                  <a:pt x="1335" y="1294"/>
                </a:cubicBezTo>
                <a:cubicBezTo>
                  <a:pt x="1335" y="1288"/>
                  <a:pt x="1334" y="1282"/>
                  <a:pt x="1328" y="1281"/>
                </a:cubicBezTo>
                <a:close/>
                <a:moveTo>
                  <a:pt x="1322" y="1085"/>
                </a:moveTo>
                <a:cubicBezTo>
                  <a:pt x="1324" y="1080"/>
                  <a:pt x="1328" y="1085"/>
                  <a:pt x="1328" y="1077"/>
                </a:cubicBezTo>
                <a:cubicBezTo>
                  <a:pt x="1324" y="1050"/>
                  <a:pt x="1325" y="1007"/>
                  <a:pt x="1322" y="979"/>
                </a:cubicBezTo>
                <a:cubicBezTo>
                  <a:pt x="1315" y="981"/>
                  <a:pt x="1303" y="977"/>
                  <a:pt x="1293" y="979"/>
                </a:cubicBezTo>
                <a:cubicBezTo>
                  <a:pt x="1289" y="1003"/>
                  <a:pt x="1292" y="1028"/>
                  <a:pt x="1289" y="1052"/>
                </a:cubicBezTo>
                <a:cubicBezTo>
                  <a:pt x="1285" y="1087"/>
                  <a:pt x="1274" y="1122"/>
                  <a:pt x="1268" y="1157"/>
                </a:cubicBezTo>
                <a:cubicBezTo>
                  <a:pt x="1263" y="1186"/>
                  <a:pt x="1262" y="1219"/>
                  <a:pt x="1259" y="1239"/>
                </a:cubicBezTo>
                <a:cubicBezTo>
                  <a:pt x="1258" y="1248"/>
                  <a:pt x="1258" y="1260"/>
                  <a:pt x="1251" y="1267"/>
                </a:cubicBezTo>
                <a:cubicBezTo>
                  <a:pt x="1241" y="1263"/>
                  <a:pt x="1247" y="1251"/>
                  <a:pt x="1248" y="1245"/>
                </a:cubicBezTo>
                <a:cubicBezTo>
                  <a:pt x="1250" y="1236"/>
                  <a:pt x="1250" y="1227"/>
                  <a:pt x="1251" y="1218"/>
                </a:cubicBezTo>
                <a:cubicBezTo>
                  <a:pt x="1261" y="1145"/>
                  <a:pt x="1284" y="1064"/>
                  <a:pt x="1283" y="979"/>
                </a:cubicBezTo>
                <a:cubicBezTo>
                  <a:pt x="1278" y="979"/>
                  <a:pt x="1273" y="979"/>
                  <a:pt x="1269" y="981"/>
                </a:cubicBezTo>
                <a:cubicBezTo>
                  <a:pt x="1254" y="1069"/>
                  <a:pt x="1241" y="1187"/>
                  <a:pt x="1227" y="1270"/>
                </a:cubicBezTo>
                <a:cubicBezTo>
                  <a:pt x="1251" y="1268"/>
                  <a:pt x="1279" y="1269"/>
                  <a:pt x="1300" y="1270"/>
                </a:cubicBezTo>
                <a:cubicBezTo>
                  <a:pt x="1306" y="1211"/>
                  <a:pt x="1320" y="1150"/>
                  <a:pt x="1322" y="1085"/>
                </a:cubicBezTo>
                <a:close/>
                <a:moveTo>
                  <a:pt x="1306" y="1309"/>
                </a:moveTo>
                <a:cubicBezTo>
                  <a:pt x="1307" y="1317"/>
                  <a:pt x="1306" y="1320"/>
                  <a:pt x="1306" y="1327"/>
                </a:cubicBezTo>
                <a:cubicBezTo>
                  <a:pt x="1309" y="1327"/>
                  <a:pt x="1312" y="1327"/>
                  <a:pt x="1315" y="1327"/>
                </a:cubicBezTo>
                <a:cubicBezTo>
                  <a:pt x="1318" y="1319"/>
                  <a:pt x="1315" y="1315"/>
                  <a:pt x="1318" y="1308"/>
                </a:cubicBezTo>
                <a:cubicBezTo>
                  <a:pt x="1312" y="1307"/>
                  <a:pt x="1311" y="1310"/>
                  <a:pt x="1306" y="1309"/>
                </a:cubicBezTo>
                <a:close/>
                <a:moveTo>
                  <a:pt x="1314" y="1283"/>
                </a:moveTo>
                <a:cubicBezTo>
                  <a:pt x="1306" y="1283"/>
                  <a:pt x="1307" y="1292"/>
                  <a:pt x="1304" y="1294"/>
                </a:cubicBezTo>
                <a:cubicBezTo>
                  <a:pt x="1307" y="1295"/>
                  <a:pt x="1312" y="1296"/>
                  <a:pt x="1317" y="1297"/>
                </a:cubicBezTo>
                <a:cubicBezTo>
                  <a:pt x="1317" y="1290"/>
                  <a:pt x="1316" y="1286"/>
                  <a:pt x="1314" y="1283"/>
                </a:cubicBezTo>
                <a:close/>
                <a:moveTo>
                  <a:pt x="1282" y="1309"/>
                </a:moveTo>
                <a:cubicBezTo>
                  <a:pt x="1283" y="1319"/>
                  <a:pt x="1279" y="1321"/>
                  <a:pt x="1282" y="1327"/>
                </a:cubicBezTo>
                <a:cubicBezTo>
                  <a:pt x="1282" y="1326"/>
                  <a:pt x="1290" y="1325"/>
                  <a:pt x="1293" y="1327"/>
                </a:cubicBezTo>
                <a:cubicBezTo>
                  <a:pt x="1298" y="1320"/>
                  <a:pt x="1294" y="1314"/>
                  <a:pt x="1296" y="1308"/>
                </a:cubicBezTo>
                <a:cubicBezTo>
                  <a:pt x="1289" y="1308"/>
                  <a:pt x="1287" y="1306"/>
                  <a:pt x="1282" y="1309"/>
                </a:cubicBezTo>
                <a:close/>
                <a:moveTo>
                  <a:pt x="1290" y="1281"/>
                </a:moveTo>
                <a:cubicBezTo>
                  <a:pt x="1288" y="1285"/>
                  <a:pt x="1285" y="1284"/>
                  <a:pt x="1282" y="1283"/>
                </a:cubicBezTo>
                <a:cubicBezTo>
                  <a:pt x="1280" y="1285"/>
                  <a:pt x="1279" y="1295"/>
                  <a:pt x="1282" y="1297"/>
                </a:cubicBezTo>
                <a:cubicBezTo>
                  <a:pt x="1283" y="1287"/>
                  <a:pt x="1290" y="1298"/>
                  <a:pt x="1294" y="1294"/>
                </a:cubicBezTo>
                <a:cubicBezTo>
                  <a:pt x="1292" y="1291"/>
                  <a:pt x="1295" y="1282"/>
                  <a:pt x="1290" y="1281"/>
                </a:cubicBezTo>
                <a:close/>
                <a:moveTo>
                  <a:pt x="1244" y="1340"/>
                </a:moveTo>
                <a:cubicBezTo>
                  <a:pt x="1235" y="1369"/>
                  <a:pt x="1227" y="1400"/>
                  <a:pt x="1219" y="1431"/>
                </a:cubicBezTo>
                <a:cubicBezTo>
                  <a:pt x="1243" y="1432"/>
                  <a:pt x="1254" y="1431"/>
                  <a:pt x="1276" y="1431"/>
                </a:cubicBezTo>
                <a:cubicBezTo>
                  <a:pt x="1285" y="1404"/>
                  <a:pt x="1289" y="1373"/>
                  <a:pt x="1292" y="1340"/>
                </a:cubicBezTo>
                <a:cubicBezTo>
                  <a:pt x="1273" y="1339"/>
                  <a:pt x="1265" y="1340"/>
                  <a:pt x="1244" y="1340"/>
                </a:cubicBezTo>
                <a:close/>
                <a:moveTo>
                  <a:pt x="1269" y="1284"/>
                </a:moveTo>
                <a:cubicBezTo>
                  <a:pt x="1240" y="1276"/>
                  <a:pt x="1209" y="1282"/>
                  <a:pt x="1178" y="1283"/>
                </a:cubicBezTo>
                <a:cubicBezTo>
                  <a:pt x="1147" y="1283"/>
                  <a:pt x="1114" y="1278"/>
                  <a:pt x="1082" y="1278"/>
                </a:cubicBezTo>
                <a:cubicBezTo>
                  <a:pt x="1073" y="1278"/>
                  <a:pt x="1064" y="1281"/>
                  <a:pt x="1055" y="1281"/>
                </a:cubicBezTo>
                <a:cubicBezTo>
                  <a:pt x="1007" y="1281"/>
                  <a:pt x="977" y="1281"/>
                  <a:pt x="935" y="1278"/>
                </a:cubicBezTo>
                <a:cubicBezTo>
                  <a:pt x="899" y="1276"/>
                  <a:pt x="833" y="1283"/>
                  <a:pt x="784" y="1278"/>
                </a:cubicBezTo>
                <a:cubicBezTo>
                  <a:pt x="757" y="1276"/>
                  <a:pt x="729" y="1280"/>
                  <a:pt x="703" y="1280"/>
                </a:cubicBezTo>
                <a:cubicBezTo>
                  <a:pt x="620" y="1279"/>
                  <a:pt x="547" y="1281"/>
                  <a:pt x="480" y="1278"/>
                </a:cubicBezTo>
                <a:cubicBezTo>
                  <a:pt x="479" y="1294"/>
                  <a:pt x="483" y="1312"/>
                  <a:pt x="485" y="1329"/>
                </a:cubicBezTo>
                <a:cubicBezTo>
                  <a:pt x="556" y="1330"/>
                  <a:pt x="632" y="1329"/>
                  <a:pt x="714" y="1329"/>
                </a:cubicBezTo>
                <a:cubicBezTo>
                  <a:pt x="912" y="1327"/>
                  <a:pt x="1058" y="1329"/>
                  <a:pt x="1268" y="1326"/>
                </a:cubicBezTo>
                <a:cubicBezTo>
                  <a:pt x="1267" y="1314"/>
                  <a:pt x="1274" y="1301"/>
                  <a:pt x="1269" y="1284"/>
                </a:cubicBezTo>
                <a:close/>
                <a:moveTo>
                  <a:pt x="1259" y="979"/>
                </a:moveTo>
                <a:cubicBezTo>
                  <a:pt x="1258" y="979"/>
                  <a:pt x="1257" y="979"/>
                  <a:pt x="1255" y="979"/>
                </a:cubicBezTo>
                <a:cubicBezTo>
                  <a:pt x="1228" y="979"/>
                  <a:pt x="1205" y="979"/>
                  <a:pt x="1183" y="979"/>
                </a:cubicBezTo>
                <a:cubicBezTo>
                  <a:pt x="1160" y="979"/>
                  <a:pt x="1137" y="979"/>
                  <a:pt x="1121" y="978"/>
                </a:cubicBezTo>
                <a:cubicBezTo>
                  <a:pt x="1078" y="976"/>
                  <a:pt x="1027" y="977"/>
                  <a:pt x="993" y="978"/>
                </a:cubicBezTo>
                <a:cubicBezTo>
                  <a:pt x="970" y="978"/>
                  <a:pt x="949" y="976"/>
                  <a:pt x="930" y="976"/>
                </a:cubicBezTo>
                <a:cubicBezTo>
                  <a:pt x="910" y="976"/>
                  <a:pt x="891" y="973"/>
                  <a:pt x="874" y="979"/>
                </a:cubicBezTo>
                <a:cubicBezTo>
                  <a:pt x="872" y="973"/>
                  <a:pt x="868" y="975"/>
                  <a:pt x="865" y="975"/>
                </a:cubicBezTo>
                <a:cubicBezTo>
                  <a:pt x="842" y="972"/>
                  <a:pt x="817" y="974"/>
                  <a:pt x="794" y="974"/>
                </a:cubicBezTo>
                <a:cubicBezTo>
                  <a:pt x="750" y="974"/>
                  <a:pt x="700" y="969"/>
                  <a:pt x="652" y="968"/>
                </a:cubicBezTo>
                <a:cubicBezTo>
                  <a:pt x="634" y="968"/>
                  <a:pt x="613" y="963"/>
                  <a:pt x="600" y="965"/>
                </a:cubicBezTo>
                <a:cubicBezTo>
                  <a:pt x="593" y="967"/>
                  <a:pt x="593" y="973"/>
                  <a:pt x="586" y="971"/>
                </a:cubicBezTo>
                <a:cubicBezTo>
                  <a:pt x="535" y="969"/>
                  <a:pt x="453" y="965"/>
                  <a:pt x="407" y="965"/>
                </a:cubicBezTo>
                <a:cubicBezTo>
                  <a:pt x="400" y="1043"/>
                  <a:pt x="390" y="1113"/>
                  <a:pt x="383" y="1192"/>
                </a:cubicBezTo>
                <a:cubicBezTo>
                  <a:pt x="381" y="1217"/>
                  <a:pt x="374" y="1241"/>
                  <a:pt x="378" y="1264"/>
                </a:cubicBezTo>
                <a:cubicBezTo>
                  <a:pt x="397" y="1271"/>
                  <a:pt x="425" y="1269"/>
                  <a:pt x="452" y="1270"/>
                </a:cubicBezTo>
                <a:cubicBezTo>
                  <a:pt x="488" y="1271"/>
                  <a:pt x="517" y="1271"/>
                  <a:pt x="551" y="1271"/>
                </a:cubicBezTo>
                <a:cubicBezTo>
                  <a:pt x="622" y="1271"/>
                  <a:pt x="689" y="1270"/>
                  <a:pt x="756" y="1270"/>
                </a:cubicBezTo>
                <a:cubicBezTo>
                  <a:pt x="828" y="1270"/>
                  <a:pt x="887" y="1273"/>
                  <a:pt x="949" y="1271"/>
                </a:cubicBezTo>
                <a:cubicBezTo>
                  <a:pt x="1035" y="1269"/>
                  <a:pt x="1133" y="1274"/>
                  <a:pt x="1220" y="1269"/>
                </a:cubicBezTo>
                <a:cubicBezTo>
                  <a:pt x="1234" y="1169"/>
                  <a:pt x="1249" y="1074"/>
                  <a:pt x="1259" y="979"/>
                </a:cubicBezTo>
                <a:close/>
                <a:moveTo>
                  <a:pt x="1220" y="1340"/>
                </a:moveTo>
                <a:cubicBezTo>
                  <a:pt x="1219" y="1345"/>
                  <a:pt x="1221" y="1351"/>
                  <a:pt x="1219" y="1358"/>
                </a:cubicBezTo>
                <a:cubicBezTo>
                  <a:pt x="1214" y="1378"/>
                  <a:pt x="1198" y="1405"/>
                  <a:pt x="1211" y="1421"/>
                </a:cubicBezTo>
                <a:cubicBezTo>
                  <a:pt x="1219" y="1395"/>
                  <a:pt x="1227" y="1369"/>
                  <a:pt x="1233" y="1340"/>
                </a:cubicBezTo>
                <a:cubicBezTo>
                  <a:pt x="1230" y="1337"/>
                  <a:pt x="1226" y="1341"/>
                  <a:pt x="1220" y="1340"/>
                </a:cubicBezTo>
                <a:close/>
                <a:moveTo>
                  <a:pt x="983" y="897"/>
                </a:moveTo>
                <a:cubicBezTo>
                  <a:pt x="997" y="906"/>
                  <a:pt x="1011" y="913"/>
                  <a:pt x="1030" y="909"/>
                </a:cubicBezTo>
                <a:cubicBezTo>
                  <a:pt x="1084" y="924"/>
                  <a:pt x="1163" y="927"/>
                  <a:pt x="1206" y="908"/>
                </a:cubicBezTo>
                <a:cubicBezTo>
                  <a:pt x="1216" y="890"/>
                  <a:pt x="1203" y="870"/>
                  <a:pt x="1188" y="859"/>
                </a:cubicBezTo>
                <a:cubicBezTo>
                  <a:pt x="1186" y="871"/>
                  <a:pt x="1179" y="878"/>
                  <a:pt x="1173" y="886"/>
                </a:cubicBezTo>
                <a:cubicBezTo>
                  <a:pt x="1122" y="911"/>
                  <a:pt x="1060" y="898"/>
                  <a:pt x="1013" y="877"/>
                </a:cubicBezTo>
                <a:cubicBezTo>
                  <a:pt x="1007" y="870"/>
                  <a:pt x="999" y="863"/>
                  <a:pt x="995" y="853"/>
                </a:cubicBezTo>
                <a:cubicBezTo>
                  <a:pt x="984" y="864"/>
                  <a:pt x="978" y="876"/>
                  <a:pt x="983" y="897"/>
                </a:cubicBezTo>
                <a:close/>
                <a:moveTo>
                  <a:pt x="1030" y="872"/>
                </a:moveTo>
                <a:cubicBezTo>
                  <a:pt x="1039" y="875"/>
                  <a:pt x="1047" y="881"/>
                  <a:pt x="1055" y="883"/>
                </a:cubicBezTo>
                <a:cubicBezTo>
                  <a:pt x="1101" y="893"/>
                  <a:pt x="1183" y="894"/>
                  <a:pt x="1173" y="848"/>
                </a:cubicBezTo>
                <a:cubicBezTo>
                  <a:pt x="1152" y="834"/>
                  <a:pt x="1141" y="854"/>
                  <a:pt x="1124" y="859"/>
                </a:cubicBezTo>
                <a:cubicBezTo>
                  <a:pt x="1100" y="866"/>
                  <a:pt x="1078" y="858"/>
                  <a:pt x="1061" y="852"/>
                </a:cubicBezTo>
                <a:cubicBezTo>
                  <a:pt x="1044" y="846"/>
                  <a:pt x="1016" y="828"/>
                  <a:pt x="1006" y="853"/>
                </a:cubicBezTo>
                <a:cubicBezTo>
                  <a:pt x="1012" y="862"/>
                  <a:pt x="1019" y="866"/>
                  <a:pt x="1030" y="872"/>
                </a:cubicBezTo>
                <a:close/>
                <a:moveTo>
                  <a:pt x="969" y="890"/>
                </a:moveTo>
                <a:cubicBezTo>
                  <a:pt x="880" y="887"/>
                  <a:pt x="808" y="883"/>
                  <a:pt x="737" y="886"/>
                </a:cubicBezTo>
                <a:cubicBezTo>
                  <a:pt x="696" y="887"/>
                  <a:pt x="636" y="879"/>
                  <a:pt x="580" y="884"/>
                </a:cubicBezTo>
                <a:cubicBezTo>
                  <a:pt x="554" y="877"/>
                  <a:pt x="510" y="880"/>
                  <a:pt x="478" y="880"/>
                </a:cubicBezTo>
                <a:cubicBezTo>
                  <a:pt x="441" y="881"/>
                  <a:pt x="407" y="876"/>
                  <a:pt x="373" y="876"/>
                </a:cubicBezTo>
                <a:cubicBezTo>
                  <a:pt x="327" y="876"/>
                  <a:pt x="282" y="875"/>
                  <a:pt x="235" y="874"/>
                </a:cubicBezTo>
                <a:cubicBezTo>
                  <a:pt x="222" y="880"/>
                  <a:pt x="211" y="891"/>
                  <a:pt x="197" y="897"/>
                </a:cubicBezTo>
                <a:cubicBezTo>
                  <a:pt x="190" y="900"/>
                  <a:pt x="175" y="899"/>
                  <a:pt x="174" y="911"/>
                </a:cubicBezTo>
                <a:cubicBezTo>
                  <a:pt x="275" y="916"/>
                  <a:pt x="394" y="914"/>
                  <a:pt x="512" y="916"/>
                </a:cubicBezTo>
                <a:cubicBezTo>
                  <a:pt x="561" y="917"/>
                  <a:pt x="604" y="914"/>
                  <a:pt x="646" y="916"/>
                </a:cubicBezTo>
                <a:cubicBezTo>
                  <a:pt x="709" y="919"/>
                  <a:pt x="795" y="909"/>
                  <a:pt x="864" y="921"/>
                </a:cubicBezTo>
                <a:cubicBezTo>
                  <a:pt x="912" y="928"/>
                  <a:pt x="957" y="916"/>
                  <a:pt x="1005" y="922"/>
                </a:cubicBezTo>
                <a:cubicBezTo>
                  <a:pt x="994" y="910"/>
                  <a:pt x="975" y="906"/>
                  <a:pt x="969" y="890"/>
                </a:cubicBezTo>
                <a:close/>
                <a:moveTo>
                  <a:pt x="447" y="1313"/>
                </a:moveTo>
                <a:cubicBezTo>
                  <a:pt x="449" y="1320"/>
                  <a:pt x="446" y="1323"/>
                  <a:pt x="446" y="1329"/>
                </a:cubicBezTo>
                <a:cubicBezTo>
                  <a:pt x="455" y="1329"/>
                  <a:pt x="466" y="1327"/>
                  <a:pt x="473" y="1330"/>
                </a:cubicBezTo>
                <a:cubicBezTo>
                  <a:pt x="484" y="1308"/>
                  <a:pt x="460" y="1311"/>
                  <a:pt x="447" y="1313"/>
                </a:cubicBezTo>
                <a:close/>
                <a:moveTo>
                  <a:pt x="470" y="1278"/>
                </a:moveTo>
                <a:cubicBezTo>
                  <a:pt x="461" y="1276"/>
                  <a:pt x="456" y="1280"/>
                  <a:pt x="447" y="1277"/>
                </a:cubicBezTo>
                <a:cubicBezTo>
                  <a:pt x="447" y="1288"/>
                  <a:pt x="448" y="1294"/>
                  <a:pt x="449" y="1301"/>
                </a:cubicBezTo>
                <a:cubicBezTo>
                  <a:pt x="457" y="1302"/>
                  <a:pt x="461" y="1299"/>
                  <a:pt x="471" y="1298"/>
                </a:cubicBezTo>
                <a:cubicBezTo>
                  <a:pt x="470" y="1292"/>
                  <a:pt x="470" y="1286"/>
                  <a:pt x="470" y="1278"/>
                </a:cubicBezTo>
                <a:close/>
                <a:moveTo>
                  <a:pt x="438" y="1278"/>
                </a:moveTo>
                <a:cubicBezTo>
                  <a:pt x="432" y="1279"/>
                  <a:pt x="424" y="1277"/>
                  <a:pt x="421" y="1280"/>
                </a:cubicBezTo>
                <a:cubicBezTo>
                  <a:pt x="422" y="1288"/>
                  <a:pt x="419" y="1292"/>
                  <a:pt x="420" y="1299"/>
                </a:cubicBezTo>
                <a:cubicBezTo>
                  <a:pt x="428" y="1299"/>
                  <a:pt x="432" y="1298"/>
                  <a:pt x="439" y="1301"/>
                </a:cubicBezTo>
                <a:cubicBezTo>
                  <a:pt x="441" y="1296"/>
                  <a:pt x="438" y="1284"/>
                  <a:pt x="438" y="1278"/>
                </a:cubicBezTo>
                <a:close/>
                <a:moveTo>
                  <a:pt x="418" y="1313"/>
                </a:moveTo>
                <a:cubicBezTo>
                  <a:pt x="418" y="1317"/>
                  <a:pt x="418" y="1321"/>
                  <a:pt x="418" y="1324"/>
                </a:cubicBezTo>
                <a:cubicBezTo>
                  <a:pt x="424" y="1330"/>
                  <a:pt x="431" y="1324"/>
                  <a:pt x="438" y="1327"/>
                </a:cubicBezTo>
                <a:cubicBezTo>
                  <a:pt x="437" y="1321"/>
                  <a:pt x="440" y="1319"/>
                  <a:pt x="439" y="1312"/>
                </a:cubicBezTo>
                <a:cubicBezTo>
                  <a:pt x="432" y="1311"/>
                  <a:pt x="427" y="1309"/>
                  <a:pt x="418" y="1313"/>
                </a:cubicBezTo>
                <a:close/>
                <a:moveTo>
                  <a:pt x="392" y="1280"/>
                </a:moveTo>
                <a:cubicBezTo>
                  <a:pt x="393" y="1288"/>
                  <a:pt x="387" y="1295"/>
                  <a:pt x="393" y="1299"/>
                </a:cubicBezTo>
                <a:cubicBezTo>
                  <a:pt x="396" y="1296"/>
                  <a:pt x="405" y="1302"/>
                  <a:pt x="411" y="1298"/>
                </a:cubicBezTo>
                <a:cubicBezTo>
                  <a:pt x="411" y="1291"/>
                  <a:pt x="409" y="1286"/>
                  <a:pt x="411" y="1278"/>
                </a:cubicBezTo>
                <a:cubicBezTo>
                  <a:pt x="402" y="1277"/>
                  <a:pt x="399" y="1279"/>
                  <a:pt x="392" y="1280"/>
                </a:cubicBezTo>
                <a:close/>
                <a:moveTo>
                  <a:pt x="392" y="1313"/>
                </a:moveTo>
                <a:cubicBezTo>
                  <a:pt x="389" y="1316"/>
                  <a:pt x="390" y="1321"/>
                  <a:pt x="390" y="1326"/>
                </a:cubicBezTo>
                <a:cubicBezTo>
                  <a:pt x="402" y="1324"/>
                  <a:pt x="401" y="1326"/>
                  <a:pt x="410" y="1327"/>
                </a:cubicBezTo>
                <a:cubicBezTo>
                  <a:pt x="416" y="1308"/>
                  <a:pt x="401" y="1311"/>
                  <a:pt x="392" y="1313"/>
                </a:cubicBezTo>
                <a:close/>
                <a:moveTo>
                  <a:pt x="344" y="964"/>
                </a:moveTo>
                <a:cubicBezTo>
                  <a:pt x="336" y="1055"/>
                  <a:pt x="325" y="1152"/>
                  <a:pt x="306" y="1257"/>
                </a:cubicBezTo>
                <a:cubicBezTo>
                  <a:pt x="301" y="1290"/>
                  <a:pt x="307" y="1327"/>
                  <a:pt x="299" y="1361"/>
                </a:cubicBezTo>
                <a:cubicBezTo>
                  <a:pt x="292" y="1393"/>
                  <a:pt x="291" y="1436"/>
                  <a:pt x="292" y="1464"/>
                </a:cubicBezTo>
                <a:cubicBezTo>
                  <a:pt x="308" y="1465"/>
                  <a:pt x="325" y="1470"/>
                  <a:pt x="341" y="1474"/>
                </a:cubicBezTo>
                <a:cubicBezTo>
                  <a:pt x="343" y="1463"/>
                  <a:pt x="351" y="1457"/>
                  <a:pt x="344" y="1445"/>
                </a:cubicBezTo>
                <a:cubicBezTo>
                  <a:pt x="348" y="1445"/>
                  <a:pt x="349" y="1443"/>
                  <a:pt x="348" y="1439"/>
                </a:cubicBezTo>
                <a:cubicBezTo>
                  <a:pt x="353" y="1412"/>
                  <a:pt x="357" y="1370"/>
                  <a:pt x="359" y="1340"/>
                </a:cubicBezTo>
                <a:cubicBezTo>
                  <a:pt x="356" y="1338"/>
                  <a:pt x="351" y="1338"/>
                  <a:pt x="351" y="1331"/>
                </a:cubicBezTo>
                <a:cubicBezTo>
                  <a:pt x="353" y="1329"/>
                  <a:pt x="361" y="1332"/>
                  <a:pt x="361" y="1327"/>
                </a:cubicBezTo>
                <a:cubicBezTo>
                  <a:pt x="371" y="1204"/>
                  <a:pt x="388" y="1076"/>
                  <a:pt x="397" y="964"/>
                </a:cubicBezTo>
                <a:cubicBezTo>
                  <a:pt x="397" y="963"/>
                  <a:pt x="397" y="962"/>
                  <a:pt x="396" y="962"/>
                </a:cubicBezTo>
                <a:cubicBezTo>
                  <a:pt x="377" y="965"/>
                  <a:pt x="363" y="960"/>
                  <a:pt x="344" y="964"/>
                </a:cubicBezTo>
                <a:close/>
                <a:moveTo>
                  <a:pt x="382" y="1281"/>
                </a:moveTo>
                <a:cubicBezTo>
                  <a:pt x="378" y="1281"/>
                  <a:pt x="379" y="1284"/>
                  <a:pt x="375" y="1283"/>
                </a:cubicBezTo>
                <a:cubicBezTo>
                  <a:pt x="373" y="1288"/>
                  <a:pt x="373" y="1295"/>
                  <a:pt x="373" y="1302"/>
                </a:cubicBezTo>
                <a:cubicBezTo>
                  <a:pt x="388" y="1304"/>
                  <a:pt x="380" y="1292"/>
                  <a:pt x="382" y="1281"/>
                </a:cubicBezTo>
                <a:close/>
                <a:moveTo>
                  <a:pt x="382" y="1313"/>
                </a:moveTo>
                <a:cubicBezTo>
                  <a:pt x="377" y="1312"/>
                  <a:pt x="378" y="1313"/>
                  <a:pt x="372" y="1312"/>
                </a:cubicBezTo>
                <a:cubicBezTo>
                  <a:pt x="372" y="1319"/>
                  <a:pt x="372" y="1325"/>
                  <a:pt x="371" y="1330"/>
                </a:cubicBezTo>
                <a:cubicBezTo>
                  <a:pt x="375" y="1330"/>
                  <a:pt x="377" y="1327"/>
                  <a:pt x="382" y="1327"/>
                </a:cubicBezTo>
                <a:cubicBezTo>
                  <a:pt x="383" y="1322"/>
                  <a:pt x="381" y="1321"/>
                  <a:pt x="382" y="1313"/>
                </a:cubicBezTo>
                <a:close/>
                <a:moveTo>
                  <a:pt x="306" y="969"/>
                </a:moveTo>
                <a:cubicBezTo>
                  <a:pt x="301" y="1028"/>
                  <a:pt x="287" y="1105"/>
                  <a:pt x="281" y="1172"/>
                </a:cubicBezTo>
                <a:cubicBezTo>
                  <a:pt x="273" y="1259"/>
                  <a:pt x="263" y="1340"/>
                  <a:pt x="256" y="1426"/>
                </a:cubicBezTo>
                <a:cubicBezTo>
                  <a:pt x="262" y="1431"/>
                  <a:pt x="268" y="1449"/>
                  <a:pt x="280" y="1453"/>
                </a:cubicBezTo>
                <a:cubicBezTo>
                  <a:pt x="283" y="1426"/>
                  <a:pt x="288" y="1394"/>
                  <a:pt x="291" y="1365"/>
                </a:cubicBezTo>
                <a:cubicBezTo>
                  <a:pt x="293" y="1347"/>
                  <a:pt x="294" y="1329"/>
                  <a:pt x="295" y="1310"/>
                </a:cubicBezTo>
                <a:cubicBezTo>
                  <a:pt x="303" y="1190"/>
                  <a:pt x="323" y="1084"/>
                  <a:pt x="331" y="965"/>
                </a:cubicBezTo>
                <a:cubicBezTo>
                  <a:pt x="332" y="965"/>
                  <a:pt x="333" y="965"/>
                  <a:pt x="333" y="964"/>
                </a:cubicBezTo>
                <a:cubicBezTo>
                  <a:pt x="321" y="963"/>
                  <a:pt x="310" y="967"/>
                  <a:pt x="306" y="969"/>
                </a:cubicBezTo>
                <a:close/>
                <a:moveTo>
                  <a:pt x="158" y="693"/>
                </a:moveTo>
                <a:cubicBezTo>
                  <a:pt x="157" y="680"/>
                  <a:pt x="159" y="665"/>
                  <a:pt x="158" y="652"/>
                </a:cubicBezTo>
                <a:cubicBezTo>
                  <a:pt x="157" y="642"/>
                  <a:pt x="153" y="632"/>
                  <a:pt x="153" y="621"/>
                </a:cubicBezTo>
                <a:cubicBezTo>
                  <a:pt x="150" y="577"/>
                  <a:pt x="157" y="530"/>
                  <a:pt x="150" y="487"/>
                </a:cubicBezTo>
                <a:cubicBezTo>
                  <a:pt x="143" y="577"/>
                  <a:pt x="133" y="685"/>
                  <a:pt x="125" y="763"/>
                </a:cubicBezTo>
                <a:cubicBezTo>
                  <a:pt x="119" y="814"/>
                  <a:pt x="110" y="865"/>
                  <a:pt x="109" y="914"/>
                </a:cubicBezTo>
                <a:cubicBezTo>
                  <a:pt x="124" y="910"/>
                  <a:pt x="147" y="915"/>
                  <a:pt x="164" y="912"/>
                </a:cubicBezTo>
                <a:cubicBezTo>
                  <a:pt x="164" y="833"/>
                  <a:pt x="162" y="762"/>
                  <a:pt x="158" y="693"/>
                </a:cubicBezTo>
                <a:close/>
                <a:moveTo>
                  <a:pt x="44" y="1397"/>
                </a:moveTo>
                <a:cubicBezTo>
                  <a:pt x="48" y="1386"/>
                  <a:pt x="46" y="1380"/>
                  <a:pt x="48" y="1366"/>
                </a:cubicBezTo>
                <a:cubicBezTo>
                  <a:pt x="49" y="1348"/>
                  <a:pt x="53" y="1330"/>
                  <a:pt x="55" y="1310"/>
                </a:cubicBezTo>
                <a:cubicBezTo>
                  <a:pt x="64" y="1202"/>
                  <a:pt x="85" y="1077"/>
                  <a:pt x="91" y="965"/>
                </a:cubicBezTo>
                <a:cubicBezTo>
                  <a:pt x="77" y="956"/>
                  <a:pt x="79" y="928"/>
                  <a:pt x="84" y="915"/>
                </a:cubicBezTo>
                <a:cubicBezTo>
                  <a:pt x="89" y="914"/>
                  <a:pt x="93" y="911"/>
                  <a:pt x="98" y="914"/>
                </a:cubicBezTo>
                <a:cubicBezTo>
                  <a:pt x="110" y="855"/>
                  <a:pt x="106" y="793"/>
                  <a:pt x="119" y="746"/>
                </a:cubicBezTo>
                <a:cubicBezTo>
                  <a:pt x="123" y="732"/>
                  <a:pt x="121" y="718"/>
                  <a:pt x="122" y="704"/>
                </a:cubicBezTo>
                <a:cubicBezTo>
                  <a:pt x="126" y="612"/>
                  <a:pt x="142" y="511"/>
                  <a:pt x="147" y="420"/>
                </a:cubicBezTo>
                <a:cubicBezTo>
                  <a:pt x="153" y="405"/>
                  <a:pt x="153" y="383"/>
                  <a:pt x="153" y="363"/>
                </a:cubicBezTo>
                <a:cubicBezTo>
                  <a:pt x="152" y="346"/>
                  <a:pt x="151" y="329"/>
                  <a:pt x="147" y="317"/>
                </a:cubicBezTo>
                <a:cubicBezTo>
                  <a:pt x="143" y="353"/>
                  <a:pt x="133" y="399"/>
                  <a:pt x="134" y="437"/>
                </a:cubicBezTo>
                <a:cubicBezTo>
                  <a:pt x="125" y="463"/>
                  <a:pt x="125" y="491"/>
                  <a:pt x="122" y="519"/>
                </a:cubicBezTo>
                <a:cubicBezTo>
                  <a:pt x="115" y="594"/>
                  <a:pt x="101" y="683"/>
                  <a:pt x="95" y="746"/>
                </a:cubicBezTo>
                <a:cubicBezTo>
                  <a:pt x="94" y="758"/>
                  <a:pt x="92" y="771"/>
                  <a:pt x="91" y="784"/>
                </a:cubicBezTo>
                <a:cubicBezTo>
                  <a:pt x="84" y="887"/>
                  <a:pt x="65" y="977"/>
                  <a:pt x="63" y="1067"/>
                </a:cubicBezTo>
                <a:cubicBezTo>
                  <a:pt x="63" y="1072"/>
                  <a:pt x="60" y="1076"/>
                  <a:pt x="59" y="1081"/>
                </a:cubicBezTo>
                <a:cubicBezTo>
                  <a:pt x="55" y="1115"/>
                  <a:pt x="50" y="1149"/>
                  <a:pt x="46" y="1182"/>
                </a:cubicBezTo>
                <a:cubicBezTo>
                  <a:pt x="45" y="1191"/>
                  <a:pt x="47" y="1200"/>
                  <a:pt x="46" y="1208"/>
                </a:cubicBezTo>
                <a:cubicBezTo>
                  <a:pt x="45" y="1220"/>
                  <a:pt x="39" y="1224"/>
                  <a:pt x="38" y="1232"/>
                </a:cubicBezTo>
                <a:cubicBezTo>
                  <a:pt x="36" y="1242"/>
                  <a:pt x="40" y="1240"/>
                  <a:pt x="39" y="1243"/>
                </a:cubicBezTo>
                <a:cubicBezTo>
                  <a:pt x="38" y="1248"/>
                  <a:pt x="37" y="1241"/>
                  <a:pt x="35" y="1248"/>
                </a:cubicBezTo>
                <a:cubicBezTo>
                  <a:pt x="33" y="1256"/>
                  <a:pt x="39" y="1249"/>
                  <a:pt x="38" y="1256"/>
                </a:cubicBezTo>
                <a:cubicBezTo>
                  <a:pt x="30" y="1305"/>
                  <a:pt x="28" y="1354"/>
                  <a:pt x="20" y="1407"/>
                </a:cubicBezTo>
                <a:cubicBezTo>
                  <a:pt x="26" y="1411"/>
                  <a:pt x="32" y="1415"/>
                  <a:pt x="39" y="1418"/>
                </a:cubicBezTo>
                <a:cubicBezTo>
                  <a:pt x="47" y="1409"/>
                  <a:pt x="42" y="1402"/>
                  <a:pt x="44" y="1397"/>
                </a:cubicBezTo>
                <a:close/>
                <a:moveTo>
                  <a:pt x="139" y="1010"/>
                </a:moveTo>
                <a:cubicBezTo>
                  <a:pt x="131" y="992"/>
                  <a:pt x="142" y="982"/>
                  <a:pt x="144" y="964"/>
                </a:cubicBezTo>
                <a:cubicBezTo>
                  <a:pt x="144" y="963"/>
                  <a:pt x="144" y="962"/>
                  <a:pt x="143" y="962"/>
                </a:cubicBezTo>
                <a:cubicBezTo>
                  <a:pt x="135" y="964"/>
                  <a:pt x="112" y="960"/>
                  <a:pt x="101" y="965"/>
                </a:cubicBezTo>
                <a:cubicBezTo>
                  <a:pt x="96" y="990"/>
                  <a:pt x="99" y="1011"/>
                  <a:pt x="90" y="1035"/>
                </a:cubicBezTo>
                <a:cubicBezTo>
                  <a:pt x="83" y="1148"/>
                  <a:pt x="65" y="1304"/>
                  <a:pt x="56" y="1426"/>
                </a:cubicBezTo>
                <a:cubicBezTo>
                  <a:pt x="69" y="1428"/>
                  <a:pt x="78" y="1419"/>
                  <a:pt x="91" y="1418"/>
                </a:cubicBezTo>
                <a:cubicBezTo>
                  <a:pt x="105" y="1288"/>
                  <a:pt x="123" y="1129"/>
                  <a:pt x="139" y="10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文本框 108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ent Arrow 5"/>
          <p:cNvSpPr/>
          <p:nvPr/>
        </p:nvSpPr>
        <p:spPr bwMode="auto">
          <a:xfrm rot="2700000">
            <a:off x="4815103" y="1953796"/>
            <a:ext cx="287181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 rot="2700000" flipV="1">
            <a:off x="4284316" y="3284752"/>
            <a:ext cx="287181" cy="39546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9" name="Bent Arrow 8"/>
          <p:cNvSpPr/>
          <p:nvPr/>
        </p:nvSpPr>
        <p:spPr bwMode="auto">
          <a:xfrm rot="18900000">
            <a:off x="4794293" y="4226208"/>
            <a:ext cx="287180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 rot="18900000" flipV="1">
            <a:off x="5354090" y="5528155"/>
            <a:ext cx="287180" cy="39546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2" name="Bent Arrow 11"/>
          <p:cNvSpPr/>
          <p:nvPr/>
        </p:nvSpPr>
        <p:spPr bwMode="auto">
          <a:xfrm rot="18900000" flipH="1" flipV="1">
            <a:off x="7076755" y="1943745"/>
            <a:ext cx="287180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 rot="18900000" flipH="1">
            <a:off x="6516958" y="2184117"/>
            <a:ext cx="287180" cy="39546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5" name="Bent Arrow 14"/>
          <p:cNvSpPr/>
          <p:nvPr/>
        </p:nvSpPr>
        <p:spPr bwMode="auto">
          <a:xfrm rot="2700000" flipH="1" flipV="1">
            <a:off x="7108326" y="4247017"/>
            <a:ext cx="287181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 rot="2700000" flipH="1">
            <a:off x="7639113" y="4458380"/>
            <a:ext cx="287181" cy="39546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61" name="Text Placeholder 2"/>
          <p:cNvSpPr txBox="1"/>
          <p:nvPr/>
        </p:nvSpPr>
        <p:spPr>
          <a:xfrm>
            <a:off x="8202351" y="218165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274579" y="250637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4" name="Text Placeholder 2"/>
          <p:cNvSpPr txBox="1"/>
          <p:nvPr/>
        </p:nvSpPr>
        <p:spPr>
          <a:xfrm>
            <a:off x="8202351" y="447855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274579" y="480326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7" name="Text Placeholder 2"/>
          <p:cNvSpPr txBox="1"/>
          <p:nvPr/>
        </p:nvSpPr>
        <p:spPr>
          <a:xfrm>
            <a:off x="1161086" y="4478552"/>
            <a:ext cx="2832909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61086" y="4803262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1567504" y="2181660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161086" y="2506370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 rot="18900000" flipV="1">
            <a:off x="6450061" y="3180390"/>
            <a:ext cx="1421902" cy="1421902"/>
          </a:xfrm>
          <a:prstGeom prst="roundRect">
            <a:avLst>
              <a:gd name="adj" fmla="val 9646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8" name="Rounded Rectangle 17"/>
          <p:cNvSpPr/>
          <p:nvPr/>
        </p:nvSpPr>
        <p:spPr bwMode="auto">
          <a:xfrm rot="18900000" flipV="1">
            <a:off x="5394353" y="4236098"/>
            <a:ext cx="1421902" cy="1421902"/>
          </a:xfrm>
          <a:prstGeom prst="roundRect">
            <a:avLst>
              <a:gd name="adj" fmla="val 9646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4" name="Rounded Rectangle 23"/>
          <p:cNvSpPr/>
          <p:nvPr/>
        </p:nvSpPr>
        <p:spPr bwMode="auto">
          <a:xfrm rot="18900000" flipV="1">
            <a:off x="4338645" y="3180390"/>
            <a:ext cx="1421902" cy="1421902"/>
          </a:xfrm>
          <a:prstGeom prst="roundRect">
            <a:avLst>
              <a:gd name="adj" fmla="val 9646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7" name="Rounded Rectangle 26"/>
          <p:cNvSpPr/>
          <p:nvPr/>
        </p:nvSpPr>
        <p:spPr bwMode="auto">
          <a:xfrm rot="18900000" flipV="1">
            <a:off x="5394353" y="2124681"/>
            <a:ext cx="1421902" cy="1421902"/>
          </a:xfrm>
          <a:prstGeom prst="roundRect">
            <a:avLst>
              <a:gd name="adj" fmla="val 9646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grpSp>
        <p:nvGrpSpPr>
          <p:cNvPr id="42" name="组合 41"/>
          <p:cNvGrpSpPr/>
          <p:nvPr/>
        </p:nvGrpSpPr>
        <p:grpSpPr>
          <a:xfrm>
            <a:off x="6605293" y="3575161"/>
            <a:ext cx="1058378" cy="725386"/>
            <a:chOff x="7994650" y="2817813"/>
            <a:chExt cx="933450" cy="639763"/>
          </a:xfrm>
        </p:grpSpPr>
        <p:sp>
          <p:nvSpPr>
            <p:cNvPr id="43" name="Freeform 124"/>
            <p:cNvSpPr>
              <a:spLocks noEditPoints="1"/>
            </p:cNvSpPr>
            <p:nvPr/>
          </p:nvSpPr>
          <p:spPr bwMode="auto">
            <a:xfrm>
              <a:off x="8351838" y="2868613"/>
              <a:ext cx="460375" cy="214313"/>
            </a:xfrm>
            <a:custGeom>
              <a:avLst/>
              <a:gdLst>
                <a:gd name="T0" fmla="*/ 691 w 713"/>
                <a:gd name="T1" fmla="*/ 147 h 333"/>
                <a:gd name="T2" fmla="*/ 450 w 713"/>
                <a:gd name="T3" fmla="*/ 287 h 333"/>
                <a:gd name="T4" fmla="*/ 369 w 713"/>
                <a:gd name="T5" fmla="*/ 332 h 333"/>
                <a:gd name="T6" fmla="*/ 114 w 713"/>
                <a:gd name="T7" fmla="*/ 222 h 333"/>
                <a:gd name="T8" fmla="*/ 8 w 713"/>
                <a:gd name="T9" fmla="*/ 152 h 333"/>
                <a:gd name="T10" fmla="*/ 307 w 713"/>
                <a:gd name="T11" fmla="*/ 14 h 333"/>
                <a:gd name="T12" fmla="*/ 383 w 713"/>
                <a:gd name="T13" fmla="*/ 8 h 333"/>
                <a:gd name="T14" fmla="*/ 400 w 713"/>
                <a:gd name="T15" fmla="*/ 8 h 333"/>
                <a:gd name="T16" fmla="*/ 566 w 713"/>
                <a:gd name="T17" fmla="*/ 66 h 333"/>
                <a:gd name="T18" fmla="*/ 699 w 713"/>
                <a:gd name="T19" fmla="*/ 106 h 333"/>
                <a:gd name="T20" fmla="*/ 417 w 713"/>
                <a:gd name="T21" fmla="*/ 290 h 333"/>
                <a:gd name="T22" fmla="*/ 682 w 713"/>
                <a:gd name="T23" fmla="*/ 134 h 333"/>
                <a:gd name="T24" fmla="*/ 345 w 713"/>
                <a:gd name="T25" fmla="*/ 308 h 333"/>
                <a:gd name="T26" fmla="*/ 568 w 713"/>
                <a:gd name="T27" fmla="*/ 84 h 333"/>
                <a:gd name="T28" fmla="*/ 398 w 713"/>
                <a:gd name="T29" fmla="*/ 180 h 333"/>
                <a:gd name="T30" fmla="*/ 274 w 713"/>
                <a:gd name="T31" fmla="*/ 257 h 333"/>
                <a:gd name="T32" fmla="*/ 281 w 713"/>
                <a:gd name="T33" fmla="*/ 277 h 333"/>
                <a:gd name="T34" fmla="*/ 364 w 713"/>
                <a:gd name="T35" fmla="*/ 278 h 333"/>
                <a:gd name="T36" fmla="*/ 549 w 713"/>
                <a:gd name="T37" fmla="*/ 172 h 333"/>
                <a:gd name="T38" fmla="*/ 661 w 713"/>
                <a:gd name="T39" fmla="*/ 109 h 333"/>
                <a:gd name="T40" fmla="*/ 476 w 713"/>
                <a:gd name="T41" fmla="*/ 56 h 333"/>
                <a:gd name="T42" fmla="*/ 159 w 713"/>
                <a:gd name="T43" fmla="*/ 230 h 333"/>
                <a:gd name="T44" fmla="*/ 242 w 713"/>
                <a:gd name="T45" fmla="*/ 255 h 333"/>
                <a:gd name="T46" fmla="*/ 476 w 713"/>
                <a:gd name="T47" fmla="*/ 56 h 333"/>
                <a:gd name="T48" fmla="*/ 279 w 713"/>
                <a:gd name="T49" fmla="*/ 76 h 333"/>
                <a:gd name="T50" fmla="*/ 171 w 713"/>
                <a:gd name="T51" fmla="*/ 126 h 333"/>
                <a:gd name="T52" fmla="*/ 143 w 713"/>
                <a:gd name="T53" fmla="*/ 222 h 333"/>
                <a:gd name="T54" fmla="*/ 457 w 713"/>
                <a:gd name="T55" fmla="*/ 54 h 333"/>
                <a:gd name="T56" fmla="*/ 387 w 713"/>
                <a:gd name="T57" fmla="*/ 28 h 333"/>
                <a:gd name="T58" fmla="*/ 274 w 713"/>
                <a:gd name="T59" fmla="*/ 39 h 333"/>
                <a:gd name="T60" fmla="*/ 168 w 713"/>
                <a:gd name="T61" fmla="*/ 82 h 333"/>
                <a:gd name="T62" fmla="*/ 96 w 713"/>
                <a:gd name="T63" fmla="*/ 116 h 333"/>
                <a:gd name="T64" fmla="*/ 26 w 713"/>
                <a:gd name="T65" fmla="*/ 154 h 333"/>
                <a:gd name="T66" fmla="*/ 194 w 713"/>
                <a:gd name="T67" fmla="*/ 96 h 333"/>
                <a:gd name="T68" fmla="*/ 282 w 713"/>
                <a:gd name="T69" fmla="*/ 4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3" h="333">
                  <a:moveTo>
                    <a:pt x="706" y="144"/>
                  </a:moveTo>
                  <a:cubicBezTo>
                    <a:pt x="697" y="146"/>
                    <a:pt x="699" y="151"/>
                    <a:pt x="691" y="147"/>
                  </a:cubicBezTo>
                  <a:cubicBezTo>
                    <a:pt x="666" y="171"/>
                    <a:pt x="631" y="184"/>
                    <a:pt x="599" y="204"/>
                  </a:cubicBezTo>
                  <a:cubicBezTo>
                    <a:pt x="552" y="233"/>
                    <a:pt x="499" y="254"/>
                    <a:pt x="450" y="287"/>
                  </a:cubicBezTo>
                  <a:cubicBezTo>
                    <a:pt x="440" y="293"/>
                    <a:pt x="428" y="302"/>
                    <a:pt x="415" y="310"/>
                  </a:cubicBezTo>
                  <a:cubicBezTo>
                    <a:pt x="398" y="320"/>
                    <a:pt x="380" y="333"/>
                    <a:pt x="369" y="332"/>
                  </a:cubicBezTo>
                  <a:cubicBezTo>
                    <a:pt x="343" y="328"/>
                    <a:pt x="321" y="310"/>
                    <a:pt x="295" y="300"/>
                  </a:cubicBezTo>
                  <a:cubicBezTo>
                    <a:pt x="236" y="277"/>
                    <a:pt x="166" y="258"/>
                    <a:pt x="114" y="222"/>
                  </a:cubicBezTo>
                  <a:cubicBezTo>
                    <a:pt x="83" y="213"/>
                    <a:pt x="64" y="201"/>
                    <a:pt x="40" y="184"/>
                  </a:cubicBezTo>
                  <a:cubicBezTo>
                    <a:pt x="20" y="178"/>
                    <a:pt x="0" y="170"/>
                    <a:pt x="8" y="152"/>
                  </a:cubicBezTo>
                  <a:cubicBezTo>
                    <a:pt x="16" y="136"/>
                    <a:pt x="49" y="120"/>
                    <a:pt x="65" y="112"/>
                  </a:cubicBezTo>
                  <a:cubicBezTo>
                    <a:pt x="138" y="76"/>
                    <a:pt x="224" y="41"/>
                    <a:pt x="307" y="14"/>
                  </a:cubicBezTo>
                  <a:cubicBezTo>
                    <a:pt x="331" y="7"/>
                    <a:pt x="346" y="0"/>
                    <a:pt x="370" y="3"/>
                  </a:cubicBezTo>
                  <a:cubicBezTo>
                    <a:pt x="375" y="3"/>
                    <a:pt x="379" y="7"/>
                    <a:pt x="383" y="8"/>
                  </a:cubicBezTo>
                  <a:cubicBezTo>
                    <a:pt x="390" y="9"/>
                    <a:pt x="396" y="5"/>
                    <a:pt x="398" y="6"/>
                  </a:cubicBezTo>
                  <a:cubicBezTo>
                    <a:pt x="397" y="6"/>
                    <a:pt x="403" y="9"/>
                    <a:pt x="400" y="8"/>
                  </a:cubicBezTo>
                  <a:cubicBezTo>
                    <a:pt x="433" y="30"/>
                    <a:pt x="473" y="38"/>
                    <a:pt x="511" y="51"/>
                  </a:cubicBezTo>
                  <a:cubicBezTo>
                    <a:pt x="530" y="57"/>
                    <a:pt x="547" y="62"/>
                    <a:pt x="566" y="66"/>
                  </a:cubicBezTo>
                  <a:cubicBezTo>
                    <a:pt x="598" y="73"/>
                    <a:pt x="632" y="83"/>
                    <a:pt x="657" y="91"/>
                  </a:cubicBezTo>
                  <a:cubicBezTo>
                    <a:pt x="674" y="96"/>
                    <a:pt x="686" y="100"/>
                    <a:pt x="699" y="106"/>
                  </a:cubicBezTo>
                  <a:cubicBezTo>
                    <a:pt x="704" y="117"/>
                    <a:pt x="713" y="129"/>
                    <a:pt x="706" y="144"/>
                  </a:cubicBezTo>
                  <a:close/>
                  <a:moveTo>
                    <a:pt x="417" y="290"/>
                  </a:moveTo>
                  <a:cubicBezTo>
                    <a:pt x="465" y="258"/>
                    <a:pt x="520" y="233"/>
                    <a:pt x="571" y="204"/>
                  </a:cubicBezTo>
                  <a:cubicBezTo>
                    <a:pt x="601" y="187"/>
                    <a:pt x="662" y="156"/>
                    <a:pt x="682" y="134"/>
                  </a:cubicBezTo>
                  <a:cubicBezTo>
                    <a:pt x="684" y="132"/>
                    <a:pt x="692" y="119"/>
                    <a:pt x="677" y="116"/>
                  </a:cubicBezTo>
                  <a:cubicBezTo>
                    <a:pt x="570" y="183"/>
                    <a:pt x="449" y="238"/>
                    <a:pt x="345" y="308"/>
                  </a:cubicBezTo>
                  <a:cubicBezTo>
                    <a:pt x="370" y="322"/>
                    <a:pt x="396" y="308"/>
                    <a:pt x="417" y="290"/>
                  </a:cubicBezTo>
                  <a:close/>
                  <a:moveTo>
                    <a:pt x="568" y="84"/>
                  </a:moveTo>
                  <a:cubicBezTo>
                    <a:pt x="544" y="87"/>
                    <a:pt x="515" y="119"/>
                    <a:pt x="493" y="131"/>
                  </a:cubicBezTo>
                  <a:cubicBezTo>
                    <a:pt x="461" y="148"/>
                    <a:pt x="430" y="165"/>
                    <a:pt x="398" y="180"/>
                  </a:cubicBezTo>
                  <a:cubicBezTo>
                    <a:pt x="375" y="192"/>
                    <a:pt x="355" y="211"/>
                    <a:pt x="332" y="222"/>
                  </a:cubicBezTo>
                  <a:cubicBezTo>
                    <a:pt x="310" y="233"/>
                    <a:pt x="290" y="242"/>
                    <a:pt x="274" y="257"/>
                  </a:cubicBezTo>
                  <a:cubicBezTo>
                    <a:pt x="267" y="258"/>
                    <a:pt x="259" y="258"/>
                    <a:pt x="259" y="265"/>
                  </a:cubicBezTo>
                  <a:cubicBezTo>
                    <a:pt x="261" y="277"/>
                    <a:pt x="272" y="273"/>
                    <a:pt x="281" y="277"/>
                  </a:cubicBezTo>
                  <a:cubicBezTo>
                    <a:pt x="297" y="284"/>
                    <a:pt x="314" y="301"/>
                    <a:pt x="330" y="300"/>
                  </a:cubicBezTo>
                  <a:cubicBezTo>
                    <a:pt x="339" y="299"/>
                    <a:pt x="353" y="285"/>
                    <a:pt x="364" y="278"/>
                  </a:cubicBezTo>
                  <a:cubicBezTo>
                    <a:pt x="391" y="262"/>
                    <a:pt x="424" y="245"/>
                    <a:pt x="457" y="227"/>
                  </a:cubicBezTo>
                  <a:cubicBezTo>
                    <a:pt x="488" y="209"/>
                    <a:pt x="520" y="189"/>
                    <a:pt x="549" y="172"/>
                  </a:cubicBezTo>
                  <a:cubicBezTo>
                    <a:pt x="588" y="151"/>
                    <a:pt x="629" y="135"/>
                    <a:pt x="659" y="111"/>
                  </a:cubicBezTo>
                  <a:cubicBezTo>
                    <a:pt x="660" y="111"/>
                    <a:pt x="661" y="110"/>
                    <a:pt x="661" y="109"/>
                  </a:cubicBezTo>
                  <a:cubicBezTo>
                    <a:pt x="633" y="105"/>
                    <a:pt x="596" y="81"/>
                    <a:pt x="568" y="84"/>
                  </a:cubicBezTo>
                  <a:close/>
                  <a:moveTo>
                    <a:pt x="476" y="56"/>
                  </a:moveTo>
                  <a:cubicBezTo>
                    <a:pt x="426" y="90"/>
                    <a:pt x="370" y="120"/>
                    <a:pt x="307" y="142"/>
                  </a:cubicBezTo>
                  <a:cubicBezTo>
                    <a:pt x="261" y="175"/>
                    <a:pt x="207" y="199"/>
                    <a:pt x="159" y="230"/>
                  </a:cubicBezTo>
                  <a:cubicBezTo>
                    <a:pt x="186" y="244"/>
                    <a:pt x="214" y="257"/>
                    <a:pt x="244" y="267"/>
                  </a:cubicBezTo>
                  <a:cubicBezTo>
                    <a:pt x="243" y="261"/>
                    <a:pt x="240" y="261"/>
                    <a:pt x="242" y="255"/>
                  </a:cubicBezTo>
                  <a:cubicBezTo>
                    <a:pt x="344" y="196"/>
                    <a:pt x="452" y="144"/>
                    <a:pt x="546" y="78"/>
                  </a:cubicBezTo>
                  <a:cubicBezTo>
                    <a:pt x="523" y="73"/>
                    <a:pt x="499" y="65"/>
                    <a:pt x="476" y="56"/>
                  </a:cubicBezTo>
                  <a:close/>
                  <a:moveTo>
                    <a:pt x="387" y="28"/>
                  </a:moveTo>
                  <a:cubicBezTo>
                    <a:pt x="349" y="43"/>
                    <a:pt x="316" y="61"/>
                    <a:pt x="279" y="76"/>
                  </a:cubicBezTo>
                  <a:cubicBezTo>
                    <a:pt x="252" y="87"/>
                    <a:pt x="223" y="94"/>
                    <a:pt x="197" y="107"/>
                  </a:cubicBezTo>
                  <a:cubicBezTo>
                    <a:pt x="188" y="112"/>
                    <a:pt x="180" y="121"/>
                    <a:pt x="171" y="126"/>
                  </a:cubicBezTo>
                  <a:cubicBezTo>
                    <a:pt x="134" y="144"/>
                    <a:pt x="99" y="163"/>
                    <a:pt x="65" y="180"/>
                  </a:cubicBezTo>
                  <a:cubicBezTo>
                    <a:pt x="85" y="200"/>
                    <a:pt x="118" y="207"/>
                    <a:pt x="143" y="222"/>
                  </a:cubicBezTo>
                  <a:cubicBezTo>
                    <a:pt x="212" y="189"/>
                    <a:pt x="272" y="139"/>
                    <a:pt x="345" y="116"/>
                  </a:cubicBezTo>
                  <a:cubicBezTo>
                    <a:pt x="381" y="93"/>
                    <a:pt x="422" y="77"/>
                    <a:pt x="457" y="54"/>
                  </a:cubicBezTo>
                  <a:cubicBezTo>
                    <a:pt x="457" y="52"/>
                    <a:pt x="459" y="52"/>
                    <a:pt x="458" y="49"/>
                  </a:cubicBezTo>
                  <a:cubicBezTo>
                    <a:pt x="429" y="43"/>
                    <a:pt x="412" y="34"/>
                    <a:pt x="387" y="28"/>
                  </a:cubicBezTo>
                  <a:close/>
                  <a:moveTo>
                    <a:pt x="282" y="41"/>
                  </a:moveTo>
                  <a:cubicBezTo>
                    <a:pt x="280" y="42"/>
                    <a:pt x="275" y="39"/>
                    <a:pt x="274" y="39"/>
                  </a:cubicBezTo>
                  <a:cubicBezTo>
                    <a:pt x="266" y="41"/>
                    <a:pt x="255" y="47"/>
                    <a:pt x="244" y="51"/>
                  </a:cubicBezTo>
                  <a:cubicBezTo>
                    <a:pt x="215" y="61"/>
                    <a:pt x="193" y="73"/>
                    <a:pt x="168" y="82"/>
                  </a:cubicBezTo>
                  <a:cubicBezTo>
                    <a:pt x="155" y="87"/>
                    <a:pt x="142" y="89"/>
                    <a:pt x="131" y="94"/>
                  </a:cubicBezTo>
                  <a:cubicBezTo>
                    <a:pt x="119" y="100"/>
                    <a:pt x="108" y="111"/>
                    <a:pt x="96" y="116"/>
                  </a:cubicBezTo>
                  <a:cubicBezTo>
                    <a:pt x="80" y="123"/>
                    <a:pt x="64" y="130"/>
                    <a:pt x="53" y="137"/>
                  </a:cubicBezTo>
                  <a:cubicBezTo>
                    <a:pt x="45" y="143"/>
                    <a:pt x="31" y="143"/>
                    <a:pt x="26" y="154"/>
                  </a:cubicBezTo>
                  <a:cubicBezTo>
                    <a:pt x="31" y="164"/>
                    <a:pt x="35" y="169"/>
                    <a:pt x="48" y="172"/>
                  </a:cubicBezTo>
                  <a:cubicBezTo>
                    <a:pt x="90" y="152"/>
                    <a:pt x="148" y="120"/>
                    <a:pt x="194" y="96"/>
                  </a:cubicBezTo>
                  <a:cubicBezTo>
                    <a:pt x="250" y="66"/>
                    <a:pt x="319" y="54"/>
                    <a:pt x="364" y="19"/>
                  </a:cubicBezTo>
                  <a:cubicBezTo>
                    <a:pt x="332" y="17"/>
                    <a:pt x="311" y="33"/>
                    <a:pt x="28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25"/>
            <p:cNvSpPr/>
            <p:nvPr/>
          </p:nvSpPr>
          <p:spPr bwMode="auto">
            <a:xfrm>
              <a:off x="8148638" y="3148013"/>
              <a:ext cx="20638" cy="23813"/>
            </a:xfrm>
            <a:custGeom>
              <a:avLst/>
              <a:gdLst>
                <a:gd name="T0" fmla="*/ 1 w 32"/>
                <a:gd name="T1" fmla="*/ 35 h 35"/>
                <a:gd name="T2" fmla="*/ 31 w 32"/>
                <a:gd name="T3" fmla="*/ 0 h 35"/>
                <a:gd name="T4" fmla="*/ 1 w 32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5">
                  <a:moveTo>
                    <a:pt x="1" y="35"/>
                  </a:moveTo>
                  <a:cubicBezTo>
                    <a:pt x="0" y="20"/>
                    <a:pt x="21" y="5"/>
                    <a:pt x="31" y="0"/>
                  </a:cubicBezTo>
                  <a:cubicBezTo>
                    <a:pt x="32" y="17"/>
                    <a:pt x="13" y="27"/>
                    <a:pt x="1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26"/>
            <p:cNvSpPr>
              <a:spLocks noEditPoints="1"/>
            </p:cNvSpPr>
            <p:nvPr/>
          </p:nvSpPr>
          <p:spPr bwMode="auto">
            <a:xfrm>
              <a:off x="7994650" y="2817813"/>
              <a:ext cx="933450" cy="639763"/>
            </a:xfrm>
            <a:custGeom>
              <a:avLst/>
              <a:gdLst>
                <a:gd name="T0" fmla="*/ 139 w 1445"/>
                <a:gd name="T1" fmla="*/ 359 h 988"/>
                <a:gd name="T2" fmla="*/ 1005 w 1445"/>
                <a:gd name="T3" fmla="*/ 0 h 988"/>
                <a:gd name="T4" fmla="*/ 1431 w 1445"/>
                <a:gd name="T5" fmla="*/ 146 h 988"/>
                <a:gd name="T6" fmla="*/ 1391 w 1445"/>
                <a:gd name="T7" fmla="*/ 327 h 988"/>
                <a:gd name="T8" fmla="*/ 848 w 1445"/>
                <a:gd name="T9" fmla="*/ 742 h 988"/>
                <a:gd name="T10" fmla="*/ 651 w 1445"/>
                <a:gd name="T11" fmla="*/ 932 h 988"/>
                <a:gd name="T12" fmla="*/ 375 w 1445"/>
                <a:gd name="T13" fmla="*/ 849 h 988"/>
                <a:gd name="T14" fmla="*/ 90 w 1445"/>
                <a:gd name="T15" fmla="*/ 658 h 988"/>
                <a:gd name="T16" fmla="*/ 58 w 1445"/>
                <a:gd name="T17" fmla="*/ 545 h 988"/>
                <a:gd name="T18" fmla="*/ 975 w 1445"/>
                <a:gd name="T19" fmla="*/ 493 h 988"/>
                <a:gd name="T20" fmla="*/ 1353 w 1445"/>
                <a:gd name="T21" fmla="*/ 327 h 988"/>
                <a:gd name="T22" fmla="*/ 1418 w 1445"/>
                <a:gd name="T23" fmla="*/ 272 h 988"/>
                <a:gd name="T24" fmla="*/ 1302 w 1445"/>
                <a:gd name="T25" fmla="*/ 121 h 988"/>
                <a:gd name="T26" fmla="*/ 990 w 1445"/>
                <a:gd name="T27" fmla="*/ 27 h 988"/>
                <a:gd name="T28" fmla="*/ 789 w 1445"/>
                <a:gd name="T29" fmla="*/ 407 h 988"/>
                <a:gd name="T30" fmla="*/ 1420 w 1445"/>
                <a:gd name="T31" fmla="*/ 161 h 988"/>
                <a:gd name="T32" fmla="*/ 815 w 1445"/>
                <a:gd name="T33" fmla="*/ 599 h 988"/>
                <a:gd name="T34" fmla="*/ 505 w 1445"/>
                <a:gd name="T35" fmla="*/ 442 h 988"/>
                <a:gd name="T36" fmla="*/ 799 w 1445"/>
                <a:gd name="T37" fmla="*/ 648 h 988"/>
                <a:gd name="T38" fmla="*/ 769 w 1445"/>
                <a:gd name="T39" fmla="*/ 593 h 988"/>
                <a:gd name="T40" fmla="*/ 649 w 1445"/>
                <a:gd name="T41" fmla="*/ 697 h 988"/>
                <a:gd name="T42" fmla="*/ 800 w 1445"/>
                <a:gd name="T43" fmla="*/ 741 h 988"/>
                <a:gd name="T44" fmla="*/ 653 w 1445"/>
                <a:gd name="T45" fmla="*/ 767 h 988"/>
                <a:gd name="T46" fmla="*/ 741 w 1445"/>
                <a:gd name="T47" fmla="*/ 732 h 988"/>
                <a:gd name="T48" fmla="*/ 506 w 1445"/>
                <a:gd name="T49" fmla="*/ 629 h 988"/>
                <a:gd name="T50" fmla="*/ 589 w 1445"/>
                <a:gd name="T51" fmla="*/ 497 h 988"/>
                <a:gd name="T52" fmla="*/ 563 w 1445"/>
                <a:gd name="T53" fmla="*/ 656 h 988"/>
                <a:gd name="T54" fmla="*/ 503 w 1445"/>
                <a:gd name="T55" fmla="*/ 785 h 988"/>
                <a:gd name="T56" fmla="*/ 638 w 1445"/>
                <a:gd name="T57" fmla="*/ 719 h 988"/>
                <a:gd name="T58" fmla="*/ 558 w 1445"/>
                <a:gd name="T59" fmla="*/ 820 h 988"/>
                <a:gd name="T60" fmla="*/ 403 w 1445"/>
                <a:gd name="T61" fmla="*/ 736 h 988"/>
                <a:gd name="T62" fmla="*/ 279 w 1445"/>
                <a:gd name="T63" fmla="*/ 661 h 988"/>
                <a:gd name="T64" fmla="*/ 100 w 1445"/>
                <a:gd name="T65" fmla="*/ 604 h 988"/>
                <a:gd name="T66" fmla="*/ 671 w 1445"/>
                <a:gd name="T67" fmla="*/ 900 h 988"/>
                <a:gd name="T68" fmla="*/ 387 w 1445"/>
                <a:gd name="T69" fmla="*/ 563 h 988"/>
                <a:gd name="T70" fmla="*/ 521 w 1445"/>
                <a:gd name="T71" fmla="*/ 810 h 988"/>
                <a:gd name="T72" fmla="*/ 521 w 1445"/>
                <a:gd name="T73" fmla="*/ 810 h 988"/>
                <a:gd name="T74" fmla="*/ 423 w 1445"/>
                <a:gd name="T75" fmla="*/ 717 h 988"/>
                <a:gd name="T76" fmla="*/ 460 w 1445"/>
                <a:gd name="T77" fmla="*/ 653 h 988"/>
                <a:gd name="T78" fmla="*/ 402 w 1445"/>
                <a:gd name="T79" fmla="*/ 658 h 988"/>
                <a:gd name="T80" fmla="*/ 465 w 1445"/>
                <a:gd name="T81" fmla="*/ 752 h 988"/>
                <a:gd name="T82" fmla="*/ 462 w 1445"/>
                <a:gd name="T83" fmla="*/ 435 h 988"/>
                <a:gd name="T84" fmla="*/ 332 w 1445"/>
                <a:gd name="T85" fmla="*/ 526 h 988"/>
                <a:gd name="T86" fmla="*/ 375 w 1445"/>
                <a:gd name="T87" fmla="*/ 576 h 988"/>
                <a:gd name="T88" fmla="*/ 330 w 1445"/>
                <a:gd name="T89" fmla="*/ 546 h 988"/>
                <a:gd name="T90" fmla="*/ 402 w 1445"/>
                <a:gd name="T91" fmla="*/ 599 h 988"/>
                <a:gd name="T92" fmla="*/ 312 w 1445"/>
                <a:gd name="T93" fmla="*/ 746 h 988"/>
                <a:gd name="T94" fmla="*/ 297 w 1445"/>
                <a:gd name="T95" fmla="*/ 654 h 988"/>
                <a:gd name="T96" fmla="*/ 231 w 1445"/>
                <a:gd name="T97" fmla="*/ 430 h 988"/>
                <a:gd name="T98" fmla="*/ 214 w 1445"/>
                <a:gd name="T99" fmla="*/ 508 h 988"/>
                <a:gd name="T100" fmla="*/ 206 w 1445"/>
                <a:gd name="T101" fmla="*/ 525 h 988"/>
                <a:gd name="T102" fmla="*/ 277 w 1445"/>
                <a:gd name="T103" fmla="*/ 511 h 988"/>
                <a:gd name="T104" fmla="*/ 257 w 1445"/>
                <a:gd name="T105" fmla="*/ 608 h 988"/>
                <a:gd name="T106" fmla="*/ 294 w 1445"/>
                <a:gd name="T107" fmla="*/ 626 h 988"/>
                <a:gd name="T108" fmla="*/ 178 w 1445"/>
                <a:gd name="T109" fmla="*/ 404 h 988"/>
                <a:gd name="T110" fmla="*/ 118 w 1445"/>
                <a:gd name="T111" fmla="*/ 428 h 988"/>
                <a:gd name="T112" fmla="*/ 211 w 1445"/>
                <a:gd name="T113" fmla="*/ 458 h 988"/>
                <a:gd name="T114" fmla="*/ 91 w 1445"/>
                <a:gd name="T115" fmla="*/ 536 h 988"/>
                <a:gd name="T116" fmla="*/ 106 w 1445"/>
                <a:gd name="T117" fmla="*/ 588 h 988"/>
                <a:gd name="T118" fmla="*/ 51 w 1445"/>
                <a:gd name="T119" fmla="*/ 462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5" h="988">
                  <a:moveTo>
                    <a:pt x="91" y="502"/>
                  </a:moveTo>
                  <a:cubicBezTo>
                    <a:pt x="63" y="497"/>
                    <a:pt x="30" y="525"/>
                    <a:pt x="3" y="511"/>
                  </a:cubicBezTo>
                  <a:cubicBezTo>
                    <a:pt x="3" y="495"/>
                    <a:pt x="11" y="486"/>
                    <a:pt x="20" y="483"/>
                  </a:cubicBezTo>
                  <a:cubicBezTo>
                    <a:pt x="46" y="438"/>
                    <a:pt x="99" y="419"/>
                    <a:pt x="123" y="370"/>
                  </a:cubicBezTo>
                  <a:cubicBezTo>
                    <a:pt x="130" y="369"/>
                    <a:pt x="134" y="362"/>
                    <a:pt x="139" y="359"/>
                  </a:cubicBezTo>
                  <a:cubicBezTo>
                    <a:pt x="169" y="353"/>
                    <a:pt x="197" y="335"/>
                    <a:pt x="221" y="319"/>
                  </a:cubicBezTo>
                  <a:cubicBezTo>
                    <a:pt x="211" y="314"/>
                    <a:pt x="203" y="307"/>
                    <a:pt x="198" y="297"/>
                  </a:cubicBezTo>
                  <a:cubicBezTo>
                    <a:pt x="366" y="241"/>
                    <a:pt x="546" y="163"/>
                    <a:pt x="717" y="98"/>
                  </a:cubicBezTo>
                  <a:cubicBezTo>
                    <a:pt x="792" y="70"/>
                    <a:pt x="880" y="43"/>
                    <a:pt x="960" y="18"/>
                  </a:cubicBezTo>
                  <a:cubicBezTo>
                    <a:pt x="977" y="13"/>
                    <a:pt x="992" y="12"/>
                    <a:pt x="1005" y="0"/>
                  </a:cubicBezTo>
                  <a:cubicBezTo>
                    <a:pt x="1005" y="4"/>
                    <a:pt x="1012" y="1"/>
                    <a:pt x="1011" y="7"/>
                  </a:cubicBezTo>
                  <a:cubicBezTo>
                    <a:pt x="1014" y="2"/>
                    <a:pt x="1019" y="4"/>
                    <a:pt x="1028" y="3"/>
                  </a:cubicBezTo>
                  <a:cubicBezTo>
                    <a:pt x="1034" y="8"/>
                    <a:pt x="1041" y="10"/>
                    <a:pt x="1044" y="17"/>
                  </a:cubicBezTo>
                  <a:cubicBezTo>
                    <a:pt x="1115" y="41"/>
                    <a:pt x="1193" y="72"/>
                    <a:pt x="1259" y="86"/>
                  </a:cubicBezTo>
                  <a:cubicBezTo>
                    <a:pt x="1316" y="107"/>
                    <a:pt x="1369" y="133"/>
                    <a:pt x="1431" y="146"/>
                  </a:cubicBezTo>
                  <a:cubicBezTo>
                    <a:pt x="1434" y="153"/>
                    <a:pt x="1443" y="153"/>
                    <a:pt x="1445" y="161"/>
                  </a:cubicBezTo>
                  <a:cubicBezTo>
                    <a:pt x="1436" y="214"/>
                    <a:pt x="1434" y="245"/>
                    <a:pt x="1431" y="296"/>
                  </a:cubicBezTo>
                  <a:cubicBezTo>
                    <a:pt x="1427" y="298"/>
                    <a:pt x="1425" y="304"/>
                    <a:pt x="1423" y="309"/>
                  </a:cubicBezTo>
                  <a:cubicBezTo>
                    <a:pt x="1420" y="308"/>
                    <a:pt x="1417" y="310"/>
                    <a:pt x="1420" y="311"/>
                  </a:cubicBezTo>
                  <a:cubicBezTo>
                    <a:pt x="1410" y="313"/>
                    <a:pt x="1402" y="317"/>
                    <a:pt x="1391" y="327"/>
                  </a:cubicBezTo>
                  <a:cubicBezTo>
                    <a:pt x="1352" y="345"/>
                    <a:pt x="1319" y="374"/>
                    <a:pt x="1283" y="399"/>
                  </a:cubicBezTo>
                  <a:cubicBezTo>
                    <a:pt x="1179" y="473"/>
                    <a:pt x="1073" y="552"/>
                    <a:pt x="973" y="633"/>
                  </a:cubicBezTo>
                  <a:cubicBezTo>
                    <a:pt x="970" y="637"/>
                    <a:pt x="968" y="642"/>
                    <a:pt x="965" y="646"/>
                  </a:cubicBezTo>
                  <a:cubicBezTo>
                    <a:pt x="961" y="648"/>
                    <a:pt x="958" y="645"/>
                    <a:pt x="955" y="649"/>
                  </a:cubicBezTo>
                  <a:cubicBezTo>
                    <a:pt x="919" y="680"/>
                    <a:pt x="885" y="711"/>
                    <a:pt x="848" y="742"/>
                  </a:cubicBezTo>
                  <a:cubicBezTo>
                    <a:pt x="837" y="752"/>
                    <a:pt x="824" y="762"/>
                    <a:pt x="815" y="775"/>
                  </a:cubicBezTo>
                  <a:cubicBezTo>
                    <a:pt x="765" y="790"/>
                    <a:pt x="738" y="828"/>
                    <a:pt x="711" y="872"/>
                  </a:cubicBezTo>
                  <a:cubicBezTo>
                    <a:pt x="706" y="879"/>
                    <a:pt x="701" y="886"/>
                    <a:pt x="697" y="892"/>
                  </a:cubicBezTo>
                  <a:cubicBezTo>
                    <a:pt x="694" y="898"/>
                    <a:pt x="693" y="908"/>
                    <a:pt x="687" y="913"/>
                  </a:cubicBezTo>
                  <a:cubicBezTo>
                    <a:pt x="681" y="919"/>
                    <a:pt x="665" y="924"/>
                    <a:pt x="651" y="932"/>
                  </a:cubicBezTo>
                  <a:cubicBezTo>
                    <a:pt x="635" y="941"/>
                    <a:pt x="624" y="945"/>
                    <a:pt x="608" y="953"/>
                  </a:cubicBezTo>
                  <a:cubicBezTo>
                    <a:pt x="585" y="964"/>
                    <a:pt x="572" y="980"/>
                    <a:pt x="551" y="988"/>
                  </a:cubicBezTo>
                  <a:cubicBezTo>
                    <a:pt x="516" y="956"/>
                    <a:pt x="484" y="922"/>
                    <a:pt x="447" y="905"/>
                  </a:cubicBezTo>
                  <a:cubicBezTo>
                    <a:pt x="447" y="901"/>
                    <a:pt x="444" y="901"/>
                    <a:pt x="445" y="897"/>
                  </a:cubicBezTo>
                  <a:cubicBezTo>
                    <a:pt x="424" y="879"/>
                    <a:pt x="401" y="864"/>
                    <a:pt x="375" y="849"/>
                  </a:cubicBezTo>
                  <a:cubicBezTo>
                    <a:pt x="355" y="836"/>
                    <a:pt x="324" y="815"/>
                    <a:pt x="301" y="799"/>
                  </a:cubicBezTo>
                  <a:cubicBezTo>
                    <a:pt x="285" y="788"/>
                    <a:pt x="268" y="781"/>
                    <a:pt x="256" y="769"/>
                  </a:cubicBezTo>
                  <a:cubicBezTo>
                    <a:pt x="252" y="767"/>
                    <a:pt x="248" y="765"/>
                    <a:pt x="242" y="766"/>
                  </a:cubicBezTo>
                  <a:cubicBezTo>
                    <a:pt x="239" y="761"/>
                    <a:pt x="235" y="757"/>
                    <a:pt x="232" y="752"/>
                  </a:cubicBezTo>
                  <a:cubicBezTo>
                    <a:pt x="181" y="726"/>
                    <a:pt x="138" y="689"/>
                    <a:pt x="90" y="658"/>
                  </a:cubicBezTo>
                  <a:cubicBezTo>
                    <a:pt x="74" y="647"/>
                    <a:pt x="59" y="634"/>
                    <a:pt x="43" y="626"/>
                  </a:cubicBezTo>
                  <a:cubicBezTo>
                    <a:pt x="36" y="623"/>
                    <a:pt x="29" y="623"/>
                    <a:pt x="23" y="619"/>
                  </a:cubicBezTo>
                  <a:cubicBezTo>
                    <a:pt x="16" y="615"/>
                    <a:pt x="12" y="605"/>
                    <a:pt x="3" y="603"/>
                  </a:cubicBezTo>
                  <a:cubicBezTo>
                    <a:pt x="0" y="593"/>
                    <a:pt x="2" y="591"/>
                    <a:pt x="10" y="581"/>
                  </a:cubicBezTo>
                  <a:cubicBezTo>
                    <a:pt x="20" y="569"/>
                    <a:pt x="39" y="558"/>
                    <a:pt x="58" y="545"/>
                  </a:cubicBezTo>
                  <a:cubicBezTo>
                    <a:pt x="74" y="534"/>
                    <a:pt x="82" y="521"/>
                    <a:pt x="91" y="502"/>
                  </a:cubicBezTo>
                  <a:close/>
                  <a:moveTo>
                    <a:pt x="1313" y="243"/>
                  </a:moveTo>
                  <a:cubicBezTo>
                    <a:pt x="1250" y="274"/>
                    <a:pt x="1195" y="318"/>
                    <a:pt x="1137" y="357"/>
                  </a:cubicBezTo>
                  <a:cubicBezTo>
                    <a:pt x="1079" y="396"/>
                    <a:pt x="1026" y="442"/>
                    <a:pt x="971" y="482"/>
                  </a:cubicBezTo>
                  <a:cubicBezTo>
                    <a:pt x="971" y="487"/>
                    <a:pt x="976" y="487"/>
                    <a:pt x="975" y="493"/>
                  </a:cubicBezTo>
                  <a:cubicBezTo>
                    <a:pt x="961" y="521"/>
                    <a:pt x="974" y="575"/>
                    <a:pt x="966" y="618"/>
                  </a:cubicBezTo>
                  <a:cubicBezTo>
                    <a:pt x="993" y="600"/>
                    <a:pt x="1020" y="579"/>
                    <a:pt x="1048" y="556"/>
                  </a:cubicBezTo>
                  <a:cubicBezTo>
                    <a:pt x="1093" y="520"/>
                    <a:pt x="1141" y="485"/>
                    <a:pt x="1187" y="452"/>
                  </a:cubicBezTo>
                  <a:cubicBezTo>
                    <a:pt x="1225" y="424"/>
                    <a:pt x="1262" y="398"/>
                    <a:pt x="1298" y="370"/>
                  </a:cubicBezTo>
                  <a:cubicBezTo>
                    <a:pt x="1317" y="356"/>
                    <a:pt x="1336" y="339"/>
                    <a:pt x="1353" y="327"/>
                  </a:cubicBezTo>
                  <a:cubicBezTo>
                    <a:pt x="1368" y="318"/>
                    <a:pt x="1383" y="314"/>
                    <a:pt x="1393" y="306"/>
                  </a:cubicBezTo>
                  <a:cubicBezTo>
                    <a:pt x="1396" y="303"/>
                    <a:pt x="1404" y="290"/>
                    <a:pt x="1406" y="287"/>
                  </a:cubicBezTo>
                  <a:cubicBezTo>
                    <a:pt x="1407" y="287"/>
                    <a:pt x="1409" y="289"/>
                    <a:pt x="1410" y="289"/>
                  </a:cubicBezTo>
                  <a:cubicBezTo>
                    <a:pt x="1414" y="284"/>
                    <a:pt x="1408" y="285"/>
                    <a:pt x="1413" y="281"/>
                  </a:cubicBezTo>
                  <a:cubicBezTo>
                    <a:pt x="1416" y="278"/>
                    <a:pt x="1417" y="274"/>
                    <a:pt x="1418" y="272"/>
                  </a:cubicBezTo>
                  <a:cubicBezTo>
                    <a:pt x="1428" y="241"/>
                    <a:pt x="1422" y="202"/>
                    <a:pt x="1430" y="174"/>
                  </a:cubicBezTo>
                  <a:cubicBezTo>
                    <a:pt x="1429" y="173"/>
                    <a:pt x="1429" y="172"/>
                    <a:pt x="1428" y="173"/>
                  </a:cubicBezTo>
                  <a:cubicBezTo>
                    <a:pt x="1395" y="205"/>
                    <a:pt x="1354" y="222"/>
                    <a:pt x="1313" y="243"/>
                  </a:cubicBezTo>
                  <a:close/>
                  <a:moveTo>
                    <a:pt x="1415" y="161"/>
                  </a:moveTo>
                  <a:cubicBezTo>
                    <a:pt x="1377" y="149"/>
                    <a:pt x="1341" y="133"/>
                    <a:pt x="1302" y="121"/>
                  </a:cubicBezTo>
                  <a:cubicBezTo>
                    <a:pt x="1277" y="114"/>
                    <a:pt x="1251" y="99"/>
                    <a:pt x="1224" y="91"/>
                  </a:cubicBezTo>
                  <a:cubicBezTo>
                    <a:pt x="1208" y="87"/>
                    <a:pt x="1191" y="85"/>
                    <a:pt x="1176" y="80"/>
                  </a:cubicBezTo>
                  <a:cubicBezTo>
                    <a:pt x="1160" y="75"/>
                    <a:pt x="1146" y="69"/>
                    <a:pt x="1131" y="63"/>
                  </a:cubicBezTo>
                  <a:cubicBezTo>
                    <a:pt x="1099" y="52"/>
                    <a:pt x="1066" y="36"/>
                    <a:pt x="1039" y="32"/>
                  </a:cubicBezTo>
                  <a:cubicBezTo>
                    <a:pt x="1017" y="28"/>
                    <a:pt x="1006" y="34"/>
                    <a:pt x="990" y="27"/>
                  </a:cubicBezTo>
                  <a:cubicBezTo>
                    <a:pt x="765" y="84"/>
                    <a:pt x="584" y="170"/>
                    <a:pt x="372" y="247"/>
                  </a:cubicBezTo>
                  <a:cubicBezTo>
                    <a:pt x="387" y="259"/>
                    <a:pt x="405" y="265"/>
                    <a:pt x="422" y="271"/>
                  </a:cubicBezTo>
                  <a:cubicBezTo>
                    <a:pt x="453" y="282"/>
                    <a:pt x="496" y="297"/>
                    <a:pt x="526" y="309"/>
                  </a:cubicBezTo>
                  <a:cubicBezTo>
                    <a:pt x="586" y="332"/>
                    <a:pt x="645" y="350"/>
                    <a:pt x="704" y="372"/>
                  </a:cubicBezTo>
                  <a:cubicBezTo>
                    <a:pt x="733" y="383"/>
                    <a:pt x="761" y="395"/>
                    <a:pt x="789" y="407"/>
                  </a:cubicBezTo>
                  <a:cubicBezTo>
                    <a:pt x="810" y="416"/>
                    <a:pt x="833" y="426"/>
                    <a:pt x="850" y="435"/>
                  </a:cubicBezTo>
                  <a:cubicBezTo>
                    <a:pt x="871" y="446"/>
                    <a:pt x="893" y="458"/>
                    <a:pt x="915" y="467"/>
                  </a:cubicBezTo>
                  <a:cubicBezTo>
                    <a:pt x="927" y="472"/>
                    <a:pt x="941" y="476"/>
                    <a:pt x="955" y="477"/>
                  </a:cubicBezTo>
                  <a:cubicBezTo>
                    <a:pt x="1025" y="420"/>
                    <a:pt x="1097" y="369"/>
                    <a:pt x="1172" y="314"/>
                  </a:cubicBezTo>
                  <a:cubicBezTo>
                    <a:pt x="1249" y="258"/>
                    <a:pt x="1349" y="216"/>
                    <a:pt x="1420" y="161"/>
                  </a:cubicBezTo>
                  <a:cubicBezTo>
                    <a:pt x="1420" y="159"/>
                    <a:pt x="1415" y="159"/>
                    <a:pt x="1415" y="161"/>
                  </a:cubicBezTo>
                  <a:close/>
                  <a:moveTo>
                    <a:pt x="950" y="633"/>
                  </a:moveTo>
                  <a:cubicBezTo>
                    <a:pt x="958" y="597"/>
                    <a:pt x="953" y="548"/>
                    <a:pt x="956" y="505"/>
                  </a:cubicBezTo>
                  <a:cubicBezTo>
                    <a:pt x="959" y="504"/>
                    <a:pt x="951" y="500"/>
                    <a:pt x="950" y="498"/>
                  </a:cubicBezTo>
                  <a:cubicBezTo>
                    <a:pt x="909" y="529"/>
                    <a:pt x="862" y="569"/>
                    <a:pt x="815" y="599"/>
                  </a:cubicBezTo>
                  <a:cubicBezTo>
                    <a:pt x="809" y="659"/>
                    <a:pt x="810" y="692"/>
                    <a:pt x="817" y="756"/>
                  </a:cubicBezTo>
                  <a:cubicBezTo>
                    <a:pt x="864" y="717"/>
                    <a:pt x="905" y="673"/>
                    <a:pt x="950" y="633"/>
                  </a:cubicBezTo>
                  <a:close/>
                  <a:moveTo>
                    <a:pt x="345" y="259"/>
                  </a:moveTo>
                  <a:cubicBezTo>
                    <a:pt x="306" y="271"/>
                    <a:pt x="271" y="289"/>
                    <a:pt x="227" y="301"/>
                  </a:cubicBezTo>
                  <a:cubicBezTo>
                    <a:pt x="319" y="347"/>
                    <a:pt x="412" y="394"/>
                    <a:pt x="505" y="442"/>
                  </a:cubicBezTo>
                  <a:cubicBezTo>
                    <a:pt x="598" y="490"/>
                    <a:pt x="703" y="516"/>
                    <a:pt x="782" y="583"/>
                  </a:cubicBezTo>
                  <a:cubicBezTo>
                    <a:pt x="791" y="585"/>
                    <a:pt x="800" y="583"/>
                    <a:pt x="807" y="591"/>
                  </a:cubicBezTo>
                  <a:cubicBezTo>
                    <a:pt x="848" y="555"/>
                    <a:pt x="897" y="527"/>
                    <a:pt x="936" y="490"/>
                  </a:cubicBezTo>
                  <a:cubicBezTo>
                    <a:pt x="748" y="399"/>
                    <a:pt x="543" y="330"/>
                    <a:pt x="345" y="259"/>
                  </a:cubicBezTo>
                  <a:close/>
                  <a:moveTo>
                    <a:pt x="799" y="648"/>
                  </a:moveTo>
                  <a:cubicBezTo>
                    <a:pt x="796" y="640"/>
                    <a:pt x="802" y="620"/>
                    <a:pt x="797" y="608"/>
                  </a:cubicBezTo>
                  <a:cubicBezTo>
                    <a:pt x="792" y="613"/>
                    <a:pt x="791" y="605"/>
                    <a:pt x="787" y="603"/>
                  </a:cubicBezTo>
                  <a:cubicBezTo>
                    <a:pt x="787" y="603"/>
                    <a:pt x="786" y="607"/>
                    <a:pt x="785" y="606"/>
                  </a:cubicBezTo>
                  <a:cubicBezTo>
                    <a:pt x="782" y="604"/>
                    <a:pt x="781" y="598"/>
                    <a:pt x="779" y="596"/>
                  </a:cubicBezTo>
                  <a:cubicBezTo>
                    <a:pt x="776" y="594"/>
                    <a:pt x="772" y="595"/>
                    <a:pt x="769" y="593"/>
                  </a:cubicBezTo>
                  <a:cubicBezTo>
                    <a:pt x="749" y="580"/>
                    <a:pt x="731" y="556"/>
                    <a:pt x="706" y="550"/>
                  </a:cubicBezTo>
                  <a:cubicBezTo>
                    <a:pt x="671" y="576"/>
                    <a:pt x="632" y="598"/>
                    <a:pt x="594" y="621"/>
                  </a:cubicBezTo>
                  <a:cubicBezTo>
                    <a:pt x="595" y="632"/>
                    <a:pt x="591" y="638"/>
                    <a:pt x="589" y="646"/>
                  </a:cubicBezTo>
                  <a:cubicBezTo>
                    <a:pt x="609" y="637"/>
                    <a:pt x="669" y="610"/>
                    <a:pt x="669" y="648"/>
                  </a:cubicBezTo>
                  <a:cubicBezTo>
                    <a:pt x="669" y="666"/>
                    <a:pt x="652" y="678"/>
                    <a:pt x="649" y="697"/>
                  </a:cubicBezTo>
                  <a:cubicBezTo>
                    <a:pt x="670" y="694"/>
                    <a:pt x="686" y="713"/>
                    <a:pt x="694" y="732"/>
                  </a:cubicBezTo>
                  <a:cubicBezTo>
                    <a:pt x="730" y="706"/>
                    <a:pt x="765" y="677"/>
                    <a:pt x="799" y="648"/>
                  </a:cubicBezTo>
                  <a:close/>
                  <a:moveTo>
                    <a:pt x="797" y="673"/>
                  </a:moveTo>
                  <a:cubicBezTo>
                    <a:pt x="777" y="681"/>
                    <a:pt x="762" y="695"/>
                    <a:pt x="749" y="711"/>
                  </a:cubicBezTo>
                  <a:cubicBezTo>
                    <a:pt x="768" y="719"/>
                    <a:pt x="783" y="735"/>
                    <a:pt x="800" y="741"/>
                  </a:cubicBezTo>
                  <a:cubicBezTo>
                    <a:pt x="798" y="716"/>
                    <a:pt x="797" y="700"/>
                    <a:pt x="797" y="673"/>
                  </a:cubicBezTo>
                  <a:close/>
                  <a:moveTo>
                    <a:pt x="741" y="732"/>
                  </a:moveTo>
                  <a:cubicBezTo>
                    <a:pt x="738" y="728"/>
                    <a:pt x="736" y="724"/>
                    <a:pt x="734" y="719"/>
                  </a:cubicBezTo>
                  <a:cubicBezTo>
                    <a:pt x="719" y="732"/>
                    <a:pt x="704" y="752"/>
                    <a:pt x="684" y="759"/>
                  </a:cubicBezTo>
                  <a:cubicBezTo>
                    <a:pt x="674" y="763"/>
                    <a:pt x="663" y="763"/>
                    <a:pt x="653" y="767"/>
                  </a:cubicBezTo>
                  <a:cubicBezTo>
                    <a:pt x="620" y="779"/>
                    <a:pt x="591" y="796"/>
                    <a:pt x="563" y="810"/>
                  </a:cubicBezTo>
                  <a:cubicBezTo>
                    <a:pt x="600" y="834"/>
                    <a:pt x="646" y="851"/>
                    <a:pt x="687" y="875"/>
                  </a:cubicBezTo>
                  <a:cubicBezTo>
                    <a:pt x="716" y="833"/>
                    <a:pt x="744" y="791"/>
                    <a:pt x="790" y="767"/>
                  </a:cubicBezTo>
                  <a:cubicBezTo>
                    <a:pt x="790" y="766"/>
                    <a:pt x="790" y="764"/>
                    <a:pt x="790" y="762"/>
                  </a:cubicBezTo>
                  <a:cubicBezTo>
                    <a:pt x="776" y="750"/>
                    <a:pt x="760" y="739"/>
                    <a:pt x="741" y="732"/>
                  </a:cubicBezTo>
                  <a:close/>
                  <a:moveTo>
                    <a:pt x="589" y="497"/>
                  </a:moveTo>
                  <a:cubicBezTo>
                    <a:pt x="551" y="526"/>
                    <a:pt x="502" y="544"/>
                    <a:pt x="467" y="576"/>
                  </a:cubicBezTo>
                  <a:cubicBezTo>
                    <a:pt x="459" y="580"/>
                    <a:pt x="443" y="583"/>
                    <a:pt x="447" y="591"/>
                  </a:cubicBezTo>
                  <a:cubicBezTo>
                    <a:pt x="465" y="586"/>
                    <a:pt x="482" y="582"/>
                    <a:pt x="503" y="580"/>
                  </a:cubicBezTo>
                  <a:cubicBezTo>
                    <a:pt x="519" y="593"/>
                    <a:pt x="518" y="614"/>
                    <a:pt x="506" y="629"/>
                  </a:cubicBezTo>
                  <a:cubicBezTo>
                    <a:pt x="514" y="634"/>
                    <a:pt x="519" y="637"/>
                    <a:pt x="521" y="644"/>
                  </a:cubicBezTo>
                  <a:cubicBezTo>
                    <a:pt x="542" y="636"/>
                    <a:pt x="563" y="629"/>
                    <a:pt x="574" y="613"/>
                  </a:cubicBezTo>
                  <a:cubicBezTo>
                    <a:pt x="580" y="611"/>
                    <a:pt x="581" y="613"/>
                    <a:pt x="588" y="611"/>
                  </a:cubicBezTo>
                  <a:cubicBezTo>
                    <a:pt x="620" y="586"/>
                    <a:pt x="661" y="569"/>
                    <a:pt x="692" y="543"/>
                  </a:cubicBezTo>
                  <a:cubicBezTo>
                    <a:pt x="656" y="526"/>
                    <a:pt x="625" y="512"/>
                    <a:pt x="589" y="497"/>
                  </a:cubicBezTo>
                  <a:close/>
                  <a:moveTo>
                    <a:pt x="626" y="706"/>
                  </a:moveTo>
                  <a:cubicBezTo>
                    <a:pt x="627" y="694"/>
                    <a:pt x="656" y="675"/>
                    <a:pt x="653" y="648"/>
                  </a:cubicBezTo>
                  <a:cubicBezTo>
                    <a:pt x="629" y="634"/>
                    <a:pt x="603" y="659"/>
                    <a:pt x="578" y="664"/>
                  </a:cubicBezTo>
                  <a:cubicBezTo>
                    <a:pt x="561" y="687"/>
                    <a:pt x="548" y="722"/>
                    <a:pt x="525" y="732"/>
                  </a:cubicBezTo>
                  <a:cubicBezTo>
                    <a:pt x="533" y="703"/>
                    <a:pt x="557" y="688"/>
                    <a:pt x="563" y="656"/>
                  </a:cubicBezTo>
                  <a:cubicBezTo>
                    <a:pt x="570" y="651"/>
                    <a:pt x="581" y="641"/>
                    <a:pt x="578" y="631"/>
                  </a:cubicBezTo>
                  <a:cubicBezTo>
                    <a:pt x="556" y="643"/>
                    <a:pt x="534" y="663"/>
                    <a:pt x="521" y="669"/>
                  </a:cubicBezTo>
                  <a:cubicBezTo>
                    <a:pt x="508" y="699"/>
                    <a:pt x="489" y="725"/>
                    <a:pt x="477" y="756"/>
                  </a:cubicBezTo>
                  <a:cubicBezTo>
                    <a:pt x="480" y="757"/>
                    <a:pt x="487" y="757"/>
                    <a:pt x="490" y="759"/>
                  </a:cubicBezTo>
                  <a:cubicBezTo>
                    <a:pt x="493" y="769"/>
                    <a:pt x="496" y="780"/>
                    <a:pt x="503" y="785"/>
                  </a:cubicBezTo>
                  <a:cubicBezTo>
                    <a:pt x="509" y="785"/>
                    <a:pt x="513" y="784"/>
                    <a:pt x="521" y="782"/>
                  </a:cubicBezTo>
                  <a:cubicBezTo>
                    <a:pt x="529" y="787"/>
                    <a:pt x="535" y="792"/>
                    <a:pt x="533" y="807"/>
                  </a:cubicBezTo>
                  <a:cubicBezTo>
                    <a:pt x="578" y="788"/>
                    <a:pt x="621" y="765"/>
                    <a:pt x="666" y="746"/>
                  </a:cubicBezTo>
                  <a:cubicBezTo>
                    <a:pt x="679" y="732"/>
                    <a:pt x="674" y="709"/>
                    <a:pt x="648" y="712"/>
                  </a:cubicBezTo>
                  <a:cubicBezTo>
                    <a:pt x="644" y="714"/>
                    <a:pt x="642" y="717"/>
                    <a:pt x="638" y="719"/>
                  </a:cubicBezTo>
                  <a:cubicBezTo>
                    <a:pt x="594" y="730"/>
                    <a:pt x="568" y="768"/>
                    <a:pt x="531" y="780"/>
                  </a:cubicBezTo>
                  <a:cubicBezTo>
                    <a:pt x="555" y="748"/>
                    <a:pt x="593" y="730"/>
                    <a:pt x="626" y="706"/>
                  </a:cubicBezTo>
                  <a:close/>
                  <a:moveTo>
                    <a:pt x="669" y="885"/>
                  </a:moveTo>
                  <a:cubicBezTo>
                    <a:pt x="648" y="868"/>
                    <a:pt x="623" y="856"/>
                    <a:pt x="598" y="844"/>
                  </a:cubicBezTo>
                  <a:cubicBezTo>
                    <a:pt x="584" y="837"/>
                    <a:pt x="571" y="826"/>
                    <a:pt x="558" y="820"/>
                  </a:cubicBezTo>
                  <a:cubicBezTo>
                    <a:pt x="542" y="814"/>
                    <a:pt x="536" y="823"/>
                    <a:pt x="521" y="829"/>
                  </a:cubicBezTo>
                  <a:cubicBezTo>
                    <a:pt x="489" y="841"/>
                    <a:pt x="437" y="869"/>
                    <a:pt x="418" y="839"/>
                  </a:cubicBezTo>
                  <a:cubicBezTo>
                    <a:pt x="423" y="833"/>
                    <a:pt x="424" y="826"/>
                    <a:pt x="422" y="817"/>
                  </a:cubicBezTo>
                  <a:cubicBezTo>
                    <a:pt x="436" y="802"/>
                    <a:pt x="447" y="784"/>
                    <a:pt x="457" y="764"/>
                  </a:cubicBezTo>
                  <a:cubicBezTo>
                    <a:pt x="434" y="758"/>
                    <a:pt x="426" y="737"/>
                    <a:pt x="403" y="736"/>
                  </a:cubicBezTo>
                  <a:cubicBezTo>
                    <a:pt x="395" y="735"/>
                    <a:pt x="383" y="744"/>
                    <a:pt x="372" y="747"/>
                  </a:cubicBezTo>
                  <a:cubicBezTo>
                    <a:pt x="364" y="750"/>
                    <a:pt x="353" y="751"/>
                    <a:pt x="344" y="754"/>
                  </a:cubicBezTo>
                  <a:cubicBezTo>
                    <a:pt x="323" y="760"/>
                    <a:pt x="309" y="767"/>
                    <a:pt x="296" y="749"/>
                  </a:cubicBezTo>
                  <a:cubicBezTo>
                    <a:pt x="302" y="725"/>
                    <a:pt x="318" y="711"/>
                    <a:pt x="334" y="696"/>
                  </a:cubicBezTo>
                  <a:cubicBezTo>
                    <a:pt x="317" y="683"/>
                    <a:pt x="303" y="667"/>
                    <a:pt x="279" y="661"/>
                  </a:cubicBezTo>
                  <a:cubicBezTo>
                    <a:pt x="265" y="673"/>
                    <a:pt x="244" y="674"/>
                    <a:pt x="221" y="679"/>
                  </a:cubicBezTo>
                  <a:cubicBezTo>
                    <a:pt x="205" y="659"/>
                    <a:pt x="222" y="647"/>
                    <a:pt x="234" y="633"/>
                  </a:cubicBezTo>
                  <a:cubicBezTo>
                    <a:pt x="205" y="625"/>
                    <a:pt x="185" y="590"/>
                    <a:pt x="153" y="591"/>
                  </a:cubicBezTo>
                  <a:cubicBezTo>
                    <a:pt x="147" y="591"/>
                    <a:pt x="144" y="596"/>
                    <a:pt x="138" y="598"/>
                  </a:cubicBezTo>
                  <a:cubicBezTo>
                    <a:pt x="127" y="601"/>
                    <a:pt x="113" y="600"/>
                    <a:pt x="100" y="604"/>
                  </a:cubicBezTo>
                  <a:cubicBezTo>
                    <a:pt x="81" y="593"/>
                    <a:pt x="102" y="572"/>
                    <a:pt x="113" y="565"/>
                  </a:cubicBezTo>
                  <a:cubicBezTo>
                    <a:pt x="80" y="535"/>
                    <a:pt x="46" y="574"/>
                    <a:pt x="23" y="598"/>
                  </a:cubicBezTo>
                  <a:cubicBezTo>
                    <a:pt x="195" y="724"/>
                    <a:pt x="391" y="833"/>
                    <a:pt x="550" y="966"/>
                  </a:cubicBezTo>
                  <a:cubicBezTo>
                    <a:pt x="569" y="971"/>
                    <a:pt x="579" y="947"/>
                    <a:pt x="599" y="940"/>
                  </a:cubicBezTo>
                  <a:cubicBezTo>
                    <a:pt x="630" y="930"/>
                    <a:pt x="657" y="914"/>
                    <a:pt x="671" y="900"/>
                  </a:cubicBezTo>
                  <a:cubicBezTo>
                    <a:pt x="668" y="897"/>
                    <a:pt x="666" y="889"/>
                    <a:pt x="669" y="885"/>
                  </a:cubicBezTo>
                  <a:close/>
                  <a:moveTo>
                    <a:pt x="478" y="445"/>
                  </a:moveTo>
                  <a:cubicBezTo>
                    <a:pt x="442" y="475"/>
                    <a:pt x="399" y="498"/>
                    <a:pt x="364" y="528"/>
                  </a:cubicBezTo>
                  <a:cubicBezTo>
                    <a:pt x="371" y="527"/>
                    <a:pt x="370" y="528"/>
                    <a:pt x="377" y="526"/>
                  </a:cubicBezTo>
                  <a:cubicBezTo>
                    <a:pt x="383" y="535"/>
                    <a:pt x="390" y="550"/>
                    <a:pt x="387" y="563"/>
                  </a:cubicBezTo>
                  <a:cubicBezTo>
                    <a:pt x="405" y="560"/>
                    <a:pt x="424" y="567"/>
                    <a:pt x="423" y="588"/>
                  </a:cubicBezTo>
                  <a:cubicBezTo>
                    <a:pt x="425" y="585"/>
                    <a:pt x="428" y="582"/>
                    <a:pt x="430" y="580"/>
                  </a:cubicBezTo>
                  <a:cubicBezTo>
                    <a:pt x="475" y="553"/>
                    <a:pt x="531" y="522"/>
                    <a:pt x="576" y="490"/>
                  </a:cubicBezTo>
                  <a:cubicBezTo>
                    <a:pt x="543" y="474"/>
                    <a:pt x="509" y="458"/>
                    <a:pt x="478" y="445"/>
                  </a:cubicBezTo>
                  <a:close/>
                  <a:moveTo>
                    <a:pt x="521" y="810"/>
                  </a:moveTo>
                  <a:cubicBezTo>
                    <a:pt x="515" y="809"/>
                    <a:pt x="522" y="800"/>
                    <a:pt x="515" y="797"/>
                  </a:cubicBezTo>
                  <a:cubicBezTo>
                    <a:pt x="497" y="801"/>
                    <a:pt x="480" y="790"/>
                    <a:pt x="478" y="772"/>
                  </a:cubicBezTo>
                  <a:cubicBezTo>
                    <a:pt x="464" y="775"/>
                    <a:pt x="458" y="789"/>
                    <a:pt x="452" y="799"/>
                  </a:cubicBezTo>
                  <a:cubicBezTo>
                    <a:pt x="444" y="809"/>
                    <a:pt x="438" y="821"/>
                    <a:pt x="435" y="835"/>
                  </a:cubicBezTo>
                  <a:cubicBezTo>
                    <a:pt x="460" y="840"/>
                    <a:pt x="500" y="824"/>
                    <a:pt x="521" y="810"/>
                  </a:cubicBezTo>
                  <a:close/>
                  <a:moveTo>
                    <a:pt x="379" y="681"/>
                  </a:moveTo>
                  <a:cubicBezTo>
                    <a:pt x="381" y="689"/>
                    <a:pt x="381" y="693"/>
                    <a:pt x="380" y="702"/>
                  </a:cubicBezTo>
                  <a:cubicBezTo>
                    <a:pt x="390" y="706"/>
                    <a:pt x="396" y="691"/>
                    <a:pt x="412" y="694"/>
                  </a:cubicBezTo>
                  <a:cubicBezTo>
                    <a:pt x="417" y="700"/>
                    <a:pt x="418" y="707"/>
                    <a:pt x="418" y="714"/>
                  </a:cubicBezTo>
                  <a:cubicBezTo>
                    <a:pt x="421" y="714"/>
                    <a:pt x="423" y="715"/>
                    <a:pt x="423" y="717"/>
                  </a:cubicBezTo>
                  <a:cubicBezTo>
                    <a:pt x="448" y="710"/>
                    <a:pt x="475" y="706"/>
                    <a:pt x="495" y="694"/>
                  </a:cubicBezTo>
                  <a:cubicBezTo>
                    <a:pt x="499" y="683"/>
                    <a:pt x="504" y="672"/>
                    <a:pt x="510" y="663"/>
                  </a:cubicBezTo>
                  <a:cubicBezTo>
                    <a:pt x="508" y="656"/>
                    <a:pt x="503" y="656"/>
                    <a:pt x="506" y="648"/>
                  </a:cubicBezTo>
                  <a:cubicBezTo>
                    <a:pt x="475" y="632"/>
                    <a:pt x="459" y="682"/>
                    <a:pt x="430" y="679"/>
                  </a:cubicBezTo>
                  <a:cubicBezTo>
                    <a:pt x="435" y="670"/>
                    <a:pt x="449" y="662"/>
                    <a:pt x="460" y="653"/>
                  </a:cubicBezTo>
                  <a:cubicBezTo>
                    <a:pt x="472" y="642"/>
                    <a:pt x="480" y="631"/>
                    <a:pt x="488" y="623"/>
                  </a:cubicBezTo>
                  <a:cubicBezTo>
                    <a:pt x="497" y="613"/>
                    <a:pt x="509" y="608"/>
                    <a:pt x="498" y="593"/>
                  </a:cubicBezTo>
                  <a:cubicBezTo>
                    <a:pt x="474" y="592"/>
                    <a:pt x="468" y="599"/>
                    <a:pt x="448" y="601"/>
                  </a:cubicBezTo>
                  <a:cubicBezTo>
                    <a:pt x="441" y="611"/>
                    <a:pt x="436" y="624"/>
                    <a:pt x="428" y="634"/>
                  </a:cubicBezTo>
                  <a:cubicBezTo>
                    <a:pt x="422" y="644"/>
                    <a:pt x="413" y="658"/>
                    <a:pt x="402" y="658"/>
                  </a:cubicBezTo>
                  <a:cubicBezTo>
                    <a:pt x="412" y="638"/>
                    <a:pt x="431" y="619"/>
                    <a:pt x="433" y="598"/>
                  </a:cubicBezTo>
                  <a:cubicBezTo>
                    <a:pt x="403" y="618"/>
                    <a:pt x="388" y="653"/>
                    <a:pt x="364" y="679"/>
                  </a:cubicBezTo>
                  <a:cubicBezTo>
                    <a:pt x="371" y="675"/>
                    <a:pt x="377" y="683"/>
                    <a:pt x="379" y="681"/>
                  </a:cubicBezTo>
                  <a:close/>
                  <a:moveTo>
                    <a:pt x="422" y="731"/>
                  </a:moveTo>
                  <a:cubicBezTo>
                    <a:pt x="438" y="736"/>
                    <a:pt x="446" y="750"/>
                    <a:pt x="465" y="752"/>
                  </a:cubicBezTo>
                  <a:cubicBezTo>
                    <a:pt x="467" y="736"/>
                    <a:pt x="478" y="729"/>
                    <a:pt x="482" y="714"/>
                  </a:cubicBezTo>
                  <a:cubicBezTo>
                    <a:pt x="461" y="719"/>
                    <a:pt x="442" y="723"/>
                    <a:pt x="422" y="731"/>
                  </a:cubicBezTo>
                  <a:close/>
                  <a:moveTo>
                    <a:pt x="394" y="490"/>
                  </a:moveTo>
                  <a:cubicBezTo>
                    <a:pt x="418" y="474"/>
                    <a:pt x="446" y="459"/>
                    <a:pt x="462" y="438"/>
                  </a:cubicBezTo>
                  <a:cubicBezTo>
                    <a:pt x="462" y="437"/>
                    <a:pt x="462" y="436"/>
                    <a:pt x="462" y="435"/>
                  </a:cubicBezTo>
                  <a:cubicBezTo>
                    <a:pt x="421" y="418"/>
                    <a:pt x="385" y="396"/>
                    <a:pt x="345" y="379"/>
                  </a:cubicBezTo>
                  <a:cubicBezTo>
                    <a:pt x="313" y="403"/>
                    <a:pt x="279" y="425"/>
                    <a:pt x="241" y="443"/>
                  </a:cubicBezTo>
                  <a:cubicBezTo>
                    <a:pt x="245" y="458"/>
                    <a:pt x="262" y="451"/>
                    <a:pt x="271" y="457"/>
                  </a:cubicBezTo>
                  <a:cubicBezTo>
                    <a:pt x="282" y="465"/>
                    <a:pt x="280" y="480"/>
                    <a:pt x="286" y="498"/>
                  </a:cubicBezTo>
                  <a:cubicBezTo>
                    <a:pt x="317" y="491"/>
                    <a:pt x="332" y="500"/>
                    <a:pt x="332" y="526"/>
                  </a:cubicBezTo>
                  <a:cubicBezTo>
                    <a:pt x="355" y="520"/>
                    <a:pt x="373" y="503"/>
                    <a:pt x="394" y="490"/>
                  </a:cubicBezTo>
                  <a:close/>
                  <a:moveTo>
                    <a:pt x="403" y="586"/>
                  </a:moveTo>
                  <a:cubicBezTo>
                    <a:pt x="413" y="587"/>
                    <a:pt x="406" y="571"/>
                    <a:pt x="395" y="573"/>
                  </a:cubicBezTo>
                  <a:cubicBezTo>
                    <a:pt x="376" y="584"/>
                    <a:pt x="354" y="614"/>
                    <a:pt x="335" y="609"/>
                  </a:cubicBezTo>
                  <a:cubicBezTo>
                    <a:pt x="347" y="597"/>
                    <a:pt x="362" y="588"/>
                    <a:pt x="375" y="576"/>
                  </a:cubicBezTo>
                  <a:cubicBezTo>
                    <a:pt x="375" y="571"/>
                    <a:pt x="371" y="561"/>
                    <a:pt x="375" y="553"/>
                  </a:cubicBezTo>
                  <a:cubicBezTo>
                    <a:pt x="354" y="562"/>
                    <a:pt x="335" y="601"/>
                    <a:pt x="309" y="599"/>
                  </a:cubicBezTo>
                  <a:cubicBezTo>
                    <a:pt x="327" y="580"/>
                    <a:pt x="349" y="565"/>
                    <a:pt x="364" y="541"/>
                  </a:cubicBezTo>
                  <a:cubicBezTo>
                    <a:pt x="356" y="542"/>
                    <a:pt x="352" y="538"/>
                    <a:pt x="344" y="540"/>
                  </a:cubicBezTo>
                  <a:cubicBezTo>
                    <a:pt x="344" y="546"/>
                    <a:pt x="335" y="543"/>
                    <a:pt x="330" y="546"/>
                  </a:cubicBezTo>
                  <a:cubicBezTo>
                    <a:pt x="321" y="553"/>
                    <a:pt x="312" y="574"/>
                    <a:pt x="302" y="586"/>
                  </a:cubicBezTo>
                  <a:cubicBezTo>
                    <a:pt x="295" y="595"/>
                    <a:pt x="284" y="597"/>
                    <a:pt x="287" y="611"/>
                  </a:cubicBezTo>
                  <a:cubicBezTo>
                    <a:pt x="299" y="608"/>
                    <a:pt x="299" y="615"/>
                    <a:pt x="309" y="613"/>
                  </a:cubicBezTo>
                  <a:cubicBezTo>
                    <a:pt x="313" y="621"/>
                    <a:pt x="308" y="624"/>
                    <a:pt x="314" y="629"/>
                  </a:cubicBezTo>
                  <a:cubicBezTo>
                    <a:pt x="342" y="619"/>
                    <a:pt x="378" y="609"/>
                    <a:pt x="402" y="599"/>
                  </a:cubicBezTo>
                  <a:cubicBezTo>
                    <a:pt x="402" y="593"/>
                    <a:pt x="403" y="588"/>
                    <a:pt x="403" y="586"/>
                  </a:cubicBezTo>
                  <a:close/>
                  <a:moveTo>
                    <a:pt x="407" y="717"/>
                  </a:moveTo>
                  <a:cubicBezTo>
                    <a:pt x="408" y="712"/>
                    <a:pt x="404" y="711"/>
                    <a:pt x="403" y="707"/>
                  </a:cubicBezTo>
                  <a:cubicBezTo>
                    <a:pt x="391" y="717"/>
                    <a:pt x="354" y="722"/>
                    <a:pt x="369" y="694"/>
                  </a:cubicBezTo>
                  <a:cubicBezTo>
                    <a:pt x="339" y="700"/>
                    <a:pt x="320" y="715"/>
                    <a:pt x="312" y="746"/>
                  </a:cubicBezTo>
                  <a:cubicBezTo>
                    <a:pt x="344" y="742"/>
                    <a:pt x="378" y="733"/>
                    <a:pt x="407" y="717"/>
                  </a:cubicBezTo>
                  <a:close/>
                  <a:moveTo>
                    <a:pt x="297" y="654"/>
                  </a:moveTo>
                  <a:cubicBezTo>
                    <a:pt x="314" y="662"/>
                    <a:pt x="327" y="674"/>
                    <a:pt x="344" y="683"/>
                  </a:cubicBezTo>
                  <a:cubicBezTo>
                    <a:pt x="363" y="662"/>
                    <a:pt x="379" y="639"/>
                    <a:pt x="397" y="616"/>
                  </a:cubicBezTo>
                  <a:cubicBezTo>
                    <a:pt x="360" y="625"/>
                    <a:pt x="323" y="634"/>
                    <a:pt x="297" y="654"/>
                  </a:cubicBezTo>
                  <a:close/>
                  <a:moveTo>
                    <a:pt x="231" y="322"/>
                  </a:moveTo>
                  <a:cubicBezTo>
                    <a:pt x="216" y="344"/>
                    <a:pt x="186" y="351"/>
                    <a:pt x="164" y="365"/>
                  </a:cubicBezTo>
                  <a:cubicBezTo>
                    <a:pt x="177" y="381"/>
                    <a:pt x="192" y="395"/>
                    <a:pt x="199" y="415"/>
                  </a:cubicBezTo>
                  <a:cubicBezTo>
                    <a:pt x="204" y="419"/>
                    <a:pt x="207" y="408"/>
                    <a:pt x="214" y="414"/>
                  </a:cubicBezTo>
                  <a:cubicBezTo>
                    <a:pt x="219" y="420"/>
                    <a:pt x="224" y="426"/>
                    <a:pt x="231" y="430"/>
                  </a:cubicBezTo>
                  <a:cubicBezTo>
                    <a:pt x="272" y="418"/>
                    <a:pt x="305" y="397"/>
                    <a:pt x="332" y="370"/>
                  </a:cubicBezTo>
                  <a:cubicBezTo>
                    <a:pt x="299" y="354"/>
                    <a:pt x="264" y="338"/>
                    <a:pt x="231" y="322"/>
                  </a:cubicBezTo>
                  <a:close/>
                  <a:moveTo>
                    <a:pt x="277" y="511"/>
                  </a:moveTo>
                  <a:cubicBezTo>
                    <a:pt x="266" y="500"/>
                    <a:pt x="275" y="462"/>
                    <a:pt x="252" y="467"/>
                  </a:cubicBezTo>
                  <a:cubicBezTo>
                    <a:pt x="245" y="486"/>
                    <a:pt x="228" y="496"/>
                    <a:pt x="214" y="508"/>
                  </a:cubicBezTo>
                  <a:cubicBezTo>
                    <a:pt x="219" y="486"/>
                    <a:pt x="235" y="476"/>
                    <a:pt x="251" y="465"/>
                  </a:cubicBezTo>
                  <a:cubicBezTo>
                    <a:pt x="236" y="462"/>
                    <a:pt x="233" y="463"/>
                    <a:pt x="224" y="460"/>
                  </a:cubicBezTo>
                  <a:cubicBezTo>
                    <a:pt x="200" y="480"/>
                    <a:pt x="184" y="510"/>
                    <a:pt x="159" y="530"/>
                  </a:cubicBezTo>
                  <a:cubicBezTo>
                    <a:pt x="162" y="539"/>
                    <a:pt x="163" y="541"/>
                    <a:pt x="163" y="548"/>
                  </a:cubicBezTo>
                  <a:cubicBezTo>
                    <a:pt x="180" y="549"/>
                    <a:pt x="190" y="525"/>
                    <a:pt x="206" y="525"/>
                  </a:cubicBezTo>
                  <a:cubicBezTo>
                    <a:pt x="202" y="540"/>
                    <a:pt x="186" y="543"/>
                    <a:pt x="181" y="556"/>
                  </a:cubicBezTo>
                  <a:cubicBezTo>
                    <a:pt x="186" y="556"/>
                    <a:pt x="188" y="558"/>
                    <a:pt x="189" y="561"/>
                  </a:cubicBezTo>
                  <a:cubicBezTo>
                    <a:pt x="233" y="553"/>
                    <a:pt x="271" y="540"/>
                    <a:pt x="309" y="526"/>
                  </a:cubicBezTo>
                  <a:cubicBezTo>
                    <a:pt x="311" y="521"/>
                    <a:pt x="312" y="514"/>
                    <a:pt x="315" y="510"/>
                  </a:cubicBezTo>
                  <a:cubicBezTo>
                    <a:pt x="303" y="510"/>
                    <a:pt x="291" y="512"/>
                    <a:pt x="277" y="511"/>
                  </a:cubicBezTo>
                  <a:close/>
                  <a:moveTo>
                    <a:pt x="216" y="570"/>
                  </a:moveTo>
                  <a:cubicBezTo>
                    <a:pt x="200" y="574"/>
                    <a:pt x="187" y="574"/>
                    <a:pt x="176" y="585"/>
                  </a:cubicBezTo>
                  <a:cubicBezTo>
                    <a:pt x="190" y="596"/>
                    <a:pt x="214" y="607"/>
                    <a:pt x="229" y="614"/>
                  </a:cubicBezTo>
                  <a:cubicBezTo>
                    <a:pt x="232" y="616"/>
                    <a:pt x="242" y="625"/>
                    <a:pt x="246" y="624"/>
                  </a:cubicBezTo>
                  <a:cubicBezTo>
                    <a:pt x="250" y="623"/>
                    <a:pt x="251" y="613"/>
                    <a:pt x="257" y="608"/>
                  </a:cubicBezTo>
                  <a:cubicBezTo>
                    <a:pt x="276" y="592"/>
                    <a:pt x="304" y="568"/>
                    <a:pt x="314" y="541"/>
                  </a:cubicBezTo>
                  <a:cubicBezTo>
                    <a:pt x="281" y="540"/>
                    <a:pt x="249" y="561"/>
                    <a:pt x="216" y="570"/>
                  </a:cubicBezTo>
                  <a:close/>
                  <a:moveTo>
                    <a:pt x="269" y="616"/>
                  </a:moveTo>
                  <a:cubicBezTo>
                    <a:pt x="260" y="633"/>
                    <a:pt x="235" y="643"/>
                    <a:pt x="234" y="663"/>
                  </a:cubicBezTo>
                  <a:cubicBezTo>
                    <a:pt x="254" y="654"/>
                    <a:pt x="284" y="647"/>
                    <a:pt x="294" y="626"/>
                  </a:cubicBezTo>
                  <a:cubicBezTo>
                    <a:pt x="284" y="625"/>
                    <a:pt x="275" y="625"/>
                    <a:pt x="269" y="616"/>
                  </a:cubicBezTo>
                  <a:close/>
                  <a:moveTo>
                    <a:pt x="134" y="468"/>
                  </a:moveTo>
                  <a:cubicBezTo>
                    <a:pt x="140" y="458"/>
                    <a:pt x="155" y="455"/>
                    <a:pt x="164" y="448"/>
                  </a:cubicBezTo>
                  <a:cubicBezTo>
                    <a:pt x="175" y="441"/>
                    <a:pt x="185" y="433"/>
                    <a:pt x="189" y="425"/>
                  </a:cubicBezTo>
                  <a:cubicBezTo>
                    <a:pt x="184" y="426"/>
                    <a:pt x="181" y="410"/>
                    <a:pt x="178" y="404"/>
                  </a:cubicBezTo>
                  <a:cubicBezTo>
                    <a:pt x="163" y="408"/>
                    <a:pt x="153" y="425"/>
                    <a:pt x="139" y="425"/>
                  </a:cubicBezTo>
                  <a:cubicBezTo>
                    <a:pt x="142" y="407"/>
                    <a:pt x="162" y="406"/>
                    <a:pt x="168" y="392"/>
                  </a:cubicBezTo>
                  <a:cubicBezTo>
                    <a:pt x="164" y="384"/>
                    <a:pt x="161" y="374"/>
                    <a:pt x="151" y="372"/>
                  </a:cubicBezTo>
                  <a:cubicBezTo>
                    <a:pt x="118" y="393"/>
                    <a:pt x="97" y="425"/>
                    <a:pt x="66" y="448"/>
                  </a:cubicBezTo>
                  <a:cubicBezTo>
                    <a:pt x="87" y="465"/>
                    <a:pt x="98" y="424"/>
                    <a:pt x="118" y="428"/>
                  </a:cubicBezTo>
                  <a:cubicBezTo>
                    <a:pt x="108" y="441"/>
                    <a:pt x="95" y="451"/>
                    <a:pt x="85" y="463"/>
                  </a:cubicBezTo>
                  <a:cubicBezTo>
                    <a:pt x="89" y="469"/>
                    <a:pt x="94" y="473"/>
                    <a:pt x="93" y="483"/>
                  </a:cubicBezTo>
                  <a:cubicBezTo>
                    <a:pt x="102" y="484"/>
                    <a:pt x="109" y="482"/>
                    <a:pt x="113" y="477"/>
                  </a:cubicBezTo>
                  <a:cubicBezTo>
                    <a:pt x="128" y="478"/>
                    <a:pt x="144" y="469"/>
                    <a:pt x="158" y="467"/>
                  </a:cubicBezTo>
                  <a:cubicBezTo>
                    <a:pt x="179" y="463"/>
                    <a:pt x="198" y="466"/>
                    <a:pt x="211" y="458"/>
                  </a:cubicBezTo>
                  <a:cubicBezTo>
                    <a:pt x="211" y="454"/>
                    <a:pt x="204" y="457"/>
                    <a:pt x="204" y="448"/>
                  </a:cubicBezTo>
                  <a:cubicBezTo>
                    <a:pt x="208" y="443"/>
                    <a:pt x="213" y="439"/>
                    <a:pt x="209" y="430"/>
                  </a:cubicBezTo>
                  <a:cubicBezTo>
                    <a:pt x="181" y="439"/>
                    <a:pt x="167" y="470"/>
                    <a:pt x="134" y="468"/>
                  </a:cubicBezTo>
                  <a:close/>
                  <a:moveTo>
                    <a:pt x="128" y="488"/>
                  </a:moveTo>
                  <a:cubicBezTo>
                    <a:pt x="113" y="501"/>
                    <a:pt x="98" y="514"/>
                    <a:pt x="91" y="536"/>
                  </a:cubicBezTo>
                  <a:cubicBezTo>
                    <a:pt x="100" y="543"/>
                    <a:pt x="110" y="550"/>
                    <a:pt x="120" y="556"/>
                  </a:cubicBezTo>
                  <a:cubicBezTo>
                    <a:pt x="139" y="526"/>
                    <a:pt x="173" y="510"/>
                    <a:pt x="191" y="478"/>
                  </a:cubicBezTo>
                  <a:cubicBezTo>
                    <a:pt x="169" y="483"/>
                    <a:pt x="150" y="489"/>
                    <a:pt x="128" y="488"/>
                  </a:cubicBezTo>
                  <a:close/>
                  <a:moveTo>
                    <a:pt x="149" y="546"/>
                  </a:moveTo>
                  <a:cubicBezTo>
                    <a:pt x="128" y="553"/>
                    <a:pt x="119" y="572"/>
                    <a:pt x="106" y="588"/>
                  </a:cubicBezTo>
                  <a:cubicBezTo>
                    <a:pt x="124" y="591"/>
                    <a:pt x="166" y="571"/>
                    <a:pt x="164" y="566"/>
                  </a:cubicBezTo>
                  <a:cubicBezTo>
                    <a:pt x="165" y="567"/>
                    <a:pt x="164" y="567"/>
                    <a:pt x="164" y="568"/>
                  </a:cubicBezTo>
                  <a:cubicBezTo>
                    <a:pt x="160" y="559"/>
                    <a:pt x="149" y="555"/>
                    <a:pt x="149" y="546"/>
                  </a:cubicBezTo>
                  <a:close/>
                  <a:moveTo>
                    <a:pt x="78" y="482"/>
                  </a:moveTo>
                  <a:cubicBezTo>
                    <a:pt x="77" y="465"/>
                    <a:pt x="65" y="462"/>
                    <a:pt x="51" y="462"/>
                  </a:cubicBezTo>
                  <a:cubicBezTo>
                    <a:pt x="45" y="475"/>
                    <a:pt x="25" y="485"/>
                    <a:pt x="27" y="502"/>
                  </a:cubicBezTo>
                  <a:cubicBezTo>
                    <a:pt x="44" y="496"/>
                    <a:pt x="65" y="493"/>
                    <a:pt x="78" y="4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787378" y="3383901"/>
            <a:ext cx="481592" cy="1014880"/>
            <a:chOff x="4529138" y="1957388"/>
            <a:chExt cx="561975" cy="1184275"/>
          </a:xfrm>
        </p:grpSpPr>
        <p:sp>
          <p:nvSpPr>
            <p:cNvPr id="58" name="Freeform 127"/>
            <p:cNvSpPr/>
            <p:nvPr/>
          </p:nvSpPr>
          <p:spPr bwMode="auto">
            <a:xfrm>
              <a:off x="4832350" y="3030538"/>
              <a:ext cx="41275" cy="88900"/>
            </a:xfrm>
            <a:custGeom>
              <a:avLst/>
              <a:gdLst>
                <a:gd name="T0" fmla="*/ 64 w 64"/>
                <a:gd name="T1" fmla="*/ 99 h 137"/>
                <a:gd name="T2" fmla="*/ 60 w 64"/>
                <a:gd name="T3" fmla="*/ 118 h 137"/>
                <a:gd name="T4" fmla="*/ 8 w 64"/>
                <a:gd name="T5" fmla="*/ 51 h 137"/>
                <a:gd name="T6" fmla="*/ 41 w 64"/>
                <a:gd name="T7" fmla="*/ 103 h 137"/>
                <a:gd name="T8" fmla="*/ 18 w 64"/>
                <a:gd name="T9" fmla="*/ 2 h 137"/>
                <a:gd name="T10" fmla="*/ 27 w 64"/>
                <a:gd name="T11" fmla="*/ 6 h 137"/>
                <a:gd name="T12" fmla="*/ 64 w 64"/>
                <a:gd name="T13" fmla="*/ 9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37">
                  <a:moveTo>
                    <a:pt x="64" y="99"/>
                  </a:moveTo>
                  <a:cubicBezTo>
                    <a:pt x="60" y="104"/>
                    <a:pt x="60" y="111"/>
                    <a:pt x="60" y="118"/>
                  </a:cubicBezTo>
                  <a:cubicBezTo>
                    <a:pt x="30" y="137"/>
                    <a:pt x="2" y="80"/>
                    <a:pt x="8" y="51"/>
                  </a:cubicBezTo>
                  <a:cubicBezTo>
                    <a:pt x="21" y="66"/>
                    <a:pt x="21" y="95"/>
                    <a:pt x="41" y="103"/>
                  </a:cubicBezTo>
                  <a:cubicBezTo>
                    <a:pt x="45" y="68"/>
                    <a:pt x="0" y="34"/>
                    <a:pt x="18" y="2"/>
                  </a:cubicBezTo>
                  <a:cubicBezTo>
                    <a:pt x="23" y="0"/>
                    <a:pt x="25" y="12"/>
                    <a:pt x="27" y="6"/>
                  </a:cubicBezTo>
                  <a:cubicBezTo>
                    <a:pt x="30" y="34"/>
                    <a:pt x="43" y="74"/>
                    <a:pt x="64" y="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28"/>
            <p:cNvSpPr/>
            <p:nvPr/>
          </p:nvSpPr>
          <p:spPr bwMode="auto">
            <a:xfrm>
              <a:off x="4722813" y="2359025"/>
              <a:ext cx="80963" cy="214313"/>
            </a:xfrm>
            <a:custGeom>
              <a:avLst/>
              <a:gdLst>
                <a:gd name="T0" fmla="*/ 118 w 127"/>
                <a:gd name="T1" fmla="*/ 331 h 331"/>
                <a:gd name="T2" fmla="*/ 83 w 127"/>
                <a:gd name="T3" fmla="*/ 252 h 331"/>
                <a:gd name="T4" fmla="*/ 14 w 127"/>
                <a:gd name="T5" fmla="*/ 40 h 331"/>
                <a:gd name="T6" fmla="*/ 14 w 127"/>
                <a:gd name="T7" fmla="*/ 0 h 331"/>
                <a:gd name="T8" fmla="*/ 25 w 127"/>
                <a:gd name="T9" fmla="*/ 25 h 331"/>
                <a:gd name="T10" fmla="*/ 50 w 127"/>
                <a:gd name="T11" fmla="*/ 97 h 331"/>
                <a:gd name="T12" fmla="*/ 70 w 127"/>
                <a:gd name="T13" fmla="*/ 172 h 331"/>
                <a:gd name="T14" fmla="*/ 118 w 127"/>
                <a:gd name="T15" fmla="*/ 310 h 331"/>
                <a:gd name="T16" fmla="*/ 118 w 127"/>
                <a:gd name="T17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331">
                  <a:moveTo>
                    <a:pt x="118" y="331"/>
                  </a:moveTo>
                  <a:cubicBezTo>
                    <a:pt x="101" y="309"/>
                    <a:pt x="94" y="280"/>
                    <a:pt x="83" y="252"/>
                  </a:cubicBezTo>
                  <a:cubicBezTo>
                    <a:pt x="58" y="182"/>
                    <a:pt x="39" y="110"/>
                    <a:pt x="14" y="40"/>
                  </a:cubicBezTo>
                  <a:cubicBezTo>
                    <a:pt x="9" y="29"/>
                    <a:pt x="0" y="11"/>
                    <a:pt x="14" y="0"/>
                  </a:cubicBezTo>
                  <a:cubicBezTo>
                    <a:pt x="28" y="6"/>
                    <a:pt x="23" y="16"/>
                    <a:pt x="25" y="25"/>
                  </a:cubicBezTo>
                  <a:cubicBezTo>
                    <a:pt x="31" y="47"/>
                    <a:pt x="41" y="71"/>
                    <a:pt x="50" y="97"/>
                  </a:cubicBezTo>
                  <a:cubicBezTo>
                    <a:pt x="59" y="121"/>
                    <a:pt x="62" y="148"/>
                    <a:pt x="70" y="172"/>
                  </a:cubicBezTo>
                  <a:cubicBezTo>
                    <a:pt x="86" y="223"/>
                    <a:pt x="106" y="273"/>
                    <a:pt x="118" y="310"/>
                  </a:cubicBezTo>
                  <a:cubicBezTo>
                    <a:pt x="119" y="312"/>
                    <a:pt x="127" y="323"/>
                    <a:pt x="118" y="3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29"/>
            <p:cNvSpPr>
              <a:spLocks noEditPoints="1"/>
            </p:cNvSpPr>
            <p:nvPr/>
          </p:nvSpPr>
          <p:spPr bwMode="auto">
            <a:xfrm>
              <a:off x="4529138" y="1957388"/>
              <a:ext cx="561975" cy="1184275"/>
            </a:xfrm>
            <a:custGeom>
              <a:avLst/>
              <a:gdLst>
                <a:gd name="T0" fmla="*/ 91 w 871"/>
                <a:gd name="T1" fmla="*/ 540 h 1831"/>
                <a:gd name="T2" fmla="*/ 0 w 871"/>
                <a:gd name="T3" fmla="*/ 248 h 1831"/>
                <a:gd name="T4" fmla="*/ 356 w 871"/>
                <a:gd name="T5" fmla="*/ 355 h 1831"/>
                <a:gd name="T6" fmla="*/ 234 w 871"/>
                <a:gd name="T7" fmla="*/ 271 h 1831"/>
                <a:gd name="T8" fmla="*/ 525 w 871"/>
                <a:gd name="T9" fmla="*/ 657 h 1831"/>
                <a:gd name="T10" fmla="*/ 648 w 871"/>
                <a:gd name="T11" fmla="*/ 1175 h 1831"/>
                <a:gd name="T12" fmla="*/ 871 w 871"/>
                <a:gd name="T13" fmla="*/ 1592 h 1831"/>
                <a:gd name="T14" fmla="*/ 743 w 871"/>
                <a:gd name="T15" fmla="*/ 1776 h 1831"/>
                <a:gd name="T16" fmla="*/ 467 w 871"/>
                <a:gd name="T17" fmla="*/ 1795 h 1831"/>
                <a:gd name="T18" fmla="*/ 360 w 871"/>
                <a:gd name="T19" fmla="*/ 1493 h 1831"/>
                <a:gd name="T20" fmla="*/ 304 w 871"/>
                <a:gd name="T21" fmla="*/ 1371 h 1831"/>
                <a:gd name="T22" fmla="*/ 271 w 871"/>
                <a:gd name="T23" fmla="*/ 1222 h 1831"/>
                <a:gd name="T24" fmla="*/ 159 w 871"/>
                <a:gd name="T25" fmla="*/ 883 h 1831"/>
                <a:gd name="T26" fmla="*/ 126 w 871"/>
                <a:gd name="T27" fmla="*/ 750 h 1831"/>
                <a:gd name="T28" fmla="*/ 314 w 871"/>
                <a:gd name="T29" fmla="*/ 1307 h 1831"/>
                <a:gd name="T30" fmla="*/ 379 w 871"/>
                <a:gd name="T31" fmla="*/ 1412 h 1831"/>
                <a:gd name="T32" fmla="*/ 412 w 871"/>
                <a:gd name="T33" fmla="*/ 1607 h 1831"/>
                <a:gd name="T34" fmla="*/ 757 w 871"/>
                <a:gd name="T35" fmla="*/ 1760 h 1831"/>
                <a:gd name="T36" fmla="*/ 732 w 871"/>
                <a:gd name="T37" fmla="*/ 1431 h 1831"/>
                <a:gd name="T38" fmla="*/ 594 w 871"/>
                <a:gd name="T39" fmla="*/ 1077 h 1831"/>
                <a:gd name="T40" fmla="*/ 370 w 871"/>
                <a:gd name="T41" fmla="*/ 422 h 1831"/>
                <a:gd name="T42" fmla="*/ 201 w 871"/>
                <a:gd name="T43" fmla="*/ 434 h 1831"/>
                <a:gd name="T44" fmla="*/ 172 w 871"/>
                <a:gd name="T45" fmla="*/ 730 h 1831"/>
                <a:gd name="T46" fmla="*/ 199 w 871"/>
                <a:gd name="T47" fmla="*/ 825 h 1831"/>
                <a:gd name="T48" fmla="*/ 550 w 871"/>
                <a:gd name="T49" fmla="*/ 1646 h 1831"/>
                <a:gd name="T50" fmla="*/ 569 w 871"/>
                <a:gd name="T51" fmla="*/ 1656 h 1831"/>
                <a:gd name="T52" fmla="*/ 569 w 871"/>
                <a:gd name="T53" fmla="*/ 1717 h 1831"/>
                <a:gd name="T54" fmla="*/ 612 w 871"/>
                <a:gd name="T55" fmla="*/ 1772 h 1831"/>
                <a:gd name="T56" fmla="*/ 428 w 871"/>
                <a:gd name="T57" fmla="*/ 1630 h 1831"/>
                <a:gd name="T58" fmla="*/ 594 w 871"/>
                <a:gd name="T59" fmla="*/ 1776 h 1831"/>
                <a:gd name="T60" fmla="*/ 358 w 871"/>
                <a:gd name="T61" fmla="*/ 1460 h 1831"/>
                <a:gd name="T62" fmla="*/ 341 w 871"/>
                <a:gd name="T63" fmla="*/ 1392 h 1831"/>
                <a:gd name="T64" fmla="*/ 317 w 871"/>
                <a:gd name="T65" fmla="*/ 1328 h 1831"/>
                <a:gd name="T66" fmla="*/ 302 w 871"/>
                <a:gd name="T67" fmla="*/ 1253 h 1831"/>
                <a:gd name="T68" fmla="*/ 226 w 871"/>
                <a:gd name="T69" fmla="*/ 254 h 1831"/>
                <a:gd name="T70" fmla="*/ 254 w 871"/>
                <a:gd name="T71" fmla="*/ 368 h 1831"/>
                <a:gd name="T72" fmla="*/ 74 w 871"/>
                <a:gd name="T73" fmla="*/ 424 h 1831"/>
                <a:gd name="T74" fmla="*/ 118 w 871"/>
                <a:gd name="T75" fmla="*/ 422 h 1831"/>
                <a:gd name="T76" fmla="*/ 159 w 871"/>
                <a:gd name="T77" fmla="*/ 399 h 1831"/>
                <a:gd name="T78" fmla="*/ 199 w 871"/>
                <a:gd name="T79" fmla="*/ 399 h 1831"/>
                <a:gd name="T80" fmla="*/ 77 w 871"/>
                <a:gd name="T81" fmla="*/ 194 h 1831"/>
                <a:gd name="T82" fmla="*/ 46 w 871"/>
                <a:gd name="T83" fmla="*/ 326 h 1831"/>
                <a:gd name="T84" fmla="*/ 101 w 871"/>
                <a:gd name="T85" fmla="*/ 223 h 1831"/>
                <a:gd name="T86" fmla="*/ 124 w 871"/>
                <a:gd name="T87" fmla="*/ 219 h 1831"/>
                <a:gd name="T88" fmla="*/ 135 w 871"/>
                <a:gd name="T89" fmla="*/ 277 h 1831"/>
                <a:gd name="T90" fmla="*/ 182 w 871"/>
                <a:gd name="T91" fmla="*/ 211 h 1831"/>
                <a:gd name="T92" fmla="*/ 215 w 871"/>
                <a:gd name="T93" fmla="*/ 258 h 1831"/>
                <a:gd name="T94" fmla="*/ 184 w 871"/>
                <a:gd name="T95" fmla="*/ 897 h 1831"/>
                <a:gd name="T96" fmla="*/ 168 w 871"/>
                <a:gd name="T97" fmla="*/ 841 h 1831"/>
                <a:gd name="T98" fmla="*/ 143 w 871"/>
                <a:gd name="T99" fmla="*/ 721 h 1831"/>
                <a:gd name="T100" fmla="*/ 143 w 871"/>
                <a:gd name="T101" fmla="*/ 721 h 1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1" h="1831">
                  <a:moveTo>
                    <a:pt x="126" y="750"/>
                  </a:moveTo>
                  <a:cubicBezTo>
                    <a:pt x="120" y="728"/>
                    <a:pt x="114" y="709"/>
                    <a:pt x="97" y="703"/>
                  </a:cubicBezTo>
                  <a:cubicBezTo>
                    <a:pt x="91" y="662"/>
                    <a:pt x="77" y="622"/>
                    <a:pt x="64" y="581"/>
                  </a:cubicBezTo>
                  <a:cubicBezTo>
                    <a:pt x="71" y="568"/>
                    <a:pt x="90" y="556"/>
                    <a:pt x="91" y="540"/>
                  </a:cubicBezTo>
                  <a:cubicBezTo>
                    <a:pt x="92" y="531"/>
                    <a:pt x="86" y="513"/>
                    <a:pt x="83" y="502"/>
                  </a:cubicBezTo>
                  <a:cubicBezTo>
                    <a:pt x="77" y="472"/>
                    <a:pt x="64" y="435"/>
                    <a:pt x="52" y="397"/>
                  </a:cubicBezTo>
                  <a:cubicBezTo>
                    <a:pt x="45" y="374"/>
                    <a:pt x="36" y="348"/>
                    <a:pt x="27" y="326"/>
                  </a:cubicBezTo>
                  <a:cubicBezTo>
                    <a:pt x="15" y="295"/>
                    <a:pt x="0" y="271"/>
                    <a:pt x="0" y="248"/>
                  </a:cubicBezTo>
                  <a:cubicBezTo>
                    <a:pt x="75" y="177"/>
                    <a:pt x="147" y="103"/>
                    <a:pt x="211" y="22"/>
                  </a:cubicBezTo>
                  <a:cubicBezTo>
                    <a:pt x="215" y="13"/>
                    <a:pt x="214" y="4"/>
                    <a:pt x="226" y="0"/>
                  </a:cubicBezTo>
                  <a:cubicBezTo>
                    <a:pt x="235" y="4"/>
                    <a:pt x="239" y="12"/>
                    <a:pt x="238" y="26"/>
                  </a:cubicBezTo>
                  <a:cubicBezTo>
                    <a:pt x="277" y="135"/>
                    <a:pt x="320" y="245"/>
                    <a:pt x="356" y="355"/>
                  </a:cubicBezTo>
                  <a:cubicBezTo>
                    <a:pt x="360" y="366"/>
                    <a:pt x="371" y="377"/>
                    <a:pt x="360" y="390"/>
                  </a:cubicBezTo>
                  <a:cubicBezTo>
                    <a:pt x="337" y="382"/>
                    <a:pt x="345" y="344"/>
                    <a:pt x="329" y="330"/>
                  </a:cubicBezTo>
                  <a:cubicBezTo>
                    <a:pt x="324" y="293"/>
                    <a:pt x="303" y="262"/>
                    <a:pt x="294" y="223"/>
                  </a:cubicBezTo>
                  <a:cubicBezTo>
                    <a:pt x="277" y="234"/>
                    <a:pt x="257" y="259"/>
                    <a:pt x="234" y="271"/>
                  </a:cubicBezTo>
                  <a:cubicBezTo>
                    <a:pt x="244" y="304"/>
                    <a:pt x="257" y="332"/>
                    <a:pt x="271" y="368"/>
                  </a:cubicBezTo>
                  <a:cubicBezTo>
                    <a:pt x="307" y="372"/>
                    <a:pt x="352" y="384"/>
                    <a:pt x="372" y="401"/>
                  </a:cubicBezTo>
                  <a:cubicBezTo>
                    <a:pt x="421" y="449"/>
                    <a:pt x="418" y="536"/>
                    <a:pt x="453" y="595"/>
                  </a:cubicBezTo>
                  <a:cubicBezTo>
                    <a:pt x="469" y="621"/>
                    <a:pt x="506" y="631"/>
                    <a:pt x="525" y="657"/>
                  </a:cubicBezTo>
                  <a:cubicBezTo>
                    <a:pt x="533" y="668"/>
                    <a:pt x="543" y="695"/>
                    <a:pt x="544" y="709"/>
                  </a:cubicBezTo>
                  <a:cubicBezTo>
                    <a:pt x="547" y="740"/>
                    <a:pt x="526" y="765"/>
                    <a:pt x="530" y="802"/>
                  </a:cubicBezTo>
                  <a:cubicBezTo>
                    <a:pt x="535" y="843"/>
                    <a:pt x="549" y="888"/>
                    <a:pt x="561" y="930"/>
                  </a:cubicBezTo>
                  <a:cubicBezTo>
                    <a:pt x="587" y="1014"/>
                    <a:pt x="618" y="1093"/>
                    <a:pt x="648" y="1175"/>
                  </a:cubicBezTo>
                  <a:cubicBezTo>
                    <a:pt x="674" y="1246"/>
                    <a:pt x="691" y="1320"/>
                    <a:pt x="722" y="1383"/>
                  </a:cubicBezTo>
                  <a:cubicBezTo>
                    <a:pt x="721" y="1390"/>
                    <a:pt x="724" y="1392"/>
                    <a:pt x="724" y="1398"/>
                  </a:cubicBezTo>
                  <a:cubicBezTo>
                    <a:pt x="745" y="1426"/>
                    <a:pt x="777" y="1454"/>
                    <a:pt x="805" y="1481"/>
                  </a:cubicBezTo>
                  <a:cubicBezTo>
                    <a:pt x="832" y="1507"/>
                    <a:pt x="870" y="1540"/>
                    <a:pt x="871" y="1592"/>
                  </a:cubicBezTo>
                  <a:cubicBezTo>
                    <a:pt x="871" y="1612"/>
                    <a:pt x="861" y="1648"/>
                    <a:pt x="856" y="1671"/>
                  </a:cubicBezTo>
                  <a:cubicBezTo>
                    <a:pt x="848" y="1703"/>
                    <a:pt x="834" y="1729"/>
                    <a:pt x="819" y="1754"/>
                  </a:cubicBezTo>
                  <a:cubicBezTo>
                    <a:pt x="804" y="1777"/>
                    <a:pt x="778" y="1794"/>
                    <a:pt x="745" y="1783"/>
                  </a:cubicBezTo>
                  <a:cubicBezTo>
                    <a:pt x="737" y="1784"/>
                    <a:pt x="744" y="1779"/>
                    <a:pt x="743" y="1776"/>
                  </a:cubicBezTo>
                  <a:cubicBezTo>
                    <a:pt x="719" y="1775"/>
                    <a:pt x="716" y="1754"/>
                    <a:pt x="703" y="1743"/>
                  </a:cubicBezTo>
                  <a:cubicBezTo>
                    <a:pt x="686" y="1755"/>
                    <a:pt x="673" y="1772"/>
                    <a:pt x="645" y="1774"/>
                  </a:cubicBezTo>
                  <a:cubicBezTo>
                    <a:pt x="640" y="1779"/>
                    <a:pt x="633" y="1782"/>
                    <a:pt x="629" y="1787"/>
                  </a:cubicBezTo>
                  <a:cubicBezTo>
                    <a:pt x="581" y="1793"/>
                    <a:pt x="512" y="1831"/>
                    <a:pt x="467" y="1795"/>
                  </a:cubicBezTo>
                  <a:cubicBezTo>
                    <a:pt x="438" y="1746"/>
                    <a:pt x="427" y="1683"/>
                    <a:pt x="408" y="1626"/>
                  </a:cubicBezTo>
                  <a:cubicBezTo>
                    <a:pt x="380" y="1613"/>
                    <a:pt x="376" y="1569"/>
                    <a:pt x="360" y="1535"/>
                  </a:cubicBezTo>
                  <a:cubicBezTo>
                    <a:pt x="353" y="1521"/>
                    <a:pt x="340" y="1515"/>
                    <a:pt x="346" y="1501"/>
                  </a:cubicBezTo>
                  <a:cubicBezTo>
                    <a:pt x="349" y="1497"/>
                    <a:pt x="350" y="1493"/>
                    <a:pt x="360" y="1493"/>
                  </a:cubicBezTo>
                  <a:cubicBezTo>
                    <a:pt x="351" y="1483"/>
                    <a:pt x="348" y="1467"/>
                    <a:pt x="343" y="1454"/>
                  </a:cubicBezTo>
                  <a:cubicBezTo>
                    <a:pt x="327" y="1460"/>
                    <a:pt x="316" y="1431"/>
                    <a:pt x="339" y="1421"/>
                  </a:cubicBezTo>
                  <a:cubicBezTo>
                    <a:pt x="335" y="1411"/>
                    <a:pt x="326" y="1397"/>
                    <a:pt x="329" y="1386"/>
                  </a:cubicBezTo>
                  <a:cubicBezTo>
                    <a:pt x="321" y="1381"/>
                    <a:pt x="307" y="1381"/>
                    <a:pt x="304" y="1371"/>
                  </a:cubicBezTo>
                  <a:cubicBezTo>
                    <a:pt x="303" y="1362"/>
                    <a:pt x="307" y="1358"/>
                    <a:pt x="312" y="1354"/>
                  </a:cubicBezTo>
                  <a:cubicBezTo>
                    <a:pt x="307" y="1339"/>
                    <a:pt x="305" y="1318"/>
                    <a:pt x="288" y="1321"/>
                  </a:cubicBezTo>
                  <a:cubicBezTo>
                    <a:pt x="283" y="1297"/>
                    <a:pt x="310" y="1250"/>
                    <a:pt x="267" y="1243"/>
                  </a:cubicBezTo>
                  <a:cubicBezTo>
                    <a:pt x="267" y="1231"/>
                    <a:pt x="270" y="1229"/>
                    <a:pt x="271" y="1222"/>
                  </a:cubicBezTo>
                  <a:cubicBezTo>
                    <a:pt x="246" y="1144"/>
                    <a:pt x="214" y="1056"/>
                    <a:pt x="190" y="982"/>
                  </a:cubicBezTo>
                  <a:cubicBezTo>
                    <a:pt x="186" y="970"/>
                    <a:pt x="170" y="958"/>
                    <a:pt x="172" y="943"/>
                  </a:cubicBezTo>
                  <a:cubicBezTo>
                    <a:pt x="174" y="936"/>
                    <a:pt x="180" y="933"/>
                    <a:pt x="186" y="930"/>
                  </a:cubicBezTo>
                  <a:cubicBezTo>
                    <a:pt x="173" y="918"/>
                    <a:pt x="175" y="891"/>
                    <a:pt x="159" y="883"/>
                  </a:cubicBezTo>
                  <a:cubicBezTo>
                    <a:pt x="167" y="865"/>
                    <a:pt x="160" y="849"/>
                    <a:pt x="153" y="835"/>
                  </a:cubicBezTo>
                  <a:cubicBezTo>
                    <a:pt x="145" y="836"/>
                    <a:pt x="147" y="834"/>
                    <a:pt x="139" y="833"/>
                  </a:cubicBezTo>
                  <a:cubicBezTo>
                    <a:pt x="138" y="814"/>
                    <a:pt x="144" y="785"/>
                    <a:pt x="124" y="781"/>
                  </a:cubicBezTo>
                  <a:cubicBezTo>
                    <a:pt x="116" y="774"/>
                    <a:pt x="118" y="751"/>
                    <a:pt x="126" y="750"/>
                  </a:cubicBezTo>
                  <a:close/>
                  <a:moveTo>
                    <a:pt x="199" y="943"/>
                  </a:moveTo>
                  <a:cubicBezTo>
                    <a:pt x="216" y="1033"/>
                    <a:pt x="259" y="1129"/>
                    <a:pt x="286" y="1222"/>
                  </a:cubicBezTo>
                  <a:cubicBezTo>
                    <a:pt x="299" y="1230"/>
                    <a:pt x="311" y="1238"/>
                    <a:pt x="329" y="1239"/>
                  </a:cubicBezTo>
                  <a:cubicBezTo>
                    <a:pt x="343" y="1268"/>
                    <a:pt x="307" y="1281"/>
                    <a:pt x="314" y="1307"/>
                  </a:cubicBezTo>
                  <a:cubicBezTo>
                    <a:pt x="332" y="1309"/>
                    <a:pt x="345" y="1304"/>
                    <a:pt x="354" y="1315"/>
                  </a:cubicBezTo>
                  <a:cubicBezTo>
                    <a:pt x="366" y="1345"/>
                    <a:pt x="333" y="1347"/>
                    <a:pt x="327" y="1365"/>
                  </a:cubicBezTo>
                  <a:cubicBezTo>
                    <a:pt x="347" y="1373"/>
                    <a:pt x="367" y="1384"/>
                    <a:pt x="379" y="1394"/>
                  </a:cubicBezTo>
                  <a:cubicBezTo>
                    <a:pt x="379" y="1400"/>
                    <a:pt x="379" y="1406"/>
                    <a:pt x="379" y="1412"/>
                  </a:cubicBezTo>
                  <a:cubicBezTo>
                    <a:pt x="368" y="1418"/>
                    <a:pt x="354" y="1422"/>
                    <a:pt x="350" y="1437"/>
                  </a:cubicBezTo>
                  <a:cubicBezTo>
                    <a:pt x="373" y="1458"/>
                    <a:pt x="413" y="1450"/>
                    <a:pt x="395" y="1491"/>
                  </a:cubicBezTo>
                  <a:cubicBezTo>
                    <a:pt x="387" y="1488"/>
                    <a:pt x="376" y="1494"/>
                    <a:pt x="374" y="1503"/>
                  </a:cubicBezTo>
                  <a:cubicBezTo>
                    <a:pt x="375" y="1531"/>
                    <a:pt x="383" y="1586"/>
                    <a:pt x="412" y="1607"/>
                  </a:cubicBezTo>
                  <a:cubicBezTo>
                    <a:pt x="433" y="1622"/>
                    <a:pt x="471" y="1617"/>
                    <a:pt x="490" y="1619"/>
                  </a:cubicBezTo>
                  <a:cubicBezTo>
                    <a:pt x="573" y="1628"/>
                    <a:pt x="652" y="1644"/>
                    <a:pt x="691" y="1690"/>
                  </a:cubicBezTo>
                  <a:cubicBezTo>
                    <a:pt x="703" y="1705"/>
                    <a:pt x="712" y="1725"/>
                    <a:pt x="722" y="1743"/>
                  </a:cubicBezTo>
                  <a:cubicBezTo>
                    <a:pt x="735" y="1747"/>
                    <a:pt x="737" y="1762"/>
                    <a:pt x="757" y="1760"/>
                  </a:cubicBezTo>
                  <a:cubicBezTo>
                    <a:pt x="759" y="1763"/>
                    <a:pt x="764" y="1767"/>
                    <a:pt x="770" y="1772"/>
                  </a:cubicBezTo>
                  <a:cubicBezTo>
                    <a:pt x="831" y="1738"/>
                    <a:pt x="840" y="1657"/>
                    <a:pt x="854" y="1582"/>
                  </a:cubicBezTo>
                  <a:cubicBezTo>
                    <a:pt x="848" y="1563"/>
                    <a:pt x="833" y="1542"/>
                    <a:pt x="823" y="1522"/>
                  </a:cubicBezTo>
                  <a:cubicBezTo>
                    <a:pt x="793" y="1491"/>
                    <a:pt x="757" y="1467"/>
                    <a:pt x="732" y="1431"/>
                  </a:cubicBezTo>
                  <a:cubicBezTo>
                    <a:pt x="719" y="1425"/>
                    <a:pt x="712" y="1415"/>
                    <a:pt x="705" y="1404"/>
                  </a:cubicBezTo>
                  <a:cubicBezTo>
                    <a:pt x="701" y="1387"/>
                    <a:pt x="690" y="1365"/>
                    <a:pt x="681" y="1348"/>
                  </a:cubicBezTo>
                  <a:cubicBezTo>
                    <a:pt x="683" y="1345"/>
                    <a:pt x="684" y="1343"/>
                    <a:pt x="683" y="1338"/>
                  </a:cubicBezTo>
                  <a:cubicBezTo>
                    <a:pt x="661" y="1260"/>
                    <a:pt x="630" y="1157"/>
                    <a:pt x="594" y="1077"/>
                  </a:cubicBezTo>
                  <a:cubicBezTo>
                    <a:pt x="566" y="995"/>
                    <a:pt x="532" y="897"/>
                    <a:pt x="513" y="802"/>
                  </a:cubicBezTo>
                  <a:cubicBezTo>
                    <a:pt x="506" y="764"/>
                    <a:pt x="526" y="746"/>
                    <a:pt x="527" y="719"/>
                  </a:cubicBezTo>
                  <a:cubicBezTo>
                    <a:pt x="529" y="655"/>
                    <a:pt x="469" y="646"/>
                    <a:pt x="437" y="606"/>
                  </a:cubicBezTo>
                  <a:cubicBezTo>
                    <a:pt x="408" y="547"/>
                    <a:pt x="404" y="475"/>
                    <a:pt x="370" y="422"/>
                  </a:cubicBezTo>
                  <a:cubicBezTo>
                    <a:pt x="340" y="400"/>
                    <a:pt x="271" y="375"/>
                    <a:pt x="230" y="393"/>
                  </a:cubicBezTo>
                  <a:cubicBezTo>
                    <a:pt x="231" y="403"/>
                    <a:pt x="230" y="413"/>
                    <a:pt x="223" y="415"/>
                  </a:cubicBezTo>
                  <a:cubicBezTo>
                    <a:pt x="214" y="418"/>
                    <a:pt x="223" y="404"/>
                    <a:pt x="215" y="407"/>
                  </a:cubicBezTo>
                  <a:cubicBezTo>
                    <a:pt x="207" y="416"/>
                    <a:pt x="207" y="423"/>
                    <a:pt x="201" y="434"/>
                  </a:cubicBezTo>
                  <a:cubicBezTo>
                    <a:pt x="193" y="433"/>
                    <a:pt x="190" y="445"/>
                    <a:pt x="184" y="440"/>
                  </a:cubicBezTo>
                  <a:cubicBezTo>
                    <a:pt x="145" y="486"/>
                    <a:pt x="119" y="545"/>
                    <a:pt x="85" y="587"/>
                  </a:cubicBezTo>
                  <a:cubicBezTo>
                    <a:pt x="93" y="620"/>
                    <a:pt x="103" y="669"/>
                    <a:pt x="122" y="691"/>
                  </a:cubicBezTo>
                  <a:cubicBezTo>
                    <a:pt x="144" y="698"/>
                    <a:pt x="164" y="704"/>
                    <a:pt x="172" y="730"/>
                  </a:cubicBezTo>
                  <a:cubicBezTo>
                    <a:pt x="168" y="746"/>
                    <a:pt x="142" y="752"/>
                    <a:pt x="149" y="767"/>
                  </a:cubicBezTo>
                  <a:cubicBezTo>
                    <a:pt x="164" y="768"/>
                    <a:pt x="178" y="770"/>
                    <a:pt x="182" y="786"/>
                  </a:cubicBezTo>
                  <a:cubicBezTo>
                    <a:pt x="179" y="801"/>
                    <a:pt x="164" y="805"/>
                    <a:pt x="161" y="819"/>
                  </a:cubicBezTo>
                  <a:cubicBezTo>
                    <a:pt x="172" y="823"/>
                    <a:pt x="183" y="826"/>
                    <a:pt x="199" y="825"/>
                  </a:cubicBezTo>
                  <a:cubicBezTo>
                    <a:pt x="225" y="842"/>
                    <a:pt x="195" y="862"/>
                    <a:pt x="188" y="877"/>
                  </a:cubicBezTo>
                  <a:cubicBezTo>
                    <a:pt x="209" y="883"/>
                    <a:pt x="229" y="890"/>
                    <a:pt x="232" y="914"/>
                  </a:cubicBezTo>
                  <a:cubicBezTo>
                    <a:pt x="221" y="924"/>
                    <a:pt x="208" y="931"/>
                    <a:pt x="199" y="943"/>
                  </a:cubicBezTo>
                  <a:close/>
                  <a:moveTo>
                    <a:pt x="550" y="1646"/>
                  </a:moveTo>
                  <a:cubicBezTo>
                    <a:pt x="549" y="1657"/>
                    <a:pt x="551" y="1664"/>
                    <a:pt x="552" y="1673"/>
                  </a:cubicBezTo>
                  <a:cubicBezTo>
                    <a:pt x="598" y="1693"/>
                    <a:pt x="640" y="1718"/>
                    <a:pt x="685" y="1739"/>
                  </a:cubicBezTo>
                  <a:cubicBezTo>
                    <a:pt x="687" y="1734"/>
                    <a:pt x="691" y="1733"/>
                    <a:pt x="695" y="1731"/>
                  </a:cubicBezTo>
                  <a:cubicBezTo>
                    <a:pt x="663" y="1696"/>
                    <a:pt x="601" y="1690"/>
                    <a:pt x="569" y="1656"/>
                  </a:cubicBezTo>
                  <a:cubicBezTo>
                    <a:pt x="604" y="1667"/>
                    <a:pt x="641" y="1688"/>
                    <a:pt x="672" y="1698"/>
                  </a:cubicBezTo>
                  <a:cubicBezTo>
                    <a:pt x="645" y="1667"/>
                    <a:pt x="598" y="1650"/>
                    <a:pt x="550" y="1646"/>
                  </a:cubicBezTo>
                  <a:close/>
                  <a:moveTo>
                    <a:pt x="556" y="1688"/>
                  </a:moveTo>
                  <a:cubicBezTo>
                    <a:pt x="561" y="1697"/>
                    <a:pt x="563" y="1709"/>
                    <a:pt x="569" y="1717"/>
                  </a:cubicBezTo>
                  <a:cubicBezTo>
                    <a:pt x="598" y="1714"/>
                    <a:pt x="638" y="1756"/>
                    <a:pt x="668" y="1747"/>
                  </a:cubicBezTo>
                  <a:cubicBezTo>
                    <a:pt x="634" y="1725"/>
                    <a:pt x="593" y="1700"/>
                    <a:pt x="556" y="1688"/>
                  </a:cubicBezTo>
                  <a:close/>
                  <a:moveTo>
                    <a:pt x="569" y="1719"/>
                  </a:moveTo>
                  <a:cubicBezTo>
                    <a:pt x="576" y="1744"/>
                    <a:pt x="600" y="1759"/>
                    <a:pt x="612" y="1772"/>
                  </a:cubicBezTo>
                  <a:cubicBezTo>
                    <a:pt x="621" y="1767"/>
                    <a:pt x="635" y="1768"/>
                    <a:pt x="637" y="1756"/>
                  </a:cubicBezTo>
                  <a:cubicBezTo>
                    <a:pt x="614" y="1745"/>
                    <a:pt x="589" y="1734"/>
                    <a:pt x="569" y="1719"/>
                  </a:cubicBezTo>
                  <a:close/>
                  <a:moveTo>
                    <a:pt x="532" y="1642"/>
                  </a:moveTo>
                  <a:cubicBezTo>
                    <a:pt x="497" y="1635"/>
                    <a:pt x="456" y="1640"/>
                    <a:pt x="428" y="1630"/>
                  </a:cubicBezTo>
                  <a:cubicBezTo>
                    <a:pt x="433" y="1659"/>
                    <a:pt x="445" y="1690"/>
                    <a:pt x="455" y="1721"/>
                  </a:cubicBezTo>
                  <a:cubicBezTo>
                    <a:pt x="461" y="1740"/>
                    <a:pt x="467" y="1773"/>
                    <a:pt x="484" y="1785"/>
                  </a:cubicBezTo>
                  <a:cubicBezTo>
                    <a:pt x="486" y="1787"/>
                    <a:pt x="497" y="1790"/>
                    <a:pt x="503" y="1793"/>
                  </a:cubicBezTo>
                  <a:cubicBezTo>
                    <a:pt x="525" y="1804"/>
                    <a:pt x="572" y="1784"/>
                    <a:pt x="594" y="1776"/>
                  </a:cubicBezTo>
                  <a:cubicBezTo>
                    <a:pt x="557" y="1748"/>
                    <a:pt x="543" y="1697"/>
                    <a:pt x="532" y="1642"/>
                  </a:cubicBezTo>
                  <a:close/>
                  <a:moveTo>
                    <a:pt x="358" y="1460"/>
                  </a:moveTo>
                  <a:cubicBezTo>
                    <a:pt x="361" y="1468"/>
                    <a:pt x="358" y="1482"/>
                    <a:pt x="364" y="1487"/>
                  </a:cubicBezTo>
                  <a:cubicBezTo>
                    <a:pt x="375" y="1480"/>
                    <a:pt x="373" y="1462"/>
                    <a:pt x="358" y="1460"/>
                  </a:cubicBezTo>
                  <a:close/>
                  <a:moveTo>
                    <a:pt x="341" y="1392"/>
                  </a:moveTo>
                  <a:cubicBezTo>
                    <a:pt x="347" y="1395"/>
                    <a:pt x="341" y="1410"/>
                    <a:pt x="348" y="1412"/>
                  </a:cubicBezTo>
                  <a:cubicBezTo>
                    <a:pt x="350" y="1407"/>
                    <a:pt x="356" y="1407"/>
                    <a:pt x="356" y="1402"/>
                  </a:cubicBezTo>
                  <a:cubicBezTo>
                    <a:pt x="351" y="1400"/>
                    <a:pt x="346" y="1388"/>
                    <a:pt x="341" y="1392"/>
                  </a:cubicBezTo>
                  <a:close/>
                  <a:moveTo>
                    <a:pt x="317" y="1328"/>
                  </a:moveTo>
                  <a:cubicBezTo>
                    <a:pt x="321" y="1328"/>
                    <a:pt x="317" y="1340"/>
                    <a:pt x="321" y="1344"/>
                  </a:cubicBezTo>
                  <a:cubicBezTo>
                    <a:pt x="324" y="1338"/>
                    <a:pt x="331" y="1336"/>
                    <a:pt x="333" y="1328"/>
                  </a:cubicBezTo>
                  <a:cubicBezTo>
                    <a:pt x="328" y="1329"/>
                    <a:pt x="321" y="1323"/>
                    <a:pt x="317" y="1328"/>
                  </a:cubicBezTo>
                  <a:close/>
                  <a:moveTo>
                    <a:pt x="302" y="1253"/>
                  </a:moveTo>
                  <a:cubicBezTo>
                    <a:pt x="304" y="1258"/>
                    <a:pt x="298" y="1271"/>
                    <a:pt x="306" y="1270"/>
                  </a:cubicBezTo>
                  <a:cubicBezTo>
                    <a:pt x="312" y="1269"/>
                    <a:pt x="310" y="1261"/>
                    <a:pt x="314" y="1257"/>
                  </a:cubicBezTo>
                  <a:cubicBezTo>
                    <a:pt x="312" y="1253"/>
                    <a:pt x="308" y="1252"/>
                    <a:pt x="302" y="1253"/>
                  </a:cubicBezTo>
                  <a:close/>
                  <a:moveTo>
                    <a:pt x="286" y="202"/>
                  </a:moveTo>
                  <a:cubicBezTo>
                    <a:pt x="263" y="151"/>
                    <a:pt x="246" y="94"/>
                    <a:pt x="228" y="37"/>
                  </a:cubicBezTo>
                  <a:cubicBezTo>
                    <a:pt x="209" y="50"/>
                    <a:pt x="193" y="78"/>
                    <a:pt x="174" y="97"/>
                  </a:cubicBezTo>
                  <a:cubicBezTo>
                    <a:pt x="186" y="149"/>
                    <a:pt x="212" y="200"/>
                    <a:pt x="226" y="254"/>
                  </a:cubicBezTo>
                  <a:cubicBezTo>
                    <a:pt x="249" y="246"/>
                    <a:pt x="269" y="220"/>
                    <a:pt x="286" y="202"/>
                  </a:cubicBezTo>
                  <a:close/>
                  <a:moveTo>
                    <a:pt x="244" y="339"/>
                  </a:moveTo>
                  <a:cubicBezTo>
                    <a:pt x="243" y="350"/>
                    <a:pt x="233" y="362"/>
                    <a:pt x="238" y="372"/>
                  </a:cubicBezTo>
                  <a:cubicBezTo>
                    <a:pt x="240" y="368"/>
                    <a:pt x="247" y="368"/>
                    <a:pt x="254" y="368"/>
                  </a:cubicBezTo>
                  <a:cubicBezTo>
                    <a:pt x="250" y="359"/>
                    <a:pt x="249" y="347"/>
                    <a:pt x="244" y="339"/>
                  </a:cubicBezTo>
                  <a:close/>
                  <a:moveTo>
                    <a:pt x="225" y="374"/>
                  </a:moveTo>
                  <a:cubicBezTo>
                    <a:pt x="230" y="343"/>
                    <a:pt x="235" y="306"/>
                    <a:pt x="221" y="281"/>
                  </a:cubicBezTo>
                  <a:cubicBezTo>
                    <a:pt x="167" y="316"/>
                    <a:pt x="120" y="375"/>
                    <a:pt x="74" y="424"/>
                  </a:cubicBezTo>
                  <a:cubicBezTo>
                    <a:pt x="76" y="432"/>
                    <a:pt x="80" y="438"/>
                    <a:pt x="83" y="446"/>
                  </a:cubicBezTo>
                  <a:cubicBezTo>
                    <a:pt x="85" y="442"/>
                    <a:pt x="84" y="432"/>
                    <a:pt x="91" y="428"/>
                  </a:cubicBezTo>
                  <a:cubicBezTo>
                    <a:pt x="96" y="460"/>
                    <a:pt x="88" y="489"/>
                    <a:pt x="103" y="508"/>
                  </a:cubicBezTo>
                  <a:cubicBezTo>
                    <a:pt x="105" y="477"/>
                    <a:pt x="109" y="440"/>
                    <a:pt x="118" y="422"/>
                  </a:cubicBezTo>
                  <a:cubicBezTo>
                    <a:pt x="119" y="445"/>
                    <a:pt x="116" y="469"/>
                    <a:pt x="114" y="496"/>
                  </a:cubicBezTo>
                  <a:cubicBezTo>
                    <a:pt x="138" y="478"/>
                    <a:pt x="125" y="424"/>
                    <a:pt x="145" y="403"/>
                  </a:cubicBezTo>
                  <a:cubicBezTo>
                    <a:pt x="145" y="426"/>
                    <a:pt x="139" y="452"/>
                    <a:pt x="139" y="473"/>
                  </a:cubicBezTo>
                  <a:cubicBezTo>
                    <a:pt x="150" y="454"/>
                    <a:pt x="156" y="424"/>
                    <a:pt x="159" y="399"/>
                  </a:cubicBezTo>
                  <a:cubicBezTo>
                    <a:pt x="160" y="386"/>
                    <a:pt x="158" y="366"/>
                    <a:pt x="168" y="362"/>
                  </a:cubicBezTo>
                  <a:cubicBezTo>
                    <a:pt x="167" y="395"/>
                    <a:pt x="163" y="415"/>
                    <a:pt x="165" y="442"/>
                  </a:cubicBezTo>
                  <a:cubicBezTo>
                    <a:pt x="193" y="420"/>
                    <a:pt x="184" y="369"/>
                    <a:pt x="194" y="341"/>
                  </a:cubicBezTo>
                  <a:cubicBezTo>
                    <a:pt x="202" y="354"/>
                    <a:pt x="193" y="390"/>
                    <a:pt x="199" y="399"/>
                  </a:cubicBezTo>
                  <a:cubicBezTo>
                    <a:pt x="207" y="390"/>
                    <a:pt x="211" y="378"/>
                    <a:pt x="225" y="374"/>
                  </a:cubicBezTo>
                  <a:close/>
                  <a:moveTo>
                    <a:pt x="215" y="258"/>
                  </a:moveTo>
                  <a:cubicBezTo>
                    <a:pt x="195" y="207"/>
                    <a:pt x="182" y="160"/>
                    <a:pt x="159" y="111"/>
                  </a:cubicBezTo>
                  <a:cubicBezTo>
                    <a:pt x="135" y="142"/>
                    <a:pt x="105" y="167"/>
                    <a:pt x="77" y="194"/>
                  </a:cubicBezTo>
                  <a:cubicBezTo>
                    <a:pt x="62" y="210"/>
                    <a:pt x="52" y="232"/>
                    <a:pt x="31" y="242"/>
                  </a:cubicBezTo>
                  <a:cubicBezTo>
                    <a:pt x="28" y="259"/>
                    <a:pt x="17" y="270"/>
                    <a:pt x="31" y="287"/>
                  </a:cubicBezTo>
                  <a:cubicBezTo>
                    <a:pt x="35" y="275"/>
                    <a:pt x="34" y="259"/>
                    <a:pt x="45" y="254"/>
                  </a:cubicBezTo>
                  <a:cubicBezTo>
                    <a:pt x="50" y="277"/>
                    <a:pt x="25" y="309"/>
                    <a:pt x="46" y="326"/>
                  </a:cubicBezTo>
                  <a:cubicBezTo>
                    <a:pt x="49" y="291"/>
                    <a:pt x="53" y="249"/>
                    <a:pt x="70" y="235"/>
                  </a:cubicBezTo>
                  <a:cubicBezTo>
                    <a:pt x="61" y="273"/>
                    <a:pt x="57" y="316"/>
                    <a:pt x="54" y="360"/>
                  </a:cubicBezTo>
                  <a:cubicBezTo>
                    <a:pt x="62" y="365"/>
                    <a:pt x="60" y="389"/>
                    <a:pt x="68" y="388"/>
                  </a:cubicBezTo>
                  <a:cubicBezTo>
                    <a:pt x="69" y="331"/>
                    <a:pt x="84" y="271"/>
                    <a:pt x="101" y="223"/>
                  </a:cubicBezTo>
                  <a:cubicBezTo>
                    <a:pt x="99" y="280"/>
                    <a:pt x="72" y="337"/>
                    <a:pt x="81" y="395"/>
                  </a:cubicBezTo>
                  <a:cubicBezTo>
                    <a:pt x="83" y="388"/>
                    <a:pt x="87" y="382"/>
                    <a:pt x="93" y="378"/>
                  </a:cubicBezTo>
                  <a:cubicBezTo>
                    <a:pt x="100" y="334"/>
                    <a:pt x="107" y="287"/>
                    <a:pt x="112" y="250"/>
                  </a:cubicBezTo>
                  <a:cubicBezTo>
                    <a:pt x="114" y="239"/>
                    <a:pt x="114" y="222"/>
                    <a:pt x="124" y="219"/>
                  </a:cubicBezTo>
                  <a:cubicBezTo>
                    <a:pt x="123" y="269"/>
                    <a:pt x="112" y="309"/>
                    <a:pt x="108" y="357"/>
                  </a:cubicBezTo>
                  <a:cubicBezTo>
                    <a:pt x="117" y="355"/>
                    <a:pt x="116" y="343"/>
                    <a:pt x="126" y="343"/>
                  </a:cubicBezTo>
                  <a:cubicBezTo>
                    <a:pt x="125" y="339"/>
                    <a:pt x="123" y="336"/>
                    <a:pt x="124" y="330"/>
                  </a:cubicBezTo>
                  <a:cubicBezTo>
                    <a:pt x="133" y="317"/>
                    <a:pt x="132" y="297"/>
                    <a:pt x="135" y="277"/>
                  </a:cubicBezTo>
                  <a:cubicBezTo>
                    <a:pt x="140" y="253"/>
                    <a:pt x="147" y="230"/>
                    <a:pt x="151" y="202"/>
                  </a:cubicBezTo>
                  <a:cubicBezTo>
                    <a:pt x="152" y="192"/>
                    <a:pt x="152" y="175"/>
                    <a:pt x="163" y="171"/>
                  </a:cubicBezTo>
                  <a:cubicBezTo>
                    <a:pt x="166" y="215"/>
                    <a:pt x="143" y="267"/>
                    <a:pt x="141" y="324"/>
                  </a:cubicBezTo>
                  <a:cubicBezTo>
                    <a:pt x="169" y="311"/>
                    <a:pt x="157" y="239"/>
                    <a:pt x="182" y="211"/>
                  </a:cubicBezTo>
                  <a:cubicBezTo>
                    <a:pt x="179" y="240"/>
                    <a:pt x="170" y="269"/>
                    <a:pt x="170" y="295"/>
                  </a:cubicBezTo>
                  <a:cubicBezTo>
                    <a:pt x="196" y="290"/>
                    <a:pt x="186" y="251"/>
                    <a:pt x="199" y="235"/>
                  </a:cubicBezTo>
                  <a:cubicBezTo>
                    <a:pt x="203" y="245"/>
                    <a:pt x="204" y="256"/>
                    <a:pt x="201" y="268"/>
                  </a:cubicBezTo>
                  <a:cubicBezTo>
                    <a:pt x="205" y="270"/>
                    <a:pt x="213" y="264"/>
                    <a:pt x="215" y="258"/>
                  </a:cubicBezTo>
                  <a:close/>
                  <a:moveTo>
                    <a:pt x="184" y="897"/>
                  </a:moveTo>
                  <a:cubicBezTo>
                    <a:pt x="192" y="904"/>
                    <a:pt x="185" y="916"/>
                    <a:pt x="194" y="924"/>
                  </a:cubicBezTo>
                  <a:cubicBezTo>
                    <a:pt x="199" y="918"/>
                    <a:pt x="203" y="914"/>
                    <a:pt x="203" y="906"/>
                  </a:cubicBezTo>
                  <a:cubicBezTo>
                    <a:pt x="194" y="907"/>
                    <a:pt x="191" y="892"/>
                    <a:pt x="184" y="897"/>
                  </a:cubicBezTo>
                  <a:close/>
                  <a:moveTo>
                    <a:pt x="168" y="841"/>
                  </a:moveTo>
                  <a:cubicBezTo>
                    <a:pt x="172" y="843"/>
                    <a:pt x="168" y="856"/>
                    <a:pt x="172" y="862"/>
                  </a:cubicBezTo>
                  <a:cubicBezTo>
                    <a:pt x="176" y="855"/>
                    <a:pt x="184" y="853"/>
                    <a:pt x="182" y="841"/>
                  </a:cubicBezTo>
                  <a:cubicBezTo>
                    <a:pt x="176" y="843"/>
                    <a:pt x="169" y="837"/>
                    <a:pt x="168" y="841"/>
                  </a:cubicBezTo>
                  <a:close/>
                  <a:moveTo>
                    <a:pt x="155" y="786"/>
                  </a:moveTo>
                  <a:cubicBezTo>
                    <a:pt x="147" y="784"/>
                    <a:pt x="147" y="798"/>
                    <a:pt x="155" y="796"/>
                  </a:cubicBezTo>
                  <a:cubicBezTo>
                    <a:pt x="155" y="791"/>
                    <a:pt x="158" y="790"/>
                    <a:pt x="155" y="786"/>
                  </a:cubicBezTo>
                  <a:close/>
                  <a:moveTo>
                    <a:pt x="143" y="721"/>
                  </a:moveTo>
                  <a:cubicBezTo>
                    <a:pt x="139" y="724"/>
                    <a:pt x="134" y="712"/>
                    <a:pt x="126" y="713"/>
                  </a:cubicBezTo>
                  <a:cubicBezTo>
                    <a:pt x="127" y="723"/>
                    <a:pt x="131" y="730"/>
                    <a:pt x="134" y="738"/>
                  </a:cubicBezTo>
                  <a:cubicBezTo>
                    <a:pt x="140" y="736"/>
                    <a:pt x="143" y="732"/>
                    <a:pt x="147" y="728"/>
                  </a:cubicBezTo>
                  <a:cubicBezTo>
                    <a:pt x="142" y="730"/>
                    <a:pt x="148" y="719"/>
                    <a:pt x="143" y="7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30"/>
            <p:cNvSpPr/>
            <p:nvPr/>
          </p:nvSpPr>
          <p:spPr bwMode="auto">
            <a:xfrm>
              <a:off x="4619625" y="2259013"/>
              <a:ext cx="312738" cy="731838"/>
            </a:xfrm>
            <a:custGeom>
              <a:avLst/>
              <a:gdLst>
                <a:gd name="T0" fmla="*/ 476 w 486"/>
                <a:gd name="T1" fmla="*/ 1130 h 1132"/>
                <a:gd name="T2" fmla="*/ 325 w 486"/>
                <a:gd name="T3" fmla="*/ 1080 h 1132"/>
                <a:gd name="T4" fmla="*/ 278 w 486"/>
                <a:gd name="T5" fmla="*/ 941 h 1132"/>
                <a:gd name="T6" fmla="*/ 203 w 486"/>
                <a:gd name="T7" fmla="*/ 683 h 1132"/>
                <a:gd name="T8" fmla="*/ 143 w 486"/>
                <a:gd name="T9" fmla="*/ 519 h 1132"/>
                <a:gd name="T10" fmla="*/ 90 w 486"/>
                <a:gd name="T11" fmla="*/ 347 h 1132"/>
                <a:gd name="T12" fmla="*/ 69 w 486"/>
                <a:gd name="T13" fmla="*/ 288 h 1132"/>
                <a:gd name="T14" fmla="*/ 50 w 486"/>
                <a:gd name="T15" fmla="*/ 230 h 1132"/>
                <a:gd name="T16" fmla="*/ 32 w 486"/>
                <a:gd name="T17" fmla="*/ 174 h 1132"/>
                <a:gd name="T18" fmla="*/ 19 w 486"/>
                <a:gd name="T19" fmla="*/ 83 h 1132"/>
                <a:gd name="T20" fmla="*/ 63 w 486"/>
                <a:gd name="T21" fmla="*/ 27 h 1132"/>
                <a:gd name="T22" fmla="*/ 106 w 486"/>
                <a:gd name="T23" fmla="*/ 0 h 1132"/>
                <a:gd name="T24" fmla="*/ 141 w 486"/>
                <a:gd name="T25" fmla="*/ 58 h 1132"/>
                <a:gd name="T26" fmla="*/ 148 w 486"/>
                <a:gd name="T27" fmla="*/ 126 h 1132"/>
                <a:gd name="T28" fmla="*/ 110 w 486"/>
                <a:gd name="T29" fmla="*/ 25 h 1132"/>
                <a:gd name="T30" fmla="*/ 38 w 486"/>
                <a:gd name="T31" fmla="*/ 85 h 1132"/>
                <a:gd name="T32" fmla="*/ 61 w 486"/>
                <a:gd name="T33" fmla="*/ 217 h 1132"/>
                <a:gd name="T34" fmla="*/ 86 w 486"/>
                <a:gd name="T35" fmla="*/ 304 h 1132"/>
                <a:gd name="T36" fmla="*/ 106 w 486"/>
                <a:gd name="T37" fmla="*/ 345 h 1132"/>
                <a:gd name="T38" fmla="*/ 160 w 486"/>
                <a:gd name="T39" fmla="*/ 519 h 1132"/>
                <a:gd name="T40" fmla="*/ 297 w 486"/>
                <a:gd name="T41" fmla="*/ 960 h 1132"/>
                <a:gd name="T42" fmla="*/ 323 w 486"/>
                <a:gd name="T43" fmla="*/ 1045 h 1132"/>
                <a:gd name="T44" fmla="*/ 369 w 486"/>
                <a:gd name="T45" fmla="*/ 1080 h 1132"/>
                <a:gd name="T46" fmla="*/ 458 w 486"/>
                <a:gd name="T47" fmla="*/ 1113 h 1132"/>
                <a:gd name="T48" fmla="*/ 431 w 486"/>
                <a:gd name="T49" fmla="*/ 974 h 1132"/>
                <a:gd name="T50" fmla="*/ 344 w 486"/>
                <a:gd name="T51" fmla="*/ 707 h 1132"/>
                <a:gd name="T52" fmla="*/ 319 w 486"/>
                <a:gd name="T53" fmla="*/ 643 h 1132"/>
                <a:gd name="T54" fmla="*/ 305 w 486"/>
                <a:gd name="T55" fmla="*/ 573 h 1132"/>
                <a:gd name="T56" fmla="*/ 299 w 486"/>
                <a:gd name="T57" fmla="*/ 534 h 1132"/>
                <a:gd name="T58" fmla="*/ 336 w 486"/>
                <a:gd name="T59" fmla="*/ 648 h 1132"/>
                <a:gd name="T60" fmla="*/ 477 w 486"/>
                <a:gd name="T61" fmla="*/ 1109 h 1132"/>
                <a:gd name="T62" fmla="*/ 476 w 486"/>
                <a:gd name="T63" fmla="*/ 113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6" h="1132">
                  <a:moveTo>
                    <a:pt x="476" y="1130"/>
                  </a:moveTo>
                  <a:cubicBezTo>
                    <a:pt x="415" y="1132"/>
                    <a:pt x="370" y="1099"/>
                    <a:pt x="325" y="1080"/>
                  </a:cubicBezTo>
                  <a:cubicBezTo>
                    <a:pt x="309" y="1044"/>
                    <a:pt x="293" y="989"/>
                    <a:pt x="278" y="941"/>
                  </a:cubicBezTo>
                  <a:cubicBezTo>
                    <a:pt x="253" y="858"/>
                    <a:pt x="230" y="769"/>
                    <a:pt x="203" y="683"/>
                  </a:cubicBezTo>
                  <a:cubicBezTo>
                    <a:pt x="184" y="626"/>
                    <a:pt x="162" y="573"/>
                    <a:pt x="143" y="519"/>
                  </a:cubicBezTo>
                  <a:cubicBezTo>
                    <a:pt x="122" y="461"/>
                    <a:pt x="110" y="402"/>
                    <a:pt x="90" y="347"/>
                  </a:cubicBezTo>
                  <a:cubicBezTo>
                    <a:pt x="84" y="328"/>
                    <a:pt x="75" y="310"/>
                    <a:pt x="69" y="288"/>
                  </a:cubicBezTo>
                  <a:cubicBezTo>
                    <a:pt x="64" y="269"/>
                    <a:pt x="56" y="250"/>
                    <a:pt x="50" y="230"/>
                  </a:cubicBezTo>
                  <a:cubicBezTo>
                    <a:pt x="45" y="214"/>
                    <a:pt x="39" y="193"/>
                    <a:pt x="32" y="174"/>
                  </a:cubicBezTo>
                  <a:cubicBezTo>
                    <a:pt x="20" y="142"/>
                    <a:pt x="0" y="122"/>
                    <a:pt x="19" y="83"/>
                  </a:cubicBezTo>
                  <a:cubicBezTo>
                    <a:pt x="24" y="73"/>
                    <a:pt x="52" y="37"/>
                    <a:pt x="63" y="27"/>
                  </a:cubicBezTo>
                  <a:cubicBezTo>
                    <a:pt x="73" y="18"/>
                    <a:pt x="103" y="0"/>
                    <a:pt x="106" y="0"/>
                  </a:cubicBezTo>
                  <a:cubicBezTo>
                    <a:pt x="126" y="2"/>
                    <a:pt x="135" y="36"/>
                    <a:pt x="141" y="58"/>
                  </a:cubicBezTo>
                  <a:cubicBezTo>
                    <a:pt x="147" y="83"/>
                    <a:pt x="162" y="111"/>
                    <a:pt x="148" y="126"/>
                  </a:cubicBezTo>
                  <a:cubicBezTo>
                    <a:pt x="126" y="98"/>
                    <a:pt x="129" y="50"/>
                    <a:pt x="110" y="25"/>
                  </a:cubicBezTo>
                  <a:cubicBezTo>
                    <a:pt x="80" y="24"/>
                    <a:pt x="52" y="60"/>
                    <a:pt x="38" y="85"/>
                  </a:cubicBezTo>
                  <a:cubicBezTo>
                    <a:pt x="18" y="122"/>
                    <a:pt x="47" y="172"/>
                    <a:pt x="61" y="217"/>
                  </a:cubicBezTo>
                  <a:cubicBezTo>
                    <a:pt x="71" y="247"/>
                    <a:pt x="78" y="277"/>
                    <a:pt x="86" y="304"/>
                  </a:cubicBezTo>
                  <a:cubicBezTo>
                    <a:pt x="91" y="318"/>
                    <a:pt x="101" y="330"/>
                    <a:pt x="106" y="345"/>
                  </a:cubicBezTo>
                  <a:cubicBezTo>
                    <a:pt x="125" y="400"/>
                    <a:pt x="137" y="460"/>
                    <a:pt x="160" y="519"/>
                  </a:cubicBezTo>
                  <a:cubicBezTo>
                    <a:pt x="214" y="659"/>
                    <a:pt x="251" y="813"/>
                    <a:pt x="297" y="960"/>
                  </a:cubicBezTo>
                  <a:cubicBezTo>
                    <a:pt x="307" y="989"/>
                    <a:pt x="318" y="1016"/>
                    <a:pt x="323" y="1045"/>
                  </a:cubicBezTo>
                  <a:cubicBezTo>
                    <a:pt x="334" y="1061"/>
                    <a:pt x="351" y="1071"/>
                    <a:pt x="369" y="1080"/>
                  </a:cubicBezTo>
                  <a:cubicBezTo>
                    <a:pt x="395" y="1093"/>
                    <a:pt x="418" y="1113"/>
                    <a:pt x="458" y="1113"/>
                  </a:cubicBezTo>
                  <a:cubicBezTo>
                    <a:pt x="463" y="1065"/>
                    <a:pt x="442" y="1019"/>
                    <a:pt x="431" y="974"/>
                  </a:cubicBezTo>
                  <a:cubicBezTo>
                    <a:pt x="408" y="882"/>
                    <a:pt x="375" y="793"/>
                    <a:pt x="344" y="707"/>
                  </a:cubicBezTo>
                  <a:cubicBezTo>
                    <a:pt x="336" y="685"/>
                    <a:pt x="326" y="664"/>
                    <a:pt x="319" y="643"/>
                  </a:cubicBezTo>
                  <a:cubicBezTo>
                    <a:pt x="311" y="620"/>
                    <a:pt x="311" y="596"/>
                    <a:pt x="305" y="573"/>
                  </a:cubicBezTo>
                  <a:cubicBezTo>
                    <a:pt x="302" y="560"/>
                    <a:pt x="288" y="546"/>
                    <a:pt x="299" y="534"/>
                  </a:cubicBezTo>
                  <a:cubicBezTo>
                    <a:pt x="323" y="564"/>
                    <a:pt x="322" y="610"/>
                    <a:pt x="336" y="648"/>
                  </a:cubicBezTo>
                  <a:cubicBezTo>
                    <a:pt x="389" y="792"/>
                    <a:pt x="449" y="949"/>
                    <a:pt x="477" y="1109"/>
                  </a:cubicBezTo>
                  <a:cubicBezTo>
                    <a:pt x="486" y="1109"/>
                    <a:pt x="479" y="1125"/>
                    <a:pt x="476" y="1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705814" y="4609656"/>
            <a:ext cx="857904" cy="756544"/>
            <a:chOff x="7750175" y="5213350"/>
            <a:chExt cx="1303338" cy="1149350"/>
          </a:xfrm>
        </p:grpSpPr>
        <p:sp>
          <p:nvSpPr>
            <p:cNvPr id="69" name="Freeform 131"/>
            <p:cNvSpPr>
              <a:spLocks noEditPoints="1"/>
            </p:cNvSpPr>
            <p:nvPr/>
          </p:nvSpPr>
          <p:spPr bwMode="auto">
            <a:xfrm>
              <a:off x="8975725" y="5327650"/>
              <a:ext cx="49213" cy="46038"/>
            </a:xfrm>
            <a:custGeom>
              <a:avLst/>
              <a:gdLst>
                <a:gd name="T0" fmla="*/ 25 w 76"/>
                <a:gd name="T1" fmla="*/ 2 h 71"/>
                <a:gd name="T2" fmla="*/ 35 w 76"/>
                <a:gd name="T3" fmla="*/ 8 h 71"/>
                <a:gd name="T4" fmla="*/ 44 w 76"/>
                <a:gd name="T5" fmla="*/ 0 h 71"/>
                <a:gd name="T6" fmla="*/ 11 w 76"/>
                <a:gd name="T7" fmla="*/ 49 h 71"/>
                <a:gd name="T8" fmla="*/ 25 w 76"/>
                <a:gd name="T9" fmla="*/ 2 h 71"/>
                <a:gd name="T10" fmla="*/ 19 w 76"/>
                <a:gd name="T11" fmla="*/ 31 h 71"/>
                <a:gd name="T12" fmla="*/ 29 w 76"/>
                <a:gd name="T13" fmla="*/ 39 h 71"/>
                <a:gd name="T14" fmla="*/ 39 w 76"/>
                <a:gd name="T15" fmla="*/ 14 h 71"/>
                <a:gd name="T16" fmla="*/ 19 w 76"/>
                <a:gd name="T17" fmla="*/ 3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1">
                  <a:moveTo>
                    <a:pt x="25" y="2"/>
                  </a:moveTo>
                  <a:cubicBezTo>
                    <a:pt x="30" y="2"/>
                    <a:pt x="35" y="2"/>
                    <a:pt x="35" y="8"/>
                  </a:cubicBezTo>
                  <a:cubicBezTo>
                    <a:pt x="41" y="8"/>
                    <a:pt x="39" y="0"/>
                    <a:pt x="44" y="0"/>
                  </a:cubicBezTo>
                  <a:cubicBezTo>
                    <a:pt x="76" y="23"/>
                    <a:pt x="31" y="71"/>
                    <a:pt x="11" y="49"/>
                  </a:cubicBezTo>
                  <a:cubicBezTo>
                    <a:pt x="0" y="37"/>
                    <a:pt x="5" y="6"/>
                    <a:pt x="25" y="2"/>
                  </a:cubicBezTo>
                  <a:close/>
                  <a:moveTo>
                    <a:pt x="19" y="31"/>
                  </a:moveTo>
                  <a:cubicBezTo>
                    <a:pt x="23" y="33"/>
                    <a:pt x="23" y="39"/>
                    <a:pt x="29" y="39"/>
                  </a:cubicBezTo>
                  <a:cubicBezTo>
                    <a:pt x="36" y="34"/>
                    <a:pt x="40" y="27"/>
                    <a:pt x="39" y="14"/>
                  </a:cubicBezTo>
                  <a:cubicBezTo>
                    <a:pt x="29" y="17"/>
                    <a:pt x="20" y="20"/>
                    <a:pt x="19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2"/>
            <p:cNvSpPr>
              <a:spLocks noEditPoints="1"/>
            </p:cNvSpPr>
            <p:nvPr/>
          </p:nvSpPr>
          <p:spPr bwMode="auto">
            <a:xfrm>
              <a:off x="8945563" y="5387975"/>
              <a:ext cx="41275" cy="38100"/>
            </a:xfrm>
            <a:custGeom>
              <a:avLst/>
              <a:gdLst>
                <a:gd name="T0" fmla="*/ 65 w 65"/>
                <a:gd name="T1" fmla="*/ 16 h 60"/>
                <a:gd name="T2" fmla="*/ 55 w 65"/>
                <a:gd name="T3" fmla="*/ 49 h 60"/>
                <a:gd name="T4" fmla="*/ 24 w 65"/>
                <a:gd name="T5" fmla="*/ 57 h 60"/>
                <a:gd name="T6" fmla="*/ 32 w 65"/>
                <a:gd name="T7" fmla="*/ 0 h 60"/>
                <a:gd name="T8" fmla="*/ 65 w 65"/>
                <a:gd name="T9" fmla="*/ 16 h 60"/>
                <a:gd name="T10" fmla="*/ 30 w 65"/>
                <a:gd name="T11" fmla="*/ 18 h 60"/>
                <a:gd name="T12" fmla="*/ 28 w 65"/>
                <a:gd name="T13" fmla="*/ 41 h 60"/>
                <a:gd name="T14" fmla="*/ 47 w 65"/>
                <a:gd name="T15" fmla="*/ 28 h 60"/>
                <a:gd name="T16" fmla="*/ 30 w 65"/>
                <a:gd name="T17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0">
                  <a:moveTo>
                    <a:pt x="65" y="16"/>
                  </a:moveTo>
                  <a:cubicBezTo>
                    <a:pt x="65" y="31"/>
                    <a:pt x="61" y="37"/>
                    <a:pt x="55" y="49"/>
                  </a:cubicBezTo>
                  <a:cubicBezTo>
                    <a:pt x="42" y="51"/>
                    <a:pt x="33" y="60"/>
                    <a:pt x="24" y="57"/>
                  </a:cubicBezTo>
                  <a:cubicBezTo>
                    <a:pt x="0" y="48"/>
                    <a:pt x="4" y="6"/>
                    <a:pt x="32" y="0"/>
                  </a:cubicBezTo>
                  <a:cubicBezTo>
                    <a:pt x="44" y="4"/>
                    <a:pt x="50" y="14"/>
                    <a:pt x="65" y="16"/>
                  </a:cubicBezTo>
                  <a:close/>
                  <a:moveTo>
                    <a:pt x="30" y="18"/>
                  </a:moveTo>
                  <a:cubicBezTo>
                    <a:pt x="24" y="22"/>
                    <a:pt x="21" y="36"/>
                    <a:pt x="28" y="41"/>
                  </a:cubicBezTo>
                  <a:cubicBezTo>
                    <a:pt x="35" y="40"/>
                    <a:pt x="45" y="39"/>
                    <a:pt x="47" y="28"/>
                  </a:cubicBezTo>
                  <a:cubicBezTo>
                    <a:pt x="43" y="22"/>
                    <a:pt x="39" y="17"/>
                    <a:pt x="3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33"/>
            <p:cNvSpPr>
              <a:spLocks noEditPoints="1"/>
            </p:cNvSpPr>
            <p:nvPr/>
          </p:nvSpPr>
          <p:spPr bwMode="auto">
            <a:xfrm>
              <a:off x="8710613" y="5246688"/>
              <a:ext cx="42863" cy="47625"/>
            </a:xfrm>
            <a:custGeom>
              <a:avLst/>
              <a:gdLst>
                <a:gd name="T0" fmla="*/ 19 w 66"/>
                <a:gd name="T1" fmla="*/ 64 h 72"/>
                <a:gd name="T2" fmla="*/ 25 w 66"/>
                <a:gd name="T3" fmla="*/ 5 h 72"/>
                <a:gd name="T4" fmla="*/ 19 w 66"/>
                <a:gd name="T5" fmla="*/ 64 h 72"/>
                <a:gd name="T6" fmla="*/ 21 w 66"/>
                <a:gd name="T7" fmla="*/ 29 h 72"/>
                <a:gd name="T8" fmla="*/ 29 w 66"/>
                <a:gd name="T9" fmla="*/ 49 h 72"/>
                <a:gd name="T10" fmla="*/ 39 w 66"/>
                <a:gd name="T11" fmla="*/ 25 h 72"/>
                <a:gd name="T12" fmla="*/ 21 w 66"/>
                <a:gd name="T13" fmla="*/ 2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2">
                  <a:moveTo>
                    <a:pt x="19" y="64"/>
                  </a:moveTo>
                  <a:cubicBezTo>
                    <a:pt x="0" y="50"/>
                    <a:pt x="1" y="9"/>
                    <a:pt x="25" y="5"/>
                  </a:cubicBezTo>
                  <a:cubicBezTo>
                    <a:pt x="60" y="0"/>
                    <a:pt x="66" y="72"/>
                    <a:pt x="19" y="64"/>
                  </a:cubicBezTo>
                  <a:close/>
                  <a:moveTo>
                    <a:pt x="21" y="29"/>
                  </a:moveTo>
                  <a:cubicBezTo>
                    <a:pt x="22" y="37"/>
                    <a:pt x="24" y="44"/>
                    <a:pt x="29" y="49"/>
                  </a:cubicBezTo>
                  <a:cubicBezTo>
                    <a:pt x="39" y="44"/>
                    <a:pt x="38" y="37"/>
                    <a:pt x="39" y="25"/>
                  </a:cubicBezTo>
                  <a:cubicBezTo>
                    <a:pt x="31" y="20"/>
                    <a:pt x="27" y="26"/>
                    <a:pt x="2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34"/>
            <p:cNvSpPr>
              <a:spLocks noEditPoints="1"/>
            </p:cNvSpPr>
            <p:nvPr/>
          </p:nvSpPr>
          <p:spPr bwMode="auto">
            <a:xfrm>
              <a:off x="8691563" y="5313363"/>
              <a:ext cx="36513" cy="39688"/>
            </a:xfrm>
            <a:custGeom>
              <a:avLst/>
              <a:gdLst>
                <a:gd name="T0" fmla="*/ 18 w 58"/>
                <a:gd name="T1" fmla="*/ 0 h 60"/>
                <a:gd name="T2" fmla="*/ 55 w 58"/>
                <a:gd name="T3" fmla="*/ 12 h 60"/>
                <a:gd name="T4" fmla="*/ 24 w 58"/>
                <a:gd name="T5" fmla="*/ 57 h 60"/>
                <a:gd name="T6" fmla="*/ 18 w 58"/>
                <a:gd name="T7" fmla="*/ 0 h 60"/>
                <a:gd name="T8" fmla="*/ 26 w 58"/>
                <a:gd name="T9" fmla="*/ 16 h 60"/>
                <a:gd name="T10" fmla="*/ 24 w 58"/>
                <a:gd name="T11" fmla="*/ 34 h 60"/>
                <a:gd name="T12" fmla="*/ 41 w 58"/>
                <a:gd name="T13" fmla="*/ 16 h 60"/>
                <a:gd name="T14" fmla="*/ 26 w 58"/>
                <a:gd name="T15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60">
                  <a:moveTo>
                    <a:pt x="18" y="0"/>
                  </a:moveTo>
                  <a:cubicBezTo>
                    <a:pt x="37" y="1"/>
                    <a:pt x="43" y="9"/>
                    <a:pt x="55" y="12"/>
                  </a:cubicBezTo>
                  <a:cubicBezTo>
                    <a:pt x="58" y="38"/>
                    <a:pt x="38" y="60"/>
                    <a:pt x="24" y="57"/>
                  </a:cubicBezTo>
                  <a:cubicBezTo>
                    <a:pt x="3" y="53"/>
                    <a:pt x="0" y="16"/>
                    <a:pt x="18" y="0"/>
                  </a:cubicBezTo>
                  <a:close/>
                  <a:moveTo>
                    <a:pt x="26" y="16"/>
                  </a:moveTo>
                  <a:cubicBezTo>
                    <a:pt x="26" y="23"/>
                    <a:pt x="22" y="26"/>
                    <a:pt x="24" y="34"/>
                  </a:cubicBezTo>
                  <a:cubicBezTo>
                    <a:pt x="34" y="39"/>
                    <a:pt x="37" y="24"/>
                    <a:pt x="41" y="16"/>
                  </a:cubicBezTo>
                  <a:cubicBezTo>
                    <a:pt x="36" y="13"/>
                    <a:pt x="30" y="16"/>
                    <a:pt x="2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35"/>
            <p:cNvSpPr/>
            <p:nvPr/>
          </p:nvSpPr>
          <p:spPr bwMode="auto">
            <a:xfrm>
              <a:off x="7870825" y="5510213"/>
              <a:ext cx="4763" cy="6350"/>
            </a:xfrm>
            <a:custGeom>
              <a:avLst/>
              <a:gdLst>
                <a:gd name="T0" fmla="*/ 8 w 8"/>
                <a:gd name="T1" fmla="*/ 0 h 10"/>
                <a:gd name="T2" fmla="*/ 6 w 8"/>
                <a:gd name="T3" fmla="*/ 10 h 10"/>
                <a:gd name="T4" fmla="*/ 0 w 8"/>
                <a:gd name="T5" fmla="*/ 8 h 10"/>
                <a:gd name="T6" fmla="*/ 8 w 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5"/>
                    <a:pt x="8" y="8"/>
                    <a:pt x="6" y="10"/>
                  </a:cubicBezTo>
                  <a:cubicBezTo>
                    <a:pt x="4" y="9"/>
                    <a:pt x="3" y="8"/>
                    <a:pt x="0" y="8"/>
                  </a:cubicBezTo>
                  <a:cubicBezTo>
                    <a:pt x="0" y="3"/>
                    <a:pt x="3" y="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36"/>
            <p:cNvSpPr>
              <a:spLocks noEditPoints="1"/>
            </p:cNvSpPr>
            <p:nvPr/>
          </p:nvSpPr>
          <p:spPr bwMode="auto">
            <a:xfrm>
              <a:off x="7750175" y="5213350"/>
              <a:ext cx="1303338" cy="1149350"/>
            </a:xfrm>
            <a:custGeom>
              <a:avLst/>
              <a:gdLst>
                <a:gd name="T0" fmla="*/ 115 w 2018"/>
                <a:gd name="T1" fmla="*/ 1063 h 1779"/>
                <a:gd name="T2" fmla="*/ 72 w 2018"/>
                <a:gd name="T3" fmla="*/ 202 h 1779"/>
                <a:gd name="T4" fmla="*/ 700 w 2018"/>
                <a:gd name="T5" fmla="*/ 52 h 1779"/>
                <a:gd name="T6" fmla="*/ 1360 w 2018"/>
                <a:gd name="T7" fmla="*/ 285 h 1779"/>
                <a:gd name="T8" fmla="*/ 1435 w 2018"/>
                <a:gd name="T9" fmla="*/ 251 h 1779"/>
                <a:gd name="T10" fmla="*/ 1886 w 2018"/>
                <a:gd name="T11" fmla="*/ 83 h 1779"/>
                <a:gd name="T12" fmla="*/ 1958 w 2018"/>
                <a:gd name="T13" fmla="*/ 375 h 1779"/>
                <a:gd name="T14" fmla="*/ 1838 w 2018"/>
                <a:gd name="T15" fmla="*/ 1281 h 1779"/>
                <a:gd name="T16" fmla="*/ 1382 w 2018"/>
                <a:gd name="T17" fmla="*/ 1069 h 1779"/>
                <a:gd name="T18" fmla="*/ 1280 w 2018"/>
                <a:gd name="T19" fmla="*/ 1302 h 1779"/>
                <a:gd name="T20" fmla="*/ 1050 w 2018"/>
                <a:gd name="T21" fmla="*/ 1314 h 1779"/>
                <a:gd name="T22" fmla="*/ 917 w 2018"/>
                <a:gd name="T23" fmla="*/ 1194 h 1779"/>
                <a:gd name="T24" fmla="*/ 860 w 2018"/>
                <a:gd name="T25" fmla="*/ 665 h 1779"/>
                <a:gd name="T26" fmla="*/ 537 w 2018"/>
                <a:gd name="T27" fmla="*/ 706 h 1779"/>
                <a:gd name="T28" fmla="*/ 402 w 2018"/>
                <a:gd name="T29" fmla="*/ 1765 h 1779"/>
                <a:gd name="T30" fmla="*/ 1974 w 2018"/>
                <a:gd name="T31" fmla="*/ 136 h 1779"/>
                <a:gd name="T32" fmla="*/ 1454 w 2018"/>
                <a:gd name="T33" fmla="*/ 238 h 1779"/>
                <a:gd name="T34" fmla="*/ 1856 w 2018"/>
                <a:gd name="T35" fmla="*/ 906 h 1779"/>
                <a:gd name="T36" fmla="*/ 1862 w 2018"/>
                <a:gd name="T37" fmla="*/ 622 h 1779"/>
                <a:gd name="T38" fmla="*/ 1337 w 2018"/>
                <a:gd name="T39" fmla="*/ 987 h 1779"/>
                <a:gd name="T40" fmla="*/ 1833 w 2018"/>
                <a:gd name="T41" fmla="*/ 826 h 1779"/>
                <a:gd name="T42" fmla="*/ 1846 w 2018"/>
                <a:gd name="T43" fmla="*/ 585 h 1779"/>
                <a:gd name="T44" fmla="*/ 1727 w 2018"/>
                <a:gd name="T45" fmla="*/ 616 h 1779"/>
                <a:gd name="T46" fmla="*/ 1597 w 2018"/>
                <a:gd name="T47" fmla="*/ 273 h 1779"/>
                <a:gd name="T48" fmla="*/ 1809 w 2018"/>
                <a:gd name="T49" fmla="*/ 1236 h 1779"/>
                <a:gd name="T50" fmla="*/ 1744 w 2018"/>
                <a:gd name="T51" fmla="*/ 649 h 1779"/>
                <a:gd name="T52" fmla="*/ 1056 w 2018"/>
                <a:gd name="T53" fmla="*/ 679 h 1779"/>
                <a:gd name="T54" fmla="*/ 1254 w 2018"/>
                <a:gd name="T55" fmla="*/ 840 h 1779"/>
                <a:gd name="T56" fmla="*/ 1535 w 2018"/>
                <a:gd name="T57" fmla="*/ 822 h 1779"/>
                <a:gd name="T58" fmla="*/ 1454 w 2018"/>
                <a:gd name="T59" fmla="*/ 910 h 1779"/>
                <a:gd name="T60" fmla="*/ 1750 w 2018"/>
                <a:gd name="T61" fmla="*/ 769 h 1779"/>
                <a:gd name="T62" fmla="*/ 1444 w 2018"/>
                <a:gd name="T63" fmla="*/ 369 h 1779"/>
                <a:gd name="T64" fmla="*/ 1413 w 2018"/>
                <a:gd name="T65" fmla="*/ 528 h 1779"/>
                <a:gd name="T66" fmla="*/ 1090 w 2018"/>
                <a:gd name="T67" fmla="*/ 318 h 1779"/>
                <a:gd name="T68" fmla="*/ 472 w 2018"/>
                <a:gd name="T69" fmla="*/ 440 h 1779"/>
                <a:gd name="T70" fmla="*/ 1329 w 2018"/>
                <a:gd name="T71" fmla="*/ 943 h 1779"/>
                <a:gd name="T72" fmla="*/ 1303 w 2018"/>
                <a:gd name="T73" fmla="*/ 1022 h 1779"/>
                <a:gd name="T74" fmla="*/ 1329 w 2018"/>
                <a:gd name="T75" fmla="*/ 943 h 1779"/>
                <a:gd name="T76" fmla="*/ 745 w 2018"/>
                <a:gd name="T77" fmla="*/ 95 h 1779"/>
                <a:gd name="T78" fmla="*/ 237 w 2018"/>
                <a:gd name="T79" fmla="*/ 232 h 1779"/>
                <a:gd name="T80" fmla="*/ 952 w 2018"/>
                <a:gd name="T81" fmla="*/ 320 h 1779"/>
                <a:gd name="T82" fmla="*/ 647 w 2018"/>
                <a:gd name="T83" fmla="*/ 665 h 1779"/>
                <a:gd name="T84" fmla="*/ 949 w 2018"/>
                <a:gd name="T85" fmla="*/ 398 h 1779"/>
                <a:gd name="T86" fmla="*/ 980 w 2018"/>
                <a:gd name="T87" fmla="*/ 1582 h 1779"/>
                <a:gd name="T88" fmla="*/ 996 w 2018"/>
                <a:gd name="T89" fmla="*/ 1041 h 1779"/>
                <a:gd name="T90" fmla="*/ 1009 w 2018"/>
                <a:gd name="T91" fmla="*/ 1582 h 1779"/>
                <a:gd name="T92" fmla="*/ 980 w 2018"/>
                <a:gd name="T93" fmla="*/ 759 h 1779"/>
                <a:gd name="T94" fmla="*/ 662 w 2018"/>
                <a:gd name="T95" fmla="*/ 687 h 1779"/>
                <a:gd name="T96" fmla="*/ 421 w 2018"/>
                <a:gd name="T97" fmla="*/ 1724 h 1779"/>
                <a:gd name="T98" fmla="*/ 421 w 2018"/>
                <a:gd name="T99" fmla="*/ 1724 h 1779"/>
                <a:gd name="T100" fmla="*/ 462 w 2018"/>
                <a:gd name="T101" fmla="*/ 1188 h 1779"/>
                <a:gd name="T102" fmla="*/ 439 w 2018"/>
                <a:gd name="T103" fmla="*/ 1710 h 1779"/>
                <a:gd name="T104" fmla="*/ 233 w 2018"/>
                <a:gd name="T105" fmla="*/ 250 h 1779"/>
                <a:gd name="T106" fmla="*/ 447 w 2018"/>
                <a:gd name="T107" fmla="*/ 418 h 1779"/>
                <a:gd name="T108" fmla="*/ 98 w 2018"/>
                <a:gd name="T109" fmla="*/ 306 h 1779"/>
                <a:gd name="T110" fmla="*/ 251 w 2018"/>
                <a:gd name="T111" fmla="*/ 530 h 1779"/>
                <a:gd name="T112" fmla="*/ 162 w 2018"/>
                <a:gd name="T113" fmla="*/ 798 h 1779"/>
                <a:gd name="T114" fmla="*/ 447 w 2018"/>
                <a:gd name="T115" fmla="*/ 1071 h 1779"/>
                <a:gd name="T116" fmla="*/ 274 w 2018"/>
                <a:gd name="T117" fmla="*/ 1339 h 1779"/>
                <a:gd name="T118" fmla="*/ 88 w 2018"/>
                <a:gd name="T119" fmla="*/ 1294 h 1779"/>
                <a:gd name="T120" fmla="*/ 176 w 2018"/>
                <a:gd name="T121" fmla="*/ 1257 h 1779"/>
                <a:gd name="T122" fmla="*/ 102 w 2018"/>
                <a:gd name="T123" fmla="*/ 449 h 1779"/>
                <a:gd name="T124" fmla="*/ 153 w 2018"/>
                <a:gd name="T125" fmla="*/ 1049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8" h="1779">
                  <a:moveTo>
                    <a:pt x="423" y="1682"/>
                  </a:moveTo>
                  <a:cubicBezTo>
                    <a:pt x="426" y="1647"/>
                    <a:pt x="425" y="1627"/>
                    <a:pt x="429" y="1590"/>
                  </a:cubicBezTo>
                  <a:cubicBezTo>
                    <a:pt x="422" y="1584"/>
                    <a:pt x="416" y="1576"/>
                    <a:pt x="406" y="1573"/>
                  </a:cubicBezTo>
                  <a:cubicBezTo>
                    <a:pt x="350" y="1476"/>
                    <a:pt x="279" y="1393"/>
                    <a:pt x="213" y="1306"/>
                  </a:cubicBezTo>
                  <a:cubicBezTo>
                    <a:pt x="205" y="1355"/>
                    <a:pt x="66" y="1356"/>
                    <a:pt x="74" y="1290"/>
                  </a:cubicBezTo>
                  <a:cubicBezTo>
                    <a:pt x="88" y="1284"/>
                    <a:pt x="90" y="1261"/>
                    <a:pt x="108" y="1265"/>
                  </a:cubicBezTo>
                  <a:cubicBezTo>
                    <a:pt x="110" y="1209"/>
                    <a:pt x="106" y="1158"/>
                    <a:pt x="110" y="1108"/>
                  </a:cubicBezTo>
                  <a:cubicBezTo>
                    <a:pt x="111" y="1093"/>
                    <a:pt x="115" y="1078"/>
                    <a:pt x="115" y="1063"/>
                  </a:cubicBezTo>
                  <a:cubicBezTo>
                    <a:pt x="115" y="1027"/>
                    <a:pt x="108" y="994"/>
                    <a:pt x="106" y="959"/>
                  </a:cubicBezTo>
                  <a:cubicBezTo>
                    <a:pt x="103" y="921"/>
                    <a:pt x="98" y="883"/>
                    <a:pt x="96" y="843"/>
                  </a:cubicBezTo>
                  <a:cubicBezTo>
                    <a:pt x="96" y="837"/>
                    <a:pt x="98" y="833"/>
                    <a:pt x="102" y="832"/>
                  </a:cubicBezTo>
                  <a:cubicBezTo>
                    <a:pt x="93" y="789"/>
                    <a:pt x="107" y="748"/>
                    <a:pt x="102" y="708"/>
                  </a:cubicBezTo>
                  <a:cubicBezTo>
                    <a:pt x="91" y="620"/>
                    <a:pt x="93" y="526"/>
                    <a:pt x="82" y="432"/>
                  </a:cubicBezTo>
                  <a:cubicBezTo>
                    <a:pt x="95" y="413"/>
                    <a:pt x="82" y="391"/>
                    <a:pt x="80" y="367"/>
                  </a:cubicBezTo>
                  <a:cubicBezTo>
                    <a:pt x="78" y="341"/>
                    <a:pt x="82" y="313"/>
                    <a:pt x="82" y="285"/>
                  </a:cubicBezTo>
                  <a:cubicBezTo>
                    <a:pt x="82" y="256"/>
                    <a:pt x="67" y="231"/>
                    <a:pt x="72" y="202"/>
                  </a:cubicBezTo>
                  <a:cubicBezTo>
                    <a:pt x="67" y="195"/>
                    <a:pt x="62" y="188"/>
                    <a:pt x="49" y="189"/>
                  </a:cubicBezTo>
                  <a:cubicBezTo>
                    <a:pt x="45" y="172"/>
                    <a:pt x="28" y="175"/>
                    <a:pt x="19" y="163"/>
                  </a:cubicBezTo>
                  <a:cubicBezTo>
                    <a:pt x="0" y="138"/>
                    <a:pt x="23" y="106"/>
                    <a:pt x="49" y="99"/>
                  </a:cubicBezTo>
                  <a:cubicBezTo>
                    <a:pt x="55" y="98"/>
                    <a:pt x="57" y="103"/>
                    <a:pt x="61" y="106"/>
                  </a:cubicBezTo>
                  <a:cubicBezTo>
                    <a:pt x="171" y="85"/>
                    <a:pt x="282" y="98"/>
                    <a:pt x="396" y="75"/>
                  </a:cubicBezTo>
                  <a:cubicBezTo>
                    <a:pt x="461" y="83"/>
                    <a:pt x="527" y="59"/>
                    <a:pt x="590" y="67"/>
                  </a:cubicBezTo>
                  <a:cubicBezTo>
                    <a:pt x="606" y="65"/>
                    <a:pt x="624" y="62"/>
                    <a:pt x="643" y="59"/>
                  </a:cubicBezTo>
                  <a:cubicBezTo>
                    <a:pt x="661" y="57"/>
                    <a:pt x="684" y="50"/>
                    <a:pt x="700" y="52"/>
                  </a:cubicBezTo>
                  <a:cubicBezTo>
                    <a:pt x="712" y="53"/>
                    <a:pt x="722" y="67"/>
                    <a:pt x="733" y="61"/>
                  </a:cubicBezTo>
                  <a:cubicBezTo>
                    <a:pt x="769" y="92"/>
                    <a:pt x="828" y="90"/>
                    <a:pt x="864" y="122"/>
                  </a:cubicBezTo>
                  <a:cubicBezTo>
                    <a:pt x="894" y="127"/>
                    <a:pt x="920" y="143"/>
                    <a:pt x="947" y="153"/>
                  </a:cubicBezTo>
                  <a:cubicBezTo>
                    <a:pt x="974" y="164"/>
                    <a:pt x="1002" y="173"/>
                    <a:pt x="1029" y="183"/>
                  </a:cubicBezTo>
                  <a:cubicBezTo>
                    <a:pt x="1044" y="189"/>
                    <a:pt x="1058" y="198"/>
                    <a:pt x="1074" y="202"/>
                  </a:cubicBezTo>
                  <a:cubicBezTo>
                    <a:pt x="1087" y="207"/>
                    <a:pt x="1101" y="206"/>
                    <a:pt x="1113" y="210"/>
                  </a:cubicBezTo>
                  <a:cubicBezTo>
                    <a:pt x="1143" y="222"/>
                    <a:pt x="1172" y="236"/>
                    <a:pt x="1201" y="240"/>
                  </a:cubicBezTo>
                  <a:cubicBezTo>
                    <a:pt x="1249" y="267"/>
                    <a:pt x="1305" y="263"/>
                    <a:pt x="1360" y="285"/>
                  </a:cubicBezTo>
                  <a:cubicBezTo>
                    <a:pt x="1366" y="300"/>
                    <a:pt x="1369" y="306"/>
                    <a:pt x="1368" y="326"/>
                  </a:cubicBezTo>
                  <a:cubicBezTo>
                    <a:pt x="1342" y="358"/>
                    <a:pt x="1283" y="345"/>
                    <a:pt x="1233" y="353"/>
                  </a:cubicBezTo>
                  <a:cubicBezTo>
                    <a:pt x="1183" y="418"/>
                    <a:pt x="1148" y="496"/>
                    <a:pt x="1107" y="569"/>
                  </a:cubicBezTo>
                  <a:cubicBezTo>
                    <a:pt x="1130" y="564"/>
                    <a:pt x="1153" y="553"/>
                    <a:pt x="1178" y="547"/>
                  </a:cubicBezTo>
                  <a:cubicBezTo>
                    <a:pt x="1238" y="534"/>
                    <a:pt x="1305" y="534"/>
                    <a:pt x="1360" y="520"/>
                  </a:cubicBezTo>
                  <a:cubicBezTo>
                    <a:pt x="1368" y="519"/>
                    <a:pt x="1371" y="523"/>
                    <a:pt x="1378" y="524"/>
                  </a:cubicBezTo>
                  <a:cubicBezTo>
                    <a:pt x="1378" y="516"/>
                    <a:pt x="1374" y="512"/>
                    <a:pt x="1374" y="504"/>
                  </a:cubicBezTo>
                  <a:cubicBezTo>
                    <a:pt x="1389" y="413"/>
                    <a:pt x="1392" y="317"/>
                    <a:pt x="1435" y="251"/>
                  </a:cubicBezTo>
                  <a:cubicBezTo>
                    <a:pt x="1404" y="217"/>
                    <a:pt x="1431" y="162"/>
                    <a:pt x="1443" y="112"/>
                  </a:cubicBezTo>
                  <a:cubicBezTo>
                    <a:pt x="1451" y="78"/>
                    <a:pt x="1451" y="20"/>
                    <a:pt x="1474" y="8"/>
                  </a:cubicBezTo>
                  <a:cubicBezTo>
                    <a:pt x="1489" y="0"/>
                    <a:pt x="1525" y="6"/>
                    <a:pt x="1544" y="8"/>
                  </a:cubicBezTo>
                  <a:cubicBezTo>
                    <a:pt x="1571" y="12"/>
                    <a:pt x="1592" y="18"/>
                    <a:pt x="1625" y="24"/>
                  </a:cubicBezTo>
                  <a:cubicBezTo>
                    <a:pt x="1640" y="27"/>
                    <a:pt x="1654" y="35"/>
                    <a:pt x="1672" y="40"/>
                  </a:cubicBezTo>
                  <a:cubicBezTo>
                    <a:pt x="1703" y="49"/>
                    <a:pt x="1738" y="52"/>
                    <a:pt x="1772" y="59"/>
                  </a:cubicBezTo>
                  <a:cubicBezTo>
                    <a:pt x="1788" y="63"/>
                    <a:pt x="1803" y="71"/>
                    <a:pt x="1819" y="75"/>
                  </a:cubicBezTo>
                  <a:cubicBezTo>
                    <a:pt x="1842" y="81"/>
                    <a:pt x="1865" y="79"/>
                    <a:pt x="1886" y="83"/>
                  </a:cubicBezTo>
                  <a:cubicBezTo>
                    <a:pt x="1894" y="84"/>
                    <a:pt x="1901" y="91"/>
                    <a:pt x="1909" y="93"/>
                  </a:cubicBezTo>
                  <a:cubicBezTo>
                    <a:pt x="1915" y="94"/>
                    <a:pt x="1921" y="91"/>
                    <a:pt x="1927" y="93"/>
                  </a:cubicBezTo>
                  <a:cubicBezTo>
                    <a:pt x="1947" y="99"/>
                    <a:pt x="1971" y="121"/>
                    <a:pt x="1987" y="118"/>
                  </a:cubicBezTo>
                  <a:cubicBezTo>
                    <a:pt x="1992" y="135"/>
                    <a:pt x="2011" y="143"/>
                    <a:pt x="2013" y="163"/>
                  </a:cubicBezTo>
                  <a:cubicBezTo>
                    <a:pt x="2015" y="185"/>
                    <a:pt x="2001" y="202"/>
                    <a:pt x="1987" y="216"/>
                  </a:cubicBezTo>
                  <a:cubicBezTo>
                    <a:pt x="1995" y="239"/>
                    <a:pt x="2018" y="244"/>
                    <a:pt x="2015" y="269"/>
                  </a:cubicBezTo>
                  <a:cubicBezTo>
                    <a:pt x="2013" y="282"/>
                    <a:pt x="1993" y="303"/>
                    <a:pt x="1984" y="322"/>
                  </a:cubicBezTo>
                  <a:cubicBezTo>
                    <a:pt x="1974" y="340"/>
                    <a:pt x="1965" y="359"/>
                    <a:pt x="1958" y="375"/>
                  </a:cubicBezTo>
                  <a:cubicBezTo>
                    <a:pt x="1950" y="395"/>
                    <a:pt x="1948" y="415"/>
                    <a:pt x="1940" y="434"/>
                  </a:cubicBezTo>
                  <a:cubicBezTo>
                    <a:pt x="1937" y="443"/>
                    <a:pt x="1930" y="450"/>
                    <a:pt x="1927" y="459"/>
                  </a:cubicBezTo>
                  <a:cubicBezTo>
                    <a:pt x="1923" y="469"/>
                    <a:pt x="1922" y="481"/>
                    <a:pt x="1919" y="493"/>
                  </a:cubicBezTo>
                  <a:cubicBezTo>
                    <a:pt x="1909" y="525"/>
                    <a:pt x="1891" y="560"/>
                    <a:pt x="1887" y="593"/>
                  </a:cubicBezTo>
                  <a:cubicBezTo>
                    <a:pt x="1883" y="636"/>
                    <a:pt x="1889" y="691"/>
                    <a:pt x="1884" y="736"/>
                  </a:cubicBezTo>
                  <a:cubicBezTo>
                    <a:pt x="1870" y="856"/>
                    <a:pt x="1876" y="1013"/>
                    <a:pt x="1876" y="1139"/>
                  </a:cubicBezTo>
                  <a:cubicBezTo>
                    <a:pt x="1876" y="1154"/>
                    <a:pt x="1874" y="1176"/>
                    <a:pt x="1874" y="1198"/>
                  </a:cubicBezTo>
                  <a:cubicBezTo>
                    <a:pt x="1874" y="1244"/>
                    <a:pt x="1875" y="1265"/>
                    <a:pt x="1838" y="1281"/>
                  </a:cubicBezTo>
                  <a:cubicBezTo>
                    <a:pt x="1822" y="1281"/>
                    <a:pt x="1824" y="1276"/>
                    <a:pt x="1811" y="1281"/>
                  </a:cubicBezTo>
                  <a:cubicBezTo>
                    <a:pt x="1804" y="1268"/>
                    <a:pt x="1797" y="1268"/>
                    <a:pt x="1786" y="1261"/>
                  </a:cubicBezTo>
                  <a:cubicBezTo>
                    <a:pt x="1776" y="1142"/>
                    <a:pt x="1811" y="977"/>
                    <a:pt x="1793" y="859"/>
                  </a:cubicBezTo>
                  <a:cubicBezTo>
                    <a:pt x="1687" y="893"/>
                    <a:pt x="1577" y="929"/>
                    <a:pt x="1480" y="971"/>
                  </a:cubicBezTo>
                  <a:cubicBezTo>
                    <a:pt x="1461" y="967"/>
                    <a:pt x="1452" y="981"/>
                    <a:pt x="1437" y="987"/>
                  </a:cubicBezTo>
                  <a:cubicBezTo>
                    <a:pt x="1431" y="989"/>
                    <a:pt x="1426" y="986"/>
                    <a:pt x="1421" y="989"/>
                  </a:cubicBezTo>
                  <a:cubicBezTo>
                    <a:pt x="1388" y="1002"/>
                    <a:pt x="1392" y="1009"/>
                    <a:pt x="1388" y="1043"/>
                  </a:cubicBezTo>
                  <a:cubicBezTo>
                    <a:pt x="1387" y="1052"/>
                    <a:pt x="1382" y="1060"/>
                    <a:pt x="1382" y="1069"/>
                  </a:cubicBezTo>
                  <a:cubicBezTo>
                    <a:pt x="1376" y="1160"/>
                    <a:pt x="1371" y="1263"/>
                    <a:pt x="1364" y="1355"/>
                  </a:cubicBezTo>
                  <a:cubicBezTo>
                    <a:pt x="1362" y="1381"/>
                    <a:pt x="1357" y="1403"/>
                    <a:pt x="1362" y="1428"/>
                  </a:cubicBezTo>
                  <a:cubicBezTo>
                    <a:pt x="1350" y="1446"/>
                    <a:pt x="1331" y="1457"/>
                    <a:pt x="1309" y="1465"/>
                  </a:cubicBezTo>
                  <a:cubicBezTo>
                    <a:pt x="1302" y="1452"/>
                    <a:pt x="1278" y="1447"/>
                    <a:pt x="1270" y="1433"/>
                  </a:cubicBezTo>
                  <a:cubicBezTo>
                    <a:pt x="1271" y="1436"/>
                    <a:pt x="1266" y="1414"/>
                    <a:pt x="1266" y="1414"/>
                  </a:cubicBezTo>
                  <a:cubicBezTo>
                    <a:pt x="1266" y="1406"/>
                    <a:pt x="1270" y="1406"/>
                    <a:pt x="1272" y="1398"/>
                  </a:cubicBezTo>
                  <a:cubicBezTo>
                    <a:pt x="1275" y="1386"/>
                    <a:pt x="1274" y="1367"/>
                    <a:pt x="1276" y="1351"/>
                  </a:cubicBezTo>
                  <a:cubicBezTo>
                    <a:pt x="1278" y="1336"/>
                    <a:pt x="1279" y="1319"/>
                    <a:pt x="1280" y="1302"/>
                  </a:cubicBezTo>
                  <a:cubicBezTo>
                    <a:pt x="1283" y="1234"/>
                    <a:pt x="1285" y="1156"/>
                    <a:pt x="1288" y="1089"/>
                  </a:cubicBezTo>
                  <a:cubicBezTo>
                    <a:pt x="1289" y="1067"/>
                    <a:pt x="1291" y="1048"/>
                    <a:pt x="1292" y="1030"/>
                  </a:cubicBezTo>
                  <a:cubicBezTo>
                    <a:pt x="1292" y="994"/>
                    <a:pt x="1293" y="970"/>
                    <a:pt x="1268" y="951"/>
                  </a:cubicBezTo>
                  <a:cubicBezTo>
                    <a:pt x="1204" y="902"/>
                    <a:pt x="1120" y="869"/>
                    <a:pt x="1058" y="818"/>
                  </a:cubicBezTo>
                  <a:cubicBezTo>
                    <a:pt x="1049" y="949"/>
                    <a:pt x="1052" y="1061"/>
                    <a:pt x="1056" y="1185"/>
                  </a:cubicBezTo>
                  <a:cubicBezTo>
                    <a:pt x="1057" y="1195"/>
                    <a:pt x="1052" y="1207"/>
                    <a:pt x="1052" y="1218"/>
                  </a:cubicBezTo>
                  <a:cubicBezTo>
                    <a:pt x="1053" y="1225"/>
                    <a:pt x="1056" y="1234"/>
                    <a:pt x="1056" y="1241"/>
                  </a:cubicBezTo>
                  <a:cubicBezTo>
                    <a:pt x="1057" y="1265"/>
                    <a:pt x="1051" y="1290"/>
                    <a:pt x="1050" y="1314"/>
                  </a:cubicBezTo>
                  <a:cubicBezTo>
                    <a:pt x="1050" y="1392"/>
                    <a:pt x="1053" y="1471"/>
                    <a:pt x="1056" y="1557"/>
                  </a:cubicBezTo>
                  <a:cubicBezTo>
                    <a:pt x="1074" y="1567"/>
                    <a:pt x="1084" y="1584"/>
                    <a:pt x="1099" y="1596"/>
                  </a:cubicBezTo>
                  <a:cubicBezTo>
                    <a:pt x="1101" y="1603"/>
                    <a:pt x="1094" y="1626"/>
                    <a:pt x="1088" y="1633"/>
                  </a:cubicBezTo>
                  <a:cubicBezTo>
                    <a:pt x="1074" y="1648"/>
                    <a:pt x="959" y="1686"/>
                    <a:pt x="935" y="1641"/>
                  </a:cubicBezTo>
                  <a:cubicBezTo>
                    <a:pt x="921" y="1616"/>
                    <a:pt x="935" y="1567"/>
                    <a:pt x="980" y="1571"/>
                  </a:cubicBezTo>
                  <a:cubicBezTo>
                    <a:pt x="986" y="1457"/>
                    <a:pt x="981" y="1337"/>
                    <a:pt x="974" y="1218"/>
                  </a:cubicBezTo>
                  <a:cubicBezTo>
                    <a:pt x="962" y="1215"/>
                    <a:pt x="953" y="1209"/>
                    <a:pt x="947" y="1216"/>
                  </a:cubicBezTo>
                  <a:cubicBezTo>
                    <a:pt x="928" y="1206"/>
                    <a:pt x="936" y="1203"/>
                    <a:pt x="917" y="1194"/>
                  </a:cubicBezTo>
                  <a:cubicBezTo>
                    <a:pt x="915" y="1182"/>
                    <a:pt x="924" y="1171"/>
                    <a:pt x="927" y="1157"/>
                  </a:cubicBezTo>
                  <a:cubicBezTo>
                    <a:pt x="934" y="1120"/>
                    <a:pt x="932" y="1072"/>
                    <a:pt x="937" y="1030"/>
                  </a:cubicBezTo>
                  <a:cubicBezTo>
                    <a:pt x="939" y="1015"/>
                    <a:pt x="942" y="1004"/>
                    <a:pt x="943" y="981"/>
                  </a:cubicBezTo>
                  <a:cubicBezTo>
                    <a:pt x="944" y="930"/>
                    <a:pt x="960" y="861"/>
                    <a:pt x="964" y="812"/>
                  </a:cubicBezTo>
                  <a:cubicBezTo>
                    <a:pt x="966" y="798"/>
                    <a:pt x="963" y="782"/>
                    <a:pt x="964" y="767"/>
                  </a:cubicBezTo>
                  <a:cubicBezTo>
                    <a:pt x="967" y="742"/>
                    <a:pt x="978" y="712"/>
                    <a:pt x="976" y="679"/>
                  </a:cubicBezTo>
                  <a:cubicBezTo>
                    <a:pt x="986" y="675"/>
                    <a:pt x="983" y="661"/>
                    <a:pt x="984" y="653"/>
                  </a:cubicBezTo>
                  <a:cubicBezTo>
                    <a:pt x="940" y="656"/>
                    <a:pt x="901" y="662"/>
                    <a:pt x="860" y="665"/>
                  </a:cubicBezTo>
                  <a:cubicBezTo>
                    <a:pt x="813" y="669"/>
                    <a:pt x="766" y="676"/>
                    <a:pt x="713" y="685"/>
                  </a:cubicBezTo>
                  <a:cubicBezTo>
                    <a:pt x="715" y="811"/>
                    <a:pt x="723" y="931"/>
                    <a:pt x="709" y="1049"/>
                  </a:cubicBezTo>
                  <a:cubicBezTo>
                    <a:pt x="726" y="1070"/>
                    <a:pt x="761" y="1083"/>
                    <a:pt x="745" y="1128"/>
                  </a:cubicBezTo>
                  <a:cubicBezTo>
                    <a:pt x="718" y="1153"/>
                    <a:pt x="679" y="1130"/>
                    <a:pt x="639" y="1134"/>
                  </a:cubicBezTo>
                  <a:cubicBezTo>
                    <a:pt x="633" y="1129"/>
                    <a:pt x="627" y="1126"/>
                    <a:pt x="621" y="1122"/>
                  </a:cubicBezTo>
                  <a:cubicBezTo>
                    <a:pt x="614" y="1095"/>
                    <a:pt x="622" y="1058"/>
                    <a:pt x="647" y="1063"/>
                  </a:cubicBezTo>
                  <a:cubicBezTo>
                    <a:pt x="658" y="957"/>
                    <a:pt x="636" y="814"/>
                    <a:pt x="649" y="691"/>
                  </a:cubicBezTo>
                  <a:cubicBezTo>
                    <a:pt x="608" y="698"/>
                    <a:pt x="580" y="702"/>
                    <a:pt x="537" y="706"/>
                  </a:cubicBezTo>
                  <a:cubicBezTo>
                    <a:pt x="530" y="825"/>
                    <a:pt x="530" y="950"/>
                    <a:pt x="527" y="1034"/>
                  </a:cubicBezTo>
                  <a:cubicBezTo>
                    <a:pt x="522" y="1206"/>
                    <a:pt x="502" y="1478"/>
                    <a:pt x="521" y="1694"/>
                  </a:cubicBezTo>
                  <a:cubicBezTo>
                    <a:pt x="532" y="1692"/>
                    <a:pt x="569" y="1710"/>
                    <a:pt x="556" y="1741"/>
                  </a:cubicBezTo>
                  <a:cubicBezTo>
                    <a:pt x="552" y="1751"/>
                    <a:pt x="540" y="1753"/>
                    <a:pt x="527" y="1761"/>
                  </a:cubicBezTo>
                  <a:cubicBezTo>
                    <a:pt x="522" y="1764"/>
                    <a:pt x="518" y="1771"/>
                    <a:pt x="513" y="1773"/>
                  </a:cubicBezTo>
                  <a:cubicBezTo>
                    <a:pt x="507" y="1775"/>
                    <a:pt x="491" y="1774"/>
                    <a:pt x="476" y="1775"/>
                  </a:cubicBezTo>
                  <a:cubicBezTo>
                    <a:pt x="466" y="1775"/>
                    <a:pt x="453" y="1779"/>
                    <a:pt x="447" y="1779"/>
                  </a:cubicBezTo>
                  <a:cubicBezTo>
                    <a:pt x="444" y="1778"/>
                    <a:pt x="405" y="1767"/>
                    <a:pt x="402" y="1765"/>
                  </a:cubicBezTo>
                  <a:cubicBezTo>
                    <a:pt x="375" y="1747"/>
                    <a:pt x="384" y="1691"/>
                    <a:pt x="423" y="1682"/>
                  </a:cubicBezTo>
                  <a:close/>
                  <a:moveTo>
                    <a:pt x="1829" y="344"/>
                  </a:moveTo>
                  <a:cubicBezTo>
                    <a:pt x="1844" y="349"/>
                    <a:pt x="1875" y="369"/>
                    <a:pt x="1891" y="363"/>
                  </a:cubicBezTo>
                  <a:cubicBezTo>
                    <a:pt x="1896" y="361"/>
                    <a:pt x="1909" y="342"/>
                    <a:pt x="1913" y="334"/>
                  </a:cubicBezTo>
                  <a:cubicBezTo>
                    <a:pt x="1923" y="312"/>
                    <a:pt x="1930" y="284"/>
                    <a:pt x="1944" y="257"/>
                  </a:cubicBezTo>
                  <a:cubicBezTo>
                    <a:pt x="1961" y="225"/>
                    <a:pt x="1986" y="197"/>
                    <a:pt x="1997" y="165"/>
                  </a:cubicBezTo>
                  <a:cubicBezTo>
                    <a:pt x="1996" y="163"/>
                    <a:pt x="1995" y="161"/>
                    <a:pt x="1993" y="159"/>
                  </a:cubicBezTo>
                  <a:cubicBezTo>
                    <a:pt x="1985" y="158"/>
                    <a:pt x="1980" y="145"/>
                    <a:pt x="1974" y="136"/>
                  </a:cubicBezTo>
                  <a:cubicBezTo>
                    <a:pt x="1956" y="131"/>
                    <a:pt x="1942" y="112"/>
                    <a:pt x="1925" y="106"/>
                  </a:cubicBezTo>
                  <a:cubicBezTo>
                    <a:pt x="1916" y="104"/>
                    <a:pt x="1906" y="106"/>
                    <a:pt x="1897" y="104"/>
                  </a:cubicBezTo>
                  <a:cubicBezTo>
                    <a:pt x="1877" y="100"/>
                    <a:pt x="1858" y="94"/>
                    <a:pt x="1837" y="91"/>
                  </a:cubicBezTo>
                  <a:cubicBezTo>
                    <a:pt x="1813" y="88"/>
                    <a:pt x="1793" y="80"/>
                    <a:pt x="1770" y="75"/>
                  </a:cubicBezTo>
                  <a:cubicBezTo>
                    <a:pt x="1688" y="57"/>
                    <a:pt x="1605" y="34"/>
                    <a:pt x="1529" y="24"/>
                  </a:cubicBezTo>
                  <a:cubicBezTo>
                    <a:pt x="1511" y="22"/>
                    <a:pt x="1492" y="20"/>
                    <a:pt x="1476" y="30"/>
                  </a:cubicBezTo>
                  <a:cubicBezTo>
                    <a:pt x="1463" y="87"/>
                    <a:pt x="1449" y="147"/>
                    <a:pt x="1433" y="210"/>
                  </a:cubicBezTo>
                  <a:cubicBezTo>
                    <a:pt x="1439" y="218"/>
                    <a:pt x="1444" y="233"/>
                    <a:pt x="1454" y="238"/>
                  </a:cubicBezTo>
                  <a:cubicBezTo>
                    <a:pt x="1463" y="242"/>
                    <a:pt x="1471" y="236"/>
                    <a:pt x="1482" y="238"/>
                  </a:cubicBezTo>
                  <a:cubicBezTo>
                    <a:pt x="1491" y="239"/>
                    <a:pt x="1502" y="246"/>
                    <a:pt x="1513" y="248"/>
                  </a:cubicBezTo>
                  <a:cubicBezTo>
                    <a:pt x="1555" y="253"/>
                    <a:pt x="1608" y="258"/>
                    <a:pt x="1646" y="267"/>
                  </a:cubicBezTo>
                  <a:cubicBezTo>
                    <a:pt x="1670" y="273"/>
                    <a:pt x="1691" y="285"/>
                    <a:pt x="1709" y="293"/>
                  </a:cubicBezTo>
                  <a:cubicBezTo>
                    <a:pt x="1731" y="301"/>
                    <a:pt x="1750" y="307"/>
                    <a:pt x="1770" y="318"/>
                  </a:cubicBezTo>
                  <a:cubicBezTo>
                    <a:pt x="1787" y="323"/>
                    <a:pt x="1806" y="335"/>
                    <a:pt x="1829" y="344"/>
                  </a:cubicBezTo>
                  <a:close/>
                  <a:moveTo>
                    <a:pt x="1858" y="1153"/>
                  </a:moveTo>
                  <a:cubicBezTo>
                    <a:pt x="1855" y="1062"/>
                    <a:pt x="1858" y="978"/>
                    <a:pt x="1856" y="906"/>
                  </a:cubicBezTo>
                  <a:cubicBezTo>
                    <a:pt x="1854" y="835"/>
                    <a:pt x="1867" y="751"/>
                    <a:pt x="1866" y="675"/>
                  </a:cubicBezTo>
                  <a:cubicBezTo>
                    <a:pt x="1865" y="611"/>
                    <a:pt x="1883" y="548"/>
                    <a:pt x="1895" y="485"/>
                  </a:cubicBezTo>
                  <a:cubicBezTo>
                    <a:pt x="1907" y="425"/>
                    <a:pt x="1938" y="365"/>
                    <a:pt x="1968" y="316"/>
                  </a:cubicBezTo>
                  <a:cubicBezTo>
                    <a:pt x="1976" y="302"/>
                    <a:pt x="2002" y="266"/>
                    <a:pt x="1997" y="261"/>
                  </a:cubicBezTo>
                  <a:cubicBezTo>
                    <a:pt x="1991" y="255"/>
                    <a:pt x="1994" y="245"/>
                    <a:pt x="1982" y="238"/>
                  </a:cubicBezTo>
                  <a:cubicBezTo>
                    <a:pt x="1945" y="322"/>
                    <a:pt x="1887" y="408"/>
                    <a:pt x="1886" y="510"/>
                  </a:cubicBezTo>
                  <a:cubicBezTo>
                    <a:pt x="1878" y="523"/>
                    <a:pt x="1879" y="527"/>
                    <a:pt x="1878" y="553"/>
                  </a:cubicBezTo>
                  <a:cubicBezTo>
                    <a:pt x="1862" y="570"/>
                    <a:pt x="1868" y="592"/>
                    <a:pt x="1862" y="622"/>
                  </a:cubicBezTo>
                  <a:cubicBezTo>
                    <a:pt x="1856" y="652"/>
                    <a:pt x="1845" y="692"/>
                    <a:pt x="1842" y="718"/>
                  </a:cubicBezTo>
                  <a:cubicBezTo>
                    <a:pt x="1840" y="741"/>
                    <a:pt x="1843" y="773"/>
                    <a:pt x="1829" y="787"/>
                  </a:cubicBezTo>
                  <a:cubicBezTo>
                    <a:pt x="1817" y="798"/>
                    <a:pt x="1788" y="806"/>
                    <a:pt x="1766" y="816"/>
                  </a:cubicBezTo>
                  <a:cubicBezTo>
                    <a:pt x="1716" y="838"/>
                    <a:pt x="1682" y="856"/>
                    <a:pt x="1633" y="875"/>
                  </a:cubicBezTo>
                  <a:cubicBezTo>
                    <a:pt x="1610" y="884"/>
                    <a:pt x="1584" y="895"/>
                    <a:pt x="1560" y="900"/>
                  </a:cubicBezTo>
                  <a:cubicBezTo>
                    <a:pt x="1548" y="903"/>
                    <a:pt x="1538" y="902"/>
                    <a:pt x="1527" y="906"/>
                  </a:cubicBezTo>
                  <a:cubicBezTo>
                    <a:pt x="1494" y="917"/>
                    <a:pt x="1462" y="930"/>
                    <a:pt x="1431" y="941"/>
                  </a:cubicBezTo>
                  <a:cubicBezTo>
                    <a:pt x="1393" y="955"/>
                    <a:pt x="1351" y="948"/>
                    <a:pt x="1337" y="987"/>
                  </a:cubicBezTo>
                  <a:cubicBezTo>
                    <a:pt x="1342" y="1108"/>
                    <a:pt x="1321" y="1270"/>
                    <a:pt x="1315" y="1420"/>
                  </a:cubicBezTo>
                  <a:cubicBezTo>
                    <a:pt x="1328" y="1416"/>
                    <a:pt x="1334" y="1406"/>
                    <a:pt x="1343" y="1398"/>
                  </a:cubicBezTo>
                  <a:cubicBezTo>
                    <a:pt x="1353" y="1270"/>
                    <a:pt x="1364" y="1121"/>
                    <a:pt x="1370" y="996"/>
                  </a:cubicBezTo>
                  <a:cubicBezTo>
                    <a:pt x="1392" y="982"/>
                    <a:pt x="1419" y="972"/>
                    <a:pt x="1450" y="967"/>
                  </a:cubicBezTo>
                  <a:cubicBezTo>
                    <a:pt x="1500" y="942"/>
                    <a:pt x="1544" y="922"/>
                    <a:pt x="1595" y="906"/>
                  </a:cubicBezTo>
                  <a:cubicBezTo>
                    <a:pt x="1623" y="897"/>
                    <a:pt x="1653" y="895"/>
                    <a:pt x="1680" y="885"/>
                  </a:cubicBezTo>
                  <a:cubicBezTo>
                    <a:pt x="1691" y="880"/>
                    <a:pt x="1700" y="871"/>
                    <a:pt x="1711" y="867"/>
                  </a:cubicBezTo>
                  <a:cubicBezTo>
                    <a:pt x="1750" y="853"/>
                    <a:pt x="1791" y="841"/>
                    <a:pt x="1833" y="826"/>
                  </a:cubicBezTo>
                  <a:cubicBezTo>
                    <a:pt x="1848" y="909"/>
                    <a:pt x="1833" y="986"/>
                    <a:pt x="1831" y="1057"/>
                  </a:cubicBezTo>
                  <a:cubicBezTo>
                    <a:pt x="1828" y="1117"/>
                    <a:pt x="1822" y="1174"/>
                    <a:pt x="1829" y="1241"/>
                  </a:cubicBezTo>
                  <a:cubicBezTo>
                    <a:pt x="1868" y="1229"/>
                    <a:pt x="1859" y="1192"/>
                    <a:pt x="1858" y="1153"/>
                  </a:cubicBezTo>
                  <a:close/>
                  <a:moveTo>
                    <a:pt x="1880" y="385"/>
                  </a:moveTo>
                  <a:cubicBezTo>
                    <a:pt x="1855" y="483"/>
                    <a:pt x="1817" y="561"/>
                    <a:pt x="1813" y="671"/>
                  </a:cubicBezTo>
                  <a:cubicBezTo>
                    <a:pt x="1813" y="677"/>
                    <a:pt x="1809" y="679"/>
                    <a:pt x="1807" y="683"/>
                  </a:cubicBezTo>
                  <a:cubicBezTo>
                    <a:pt x="1820" y="682"/>
                    <a:pt x="1817" y="698"/>
                    <a:pt x="1829" y="698"/>
                  </a:cubicBezTo>
                  <a:cubicBezTo>
                    <a:pt x="1837" y="664"/>
                    <a:pt x="1840" y="622"/>
                    <a:pt x="1846" y="585"/>
                  </a:cubicBezTo>
                  <a:cubicBezTo>
                    <a:pt x="1851" y="561"/>
                    <a:pt x="1862" y="539"/>
                    <a:pt x="1856" y="520"/>
                  </a:cubicBezTo>
                  <a:cubicBezTo>
                    <a:pt x="1871" y="473"/>
                    <a:pt x="1885" y="431"/>
                    <a:pt x="1897" y="383"/>
                  </a:cubicBezTo>
                  <a:cubicBezTo>
                    <a:pt x="1893" y="395"/>
                    <a:pt x="1885" y="382"/>
                    <a:pt x="1880" y="385"/>
                  </a:cubicBezTo>
                  <a:close/>
                  <a:moveTo>
                    <a:pt x="1554" y="559"/>
                  </a:moveTo>
                  <a:cubicBezTo>
                    <a:pt x="1561" y="561"/>
                    <a:pt x="1568" y="561"/>
                    <a:pt x="1574" y="563"/>
                  </a:cubicBezTo>
                  <a:cubicBezTo>
                    <a:pt x="1597" y="570"/>
                    <a:pt x="1621" y="584"/>
                    <a:pt x="1646" y="593"/>
                  </a:cubicBezTo>
                  <a:cubicBezTo>
                    <a:pt x="1662" y="598"/>
                    <a:pt x="1680" y="598"/>
                    <a:pt x="1695" y="604"/>
                  </a:cubicBezTo>
                  <a:cubicBezTo>
                    <a:pt x="1706" y="609"/>
                    <a:pt x="1713" y="621"/>
                    <a:pt x="1727" y="616"/>
                  </a:cubicBezTo>
                  <a:cubicBezTo>
                    <a:pt x="1728" y="622"/>
                    <a:pt x="1733" y="620"/>
                    <a:pt x="1733" y="624"/>
                  </a:cubicBezTo>
                  <a:cubicBezTo>
                    <a:pt x="1733" y="623"/>
                    <a:pt x="1733" y="622"/>
                    <a:pt x="1735" y="622"/>
                  </a:cubicBezTo>
                  <a:cubicBezTo>
                    <a:pt x="1756" y="638"/>
                    <a:pt x="1773" y="656"/>
                    <a:pt x="1797" y="669"/>
                  </a:cubicBezTo>
                  <a:cubicBezTo>
                    <a:pt x="1804" y="554"/>
                    <a:pt x="1844" y="481"/>
                    <a:pt x="1862" y="381"/>
                  </a:cubicBezTo>
                  <a:cubicBezTo>
                    <a:pt x="1814" y="369"/>
                    <a:pt x="1783" y="341"/>
                    <a:pt x="1742" y="326"/>
                  </a:cubicBezTo>
                  <a:cubicBezTo>
                    <a:pt x="1732" y="322"/>
                    <a:pt x="1719" y="318"/>
                    <a:pt x="1709" y="314"/>
                  </a:cubicBezTo>
                  <a:cubicBezTo>
                    <a:pt x="1680" y="303"/>
                    <a:pt x="1638" y="285"/>
                    <a:pt x="1605" y="281"/>
                  </a:cubicBezTo>
                  <a:cubicBezTo>
                    <a:pt x="1601" y="280"/>
                    <a:pt x="1603" y="272"/>
                    <a:pt x="1597" y="273"/>
                  </a:cubicBezTo>
                  <a:cubicBezTo>
                    <a:pt x="1570" y="269"/>
                    <a:pt x="1544" y="266"/>
                    <a:pt x="1511" y="261"/>
                  </a:cubicBezTo>
                  <a:cubicBezTo>
                    <a:pt x="1464" y="338"/>
                    <a:pt x="1455" y="425"/>
                    <a:pt x="1450" y="536"/>
                  </a:cubicBezTo>
                  <a:cubicBezTo>
                    <a:pt x="1495" y="539"/>
                    <a:pt x="1529" y="551"/>
                    <a:pt x="1554" y="559"/>
                  </a:cubicBezTo>
                  <a:close/>
                  <a:moveTo>
                    <a:pt x="1813" y="851"/>
                  </a:moveTo>
                  <a:cubicBezTo>
                    <a:pt x="1810" y="877"/>
                    <a:pt x="1814" y="935"/>
                    <a:pt x="1813" y="981"/>
                  </a:cubicBezTo>
                  <a:cubicBezTo>
                    <a:pt x="1812" y="1011"/>
                    <a:pt x="1807" y="1043"/>
                    <a:pt x="1805" y="1075"/>
                  </a:cubicBezTo>
                  <a:cubicBezTo>
                    <a:pt x="1802" y="1124"/>
                    <a:pt x="1800" y="1173"/>
                    <a:pt x="1799" y="1206"/>
                  </a:cubicBezTo>
                  <a:cubicBezTo>
                    <a:pt x="1799" y="1214"/>
                    <a:pt x="1790" y="1236"/>
                    <a:pt x="1809" y="1236"/>
                  </a:cubicBezTo>
                  <a:cubicBezTo>
                    <a:pt x="1813" y="1202"/>
                    <a:pt x="1813" y="1158"/>
                    <a:pt x="1815" y="1132"/>
                  </a:cubicBezTo>
                  <a:cubicBezTo>
                    <a:pt x="1815" y="1128"/>
                    <a:pt x="1811" y="1123"/>
                    <a:pt x="1811" y="1120"/>
                  </a:cubicBezTo>
                  <a:cubicBezTo>
                    <a:pt x="1812" y="1100"/>
                    <a:pt x="1814" y="1073"/>
                    <a:pt x="1815" y="1049"/>
                  </a:cubicBezTo>
                  <a:cubicBezTo>
                    <a:pt x="1818" y="993"/>
                    <a:pt x="1828" y="954"/>
                    <a:pt x="1825" y="892"/>
                  </a:cubicBezTo>
                  <a:cubicBezTo>
                    <a:pt x="1824" y="873"/>
                    <a:pt x="1824" y="847"/>
                    <a:pt x="1817" y="849"/>
                  </a:cubicBezTo>
                  <a:cubicBezTo>
                    <a:pt x="1815" y="849"/>
                    <a:pt x="1815" y="851"/>
                    <a:pt x="1813" y="851"/>
                  </a:cubicBezTo>
                  <a:close/>
                  <a:moveTo>
                    <a:pt x="1782" y="687"/>
                  </a:moveTo>
                  <a:cubicBezTo>
                    <a:pt x="1776" y="668"/>
                    <a:pt x="1754" y="664"/>
                    <a:pt x="1744" y="649"/>
                  </a:cubicBezTo>
                  <a:cubicBezTo>
                    <a:pt x="1643" y="608"/>
                    <a:pt x="1542" y="575"/>
                    <a:pt x="1437" y="547"/>
                  </a:cubicBezTo>
                  <a:cubicBezTo>
                    <a:pt x="1431" y="547"/>
                    <a:pt x="1431" y="552"/>
                    <a:pt x="1425" y="551"/>
                  </a:cubicBezTo>
                  <a:cubicBezTo>
                    <a:pt x="1391" y="535"/>
                    <a:pt x="1353" y="541"/>
                    <a:pt x="1311" y="544"/>
                  </a:cubicBezTo>
                  <a:cubicBezTo>
                    <a:pt x="1276" y="546"/>
                    <a:pt x="1242" y="555"/>
                    <a:pt x="1207" y="557"/>
                  </a:cubicBezTo>
                  <a:cubicBezTo>
                    <a:pt x="1179" y="560"/>
                    <a:pt x="1153" y="572"/>
                    <a:pt x="1127" y="581"/>
                  </a:cubicBezTo>
                  <a:cubicBezTo>
                    <a:pt x="1108" y="587"/>
                    <a:pt x="1091" y="590"/>
                    <a:pt x="1078" y="602"/>
                  </a:cubicBezTo>
                  <a:cubicBezTo>
                    <a:pt x="1076" y="614"/>
                    <a:pt x="1065" y="615"/>
                    <a:pt x="1060" y="624"/>
                  </a:cubicBezTo>
                  <a:cubicBezTo>
                    <a:pt x="1053" y="645"/>
                    <a:pt x="1053" y="654"/>
                    <a:pt x="1056" y="679"/>
                  </a:cubicBezTo>
                  <a:cubicBezTo>
                    <a:pt x="1060" y="682"/>
                    <a:pt x="1067" y="682"/>
                    <a:pt x="1068" y="687"/>
                  </a:cubicBezTo>
                  <a:cubicBezTo>
                    <a:pt x="1067" y="693"/>
                    <a:pt x="1070" y="694"/>
                    <a:pt x="1070" y="698"/>
                  </a:cubicBezTo>
                  <a:cubicBezTo>
                    <a:pt x="1089" y="715"/>
                    <a:pt x="1107" y="732"/>
                    <a:pt x="1129" y="745"/>
                  </a:cubicBezTo>
                  <a:cubicBezTo>
                    <a:pt x="1133" y="749"/>
                    <a:pt x="1138" y="752"/>
                    <a:pt x="1145" y="753"/>
                  </a:cubicBezTo>
                  <a:cubicBezTo>
                    <a:pt x="1191" y="788"/>
                    <a:pt x="1242" y="826"/>
                    <a:pt x="1303" y="845"/>
                  </a:cubicBezTo>
                  <a:cubicBezTo>
                    <a:pt x="1312" y="848"/>
                    <a:pt x="1324" y="846"/>
                    <a:pt x="1331" y="855"/>
                  </a:cubicBezTo>
                  <a:cubicBezTo>
                    <a:pt x="1325" y="867"/>
                    <a:pt x="1304" y="859"/>
                    <a:pt x="1294" y="855"/>
                  </a:cubicBezTo>
                  <a:cubicBezTo>
                    <a:pt x="1280" y="851"/>
                    <a:pt x="1263" y="844"/>
                    <a:pt x="1254" y="840"/>
                  </a:cubicBezTo>
                  <a:cubicBezTo>
                    <a:pt x="1189" y="807"/>
                    <a:pt x="1125" y="754"/>
                    <a:pt x="1070" y="714"/>
                  </a:cubicBezTo>
                  <a:cubicBezTo>
                    <a:pt x="1066" y="714"/>
                    <a:pt x="1060" y="699"/>
                    <a:pt x="1058" y="708"/>
                  </a:cubicBezTo>
                  <a:cubicBezTo>
                    <a:pt x="1056" y="725"/>
                    <a:pt x="1057" y="734"/>
                    <a:pt x="1056" y="757"/>
                  </a:cubicBezTo>
                  <a:cubicBezTo>
                    <a:pt x="1072" y="760"/>
                    <a:pt x="1072" y="771"/>
                    <a:pt x="1090" y="775"/>
                  </a:cubicBezTo>
                  <a:cubicBezTo>
                    <a:pt x="1114" y="807"/>
                    <a:pt x="1161" y="816"/>
                    <a:pt x="1188" y="845"/>
                  </a:cubicBezTo>
                  <a:cubicBezTo>
                    <a:pt x="1240" y="869"/>
                    <a:pt x="1281" y="902"/>
                    <a:pt x="1333" y="926"/>
                  </a:cubicBezTo>
                  <a:cubicBezTo>
                    <a:pt x="1331" y="905"/>
                    <a:pt x="1337" y="892"/>
                    <a:pt x="1346" y="883"/>
                  </a:cubicBezTo>
                  <a:cubicBezTo>
                    <a:pt x="1403" y="851"/>
                    <a:pt x="1474" y="841"/>
                    <a:pt x="1535" y="822"/>
                  </a:cubicBezTo>
                  <a:cubicBezTo>
                    <a:pt x="1537" y="824"/>
                    <a:pt x="1542" y="824"/>
                    <a:pt x="1546" y="824"/>
                  </a:cubicBezTo>
                  <a:cubicBezTo>
                    <a:pt x="1554" y="821"/>
                    <a:pt x="1553" y="814"/>
                    <a:pt x="1562" y="818"/>
                  </a:cubicBezTo>
                  <a:cubicBezTo>
                    <a:pt x="1628" y="789"/>
                    <a:pt x="1694" y="772"/>
                    <a:pt x="1762" y="745"/>
                  </a:cubicBezTo>
                  <a:cubicBezTo>
                    <a:pt x="1776" y="744"/>
                    <a:pt x="1792" y="735"/>
                    <a:pt x="1807" y="730"/>
                  </a:cubicBezTo>
                  <a:cubicBezTo>
                    <a:pt x="1815" y="729"/>
                    <a:pt x="1814" y="737"/>
                    <a:pt x="1823" y="736"/>
                  </a:cubicBezTo>
                  <a:cubicBezTo>
                    <a:pt x="1823" y="711"/>
                    <a:pt x="1803" y="695"/>
                    <a:pt x="1782" y="687"/>
                  </a:cubicBezTo>
                  <a:close/>
                  <a:moveTo>
                    <a:pt x="1399" y="932"/>
                  </a:moveTo>
                  <a:cubicBezTo>
                    <a:pt x="1421" y="930"/>
                    <a:pt x="1434" y="916"/>
                    <a:pt x="1454" y="910"/>
                  </a:cubicBezTo>
                  <a:cubicBezTo>
                    <a:pt x="1467" y="906"/>
                    <a:pt x="1483" y="904"/>
                    <a:pt x="1497" y="900"/>
                  </a:cubicBezTo>
                  <a:cubicBezTo>
                    <a:pt x="1520" y="894"/>
                    <a:pt x="1538" y="878"/>
                    <a:pt x="1558" y="887"/>
                  </a:cubicBezTo>
                  <a:cubicBezTo>
                    <a:pt x="1579" y="879"/>
                    <a:pt x="1595" y="867"/>
                    <a:pt x="1617" y="859"/>
                  </a:cubicBezTo>
                  <a:cubicBezTo>
                    <a:pt x="1623" y="857"/>
                    <a:pt x="1634" y="858"/>
                    <a:pt x="1640" y="855"/>
                  </a:cubicBezTo>
                  <a:cubicBezTo>
                    <a:pt x="1677" y="842"/>
                    <a:pt x="1709" y="819"/>
                    <a:pt x="1740" y="806"/>
                  </a:cubicBezTo>
                  <a:cubicBezTo>
                    <a:pt x="1767" y="795"/>
                    <a:pt x="1795" y="790"/>
                    <a:pt x="1815" y="769"/>
                  </a:cubicBezTo>
                  <a:cubicBezTo>
                    <a:pt x="1819" y="764"/>
                    <a:pt x="1813" y="757"/>
                    <a:pt x="1811" y="751"/>
                  </a:cubicBezTo>
                  <a:cubicBezTo>
                    <a:pt x="1789" y="749"/>
                    <a:pt x="1770" y="762"/>
                    <a:pt x="1750" y="769"/>
                  </a:cubicBezTo>
                  <a:cubicBezTo>
                    <a:pt x="1738" y="773"/>
                    <a:pt x="1724" y="774"/>
                    <a:pt x="1711" y="779"/>
                  </a:cubicBezTo>
                  <a:cubicBezTo>
                    <a:pt x="1699" y="783"/>
                    <a:pt x="1688" y="790"/>
                    <a:pt x="1676" y="794"/>
                  </a:cubicBezTo>
                  <a:cubicBezTo>
                    <a:pt x="1604" y="818"/>
                    <a:pt x="1520" y="838"/>
                    <a:pt x="1444" y="861"/>
                  </a:cubicBezTo>
                  <a:cubicBezTo>
                    <a:pt x="1434" y="864"/>
                    <a:pt x="1424" y="871"/>
                    <a:pt x="1413" y="875"/>
                  </a:cubicBezTo>
                  <a:cubicBezTo>
                    <a:pt x="1377" y="887"/>
                    <a:pt x="1329" y="896"/>
                    <a:pt x="1350" y="941"/>
                  </a:cubicBezTo>
                  <a:cubicBezTo>
                    <a:pt x="1366" y="943"/>
                    <a:pt x="1387" y="933"/>
                    <a:pt x="1399" y="932"/>
                  </a:cubicBezTo>
                  <a:close/>
                  <a:moveTo>
                    <a:pt x="1486" y="257"/>
                  </a:moveTo>
                  <a:cubicBezTo>
                    <a:pt x="1462" y="288"/>
                    <a:pt x="1451" y="328"/>
                    <a:pt x="1444" y="369"/>
                  </a:cubicBezTo>
                  <a:cubicBezTo>
                    <a:pt x="1436" y="423"/>
                    <a:pt x="1426" y="468"/>
                    <a:pt x="1429" y="522"/>
                  </a:cubicBezTo>
                  <a:cubicBezTo>
                    <a:pt x="1428" y="527"/>
                    <a:pt x="1420" y="524"/>
                    <a:pt x="1421" y="530"/>
                  </a:cubicBezTo>
                  <a:cubicBezTo>
                    <a:pt x="1430" y="530"/>
                    <a:pt x="1429" y="531"/>
                    <a:pt x="1437" y="530"/>
                  </a:cubicBezTo>
                  <a:cubicBezTo>
                    <a:pt x="1438" y="450"/>
                    <a:pt x="1457" y="328"/>
                    <a:pt x="1493" y="257"/>
                  </a:cubicBezTo>
                  <a:cubicBezTo>
                    <a:pt x="1491" y="257"/>
                    <a:pt x="1488" y="257"/>
                    <a:pt x="1486" y="257"/>
                  </a:cubicBezTo>
                  <a:close/>
                  <a:moveTo>
                    <a:pt x="1450" y="251"/>
                  </a:moveTo>
                  <a:cubicBezTo>
                    <a:pt x="1409" y="322"/>
                    <a:pt x="1399" y="427"/>
                    <a:pt x="1388" y="524"/>
                  </a:cubicBezTo>
                  <a:cubicBezTo>
                    <a:pt x="1396" y="524"/>
                    <a:pt x="1399" y="527"/>
                    <a:pt x="1413" y="528"/>
                  </a:cubicBezTo>
                  <a:cubicBezTo>
                    <a:pt x="1408" y="478"/>
                    <a:pt x="1423" y="435"/>
                    <a:pt x="1431" y="395"/>
                  </a:cubicBezTo>
                  <a:cubicBezTo>
                    <a:pt x="1440" y="344"/>
                    <a:pt x="1442" y="299"/>
                    <a:pt x="1466" y="259"/>
                  </a:cubicBezTo>
                  <a:cubicBezTo>
                    <a:pt x="1467" y="259"/>
                    <a:pt x="1468" y="259"/>
                    <a:pt x="1468" y="257"/>
                  </a:cubicBezTo>
                  <a:cubicBezTo>
                    <a:pt x="1460" y="257"/>
                    <a:pt x="1457" y="253"/>
                    <a:pt x="1450" y="251"/>
                  </a:cubicBezTo>
                  <a:close/>
                  <a:moveTo>
                    <a:pt x="1303" y="299"/>
                  </a:moveTo>
                  <a:cubicBezTo>
                    <a:pt x="1298" y="295"/>
                    <a:pt x="1293" y="295"/>
                    <a:pt x="1288" y="295"/>
                  </a:cubicBezTo>
                  <a:cubicBezTo>
                    <a:pt x="1247" y="292"/>
                    <a:pt x="1202" y="303"/>
                    <a:pt x="1156" y="306"/>
                  </a:cubicBezTo>
                  <a:cubicBezTo>
                    <a:pt x="1133" y="308"/>
                    <a:pt x="1111" y="315"/>
                    <a:pt x="1090" y="318"/>
                  </a:cubicBezTo>
                  <a:cubicBezTo>
                    <a:pt x="1065" y="321"/>
                    <a:pt x="1056" y="325"/>
                    <a:pt x="1041" y="328"/>
                  </a:cubicBezTo>
                  <a:cubicBezTo>
                    <a:pt x="1021" y="331"/>
                    <a:pt x="999" y="332"/>
                    <a:pt x="982" y="334"/>
                  </a:cubicBezTo>
                  <a:cubicBezTo>
                    <a:pt x="941" y="338"/>
                    <a:pt x="901" y="355"/>
                    <a:pt x="860" y="363"/>
                  </a:cubicBezTo>
                  <a:cubicBezTo>
                    <a:pt x="838" y="368"/>
                    <a:pt x="816" y="368"/>
                    <a:pt x="794" y="371"/>
                  </a:cubicBezTo>
                  <a:cubicBezTo>
                    <a:pt x="769" y="374"/>
                    <a:pt x="747" y="383"/>
                    <a:pt x="721" y="381"/>
                  </a:cubicBezTo>
                  <a:cubicBezTo>
                    <a:pt x="694" y="391"/>
                    <a:pt x="661" y="396"/>
                    <a:pt x="633" y="400"/>
                  </a:cubicBezTo>
                  <a:cubicBezTo>
                    <a:pt x="575" y="410"/>
                    <a:pt x="522" y="402"/>
                    <a:pt x="478" y="416"/>
                  </a:cubicBezTo>
                  <a:cubicBezTo>
                    <a:pt x="474" y="422"/>
                    <a:pt x="475" y="433"/>
                    <a:pt x="472" y="440"/>
                  </a:cubicBezTo>
                  <a:cubicBezTo>
                    <a:pt x="481" y="447"/>
                    <a:pt x="491" y="442"/>
                    <a:pt x="498" y="449"/>
                  </a:cubicBezTo>
                  <a:cubicBezTo>
                    <a:pt x="553" y="440"/>
                    <a:pt x="592" y="435"/>
                    <a:pt x="654" y="432"/>
                  </a:cubicBezTo>
                  <a:cubicBezTo>
                    <a:pt x="716" y="429"/>
                    <a:pt x="754" y="413"/>
                    <a:pt x="800" y="404"/>
                  </a:cubicBezTo>
                  <a:cubicBezTo>
                    <a:pt x="829" y="399"/>
                    <a:pt x="860" y="399"/>
                    <a:pt x="888" y="393"/>
                  </a:cubicBezTo>
                  <a:cubicBezTo>
                    <a:pt x="1012" y="365"/>
                    <a:pt x="1148" y="335"/>
                    <a:pt x="1278" y="332"/>
                  </a:cubicBezTo>
                  <a:cubicBezTo>
                    <a:pt x="1306" y="331"/>
                    <a:pt x="1332" y="333"/>
                    <a:pt x="1356" y="320"/>
                  </a:cubicBezTo>
                  <a:cubicBezTo>
                    <a:pt x="1358" y="289"/>
                    <a:pt x="1323" y="295"/>
                    <a:pt x="1303" y="299"/>
                  </a:cubicBezTo>
                  <a:close/>
                  <a:moveTo>
                    <a:pt x="1329" y="943"/>
                  </a:moveTo>
                  <a:cubicBezTo>
                    <a:pt x="1298" y="918"/>
                    <a:pt x="1262" y="902"/>
                    <a:pt x="1227" y="883"/>
                  </a:cubicBezTo>
                  <a:cubicBezTo>
                    <a:pt x="1190" y="862"/>
                    <a:pt x="1156" y="838"/>
                    <a:pt x="1121" y="816"/>
                  </a:cubicBezTo>
                  <a:cubicBezTo>
                    <a:pt x="1100" y="803"/>
                    <a:pt x="1081" y="785"/>
                    <a:pt x="1054" y="783"/>
                  </a:cubicBezTo>
                  <a:cubicBezTo>
                    <a:pt x="1055" y="790"/>
                    <a:pt x="1060" y="793"/>
                    <a:pt x="1058" y="802"/>
                  </a:cubicBezTo>
                  <a:cubicBezTo>
                    <a:pt x="1080" y="806"/>
                    <a:pt x="1086" y="826"/>
                    <a:pt x="1109" y="828"/>
                  </a:cubicBezTo>
                  <a:cubicBezTo>
                    <a:pt x="1116" y="846"/>
                    <a:pt x="1144" y="853"/>
                    <a:pt x="1158" y="857"/>
                  </a:cubicBezTo>
                  <a:cubicBezTo>
                    <a:pt x="1188" y="894"/>
                    <a:pt x="1263" y="915"/>
                    <a:pt x="1294" y="953"/>
                  </a:cubicBezTo>
                  <a:cubicBezTo>
                    <a:pt x="1307" y="969"/>
                    <a:pt x="1303" y="996"/>
                    <a:pt x="1303" y="1022"/>
                  </a:cubicBezTo>
                  <a:cubicBezTo>
                    <a:pt x="1303" y="1069"/>
                    <a:pt x="1297" y="1107"/>
                    <a:pt x="1295" y="1157"/>
                  </a:cubicBezTo>
                  <a:cubicBezTo>
                    <a:pt x="1305" y="1171"/>
                    <a:pt x="1298" y="1193"/>
                    <a:pt x="1297" y="1212"/>
                  </a:cubicBezTo>
                  <a:cubicBezTo>
                    <a:pt x="1295" y="1256"/>
                    <a:pt x="1297" y="1304"/>
                    <a:pt x="1292" y="1351"/>
                  </a:cubicBezTo>
                  <a:cubicBezTo>
                    <a:pt x="1290" y="1370"/>
                    <a:pt x="1280" y="1396"/>
                    <a:pt x="1301" y="1404"/>
                  </a:cubicBezTo>
                  <a:cubicBezTo>
                    <a:pt x="1310" y="1266"/>
                    <a:pt x="1326" y="1111"/>
                    <a:pt x="1321" y="973"/>
                  </a:cubicBezTo>
                  <a:cubicBezTo>
                    <a:pt x="1327" y="966"/>
                    <a:pt x="1327" y="952"/>
                    <a:pt x="1337" y="949"/>
                  </a:cubicBezTo>
                  <a:cubicBezTo>
                    <a:pt x="1338" y="949"/>
                    <a:pt x="1339" y="949"/>
                    <a:pt x="1339" y="947"/>
                  </a:cubicBezTo>
                  <a:cubicBezTo>
                    <a:pt x="1336" y="944"/>
                    <a:pt x="1331" y="945"/>
                    <a:pt x="1329" y="943"/>
                  </a:cubicBezTo>
                  <a:close/>
                  <a:moveTo>
                    <a:pt x="1197" y="263"/>
                  </a:moveTo>
                  <a:cubicBezTo>
                    <a:pt x="1160" y="244"/>
                    <a:pt x="1117" y="234"/>
                    <a:pt x="1076" y="220"/>
                  </a:cubicBezTo>
                  <a:cubicBezTo>
                    <a:pt x="1035" y="206"/>
                    <a:pt x="996" y="188"/>
                    <a:pt x="954" y="177"/>
                  </a:cubicBezTo>
                  <a:cubicBezTo>
                    <a:pt x="940" y="159"/>
                    <a:pt x="913" y="164"/>
                    <a:pt x="894" y="155"/>
                  </a:cubicBezTo>
                  <a:cubicBezTo>
                    <a:pt x="884" y="151"/>
                    <a:pt x="877" y="140"/>
                    <a:pt x="868" y="136"/>
                  </a:cubicBezTo>
                  <a:cubicBezTo>
                    <a:pt x="843" y="124"/>
                    <a:pt x="816" y="120"/>
                    <a:pt x="790" y="110"/>
                  </a:cubicBezTo>
                  <a:cubicBezTo>
                    <a:pt x="783" y="108"/>
                    <a:pt x="777" y="103"/>
                    <a:pt x="770" y="101"/>
                  </a:cubicBezTo>
                  <a:cubicBezTo>
                    <a:pt x="761" y="97"/>
                    <a:pt x="754" y="98"/>
                    <a:pt x="745" y="95"/>
                  </a:cubicBezTo>
                  <a:cubicBezTo>
                    <a:pt x="727" y="89"/>
                    <a:pt x="718" y="76"/>
                    <a:pt x="703" y="71"/>
                  </a:cubicBezTo>
                  <a:cubicBezTo>
                    <a:pt x="673" y="61"/>
                    <a:pt x="648" y="78"/>
                    <a:pt x="617" y="81"/>
                  </a:cubicBezTo>
                  <a:cubicBezTo>
                    <a:pt x="596" y="83"/>
                    <a:pt x="575" y="79"/>
                    <a:pt x="555" y="81"/>
                  </a:cubicBezTo>
                  <a:cubicBezTo>
                    <a:pt x="532" y="83"/>
                    <a:pt x="510" y="89"/>
                    <a:pt x="488" y="91"/>
                  </a:cubicBezTo>
                  <a:cubicBezTo>
                    <a:pt x="422" y="96"/>
                    <a:pt x="355" y="96"/>
                    <a:pt x="290" y="108"/>
                  </a:cubicBezTo>
                  <a:cubicBezTo>
                    <a:pt x="215" y="104"/>
                    <a:pt x="144" y="114"/>
                    <a:pt x="76" y="120"/>
                  </a:cubicBezTo>
                  <a:cubicBezTo>
                    <a:pt x="131" y="146"/>
                    <a:pt x="169" y="190"/>
                    <a:pt x="223" y="216"/>
                  </a:cubicBezTo>
                  <a:cubicBezTo>
                    <a:pt x="225" y="224"/>
                    <a:pt x="234" y="225"/>
                    <a:pt x="237" y="232"/>
                  </a:cubicBezTo>
                  <a:cubicBezTo>
                    <a:pt x="277" y="249"/>
                    <a:pt x="298" y="284"/>
                    <a:pt x="343" y="297"/>
                  </a:cubicBezTo>
                  <a:cubicBezTo>
                    <a:pt x="387" y="330"/>
                    <a:pt x="430" y="363"/>
                    <a:pt x="484" y="387"/>
                  </a:cubicBezTo>
                  <a:cubicBezTo>
                    <a:pt x="487" y="390"/>
                    <a:pt x="492" y="392"/>
                    <a:pt x="492" y="398"/>
                  </a:cubicBezTo>
                  <a:cubicBezTo>
                    <a:pt x="552" y="385"/>
                    <a:pt x="620" y="388"/>
                    <a:pt x="686" y="375"/>
                  </a:cubicBezTo>
                  <a:cubicBezTo>
                    <a:pt x="710" y="366"/>
                    <a:pt x="733" y="362"/>
                    <a:pt x="762" y="357"/>
                  </a:cubicBezTo>
                  <a:cubicBezTo>
                    <a:pt x="781" y="354"/>
                    <a:pt x="803" y="356"/>
                    <a:pt x="823" y="353"/>
                  </a:cubicBezTo>
                  <a:cubicBezTo>
                    <a:pt x="827" y="353"/>
                    <a:pt x="829" y="349"/>
                    <a:pt x="835" y="348"/>
                  </a:cubicBezTo>
                  <a:cubicBezTo>
                    <a:pt x="873" y="340"/>
                    <a:pt x="917" y="326"/>
                    <a:pt x="952" y="320"/>
                  </a:cubicBezTo>
                  <a:cubicBezTo>
                    <a:pt x="991" y="314"/>
                    <a:pt x="1020" y="310"/>
                    <a:pt x="1048" y="306"/>
                  </a:cubicBezTo>
                  <a:cubicBezTo>
                    <a:pt x="1103" y="299"/>
                    <a:pt x="1156" y="290"/>
                    <a:pt x="1205" y="275"/>
                  </a:cubicBezTo>
                  <a:cubicBezTo>
                    <a:pt x="1212" y="282"/>
                    <a:pt x="1233" y="279"/>
                    <a:pt x="1241" y="275"/>
                  </a:cubicBezTo>
                  <a:cubicBezTo>
                    <a:pt x="1227" y="270"/>
                    <a:pt x="1216" y="263"/>
                    <a:pt x="1197" y="263"/>
                  </a:cubicBezTo>
                  <a:close/>
                  <a:moveTo>
                    <a:pt x="474" y="504"/>
                  </a:moveTo>
                  <a:cubicBezTo>
                    <a:pt x="480" y="550"/>
                    <a:pt x="456" y="622"/>
                    <a:pt x="478" y="683"/>
                  </a:cubicBezTo>
                  <a:cubicBezTo>
                    <a:pt x="517" y="692"/>
                    <a:pt x="566" y="685"/>
                    <a:pt x="605" y="671"/>
                  </a:cubicBezTo>
                  <a:cubicBezTo>
                    <a:pt x="619" y="678"/>
                    <a:pt x="632" y="667"/>
                    <a:pt x="647" y="665"/>
                  </a:cubicBezTo>
                  <a:cubicBezTo>
                    <a:pt x="684" y="660"/>
                    <a:pt x="732" y="664"/>
                    <a:pt x="770" y="657"/>
                  </a:cubicBezTo>
                  <a:cubicBezTo>
                    <a:pt x="779" y="656"/>
                    <a:pt x="786" y="650"/>
                    <a:pt x="794" y="649"/>
                  </a:cubicBezTo>
                  <a:cubicBezTo>
                    <a:pt x="831" y="645"/>
                    <a:pt x="861" y="641"/>
                    <a:pt x="896" y="638"/>
                  </a:cubicBezTo>
                  <a:cubicBezTo>
                    <a:pt x="921" y="625"/>
                    <a:pt x="971" y="624"/>
                    <a:pt x="1005" y="622"/>
                  </a:cubicBezTo>
                  <a:cubicBezTo>
                    <a:pt x="1021" y="613"/>
                    <a:pt x="1037" y="614"/>
                    <a:pt x="1054" y="608"/>
                  </a:cubicBezTo>
                  <a:cubicBezTo>
                    <a:pt x="1074" y="588"/>
                    <a:pt x="1091" y="566"/>
                    <a:pt x="1109" y="546"/>
                  </a:cubicBezTo>
                  <a:cubicBezTo>
                    <a:pt x="1136" y="475"/>
                    <a:pt x="1176" y="417"/>
                    <a:pt x="1211" y="353"/>
                  </a:cubicBezTo>
                  <a:cubicBezTo>
                    <a:pt x="1119" y="362"/>
                    <a:pt x="1032" y="384"/>
                    <a:pt x="949" y="398"/>
                  </a:cubicBezTo>
                  <a:cubicBezTo>
                    <a:pt x="885" y="410"/>
                    <a:pt x="820" y="417"/>
                    <a:pt x="758" y="432"/>
                  </a:cubicBezTo>
                  <a:cubicBezTo>
                    <a:pt x="671" y="453"/>
                    <a:pt x="577" y="446"/>
                    <a:pt x="480" y="459"/>
                  </a:cubicBezTo>
                  <a:cubicBezTo>
                    <a:pt x="485" y="476"/>
                    <a:pt x="474" y="497"/>
                    <a:pt x="474" y="504"/>
                  </a:cubicBezTo>
                  <a:close/>
                  <a:moveTo>
                    <a:pt x="945" y="1631"/>
                  </a:moveTo>
                  <a:cubicBezTo>
                    <a:pt x="957" y="1665"/>
                    <a:pt x="1077" y="1634"/>
                    <a:pt x="1082" y="1612"/>
                  </a:cubicBezTo>
                  <a:cubicBezTo>
                    <a:pt x="1086" y="1594"/>
                    <a:pt x="1065" y="1589"/>
                    <a:pt x="1054" y="1579"/>
                  </a:cubicBezTo>
                  <a:cubicBezTo>
                    <a:pt x="1068" y="1620"/>
                    <a:pt x="1002" y="1625"/>
                    <a:pt x="978" y="1610"/>
                  </a:cubicBezTo>
                  <a:cubicBezTo>
                    <a:pt x="970" y="1601"/>
                    <a:pt x="983" y="1587"/>
                    <a:pt x="980" y="1582"/>
                  </a:cubicBezTo>
                  <a:cubicBezTo>
                    <a:pt x="968" y="1586"/>
                    <a:pt x="965" y="1587"/>
                    <a:pt x="954" y="1590"/>
                  </a:cubicBezTo>
                  <a:cubicBezTo>
                    <a:pt x="945" y="1607"/>
                    <a:pt x="940" y="1619"/>
                    <a:pt x="945" y="1631"/>
                  </a:cubicBezTo>
                  <a:close/>
                  <a:moveTo>
                    <a:pt x="1037" y="1071"/>
                  </a:moveTo>
                  <a:cubicBezTo>
                    <a:pt x="1035" y="1034"/>
                    <a:pt x="1039" y="998"/>
                    <a:pt x="1041" y="961"/>
                  </a:cubicBezTo>
                  <a:cubicBezTo>
                    <a:pt x="1044" y="890"/>
                    <a:pt x="1038" y="820"/>
                    <a:pt x="1041" y="753"/>
                  </a:cubicBezTo>
                  <a:cubicBezTo>
                    <a:pt x="1042" y="711"/>
                    <a:pt x="1044" y="676"/>
                    <a:pt x="1039" y="634"/>
                  </a:cubicBezTo>
                  <a:cubicBezTo>
                    <a:pt x="1025" y="638"/>
                    <a:pt x="1011" y="643"/>
                    <a:pt x="996" y="646"/>
                  </a:cubicBezTo>
                  <a:cubicBezTo>
                    <a:pt x="1002" y="762"/>
                    <a:pt x="1000" y="910"/>
                    <a:pt x="996" y="1041"/>
                  </a:cubicBezTo>
                  <a:cubicBezTo>
                    <a:pt x="994" y="1075"/>
                    <a:pt x="996" y="1108"/>
                    <a:pt x="996" y="1141"/>
                  </a:cubicBezTo>
                  <a:cubicBezTo>
                    <a:pt x="995" y="1177"/>
                    <a:pt x="989" y="1213"/>
                    <a:pt x="990" y="1247"/>
                  </a:cubicBezTo>
                  <a:cubicBezTo>
                    <a:pt x="990" y="1272"/>
                    <a:pt x="995" y="1297"/>
                    <a:pt x="996" y="1322"/>
                  </a:cubicBezTo>
                  <a:cubicBezTo>
                    <a:pt x="998" y="1399"/>
                    <a:pt x="1001" y="1475"/>
                    <a:pt x="996" y="1551"/>
                  </a:cubicBezTo>
                  <a:cubicBezTo>
                    <a:pt x="1013" y="1551"/>
                    <a:pt x="1027" y="1546"/>
                    <a:pt x="1041" y="1541"/>
                  </a:cubicBezTo>
                  <a:cubicBezTo>
                    <a:pt x="1032" y="1385"/>
                    <a:pt x="1044" y="1224"/>
                    <a:pt x="1037" y="1071"/>
                  </a:cubicBezTo>
                  <a:close/>
                  <a:moveTo>
                    <a:pt x="994" y="1567"/>
                  </a:moveTo>
                  <a:cubicBezTo>
                    <a:pt x="997" y="1574"/>
                    <a:pt x="1012" y="1570"/>
                    <a:pt x="1009" y="1582"/>
                  </a:cubicBezTo>
                  <a:cubicBezTo>
                    <a:pt x="1003" y="1583"/>
                    <a:pt x="998" y="1582"/>
                    <a:pt x="994" y="1581"/>
                  </a:cubicBezTo>
                  <a:cubicBezTo>
                    <a:pt x="994" y="1587"/>
                    <a:pt x="992" y="1596"/>
                    <a:pt x="996" y="1600"/>
                  </a:cubicBezTo>
                  <a:cubicBezTo>
                    <a:pt x="1007" y="1599"/>
                    <a:pt x="1024" y="1606"/>
                    <a:pt x="1035" y="1596"/>
                  </a:cubicBezTo>
                  <a:cubicBezTo>
                    <a:pt x="1037" y="1580"/>
                    <a:pt x="1039" y="1577"/>
                    <a:pt x="1039" y="1559"/>
                  </a:cubicBezTo>
                  <a:cubicBezTo>
                    <a:pt x="1022" y="1563"/>
                    <a:pt x="1004" y="1560"/>
                    <a:pt x="994" y="1567"/>
                  </a:cubicBezTo>
                  <a:close/>
                  <a:moveTo>
                    <a:pt x="945" y="1157"/>
                  </a:moveTo>
                  <a:cubicBezTo>
                    <a:pt x="954" y="1161"/>
                    <a:pt x="962" y="1164"/>
                    <a:pt x="976" y="1167"/>
                  </a:cubicBezTo>
                  <a:cubicBezTo>
                    <a:pt x="977" y="1031"/>
                    <a:pt x="994" y="879"/>
                    <a:pt x="980" y="759"/>
                  </a:cubicBezTo>
                  <a:cubicBezTo>
                    <a:pt x="973" y="897"/>
                    <a:pt x="952" y="1022"/>
                    <a:pt x="945" y="1157"/>
                  </a:cubicBezTo>
                  <a:close/>
                  <a:moveTo>
                    <a:pt x="735" y="1114"/>
                  </a:moveTo>
                  <a:cubicBezTo>
                    <a:pt x="736" y="1093"/>
                    <a:pt x="726" y="1082"/>
                    <a:pt x="709" y="1079"/>
                  </a:cubicBezTo>
                  <a:cubicBezTo>
                    <a:pt x="701" y="1113"/>
                    <a:pt x="655" y="1099"/>
                    <a:pt x="643" y="1077"/>
                  </a:cubicBezTo>
                  <a:cubicBezTo>
                    <a:pt x="632" y="1086"/>
                    <a:pt x="630" y="1099"/>
                    <a:pt x="633" y="1114"/>
                  </a:cubicBezTo>
                  <a:cubicBezTo>
                    <a:pt x="657" y="1118"/>
                    <a:pt x="712" y="1141"/>
                    <a:pt x="735" y="1114"/>
                  </a:cubicBezTo>
                  <a:close/>
                  <a:moveTo>
                    <a:pt x="698" y="687"/>
                  </a:moveTo>
                  <a:cubicBezTo>
                    <a:pt x="682" y="685"/>
                    <a:pt x="676" y="685"/>
                    <a:pt x="662" y="687"/>
                  </a:cubicBezTo>
                  <a:cubicBezTo>
                    <a:pt x="651" y="801"/>
                    <a:pt x="668" y="944"/>
                    <a:pt x="662" y="1059"/>
                  </a:cubicBezTo>
                  <a:cubicBezTo>
                    <a:pt x="677" y="1059"/>
                    <a:pt x="690" y="1056"/>
                    <a:pt x="696" y="1051"/>
                  </a:cubicBezTo>
                  <a:cubicBezTo>
                    <a:pt x="703" y="918"/>
                    <a:pt x="700" y="827"/>
                    <a:pt x="698" y="687"/>
                  </a:cubicBezTo>
                  <a:close/>
                  <a:moveTo>
                    <a:pt x="664" y="1077"/>
                  </a:moveTo>
                  <a:cubicBezTo>
                    <a:pt x="669" y="1083"/>
                    <a:pt x="682" y="1087"/>
                    <a:pt x="692" y="1083"/>
                  </a:cubicBezTo>
                  <a:cubicBezTo>
                    <a:pt x="691" y="1078"/>
                    <a:pt x="695" y="1078"/>
                    <a:pt x="694" y="1073"/>
                  </a:cubicBezTo>
                  <a:cubicBezTo>
                    <a:pt x="686" y="1069"/>
                    <a:pt x="671" y="1068"/>
                    <a:pt x="664" y="1077"/>
                  </a:cubicBezTo>
                  <a:close/>
                  <a:moveTo>
                    <a:pt x="421" y="1724"/>
                  </a:moveTo>
                  <a:cubicBezTo>
                    <a:pt x="420" y="1714"/>
                    <a:pt x="411" y="1713"/>
                    <a:pt x="402" y="1716"/>
                  </a:cubicBezTo>
                  <a:cubicBezTo>
                    <a:pt x="396" y="1725"/>
                    <a:pt x="398" y="1734"/>
                    <a:pt x="404" y="1741"/>
                  </a:cubicBezTo>
                  <a:cubicBezTo>
                    <a:pt x="420" y="1740"/>
                    <a:pt x="430" y="1755"/>
                    <a:pt x="445" y="1759"/>
                  </a:cubicBezTo>
                  <a:cubicBezTo>
                    <a:pt x="477" y="1768"/>
                    <a:pt x="509" y="1751"/>
                    <a:pt x="537" y="1741"/>
                  </a:cubicBezTo>
                  <a:cubicBezTo>
                    <a:pt x="544" y="1727"/>
                    <a:pt x="531" y="1723"/>
                    <a:pt x="523" y="1718"/>
                  </a:cubicBezTo>
                  <a:cubicBezTo>
                    <a:pt x="520" y="1721"/>
                    <a:pt x="523" y="1732"/>
                    <a:pt x="517" y="1733"/>
                  </a:cubicBezTo>
                  <a:cubicBezTo>
                    <a:pt x="509" y="1735"/>
                    <a:pt x="508" y="1729"/>
                    <a:pt x="506" y="1726"/>
                  </a:cubicBezTo>
                  <a:cubicBezTo>
                    <a:pt x="477" y="1740"/>
                    <a:pt x="451" y="1733"/>
                    <a:pt x="421" y="1724"/>
                  </a:cubicBezTo>
                  <a:close/>
                  <a:moveTo>
                    <a:pt x="498" y="1302"/>
                  </a:moveTo>
                  <a:cubicBezTo>
                    <a:pt x="499" y="1252"/>
                    <a:pt x="505" y="1203"/>
                    <a:pt x="506" y="1153"/>
                  </a:cubicBezTo>
                  <a:cubicBezTo>
                    <a:pt x="507" y="1088"/>
                    <a:pt x="513" y="1035"/>
                    <a:pt x="515" y="959"/>
                  </a:cubicBezTo>
                  <a:cubicBezTo>
                    <a:pt x="518" y="865"/>
                    <a:pt x="518" y="784"/>
                    <a:pt x="517" y="712"/>
                  </a:cubicBezTo>
                  <a:cubicBezTo>
                    <a:pt x="508" y="707"/>
                    <a:pt x="475" y="718"/>
                    <a:pt x="458" y="704"/>
                  </a:cubicBezTo>
                  <a:cubicBezTo>
                    <a:pt x="457" y="750"/>
                    <a:pt x="461" y="785"/>
                    <a:pt x="462" y="826"/>
                  </a:cubicBezTo>
                  <a:cubicBezTo>
                    <a:pt x="465" y="893"/>
                    <a:pt x="467" y="964"/>
                    <a:pt x="466" y="1028"/>
                  </a:cubicBezTo>
                  <a:cubicBezTo>
                    <a:pt x="466" y="1066"/>
                    <a:pt x="466" y="1134"/>
                    <a:pt x="462" y="1188"/>
                  </a:cubicBezTo>
                  <a:cubicBezTo>
                    <a:pt x="460" y="1228"/>
                    <a:pt x="453" y="1266"/>
                    <a:pt x="455" y="1304"/>
                  </a:cubicBezTo>
                  <a:cubicBezTo>
                    <a:pt x="456" y="1353"/>
                    <a:pt x="451" y="1401"/>
                    <a:pt x="453" y="1451"/>
                  </a:cubicBezTo>
                  <a:cubicBezTo>
                    <a:pt x="456" y="1521"/>
                    <a:pt x="439" y="1591"/>
                    <a:pt x="443" y="1655"/>
                  </a:cubicBezTo>
                  <a:cubicBezTo>
                    <a:pt x="464" y="1661"/>
                    <a:pt x="483" y="1662"/>
                    <a:pt x="502" y="1647"/>
                  </a:cubicBezTo>
                  <a:cubicBezTo>
                    <a:pt x="502" y="1524"/>
                    <a:pt x="494" y="1411"/>
                    <a:pt x="498" y="1302"/>
                  </a:cubicBezTo>
                  <a:close/>
                  <a:moveTo>
                    <a:pt x="502" y="1671"/>
                  </a:moveTo>
                  <a:cubicBezTo>
                    <a:pt x="482" y="1673"/>
                    <a:pt x="468" y="1683"/>
                    <a:pt x="443" y="1673"/>
                  </a:cubicBezTo>
                  <a:cubicBezTo>
                    <a:pt x="438" y="1682"/>
                    <a:pt x="438" y="1696"/>
                    <a:pt x="439" y="1710"/>
                  </a:cubicBezTo>
                  <a:cubicBezTo>
                    <a:pt x="457" y="1717"/>
                    <a:pt x="485" y="1719"/>
                    <a:pt x="504" y="1710"/>
                  </a:cubicBezTo>
                  <a:cubicBezTo>
                    <a:pt x="504" y="1697"/>
                    <a:pt x="505" y="1684"/>
                    <a:pt x="502" y="1671"/>
                  </a:cubicBezTo>
                  <a:close/>
                  <a:moveTo>
                    <a:pt x="447" y="387"/>
                  </a:moveTo>
                  <a:cubicBezTo>
                    <a:pt x="441" y="385"/>
                    <a:pt x="442" y="387"/>
                    <a:pt x="435" y="387"/>
                  </a:cubicBezTo>
                  <a:cubicBezTo>
                    <a:pt x="423" y="374"/>
                    <a:pt x="411" y="373"/>
                    <a:pt x="402" y="357"/>
                  </a:cubicBezTo>
                  <a:cubicBezTo>
                    <a:pt x="375" y="352"/>
                    <a:pt x="365" y="328"/>
                    <a:pt x="339" y="322"/>
                  </a:cubicBezTo>
                  <a:cubicBezTo>
                    <a:pt x="327" y="301"/>
                    <a:pt x="303" y="297"/>
                    <a:pt x="284" y="285"/>
                  </a:cubicBezTo>
                  <a:cubicBezTo>
                    <a:pt x="266" y="274"/>
                    <a:pt x="255" y="252"/>
                    <a:pt x="233" y="250"/>
                  </a:cubicBezTo>
                  <a:cubicBezTo>
                    <a:pt x="214" y="226"/>
                    <a:pt x="184" y="217"/>
                    <a:pt x="157" y="199"/>
                  </a:cubicBezTo>
                  <a:cubicBezTo>
                    <a:pt x="144" y="190"/>
                    <a:pt x="134" y="176"/>
                    <a:pt x="121" y="167"/>
                  </a:cubicBezTo>
                  <a:cubicBezTo>
                    <a:pt x="98" y="151"/>
                    <a:pt x="64" y="128"/>
                    <a:pt x="43" y="122"/>
                  </a:cubicBezTo>
                  <a:cubicBezTo>
                    <a:pt x="37" y="130"/>
                    <a:pt x="31" y="138"/>
                    <a:pt x="31" y="152"/>
                  </a:cubicBezTo>
                  <a:cubicBezTo>
                    <a:pt x="36" y="160"/>
                    <a:pt x="46" y="164"/>
                    <a:pt x="51" y="173"/>
                  </a:cubicBezTo>
                  <a:cubicBezTo>
                    <a:pt x="149" y="220"/>
                    <a:pt x="226" y="288"/>
                    <a:pt x="321" y="338"/>
                  </a:cubicBezTo>
                  <a:cubicBezTo>
                    <a:pt x="342" y="360"/>
                    <a:pt x="377" y="369"/>
                    <a:pt x="396" y="393"/>
                  </a:cubicBezTo>
                  <a:cubicBezTo>
                    <a:pt x="417" y="397"/>
                    <a:pt x="424" y="416"/>
                    <a:pt x="447" y="418"/>
                  </a:cubicBezTo>
                  <a:cubicBezTo>
                    <a:pt x="447" y="423"/>
                    <a:pt x="454" y="431"/>
                    <a:pt x="458" y="426"/>
                  </a:cubicBezTo>
                  <a:cubicBezTo>
                    <a:pt x="453" y="416"/>
                    <a:pt x="468" y="409"/>
                    <a:pt x="472" y="402"/>
                  </a:cubicBezTo>
                  <a:cubicBezTo>
                    <a:pt x="460" y="401"/>
                    <a:pt x="454" y="393"/>
                    <a:pt x="447" y="387"/>
                  </a:cubicBezTo>
                  <a:close/>
                  <a:moveTo>
                    <a:pt x="433" y="442"/>
                  </a:moveTo>
                  <a:cubicBezTo>
                    <a:pt x="384" y="405"/>
                    <a:pt x="350" y="377"/>
                    <a:pt x="296" y="348"/>
                  </a:cubicBezTo>
                  <a:cubicBezTo>
                    <a:pt x="243" y="302"/>
                    <a:pt x="184" y="264"/>
                    <a:pt x="119" y="230"/>
                  </a:cubicBezTo>
                  <a:cubicBezTo>
                    <a:pt x="113" y="223"/>
                    <a:pt x="104" y="209"/>
                    <a:pt x="92" y="214"/>
                  </a:cubicBezTo>
                  <a:cubicBezTo>
                    <a:pt x="101" y="243"/>
                    <a:pt x="98" y="273"/>
                    <a:pt x="98" y="306"/>
                  </a:cubicBezTo>
                  <a:cubicBezTo>
                    <a:pt x="97" y="322"/>
                    <a:pt x="103" y="337"/>
                    <a:pt x="104" y="351"/>
                  </a:cubicBezTo>
                  <a:cubicBezTo>
                    <a:pt x="104" y="367"/>
                    <a:pt x="99" y="386"/>
                    <a:pt x="104" y="400"/>
                  </a:cubicBezTo>
                  <a:cubicBezTo>
                    <a:pt x="108" y="412"/>
                    <a:pt x="123" y="419"/>
                    <a:pt x="131" y="430"/>
                  </a:cubicBezTo>
                  <a:cubicBezTo>
                    <a:pt x="135" y="434"/>
                    <a:pt x="135" y="441"/>
                    <a:pt x="139" y="446"/>
                  </a:cubicBezTo>
                  <a:cubicBezTo>
                    <a:pt x="150" y="460"/>
                    <a:pt x="171" y="468"/>
                    <a:pt x="188" y="481"/>
                  </a:cubicBezTo>
                  <a:cubicBezTo>
                    <a:pt x="198" y="489"/>
                    <a:pt x="209" y="501"/>
                    <a:pt x="215" y="504"/>
                  </a:cubicBezTo>
                  <a:cubicBezTo>
                    <a:pt x="219" y="506"/>
                    <a:pt x="224" y="504"/>
                    <a:pt x="227" y="506"/>
                  </a:cubicBezTo>
                  <a:cubicBezTo>
                    <a:pt x="235" y="512"/>
                    <a:pt x="242" y="523"/>
                    <a:pt x="251" y="530"/>
                  </a:cubicBezTo>
                  <a:cubicBezTo>
                    <a:pt x="315" y="584"/>
                    <a:pt x="389" y="640"/>
                    <a:pt x="458" y="679"/>
                  </a:cubicBezTo>
                  <a:cubicBezTo>
                    <a:pt x="440" y="605"/>
                    <a:pt x="450" y="545"/>
                    <a:pt x="449" y="477"/>
                  </a:cubicBezTo>
                  <a:cubicBezTo>
                    <a:pt x="456" y="468"/>
                    <a:pt x="458" y="463"/>
                    <a:pt x="458" y="449"/>
                  </a:cubicBezTo>
                  <a:cubicBezTo>
                    <a:pt x="445" y="448"/>
                    <a:pt x="445" y="440"/>
                    <a:pt x="433" y="442"/>
                  </a:cubicBezTo>
                  <a:close/>
                  <a:moveTo>
                    <a:pt x="296" y="587"/>
                  </a:moveTo>
                  <a:cubicBezTo>
                    <a:pt x="248" y="564"/>
                    <a:pt x="199" y="515"/>
                    <a:pt x="155" y="489"/>
                  </a:cubicBezTo>
                  <a:cubicBezTo>
                    <a:pt x="156" y="522"/>
                    <a:pt x="155" y="577"/>
                    <a:pt x="155" y="622"/>
                  </a:cubicBezTo>
                  <a:cubicBezTo>
                    <a:pt x="154" y="673"/>
                    <a:pt x="159" y="734"/>
                    <a:pt x="162" y="798"/>
                  </a:cubicBezTo>
                  <a:cubicBezTo>
                    <a:pt x="168" y="891"/>
                    <a:pt x="168" y="1009"/>
                    <a:pt x="172" y="1114"/>
                  </a:cubicBezTo>
                  <a:cubicBezTo>
                    <a:pt x="173" y="1134"/>
                    <a:pt x="171" y="1167"/>
                    <a:pt x="174" y="1181"/>
                  </a:cubicBezTo>
                  <a:cubicBezTo>
                    <a:pt x="177" y="1191"/>
                    <a:pt x="190" y="1198"/>
                    <a:pt x="190" y="1212"/>
                  </a:cubicBezTo>
                  <a:cubicBezTo>
                    <a:pt x="272" y="1310"/>
                    <a:pt x="353" y="1410"/>
                    <a:pt x="433" y="1510"/>
                  </a:cubicBezTo>
                  <a:cubicBezTo>
                    <a:pt x="439" y="1478"/>
                    <a:pt x="438" y="1447"/>
                    <a:pt x="437" y="1418"/>
                  </a:cubicBezTo>
                  <a:cubicBezTo>
                    <a:pt x="435" y="1366"/>
                    <a:pt x="439" y="1314"/>
                    <a:pt x="439" y="1265"/>
                  </a:cubicBezTo>
                  <a:cubicBezTo>
                    <a:pt x="439" y="1241"/>
                    <a:pt x="431" y="1218"/>
                    <a:pt x="443" y="1196"/>
                  </a:cubicBezTo>
                  <a:cubicBezTo>
                    <a:pt x="437" y="1154"/>
                    <a:pt x="444" y="1110"/>
                    <a:pt x="447" y="1071"/>
                  </a:cubicBezTo>
                  <a:cubicBezTo>
                    <a:pt x="450" y="1022"/>
                    <a:pt x="443" y="970"/>
                    <a:pt x="441" y="918"/>
                  </a:cubicBezTo>
                  <a:cubicBezTo>
                    <a:pt x="437" y="838"/>
                    <a:pt x="446" y="758"/>
                    <a:pt x="441" y="694"/>
                  </a:cubicBezTo>
                  <a:cubicBezTo>
                    <a:pt x="398" y="663"/>
                    <a:pt x="343" y="624"/>
                    <a:pt x="296" y="587"/>
                  </a:cubicBezTo>
                  <a:close/>
                  <a:moveTo>
                    <a:pt x="433" y="1530"/>
                  </a:moveTo>
                  <a:cubicBezTo>
                    <a:pt x="431" y="1529"/>
                    <a:pt x="429" y="1530"/>
                    <a:pt x="427" y="1530"/>
                  </a:cubicBezTo>
                  <a:cubicBezTo>
                    <a:pt x="415" y="1522"/>
                    <a:pt x="403" y="1499"/>
                    <a:pt x="392" y="1484"/>
                  </a:cubicBezTo>
                  <a:cubicBezTo>
                    <a:pt x="379" y="1468"/>
                    <a:pt x="370" y="1451"/>
                    <a:pt x="357" y="1439"/>
                  </a:cubicBezTo>
                  <a:cubicBezTo>
                    <a:pt x="339" y="1401"/>
                    <a:pt x="302" y="1374"/>
                    <a:pt x="274" y="1339"/>
                  </a:cubicBezTo>
                  <a:cubicBezTo>
                    <a:pt x="249" y="1308"/>
                    <a:pt x="227" y="1274"/>
                    <a:pt x="200" y="1245"/>
                  </a:cubicBezTo>
                  <a:cubicBezTo>
                    <a:pt x="180" y="1224"/>
                    <a:pt x="169" y="1193"/>
                    <a:pt x="151" y="1171"/>
                  </a:cubicBezTo>
                  <a:cubicBezTo>
                    <a:pt x="152" y="1194"/>
                    <a:pt x="168" y="1216"/>
                    <a:pt x="184" y="1230"/>
                  </a:cubicBezTo>
                  <a:cubicBezTo>
                    <a:pt x="182" y="1236"/>
                    <a:pt x="187" y="1237"/>
                    <a:pt x="186" y="1243"/>
                  </a:cubicBezTo>
                  <a:cubicBezTo>
                    <a:pt x="272" y="1347"/>
                    <a:pt x="347" y="1461"/>
                    <a:pt x="431" y="1567"/>
                  </a:cubicBezTo>
                  <a:cubicBezTo>
                    <a:pt x="431" y="1554"/>
                    <a:pt x="434" y="1544"/>
                    <a:pt x="433" y="1530"/>
                  </a:cubicBezTo>
                  <a:close/>
                  <a:moveTo>
                    <a:pt x="110" y="1283"/>
                  </a:moveTo>
                  <a:cubicBezTo>
                    <a:pt x="97" y="1285"/>
                    <a:pt x="96" y="1292"/>
                    <a:pt x="88" y="1294"/>
                  </a:cubicBezTo>
                  <a:cubicBezTo>
                    <a:pt x="95" y="1332"/>
                    <a:pt x="127" y="1321"/>
                    <a:pt x="159" y="1328"/>
                  </a:cubicBezTo>
                  <a:cubicBezTo>
                    <a:pt x="171" y="1317"/>
                    <a:pt x="179" y="1314"/>
                    <a:pt x="194" y="1306"/>
                  </a:cubicBezTo>
                  <a:cubicBezTo>
                    <a:pt x="192" y="1299"/>
                    <a:pt x="199" y="1293"/>
                    <a:pt x="196" y="1286"/>
                  </a:cubicBezTo>
                  <a:cubicBezTo>
                    <a:pt x="184" y="1310"/>
                    <a:pt x="119" y="1308"/>
                    <a:pt x="110" y="1283"/>
                  </a:cubicBezTo>
                  <a:close/>
                  <a:moveTo>
                    <a:pt x="176" y="1257"/>
                  </a:moveTo>
                  <a:cubicBezTo>
                    <a:pt x="161" y="1263"/>
                    <a:pt x="137" y="1261"/>
                    <a:pt x="125" y="1259"/>
                  </a:cubicBezTo>
                  <a:cubicBezTo>
                    <a:pt x="125" y="1266"/>
                    <a:pt x="119" y="1277"/>
                    <a:pt x="125" y="1288"/>
                  </a:cubicBezTo>
                  <a:cubicBezTo>
                    <a:pt x="149" y="1290"/>
                    <a:pt x="202" y="1288"/>
                    <a:pt x="176" y="1257"/>
                  </a:cubicBezTo>
                  <a:close/>
                  <a:moveTo>
                    <a:pt x="153" y="1049"/>
                  </a:moveTo>
                  <a:cubicBezTo>
                    <a:pt x="157" y="970"/>
                    <a:pt x="151" y="889"/>
                    <a:pt x="151" y="808"/>
                  </a:cubicBezTo>
                  <a:cubicBezTo>
                    <a:pt x="151" y="771"/>
                    <a:pt x="143" y="732"/>
                    <a:pt x="141" y="696"/>
                  </a:cubicBezTo>
                  <a:cubicBezTo>
                    <a:pt x="139" y="664"/>
                    <a:pt x="144" y="631"/>
                    <a:pt x="141" y="602"/>
                  </a:cubicBezTo>
                  <a:cubicBezTo>
                    <a:pt x="139" y="588"/>
                    <a:pt x="134" y="575"/>
                    <a:pt x="133" y="561"/>
                  </a:cubicBezTo>
                  <a:cubicBezTo>
                    <a:pt x="133" y="547"/>
                    <a:pt x="136" y="535"/>
                    <a:pt x="135" y="522"/>
                  </a:cubicBezTo>
                  <a:cubicBezTo>
                    <a:pt x="133" y="500"/>
                    <a:pt x="131" y="487"/>
                    <a:pt x="133" y="469"/>
                  </a:cubicBezTo>
                  <a:cubicBezTo>
                    <a:pt x="121" y="466"/>
                    <a:pt x="109" y="444"/>
                    <a:pt x="102" y="449"/>
                  </a:cubicBezTo>
                  <a:cubicBezTo>
                    <a:pt x="97" y="549"/>
                    <a:pt x="122" y="648"/>
                    <a:pt x="117" y="745"/>
                  </a:cubicBezTo>
                  <a:cubicBezTo>
                    <a:pt x="114" y="822"/>
                    <a:pt x="115" y="914"/>
                    <a:pt x="121" y="992"/>
                  </a:cubicBezTo>
                  <a:cubicBezTo>
                    <a:pt x="147" y="1059"/>
                    <a:pt x="112" y="1158"/>
                    <a:pt x="127" y="1236"/>
                  </a:cubicBezTo>
                  <a:cubicBezTo>
                    <a:pt x="139" y="1242"/>
                    <a:pt x="152" y="1237"/>
                    <a:pt x="161" y="1230"/>
                  </a:cubicBezTo>
                  <a:cubicBezTo>
                    <a:pt x="161" y="1220"/>
                    <a:pt x="139" y="1208"/>
                    <a:pt x="135" y="1190"/>
                  </a:cubicBezTo>
                  <a:cubicBezTo>
                    <a:pt x="133" y="1182"/>
                    <a:pt x="137" y="1155"/>
                    <a:pt x="141" y="1151"/>
                  </a:cubicBezTo>
                  <a:cubicBezTo>
                    <a:pt x="149" y="1144"/>
                    <a:pt x="160" y="1147"/>
                    <a:pt x="162" y="1157"/>
                  </a:cubicBezTo>
                  <a:cubicBezTo>
                    <a:pt x="159" y="1123"/>
                    <a:pt x="159" y="1090"/>
                    <a:pt x="153" y="10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828342" y="2319406"/>
            <a:ext cx="570596" cy="996171"/>
            <a:chOff x="8215313" y="3614738"/>
            <a:chExt cx="668338" cy="1166813"/>
          </a:xfrm>
        </p:grpSpPr>
        <p:sp>
          <p:nvSpPr>
            <p:cNvPr id="78" name="Freeform 159"/>
            <p:cNvSpPr/>
            <p:nvPr/>
          </p:nvSpPr>
          <p:spPr bwMode="auto">
            <a:xfrm>
              <a:off x="8448675" y="3727450"/>
              <a:ext cx="26988" cy="39688"/>
            </a:xfrm>
            <a:custGeom>
              <a:avLst/>
              <a:gdLst>
                <a:gd name="T0" fmla="*/ 39 w 42"/>
                <a:gd name="T1" fmla="*/ 0 h 62"/>
                <a:gd name="T2" fmla="*/ 36 w 42"/>
                <a:gd name="T3" fmla="*/ 25 h 62"/>
                <a:gd name="T4" fmla="*/ 30 w 42"/>
                <a:gd name="T5" fmla="*/ 24 h 62"/>
                <a:gd name="T6" fmla="*/ 23 w 42"/>
                <a:gd name="T7" fmla="*/ 34 h 62"/>
                <a:gd name="T8" fmla="*/ 26 w 42"/>
                <a:gd name="T9" fmla="*/ 49 h 62"/>
                <a:gd name="T10" fmla="*/ 19 w 42"/>
                <a:gd name="T11" fmla="*/ 47 h 62"/>
                <a:gd name="T12" fmla="*/ 10 w 42"/>
                <a:gd name="T13" fmla="*/ 62 h 62"/>
                <a:gd name="T14" fmla="*/ 13 w 42"/>
                <a:gd name="T15" fmla="*/ 39 h 62"/>
                <a:gd name="T16" fmla="*/ 0 w 42"/>
                <a:gd name="T17" fmla="*/ 18 h 62"/>
                <a:gd name="T18" fmla="*/ 17 w 42"/>
                <a:gd name="T19" fmla="*/ 31 h 62"/>
                <a:gd name="T20" fmla="*/ 27 w 42"/>
                <a:gd name="T21" fmla="*/ 15 h 62"/>
                <a:gd name="T22" fmla="*/ 22 w 42"/>
                <a:gd name="T23" fmla="*/ 2 h 62"/>
                <a:gd name="T24" fmla="*/ 31 w 42"/>
                <a:gd name="T25" fmla="*/ 5 h 62"/>
                <a:gd name="T26" fmla="*/ 39 w 42"/>
                <a:gd name="T2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62">
                  <a:moveTo>
                    <a:pt x="39" y="0"/>
                  </a:moveTo>
                  <a:cubicBezTo>
                    <a:pt x="42" y="8"/>
                    <a:pt x="36" y="15"/>
                    <a:pt x="36" y="25"/>
                  </a:cubicBezTo>
                  <a:cubicBezTo>
                    <a:pt x="33" y="25"/>
                    <a:pt x="31" y="28"/>
                    <a:pt x="30" y="24"/>
                  </a:cubicBezTo>
                  <a:cubicBezTo>
                    <a:pt x="27" y="26"/>
                    <a:pt x="26" y="31"/>
                    <a:pt x="23" y="34"/>
                  </a:cubicBezTo>
                  <a:cubicBezTo>
                    <a:pt x="25" y="38"/>
                    <a:pt x="32" y="44"/>
                    <a:pt x="26" y="49"/>
                  </a:cubicBezTo>
                  <a:cubicBezTo>
                    <a:pt x="23" y="49"/>
                    <a:pt x="20" y="49"/>
                    <a:pt x="19" y="47"/>
                  </a:cubicBezTo>
                  <a:cubicBezTo>
                    <a:pt x="14" y="49"/>
                    <a:pt x="17" y="61"/>
                    <a:pt x="10" y="62"/>
                  </a:cubicBezTo>
                  <a:cubicBezTo>
                    <a:pt x="7" y="55"/>
                    <a:pt x="14" y="49"/>
                    <a:pt x="13" y="39"/>
                  </a:cubicBezTo>
                  <a:cubicBezTo>
                    <a:pt x="7" y="33"/>
                    <a:pt x="1" y="29"/>
                    <a:pt x="0" y="18"/>
                  </a:cubicBezTo>
                  <a:cubicBezTo>
                    <a:pt x="8" y="20"/>
                    <a:pt x="12" y="26"/>
                    <a:pt x="17" y="31"/>
                  </a:cubicBezTo>
                  <a:cubicBezTo>
                    <a:pt x="21" y="26"/>
                    <a:pt x="23" y="19"/>
                    <a:pt x="27" y="15"/>
                  </a:cubicBezTo>
                  <a:cubicBezTo>
                    <a:pt x="26" y="10"/>
                    <a:pt x="21" y="8"/>
                    <a:pt x="22" y="2"/>
                  </a:cubicBezTo>
                  <a:cubicBezTo>
                    <a:pt x="26" y="2"/>
                    <a:pt x="29" y="3"/>
                    <a:pt x="31" y="5"/>
                  </a:cubicBezTo>
                  <a:cubicBezTo>
                    <a:pt x="35" y="5"/>
                    <a:pt x="36" y="2"/>
                    <a:pt x="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60"/>
            <p:cNvSpPr/>
            <p:nvPr/>
          </p:nvSpPr>
          <p:spPr bwMode="auto">
            <a:xfrm>
              <a:off x="8335963" y="3762375"/>
              <a:ext cx="14288" cy="22225"/>
            </a:xfrm>
            <a:custGeom>
              <a:avLst/>
              <a:gdLst>
                <a:gd name="T0" fmla="*/ 20 w 21"/>
                <a:gd name="T1" fmla="*/ 34 h 34"/>
                <a:gd name="T2" fmla="*/ 0 w 21"/>
                <a:gd name="T3" fmla="*/ 11 h 34"/>
                <a:gd name="T4" fmla="*/ 20 w 21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34">
                  <a:moveTo>
                    <a:pt x="20" y="34"/>
                  </a:moveTo>
                  <a:cubicBezTo>
                    <a:pt x="12" y="27"/>
                    <a:pt x="5" y="20"/>
                    <a:pt x="0" y="11"/>
                  </a:cubicBezTo>
                  <a:cubicBezTo>
                    <a:pt x="10" y="0"/>
                    <a:pt x="21" y="25"/>
                    <a:pt x="2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61"/>
            <p:cNvSpPr/>
            <p:nvPr/>
          </p:nvSpPr>
          <p:spPr bwMode="auto">
            <a:xfrm>
              <a:off x="8334375" y="3802063"/>
              <a:ext cx="53975" cy="41275"/>
            </a:xfrm>
            <a:custGeom>
              <a:avLst/>
              <a:gdLst>
                <a:gd name="T0" fmla="*/ 83 w 83"/>
                <a:gd name="T1" fmla="*/ 6 h 66"/>
                <a:gd name="T2" fmla="*/ 63 w 83"/>
                <a:gd name="T3" fmla="*/ 15 h 66"/>
                <a:gd name="T4" fmla="*/ 63 w 83"/>
                <a:gd name="T5" fmla="*/ 36 h 66"/>
                <a:gd name="T6" fmla="*/ 58 w 83"/>
                <a:gd name="T7" fmla="*/ 36 h 66"/>
                <a:gd name="T8" fmla="*/ 56 w 83"/>
                <a:gd name="T9" fmla="*/ 19 h 66"/>
                <a:gd name="T10" fmla="*/ 37 w 83"/>
                <a:gd name="T11" fmla="*/ 26 h 66"/>
                <a:gd name="T12" fmla="*/ 39 w 83"/>
                <a:gd name="T13" fmla="*/ 43 h 66"/>
                <a:gd name="T14" fmla="*/ 32 w 83"/>
                <a:gd name="T15" fmla="*/ 28 h 66"/>
                <a:gd name="T16" fmla="*/ 12 w 83"/>
                <a:gd name="T17" fmla="*/ 36 h 66"/>
                <a:gd name="T18" fmla="*/ 13 w 83"/>
                <a:gd name="T19" fmla="*/ 65 h 66"/>
                <a:gd name="T20" fmla="*/ 8 w 83"/>
                <a:gd name="T21" fmla="*/ 40 h 66"/>
                <a:gd name="T22" fmla="*/ 0 w 83"/>
                <a:gd name="T23" fmla="*/ 41 h 66"/>
                <a:gd name="T24" fmla="*/ 8 w 83"/>
                <a:gd name="T25" fmla="*/ 35 h 66"/>
                <a:gd name="T26" fmla="*/ 9 w 83"/>
                <a:gd name="T27" fmla="*/ 24 h 66"/>
                <a:gd name="T28" fmla="*/ 10 w 83"/>
                <a:gd name="T29" fmla="*/ 31 h 66"/>
                <a:gd name="T30" fmla="*/ 31 w 83"/>
                <a:gd name="T31" fmla="*/ 22 h 66"/>
                <a:gd name="T32" fmla="*/ 34 w 83"/>
                <a:gd name="T33" fmla="*/ 10 h 66"/>
                <a:gd name="T34" fmla="*/ 36 w 83"/>
                <a:gd name="T35" fmla="*/ 21 h 66"/>
                <a:gd name="T36" fmla="*/ 57 w 83"/>
                <a:gd name="T37" fmla="*/ 5 h 66"/>
                <a:gd name="T38" fmla="*/ 83 w 83"/>
                <a:gd name="T39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" h="66">
                  <a:moveTo>
                    <a:pt x="83" y="6"/>
                  </a:moveTo>
                  <a:cubicBezTo>
                    <a:pt x="81" y="14"/>
                    <a:pt x="71" y="13"/>
                    <a:pt x="63" y="15"/>
                  </a:cubicBezTo>
                  <a:cubicBezTo>
                    <a:pt x="63" y="22"/>
                    <a:pt x="67" y="30"/>
                    <a:pt x="63" y="36"/>
                  </a:cubicBezTo>
                  <a:cubicBezTo>
                    <a:pt x="62" y="36"/>
                    <a:pt x="60" y="36"/>
                    <a:pt x="58" y="36"/>
                  </a:cubicBezTo>
                  <a:cubicBezTo>
                    <a:pt x="56" y="30"/>
                    <a:pt x="57" y="25"/>
                    <a:pt x="56" y="19"/>
                  </a:cubicBezTo>
                  <a:cubicBezTo>
                    <a:pt x="49" y="21"/>
                    <a:pt x="43" y="23"/>
                    <a:pt x="37" y="26"/>
                  </a:cubicBezTo>
                  <a:cubicBezTo>
                    <a:pt x="40" y="32"/>
                    <a:pt x="40" y="38"/>
                    <a:pt x="39" y="43"/>
                  </a:cubicBezTo>
                  <a:cubicBezTo>
                    <a:pt x="31" y="42"/>
                    <a:pt x="33" y="33"/>
                    <a:pt x="32" y="28"/>
                  </a:cubicBezTo>
                  <a:cubicBezTo>
                    <a:pt x="24" y="30"/>
                    <a:pt x="18" y="33"/>
                    <a:pt x="12" y="36"/>
                  </a:cubicBezTo>
                  <a:cubicBezTo>
                    <a:pt x="13" y="45"/>
                    <a:pt x="15" y="55"/>
                    <a:pt x="13" y="65"/>
                  </a:cubicBezTo>
                  <a:cubicBezTo>
                    <a:pt x="2" y="66"/>
                    <a:pt x="7" y="46"/>
                    <a:pt x="8" y="40"/>
                  </a:cubicBezTo>
                  <a:cubicBezTo>
                    <a:pt x="5" y="37"/>
                    <a:pt x="5" y="43"/>
                    <a:pt x="0" y="41"/>
                  </a:cubicBezTo>
                  <a:cubicBezTo>
                    <a:pt x="1" y="38"/>
                    <a:pt x="5" y="37"/>
                    <a:pt x="8" y="35"/>
                  </a:cubicBezTo>
                  <a:cubicBezTo>
                    <a:pt x="6" y="31"/>
                    <a:pt x="6" y="27"/>
                    <a:pt x="9" y="24"/>
                  </a:cubicBezTo>
                  <a:cubicBezTo>
                    <a:pt x="12" y="24"/>
                    <a:pt x="10" y="29"/>
                    <a:pt x="10" y="31"/>
                  </a:cubicBezTo>
                  <a:cubicBezTo>
                    <a:pt x="19" y="29"/>
                    <a:pt x="24" y="25"/>
                    <a:pt x="31" y="22"/>
                  </a:cubicBezTo>
                  <a:cubicBezTo>
                    <a:pt x="31" y="17"/>
                    <a:pt x="27" y="11"/>
                    <a:pt x="34" y="10"/>
                  </a:cubicBezTo>
                  <a:cubicBezTo>
                    <a:pt x="34" y="14"/>
                    <a:pt x="35" y="18"/>
                    <a:pt x="36" y="21"/>
                  </a:cubicBezTo>
                  <a:cubicBezTo>
                    <a:pt x="42" y="14"/>
                    <a:pt x="58" y="19"/>
                    <a:pt x="57" y="5"/>
                  </a:cubicBezTo>
                  <a:cubicBezTo>
                    <a:pt x="64" y="15"/>
                    <a:pt x="74" y="0"/>
                    <a:pt x="8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62"/>
            <p:cNvSpPr>
              <a:spLocks noEditPoints="1"/>
            </p:cNvSpPr>
            <p:nvPr/>
          </p:nvSpPr>
          <p:spPr bwMode="auto">
            <a:xfrm>
              <a:off x="8232775" y="3870325"/>
              <a:ext cx="60325" cy="100013"/>
            </a:xfrm>
            <a:custGeom>
              <a:avLst/>
              <a:gdLst>
                <a:gd name="T0" fmla="*/ 77 w 93"/>
                <a:gd name="T1" fmla="*/ 4 h 155"/>
                <a:gd name="T2" fmla="*/ 51 w 93"/>
                <a:gd name="T3" fmla="*/ 32 h 155"/>
                <a:gd name="T4" fmla="*/ 60 w 93"/>
                <a:gd name="T5" fmla="*/ 63 h 155"/>
                <a:gd name="T6" fmla="*/ 93 w 93"/>
                <a:gd name="T7" fmla="*/ 26 h 155"/>
                <a:gd name="T8" fmla="*/ 62 w 93"/>
                <a:gd name="T9" fmla="*/ 72 h 155"/>
                <a:gd name="T10" fmla="*/ 66 w 93"/>
                <a:gd name="T11" fmla="*/ 97 h 155"/>
                <a:gd name="T12" fmla="*/ 57 w 93"/>
                <a:gd name="T13" fmla="*/ 81 h 155"/>
                <a:gd name="T14" fmla="*/ 40 w 93"/>
                <a:gd name="T15" fmla="*/ 125 h 155"/>
                <a:gd name="T16" fmla="*/ 30 w 93"/>
                <a:gd name="T17" fmla="*/ 154 h 155"/>
                <a:gd name="T18" fmla="*/ 24 w 93"/>
                <a:gd name="T19" fmla="*/ 152 h 155"/>
                <a:gd name="T20" fmla="*/ 33 w 93"/>
                <a:gd name="T21" fmla="*/ 116 h 155"/>
                <a:gd name="T22" fmla="*/ 24 w 93"/>
                <a:gd name="T23" fmla="*/ 67 h 155"/>
                <a:gd name="T24" fmla="*/ 0 w 93"/>
                <a:gd name="T25" fmla="*/ 98 h 155"/>
                <a:gd name="T26" fmla="*/ 22 w 93"/>
                <a:gd name="T27" fmla="*/ 58 h 155"/>
                <a:gd name="T28" fmla="*/ 22 w 93"/>
                <a:gd name="T29" fmla="*/ 28 h 155"/>
                <a:gd name="T30" fmla="*/ 26 w 93"/>
                <a:gd name="T31" fmla="*/ 52 h 155"/>
                <a:gd name="T32" fmla="*/ 46 w 93"/>
                <a:gd name="T33" fmla="*/ 22 h 155"/>
                <a:gd name="T34" fmla="*/ 77 w 93"/>
                <a:gd name="T35" fmla="*/ 4 h 155"/>
                <a:gd name="T36" fmla="*/ 28 w 93"/>
                <a:gd name="T37" fmla="*/ 62 h 155"/>
                <a:gd name="T38" fmla="*/ 35 w 93"/>
                <a:gd name="T39" fmla="*/ 106 h 155"/>
                <a:gd name="T40" fmla="*/ 46 w 93"/>
                <a:gd name="T41" fmla="*/ 89 h 155"/>
                <a:gd name="T42" fmla="*/ 55 w 93"/>
                <a:gd name="T43" fmla="*/ 71 h 155"/>
                <a:gd name="T44" fmla="*/ 46 w 93"/>
                <a:gd name="T45" fmla="*/ 37 h 155"/>
                <a:gd name="T46" fmla="*/ 28 w 93"/>
                <a:gd name="T47" fmla="*/ 6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" h="155">
                  <a:moveTo>
                    <a:pt x="77" y="4"/>
                  </a:moveTo>
                  <a:cubicBezTo>
                    <a:pt x="69" y="15"/>
                    <a:pt x="59" y="22"/>
                    <a:pt x="51" y="32"/>
                  </a:cubicBezTo>
                  <a:cubicBezTo>
                    <a:pt x="53" y="43"/>
                    <a:pt x="57" y="53"/>
                    <a:pt x="60" y="63"/>
                  </a:cubicBezTo>
                  <a:cubicBezTo>
                    <a:pt x="71" y="51"/>
                    <a:pt x="76" y="32"/>
                    <a:pt x="93" y="26"/>
                  </a:cubicBezTo>
                  <a:cubicBezTo>
                    <a:pt x="85" y="43"/>
                    <a:pt x="71" y="55"/>
                    <a:pt x="62" y="72"/>
                  </a:cubicBezTo>
                  <a:cubicBezTo>
                    <a:pt x="63" y="81"/>
                    <a:pt x="68" y="86"/>
                    <a:pt x="66" y="97"/>
                  </a:cubicBezTo>
                  <a:cubicBezTo>
                    <a:pt x="56" y="96"/>
                    <a:pt x="59" y="88"/>
                    <a:pt x="57" y="81"/>
                  </a:cubicBezTo>
                  <a:cubicBezTo>
                    <a:pt x="50" y="95"/>
                    <a:pt x="38" y="106"/>
                    <a:pt x="40" y="125"/>
                  </a:cubicBezTo>
                  <a:cubicBezTo>
                    <a:pt x="31" y="125"/>
                    <a:pt x="31" y="145"/>
                    <a:pt x="30" y="154"/>
                  </a:cubicBezTo>
                  <a:cubicBezTo>
                    <a:pt x="26" y="155"/>
                    <a:pt x="27" y="152"/>
                    <a:pt x="24" y="152"/>
                  </a:cubicBezTo>
                  <a:cubicBezTo>
                    <a:pt x="24" y="138"/>
                    <a:pt x="30" y="128"/>
                    <a:pt x="33" y="116"/>
                  </a:cubicBezTo>
                  <a:cubicBezTo>
                    <a:pt x="28" y="101"/>
                    <a:pt x="26" y="84"/>
                    <a:pt x="24" y="67"/>
                  </a:cubicBezTo>
                  <a:cubicBezTo>
                    <a:pt x="14" y="75"/>
                    <a:pt x="10" y="89"/>
                    <a:pt x="0" y="98"/>
                  </a:cubicBezTo>
                  <a:cubicBezTo>
                    <a:pt x="4" y="81"/>
                    <a:pt x="15" y="71"/>
                    <a:pt x="22" y="58"/>
                  </a:cubicBezTo>
                  <a:cubicBezTo>
                    <a:pt x="24" y="44"/>
                    <a:pt x="19" y="38"/>
                    <a:pt x="22" y="28"/>
                  </a:cubicBezTo>
                  <a:cubicBezTo>
                    <a:pt x="26" y="35"/>
                    <a:pt x="25" y="41"/>
                    <a:pt x="26" y="52"/>
                  </a:cubicBezTo>
                  <a:cubicBezTo>
                    <a:pt x="32" y="41"/>
                    <a:pt x="44" y="37"/>
                    <a:pt x="46" y="22"/>
                  </a:cubicBezTo>
                  <a:cubicBezTo>
                    <a:pt x="56" y="26"/>
                    <a:pt x="62" y="0"/>
                    <a:pt x="77" y="4"/>
                  </a:cubicBezTo>
                  <a:close/>
                  <a:moveTo>
                    <a:pt x="28" y="62"/>
                  </a:moveTo>
                  <a:cubicBezTo>
                    <a:pt x="29" y="77"/>
                    <a:pt x="33" y="88"/>
                    <a:pt x="35" y="106"/>
                  </a:cubicBezTo>
                  <a:cubicBezTo>
                    <a:pt x="41" y="103"/>
                    <a:pt x="42" y="95"/>
                    <a:pt x="46" y="89"/>
                  </a:cubicBezTo>
                  <a:cubicBezTo>
                    <a:pt x="49" y="83"/>
                    <a:pt x="54" y="77"/>
                    <a:pt x="55" y="71"/>
                  </a:cubicBezTo>
                  <a:cubicBezTo>
                    <a:pt x="56" y="60"/>
                    <a:pt x="49" y="48"/>
                    <a:pt x="46" y="37"/>
                  </a:cubicBezTo>
                  <a:cubicBezTo>
                    <a:pt x="40" y="46"/>
                    <a:pt x="32" y="52"/>
                    <a:pt x="28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63"/>
            <p:cNvSpPr/>
            <p:nvPr/>
          </p:nvSpPr>
          <p:spPr bwMode="auto">
            <a:xfrm>
              <a:off x="8316913" y="4024313"/>
              <a:ext cx="12700" cy="39688"/>
            </a:xfrm>
            <a:custGeom>
              <a:avLst/>
              <a:gdLst>
                <a:gd name="T0" fmla="*/ 10 w 18"/>
                <a:gd name="T1" fmla="*/ 0 h 61"/>
                <a:gd name="T2" fmla="*/ 14 w 18"/>
                <a:gd name="T3" fmla="*/ 61 h 61"/>
                <a:gd name="T4" fmla="*/ 8 w 18"/>
                <a:gd name="T5" fmla="*/ 5 h 61"/>
                <a:gd name="T6" fmla="*/ 10 w 18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61">
                  <a:moveTo>
                    <a:pt x="10" y="0"/>
                  </a:moveTo>
                  <a:cubicBezTo>
                    <a:pt x="13" y="17"/>
                    <a:pt x="18" y="45"/>
                    <a:pt x="14" y="61"/>
                  </a:cubicBezTo>
                  <a:cubicBezTo>
                    <a:pt x="0" y="56"/>
                    <a:pt x="12" y="13"/>
                    <a:pt x="8" y="5"/>
                  </a:cubicBezTo>
                  <a:cubicBezTo>
                    <a:pt x="10" y="5"/>
                    <a:pt x="11" y="3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64"/>
            <p:cNvSpPr>
              <a:spLocks noEditPoints="1"/>
            </p:cNvSpPr>
            <p:nvPr/>
          </p:nvSpPr>
          <p:spPr bwMode="auto">
            <a:xfrm>
              <a:off x="8531225" y="3770313"/>
              <a:ext cx="252413" cy="133350"/>
            </a:xfrm>
            <a:custGeom>
              <a:avLst/>
              <a:gdLst>
                <a:gd name="T0" fmla="*/ 123 w 391"/>
                <a:gd name="T1" fmla="*/ 19 h 205"/>
                <a:gd name="T2" fmla="*/ 118 w 391"/>
                <a:gd name="T3" fmla="*/ 0 h 205"/>
                <a:gd name="T4" fmla="*/ 134 w 391"/>
                <a:gd name="T5" fmla="*/ 20 h 205"/>
                <a:gd name="T6" fmla="*/ 182 w 391"/>
                <a:gd name="T7" fmla="*/ 24 h 205"/>
                <a:gd name="T8" fmla="*/ 179 w 391"/>
                <a:gd name="T9" fmla="*/ 12 h 205"/>
                <a:gd name="T10" fmla="*/ 196 w 391"/>
                <a:gd name="T11" fmla="*/ 26 h 205"/>
                <a:gd name="T12" fmla="*/ 231 w 391"/>
                <a:gd name="T13" fmla="*/ 30 h 205"/>
                <a:gd name="T14" fmla="*/ 273 w 391"/>
                <a:gd name="T15" fmla="*/ 55 h 205"/>
                <a:gd name="T16" fmla="*/ 253 w 391"/>
                <a:gd name="T17" fmla="*/ 48 h 205"/>
                <a:gd name="T18" fmla="*/ 278 w 391"/>
                <a:gd name="T19" fmla="*/ 91 h 205"/>
                <a:gd name="T20" fmla="*/ 330 w 391"/>
                <a:gd name="T21" fmla="*/ 121 h 205"/>
                <a:gd name="T22" fmla="*/ 286 w 391"/>
                <a:gd name="T23" fmla="*/ 101 h 205"/>
                <a:gd name="T24" fmla="*/ 312 w 391"/>
                <a:gd name="T25" fmla="*/ 154 h 205"/>
                <a:gd name="T26" fmla="*/ 348 w 391"/>
                <a:gd name="T27" fmla="*/ 174 h 205"/>
                <a:gd name="T28" fmla="*/ 383 w 391"/>
                <a:gd name="T29" fmla="*/ 193 h 205"/>
                <a:gd name="T30" fmla="*/ 390 w 391"/>
                <a:gd name="T31" fmla="*/ 205 h 205"/>
                <a:gd name="T32" fmla="*/ 338 w 391"/>
                <a:gd name="T33" fmla="*/ 175 h 205"/>
                <a:gd name="T34" fmla="*/ 258 w 391"/>
                <a:gd name="T35" fmla="*/ 130 h 205"/>
                <a:gd name="T36" fmla="*/ 307 w 391"/>
                <a:gd name="T37" fmla="*/ 150 h 205"/>
                <a:gd name="T38" fmla="*/ 293 w 391"/>
                <a:gd name="T39" fmla="*/ 124 h 205"/>
                <a:gd name="T40" fmla="*/ 277 w 391"/>
                <a:gd name="T41" fmla="*/ 99 h 205"/>
                <a:gd name="T42" fmla="*/ 232 w 391"/>
                <a:gd name="T43" fmla="*/ 81 h 205"/>
                <a:gd name="T44" fmla="*/ 257 w 391"/>
                <a:gd name="T45" fmla="*/ 166 h 205"/>
                <a:gd name="T46" fmla="*/ 227 w 391"/>
                <a:gd name="T47" fmla="*/ 86 h 205"/>
                <a:gd name="T48" fmla="*/ 152 w 391"/>
                <a:gd name="T49" fmla="*/ 61 h 205"/>
                <a:gd name="T50" fmla="*/ 160 w 391"/>
                <a:gd name="T51" fmla="*/ 93 h 205"/>
                <a:gd name="T52" fmla="*/ 214 w 391"/>
                <a:gd name="T53" fmla="*/ 113 h 205"/>
                <a:gd name="T54" fmla="*/ 162 w 391"/>
                <a:gd name="T55" fmla="*/ 101 h 205"/>
                <a:gd name="T56" fmla="*/ 162 w 391"/>
                <a:gd name="T57" fmla="*/ 115 h 205"/>
                <a:gd name="T58" fmla="*/ 156 w 391"/>
                <a:gd name="T59" fmla="*/ 100 h 205"/>
                <a:gd name="T60" fmla="*/ 86 w 391"/>
                <a:gd name="T61" fmla="*/ 87 h 205"/>
                <a:gd name="T62" fmla="*/ 85 w 391"/>
                <a:gd name="T63" fmla="*/ 92 h 205"/>
                <a:gd name="T64" fmla="*/ 80 w 391"/>
                <a:gd name="T65" fmla="*/ 86 h 205"/>
                <a:gd name="T66" fmla="*/ 0 w 391"/>
                <a:gd name="T67" fmla="*/ 71 h 205"/>
                <a:gd name="T68" fmla="*/ 77 w 391"/>
                <a:gd name="T69" fmla="*/ 81 h 205"/>
                <a:gd name="T70" fmla="*/ 47 w 391"/>
                <a:gd name="T71" fmla="*/ 21 h 205"/>
                <a:gd name="T72" fmla="*/ 11 w 391"/>
                <a:gd name="T73" fmla="*/ 25 h 205"/>
                <a:gd name="T74" fmla="*/ 43 w 391"/>
                <a:gd name="T75" fmla="*/ 17 h 205"/>
                <a:gd name="T76" fmla="*/ 41 w 391"/>
                <a:gd name="T77" fmla="*/ 0 h 205"/>
                <a:gd name="T78" fmla="*/ 55 w 391"/>
                <a:gd name="T79" fmla="*/ 17 h 205"/>
                <a:gd name="T80" fmla="*/ 123 w 391"/>
                <a:gd name="T81" fmla="*/ 19 h 205"/>
                <a:gd name="T82" fmla="*/ 85 w 391"/>
                <a:gd name="T83" fmla="*/ 82 h 205"/>
                <a:gd name="T84" fmla="*/ 153 w 391"/>
                <a:gd name="T85" fmla="*/ 93 h 205"/>
                <a:gd name="T86" fmla="*/ 127 w 391"/>
                <a:gd name="T87" fmla="*/ 24 h 205"/>
                <a:gd name="T88" fmla="*/ 60 w 391"/>
                <a:gd name="T89" fmla="*/ 21 h 205"/>
                <a:gd name="T90" fmla="*/ 85 w 391"/>
                <a:gd name="T91" fmla="*/ 82 h 205"/>
                <a:gd name="T92" fmla="*/ 152 w 391"/>
                <a:gd name="T93" fmla="*/ 59 h 205"/>
                <a:gd name="T94" fmla="*/ 216 w 391"/>
                <a:gd name="T95" fmla="*/ 68 h 205"/>
                <a:gd name="T96" fmla="*/ 192 w 391"/>
                <a:gd name="T97" fmla="*/ 31 h 205"/>
                <a:gd name="T98" fmla="*/ 138 w 391"/>
                <a:gd name="T99" fmla="*/ 28 h 205"/>
                <a:gd name="T100" fmla="*/ 152 w 391"/>
                <a:gd name="T101" fmla="*/ 59 h 205"/>
                <a:gd name="T102" fmla="*/ 227 w 391"/>
                <a:gd name="T103" fmla="*/ 73 h 205"/>
                <a:gd name="T104" fmla="*/ 269 w 391"/>
                <a:gd name="T105" fmla="*/ 84 h 205"/>
                <a:gd name="T106" fmla="*/ 202 w 391"/>
                <a:gd name="T107" fmla="*/ 33 h 205"/>
                <a:gd name="T108" fmla="*/ 227 w 391"/>
                <a:gd name="T109" fmla="*/ 7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1" h="205">
                  <a:moveTo>
                    <a:pt x="123" y="19"/>
                  </a:moveTo>
                  <a:cubicBezTo>
                    <a:pt x="121" y="13"/>
                    <a:pt x="109" y="5"/>
                    <a:pt x="118" y="0"/>
                  </a:cubicBezTo>
                  <a:cubicBezTo>
                    <a:pt x="126" y="5"/>
                    <a:pt x="129" y="13"/>
                    <a:pt x="134" y="20"/>
                  </a:cubicBezTo>
                  <a:cubicBezTo>
                    <a:pt x="151" y="19"/>
                    <a:pt x="166" y="23"/>
                    <a:pt x="182" y="24"/>
                  </a:cubicBezTo>
                  <a:cubicBezTo>
                    <a:pt x="185" y="21"/>
                    <a:pt x="174" y="17"/>
                    <a:pt x="179" y="12"/>
                  </a:cubicBezTo>
                  <a:cubicBezTo>
                    <a:pt x="189" y="12"/>
                    <a:pt x="191" y="21"/>
                    <a:pt x="196" y="26"/>
                  </a:cubicBezTo>
                  <a:cubicBezTo>
                    <a:pt x="207" y="27"/>
                    <a:pt x="224" y="33"/>
                    <a:pt x="231" y="30"/>
                  </a:cubicBezTo>
                  <a:cubicBezTo>
                    <a:pt x="241" y="41"/>
                    <a:pt x="275" y="36"/>
                    <a:pt x="273" y="55"/>
                  </a:cubicBezTo>
                  <a:cubicBezTo>
                    <a:pt x="264" y="58"/>
                    <a:pt x="261" y="52"/>
                    <a:pt x="253" y="48"/>
                  </a:cubicBezTo>
                  <a:cubicBezTo>
                    <a:pt x="258" y="60"/>
                    <a:pt x="272" y="75"/>
                    <a:pt x="278" y="91"/>
                  </a:cubicBezTo>
                  <a:cubicBezTo>
                    <a:pt x="297" y="99"/>
                    <a:pt x="318" y="105"/>
                    <a:pt x="330" y="121"/>
                  </a:cubicBezTo>
                  <a:cubicBezTo>
                    <a:pt x="316" y="119"/>
                    <a:pt x="302" y="106"/>
                    <a:pt x="286" y="101"/>
                  </a:cubicBezTo>
                  <a:cubicBezTo>
                    <a:pt x="291" y="118"/>
                    <a:pt x="307" y="134"/>
                    <a:pt x="312" y="154"/>
                  </a:cubicBezTo>
                  <a:cubicBezTo>
                    <a:pt x="323" y="160"/>
                    <a:pt x="336" y="167"/>
                    <a:pt x="348" y="174"/>
                  </a:cubicBezTo>
                  <a:cubicBezTo>
                    <a:pt x="360" y="180"/>
                    <a:pt x="375" y="186"/>
                    <a:pt x="383" y="193"/>
                  </a:cubicBezTo>
                  <a:cubicBezTo>
                    <a:pt x="386" y="195"/>
                    <a:pt x="391" y="199"/>
                    <a:pt x="390" y="205"/>
                  </a:cubicBezTo>
                  <a:cubicBezTo>
                    <a:pt x="372" y="201"/>
                    <a:pt x="354" y="184"/>
                    <a:pt x="338" y="175"/>
                  </a:cubicBezTo>
                  <a:cubicBezTo>
                    <a:pt x="310" y="161"/>
                    <a:pt x="284" y="145"/>
                    <a:pt x="258" y="130"/>
                  </a:cubicBezTo>
                  <a:cubicBezTo>
                    <a:pt x="276" y="130"/>
                    <a:pt x="290" y="145"/>
                    <a:pt x="307" y="150"/>
                  </a:cubicBezTo>
                  <a:cubicBezTo>
                    <a:pt x="303" y="142"/>
                    <a:pt x="298" y="134"/>
                    <a:pt x="293" y="124"/>
                  </a:cubicBezTo>
                  <a:cubicBezTo>
                    <a:pt x="288" y="116"/>
                    <a:pt x="283" y="104"/>
                    <a:pt x="277" y="99"/>
                  </a:cubicBezTo>
                  <a:cubicBezTo>
                    <a:pt x="265" y="88"/>
                    <a:pt x="248" y="88"/>
                    <a:pt x="232" y="81"/>
                  </a:cubicBezTo>
                  <a:cubicBezTo>
                    <a:pt x="243" y="106"/>
                    <a:pt x="258" y="135"/>
                    <a:pt x="257" y="166"/>
                  </a:cubicBezTo>
                  <a:cubicBezTo>
                    <a:pt x="246" y="141"/>
                    <a:pt x="240" y="107"/>
                    <a:pt x="227" y="86"/>
                  </a:cubicBezTo>
                  <a:cubicBezTo>
                    <a:pt x="215" y="67"/>
                    <a:pt x="175" y="72"/>
                    <a:pt x="152" y="61"/>
                  </a:cubicBezTo>
                  <a:cubicBezTo>
                    <a:pt x="155" y="71"/>
                    <a:pt x="159" y="81"/>
                    <a:pt x="160" y="93"/>
                  </a:cubicBezTo>
                  <a:cubicBezTo>
                    <a:pt x="174" y="100"/>
                    <a:pt x="203" y="98"/>
                    <a:pt x="214" y="113"/>
                  </a:cubicBezTo>
                  <a:cubicBezTo>
                    <a:pt x="201" y="114"/>
                    <a:pt x="178" y="105"/>
                    <a:pt x="162" y="101"/>
                  </a:cubicBezTo>
                  <a:cubicBezTo>
                    <a:pt x="160" y="103"/>
                    <a:pt x="165" y="112"/>
                    <a:pt x="162" y="115"/>
                  </a:cubicBezTo>
                  <a:cubicBezTo>
                    <a:pt x="156" y="114"/>
                    <a:pt x="158" y="105"/>
                    <a:pt x="156" y="100"/>
                  </a:cubicBezTo>
                  <a:cubicBezTo>
                    <a:pt x="132" y="94"/>
                    <a:pt x="111" y="92"/>
                    <a:pt x="86" y="87"/>
                  </a:cubicBezTo>
                  <a:cubicBezTo>
                    <a:pt x="82" y="87"/>
                    <a:pt x="89" y="92"/>
                    <a:pt x="85" y="92"/>
                  </a:cubicBezTo>
                  <a:cubicBezTo>
                    <a:pt x="81" y="92"/>
                    <a:pt x="82" y="88"/>
                    <a:pt x="80" y="86"/>
                  </a:cubicBezTo>
                  <a:cubicBezTo>
                    <a:pt x="47" y="79"/>
                    <a:pt x="29" y="81"/>
                    <a:pt x="0" y="71"/>
                  </a:cubicBezTo>
                  <a:cubicBezTo>
                    <a:pt x="25" y="72"/>
                    <a:pt x="55" y="76"/>
                    <a:pt x="77" y="81"/>
                  </a:cubicBezTo>
                  <a:cubicBezTo>
                    <a:pt x="69" y="59"/>
                    <a:pt x="62" y="37"/>
                    <a:pt x="47" y="21"/>
                  </a:cubicBezTo>
                  <a:cubicBezTo>
                    <a:pt x="35" y="22"/>
                    <a:pt x="21" y="25"/>
                    <a:pt x="11" y="25"/>
                  </a:cubicBezTo>
                  <a:cubicBezTo>
                    <a:pt x="15" y="20"/>
                    <a:pt x="32" y="18"/>
                    <a:pt x="43" y="17"/>
                  </a:cubicBezTo>
                  <a:cubicBezTo>
                    <a:pt x="44" y="14"/>
                    <a:pt x="32" y="6"/>
                    <a:pt x="41" y="0"/>
                  </a:cubicBezTo>
                  <a:cubicBezTo>
                    <a:pt x="49" y="2"/>
                    <a:pt x="51" y="11"/>
                    <a:pt x="55" y="17"/>
                  </a:cubicBezTo>
                  <a:cubicBezTo>
                    <a:pt x="71" y="16"/>
                    <a:pt x="100" y="17"/>
                    <a:pt x="123" y="19"/>
                  </a:cubicBezTo>
                  <a:close/>
                  <a:moveTo>
                    <a:pt x="85" y="82"/>
                  </a:moveTo>
                  <a:cubicBezTo>
                    <a:pt x="109" y="84"/>
                    <a:pt x="131" y="89"/>
                    <a:pt x="153" y="93"/>
                  </a:cubicBezTo>
                  <a:cubicBezTo>
                    <a:pt x="149" y="66"/>
                    <a:pt x="139" y="44"/>
                    <a:pt x="127" y="24"/>
                  </a:cubicBezTo>
                  <a:cubicBezTo>
                    <a:pt x="104" y="24"/>
                    <a:pt x="79" y="23"/>
                    <a:pt x="60" y="21"/>
                  </a:cubicBezTo>
                  <a:cubicBezTo>
                    <a:pt x="66" y="39"/>
                    <a:pt x="79" y="60"/>
                    <a:pt x="85" y="82"/>
                  </a:cubicBezTo>
                  <a:close/>
                  <a:moveTo>
                    <a:pt x="152" y="59"/>
                  </a:moveTo>
                  <a:cubicBezTo>
                    <a:pt x="172" y="57"/>
                    <a:pt x="198" y="68"/>
                    <a:pt x="216" y="68"/>
                  </a:cubicBezTo>
                  <a:cubicBezTo>
                    <a:pt x="208" y="56"/>
                    <a:pt x="200" y="44"/>
                    <a:pt x="192" y="31"/>
                  </a:cubicBezTo>
                  <a:cubicBezTo>
                    <a:pt x="172" y="31"/>
                    <a:pt x="158" y="24"/>
                    <a:pt x="138" y="28"/>
                  </a:cubicBezTo>
                  <a:cubicBezTo>
                    <a:pt x="145" y="35"/>
                    <a:pt x="146" y="49"/>
                    <a:pt x="152" y="59"/>
                  </a:cubicBezTo>
                  <a:close/>
                  <a:moveTo>
                    <a:pt x="227" y="73"/>
                  </a:moveTo>
                  <a:cubicBezTo>
                    <a:pt x="243" y="74"/>
                    <a:pt x="256" y="84"/>
                    <a:pt x="269" y="84"/>
                  </a:cubicBezTo>
                  <a:cubicBezTo>
                    <a:pt x="253" y="61"/>
                    <a:pt x="239" y="35"/>
                    <a:pt x="202" y="33"/>
                  </a:cubicBezTo>
                  <a:cubicBezTo>
                    <a:pt x="209" y="47"/>
                    <a:pt x="219" y="59"/>
                    <a:pt x="227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65"/>
            <p:cNvSpPr>
              <a:spLocks noEditPoints="1"/>
            </p:cNvSpPr>
            <p:nvPr/>
          </p:nvSpPr>
          <p:spPr bwMode="auto">
            <a:xfrm>
              <a:off x="8215313" y="3614738"/>
              <a:ext cx="668338" cy="1166813"/>
            </a:xfrm>
            <a:custGeom>
              <a:avLst/>
              <a:gdLst>
                <a:gd name="T0" fmla="*/ 36 w 1035"/>
                <a:gd name="T1" fmla="*/ 619 h 1804"/>
                <a:gd name="T2" fmla="*/ 77 w 1035"/>
                <a:gd name="T3" fmla="*/ 371 h 1804"/>
                <a:gd name="T4" fmla="*/ 61 w 1035"/>
                <a:gd name="T5" fmla="*/ 256 h 1804"/>
                <a:gd name="T6" fmla="*/ 327 w 1035"/>
                <a:gd name="T7" fmla="*/ 21 h 1804"/>
                <a:gd name="T8" fmla="*/ 501 w 1035"/>
                <a:gd name="T9" fmla="*/ 62 h 1804"/>
                <a:gd name="T10" fmla="*/ 683 w 1035"/>
                <a:gd name="T11" fmla="*/ 99 h 1804"/>
                <a:gd name="T12" fmla="*/ 421 w 1035"/>
                <a:gd name="T13" fmla="*/ 214 h 1804"/>
                <a:gd name="T14" fmla="*/ 851 w 1035"/>
                <a:gd name="T15" fmla="*/ 362 h 1804"/>
                <a:gd name="T16" fmla="*/ 837 w 1035"/>
                <a:gd name="T17" fmla="*/ 469 h 1804"/>
                <a:gd name="T18" fmla="*/ 394 w 1035"/>
                <a:gd name="T19" fmla="*/ 340 h 1804"/>
                <a:gd name="T20" fmla="*/ 654 w 1035"/>
                <a:gd name="T21" fmla="*/ 545 h 1804"/>
                <a:gd name="T22" fmla="*/ 1010 w 1035"/>
                <a:gd name="T23" fmla="*/ 1344 h 1804"/>
                <a:gd name="T24" fmla="*/ 970 w 1035"/>
                <a:gd name="T25" fmla="*/ 1775 h 1804"/>
                <a:gd name="T26" fmla="*/ 725 w 1035"/>
                <a:gd name="T27" fmla="*/ 1781 h 1804"/>
                <a:gd name="T28" fmla="*/ 710 w 1035"/>
                <a:gd name="T29" fmla="*/ 1277 h 1804"/>
                <a:gd name="T30" fmla="*/ 349 w 1035"/>
                <a:gd name="T31" fmla="*/ 359 h 1804"/>
                <a:gd name="T32" fmla="*/ 351 w 1035"/>
                <a:gd name="T33" fmla="*/ 845 h 1804"/>
                <a:gd name="T34" fmla="*/ 127 w 1035"/>
                <a:gd name="T35" fmla="*/ 692 h 1804"/>
                <a:gd name="T36" fmla="*/ 470 w 1035"/>
                <a:gd name="T37" fmla="*/ 554 h 1804"/>
                <a:gd name="T38" fmla="*/ 500 w 1035"/>
                <a:gd name="T39" fmla="*/ 453 h 1804"/>
                <a:gd name="T40" fmla="*/ 424 w 1035"/>
                <a:gd name="T41" fmla="*/ 529 h 1804"/>
                <a:gd name="T42" fmla="*/ 319 w 1035"/>
                <a:gd name="T43" fmla="*/ 70 h 1804"/>
                <a:gd name="T44" fmla="*/ 296 w 1035"/>
                <a:gd name="T45" fmla="*/ 137 h 1804"/>
                <a:gd name="T46" fmla="*/ 492 w 1035"/>
                <a:gd name="T47" fmla="*/ 110 h 1804"/>
                <a:gd name="T48" fmla="*/ 480 w 1035"/>
                <a:gd name="T49" fmla="*/ 93 h 1804"/>
                <a:gd name="T50" fmla="*/ 356 w 1035"/>
                <a:gd name="T51" fmla="*/ 238 h 1804"/>
                <a:gd name="T52" fmla="*/ 491 w 1035"/>
                <a:gd name="T53" fmla="*/ 93 h 1804"/>
                <a:gd name="T54" fmla="*/ 585 w 1035"/>
                <a:gd name="T55" fmla="*/ 86 h 1804"/>
                <a:gd name="T56" fmla="*/ 283 w 1035"/>
                <a:gd name="T57" fmla="*/ 258 h 1804"/>
                <a:gd name="T58" fmla="*/ 278 w 1035"/>
                <a:gd name="T59" fmla="*/ 235 h 1804"/>
                <a:gd name="T60" fmla="*/ 858 w 1035"/>
                <a:gd name="T61" fmla="*/ 393 h 1804"/>
                <a:gd name="T62" fmla="*/ 483 w 1035"/>
                <a:gd name="T63" fmla="*/ 230 h 1804"/>
                <a:gd name="T64" fmla="*/ 736 w 1035"/>
                <a:gd name="T65" fmla="*/ 407 h 1804"/>
                <a:gd name="T66" fmla="*/ 240 w 1035"/>
                <a:gd name="T67" fmla="*/ 288 h 1804"/>
                <a:gd name="T68" fmla="*/ 93 w 1035"/>
                <a:gd name="T69" fmla="*/ 522 h 1804"/>
                <a:gd name="T70" fmla="*/ 304 w 1035"/>
                <a:gd name="T71" fmla="*/ 365 h 1804"/>
                <a:gd name="T72" fmla="*/ 248 w 1035"/>
                <a:gd name="T73" fmla="*/ 385 h 1804"/>
                <a:gd name="T74" fmla="*/ 189 w 1035"/>
                <a:gd name="T75" fmla="*/ 447 h 1804"/>
                <a:gd name="T76" fmla="*/ 130 w 1035"/>
                <a:gd name="T77" fmla="*/ 608 h 1804"/>
                <a:gd name="T78" fmla="*/ 328 w 1035"/>
                <a:gd name="T79" fmla="*/ 812 h 1804"/>
                <a:gd name="T80" fmla="*/ 266 w 1035"/>
                <a:gd name="T81" fmla="*/ 358 h 1804"/>
                <a:gd name="T82" fmla="*/ 431 w 1035"/>
                <a:gd name="T83" fmla="*/ 395 h 1804"/>
                <a:gd name="T84" fmla="*/ 261 w 1035"/>
                <a:gd name="T85" fmla="*/ 363 h 1804"/>
                <a:gd name="T86" fmla="*/ 514 w 1035"/>
                <a:gd name="T87" fmla="*/ 418 h 1804"/>
                <a:gd name="T88" fmla="*/ 759 w 1035"/>
                <a:gd name="T89" fmla="*/ 830 h 1804"/>
                <a:gd name="T90" fmla="*/ 917 w 1035"/>
                <a:gd name="T91" fmla="*/ 1293 h 1804"/>
                <a:gd name="T92" fmla="*/ 952 w 1035"/>
                <a:gd name="T93" fmla="*/ 1707 h 1804"/>
                <a:gd name="T94" fmla="*/ 1027 w 1035"/>
                <a:gd name="T95" fmla="*/ 1614 h 1804"/>
                <a:gd name="T96" fmla="*/ 855 w 1035"/>
                <a:gd name="T97" fmla="*/ 900 h 1804"/>
                <a:gd name="T98" fmla="*/ 550 w 1035"/>
                <a:gd name="T99" fmla="*/ 443 h 1804"/>
                <a:gd name="T100" fmla="*/ 850 w 1035"/>
                <a:gd name="T101" fmla="*/ 1067 h 1804"/>
                <a:gd name="T102" fmla="*/ 511 w 1035"/>
                <a:gd name="T103" fmla="*/ 471 h 1804"/>
                <a:gd name="T104" fmla="*/ 602 w 1035"/>
                <a:gd name="T105" fmla="*/ 696 h 1804"/>
                <a:gd name="T106" fmla="*/ 803 w 1035"/>
                <a:gd name="T107" fmla="*/ 1448 h 1804"/>
                <a:gd name="T108" fmla="*/ 789 w 1035"/>
                <a:gd name="T109" fmla="*/ 1775 h 1804"/>
                <a:gd name="T110" fmla="*/ 612 w 1035"/>
                <a:gd name="T111" fmla="*/ 856 h 1804"/>
                <a:gd name="T112" fmla="*/ 718 w 1035"/>
                <a:gd name="T113" fmla="*/ 1560 h 1804"/>
                <a:gd name="T114" fmla="*/ 753 w 1035"/>
                <a:gd name="T115" fmla="*/ 1663 h 1804"/>
                <a:gd name="T116" fmla="*/ 706 w 1035"/>
                <a:gd name="T117" fmla="*/ 953 h 1804"/>
                <a:gd name="T118" fmla="*/ 490 w 1035"/>
                <a:gd name="T119" fmla="*/ 531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35" h="1804">
                  <a:moveTo>
                    <a:pt x="120" y="612"/>
                  </a:moveTo>
                  <a:cubicBezTo>
                    <a:pt x="137" y="518"/>
                    <a:pt x="177" y="446"/>
                    <a:pt x="220" y="377"/>
                  </a:cubicBezTo>
                  <a:cubicBezTo>
                    <a:pt x="137" y="426"/>
                    <a:pt x="97" y="520"/>
                    <a:pt x="74" y="632"/>
                  </a:cubicBezTo>
                  <a:cubicBezTo>
                    <a:pt x="71" y="644"/>
                    <a:pt x="70" y="658"/>
                    <a:pt x="63" y="669"/>
                  </a:cubicBezTo>
                  <a:cubicBezTo>
                    <a:pt x="51" y="668"/>
                    <a:pt x="54" y="657"/>
                    <a:pt x="52" y="650"/>
                  </a:cubicBezTo>
                  <a:cubicBezTo>
                    <a:pt x="48" y="639"/>
                    <a:pt x="40" y="630"/>
                    <a:pt x="36" y="619"/>
                  </a:cubicBezTo>
                  <a:cubicBezTo>
                    <a:pt x="33" y="609"/>
                    <a:pt x="31" y="597"/>
                    <a:pt x="28" y="586"/>
                  </a:cubicBezTo>
                  <a:cubicBezTo>
                    <a:pt x="22" y="563"/>
                    <a:pt x="15" y="540"/>
                    <a:pt x="10" y="510"/>
                  </a:cubicBezTo>
                  <a:cubicBezTo>
                    <a:pt x="7" y="486"/>
                    <a:pt x="7" y="463"/>
                    <a:pt x="4" y="436"/>
                  </a:cubicBezTo>
                  <a:cubicBezTo>
                    <a:pt x="5" y="430"/>
                    <a:pt x="14" y="428"/>
                    <a:pt x="9" y="420"/>
                  </a:cubicBezTo>
                  <a:cubicBezTo>
                    <a:pt x="27" y="403"/>
                    <a:pt x="45" y="386"/>
                    <a:pt x="66" y="372"/>
                  </a:cubicBezTo>
                  <a:cubicBezTo>
                    <a:pt x="71" y="371"/>
                    <a:pt x="73" y="368"/>
                    <a:pt x="77" y="371"/>
                  </a:cubicBezTo>
                  <a:cubicBezTo>
                    <a:pt x="126" y="336"/>
                    <a:pt x="170" y="304"/>
                    <a:pt x="229" y="281"/>
                  </a:cubicBezTo>
                  <a:cubicBezTo>
                    <a:pt x="178" y="275"/>
                    <a:pt x="133" y="288"/>
                    <a:pt x="90" y="305"/>
                  </a:cubicBezTo>
                  <a:cubicBezTo>
                    <a:pt x="64" y="318"/>
                    <a:pt x="43" y="337"/>
                    <a:pt x="21" y="354"/>
                  </a:cubicBezTo>
                  <a:cubicBezTo>
                    <a:pt x="17" y="359"/>
                    <a:pt x="16" y="368"/>
                    <a:pt x="5" y="367"/>
                  </a:cubicBezTo>
                  <a:cubicBezTo>
                    <a:pt x="0" y="360"/>
                    <a:pt x="1" y="352"/>
                    <a:pt x="3" y="346"/>
                  </a:cubicBezTo>
                  <a:cubicBezTo>
                    <a:pt x="9" y="313"/>
                    <a:pt x="35" y="279"/>
                    <a:pt x="61" y="256"/>
                  </a:cubicBezTo>
                  <a:cubicBezTo>
                    <a:pt x="78" y="240"/>
                    <a:pt x="102" y="231"/>
                    <a:pt x="125" y="222"/>
                  </a:cubicBezTo>
                  <a:cubicBezTo>
                    <a:pt x="149" y="213"/>
                    <a:pt x="176" y="204"/>
                    <a:pt x="196" y="201"/>
                  </a:cubicBezTo>
                  <a:cubicBezTo>
                    <a:pt x="240" y="196"/>
                    <a:pt x="274" y="212"/>
                    <a:pt x="304" y="227"/>
                  </a:cubicBezTo>
                  <a:cubicBezTo>
                    <a:pt x="288" y="204"/>
                    <a:pt x="281" y="171"/>
                    <a:pt x="271" y="142"/>
                  </a:cubicBezTo>
                  <a:cubicBezTo>
                    <a:pt x="267" y="112"/>
                    <a:pt x="275" y="82"/>
                    <a:pt x="294" y="53"/>
                  </a:cubicBezTo>
                  <a:cubicBezTo>
                    <a:pt x="302" y="42"/>
                    <a:pt x="317" y="31"/>
                    <a:pt x="327" y="21"/>
                  </a:cubicBezTo>
                  <a:cubicBezTo>
                    <a:pt x="335" y="12"/>
                    <a:pt x="337" y="0"/>
                    <a:pt x="346" y="0"/>
                  </a:cubicBezTo>
                  <a:cubicBezTo>
                    <a:pt x="357" y="4"/>
                    <a:pt x="355" y="22"/>
                    <a:pt x="345" y="26"/>
                  </a:cubicBezTo>
                  <a:cubicBezTo>
                    <a:pt x="337" y="68"/>
                    <a:pt x="331" y="130"/>
                    <a:pt x="340" y="170"/>
                  </a:cubicBezTo>
                  <a:cubicBezTo>
                    <a:pt x="364" y="121"/>
                    <a:pt x="407" y="85"/>
                    <a:pt x="465" y="70"/>
                  </a:cubicBezTo>
                  <a:cubicBezTo>
                    <a:pt x="469" y="69"/>
                    <a:pt x="473" y="69"/>
                    <a:pt x="477" y="67"/>
                  </a:cubicBezTo>
                  <a:cubicBezTo>
                    <a:pt x="486" y="64"/>
                    <a:pt x="490" y="64"/>
                    <a:pt x="501" y="62"/>
                  </a:cubicBezTo>
                  <a:cubicBezTo>
                    <a:pt x="507" y="61"/>
                    <a:pt x="511" y="57"/>
                    <a:pt x="515" y="57"/>
                  </a:cubicBezTo>
                  <a:cubicBezTo>
                    <a:pt x="523" y="56"/>
                    <a:pt x="532" y="58"/>
                    <a:pt x="541" y="57"/>
                  </a:cubicBezTo>
                  <a:cubicBezTo>
                    <a:pt x="570" y="54"/>
                    <a:pt x="621" y="57"/>
                    <a:pt x="639" y="67"/>
                  </a:cubicBezTo>
                  <a:cubicBezTo>
                    <a:pt x="644" y="70"/>
                    <a:pt x="645" y="73"/>
                    <a:pt x="650" y="77"/>
                  </a:cubicBezTo>
                  <a:cubicBezTo>
                    <a:pt x="662" y="78"/>
                    <a:pt x="679" y="81"/>
                    <a:pt x="688" y="83"/>
                  </a:cubicBezTo>
                  <a:cubicBezTo>
                    <a:pt x="693" y="91"/>
                    <a:pt x="691" y="96"/>
                    <a:pt x="683" y="99"/>
                  </a:cubicBezTo>
                  <a:cubicBezTo>
                    <a:pt x="678" y="102"/>
                    <a:pt x="675" y="99"/>
                    <a:pt x="670" y="99"/>
                  </a:cubicBezTo>
                  <a:cubicBezTo>
                    <a:pt x="669" y="100"/>
                    <a:pt x="658" y="104"/>
                    <a:pt x="655" y="105"/>
                  </a:cubicBezTo>
                  <a:cubicBezTo>
                    <a:pt x="645" y="106"/>
                    <a:pt x="634" y="103"/>
                    <a:pt x="623" y="105"/>
                  </a:cubicBezTo>
                  <a:cubicBezTo>
                    <a:pt x="595" y="109"/>
                    <a:pt x="567" y="125"/>
                    <a:pt x="536" y="137"/>
                  </a:cubicBezTo>
                  <a:cubicBezTo>
                    <a:pt x="514" y="145"/>
                    <a:pt x="492" y="152"/>
                    <a:pt x="475" y="163"/>
                  </a:cubicBezTo>
                  <a:cubicBezTo>
                    <a:pt x="455" y="176"/>
                    <a:pt x="436" y="194"/>
                    <a:pt x="421" y="214"/>
                  </a:cubicBezTo>
                  <a:cubicBezTo>
                    <a:pt x="407" y="233"/>
                    <a:pt x="399" y="248"/>
                    <a:pt x="393" y="272"/>
                  </a:cubicBezTo>
                  <a:cubicBezTo>
                    <a:pt x="404" y="264"/>
                    <a:pt x="417" y="256"/>
                    <a:pt x="430" y="248"/>
                  </a:cubicBezTo>
                  <a:cubicBezTo>
                    <a:pt x="443" y="240"/>
                    <a:pt x="456" y="229"/>
                    <a:pt x="470" y="223"/>
                  </a:cubicBezTo>
                  <a:cubicBezTo>
                    <a:pt x="496" y="212"/>
                    <a:pt x="536" y="208"/>
                    <a:pt x="566" y="208"/>
                  </a:cubicBezTo>
                  <a:cubicBezTo>
                    <a:pt x="621" y="207"/>
                    <a:pt x="678" y="218"/>
                    <a:pt x="730" y="231"/>
                  </a:cubicBezTo>
                  <a:cubicBezTo>
                    <a:pt x="771" y="270"/>
                    <a:pt x="817" y="311"/>
                    <a:pt x="851" y="362"/>
                  </a:cubicBezTo>
                  <a:cubicBezTo>
                    <a:pt x="859" y="373"/>
                    <a:pt x="866" y="387"/>
                    <a:pt x="876" y="400"/>
                  </a:cubicBezTo>
                  <a:cubicBezTo>
                    <a:pt x="894" y="425"/>
                    <a:pt x="906" y="451"/>
                    <a:pt x="914" y="486"/>
                  </a:cubicBezTo>
                  <a:cubicBezTo>
                    <a:pt x="917" y="498"/>
                    <a:pt x="927" y="518"/>
                    <a:pt x="914" y="524"/>
                  </a:cubicBezTo>
                  <a:cubicBezTo>
                    <a:pt x="909" y="526"/>
                    <a:pt x="910" y="516"/>
                    <a:pt x="909" y="511"/>
                  </a:cubicBezTo>
                  <a:cubicBezTo>
                    <a:pt x="901" y="511"/>
                    <a:pt x="899" y="504"/>
                    <a:pt x="890" y="504"/>
                  </a:cubicBezTo>
                  <a:cubicBezTo>
                    <a:pt x="874" y="491"/>
                    <a:pt x="856" y="479"/>
                    <a:pt x="837" y="469"/>
                  </a:cubicBezTo>
                  <a:cubicBezTo>
                    <a:pt x="818" y="459"/>
                    <a:pt x="802" y="446"/>
                    <a:pt x="783" y="436"/>
                  </a:cubicBezTo>
                  <a:cubicBezTo>
                    <a:pt x="756" y="423"/>
                    <a:pt x="725" y="413"/>
                    <a:pt x="695" y="400"/>
                  </a:cubicBezTo>
                  <a:cubicBezTo>
                    <a:pt x="649" y="382"/>
                    <a:pt x="603" y="368"/>
                    <a:pt x="554" y="358"/>
                  </a:cubicBezTo>
                  <a:cubicBezTo>
                    <a:pt x="538" y="354"/>
                    <a:pt x="521" y="350"/>
                    <a:pt x="505" y="347"/>
                  </a:cubicBezTo>
                  <a:cubicBezTo>
                    <a:pt x="491" y="345"/>
                    <a:pt x="476" y="348"/>
                    <a:pt x="462" y="346"/>
                  </a:cubicBezTo>
                  <a:cubicBezTo>
                    <a:pt x="439" y="343"/>
                    <a:pt x="416" y="338"/>
                    <a:pt x="394" y="340"/>
                  </a:cubicBezTo>
                  <a:cubicBezTo>
                    <a:pt x="403" y="346"/>
                    <a:pt x="412" y="358"/>
                    <a:pt x="425" y="356"/>
                  </a:cubicBezTo>
                  <a:cubicBezTo>
                    <a:pt x="448" y="379"/>
                    <a:pt x="480" y="393"/>
                    <a:pt x="508" y="411"/>
                  </a:cubicBezTo>
                  <a:cubicBezTo>
                    <a:pt x="511" y="411"/>
                    <a:pt x="514" y="411"/>
                    <a:pt x="517" y="411"/>
                  </a:cubicBezTo>
                  <a:cubicBezTo>
                    <a:pt x="524" y="415"/>
                    <a:pt x="534" y="423"/>
                    <a:pt x="544" y="421"/>
                  </a:cubicBezTo>
                  <a:cubicBezTo>
                    <a:pt x="558" y="441"/>
                    <a:pt x="576" y="455"/>
                    <a:pt x="592" y="474"/>
                  </a:cubicBezTo>
                  <a:cubicBezTo>
                    <a:pt x="611" y="497"/>
                    <a:pt x="632" y="521"/>
                    <a:pt x="654" y="545"/>
                  </a:cubicBezTo>
                  <a:cubicBezTo>
                    <a:pt x="681" y="576"/>
                    <a:pt x="701" y="614"/>
                    <a:pt x="727" y="648"/>
                  </a:cubicBezTo>
                  <a:cubicBezTo>
                    <a:pt x="775" y="717"/>
                    <a:pt x="819" y="794"/>
                    <a:pt x="852" y="878"/>
                  </a:cubicBezTo>
                  <a:cubicBezTo>
                    <a:pt x="863" y="906"/>
                    <a:pt x="878" y="932"/>
                    <a:pt x="890" y="960"/>
                  </a:cubicBezTo>
                  <a:cubicBezTo>
                    <a:pt x="919" y="1028"/>
                    <a:pt x="936" y="1102"/>
                    <a:pt x="965" y="1174"/>
                  </a:cubicBezTo>
                  <a:cubicBezTo>
                    <a:pt x="972" y="1191"/>
                    <a:pt x="980" y="1209"/>
                    <a:pt x="984" y="1228"/>
                  </a:cubicBezTo>
                  <a:cubicBezTo>
                    <a:pt x="992" y="1266"/>
                    <a:pt x="1003" y="1303"/>
                    <a:pt x="1010" y="1344"/>
                  </a:cubicBezTo>
                  <a:cubicBezTo>
                    <a:pt x="1013" y="1366"/>
                    <a:pt x="1022" y="1387"/>
                    <a:pt x="1023" y="1405"/>
                  </a:cubicBezTo>
                  <a:cubicBezTo>
                    <a:pt x="1024" y="1426"/>
                    <a:pt x="1024" y="1447"/>
                    <a:pt x="1026" y="1467"/>
                  </a:cubicBezTo>
                  <a:cubicBezTo>
                    <a:pt x="1027" y="1488"/>
                    <a:pt x="1031" y="1507"/>
                    <a:pt x="1033" y="1528"/>
                  </a:cubicBezTo>
                  <a:cubicBezTo>
                    <a:pt x="1035" y="1540"/>
                    <a:pt x="1033" y="1555"/>
                    <a:pt x="1033" y="1569"/>
                  </a:cubicBezTo>
                  <a:cubicBezTo>
                    <a:pt x="1035" y="1612"/>
                    <a:pt x="1032" y="1663"/>
                    <a:pt x="1026" y="1702"/>
                  </a:cubicBezTo>
                  <a:cubicBezTo>
                    <a:pt x="1010" y="1726"/>
                    <a:pt x="988" y="1748"/>
                    <a:pt x="970" y="1775"/>
                  </a:cubicBezTo>
                  <a:cubicBezTo>
                    <a:pt x="963" y="1785"/>
                    <a:pt x="958" y="1798"/>
                    <a:pt x="944" y="1800"/>
                  </a:cubicBezTo>
                  <a:cubicBezTo>
                    <a:pt x="921" y="1804"/>
                    <a:pt x="897" y="1795"/>
                    <a:pt x="876" y="1791"/>
                  </a:cubicBezTo>
                  <a:cubicBezTo>
                    <a:pt x="871" y="1791"/>
                    <a:pt x="865" y="1791"/>
                    <a:pt x="859" y="1790"/>
                  </a:cubicBezTo>
                  <a:cubicBezTo>
                    <a:pt x="854" y="1789"/>
                    <a:pt x="849" y="1788"/>
                    <a:pt x="845" y="1787"/>
                  </a:cubicBezTo>
                  <a:cubicBezTo>
                    <a:pt x="822" y="1786"/>
                    <a:pt x="797" y="1789"/>
                    <a:pt x="774" y="1790"/>
                  </a:cubicBezTo>
                  <a:cubicBezTo>
                    <a:pt x="764" y="1790"/>
                    <a:pt x="733" y="1785"/>
                    <a:pt x="725" y="1781"/>
                  </a:cubicBezTo>
                  <a:cubicBezTo>
                    <a:pt x="705" y="1771"/>
                    <a:pt x="695" y="1737"/>
                    <a:pt x="675" y="1725"/>
                  </a:cubicBezTo>
                  <a:cubicBezTo>
                    <a:pt x="675" y="1721"/>
                    <a:pt x="672" y="1721"/>
                    <a:pt x="673" y="1715"/>
                  </a:cubicBezTo>
                  <a:cubicBezTo>
                    <a:pt x="671" y="1711"/>
                    <a:pt x="664" y="1713"/>
                    <a:pt x="664" y="1707"/>
                  </a:cubicBezTo>
                  <a:cubicBezTo>
                    <a:pt x="665" y="1699"/>
                    <a:pt x="668" y="1692"/>
                    <a:pt x="674" y="1688"/>
                  </a:cubicBezTo>
                  <a:cubicBezTo>
                    <a:pt x="691" y="1647"/>
                    <a:pt x="701" y="1608"/>
                    <a:pt x="712" y="1559"/>
                  </a:cubicBezTo>
                  <a:cubicBezTo>
                    <a:pt x="729" y="1479"/>
                    <a:pt x="721" y="1364"/>
                    <a:pt x="710" y="1277"/>
                  </a:cubicBezTo>
                  <a:cubicBezTo>
                    <a:pt x="699" y="1184"/>
                    <a:pt x="685" y="1084"/>
                    <a:pt x="651" y="994"/>
                  </a:cubicBezTo>
                  <a:cubicBezTo>
                    <a:pt x="639" y="964"/>
                    <a:pt x="632" y="932"/>
                    <a:pt x="621" y="901"/>
                  </a:cubicBezTo>
                  <a:cubicBezTo>
                    <a:pt x="610" y="871"/>
                    <a:pt x="599" y="842"/>
                    <a:pt x="586" y="814"/>
                  </a:cubicBezTo>
                  <a:cubicBezTo>
                    <a:pt x="534" y="700"/>
                    <a:pt x="463" y="602"/>
                    <a:pt x="398" y="510"/>
                  </a:cubicBezTo>
                  <a:cubicBezTo>
                    <a:pt x="391" y="449"/>
                    <a:pt x="376" y="401"/>
                    <a:pt x="366" y="345"/>
                  </a:cubicBezTo>
                  <a:cubicBezTo>
                    <a:pt x="358" y="348"/>
                    <a:pt x="356" y="356"/>
                    <a:pt x="349" y="359"/>
                  </a:cubicBezTo>
                  <a:cubicBezTo>
                    <a:pt x="342" y="371"/>
                    <a:pt x="338" y="387"/>
                    <a:pt x="332" y="400"/>
                  </a:cubicBezTo>
                  <a:cubicBezTo>
                    <a:pt x="328" y="409"/>
                    <a:pt x="322" y="413"/>
                    <a:pt x="319" y="421"/>
                  </a:cubicBezTo>
                  <a:cubicBezTo>
                    <a:pt x="301" y="468"/>
                    <a:pt x="293" y="519"/>
                    <a:pt x="288" y="577"/>
                  </a:cubicBezTo>
                  <a:cubicBezTo>
                    <a:pt x="281" y="655"/>
                    <a:pt x="305" y="734"/>
                    <a:pt x="329" y="797"/>
                  </a:cubicBezTo>
                  <a:cubicBezTo>
                    <a:pt x="333" y="805"/>
                    <a:pt x="339" y="812"/>
                    <a:pt x="342" y="820"/>
                  </a:cubicBezTo>
                  <a:cubicBezTo>
                    <a:pt x="346" y="828"/>
                    <a:pt x="347" y="837"/>
                    <a:pt x="351" y="845"/>
                  </a:cubicBezTo>
                  <a:cubicBezTo>
                    <a:pt x="355" y="851"/>
                    <a:pt x="361" y="857"/>
                    <a:pt x="360" y="865"/>
                  </a:cubicBezTo>
                  <a:cubicBezTo>
                    <a:pt x="338" y="872"/>
                    <a:pt x="323" y="845"/>
                    <a:pt x="302" y="834"/>
                  </a:cubicBezTo>
                  <a:cubicBezTo>
                    <a:pt x="298" y="832"/>
                    <a:pt x="292" y="832"/>
                    <a:pt x="288" y="830"/>
                  </a:cubicBezTo>
                  <a:cubicBezTo>
                    <a:pt x="278" y="825"/>
                    <a:pt x="266" y="816"/>
                    <a:pt x="256" y="807"/>
                  </a:cubicBezTo>
                  <a:cubicBezTo>
                    <a:pt x="236" y="791"/>
                    <a:pt x="215" y="776"/>
                    <a:pt x="195" y="758"/>
                  </a:cubicBezTo>
                  <a:cubicBezTo>
                    <a:pt x="170" y="737"/>
                    <a:pt x="146" y="719"/>
                    <a:pt x="127" y="692"/>
                  </a:cubicBezTo>
                  <a:cubicBezTo>
                    <a:pt x="124" y="689"/>
                    <a:pt x="117" y="690"/>
                    <a:pt x="116" y="686"/>
                  </a:cubicBezTo>
                  <a:cubicBezTo>
                    <a:pt x="115" y="660"/>
                    <a:pt x="110" y="614"/>
                    <a:pt x="120" y="586"/>
                  </a:cubicBezTo>
                  <a:cubicBezTo>
                    <a:pt x="126" y="591"/>
                    <a:pt x="118" y="603"/>
                    <a:pt x="120" y="612"/>
                  </a:cubicBezTo>
                  <a:close/>
                  <a:moveTo>
                    <a:pt x="424" y="529"/>
                  </a:moveTo>
                  <a:cubicBezTo>
                    <a:pt x="424" y="528"/>
                    <a:pt x="423" y="525"/>
                    <a:pt x="425" y="524"/>
                  </a:cubicBezTo>
                  <a:cubicBezTo>
                    <a:pt x="437" y="537"/>
                    <a:pt x="445" y="554"/>
                    <a:pt x="470" y="554"/>
                  </a:cubicBezTo>
                  <a:cubicBezTo>
                    <a:pt x="496" y="528"/>
                    <a:pt x="468" y="501"/>
                    <a:pt x="455" y="482"/>
                  </a:cubicBezTo>
                  <a:cubicBezTo>
                    <a:pt x="445" y="469"/>
                    <a:pt x="442" y="452"/>
                    <a:pt x="438" y="438"/>
                  </a:cubicBezTo>
                  <a:cubicBezTo>
                    <a:pt x="448" y="446"/>
                    <a:pt x="451" y="462"/>
                    <a:pt x="460" y="471"/>
                  </a:cubicBezTo>
                  <a:cubicBezTo>
                    <a:pt x="463" y="467"/>
                    <a:pt x="465" y="462"/>
                    <a:pt x="471" y="461"/>
                  </a:cubicBezTo>
                  <a:cubicBezTo>
                    <a:pt x="481" y="470"/>
                    <a:pt x="490" y="480"/>
                    <a:pt x="504" y="486"/>
                  </a:cubicBezTo>
                  <a:cubicBezTo>
                    <a:pt x="506" y="471"/>
                    <a:pt x="493" y="464"/>
                    <a:pt x="500" y="453"/>
                  </a:cubicBezTo>
                  <a:cubicBezTo>
                    <a:pt x="482" y="436"/>
                    <a:pt x="458" y="424"/>
                    <a:pt x="442" y="404"/>
                  </a:cubicBezTo>
                  <a:cubicBezTo>
                    <a:pt x="437" y="404"/>
                    <a:pt x="438" y="409"/>
                    <a:pt x="434" y="409"/>
                  </a:cubicBezTo>
                  <a:cubicBezTo>
                    <a:pt x="426" y="408"/>
                    <a:pt x="424" y="402"/>
                    <a:pt x="417" y="400"/>
                  </a:cubicBezTo>
                  <a:cubicBezTo>
                    <a:pt x="420" y="408"/>
                    <a:pt x="416" y="413"/>
                    <a:pt x="412" y="417"/>
                  </a:cubicBezTo>
                  <a:cubicBezTo>
                    <a:pt x="403" y="421"/>
                    <a:pt x="396" y="413"/>
                    <a:pt x="387" y="409"/>
                  </a:cubicBezTo>
                  <a:cubicBezTo>
                    <a:pt x="398" y="454"/>
                    <a:pt x="403" y="499"/>
                    <a:pt x="424" y="529"/>
                  </a:cubicBezTo>
                  <a:close/>
                  <a:moveTo>
                    <a:pt x="288" y="90"/>
                  </a:moveTo>
                  <a:cubicBezTo>
                    <a:pt x="268" y="165"/>
                    <a:pt x="311" y="234"/>
                    <a:pt x="356" y="269"/>
                  </a:cubicBezTo>
                  <a:cubicBezTo>
                    <a:pt x="345" y="231"/>
                    <a:pt x="329" y="192"/>
                    <a:pt x="327" y="147"/>
                  </a:cubicBezTo>
                  <a:cubicBezTo>
                    <a:pt x="324" y="97"/>
                    <a:pt x="331" y="60"/>
                    <a:pt x="333" y="30"/>
                  </a:cubicBezTo>
                  <a:cubicBezTo>
                    <a:pt x="323" y="39"/>
                    <a:pt x="304" y="50"/>
                    <a:pt x="311" y="66"/>
                  </a:cubicBezTo>
                  <a:cubicBezTo>
                    <a:pt x="314" y="62"/>
                    <a:pt x="319" y="67"/>
                    <a:pt x="319" y="70"/>
                  </a:cubicBezTo>
                  <a:cubicBezTo>
                    <a:pt x="311" y="78"/>
                    <a:pt x="307" y="90"/>
                    <a:pt x="311" y="102"/>
                  </a:cubicBezTo>
                  <a:cubicBezTo>
                    <a:pt x="312" y="105"/>
                    <a:pt x="318" y="97"/>
                    <a:pt x="320" y="102"/>
                  </a:cubicBezTo>
                  <a:cubicBezTo>
                    <a:pt x="323" y="109"/>
                    <a:pt x="314" y="113"/>
                    <a:pt x="313" y="120"/>
                  </a:cubicBezTo>
                  <a:cubicBezTo>
                    <a:pt x="318" y="140"/>
                    <a:pt x="324" y="166"/>
                    <a:pt x="324" y="187"/>
                  </a:cubicBezTo>
                  <a:cubicBezTo>
                    <a:pt x="312" y="172"/>
                    <a:pt x="315" y="143"/>
                    <a:pt x="306" y="125"/>
                  </a:cubicBezTo>
                  <a:cubicBezTo>
                    <a:pt x="303" y="130"/>
                    <a:pt x="302" y="135"/>
                    <a:pt x="296" y="137"/>
                  </a:cubicBezTo>
                  <a:cubicBezTo>
                    <a:pt x="295" y="121"/>
                    <a:pt x="312" y="110"/>
                    <a:pt x="301" y="89"/>
                  </a:cubicBezTo>
                  <a:cubicBezTo>
                    <a:pt x="297" y="93"/>
                    <a:pt x="293" y="102"/>
                    <a:pt x="288" y="101"/>
                  </a:cubicBezTo>
                  <a:cubicBezTo>
                    <a:pt x="287" y="85"/>
                    <a:pt x="307" y="83"/>
                    <a:pt x="301" y="66"/>
                  </a:cubicBezTo>
                  <a:cubicBezTo>
                    <a:pt x="298" y="75"/>
                    <a:pt x="293" y="83"/>
                    <a:pt x="288" y="90"/>
                  </a:cubicBezTo>
                  <a:close/>
                  <a:moveTo>
                    <a:pt x="491" y="93"/>
                  </a:moveTo>
                  <a:cubicBezTo>
                    <a:pt x="490" y="99"/>
                    <a:pt x="496" y="104"/>
                    <a:pt x="492" y="110"/>
                  </a:cubicBezTo>
                  <a:cubicBezTo>
                    <a:pt x="485" y="110"/>
                    <a:pt x="486" y="102"/>
                    <a:pt x="483" y="98"/>
                  </a:cubicBezTo>
                  <a:cubicBezTo>
                    <a:pt x="476" y="100"/>
                    <a:pt x="473" y="106"/>
                    <a:pt x="466" y="107"/>
                  </a:cubicBezTo>
                  <a:cubicBezTo>
                    <a:pt x="467" y="113"/>
                    <a:pt x="477" y="127"/>
                    <a:pt x="466" y="129"/>
                  </a:cubicBezTo>
                  <a:cubicBezTo>
                    <a:pt x="462" y="125"/>
                    <a:pt x="462" y="117"/>
                    <a:pt x="457" y="114"/>
                  </a:cubicBezTo>
                  <a:cubicBezTo>
                    <a:pt x="454" y="116"/>
                    <a:pt x="448" y="123"/>
                    <a:pt x="444" y="121"/>
                  </a:cubicBezTo>
                  <a:cubicBezTo>
                    <a:pt x="453" y="108"/>
                    <a:pt x="467" y="101"/>
                    <a:pt x="480" y="93"/>
                  </a:cubicBezTo>
                  <a:cubicBezTo>
                    <a:pt x="478" y="89"/>
                    <a:pt x="476" y="80"/>
                    <a:pt x="482" y="79"/>
                  </a:cubicBezTo>
                  <a:cubicBezTo>
                    <a:pt x="486" y="81"/>
                    <a:pt x="485" y="87"/>
                    <a:pt x="490" y="88"/>
                  </a:cubicBezTo>
                  <a:cubicBezTo>
                    <a:pt x="499" y="81"/>
                    <a:pt x="513" y="78"/>
                    <a:pt x="521" y="70"/>
                  </a:cubicBezTo>
                  <a:cubicBezTo>
                    <a:pt x="450" y="78"/>
                    <a:pt x="398" y="103"/>
                    <a:pt x="362" y="148"/>
                  </a:cubicBezTo>
                  <a:cubicBezTo>
                    <a:pt x="354" y="159"/>
                    <a:pt x="344" y="177"/>
                    <a:pt x="344" y="187"/>
                  </a:cubicBezTo>
                  <a:cubicBezTo>
                    <a:pt x="342" y="203"/>
                    <a:pt x="352" y="222"/>
                    <a:pt x="356" y="238"/>
                  </a:cubicBezTo>
                  <a:cubicBezTo>
                    <a:pt x="362" y="255"/>
                    <a:pt x="367" y="272"/>
                    <a:pt x="377" y="284"/>
                  </a:cubicBezTo>
                  <a:cubicBezTo>
                    <a:pt x="391" y="251"/>
                    <a:pt x="401" y="221"/>
                    <a:pt x="422" y="196"/>
                  </a:cubicBezTo>
                  <a:cubicBezTo>
                    <a:pt x="432" y="185"/>
                    <a:pt x="445" y="173"/>
                    <a:pt x="456" y="163"/>
                  </a:cubicBezTo>
                  <a:cubicBezTo>
                    <a:pt x="483" y="137"/>
                    <a:pt x="510" y="114"/>
                    <a:pt x="541" y="93"/>
                  </a:cubicBezTo>
                  <a:cubicBezTo>
                    <a:pt x="560" y="81"/>
                    <a:pt x="587" y="76"/>
                    <a:pt x="611" y="72"/>
                  </a:cubicBezTo>
                  <a:cubicBezTo>
                    <a:pt x="566" y="60"/>
                    <a:pt x="527" y="74"/>
                    <a:pt x="491" y="93"/>
                  </a:cubicBezTo>
                  <a:close/>
                  <a:moveTo>
                    <a:pt x="585" y="86"/>
                  </a:moveTo>
                  <a:cubicBezTo>
                    <a:pt x="550" y="97"/>
                    <a:pt x="525" y="117"/>
                    <a:pt x="499" y="136"/>
                  </a:cubicBezTo>
                  <a:cubicBezTo>
                    <a:pt x="502" y="140"/>
                    <a:pt x="504" y="134"/>
                    <a:pt x="506" y="133"/>
                  </a:cubicBezTo>
                  <a:cubicBezTo>
                    <a:pt x="509" y="132"/>
                    <a:pt x="514" y="133"/>
                    <a:pt x="518" y="132"/>
                  </a:cubicBezTo>
                  <a:cubicBezTo>
                    <a:pt x="560" y="118"/>
                    <a:pt x="603" y="87"/>
                    <a:pt x="657" y="92"/>
                  </a:cubicBezTo>
                  <a:cubicBezTo>
                    <a:pt x="634" y="83"/>
                    <a:pt x="609" y="89"/>
                    <a:pt x="585" y="86"/>
                  </a:cubicBezTo>
                  <a:close/>
                  <a:moveTo>
                    <a:pt x="214" y="213"/>
                  </a:moveTo>
                  <a:cubicBezTo>
                    <a:pt x="128" y="213"/>
                    <a:pt x="33" y="263"/>
                    <a:pt x="14" y="346"/>
                  </a:cubicBezTo>
                  <a:cubicBezTo>
                    <a:pt x="66" y="299"/>
                    <a:pt x="136" y="266"/>
                    <a:pt x="218" y="271"/>
                  </a:cubicBezTo>
                  <a:cubicBezTo>
                    <a:pt x="270" y="275"/>
                    <a:pt x="333" y="285"/>
                    <a:pt x="371" y="311"/>
                  </a:cubicBezTo>
                  <a:cubicBezTo>
                    <a:pt x="365" y="302"/>
                    <a:pt x="348" y="266"/>
                    <a:pt x="336" y="276"/>
                  </a:cubicBezTo>
                  <a:cubicBezTo>
                    <a:pt x="324" y="266"/>
                    <a:pt x="300" y="251"/>
                    <a:pt x="283" y="258"/>
                  </a:cubicBezTo>
                  <a:cubicBezTo>
                    <a:pt x="280" y="249"/>
                    <a:pt x="259" y="250"/>
                    <a:pt x="247" y="247"/>
                  </a:cubicBezTo>
                  <a:cubicBezTo>
                    <a:pt x="246" y="250"/>
                    <a:pt x="248" y="255"/>
                    <a:pt x="244" y="256"/>
                  </a:cubicBezTo>
                  <a:cubicBezTo>
                    <a:pt x="240" y="248"/>
                    <a:pt x="231" y="244"/>
                    <a:pt x="229" y="234"/>
                  </a:cubicBezTo>
                  <a:cubicBezTo>
                    <a:pt x="237" y="228"/>
                    <a:pt x="240" y="240"/>
                    <a:pt x="247" y="243"/>
                  </a:cubicBezTo>
                  <a:cubicBezTo>
                    <a:pt x="256" y="246"/>
                    <a:pt x="268" y="242"/>
                    <a:pt x="276" y="247"/>
                  </a:cubicBezTo>
                  <a:cubicBezTo>
                    <a:pt x="278" y="245"/>
                    <a:pt x="269" y="237"/>
                    <a:pt x="278" y="235"/>
                  </a:cubicBezTo>
                  <a:cubicBezTo>
                    <a:pt x="283" y="237"/>
                    <a:pt x="284" y="244"/>
                    <a:pt x="287" y="249"/>
                  </a:cubicBezTo>
                  <a:cubicBezTo>
                    <a:pt x="305" y="252"/>
                    <a:pt x="319" y="257"/>
                    <a:pt x="333" y="263"/>
                  </a:cubicBezTo>
                  <a:cubicBezTo>
                    <a:pt x="303" y="232"/>
                    <a:pt x="260" y="213"/>
                    <a:pt x="214" y="213"/>
                  </a:cubicBezTo>
                  <a:close/>
                  <a:moveTo>
                    <a:pt x="895" y="456"/>
                  </a:moveTo>
                  <a:cubicBezTo>
                    <a:pt x="892" y="449"/>
                    <a:pt x="890" y="440"/>
                    <a:pt x="887" y="434"/>
                  </a:cubicBezTo>
                  <a:cubicBezTo>
                    <a:pt x="880" y="418"/>
                    <a:pt x="867" y="407"/>
                    <a:pt x="858" y="393"/>
                  </a:cubicBezTo>
                  <a:cubicBezTo>
                    <a:pt x="849" y="380"/>
                    <a:pt x="841" y="366"/>
                    <a:pt x="832" y="354"/>
                  </a:cubicBezTo>
                  <a:cubicBezTo>
                    <a:pt x="804" y="316"/>
                    <a:pt x="772" y="279"/>
                    <a:pt x="735" y="253"/>
                  </a:cubicBezTo>
                  <a:cubicBezTo>
                    <a:pt x="730" y="253"/>
                    <a:pt x="727" y="250"/>
                    <a:pt x="722" y="250"/>
                  </a:cubicBezTo>
                  <a:cubicBezTo>
                    <a:pt x="717" y="245"/>
                    <a:pt x="711" y="239"/>
                    <a:pt x="704" y="236"/>
                  </a:cubicBezTo>
                  <a:cubicBezTo>
                    <a:pt x="672" y="223"/>
                    <a:pt x="604" y="221"/>
                    <a:pt x="567" y="218"/>
                  </a:cubicBezTo>
                  <a:cubicBezTo>
                    <a:pt x="535" y="216"/>
                    <a:pt x="508" y="228"/>
                    <a:pt x="483" y="230"/>
                  </a:cubicBezTo>
                  <a:cubicBezTo>
                    <a:pt x="447" y="252"/>
                    <a:pt x="405" y="268"/>
                    <a:pt x="384" y="305"/>
                  </a:cubicBezTo>
                  <a:cubicBezTo>
                    <a:pt x="384" y="314"/>
                    <a:pt x="390" y="319"/>
                    <a:pt x="390" y="329"/>
                  </a:cubicBezTo>
                  <a:cubicBezTo>
                    <a:pt x="421" y="330"/>
                    <a:pt x="448" y="335"/>
                    <a:pt x="474" y="337"/>
                  </a:cubicBezTo>
                  <a:cubicBezTo>
                    <a:pt x="521" y="341"/>
                    <a:pt x="564" y="349"/>
                    <a:pt x="601" y="360"/>
                  </a:cubicBezTo>
                  <a:cubicBezTo>
                    <a:pt x="611" y="363"/>
                    <a:pt x="622" y="364"/>
                    <a:pt x="632" y="367"/>
                  </a:cubicBezTo>
                  <a:cubicBezTo>
                    <a:pt x="671" y="378"/>
                    <a:pt x="702" y="395"/>
                    <a:pt x="736" y="407"/>
                  </a:cubicBezTo>
                  <a:cubicBezTo>
                    <a:pt x="755" y="413"/>
                    <a:pt x="771" y="423"/>
                    <a:pt x="790" y="429"/>
                  </a:cubicBezTo>
                  <a:cubicBezTo>
                    <a:pt x="829" y="456"/>
                    <a:pt x="875" y="477"/>
                    <a:pt x="909" y="509"/>
                  </a:cubicBezTo>
                  <a:cubicBezTo>
                    <a:pt x="906" y="489"/>
                    <a:pt x="902" y="472"/>
                    <a:pt x="895" y="456"/>
                  </a:cubicBezTo>
                  <a:close/>
                  <a:moveTo>
                    <a:pt x="314" y="297"/>
                  </a:moveTo>
                  <a:cubicBezTo>
                    <a:pt x="289" y="290"/>
                    <a:pt x="270" y="287"/>
                    <a:pt x="253" y="287"/>
                  </a:cubicBezTo>
                  <a:cubicBezTo>
                    <a:pt x="248" y="290"/>
                    <a:pt x="247" y="288"/>
                    <a:pt x="240" y="288"/>
                  </a:cubicBezTo>
                  <a:cubicBezTo>
                    <a:pt x="209" y="297"/>
                    <a:pt x="185" y="309"/>
                    <a:pt x="160" y="325"/>
                  </a:cubicBezTo>
                  <a:cubicBezTo>
                    <a:pt x="125" y="348"/>
                    <a:pt x="95" y="370"/>
                    <a:pt x="65" y="395"/>
                  </a:cubicBezTo>
                  <a:cubicBezTo>
                    <a:pt x="49" y="408"/>
                    <a:pt x="31" y="418"/>
                    <a:pt x="18" y="433"/>
                  </a:cubicBezTo>
                  <a:cubicBezTo>
                    <a:pt x="13" y="471"/>
                    <a:pt x="17" y="514"/>
                    <a:pt x="27" y="554"/>
                  </a:cubicBezTo>
                  <a:cubicBezTo>
                    <a:pt x="36" y="588"/>
                    <a:pt x="46" y="620"/>
                    <a:pt x="59" y="643"/>
                  </a:cubicBezTo>
                  <a:cubicBezTo>
                    <a:pt x="71" y="605"/>
                    <a:pt x="77" y="562"/>
                    <a:pt x="93" y="522"/>
                  </a:cubicBezTo>
                  <a:cubicBezTo>
                    <a:pt x="121" y="453"/>
                    <a:pt x="171" y="393"/>
                    <a:pt x="234" y="358"/>
                  </a:cubicBezTo>
                  <a:cubicBezTo>
                    <a:pt x="270" y="337"/>
                    <a:pt x="329" y="319"/>
                    <a:pt x="369" y="328"/>
                  </a:cubicBezTo>
                  <a:cubicBezTo>
                    <a:pt x="360" y="309"/>
                    <a:pt x="341" y="304"/>
                    <a:pt x="314" y="297"/>
                  </a:cubicBezTo>
                  <a:close/>
                  <a:moveTo>
                    <a:pt x="309" y="338"/>
                  </a:moveTo>
                  <a:cubicBezTo>
                    <a:pt x="306" y="346"/>
                    <a:pt x="299" y="349"/>
                    <a:pt x="297" y="358"/>
                  </a:cubicBezTo>
                  <a:cubicBezTo>
                    <a:pt x="299" y="358"/>
                    <a:pt x="304" y="360"/>
                    <a:pt x="304" y="365"/>
                  </a:cubicBezTo>
                  <a:cubicBezTo>
                    <a:pt x="296" y="368"/>
                    <a:pt x="285" y="369"/>
                    <a:pt x="285" y="380"/>
                  </a:cubicBezTo>
                  <a:cubicBezTo>
                    <a:pt x="292" y="380"/>
                    <a:pt x="296" y="380"/>
                    <a:pt x="296" y="389"/>
                  </a:cubicBezTo>
                  <a:cubicBezTo>
                    <a:pt x="293" y="393"/>
                    <a:pt x="286" y="390"/>
                    <a:pt x="282" y="387"/>
                  </a:cubicBezTo>
                  <a:cubicBezTo>
                    <a:pt x="271" y="402"/>
                    <a:pt x="267" y="422"/>
                    <a:pt x="257" y="436"/>
                  </a:cubicBezTo>
                  <a:cubicBezTo>
                    <a:pt x="257" y="414"/>
                    <a:pt x="266" y="405"/>
                    <a:pt x="273" y="387"/>
                  </a:cubicBezTo>
                  <a:cubicBezTo>
                    <a:pt x="263" y="385"/>
                    <a:pt x="259" y="385"/>
                    <a:pt x="248" y="385"/>
                  </a:cubicBezTo>
                  <a:cubicBezTo>
                    <a:pt x="244" y="396"/>
                    <a:pt x="241" y="408"/>
                    <a:pt x="234" y="416"/>
                  </a:cubicBezTo>
                  <a:cubicBezTo>
                    <a:pt x="238" y="391"/>
                    <a:pt x="245" y="375"/>
                    <a:pt x="256" y="356"/>
                  </a:cubicBezTo>
                  <a:cubicBezTo>
                    <a:pt x="250" y="357"/>
                    <a:pt x="247" y="360"/>
                    <a:pt x="243" y="362"/>
                  </a:cubicBezTo>
                  <a:cubicBezTo>
                    <a:pt x="241" y="364"/>
                    <a:pt x="244" y="367"/>
                    <a:pt x="242" y="371"/>
                  </a:cubicBezTo>
                  <a:cubicBezTo>
                    <a:pt x="237" y="374"/>
                    <a:pt x="234" y="378"/>
                    <a:pt x="229" y="380"/>
                  </a:cubicBezTo>
                  <a:cubicBezTo>
                    <a:pt x="216" y="400"/>
                    <a:pt x="201" y="422"/>
                    <a:pt x="189" y="447"/>
                  </a:cubicBezTo>
                  <a:cubicBezTo>
                    <a:pt x="181" y="462"/>
                    <a:pt x="176" y="479"/>
                    <a:pt x="169" y="495"/>
                  </a:cubicBezTo>
                  <a:cubicBezTo>
                    <a:pt x="168" y="498"/>
                    <a:pt x="163" y="501"/>
                    <a:pt x="161" y="505"/>
                  </a:cubicBezTo>
                  <a:cubicBezTo>
                    <a:pt x="159" y="511"/>
                    <a:pt x="160" y="517"/>
                    <a:pt x="158" y="523"/>
                  </a:cubicBezTo>
                  <a:cubicBezTo>
                    <a:pt x="156" y="528"/>
                    <a:pt x="151" y="532"/>
                    <a:pt x="149" y="537"/>
                  </a:cubicBezTo>
                  <a:cubicBezTo>
                    <a:pt x="147" y="540"/>
                    <a:pt x="148" y="544"/>
                    <a:pt x="147" y="548"/>
                  </a:cubicBezTo>
                  <a:cubicBezTo>
                    <a:pt x="140" y="567"/>
                    <a:pt x="135" y="586"/>
                    <a:pt x="130" y="608"/>
                  </a:cubicBezTo>
                  <a:cubicBezTo>
                    <a:pt x="128" y="621"/>
                    <a:pt x="124" y="634"/>
                    <a:pt x="123" y="644"/>
                  </a:cubicBezTo>
                  <a:cubicBezTo>
                    <a:pt x="121" y="667"/>
                    <a:pt x="133" y="673"/>
                    <a:pt x="134" y="687"/>
                  </a:cubicBezTo>
                  <a:cubicBezTo>
                    <a:pt x="144" y="696"/>
                    <a:pt x="151" y="707"/>
                    <a:pt x="163" y="714"/>
                  </a:cubicBezTo>
                  <a:cubicBezTo>
                    <a:pt x="176" y="732"/>
                    <a:pt x="194" y="744"/>
                    <a:pt x="211" y="759"/>
                  </a:cubicBezTo>
                  <a:cubicBezTo>
                    <a:pt x="251" y="797"/>
                    <a:pt x="299" y="824"/>
                    <a:pt x="346" y="854"/>
                  </a:cubicBezTo>
                  <a:cubicBezTo>
                    <a:pt x="339" y="841"/>
                    <a:pt x="333" y="828"/>
                    <a:pt x="328" y="812"/>
                  </a:cubicBezTo>
                  <a:cubicBezTo>
                    <a:pt x="321" y="788"/>
                    <a:pt x="306" y="763"/>
                    <a:pt x="298" y="737"/>
                  </a:cubicBezTo>
                  <a:cubicBezTo>
                    <a:pt x="293" y="720"/>
                    <a:pt x="289" y="697"/>
                    <a:pt x="285" y="681"/>
                  </a:cubicBezTo>
                  <a:cubicBezTo>
                    <a:pt x="281" y="657"/>
                    <a:pt x="275" y="613"/>
                    <a:pt x="276" y="590"/>
                  </a:cubicBezTo>
                  <a:cubicBezTo>
                    <a:pt x="281" y="495"/>
                    <a:pt x="309" y="406"/>
                    <a:pt x="355" y="337"/>
                  </a:cubicBezTo>
                  <a:cubicBezTo>
                    <a:pt x="343" y="331"/>
                    <a:pt x="321" y="339"/>
                    <a:pt x="309" y="338"/>
                  </a:cubicBezTo>
                  <a:close/>
                  <a:moveTo>
                    <a:pt x="266" y="358"/>
                  </a:moveTo>
                  <a:cubicBezTo>
                    <a:pt x="275" y="359"/>
                    <a:pt x="280" y="356"/>
                    <a:pt x="288" y="359"/>
                  </a:cubicBezTo>
                  <a:cubicBezTo>
                    <a:pt x="290" y="351"/>
                    <a:pt x="296" y="347"/>
                    <a:pt x="298" y="340"/>
                  </a:cubicBezTo>
                  <a:cubicBezTo>
                    <a:pt x="286" y="344"/>
                    <a:pt x="270" y="344"/>
                    <a:pt x="266" y="358"/>
                  </a:cubicBezTo>
                  <a:close/>
                  <a:moveTo>
                    <a:pt x="406" y="405"/>
                  </a:moveTo>
                  <a:cubicBezTo>
                    <a:pt x="408" y="401"/>
                    <a:pt x="405" y="396"/>
                    <a:pt x="403" y="390"/>
                  </a:cubicBezTo>
                  <a:cubicBezTo>
                    <a:pt x="412" y="375"/>
                    <a:pt x="423" y="398"/>
                    <a:pt x="431" y="395"/>
                  </a:cubicBezTo>
                  <a:cubicBezTo>
                    <a:pt x="426" y="364"/>
                    <a:pt x="397" y="356"/>
                    <a:pt x="375" y="341"/>
                  </a:cubicBezTo>
                  <a:cubicBezTo>
                    <a:pt x="378" y="363"/>
                    <a:pt x="379" y="406"/>
                    <a:pt x="406" y="405"/>
                  </a:cubicBezTo>
                  <a:close/>
                  <a:moveTo>
                    <a:pt x="254" y="377"/>
                  </a:moveTo>
                  <a:cubicBezTo>
                    <a:pt x="263" y="379"/>
                    <a:pt x="267" y="378"/>
                    <a:pt x="278" y="378"/>
                  </a:cubicBezTo>
                  <a:cubicBezTo>
                    <a:pt x="278" y="374"/>
                    <a:pt x="284" y="369"/>
                    <a:pt x="282" y="365"/>
                  </a:cubicBezTo>
                  <a:cubicBezTo>
                    <a:pt x="271" y="365"/>
                    <a:pt x="270" y="365"/>
                    <a:pt x="261" y="363"/>
                  </a:cubicBezTo>
                  <a:cubicBezTo>
                    <a:pt x="259" y="368"/>
                    <a:pt x="254" y="370"/>
                    <a:pt x="254" y="377"/>
                  </a:cubicBezTo>
                  <a:close/>
                  <a:moveTo>
                    <a:pt x="442" y="399"/>
                  </a:moveTo>
                  <a:cubicBezTo>
                    <a:pt x="466" y="418"/>
                    <a:pt x="491" y="436"/>
                    <a:pt x="517" y="453"/>
                  </a:cubicBezTo>
                  <a:cubicBezTo>
                    <a:pt x="519" y="471"/>
                    <a:pt x="536" y="477"/>
                    <a:pt x="548" y="482"/>
                  </a:cubicBezTo>
                  <a:cubicBezTo>
                    <a:pt x="549" y="460"/>
                    <a:pt x="540" y="450"/>
                    <a:pt x="537" y="433"/>
                  </a:cubicBezTo>
                  <a:cubicBezTo>
                    <a:pt x="529" y="428"/>
                    <a:pt x="520" y="425"/>
                    <a:pt x="514" y="418"/>
                  </a:cubicBezTo>
                  <a:cubicBezTo>
                    <a:pt x="483" y="411"/>
                    <a:pt x="459" y="389"/>
                    <a:pt x="435" y="378"/>
                  </a:cubicBezTo>
                  <a:cubicBezTo>
                    <a:pt x="439" y="383"/>
                    <a:pt x="441" y="391"/>
                    <a:pt x="442" y="399"/>
                  </a:cubicBezTo>
                  <a:close/>
                  <a:moveTo>
                    <a:pt x="550" y="497"/>
                  </a:moveTo>
                  <a:cubicBezTo>
                    <a:pt x="586" y="551"/>
                    <a:pt x="626" y="603"/>
                    <a:pt x="661" y="657"/>
                  </a:cubicBezTo>
                  <a:cubicBezTo>
                    <a:pt x="678" y="684"/>
                    <a:pt x="695" y="714"/>
                    <a:pt x="712" y="743"/>
                  </a:cubicBezTo>
                  <a:cubicBezTo>
                    <a:pt x="728" y="771"/>
                    <a:pt x="746" y="801"/>
                    <a:pt x="759" y="830"/>
                  </a:cubicBezTo>
                  <a:cubicBezTo>
                    <a:pt x="779" y="874"/>
                    <a:pt x="798" y="920"/>
                    <a:pt x="820" y="965"/>
                  </a:cubicBezTo>
                  <a:cubicBezTo>
                    <a:pt x="836" y="997"/>
                    <a:pt x="850" y="1034"/>
                    <a:pt x="861" y="1069"/>
                  </a:cubicBezTo>
                  <a:cubicBezTo>
                    <a:pt x="872" y="1103"/>
                    <a:pt x="880" y="1141"/>
                    <a:pt x="891" y="1178"/>
                  </a:cubicBezTo>
                  <a:cubicBezTo>
                    <a:pt x="895" y="1190"/>
                    <a:pt x="898" y="1203"/>
                    <a:pt x="900" y="1217"/>
                  </a:cubicBezTo>
                  <a:cubicBezTo>
                    <a:pt x="903" y="1230"/>
                    <a:pt x="908" y="1241"/>
                    <a:pt x="911" y="1254"/>
                  </a:cubicBezTo>
                  <a:cubicBezTo>
                    <a:pt x="913" y="1267"/>
                    <a:pt x="914" y="1280"/>
                    <a:pt x="917" y="1293"/>
                  </a:cubicBezTo>
                  <a:cubicBezTo>
                    <a:pt x="923" y="1317"/>
                    <a:pt x="929" y="1341"/>
                    <a:pt x="934" y="1368"/>
                  </a:cubicBezTo>
                  <a:cubicBezTo>
                    <a:pt x="936" y="1380"/>
                    <a:pt x="940" y="1392"/>
                    <a:pt x="942" y="1404"/>
                  </a:cubicBezTo>
                  <a:cubicBezTo>
                    <a:pt x="949" y="1453"/>
                    <a:pt x="950" y="1496"/>
                    <a:pt x="954" y="1545"/>
                  </a:cubicBezTo>
                  <a:cubicBezTo>
                    <a:pt x="958" y="1584"/>
                    <a:pt x="957" y="1624"/>
                    <a:pt x="956" y="1665"/>
                  </a:cubicBezTo>
                  <a:cubicBezTo>
                    <a:pt x="955" y="1673"/>
                    <a:pt x="958" y="1682"/>
                    <a:pt x="957" y="1689"/>
                  </a:cubicBezTo>
                  <a:cubicBezTo>
                    <a:pt x="957" y="1695"/>
                    <a:pt x="953" y="1701"/>
                    <a:pt x="952" y="1707"/>
                  </a:cubicBezTo>
                  <a:cubicBezTo>
                    <a:pt x="950" y="1727"/>
                    <a:pt x="951" y="1753"/>
                    <a:pt x="944" y="1776"/>
                  </a:cubicBezTo>
                  <a:cubicBezTo>
                    <a:pt x="945" y="1779"/>
                    <a:pt x="936" y="1783"/>
                    <a:pt x="942" y="1784"/>
                  </a:cubicBezTo>
                  <a:cubicBezTo>
                    <a:pt x="960" y="1775"/>
                    <a:pt x="970" y="1755"/>
                    <a:pt x="983" y="1740"/>
                  </a:cubicBezTo>
                  <a:cubicBezTo>
                    <a:pt x="995" y="1725"/>
                    <a:pt x="1011" y="1705"/>
                    <a:pt x="1018" y="1688"/>
                  </a:cubicBezTo>
                  <a:cubicBezTo>
                    <a:pt x="1022" y="1678"/>
                    <a:pt x="1022" y="1664"/>
                    <a:pt x="1023" y="1652"/>
                  </a:cubicBezTo>
                  <a:cubicBezTo>
                    <a:pt x="1023" y="1639"/>
                    <a:pt x="1026" y="1627"/>
                    <a:pt x="1027" y="1614"/>
                  </a:cubicBezTo>
                  <a:cubicBezTo>
                    <a:pt x="1030" y="1565"/>
                    <a:pt x="1020" y="1507"/>
                    <a:pt x="1016" y="1454"/>
                  </a:cubicBezTo>
                  <a:cubicBezTo>
                    <a:pt x="1013" y="1400"/>
                    <a:pt x="1007" y="1348"/>
                    <a:pt x="995" y="1298"/>
                  </a:cubicBezTo>
                  <a:cubicBezTo>
                    <a:pt x="989" y="1275"/>
                    <a:pt x="980" y="1253"/>
                    <a:pt x="975" y="1230"/>
                  </a:cubicBezTo>
                  <a:cubicBezTo>
                    <a:pt x="970" y="1206"/>
                    <a:pt x="960" y="1185"/>
                    <a:pt x="952" y="1162"/>
                  </a:cubicBezTo>
                  <a:cubicBezTo>
                    <a:pt x="936" y="1118"/>
                    <a:pt x="922" y="1073"/>
                    <a:pt x="908" y="1028"/>
                  </a:cubicBezTo>
                  <a:cubicBezTo>
                    <a:pt x="895" y="986"/>
                    <a:pt x="873" y="943"/>
                    <a:pt x="855" y="900"/>
                  </a:cubicBezTo>
                  <a:cubicBezTo>
                    <a:pt x="817" y="813"/>
                    <a:pt x="778" y="737"/>
                    <a:pt x="730" y="664"/>
                  </a:cubicBezTo>
                  <a:cubicBezTo>
                    <a:pt x="718" y="646"/>
                    <a:pt x="703" y="630"/>
                    <a:pt x="691" y="612"/>
                  </a:cubicBezTo>
                  <a:cubicBezTo>
                    <a:pt x="678" y="594"/>
                    <a:pt x="668" y="573"/>
                    <a:pt x="655" y="557"/>
                  </a:cubicBezTo>
                  <a:cubicBezTo>
                    <a:pt x="646" y="545"/>
                    <a:pt x="632" y="536"/>
                    <a:pt x="621" y="524"/>
                  </a:cubicBezTo>
                  <a:cubicBezTo>
                    <a:pt x="596" y="497"/>
                    <a:pt x="578" y="465"/>
                    <a:pt x="552" y="444"/>
                  </a:cubicBezTo>
                  <a:cubicBezTo>
                    <a:pt x="551" y="443"/>
                    <a:pt x="551" y="443"/>
                    <a:pt x="550" y="443"/>
                  </a:cubicBezTo>
                  <a:cubicBezTo>
                    <a:pt x="554" y="459"/>
                    <a:pt x="562" y="483"/>
                    <a:pt x="550" y="497"/>
                  </a:cubicBezTo>
                  <a:close/>
                  <a:moveTo>
                    <a:pt x="947" y="1592"/>
                  </a:moveTo>
                  <a:cubicBezTo>
                    <a:pt x="946" y="1575"/>
                    <a:pt x="942" y="1556"/>
                    <a:pt x="942" y="1538"/>
                  </a:cubicBezTo>
                  <a:cubicBezTo>
                    <a:pt x="939" y="1491"/>
                    <a:pt x="939" y="1447"/>
                    <a:pt x="931" y="1404"/>
                  </a:cubicBezTo>
                  <a:cubicBezTo>
                    <a:pt x="925" y="1370"/>
                    <a:pt x="917" y="1336"/>
                    <a:pt x="911" y="1303"/>
                  </a:cubicBezTo>
                  <a:cubicBezTo>
                    <a:pt x="894" y="1222"/>
                    <a:pt x="873" y="1140"/>
                    <a:pt x="850" y="1067"/>
                  </a:cubicBezTo>
                  <a:cubicBezTo>
                    <a:pt x="837" y="1026"/>
                    <a:pt x="821" y="993"/>
                    <a:pt x="805" y="957"/>
                  </a:cubicBezTo>
                  <a:cubicBezTo>
                    <a:pt x="780" y="903"/>
                    <a:pt x="757" y="850"/>
                    <a:pt x="731" y="799"/>
                  </a:cubicBezTo>
                  <a:cubicBezTo>
                    <a:pt x="703" y="747"/>
                    <a:pt x="674" y="691"/>
                    <a:pt x="639" y="641"/>
                  </a:cubicBezTo>
                  <a:cubicBezTo>
                    <a:pt x="622" y="615"/>
                    <a:pt x="605" y="591"/>
                    <a:pt x="588" y="566"/>
                  </a:cubicBezTo>
                  <a:cubicBezTo>
                    <a:pt x="571" y="541"/>
                    <a:pt x="554" y="515"/>
                    <a:pt x="533" y="495"/>
                  </a:cubicBezTo>
                  <a:cubicBezTo>
                    <a:pt x="531" y="483"/>
                    <a:pt x="518" y="469"/>
                    <a:pt x="511" y="471"/>
                  </a:cubicBezTo>
                  <a:cubicBezTo>
                    <a:pt x="514" y="480"/>
                    <a:pt x="518" y="497"/>
                    <a:pt x="506" y="498"/>
                  </a:cubicBezTo>
                  <a:cubicBezTo>
                    <a:pt x="495" y="500"/>
                    <a:pt x="484" y="475"/>
                    <a:pt x="471" y="483"/>
                  </a:cubicBezTo>
                  <a:cubicBezTo>
                    <a:pt x="474" y="494"/>
                    <a:pt x="482" y="500"/>
                    <a:pt x="488" y="508"/>
                  </a:cubicBezTo>
                  <a:cubicBezTo>
                    <a:pt x="495" y="530"/>
                    <a:pt x="511" y="543"/>
                    <a:pt x="523" y="560"/>
                  </a:cubicBezTo>
                  <a:cubicBezTo>
                    <a:pt x="533" y="575"/>
                    <a:pt x="542" y="589"/>
                    <a:pt x="550" y="604"/>
                  </a:cubicBezTo>
                  <a:cubicBezTo>
                    <a:pt x="566" y="635"/>
                    <a:pt x="586" y="665"/>
                    <a:pt x="602" y="696"/>
                  </a:cubicBezTo>
                  <a:cubicBezTo>
                    <a:pt x="618" y="728"/>
                    <a:pt x="633" y="761"/>
                    <a:pt x="648" y="793"/>
                  </a:cubicBezTo>
                  <a:cubicBezTo>
                    <a:pt x="663" y="825"/>
                    <a:pt x="681" y="856"/>
                    <a:pt x="691" y="891"/>
                  </a:cubicBezTo>
                  <a:cubicBezTo>
                    <a:pt x="698" y="894"/>
                    <a:pt x="699" y="903"/>
                    <a:pt x="701" y="909"/>
                  </a:cubicBezTo>
                  <a:cubicBezTo>
                    <a:pt x="711" y="931"/>
                    <a:pt x="719" y="954"/>
                    <a:pt x="727" y="978"/>
                  </a:cubicBezTo>
                  <a:cubicBezTo>
                    <a:pt x="738" y="1009"/>
                    <a:pt x="745" y="1041"/>
                    <a:pt x="757" y="1073"/>
                  </a:cubicBezTo>
                  <a:cubicBezTo>
                    <a:pt x="796" y="1177"/>
                    <a:pt x="818" y="1317"/>
                    <a:pt x="803" y="1448"/>
                  </a:cubicBezTo>
                  <a:cubicBezTo>
                    <a:pt x="803" y="1455"/>
                    <a:pt x="799" y="1463"/>
                    <a:pt x="798" y="1471"/>
                  </a:cubicBezTo>
                  <a:cubicBezTo>
                    <a:pt x="797" y="1479"/>
                    <a:pt x="799" y="1487"/>
                    <a:pt x="798" y="1494"/>
                  </a:cubicBezTo>
                  <a:cubicBezTo>
                    <a:pt x="793" y="1548"/>
                    <a:pt x="779" y="1595"/>
                    <a:pt x="774" y="1639"/>
                  </a:cubicBezTo>
                  <a:cubicBezTo>
                    <a:pt x="762" y="1658"/>
                    <a:pt x="761" y="1681"/>
                    <a:pt x="756" y="1704"/>
                  </a:cubicBezTo>
                  <a:cubicBezTo>
                    <a:pt x="750" y="1727"/>
                    <a:pt x="737" y="1747"/>
                    <a:pt x="731" y="1768"/>
                  </a:cubicBezTo>
                  <a:cubicBezTo>
                    <a:pt x="746" y="1779"/>
                    <a:pt x="767" y="1776"/>
                    <a:pt x="789" y="1775"/>
                  </a:cubicBezTo>
                  <a:cubicBezTo>
                    <a:pt x="836" y="1772"/>
                    <a:pt x="888" y="1786"/>
                    <a:pt x="934" y="1786"/>
                  </a:cubicBezTo>
                  <a:cubicBezTo>
                    <a:pt x="939" y="1717"/>
                    <a:pt x="948" y="1658"/>
                    <a:pt x="947" y="1592"/>
                  </a:cubicBezTo>
                  <a:close/>
                  <a:moveTo>
                    <a:pt x="437" y="553"/>
                  </a:moveTo>
                  <a:cubicBezTo>
                    <a:pt x="438" y="553"/>
                    <a:pt x="438" y="554"/>
                    <a:pt x="439" y="554"/>
                  </a:cubicBezTo>
                  <a:cubicBezTo>
                    <a:pt x="471" y="600"/>
                    <a:pt x="503" y="649"/>
                    <a:pt x="533" y="696"/>
                  </a:cubicBezTo>
                  <a:cubicBezTo>
                    <a:pt x="565" y="745"/>
                    <a:pt x="591" y="800"/>
                    <a:pt x="612" y="856"/>
                  </a:cubicBezTo>
                  <a:cubicBezTo>
                    <a:pt x="626" y="895"/>
                    <a:pt x="639" y="933"/>
                    <a:pt x="652" y="975"/>
                  </a:cubicBezTo>
                  <a:cubicBezTo>
                    <a:pt x="658" y="995"/>
                    <a:pt x="668" y="1013"/>
                    <a:pt x="674" y="1032"/>
                  </a:cubicBezTo>
                  <a:cubicBezTo>
                    <a:pt x="680" y="1052"/>
                    <a:pt x="684" y="1074"/>
                    <a:pt x="688" y="1095"/>
                  </a:cubicBezTo>
                  <a:cubicBezTo>
                    <a:pt x="693" y="1116"/>
                    <a:pt x="700" y="1136"/>
                    <a:pt x="703" y="1157"/>
                  </a:cubicBezTo>
                  <a:cubicBezTo>
                    <a:pt x="718" y="1268"/>
                    <a:pt x="734" y="1388"/>
                    <a:pt x="728" y="1508"/>
                  </a:cubicBezTo>
                  <a:cubicBezTo>
                    <a:pt x="728" y="1526"/>
                    <a:pt x="722" y="1543"/>
                    <a:pt x="718" y="1560"/>
                  </a:cubicBezTo>
                  <a:cubicBezTo>
                    <a:pt x="714" y="1577"/>
                    <a:pt x="715" y="1595"/>
                    <a:pt x="710" y="1611"/>
                  </a:cubicBezTo>
                  <a:cubicBezTo>
                    <a:pt x="707" y="1622"/>
                    <a:pt x="699" y="1632"/>
                    <a:pt x="700" y="1647"/>
                  </a:cubicBezTo>
                  <a:cubicBezTo>
                    <a:pt x="691" y="1661"/>
                    <a:pt x="685" y="1679"/>
                    <a:pt x="682" y="1700"/>
                  </a:cubicBezTo>
                  <a:cubicBezTo>
                    <a:pt x="678" y="1704"/>
                    <a:pt x="674" y="1695"/>
                    <a:pt x="673" y="1701"/>
                  </a:cubicBezTo>
                  <a:cubicBezTo>
                    <a:pt x="690" y="1721"/>
                    <a:pt x="701" y="1746"/>
                    <a:pt x="722" y="1762"/>
                  </a:cubicBezTo>
                  <a:cubicBezTo>
                    <a:pt x="738" y="1732"/>
                    <a:pt x="743" y="1697"/>
                    <a:pt x="753" y="1663"/>
                  </a:cubicBezTo>
                  <a:cubicBezTo>
                    <a:pt x="757" y="1651"/>
                    <a:pt x="762" y="1639"/>
                    <a:pt x="765" y="1626"/>
                  </a:cubicBezTo>
                  <a:cubicBezTo>
                    <a:pt x="773" y="1584"/>
                    <a:pt x="781" y="1544"/>
                    <a:pt x="785" y="1499"/>
                  </a:cubicBezTo>
                  <a:cubicBezTo>
                    <a:pt x="791" y="1443"/>
                    <a:pt x="802" y="1387"/>
                    <a:pt x="798" y="1332"/>
                  </a:cubicBezTo>
                  <a:cubicBezTo>
                    <a:pt x="795" y="1273"/>
                    <a:pt x="788" y="1218"/>
                    <a:pt x="775" y="1161"/>
                  </a:cubicBezTo>
                  <a:cubicBezTo>
                    <a:pt x="766" y="1125"/>
                    <a:pt x="752" y="1090"/>
                    <a:pt x="740" y="1056"/>
                  </a:cubicBezTo>
                  <a:cubicBezTo>
                    <a:pt x="728" y="1022"/>
                    <a:pt x="720" y="987"/>
                    <a:pt x="706" y="953"/>
                  </a:cubicBezTo>
                  <a:cubicBezTo>
                    <a:pt x="700" y="936"/>
                    <a:pt x="695" y="919"/>
                    <a:pt x="687" y="903"/>
                  </a:cubicBezTo>
                  <a:cubicBezTo>
                    <a:pt x="680" y="886"/>
                    <a:pt x="670" y="870"/>
                    <a:pt x="668" y="851"/>
                  </a:cubicBezTo>
                  <a:cubicBezTo>
                    <a:pt x="643" y="804"/>
                    <a:pt x="622" y="757"/>
                    <a:pt x="599" y="710"/>
                  </a:cubicBezTo>
                  <a:cubicBezTo>
                    <a:pt x="594" y="699"/>
                    <a:pt x="586" y="689"/>
                    <a:pt x="580" y="678"/>
                  </a:cubicBezTo>
                  <a:cubicBezTo>
                    <a:pt x="574" y="668"/>
                    <a:pt x="570" y="656"/>
                    <a:pt x="564" y="646"/>
                  </a:cubicBezTo>
                  <a:cubicBezTo>
                    <a:pt x="540" y="603"/>
                    <a:pt x="521" y="563"/>
                    <a:pt x="490" y="531"/>
                  </a:cubicBezTo>
                  <a:cubicBezTo>
                    <a:pt x="498" y="566"/>
                    <a:pt x="452" y="568"/>
                    <a:pt x="437" y="5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66"/>
            <p:cNvSpPr>
              <a:spLocks noEditPoints="1"/>
            </p:cNvSpPr>
            <p:nvPr/>
          </p:nvSpPr>
          <p:spPr bwMode="auto">
            <a:xfrm>
              <a:off x="8334375" y="4002088"/>
              <a:ext cx="69850" cy="120650"/>
            </a:xfrm>
            <a:custGeom>
              <a:avLst/>
              <a:gdLst>
                <a:gd name="T0" fmla="*/ 31 w 108"/>
                <a:gd name="T1" fmla="*/ 115 h 186"/>
                <a:gd name="T2" fmla="*/ 41 w 108"/>
                <a:gd name="T3" fmla="*/ 145 h 186"/>
                <a:gd name="T4" fmla="*/ 22 w 108"/>
                <a:gd name="T5" fmla="*/ 109 h 186"/>
                <a:gd name="T6" fmla="*/ 0 w 108"/>
                <a:gd name="T7" fmla="*/ 88 h 186"/>
                <a:gd name="T8" fmla="*/ 20 w 108"/>
                <a:gd name="T9" fmla="*/ 101 h 186"/>
                <a:gd name="T10" fmla="*/ 11 w 108"/>
                <a:gd name="T11" fmla="*/ 65 h 186"/>
                <a:gd name="T12" fmla="*/ 15 w 108"/>
                <a:gd name="T13" fmla="*/ 64 h 186"/>
                <a:gd name="T14" fmla="*/ 20 w 108"/>
                <a:gd name="T15" fmla="*/ 25 h 186"/>
                <a:gd name="T16" fmla="*/ 22 w 108"/>
                <a:gd name="T17" fmla="*/ 70 h 186"/>
                <a:gd name="T18" fmla="*/ 59 w 108"/>
                <a:gd name="T19" fmla="*/ 98 h 186"/>
                <a:gd name="T20" fmla="*/ 54 w 108"/>
                <a:gd name="T21" fmla="*/ 56 h 186"/>
                <a:gd name="T22" fmla="*/ 29 w 108"/>
                <a:gd name="T23" fmla="*/ 33 h 186"/>
                <a:gd name="T24" fmla="*/ 53 w 108"/>
                <a:gd name="T25" fmla="*/ 45 h 186"/>
                <a:gd name="T26" fmla="*/ 60 w 108"/>
                <a:gd name="T27" fmla="*/ 0 h 186"/>
                <a:gd name="T28" fmla="*/ 58 w 108"/>
                <a:gd name="T29" fmla="*/ 48 h 186"/>
                <a:gd name="T30" fmla="*/ 73 w 108"/>
                <a:gd name="T31" fmla="*/ 65 h 186"/>
                <a:gd name="T32" fmla="*/ 59 w 108"/>
                <a:gd name="T33" fmla="*/ 60 h 186"/>
                <a:gd name="T34" fmla="*/ 64 w 108"/>
                <a:gd name="T35" fmla="*/ 101 h 186"/>
                <a:gd name="T36" fmla="*/ 93 w 108"/>
                <a:gd name="T37" fmla="*/ 114 h 186"/>
                <a:gd name="T38" fmla="*/ 68 w 108"/>
                <a:gd name="T39" fmla="*/ 113 h 186"/>
                <a:gd name="T40" fmla="*/ 108 w 108"/>
                <a:gd name="T41" fmla="*/ 162 h 186"/>
                <a:gd name="T42" fmla="*/ 80 w 108"/>
                <a:gd name="T43" fmla="*/ 149 h 186"/>
                <a:gd name="T44" fmla="*/ 97 w 108"/>
                <a:gd name="T45" fmla="*/ 185 h 186"/>
                <a:gd name="T46" fmla="*/ 69 w 108"/>
                <a:gd name="T47" fmla="*/ 144 h 186"/>
                <a:gd name="T48" fmla="*/ 33 w 108"/>
                <a:gd name="T49" fmla="*/ 116 h 186"/>
                <a:gd name="T50" fmla="*/ 31 w 108"/>
                <a:gd name="T51" fmla="*/ 115 h 186"/>
                <a:gd name="T52" fmla="*/ 28 w 108"/>
                <a:gd name="T53" fmla="*/ 107 h 186"/>
                <a:gd name="T54" fmla="*/ 67 w 108"/>
                <a:gd name="T55" fmla="*/ 129 h 186"/>
                <a:gd name="T56" fmla="*/ 24 w 108"/>
                <a:gd name="T57" fmla="*/ 80 h 186"/>
                <a:gd name="T58" fmla="*/ 28 w 108"/>
                <a:gd name="T59" fmla="*/ 10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8" h="186">
                  <a:moveTo>
                    <a:pt x="31" y="115"/>
                  </a:moveTo>
                  <a:cubicBezTo>
                    <a:pt x="32" y="126"/>
                    <a:pt x="43" y="135"/>
                    <a:pt x="41" y="145"/>
                  </a:cubicBezTo>
                  <a:cubicBezTo>
                    <a:pt x="27" y="141"/>
                    <a:pt x="28" y="121"/>
                    <a:pt x="22" y="109"/>
                  </a:cubicBezTo>
                  <a:cubicBezTo>
                    <a:pt x="15" y="102"/>
                    <a:pt x="1" y="96"/>
                    <a:pt x="0" y="88"/>
                  </a:cubicBezTo>
                  <a:cubicBezTo>
                    <a:pt x="9" y="90"/>
                    <a:pt x="12" y="98"/>
                    <a:pt x="20" y="101"/>
                  </a:cubicBezTo>
                  <a:cubicBezTo>
                    <a:pt x="18" y="88"/>
                    <a:pt x="18" y="73"/>
                    <a:pt x="11" y="65"/>
                  </a:cubicBezTo>
                  <a:cubicBezTo>
                    <a:pt x="13" y="65"/>
                    <a:pt x="15" y="65"/>
                    <a:pt x="15" y="64"/>
                  </a:cubicBezTo>
                  <a:cubicBezTo>
                    <a:pt x="15" y="46"/>
                    <a:pt x="16" y="38"/>
                    <a:pt x="20" y="25"/>
                  </a:cubicBezTo>
                  <a:cubicBezTo>
                    <a:pt x="24" y="36"/>
                    <a:pt x="18" y="56"/>
                    <a:pt x="22" y="70"/>
                  </a:cubicBezTo>
                  <a:cubicBezTo>
                    <a:pt x="34" y="80"/>
                    <a:pt x="46" y="90"/>
                    <a:pt x="59" y="98"/>
                  </a:cubicBezTo>
                  <a:cubicBezTo>
                    <a:pt x="57" y="84"/>
                    <a:pt x="54" y="71"/>
                    <a:pt x="54" y="56"/>
                  </a:cubicBezTo>
                  <a:cubicBezTo>
                    <a:pt x="46" y="48"/>
                    <a:pt x="38" y="40"/>
                    <a:pt x="29" y="33"/>
                  </a:cubicBezTo>
                  <a:cubicBezTo>
                    <a:pt x="38" y="31"/>
                    <a:pt x="45" y="42"/>
                    <a:pt x="53" y="45"/>
                  </a:cubicBezTo>
                  <a:cubicBezTo>
                    <a:pt x="55" y="30"/>
                    <a:pt x="50" y="11"/>
                    <a:pt x="60" y="0"/>
                  </a:cubicBezTo>
                  <a:cubicBezTo>
                    <a:pt x="61" y="16"/>
                    <a:pt x="55" y="34"/>
                    <a:pt x="58" y="48"/>
                  </a:cubicBezTo>
                  <a:cubicBezTo>
                    <a:pt x="62" y="54"/>
                    <a:pt x="76" y="56"/>
                    <a:pt x="73" y="65"/>
                  </a:cubicBezTo>
                  <a:cubicBezTo>
                    <a:pt x="69" y="70"/>
                    <a:pt x="63" y="63"/>
                    <a:pt x="59" y="60"/>
                  </a:cubicBezTo>
                  <a:cubicBezTo>
                    <a:pt x="57" y="72"/>
                    <a:pt x="63" y="88"/>
                    <a:pt x="64" y="101"/>
                  </a:cubicBezTo>
                  <a:cubicBezTo>
                    <a:pt x="73" y="108"/>
                    <a:pt x="86" y="105"/>
                    <a:pt x="93" y="114"/>
                  </a:cubicBezTo>
                  <a:cubicBezTo>
                    <a:pt x="87" y="123"/>
                    <a:pt x="75" y="114"/>
                    <a:pt x="68" y="113"/>
                  </a:cubicBezTo>
                  <a:cubicBezTo>
                    <a:pt x="64" y="141"/>
                    <a:pt x="98" y="143"/>
                    <a:pt x="108" y="162"/>
                  </a:cubicBezTo>
                  <a:cubicBezTo>
                    <a:pt x="95" y="161"/>
                    <a:pt x="89" y="154"/>
                    <a:pt x="80" y="149"/>
                  </a:cubicBezTo>
                  <a:cubicBezTo>
                    <a:pt x="80" y="161"/>
                    <a:pt x="91" y="174"/>
                    <a:pt x="97" y="185"/>
                  </a:cubicBezTo>
                  <a:cubicBezTo>
                    <a:pt x="75" y="186"/>
                    <a:pt x="78" y="158"/>
                    <a:pt x="69" y="144"/>
                  </a:cubicBezTo>
                  <a:cubicBezTo>
                    <a:pt x="60" y="129"/>
                    <a:pt x="44" y="128"/>
                    <a:pt x="33" y="116"/>
                  </a:cubicBezTo>
                  <a:cubicBezTo>
                    <a:pt x="32" y="116"/>
                    <a:pt x="32" y="115"/>
                    <a:pt x="31" y="115"/>
                  </a:cubicBezTo>
                  <a:close/>
                  <a:moveTo>
                    <a:pt x="28" y="107"/>
                  </a:moveTo>
                  <a:cubicBezTo>
                    <a:pt x="42" y="113"/>
                    <a:pt x="53" y="128"/>
                    <a:pt x="67" y="129"/>
                  </a:cubicBezTo>
                  <a:cubicBezTo>
                    <a:pt x="62" y="104"/>
                    <a:pt x="42" y="94"/>
                    <a:pt x="24" y="80"/>
                  </a:cubicBezTo>
                  <a:cubicBezTo>
                    <a:pt x="25" y="90"/>
                    <a:pt x="27" y="96"/>
                    <a:pt x="28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Notched Right Arrow 46"/>
          <p:cNvSpPr/>
          <p:nvPr/>
        </p:nvSpPr>
        <p:spPr>
          <a:xfrm>
            <a:off x="1026584" y="3429000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976001" y="3533203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62" name="Notched Right Arrow 61"/>
          <p:cNvSpPr/>
          <p:nvPr/>
        </p:nvSpPr>
        <p:spPr>
          <a:xfrm>
            <a:off x="3014541" y="3429000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3963958" y="3533203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69" name="Notched Right Arrow 68"/>
          <p:cNvSpPr/>
          <p:nvPr/>
        </p:nvSpPr>
        <p:spPr>
          <a:xfrm>
            <a:off x="5002499" y="3429000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5951916" y="3533203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2" name="Notched Right Arrow 71"/>
          <p:cNvSpPr/>
          <p:nvPr/>
        </p:nvSpPr>
        <p:spPr>
          <a:xfrm>
            <a:off x="6990456" y="3429000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7939873" y="3533203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5" name="Notched Right Arrow 74"/>
          <p:cNvSpPr/>
          <p:nvPr/>
        </p:nvSpPr>
        <p:spPr>
          <a:xfrm>
            <a:off x="8978415" y="3429000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9927832" y="3533203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616065" y="3956407"/>
            <a:ext cx="829714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2008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648805" y="2985283"/>
            <a:ext cx="829714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2010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660772" y="3956407"/>
            <a:ext cx="829714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2012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638073" y="2985283"/>
            <a:ext cx="829714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2014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656114" y="3956407"/>
            <a:ext cx="829714" cy="43088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2016</a:t>
            </a:r>
          </a:p>
        </p:txBody>
      </p:sp>
      <p:cxnSp>
        <p:nvCxnSpPr>
          <p:cNvPr id="82" name="Straight Connector 81"/>
          <p:cNvCxnSpPr/>
          <p:nvPr/>
        </p:nvCxnSpPr>
        <p:spPr>
          <a:xfrm flipH="1">
            <a:off x="2099288" y="2838597"/>
            <a:ext cx="1" cy="819864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83" name="Straight Connector 82"/>
          <p:cNvCxnSpPr/>
          <p:nvPr/>
        </p:nvCxnSpPr>
        <p:spPr>
          <a:xfrm flipH="1">
            <a:off x="6078792" y="2832247"/>
            <a:ext cx="1" cy="819864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84" name="Straight Connector 83"/>
          <p:cNvCxnSpPr/>
          <p:nvPr/>
        </p:nvCxnSpPr>
        <p:spPr>
          <a:xfrm flipH="1">
            <a:off x="10051248" y="2832247"/>
            <a:ext cx="1" cy="819864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85" name="Straight Connector 84"/>
          <p:cNvCxnSpPr/>
          <p:nvPr/>
        </p:nvCxnSpPr>
        <p:spPr>
          <a:xfrm flipV="1">
            <a:off x="4088247" y="3664811"/>
            <a:ext cx="0" cy="819864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cxnSp>
        <p:nvCxnSpPr>
          <p:cNvPr id="86" name="Straight Connector 85"/>
          <p:cNvCxnSpPr/>
          <p:nvPr/>
        </p:nvCxnSpPr>
        <p:spPr>
          <a:xfrm rot="10800000" flipH="1">
            <a:off x="8064481" y="3664811"/>
            <a:ext cx="1" cy="819864"/>
          </a:xfrm>
          <a:prstGeom prst="lin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1415369" y="4614168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26586" y="4904337"/>
            <a:ext cx="200867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473400" y="4614169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056734" y="4904338"/>
            <a:ext cx="2037788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438506" y="4614169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053334" y="4904338"/>
            <a:ext cx="2035273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486353" y="1758040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070939" y="2048209"/>
            <a:ext cx="198544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437375" y="1834848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058950" y="2125017"/>
            <a:ext cx="1987959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ardrop 102"/>
          <p:cNvSpPr/>
          <p:nvPr/>
        </p:nvSpPr>
        <p:spPr>
          <a:xfrm rot="8100000">
            <a:off x="1726681" y="1939045"/>
            <a:ext cx="745215" cy="745215"/>
          </a:xfrm>
          <a:prstGeom prst="teardrop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06" name="Teardrop 105"/>
          <p:cNvSpPr/>
          <p:nvPr/>
        </p:nvSpPr>
        <p:spPr>
          <a:xfrm rot="8100000">
            <a:off x="5706185" y="1932694"/>
            <a:ext cx="745215" cy="745215"/>
          </a:xfrm>
          <a:prstGeom prst="teardrop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09" name="Teardrop 108"/>
          <p:cNvSpPr/>
          <p:nvPr/>
        </p:nvSpPr>
        <p:spPr>
          <a:xfrm rot="8100000">
            <a:off x="9678641" y="1932694"/>
            <a:ext cx="745215" cy="745215"/>
          </a:xfrm>
          <a:prstGeom prst="teardrop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12" name="Teardrop 111"/>
          <p:cNvSpPr/>
          <p:nvPr/>
        </p:nvSpPr>
        <p:spPr>
          <a:xfrm rot="18900000">
            <a:off x="7691874" y="4639014"/>
            <a:ext cx="745215" cy="745215"/>
          </a:xfrm>
          <a:prstGeom prst="teardrop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15" name="Teardrop 114"/>
          <p:cNvSpPr/>
          <p:nvPr/>
        </p:nvSpPr>
        <p:spPr>
          <a:xfrm rot="18900000">
            <a:off x="3715639" y="4639014"/>
            <a:ext cx="745215" cy="745215"/>
          </a:xfrm>
          <a:prstGeom prst="teardrop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grpSp>
        <p:nvGrpSpPr>
          <p:cNvPr id="42" name="组合 41"/>
          <p:cNvGrpSpPr/>
          <p:nvPr/>
        </p:nvGrpSpPr>
        <p:grpSpPr>
          <a:xfrm>
            <a:off x="1853232" y="2201857"/>
            <a:ext cx="565628" cy="296396"/>
            <a:chOff x="3168650" y="2200275"/>
            <a:chExt cx="1123950" cy="588963"/>
          </a:xfrm>
        </p:grpSpPr>
        <p:sp>
          <p:nvSpPr>
            <p:cNvPr id="43" name="Freeform 156"/>
            <p:cNvSpPr/>
            <p:nvPr/>
          </p:nvSpPr>
          <p:spPr bwMode="auto">
            <a:xfrm>
              <a:off x="3300413" y="2438400"/>
              <a:ext cx="128588" cy="31750"/>
            </a:xfrm>
            <a:custGeom>
              <a:avLst/>
              <a:gdLst>
                <a:gd name="T0" fmla="*/ 199 w 199"/>
                <a:gd name="T1" fmla="*/ 38 h 49"/>
                <a:gd name="T2" fmla="*/ 82 w 199"/>
                <a:gd name="T3" fmla="*/ 32 h 49"/>
                <a:gd name="T4" fmla="*/ 0 w 199"/>
                <a:gd name="T5" fmla="*/ 2 h 49"/>
                <a:gd name="T6" fmla="*/ 199 w 199"/>
                <a:gd name="T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49">
                  <a:moveTo>
                    <a:pt x="199" y="38"/>
                  </a:moveTo>
                  <a:cubicBezTo>
                    <a:pt x="177" y="49"/>
                    <a:pt x="125" y="38"/>
                    <a:pt x="82" y="32"/>
                  </a:cubicBezTo>
                  <a:cubicBezTo>
                    <a:pt x="52" y="27"/>
                    <a:pt x="11" y="24"/>
                    <a:pt x="0" y="2"/>
                  </a:cubicBezTo>
                  <a:cubicBezTo>
                    <a:pt x="58" y="0"/>
                    <a:pt x="144" y="18"/>
                    <a:pt x="199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57"/>
            <p:cNvSpPr>
              <a:spLocks noEditPoints="1"/>
            </p:cNvSpPr>
            <p:nvPr/>
          </p:nvSpPr>
          <p:spPr bwMode="auto">
            <a:xfrm>
              <a:off x="3168650" y="2200275"/>
              <a:ext cx="1123950" cy="588963"/>
            </a:xfrm>
            <a:custGeom>
              <a:avLst/>
              <a:gdLst>
                <a:gd name="T0" fmla="*/ 1728 w 1740"/>
                <a:gd name="T1" fmla="*/ 243 h 912"/>
                <a:gd name="T2" fmla="*/ 1646 w 1740"/>
                <a:gd name="T3" fmla="*/ 354 h 912"/>
                <a:gd name="T4" fmla="*/ 1239 w 1740"/>
                <a:gd name="T5" fmla="*/ 623 h 912"/>
                <a:gd name="T6" fmla="*/ 1010 w 1740"/>
                <a:gd name="T7" fmla="*/ 773 h 912"/>
                <a:gd name="T8" fmla="*/ 718 w 1740"/>
                <a:gd name="T9" fmla="*/ 776 h 912"/>
                <a:gd name="T10" fmla="*/ 615 w 1740"/>
                <a:gd name="T11" fmla="*/ 902 h 912"/>
                <a:gd name="T12" fmla="*/ 624 w 1740"/>
                <a:gd name="T13" fmla="*/ 820 h 912"/>
                <a:gd name="T14" fmla="*/ 545 w 1740"/>
                <a:gd name="T15" fmla="*/ 732 h 912"/>
                <a:gd name="T16" fmla="*/ 9 w 1740"/>
                <a:gd name="T17" fmla="*/ 594 h 912"/>
                <a:gd name="T18" fmla="*/ 9 w 1740"/>
                <a:gd name="T19" fmla="*/ 550 h 912"/>
                <a:gd name="T20" fmla="*/ 114 w 1740"/>
                <a:gd name="T21" fmla="*/ 497 h 912"/>
                <a:gd name="T22" fmla="*/ 94 w 1740"/>
                <a:gd name="T23" fmla="*/ 427 h 912"/>
                <a:gd name="T24" fmla="*/ 47 w 1740"/>
                <a:gd name="T25" fmla="*/ 374 h 912"/>
                <a:gd name="T26" fmla="*/ 392 w 1740"/>
                <a:gd name="T27" fmla="*/ 207 h 912"/>
                <a:gd name="T28" fmla="*/ 641 w 1740"/>
                <a:gd name="T29" fmla="*/ 96 h 912"/>
                <a:gd name="T30" fmla="*/ 741 w 1740"/>
                <a:gd name="T31" fmla="*/ 46 h 912"/>
                <a:gd name="T32" fmla="*/ 975 w 1740"/>
                <a:gd name="T33" fmla="*/ 20 h 912"/>
                <a:gd name="T34" fmla="*/ 1388 w 1740"/>
                <a:gd name="T35" fmla="*/ 67 h 912"/>
                <a:gd name="T36" fmla="*/ 1614 w 1740"/>
                <a:gd name="T37" fmla="*/ 114 h 912"/>
                <a:gd name="T38" fmla="*/ 873 w 1740"/>
                <a:gd name="T39" fmla="*/ 38 h 912"/>
                <a:gd name="T40" fmla="*/ 662 w 1740"/>
                <a:gd name="T41" fmla="*/ 114 h 912"/>
                <a:gd name="T42" fmla="*/ 501 w 1740"/>
                <a:gd name="T43" fmla="*/ 184 h 912"/>
                <a:gd name="T44" fmla="*/ 234 w 1740"/>
                <a:gd name="T45" fmla="*/ 404 h 912"/>
                <a:gd name="T46" fmla="*/ 498 w 1740"/>
                <a:gd name="T47" fmla="*/ 448 h 912"/>
                <a:gd name="T48" fmla="*/ 972 w 1740"/>
                <a:gd name="T49" fmla="*/ 582 h 912"/>
                <a:gd name="T50" fmla="*/ 914 w 1740"/>
                <a:gd name="T51" fmla="*/ 743 h 912"/>
                <a:gd name="T52" fmla="*/ 750 w 1740"/>
                <a:gd name="T53" fmla="*/ 755 h 912"/>
                <a:gd name="T54" fmla="*/ 978 w 1740"/>
                <a:gd name="T55" fmla="*/ 758 h 912"/>
                <a:gd name="T56" fmla="*/ 970 w 1740"/>
                <a:gd name="T57" fmla="*/ 506 h 912"/>
                <a:gd name="T58" fmla="*/ 618 w 1740"/>
                <a:gd name="T59" fmla="*/ 433 h 912"/>
                <a:gd name="T60" fmla="*/ 993 w 1740"/>
                <a:gd name="T61" fmla="*/ 494 h 912"/>
                <a:gd name="T62" fmla="*/ 1057 w 1740"/>
                <a:gd name="T63" fmla="*/ 64 h 912"/>
                <a:gd name="T64" fmla="*/ 1034 w 1740"/>
                <a:gd name="T65" fmla="*/ 720 h 912"/>
                <a:gd name="T66" fmla="*/ 1681 w 1740"/>
                <a:gd name="T67" fmla="*/ 289 h 912"/>
                <a:gd name="T68" fmla="*/ 1582 w 1740"/>
                <a:gd name="T69" fmla="*/ 178 h 912"/>
                <a:gd name="T70" fmla="*/ 1268 w 1740"/>
                <a:gd name="T71" fmla="*/ 377 h 912"/>
                <a:gd name="T72" fmla="*/ 1131 w 1740"/>
                <a:gd name="T73" fmla="*/ 453 h 912"/>
                <a:gd name="T74" fmla="*/ 1034 w 1740"/>
                <a:gd name="T75" fmla="*/ 717 h 912"/>
                <a:gd name="T76" fmla="*/ 337 w 1740"/>
                <a:gd name="T77" fmla="*/ 486 h 912"/>
                <a:gd name="T78" fmla="*/ 135 w 1740"/>
                <a:gd name="T79" fmla="*/ 480 h 912"/>
                <a:gd name="T80" fmla="*/ 193 w 1740"/>
                <a:gd name="T81" fmla="*/ 515 h 912"/>
                <a:gd name="T82" fmla="*/ 164 w 1740"/>
                <a:gd name="T83" fmla="*/ 530 h 912"/>
                <a:gd name="T84" fmla="*/ 164 w 1740"/>
                <a:gd name="T85" fmla="*/ 544 h 912"/>
                <a:gd name="T86" fmla="*/ 592 w 1740"/>
                <a:gd name="T87" fmla="*/ 574 h 912"/>
                <a:gd name="T88" fmla="*/ 665 w 1740"/>
                <a:gd name="T89" fmla="*/ 568 h 912"/>
                <a:gd name="T90" fmla="*/ 785 w 1740"/>
                <a:gd name="T91" fmla="*/ 585 h 912"/>
                <a:gd name="T92" fmla="*/ 797 w 1740"/>
                <a:gd name="T93" fmla="*/ 609 h 912"/>
                <a:gd name="T94" fmla="*/ 946 w 1740"/>
                <a:gd name="T95" fmla="*/ 688 h 912"/>
                <a:gd name="T96" fmla="*/ 964 w 1740"/>
                <a:gd name="T97" fmla="*/ 650 h 912"/>
                <a:gd name="T98" fmla="*/ 961 w 1740"/>
                <a:gd name="T99" fmla="*/ 626 h 912"/>
                <a:gd name="T100" fmla="*/ 108 w 1740"/>
                <a:gd name="T101" fmla="*/ 410 h 912"/>
                <a:gd name="T102" fmla="*/ 299 w 1740"/>
                <a:gd name="T103" fmla="*/ 606 h 912"/>
                <a:gd name="T104" fmla="*/ 29 w 1740"/>
                <a:gd name="T105" fmla="*/ 576 h 912"/>
                <a:gd name="T106" fmla="*/ 554 w 1740"/>
                <a:gd name="T107" fmla="*/ 667 h 912"/>
                <a:gd name="T108" fmla="*/ 586 w 1740"/>
                <a:gd name="T109" fmla="*/ 612 h 912"/>
                <a:gd name="T110" fmla="*/ 568 w 1740"/>
                <a:gd name="T111" fmla="*/ 732 h 912"/>
                <a:gd name="T112" fmla="*/ 521 w 1740"/>
                <a:gd name="T113" fmla="*/ 840 h 912"/>
                <a:gd name="T114" fmla="*/ 633 w 1740"/>
                <a:gd name="T115" fmla="*/ 746 h 912"/>
                <a:gd name="T116" fmla="*/ 677 w 1740"/>
                <a:gd name="T117" fmla="*/ 837 h 912"/>
                <a:gd name="T118" fmla="*/ 764 w 1740"/>
                <a:gd name="T119" fmla="*/ 603 h 912"/>
                <a:gd name="T120" fmla="*/ 586 w 1740"/>
                <a:gd name="T121" fmla="*/ 6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40" h="912">
                  <a:moveTo>
                    <a:pt x="1614" y="114"/>
                  </a:moveTo>
                  <a:cubicBezTo>
                    <a:pt x="1680" y="59"/>
                    <a:pt x="1740" y="185"/>
                    <a:pt x="1728" y="243"/>
                  </a:cubicBezTo>
                  <a:cubicBezTo>
                    <a:pt x="1725" y="255"/>
                    <a:pt x="1714" y="271"/>
                    <a:pt x="1705" y="286"/>
                  </a:cubicBezTo>
                  <a:cubicBezTo>
                    <a:pt x="1685" y="319"/>
                    <a:pt x="1674" y="334"/>
                    <a:pt x="1646" y="354"/>
                  </a:cubicBezTo>
                  <a:cubicBezTo>
                    <a:pt x="1610" y="380"/>
                    <a:pt x="1553" y="405"/>
                    <a:pt x="1523" y="430"/>
                  </a:cubicBezTo>
                  <a:cubicBezTo>
                    <a:pt x="1444" y="510"/>
                    <a:pt x="1325" y="550"/>
                    <a:pt x="1239" y="623"/>
                  </a:cubicBezTo>
                  <a:cubicBezTo>
                    <a:pt x="1192" y="637"/>
                    <a:pt x="1160" y="666"/>
                    <a:pt x="1128" y="694"/>
                  </a:cubicBezTo>
                  <a:cubicBezTo>
                    <a:pt x="1081" y="712"/>
                    <a:pt x="1043" y="739"/>
                    <a:pt x="1010" y="773"/>
                  </a:cubicBezTo>
                  <a:cubicBezTo>
                    <a:pt x="982" y="784"/>
                    <a:pt x="952" y="798"/>
                    <a:pt x="899" y="796"/>
                  </a:cubicBezTo>
                  <a:cubicBezTo>
                    <a:pt x="833" y="793"/>
                    <a:pt x="764" y="787"/>
                    <a:pt x="718" y="776"/>
                  </a:cubicBezTo>
                  <a:cubicBezTo>
                    <a:pt x="724" y="824"/>
                    <a:pt x="694" y="861"/>
                    <a:pt x="662" y="887"/>
                  </a:cubicBezTo>
                  <a:cubicBezTo>
                    <a:pt x="648" y="898"/>
                    <a:pt x="628" y="912"/>
                    <a:pt x="615" y="902"/>
                  </a:cubicBezTo>
                  <a:cubicBezTo>
                    <a:pt x="602" y="859"/>
                    <a:pt x="655" y="843"/>
                    <a:pt x="633" y="799"/>
                  </a:cubicBezTo>
                  <a:cubicBezTo>
                    <a:pt x="628" y="804"/>
                    <a:pt x="629" y="815"/>
                    <a:pt x="624" y="820"/>
                  </a:cubicBezTo>
                  <a:cubicBezTo>
                    <a:pt x="597" y="866"/>
                    <a:pt x="406" y="900"/>
                    <a:pt x="504" y="823"/>
                  </a:cubicBezTo>
                  <a:cubicBezTo>
                    <a:pt x="512" y="786"/>
                    <a:pt x="541" y="763"/>
                    <a:pt x="545" y="732"/>
                  </a:cubicBezTo>
                  <a:cubicBezTo>
                    <a:pt x="535" y="719"/>
                    <a:pt x="511" y="720"/>
                    <a:pt x="501" y="708"/>
                  </a:cubicBezTo>
                  <a:cubicBezTo>
                    <a:pt x="333" y="668"/>
                    <a:pt x="170" y="640"/>
                    <a:pt x="9" y="594"/>
                  </a:cubicBezTo>
                  <a:cubicBezTo>
                    <a:pt x="9" y="589"/>
                    <a:pt x="7" y="586"/>
                    <a:pt x="3" y="585"/>
                  </a:cubicBezTo>
                  <a:cubicBezTo>
                    <a:pt x="0" y="568"/>
                    <a:pt x="8" y="563"/>
                    <a:pt x="9" y="550"/>
                  </a:cubicBezTo>
                  <a:cubicBezTo>
                    <a:pt x="34" y="538"/>
                    <a:pt x="55" y="530"/>
                    <a:pt x="91" y="538"/>
                  </a:cubicBezTo>
                  <a:cubicBezTo>
                    <a:pt x="91" y="527"/>
                    <a:pt x="100" y="505"/>
                    <a:pt x="114" y="497"/>
                  </a:cubicBezTo>
                  <a:cubicBezTo>
                    <a:pt x="85" y="491"/>
                    <a:pt x="92" y="448"/>
                    <a:pt x="117" y="442"/>
                  </a:cubicBezTo>
                  <a:cubicBezTo>
                    <a:pt x="116" y="430"/>
                    <a:pt x="98" y="436"/>
                    <a:pt x="94" y="427"/>
                  </a:cubicBezTo>
                  <a:cubicBezTo>
                    <a:pt x="90" y="418"/>
                    <a:pt x="91" y="412"/>
                    <a:pt x="97" y="407"/>
                  </a:cubicBezTo>
                  <a:cubicBezTo>
                    <a:pt x="74" y="397"/>
                    <a:pt x="46" y="403"/>
                    <a:pt x="47" y="374"/>
                  </a:cubicBezTo>
                  <a:cubicBezTo>
                    <a:pt x="48" y="356"/>
                    <a:pt x="67" y="355"/>
                    <a:pt x="82" y="348"/>
                  </a:cubicBezTo>
                  <a:cubicBezTo>
                    <a:pt x="175" y="303"/>
                    <a:pt x="284" y="256"/>
                    <a:pt x="392" y="207"/>
                  </a:cubicBezTo>
                  <a:cubicBezTo>
                    <a:pt x="458" y="178"/>
                    <a:pt x="517" y="147"/>
                    <a:pt x="583" y="120"/>
                  </a:cubicBezTo>
                  <a:cubicBezTo>
                    <a:pt x="603" y="111"/>
                    <a:pt x="622" y="105"/>
                    <a:pt x="641" y="96"/>
                  </a:cubicBezTo>
                  <a:cubicBezTo>
                    <a:pt x="670" y="83"/>
                    <a:pt x="693" y="67"/>
                    <a:pt x="729" y="58"/>
                  </a:cubicBezTo>
                  <a:cubicBezTo>
                    <a:pt x="733" y="54"/>
                    <a:pt x="737" y="50"/>
                    <a:pt x="741" y="46"/>
                  </a:cubicBezTo>
                  <a:cubicBezTo>
                    <a:pt x="765" y="47"/>
                    <a:pt x="777" y="28"/>
                    <a:pt x="797" y="20"/>
                  </a:cubicBezTo>
                  <a:cubicBezTo>
                    <a:pt x="844" y="0"/>
                    <a:pt x="919" y="14"/>
                    <a:pt x="975" y="20"/>
                  </a:cubicBezTo>
                  <a:cubicBezTo>
                    <a:pt x="1074" y="30"/>
                    <a:pt x="1180" y="53"/>
                    <a:pt x="1280" y="64"/>
                  </a:cubicBezTo>
                  <a:cubicBezTo>
                    <a:pt x="1317" y="68"/>
                    <a:pt x="1353" y="63"/>
                    <a:pt x="1388" y="67"/>
                  </a:cubicBezTo>
                  <a:cubicBezTo>
                    <a:pt x="1468" y="75"/>
                    <a:pt x="1546" y="103"/>
                    <a:pt x="1608" y="105"/>
                  </a:cubicBezTo>
                  <a:cubicBezTo>
                    <a:pt x="1614" y="103"/>
                    <a:pt x="1614" y="109"/>
                    <a:pt x="1614" y="114"/>
                  </a:cubicBezTo>
                  <a:close/>
                  <a:moveTo>
                    <a:pt x="1057" y="64"/>
                  </a:moveTo>
                  <a:cubicBezTo>
                    <a:pt x="994" y="58"/>
                    <a:pt x="933" y="44"/>
                    <a:pt x="873" y="38"/>
                  </a:cubicBezTo>
                  <a:cubicBezTo>
                    <a:pt x="835" y="34"/>
                    <a:pt x="798" y="52"/>
                    <a:pt x="770" y="64"/>
                  </a:cubicBezTo>
                  <a:cubicBezTo>
                    <a:pt x="734" y="80"/>
                    <a:pt x="698" y="97"/>
                    <a:pt x="662" y="114"/>
                  </a:cubicBezTo>
                  <a:cubicBezTo>
                    <a:pt x="621" y="133"/>
                    <a:pt x="575" y="144"/>
                    <a:pt x="533" y="163"/>
                  </a:cubicBezTo>
                  <a:cubicBezTo>
                    <a:pt x="522" y="169"/>
                    <a:pt x="513" y="178"/>
                    <a:pt x="501" y="184"/>
                  </a:cubicBezTo>
                  <a:cubicBezTo>
                    <a:pt x="357" y="250"/>
                    <a:pt x="204" y="303"/>
                    <a:pt x="67" y="380"/>
                  </a:cubicBezTo>
                  <a:cubicBezTo>
                    <a:pt x="125" y="398"/>
                    <a:pt x="182" y="398"/>
                    <a:pt x="234" y="404"/>
                  </a:cubicBezTo>
                  <a:cubicBezTo>
                    <a:pt x="265" y="407"/>
                    <a:pt x="293" y="417"/>
                    <a:pt x="322" y="421"/>
                  </a:cubicBezTo>
                  <a:cubicBezTo>
                    <a:pt x="380" y="430"/>
                    <a:pt x="440" y="437"/>
                    <a:pt x="498" y="448"/>
                  </a:cubicBezTo>
                  <a:cubicBezTo>
                    <a:pt x="561" y="459"/>
                    <a:pt x="618" y="478"/>
                    <a:pt x="677" y="492"/>
                  </a:cubicBezTo>
                  <a:cubicBezTo>
                    <a:pt x="778" y="516"/>
                    <a:pt x="894" y="513"/>
                    <a:pt x="972" y="582"/>
                  </a:cubicBezTo>
                  <a:cubicBezTo>
                    <a:pt x="994" y="610"/>
                    <a:pt x="989" y="653"/>
                    <a:pt x="987" y="685"/>
                  </a:cubicBezTo>
                  <a:cubicBezTo>
                    <a:pt x="964" y="709"/>
                    <a:pt x="953" y="741"/>
                    <a:pt x="914" y="743"/>
                  </a:cubicBezTo>
                  <a:cubicBezTo>
                    <a:pt x="855" y="748"/>
                    <a:pt x="763" y="718"/>
                    <a:pt x="712" y="729"/>
                  </a:cubicBezTo>
                  <a:cubicBezTo>
                    <a:pt x="704" y="753"/>
                    <a:pt x="737" y="752"/>
                    <a:pt x="750" y="755"/>
                  </a:cubicBezTo>
                  <a:cubicBezTo>
                    <a:pt x="785" y="763"/>
                    <a:pt x="809" y="762"/>
                    <a:pt x="844" y="764"/>
                  </a:cubicBezTo>
                  <a:cubicBezTo>
                    <a:pt x="892" y="766"/>
                    <a:pt x="937" y="782"/>
                    <a:pt x="978" y="758"/>
                  </a:cubicBezTo>
                  <a:cubicBezTo>
                    <a:pt x="999" y="728"/>
                    <a:pt x="1025" y="692"/>
                    <a:pt x="1028" y="658"/>
                  </a:cubicBezTo>
                  <a:cubicBezTo>
                    <a:pt x="1032" y="604"/>
                    <a:pt x="1012" y="527"/>
                    <a:pt x="970" y="506"/>
                  </a:cubicBezTo>
                  <a:cubicBezTo>
                    <a:pt x="909" y="477"/>
                    <a:pt x="805" y="473"/>
                    <a:pt x="718" y="465"/>
                  </a:cubicBezTo>
                  <a:cubicBezTo>
                    <a:pt x="685" y="462"/>
                    <a:pt x="638" y="465"/>
                    <a:pt x="618" y="433"/>
                  </a:cubicBezTo>
                  <a:cubicBezTo>
                    <a:pt x="637" y="427"/>
                    <a:pt x="651" y="439"/>
                    <a:pt x="671" y="442"/>
                  </a:cubicBezTo>
                  <a:cubicBezTo>
                    <a:pt x="772" y="458"/>
                    <a:pt x="923" y="445"/>
                    <a:pt x="993" y="494"/>
                  </a:cubicBezTo>
                  <a:cubicBezTo>
                    <a:pt x="1206" y="387"/>
                    <a:pt x="1417" y="278"/>
                    <a:pt x="1590" y="131"/>
                  </a:cubicBezTo>
                  <a:cubicBezTo>
                    <a:pt x="1421" y="118"/>
                    <a:pt x="1248" y="81"/>
                    <a:pt x="1057" y="64"/>
                  </a:cubicBezTo>
                  <a:close/>
                  <a:moveTo>
                    <a:pt x="1034" y="717"/>
                  </a:moveTo>
                  <a:cubicBezTo>
                    <a:pt x="1033" y="720"/>
                    <a:pt x="1030" y="724"/>
                    <a:pt x="1034" y="720"/>
                  </a:cubicBezTo>
                  <a:cubicBezTo>
                    <a:pt x="1222" y="599"/>
                    <a:pt x="1422" y="491"/>
                    <a:pt x="1593" y="354"/>
                  </a:cubicBezTo>
                  <a:cubicBezTo>
                    <a:pt x="1619" y="339"/>
                    <a:pt x="1659" y="318"/>
                    <a:pt x="1681" y="289"/>
                  </a:cubicBezTo>
                  <a:cubicBezTo>
                    <a:pt x="1723" y="238"/>
                    <a:pt x="1693" y="168"/>
                    <a:pt x="1655" y="134"/>
                  </a:cubicBezTo>
                  <a:cubicBezTo>
                    <a:pt x="1619" y="132"/>
                    <a:pt x="1603" y="162"/>
                    <a:pt x="1582" y="178"/>
                  </a:cubicBezTo>
                  <a:cubicBezTo>
                    <a:pt x="1547" y="206"/>
                    <a:pt x="1505" y="224"/>
                    <a:pt x="1473" y="254"/>
                  </a:cubicBezTo>
                  <a:cubicBezTo>
                    <a:pt x="1401" y="293"/>
                    <a:pt x="1337" y="337"/>
                    <a:pt x="1268" y="377"/>
                  </a:cubicBezTo>
                  <a:cubicBezTo>
                    <a:pt x="1234" y="398"/>
                    <a:pt x="1197" y="411"/>
                    <a:pt x="1163" y="430"/>
                  </a:cubicBezTo>
                  <a:cubicBezTo>
                    <a:pt x="1151" y="437"/>
                    <a:pt x="1143" y="447"/>
                    <a:pt x="1131" y="453"/>
                  </a:cubicBezTo>
                  <a:cubicBezTo>
                    <a:pt x="1091" y="473"/>
                    <a:pt x="1049" y="485"/>
                    <a:pt x="1016" y="515"/>
                  </a:cubicBezTo>
                  <a:cubicBezTo>
                    <a:pt x="1061" y="570"/>
                    <a:pt x="1067" y="664"/>
                    <a:pt x="1034" y="717"/>
                  </a:cubicBezTo>
                  <a:close/>
                  <a:moveTo>
                    <a:pt x="138" y="459"/>
                  </a:moveTo>
                  <a:cubicBezTo>
                    <a:pt x="199" y="473"/>
                    <a:pt x="278" y="479"/>
                    <a:pt x="337" y="486"/>
                  </a:cubicBezTo>
                  <a:cubicBezTo>
                    <a:pt x="364" y="489"/>
                    <a:pt x="404" y="487"/>
                    <a:pt x="413" y="512"/>
                  </a:cubicBezTo>
                  <a:cubicBezTo>
                    <a:pt x="327" y="499"/>
                    <a:pt x="225" y="494"/>
                    <a:pt x="135" y="480"/>
                  </a:cubicBezTo>
                  <a:cubicBezTo>
                    <a:pt x="135" y="489"/>
                    <a:pt x="141" y="493"/>
                    <a:pt x="141" y="503"/>
                  </a:cubicBezTo>
                  <a:cubicBezTo>
                    <a:pt x="156" y="503"/>
                    <a:pt x="173" y="512"/>
                    <a:pt x="193" y="515"/>
                  </a:cubicBezTo>
                  <a:cubicBezTo>
                    <a:pt x="240" y="522"/>
                    <a:pt x="299" y="511"/>
                    <a:pt x="322" y="538"/>
                  </a:cubicBezTo>
                  <a:cubicBezTo>
                    <a:pt x="264" y="536"/>
                    <a:pt x="211" y="538"/>
                    <a:pt x="164" y="530"/>
                  </a:cubicBezTo>
                  <a:cubicBezTo>
                    <a:pt x="148" y="527"/>
                    <a:pt x="132" y="512"/>
                    <a:pt x="117" y="524"/>
                  </a:cubicBezTo>
                  <a:cubicBezTo>
                    <a:pt x="113" y="549"/>
                    <a:pt x="150" y="547"/>
                    <a:pt x="164" y="544"/>
                  </a:cubicBezTo>
                  <a:cubicBezTo>
                    <a:pt x="299" y="579"/>
                    <a:pt x="425" y="616"/>
                    <a:pt x="554" y="641"/>
                  </a:cubicBezTo>
                  <a:cubicBezTo>
                    <a:pt x="553" y="619"/>
                    <a:pt x="565" y="585"/>
                    <a:pt x="592" y="574"/>
                  </a:cubicBezTo>
                  <a:cubicBezTo>
                    <a:pt x="554" y="562"/>
                    <a:pt x="507" y="575"/>
                    <a:pt x="489" y="547"/>
                  </a:cubicBezTo>
                  <a:cubicBezTo>
                    <a:pt x="545" y="533"/>
                    <a:pt x="606" y="559"/>
                    <a:pt x="665" y="568"/>
                  </a:cubicBezTo>
                  <a:cubicBezTo>
                    <a:pt x="686" y="571"/>
                    <a:pt x="709" y="567"/>
                    <a:pt x="729" y="571"/>
                  </a:cubicBezTo>
                  <a:cubicBezTo>
                    <a:pt x="747" y="574"/>
                    <a:pt x="766" y="582"/>
                    <a:pt x="785" y="585"/>
                  </a:cubicBezTo>
                  <a:cubicBezTo>
                    <a:pt x="808" y="589"/>
                    <a:pt x="835" y="583"/>
                    <a:pt x="852" y="600"/>
                  </a:cubicBezTo>
                  <a:cubicBezTo>
                    <a:pt x="845" y="621"/>
                    <a:pt x="817" y="608"/>
                    <a:pt x="797" y="609"/>
                  </a:cubicBezTo>
                  <a:cubicBezTo>
                    <a:pt x="770" y="643"/>
                    <a:pt x="713" y="646"/>
                    <a:pt x="712" y="705"/>
                  </a:cubicBezTo>
                  <a:cubicBezTo>
                    <a:pt x="780" y="698"/>
                    <a:pt x="904" y="752"/>
                    <a:pt x="946" y="688"/>
                  </a:cubicBezTo>
                  <a:cubicBezTo>
                    <a:pt x="916" y="678"/>
                    <a:pt x="883" y="688"/>
                    <a:pt x="864" y="667"/>
                  </a:cubicBezTo>
                  <a:cubicBezTo>
                    <a:pt x="894" y="664"/>
                    <a:pt x="966" y="676"/>
                    <a:pt x="964" y="650"/>
                  </a:cubicBezTo>
                  <a:cubicBezTo>
                    <a:pt x="940" y="640"/>
                    <a:pt x="887" y="655"/>
                    <a:pt x="864" y="629"/>
                  </a:cubicBezTo>
                  <a:cubicBezTo>
                    <a:pt x="896" y="624"/>
                    <a:pt x="939" y="626"/>
                    <a:pt x="961" y="626"/>
                  </a:cubicBezTo>
                  <a:cubicBezTo>
                    <a:pt x="950" y="563"/>
                    <a:pt x="885" y="558"/>
                    <a:pt x="826" y="544"/>
                  </a:cubicBezTo>
                  <a:cubicBezTo>
                    <a:pt x="596" y="491"/>
                    <a:pt x="354" y="435"/>
                    <a:pt x="108" y="410"/>
                  </a:cubicBezTo>
                  <a:cubicBezTo>
                    <a:pt x="131" y="412"/>
                    <a:pt x="144" y="437"/>
                    <a:pt x="138" y="459"/>
                  </a:cubicBezTo>
                  <a:close/>
                  <a:moveTo>
                    <a:pt x="299" y="606"/>
                  </a:moveTo>
                  <a:cubicBezTo>
                    <a:pt x="258" y="594"/>
                    <a:pt x="217" y="577"/>
                    <a:pt x="173" y="571"/>
                  </a:cubicBezTo>
                  <a:cubicBezTo>
                    <a:pt x="125" y="563"/>
                    <a:pt x="52" y="543"/>
                    <a:pt x="29" y="576"/>
                  </a:cubicBezTo>
                  <a:cubicBezTo>
                    <a:pt x="190" y="619"/>
                    <a:pt x="392" y="653"/>
                    <a:pt x="554" y="699"/>
                  </a:cubicBezTo>
                  <a:cubicBezTo>
                    <a:pt x="557" y="684"/>
                    <a:pt x="555" y="687"/>
                    <a:pt x="554" y="667"/>
                  </a:cubicBezTo>
                  <a:cubicBezTo>
                    <a:pt x="467" y="644"/>
                    <a:pt x="392" y="632"/>
                    <a:pt x="299" y="606"/>
                  </a:cubicBezTo>
                  <a:close/>
                  <a:moveTo>
                    <a:pt x="586" y="612"/>
                  </a:moveTo>
                  <a:cubicBezTo>
                    <a:pt x="573" y="636"/>
                    <a:pt x="589" y="680"/>
                    <a:pt x="580" y="714"/>
                  </a:cubicBezTo>
                  <a:cubicBezTo>
                    <a:pt x="578" y="721"/>
                    <a:pt x="571" y="725"/>
                    <a:pt x="568" y="732"/>
                  </a:cubicBezTo>
                  <a:cubicBezTo>
                    <a:pt x="562" y="750"/>
                    <a:pt x="561" y="770"/>
                    <a:pt x="554" y="784"/>
                  </a:cubicBezTo>
                  <a:cubicBezTo>
                    <a:pt x="544" y="803"/>
                    <a:pt x="529" y="819"/>
                    <a:pt x="521" y="840"/>
                  </a:cubicBezTo>
                  <a:cubicBezTo>
                    <a:pt x="568" y="834"/>
                    <a:pt x="622" y="808"/>
                    <a:pt x="606" y="758"/>
                  </a:cubicBezTo>
                  <a:cubicBezTo>
                    <a:pt x="615" y="751"/>
                    <a:pt x="622" y="745"/>
                    <a:pt x="633" y="746"/>
                  </a:cubicBezTo>
                  <a:cubicBezTo>
                    <a:pt x="652" y="775"/>
                    <a:pt x="665" y="818"/>
                    <a:pt x="653" y="861"/>
                  </a:cubicBezTo>
                  <a:cubicBezTo>
                    <a:pt x="658" y="850"/>
                    <a:pt x="668" y="845"/>
                    <a:pt x="677" y="837"/>
                  </a:cubicBezTo>
                  <a:cubicBezTo>
                    <a:pt x="706" y="789"/>
                    <a:pt x="669" y="721"/>
                    <a:pt x="691" y="670"/>
                  </a:cubicBezTo>
                  <a:cubicBezTo>
                    <a:pt x="706" y="638"/>
                    <a:pt x="734" y="625"/>
                    <a:pt x="764" y="603"/>
                  </a:cubicBezTo>
                  <a:cubicBezTo>
                    <a:pt x="722" y="586"/>
                    <a:pt x="660" y="589"/>
                    <a:pt x="612" y="576"/>
                  </a:cubicBezTo>
                  <a:cubicBezTo>
                    <a:pt x="611" y="597"/>
                    <a:pt x="594" y="596"/>
                    <a:pt x="586" y="6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939995" y="2180313"/>
            <a:ext cx="259662" cy="359382"/>
            <a:chOff x="7359650" y="1908175"/>
            <a:chExt cx="636588" cy="881063"/>
          </a:xfrm>
        </p:grpSpPr>
        <p:sp>
          <p:nvSpPr>
            <p:cNvPr id="46" name="Freeform 171"/>
            <p:cNvSpPr>
              <a:spLocks noEditPoints="1"/>
            </p:cNvSpPr>
            <p:nvPr/>
          </p:nvSpPr>
          <p:spPr bwMode="auto">
            <a:xfrm>
              <a:off x="7359650" y="1908175"/>
              <a:ext cx="636588" cy="881063"/>
            </a:xfrm>
            <a:custGeom>
              <a:avLst/>
              <a:gdLst>
                <a:gd name="T0" fmla="*/ 28 w 986"/>
                <a:gd name="T1" fmla="*/ 1122 h 1361"/>
                <a:gd name="T2" fmla="*/ 64 w 986"/>
                <a:gd name="T3" fmla="*/ 783 h 1361"/>
                <a:gd name="T4" fmla="*/ 80 w 986"/>
                <a:gd name="T5" fmla="*/ 595 h 1361"/>
                <a:gd name="T6" fmla="*/ 102 w 986"/>
                <a:gd name="T7" fmla="*/ 403 h 1361"/>
                <a:gd name="T8" fmla="*/ 147 w 986"/>
                <a:gd name="T9" fmla="*/ 64 h 1361"/>
                <a:gd name="T10" fmla="*/ 267 w 986"/>
                <a:gd name="T11" fmla="*/ 5 h 1361"/>
                <a:gd name="T12" fmla="*/ 351 w 986"/>
                <a:gd name="T13" fmla="*/ 3 h 1361"/>
                <a:gd name="T14" fmla="*/ 765 w 986"/>
                <a:gd name="T15" fmla="*/ 42 h 1361"/>
                <a:gd name="T16" fmla="*/ 922 w 986"/>
                <a:gd name="T17" fmla="*/ 84 h 1361"/>
                <a:gd name="T18" fmla="*/ 946 w 986"/>
                <a:gd name="T19" fmla="*/ 407 h 1361"/>
                <a:gd name="T20" fmla="*/ 900 w 986"/>
                <a:gd name="T21" fmla="*/ 834 h 1361"/>
                <a:gd name="T22" fmla="*/ 830 w 986"/>
                <a:gd name="T23" fmla="*/ 1326 h 1361"/>
                <a:gd name="T24" fmla="*/ 682 w 986"/>
                <a:gd name="T25" fmla="*/ 1352 h 1361"/>
                <a:gd name="T26" fmla="*/ 410 w 986"/>
                <a:gd name="T27" fmla="*/ 1332 h 1361"/>
                <a:gd name="T28" fmla="*/ 171 w 986"/>
                <a:gd name="T29" fmla="*/ 1291 h 1361"/>
                <a:gd name="T30" fmla="*/ 0 w 986"/>
                <a:gd name="T31" fmla="*/ 1256 h 1361"/>
                <a:gd name="T32" fmla="*/ 410 w 986"/>
                <a:gd name="T33" fmla="*/ 1282 h 1361"/>
                <a:gd name="T34" fmla="*/ 613 w 986"/>
                <a:gd name="T35" fmla="*/ 1304 h 1361"/>
                <a:gd name="T36" fmla="*/ 791 w 986"/>
                <a:gd name="T37" fmla="*/ 1284 h 1361"/>
                <a:gd name="T38" fmla="*/ 869 w 986"/>
                <a:gd name="T39" fmla="*/ 684 h 1361"/>
                <a:gd name="T40" fmla="*/ 914 w 986"/>
                <a:gd name="T41" fmla="*/ 308 h 1361"/>
                <a:gd name="T42" fmla="*/ 917 w 986"/>
                <a:gd name="T43" fmla="*/ 112 h 1361"/>
                <a:gd name="T44" fmla="*/ 582 w 986"/>
                <a:gd name="T45" fmla="*/ 35 h 1361"/>
                <a:gd name="T46" fmla="*/ 432 w 986"/>
                <a:gd name="T47" fmla="*/ 17 h 1361"/>
                <a:gd name="T48" fmla="*/ 197 w 986"/>
                <a:gd name="T49" fmla="*/ 29 h 1361"/>
                <a:gd name="T50" fmla="*/ 126 w 986"/>
                <a:gd name="T51" fmla="*/ 309 h 1361"/>
                <a:gd name="T52" fmla="*/ 98 w 986"/>
                <a:gd name="T53" fmla="*/ 525 h 1361"/>
                <a:gd name="T54" fmla="*/ 92 w 986"/>
                <a:gd name="T55" fmla="*/ 627 h 1361"/>
                <a:gd name="T56" fmla="*/ 78 w 986"/>
                <a:gd name="T57" fmla="*/ 858 h 1361"/>
                <a:gd name="T58" fmla="*/ 46 w 986"/>
                <a:gd name="T59" fmla="*/ 1132 h 1361"/>
                <a:gd name="T60" fmla="*/ 141 w 986"/>
                <a:gd name="T61" fmla="*/ 1279 h 1361"/>
                <a:gd name="T62" fmla="*/ 351 w 986"/>
                <a:gd name="T63" fmla="*/ 1312 h 1361"/>
                <a:gd name="T64" fmla="*/ 519 w 986"/>
                <a:gd name="T65" fmla="*/ 1332 h 1361"/>
                <a:gd name="T66" fmla="*/ 694 w 986"/>
                <a:gd name="T67" fmla="*/ 1339 h 1361"/>
                <a:gd name="T68" fmla="*/ 784 w 986"/>
                <a:gd name="T69" fmla="*/ 1340 h 1361"/>
                <a:gd name="T70" fmla="*/ 903 w 986"/>
                <a:gd name="T71" fmla="*/ 701 h 1361"/>
                <a:gd name="T72" fmla="*/ 947 w 986"/>
                <a:gd name="T73" fmla="*/ 319 h 1361"/>
                <a:gd name="T74" fmla="*/ 970 w 986"/>
                <a:gd name="T75" fmla="*/ 189 h 1361"/>
                <a:gd name="T76" fmla="*/ 942 w 986"/>
                <a:gd name="T77" fmla="*/ 123 h 1361"/>
                <a:gd name="T78" fmla="*/ 924 w 986"/>
                <a:gd name="T79" fmla="*/ 323 h 1361"/>
                <a:gd name="T80" fmla="*/ 877 w 986"/>
                <a:gd name="T81" fmla="*/ 702 h 1361"/>
                <a:gd name="T82" fmla="*/ 834 w 986"/>
                <a:gd name="T83" fmla="*/ 1143 h 1361"/>
                <a:gd name="T84" fmla="*/ 814 w 986"/>
                <a:gd name="T85" fmla="*/ 1255 h 1361"/>
                <a:gd name="T86" fmla="*/ 718 w 986"/>
                <a:gd name="T87" fmla="*/ 1331 h 1361"/>
                <a:gd name="T88" fmla="*/ 662 w 986"/>
                <a:gd name="T89" fmla="*/ 1322 h 1361"/>
                <a:gd name="T90" fmla="*/ 557 w 986"/>
                <a:gd name="T91" fmla="*/ 1305 h 1361"/>
                <a:gd name="T92" fmla="*/ 414 w 986"/>
                <a:gd name="T93" fmla="*/ 1293 h 1361"/>
                <a:gd name="T94" fmla="*/ 162 w 986"/>
                <a:gd name="T95" fmla="*/ 1266 h 1361"/>
                <a:gd name="T96" fmla="*/ 43 w 986"/>
                <a:gd name="T97" fmla="*/ 1252 h 1361"/>
                <a:gd name="T98" fmla="*/ 141 w 986"/>
                <a:gd name="T99" fmla="*/ 1279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86" h="1361">
                  <a:moveTo>
                    <a:pt x="0" y="1256"/>
                  </a:moveTo>
                  <a:cubicBezTo>
                    <a:pt x="1" y="1251"/>
                    <a:pt x="12" y="1256"/>
                    <a:pt x="14" y="1252"/>
                  </a:cubicBezTo>
                  <a:cubicBezTo>
                    <a:pt x="3" y="1207"/>
                    <a:pt x="21" y="1166"/>
                    <a:pt x="28" y="1122"/>
                  </a:cubicBezTo>
                  <a:cubicBezTo>
                    <a:pt x="34" y="1082"/>
                    <a:pt x="35" y="1041"/>
                    <a:pt x="39" y="995"/>
                  </a:cubicBezTo>
                  <a:cubicBezTo>
                    <a:pt x="44" y="948"/>
                    <a:pt x="48" y="899"/>
                    <a:pt x="57" y="851"/>
                  </a:cubicBezTo>
                  <a:cubicBezTo>
                    <a:pt x="61" y="830"/>
                    <a:pt x="61" y="806"/>
                    <a:pt x="64" y="783"/>
                  </a:cubicBezTo>
                  <a:cubicBezTo>
                    <a:pt x="67" y="762"/>
                    <a:pt x="71" y="740"/>
                    <a:pt x="71" y="720"/>
                  </a:cubicBezTo>
                  <a:cubicBezTo>
                    <a:pt x="72" y="713"/>
                    <a:pt x="70" y="704"/>
                    <a:pt x="70" y="697"/>
                  </a:cubicBezTo>
                  <a:cubicBezTo>
                    <a:pt x="71" y="664"/>
                    <a:pt x="77" y="629"/>
                    <a:pt x="80" y="595"/>
                  </a:cubicBezTo>
                  <a:cubicBezTo>
                    <a:pt x="81" y="581"/>
                    <a:pt x="84" y="567"/>
                    <a:pt x="85" y="553"/>
                  </a:cubicBezTo>
                  <a:cubicBezTo>
                    <a:pt x="87" y="537"/>
                    <a:pt x="85" y="520"/>
                    <a:pt x="87" y="505"/>
                  </a:cubicBezTo>
                  <a:cubicBezTo>
                    <a:pt x="91" y="471"/>
                    <a:pt x="99" y="437"/>
                    <a:pt x="102" y="403"/>
                  </a:cubicBezTo>
                  <a:cubicBezTo>
                    <a:pt x="105" y="370"/>
                    <a:pt x="112" y="339"/>
                    <a:pt x="116" y="306"/>
                  </a:cubicBezTo>
                  <a:cubicBezTo>
                    <a:pt x="124" y="240"/>
                    <a:pt x="123" y="171"/>
                    <a:pt x="133" y="108"/>
                  </a:cubicBezTo>
                  <a:cubicBezTo>
                    <a:pt x="135" y="93"/>
                    <a:pt x="143" y="79"/>
                    <a:pt x="147" y="64"/>
                  </a:cubicBezTo>
                  <a:cubicBezTo>
                    <a:pt x="149" y="58"/>
                    <a:pt x="148" y="51"/>
                    <a:pt x="150" y="45"/>
                  </a:cubicBezTo>
                  <a:cubicBezTo>
                    <a:pt x="156" y="28"/>
                    <a:pt x="170" y="19"/>
                    <a:pt x="183" y="7"/>
                  </a:cubicBezTo>
                  <a:cubicBezTo>
                    <a:pt x="214" y="0"/>
                    <a:pt x="234" y="1"/>
                    <a:pt x="267" y="5"/>
                  </a:cubicBezTo>
                  <a:cubicBezTo>
                    <a:pt x="275" y="6"/>
                    <a:pt x="283" y="5"/>
                    <a:pt x="291" y="5"/>
                  </a:cubicBezTo>
                  <a:cubicBezTo>
                    <a:pt x="297" y="6"/>
                    <a:pt x="303" y="9"/>
                    <a:pt x="309" y="8"/>
                  </a:cubicBezTo>
                  <a:cubicBezTo>
                    <a:pt x="324" y="7"/>
                    <a:pt x="337" y="3"/>
                    <a:pt x="351" y="3"/>
                  </a:cubicBezTo>
                  <a:cubicBezTo>
                    <a:pt x="364" y="2"/>
                    <a:pt x="377" y="1"/>
                    <a:pt x="392" y="1"/>
                  </a:cubicBezTo>
                  <a:cubicBezTo>
                    <a:pt x="473" y="2"/>
                    <a:pt x="552" y="24"/>
                    <a:pt x="640" y="25"/>
                  </a:cubicBezTo>
                  <a:cubicBezTo>
                    <a:pt x="676" y="35"/>
                    <a:pt x="725" y="38"/>
                    <a:pt x="765" y="42"/>
                  </a:cubicBezTo>
                  <a:cubicBezTo>
                    <a:pt x="781" y="43"/>
                    <a:pt x="796" y="51"/>
                    <a:pt x="812" y="53"/>
                  </a:cubicBezTo>
                  <a:cubicBezTo>
                    <a:pt x="844" y="58"/>
                    <a:pt x="865" y="55"/>
                    <a:pt x="887" y="67"/>
                  </a:cubicBezTo>
                  <a:cubicBezTo>
                    <a:pt x="898" y="73"/>
                    <a:pt x="907" y="83"/>
                    <a:pt x="922" y="84"/>
                  </a:cubicBezTo>
                  <a:cubicBezTo>
                    <a:pt x="954" y="108"/>
                    <a:pt x="986" y="139"/>
                    <a:pt x="981" y="190"/>
                  </a:cubicBezTo>
                  <a:cubicBezTo>
                    <a:pt x="979" y="208"/>
                    <a:pt x="974" y="226"/>
                    <a:pt x="971" y="245"/>
                  </a:cubicBezTo>
                  <a:cubicBezTo>
                    <a:pt x="963" y="298"/>
                    <a:pt x="950" y="353"/>
                    <a:pt x="946" y="407"/>
                  </a:cubicBezTo>
                  <a:cubicBezTo>
                    <a:pt x="941" y="463"/>
                    <a:pt x="933" y="521"/>
                    <a:pt x="929" y="569"/>
                  </a:cubicBezTo>
                  <a:cubicBezTo>
                    <a:pt x="923" y="644"/>
                    <a:pt x="912" y="728"/>
                    <a:pt x="901" y="811"/>
                  </a:cubicBezTo>
                  <a:cubicBezTo>
                    <a:pt x="900" y="819"/>
                    <a:pt x="901" y="826"/>
                    <a:pt x="900" y="834"/>
                  </a:cubicBezTo>
                  <a:cubicBezTo>
                    <a:pt x="897" y="857"/>
                    <a:pt x="894" y="885"/>
                    <a:pt x="891" y="911"/>
                  </a:cubicBezTo>
                  <a:cubicBezTo>
                    <a:pt x="887" y="964"/>
                    <a:pt x="881" y="1019"/>
                    <a:pt x="877" y="1069"/>
                  </a:cubicBezTo>
                  <a:cubicBezTo>
                    <a:pt x="871" y="1163"/>
                    <a:pt x="869" y="1247"/>
                    <a:pt x="830" y="1326"/>
                  </a:cubicBezTo>
                  <a:cubicBezTo>
                    <a:pt x="816" y="1337"/>
                    <a:pt x="799" y="1344"/>
                    <a:pt x="785" y="1354"/>
                  </a:cubicBezTo>
                  <a:cubicBezTo>
                    <a:pt x="769" y="1349"/>
                    <a:pt x="755" y="1361"/>
                    <a:pt x="737" y="1361"/>
                  </a:cubicBezTo>
                  <a:cubicBezTo>
                    <a:pt x="721" y="1361"/>
                    <a:pt x="705" y="1352"/>
                    <a:pt x="682" y="1352"/>
                  </a:cubicBezTo>
                  <a:cubicBezTo>
                    <a:pt x="637" y="1351"/>
                    <a:pt x="592" y="1353"/>
                    <a:pt x="547" y="1347"/>
                  </a:cubicBezTo>
                  <a:cubicBezTo>
                    <a:pt x="516" y="1344"/>
                    <a:pt x="486" y="1334"/>
                    <a:pt x="453" y="1332"/>
                  </a:cubicBezTo>
                  <a:cubicBezTo>
                    <a:pt x="439" y="1331"/>
                    <a:pt x="424" y="1333"/>
                    <a:pt x="410" y="1332"/>
                  </a:cubicBezTo>
                  <a:cubicBezTo>
                    <a:pt x="386" y="1330"/>
                    <a:pt x="360" y="1326"/>
                    <a:pt x="339" y="1321"/>
                  </a:cubicBezTo>
                  <a:cubicBezTo>
                    <a:pt x="299" y="1312"/>
                    <a:pt x="242" y="1306"/>
                    <a:pt x="190" y="1297"/>
                  </a:cubicBezTo>
                  <a:cubicBezTo>
                    <a:pt x="184" y="1296"/>
                    <a:pt x="177" y="1292"/>
                    <a:pt x="171" y="1291"/>
                  </a:cubicBezTo>
                  <a:cubicBezTo>
                    <a:pt x="142" y="1287"/>
                    <a:pt x="113" y="1287"/>
                    <a:pt x="85" y="1283"/>
                  </a:cubicBezTo>
                  <a:cubicBezTo>
                    <a:pt x="64" y="1280"/>
                    <a:pt x="45" y="1268"/>
                    <a:pt x="24" y="1269"/>
                  </a:cubicBezTo>
                  <a:cubicBezTo>
                    <a:pt x="17" y="1263"/>
                    <a:pt x="10" y="1259"/>
                    <a:pt x="0" y="1256"/>
                  </a:cubicBezTo>
                  <a:close/>
                  <a:moveTo>
                    <a:pt x="223" y="1258"/>
                  </a:moveTo>
                  <a:cubicBezTo>
                    <a:pt x="255" y="1267"/>
                    <a:pt x="299" y="1265"/>
                    <a:pt x="336" y="1270"/>
                  </a:cubicBezTo>
                  <a:cubicBezTo>
                    <a:pt x="357" y="1274"/>
                    <a:pt x="383" y="1277"/>
                    <a:pt x="410" y="1282"/>
                  </a:cubicBezTo>
                  <a:cubicBezTo>
                    <a:pt x="441" y="1287"/>
                    <a:pt x="478" y="1288"/>
                    <a:pt x="511" y="1291"/>
                  </a:cubicBezTo>
                  <a:cubicBezTo>
                    <a:pt x="533" y="1294"/>
                    <a:pt x="554" y="1292"/>
                    <a:pt x="577" y="1294"/>
                  </a:cubicBezTo>
                  <a:cubicBezTo>
                    <a:pt x="588" y="1295"/>
                    <a:pt x="600" y="1302"/>
                    <a:pt x="613" y="1304"/>
                  </a:cubicBezTo>
                  <a:cubicBezTo>
                    <a:pt x="630" y="1307"/>
                    <a:pt x="649" y="1308"/>
                    <a:pt x="668" y="1310"/>
                  </a:cubicBezTo>
                  <a:cubicBezTo>
                    <a:pt x="688" y="1312"/>
                    <a:pt x="709" y="1317"/>
                    <a:pt x="726" y="1317"/>
                  </a:cubicBezTo>
                  <a:cubicBezTo>
                    <a:pt x="762" y="1315"/>
                    <a:pt x="773" y="1300"/>
                    <a:pt x="791" y="1284"/>
                  </a:cubicBezTo>
                  <a:cubicBezTo>
                    <a:pt x="792" y="1276"/>
                    <a:pt x="794" y="1267"/>
                    <a:pt x="800" y="1261"/>
                  </a:cubicBezTo>
                  <a:cubicBezTo>
                    <a:pt x="821" y="1178"/>
                    <a:pt x="831" y="1091"/>
                    <a:pt x="838" y="1002"/>
                  </a:cubicBezTo>
                  <a:cubicBezTo>
                    <a:pt x="846" y="897"/>
                    <a:pt x="856" y="790"/>
                    <a:pt x="869" y="684"/>
                  </a:cubicBezTo>
                  <a:cubicBezTo>
                    <a:pt x="874" y="643"/>
                    <a:pt x="880" y="598"/>
                    <a:pt x="882" y="561"/>
                  </a:cubicBezTo>
                  <a:cubicBezTo>
                    <a:pt x="883" y="526"/>
                    <a:pt x="896" y="489"/>
                    <a:pt x="893" y="452"/>
                  </a:cubicBezTo>
                  <a:cubicBezTo>
                    <a:pt x="901" y="406"/>
                    <a:pt x="909" y="360"/>
                    <a:pt x="914" y="308"/>
                  </a:cubicBezTo>
                  <a:cubicBezTo>
                    <a:pt x="916" y="286"/>
                    <a:pt x="914" y="265"/>
                    <a:pt x="917" y="243"/>
                  </a:cubicBezTo>
                  <a:cubicBezTo>
                    <a:pt x="922" y="201"/>
                    <a:pt x="928" y="163"/>
                    <a:pt x="926" y="123"/>
                  </a:cubicBezTo>
                  <a:cubicBezTo>
                    <a:pt x="922" y="120"/>
                    <a:pt x="920" y="115"/>
                    <a:pt x="917" y="112"/>
                  </a:cubicBezTo>
                  <a:cubicBezTo>
                    <a:pt x="900" y="85"/>
                    <a:pt x="862" y="71"/>
                    <a:pt x="820" y="64"/>
                  </a:cubicBezTo>
                  <a:cubicBezTo>
                    <a:pt x="777" y="58"/>
                    <a:pt x="745" y="55"/>
                    <a:pt x="704" y="49"/>
                  </a:cubicBezTo>
                  <a:cubicBezTo>
                    <a:pt x="668" y="43"/>
                    <a:pt x="621" y="39"/>
                    <a:pt x="582" y="35"/>
                  </a:cubicBezTo>
                  <a:cubicBezTo>
                    <a:pt x="569" y="33"/>
                    <a:pt x="555" y="34"/>
                    <a:pt x="543" y="32"/>
                  </a:cubicBezTo>
                  <a:cubicBezTo>
                    <a:pt x="532" y="31"/>
                    <a:pt x="521" y="25"/>
                    <a:pt x="511" y="24"/>
                  </a:cubicBezTo>
                  <a:cubicBezTo>
                    <a:pt x="484" y="20"/>
                    <a:pt x="458" y="20"/>
                    <a:pt x="432" y="17"/>
                  </a:cubicBezTo>
                  <a:cubicBezTo>
                    <a:pt x="403" y="13"/>
                    <a:pt x="376" y="17"/>
                    <a:pt x="346" y="18"/>
                  </a:cubicBezTo>
                  <a:cubicBezTo>
                    <a:pt x="313" y="19"/>
                    <a:pt x="278" y="22"/>
                    <a:pt x="248" y="31"/>
                  </a:cubicBezTo>
                  <a:cubicBezTo>
                    <a:pt x="230" y="26"/>
                    <a:pt x="210" y="32"/>
                    <a:pt x="197" y="29"/>
                  </a:cubicBezTo>
                  <a:cubicBezTo>
                    <a:pt x="166" y="42"/>
                    <a:pt x="156" y="76"/>
                    <a:pt x="144" y="108"/>
                  </a:cubicBezTo>
                  <a:cubicBezTo>
                    <a:pt x="141" y="141"/>
                    <a:pt x="135" y="174"/>
                    <a:pt x="133" y="208"/>
                  </a:cubicBezTo>
                  <a:cubicBezTo>
                    <a:pt x="131" y="242"/>
                    <a:pt x="130" y="276"/>
                    <a:pt x="126" y="309"/>
                  </a:cubicBezTo>
                  <a:cubicBezTo>
                    <a:pt x="123" y="333"/>
                    <a:pt x="115" y="357"/>
                    <a:pt x="113" y="380"/>
                  </a:cubicBezTo>
                  <a:cubicBezTo>
                    <a:pt x="112" y="409"/>
                    <a:pt x="109" y="435"/>
                    <a:pt x="108" y="462"/>
                  </a:cubicBezTo>
                  <a:cubicBezTo>
                    <a:pt x="107" y="484"/>
                    <a:pt x="98" y="504"/>
                    <a:pt x="98" y="525"/>
                  </a:cubicBezTo>
                  <a:cubicBezTo>
                    <a:pt x="98" y="529"/>
                    <a:pt x="102" y="533"/>
                    <a:pt x="102" y="537"/>
                  </a:cubicBezTo>
                  <a:cubicBezTo>
                    <a:pt x="104" y="548"/>
                    <a:pt x="97" y="562"/>
                    <a:pt x="97" y="575"/>
                  </a:cubicBezTo>
                  <a:cubicBezTo>
                    <a:pt x="96" y="593"/>
                    <a:pt x="94" y="609"/>
                    <a:pt x="92" y="627"/>
                  </a:cubicBezTo>
                  <a:cubicBezTo>
                    <a:pt x="91" y="643"/>
                    <a:pt x="91" y="660"/>
                    <a:pt x="88" y="677"/>
                  </a:cubicBezTo>
                  <a:cubicBezTo>
                    <a:pt x="85" y="699"/>
                    <a:pt x="83" y="723"/>
                    <a:pt x="84" y="740"/>
                  </a:cubicBezTo>
                  <a:cubicBezTo>
                    <a:pt x="87" y="780"/>
                    <a:pt x="65" y="825"/>
                    <a:pt x="78" y="858"/>
                  </a:cubicBezTo>
                  <a:cubicBezTo>
                    <a:pt x="72" y="878"/>
                    <a:pt x="67" y="916"/>
                    <a:pt x="64" y="937"/>
                  </a:cubicBezTo>
                  <a:cubicBezTo>
                    <a:pt x="60" y="968"/>
                    <a:pt x="58" y="998"/>
                    <a:pt x="56" y="1026"/>
                  </a:cubicBezTo>
                  <a:cubicBezTo>
                    <a:pt x="54" y="1057"/>
                    <a:pt x="49" y="1096"/>
                    <a:pt x="46" y="1132"/>
                  </a:cubicBezTo>
                  <a:cubicBezTo>
                    <a:pt x="43" y="1169"/>
                    <a:pt x="32" y="1204"/>
                    <a:pt x="52" y="1233"/>
                  </a:cubicBezTo>
                  <a:cubicBezTo>
                    <a:pt x="101" y="1253"/>
                    <a:pt x="164" y="1257"/>
                    <a:pt x="223" y="1258"/>
                  </a:cubicBezTo>
                  <a:close/>
                  <a:moveTo>
                    <a:pt x="141" y="1279"/>
                  </a:moveTo>
                  <a:cubicBezTo>
                    <a:pt x="159" y="1281"/>
                    <a:pt x="176" y="1286"/>
                    <a:pt x="193" y="1289"/>
                  </a:cubicBezTo>
                  <a:cubicBezTo>
                    <a:pt x="203" y="1290"/>
                    <a:pt x="214" y="1288"/>
                    <a:pt x="224" y="1290"/>
                  </a:cubicBezTo>
                  <a:cubicBezTo>
                    <a:pt x="270" y="1298"/>
                    <a:pt x="315" y="1305"/>
                    <a:pt x="351" y="1312"/>
                  </a:cubicBezTo>
                  <a:cubicBezTo>
                    <a:pt x="366" y="1315"/>
                    <a:pt x="380" y="1316"/>
                    <a:pt x="395" y="1318"/>
                  </a:cubicBezTo>
                  <a:cubicBezTo>
                    <a:pt x="412" y="1321"/>
                    <a:pt x="428" y="1320"/>
                    <a:pt x="446" y="1321"/>
                  </a:cubicBezTo>
                  <a:cubicBezTo>
                    <a:pt x="471" y="1322"/>
                    <a:pt x="495" y="1328"/>
                    <a:pt x="519" y="1332"/>
                  </a:cubicBezTo>
                  <a:cubicBezTo>
                    <a:pt x="538" y="1335"/>
                    <a:pt x="556" y="1335"/>
                    <a:pt x="575" y="1336"/>
                  </a:cubicBezTo>
                  <a:cubicBezTo>
                    <a:pt x="590" y="1337"/>
                    <a:pt x="605" y="1341"/>
                    <a:pt x="620" y="1342"/>
                  </a:cubicBezTo>
                  <a:cubicBezTo>
                    <a:pt x="644" y="1343"/>
                    <a:pt x="673" y="1337"/>
                    <a:pt x="694" y="1339"/>
                  </a:cubicBezTo>
                  <a:cubicBezTo>
                    <a:pt x="710" y="1340"/>
                    <a:pt x="725" y="1350"/>
                    <a:pt x="739" y="1350"/>
                  </a:cubicBezTo>
                  <a:cubicBezTo>
                    <a:pt x="742" y="1350"/>
                    <a:pt x="750" y="1346"/>
                    <a:pt x="761" y="1343"/>
                  </a:cubicBezTo>
                  <a:cubicBezTo>
                    <a:pt x="769" y="1342"/>
                    <a:pt x="777" y="1342"/>
                    <a:pt x="784" y="1340"/>
                  </a:cubicBezTo>
                  <a:cubicBezTo>
                    <a:pt x="818" y="1331"/>
                    <a:pt x="842" y="1280"/>
                    <a:pt x="848" y="1242"/>
                  </a:cubicBezTo>
                  <a:cubicBezTo>
                    <a:pt x="864" y="1143"/>
                    <a:pt x="867" y="1044"/>
                    <a:pt x="879" y="932"/>
                  </a:cubicBezTo>
                  <a:cubicBezTo>
                    <a:pt x="888" y="841"/>
                    <a:pt x="890" y="780"/>
                    <a:pt x="903" y="701"/>
                  </a:cubicBezTo>
                  <a:cubicBezTo>
                    <a:pt x="909" y="661"/>
                    <a:pt x="911" y="622"/>
                    <a:pt x="917" y="583"/>
                  </a:cubicBezTo>
                  <a:cubicBezTo>
                    <a:pt x="926" y="517"/>
                    <a:pt x="928" y="449"/>
                    <a:pt x="936" y="385"/>
                  </a:cubicBezTo>
                  <a:cubicBezTo>
                    <a:pt x="939" y="362"/>
                    <a:pt x="943" y="337"/>
                    <a:pt x="947" y="319"/>
                  </a:cubicBezTo>
                  <a:cubicBezTo>
                    <a:pt x="949" y="312"/>
                    <a:pt x="950" y="302"/>
                    <a:pt x="952" y="294"/>
                  </a:cubicBezTo>
                  <a:cubicBezTo>
                    <a:pt x="956" y="270"/>
                    <a:pt x="960" y="239"/>
                    <a:pt x="964" y="213"/>
                  </a:cubicBezTo>
                  <a:cubicBezTo>
                    <a:pt x="966" y="204"/>
                    <a:pt x="969" y="197"/>
                    <a:pt x="970" y="189"/>
                  </a:cubicBezTo>
                  <a:cubicBezTo>
                    <a:pt x="973" y="157"/>
                    <a:pt x="960" y="134"/>
                    <a:pt x="945" y="120"/>
                  </a:cubicBezTo>
                  <a:cubicBezTo>
                    <a:pt x="944" y="119"/>
                    <a:pt x="944" y="119"/>
                    <a:pt x="943" y="119"/>
                  </a:cubicBezTo>
                  <a:cubicBezTo>
                    <a:pt x="943" y="121"/>
                    <a:pt x="943" y="122"/>
                    <a:pt x="942" y="123"/>
                  </a:cubicBezTo>
                  <a:cubicBezTo>
                    <a:pt x="935" y="129"/>
                    <a:pt x="941" y="142"/>
                    <a:pt x="940" y="151"/>
                  </a:cubicBezTo>
                  <a:cubicBezTo>
                    <a:pt x="939" y="168"/>
                    <a:pt x="934" y="184"/>
                    <a:pt x="933" y="199"/>
                  </a:cubicBezTo>
                  <a:cubicBezTo>
                    <a:pt x="931" y="239"/>
                    <a:pt x="928" y="283"/>
                    <a:pt x="924" y="323"/>
                  </a:cubicBezTo>
                  <a:cubicBezTo>
                    <a:pt x="920" y="357"/>
                    <a:pt x="916" y="395"/>
                    <a:pt x="912" y="422"/>
                  </a:cubicBezTo>
                  <a:cubicBezTo>
                    <a:pt x="907" y="460"/>
                    <a:pt x="905" y="495"/>
                    <a:pt x="897" y="527"/>
                  </a:cubicBezTo>
                  <a:cubicBezTo>
                    <a:pt x="894" y="593"/>
                    <a:pt x="884" y="644"/>
                    <a:pt x="877" y="702"/>
                  </a:cubicBezTo>
                  <a:cubicBezTo>
                    <a:pt x="872" y="750"/>
                    <a:pt x="873" y="800"/>
                    <a:pt x="859" y="852"/>
                  </a:cubicBezTo>
                  <a:cubicBezTo>
                    <a:pt x="860" y="880"/>
                    <a:pt x="857" y="906"/>
                    <a:pt x="854" y="932"/>
                  </a:cubicBezTo>
                  <a:cubicBezTo>
                    <a:pt x="844" y="999"/>
                    <a:pt x="843" y="1076"/>
                    <a:pt x="834" y="1143"/>
                  </a:cubicBezTo>
                  <a:cubicBezTo>
                    <a:pt x="831" y="1165"/>
                    <a:pt x="825" y="1187"/>
                    <a:pt x="827" y="1209"/>
                  </a:cubicBezTo>
                  <a:cubicBezTo>
                    <a:pt x="823" y="1207"/>
                    <a:pt x="823" y="1219"/>
                    <a:pt x="820" y="1223"/>
                  </a:cubicBezTo>
                  <a:cubicBezTo>
                    <a:pt x="821" y="1232"/>
                    <a:pt x="812" y="1245"/>
                    <a:pt x="814" y="1255"/>
                  </a:cubicBezTo>
                  <a:cubicBezTo>
                    <a:pt x="807" y="1267"/>
                    <a:pt x="803" y="1283"/>
                    <a:pt x="799" y="1298"/>
                  </a:cubicBezTo>
                  <a:cubicBezTo>
                    <a:pt x="783" y="1312"/>
                    <a:pt x="757" y="1335"/>
                    <a:pt x="732" y="1335"/>
                  </a:cubicBezTo>
                  <a:cubicBezTo>
                    <a:pt x="728" y="1335"/>
                    <a:pt x="723" y="1331"/>
                    <a:pt x="718" y="1331"/>
                  </a:cubicBezTo>
                  <a:cubicBezTo>
                    <a:pt x="712" y="1330"/>
                    <a:pt x="706" y="1333"/>
                    <a:pt x="701" y="1332"/>
                  </a:cubicBezTo>
                  <a:cubicBezTo>
                    <a:pt x="696" y="1331"/>
                    <a:pt x="692" y="1326"/>
                    <a:pt x="687" y="1325"/>
                  </a:cubicBezTo>
                  <a:cubicBezTo>
                    <a:pt x="680" y="1323"/>
                    <a:pt x="671" y="1324"/>
                    <a:pt x="662" y="1322"/>
                  </a:cubicBezTo>
                  <a:cubicBezTo>
                    <a:pt x="655" y="1321"/>
                    <a:pt x="649" y="1318"/>
                    <a:pt x="642" y="1317"/>
                  </a:cubicBezTo>
                  <a:cubicBezTo>
                    <a:pt x="636" y="1316"/>
                    <a:pt x="628" y="1317"/>
                    <a:pt x="621" y="1317"/>
                  </a:cubicBezTo>
                  <a:cubicBezTo>
                    <a:pt x="601" y="1315"/>
                    <a:pt x="579" y="1307"/>
                    <a:pt x="557" y="1305"/>
                  </a:cubicBezTo>
                  <a:cubicBezTo>
                    <a:pt x="534" y="1304"/>
                    <a:pt x="511" y="1302"/>
                    <a:pt x="490" y="1300"/>
                  </a:cubicBezTo>
                  <a:cubicBezTo>
                    <a:pt x="475" y="1299"/>
                    <a:pt x="457" y="1295"/>
                    <a:pt x="448" y="1301"/>
                  </a:cubicBezTo>
                  <a:cubicBezTo>
                    <a:pt x="439" y="1294"/>
                    <a:pt x="426" y="1294"/>
                    <a:pt x="414" y="1293"/>
                  </a:cubicBezTo>
                  <a:cubicBezTo>
                    <a:pt x="402" y="1291"/>
                    <a:pt x="389" y="1290"/>
                    <a:pt x="376" y="1289"/>
                  </a:cubicBezTo>
                  <a:cubicBezTo>
                    <a:pt x="352" y="1286"/>
                    <a:pt x="328" y="1278"/>
                    <a:pt x="304" y="1277"/>
                  </a:cubicBezTo>
                  <a:cubicBezTo>
                    <a:pt x="259" y="1276"/>
                    <a:pt x="201" y="1270"/>
                    <a:pt x="162" y="1266"/>
                  </a:cubicBezTo>
                  <a:cubicBezTo>
                    <a:pt x="150" y="1265"/>
                    <a:pt x="137" y="1265"/>
                    <a:pt x="126" y="1263"/>
                  </a:cubicBezTo>
                  <a:cubicBezTo>
                    <a:pt x="95" y="1258"/>
                    <a:pt x="77" y="1265"/>
                    <a:pt x="57" y="1261"/>
                  </a:cubicBezTo>
                  <a:cubicBezTo>
                    <a:pt x="54" y="1256"/>
                    <a:pt x="49" y="1254"/>
                    <a:pt x="43" y="1252"/>
                  </a:cubicBezTo>
                  <a:cubicBezTo>
                    <a:pt x="29" y="1232"/>
                    <a:pt x="24" y="1208"/>
                    <a:pt x="28" y="1182"/>
                  </a:cubicBezTo>
                  <a:cubicBezTo>
                    <a:pt x="21" y="1202"/>
                    <a:pt x="20" y="1234"/>
                    <a:pt x="31" y="1259"/>
                  </a:cubicBezTo>
                  <a:cubicBezTo>
                    <a:pt x="67" y="1272"/>
                    <a:pt x="103" y="1275"/>
                    <a:pt x="141" y="12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72"/>
            <p:cNvSpPr>
              <a:spLocks noEditPoints="1"/>
            </p:cNvSpPr>
            <p:nvPr/>
          </p:nvSpPr>
          <p:spPr bwMode="auto">
            <a:xfrm>
              <a:off x="7600950" y="1925638"/>
              <a:ext cx="217488" cy="60325"/>
            </a:xfrm>
            <a:custGeom>
              <a:avLst/>
              <a:gdLst>
                <a:gd name="T0" fmla="*/ 320 w 336"/>
                <a:gd name="T1" fmla="*/ 88 h 95"/>
                <a:gd name="T2" fmla="*/ 224 w 336"/>
                <a:gd name="T3" fmla="*/ 78 h 95"/>
                <a:gd name="T4" fmla="*/ 121 w 336"/>
                <a:gd name="T5" fmla="*/ 76 h 95"/>
                <a:gd name="T6" fmla="*/ 64 w 336"/>
                <a:gd name="T7" fmla="*/ 70 h 95"/>
                <a:gd name="T8" fmla="*/ 33 w 336"/>
                <a:gd name="T9" fmla="*/ 71 h 95"/>
                <a:gd name="T10" fmla="*/ 8 w 336"/>
                <a:gd name="T11" fmla="*/ 56 h 95"/>
                <a:gd name="T12" fmla="*/ 4 w 336"/>
                <a:gd name="T13" fmla="*/ 21 h 95"/>
                <a:gd name="T14" fmla="*/ 82 w 336"/>
                <a:gd name="T15" fmla="*/ 13 h 95"/>
                <a:gd name="T16" fmla="*/ 191 w 336"/>
                <a:gd name="T17" fmla="*/ 20 h 95"/>
                <a:gd name="T18" fmla="*/ 274 w 336"/>
                <a:gd name="T19" fmla="*/ 25 h 95"/>
                <a:gd name="T20" fmla="*/ 333 w 336"/>
                <a:gd name="T21" fmla="*/ 52 h 95"/>
                <a:gd name="T22" fmla="*/ 334 w 336"/>
                <a:gd name="T23" fmla="*/ 69 h 95"/>
                <a:gd name="T24" fmla="*/ 320 w 336"/>
                <a:gd name="T25" fmla="*/ 88 h 95"/>
                <a:gd name="T26" fmla="*/ 19 w 336"/>
                <a:gd name="T27" fmla="*/ 45 h 95"/>
                <a:gd name="T28" fmla="*/ 33 w 336"/>
                <a:gd name="T29" fmla="*/ 41 h 95"/>
                <a:gd name="T30" fmla="*/ 35 w 336"/>
                <a:gd name="T31" fmla="*/ 25 h 95"/>
                <a:gd name="T32" fmla="*/ 19 w 336"/>
                <a:gd name="T33" fmla="*/ 45 h 95"/>
                <a:gd name="T34" fmla="*/ 50 w 336"/>
                <a:gd name="T35" fmla="*/ 43 h 95"/>
                <a:gd name="T36" fmla="*/ 54 w 336"/>
                <a:gd name="T37" fmla="*/ 25 h 95"/>
                <a:gd name="T38" fmla="*/ 43 w 336"/>
                <a:gd name="T39" fmla="*/ 24 h 95"/>
                <a:gd name="T40" fmla="*/ 50 w 336"/>
                <a:gd name="T41" fmla="*/ 43 h 95"/>
                <a:gd name="T42" fmla="*/ 64 w 336"/>
                <a:gd name="T43" fmla="*/ 27 h 95"/>
                <a:gd name="T44" fmla="*/ 65 w 336"/>
                <a:gd name="T45" fmla="*/ 43 h 95"/>
                <a:gd name="T46" fmla="*/ 81 w 336"/>
                <a:gd name="T47" fmla="*/ 41 h 95"/>
                <a:gd name="T48" fmla="*/ 79 w 336"/>
                <a:gd name="T49" fmla="*/ 28 h 95"/>
                <a:gd name="T50" fmla="*/ 64 w 336"/>
                <a:gd name="T51" fmla="*/ 27 h 95"/>
                <a:gd name="T52" fmla="*/ 89 w 336"/>
                <a:gd name="T53" fmla="*/ 29 h 95"/>
                <a:gd name="T54" fmla="*/ 92 w 336"/>
                <a:gd name="T55" fmla="*/ 45 h 95"/>
                <a:gd name="T56" fmla="*/ 113 w 336"/>
                <a:gd name="T57" fmla="*/ 49 h 95"/>
                <a:gd name="T58" fmla="*/ 116 w 336"/>
                <a:gd name="T59" fmla="*/ 31 h 95"/>
                <a:gd name="T60" fmla="*/ 89 w 336"/>
                <a:gd name="T61" fmla="*/ 29 h 95"/>
                <a:gd name="T62" fmla="*/ 189 w 336"/>
                <a:gd name="T63" fmla="*/ 31 h 95"/>
                <a:gd name="T64" fmla="*/ 190 w 336"/>
                <a:gd name="T65" fmla="*/ 57 h 95"/>
                <a:gd name="T66" fmla="*/ 205 w 336"/>
                <a:gd name="T67" fmla="*/ 28 h 95"/>
                <a:gd name="T68" fmla="*/ 189 w 336"/>
                <a:gd name="T69" fmla="*/ 31 h 95"/>
                <a:gd name="T70" fmla="*/ 218 w 336"/>
                <a:gd name="T71" fmla="*/ 60 h 95"/>
                <a:gd name="T72" fmla="*/ 236 w 336"/>
                <a:gd name="T73" fmla="*/ 62 h 95"/>
                <a:gd name="T74" fmla="*/ 232 w 336"/>
                <a:gd name="T75" fmla="*/ 29 h 95"/>
                <a:gd name="T76" fmla="*/ 212 w 336"/>
                <a:gd name="T77" fmla="*/ 28 h 95"/>
                <a:gd name="T78" fmla="*/ 218 w 336"/>
                <a:gd name="T79" fmla="*/ 60 h 95"/>
                <a:gd name="T80" fmla="*/ 156 w 336"/>
                <a:gd name="T81" fmla="*/ 32 h 95"/>
                <a:gd name="T82" fmla="*/ 161 w 336"/>
                <a:gd name="T83" fmla="*/ 55 h 95"/>
                <a:gd name="T84" fmla="*/ 176 w 336"/>
                <a:gd name="T85" fmla="*/ 56 h 95"/>
                <a:gd name="T86" fmla="*/ 179 w 336"/>
                <a:gd name="T87" fmla="*/ 29 h 95"/>
                <a:gd name="T88" fmla="*/ 156 w 336"/>
                <a:gd name="T89" fmla="*/ 32 h 95"/>
                <a:gd name="T90" fmla="*/ 252 w 336"/>
                <a:gd name="T91" fmla="*/ 64 h 95"/>
                <a:gd name="T92" fmla="*/ 264 w 336"/>
                <a:gd name="T93" fmla="*/ 64 h 95"/>
                <a:gd name="T94" fmla="*/ 273 w 336"/>
                <a:gd name="T95" fmla="*/ 35 h 95"/>
                <a:gd name="T96" fmla="*/ 240 w 336"/>
                <a:gd name="T97" fmla="*/ 29 h 95"/>
                <a:gd name="T98" fmla="*/ 252 w 336"/>
                <a:gd name="T99" fmla="*/ 64 h 95"/>
                <a:gd name="T100" fmla="*/ 126 w 336"/>
                <a:gd name="T101" fmla="*/ 50 h 95"/>
                <a:gd name="T102" fmla="*/ 149 w 336"/>
                <a:gd name="T103" fmla="*/ 53 h 95"/>
                <a:gd name="T104" fmla="*/ 148 w 336"/>
                <a:gd name="T105" fmla="*/ 32 h 95"/>
                <a:gd name="T106" fmla="*/ 126 w 336"/>
                <a:gd name="T107" fmla="*/ 32 h 95"/>
                <a:gd name="T108" fmla="*/ 126 w 336"/>
                <a:gd name="T109" fmla="*/ 50 h 95"/>
                <a:gd name="T110" fmla="*/ 281 w 336"/>
                <a:gd name="T111" fmla="*/ 64 h 95"/>
                <a:gd name="T112" fmla="*/ 295 w 336"/>
                <a:gd name="T113" fmla="*/ 66 h 95"/>
                <a:gd name="T114" fmla="*/ 299 w 336"/>
                <a:gd name="T115" fmla="*/ 36 h 95"/>
                <a:gd name="T116" fmla="*/ 281 w 336"/>
                <a:gd name="T117" fmla="*/ 35 h 95"/>
                <a:gd name="T118" fmla="*/ 281 w 336"/>
                <a:gd name="T119" fmla="*/ 64 h 95"/>
                <a:gd name="T120" fmla="*/ 310 w 336"/>
                <a:gd name="T121" fmla="*/ 66 h 95"/>
                <a:gd name="T122" fmla="*/ 305 w 336"/>
                <a:gd name="T123" fmla="*/ 39 h 95"/>
                <a:gd name="T124" fmla="*/ 310 w 336"/>
                <a:gd name="T125" fmla="*/ 6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6" h="95">
                  <a:moveTo>
                    <a:pt x="320" y="88"/>
                  </a:moveTo>
                  <a:cubicBezTo>
                    <a:pt x="289" y="95"/>
                    <a:pt x="258" y="80"/>
                    <a:pt x="224" y="78"/>
                  </a:cubicBezTo>
                  <a:cubicBezTo>
                    <a:pt x="192" y="76"/>
                    <a:pt x="158" y="81"/>
                    <a:pt x="121" y="76"/>
                  </a:cubicBezTo>
                  <a:cubicBezTo>
                    <a:pt x="102" y="73"/>
                    <a:pt x="83" y="69"/>
                    <a:pt x="64" y="70"/>
                  </a:cubicBezTo>
                  <a:cubicBezTo>
                    <a:pt x="56" y="70"/>
                    <a:pt x="46" y="72"/>
                    <a:pt x="33" y="71"/>
                  </a:cubicBezTo>
                  <a:cubicBezTo>
                    <a:pt x="22" y="66"/>
                    <a:pt x="17" y="61"/>
                    <a:pt x="8" y="56"/>
                  </a:cubicBezTo>
                  <a:cubicBezTo>
                    <a:pt x="6" y="45"/>
                    <a:pt x="0" y="35"/>
                    <a:pt x="4" y="21"/>
                  </a:cubicBezTo>
                  <a:cubicBezTo>
                    <a:pt x="22" y="0"/>
                    <a:pt x="54" y="17"/>
                    <a:pt x="82" y="13"/>
                  </a:cubicBezTo>
                  <a:cubicBezTo>
                    <a:pt x="115" y="21"/>
                    <a:pt x="153" y="22"/>
                    <a:pt x="191" y="20"/>
                  </a:cubicBezTo>
                  <a:cubicBezTo>
                    <a:pt x="223" y="18"/>
                    <a:pt x="247" y="22"/>
                    <a:pt x="274" y="25"/>
                  </a:cubicBezTo>
                  <a:cubicBezTo>
                    <a:pt x="302" y="28"/>
                    <a:pt x="323" y="31"/>
                    <a:pt x="333" y="52"/>
                  </a:cubicBezTo>
                  <a:cubicBezTo>
                    <a:pt x="336" y="59"/>
                    <a:pt x="333" y="64"/>
                    <a:pt x="334" y="69"/>
                  </a:cubicBezTo>
                  <a:cubicBezTo>
                    <a:pt x="329" y="78"/>
                    <a:pt x="322" y="78"/>
                    <a:pt x="320" y="88"/>
                  </a:cubicBezTo>
                  <a:close/>
                  <a:moveTo>
                    <a:pt x="19" y="45"/>
                  </a:moveTo>
                  <a:cubicBezTo>
                    <a:pt x="26" y="41"/>
                    <a:pt x="28" y="45"/>
                    <a:pt x="33" y="41"/>
                  </a:cubicBezTo>
                  <a:cubicBezTo>
                    <a:pt x="32" y="36"/>
                    <a:pt x="34" y="31"/>
                    <a:pt x="35" y="25"/>
                  </a:cubicBezTo>
                  <a:cubicBezTo>
                    <a:pt x="22" y="21"/>
                    <a:pt x="9" y="33"/>
                    <a:pt x="19" y="45"/>
                  </a:cubicBezTo>
                  <a:close/>
                  <a:moveTo>
                    <a:pt x="50" y="43"/>
                  </a:moveTo>
                  <a:cubicBezTo>
                    <a:pt x="54" y="37"/>
                    <a:pt x="54" y="34"/>
                    <a:pt x="54" y="25"/>
                  </a:cubicBezTo>
                  <a:cubicBezTo>
                    <a:pt x="49" y="26"/>
                    <a:pt x="48" y="23"/>
                    <a:pt x="43" y="24"/>
                  </a:cubicBezTo>
                  <a:cubicBezTo>
                    <a:pt x="40" y="31"/>
                    <a:pt x="43" y="42"/>
                    <a:pt x="50" y="43"/>
                  </a:cubicBezTo>
                  <a:close/>
                  <a:moveTo>
                    <a:pt x="64" y="27"/>
                  </a:moveTo>
                  <a:cubicBezTo>
                    <a:pt x="62" y="31"/>
                    <a:pt x="65" y="41"/>
                    <a:pt x="65" y="43"/>
                  </a:cubicBezTo>
                  <a:cubicBezTo>
                    <a:pt x="71" y="40"/>
                    <a:pt x="78" y="45"/>
                    <a:pt x="81" y="41"/>
                  </a:cubicBezTo>
                  <a:cubicBezTo>
                    <a:pt x="79" y="37"/>
                    <a:pt x="82" y="33"/>
                    <a:pt x="79" y="28"/>
                  </a:cubicBezTo>
                  <a:cubicBezTo>
                    <a:pt x="75" y="27"/>
                    <a:pt x="67" y="25"/>
                    <a:pt x="64" y="27"/>
                  </a:cubicBezTo>
                  <a:close/>
                  <a:moveTo>
                    <a:pt x="89" y="29"/>
                  </a:moveTo>
                  <a:cubicBezTo>
                    <a:pt x="87" y="33"/>
                    <a:pt x="94" y="38"/>
                    <a:pt x="92" y="45"/>
                  </a:cubicBezTo>
                  <a:cubicBezTo>
                    <a:pt x="99" y="47"/>
                    <a:pt x="103" y="50"/>
                    <a:pt x="113" y="49"/>
                  </a:cubicBezTo>
                  <a:cubicBezTo>
                    <a:pt x="113" y="42"/>
                    <a:pt x="117" y="39"/>
                    <a:pt x="116" y="31"/>
                  </a:cubicBezTo>
                  <a:cubicBezTo>
                    <a:pt x="106" y="32"/>
                    <a:pt x="95" y="28"/>
                    <a:pt x="89" y="29"/>
                  </a:cubicBezTo>
                  <a:close/>
                  <a:moveTo>
                    <a:pt x="189" y="31"/>
                  </a:moveTo>
                  <a:cubicBezTo>
                    <a:pt x="189" y="42"/>
                    <a:pt x="191" y="48"/>
                    <a:pt x="190" y="57"/>
                  </a:cubicBezTo>
                  <a:cubicBezTo>
                    <a:pt x="208" y="69"/>
                    <a:pt x="206" y="43"/>
                    <a:pt x="205" y="28"/>
                  </a:cubicBezTo>
                  <a:cubicBezTo>
                    <a:pt x="200" y="31"/>
                    <a:pt x="191" y="29"/>
                    <a:pt x="189" y="31"/>
                  </a:cubicBezTo>
                  <a:close/>
                  <a:moveTo>
                    <a:pt x="218" y="60"/>
                  </a:moveTo>
                  <a:cubicBezTo>
                    <a:pt x="224" y="62"/>
                    <a:pt x="228" y="60"/>
                    <a:pt x="236" y="62"/>
                  </a:cubicBezTo>
                  <a:cubicBezTo>
                    <a:pt x="235" y="54"/>
                    <a:pt x="233" y="37"/>
                    <a:pt x="232" y="29"/>
                  </a:cubicBezTo>
                  <a:cubicBezTo>
                    <a:pt x="225" y="30"/>
                    <a:pt x="218" y="29"/>
                    <a:pt x="212" y="28"/>
                  </a:cubicBezTo>
                  <a:cubicBezTo>
                    <a:pt x="214" y="39"/>
                    <a:pt x="216" y="49"/>
                    <a:pt x="218" y="60"/>
                  </a:cubicBezTo>
                  <a:close/>
                  <a:moveTo>
                    <a:pt x="156" y="32"/>
                  </a:moveTo>
                  <a:cubicBezTo>
                    <a:pt x="157" y="40"/>
                    <a:pt x="159" y="48"/>
                    <a:pt x="161" y="55"/>
                  </a:cubicBezTo>
                  <a:cubicBezTo>
                    <a:pt x="163" y="56"/>
                    <a:pt x="169" y="56"/>
                    <a:pt x="176" y="56"/>
                  </a:cubicBezTo>
                  <a:cubicBezTo>
                    <a:pt x="179" y="51"/>
                    <a:pt x="183" y="39"/>
                    <a:pt x="179" y="29"/>
                  </a:cubicBezTo>
                  <a:cubicBezTo>
                    <a:pt x="171" y="31"/>
                    <a:pt x="163" y="34"/>
                    <a:pt x="156" y="32"/>
                  </a:cubicBezTo>
                  <a:close/>
                  <a:moveTo>
                    <a:pt x="252" y="64"/>
                  </a:moveTo>
                  <a:cubicBezTo>
                    <a:pt x="255" y="60"/>
                    <a:pt x="259" y="66"/>
                    <a:pt x="264" y="64"/>
                  </a:cubicBezTo>
                  <a:cubicBezTo>
                    <a:pt x="270" y="57"/>
                    <a:pt x="273" y="48"/>
                    <a:pt x="273" y="35"/>
                  </a:cubicBezTo>
                  <a:cubicBezTo>
                    <a:pt x="262" y="32"/>
                    <a:pt x="255" y="32"/>
                    <a:pt x="240" y="29"/>
                  </a:cubicBezTo>
                  <a:cubicBezTo>
                    <a:pt x="243" y="42"/>
                    <a:pt x="248" y="58"/>
                    <a:pt x="252" y="64"/>
                  </a:cubicBezTo>
                  <a:close/>
                  <a:moveTo>
                    <a:pt x="126" y="50"/>
                  </a:moveTo>
                  <a:cubicBezTo>
                    <a:pt x="131" y="51"/>
                    <a:pt x="145" y="51"/>
                    <a:pt x="149" y="53"/>
                  </a:cubicBezTo>
                  <a:cubicBezTo>
                    <a:pt x="148" y="47"/>
                    <a:pt x="148" y="42"/>
                    <a:pt x="148" y="32"/>
                  </a:cubicBezTo>
                  <a:cubicBezTo>
                    <a:pt x="138" y="32"/>
                    <a:pt x="135" y="33"/>
                    <a:pt x="126" y="32"/>
                  </a:cubicBezTo>
                  <a:cubicBezTo>
                    <a:pt x="125" y="41"/>
                    <a:pt x="128" y="44"/>
                    <a:pt x="126" y="50"/>
                  </a:cubicBezTo>
                  <a:close/>
                  <a:moveTo>
                    <a:pt x="281" y="64"/>
                  </a:moveTo>
                  <a:cubicBezTo>
                    <a:pt x="287" y="66"/>
                    <a:pt x="288" y="64"/>
                    <a:pt x="295" y="66"/>
                  </a:cubicBezTo>
                  <a:cubicBezTo>
                    <a:pt x="299" y="57"/>
                    <a:pt x="299" y="51"/>
                    <a:pt x="299" y="36"/>
                  </a:cubicBezTo>
                  <a:cubicBezTo>
                    <a:pt x="292" y="34"/>
                    <a:pt x="287" y="37"/>
                    <a:pt x="281" y="35"/>
                  </a:cubicBezTo>
                  <a:cubicBezTo>
                    <a:pt x="282" y="46"/>
                    <a:pt x="279" y="57"/>
                    <a:pt x="281" y="64"/>
                  </a:cubicBezTo>
                  <a:close/>
                  <a:moveTo>
                    <a:pt x="310" y="66"/>
                  </a:moveTo>
                  <a:cubicBezTo>
                    <a:pt x="322" y="57"/>
                    <a:pt x="315" y="45"/>
                    <a:pt x="305" y="39"/>
                  </a:cubicBezTo>
                  <a:cubicBezTo>
                    <a:pt x="308" y="46"/>
                    <a:pt x="305" y="60"/>
                    <a:pt x="310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73"/>
            <p:cNvSpPr>
              <a:spLocks noEditPoints="1"/>
            </p:cNvSpPr>
            <p:nvPr/>
          </p:nvSpPr>
          <p:spPr bwMode="auto">
            <a:xfrm>
              <a:off x="7431088" y="2282825"/>
              <a:ext cx="92075" cy="63500"/>
            </a:xfrm>
            <a:custGeom>
              <a:avLst/>
              <a:gdLst>
                <a:gd name="T0" fmla="*/ 144 w 144"/>
                <a:gd name="T1" fmla="*/ 32 h 98"/>
                <a:gd name="T2" fmla="*/ 131 w 144"/>
                <a:gd name="T3" fmla="*/ 94 h 98"/>
                <a:gd name="T4" fmla="*/ 117 w 144"/>
                <a:gd name="T5" fmla="*/ 98 h 98"/>
                <a:gd name="T6" fmla="*/ 44 w 144"/>
                <a:gd name="T7" fmla="*/ 84 h 98"/>
                <a:gd name="T8" fmla="*/ 9 w 144"/>
                <a:gd name="T9" fmla="*/ 83 h 98"/>
                <a:gd name="T10" fmla="*/ 7 w 144"/>
                <a:gd name="T11" fmla="*/ 41 h 98"/>
                <a:gd name="T12" fmla="*/ 18 w 144"/>
                <a:gd name="T13" fmla="*/ 7 h 98"/>
                <a:gd name="T14" fmla="*/ 96 w 144"/>
                <a:gd name="T15" fmla="*/ 11 h 98"/>
                <a:gd name="T16" fmla="*/ 127 w 144"/>
                <a:gd name="T17" fmla="*/ 14 h 98"/>
                <a:gd name="T18" fmla="*/ 144 w 144"/>
                <a:gd name="T19" fmla="*/ 32 h 98"/>
                <a:gd name="T20" fmla="*/ 29 w 144"/>
                <a:gd name="T21" fmla="*/ 17 h 98"/>
                <a:gd name="T22" fmla="*/ 15 w 144"/>
                <a:gd name="T23" fmla="*/ 63 h 98"/>
                <a:gd name="T24" fmla="*/ 120 w 144"/>
                <a:gd name="T25" fmla="*/ 83 h 98"/>
                <a:gd name="T26" fmla="*/ 127 w 144"/>
                <a:gd name="T27" fmla="*/ 28 h 98"/>
                <a:gd name="T28" fmla="*/ 29 w 144"/>
                <a:gd name="T29" fmla="*/ 1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4" h="98">
                  <a:moveTo>
                    <a:pt x="144" y="32"/>
                  </a:moveTo>
                  <a:cubicBezTo>
                    <a:pt x="132" y="53"/>
                    <a:pt x="137" y="75"/>
                    <a:pt x="131" y="94"/>
                  </a:cubicBezTo>
                  <a:cubicBezTo>
                    <a:pt x="126" y="95"/>
                    <a:pt x="121" y="96"/>
                    <a:pt x="117" y="98"/>
                  </a:cubicBezTo>
                  <a:cubicBezTo>
                    <a:pt x="93" y="94"/>
                    <a:pt x="69" y="86"/>
                    <a:pt x="44" y="84"/>
                  </a:cubicBezTo>
                  <a:cubicBezTo>
                    <a:pt x="30" y="83"/>
                    <a:pt x="19" y="89"/>
                    <a:pt x="9" y="83"/>
                  </a:cubicBezTo>
                  <a:cubicBezTo>
                    <a:pt x="0" y="71"/>
                    <a:pt x="5" y="55"/>
                    <a:pt x="7" y="41"/>
                  </a:cubicBezTo>
                  <a:cubicBezTo>
                    <a:pt x="8" y="26"/>
                    <a:pt x="2" y="12"/>
                    <a:pt x="18" y="7"/>
                  </a:cubicBezTo>
                  <a:cubicBezTo>
                    <a:pt x="40" y="0"/>
                    <a:pt x="70" y="11"/>
                    <a:pt x="96" y="11"/>
                  </a:cubicBezTo>
                  <a:cubicBezTo>
                    <a:pt x="108" y="11"/>
                    <a:pt x="116" y="13"/>
                    <a:pt x="127" y="14"/>
                  </a:cubicBezTo>
                  <a:cubicBezTo>
                    <a:pt x="131" y="21"/>
                    <a:pt x="140" y="25"/>
                    <a:pt x="144" y="32"/>
                  </a:cubicBezTo>
                  <a:close/>
                  <a:moveTo>
                    <a:pt x="29" y="17"/>
                  </a:moveTo>
                  <a:cubicBezTo>
                    <a:pt x="18" y="26"/>
                    <a:pt x="16" y="42"/>
                    <a:pt x="15" y="63"/>
                  </a:cubicBezTo>
                  <a:cubicBezTo>
                    <a:pt x="40" y="76"/>
                    <a:pt x="88" y="79"/>
                    <a:pt x="120" y="83"/>
                  </a:cubicBezTo>
                  <a:cubicBezTo>
                    <a:pt x="128" y="67"/>
                    <a:pt x="128" y="46"/>
                    <a:pt x="127" y="28"/>
                  </a:cubicBezTo>
                  <a:cubicBezTo>
                    <a:pt x="91" y="26"/>
                    <a:pt x="68" y="19"/>
                    <a:pt x="2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74"/>
            <p:cNvSpPr>
              <a:spLocks noEditPoints="1"/>
            </p:cNvSpPr>
            <p:nvPr/>
          </p:nvSpPr>
          <p:spPr bwMode="auto">
            <a:xfrm>
              <a:off x="7531100" y="2289175"/>
              <a:ext cx="95250" cy="65088"/>
            </a:xfrm>
            <a:custGeom>
              <a:avLst/>
              <a:gdLst>
                <a:gd name="T0" fmla="*/ 149 w 149"/>
                <a:gd name="T1" fmla="*/ 32 h 101"/>
                <a:gd name="T2" fmla="*/ 135 w 149"/>
                <a:gd name="T3" fmla="*/ 96 h 101"/>
                <a:gd name="T4" fmla="*/ 15 w 149"/>
                <a:gd name="T5" fmla="*/ 94 h 101"/>
                <a:gd name="T6" fmla="*/ 5 w 149"/>
                <a:gd name="T7" fmla="*/ 38 h 101"/>
                <a:gd name="T8" fmla="*/ 110 w 149"/>
                <a:gd name="T9" fmla="*/ 20 h 101"/>
                <a:gd name="T10" fmla="*/ 149 w 149"/>
                <a:gd name="T11" fmla="*/ 32 h 101"/>
                <a:gd name="T12" fmla="*/ 20 w 149"/>
                <a:gd name="T13" fmla="*/ 80 h 101"/>
                <a:gd name="T14" fmla="*/ 83 w 149"/>
                <a:gd name="T15" fmla="*/ 85 h 101"/>
                <a:gd name="T16" fmla="*/ 132 w 149"/>
                <a:gd name="T17" fmla="*/ 76 h 101"/>
                <a:gd name="T18" fmla="*/ 134 w 149"/>
                <a:gd name="T19" fmla="*/ 38 h 101"/>
                <a:gd name="T20" fmla="*/ 132 w 149"/>
                <a:gd name="T21" fmla="*/ 35 h 101"/>
                <a:gd name="T22" fmla="*/ 100 w 149"/>
                <a:gd name="T23" fmla="*/ 32 h 101"/>
                <a:gd name="T24" fmla="*/ 118 w 149"/>
                <a:gd name="T25" fmla="*/ 56 h 101"/>
                <a:gd name="T26" fmla="*/ 109 w 149"/>
                <a:gd name="T27" fmla="*/ 64 h 101"/>
                <a:gd name="T28" fmla="*/ 123 w 149"/>
                <a:gd name="T29" fmla="*/ 76 h 101"/>
                <a:gd name="T30" fmla="*/ 102 w 149"/>
                <a:gd name="T31" fmla="*/ 73 h 101"/>
                <a:gd name="T32" fmla="*/ 88 w 149"/>
                <a:gd name="T33" fmla="*/ 74 h 101"/>
                <a:gd name="T34" fmla="*/ 96 w 149"/>
                <a:gd name="T35" fmla="*/ 31 h 101"/>
                <a:gd name="T36" fmla="*/ 20 w 149"/>
                <a:gd name="T37" fmla="*/ 80 h 101"/>
                <a:gd name="T38" fmla="*/ 97 w 149"/>
                <a:gd name="T39" fmla="*/ 45 h 101"/>
                <a:gd name="T40" fmla="*/ 97 w 149"/>
                <a:gd name="T41" fmla="*/ 52 h 101"/>
                <a:gd name="T42" fmla="*/ 106 w 149"/>
                <a:gd name="T43" fmla="*/ 45 h 101"/>
                <a:gd name="T44" fmla="*/ 97 w 149"/>
                <a:gd name="T45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01">
                  <a:moveTo>
                    <a:pt x="149" y="32"/>
                  </a:moveTo>
                  <a:cubicBezTo>
                    <a:pt x="141" y="56"/>
                    <a:pt x="149" y="80"/>
                    <a:pt x="135" y="96"/>
                  </a:cubicBezTo>
                  <a:cubicBezTo>
                    <a:pt x="105" y="101"/>
                    <a:pt x="52" y="90"/>
                    <a:pt x="15" y="94"/>
                  </a:cubicBezTo>
                  <a:cubicBezTo>
                    <a:pt x="2" y="81"/>
                    <a:pt x="2" y="57"/>
                    <a:pt x="5" y="38"/>
                  </a:cubicBezTo>
                  <a:cubicBezTo>
                    <a:pt x="11" y="0"/>
                    <a:pt x="80" y="15"/>
                    <a:pt x="110" y="20"/>
                  </a:cubicBezTo>
                  <a:cubicBezTo>
                    <a:pt x="126" y="22"/>
                    <a:pt x="140" y="21"/>
                    <a:pt x="149" y="32"/>
                  </a:cubicBezTo>
                  <a:close/>
                  <a:moveTo>
                    <a:pt x="20" y="80"/>
                  </a:moveTo>
                  <a:cubicBezTo>
                    <a:pt x="36" y="76"/>
                    <a:pt x="59" y="84"/>
                    <a:pt x="83" y="85"/>
                  </a:cubicBezTo>
                  <a:cubicBezTo>
                    <a:pt x="99" y="86"/>
                    <a:pt x="127" y="88"/>
                    <a:pt x="132" y="76"/>
                  </a:cubicBezTo>
                  <a:cubicBezTo>
                    <a:pt x="138" y="63"/>
                    <a:pt x="129" y="52"/>
                    <a:pt x="134" y="38"/>
                  </a:cubicBezTo>
                  <a:cubicBezTo>
                    <a:pt x="131" y="38"/>
                    <a:pt x="131" y="37"/>
                    <a:pt x="132" y="35"/>
                  </a:cubicBezTo>
                  <a:cubicBezTo>
                    <a:pt x="123" y="33"/>
                    <a:pt x="109" y="30"/>
                    <a:pt x="100" y="32"/>
                  </a:cubicBezTo>
                  <a:cubicBezTo>
                    <a:pt x="111" y="35"/>
                    <a:pt x="120" y="41"/>
                    <a:pt x="118" y="56"/>
                  </a:cubicBezTo>
                  <a:cubicBezTo>
                    <a:pt x="115" y="58"/>
                    <a:pt x="110" y="60"/>
                    <a:pt x="109" y="64"/>
                  </a:cubicBezTo>
                  <a:cubicBezTo>
                    <a:pt x="114" y="67"/>
                    <a:pt x="123" y="67"/>
                    <a:pt x="123" y="76"/>
                  </a:cubicBezTo>
                  <a:cubicBezTo>
                    <a:pt x="115" y="78"/>
                    <a:pt x="110" y="76"/>
                    <a:pt x="102" y="73"/>
                  </a:cubicBezTo>
                  <a:cubicBezTo>
                    <a:pt x="98" y="76"/>
                    <a:pt x="92" y="81"/>
                    <a:pt x="88" y="74"/>
                  </a:cubicBezTo>
                  <a:cubicBezTo>
                    <a:pt x="92" y="61"/>
                    <a:pt x="85" y="39"/>
                    <a:pt x="96" y="31"/>
                  </a:cubicBezTo>
                  <a:cubicBezTo>
                    <a:pt x="58" y="18"/>
                    <a:pt x="0" y="24"/>
                    <a:pt x="20" y="80"/>
                  </a:cubicBezTo>
                  <a:close/>
                  <a:moveTo>
                    <a:pt x="97" y="45"/>
                  </a:moveTo>
                  <a:cubicBezTo>
                    <a:pt x="97" y="47"/>
                    <a:pt x="97" y="49"/>
                    <a:pt x="97" y="52"/>
                  </a:cubicBezTo>
                  <a:cubicBezTo>
                    <a:pt x="102" y="51"/>
                    <a:pt x="107" y="51"/>
                    <a:pt x="106" y="45"/>
                  </a:cubicBezTo>
                  <a:cubicBezTo>
                    <a:pt x="102" y="43"/>
                    <a:pt x="102" y="43"/>
                    <a:pt x="9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75"/>
            <p:cNvSpPr/>
            <p:nvPr/>
          </p:nvSpPr>
          <p:spPr bwMode="auto">
            <a:xfrm>
              <a:off x="7483475" y="2301875"/>
              <a:ext cx="26988" cy="31750"/>
            </a:xfrm>
            <a:custGeom>
              <a:avLst/>
              <a:gdLst>
                <a:gd name="T0" fmla="*/ 33 w 43"/>
                <a:gd name="T1" fmla="*/ 21 h 50"/>
                <a:gd name="T2" fmla="*/ 21 w 43"/>
                <a:gd name="T3" fmla="*/ 16 h 50"/>
                <a:gd name="T4" fmla="*/ 12 w 43"/>
                <a:gd name="T5" fmla="*/ 28 h 50"/>
                <a:gd name="T6" fmla="*/ 33 w 43"/>
                <a:gd name="T7" fmla="*/ 35 h 50"/>
                <a:gd name="T8" fmla="*/ 35 w 43"/>
                <a:gd name="T9" fmla="*/ 38 h 50"/>
                <a:gd name="T10" fmla="*/ 10 w 43"/>
                <a:gd name="T11" fmla="*/ 44 h 50"/>
                <a:gd name="T12" fmla="*/ 3 w 43"/>
                <a:gd name="T13" fmla="*/ 13 h 50"/>
                <a:gd name="T14" fmla="*/ 33 w 43"/>
                <a:gd name="T15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0">
                  <a:moveTo>
                    <a:pt x="33" y="21"/>
                  </a:moveTo>
                  <a:cubicBezTo>
                    <a:pt x="27" y="22"/>
                    <a:pt x="27" y="15"/>
                    <a:pt x="21" y="16"/>
                  </a:cubicBezTo>
                  <a:cubicBezTo>
                    <a:pt x="14" y="16"/>
                    <a:pt x="11" y="20"/>
                    <a:pt x="12" y="28"/>
                  </a:cubicBezTo>
                  <a:cubicBezTo>
                    <a:pt x="15" y="31"/>
                    <a:pt x="27" y="35"/>
                    <a:pt x="33" y="35"/>
                  </a:cubicBezTo>
                  <a:cubicBezTo>
                    <a:pt x="33" y="37"/>
                    <a:pt x="34" y="38"/>
                    <a:pt x="35" y="38"/>
                  </a:cubicBezTo>
                  <a:cubicBezTo>
                    <a:pt x="31" y="50"/>
                    <a:pt x="14" y="43"/>
                    <a:pt x="10" y="44"/>
                  </a:cubicBezTo>
                  <a:cubicBezTo>
                    <a:pt x="3" y="37"/>
                    <a:pt x="0" y="25"/>
                    <a:pt x="3" y="13"/>
                  </a:cubicBezTo>
                  <a:cubicBezTo>
                    <a:pt x="11" y="0"/>
                    <a:pt x="43" y="1"/>
                    <a:pt x="3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76"/>
            <p:cNvSpPr/>
            <p:nvPr/>
          </p:nvSpPr>
          <p:spPr bwMode="auto">
            <a:xfrm>
              <a:off x="7545388" y="2305050"/>
              <a:ext cx="36513" cy="36513"/>
            </a:xfrm>
            <a:custGeom>
              <a:avLst/>
              <a:gdLst>
                <a:gd name="T0" fmla="*/ 23 w 56"/>
                <a:gd name="T1" fmla="*/ 24 h 56"/>
                <a:gd name="T2" fmla="*/ 10 w 56"/>
                <a:gd name="T3" fmla="*/ 49 h 56"/>
                <a:gd name="T4" fmla="*/ 2 w 56"/>
                <a:gd name="T5" fmla="*/ 46 h 56"/>
                <a:gd name="T6" fmla="*/ 0 w 56"/>
                <a:gd name="T7" fmla="*/ 42 h 56"/>
                <a:gd name="T8" fmla="*/ 21 w 56"/>
                <a:gd name="T9" fmla="*/ 4 h 56"/>
                <a:gd name="T10" fmla="*/ 34 w 56"/>
                <a:gd name="T11" fmla="*/ 27 h 56"/>
                <a:gd name="T12" fmla="*/ 48 w 56"/>
                <a:gd name="T13" fmla="*/ 11 h 56"/>
                <a:gd name="T14" fmla="*/ 55 w 56"/>
                <a:gd name="T15" fmla="*/ 56 h 56"/>
                <a:gd name="T16" fmla="*/ 46 w 56"/>
                <a:gd name="T17" fmla="*/ 56 h 56"/>
                <a:gd name="T18" fmla="*/ 44 w 56"/>
                <a:gd name="T19" fmla="*/ 30 h 56"/>
                <a:gd name="T20" fmla="*/ 28 w 56"/>
                <a:gd name="T21" fmla="*/ 46 h 56"/>
                <a:gd name="T22" fmla="*/ 23 w 56"/>
                <a:gd name="T23" fmla="*/ 2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56">
                  <a:moveTo>
                    <a:pt x="23" y="24"/>
                  </a:moveTo>
                  <a:cubicBezTo>
                    <a:pt x="16" y="30"/>
                    <a:pt x="16" y="43"/>
                    <a:pt x="10" y="49"/>
                  </a:cubicBezTo>
                  <a:cubicBezTo>
                    <a:pt x="7" y="49"/>
                    <a:pt x="4" y="47"/>
                    <a:pt x="2" y="46"/>
                  </a:cubicBezTo>
                  <a:cubicBezTo>
                    <a:pt x="2" y="44"/>
                    <a:pt x="2" y="42"/>
                    <a:pt x="0" y="42"/>
                  </a:cubicBezTo>
                  <a:cubicBezTo>
                    <a:pt x="11" y="33"/>
                    <a:pt x="14" y="17"/>
                    <a:pt x="21" y="4"/>
                  </a:cubicBezTo>
                  <a:cubicBezTo>
                    <a:pt x="37" y="0"/>
                    <a:pt x="27" y="22"/>
                    <a:pt x="34" y="27"/>
                  </a:cubicBezTo>
                  <a:cubicBezTo>
                    <a:pt x="38" y="21"/>
                    <a:pt x="40" y="14"/>
                    <a:pt x="48" y="11"/>
                  </a:cubicBezTo>
                  <a:cubicBezTo>
                    <a:pt x="56" y="21"/>
                    <a:pt x="55" y="39"/>
                    <a:pt x="55" y="56"/>
                  </a:cubicBezTo>
                  <a:cubicBezTo>
                    <a:pt x="52" y="56"/>
                    <a:pt x="49" y="56"/>
                    <a:pt x="46" y="56"/>
                  </a:cubicBezTo>
                  <a:cubicBezTo>
                    <a:pt x="47" y="49"/>
                    <a:pt x="45" y="41"/>
                    <a:pt x="44" y="30"/>
                  </a:cubicBezTo>
                  <a:cubicBezTo>
                    <a:pt x="39" y="35"/>
                    <a:pt x="37" y="49"/>
                    <a:pt x="28" y="46"/>
                  </a:cubicBezTo>
                  <a:cubicBezTo>
                    <a:pt x="22" y="39"/>
                    <a:pt x="24" y="34"/>
                    <a:pt x="2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77"/>
            <p:cNvSpPr>
              <a:spLocks noEditPoints="1"/>
            </p:cNvSpPr>
            <p:nvPr/>
          </p:nvSpPr>
          <p:spPr bwMode="auto">
            <a:xfrm>
              <a:off x="7718425" y="2308225"/>
              <a:ext cx="98425" cy="65088"/>
            </a:xfrm>
            <a:custGeom>
              <a:avLst/>
              <a:gdLst>
                <a:gd name="T0" fmla="*/ 152 w 153"/>
                <a:gd name="T1" fmla="*/ 25 h 102"/>
                <a:gd name="T2" fmla="*/ 149 w 153"/>
                <a:gd name="T3" fmla="*/ 91 h 102"/>
                <a:gd name="T4" fmla="*/ 116 w 153"/>
                <a:gd name="T5" fmla="*/ 102 h 102"/>
                <a:gd name="T6" fmla="*/ 25 w 153"/>
                <a:gd name="T7" fmla="*/ 96 h 102"/>
                <a:gd name="T8" fmla="*/ 8 w 153"/>
                <a:gd name="T9" fmla="*/ 20 h 102"/>
                <a:gd name="T10" fmla="*/ 120 w 153"/>
                <a:gd name="T11" fmla="*/ 18 h 102"/>
                <a:gd name="T12" fmla="*/ 132 w 153"/>
                <a:gd name="T13" fmla="*/ 17 h 102"/>
                <a:gd name="T14" fmla="*/ 152 w 153"/>
                <a:gd name="T15" fmla="*/ 25 h 102"/>
                <a:gd name="T16" fmla="*/ 58 w 153"/>
                <a:gd name="T17" fmla="*/ 50 h 102"/>
                <a:gd name="T18" fmla="*/ 43 w 153"/>
                <a:gd name="T19" fmla="*/ 49 h 102"/>
                <a:gd name="T20" fmla="*/ 36 w 153"/>
                <a:gd name="T21" fmla="*/ 70 h 102"/>
                <a:gd name="T22" fmla="*/ 29 w 153"/>
                <a:gd name="T23" fmla="*/ 64 h 102"/>
                <a:gd name="T24" fmla="*/ 44 w 153"/>
                <a:gd name="T25" fmla="*/ 25 h 102"/>
                <a:gd name="T26" fmla="*/ 53 w 153"/>
                <a:gd name="T27" fmla="*/ 35 h 102"/>
                <a:gd name="T28" fmla="*/ 58 w 153"/>
                <a:gd name="T29" fmla="*/ 21 h 102"/>
                <a:gd name="T30" fmla="*/ 19 w 153"/>
                <a:gd name="T31" fmla="*/ 32 h 102"/>
                <a:gd name="T32" fmla="*/ 21 w 153"/>
                <a:gd name="T33" fmla="*/ 75 h 102"/>
                <a:gd name="T34" fmla="*/ 127 w 153"/>
                <a:gd name="T35" fmla="*/ 88 h 102"/>
                <a:gd name="T36" fmla="*/ 137 w 153"/>
                <a:gd name="T37" fmla="*/ 81 h 102"/>
                <a:gd name="T38" fmla="*/ 141 w 153"/>
                <a:gd name="T39" fmla="*/ 35 h 102"/>
                <a:gd name="T40" fmla="*/ 67 w 153"/>
                <a:gd name="T41" fmla="*/ 24 h 102"/>
                <a:gd name="T42" fmla="*/ 77 w 153"/>
                <a:gd name="T43" fmla="*/ 71 h 102"/>
                <a:gd name="T44" fmla="*/ 68 w 153"/>
                <a:gd name="T45" fmla="*/ 75 h 102"/>
                <a:gd name="T46" fmla="*/ 57 w 153"/>
                <a:gd name="T47" fmla="*/ 49 h 102"/>
                <a:gd name="T48" fmla="*/ 58 w 153"/>
                <a:gd name="T49" fmla="*/ 5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3" h="102">
                  <a:moveTo>
                    <a:pt x="152" y="25"/>
                  </a:moveTo>
                  <a:cubicBezTo>
                    <a:pt x="150" y="43"/>
                    <a:pt x="153" y="78"/>
                    <a:pt x="149" y="91"/>
                  </a:cubicBezTo>
                  <a:cubicBezTo>
                    <a:pt x="140" y="102"/>
                    <a:pt x="128" y="101"/>
                    <a:pt x="116" y="102"/>
                  </a:cubicBezTo>
                  <a:cubicBezTo>
                    <a:pt x="90" y="96"/>
                    <a:pt x="49" y="93"/>
                    <a:pt x="25" y="96"/>
                  </a:cubicBezTo>
                  <a:cubicBezTo>
                    <a:pt x="0" y="84"/>
                    <a:pt x="6" y="49"/>
                    <a:pt x="8" y="20"/>
                  </a:cubicBezTo>
                  <a:cubicBezTo>
                    <a:pt x="38" y="0"/>
                    <a:pt x="86" y="16"/>
                    <a:pt x="120" y="18"/>
                  </a:cubicBezTo>
                  <a:cubicBezTo>
                    <a:pt x="125" y="18"/>
                    <a:pt x="129" y="16"/>
                    <a:pt x="132" y="17"/>
                  </a:cubicBezTo>
                  <a:cubicBezTo>
                    <a:pt x="140" y="19"/>
                    <a:pt x="145" y="26"/>
                    <a:pt x="152" y="25"/>
                  </a:cubicBezTo>
                  <a:close/>
                  <a:moveTo>
                    <a:pt x="58" y="50"/>
                  </a:moveTo>
                  <a:cubicBezTo>
                    <a:pt x="52" y="53"/>
                    <a:pt x="49" y="53"/>
                    <a:pt x="43" y="49"/>
                  </a:cubicBezTo>
                  <a:cubicBezTo>
                    <a:pt x="43" y="58"/>
                    <a:pt x="44" y="68"/>
                    <a:pt x="36" y="70"/>
                  </a:cubicBezTo>
                  <a:cubicBezTo>
                    <a:pt x="31" y="70"/>
                    <a:pt x="29" y="68"/>
                    <a:pt x="29" y="64"/>
                  </a:cubicBezTo>
                  <a:cubicBezTo>
                    <a:pt x="37" y="54"/>
                    <a:pt x="32" y="31"/>
                    <a:pt x="44" y="25"/>
                  </a:cubicBezTo>
                  <a:cubicBezTo>
                    <a:pt x="50" y="25"/>
                    <a:pt x="48" y="33"/>
                    <a:pt x="53" y="35"/>
                  </a:cubicBezTo>
                  <a:cubicBezTo>
                    <a:pt x="55" y="31"/>
                    <a:pt x="61" y="24"/>
                    <a:pt x="58" y="21"/>
                  </a:cubicBezTo>
                  <a:cubicBezTo>
                    <a:pt x="46" y="22"/>
                    <a:pt x="27" y="23"/>
                    <a:pt x="19" y="32"/>
                  </a:cubicBezTo>
                  <a:cubicBezTo>
                    <a:pt x="18" y="47"/>
                    <a:pt x="17" y="67"/>
                    <a:pt x="21" y="75"/>
                  </a:cubicBezTo>
                  <a:cubicBezTo>
                    <a:pt x="46" y="87"/>
                    <a:pt x="98" y="83"/>
                    <a:pt x="127" y="88"/>
                  </a:cubicBezTo>
                  <a:cubicBezTo>
                    <a:pt x="128" y="84"/>
                    <a:pt x="133" y="83"/>
                    <a:pt x="137" y="81"/>
                  </a:cubicBezTo>
                  <a:cubicBezTo>
                    <a:pt x="140" y="63"/>
                    <a:pt x="139" y="52"/>
                    <a:pt x="141" y="35"/>
                  </a:cubicBezTo>
                  <a:cubicBezTo>
                    <a:pt x="115" y="31"/>
                    <a:pt x="90" y="22"/>
                    <a:pt x="67" y="24"/>
                  </a:cubicBezTo>
                  <a:cubicBezTo>
                    <a:pt x="69" y="34"/>
                    <a:pt x="69" y="58"/>
                    <a:pt x="77" y="71"/>
                  </a:cubicBezTo>
                  <a:cubicBezTo>
                    <a:pt x="76" y="74"/>
                    <a:pt x="71" y="74"/>
                    <a:pt x="68" y="75"/>
                  </a:cubicBezTo>
                  <a:cubicBezTo>
                    <a:pt x="65" y="66"/>
                    <a:pt x="60" y="51"/>
                    <a:pt x="57" y="49"/>
                  </a:cubicBezTo>
                  <a:cubicBezTo>
                    <a:pt x="58" y="49"/>
                    <a:pt x="59" y="49"/>
                    <a:pt x="5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78"/>
            <p:cNvSpPr/>
            <p:nvPr/>
          </p:nvSpPr>
          <p:spPr bwMode="auto">
            <a:xfrm>
              <a:off x="7872413" y="2314575"/>
              <a:ext cx="6350" cy="9525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14 h 14"/>
                <a:gd name="T4" fmla="*/ 0 w 10"/>
                <a:gd name="T5" fmla="*/ 3 h 14"/>
                <a:gd name="T6" fmla="*/ 10 w 10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5"/>
                    <a:pt x="10" y="9"/>
                    <a:pt x="10" y="14"/>
                  </a:cubicBezTo>
                  <a:cubicBezTo>
                    <a:pt x="2" y="13"/>
                    <a:pt x="4" y="5"/>
                    <a:pt x="0" y="3"/>
                  </a:cubicBezTo>
                  <a:cubicBezTo>
                    <a:pt x="1" y="0"/>
                    <a:pt x="7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79"/>
            <p:cNvSpPr>
              <a:spLocks noEditPoints="1"/>
            </p:cNvSpPr>
            <p:nvPr/>
          </p:nvSpPr>
          <p:spPr bwMode="auto">
            <a:xfrm>
              <a:off x="7816850" y="2322513"/>
              <a:ext cx="93663" cy="66675"/>
            </a:xfrm>
            <a:custGeom>
              <a:avLst/>
              <a:gdLst>
                <a:gd name="T0" fmla="*/ 136 w 146"/>
                <a:gd name="T1" fmla="*/ 5 h 105"/>
                <a:gd name="T2" fmla="*/ 141 w 146"/>
                <a:gd name="T3" fmla="*/ 86 h 105"/>
                <a:gd name="T4" fmla="*/ 66 w 146"/>
                <a:gd name="T5" fmla="*/ 94 h 105"/>
                <a:gd name="T6" fmla="*/ 13 w 146"/>
                <a:gd name="T7" fmla="*/ 80 h 105"/>
                <a:gd name="T8" fmla="*/ 18 w 146"/>
                <a:gd name="T9" fmla="*/ 0 h 105"/>
                <a:gd name="T10" fmla="*/ 136 w 146"/>
                <a:gd name="T11" fmla="*/ 5 h 105"/>
                <a:gd name="T12" fmla="*/ 25 w 146"/>
                <a:gd name="T13" fmla="*/ 16 h 105"/>
                <a:gd name="T14" fmla="*/ 20 w 146"/>
                <a:gd name="T15" fmla="*/ 67 h 105"/>
                <a:gd name="T16" fmla="*/ 118 w 146"/>
                <a:gd name="T17" fmla="*/ 84 h 105"/>
                <a:gd name="T18" fmla="*/ 130 w 146"/>
                <a:gd name="T19" fmla="*/ 23 h 105"/>
                <a:gd name="T20" fmla="*/ 25 w 146"/>
                <a:gd name="T21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05">
                  <a:moveTo>
                    <a:pt x="136" y="5"/>
                  </a:moveTo>
                  <a:cubicBezTo>
                    <a:pt x="146" y="22"/>
                    <a:pt x="144" y="60"/>
                    <a:pt x="141" y="86"/>
                  </a:cubicBezTo>
                  <a:cubicBezTo>
                    <a:pt x="127" y="105"/>
                    <a:pt x="94" y="90"/>
                    <a:pt x="66" y="94"/>
                  </a:cubicBezTo>
                  <a:cubicBezTo>
                    <a:pt x="51" y="87"/>
                    <a:pt x="34" y="84"/>
                    <a:pt x="13" y="80"/>
                  </a:cubicBezTo>
                  <a:cubicBezTo>
                    <a:pt x="0" y="55"/>
                    <a:pt x="7" y="18"/>
                    <a:pt x="18" y="0"/>
                  </a:cubicBezTo>
                  <a:cubicBezTo>
                    <a:pt x="51" y="1"/>
                    <a:pt x="101" y="6"/>
                    <a:pt x="136" y="5"/>
                  </a:cubicBezTo>
                  <a:close/>
                  <a:moveTo>
                    <a:pt x="25" y="16"/>
                  </a:moveTo>
                  <a:cubicBezTo>
                    <a:pt x="16" y="31"/>
                    <a:pt x="16" y="53"/>
                    <a:pt x="20" y="67"/>
                  </a:cubicBezTo>
                  <a:cubicBezTo>
                    <a:pt x="52" y="77"/>
                    <a:pt x="79" y="83"/>
                    <a:pt x="118" y="84"/>
                  </a:cubicBezTo>
                  <a:cubicBezTo>
                    <a:pt x="137" y="76"/>
                    <a:pt x="129" y="49"/>
                    <a:pt x="130" y="23"/>
                  </a:cubicBezTo>
                  <a:cubicBezTo>
                    <a:pt x="95" y="14"/>
                    <a:pt x="56" y="9"/>
                    <a:pt x="2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80"/>
            <p:cNvSpPr/>
            <p:nvPr/>
          </p:nvSpPr>
          <p:spPr bwMode="auto">
            <a:xfrm>
              <a:off x="7775575" y="2325688"/>
              <a:ext cx="23813" cy="31750"/>
            </a:xfrm>
            <a:custGeom>
              <a:avLst/>
              <a:gdLst>
                <a:gd name="T0" fmla="*/ 24 w 37"/>
                <a:gd name="T1" fmla="*/ 7 h 48"/>
                <a:gd name="T2" fmla="*/ 23 w 37"/>
                <a:gd name="T3" fmla="*/ 23 h 48"/>
                <a:gd name="T4" fmla="*/ 37 w 37"/>
                <a:gd name="T5" fmla="*/ 26 h 48"/>
                <a:gd name="T6" fmla="*/ 37 w 37"/>
                <a:gd name="T7" fmla="*/ 34 h 48"/>
                <a:gd name="T8" fmla="*/ 23 w 37"/>
                <a:gd name="T9" fmla="*/ 37 h 48"/>
                <a:gd name="T10" fmla="*/ 17 w 37"/>
                <a:gd name="T11" fmla="*/ 48 h 48"/>
                <a:gd name="T12" fmla="*/ 11 w 37"/>
                <a:gd name="T13" fmla="*/ 37 h 48"/>
                <a:gd name="T14" fmla="*/ 0 w 37"/>
                <a:gd name="T15" fmla="*/ 28 h 48"/>
                <a:gd name="T16" fmla="*/ 11 w 37"/>
                <a:gd name="T17" fmla="*/ 26 h 48"/>
                <a:gd name="T18" fmla="*/ 24 w 37"/>
                <a:gd name="T19" fmla="*/ 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8">
                  <a:moveTo>
                    <a:pt x="24" y="7"/>
                  </a:moveTo>
                  <a:cubicBezTo>
                    <a:pt x="24" y="13"/>
                    <a:pt x="24" y="19"/>
                    <a:pt x="23" y="23"/>
                  </a:cubicBezTo>
                  <a:cubicBezTo>
                    <a:pt x="27" y="26"/>
                    <a:pt x="32" y="21"/>
                    <a:pt x="37" y="26"/>
                  </a:cubicBezTo>
                  <a:cubicBezTo>
                    <a:pt x="37" y="28"/>
                    <a:pt x="37" y="31"/>
                    <a:pt x="37" y="34"/>
                  </a:cubicBezTo>
                  <a:cubicBezTo>
                    <a:pt x="32" y="36"/>
                    <a:pt x="28" y="38"/>
                    <a:pt x="23" y="37"/>
                  </a:cubicBezTo>
                  <a:cubicBezTo>
                    <a:pt x="20" y="40"/>
                    <a:pt x="20" y="45"/>
                    <a:pt x="17" y="48"/>
                  </a:cubicBezTo>
                  <a:cubicBezTo>
                    <a:pt x="11" y="46"/>
                    <a:pt x="9" y="40"/>
                    <a:pt x="11" y="37"/>
                  </a:cubicBezTo>
                  <a:cubicBezTo>
                    <a:pt x="8" y="34"/>
                    <a:pt x="1" y="34"/>
                    <a:pt x="0" y="28"/>
                  </a:cubicBezTo>
                  <a:cubicBezTo>
                    <a:pt x="2" y="26"/>
                    <a:pt x="9" y="28"/>
                    <a:pt x="11" y="26"/>
                  </a:cubicBezTo>
                  <a:cubicBezTo>
                    <a:pt x="9" y="13"/>
                    <a:pt x="14" y="0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81"/>
            <p:cNvSpPr/>
            <p:nvPr/>
          </p:nvSpPr>
          <p:spPr bwMode="auto">
            <a:xfrm>
              <a:off x="7845425" y="2328863"/>
              <a:ext cx="33338" cy="46038"/>
            </a:xfrm>
            <a:custGeom>
              <a:avLst/>
              <a:gdLst>
                <a:gd name="T0" fmla="*/ 49 w 50"/>
                <a:gd name="T1" fmla="*/ 26 h 72"/>
                <a:gd name="T2" fmla="*/ 26 w 50"/>
                <a:gd name="T3" fmla="*/ 27 h 72"/>
                <a:gd name="T4" fmla="*/ 17 w 50"/>
                <a:gd name="T5" fmla="*/ 41 h 72"/>
                <a:gd name="T6" fmla="*/ 47 w 50"/>
                <a:gd name="T7" fmla="*/ 48 h 72"/>
                <a:gd name="T8" fmla="*/ 7 w 50"/>
                <a:gd name="T9" fmla="*/ 54 h 72"/>
                <a:gd name="T10" fmla="*/ 11 w 50"/>
                <a:gd name="T11" fmla="*/ 20 h 72"/>
                <a:gd name="T12" fmla="*/ 49 w 50"/>
                <a:gd name="T13" fmla="*/ 2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2">
                  <a:moveTo>
                    <a:pt x="49" y="26"/>
                  </a:moveTo>
                  <a:cubicBezTo>
                    <a:pt x="42" y="31"/>
                    <a:pt x="34" y="28"/>
                    <a:pt x="26" y="27"/>
                  </a:cubicBezTo>
                  <a:cubicBezTo>
                    <a:pt x="21" y="30"/>
                    <a:pt x="19" y="36"/>
                    <a:pt x="17" y="41"/>
                  </a:cubicBezTo>
                  <a:cubicBezTo>
                    <a:pt x="27" y="48"/>
                    <a:pt x="33" y="50"/>
                    <a:pt x="47" y="48"/>
                  </a:cubicBezTo>
                  <a:cubicBezTo>
                    <a:pt x="50" y="72"/>
                    <a:pt x="17" y="64"/>
                    <a:pt x="7" y="54"/>
                  </a:cubicBezTo>
                  <a:cubicBezTo>
                    <a:pt x="0" y="38"/>
                    <a:pt x="6" y="36"/>
                    <a:pt x="11" y="20"/>
                  </a:cubicBezTo>
                  <a:cubicBezTo>
                    <a:pt x="23" y="14"/>
                    <a:pt x="48" y="0"/>
                    <a:pt x="4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82"/>
            <p:cNvSpPr>
              <a:spLocks noEditPoints="1"/>
            </p:cNvSpPr>
            <p:nvPr/>
          </p:nvSpPr>
          <p:spPr bwMode="auto">
            <a:xfrm>
              <a:off x="7421563" y="2352675"/>
              <a:ext cx="87313" cy="74613"/>
            </a:xfrm>
            <a:custGeom>
              <a:avLst/>
              <a:gdLst>
                <a:gd name="T0" fmla="*/ 135 w 135"/>
                <a:gd name="T1" fmla="*/ 25 h 115"/>
                <a:gd name="T2" fmla="*/ 131 w 135"/>
                <a:gd name="T3" fmla="*/ 85 h 115"/>
                <a:gd name="T4" fmla="*/ 110 w 135"/>
                <a:gd name="T5" fmla="*/ 115 h 115"/>
                <a:gd name="T6" fmla="*/ 86 w 135"/>
                <a:gd name="T7" fmla="*/ 110 h 115"/>
                <a:gd name="T8" fmla="*/ 47 w 135"/>
                <a:gd name="T9" fmla="*/ 99 h 115"/>
                <a:gd name="T10" fmla="*/ 11 w 135"/>
                <a:gd name="T11" fmla="*/ 96 h 115"/>
                <a:gd name="T12" fmla="*/ 7 w 135"/>
                <a:gd name="T13" fmla="*/ 18 h 115"/>
                <a:gd name="T14" fmla="*/ 135 w 135"/>
                <a:gd name="T15" fmla="*/ 25 h 115"/>
                <a:gd name="T16" fmla="*/ 23 w 135"/>
                <a:gd name="T17" fmla="*/ 24 h 115"/>
                <a:gd name="T18" fmla="*/ 26 w 135"/>
                <a:gd name="T19" fmla="*/ 82 h 115"/>
                <a:gd name="T20" fmla="*/ 120 w 135"/>
                <a:gd name="T21" fmla="*/ 89 h 115"/>
                <a:gd name="T22" fmla="*/ 123 w 135"/>
                <a:gd name="T23" fmla="*/ 36 h 115"/>
                <a:gd name="T24" fmla="*/ 23 w 135"/>
                <a:gd name="T25" fmla="*/ 2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15">
                  <a:moveTo>
                    <a:pt x="135" y="25"/>
                  </a:moveTo>
                  <a:cubicBezTo>
                    <a:pt x="135" y="50"/>
                    <a:pt x="130" y="64"/>
                    <a:pt x="131" y="85"/>
                  </a:cubicBezTo>
                  <a:cubicBezTo>
                    <a:pt x="132" y="100"/>
                    <a:pt x="129" y="114"/>
                    <a:pt x="110" y="115"/>
                  </a:cubicBezTo>
                  <a:cubicBezTo>
                    <a:pt x="104" y="115"/>
                    <a:pt x="94" y="111"/>
                    <a:pt x="86" y="110"/>
                  </a:cubicBezTo>
                  <a:cubicBezTo>
                    <a:pt x="73" y="109"/>
                    <a:pt x="59" y="101"/>
                    <a:pt x="47" y="99"/>
                  </a:cubicBezTo>
                  <a:cubicBezTo>
                    <a:pt x="34" y="97"/>
                    <a:pt x="21" y="99"/>
                    <a:pt x="11" y="96"/>
                  </a:cubicBezTo>
                  <a:cubicBezTo>
                    <a:pt x="0" y="73"/>
                    <a:pt x="8" y="41"/>
                    <a:pt x="7" y="18"/>
                  </a:cubicBezTo>
                  <a:cubicBezTo>
                    <a:pt x="46" y="0"/>
                    <a:pt x="96" y="24"/>
                    <a:pt x="135" y="25"/>
                  </a:cubicBezTo>
                  <a:close/>
                  <a:moveTo>
                    <a:pt x="23" y="24"/>
                  </a:moveTo>
                  <a:cubicBezTo>
                    <a:pt x="18" y="42"/>
                    <a:pt x="10" y="78"/>
                    <a:pt x="26" y="82"/>
                  </a:cubicBezTo>
                  <a:cubicBezTo>
                    <a:pt x="55" y="86"/>
                    <a:pt x="101" y="110"/>
                    <a:pt x="120" y="89"/>
                  </a:cubicBezTo>
                  <a:cubicBezTo>
                    <a:pt x="120" y="64"/>
                    <a:pt x="124" y="61"/>
                    <a:pt x="123" y="36"/>
                  </a:cubicBezTo>
                  <a:cubicBezTo>
                    <a:pt x="92" y="35"/>
                    <a:pt x="61" y="20"/>
                    <a:pt x="2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83"/>
            <p:cNvSpPr>
              <a:spLocks noEditPoints="1"/>
            </p:cNvSpPr>
            <p:nvPr/>
          </p:nvSpPr>
          <p:spPr bwMode="auto">
            <a:xfrm>
              <a:off x="7519988" y="2360613"/>
              <a:ext cx="100013" cy="80963"/>
            </a:xfrm>
            <a:custGeom>
              <a:avLst/>
              <a:gdLst>
                <a:gd name="T0" fmla="*/ 149 w 156"/>
                <a:gd name="T1" fmla="*/ 33 h 124"/>
                <a:gd name="T2" fmla="*/ 113 w 156"/>
                <a:gd name="T3" fmla="*/ 121 h 124"/>
                <a:gd name="T4" fmla="*/ 99 w 156"/>
                <a:gd name="T5" fmla="*/ 117 h 124"/>
                <a:gd name="T6" fmla="*/ 57 w 156"/>
                <a:gd name="T7" fmla="*/ 113 h 124"/>
                <a:gd name="T8" fmla="*/ 18 w 156"/>
                <a:gd name="T9" fmla="*/ 104 h 124"/>
                <a:gd name="T10" fmla="*/ 15 w 156"/>
                <a:gd name="T11" fmla="*/ 23 h 124"/>
                <a:gd name="T12" fmla="*/ 110 w 156"/>
                <a:gd name="T13" fmla="*/ 11 h 124"/>
                <a:gd name="T14" fmla="*/ 149 w 156"/>
                <a:gd name="T15" fmla="*/ 33 h 124"/>
                <a:gd name="T16" fmla="*/ 31 w 156"/>
                <a:gd name="T17" fmla="*/ 26 h 124"/>
                <a:gd name="T18" fmla="*/ 25 w 156"/>
                <a:gd name="T19" fmla="*/ 90 h 124"/>
                <a:gd name="T20" fmla="*/ 58 w 156"/>
                <a:gd name="T21" fmla="*/ 99 h 124"/>
                <a:gd name="T22" fmla="*/ 116 w 156"/>
                <a:gd name="T23" fmla="*/ 107 h 124"/>
                <a:gd name="T24" fmla="*/ 131 w 156"/>
                <a:gd name="T25" fmla="*/ 30 h 124"/>
                <a:gd name="T26" fmla="*/ 31 w 156"/>
                <a:gd name="T27" fmla="*/ 2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124">
                  <a:moveTo>
                    <a:pt x="149" y="33"/>
                  </a:moveTo>
                  <a:cubicBezTo>
                    <a:pt x="140" y="71"/>
                    <a:pt x="156" y="124"/>
                    <a:pt x="113" y="121"/>
                  </a:cubicBezTo>
                  <a:cubicBezTo>
                    <a:pt x="109" y="121"/>
                    <a:pt x="103" y="118"/>
                    <a:pt x="99" y="117"/>
                  </a:cubicBezTo>
                  <a:cubicBezTo>
                    <a:pt x="87" y="115"/>
                    <a:pt x="72" y="115"/>
                    <a:pt x="57" y="113"/>
                  </a:cubicBezTo>
                  <a:cubicBezTo>
                    <a:pt x="42" y="110"/>
                    <a:pt x="25" y="112"/>
                    <a:pt x="18" y="104"/>
                  </a:cubicBezTo>
                  <a:cubicBezTo>
                    <a:pt x="0" y="85"/>
                    <a:pt x="16" y="52"/>
                    <a:pt x="15" y="23"/>
                  </a:cubicBezTo>
                  <a:cubicBezTo>
                    <a:pt x="38" y="0"/>
                    <a:pt x="73" y="9"/>
                    <a:pt x="110" y="11"/>
                  </a:cubicBezTo>
                  <a:cubicBezTo>
                    <a:pt x="128" y="11"/>
                    <a:pt x="141" y="19"/>
                    <a:pt x="149" y="33"/>
                  </a:cubicBezTo>
                  <a:close/>
                  <a:moveTo>
                    <a:pt x="31" y="26"/>
                  </a:moveTo>
                  <a:cubicBezTo>
                    <a:pt x="28" y="47"/>
                    <a:pt x="12" y="72"/>
                    <a:pt x="25" y="90"/>
                  </a:cubicBezTo>
                  <a:cubicBezTo>
                    <a:pt x="30" y="98"/>
                    <a:pt x="47" y="98"/>
                    <a:pt x="58" y="99"/>
                  </a:cubicBezTo>
                  <a:cubicBezTo>
                    <a:pt x="78" y="101"/>
                    <a:pt x="103" y="108"/>
                    <a:pt x="116" y="107"/>
                  </a:cubicBezTo>
                  <a:cubicBezTo>
                    <a:pt x="137" y="106"/>
                    <a:pt x="140" y="46"/>
                    <a:pt x="131" y="30"/>
                  </a:cubicBezTo>
                  <a:cubicBezTo>
                    <a:pt x="103" y="22"/>
                    <a:pt x="59" y="16"/>
                    <a:pt x="31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84"/>
            <p:cNvSpPr>
              <a:spLocks noEditPoints="1"/>
            </p:cNvSpPr>
            <p:nvPr/>
          </p:nvSpPr>
          <p:spPr bwMode="auto">
            <a:xfrm>
              <a:off x="7613650" y="2376488"/>
              <a:ext cx="88900" cy="71438"/>
            </a:xfrm>
            <a:custGeom>
              <a:avLst/>
              <a:gdLst>
                <a:gd name="T0" fmla="*/ 137 w 137"/>
                <a:gd name="T1" fmla="*/ 18 h 111"/>
                <a:gd name="T2" fmla="*/ 128 w 137"/>
                <a:gd name="T3" fmla="*/ 101 h 111"/>
                <a:gd name="T4" fmla="*/ 113 w 137"/>
                <a:gd name="T5" fmla="*/ 111 h 111"/>
                <a:gd name="T6" fmla="*/ 12 w 137"/>
                <a:gd name="T7" fmla="*/ 95 h 111"/>
                <a:gd name="T8" fmla="*/ 14 w 137"/>
                <a:gd name="T9" fmla="*/ 14 h 111"/>
                <a:gd name="T10" fmla="*/ 29 w 137"/>
                <a:gd name="T11" fmla="*/ 0 h 111"/>
                <a:gd name="T12" fmla="*/ 137 w 137"/>
                <a:gd name="T13" fmla="*/ 18 h 111"/>
                <a:gd name="T14" fmla="*/ 33 w 137"/>
                <a:gd name="T15" fmla="*/ 17 h 111"/>
                <a:gd name="T16" fmla="*/ 19 w 137"/>
                <a:gd name="T17" fmla="*/ 81 h 111"/>
                <a:gd name="T18" fmla="*/ 116 w 137"/>
                <a:gd name="T19" fmla="*/ 93 h 111"/>
                <a:gd name="T20" fmla="*/ 120 w 137"/>
                <a:gd name="T21" fmla="*/ 23 h 111"/>
                <a:gd name="T22" fmla="*/ 33 w 137"/>
                <a:gd name="T23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11">
                  <a:moveTo>
                    <a:pt x="137" y="18"/>
                  </a:moveTo>
                  <a:cubicBezTo>
                    <a:pt x="131" y="47"/>
                    <a:pt x="135" y="70"/>
                    <a:pt x="128" y="101"/>
                  </a:cubicBezTo>
                  <a:cubicBezTo>
                    <a:pt x="127" y="108"/>
                    <a:pt x="117" y="106"/>
                    <a:pt x="113" y="111"/>
                  </a:cubicBezTo>
                  <a:cubicBezTo>
                    <a:pt x="76" y="110"/>
                    <a:pt x="47" y="102"/>
                    <a:pt x="12" y="95"/>
                  </a:cubicBezTo>
                  <a:cubicBezTo>
                    <a:pt x="0" y="72"/>
                    <a:pt x="14" y="44"/>
                    <a:pt x="14" y="14"/>
                  </a:cubicBezTo>
                  <a:cubicBezTo>
                    <a:pt x="19" y="9"/>
                    <a:pt x="22" y="4"/>
                    <a:pt x="29" y="0"/>
                  </a:cubicBezTo>
                  <a:cubicBezTo>
                    <a:pt x="67" y="12"/>
                    <a:pt x="112" y="0"/>
                    <a:pt x="137" y="18"/>
                  </a:cubicBezTo>
                  <a:close/>
                  <a:moveTo>
                    <a:pt x="33" y="17"/>
                  </a:moveTo>
                  <a:cubicBezTo>
                    <a:pt x="18" y="34"/>
                    <a:pt x="22" y="60"/>
                    <a:pt x="19" y="81"/>
                  </a:cubicBezTo>
                  <a:cubicBezTo>
                    <a:pt x="46" y="89"/>
                    <a:pt x="91" y="104"/>
                    <a:pt x="116" y="93"/>
                  </a:cubicBezTo>
                  <a:cubicBezTo>
                    <a:pt x="121" y="70"/>
                    <a:pt x="127" y="45"/>
                    <a:pt x="120" y="23"/>
                  </a:cubicBezTo>
                  <a:cubicBezTo>
                    <a:pt x="89" y="24"/>
                    <a:pt x="66" y="15"/>
                    <a:pt x="3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85"/>
            <p:cNvSpPr/>
            <p:nvPr/>
          </p:nvSpPr>
          <p:spPr bwMode="auto">
            <a:xfrm>
              <a:off x="7551738" y="2373313"/>
              <a:ext cx="39688" cy="49213"/>
            </a:xfrm>
            <a:custGeom>
              <a:avLst/>
              <a:gdLst>
                <a:gd name="T0" fmla="*/ 21 w 61"/>
                <a:gd name="T1" fmla="*/ 59 h 76"/>
                <a:gd name="T2" fmla="*/ 45 w 61"/>
                <a:gd name="T3" fmla="*/ 74 h 76"/>
                <a:gd name="T4" fmla="*/ 0 w 61"/>
                <a:gd name="T5" fmla="*/ 66 h 76"/>
                <a:gd name="T6" fmla="*/ 35 w 61"/>
                <a:gd name="T7" fmla="*/ 39 h 76"/>
                <a:gd name="T8" fmla="*/ 13 w 61"/>
                <a:gd name="T9" fmla="*/ 36 h 76"/>
                <a:gd name="T10" fmla="*/ 7 w 61"/>
                <a:gd name="T11" fmla="*/ 20 h 76"/>
                <a:gd name="T12" fmla="*/ 42 w 61"/>
                <a:gd name="T13" fmla="*/ 52 h 76"/>
                <a:gd name="T14" fmla="*/ 21 w 61"/>
                <a:gd name="T1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21" y="59"/>
                  </a:moveTo>
                  <a:cubicBezTo>
                    <a:pt x="30" y="60"/>
                    <a:pt x="44" y="62"/>
                    <a:pt x="45" y="74"/>
                  </a:cubicBezTo>
                  <a:cubicBezTo>
                    <a:pt x="30" y="68"/>
                    <a:pt x="10" y="76"/>
                    <a:pt x="0" y="66"/>
                  </a:cubicBezTo>
                  <a:cubicBezTo>
                    <a:pt x="2" y="47"/>
                    <a:pt x="23" y="47"/>
                    <a:pt x="35" y="39"/>
                  </a:cubicBezTo>
                  <a:cubicBezTo>
                    <a:pt x="37" y="23"/>
                    <a:pt x="16" y="22"/>
                    <a:pt x="13" y="36"/>
                  </a:cubicBezTo>
                  <a:cubicBezTo>
                    <a:pt x="2" y="36"/>
                    <a:pt x="4" y="25"/>
                    <a:pt x="7" y="20"/>
                  </a:cubicBezTo>
                  <a:cubicBezTo>
                    <a:pt x="20" y="0"/>
                    <a:pt x="61" y="25"/>
                    <a:pt x="42" y="52"/>
                  </a:cubicBezTo>
                  <a:cubicBezTo>
                    <a:pt x="37" y="57"/>
                    <a:pt x="24" y="52"/>
                    <a:pt x="2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86"/>
            <p:cNvSpPr/>
            <p:nvPr/>
          </p:nvSpPr>
          <p:spPr bwMode="auto">
            <a:xfrm>
              <a:off x="7642225" y="2387600"/>
              <a:ext cx="42863" cy="55563"/>
            </a:xfrm>
            <a:custGeom>
              <a:avLst/>
              <a:gdLst>
                <a:gd name="T0" fmla="*/ 39 w 68"/>
                <a:gd name="T1" fmla="*/ 6 h 85"/>
                <a:gd name="T2" fmla="*/ 36 w 68"/>
                <a:gd name="T3" fmla="*/ 33 h 85"/>
                <a:gd name="T4" fmla="*/ 1 w 68"/>
                <a:gd name="T5" fmla="*/ 48 h 85"/>
                <a:gd name="T6" fmla="*/ 32 w 68"/>
                <a:gd name="T7" fmla="*/ 49 h 85"/>
                <a:gd name="T8" fmla="*/ 9 w 68"/>
                <a:gd name="T9" fmla="*/ 37 h 85"/>
                <a:gd name="T10" fmla="*/ 25 w 68"/>
                <a:gd name="T11" fmla="*/ 20 h 85"/>
                <a:gd name="T12" fmla="*/ 8 w 68"/>
                <a:gd name="T13" fmla="*/ 21 h 85"/>
                <a:gd name="T14" fmla="*/ 39 w 68"/>
                <a:gd name="T15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85">
                  <a:moveTo>
                    <a:pt x="39" y="6"/>
                  </a:moveTo>
                  <a:cubicBezTo>
                    <a:pt x="42" y="15"/>
                    <a:pt x="44" y="28"/>
                    <a:pt x="36" y="33"/>
                  </a:cubicBezTo>
                  <a:cubicBezTo>
                    <a:pt x="68" y="59"/>
                    <a:pt x="10" y="85"/>
                    <a:pt x="1" y="48"/>
                  </a:cubicBezTo>
                  <a:cubicBezTo>
                    <a:pt x="8" y="46"/>
                    <a:pt x="25" y="65"/>
                    <a:pt x="32" y="49"/>
                  </a:cubicBezTo>
                  <a:cubicBezTo>
                    <a:pt x="30" y="39"/>
                    <a:pt x="17" y="44"/>
                    <a:pt x="9" y="37"/>
                  </a:cubicBezTo>
                  <a:cubicBezTo>
                    <a:pt x="7" y="19"/>
                    <a:pt x="22" y="28"/>
                    <a:pt x="25" y="20"/>
                  </a:cubicBezTo>
                  <a:cubicBezTo>
                    <a:pt x="20" y="19"/>
                    <a:pt x="16" y="22"/>
                    <a:pt x="8" y="21"/>
                  </a:cubicBezTo>
                  <a:cubicBezTo>
                    <a:pt x="0" y="0"/>
                    <a:pt x="26" y="6"/>
                    <a:pt x="3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87"/>
            <p:cNvSpPr>
              <a:spLocks noEditPoints="1"/>
            </p:cNvSpPr>
            <p:nvPr/>
          </p:nvSpPr>
          <p:spPr bwMode="auto">
            <a:xfrm>
              <a:off x="7731125" y="2398713"/>
              <a:ext cx="25400" cy="26988"/>
            </a:xfrm>
            <a:custGeom>
              <a:avLst/>
              <a:gdLst>
                <a:gd name="T0" fmla="*/ 38 w 40"/>
                <a:gd name="T1" fmla="*/ 15 h 40"/>
                <a:gd name="T2" fmla="*/ 7 w 40"/>
                <a:gd name="T3" fmla="*/ 37 h 40"/>
                <a:gd name="T4" fmla="*/ 0 w 40"/>
                <a:gd name="T5" fmla="*/ 19 h 40"/>
                <a:gd name="T6" fmla="*/ 38 w 40"/>
                <a:gd name="T7" fmla="*/ 15 h 40"/>
                <a:gd name="T8" fmla="*/ 14 w 40"/>
                <a:gd name="T9" fmla="*/ 22 h 40"/>
                <a:gd name="T10" fmla="*/ 24 w 40"/>
                <a:gd name="T11" fmla="*/ 24 h 40"/>
                <a:gd name="T12" fmla="*/ 25 w 40"/>
                <a:gd name="T13" fmla="*/ 19 h 40"/>
                <a:gd name="T14" fmla="*/ 18 w 40"/>
                <a:gd name="T15" fmla="*/ 16 h 40"/>
                <a:gd name="T16" fmla="*/ 14 w 40"/>
                <a:gd name="T17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38" y="15"/>
                  </a:moveTo>
                  <a:cubicBezTo>
                    <a:pt x="40" y="37"/>
                    <a:pt x="24" y="40"/>
                    <a:pt x="7" y="37"/>
                  </a:cubicBezTo>
                  <a:cubicBezTo>
                    <a:pt x="3" y="33"/>
                    <a:pt x="1" y="27"/>
                    <a:pt x="0" y="19"/>
                  </a:cubicBezTo>
                  <a:cubicBezTo>
                    <a:pt x="5" y="2"/>
                    <a:pt x="29" y="0"/>
                    <a:pt x="38" y="15"/>
                  </a:cubicBezTo>
                  <a:close/>
                  <a:moveTo>
                    <a:pt x="14" y="22"/>
                  </a:moveTo>
                  <a:cubicBezTo>
                    <a:pt x="18" y="22"/>
                    <a:pt x="18" y="26"/>
                    <a:pt x="24" y="24"/>
                  </a:cubicBezTo>
                  <a:cubicBezTo>
                    <a:pt x="24" y="22"/>
                    <a:pt x="26" y="21"/>
                    <a:pt x="25" y="19"/>
                  </a:cubicBezTo>
                  <a:cubicBezTo>
                    <a:pt x="21" y="20"/>
                    <a:pt x="23" y="15"/>
                    <a:pt x="18" y="16"/>
                  </a:cubicBezTo>
                  <a:cubicBezTo>
                    <a:pt x="18" y="19"/>
                    <a:pt x="16" y="20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88"/>
            <p:cNvSpPr/>
            <p:nvPr/>
          </p:nvSpPr>
          <p:spPr bwMode="auto">
            <a:xfrm>
              <a:off x="7747000" y="2400300"/>
              <a:ext cx="31750" cy="33338"/>
            </a:xfrm>
            <a:custGeom>
              <a:avLst/>
              <a:gdLst>
                <a:gd name="T0" fmla="*/ 47 w 49"/>
                <a:gd name="T1" fmla="*/ 4 h 50"/>
                <a:gd name="T2" fmla="*/ 34 w 49"/>
                <a:gd name="T3" fmla="*/ 21 h 50"/>
                <a:gd name="T4" fmla="*/ 5 w 49"/>
                <a:gd name="T5" fmla="*/ 50 h 50"/>
                <a:gd name="T6" fmla="*/ 20 w 49"/>
                <a:gd name="T7" fmla="*/ 28 h 50"/>
                <a:gd name="T8" fmla="*/ 47 w 49"/>
                <a:gd name="T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47" y="4"/>
                  </a:moveTo>
                  <a:cubicBezTo>
                    <a:pt x="49" y="13"/>
                    <a:pt x="40" y="15"/>
                    <a:pt x="34" y="21"/>
                  </a:cubicBezTo>
                  <a:cubicBezTo>
                    <a:pt x="25" y="31"/>
                    <a:pt x="18" y="49"/>
                    <a:pt x="5" y="50"/>
                  </a:cubicBezTo>
                  <a:cubicBezTo>
                    <a:pt x="0" y="41"/>
                    <a:pt x="14" y="37"/>
                    <a:pt x="20" y="28"/>
                  </a:cubicBezTo>
                  <a:cubicBezTo>
                    <a:pt x="28" y="18"/>
                    <a:pt x="29" y="0"/>
                    <a:pt x="4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89"/>
            <p:cNvSpPr/>
            <p:nvPr/>
          </p:nvSpPr>
          <p:spPr bwMode="auto">
            <a:xfrm>
              <a:off x="7832725" y="2420938"/>
              <a:ext cx="38100" cy="19050"/>
            </a:xfrm>
            <a:custGeom>
              <a:avLst/>
              <a:gdLst>
                <a:gd name="T0" fmla="*/ 58 w 59"/>
                <a:gd name="T1" fmla="*/ 24 h 29"/>
                <a:gd name="T2" fmla="*/ 0 w 59"/>
                <a:gd name="T3" fmla="*/ 7 h 29"/>
                <a:gd name="T4" fmla="*/ 58 w 59"/>
                <a:gd name="T5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8" y="24"/>
                  </a:moveTo>
                  <a:cubicBezTo>
                    <a:pt x="41" y="22"/>
                    <a:pt x="11" y="29"/>
                    <a:pt x="0" y="7"/>
                  </a:cubicBezTo>
                  <a:cubicBezTo>
                    <a:pt x="19" y="8"/>
                    <a:pt x="59" y="0"/>
                    <a:pt x="5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90"/>
            <p:cNvSpPr>
              <a:spLocks noEditPoints="1"/>
            </p:cNvSpPr>
            <p:nvPr/>
          </p:nvSpPr>
          <p:spPr bwMode="auto">
            <a:xfrm>
              <a:off x="7415213" y="2438400"/>
              <a:ext cx="85725" cy="71438"/>
            </a:xfrm>
            <a:custGeom>
              <a:avLst/>
              <a:gdLst>
                <a:gd name="T0" fmla="*/ 122 w 133"/>
                <a:gd name="T1" fmla="*/ 106 h 111"/>
                <a:gd name="T2" fmla="*/ 12 w 133"/>
                <a:gd name="T3" fmla="*/ 94 h 111"/>
                <a:gd name="T4" fmla="*/ 12 w 133"/>
                <a:gd name="T5" fmla="*/ 10 h 111"/>
                <a:gd name="T6" fmla="*/ 77 w 133"/>
                <a:gd name="T7" fmla="*/ 8 h 111"/>
                <a:gd name="T8" fmla="*/ 131 w 133"/>
                <a:gd name="T9" fmla="*/ 24 h 111"/>
                <a:gd name="T10" fmla="*/ 122 w 133"/>
                <a:gd name="T11" fmla="*/ 106 h 111"/>
                <a:gd name="T12" fmla="*/ 22 w 133"/>
                <a:gd name="T13" fmla="*/ 28 h 111"/>
                <a:gd name="T14" fmla="*/ 25 w 133"/>
                <a:gd name="T15" fmla="*/ 80 h 111"/>
                <a:gd name="T16" fmla="*/ 73 w 133"/>
                <a:gd name="T17" fmla="*/ 92 h 111"/>
                <a:gd name="T18" fmla="*/ 112 w 133"/>
                <a:gd name="T19" fmla="*/ 92 h 111"/>
                <a:gd name="T20" fmla="*/ 115 w 133"/>
                <a:gd name="T21" fmla="*/ 29 h 111"/>
                <a:gd name="T22" fmla="*/ 22 w 133"/>
                <a:gd name="T23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111">
                  <a:moveTo>
                    <a:pt x="122" y="106"/>
                  </a:moveTo>
                  <a:cubicBezTo>
                    <a:pt x="83" y="111"/>
                    <a:pt x="49" y="94"/>
                    <a:pt x="12" y="94"/>
                  </a:cubicBezTo>
                  <a:cubicBezTo>
                    <a:pt x="0" y="64"/>
                    <a:pt x="12" y="33"/>
                    <a:pt x="12" y="10"/>
                  </a:cubicBezTo>
                  <a:cubicBezTo>
                    <a:pt x="28" y="1"/>
                    <a:pt x="51" y="4"/>
                    <a:pt x="77" y="8"/>
                  </a:cubicBezTo>
                  <a:cubicBezTo>
                    <a:pt x="100" y="12"/>
                    <a:pt x="124" y="13"/>
                    <a:pt x="131" y="24"/>
                  </a:cubicBezTo>
                  <a:cubicBezTo>
                    <a:pt x="122" y="47"/>
                    <a:pt x="133" y="82"/>
                    <a:pt x="122" y="106"/>
                  </a:cubicBezTo>
                  <a:close/>
                  <a:moveTo>
                    <a:pt x="22" y="28"/>
                  </a:moveTo>
                  <a:cubicBezTo>
                    <a:pt x="27" y="47"/>
                    <a:pt x="9" y="65"/>
                    <a:pt x="25" y="80"/>
                  </a:cubicBezTo>
                  <a:cubicBezTo>
                    <a:pt x="36" y="78"/>
                    <a:pt x="54" y="89"/>
                    <a:pt x="73" y="92"/>
                  </a:cubicBezTo>
                  <a:cubicBezTo>
                    <a:pt x="86" y="95"/>
                    <a:pt x="100" y="94"/>
                    <a:pt x="112" y="92"/>
                  </a:cubicBezTo>
                  <a:cubicBezTo>
                    <a:pt x="120" y="74"/>
                    <a:pt x="114" y="50"/>
                    <a:pt x="115" y="29"/>
                  </a:cubicBezTo>
                  <a:cubicBezTo>
                    <a:pt x="86" y="26"/>
                    <a:pt x="38" y="0"/>
                    <a:pt x="2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91"/>
            <p:cNvSpPr>
              <a:spLocks noEditPoints="1"/>
            </p:cNvSpPr>
            <p:nvPr/>
          </p:nvSpPr>
          <p:spPr bwMode="auto">
            <a:xfrm>
              <a:off x="7515225" y="2447925"/>
              <a:ext cx="92075" cy="76200"/>
            </a:xfrm>
            <a:custGeom>
              <a:avLst/>
              <a:gdLst>
                <a:gd name="T0" fmla="*/ 144 w 144"/>
                <a:gd name="T1" fmla="*/ 35 h 117"/>
                <a:gd name="T2" fmla="*/ 134 w 144"/>
                <a:gd name="T3" fmla="*/ 101 h 117"/>
                <a:gd name="T4" fmla="*/ 8 w 144"/>
                <a:gd name="T5" fmla="*/ 95 h 117"/>
                <a:gd name="T6" fmla="*/ 10 w 144"/>
                <a:gd name="T7" fmla="*/ 9 h 117"/>
                <a:gd name="T8" fmla="*/ 137 w 144"/>
                <a:gd name="T9" fmla="*/ 21 h 117"/>
                <a:gd name="T10" fmla="*/ 144 w 144"/>
                <a:gd name="T11" fmla="*/ 35 h 117"/>
                <a:gd name="T12" fmla="*/ 29 w 144"/>
                <a:gd name="T13" fmla="*/ 17 h 117"/>
                <a:gd name="T14" fmla="*/ 18 w 144"/>
                <a:gd name="T15" fmla="*/ 81 h 117"/>
                <a:gd name="T16" fmla="*/ 120 w 144"/>
                <a:gd name="T17" fmla="*/ 94 h 117"/>
                <a:gd name="T18" fmla="*/ 127 w 144"/>
                <a:gd name="T19" fmla="*/ 31 h 117"/>
                <a:gd name="T20" fmla="*/ 29 w 144"/>
                <a:gd name="T21" fmla="*/ 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117">
                  <a:moveTo>
                    <a:pt x="144" y="35"/>
                  </a:moveTo>
                  <a:cubicBezTo>
                    <a:pt x="129" y="47"/>
                    <a:pt x="139" y="79"/>
                    <a:pt x="134" y="101"/>
                  </a:cubicBezTo>
                  <a:cubicBezTo>
                    <a:pt x="98" y="117"/>
                    <a:pt x="46" y="101"/>
                    <a:pt x="8" y="95"/>
                  </a:cubicBezTo>
                  <a:cubicBezTo>
                    <a:pt x="0" y="72"/>
                    <a:pt x="2" y="31"/>
                    <a:pt x="10" y="9"/>
                  </a:cubicBezTo>
                  <a:cubicBezTo>
                    <a:pt x="52" y="0"/>
                    <a:pt x="94" y="6"/>
                    <a:pt x="137" y="21"/>
                  </a:cubicBezTo>
                  <a:cubicBezTo>
                    <a:pt x="138" y="27"/>
                    <a:pt x="140" y="32"/>
                    <a:pt x="144" y="35"/>
                  </a:cubicBezTo>
                  <a:close/>
                  <a:moveTo>
                    <a:pt x="29" y="17"/>
                  </a:moveTo>
                  <a:cubicBezTo>
                    <a:pt x="11" y="28"/>
                    <a:pt x="12" y="61"/>
                    <a:pt x="18" y="81"/>
                  </a:cubicBezTo>
                  <a:cubicBezTo>
                    <a:pt x="56" y="92"/>
                    <a:pt x="80" y="98"/>
                    <a:pt x="120" y="94"/>
                  </a:cubicBezTo>
                  <a:cubicBezTo>
                    <a:pt x="126" y="74"/>
                    <a:pt x="124" y="54"/>
                    <a:pt x="127" y="31"/>
                  </a:cubicBezTo>
                  <a:cubicBezTo>
                    <a:pt x="101" y="23"/>
                    <a:pt x="56" y="16"/>
                    <a:pt x="2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92"/>
            <p:cNvSpPr>
              <a:spLocks noEditPoints="1"/>
            </p:cNvSpPr>
            <p:nvPr/>
          </p:nvSpPr>
          <p:spPr bwMode="auto">
            <a:xfrm>
              <a:off x="7440613" y="2454275"/>
              <a:ext cx="26988" cy="38100"/>
            </a:xfrm>
            <a:custGeom>
              <a:avLst/>
              <a:gdLst>
                <a:gd name="T0" fmla="*/ 42 w 42"/>
                <a:gd name="T1" fmla="*/ 4 h 59"/>
                <a:gd name="T2" fmla="*/ 35 w 42"/>
                <a:gd name="T3" fmla="*/ 58 h 59"/>
                <a:gd name="T4" fmla="*/ 27 w 42"/>
                <a:gd name="T5" fmla="*/ 56 h 59"/>
                <a:gd name="T6" fmla="*/ 0 w 42"/>
                <a:gd name="T7" fmla="*/ 42 h 59"/>
                <a:gd name="T8" fmla="*/ 20 w 42"/>
                <a:gd name="T9" fmla="*/ 16 h 59"/>
                <a:gd name="T10" fmla="*/ 27 w 42"/>
                <a:gd name="T11" fmla="*/ 0 h 59"/>
                <a:gd name="T12" fmla="*/ 42 w 42"/>
                <a:gd name="T13" fmla="*/ 4 h 59"/>
                <a:gd name="T14" fmla="*/ 20 w 42"/>
                <a:gd name="T15" fmla="*/ 32 h 59"/>
                <a:gd name="T16" fmla="*/ 29 w 42"/>
                <a:gd name="T17" fmla="*/ 33 h 59"/>
                <a:gd name="T18" fmla="*/ 31 w 42"/>
                <a:gd name="T19" fmla="*/ 22 h 59"/>
                <a:gd name="T20" fmla="*/ 20 w 42"/>
                <a:gd name="T21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59">
                  <a:moveTo>
                    <a:pt x="42" y="4"/>
                  </a:moveTo>
                  <a:cubicBezTo>
                    <a:pt x="38" y="26"/>
                    <a:pt x="41" y="38"/>
                    <a:pt x="35" y="58"/>
                  </a:cubicBezTo>
                  <a:cubicBezTo>
                    <a:pt x="30" y="59"/>
                    <a:pt x="29" y="57"/>
                    <a:pt x="27" y="56"/>
                  </a:cubicBezTo>
                  <a:cubicBezTo>
                    <a:pt x="33" y="33"/>
                    <a:pt x="8" y="48"/>
                    <a:pt x="0" y="42"/>
                  </a:cubicBezTo>
                  <a:cubicBezTo>
                    <a:pt x="0" y="26"/>
                    <a:pt x="12" y="24"/>
                    <a:pt x="20" y="16"/>
                  </a:cubicBezTo>
                  <a:cubicBezTo>
                    <a:pt x="21" y="7"/>
                    <a:pt x="23" y="5"/>
                    <a:pt x="27" y="0"/>
                  </a:cubicBezTo>
                  <a:cubicBezTo>
                    <a:pt x="34" y="2"/>
                    <a:pt x="38" y="1"/>
                    <a:pt x="42" y="4"/>
                  </a:cubicBezTo>
                  <a:close/>
                  <a:moveTo>
                    <a:pt x="20" y="32"/>
                  </a:moveTo>
                  <a:cubicBezTo>
                    <a:pt x="24" y="31"/>
                    <a:pt x="25" y="34"/>
                    <a:pt x="29" y="33"/>
                  </a:cubicBezTo>
                  <a:cubicBezTo>
                    <a:pt x="30" y="29"/>
                    <a:pt x="29" y="24"/>
                    <a:pt x="31" y="22"/>
                  </a:cubicBezTo>
                  <a:cubicBezTo>
                    <a:pt x="23" y="22"/>
                    <a:pt x="22" y="27"/>
                    <a:pt x="2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93"/>
            <p:cNvSpPr>
              <a:spLocks noEditPoints="1"/>
            </p:cNvSpPr>
            <p:nvPr/>
          </p:nvSpPr>
          <p:spPr bwMode="auto">
            <a:xfrm>
              <a:off x="7608888" y="2462213"/>
              <a:ext cx="85725" cy="68263"/>
            </a:xfrm>
            <a:custGeom>
              <a:avLst/>
              <a:gdLst>
                <a:gd name="T0" fmla="*/ 132 w 132"/>
                <a:gd name="T1" fmla="*/ 13 h 107"/>
                <a:gd name="T2" fmla="*/ 128 w 132"/>
                <a:gd name="T3" fmla="*/ 97 h 107"/>
                <a:gd name="T4" fmla="*/ 115 w 132"/>
                <a:gd name="T5" fmla="*/ 105 h 107"/>
                <a:gd name="T6" fmla="*/ 10 w 132"/>
                <a:gd name="T7" fmla="*/ 88 h 107"/>
                <a:gd name="T8" fmla="*/ 6 w 132"/>
                <a:gd name="T9" fmla="*/ 17 h 107"/>
                <a:gd name="T10" fmla="*/ 14 w 132"/>
                <a:gd name="T11" fmla="*/ 4 h 107"/>
                <a:gd name="T12" fmla="*/ 132 w 132"/>
                <a:gd name="T13" fmla="*/ 13 h 107"/>
                <a:gd name="T14" fmla="*/ 118 w 132"/>
                <a:gd name="T15" fmla="*/ 25 h 107"/>
                <a:gd name="T16" fmla="*/ 66 w 132"/>
                <a:gd name="T17" fmla="*/ 17 h 107"/>
                <a:gd name="T18" fmla="*/ 46 w 132"/>
                <a:gd name="T19" fmla="*/ 13 h 107"/>
                <a:gd name="T20" fmla="*/ 23 w 132"/>
                <a:gd name="T21" fmla="*/ 17 h 107"/>
                <a:gd name="T22" fmla="*/ 16 w 132"/>
                <a:gd name="T23" fmla="*/ 59 h 107"/>
                <a:gd name="T24" fmla="*/ 114 w 132"/>
                <a:gd name="T25" fmla="*/ 87 h 107"/>
                <a:gd name="T26" fmla="*/ 118 w 132"/>
                <a:gd name="T27" fmla="*/ 2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107">
                  <a:moveTo>
                    <a:pt x="132" y="13"/>
                  </a:moveTo>
                  <a:cubicBezTo>
                    <a:pt x="130" y="44"/>
                    <a:pt x="129" y="70"/>
                    <a:pt x="128" y="97"/>
                  </a:cubicBezTo>
                  <a:cubicBezTo>
                    <a:pt x="123" y="100"/>
                    <a:pt x="119" y="104"/>
                    <a:pt x="115" y="105"/>
                  </a:cubicBezTo>
                  <a:cubicBezTo>
                    <a:pt x="81" y="98"/>
                    <a:pt x="40" y="107"/>
                    <a:pt x="10" y="88"/>
                  </a:cubicBezTo>
                  <a:cubicBezTo>
                    <a:pt x="0" y="72"/>
                    <a:pt x="10" y="41"/>
                    <a:pt x="6" y="17"/>
                  </a:cubicBezTo>
                  <a:cubicBezTo>
                    <a:pt x="9" y="13"/>
                    <a:pt x="12" y="9"/>
                    <a:pt x="14" y="4"/>
                  </a:cubicBezTo>
                  <a:cubicBezTo>
                    <a:pt x="49" y="0"/>
                    <a:pt x="100" y="0"/>
                    <a:pt x="132" y="13"/>
                  </a:cubicBezTo>
                  <a:close/>
                  <a:moveTo>
                    <a:pt x="118" y="25"/>
                  </a:moveTo>
                  <a:cubicBezTo>
                    <a:pt x="115" y="14"/>
                    <a:pt x="76" y="17"/>
                    <a:pt x="66" y="17"/>
                  </a:cubicBezTo>
                  <a:cubicBezTo>
                    <a:pt x="59" y="17"/>
                    <a:pt x="51" y="13"/>
                    <a:pt x="46" y="13"/>
                  </a:cubicBezTo>
                  <a:cubicBezTo>
                    <a:pt x="37" y="13"/>
                    <a:pt x="28" y="18"/>
                    <a:pt x="23" y="17"/>
                  </a:cubicBezTo>
                  <a:cubicBezTo>
                    <a:pt x="20" y="30"/>
                    <a:pt x="15" y="46"/>
                    <a:pt x="16" y="59"/>
                  </a:cubicBezTo>
                  <a:cubicBezTo>
                    <a:pt x="18" y="100"/>
                    <a:pt x="85" y="90"/>
                    <a:pt x="114" y="87"/>
                  </a:cubicBezTo>
                  <a:cubicBezTo>
                    <a:pt x="119" y="75"/>
                    <a:pt x="120" y="36"/>
                    <a:pt x="11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94"/>
            <p:cNvSpPr/>
            <p:nvPr/>
          </p:nvSpPr>
          <p:spPr bwMode="auto">
            <a:xfrm>
              <a:off x="7540625" y="2465388"/>
              <a:ext cx="33338" cy="38100"/>
            </a:xfrm>
            <a:custGeom>
              <a:avLst/>
              <a:gdLst>
                <a:gd name="T0" fmla="*/ 51 w 51"/>
                <a:gd name="T1" fmla="*/ 9 h 60"/>
                <a:gd name="T2" fmla="*/ 19 w 51"/>
                <a:gd name="T3" fmla="*/ 16 h 60"/>
                <a:gd name="T4" fmla="*/ 43 w 51"/>
                <a:gd name="T5" fmla="*/ 38 h 60"/>
                <a:gd name="T6" fmla="*/ 33 w 51"/>
                <a:gd name="T7" fmla="*/ 59 h 60"/>
                <a:gd name="T8" fmla="*/ 5 w 51"/>
                <a:gd name="T9" fmla="*/ 42 h 60"/>
                <a:gd name="T10" fmla="*/ 30 w 51"/>
                <a:gd name="T11" fmla="*/ 44 h 60"/>
                <a:gd name="T12" fmla="*/ 30 w 51"/>
                <a:gd name="T13" fmla="*/ 41 h 60"/>
                <a:gd name="T14" fmla="*/ 20 w 51"/>
                <a:gd name="T15" fmla="*/ 30 h 60"/>
                <a:gd name="T16" fmla="*/ 10 w 51"/>
                <a:gd name="T17" fmla="*/ 34 h 60"/>
                <a:gd name="T18" fmla="*/ 2 w 51"/>
                <a:gd name="T19" fmla="*/ 28 h 60"/>
                <a:gd name="T20" fmla="*/ 12 w 51"/>
                <a:gd name="T21" fmla="*/ 0 h 60"/>
                <a:gd name="T22" fmla="*/ 51 w 51"/>
                <a:gd name="T23" fmla="*/ 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0">
                  <a:moveTo>
                    <a:pt x="51" y="9"/>
                  </a:moveTo>
                  <a:cubicBezTo>
                    <a:pt x="44" y="19"/>
                    <a:pt x="31" y="18"/>
                    <a:pt x="19" y="16"/>
                  </a:cubicBezTo>
                  <a:cubicBezTo>
                    <a:pt x="23" y="22"/>
                    <a:pt x="41" y="26"/>
                    <a:pt x="43" y="38"/>
                  </a:cubicBezTo>
                  <a:cubicBezTo>
                    <a:pt x="44" y="47"/>
                    <a:pt x="38" y="52"/>
                    <a:pt x="33" y="59"/>
                  </a:cubicBezTo>
                  <a:cubicBezTo>
                    <a:pt x="23" y="54"/>
                    <a:pt x="0" y="60"/>
                    <a:pt x="5" y="42"/>
                  </a:cubicBezTo>
                  <a:cubicBezTo>
                    <a:pt x="14" y="45"/>
                    <a:pt x="20" y="46"/>
                    <a:pt x="30" y="44"/>
                  </a:cubicBezTo>
                  <a:cubicBezTo>
                    <a:pt x="29" y="43"/>
                    <a:pt x="28" y="41"/>
                    <a:pt x="30" y="41"/>
                  </a:cubicBezTo>
                  <a:cubicBezTo>
                    <a:pt x="30" y="34"/>
                    <a:pt x="23" y="34"/>
                    <a:pt x="20" y="30"/>
                  </a:cubicBezTo>
                  <a:cubicBezTo>
                    <a:pt x="17" y="31"/>
                    <a:pt x="12" y="31"/>
                    <a:pt x="10" y="34"/>
                  </a:cubicBezTo>
                  <a:cubicBezTo>
                    <a:pt x="6" y="34"/>
                    <a:pt x="6" y="29"/>
                    <a:pt x="2" y="28"/>
                  </a:cubicBezTo>
                  <a:cubicBezTo>
                    <a:pt x="7" y="21"/>
                    <a:pt x="7" y="8"/>
                    <a:pt x="12" y="0"/>
                  </a:cubicBezTo>
                  <a:cubicBezTo>
                    <a:pt x="25" y="4"/>
                    <a:pt x="41" y="10"/>
                    <a:pt x="5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95"/>
            <p:cNvSpPr>
              <a:spLocks noEditPoints="1"/>
            </p:cNvSpPr>
            <p:nvPr/>
          </p:nvSpPr>
          <p:spPr bwMode="auto">
            <a:xfrm>
              <a:off x="7704138" y="2466975"/>
              <a:ext cx="93663" cy="76200"/>
            </a:xfrm>
            <a:custGeom>
              <a:avLst/>
              <a:gdLst>
                <a:gd name="T0" fmla="*/ 125 w 144"/>
                <a:gd name="T1" fmla="*/ 6 h 118"/>
                <a:gd name="T2" fmla="*/ 131 w 144"/>
                <a:gd name="T3" fmla="*/ 83 h 118"/>
                <a:gd name="T4" fmla="*/ 69 w 144"/>
                <a:gd name="T5" fmla="*/ 100 h 118"/>
                <a:gd name="T6" fmla="*/ 12 w 144"/>
                <a:gd name="T7" fmla="*/ 93 h 118"/>
                <a:gd name="T8" fmla="*/ 10 w 144"/>
                <a:gd name="T9" fmla="*/ 20 h 118"/>
                <a:gd name="T10" fmla="*/ 8 w 144"/>
                <a:gd name="T11" fmla="*/ 14 h 118"/>
                <a:gd name="T12" fmla="*/ 19 w 144"/>
                <a:gd name="T13" fmla="*/ 2 h 118"/>
                <a:gd name="T14" fmla="*/ 48 w 144"/>
                <a:gd name="T15" fmla="*/ 4 h 118"/>
                <a:gd name="T16" fmla="*/ 125 w 144"/>
                <a:gd name="T17" fmla="*/ 6 h 118"/>
                <a:gd name="T18" fmla="*/ 19 w 144"/>
                <a:gd name="T19" fmla="*/ 20 h 118"/>
                <a:gd name="T20" fmla="*/ 19 w 144"/>
                <a:gd name="T21" fmla="*/ 79 h 118"/>
                <a:gd name="T22" fmla="*/ 115 w 144"/>
                <a:gd name="T23" fmla="*/ 90 h 118"/>
                <a:gd name="T24" fmla="*/ 120 w 144"/>
                <a:gd name="T25" fmla="*/ 24 h 118"/>
                <a:gd name="T26" fmla="*/ 19 w 144"/>
                <a:gd name="T27" fmla="*/ 2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18">
                  <a:moveTo>
                    <a:pt x="125" y="6"/>
                  </a:moveTo>
                  <a:cubicBezTo>
                    <a:pt x="144" y="15"/>
                    <a:pt x="130" y="64"/>
                    <a:pt x="131" y="83"/>
                  </a:cubicBezTo>
                  <a:cubicBezTo>
                    <a:pt x="132" y="118"/>
                    <a:pt x="97" y="103"/>
                    <a:pt x="69" y="100"/>
                  </a:cubicBezTo>
                  <a:cubicBezTo>
                    <a:pt x="47" y="97"/>
                    <a:pt x="31" y="101"/>
                    <a:pt x="12" y="93"/>
                  </a:cubicBezTo>
                  <a:cubicBezTo>
                    <a:pt x="0" y="71"/>
                    <a:pt x="2" y="40"/>
                    <a:pt x="10" y="20"/>
                  </a:cubicBezTo>
                  <a:cubicBezTo>
                    <a:pt x="12" y="15"/>
                    <a:pt x="6" y="19"/>
                    <a:pt x="8" y="14"/>
                  </a:cubicBezTo>
                  <a:cubicBezTo>
                    <a:pt x="11" y="17"/>
                    <a:pt x="8" y="0"/>
                    <a:pt x="19" y="2"/>
                  </a:cubicBezTo>
                  <a:cubicBezTo>
                    <a:pt x="19" y="6"/>
                    <a:pt x="37" y="5"/>
                    <a:pt x="48" y="4"/>
                  </a:cubicBezTo>
                  <a:cubicBezTo>
                    <a:pt x="73" y="3"/>
                    <a:pt x="101" y="10"/>
                    <a:pt x="125" y="6"/>
                  </a:cubicBezTo>
                  <a:close/>
                  <a:moveTo>
                    <a:pt x="19" y="20"/>
                  </a:moveTo>
                  <a:cubicBezTo>
                    <a:pt x="17" y="44"/>
                    <a:pt x="9" y="59"/>
                    <a:pt x="19" y="79"/>
                  </a:cubicBezTo>
                  <a:cubicBezTo>
                    <a:pt x="48" y="85"/>
                    <a:pt x="81" y="92"/>
                    <a:pt x="115" y="90"/>
                  </a:cubicBezTo>
                  <a:cubicBezTo>
                    <a:pt x="122" y="65"/>
                    <a:pt x="125" y="43"/>
                    <a:pt x="120" y="24"/>
                  </a:cubicBezTo>
                  <a:cubicBezTo>
                    <a:pt x="87" y="18"/>
                    <a:pt x="51" y="11"/>
                    <a:pt x="19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96"/>
            <p:cNvSpPr/>
            <p:nvPr/>
          </p:nvSpPr>
          <p:spPr bwMode="auto">
            <a:xfrm>
              <a:off x="7727950" y="2484438"/>
              <a:ext cx="36513" cy="31750"/>
            </a:xfrm>
            <a:custGeom>
              <a:avLst/>
              <a:gdLst>
                <a:gd name="T0" fmla="*/ 9 w 56"/>
                <a:gd name="T1" fmla="*/ 0 h 50"/>
                <a:gd name="T2" fmla="*/ 31 w 56"/>
                <a:gd name="T3" fmla="*/ 15 h 50"/>
                <a:gd name="T4" fmla="*/ 48 w 56"/>
                <a:gd name="T5" fmla="*/ 5 h 50"/>
                <a:gd name="T6" fmla="*/ 52 w 56"/>
                <a:gd name="T7" fmla="*/ 10 h 50"/>
                <a:gd name="T8" fmla="*/ 41 w 56"/>
                <a:gd name="T9" fmla="*/ 25 h 50"/>
                <a:gd name="T10" fmla="*/ 51 w 56"/>
                <a:gd name="T11" fmla="*/ 49 h 50"/>
                <a:gd name="T12" fmla="*/ 33 w 56"/>
                <a:gd name="T13" fmla="*/ 31 h 50"/>
                <a:gd name="T14" fmla="*/ 6 w 56"/>
                <a:gd name="T15" fmla="*/ 43 h 50"/>
                <a:gd name="T16" fmla="*/ 23 w 56"/>
                <a:gd name="T17" fmla="*/ 22 h 50"/>
                <a:gd name="T18" fmla="*/ 9 w 56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0">
                  <a:moveTo>
                    <a:pt x="9" y="0"/>
                  </a:moveTo>
                  <a:cubicBezTo>
                    <a:pt x="19" y="2"/>
                    <a:pt x="25" y="8"/>
                    <a:pt x="31" y="15"/>
                  </a:cubicBezTo>
                  <a:cubicBezTo>
                    <a:pt x="39" y="14"/>
                    <a:pt x="39" y="5"/>
                    <a:pt x="48" y="5"/>
                  </a:cubicBezTo>
                  <a:cubicBezTo>
                    <a:pt x="49" y="7"/>
                    <a:pt x="50" y="9"/>
                    <a:pt x="52" y="10"/>
                  </a:cubicBezTo>
                  <a:cubicBezTo>
                    <a:pt x="52" y="18"/>
                    <a:pt x="44" y="20"/>
                    <a:pt x="41" y="25"/>
                  </a:cubicBezTo>
                  <a:cubicBezTo>
                    <a:pt x="44" y="33"/>
                    <a:pt x="56" y="37"/>
                    <a:pt x="51" y="49"/>
                  </a:cubicBezTo>
                  <a:cubicBezTo>
                    <a:pt x="38" y="50"/>
                    <a:pt x="40" y="36"/>
                    <a:pt x="33" y="31"/>
                  </a:cubicBezTo>
                  <a:cubicBezTo>
                    <a:pt x="22" y="33"/>
                    <a:pt x="21" y="45"/>
                    <a:pt x="6" y="43"/>
                  </a:cubicBezTo>
                  <a:cubicBezTo>
                    <a:pt x="0" y="30"/>
                    <a:pt x="20" y="31"/>
                    <a:pt x="23" y="22"/>
                  </a:cubicBezTo>
                  <a:cubicBezTo>
                    <a:pt x="21" y="12"/>
                    <a:pt x="8" y="13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97"/>
            <p:cNvSpPr/>
            <p:nvPr/>
          </p:nvSpPr>
          <p:spPr bwMode="auto">
            <a:xfrm>
              <a:off x="7839075" y="2492375"/>
              <a:ext cx="17463" cy="17463"/>
            </a:xfrm>
            <a:custGeom>
              <a:avLst/>
              <a:gdLst>
                <a:gd name="T0" fmla="*/ 14 w 28"/>
                <a:gd name="T1" fmla="*/ 3 h 25"/>
                <a:gd name="T2" fmla="*/ 15 w 28"/>
                <a:gd name="T3" fmla="*/ 24 h 25"/>
                <a:gd name="T4" fmla="*/ 14 w 28"/>
                <a:gd name="T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5">
                  <a:moveTo>
                    <a:pt x="14" y="3"/>
                  </a:moveTo>
                  <a:cubicBezTo>
                    <a:pt x="28" y="0"/>
                    <a:pt x="27" y="22"/>
                    <a:pt x="15" y="24"/>
                  </a:cubicBezTo>
                  <a:cubicBezTo>
                    <a:pt x="7" y="25"/>
                    <a:pt x="0" y="5"/>
                    <a:pt x="1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98"/>
            <p:cNvSpPr/>
            <p:nvPr/>
          </p:nvSpPr>
          <p:spPr bwMode="auto">
            <a:xfrm>
              <a:off x="7824788" y="2506663"/>
              <a:ext cx="42863" cy="19050"/>
            </a:xfrm>
            <a:custGeom>
              <a:avLst/>
              <a:gdLst>
                <a:gd name="T0" fmla="*/ 57 w 65"/>
                <a:gd name="T1" fmla="*/ 8 h 30"/>
                <a:gd name="T2" fmla="*/ 65 w 65"/>
                <a:gd name="T3" fmla="*/ 21 h 30"/>
                <a:gd name="T4" fmla="*/ 50 w 65"/>
                <a:gd name="T5" fmla="*/ 29 h 30"/>
                <a:gd name="T6" fmla="*/ 40 w 65"/>
                <a:gd name="T7" fmla="*/ 24 h 30"/>
                <a:gd name="T8" fmla="*/ 2 w 65"/>
                <a:gd name="T9" fmla="*/ 19 h 30"/>
                <a:gd name="T10" fmla="*/ 1 w 65"/>
                <a:gd name="T11" fmla="*/ 10 h 30"/>
                <a:gd name="T12" fmla="*/ 57 w 65"/>
                <a:gd name="T13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0">
                  <a:moveTo>
                    <a:pt x="57" y="8"/>
                  </a:moveTo>
                  <a:cubicBezTo>
                    <a:pt x="60" y="12"/>
                    <a:pt x="65" y="14"/>
                    <a:pt x="65" y="21"/>
                  </a:cubicBezTo>
                  <a:cubicBezTo>
                    <a:pt x="61" y="26"/>
                    <a:pt x="57" y="30"/>
                    <a:pt x="50" y="29"/>
                  </a:cubicBezTo>
                  <a:cubicBezTo>
                    <a:pt x="46" y="29"/>
                    <a:pt x="44" y="24"/>
                    <a:pt x="40" y="24"/>
                  </a:cubicBezTo>
                  <a:cubicBezTo>
                    <a:pt x="29" y="21"/>
                    <a:pt x="16" y="25"/>
                    <a:pt x="2" y="19"/>
                  </a:cubicBezTo>
                  <a:cubicBezTo>
                    <a:pt x="2" y="16"/>
                    <a:pt x="0" y="14"/>
                    <a:pt x="1" y="10"/>
                  </a:cubicBezTo>
                  <a:cubicBezTo>
                    <a:pt x="22" y="0"/>
                    <a:pt x="32" y="15"/>
                    <a:pt x="57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99"/>
            <p:cNvSpPr>
              <a:spLocks noEditPoints="1"/>
            </p:cNvSpPr>
            <p:nvPr/>
          </p:nvSpPr>
          <p:spPr bwMode="auto">
            <a:xfrm>
              <a:off x="7405688" y="2517775"/>
              <a:ext cx="87313" cy="69850"/>
            </a:xfrm>
            <a:custGeom>
              <a:avLst/>
              <a:gdLst>
                <a:gd name="T0" fmla="*/ 135 w 137"/>
                <a:gd name="T1" fmla="*/ 18 h 108"/>
                <a:gd name="T2" fmla="*/ 131 w 137"/>
                <a:gd name="T3" fmla="*/ 91 h 108"/>
                <a:gd name="T4" fmla="*/ 114 w 137"/>
                <a:gd name="T5" fmla="*/ 108 h 108"/>
                <a:gd name="T6" fmla="*/ 108 w 137"/>
                <a:gd name="T7" fmla="*/ 104 h 108"/>
                <a:gd name="T8" fmla="*/ 98 w 137"/>
                <a:gd name="T9" fmla="*/ 105 h 108"/>
                <a:gd name="T10" fmla="*/ 47 w 137"/>
                <a:gd name="T11" fmla="*/ 91 h 108"/>
                <a:gd name="T12" fmla="*/ 37 w 137"/>
                <a:gd name="T13" fmla="*/ 92 h 108"/>
                <a:gd name="T14" fmla="*/ 10 w 137"/>
                <a:gd name="T15" fmla="*/ 90 h 108"/>
                <a:gd name="T16" fmla="*/ 0 w 137"/>
                <a:gd name="T17" fmla="*/ 80 h 108"/>
                <a:gd name="T18" fmla="*/ 6 w 137"/>
                <a:gd name="T19" fmla="*/ 4 h 108"/>
                <a:gd name="T20" fmla="*/ 12 w 137"/>
                <a:gd name="T21" fmla="*/ 0 h 108"/>
                <a:gd name="T22" fmla="*/ 135 w 137"/>
                <a:gd name="T23" fmla="*/ 18 h 108"/>
                <a:gd name="T24" fmla="*/ 16 w 137"/>
                <a:gd name="T25" fmla="*/ 17 h 108"/>
                <a:gd name="T26" fmla="*/ 13 w 137"/>
                <a:gd name="T27" fmla="*/ 67 h 108"/>
                <a:gd name="T28" fmla="*/ 111 w 137"/>
                <a:gd name="T29" fmla="*/ 91 h 108"/>
                <a:gd name="T30" fmla="*/ 122 w 137"/>
                <a:gd name="T31" fmla="*/ 31 h 108"/>
                <a:gd name="T32" fmla="*/ 16 w 137"/>
                <a:gd name="T33" fmla="*/ 1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7" h="108">
                  <a:moveTo>
                    <a:pt x="135" y="18"/>
                  </a:moveTo>
                  <a:cubicBezTo>
                    <a:pt x="137" y="45"/>
                    <a:pt x="125" y="64"/>
                    <a:pt x="131" y="91"/>
                  </a:cubicBezTo>
                  <a:cubicBezTo>
                    <a:pt x="127" y="98"/>
                    <a:pt x="121" y="107"/>
                    <a:pt x="114" y="108"/>
                  </a:cubicBezTo>
                  <a:cubicBezTo>
                    <a:pt x="112" y="108"/>
                    <a:pt x="111" y="104"/>
                    <a:pt x="108" y="104"/>
                  </a:cubicBezTo>
                  <a:cubicBezTo>
                    <a:pt x="106" y="103"/>
                    <a:pt x="102" y="105"/>
                    <a:pt x="98" y="105"/>
                  </a:cubicBezTo>
                  <a:cubicBezTo>
                    <a:pt x="83" y="103"/>
                    <a:pt x="63" y="93"/>
                    <a:pt x="47" y="91"/>
                  </a:cubicBezTo>
                  <a:cubicBezTo>
                    <a:pt x="44" y="90"/>
                    <a:pt x="39" y="93"/>
                    <a:pt x="37" y="92"/>
                  </a:cubicBezTo>
                  <a:cubicBezTo>
                    <a:pt x="30" y="91"/>
                    <a:pt x="19" y="84"/>
                    <a:pt x="10" y="90"/>
                  </a:cubicBezTo>
                  <a:cubicBezTo>
                    <a:pt x="6" y="88"/>
                    <a:pt x="5" y="82"/>
                    <a:pt x="0" y="80"/>
                  </a:cubicBezTo>
                  <a:cubicBezTo>
                    <a:pt x="0" y="56"/>
                    <a:pt x="1" y="27"/>
                    <a:pt x="6" y="4"/>
                  </a:cubicBezTo>
                  <a:cubicBezTo>
                    <a:pt x="9" y="4"/>
                    <a:pt x="12" y="4"/>
                    <a:pt x="12" y="0"/>
                  </a:cubicBezTo>
                  <a:cubicBezTo>
                    <a:pt x="57" y="2"/>
                    <a:pt x="98" y="7"/>
                    <a:pt x="135" y="18"/>
                  </a:cubicBezTo>
                  <a:close/>
                  <a:moveTo>
                    <a:pt x="16" y="17"/>
                  </a:moveTo>
                  <a:cubicBezTo>
                    <a:pt x="16" y="41"/>
                    <a:pt x="10" y="49"/>
                    <a:pt x="13" y="67"/>
                  </a:cubicBezTo>
                  <a:cubicBezTo>
                    <a:pt x="40" y="80"/>
                    <a:pt x="78" y="89"/>
                    <a:pt x="111" y="91"/>
                  </a:cubicBezTo>
                  <a:cubicBezTo>
                    <a:pt x="121" y="73"/>
                    <a:pt x="122" y="56"/>
                    <a:pt x="122" y="31"/>
                  </a:cubicBezTo>
                  <a:cubicBezTo>
                    <a:pt x="95" y="24"/>
                    <a:pt x="47" y="6"/>
                    <a:pt x="16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 noEditPoints="1"/>
            </p:cNvSpPr>
            <p:nvPr/>
          </p:nvSpPr>
          <p:spPr bwMode="auto">
            <a:xfrm>
              <a:off x="7499350" y="2514600"/>
              <a:ext cx="103188" cy="82550"/>
            </a:xfrm>
            <a:custGeom>
              <a:avLst/>
              <a:gdLst>
                <a:gd name="T0" fmla="*/ 142 w 159"/>
                <a:gd name="T1" fmla="*/ 37 h 128"/>
                <a:gd name="T2" fmla="*/ 142 w 159"/>
                <a:gd name="T3" fmla="*/ 103 h 128"/>
                <a:gd name="T4" fmla="*/ 135 w 159"/>
                <a:gd name="T5" fmla="*/ 125 h 128"/>
                <a:gd name="T6" fmla="*/ 118 w 159"/>
                <a:gd name="T7" fmla="*/ 128 h 128"/>
                <a:gd name="T8" fmla="*/ 17 w 159"/>
                <a:gd name="T9" fmla="*/ 112 h 128"/>
                <a:gd name="T10" fmla="*/ 13 w 159"/>
                <a:gd name="T11" fmla="*/ 33 h 128"/>
                <a:gd name="T12" fmla="*/ 142 w 159"/>
                <a:gd name="T13" fmla="*/ 37 h 128"/>
                <a:gd name="T14" fmla="*/ 28 w 159"/>
                <a:gd name="T15" fmla="*/ 41 h 128"/>
                <a:gd name="T16" fmla="*/ 26 w 159"/>
                <a:gd name="T17" fmla="*/ 98 h 128"/>
                <a:gd name="T18" fmla="*/ 58 w 159"/>
                <a:gd name="T19" fmla="*/ 108 h 128"/>
                <a:gd name="T20" fmla="*/ 123 w 159"/>
                <a:gd name="T21" fmla="*/ 114 h 128"/>
                <a:gd name="T22" fmla="*/ 132 w 159"/>
                <a:gd name="T23" fmla="*/ 49 h 128"/>
                <a:gd name="T24" fmla="*/ 28 w 159"/>
                <a:gd name="T25" fmla="*/ 4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28">
                  <a:moveTo>
                    <a:pt x="142" y="37"/>
                  </a:moveTo>
                  <a:cubicBezTo>
                    <a:pt x="159" y="46"/>
                    <a:pt x="141" y="73"/>
                    <a:pt x="142" y="103"/>
                  </a:cubicBezTo>
                  <a:cubicBezTo>
                    <a:pt x="142" y="113"/>
                    <a:pt x="145" y="118"/>
                    <a:pt x="135" y="125"/>
                  </a:cubicBezTo>
                  <a:cubicBezTo>
                    <a:pt x="126" y="125"/>
                    <a:pt x="125" y="125"/>
                    <a:pt x="118" y="128"/>
                  </a:cubicBezTo>
                  <a:cubicBezTo>
                    <a:pt x="85" y="119"/>
                    <a:pt x="46" y="123"/>
                    <a:pt x="17" y="112"/>
                  </a:cubicBezTo>
                  <a:cubicBezTo>
                    <a:pt x="0" y="89"/>
                    <a:pt x="15" y="65"/>
                    <a:pt x="13" y="33"/>
                  </a:cubicBezTo>
                  <a:cubicBezTo>
                    <a:pt x="47" y="0"/>
                    <a:pt x="101" y="45"/>
                    <a:pt x="142" y="37"/>
                  </a:cubicBezTo>
                  <a:close/>
                  <a:moveTo>
                    <a:pt x="28" y="41"/>
                  </a:moveTo>
                  <a:cubicBezTo>
                    <a:pt x="25" y="56"/>
                    <a:pt x="12" y="87"/>
                    <a:pt x="26" y="98"/>
                  </a:cubicBezTo>
                  <a:cubicBezTo>
                    <a:pt x="28" y="100"/>
                    <a:pt x="47" y="105"/>
                    <a:pt x="58" y="108"/>
                  </a:cubicBezTo>
                  <a:cubicBezTo>
                    <a:pt x="74" y="113"/>
                    <a:pt x="103" y="106"/>
                    <a:pt x="123" y="114"/>
                  </a:cubicBezTo>
                  <a:cubicBezTo>
                    <a:pt x="135" y="99"/>
                    <a:pt x="134" y="68"/>
                    <a:pt x="132" y="49"/>
                  </a:cubicBezTo>
                  <a:cubicBezTo>
                    <a:pt x="99" y="55"/>
                    <a:pt x="63" y="20"/>
                    <a:pt x="2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01"/>
            <p:cNvSpPr/>
            <p:nvPr/>
          </p:nvSpPr>
          <p:spPr bwMode="auto">
            <a:xfrm>
              <a:off x="7434263" y="2533650"/>
              <a:ext cx="33338" cy="34925"/>
            </a:xfrm>
            <a:custGeom>
              <a:avLst/>
              <a:gdLst>
                <a:gd name="T0" fmla="*/ 51 w 51"/>
                <a:gd name="T1" fmla="*/ 12 h 53"/>
                <a:gd name="T2" fmla="*/ 29 w 51"/>
                <a:gd name="T3" fmla="*/ 52 h 53"/>
                <a:gd name="T4" fmla="*/ 22 w 51"/>
                <a:gd name="T5" fmla="*/ 50 h 53"/>
                <a:gd name="T6" fmla="*/ 27 w 51"/>
                <a:gd name="T7" fmla="*/ 19 h 53"/>
                <a:gd name="T8" fmla="*/ 2 w 51"/>
                <a:gd name="T9" fmla="*/ 11 h 53"/>
                <a:gd name="T10" fmla="*/ 51 w 51"/>
                <a:gd name="T11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3">
                  <a:moveTo>
                    <a:pt x="51" y="12"/>
                  </a:moveTo>
                  <a:cubicBezTo>
                    <a:pt x="46" y="28"/>
                    <a:pt x="28" y="30"/>
                    <a:pt x="29" y="52"/>
                  </a:cubicBezTo>
                  <a:cubicBezTo>
                    <a:pt x="25" y="53"/>
                    <a:pt x="25" y="50"/>
                    <a:pt x="22" y="50"/>
                  </a:cubicBezTo>
                  <a:cubicBezTo>
                    <a:pt x="18" y="42"/>
                    <a:pt x="24" y="30"/>
                    <a:pt x="27" y="19"/>
                  </a:cubicBezTo>
                  <a:cubicBezTo>
                    <a:pt x="22" y="21"/>
                    <a:pt x="0" y="26"/>
                    <a:pt x="2" y="11"/>
                  </a:cubicBezTo>
                  <a:cubicBezTo>
                    <a:pt x="4" y="0"/>
                    <a:pt x="41" y="3"/>
                    <a:pt x="5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02"/>
            <p:cNvSpPr>
              <a:spLocks noEditPoints="1"/>
            </p:cNvSpPr>
            <p:nvPr/>
          </p:nvSpPr>
          <p:spPr bwMode="auto">
            <a:xfrm>
              <a:off x="7602538" y="2538413"/>
              <a:ext cx="85725" cy="69850"/>
            </a:xfrm>
            <a:custGeom>
              <a:avLst/>
              <a:gdLst>
                <a:gd name="T0" fmla="*/ 132 w 132"/>
                <a:gd name="T1" fmla="*/ 18 h 106"/>
                <a:gd name="T2" fmla="*/ 124 w 132"/>
                <a:gd name="T3" fmla="*/ 97 h 106"/>
                <a:gd name="T4" fmla="*/ 96 w 132"/>
                <a:gd name="T5" fmla="*/ 105 h 106"/>
                <a:gd name="T6" fmla="*/ 55 w 132"/>
                <a:gd name="T7" fmla="*/ 101 h 106"/>
                <a:gd name="T8" fmla="*/ 33 w 132"/>
                <a:gd name="T9" fmla="*/ 93 h 106"/>
                <a:gd name="T10" fmla="*/ 5 w 132"/>
                <a:gd name="T11" fmla="*/ 83 h 106"/>
                <a:gd name="T12" fmla="*/ 2 w 132"/>
                <a:gd name="T13" fmla="*/ 16 h 106"/>
                <a:gd name="T14" fmla="*/ 15 w 132"/>
                <a:gd name="T15" fmla="*/ 3 h 106"/>
                <a:gd name="T16" fmla="*/ 68 w 132"/>
                <a:gd name="T17" fmla="*/ 3 h 106"/>
                <a:gd name="T18" fmla="*/ 88 w 132"/>
                <a:gd name="T19" fmla="*/ 10 h 106"/>
                <a:gd name="T20" fmla="*/ 132 w 132"/>
                <a:gd name="T21" fmla="*/ 18 h 106"/>
                <a:gd name="T22" fmla="*/ 25 w 132"/>
                <a:gd name="T23" fmla="*/ 16 h 106"/>
                <a:gd name="T24" fmla="*/ 12 w 132"/>
                <a:gd name="T25" fmla="*/ 48 h 106"/>
                <a:gd name="T26" fmla="*/ 20 w 132"/>
                <a:gd name="T27" fmla="*/ 52 h 106"/>
                <a:gd name="T28" fmla="*/ 13 w 132"/>
                <a:gd name="T29" fmla="*/ 53 h 106"/>
                <a:gd name="T30" fmla="*/ 18 w 132"/>
                <a:gd name="T31" fmla="*/ 76 h 106"/>
                <a:gd name="T32" fmla="*/ 111 w 132"/>
                <a:gd name="T33" fmla="*/ 91 h 106"/>
                <a:gd name="T34" fmla="*/ 116 w 132"/>
                <a:gd name="T35" fmla="*/ 24 h 106"/>
                <a:gd name="T36" fmla="*/ 25 w 132"/>
                <a:gd name="T37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06">
                  <a:moveTo>
                    <a:pt x="132" y="18"/>
                  </a:moveTo>
                  <a:cubicBezTo>
                    <a:pt x="124" y="47"/>
                    <a:pt x="128" y="72"/>
                    <a:pt x="124" y="97"/>
                  </a:cubicBezTo>
                  <a:cubicBezTo>
                    <a:pt x="118" y="103"/>
                    <a:pt x="109" y="106"/>
                    <a:pt x="96" y="105"/>
                  </a:cubicBezTo>
                  <a:cubicBezTo>
                    <a:pt x="83" y="104"/>
                    <a:pt x="65" y="102"/>
                    <a:pt x="55" y="101"/>
                  </a:cubicBezTo>
                  <a:cubicBezTo>
                    <a:pt x="50" y="100"/>
                    <a:pt x="41" y="94"/>
                    <a:pt x="33" y="93"/>
                  </a:cubicBezTo>
                  <a:cubicBezTo>
                    <a:pt x="18" y="89"/>
                    <a:pt x="11" y="93"/>
                    <a:pt x="5" y="83"/>
                  </a:cubicBezTo>
                  <a:cubicBezTo>
                    <a:pt x="3" y="58"/>
                    <a:pt x="0" y="41"/>
                    <a:pt x="2" y="16"/>
                  </a:cubicBezTo>
                  <a:cubicBezTo>
                    <a:pt x="5" y="13"/>
                    <a:pt x="11" y="8"/>
                    <a:pt x="15" y="3"/>
                  </a:cubicBezTo>
                  <a:cubicBezTo>
                    <a:pt x="31" y="4"/>
                    <a:pt x="50" y="0"/>
                    <a:pt x="68" y="3"/>
                  </a:cubicBezTo>
                  <a:cubicBezTo>
                    <a:pt x="76" y="4"/>
                    <a:pt x="81" y="9"/>
                    <a:pt x="88" y="10"/>
                  </a:cubicBezTo>
                  <a:cubicBezTo>
                    <a:pt x="102" y="12"/>
                    <a:pt x="122" y="5"/>
                    <a:pt x="132" y="18"/>
                  </a:cubicBezTo>
                  <a:close/>
                  <a:moveTo>
                    <a:pt x="25" y="16"/>
                  </a:moveTo>
                  <a:cubicBezTo>
                    <a:pt x="17" y="23"/>
                    <a:pt x="13" y="34"/>
                    <a:pt x="12" y="48"/>
                  </a:cubicBezTo>
                  <a:cubicBezTo>
                    <a:pt x="14" y="50"/>
                    <a:pt x="20" y="48"/>
                    <a:pt x="20" y="52"/>
                  </a:cubicBezTo>
                  <a:cubicBezTo>
                    <a:pt x="17" y="51"/>
                    <a:pt x="15" y="52"/>
                    <a:pt x="13" y="53"/>
                  </a:cubicBezTo>
                  <a:cubicBezTo>
                    <a:pt x="15" y="61"/>
                    <a:pt x="16" y="69"/>
                    <a:pt x="18" y="76"/>
                  </a:cubicBezTo>
                  <a:cubicBezTo>
                    <a:pt x="48" y="89"/>
                    <a:pt x="75" y="92"/>
                    <a:pt x="111" y="91"/>
                  </a:cubicBezTo>
                  <a:cubicBezTo>
                    <a:pt x="115" y="71"/>
                    <a:pt x="120" y="46"/>
                    <a:pt x="116" y="24"/>
                  </a:cubicBezTo>
                  <a:cubicBezTo>
                    <a:pt x="72" y="21"/>
                    <a:pt x="64" y="13"/>
                    <a:pt x="2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03"/>
            <p:cNvSpPr>
              <a:spLocks noEditPoints="1"/>
            </p:cNvSpPr>
            <p:nvPr/>
          </p:nvSpPr>
          <p:spPr bwMode="auto">
            <a:xfrm>
              <a:off x="7535863" y="2536825"/>
              <a:ext cx="30163" cy="44450"/>
            </a:xfrm>
            <a:custGeom>
              <a:avLst/>
              <a:gdLst>
                <a:gd name="T0" fmla="*/ 31 w 46"/>
                <a:gd name="T1" fmla="*/ 38 h 69"/>
                <a:gd name="T2" fmla="*/ 41 w 46"/>
                <a:gd name="T3" fmla="*/ 62 h 69"/>
                <a:gd name="T4" fmla="*/ 31 w 46"/>
                <a:gd name="T5" fmla="*/ 69 h 69"/>
                <a:gd name="T6" fmla="*/ 3 w 46"/>
                <a:gd name="T7" fmla="*/ 61 h 69"/>
                <a:gd name="T8" fmla="*/ 10 w 46"/>
                <a:gd name="T9" fmla="*/ 37 h 69"/>
                <a:gd name="T10" fmla="*/ 44 w 46"/>
                <a:gd name="T11" fmla="*/ 19 h 69"/>
                <a:gd name="T12" fmla="*/ 31 w 46"/>
                <a:gd name="T13" fmla="*/ 38 h 69"/>
                <a:gd name="T14" fmla="*/ 21 w 46"/>
                <a:gd name="T15" fmla="*/ 30 h 69"/>
                <a:gd name="T16" fmla="*/ 32 w 46"/>
                <a:gd name="T17" fmla="*/ 23 h 69"/>
                <a:gd name="T18" fmla="*/ 21 w 46"/>
                <a:gd name="T19" fmla="*/ 30 h 69"/>
                <a:gd name="T20" fmla="*/ 11 w 46"/>
                <a:gd name="T21" fmla="*/ 45 h 69"/>
                <a:gd name="T22" fmla="*/ 17 w 46"/>
                <a:gd name="T23" fmla="*/ 58 h 69"/>
                <a:gd name="T24" fmla="*/ 30 w 46"/>
                <a:gd name="T25" fmla="*/ 54 h 69"/>
                <a:gd name="T26" fmla="*/ 11 w 46"/>
                <a:gd name="T27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69">
                  <a:moveTo>
                    <a:pt x="31" y="38"/>
                  </a:moveTo>
                  <a:cubicBezTo>
                    <a:pt x="38" y="46"/>
                    <a:pt x="43" y="51"/>
                    <a:pt x="41" y="62"/>
                  </a:cubicBezTo>
                  <a:cubicBezTo>
                    <a:pt x="37" y="64"/>
                    <a:pt x="34" y="66"/>
                    <a:pt x="31" y="69"/>
                  </a:cubicBezTo>
                  <a:cubicBezTo>
                    <a:pt x="26" y="66"/>
                    <a:pt x="10" y="69"/>
                    <a:pt x="3" y="61"/>
                  </a:cubicBezTo>
                  <a:cubicBezTo>
                    <a:pt x="2" y="55"/>
                    <a:pt x="0" y="39"/>
                    <a:pt x="10" y="37"/>
                  </a:cubicBezTo>
                  <a:cubicBezTo>
                    <a:pt x="3" y="15"/>
                    <a:pt x="39" y="0"/>
                    <a:pt x="44" y="19"/>
                  </a:cubicBezTo>
                  <a:cubicBezTo>
                    <a:pt x="46" y="28"/>
                    <a:pt x="38" y="34"/>
                    <a:pt x="31" y="38"/>
                  </a:cubicBezTo>
                  <a:close/>
                  <a:moveTo>
                    <a:pt x="21" y="30"/>
                  </a:moveTo>
                  <a:cubicBezTo>
                    <a:pt x="24" y="31"/>
                    <a:pt x="31" y="27"/>
                    <a:pt x="32" y="23"/>
                  </a:cubicBezTo>
                  <a:cubicBezTo>
                    <a:pt x="29" y="20"/>
                    <a:pt x="20" y="23"/>
                    <a:pt x="21" y="30"/>
                  </a:cubicBezTo>
                  <a:close/>
                  <a:moveTo>
                    <a:pt x="11" y="45"/>
                  </a:moveTo>
                  <a:cubicBezTo>
                    <a:pt x="11" y="51"/>
                    <a:pt x="15" y="54"/>
                    <a:pt x="17" y="58"/>
                  </a:cubicBezTo>
                  <a:cubicBezTo>
                    <a:pt x="21" y="56"/>
                    <a:pt x="28" y="57"/>
                    <a:pt x="30" y="54"/>
                  </a:cubicBezTo>
                  <a:cubicBezTo>
                    <a:pt x="26" y="47"/>
                    <a:pt x="16" y="43"/>
                    <a:pt x="11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04"/>
            <p:cNvSpPr>
              <a:spLocks noEditPoints="1"/>
            </p:cNvSpPr>
            <p:nvPr/>
          </p:nvSpPr>
          <p:spPr bwMode="auto">
            <a:xfrm>
              <a:off x="7691438" y="2544763"/>
              <a:ext cx="98425" cy="150813"/>
            </a:xfrm>
            <a:custGeom>
              <a:avLst/>
              <a:gdLst>
                <a:gd name="T0" fmla="*/ 135 w 153"/>
                <a:gd name="T1" fmla="*/ 19 h 234"/>
                <a:gd name="T2" fmla="*/ 140 w 153"/>
                <a:gd name="T3" fmla="*/ 132 h 234"/>
                <a:gd name="T4" fmla="*/ 138 w 153"/>
                <a:gd name="T5" fmla="*/ 153 h 234"/>
                <a:gd name="T6" fmla="*/ 116 w 153"/>
                <a:gd name="T7" fmla="*/ 234 h 234"/>
                <a:gd name="T8" fmla="*/ 60 w 153"/>
                <a:gd name="T9" fmla="*/ 231 h 234"/>
                <a:gd name="T10" fmla="*/ 47 w 153"/>
                <a:gd name="T11" fmla="*/ 226 h 234"/>
                <a:gd name="T12" fmla="*/ 7 w 153"/>
                <a:gd name="T13" fmla="*/ 213 h 234"/>
                <a:gd name="T14" fmla="*/ 2 w 153"/>
                <a:gd name="T15" fmla="*/ 194 h 234"/>
                <a:gd name="T16" fmla="*/ 5 w 153"/>
                <a:gd name="T17" fmla="*/ 117 h 234"/>
                <a:gd name="T18" fmla="*/ 18 w 153"/>
                <a:gd name="T19" fmla="*/ 5 h 234"/>
                <a:gd name="T20" fmla="*/ 135 w 153"/>
                <a:gd name="T21" fmla="*/ 19 h 234"/>
                <a:gd name="T22" fmla="*/ 54 w 153"/>
                <a:gd name="T23" fmla="*/ 20 h 234"/>
                <a:gd name="T24" fmla="*/ 30 w 153"/>
                <a:gd name="T25" fmla="*/ 20 h 234"/>
                <a:gd name="T26" fmla="*/ 23 w 153"/>
                <a:gd name="T27" fmla="*/ 59 h 234"/>
                <a:gd name="T28" fmla="*/ 18 w 153"/>
                <a:gd name="T29" fmla="*/ 78 h 234"/>
                <a:gd name="T30" fmla="*/ 16 w 153"/>
                <a:gd name="T31" fmla="*/ 203 h 234"/>
                <a:gd name="T32" fmla="*/ 110 w 153"/>
                <a:gd name="T33" fmla="*/ 217 h 234"/>
                <a:gd name="T34" fmla="*/ 119 w 153"/>
                <a:gd name="T35" fmla="*/ 208 h 234"/>
                <a:gd name="T36" fmla="*/ 131 w 153"/>
                <a:gd name="T37" fmla="*/ 37 h 234"/>
                <a:gd name="T38" fmla="*/ 54 w 153"/>
                <a:gd name="T39" fmla="*/ 2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34">
                  <a:moveTo>
                    <a:pt x="135" y="19"/>
                  </a:moveTo>
                  <a:cubicBezTo>
                    <a:pt x="153" y="43"/>
                    <a:pt x="140" y="94"/>
                    <a:pt x="140" y="132"/>
                  </a:cubicBezTo>
                  <a:cubicBezTo>
                    <a:pt x="139" y="140"/>
                    <a:pt x="139" y="144"/>
                    <a:pt x="138" y="153"/>
                  </a:cubicBezTo>
                  <a:cubicBezTo>
                    <a:pt x="134" y="184"/>
                    <a:pt x="142" y="224"/>
                    <a:pt x="116" y="234"/>
                  </a:cubicBezTo>
                  <a:cubicBezTo>
                    <a:pt x="97" y="230"/>
                    <a:pt x="78" y="234"/>
                    <a:pt x="60" y="231"/>
                  </a:cubicBezTo>
                  <a:cubicBezTo>
                    <a:pt x="56" y="231"/>
                    <a:pt x="51" y="227"/>
                    <a:pt x="47" y="226"/>
                  </a:cubicBezTo>
                  <a:cubicBezTo>
                    <a:pt x="29" y="222"/>
                    <a:pt x="14" y="231"/>
                    <a:pt x="7" y="213"/>
                  </a:cubicBezTo>
                  <a:cubicBezTo>
                    <a:pt x="7" y="213"/>
                    <a:pt x="3" y="197"/>
                    <a:pt x="2" y="194"/>
                  </a:cubicBezTo>
                  <a:cubicBezTo>
                    <a:pt x="0" y="175"/>
                    <a:pt x="4" y="139"/>
                    <a:pt x="5" y="117"/>
                  </a:cubicBezTo>
                  <a:cubicBezTo>
                    <a:pt x="8" y="80"/>
                    <a:pt x="11" y="40"/>
                    <a:pt x="18" y="5"/>
                  </a:cubicBezTo>
                  <a:cubicBezTo>
                    <a:pt x="50" y="0"/>
                    <a:pt x="98" y="23"/>
                    <a:pt x="135" y="19"/>
                  </a:cubicBezTo>
                  <a:close/>
                  <a:moveTo>
                    <a:pt x="54" y="20"/>
                  </a:moveTo>
                  <a:cubicBezTo>
                    <a:pt x="47" y="18"/>
                    <a:pt x="36" y="25"/>
                    <a:pt x="30" y="20"/>
                  </a:cubicBezTo>
                  <a:cubicBezTo>
                    <a:pt x="24" y="33"/>
                    <a:pt x="25" y="47"/>
                    <a:pt x="23" y="59"/>
                  </a:cubicBezTo>
                  <a:cubicBezTo>
                    <a:pt x="22" y="66"/>
                    <a:pt x="18" y="71"/>
                    <a:pt x="18" y="78"/>
                  </a:cubicBezTo>
                  <a:cubicBezTo>
                    <a:pt x="14" y="118"/>
                    <a:pt x="9" y="165"/>
                    <a:pt x="16" y="203"/>
                  </a:cubicBezTo>
                  <a:cubicBezTo>
                    <a:pt x="43" y="216"/>
                    <a:pt x="76" y="222"/>
                    <a:pt x="110" y="217"/>
                  </a:cubicBezTo>
                  <a:cubicBezTo>
                    <a:pt x="112" y="213"/>
                    <a:pt x="114" y="210"/>
                    <a:pt x="119" y="208"/>
                  </a:cubicBezTo>
                  <a:cubicBezTo>
                    <a:pt x="127" y="158"/>
                    <a:pt x="132" y="94"/>
                    <a:pt x="131" y="37"/>
                  </a:cubicBezTo>
                  <a:cubicBezTo>
                    <a:pt x="108" y="28"/>
                    <a:pt x="78" y="25"/>
                    <a:pt x="5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206"/>
            <p:cNvSpPr/>
            <p:nvPr/>
          </p:nvSpPr>
          <p:spPr bwMode="auto">
            <a:xfrm>
              <a:off x="7805738" y="2570163"/>
              <a:ext cx="58738" cy="47625"/>
            </a:xfrm>
            <a:custGeom>
              <a:avLst/>
              <a:gdLst>
                <a:gd name="T0" fmla="*/ 31 w 92"/>
                <a:gd name="T1" fmla="*/ 4 h 75"/>
                <a:gd name="T2" fmla="*/ 28 w 92"/>
                <a:gd name="T3" fmla="*/ 53 h 75"/>
                <a:gd name="T4" fmla="*/ 65 w 92"/>
                <a:gd name="T5" fmla="*/ 6 h 75"/>
                <a:gd name="T6" fmla="*/ 73 w 92"/>
                <a:gd name="T7" fmla="*/ 6 h 75"/>
                <a:gd name="T8" fmla="*/ 63 w 92"/>
                <a:gd name="T9" fmla="*/ 30 h 75"/>
                <a:gd name="T10" fmla="*/ 88 w 92"/>
                <a:gd name="T11" fmla="*/ 39 h 75"/>
                <a:gd name="T12" fmla="*/ 83 w 92"/>
                <a:gd name="T13" fmla="*/ 51 h 75"/>
                <a:gd name="T14" fmla="*/ 88 w 92"/>
                <a:gd name="T15" fmla="*/ 68 h 75"/>
                <a:gd name="T16" fmla="*/ 79 w 92"/>
                <a:gd name="T17" fmla="*/ 71 h 75"/>
                <a:gd name="T18" fmla="*/ 73 w 92"/>
                <a:gd name="T19" fmla="*/ 58 h 75"/>
                <a:gd name="T20" fmla="*/ 51 w 92"/>
                <a:gd name="T21" fmla="*/ 66 h 75"/>
                <a:gd name="T22" fmla="*/ 67 w 92"/>
                <a:gd name="T23" fmla="*/ 51 h 75"/>
                <a:gd name="T24" fmla="*/ 59 w 92"/>
                <a:gd name="T25" fmla="*/ 34 h 75"/>
                <a:gd name="T26" fmla="*/ 37 w 92"/>
                <a:gd name="T27" fmla="*/ 61 h 75"/>
                <a:gd name="T28" fmla="*/ 18 w 92"/>
                <a:gd name="T29" fmla="*/ 57 h 75"/>
                <a:gd name="T30" fmla="*/ 18 w 92"/>
                <a:gd name="T31" fmla="*/ 25 h 75"/>
                <a:gd name="T32" fmla="*/ 4 w 92"/>
                <a:gd name="T33" fmla="*/ 34 h 75"/>
                <a:gd name="T34" fmla="*/ 0 w 92"/>
                <a:gd name="T35" fmla="*/ 32 h 75"/>
                <a:gd name="T36" fmla="*/ 21 w 92"/>
                <a:gd name="T37" fmla="*/ 1 h 75"/>
                <a:gd name="T38" fmla="*/ 31 w 92"/>
                <a:gd name="T39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75">
                  <a:moveTo>
                    <a:pt x="31" y="4"/>
                  </a:moveTo>
                  <a:cubicBezTo>
                    <a:pt x="30" y="21"/>
                    <a:pt x="25" y="41"/>
                    <a:pt x="28" y="53"/>
                  </a:cubicBezTo>
                  <a:cubicBezTo>
                    <a:pt x="46" y="42"/>
                    <a:pt x="55" y="25"/>
                    <a:pt x="65" y="6"/>
                  </a:cubicBezTo>
                  <a:cubicBezTo>
                    <a:pt x="67" y="6"/>
                    <a:pt x="70" y="6"/>
                    <a:pt x="73" y="6"/>
                  </a:cubicBezTo>
                  <a:cubicBezTo>
                    <a:pt x="77" y="17"/>
                    <a:pt x="65" y="21"/>
                    <a:pt x="63" y="30"/>
                  </a:cubicBezTo>
                  <a:cubicBezTo>
                    <a:pt x="73" y="43"/>
                    <a:pt x="74" y="41"/>
                    <a:pt x="88" y="39"/>
                  </a:cubicBezTo>
                  <a:cubicBezTo>
                    <a:pt x="92" y="43"/>
                    <a:pt x="84" y="46"/>
                    <a:pt x="83" y="51"/>
                  </a:cubicBezTo>
                  <a:cubicBezTo>
                    <a:pt x="84" y="57"/>
                    <a:pt x="90" y="59"/>
                    <a:pt x="88" y="68"/>
                  </a:cubicBezTo>
                  <a:cubicBezTo>
                    <a:pt x="85" y="69"/>
                    <a:pt x="84" y="72"/>
                    <a:pt x="79" y="71"/>
                  </a:cubicBezTo>
                  <a:cubicBezTo>
                    <a:pt x="78" y="66"/>
                    <a:pt x="73" y="64"/>
                    <a:pt x="73" y="58"/>
                  </a:cubicBezTo>
                  <a:cubicBezTo>
                    <a:pt x="62" y="57"/>
                    <a:pt x="60" y="75"/>
                    <a:pt x="51" y="66"/>
                  </a:cubicBezTo>
                  <a:cubicBezTo>
                    <a:pt x="54" y="59"/>
                    <a:pt x="59" y="54"/>
                    <a:pt x="67" y="51"/>
                  </a:cubicBezTo>
                  <a:cubicBezTo>
                    <a:pt x="67" y="43"/>
                    <a:pt x="59" y="43"/>
                    <a:pt x="59" y="34"/>
                  </a:cubicBezTo>
                  <a:cubicBezTo>
                    <a:pt x="50" y="42"/>
                    <a:pt x="45" y="53"/>
                    <a:pt x="37" y="61"/>
                  </a:cubicBezTo>
                  <a:cubicBezTo>
                    <a:pt x="30" y="60"/>
                    <a:pt x="22" y="60"/>
                    <a:pt x="18" y="57"/>
                  </a:cubicBezTo>
                  <a:cubicBezTo>
                    <a:pt x="18" y="42"/>
                    <a:pt x="20" y="36"/>
                    <a:pt x="18" y="25"/>
                  </a:cubicBezTo>
                  <a:cubicBezTo>
                    <a:pt x="12" y="26"/>
                    <a:pt x="13" y="35"/>
                    <a:pt x="4" y="34"/>
                  </a:cubicBezTo>
                  <a:cubicBezTo>
                    <a:pt x="3" y="33"/>
                    <a:pt x="2" y="32"/>
                    <a:pt x="0" y="32"/>
                  </a:cubicBezTo>
                  <a:cubicBezTo>
                    <a:pt x="5" y="16"/>
                    <a:pt x="16" y="12"/>
                    <a:pt x="21" y="1"/>
                  </a:cubicBezTo>
                  <a:cubicBezTo>
                    <a:pt x="26" y="0"/>
                    <a:pt x="28" y="2"/>
                    <a:pt x="3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207"/>
            <p:cNvSpPr>
              <a:spLocks noEditPoints="1"/>
            </p:cNvSpPr>
            <p:nvPr/>
          </p:nvSpPr>
          <p:spPr bwMode="auto">
            <a:xfrm>
              <a:off x="7394575" y="2593975"/>
              <a:ext cx="93663" cy="74613"/>
            </a:xfrm>
            <a:custGeom>
              <a:avLst/>
              <a:gdLst>
                <a:gd name="T0" fmla="*/ 138 w 146"/>
                <a:gd name="T1" fmla="*/ 16 h 116"/>
                <a:gd name="T2" fmla="*/ 135 w 146"/>
                <a:gd name="T3" fmla="*/ 86 h 116"/>
                <a:gd name="T4" fmla="*/ 131 w 146"/>
                <a:gd name="T5" fmla="*/ 104 h 116"/>
                <a:gd name="T6" fmla="*/ 12 w 146"/>
                <a:gd name="T7" fmla="*/ 91 h 116"/>
                <a:gd name="T8" fmla="*/ 4 w 146"/>
                <a:gd name="T9" fmla="*/ 27 h 116"/>
                <a:gd name="T10" fmla="*/ 4 w 146"/>
                <a:gd name="T11" fmla="*/ 17 h 116"/>
                <a:gd name="T12" fmla="*/ 47 w 146"/>
                <a:gd name="T13" fmla="*/ 1 h 116"/>
                <a:gd name="T14" fmla="*/ 138 w 146"/>
                <a:gd name="T15" fmla="*/ 16 h 116"/>
                <a:gd name="T16" fmla="*/ 16 w 146"/>
                <a:gd name="T17" fmla="*/ 69 h 116"/>
                <a:gd name="T18" fmla="*/ 120 w 146"/>
                <a:gd name="T19" fmla="*/ 91 h 116"/>
                <a:gd name="T20" fmla="*/ 124 w 146"/>
                <a:gd name="T21" fmla="*/ 28 h 116"/>
                <a:gd name="T22" fmla="*/ 84 w 146"/>
                <a:gd name="T23" fmla="*/ 21 h 116"/>
                <a:gd name="T24" fmla="*/ 67 w 146"/>
                <a:gd name="T25" fmla="*/ 16 h 116"/>
                <a:gd name="T26" fmla="*/ 88 w 146"/>
                <a:gd name="T27" fmla="*/ 34 h 116"/>
                <a:gd name="T28" fmla="*/ 89 w 146"/>
                <a:gd name="T29" fmla="*/ 31 h 116"/>
                <a:gd name="T30" fmla="*/ 60 w 146"/>
                <a:gd name="T31" fmla="*/ 77 h 116"/>
                <a:gd name="T32" fmla="*/ 65 w 146"/>
                <a:gd name="T33" fmla="*/ 16 h 116"/>
                <a:gd name="T34" fmla="*/ 16 w 146"/>
                <a:gd name="T35" fmla="*/ 69 h 116"/>
                <a:gd name="T36" fmla="*/ 63 w 146"/>
                <a:gd name="T37" fmla="*/ 34 h 116"/>
                <a:gd name="T38" fmla="*/ 57 w 146"/>
                <a:gd name="T39" fmla="*/ 58 h 116"/>
                <a:gd name="T40" fmla="*/ 68 w 146"/>
                <a:gd name="T41" fmla="*/ 63 h 116"/>
                <a:gd name="T42" fmla="*/ 70 w 146"/>
                <a:gd name="T43" fmla="*/ 30 h 116"/>
                <a:gd name="T44" fmla="*/ 63 w 146"/>
                <a:gd name="T45" fmla="*/ 3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116">
                  <a:moveTo>
                    <a:pt x="138" y="16"/>
                  </a:moveTo>
                  <a:cubicBezTo>
                    <a:pt x="146" y="28"/>
                    <a:pt x="138" y="62"/>
                    <a:pt x="135" y="86"/>
                  </a:cubicBezTo>
                  <a:cubicBezTo>
                    <a:pt x="134" y="94"/>
                    <a:pt x="136" y="98"/>
                    <a:pt x="131" y="104"/>
                  </a:cubicBezTo>
                  <a:cubicBezTo>
                    <a:pt x="93" y="116"/>
                    <a:pt x="61" y="89"/>
                    <a:pt x="12" y="91"/>
                  </a:cubicBezTo>
                  <a:cubicBezTo>
                    <a:pt x="0" y="76"/>
                    <a:pt x="2" y="49"/>
                    <a:pt x="4" y="27"/>
                  </a:cubicBezTo>
                  <a:cubicBezTo>
                    <a:pt x="4" y="24"/>
                    <a:pt x="3" y="19"/>
                    <a:pt x="4" y="17"/>
                  </a:cubicBezTo>
                  <a:cubicBezTo>
                    <a:pt x="9" y="2"/>
                    <a:pt x="30" y="0"/>
                    <a:pt x="47" y="1"/>
                  </a:cubicBezTo>
                  <a:cubicBezTo>
                    <a:pt x="80" y="2"/>
                    <a:pt x="111" y="18"/>
                    <a:pt x="138" y="16"/>
                  </a:cubicBezTo>
                  <a:close/>
                  <a:moveTo>
                    <a:pt x="16" y="69"/>
                  </a:moveTo>
                  <a:cubicBezTo>
                    <a:pt x="43" y="85"/>
                    <a:pt x="78" y="92"/>
                    <a:pt x="120" y="91"/>
                  </a:cubicBezTo>
                  <a:cubicBezTo>
                    <a:pt x="118" y="77"/>
                    <a:pt x="141" y="44"/>
                    <a:pt x="124" y="28"/>
                  </a:cubicBezTo>
                  <a:cubicBezTo>
                    <a:pt x="119" y="23"/>
                    <a:pt x="98" y="25"/>
                    <a:pt x="84" y="21"/>
                  </a:cubicBezTo>
                  <a:cubicBezTo>
                    <a:pt x="77" y="20"/>
                    <a:pt x="73" y="15"/>
                    <a:pt x="67" y="16"/>
                  </a:cubicBezTo>
                  <a:cubicBezTo>
                    <a:pt x="74" y="22"/>
                    <a:pt x="84" y="25"/>
                    <a:pt x="88" y="34"/>
                  </a:cubicBezTo>
                  <a:cubicBezTo>
                    <a:pt x="87" y="33"/>
                    <a:pt x="88" y="31"/>
                    <a:pt x="89" y="31"/>
                  </a:cubicBezTo>
                  <a:cubicBezTo>
                    <a:pt x="86" y="53"/>
                    <a:pt x="87" y="85"/>
                    <a:pt x="60" y="77"/>
                  </a:cubicBezTo>
                  <a:cubicBezTo>
                    <a:pt x="37" y="71"/>
                    <a:pt x="45" y="27"/>
                    <a:pt x="65" y="16"/>
                  </a:cubicBezTo>
                  <a:cubicBezTo>
                    <a:pt x="23" y="3"/>
                    <a:pt x="8" y="27"/>
                    <a:pt x="16" y="69"/>
                  </a:cubicBezTo>
                  <a:close/>
                  <a:moveTo>
                    <a:pt x="63" y="34"/>
                  </a:moveTo>
                  <a:cubicBezTo>
                    <a:pt x="63" y="44"/>
                    <a:pt x="59" y="50"/>
                    <a:pt x="57" y="58"/>
                  </a:cubicBezTo>
                  <a:cubicBezTo>
                    <a:pt x="62" y="58"/>
                    <a:pt x="61" y="65"/>
                    <a:pt x="68" y="63"/>
                  </a:cubicBezTo>
                  <a:cubicBezTo>
                    <a:pt x="78" y="58"/>
                    <a:pt x="77" y="39"/>
                    <a:pt x="70" y="30"/>
                  </a:cubicBezTo>
                  <a:cubicBezTo>
                    <a:pt x="67" y="31"/>
                    <a:pt x="67" y="35"/>
                    <a:pt x="6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208"/>
            <p:cNvSpPr/>
            <p:nvPr/>
          </p:nvSpPr>
          <p:spPr bwMode="auto">
            <a:xfrm>
              <a:off x="7716838" y="2592388"/>
              <a:ext cx="39688" cy="47625"/>
            </a:xfrm>
            <a:custGeom>
              <a:avLst/>
              <a:gdLst>
                <a:gd name="T0" fmla="*/ 41 w 62"/>
                <a:gd name="T1" fmla="*/ 11 h 75"/>
                <a:gd name="T2" fmla="*/ 39 w 62"/>
                <a:gd name="T3" fmla="*/ 34 h 75"/>
                <a:gd name="T4" fmla="*/ 62 w 62"/>
                <a:gd name="T5" fmla="*/ 38 h 75"/>
                <a:gd name="T6" fmla="*/ 59 w 62"/>
                <a:gd name="T7" fmla="*/ 50 h 75"/>
                <a:gd name="T8" fmla="*/ 41 w 62"/>
                <a:gd name="T9" fmla="*/ 48 h 75"/>
                <a:gd name="T10" fmla="*/ 37 w 62"/>
                <a:gd name="T11" fmla="*/ 73 h 75"/>
                <a:gd name="T12" fmla="*/ 27 w 62"/>
                <a:gd name="T13" fmla="*/ 50 h 75"/>
                <a:gd name="T14" fmla="*/ 2 w 62"/>
                <a:gd name="T15" fmla="*/ 44 h 75"/>
                <a:gd name="T16" fmla="*/ 25 w 62"/>
                <a:gd name="T17" fmla="*/ 33 h 75"/>
                <a:gd name="T18" fmla="*/ 41 w 62"/>
                <a:gd name="T1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5">
                  <a:moveTo>
                    <a:pt x="41" y="11"/>
                  </a:moveTo>
                  <a:cubicBezTo>
                    <a:pt x="41" y="21"/>
                    <a:pt x="39" y="22"/>
                    <a:pt x="39" y="34"/>
                  </a:cubicBezTo>
                  <a:cubicBezTo>
                    <a:pt x="44" y="38"/>
                    <a:pt x="59" y="33"/>
                    <a:pt x="62" y="38"/>
                  </a:cubicBezTo>
                  <a:cubicBezTo>
                    <a:pt x="62" y="44"/>
                    <a:pt x="60" y="46"/>
                    <a:pt x="59" y="50"/>
                  </a:cubicBezTo>
                  <a:cubicBezTo>
                    <a:pt x="50" y="49"/>
                    <a:pt x="50" y="51"/>
                    <a:pt x="41" y="48"/>
                  </a:cubicBezTo>
                  <a:cubicBezTo>
                    <a:pt x="35" y="55"/>
                    <a:pt x="44" y="65"/>
                    <a:pt x="37" y="73"/>
                  </a:cubicBezTo>
                  <a:cubicBezTo>
                    <a:pt x="24" y="75"/>
                    <a:pt x="23" y="60"/>
                    <a:pt x="27" y="50"/>
                  </a:cubicBezTo>
                  <a:cubicBezTo>
                    <a:pt x="19" y="46"/>
                    <a:pt x="9" y="50"/>
                    <a:pt x="2" y="44"/>
                  </a:cubicBezTo>
                  <a:cubicBezTo>
                    <a:pt x="0" y="29"/>
                    <a:pt x="18" y="30"/>
                    <a:pt x="25" y="33"/>
                  </a:cubicBezTo>
                  <a:cubicBezTo>
                    <a:pt x="35" y="27"/>
                    <a:pt x="20" y="0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209"/>
            <p:cNvSpPr>
              <a:spLocks noEditPoints="1"/>
            </p:cNvSpPr>
            <p:nvPr/>
          </p:nvSpPr>
          <p:spPr bwMode="auto">
            <a:xfrm>
              <a:off x="7489825" y="2605088"/>
              <a:ext cx="98425" cy="82550"/>
            </a:xfrm>
            <a:custGeom>
              <a:avLst/>
              <a:gdLst>
                <a:gd name="T0" fmla="*/ 153 w 153"/>
                <a:gd name="T1" fmla="*/ 18 h 130"/>
                <a:gd name="T2" fmla="*/ 145 w 153"/>
                <a:gd name="T3" fmla="*/ 96 h 130"/>
                <a:gd name="T4" fmla="*/ 16 w 153"/>
                <a:gd name="T5" fmla="*/ 91 h 130"/>
                <a:gd name="T6" fmla="*/ 12 w 153"/>
                <a:gd name="T7" fmla="*/ 5 h 130"/>
                <a:gd name="T8" fmla="*/ 78 w 153"/>
                <a:gd name="T9" fmla="*/ 5 h 130"/>
                <a:gd name="T10" fmla="*/ 153 w 153"/>
                <a:gd name="T11" fmla="*/ 18 h 130"/>
                <a:gd name="T12" fmla="*/ 25 w 153"/>
                <a:gd name="T13" fmla="*/ 18 h 130"/>
                <a:gd name="T14" fmla="*/ 25 w 153"/>
                <a:gd name="T15" fmla="*/ 77 h 130"/>
                <a:gd name="T16" fmla="*/ 131 w 153"/>
                <a:gd name="T17" fmla="*/ 91 h 130"/>
                <a:gd name="T18" fmla="*/ 132 w 153"/>
                <a:gd name="T19" fmla="*/ 22 h 130"/>
                <a:gd name="T20" fmla="*/ 25 w 153"/>
                <a:gd name="T21" fmla="*/ 1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30">
                  <a:moveTo>
                    <a:pt x="153" y="18"/>
                  </a:moveTo>
                  <a:cubicBezTo>
                    <a:pt x="148" y="46"/>
                    <a:pt x="149" y="64"/>
                    <a:pt x="145" y="96"/>
                  </a:cubicBezTo>
                  <a:cubicBezTo>
                    <a:pt x="118" y="130"/>
                    <a:pt x="56" y="91"/>
                    <a:pt x="16" y="91"/>
                  </a:cubicBezTo>
                  <a:cubicBezTo>
                    <a:pt x="0" y="67"/>
                    <a:pt x="9" y="34"/>
                    <a:pt x="12" y="5"/>
                  </a:cubicBezTo>
                  <a:cubicBezTo>
                    <a:pt x="24" y="0"/>
                    <a:pt x="54" y="4"/>
                    <a:pt x="78" y="5"/>
                  </a:cubicBezTo>
                  <a:cubicBezTo>
                    <a:pt x="106" y="7"/>
                    <a:pt x="135" y="9"/>
                    <a:pt x="153" y="18"/>
                  </a:cubicBezTo>
                  <a:close/>
                  <a:moveTo>
                    <a:pt x="25" y="18"/>
                  </a:moveTo>
                  <a:cubicBezTo>
                    <a:pt x="18" y="35"/>
                    <a:pt x="13" y="59"/>
                    <a:pt x="25" y="77"/>
                  </a:cubicBezTo>
                  <a:cubicBezTo>
                    <a:pt x="59" y="83"/>
                    <a:pt x="95" y="106"/>
                    <a:pt x="131" y="91"/>
                  </a:cubicBezTo>
                  <a:cubicBezTo>
                    <a:pt x="138" y="71"/>
                    <a:pt x="140" y="37"/>
                    <a:pt x="132" y="22"/>
                  </a:cubicBezTo>
                  <a:cubicBezTo>
                    <a:pt x="91" y="27"/>
                    <a:pt x="60" y="10"/>
                    <a:pt x="2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210"/>
            <p:cNvSpPr>
              <a:spLocks noEditPoints="1"/>
            </p:cNvSpPr>
            <p:nvPr/>
          </p:nvSpPr>
          <p:spPr bwMode="auto">
            <a:xfrm>
              <a:off x="7588250" y="2616200"/>
              <a:ext cx="90488" cy="71438"/>
            </a:xfrm>
            <a:custGeom>
              <a:avLst/>
              <a:gdLst>
                <a:gd name="T0" fmla="*/ 132 w 140"/>
                <a:gd name="T1" fmla="*/ 104 h 110"/>
                <a:gd name="T2" fmla="*/ 80 w 140"/>
                <a:gd name="T3" fmla="*/ 102 h 110"/>
                <a:gd name="T4" fmla="*/ 24 w 140"/>
                <a:gd name="T5" fmla="*/ 92 h 110"/>
                <a:gd name="T6" fmla="*/ 13 w 140"/>
                <a:gd name="T7" fmla="*/ 91 h 110"/>
                <a:gd name="T8" fmla="*/ 6 w 140"/>
                <a:gd name="T9" fmla="*/ 25 h 110"/>
                <a:gd name="T10" fmla="*/ 16 w 140"/>
                <a:gd name="T11" fmla="*/ 1 h 110"/>
                <a:gd name="T12" fmla="*/ 136 w 140"/>
                <a:gd name="T13" fmla="*/ 21 h 110"/>
                <a:gd name="T14" fmla="*/ 132 w 140"/>
                <a:gd name="T15" fmla="*/ 104 h 110"/>
                <a:gd name="T16" fmla="*/ 21 w 140"/>
                <a:gd name="T17" fmla="*/ 18 h 110"/>
                <a:gd name="T18" fmla="*/ 19 w 140"/>
                <a:gd name="T19" fmla="*/ 73 h 110"/>
                <a:gd name="T20" fmla="*/ 118 w 140"/>
                <a:gd name="T21" fmla="*/ 91 h 110"/>
                <a:gd name="T22" fmla="*/ 125 w 140"/>
                <a:gd name="T23" fmla="*/ 32 h 110"/>
                <a:gd name="T24" fmla="*/ 21 w 140"/>
                <a:gd name="T25" fmla="*/ 1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10">
                  <a:moveTo>
                    <a:pt x="132" y="104"/>
                  </a:moveTo>
                  <a:cubicBezTo>
                    <a:pt x="116" y="110"/>
                    <a:pt x="100" y="104"/>
                    <a:pt x="80" y="102"/>
                  </a:cubicBezTo>
                  <a:cubicBezTo>
                    <a:pt x="58" y="100"/>
                    <a:pt x="38" y="99"/>
                    <a:pt x="24" y="92"/>
                  </a:cubicBezTo>
                  <a:cubicBezTo>
                    <a:pt x="18" y="90"/>
                    <a:pt x="15" y="92"/>
                    <a:pt x="13" y="91"/>
                  </a:cubicBezTo>
                  <a:cubicBezTo>
                    <a:pt x="0" y="82"/>
                    <a:pt x="2" y="45"/>
                    <a:pt x="6" y="25"/>
                  </a:cubicBezTo>
                  <a:cubicBezTo>
                    <a:pt x="8" y="18"/>
                    <a:pt x="13" y="8"/>
                    <a:pt x="16" y="1"/>
                  </a:cubicBezTo>
                  <a:cubicBezTo>
                    <a:pt x="51" y="6"/>
                    <a:pt x="102" y="0"/>
                    <a:pt x="136" y="21"/>
                  </a:cubicBezTo>
                  <a:cubicBezTo>
                    <a:pt x="137" y="46"/>
                    <a:pt x="140" y="80"/>
                    <a:pt x="132" y="104"/>
                  </a:cubicBezTo>
                  <a:close/>
                  <a:moveTo>
                    <a:pt x="21" y="18"/>
                  </a:moveTo>
                  <a:cubicBezTo>
                    <a:pt x="16" y="32"/>
                    <a:pt x="13" y="56"/>
                    <a:pt x="19" y="73"/>
                  </a:cubicBezTo>
                  <a:cubicBezTo>
                    <a:pt x="46" y="91"/>
                    <a:pt x="82" y="92"/>
                    <a:pt x="118" y="91"/>
                  </a:cubicBezTo>
                  <a:cubicBezTo>
                    <a:pt x="129" y="78"/>
                    <a:pt x="124" y="56"/>
                    <a:pt x="125" y="32"/>
                  </a:cubicBezTo>
                  <a:cubicBezTo>
                    <a:pt x="98" y="15"/>
                    <a:pt x="53" y="11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211"/>
            <p:cNvSpPr/>
            <p:nvPr/>
          </p:nvSpPr>
          <p:spPr bwMode="auto">
            <a:xfrm>
              <a:off x="7523163" y="2619375"/>
              <a:ext cx="38100" cy="44450"/>
            </a:xfrm>
            <a:custGeom>
              <a:avLst/>
              <a:gdLst>
                <a:gd name="T0" fmla="*/ 30 w 59"/>
                <a:gd name="T1" fmla="*/ 19 h 68"/>
                <a:gd name="T2" fmla="*/ 57 w 59"/>
                <a:gd name="T3" fmla="*/ 17 h 68"/>
                <a:gd name="T4" fmla="*/ 53 w 59"/>
                <a:gd name="T5" fmla="*/ 33 h 68"/>
                <a:gd name="T6" fmla="*/ 47 w 59"/>
                <a:gd name="T7" fmla="*/ 34 h 68"/>
                <a:gd name="T8" fmla="*/ 42 w 59"/>
                <a:gd name="T9" fmla="*/ 26 h 68"/>
                <a:gd name="T10" fmla="*/ 46 w 59"/>
                <a:gd name="T11" fmla="*/ 44 h 68"/>
                <a:gd name="T12" fmla="*/ 47 w 59"/>
                <a:gd name="T13" fmla="*/ 52 h 68"/>
                <a:gd name="T14" fmla="*/ 56 w 59"/>
                <a:gd name="T15" fmla="*/ 48 h 68"/>
                <a:gd name="T16" fmla="*/ 57 w 59"/>
                <a:gd name="T17" fmla="*/ 58 h 68"/>
                <a:gd name="T18" fmla="*/ 39 w 59"/>
                <a:gd name="T19" fmla="*/ 54 h 68"/>
                <a:gd name="T20" fmla="*/ 29 w 59"/>
                <a:gd name="T21" fmla="*/ 44 h 68"/>
                <a:gd name="T22" fmla="*/ 12 w 59"/>
                <a:gd name="T23" fmla="*/ 57 h 68"/>
                <a:gd name="T24" fmla="*/ 1 w 59"/>
                <a:gd name="T25" fmla="*/ 51 h 68"/>
                <a:gd name="T26" fmla="*/ 4 w 59"/>
                <a:gd name="T27" fmla="*/ 40 h 68"/>
                <a:gd name="T28" fmla="*/ 19 w 59"/>
                <a:gd name="T29" fmla="*/ 20 h 68"/>
                <a:gd name="T30" fmla="*/ 10 w 59"/>
                <a:gd name="T31" fmla="*/ 24 h 68"/>
                <a:gd name="T32" fmla="*/ 5 w 59"/>
                <a:gd name="T33" fmla="*/ 20 h 68"/>
                <a:gd name="T34" fmla="*/ 30 w 59"/>
                <a:gd name="T35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68">
                  <a:moveTo>
                    <a:pt x="30" y="19"/>
                  </a:moveTo>
                  <a:cubicBezTo>
                    <a:pt x="37" y="12"/>
                    <a:pt x="52" y="9"/>
                    <a:pt x="57" y="17"/>
                  </a:cubicBezTo>
                  <a:cubicBezTo>
                    <a:pt x="59" y="26"/>
                    <a:pt x="52" y="26"/>
                    <a:pt x="53" y="33"/>
                  </a:cubicBezTo>
                  <a:cubicBezTo>
                    <a:pt x="51" y="33"/>
                    <a:pt x="48" y="32"/>
                    <a:pt x="47" y="34"/>
                  </a:cubicBezTo>
                  <a:cubicBezTo>
                    <a:pt x="44" y="33"/>
                    <a:pt x="44" y="29"/>
                    <a:pt x="42" y="26"/>
                  </a:cubicBezTo>
                  <a:cubicBezTo>
                    <a:pt x="33" y="28"/>
                    <a:pt x="38" y="44"/>
                    <a:pt x="46" y="44"/>
                  </a:cubicBezTo>
                  <a:cubicBezTo>
                    <a:pt x="45" y="49"/>
                    <a:pt x="44" y="49"/>
                    <a:pt x="47" y="52"/>
                  </a:cubicBezTo>
                  <a:cubicBezTo>
                    <a:pt x="51" y="52"/>
                    <a:pt x="50" y="47"/>
                    <a:pt x="56" y="48"/>
                  </a:cubicBezTo>
                  <a:cubicBezTo>
                    <a:pt x="58" y="50"/>
                    <a:pt x="57" y="54"/>
                    <a:pt x="57" y="58"/>
                  </a:cubicBezTo>
                  <a:cubicBezTo>
                    <a:pt x="52" y="63"/>
                    <a:pt x="38" y="68"/>
                    <a:pt x="39" y="54"/>
                  </a:cubicBezTo>
                  <a:cubicBezTo>
                    <a:pt x="35" y="53"/>
                    <a:pt x="30" y="51"/>
                    <a:pt x="29" y="44"/>
                  </a:cubicBezTo>
                  <a:cubicBezTo>
                    <a:pt x="24" y="48"/>
                    <a:pt x="17" y="52"/>
                    <a:pt x="12" y="57"/>
                  </a:cubicBezTo>
                  <a:cubicBezTo>
                    <a:pt x="9" y="54"/>
                    <a:pt x="6" y="51"/>
                    <a:pt x="1" y="51"/>
                  </a:cubicBezTo>
                  <a:cubicBezTo>
                    <a:pt x="0" y="45"/>
                    <a:pt x="4" y="44"/>
                    <a:pt x="4" y="40"/>
                  </a:cubicBezTo>
                  <a:cubicBezTo>
                    <a:pt x="16" y="48"/>
                    <a:pt x="26" y="33"/>
                    <a:pt x="19" y="20"/>
                  </a:cubicBezTo>
                  <a:cubicBezTo>
                    <a:pt x="13" y="19"/>
                    <a:pt x="14" y="24"/>
                    <a:pt x="10" y="24"/>
                  </a:cubicBezTo>
                  <a:cubicBezTo>
                    <a:pt x="9" y="22"/>
                    <a:pt x="7" y="21"/>
                    <a:pt x="5" y="20"/>
                  </a:cubicBezTo>
                  <a:cubicBezTo>
                    <a:pt x="8" y="4"/>
                    <a:pt x="29" y="0"/>
                    <a:pt x="3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12"/>
            <p:cNvSpPr/>
            <p:nvPr/>
          </p:nvSpPr>
          <p:spPr bwMode="auto">
            <a:xfrm>
              <a:off x="7627938" y="2635250"/>
              <a:ext cx="14288" cy="20638"/>
            </a:xfrm>
            <a:custGeom>
              <a:avLst/>
              <a:gdLst>
                <a:gd name="T0" fmla="*/ 20 w 22"/>
                <a:gd name="T1" fmla="*/ 8 h 32"/>
                <a:gd name="T2" fmla="*/ 15 w 22"/>
                <a:gd name="T3" fmla="*/ 32 h 32"/>
                <a:gd name="T4" fmla="*/ 20 w 22"/>
                <a:gd name="T5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2">
                  <a:moveTo>
                    <a:pt x="20" y="8"/>
                  </a:moveTo>
                  <a:cubicBezTo>
                    <a:pt x="22" y="17"/>
                    <a:pt x="22" y="26"/>
                    <a:pt x="15" y="32"/>
                  </a:cubicBezTo>
                  <a:cubicBezTo>
                    <a:pt x="0" y="29"/>
                    <a:pt x="0" y="0"/>
                    <a:pt x="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213"/>
            <p:cNvSpPr/>
            <p:nvPr/>
          </p:nvSpPr>
          <p:spPr bwMode="auto">
            <a:xfrm>
              <a:off x="7807325" y="2654300"/>
              <a:ext cx="42863" cy="15875"/>
            </a:xfrm>
            <a:custGeom>
              <a:avLst/>
              <a:gdLst>
                <a:gd name="T0" fmla="*/ 1 w 67"/>
                <a:gd name="T1" fmla="*/ 14 h 25"/>
                <a:gd name="T2" fmla="*/ 57 w 67"/>
                <a:gd name="T3" fmla="*/ 7 h 25"/>
                <a:gd name="T4" fmla="*/ 47 w 67"/>
                <a:gd name="T5" fmla="*/ 25 h 25"/>
                <a:gd name="T6" fmla="*/ 36 w 67"/>
                <a:gd name="T7" fmla="*/ 19 h 25"/>
                <a:gd name="T8" fmla="*/ 1 w 67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5">
                  <a:moveTo>
                    <a:pt x="1" y="14"/>
                  </a:moveTo>
                  <a:cubicBezTo>
                    <a:pt x="11" y="0"/>
                    <a:pt x="39" y="12"/>
                    <a:pt x="57" y="7"/>
                  </a:cubicBezTo>
                  <a:cubicBezTo>
                    <a:pt x="67" y="13"/>
                    <a:pt x="63" y="25"/>
                    <a:pt x="47" y="25"/>
                  </a:cubicBezTo>
                  <a:cubicBezTo>
                    <a:pt x="44" y="25"/>
                    <a:pt x="41" y="21"/>
                    <a:pt x="36" y="19"/>
                  </a:cubicBezTo>
                  <a:cubicBezTo>
                    <a:pt x="23" y="17"/>
                    <a:pt x="0" y="25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14"/>
            <p:cNvSpPr>
              <a:spLocks noEditPoints="1"/>
            </p:cNvSpPr>
            <p:nvPr/>
          </p:nvSpPr>
          <p:spPr bwMode="auto">
            <a:xfrm>
              <a:off x="7445375" y="2036763"/>
              <a:ext cx="482600" cy="214313"/>
            </a:xfrm>
            <a:custGeom>
              <a:avLst/>
              <a:gdLst>
                <a:gd name="T0" fmla="*/ 140 w 746"/>
                <a:gd name="T1" fmla="*/ 10 h 333"/>
                <a:gd name="T2" fmla="*/ 259 w 746"/>
                <a:gd name="T3" fmla="*/ 18 h 333"/>
                <a:gd name="T4" fmla="*/ 366 w 746"/>
                <a:gd name="T5" fmla="*/ 34 h 333"/>
                <a:gd name="T6" fmla="*/ 746 w 746"/>
                <a:gd name="T7" fmla="*/ 81 h 333"/>
                <a:gd name="T8" fmla="*/ 727 w 746"/>
                <a:gd name="T9" fmla="*/ 295 h 333"/>
                <a:gd name="T10" fmla="*/ 651 w 746"/>
                <a:gd name="T11" fmla="*/ 321 h 333"/>
                <a:gd name="T12" fmla="*/ 297 w 746"/>
                <a:gd name="T13" fmla="*/ 301 h 333"/>
                <a:gd name="T14" fmla="*/ 147 w 746"/>
                <a:gd name="T15" fmla="*/ 293 h 333"/>
                <a:gd name="T16" fmla="*/ 13 w 746"/>
                <a:gd name="T17" fmla="*/ 276 h 333"/>
                <a:gd name="T18" fmla="*/ 24 w 746"/>
                <a:gd name="T19" fmla="*/ 106 h 333"/>
                <a:gd name="T20" fmla="*/ 62 w 746"/>
                <a:gd name="T21" fmla="*/ 0 h 333"/>
                <a:gd name="T22" fmla="*/ 637 w 746"/>
                <a:gd name="T23" fmla="*/ 118 h 333"/>
                <a:gd name="T24" fmla="*/ 497 w 746"/>
                <a:gd name="T25" fmla="*/ 97 h 333"/>
                <a:gd name="T26" fmla="*/ 373 w 746"/>
                <a:gd name="T27" fmla="*/ 83 h 333"/>
                <a:gd name="T28" fmla="*/ 252 w 746"/>
                <a:gd name="T29" fmla="*/ 74 h 333"/>
                <a:gd name="T30" fmla="*/ 101 w 746"/>
                <a:gd name="T31" fmla="*/ 70 h 333"/>
                <a:gd name="T32" fmla="*/ 423 w 746"/>
                <a:gd name="T33" fmla="*/ 245 h 333"/>
                <a:gd name="T34" fmla="*/ 517 w 746"/>
                <a:gd name="T35" fmla="*/ 253 h 333"/>
                <a:gd name="T36" fmla="*/ 631 w 746"/>
                <a:gd name="T37" fmla="*/ 263 h 333"/>
                <a:gd name="T38" fmla="*/ 687 w 746"/>
                <a:gd name="T39" fmla="*/ 119 h 333"/>
                <a:gd name="T40" fmla="*/ 640 w 746"/>
                <a:gd name="T41" fmla="*/ 69 h 333"/>
                <a:gd name="T42" fmla="*/ 499 w 746"/>
                <a:gd name="T43" fmla="*/ 56 h 333"/>
                <a:gd name="T44" fmla="*/ 321 w 746"/>
                <a:gd name="T45" fmla="*/ 42 h 333"/>
                <a:gd name="T46" fmla="*/ 196 w 746"/>
                <a:gd name="T47" fmla="*/ 28 h 333"/>
                <a:gd name="T48" fmla="*/ 91 w 746"/>
                <a:gd name="T49" fmla="*/ 59 h 333"/>
                <a:gd name="T50" fmla="*/ 283 w 746"/>
                <a:gd name="T51" fmla="*/ 65 h 333"/>
                <a:gd name="T52" fmla="*/ 338 w 746"/>
                <a:gd name="T53" fmla="*/ 70 h 333"/>
                <a:gd name="T54" fmla="*/ 615 w 746"/>
                <a:gd name="T55" fmla="*/ 101 h 333"/>
                <a:gd name="T56" fmla="*/ 711 w 746"/>
                <a:gd name="T57" fmla="*/ 99 h 333"/>
                <a:gd name="T58" fmla="*/ 687 w 746"/>
                <a:gd name="T59" fmla="*/ 79 h 333"/>
                <a:gd name="T60" fmla="*/ 16 w 746"/>
                <a:gd name="T61" fmla="*/ 253 h 333"/>
                <a:gd name="T62" fmla="*/ 70 w 746"/>
                <a:gd name="T63" fmla="*/ 181 h 333"/>
                <a:gd name="T64" fmla="*/ 63 w 746"/>
                <a:gd name="T65" fmla="*/ 59 h 333"/>
                <a:gd name="T66" fmla="*/ 40 w 746"/>
                <a:gd name="T67" fmla="*/ 24 h 333"/>
                <a:gd name="T68" fmla="*/ 711 w 746"/>
                <a:gd name="T69" fmla="*/ 113 h 333"/>
                <a:gd name="T70" fmla="*/ 711 w 746"/>
                <a:gd name="T71" fmla="*/ 298 h 333"/>
                <a:gd name="T72" fmla="*/ 728 w 746"/>
                <a:gd name="T73" fmla="*/ 171 h 333"/>
                <a:gd name="T74" fmla="*/ 729 w 746"/>
                <a:gd name="T75" fmla="*/ 99 h 333"/>
                <a:gd name="T76" fmla="*/ 687 w 746"/>
                <a:gd name="T77" fmla="*/ 288 h 333"/>
                <a:gd name="T78" fmla="*/ 479 w 746"/>
                <a:gd name="T79" fmla="*/ 262 h 333"/>
                <a:gd name="T80" fmla="*/ 100 w 746"/>
                <a:gd name="T81" fmla="*/ 234 h 333"/>
                <a:gd name="T82" fmla="*/ 27 w 746"/>
                <a:gd name="T83" fmla="*/ 262 h 333"/>
                <a:gd name="T84" fmla="*/ 374 w 746"/>
                <a:gd name="T85" fmla="*/ 288 h 333"/>
                <a:gd name="T86" fmla="*/ 631 w 746"/>
                <a:gd name="T87" fmla="*/ 309 h 333"/>
                <a:gd name="T88" fmla="*/ 687 w 746"/>
                <a:gd name="T89" fmla="*/ 288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6" h="333">
                  <a:moveTo>
                    <a:pt x="62" y="0"/>
                  </a:moveTo>
                  <a:cubicBezTo>
                    <a:pt x="75" y="12"/>
                    <a:pt x="112" y="7"/>
                    <a:pt x="140" y="10"/>
                  </a:cubicBezTo>
                  <a:cubicBezTo>
                    <a:pt x="163" y="12"/>
                    <a:pt x="187" y="17"/>
                    <a:pt x="209" y="18"/>
                  </a:cubicBezTo>
                  <a:cubicBezTo>
                    <a:pt x="226" y="20"/>
                    <a:pt x="243" y="17"/>
                    <a:pt x="259" y="18"/>
                  </a:cubicBezTo>
                  <a:cubicBezTo>
                    <a:pt x="275" y="19"/>
                    <a:pt x="291" y="23"/>
                    <a:pt x="308" y="25"/>
                  </a:cubicBezTo>
                  <a:cubicBezTo>
                    <a:pt x="328" y="28"/>
                    <a:pt x="346" y="32"/>
                    <a:pt x="366" y="34"/>
                  </a:cubicBezTo>
                  <a:cubicBezTo>
                    <a:pt x="461" y="41"/>
                    <a:pt x="567" y="52"/>
                    <a:pt x="657" y="58"/>
                  </a:cubicBezTo>
                  <a:cubicBezTo>
                    <a:pt x="682" y="74"/>
                    <a:pt x="730" y="57"/>
                    <a:pt x="746" y="81"/>
                  </a:cubicBezTo>
                  <a:cubicBezTo>
                    <a:pt x="739" y="127"/>
                    <a:pt x="738" y="183"/>
                    <a:pt x="732" y="238"/>
                  </a:cubicBezTo>
                  <a:cubicBezTo>
                    <a:pt x="730" y="257"/>
                    <a:pt x="724" y="278"/>
                    <a:pt x="727" y="295"/>
                  </a:cubicBezTo>
                  <a:cubicBezTo>
                    <a:pt x="728" y="309"/>
                    <a:pt x="738" y="321"/>
                    <a:pt x="721" y="333"/>
                  </a:cubicBezTo>
                  <a:cubicBezTo>
                    <a:pt x="699" y="331"/>
                    <a:pt x="675" y="329"/>
                    <a:pt x="651" y="321"/>
                  </a:cubicBezTo>
                  <a:cubicBezTo>
                    <a:pt x="544" y="322"/>
                    <a:pt x="440" y="297"/>
                    <a:pt x="336" y="300"/>
                  </a:cubicBezTo>
                  <a:cubicBezTo>
                    <a:pt x="323" y="300"/>
                    <a:pt x="310" y="302"/>
                    <a:pt x="297" y="301"/>
                  </a:cubicBezTo>
                  <a:cubicBezTo>
                    <a:pt x="275" y="300"/>
                    <a:pt x="251" y="298"/>
                    <a:pt x="223" y="297"/>
                  </a:cubicBezTo>
                  <a:cubicBezTo>
                    <a:pt x="195" y="295"/>
                    <a:pt x="178" y="295"/>
                    <a:pt x="147" y="293"/>
                  </a:cubicBezTo>
                  <a:cubicBezTo>
                    <a:pt x="111" y="290"/>
                    <a:pt x="82" y="277"/>
                    <a:pt x="49" y="277"/>
                  </a:cubicBezTo>
                  <a:cubicBezTo>
                    <a:pt x="37" y="277"/>
                    <a:pt x="26" y="280"/>
                    <a:pt x="13" y="276"/>
                  </a:cubicBezTo>
                  <a:cubicBezTo>
                    <a:pt x="0" y="260"/>
                    <a:pt x="2" y="236"/>
                    <a:pt x="5" y="217"/>
                  </a:cubicBezTo>
                  <a:cubicBezTo>
                    <a:pt x="9" y="180"/>
                    <a:pt x="23" y="142"/>
                    <a:pt x="24" y="106"/>
                  </a:cubicBezTo>
                  <a:cubicBezTo>
                    <a:pt x="26" y="64"/>
                    <a:pt x="17" y="25"/>
                    <a:pt x="41" y="3"/>
                  </a:cubicBezTo>
                  <a:cubicBezTo>
                    <a:pt x="49" y="2"/>
                    <a:pt x="54" y="3"/>
                    <a:pt x="62" y="0"/>
                  </a:cubicBezTo>
                  <a:close/>
                  <a:moveTo>
                    <a:pt x="687" y="119"/>
                  </a:moveTo>
                  <a:cubicBezTo>
                    <a:pt x="671" y="114"/>
                    <a:pt x="654" y="120"/>
                    <a:pt x="637" y="118"/>
                  </a:cubicBezTo>
                  <a:cubicBezTo>
                    <a:pt x="621" y="116"/>
                    <a:pt x="606" y="109"/>
                    <a:pt x="589" y="106"/>
                  </a:cubicBezTo>
                  <a:cubicBezTo>
                    <a:pt x="557" y="102"/>
                    <a:pt x="525" y="100"/>
                    <a:pt x="497" y="97"/>
                  </a:cubicBezTo>
                  <a:cubicBezTo>
                    <a:pt x="481" y="95"/>
                    <a:pt x="464" y="91"/>
                    <a:pt x="448" y="91"/>
                  </a:cubicBezTo>
                  <a:cubicBezTo>
                    <a:pt x="423" y="91"/>
                    <a:pt x="398" y="84"/>
                    <a:pt x="373" y="83"/>
                  </a:cubicBezTo>
                  <a:cubicBezTo>
                    <a:pt x="345" y="82"/>
                    <a:pt x="316" y="86"/>
                    <a:pt x="290" y="81"/>
                  </a:cubicBezTo>
                  <a:cubicBezTo>
                    <a:pt x="277" y="79"/>
                    <a:pt x="265" y="75"/>
                    <a:pt x="252" y="74"/>
                  </a:cubicBezTo>
                  <a:cubicBezTo>
                    <a:pt x="232" y="74"/>
                    <a:pt x="203" y="79"/>
                    <a:pt x="185" y="80"/>
                  </a:cubicBezTo>
                  <a:cubicBezTo>
                    <a:pt x="159" y="78"/>
                    <a:pt x="131" y="72"/>
                    <a:pt x="101" y="70"/>
                  </a:cubicBezTo>
                  <a:cubicBezTo>
                    <a:pt x="85" y="110"/>
                    <a:pt x="79" y="169"/>
                    <a:pt x="83" y="214"/>
                  </a:cubicBezTo>
                  <a:cubicBezTo>
                    <a:pt x="178" y="228"/>
                    <a:pt x="314" y="234"/>
                    <a:pt x="423" y="245"/>
                  </a:cubicBezTo>
                  <a:cubicBezTo>
                    <a:pt x="443" y="247"/>
                    <a:pt x="465" y="247"/>
                    <a:pt x="485" y="251"/>
                  </a:cubicBezTo>
                  <a:cubicBezTo>
                    <a:pt x="497" y="253"/>
                    <a:pt x="506" y="252"/>
                    <a:pt x="517" y="253"/>
                  </a:cubicBezTo>
                  <a:cubicBezTo>
                    <a:pt x="522" y="254"/>
                    <a:pt x="527" y="257"/>
                    <a:pt x="532" y="258"/>
                  </a:cubicBezTo>
                  <a:cubicBezTo>
                    <a:pt x="567" y="262"/>
                    <a:pt x="599" y="257"/>
                    <a:pt x="631" y="263"/>
                  </a:cubicBezTo>
                  <a:cubicBezTo>
                    <a:pt x="647" y="266"/>
                    <a:pt x="663" y="273"/>
                    <a:pt x="679" y="269"/>
                  </a:cubicBezTo>
                  <a:cubicBezTo>
                    <a:pt x="681" y="237"/>
                    <a:pt x="701" y="153"/>
                    <a:pt x="687" y="119"/>
                  </a:cubicBezTo>
                  <a:close/>
                  <a:moveTo>
                    <a:pt x="687" y="79"/>
                  </a:moveTo>
                  <a:cubicBezTo>
                    <a:pt x="671" y="77"/>
                    <a:pt x="657" y="71"/>
                    <a:pt x="640" y="69"/>
                  </a:cubicBezTo>
                  <a:cubicBezTo>
                    <a:pt x="624" y="66"/>
                    <a:pt x="608" y="67"/>
                    <a:pt x="591" y="66"/>
                  </a:cubicBezTo>
                  <a:cubicBezTo>
                    <a:pt x="561" y="63"/>
                    <a:pt x="530" y="58"/>
                    <a:pt x="499" y="56"/>
                  </a:cubicBezTo>
                  <a:cubicBezTo>
                    <a:pt x="479" y="55"/>
                    <a:pt x="461" y="53"/>
                    <a:pt x="444" y="51"/>
                  </a:cubicBezTo>
                  <a:cubicBezTo>
                    <a:pt x="406" y="44"/>
                    <a:pt x="362" y="46"/>
                    <a:pt x="321" y="42"/>
                  </a:cubicBezTo>
                  <a:cubicBezTo>
                    <a:pt x="302" y="40"/>
                    <a:pt x="284" y="34"/>
                    <a:pt x="266" y="32"/>
                  </a:cubicBezTo>
                  <a:cubicBezTo>
                    <a:pt x="242" y="30"/>
                    <a:pt x="219" y="31"/>
                    <a:pt x="196" y="28"/>
                  </a:cubicBezTo>
                  <a:cubicBezTo>
                    <a:pt x="144" y="23"/>
                    <a:pt x="93" y="22"/>
                    <a:pt x="47" y="17"/>
                  </a:cubicBezTo>
                  <a:cubicBezTo>
                    <a:pt x="57" y="35"/>
                    <a:pt x="75" y="46"/>
                    <a:pt x="91" y="59"/>
                  </a:cubicBezTo>
                  <a:cubicBezTo>
                    <a:pt x="94" y="55"/>
                    <a:pt x="101" y="59"/>
                    <a:pt x="107" y="56"/>
                  </a:cubicBezTo>
                  <a:cubicBezTo>
                    <a:pt x="170" y="78"/>
                    <a:pt x="223" y="54"/>
                    <a:pt x="283" y="65"/>
                  </a:cubicBezTo>
                  <a:cubicBezTo>
                    <a:pt x="289" y="65"/>
                    <a:pt x="293" y="69"/>
                    <a:pt x="298" y="70"/>
                  </a:cubicBezTo>
                  <a:cubicBezTo>
                    <a:pt x="311" y="72"/>
                    <a:pt x="325" y="70"/>
                    <a:pt x="338" y="70"/>
                  </a:cubicBezTo>
                  <a:cubicBezTo>
                    <a:pt x="377" y="71"/>
                    <a:pt x="418" y="76"/>
                    <a:pt x="459" y="83"/>
                  </a:cubicBezTo>
                  <a:cubicBezTo>
                    <a:pt x="513" y="91"/>
                    <a:pt x="567" y="91"/>
                    <a:pt x="615" y="101"/>
                  </a:cubicBezTo>
                  <a:cubicBezTo>
                    <a:pt x="641" y="106"/>
                    <a:pt x="666" y="104"/>
                    <a:pt x="692" y="108"/>
                  </a:cubicBezTo>
                  <a:cubicBezTo>
                    <a:pt x="700" y="105"/>
                    <a:pt x="701" y="102"/>
                    <a:pt x="711" y="99"/>
                  </a:cubicBezTo>
                  <a:cubicBezTo>
                    <a:pt x="712" y="93"/>
                    <a:pt x="728" y="89"/>
                    <a:pt x="722" y="85"/>
                  </a:cubicBezTo>
                  <a:cubicBezTo>
                    <a:pt x="713" y="78"/>
                    <a:pt x="699" y="80"/>
                    <a:pt x="687" y="79"/>
                  </a:cubicBezTo>
                  <a:close/>
                  <a:moveTo>
                    <a:pt x="31" y="136"/>
                  </a:moveTo>
                  <a:cubicBezTo>
                    <a:pt x="26" y="173"/>
                    <a:pt x="11" y="215"/>
                    <a:pt x="16" y="253"/>
                  </a:cubicBezTo>
                  <a:cubicBezTo>
                    <a:pt x="39" y="242"/>
                    <a:pt x="65" y="234"/>
                    <a:pt x="69" y="209"/>
                  </a:cubicBezTo>
                  <a:cubicBezTo>
                    <a:pt x="70" y="201"/>
                    <a:pt x="70" y="189"/>
                    <a:pt x="70" y="181"/>
                  </a:cubicBezTo>
                  <a:cubicBezTo>
                    <a:pt x="73" y="144"/>
                    <a:pt x="76" y="115"/>
                    <a:pt x="84" y="74"/>
                  </a:cubicBezTo>
                  <a:cubicBezTo>
                    <a:pt x="70" y="73"/>
                    <a:pt x="77" y="61"/>
                    <a:pt x="63" y="59"/>
                  </a:cubicBezTo>
                  <a:cubicBezTo>
                    <a:pt x="65" y="51"/>
                    <a:pt x="60" y="49"/>
                    <a:pt x="59" y="44"/>
                  </a:cubicBezTo>
                  <a:cubicBezTo>
                    <a:pt x="46" y="44"/>
                    <a:pt x="44" y="33"/>
                    <a:pt x="40" y="24"/>
                  </a:cubicBezTo>
                  <a:cubicBezTo>
                    <a:pt x="31" y="61"/>
                    <a:pt x="37" y="96"/>
                    <a:pt x="31" y="136"/>
                  </a:cubicBezTo>
                  <a:close/>
                  <a:moveTo>
                    <a:pt x="711" y="113"/>
                  </a:moveTo>
                  <a:cubicBezTo>
                    <a:pt x="696" y="162"/>
                    <a:pt x="704" y="213"/>
                    <a:pt x="693" y="265"/>
                  </a:cubicBezTo>
                  <a:cubicBezTo>
                    <a:pt x="699" y="273"/>
                    <a:pt x="697" y="297"/>
                    <a:pt x="711" y="298"/>
                  </a:cubicBezTo>
                  <a:cubicBezTo>
                    <a:pt x="715" y="279"/>
                    <a:pt x="717" y="259"/>
                    <a:pt x="718" y="238"/>
                  </a:cubicBezTo>
                  <a:cubicBezTo>
                    <a:pt x="720" y="215"/>
                    <a:pt x="727" y="193"/>
                    <a:pt x="728" y="171"/>
                  </a:cubicBezTo>
                  <a:cubicBezTo>
                    <a:pt x="730" y="148"/>
                    <a:pt x="731" y="123"/>
                    <a:pt x="731" y="102"/>
                  </a:cubicBezTo>
                  <a:cubicBezTo>
                    <a:pt x="731" y="102"/>
                    <a:pt x="733" y="100"/>
                    <a:pt x="729" y="99"/>
                  </a:cubicBezTo>
                  <a:cubicBezTo>
                    <a:pt x="724" y="105"/>
                    <a:pt x="718" y="110"/>
                    <a:pt x="711" y="113"/>
                  </a:cubicBezTo>
                  <a:close/>
                  <a:moveTo>
                    <a:pt x="687" y="288"/>
                  </a:moveTo>
                  <a:cubicBezTo>
                    <a:pt x="629" y="271"/>
                    <a:pt x="567" y="274"/>
                    <a:pt x="496" y="266"/>
                  </a:cubicBezTo>
                  <a:cubicBezTo>
                    <a:pt x="490" y="265"/>
                    <a:pt x="485" y="263"/>
                    <a:pt x="479" y="262"/>
                  </a:cubicBezTo>
                  <a:cubicBezTo>
                    <a:pt x="435" y="256"/>
                    <a:pt x="384" y="254"/>
                    <a:pt x="335" y="252"/>
                  </a:cubicBezTo>
                  <a:cubicBezTo>
                    <a:pt x="257" y="248"/>
                    <a:pt x="169" y="231"/>
                    <a:pt x="100" y="234"/>
                  </a:cubicBezTo>
                  <a:cubicBezTo>
                    <a:pt x="99" y="238"/>
                    <a:pt x="95" y="237"/>
                    <a:pt x="96" y="239"/>
                  </a:cubicBezTo>
                  <a:cubicBezTo>
                    <a:pt x="80" y="237"/>
                    <a:pt x="47" y="252"/>
                    <a:pt x="27" y="262"/>
                  </a:cubicBezTo>
                  <a:cubicBezTo>
                    <a:pt x="43" y="265"/>
                    <a:pt x="71" y="262"/>
                    <a:pt x="83" y="270"/>
                  </a:cubicBezTo>
                  <a:cubicBezTo>
                    <a:pt x="178" y="283"/>
                    <a:pt x="283" y="292"/>
                    <a:pt x="374" y="288"/>
                  </a:cubicBezTo>
                  <a:cubicBezTo>
                    <a:pt x="417" y="287"/>
                    <a:pt x="459" y="294"/>
                    <a:pt x="507" y="298"/>
                  </a:cubicBezTo>
                  <a:cubicBezTo>
                    <a:pt x="549" y="302"/>
                    <a:pt x="591" y="308"/>
                    <a:pt x="631" y="309"/>
                  </a:cubicBezTo>
                  <a:cubicBezTo>
                    <a:pt x="659" y="310"/>
                    <a:pt x="675" y="315"/>
                    <a:pt x="704" y="318"/>
                  </a:cubicBezTo>
                  <a:cubicBezTo>
                    <a:pt x="700" y="306"/>
                    <a:pt x="691" y="300"/>
                    <a:pt x="687" y="2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5"/>
            <p:cNvSpPr/>
            <p:nvPr/>
          </p:nvSpPr>
          <p:spPr bwMode="auto">
            <a:xfrm>
              <a:off x="7443788" y="2295525"/>
              <a:ext cx="31750" cy="34925"/>
            </a:xfrm>
            <a:custGeom>
              <a:avLst/>
              <a:gdLst>
                <a:gd name="T0" fmla="*/ 21 w 49"/>
                <a:gd name="T1" fmla="*/ 4 h 54"/>
                <a:gd name="T2" fmla="*/ 28 w 49"/>
                <a:gd name="T3" fmla="*/ 26 h 54"/>
                <a:gd name="T4" fmla="*/ 40 w 49"/>
                <a:gd name="T5" fmla="*/ 13 h 54"/>
                <a:gd name="T6" fmla="*/ 49 w 49"/>
                <a:gd name="T7" fmla="*/ 16 h 54"/>
                <a:gd name="T8" fmla="*/ 46 w 49"/>
                <a:gd name="T9" fmla="*/ 54 h 54"/>
                <a:gd name="T10" fmla="*/ 40 w 49"/>
                <a:gd name="T11" fmla="*/ 32 h 54"/>
                <a:gd name="T12" fmla="*/ 28 w 49"/>
                <a:gd name="T13" fmla="*/ 41 h 54"/>
                <a:gd name="T14" fmla="*/ 19 w 49"/>
                <a:gd name="T15" fmla="*/ 33 h 54"/>
                <a:gd name="T16" fmla="*/ 4 w 49"/>
                <a:gd name="T17" fmla="*/ 48 h 54"/>
                <a:gd name="T18" fmla="*/ 7 w 49"/>
                <a:gd name="T19" fmla="*/ 27 h 54"/>
                <a:gd name="T20" fmla="*/ 21 w 49"/>
                <a:gd name="T21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54">
                  <a:moveTo>
                    <a:pt x="21" y="4"/>
                  </a:moveTo>
                  <a:cubicBezTo>
                    <a:pt x="25" y="8"/>
                    <a:pt x="24" y="19"/>
                    <a:pt x="28" y="26"/>
                  </a:cubicBezTo>
                  <a:cubicBezTo>
                    <a:pt x="36" y="26"/>
                    <a:pt x="36" y="17"/>
                    <a:pt x="40" y="13"/>
                  </a:cubicBezTo>
                  <a:cubicBezTo>
                    <a:pt x="42" y="15"/>
                    <a:pt x="47" y="14"/>
                    <a:pt x="49" y="16"/>
                  </a:cubicBezTo>
                  <a:cubicBezTo>
                    <a:pt x="46" y="31"/>
                    <a:pt x="48" y="45"/>
                    <a:pt x="46" y="54"/>
                  </a:cubicBezTo>
                  <a:cubicBezTo>
                    <a:pt x="38" y="51"/>
                    <a:pt x="39" y="39"/>
                    <a:pt x="40" y="32"/>
                  </a:cubicBezTo>
                  <a:cubicBezTo>
                    <a:pt x="33" y="32"/>
                    <a:pt x="34" y="40"/>
                    <a:pt x="28" y="41"/>
                  </a:cubicBezTo>
                  <a:cubicBezTo>
                    <a:pt x="23" y="40"/>
                    <a:pt x="20" y="37"/>
                    <a:pt x="19" y="33"/>
                  </a:cubicBezTo>
                  <a:cubicBezTo>
                    <a:pt x="15" y="39"/>
                    <a:pt x="16" y="50"/>
                    <a:pt x="4" y="48"/>
                  </a:cubicBezTo>
                  <a:cubicBezTo>
                    <a:pt x="0" y="41"/>
                    <a:pt x="4" y="33"/>
                    <a:pt x="7" y="27"/>
                  </a:cubicBezTo>
                  <a:cubicBezTo>
                    <a:pt x="10" y="20"/>
                    <a:pt x="6" y="0"/>
                    <a:pt x="2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16"/>
            <p:cNvSpPr/>
            <p:nvPr/>
          </p:nvSpPr>
          <p:spPr bwMode="auto">
            <a:xfrm>
              <a:off x="7453313" y="2371725"/>
              <a:ext cx="19050" cy="33338"/>
            </a:xfrm>
            <a:custGeom>
              <a:avLst/>
              <a:gdLst>
                <a:gd name="T0" fmla="*/ 0 w 29"/>
                <a:gd name="T1" fmla="*/ 30 h 52"/>
                <a:gd name="T2" fmla="*/ 12 w 29"/>
                <a:gd name="T3" fmla="*/ 17 h 52"/>
                <a:gd name="T4" fmla="*/ 29 w 29"/>
                <a:gd name="T5" fmla="*/ 4 h 52"/>
                <a:gd name="T6" fmla="*/ 25 w 29"/>
                <a:gd name="T7" fmla="*/ 52 h 52"/>
                <a:gd name="T8" fmla="*/ 16 w 29"/>
                <a:gd name="T9" fmla="*/ 52 h 52"/>
                <a:gd name="T10" fmla="*/ 18 w 29"/>
                <a:gd name="T11" fmla="*/ 31 h 52"/>
                <a:gd name="T12" fmla="*/ 12 w 29"/>
                <a:gd name="T13" fmla="*/ 35 h 52"/>
                <a:gd name="T14" fmla="*/ 0 w 29"/>
                <a:gd name="T15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2">
                  <a:moveTo>
                    <a:pt x="0" y="30"/>
                  </a:moveTo>
                  <a:cubicBezTo>
                    <a:pt x="1" y="23"/>
                    <a:pt x="7" y="20"/>
                    <a:pt x="12" y="17"/>
                  </a:cubicBezTo>
                  <a:cubicBezTo>
                    <a:pt x="16" y="11"/>
                    <a:pt x="19" y="0"/>
                    <a:pt x="29" y="4"/>
                  </a:cubicBezTo>
                  <a:cubicBezTo>
                    <a:pt x="28" y="22"/>
                    <a:pt x="27" y="39"/>
                    <a:pt x="25" y="52"/>
                  </a:cubicBezTo>
                  <a:cubicBezTo>
                    <a:pt x="22" y="52"/>
                    <a:pt x="19" y="52"/>
                    <a:pt x="16" y="52"/>
                  </a:cubicBezTo>
                  <a:cubicBezTo>
                    <a:pt x="15" y="48"/>
                    <a:pt x="16" y="36"/>
                    <a:pt x="18" y="31"/>
                  </a:cubicBezTo>
                  <a:cubicBezTo>
                    <a:pt x="14" y="30"/>
                    <a:pt x="10" y="35"/>
                    <a:pt x="12" y="35"/>
                  </a:cubicBezTo>
                  <a:cubicBezTo>
                    <a:pt x="9" y="38"/>
                    <a:pt x="2" y="33"/>
                    <a:pt x="0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17"/>
            <p:cNvSpPr>
              <a:spLocks noEditPoints="1"/>
            </p:cNvSpPr>
            <p:nvPr/>
          </p:nvSpPr>
          <p:spPr bwMode="auto">
            <a:xfrm>
              <a:off x="7815263" y="2393950"/>
              <a:ext cx="87313" cy="69850"/>
            </a:xfrm>
            <a:custGeom>
              <a:avLst/>
              <a:gdLst>
                <a:gd name="T0" fmla="*/ 16 w 136"/>
                <a:gd name="T1" fmla="*/ 1 h 108"/>
                <a:gd name="T2" fmla="*/ 17 w 136"/>
                <a:gd name="T3" fmla="*/ 1 h 108"/>
                <a:gd name="T4" fmla="*/ 115 w 136"/>
                <a:gd name="T5" fmla="*/ 10 h 108"/>
                <a:gd name="T6" fmla="*/ 127 w 136"/>
                <a:gd name="T7" fmla="*/ 22 h 108"/>
                <a:gd name="T8" fmla="*/ 115 w 136"/>
                <a:gd name="T9" fmla="*/ 106 h 108"/>
                <a:gd name="T10" fmla="*/ 96 w 136"/>
                <a:gd name="T11" fmla="*/ 105 h 108"/>
                <a:gd name="T12" fmla="*/ 83 w 136"/>
                <a:gd name="T13" fmla="*/ 108 h 108"/>
                <a:gd name="T14" fmla="*/ 47 w 136"/>
                <a:gd name="T15" fmla="*/ 106 h 108"/>
                <a:gd name="T16" fmla="*/ 17 w 136"/>
                <a:gd name="T17" fmla="*/ 98 h 108"/>
                <a:gd name="T18" fmla="*/ 13 w 136"/>
                <a:gd name="T19" fmla="*/ 101 h 108"/>
                <a:gd name="T20" fmla="*/ 2 w 136"/>
                <a:gd name="T21" fmla="*/ 94 h 108"/>
                <a:gd name="T22" fmla="*/ 1 w 136"/>
                <a:gd name="T23" fmla="*/ 15 h 108"/>
                <a:gd name="T24" fmla="*/ 2 w 136"/>
                <a:gd name="T25" fmla="*/ 3 h 108"/>
                <a:gd name="T26" fmla="*/ 16 w 136"/>
                <a:gd name="T27" fmla="*/ 1 h 108"/>
                <a:gd name="T28" fmla="*/ 114 w 136"/>
                <a:gd name="T29" fmla="*/ 38 h 108"/>
                <a:gd name="T30" fmla="*/ 68 w 136"/>
                <a:gd name="T31" fmla="*/ 25 h 108"/>
                <a:gd name="T32" fmla="*/ 17 w 136"/>
                <a:gd name="T33" fmla="*/ 22 h 108"/>
                <a:gd name="T34" fmla="*/ 12 w 136"/>
                <a:gd name="T35" fmla="*/ 84 h 108"/>
                <a:gd name="T36" fmla="*/ 104 w 136"/>
                <a:gd name="T37" fmla="*/ 96 h 108"/>
                <a:gd name="T38" fmla="*/ 114 w 136"/>
                <a:gd name="T39" fmla="*/ 3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08">
                  <a:moveTo>
                    <a:pt x="16" y="1"/>
                  </a:moveTo>
                  <a:cubicBezTo>
                    <a:pt x="16" y="0"/>
                    <a:pt x="17" y="0"/>
                    <a:pt x="17" y="1"/>
                  </a:cubicBezTo>
                  <a:cubicBezTo>
                    <a:pt x="36" y="10"/>
                    <a:pt x="82" y="13"/>
                    <a:pt x="115" y="10"/>
                  </a:cubicBezTo>
                  <a:cubicBezTo>
                    <a:pt x="121" y="12"/>
                    <a:pt x="122" y="19"/>
                    <a:pt x="127" y="22"/>
                  </a:cubicBezTo>
                  <a:cubicBezTo>
                    <a:pt x="119" y="49"/>
                    <a:pt x="136" y="97"/>
                    <a:pt x="115" y="106"/>
                  </a:cubicBezTo>
                  <a:cubicBezTo>
                    <a:pt x="110" y="108"/>
                    <a:pt x="103" y="105"/>
                    <a:pt x="96" y="105"/>
                  </a:cubicBezTo>
                  <a:cubicBezTo>
                    <a:pt x="92" y="105"/>
                    <a:pt x="86" y="108"/>
                    <a:pt x="83" y="108"/>
                  </a:cubicBezTo>
                  <a:cubicBezTo>
                    <a:pt x="74" y="107"/>
                    <a:pt x="60" y="108"/>
                    <a:pt x="47" y="106"/>
                  </a:cubicBezTo>
                  <a:cubicBezTo>
                    <a:pt x="41" y="98"/>
                    <a:pt x="24" y="103"/>
                    <a:pt x="17" y="98"/>
                  </a:cubicBezTo>
                  <a:cubicBezTo>
                    <a:pt x="15" y="97"/>
                    <a:pt x="13" y="98"/>
                    <a:pt x="13" y="101"/>
                  </a:cubicBezTo>
                  <a:cubicBezTo>
                    <a:pt x="9" y="99"/>
                    <a:pt x="7" y="95"/>
                    <a:pt x="2" y="94"/>
                  </a:cubicBezTo>
                  <a:cubicBezTo>
                    <a:pt x="1" y="69"/>
                    <a:pt x="2" y="29"/>
                    <a:pt x="1" y="15"/>
                  </a:cubicBezTo>
                  <a:cubicBezTo>
                    <a:pt x="0" y="9"/>
                    <a:pt x="2" y="7"/>
                    <a:pt x="2" y="3"/>
                  </a:cubicBezTo>
                  <a:cubicBezTo>
                    <a:pt x="6" y="1"/>
                    <a:pt x="19" y="4"/>
                    <a:pt x="16" y="1"/>
                  </a:cubicBezTo>
                  <a:close/>
                  <a:moveTo>
                    <a:pt x="114" y="38"/>
                  </a:moveTo>
                  <a:cubicBezTo>
                    <a:pt x="113" y="17"/>
                    <a:pt x="85" y="28"/>
                    <a:pt x="68" y="25"/>
                  </a:cubicBezTo>
                  <a:cubicBezTo>
                    <a:pt x="52" y="22"/>
                    <a:pt x="34" y="12"/>
                    <a:pt x="17" y="22"/>
                  </a:cubicBezTo>
                  <a:cubicBezTo>
                    <a:pt x="13" y="37"/>
                    <a:pt x="11" y="64"/>
                    <a:pt x="12" y="84"/>
                  </a:cubicBezTo>
                  <a:cubicBezTo>
                    <a:pt x="44" y="92"/>
                    <a:pt x="67" y="94"/>
                    <a:pt x="104" y="96"/>
                  </a:cubicBezTo>
                  <a:cubicBezTo>
                    <a:pt x="116" y="93"/>
                    <a:pt x="115" y="56"/>
                    <a:pt x="114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218"/>
            <p:cNvSpPr>
              <a:spLocks noEditPoints="1"/>
            </p:cNvSpPr>
            <p:nvPr/>
          </p:nvSpPr>
          <p:spPr bwMode="auto">
            <a:xfrm>
              <a:off x="7805738" y="2478088"/>
              <a:ext cx="85725" cy="68263"/>
            </a:xfrm>
            <a:custGeom>
              <a:avLst/>
              <a:gdLst>
                <a:gd name="T0" fmla="*/ 127 w 133"/>
                <a:gd name="T1" fmla="*/ 13 h 105"/>
                <a:gd name="T2" fmla="*/ 127 w 133"/>
                <a:gd name="T3" fmla="*/ 93 h 105"/>
                <a:gd name="T4" fmla="*/ 114 w 133"/>
                <a:gd name="T5" fmla="*/ 105 h 105"/>
                <a:gd name="T6" fmla="*/ 3 w 133"/>
                <a:gd name="T7" fmla="*/ 89 h 105"/>
                <a:gd name="T8" fmla="*/ 3 w 133"/>
                <a:gd name="T9" fmla="*/ 13 h 105"/>
                <a:gd name="T10" fmla="*/ 20 w 133"/>
                <a:gd name="T11" fmla="*/ 2 h 105"/>
                <a:gd name="T12" fmla="*/ 127 w 133"/>
                <a:gd name="T13" fmla="*/ 13 h 105"/>
                <a:gd name="T14" fmla="*/ 22 w 133"/>
                <a:gd name="T15" fmla="*/ 17 h 105"/>
                <a:gd name="T16" fmla="*/ 15 w 133"/>
                <a:gd name="T17" fmla="*/ 79 h 105"/>
                <a:gd name="T18" fmla="*/ 61 w 133"/>
                <a:gd name="T19" fmla="*/ 87 h 105"/>
                <a:gd name="T20" fmla="*/ 55 w 133"/>
                <a:gd name="T21" fmla="*/ 79 h 105"/>
                <a:gd name="T22" fmla="*/ 62 w 133"/>
                <a:gd name="T23" fmla="*/ 70 h 105"/>
                <a:gd name="T24" fmla="*/ 71 w 133"/>
                <a:gd name="T25" fmla="*/ 75 h 105"/>
                <a:gd name="T26" fmla="*/ 71 w 133"/>
                <a:gd name="T27" fmla="*/ 87 h 105"/>
                <a:gd name="T28" fmla="*/ 62 w 133"/>
                <a:gd name="T29" fmla="*/ 90 h 105"/>
                <a:gd name="T30" fmla="*/ 110 w 133"/>
                <a:gd name="T31" fmla="*/ 91 h 105"/>
                <a:gd name="T32" fmla="*/ 108 w 133"/>
                <a:gd name="T33" fmla="*/ 23 h 105"/>
                <a:gd name="T34" fmla="*/ 23 w 133"/>
                <a:gd name="T35" fmla="*/ 17 h 105"/>
                <a:gd name="T36" fmla="*/ 22 w 133"/>
                <a:gd name="T37" fmla="*/ 1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" h="105">
                  <a:moveTo>
                    <a:pt x="127" y="13"/>
                  </a:moveTo>
                  <a:cubicBezTo>
                    <a:pt x="133" y="35"/>
                    <a:pt x="124" y="70"/>
                    <a:pt x="127" y="93"/>
                  </a:cubicBezTo>
                  <a:cubicBezTo>
                    <a:pt x="127" y="97"/>
                    <a:pt x="117" y="103"/>
                    <a:pt x="114" y="105"/>
                  </a:cubicBezTo>
                  <a:cubicBezTo>
                    <a:pt x="74" y="101"/>
                    <a:pt x="32" y="102"/>
                    <a:pt x="3" y="89"/>
                  </a:cubicBezTo>
                  <a:cubicBezTo>
                    <a:pt x="2" y="58"/>
                    <a:pt x="0" y="45"/>
                    <a:pt x="3" y="13"/>
                  </a:cubicBezTo>
                  <a:cubicBezTo>
                    <a:pt x="8" y="9"/>
                    <a:pt x="14" y="0"/>
                    <a:pt x="20" y="2"/>
                  </a:cubicBezTo>
                  <a:cubicBezTo>
                    <a:pt x="49" y="7"/>
                    <a:pt x="95" y="5"/>
                    <a:pt x="127" y="13"/>
                  </a:cubicBezTo>
                  <a:close/>
                  <a:moveTo>
                    <a:pt x="22" y="17"/>
                  </a:moveTo>
                  <a:cubicBezTo>
                    <a:pt x="6" y="31"/>
                    <a:pt x="13" y="60"/>
                    <a:pt x="15" y="79"/>
                  </a:cubicBezTo>
                  <a:cubicBezTo>
                    <a:pt x="25" y="80"/>
                    <a:pt x="46" y="94"/>
                    <a:pt x="61" y="87"/>
                  </a:cubicBezTo>
                  <a:cubicBezTo>
                    <a:pt x="55" y="88"/>
                    <a:pt x="58" y="81"/>
                    <a:pt x="55" y="79"/>
                  </a:cubicBezTo>
                  <a:cubicBezTo>
                    <a:pt x="58" y="77"/>
                    <a:pt x="58" y="71"/>
                    <a:pt x="62" y="70"/>
                  </a:cubicBezTo>
                  <a:cubicBezTo>
                    <a:pt x="65" y="75"/>
                    <a:pt x="68" y="70"/>
                    <a:pt x="71" y="75"/>
                  </a:cubicBezTo>
                  <a:cubicBezTo>
                    <a:pt x="72" y="80"/>
                    <a:pt x="72" y="80"/>
                    <a:pt x="71" y="87"/>
                  </a:cubicBezTo>
                  <a:cubicBezTo>
                    <a:pt x="68" y="88"/>
                    <a:pt x="64" y="88"/>
                    <a:pt x="62" y="90"/>
                  </a:cubicBezTo>
                  <a:cubicBezTo>
                    <a:pt x="78" y="92"/>
                    <a:pt x="94" y="94"/>
                    <a:pt x="110" y="91"/>
                  </a:cubicBezTo>
                  <a:cubicBezTo>
                    <a:pt x="115" y="69"/>
                    <a:pt x="126" y="35"/>
                    <a:pt x="108" y="23"/>
                  </a:cubicBezTo>
                  <a:cubicBezTo>
                    <a:pt x="83" y="19"/>
                    <a:pt x="52" y="15"/>
                    <a:pt x="23" y="17"/>
                  </a:cubicBezTo>
                  <a:cubicBezTo>
                    <a:pt x="26" y="22"/>
                    <a:pt x="22" y="22"/>
                    <a:pt x="22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219"/>
            <p:cNvSpPr>
              <a:spLocks noEditPoints="1"/>
            </p:cNvSpPr>
            <p:nvPr/>
          </p:nvSpPr>
          <p:spPr bwMode="auto">
            <a:xfrm>
              <a:off x="7639050" y="2468563"/>
              <a:ext cx="33338" cy="49213"/>
            </a:xfrm>
            <a:custGeom>
              <a:avLst/>
              <a:gdLst>
                <a:gd name="T0" fmla="*/ 47 w 54"/>
                <a:gd name="T1" fmla="*/ 23 h 76"/>
                <a:gd name="T2" fmla="*/ 23 w 54"/>
                <a:gd name="T3" fmla="*/ 31 h 76"/>
                <a:gd name="T4" fmla="*/ 37 w 54"/>
                <a:gd name="T5" fmla="*/ 76 h 76"/>
                <a:gd name="T6" fmla="*/ 0 w 54"/>
                <a:gd name="T7" fmla="*/ 55 h 76"/>
                <a:gd name="T8" fmla="*/ 5 w 54"/>
                <a:gd name="T9" fmla="*/ 30 h 76"/>
                <a:gd name="T10" fmla="*/ 47 w 54"/>
                <a:gd name="T11" fmla="*/ 23 h 76"/>
                <a:gd name="T12" fmla="*/ 33 w 54"/>
                <a:gd name="T13" fmla="*/ 62 h 76"/>
                <a:gd name="T14" fmla="*/ 34 w 54"/>
                <a:gd name="T15" fmla="*/ 51 h 76"/>
                <a:gd name="T16" fmla="*/ 14 w 54"/>
                <a:gd name="T17" fmla="*/ 52 h 76"/>
                <a:gd name="T18" fmla="*/ 33 w 54"/>
                <a:gd name="T19" fmla="*/ 6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6">
                  <a:moveTo>
                    <a:pt x="47" y="23"/>
                  </a:moveTo>
                  <a:cubicBezTo>
                    <a:pt x="37" y="27"/>
                    <a:pt x="25" y="20"/>
                    <a:pt x="23" y="31"/>
                  </a:cubicBezTo>
                  <a:cubicBezTo>
                    <a:pt x="44" y="37"/>
                    <a:pt x="54" y="59"/>
                    <a:pt x="37" y="76"/>
                  </a:cubicBezTo>
                  <a:cubicBezTo>
                    <a:pt x="18" y="75"/>
                    <a:pt x="11" y="64"/>
                    <a:pt x="0" y="55"/>
                  </a:cubicBezTo>
                  <a:cubicBezTo>
                    <a:pt x="0" y="46"/>
                    <a:pt x="1" y="36"/>
                    <a:pt x="5" y="30"/>
                  </a:cubicBezTo>
                  <a:cubicBezTo>
                    <a:pt x="14" y="15"/>
                    <a:pt x="45" y="0"/>
                    <a:pt x="47" y="23"/>
                  </a:cubicBezTo>
                  <a:close/>
                  <a:moveTo>
                    <a:pt x="33" y="62"/>
                  </a:moveTo>
                  <a:cubicBezTo>
                    <a:pt x="32" y="57"/>
                    <a:pt x="35" y="56"/>
                    <a:pt x="34" y="51"/>
                  </a:cubicBezTo>
                  <a:cubicBezTo>
                    <a:pt x="28" y="45"/>
                    <a:pt x="13" y="41"/>
                    <a:pt x="14" y="52"/>
                  </a:cubicBezTo>
                  <a:cubicBezTo>
                    <a:pt x="15" y="51"/>
                    <a:pt x="24" y="61"/>
                    <a:pt x="33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220"/>
            <p:cNvSpPr>
              <a:spLocks noEditPoints="1"/>
            </p:cNvSpPr>
            <p:nvPr/>
          </p:nvSpPr>
          <p:spPr bwMode="auto">
            <a:xfrm>
              <a:off x="7785100" y="2635250"/>
              <a:ext cx="88900" cy="66675"/>
            </a:xfrm>
            <a:custGeom>
              <a:avLst/>
              <a:gdLst>
                <a:gd name="T0" fmla="*/ 124 w 136"/>
                <a:gd name="T1" fmla="*/ 12 h 103"/>
                <a:gd name="T2" fmla="*/ 132 w 136"/>
                <a:gd name="T3" fmla="*/ 21 h 103"/>
                <a:gd name="T4" fmla="*/ 129 w 136"/>
                <a:gd name="T5" fmla="*/ 21 h 103"/>
                <a:gd name="T6" fmla="*/ 122 w 136"/>
                <a:gd name="T7" fmla="*/ 100 h 103"/>
                <a:gd name="T8" fmla="*/ 54 w 136"/>
                <a:gd name="T9" fmla="*/ 96 h 103"/>
                <a:gd name="T10" fmla="*/ 1 w 136"/>
                <a:gd name="T11" fmla="*/ 75 h 103"/>
                <a:gd name="T12" fmla="*/ 1 w 136"/>
                <a:gd name="T13" fmla="*/ 12 h 103"/>
                <a:gd name="T14" fmla="*/ 23 w 136"/>
                <a:gd name="T15" fmla="*/ 0 h 103"/>
                <a:gd name="T16" fmla="*/ 33 w 136"/>
                <a:gd name="T17" fmla="*/ 6 h 103"/>
                <a:gd name="T18" fmla="*/ 58 w 136"/>
                <a:gd name="T19" fmla="*/ 6 h 103"/>
                <a:gd name="T20" fmla="*/ 124 w 136"/>
                <a:gd name="T21" fmla="*/ 12 h 103"/>
                <a:gd name="T22" fmla="*/ 118 w 136"/>
                <a:gd name="T23" fmla="*/ 33 h 103"/>
                <a:gd name="T24" fmla="*/ 112 w 136"/>
                <a:gd name="T25" fmla="*/ 27 h 103"/>
                <a:gd name="T26" fmla="*/ 13 w 136"/>
                <a:gd name="T27" fmla="*/ 20 h 103"/>
                <a:gd name="T28" fmla="*/ 22 w 136"/>
                <a:gd name="T29" fmla="*/ 83 h 103"/>
                <a:gd name="T30" fmla="*/ 108 w 136"/>
                <a:gd name="T31" fmla="*/ 87 h 103"/>
                <a:gd name="T32" fmla="*/ 118 w 136"/>
                <a:gd name="T33" fmla="*/ 3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03">
                  <a:moveTo>
                    <a:pt x="124" y="12"/>
                  </a:moveTo>
                  <a:cubicBezTo>
                    <a:pt x="128" y="14"/>
                    <a:pt x="129" y="19"/>
                    <a:pt x="132" y="21"/>
                  </a:cubicBezTo>
                  <a:cubicBezTo>
                    <a:pt x="131" y="24"/>
                    <a:pt x="131" y="21"/>
                    <a:pt x="129" y="21"/>
                  </a:cubicBezTo>
                  <a:cubicBezTo>
                    <a:pt x="133" y="51"/>
                    <a:pt x="136" y="78"/>
                    <a:pt x="122" y="100"/>
                  </a:cubicBezTo>
                  <a:cubicBezTo>
                    <a:pt x="107" y="103"/>
                    <a:pt x="82" y="97"/>
                    <a:pt x="54" y="96"/>
                  </a:cubicBezTo>
                  <a:cubicBezTo>
                    <a:pt x="30" y="95"/>
                    <a:pt x="9" y="103"/>
                    <a:pt x="1" y="75"/>
                  </a:cubicBezTo>
                  <a:cubicBezTo>
                    <a:pt x="3" y="54"/>
                    <a:pt x="0" y="31"/>
                    <a:pt x="1" y="12"/>
                  </a:cubicBezTo>
                  <a:cubicBezTo>
                    <a:pt x="6" y="6"/>
                    <a:pt x="14" y="0"/>
                    <a:pt x="23" y="0"/>
                  </a:cubicBezTo>
                  <a:cubicBezTo>
                    <a:pt x="27" y="1"/>
                    <a:pt x="29" y="5"/>
                    <a:pt x="33" y="6"/>
                  </a:cubicBezTo>
                  <a:cubicBezTo>
                    <a:pt x="39" y="8"/>
                    <a:pt x="49" y="6"/>
                    <a:pt x="58" y="6"/>
                  </a:cubicBezTo>
                  <a:cubicBezTo>
                    <a:pt x="85" y="7"/>
                    <a:pt x="106" y="18"/>
                    <a:pt x="124" y="12"/>
                  </a:cubicBezTo>
                  <a:close/>
                  <a:moveTo>
                    <a:pt x="118" y="33"/>
                  </a:moveTo>
                  <a:cubicBezTo>
                    <a:pt x="116" y="31"/>
                    <a:pt x="112" y="31"/>
                    <a:pt x="112" y="27"/>
                  </a:cubicBezTo>
                  <a:cubicBezTo>
                    <a:pt x="83" y="22"/>
                    <a:pt x="37" y="14"/>
                    <a:pt x="13" y="20"/>
                  </a:cubicBezTo>
                  <a:cubicBezTo>
                    <a:pt x="12" y="39"/>
                    <a:pt x="8" y="65"/>
                    <a:pt x="22" y="83"/>
                  </a:cubicBezTo>
                  <a:cubicBezTo>
                    <a:pt x="50" y="84"/>
                    <a:pt x="77" y="86"/>
                    <a:pt x="108" y="87"/>
                  </a:cubicBezTo>
                  <a:cubicBezTo>
                    <a:pt x="122" y="71"/>
                    <a:pt x="118" y="56"/>
                    <a:pt x="118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221"/>
            <p:cNvSpPr/>
            <p:nvPr/>
          </p:nvSpPr>
          <p:spPr bwMode="auto">
            <a:xfrm>
              <a:off x="7808913" y="2670175"/>
              <a:ext cx="38100" cy="17463"/>
            </a:xfrm>
            <a:custGeom>
              <a:avLst/>
              <a:gdLst>
                <a:gd name="T0" fmla="*/ 57 w 60"/>
                <a:gd name="T1" fmla="*/ 6 h 27"/>
                <a:gd name="T2" fmla="*/ 60 w 60"/>
                <a:gd name="T3" fmla="*/ 14 h 27"/>
                <a:gd name="T4" fmla="*/ 6 w 60"/>
                <a:gd name="T5" fmla="*/ 18 h 27"/>
                <a:gd name="T6" fmla="*/ 1 w 60"/>
                <a:gd name="T7" fmla="*/ 7 h 27"/>
                <a:gd name="T8" fmla="*/ 57 w 60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7">
                  <a:moveTo>
                    <a:pt x="57" y="6"/>
                  </a:moveTo>
                  <a:cubicBezTo>
                    <a:pt x="57" y="8"/>
                    <a:pt x="59" y="9"/>
                    <a:pt x="60" y="14"/>
                  </a:cubicBezTo>
                  <a:cubicBezTo>
                    <a:pt x="50" y="27"/>
                    <a:pt x="30" y="12"/>
                    <a:pt x="6" y="18"/>
                  </a:cubicBezTo>
                  <a:cubicBezTo>
                    <a:pt x="3" y="16"/>
                    <a:pt x="0" y="14"/>
                    <a:pt x="1" y="7"/>
                  </a:cubicBezTo>
                  <a:cubicBezTo>
                    <a:pt x="24" y="0"/>
                    <a:pt x="39" y="7"/>
                    <a:pt x="5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222"/>
            <p:cNvSpPr>
              <a:spLocks noEditPoints="1"/>
            </p:cNvSpPr>
            <p:nvPr/>
          </p:nvSpPr>
          <p:spPr bwMode="auto">
            <a:xfrm>
              <a:off x="7627938" y="2303463"/>
              <a:ext cx="84138" cy="63500"/>
            </a:xfrm>
            <a:custGeom>
              <a:avLst/>
              <a:gdLst>
                <a:gd name="T0" fmla="*/ 131 w 131"/>
                <a:gd name="T1" fmla="*/ 17 h 99"/>
                <a:gd name="T2" fmla="*/ 124 w 131"/>
                <a:gd name="T3" fmla="*/ 88 h 99"/>
                <a:gd name="T4" fmla="*/ 18 w 131"/>
                <a:gd name="T5" fmla="*/ 81 h 99"/>
                <a:gd name="T6" fmla="*/ 11 w 131"/>
                <a:gd name="T7" fmla="*/ 11 h 99"/>
                <a:gd name="T8" fmla="*/ 109 w 131"/>
                <a:gd name="T9" fmla="*/ 11 h 99"/>
                <a:gd name="T10" fmla="*/ 131 w 131"/>
                <a:gd name="T11" fmla="*/ 17 h 99"/>
                <a:gd name="T12" fmla="*/ 107 w 131"/>
                <a:gd name="T13" fmla="*/ 67 h 99"/>
                <a:gd name="T14" fmla="*/ 95 w 131"/>
                <a:gd name="T15" fmla="*/ 78 h 99"/>
                <a:gd name="T16" fmla="*/ 113 w 131"/>
                <a:gd name="T17" fmla="*/ 77 h 99"/>
                <a:gd name="T18" fmla="*/ 120 w 131"/>
                <a:gd name="T19" fmla="*/ 29 h 99"/>
                <a:gd name="T20" fmla="*/ 29 w 131"/>
                <a:gd name="T21" fmla="*/ 18 h 99"/>
                <a:gd name="T22" fmla="*/ 30 w 131"/>
                <a:gd name="T23" fmla="*/ 66 h 99"/>
                <a:gd name="T24" fmla="*/ 35 w 131"/>
                <a:gd name="T25" fmla="*/ 42 h 99"/>
                <a:gd name="T26" fmla="*/ 44 w 131"/>
                <a:gd name="T27" fmla="*/ 22 h 99"/>
                <a:gd name="T28" fmla="*/ 57 w 131"/>
                <a:gd name="T29" fmla="*/ 42 h 99"/>
                <a:gd name="T30" fmla="*/ 68 w 131"/>
                <a:gd name="T31" fmla="*/ 27 h 99"/>
                <a:gd name="T32" fmla="*/ 74 w 131"/>
                <a:gd name="T33" fmla="*/ 67 h 99"/>
                <a:gd name="T34" fmla="*/ 64 w 131"/>
                <a:gd name="T35" fmla="*/ 52 h 99"/>
                <a:gd name="T36" fmla="*/ 54 w 131"/>
                <a:gd name="T37" fmla="*/ 59 h 99"/>
                <a:gd name="T38" fmla="*/ 44 w 131"/>
                <a:gd name="T39" fmla="*/ 46 h 99"/>
                <a:gd name="T40" fmla="*/ 40 w 131"/>
                <a:gd name="T41" fmla="*/ 63 h 99"/>
                <a:gd name="T42" fmla="*/ 32 w 131"/>
                <a:gd name="T43" fmla="*/ 67 h 99"/>
                <a:gd name="T44" fmla="*/ 85 w 131"/>
                <a:gd name="T45" fmla="*/ 78 h 99"/>
                <a:gd name="T46" fmla="*/ 84 w 131"/>
                <a:gd name="T47" fmla="*/ 70 h 99"/>
                <a:gd name="T48" fmla="*/ 95 w 131"/>
                <a:gd name="T49" fmla="*/ 62 h 99"/>
                <a:gd name="T50" fmla="*/ 82 w 131"/>
                <a:gd name="T51" fmla="*/ 41 h 99"/>
                <a:gd name="T52" fmla="*/ 107 w 131"/>
                <a:gd name="T53" fmla="*/ 31 h 99"/>
                <a:gd name="T54" fmla="*/ 100 w 131"/>
                <a:gd name="T55" fmla="*/ 46 h 99"/>
                <a:gd name="T56" fmla="*/ 107 w 131"/>
                <a:gd name="T57" fmla="*/ 6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1" h="99">
                  <a:moveTo>
                    <a:pt x="131" y="17"/>
                  </a:moveTo>
                  <a:cubicBezTo>
                    <a:pt x="130" y="39"/>
                    <a:pt x="130" y="65"/>
                    <a:pt x="124" y="88"/>
                  </a:cubicBezTo>
                  <a:cubicBezTo>
                    <a:pt x="85" y="99"/>
                    <a:pt x="59" y="78"/>
                    <a:pt x="18" y="81"/>
                  </a:cubicBezTo>
                  <a:cubicBezTo>
                    <a:pt x="0" y="69"/>
                    <a:pt x="9" y="34"/>
                    <a:pt x="11" y="11"/>
                  </a:cubicBezTo>
                  <a:cubicBezTo>
                    <a:pt x="46" y="0"/>
                    <a:pt x="77" y="16"/>
                    <a:pt x="109" y="11"/>
                  </a:cubicBezTo>
                  <a:cubicBezTo>
                    <a:pt x="119" y="15"/>
                    <a:pt x="121" y="18"/>
                    <a:pt x="131" y="17"/>
                  </a:cubicBezTo>
                  <a:close/>
                  <a:moveTo>
                    <a:pt x="107" y="67"/>
                  </a:moveTo>
                  <a:cubicBezTo>
                    <a:pt x="103" y="71"/>
                    <a:pt x="99" y="75"/>
                    <a:pt x="95" y="78"/>
                  </a:cubicBezTo>
                  <a:cubicBezTo>
                    <a:pt x="104" y="77"/>
                    <a:pt x="106" y="79"/>
                    <a:pt x="113" y="77"/>
                  </a:cubicBezTo>
                  <a:cubicBezTo>
                    <a:pt x="118" y="64"/>
                    <a:pt x="120" y="48"/>
                    <a:pt x="120" y="29"/>
                  </a:cubicBezTo>
                  <a:cubicBezTo>
                    <a:pt x="91" y="22"/>
                    <a:pt x="56" y="24"/>
                    <a:pt x="29" y="18"/>
                  </a:cubicBezTo>
                  <a:cubicBezTo>
                    <a:pt x="20" y="29"/>
                    <a:pt x="6" y="68"/>
                    <a:pt x="30" y="66"/>
                  </a:cubicBezTo>
                  <a:cubicBezTo>
                    <a:pt x="25" y="57"/>
                    <a:pt x="32" y="50"/>
                    <a:pt x="35" y="42"/>
                  </a:cubicBezTo>
                  <a:cubicBezTo>
                    <a:pt x="35" y="36"/>
                    <a:pt x="35" y="24"/>
                    <a:pt x="44" y="22"/>
                  </a:cubicBezTo>
                  <a:cubicBezTo>
                    <a:pt x="51" y="27"/>
                    <a:pt x="52" y="37"/>
                    <a:pt x="57" y="42"/>
                  </a:cubicBezTo>
                  <a:cubicBezTo>
                    <a:pt x="61" y="37"/>
                    <a:pt x="60" y="27"/>
                    <a:pt x="68" y="27"/>
                  </a:cubicBezTo>
                  <a:cubicBezTo>
                    <a:pt x="76" y="32"/>
                    <a:pt x="76" y="60"/>
                    <a:pt x="74" y="67"/>
                  </a:cubicBezTo>
                  <a:cubicBezTo>
                    <a:pt x="64" y="69"/>
                    <a:pt x="67" y="57"/>
                    <a:pt x="64" y="52"/>
                  </a:cubicBezTo>
                  <a:cubicBezTo>
                    <a:pt x="61" y="57"/>
                    <a:pt x="60" y="59"/>
                    <a:pt x="54" y="59"/>
                  </a:cubicBezTo>
                  <a:cubicBezTo>
                    <a:pt x="48" y="58"/>
                    <a:pt x="50" y="48"/>
                    <a:pt x="44" y="46"/>
                  </a:cubicBezTo>
                  <a:cubicBezTo>
                    <a:pt x="38" y="47"/>
                    <a:pt x="41" y="56"/>
                    <a:pt x="40" y="63"/>
                  </a:cubicBezTo>
                  <a:cubicBezTo>
                    <a:pt x="38" y="65"/>
                    <a:pt x="34" y="65"/>
                    <a:pt x="32" y="67"/>
                  </a:cubicBezTo>
                  <a:cubicBezTo>
                    <a:pt x="53" y="68"/>
                    <a:pt x="65" y="76"/>
                    <a:pt x="85" y="78"/>
                  </a:cubicBezTo>
                  <a:cubicBezTo>
                    <a:pt x="85" y="75"/>
                    <a:pt x="83" y="74"/>
                    <a:pt x="84" y="70"/>
                  </a:cubicBezTo>
                  <a:cubicBezTo>
                    <a:pt x="89" y="69"/>
                    <a:pt x="94" y="67"/>
                    <a:pt x="95" y="62"/>
                  </a:cubicBezTo>
                  <a:cubicBezTo>
                    <a:pt x="94" y="51"/>
                    <a:pt x="81" y="52"/>
                    <a:pt x="82" y="41"/>
                  </a:cubicBezTo>
                  <a:cubicBezTo>
                    <a:pt x="88" y="34"/>
                    <a:pt x="95" y="30"/>
                    <a:pt x="107" y="31"/>
                  </a:cubicBezTo>
                  <a:cubicBezTo>
                    <a:pt x="116" y="37"/>
                    <a:pt x="107" y="48"/>
                    <a:pt x="100" y="46"/>
                  </a:cubicBezTo>
                  <a:cubicBezTo>
                    <a:pt x="106" y="50"/>
                    <a:pt x="109" y="56"/>
                    <a:pt x="107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223"/>
            <p:cNvSpPr>
              <a:spLocks noEditPoints="1"/>
            </p:cNvSpPr>
            <p:nvPr/>
          </p:nvSpPr>
          <p:spPr bwMode="auto">
            <a:xfrm>
              <a:off x="7712075" y="2382838"/>
              <a:ext cx="93663" cy="69850"/>
            </a:xfrm>
            <a:custGeom>
              <a:avLst/>
              <a:gdLst>
                <a:gd name="T0" fmla="*/ 132 w 145"/>
                <a:gd name="T1" fmla="*/ 108 h 108"/>
                <a:gd name="T2" fmla="*/ 32 w 145"/>
                <a:gd name="T3" fmla="*/ 101 h 108"/>
                <a:gd name="T4" fmla="*/ 0 w 145"/>
                <a:gd name="T5" fmla="*/ 45 h 108"/>
                <a:gd name="T6" fmla="*/ 11 w 145"/>
                <a:gd name="T7" fmla="*/ 2 h 108"/>
                <a:gd name="T8" fmla="*/ 18 w 145"/>
                <a:gd name="T9" fmla="*/ 0 h 108"/>
                <a:gd name="T10" fmla="*/ 30 w 145"/>
                <a:gd name="T11" fmla="*/ 7 h 108"/>
                <a:gd name="T12" fmla="*/ 132 w 145"/>
                <a:gd name="T13" fmla="*/ 9 h 108"/>
                <a:gd name="T14" fmla="*/ 143 w 145"/>
                <a:gd name="T15" fmla="*/ 31 h 108"/>
                <a:gd name="T16" fmla="*/ 132 w 145"/>
                <a:gd name="T17" fmla="*/ 108 h 108"/>
                <a:gd name="T18" fmla="*/ 130 w 145"/>
                <a:gd name="T19" fmla="*/ 38 h 108"/>
                <a:gd name="T20" fmla="*/ 118 w 145"/>
                <a:gd name="T21" fmla="*/ 24 h 108"/>
                <a:gd name="T22" fmla="*/ 27 w 145"/>
                <a:gd name="T23" fmla="*/ 17 h 108"/>
                <a:gd name="T24" fmla="*/ 16 w 145"/>
                <a:gd name="T25" fmla="*/ 27 h 108"/>
                <a:gd name="T26" fmla="*/ 23 w 145"/>
                <a:gd name="T27" fmla="*/ 87 h 108"/>
                <a:gd name="T28" fmla="*/ 88 w 145"/>
                <a:gd name="T29" fmla="*/ 96 h 108"/>
                <a:gd name="T30" fmla="*/ 107 w 145"/>
                <a:gd name="T31" fmla="*/ 52 h 108"/>
                <a:gd name="T32" fmla="*/ 115 w 145"/>
                <a:gd name="T33" fmla="*/ 90 h 108"/>
                <a:gd name="T34" fmla="*/ 95 w 145"/>
                <a:gd name="T35" fmla="*/ 97 h 108"/>
                <a:gd name="T36" fmla="*/ 116 w 145"/>
                <a:gd name="T37" fmla="*/ 97 h 108"/>
                <a:gd name="T38" fmla="*/ 130 w 145"/>
                <a:gd name="T39" fmla="*/ 38 h 108"/>
                <a:gd name="T40" fmla="*/ 95 w 145"/>
                <a:gd name="T41" fmla="*/ 69 h 108"/>
                <a:gd name="T42" fmla="*/ 95 w 145"/>
                <a:gd name="T43" fmla="*/ 80 h 108"/>
                <a:gd name="T44" fmla="*/ 109 w 145"/>
                <a:gd name="T45" fmla="*/ 72 h 108"/>
                <a:gd name="T46" fmla="*/ 102 w 145"/>
                <a:gd name="T47" fmla="*/ 66 h 108"/>
                <a:gd name="T48" fmla="*/ 95 w 145"/>
                <a:gd name="T49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108">
                  <a:moveTo>
                    <a:pt x="132" y="108"/>
                  </a:moveTo>
                  <a:cubicBezTo>
                    <a:pt x="106" y="108"/>
                    <a:pt x="67" y="105"/>
                    <a:pt x="32" y="101"/>
                  </a:cubicBezTo>
                  <a:cubicBezTo>
                    <a:pt x="6" y="98"/>
                    <a:pt x="0" y="73"/>
                    <a:pt x="0" y="45"/>
                  </a:cubicBezTo>
                  <a:cubicBezTo>
                    <a:pt x="0" y="28"/>
                    <a:pt x="5" y="16"/>
                    <a:pt x="11" y="2"/>
                  </a:cubicBezTo>
                  <a:cubicBezTo>
                    <a:pt x="14" y="1"/>
                    <a:pt x="19" y="6"/>
                    <a:pt x="18" y="0"/>
                  </a:cubicBezTo>
                  <a:cubicBezTo>
                    <a:pt x="22" y="3"/>
                    <a:pt x="26" y="5"/>
                    <a:pt x="30" y="7"/>
                  </a:cubicBezTo>
                  <a:cubicBezTo>
                    <a:pt x="62" y="1"/>
                    <a:pt x="101" y="18"/>
                    <a:pt x="132" y="9"/>
                  </a:cubicBezTo>
                  <a:cubicBezTo>
                    <a:pt x="139" y="14"/>
                    <a:pt x="142" y="21"/>
                    <a:pt x="143" y="31"/>
                  </a:cubicBezTo>
                  <a:cubicBezTo>
                    <a:pt x="145" y="55"/>
                    <a:pt x="138" y="91"/>
                    <a:pt x="132" y="108"/>
                  </a:cubicBezTo>
                  <a:close/>
                  <a:moveTo>
                    <a:pt x="130" y="38"/>
                  </a:moveTo>
                  <a:cubicBezTo>
                    <a:pt x="129" y="31"/>
                    <a:pt x="122" y="29"/>
                    <a:pt x="118" y="24"/>
                  </a:cubicBezTo>
                  <a:cubicBezTo>
                    <a:pt x="84" y="22"/>
                    <a:pt x="61" y="16"/>
                    <a:pt x="27" y="17"/>
                  </a:cubicBezTo>
                  <a:cubicBezTo>
                    <a:pt x="24" y="21"/>
                    <a:pt x="21" y="25"/>
                    <a:pt x="16" y="27"/>
                  </a:cubicBezTo>
                  <a:cubicBezTo>
                    <a:pt x="11" y="41"/>
                    <a:pt x="11" y="76"/>
                    <a:pt x="23" y="87"/>
                  </a:cubicBezTo>
                  <a:cubicBezTo>
                    <a:pt x="42" y="89"/>
                    <a:pt x="61" y="93"/>
                    <a:pt x="88" y="96"/>
                  </a:cubicBezTo>
                  <a:cubicBezTo>
                    <a:pt x="80" y="83"/>
                    <a:pt x="81" y="49"/>
                    <a:pt x="107" y="52"/>
                  </a:cubicBezTo>
                  <a:cubicBezTo>
                    <a:pt x="121" y="57"/>
                    <a:pt x="130" y="79"/>
                    <a:pt x="115" y="90"/>
                  </a:cubicBezTo>
                  <a:cubicBezTo>
                    <a:pt x="108" y="94"/>
                    <a:pt x="100" y="90"/>
                    <a:pt x="95" y="97"/>
                  </a:cubicBezTo>
                  <a:cubicBezTo>
                    <a:pt x="102" y="97"/>
                    <a:pt x="109" y="97"/>
                    <a:pt x="116" y="97"/>
                  </a:cubicBezTo>
                  <a:cubicBezTo>
                    <a:pt x="129" y="84"/>
                    <a:pt x="131" y="61"/>
                    <a:pt x="130" y="38"/>
                  </a:cubicBezTo>
                  <a:close/>
                  <a:moveTo>
                    <a:pt x="95" y="69"/>
                  </a:moveTo>
                  <a:cubicBezTo>
                    <a:pt x="96" y="74"/>
                    <a:pt x="97" y="76"/>
                    <a:pt x="95" y="80"/>
                  </a:cubicBezTo>
                  <a:cubicBezTo>
                    <a:pt x="101" y="79"/>
                    <a:pt x="112" y="82"/>
                    <a:pt x="109" y="72"/>
                  </a:cubicBezTo>
                  <a:cubicBezTo>
                    <a:pt x="107" y="75"/>
                    <a:pt x="107" y="65"/>
                    <a:pt x="102" y="66"/>
                  </a:cubicBezTo>
                  <a:cubicBezTo>
                    <a:pt x="100" y="67"/>
                    <a:pt x="99" y="69"/>
                    <a:pt x="95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224"/>
            <p:cNvSpPr>
              <a:spLocks noEditPoints="1"/>
            </p:cNvSpPr>
            <p:nvPr/>
          </p:nvSpPr>
          <p:spPr bwMode="auto">
            <a:xfrm>
              <a:off x="7793038" y="2549525"/>
              <a:ext cx="92075" cy="79375"/>
            </a:xfrm>
            <a:custGeom>
              <a:avLst/>
              <a:gdLst>
                <a:gd name="T0" fmla="*/ 11 w 141"/>
                <a:gd name="T1" fmla="*/ 14 h 122"/>
                <a:gd name="T2" fmla="*/ 56 w 141"/>
                <a:gd name="T3" fmla="*/ 14 h 122"/>
                <a:gd name="T4" fmla="*/ 126 w 141"/>
                <a:gd name="T5" fmla="*/ 22 h 122"/>
                <a:gd name="T6" fmla="*/ 131 w 141"/>
                <a:gd name="T7" fmla="*/ 25 h 122"/>
                <a:gd name="T8" fmla="*/ 133 w 141"/>
                <a:gd name="T9" fmla="*/ 61 h 122"/>
                <a:gd name="T10" fmla="*/ 123 w 141"/>
                <a:gd name="T11" fmla="*/ 114 h 122"/>
                <a:gd name="T12" fmla="*/ 100 w 141"/>
                <a:gd name="T13" fmla="*/ 117 h 122"/>
                <a:gd name="T14" fmla="*/ 1 w 141"/>
                <a:gd name="T15" fmla="*/ 84 h 122"/>
                <a:gd name="T16" fmla="*/ 14 w 141"/>
                <a:gd name="T17" fmla="*/ 19 h 122"/>
                <a:gd name="T18" fmla="*/ 11 w 141"/>
                <a:gd name="T19" fmla="*/ 14 h 122"/>
                <a:gd name="T20" fmla="*/ 28 w 141"/>
                <a:gd name="T21" fmla="*/ 25 h 122"/>
                <a:gd name="T22" fmla="*/ 16 w 141"/>
                <a:gd name="T23" fmla="*/ 90 h 122"/>
                <a:gd name="T24" fmla="*/ 57 w 141"/>
                <a:gd name="T25" fmla="*/ 99 h 122"/>
                <a:gd name="T26" fmla="*/ 107 w 141"/>
                <a:gd name="T27" fmla="*/ 103 h 122"/>
                <a:gd name="T28" fmla="*/ 123 w 141"/>
                <a:gd name="T29" fmla="*/ 42 h 122"/>
                <a:gd name="T30" fmla="*/ 28 w 141"/>
                <a:gd name="T31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1" h="122">
                  <a:moveTo>
                    <a:pt x="11" y="14"/>
                  </a:moveTo>
                  <a:cubicBezTo>
                    <a:pt x="23" y="0"/>
                    <a:pt x="42" y="23"/>
                    <a:pt x="56" y="14"/>
                  </a:cubicBezTo>
                  <a:cubicBezTo>
                    <a:pt x="78" y="16"/>
                    <a:pt x="109" y="27"/>
                    <a:pt x="126" y="22"/>
                  </a:cubicBezTo>
                  <a:cubicBezTo>
                    <a:pt x="128" y="23"/>
                    <a:pt x="127" y="26"/>
                    <a:pt x="131" y="25"/>
                  </a:cubicBezTo>
                  <a:cubicBezTo>
                    <a:pt x="141" y="36"/>
                    <a:pt x="134" y="51"/>
                    <a:pt x="133" y="61"/>
                  </a:cubicBezTo>
                  <a:cubicBezTo>
                    <a:pt x="130" y="84"/>
                    <a:pt x="138" y="103"/>
                    <a:pt x="123" y="114"/>
                  </a:cubicBezTo>
                  <a:cubicBezTo>
                    <a:pt x="114" y="114"/>
                    <a:pt x="106" y="114"/>
                    <a:pt x="100" y="117"/>
                  </a:cubicBezTo>
                  <a:cubicBezTo>
                    <a:pt x="62" y="105"/>
                    <a:pt x="13" y="122"/>
                    <a:pt x="1" y="84"/>
                  </a:cubicBezTo>
                  <a:cubicBezTo>
                    <a:pt x="1" y="58"/>
                    <a:pt x="0" y="37"/>
                    <a:pt x="14" y="19"/>
                  </a:cubicBezTo>
                  <a:cubicBezTo>
                    <a:pt x="13" y="17"/>
                    <a:pt x="9" y="18"/>
                    <a:pt x="11" y="14"/>
                  </a:cubicBezTo>
                  <a:close/>
                  <a:moveTo>
                    <a:pt x="28" y="25"/>
                  </a:moveTo>
                  <a:cubicBezTo>
                    <a:pt x="13" y="37"/>
                    <a:pt x="4" y="76"/>
                    <a:pt x="16" y="90"/>
                  </a:cubicBezTo>
                  <a:cubicBezTo>
                    <a:pt x="25" y="100"/>
                    <a:pt x="43" y="97"/>
                    <a:pt x="57" y="99"/>
                  </a:cubicBezTo>
                  <a:cubicBezTo>
                    <a:pt x="74" y="101"/>
                    <a:pt x="90" y="105"/>
                    <a:pt x="107" y="103"/>
                  </a:cubicBezTo>
                  <a:cubicBezTo>
                    <a:pt x="126" y="88"/>
                    <a:pt x="120" y="61"/>
                    <a:pt x="123" y="42"/>
                  </a:cubicBezTo>
                  <a:cubicBezTo>
                    <a:pt x="91" y="27"/>
                    <a:pt x="59" y="28"/>
                    <a:pt x="2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225"/>
            <p:cNvSpPr>
              <a:spLocks noEditPoints="1"/>
            </p:cNvSpPr>
            <p:nvPr/>
          </p:nvSpPr>
          <p:spPr bwMode="auto">
            <a:xfrm>
              <a:off x="7629525" y="2546350"/>
              <a:ext cx="39688" cy="47625"/>
            </a:xfrm>
            <a:custGeom>
              <a:avLst/>
              <a:gdLst>
                <a:gd name="T0" fmla="*/ 13 w 62"/>
                <a:gd name="T1" fmla="*/ 55 h 73"/>
                <a:gd name="T2" fmla="*/ 38 w 62"/>
                <a:gd name="T3" fmla="*/ 48 h 73"/>
                <a:gd name="T4" fmla="*/ 5 w 62"/>
                <a:gd name="T5" fmla="*/ 41 h 73"/>
                <a:gd name="T6" fmla="*/ 23 w 62"/>
                <a:gd name="T7" fmla="*/ 9 h 73"/>
                <a:gd name="T8" fmla="*/ 37 w 62"/>
                <a:gd name="T9" fmla="*/ 72 h 73"/>
                <a:gd name="T10" fmla="*/ 13 w 62"/>
                <a:gd name="T11" fmla="*/ 55 h 73"/>
                <a:gd name="T12" fmla="*/ 28 w 62"/>
                <a:gd name="T13" fmla="*/ 40 h 73"/>
                <a:gd name="T14" fmla="*/ 34 w 62"/>
                <a:gd name="T15" fmla="*/ 34 h 73"/>
                <a:gd name="T16" fmla="*/ 31 w 62"/>
                <a:gd name="T17" fmla="*/ 24 h 73"/>
                <a:gd name="T18" fmla="*/ 28 w 62"/>
                <a:gd name="T19" fmla="*/ 4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3">
                  <a:moveTo>
                    <a:pt x="13" y="55"/>
                  </a:moveTo>
                  <a:cubicBezTo>
                    <a:pt x="21" y="62"/>
                    <a:pt x="42" y="62"/>
                    <a:pt x="38" y="48"/>
                  </a:cubicBezTo>
                  <a:cubicBezTo>
                    <a:pt x="23" y="54"/>
                    <a:pt x="14" y="51"/>
                    <a:pt x="5" y="41"/>
                  </a:cubicBezTo>
                  <a:cubicBezTo>
                    <a:pt x="0" y="23"/>
                    <a:pt x="13" y="16"/>
                    <a:pt x="23" y="9"/>
                  </a:cubicBezTo>
                  <a:cubicBezTo>
                    <a:pt x="57" y="0"/>
                    <a:pt x="62" y="67"/>
                    <a:pt x="37" y="72"/>
                  </a:cubicBezTo>
                  <a:cubicBezTo>
                    <a:pt x="27" y="73"/>
                    <a:pt x="13" y="68"/>
                    <a:pt x="13" y="55"/>
                  </a:cubicBezTo>
                  <a:close/>
                  <a:moveTo>
                    <a:pt x="28" y="40"/>
                  </a:moveTo>
                  <a:cubicBezTo>
                    <a:pt x="27" y="34"/>
                    <a:pt x="33" y="37"/>
                    <a:pt x="34" y="34"/>
                  </a:cubicBezTo>
                  <a:cubicBezTo>
                    <a:pt x="30" y="31"/>
                    <a:pt x="32" y="27"/>
                    <a:pt x="31" y="24"/>
                  </a:cubicBezTo>
                  <a:cubicBezTo>
                    <a:pt x="16" y="19"/>
                    <a:pt x="11" y="39"/>
                    <a:pt x="28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7" name="Freeform 98"/>
          <p:cNvSpPr>
            <a:spLocks noEditPoints="1"/>
          </p:cNvSpPr>
          <p:nvPr/>
        </p:nvSpPr>
        <p:spPr bwMode="auto">
          <a:xfrm>
            <a:off x="5916658" y="2058102"/>
            <a:ext cx="373270" cy="548118"/>
          </a:xfrm>
          <a:custGeom>
            <a:avLst/>
            <a:gdLst>
              <a:gd name="T0" fmla="*/ 876 w 1162"/>
              <a:gd name="T1" fmla="*/ 780 h 1705"/>
              <a:gd name="T2" fmla="*/ 589 w 1162"/>
              <a:gd name="T3" fmla="*/ 630 h 1705"/>
              <a:gd name="T4" fmla="*/ 936 w 1162"/>
              <a:gd name="T5" fmla="*/ 1451 h 1705"/>
              <a:gd name="T6" fmla="*/ 817 w 1162"/>
              <a:gd name="T7" fmla="*/ 1551 h 1705"/>
              <a:gd name="T8" fmla="*/ 428 w 1162"/>
              <a:gd name="T9" fmla="*/ 1341 h 1705"/>
              <a:gd name="T10" fmla="*/ 150 w 1162"/>
              <a:gd name="T11" fmla="*/ 1482 h 1705"/>
              <a:gd name="T12" fmla="*/ 46 w 1162"/>
              <a:gd name="T13" fmla="*/ 1535 h 1705"/>
              <a:gd name="T14" fmla="*/ 165 w 1162"/>
              <a:gd name="T15" fmla="*/ 1195 h 1705"/>
              <a:gd name="T16" fmla="*/ 431 w 1162"/>
              <a:gd name="T17" fmla="*/ 668 h 1705"/>
              <a:gd name="T18" fmla="*/ 459 w 1162"/>
              <a:gd name="T19" fmla="*/ 417 h 1705"/>
              <a:gd name="T20" fmla="*/ 549 w 1162"/>
              <a:gd name="T21" fmla="*/ 301 h 1705"/>
              <a:gd name="T22" fmla="*/ 729 w 1162"/>
              <a:gd name="T23" fmla="*/ 496 h 1705"/>
              <a:gd name="T24" fmla="*/ 1087 w 1162"/>
              <a:gd name="T25" fmla="*/ 646 h 1705"/>
              <a:gd name="T26" fmla="*/ 1086 w 1162"/>
              <a:gd name="T27" fmla="*/ 706 h 1705"/>
              <a:gd name="T28" fmla="*/ 562 w 1162"/>
              <a:gd name="T29" fmla="*/ 300 h 1705"/>
              <a:gd name="T30" fmla="*/ 197 w 1162"/>
              <a:gd name="T31" fmla="*/ 183 h 1705"/>
              <a:gd name="T32" fmla="*/ 373 w 1162"/>
              <a:gd name="T33" fmla="*/ 175 h 1705"/>
              <a:gd name="T34" fmla="*/ 519 w 1162"/>
              <a:gd name="T35" fmla="*/ 458 h 1705"/>
              <a:gd name="T36" fmla="*/ 552 w 1162"/>
              <a:gd name="T37" fmla="*/ 421 h 1705"/>
              <a:gd name="T38" fmla="*/ 468 w 1162"/>
              <a:gd name="T39" fmla="*/ 475 h 1705"/>
              <a:gd name="T40" fmla="*/ 495 w 1162"/>
              <a:gd name="T41" fmla="*/ 455 h 1705"/>
              <a:gd name="T42" fmla="*/ 544 w 1162"/>
              <a:gd name="T43" fmla="*/ 548 h 1705"/>
              <a:gd name="T44" fmla="*/ 609 w 1162"/>
              <a:gd name="T45" fmla="*/ 735 h 1705"/>
              <a:gd name="T46" fmla="*/ 723 w 1162"/>
              <a:gd name="T47" fmla="*/ 508 h 1705"/>
              <a:gd name="T48" fmla="*/ 535 w 1162"/>
              <a:gd name="T49" fmla="*/ 557 h 1705"/>
              <a:gd name="T50" fmla="*/ 1014 w 1162"/>
              <a:gd name="T51" fmla="*/ 586 h 1705"/>
              <a:gd name="T52" fmla="*/ 773 w 1162"/>
              <a:gd name="T53" fmla="*/ 701 h 1705"/>
              <a:gd name="T54" fmla="*/ 396 w 1162"/>
              <a:gd name="T55" fmla="*/ 627 h 1705"/>
              <a:gd name="T56" fmla="*/ 438 w 1162"/>
              <a:gd name="T57" fmla="*/ 625 h 1705"/>
              <a:gd name="T58" fmla="*/ 765 w 1162"/>
              <a:gd name="T59" fmla="*/ 828 h 1705"/>
              <a:gd name="T60" fmla="*/ 400 w 1162"/>
              <a:gd name="T61" fmla="*/ 652 h 1705"/>
              <a:gd name="T62" fmla="*/ 1093 w 1162"/>
              <a:gd name="T63" fmla="*/ 717 h 1705"/>
              <a:gd name="T64" fmla="*/ 524 w 1162"/>
              <a:gd name="T65" fmla="*/ 719 h 1705"/>
              <a:gd name="T66" fmla="*/ 483 w 1162"/>
              <a:gd name="T67" fmla="*/ 727 h 1705"/>
              <a:gd name="T68" fmla="*/ 484 w 1162"/>
              <a:gd name="T69" fmla="*/ 729 h 1705"/>
              <a:gd name="T70" fmla="*/ 438 w 1162"/>
              <a:gd name="T71" fmla="*/ 888 h 1705"/>
              <a:gd name="T72" fmla="*/ 684 w 1162"/>
              <a:gd name="T73" fmla="*/ 1266 h 1705"/>
              <a:gd name="T74" fmla="*/ 121 w 1162"/>
              <a:gd name="T75" fmla="*/ 1359 h 1705"/>
              <a:gd name="T76" fmla="*/ 284 w 1162"/>
              <a:gd name="T77" fmla="*/ 994 h 1705"/>
              <a:gd name="T78" fmla="*/ 133 w 1162"/>
              <a:gd name="T79" fmla="*/ 1471 h 1705"/>
              <a:gd name="T80" fmla="*/ 599 w 1162"/>
              <a:gd name="T81" fmla="*/ 892 h 1705"/>
              <a:gd name="T82" fmla="*/ 663 w 1162"/>
              <a:gd name="T83" fmla="*/ 990 h 1705"/>
              <a:gd name="T84" fmla="*/ 842 w 1162"/>
              <a:gd name="T85" fmla="*/ 1459 h 1705"/>
              <a:gd name="T86" fmla="*/ 936 w 1162"/>
              <a:gd name="T87" fmla="*/ 778 h 1705"/>
              <a:gd name="T88" fmla="*/ 952 w 1162"/>
              <a:gd name="T89" fmla="*/ 812 h 1705"/>
              <a:gd name="T90" fmla="*/ 1015 w 1162"/>
              <a:gd name="T91" fmla="*/ 855 h 1705"/>
              <a:gd name="T92" fmla="*/ 1060 w 1162"/>
              <a:gd name="T93" fmla="*/ 877 h 1705"/>
              <a:gd name="T94" fmla="*/ 1074 w 1162"/>
              <a:gd name="T95" fmla="*/ 853 h 1705"/>
              <a:gd name="T96" fmla="*/ 400 w 1162"/>
              <a:gd name="T97" fmla="*/ 1264 h 1705"/>
              <a:gd name="T98" fmla="*/ 558 w 1162"/>
              <a:gd name="T99" fmla="*/ 1263 h 1705"/>
              <a:gd name="T100" fmla="*/ 354 w 1162"/>
              <a:gd name="T101" fmla="*/ 1287 h 1705"/>
              <a:gd name="T102" fmla="*/ 488 w 1162"/>
              <a:gd name="T103" fmla="*/ 1306 h 1705"/>
              <a:gd name="T104" fmla="*/ 414 w 1162"/>
              <a:gd name="T105" fmla="*/ 1329 h 1705"/>
              <a:gd name="T106" fmla="*/ 23 w 1162"/>
              <a:gd name="T107" fmla="*/ 1457 h 1705"/>
              <a:gd name="T108" fmla="*/ 879 w 1162"/>
              <a:gd name="T109" fmla="*/ 1460 h 1705"/>
              <a:gd name="T110" fmla="*/ 136 w 1162"/>
              <a:gd name="T111" fmla="*/ 1483 h 1705"/>
              <a:gd name="T112" fmla="*/ 52 w 1162"/>
              <a:gd name="T113" fmla="*/ 1491 h 1705"/>
              <a:gd name="T114" fmla="*/ 840 w 1162"/>
              <a:gd name="T115" fmla="*/ 1555 h 1705"/>
              <a:gd name="T116" fmla="*/ 892 w 1162"/>
              <a:gd name="T117" fmla="*/ 1659 h 1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2" h="1705">
                <a:moveTo>
                  <a:pt x="1146" y="846"/>
                </a:moveTo>
                <a:cubicBezTo>
                  <a:pt x="1137" y="850"/>
                  <a:pt x="1128" y="848"/>
                  <a:pt x="1122" y="854"/>
                </a:cubicBezTo>
                <a:cubicBezTo>
                  <a:pt x="1117" y="858"/>
                  <a:pt x="1114" y="867"/>
                  <a:pt x="1105" y="868"/>
                </a:cubicBezTo>
                <a:cubicBezTo>
                  <a:pt x="1099" y="868"/>
                  <a:pt x="1091" y="865"/>
                  <a:pt x="1086" y="860"/>
                </a:cubicBezTo>
                <a:cubicBezTo>
                  <a:pt x="1086" y="862"/>
                  <a:pt x="1082" y="860"/>
                  <a:pt x="1082" y="862"/>
                </a:cubicBezTo>
                <a:cubicBezTo>
                  <a:pt x="1081" y="875"/>
                  <a:pt x="1070" y="886"/>
                  <a:pt x="1055" y="888"/>
                </a:cubicBezTo>
                <a:cubicBezTo>
                  <a:pt x="1048" y="886"/>
                  <a:pt x="1043" y="881"/>
                  <a:pt x="1043" y="872"/>
                </a:cubicBezTo>
                <a:cubicBezTo>
                  <a:pt x="1038" y="871"/>
                  <a:pt x="1030" y="870"/>
                  <a:pt x="1027" y="865"/>
                </a:cubicBezTo>
                <a:cubicBezTo>
                  <a:pt x="1014" y="876"/>
                  <a:pt x="998" y="866"/>
                  <a:pt x="997" y="849"/>
                </a:cubicBezTo>
                <a:cubicBezTo>
                  <a:pt x="989" y="842"/>
                  <a:pt x="982" y="834"/>
                  <a:pt x="973" y="828"/>
                </a:cubicBezTo>
                <a:cubicBezTo>
                  <a:pt x="960" y="839"/>
                  <a:pt x="948" y="826"/>
                  <a:pt x="942" y="817"/>
                </a:cubicBezTo>
                <a:cubicBezTo>
                  <a:pt x="928" y="822"/>
                  <a:pt x="910" y="826"/>
                  <a:pt x="897" y="818"/>
                </a:cubicBezTo>
                <a:cubicBezTo>
                  <a:pt x="891" y="806"/>
                  <a:pt x="881" y="798"/>
                  <a:pt x="873" y="789"/>
                </a:cubicBezTo>
                <a:cubicBezTo>
                  <a:pt x="873" y="786"/>
                  <a:pt x="874" y="782"/>
                  <a:pt x="876" y="780"/>
                </a:cubicBezTo>
                <a:cubicBezTo>
                  <a:pt x="852" y="763"/>
                  <a:pt x="828" y="743"/>
                  <a:pt x="805" y="723"/>
                </a:cubicBezTo>
                <a:cubicBezTo>
                  <a:pt x="799" y="729"/>
                  <a:pt x="793" y="738"/>
                  <a:pt x="781" y="734"/>
                </a:cubicBezTo>
                <a:cubicBezTo>
                  <a:pt x="775" y="729"/>
                  <a:pt x="773" y="721"/>
                  <a:pt x="766" y="717"/>
                </a:cubicBezTo>
                <a:cubicBezTo>
                  <a:pt x="747" y="680"/>
                  <a:pt x="701" y="661"/>
                  <a:pt x="660" y="642"/>
                </a:cubicBezTo>
                <a:cubicBezTo>
                  <a:pt x="650" y="644"/>
                  <a:pt x="642" y="637"/>
                  <a:pt x="630" y="637"/>
                </a:cubicBezTo>
                <a:cubicBezTo>
                  <a:pt x="647" y="662"/>
                  <a:pt x="674" y="687"/>
                  <a:pt x="693" y="714"/>
                </a:cubicBezTo>
                <a:cubicBezTo>
                  <a:pt x="695" y="715"/>
                  <a:pt x="696" y="717"/>
                  <a:pt x="699" y="717"/>
                </a:cubicBezTo>
                <a:cubicBezTo>
                  <a:pt x="719" y="751"/>
                  <a:pt x="744" y="780"/>
                  <a:pt x="765" y="814"/>
                </a:cubicBezTo>
                <a:cubicBezTo>
                  <a:pt x="803" y="807"/>
                  <a:pt x="830" y="842"/>
                  <a:pt x="804" y="864"/>
                </a:cubicBezTo>
                <a:cubicBezTo>
                  <a:pt x="824" y="881"/>
                  <a:pt x="792" y="910"/>
                  <a:pt x="779" y="884"/>
                </a:cubicBezTo>
                <a:cubicBezTo>
                  <a:pt x="762" y="892"/>
                  <a:pt x="735" y="888"/>
                  <a:pt x="729" y="871"/>
                </a:cubicBezTo>
                <a:cubicBezTo>
                  <a:pt x="726" y="863"/>
                  <a:pt x="735" y="858"/>
                  <a:pt x="734" y="846"/>
                </a:cubicBezTo>
                <a:cubicBezTo>
                  <a:pt x="737" y="840"/>
                  <a:pt x="742" y="835"/>
                  <a:pt x="747" y="831"/>
                </a:cubicBezTo>
                <a:cubicBezTo>
                  <a:pt x="699" y="760"/>
                  <a:pt x="647" y="692"/>
                  <a:pt x="589" y="630"/>
                </a:cubicBezTo>
                <a:cubicBezTo>
                  <a:pt x="575" y="631"/>
                  <a:pt x="554" y="627"/>
                  <a:pt x="538" y="632"/>
                </a:cubicBezTo>
                <a:cubicBezTo>
                  <a:pt x="542" y="640"/>
                  <a:pt x="540" y="646"/>
                  <a:pt x="545" y="654"/>
                </a:cubicBezTo>
                <a:cubicBezTo>
                  <a:pt x="560" y="662"/>
                  <a:pt x="575" y="665"/>
                  <a:pt x="593" y="669"/>
                </a:cubicBezTo>
                <a:cubicBezTo>
                  <a:pt x="604" y="690"/>
                  <a:pt x="611" y="714"/>
                  <a:pt x="621" y="735"/>
                </a:cubicBezTo>
                <a:cubicBezTo>
                  <a:pt x="620" y="738"/>
                  <a:pt x="619" y="741"/>
                  <a:pt x="617" y="743"/>
                </a:cubicBezTo>
                <a:cubicBezTo>
                  <a:pt x="643" y="792"/>
                  <a:pt x="658" y="850"/>
                  <a:pt x="684" y="897"/>
                </a:cubicBezTo>
                <a:cubicBezTo>
                  <a:pt x="696" y="935"/>
                  <a:pt x="705" y="969"/>
                  <a:pt x="722" y="1001"/>
                </a:cubicBezTo>
                <a:cubicBezTo>
                  <a:pt x="727" y="1024"/>
                  <a:pt x="736" y="1045"/>
                  <a:pt x="746" y="1070"/>
                </a:cubicBezTo>
                <a:cubicBezTo>
                  <a:pt x="766" y="1118"/>
                  <a:pt x="781" y="1174"/>
                  <a:pt x="802" y="1221"/>
                </a:cubicBezTo>
                <a:cubicBezTo>
                  <a:pt x="822" y="1298"/>
                  <a:pt x="850" y="1369"/>
                  <a:pt x="870" y="1441"/>
                </a:cubicBezTo>
                <a:cubicBezTo>
                  <a:pt x="888" y="1441"/>
                  <a:pt x="896" y="1465"/>
                  <a:pt x="900" y="1479"/>
                </a:cubicBezTo>
                <a:cubicBezTo>
                  <a:pt x="908" y="1478"/>
                  <a:pt x="911" y="1474"/>
                  <a:pt x="917" y="1472"/>
                </a:cubicBezTo>
                <a:cubicBezTo>
                  <a:pt x="914" y="1467"/>
                  <a:pt x="912" y="1460"/>
                  <a:pt x="910" y="1454"/>
                </a:cubicBezTo>
                <a:cubicBezTo>
                  <a:pt x="914" y="1444"/>
                  <a:pt x="929" y="1446"/>
                  <a:pt x="936" y="1451"/>
                </a:cubicBezTo>
                <a:cubicBezTo>
                  <a:pt x="942" y="1474"/>
                  <a:pt x="954" y="1494"/>
                  <a:pt x="954" y="1516"/>
                </a:cubicBezTo>
                <a:cubicBezTo>
                  <a:pt x="938" y="1526"/>
                  <a:pt x="926" y="1512"/>
                  <a:pt x="922" y="1498"/>
                </a:cubicBezTo>
                <a:cubicBezTo>
                  <a:pt x="919" y="1500"/>
                  <a:pt x="913" y="1501"/>
                  <a:pt x="912" y="1500"/>
                </a:cubicBezTo>
                <a:cubicBezTo>
                  <a:pt x="910" y="1510"/>
                  <a:pt x="918" y="1513"/>
                  <a:pt x="917" y="1521"/>
                </a:cubicBezTo>
                <a:cubicBezTo>
                  <a:pt x="916" y="1532"/>
                  <a:pt x="905" y="1528"/>
                  <a:pt x="902" y="1536"/>
                </a:cubicBezTo>
                <a:cubicBezTo>
                  <a:pt x="902" y="1537"/>
                  <a:pt x="908" y="1552"/>
                  <a:pt x="910" y="1560"/>
                </a:cubicBezTo>
                <a:cubicBezTo>
                  <a:pt x="918" y="1582"/>
                  <a:pt x="935" y="1610"/>
                  <a:pt x="942" y="1628"/>
                </a:cubicBezTo>
                <a:cubicBezTo>
                  <a:pt x="945" y="1638"/>
                  <a:pt x="950" y="1654"/>
                  <a:pt x="936" y="1658"/>
                </a:cubicBezTo>
                <a:cubicBezTo>
                  <a:pt x="938" y="1668"/>
                  <a:pt x="938" y="1673"/>
                  <a:pt x="938" y="1685"/>
                </a:cubicBezTo>
                <a:cubicBezTo>
                  <a:pt x="924" y="1705"/>
                  <a:pt x="907" y="1685"/>
                  <a:pt x="900" y="1668"/>
                </a:cubicBezTo>
                <a:cubicBezTo>
                  <a:pt x="895" y="1668"/>
                  <a:pt x="894" y="1671"/>
                  <a:pt x="891" y="1672"/>
                </a:cubicBezTo>
                <a:cubicBezTo>
                  <a:pt x="884" y="1669"/>
                  <a:pt x="883" y="1661"/>
                  <a:pt x="876" y="1658"/>
                </a:cubicBezTo>
                <a:cubicBezTo>
                  <a:pt x="865" y="1618"/>
                  <a:pt x="845" y="1587"/>
                  <a:pt x="829" y="1552"/>
                </a:cubicBezTo>
                <a:cubicBezTo>
                  <a:pt x="823" y="1552"/>
                  <a:pt x="822" y="1552"/>
                  <a:pt x="817" y="1551"/>
                </a:cubicBezTo>
                <a:cubicBezTo>
                  <a:pt x="802" y="1527"/>
                  <a:pt x="793" y="1496"/>
                  <a:pt x="782" y="1472"/>
                </a:cubicBezTo>
                <a:cubicBezTo>
                  <a:pt x="782" y="1467"/>
                  <a:pt x="783" y="1464"/>
                  <a:pt x="789" y="1463"/>
                </a:cubicBezTo>
                <a:cubicBezTo>
                  <a:pt x="766" y="1418"/>
                  <a:pt x="758" y="1374"/>
                  <a:pt x="742" y="1324"/>
                </a:cubicBezTo>
                <a:cubicBezTo>
                  <a:pt x="705" y="1312"/>
                  <a:pt x="664" y="1302"/>
                  <a:pt x="626" y="1293"/>
                </a:cubicBezTo>
                <a:cubicBezTo>
                  <a:pt x="615" y="1290"/>
                  <a:pt x="603" y="1285"/>
                  <a:pt x="593" y="1284"/>
                </a:cubicBezTo>
                <a:cubicBezTo>
                  <a:pt x="573" y="1281"/>
                  <a:pt x="549" y="1285"/>
                  <a:pt x="526" y="1286"/>
                </a:cubicBezTo>
                <a:cubicBezTo>
                  <a:pt x="524" y="1289"/>
                  <a:pt x="526" y="1294"/>
                  <a:pt x="526" y="1301"/>
                </a:cubicBezTo>
                <a:cubicBezTo>
                  <a:pt x="547" y="1312"/>
                  <a:pt x="543" y="1362"/>
                  <a:pt x="517" y="1360"/>
                </a:cubicBezTo>
                <a:cubicBezTo>
                  <a:pt x="509" y="1388"/>
                  <a:pt x="528" y="1431"/>
                  <a:pt x="500" y="1447"/>
                </a:cubicBezTo>
                <a:cubicBezTo>
                  <a:pt x="504" y="1469"/>
                  <a:pt x="459" y="1482"/>
                  <a:pt x="457" y="1450"/>
                </a:cubicBezTo>
                <a:cubicBezTo>
                  <a:pt x="453" y="1450"/>
                  <a:pt x="449" y="1448"/>
                  <a:pt x="443" y="1448"/>
                </a:cubicBezTo>
                <a:cubicBezTo>
                  <a:pt x="440" y="1444"/>
                  <a:pt x="438" y="1438"/>
                  <a:pt x="436" y="1433"/>
                </a:cubicBezTo>
                <a:cubicBezTo>
                  <a:pt x="445" y="1412"/>
                  <a:pt x="440" y="1377"/>
                  <a:pt x="439" y="1358"/>
                </a:cubicBezTo>
                <a:cubicBezTo>
                  <a:pt x="436" y="1355"/>
                  <a:pt x="429" y="1350"/>
                  <a:pt x="428" y="1341"/>
                </a:cubicBezTo>
                <a:cubicBezTo>
                  <a:pt x="424" y="1343"/>
                  <a:pt x="418" y="1342"/>
                  <a:pt x="414" y="1343"/>
                </a:cubicBezTo>
                <a:cubicBezTo>
                  <a:pt x="418" y="1356"/>
                  <a:pt x="409" y="1365"/>
                  <a:pt x="392" y="1364"/>
                </a:cubicBezTo>
                <a:cubicBezTo>
                  <a:pt x="373" y="1355"/>
                  <a:pt x="389" y="1323"/>
                  <a:pt x="383" y="1304"/>
                </a:cubicBezTo>
                <a:cubicBezTo>
                  <a:pt x="384" y="1304"/>
                  <a:pt x="385" y="1303"/>
                  <a:pt x="385" y="1301"/>
                </a:cubicBezTo>
                <a:cubicBezTo>
                  <a:pt x="400" y="1293"/>
                  <a:pt x="417" y="1306"/>
                  <a:pt x="413" y="1320"/>
                </a:cubicBezTo>
                <a:cubicBezTo>
                  <a:pt x="420" y="1322"/>
                  <a:pt x="420" y="1316"/>
                  <a:pt x="426" y="1317"/>
                </a:cubicBezTo>
                <a:cubicBezTo>
                  <a:pt x="424" y="1312"/>
                  <a:pt x="427" y="1309"/>
                  <a:pt x="428" y="1304"/>
                </a:cubicBezTo>
                <a:cubicBezTo>
                  <a:pt x="431" y="1300"/>
                  <a:pt x="434" y="1303"/>
                  <a:pt x="438" y="1301"/>
                </a:cubicBezTo>
                <a:cubicBezTo>
                  <a:pt x="438" y="1296"/>
                  <a:pt x="437" y="1291"/>
                  <a:pt x="435" y="1286"/>
                </a:cubicBezTo>
                <a:cubicBezTo>
                  <a:pt x="418" y="1287"/>
                  <a:pt x="406" y="1285"/>
                  <a:pt x="397" y="1293"/>
                </a:cubicBezTo>
                <a:cubicBezTo>
                  <a:pt x="364" y="1293"/>
                  <a:pt x="329" y="1301"/>
                  <a:pt x="295" y="1306"/>
                </a:cubicBezTo>
                <a:cubicBezTo>
                  <a:pt x="267" y="1314"/>
                  <a:pt x="228" y="1317"/>
                  <a:pt x="199" y="1321"/>
                </a:cubicBezTo>
                <a:cubicBezTo>
                  <a:pt x="186" y="1371"/>
                  <a:pt x="156" y="1426"/>
                  <a:pt x="142" y="1474"/>
                </a:cubicBezTo>
                <a:cubicBezTo>
                  <a:pt x="146" y="1476"/>
                  <a:pt x="148" y="1479"/>
                  <a:pt x="150" y="1482"/>
                </a:cubicBezTo>
                <a:cubicBezTo>
                  <a:pt x="141" y="1500"/>
                  <a:pt x="133" y="1525"/>
                  <a:pt x="128" y="1545"/>
                </a:cubicBezTo>
                <a:cubicBezTo>
                  <a:pt x="124" y="1547"/>
                  <a:pt x="121" y="1551"/>
                  <a:pt x="116" y="1549"/>
                </a:cubicBezTo>
                <a:cubicBezTo>
                  <a:pt x="104" y="1563"/>
                  <a:pt x="101" y="1582"/>
                  <a:pt x="91" y="1602"/>
                </a:cubicBezTo>
                <a:cubicBezTo>
                  <a:pt x="90" y="1604"/>
                  <a:pt x="87" y="1606"/>
                  <a:pt x="85" y="1609"/>
                </a:cubicBezTo>
                <a:cubicBezTo>
                  <a:pt x="78" y="1626"/>
                  <a:pt x="78" y="1647"/>
                  <a:pt x="65" y="1657"/>
                </a:cubicBezTo>
                <a:cubicBezTo>
                  <a:pt x="60" y="1656"/>
                  <a:pt x="58" y="1659"/>
                  <a:pt x="54" y="1657"/>
                </a:cubicBezTo>
                <a:cubicBezTo>
                  <a:pt x="47" y="1664"/>
                  <a:pt x="44" y="1681"/>
                  <a:pt x="35" y="1683"/>
                </a:cubicBezTo>
                <a:cubicBezTo>
                  <a:pt x="27" y="1681"/>
                  <a:pt x="19" y="1678"/>
                  <a:pt x="14" y="1672"/>
                </a:cubicBezTo>
                <a:cubicBezTo>
                  <a:pt x="14" y="1661"/>
                  <a:pt x="21" y="1656"/>
                  <a:pt x="25" y="1649"/>
                </a:cubicBezTo>
                <a:cubicBezTo>
                  <a:pt x="4" y="1644"/>
                  <a:pt x="13" y="1629"/>
                  <a:pt x="17" y="1610"/>
                </a:cubicBezTo>
                <a:cubicBezTo>
                  <a:pt x="17" y="1605"/>
                  <a:pt x="16" y="1602"/>
                  <a:pt x="17" y="1600"/>
                </a:cubicBezTo>
                <a:cubicBezTo>
                  <a:pt x="17" y="1599"/>
                  <a:pt x="20" y="1597"/>
                  <a:pt x="21" y="1595"/>
                </a:cubicBezTo>
                <a:cubicBezTo>
                  <a:pt x="23" y="1589"/>
                  <a:pt x="24" y="1581"/>
                  <a:pt x="27" y="1575"/>
                </a:cubicBezTo>
                <a:cubicBezTo>
                  <a:pt x="32" y="1565"/>
                  <a:pt x="45" y="1547"/>
                  <a:pt x="46" y="1535"/>
                </a:cubicBezTo>
                <a:cubicBezTo>
                  <a:pt x="46" y="1531"/>
                  <a:pt x="38" y="1532"/>
                  <a:pt x="38" y="1527"/>
                </a:cubicBezTo>
                <a:cubicBezTo>
                  <a:pt x="37" y="1519"/>
                  <a:pt x="45" y="1514"/>
                  <a:pt x="46" y="1505"/>
                </a:cubicBezTo>
                <a:cubicBezTo>
                  <a:pt x="44" y="1501"/>
                  <a:pt x="39" y="1498"/>
                  <a:pt x="34" y="1496"/>
                </a:cubicBezTo>
                <a:cubicBezTo>
                  <a:pt x="32" y="1502"/>
                  <a:pt x="28" y="1506"/>
                  <a:pt x="28" y="1513"/>
                </a:cubicBezTo>
                <a:cubicBezTo>
                  <a:pt x="21" y="1516"/>
                  <a:pt x="10" y="1521"/>
                  <a:pt x="0" y="1518"/>
                </a:cubicBezTo>
                <a:cubicBezTo>
                  <a:pt x="1" y="1489"/>
                  <a:pt x="13" y="1463"/>
                  <a:pt x="22" y="1440"/>
                </a:cubicBezTo>
                <a:cubicBezTo>
                  <a:pt x="34" y="1440"/>
                  <a:pt x="46" y="1443"/>
                  <a:pt x="46" y="1455"/>
                </a:cubicBezTo>
                <a:cubicBezTo>
                  <a:pt x="47" y="1462"/>
                  <a:pt x="37" y="1468"/>
                  <a:pt x="39" y="1478"/>
                </a:cubicBezTo>
                <a:cubicBezTo>
                  <a:pt x="44" y="1479"/>
                  <a:pt x="49" y="1480"/>
                  <a:pt x="53" y="1482"/>
                </a:cubicBezTo>
                <a:cubicBezTo>
                  <a:pt x="57" y="1472"/>
                  <a:pt x="57" y="1464"/>
                  <a:pt x="58" y="1457"/>
                </a:cubicBezTo>
                <a:cubicBezTo>
                  <a:pt x="62" y="1454"/>
                  <a:pt x="68" y="1453"/>
                  <a:pt x="73" y="1456"/>
                </a:cubicBezTo>
                <a:cubicBezTo>
                  <a:pt x="93" y="1400"/>
                  <a:pt x="117" y="1345"/>
                  <a:pt x="135" y="1289"/>
                </a:cubicBezTo>
                <a:cubicBezTo>
                  <a:pt x="140" y="1274"/>
                  <a:pt x="145" y="1257"/>
                  <a:pt x="148" y="1242"/>
                </a:cubicBezTo>
                <a:cubicBezTo>
                  <a:pt x="150" y="1225"/>
                  <a:pt x="160" y="1209"/>
                  <a:pt x="165" y="1195"/>
                </a:cubicBezTo>
                <a:cubicBezTo>
                  <a:pt x="173" y="1173"/>
                  <a:pt x="179" y="1150"/>
                  <a:pt x="188" y="1128"/>
                </a:cubicBezTo>
                <a:cubicBezTo>
                  <a:pt x="196" y="1108"/>
                  <a:pt x="206" y="1080"/>
                  <a:pt x="215" y="1057"/>
                </a:cubicBezTo>
                <a:cubicBezTo>
                  <a:pt x="223" y="1037"/>
                  <a:pt x="230" y="1016"/>
                  <a:pt x="238" y="996"/>
                </a:cubicBezTo>
                <a:cubicBezTo>
                  <a:pt x="243" y="987"/>
                  <a:pt x="249" y="979"/>
                  <a:pt x="252" y="969"/>
                </a:cubicBezTo>
                <a:cubicBezTo>
                  <a:pt x="258" y="951"/>
                  <a:pt x="264" y="935"/>
                  <a:pt x="270" y="917"/>
                </a:cubicBezTo>
                <a:cubicBezTo>
                  <a:pt x="276" y="901"/>
                  <a:pt x="281" y="886"/>
                  <a:pt x="287" y="871"/>
                </a:cubicBezTo>
                <a:cubicBezTo>
                  <a:pt x="289" y="866"/>
                  <a:pt x="293" y="861"/>
                  <a:pt x="295" y="856"/>
                </a:cubicBezTo>
                <a:cubicBezTo>
                  <a:pt x="296" y="850"/>
                  <a:pt x="296" y="843"/>
                  <a:pt x="298" y="838"/>
                </a:cubicBezTo>
                <a:cubicBezTo>
                  <a:pt x="300" y="832"/>
                  <a:pt x="304" y="828"/>
                  <a:pt x="306" y="823"/>
                </a:cubicBezTo>
                <a:cubicBezTo>
                  <a:pt x="312" y="809"/>
                  <a:pt x="315" y="794"/>
                  <a:pt x="321" y="779"/>
                </a:cubicBezTo>
                <a:cubicBezTo>
                  <a:pt x="327" y="762"/>
                  <a:pt x="332" y="749"/>
                  <a:pt x="341" y="734"/>
                </a:cubicBezTo>
                <a:cubicBezTo>
                  <a:pt x="341" y="731"/>
                  <a:pt x="339" y="731"/>
                  <a:pt x="339" y="727"/>
                </a:cubicBezTo>
                <a:cubicBezTo>
                  <a:pt x="346" y="712"/>
                  <a:pt x="352" y="699"/>
                  <a:pt x="357" y="686"/>
                </a:cubicBezTo>
                <a:cubicBezTo>
                  <a:pt x="374" y="676"/>
                  <a:pt x="408" y="674"/>
                  <a:pt x="431" y="668"/>
                </a:cubicBezTo>
                <a:cubicBezTo>
                  <a:pt x="445" y="664"/>
                  <a:pt x="449" y="651"/>
                  <a:pt x="453" y="635"/>
                </a:cubicBezTo>
                <a:cubicBezTo>
                  <a:pt x="448" y="637"/>
                  <a:pt x="436" y="635"/>
                  <a:pt x="426" y="635"/>
                </a:cubicBezTo>
                <a:cubicBezTo>
                  <a:pt x="423" y="638"/>
                  <a:pt x="425" y="644"/>
                  <a:pt x="424" y="648"/>
                </a:cubicBezTo>
                <a:cubicBezTo>
                  <a:pt x="418" y="661"/>
                  <a:pt x="399" y="666"/>
                  <a:pt x="391" y="655"/>
                </a:cubicBezTo>
                <a:cubicBezTo>
                  <a:pt x="380" y="639"/>
                  <a:pt x="392" y="610"/>
                  <a:pt x="390" y="591"/>
                </a:cubicBezTo>
                <a:cubicBezTo>
                  <a:pt x="392" y="591"/>
                  <a:pt x="394" y="590"/>
                  <a:pt x="393" y="587"/>
                </a:cubicBezTo>
                <a:cubicBezTo>
                  <a:pt x="406" y="586"/>
                  <a:pt x="414" y="589"/>
                  <a:pt x="420" y="594"/>
                </a:cubicBezTo>
                <a:cubicBezTo>
                  <a:pt x="418" y="600"/>
                  <a:pt x="421" y="604"/>
                  <a:pt x="423" y="609"/>
                </a:cubicBezTo>
                <a:cubicBezTo>
                  <a:pt x="434" y="611"/>
                  <a:pt x="443" y="609"/>
                  <a:pt x="458" y="609"/>
                </a:cubicBezTo>
                <a:cubicBezTo>
                  <a:pt x="461" y="601"/>
                  <a:pt x="459" y="594"/>
                  <a:pt x="462" y="585"/>
                </a:cubicBezTo>
                <a:cubicBezTo>
                  <a:pt x="453" y="575"/>
                  <a:pt x="440" y="563"/>
                  <a:pt x="437" y="548"/>
                </a:cubicBezTo>
                <a:cubicBezTo>
                  <a:pt x="432" y="522"/>
                  <a:pt x="449" y="498"/>
                  <a:pt x="462" y="484"/>
                </a:cubicBezTo>
                <a:cubicBezTo>
                  <a:pt x="454" y="477"/>
                  <a:pt x="445" y="472"/>
                  <a:pt x="441" y="462"/>
                </a:cubicBezTo>
                <a:cubicBezTo>
                  <a:pt x="447" y="448"/>
                  <a:pt x="453" y="432"/>
                  <a:pt x="459" y="417"/>
                </a:cubicBezTo>
                <a:cubicBezTo>
                  <a:pt x="402" y="366"/>
                  <a:pt x="337" y="322"/>
                  <a:pt x="277" y="273"/>
                </a:cubicBezTo>
                <a:cubicBezTo>
                  <a:pt x="279" y="271"/>
                  <a:pt x="277" y="271"/>
                  <a:pt x="278" y="268"/>
                </a:cubicBezTo>
                <a:cubicBezTo>
                  <a:pt x="227" y="223"/>
                  <a:pt x="178" y="175"/>
                  <a:pt x="122" y="134"/>
                </a:cubicBezTo>
                <a:cubicBezTo>
                  <a:pt x="119" y="134"/>
                  <a:pt x="116" y="134"/>
                  <a:pt x="113" y="134"/>
                </a:cubicBezTo>
                <a:cubicBezTo>
                  <a:pt x="110" y="131"/>
                  <a:pt x="105" y="128"/>
                  <a:pt x="100" y="125"/>
                </a:cubicBezTo>
                <a:cubicBezTo>
                  <a:pt x="101" y="120"/>
                  <a:pt x="99" y="117"/>
                  <a:pt x="97" y="115"/>
                </a:cubicBezTo>
                <a:cubicBezTo>
                  <a:pt x="109" y="70"/>
                  <a:pt x="129" y="31"/>
                  <a:pt x="173" y="9"/>
                </a:cubicBezTo>
                <a:cubicBezTo>
                  <a:pt x="179" y="6"/>
                  <a:pt x="186" y="5"/>
                  <a:pt x="192" y="0"/>
                </a:cubicBezTo>
                <a:cubicBezTo>
                  <a:pt x="205" y="2"/>
                  <a:pt x="215" y="11"/>
                  <a:pt x="215" y="22"/>
                </a:cubicBezTo>
                <a:cubicBezTo>
                  <a:pt x="268" y="68"/>
                  <a:pt x="324" y="110"/>
                  <a:pt x="369" y="163"/>
                </a:cubicBezTo>
                <a:cubicBezTo>
                  <a:pt x="374" y="163"/>
                  <a:pt x="373" y="163"/>
                  <a:pt x="377" y="163"/>
                </a:cubicBezTo>
                <a:cubicBezTo>
                  <a:pt x="439" y="210"/>
                  <a:pt x="487" y="269"/>
                  <a:pt x="549" y="315"/>
                </a:cubicBezTo>
                <a:cubicBezTo>
                  <a:pt x="552" y="321"/>
                  <a:pt x="553" y="330"/>
                  <a:pt x="562" y="331"/>
                </a:cubicBezTo>
                <a:cubicBezTo>
                  <a:pt x="565" y="319"/>
                  <a:pt x="558" y="305"/>
                  <a:pt x="549" y="301"/>
                </a:cubicBezTo>
                <a:cubicBezTo>
                  <a:pt x="550" y="299"/>
                  <a:pt x="550" y="294"/>
                  <a:pt x="551" y="292"/>
                </a:cubicBezTo>
                <a:cubicBezTo>
                  <a:pt x="576" y="268"/>
                  <a:pt x="625" y="289"/>
                  <a:pt x="615" y="319"/>
                </a:cubicBezTo>
                <a:cubicBezTo>
                  <a:pt x="607" y="325"/>
                  <a:pt x="602" y="327"/>
                  <a:pt x="590" y="324"/>
                </a:cubicBezTo>
                <a:cubicBezTo>
                  <a:pt x="584" y="330"/>
                  <a:pt x="585" y="340"/>
                  <a:pt x="580" y="345"/>
                </a:cubicBezTo>
                <a:cubicBezTo>
                  <a:pt x="587" y="352"/>
                  <a:pt x="595" y="359"/>
                  <a:pt x="598" y="371"/>
                </a:cubicBezTo>
                <a:cubicBezTo>
                  <a:pt x="616" y="394"/>
                  <a:pt x="641" y="410"/>
                  <a:pt x="663" y="431"/>
                </a:cubicBezTo>
                <a:cubicBezTo>
                  <a:pt x="675" y="441"/>
                  <a:pt x="687" y="452"/>
                  <a:pt x="701" y="457"/>
                </a:cubicBezTo>
                <a:cubicBezTo>
                  <a:pt x="705" y="440"/>
                  <a:pt x="681" y="441"/>
                  <a:pt x="682" y="423"/>
                </a:cubicBezTo>
                <a:cubicBezTo>
                  <a:pt x="698" y="401"/>
                  <a:pt x="731" y="413"/>
                  <a:pt x="746" y="429"/>
                </a:cubicBezTo>
                <a:cubicBezTo>
                  <a:pt x="749" y="437"/>
                  <a:pt x="745" y="446"/>
                  <a:pt x="744" y="450"/>
                </a:cubicBezTo>
                <a:cubicBezTo>
                  <a:pt x="739" y="453"/>
                  <a:pt x="731" y="453"/>
                  <a:pt x="723" y="453"/>
                </a:cubicBezTo>
                <a:cubicBezTo>
                  <a:pt x="720" y="458"/>
                  <a:pt x="719" y="464"/>
                  <a:pt x="715" y="468"/>
                </a:cubicBezTo>
                <a:cubicBezTo>
                  <a:pt x="717" y="475"/>
                  <a:pt x="725" y="479"/>
                  <a:pt x="728" y="486"/>
                </a:cubicBezTo>
                <a:cubicBezTo>
                  <a:pt x="729" y="489"/>
                  <a:pt x="727" y="493"/>
                  <a:pt x="729" y="496"/>
                </a:cubicBezTo>
                <a:cubicBezTo>
                  <a:pt x="733" y="504"/>
                  <a:pt x="742" y="512"/>
                  <a:pt x="747" y="518"/>
                </a:cubicBezTo>
                <a:cubicBezTo>
                  <a:pt x="795" y="571"/>
                  <a:pt x="865" y="616"/>
                  <a:pt x="908" y="671"/>
                </a:cubicBezTo>
                <a:cubicBezTo>
                  <a:pt x="927" y="683"/>
                  <a:pt x="941" y="710"/>
                  <a:pt x="966" y="720"/>
                </a:cubicBezTo>
                <a:cubicBezTo>
                  <a:pt x="989" y="707"/>
                  <a:pt x="1011" y="692"/>
                  <a:pt x="1037" y="680"/>
                </a:cubicBezTo>
                <a:cubicBezTo>
                  <a:pt x="1036" y="677"/>
                  <a:pt x="1032" y="676"/>
                  <a:pt x="1031" y="672"/>
                </a:cubicBezTo>
                <a:cubicBezTo>
                  <a:pt x="1032" y="667"/>
                  <a:pt x="1033" y="664"/>
                  <a:pt x="1035" y="660"/>
                </a:cubicBezTo>
                <a:cubicBezTo>
                  <a:pt x="1026" y="652"/>
                  <a:pt x="1017" y="647"/>
                  <a:pt x="1008" y="640"/>
                </a:cubicBezTo>
                <a:cubicBezTo>
                  <a:pt x="1000" y="644"/>
                  <a:pt x="989" y="648"/>
                  <a:pt x="979" y="643"/>
                </a:cubicBezTo>
                <a:cubicBezTo>
                  <a:pt x="979" y="638"/>
                  <a:pt x="974" y="632"/>
                  <a:pt x="974" y="626"/>
                </a:cubicBezTo>
                <a:cubicBezTo>
                  <a:pt x="973" y="607"/>
                  <a:pt x="1003" y="570"/>
                  <a:pt x="1020" y="572"/>
                </a:cubicBezTo>
                <a:cubicBezTo>
                  <a:pt x="1028" y="573"/>
                  <a:pt x="1043" y="583"/>
                  <a:pt x="1045" y="591"/>
                </a:cubicBezTo>
                <a:cubicBezTo>
                  <a:pt x="1046" y="595"/>
                  <a:pt x="1042" y="600"/>
                  <a:pt x="1043" y="604"/>
                </a:cubicBezTo>
                <a:cubicBezTo>
                  <a:pt x="1045" y="614"/>
                  <a:pt x="1053" y="615"/>
                  <a:pt x="1061" y="623"/>
                </a:cubicBezTo>
                <a:cubicBezTo>
                  <a:pt x="1076" y="617"/>
                  <a:pt x="1091" y="629"/>
                  <a:pt x="1087" y="646"/>
                </a:cubicBezTo>
                <a:cubicBezTo>
                  <a:pt x="1090" y="650"/>
                  <a:pt x="1091" y="650"/>
                  <a:pt x="1094" y="655"/>
                </a:cubicBezTo>
                <a:cubicBezTo>
                  <a:pt x="1097" y="653"/>
                  <a:pt x="1100" y="652"/>
                  <a:pt x="1102" y="650"/>
                </a:cubicBezTo>
                <a:cubicBezTo>
                  <a:pt x="1100" y="638"/>
                  <a:pt x="1086" y="633"/>
                  <a:pt x="1091" y="617"/>
                </a:cubicBezTo>
                <a:cubicBezTo>
                  <a:pt x="1115" y="609"/>
                  <a:pt x="1160" y="640"/>
                  <a:pt x="1146" y="660"/>
                </a:cubicBezTo>
                <a:cubicBezTo>
                  <a:pt x="1139" y="669"/>
                  <a:pt x="1122" y="665"/>
                  <a:pt x="1114" y="657"/>
                </a:cubicBezTo>
                <a:cubicBezTo>
                  <a:pt x="1109" y="658"/>
                  <a:pt x="1112" y="663"/>
                  <a:pt x="1105" y="663"/>
                </a:cubicBezTo>
                <a:cubicBezTo>
                  <a:pt x="1106" y="665"/>
                  <a:pt x="1108" y="667"/>
                  <a:pt x="1112" y="668"/>
                </a:cubicBezTo>
                <a:cubicBezTo>
                  <a:pt x="1113" y="666"/>
                  <a:pt x="1115" y="667"/>
                  <a:pt x="1117" y="663"/>
                </a:cubicBezTo>
                <a:cubicBezTo>
                  <a:pt x="1130" y="664"/>
                  <a:pt x="1138" y="676"/>
                  <a:pt x="1135" y="689"/>
                </a:cubicBezTo>
                <a:cubicBezTo>
                  <a:pt x="1140" y="700"/>
                  <a:pt x="1162" y="710"/>
                  <a:pt x="1162" y="719"/>
                </a:cubicBezTo>
                <a:cubicBezTo>
                  <a:pt x="1162" y="729"/>
                  <a:pt x="1150" y="736"/>
                  <a:pt x="1143" y="745"/>
                </a:cubicBezTo>
                <a:cubicBezTo>
                  <a:pt x="1123" y="747"/>
                  <a:pt x="1121" y="732"/>
                  <a:pt x="1109" y="722"/>
                </a:cubicBezTo>
                <a:cubicBezTo>
                  <a:pt x="1100" y="723"/>
                  <a:pt x="1097" y="732"/>
                  <a:pt x="1089" y="731"/>
                </a:cubicBezTo>
                <a:cubicBezTo>
                  <a:pt x="1076" y="729"/>
                  <a:pt x="1077" y="712"/>
                  <a:pt x="1086" y="706"/>
                </a:cubicBezTo>
                <a:cubicBezTo>
                  <a:pt x="1080" y="701"/>
                  <a:pt x="1076" y="695"/>
                  <a:pt x="1069" y="692"/>
                </a:cubicBezTo>
                <a:cubicBezTo>
                  <a:pt x="1040" y="708"/>
                  <a:pt x="1012" y="727"/>
                  <a:pt x="983" y="743"/>
                </a:cubicBezTo>
                <a:cubicBezTo>
                  <a:pt x="980" y="762"/>
                  <a:pt x="986" y="776"/>
                  <a:pt x="1000" y="784"/>
                </a:cubicBezTo>
                <a:cubicBezTo>
                  <a:pt x="1001" y="798"/>
                  <a:pt x="1012" y="803"/>
                  <a:pt x="1020" y="811"/>
                </a:cubicBezTo>
                <a:cubicBezTo>
                  <a:pt x="1033" y="809"/>
                  <a:pt x="1042" y="819"/>
                  <a:pt x="1046" y="833"/>
                </a:cubicBezTo>
                <a:cubicBezTo>
                  <a:pt x="1052" y="822"/>
                  <a:pt x="1071" y="826"/>
                  <a:pt x="1078" y="831"/>
                </a:cubicBezTo>
                <a:cubicBezTo>
                  <a:pt x="1085" y="828"/>
                  <a:pt x="1089" y="816"/>
                  <a:pt x="1100" y="815"/>
                </a:cubicBezTo>
                <a:cubicBezTo>
                  <a:pt x="1105" y="815"/>
                  <a:pt x="1105" y="821"/>
                  <a:pt x="1110" y="820"/>
                </a:cubicBezTo>
                <a:cubicBezTo>
                  <a:pt x="1118" y="820"/>
                  <a:pt x="1128" y="807"/>
                  <a:pt x="1139" y="814"/>
                </a:cubicBezTo>
                <a:cubicBezTo>
                  <a:pt x="1148" y="819"/>
                  <a:pt x="1150" y="834"/>
                  <a:pt x="1146" y="846"/>
                </a:cubicBezTo>
                <a:close/>
                <a:moveTo>
                  <a:pt x="605" y="314"/>
                </a:moveTo>
                <a:cubicBezTo>
                  <a:pt x="605" y="307"/>
                  <a:pt x="606" y="305"/>
                  <a:pt x="600" y="301"/>
                </a:cubicBezTo>
                <a:cubicBezTo>
                  <a:pt x="594" y="316"/>
                  <a:pt x="573" y="305"/>
                  <a:pt x="572" y="293"/>
                </a:cubicBezTo>
                <a:cubicBezTo>
                  <a:pt x="566" y="292"/>
                  <a:pt x="561" y="297"/>
                  <a:pt x="562" y="300"/>
                </a:cubicBezTo>
                <a:cubicBezTo>
                  <a:pt x="566" y="305"/>
                  <a:pt x="588" y="321"/>
                  <a:pt x="605" y="314"/>
                </a:cubicBezTo>
                <a:close/>
                <a:moveTo>
                  <a:pt x="185" y="36"/>
                </a:moveTo>
                <a:cubicBezTo>
                  <a:pt x="170" y="70"/>
                  <a:pt x="151" y="100"/>
                  <a:pt x="120" y="116"/>
                </a:cubicBezTo>
                <a:cubicBezTo>
                  <a:pt x="123" y="121"/>
                  <a:pt x="114" y="118"/>
                  <a:pt x="115" y="124"/>
                </a:cubicBezTo>
                <a:cubicBezTo>
                  <a:pt x="119" y="127"/>
                  <a:pt x="124" y="122"/>
                  <a:pt x="128" y="125"/>
                </a:cubicBezTo>
                <a:cubicBezTo>
                  <a:pt x="163" y="102"/>
                  <a:pt x="203" y="72"/>
                  <a:pt x="203" y="23"/>
                </a:cubicBezTo>
                <a:cubicBezTo>
                  <a:pt x="203" y="22"/>
                  <a:pt x="203" y="20"/>
                  <a:pt x="205" y="21"/>
                </a:cubicBezTo>
                <a:cubicBezTo>
                  <a:pt x="203" y="16"/>
                  <a:pt x="199" y="13"/>
                  <a:pt x="193" y="11"/>
                </a:cubicBezTo>
                <a:cubicBezTo>
                  <a:pt x="194" y="18"/>
                  <a:pt x="182" y="26"/>
                  <a:pt x="185" y="36"/>
                </a:cubicBezTo>
                <a:close/>
                <a:moveTo>
                  <a:pt x="108" y="111"/>
                </a:moveTo>
                <a:cubicBezTo>
                  <a:pt x="143" y="92"/>
                  <a:pt x="171" y="60"/>
                  <a:pt x="179" y="17"/>
                </a:cubicBezTo>
                <a:cubicBezTo>
                  <a:pt x="139" y="33"/>
                  <a:pt x="119" y="71"/>
                  <a:pt x="108" y="111"/>
                </a:cubicBezTo>
                <a:close/>
                <a:moveTo>
                  <a:pt x="136" y="131"/>
                </a:moveTo>
                <a:cubicBezTo>
                  <a:pt x="154" y="151"/>
                  <a:pt x="176" y="166"/>
                  <a:pt x="197" y="183"/>
                </a:cubicBezTo>
                <a:cubicBezTo>
                  <a:pt x="228" y="208"/>
                  <a:pt x="255" y="239"/>
                  <a:pt x="288" y="261"/>
                </a:cubicBezTo>
                <a:cubicBezTo>
                  <a:pt x="323" y="243"/>
                  <a:pt x="356" y="215"/>
                  <a:pt x="360" y="167"/>
                </a:cubicBezTo>
                <a:cubicBezTo>
                  <a:pt x="315" y="119"/>
                  <a:pt x="269" y="73"/>
                  <a:pt x="213" y="36"/>
                </a:cubicBezTo>
                <a:cubicBezTo>
                  <a:pt x="199" y="79"/>
                  <a:pt x="172" y="110"/>
                  <a:pt x="136" y="131"/>
                </a:cubicBezTo>
                <a:close/>
                <a:moveTo>
                  <a:pt x="291" y="270"/>
                </a:moveTo>
                <a:cubicBezTo>
                  <a:pt x="351" y="326"/>
                  <a:pt x="422" y="369"/>
                  <a:pt x="483" y="423"/>
                </a:cubicBezTo>
                <a:cubicBezTo>
                  <a:pt x="490" y="419"/>
                  <a:pt x="500" y="416"/>
                  <a:pt x="507" y="410"/>
                </a:cubicBezTo>
                <a:cubicBezTo>
                  <a:pt x="515" y="403"/>
                  <a:pt x="533" y="386"/>
                  <a:pt x="536" y="377"/>
                </a:cubicBezTo>
                <a:cubicBezTo>
                  <a:pt x="536" y="375"/>
                  <a:pt x="534" y="372"/>
                  <a:pt x="535" y="370"/>
                </a:cubicBezTo>
                <a:cubicBezTo>
                  <a:pt x="537" y="360"/>
                  <a:pt x="547" y="354"/>
                  <a:pt x="550" y="344"/>
                </a:cubicBezTo>
                <a:cubicBezTo>
                  <a:pt x="542" y="322"/>
                  <a:pt x="521" y="312"/>
                  <a:pt x="511" y="293"/>
                </a:cubicBezTo>
                <a:cubicBezTo>
                  <a:pt x="502" y="290"/>
                  <a:pt x="501" y="284"/>
                  <a:pt x="492" y="283"/>
                </a:cubicBezTo>
                <a:cubicBezTo>
                  <a:pt x="479" y="270"/>
                  <a:pt x="470" y="253"/>
                  <a:pt x="452" y="245"/>
                </a:cubicBezTo>
                <a:cubicBezTo>
                  <a:pt x="430" y="217"/>
                  <a:pt x="404" y="193"/>
                  <a:pt x="373" y="175"/>
                </a:cubicBezTo>
                <a:cubicBezTo>
                  <a:pt x="360" y="219"/>
                  <a:pt x="335" y="254"/>
                  <a:pt x="291" y="270"/>
                </a:cubicBezTo>
                <a:close/>
                <a:moveTo>
                  <a:pt x="572" y="338"/>
                </a:moveTo>
                <a:cubicBezTo>
                  <a:pt x="577" y="334"/>
                  <a:pt x="576" y="328"/>
                  <a:pt x="577" y="322"/>
                </a:cubicBezTo>
                <a:cubicBezTo>
                  <a:pt x="575" y="321"/>
                  <a:pt x="574" y="319"/>
                  <a:pt x="572" y="319"/>
                </a:cubicBezTo>
                <a:cubicBezTo>
                  <a:pt x="572" y="326"/>
                  <a:pt x="572" y="332"/>
                  <a:pt x="572" y="338"/>
                </a:cubicBezTo>
                <a:close/>
                <a:moveTo>
                  <a:pt x="612" y="540"/>
                </a:moveTo>
                <a:cubicBezTo>
                  <a:pt x="625" y="540"/>
                  <a:pt x="641" y="537"/>
                  <a:pt x="652" y="531"/>
                </a:cubicBezTo>
                <a:cubicBezTo>
                  <a:pt x="660" y="526"/>
                  <a:pt x="675" y="511"/>
                  <a:pt x="681" y="500"/>
                </a:cubicBezTo>
                <a:cubicBezTo>
                  <a:pt x="684" y="493"/>
                  <a:pt x="691" y="473"/>
                  <a:pt x="688" y="464"/>
                </a:cubicBezTo>
                <a:cubicBezTo>
                  <a:pt x="684" y="454"/>
                  <a:pt x="663" y="445"/>
                  <a:pt x="653" y="435"/>
                </a:cubicBezTo>
                <a:cubicBezTo>
                  <a:pt x="651" y="433"/>
                  <a:pt x="650" y="430"/>
                  <a:pt x="647" y="427"/>
                </a:cubicBezTo>
                <a:cubicBezTo>
                  <a:pt x="645" y="425"/>
                  <a:pt x="642" y="424"/>
                  <a:pt x="639" y="422"/>
                </a:cubicBezTo>
                <a:cubicBezTo>
                  <a:pt x="625" y="410"/>
                  <a:pt x="606" y="391"/>
                  <a:pt x="593" y="384"/>
                </a:cubicBezTo>
                <a:cubicBezTo>
                  <a:pt x="582" y="419"/>
                  <a:pt x="553" y="447"/>
                  <a:pt x="519" y="458"/>
                </a:cubicBezTo>
                <a:cubicBezTo>
                  <a:pt x="549" y="486"/>
                  <a:pt x="576" y="517"/>
                  <a:pt x="612" y="540"/>
                </a:cubicBezTo>
                <a:close/>
                <a:moveTo>
                  <a:pt x="540" y="399"/>
                </a:moveTo>
                <a:cubicBezTo>
                  <a:pt x="538" y="399"/>
                  <a:pt x="539" y="402"/>
                  <a:pt x="536" y="401"/>
                </a:cubicBezTo>
                <a:cubicBezTo>
                  <a:pt x="536" y="400"/>
                  <a:pt x="541" y="397"/>
                  <a:pt x="537" y="395"/>
                </a:cubicBezTo>
                <a:cubicBezTo>
                  <a:pt x="529" y="403"/>
                  <a:pt x="522" y="412"/>
                  <a:pt x="513" y="418"/>
                </a:cubicBezTo>
                <a:cubicBezTo>
                  <a:pt x="515" y="423"/>
                  <a:pt x="512" y="421"/>
                  <a:pt x="511" y="424"/>
                </a:cubicBezTo>
                <a:cubicBezTo>
                  <a:pt x="516" y="425"/>
                  <a:pt x="518" y="424"/>
                  <a:pt x="513" y="427"/>
                </a:cubicBezTo>
                <a:cubicBezTo>
                  <a:pt x="516" y="429"/>
                  <a:pt x="518" y="424"/>
                  <a:pt x="519" y="427"/>
                </a:cubicBezTo>
                <a:cubicBezTo>
                  <a:pt x="514" y="434"/>
                  <a:pt x="526" y="433"/>
                  <a:pt x="529" y="435"/>
                </a:cubicBezTo>
                <a:cubicBezTo>
                  <a:pt x="525" y="436"/>
                  <a:pt x="529" y="439"/>
                  <a:pt x="527" y="439"/>
                </a:cubicBezTo>
                <a:cubicBezTo>
                  <a:pt x="519" y="443"/>
                  <a:pt x="519" y="441"/>
                  <a:pt x="524" y="440"/>
                </a:cubicBezTo>
                <a:cubicBezTo>
                  <a:pt x="532" y="439"/>
                  <a:pt x="540" y="434"/>
                  <a:pt x="547" y="431"/>
                </a:cubicBezTo>
                <a:cubicBezTo>
                  <a:pt x="550" y="426"/>
                  <a:pt x="555" y="424"/>
                  <a:pt x="558" y="418"/>
                </a:cubicBezTo>
                <a:cubicBezTo>
                  <a:pt x="554" y="417"/>
                  <a:pt x="556" y="421"/>
                  <a:pt x="552" y="421"/>
                </a:cubicBezTo>
                <a:cubicBezTo>
                  <a:pt x="553" y="417"/>
                  <a:pt x="550" y="418"/>
                  <a:pt x="550" y="416"/>
                </a:cubicBezTo>
                <a:cubicBezTo>
                  <a:pt x="554" y="413"/>
                  <a:pt x="550" y="416"/>
                  <a:pt x="549" y="414"/>
                </a:cubicBezTo>
                <a:cubicBezTo>
                  <a:pt x="550" y="410"/>
                  <a:pt x="547" y="406"/>
                  <a:pt x="549" y="404"/>
                </a:cubicBezTo>
                <a:cubicBezTo>
                  <a:pt x="546" y="407"/>
                  <a:pt x="536" y="407"/>
                  <a:pt x="535" y="403"/>
                </a:cubicBezTo>
                <a:cubicBezTo>
                  <a:pt x="537" y="403"/>
                  <a:pt x="542" y="399"/>
                  <a:pt x="540" y="399"/>
                </a:cubicBezTo>
                <a:close/>
                <a:moveTo>
                  <a:pt x="694" y="429"/>
                </a:moveTo>
                <a:cubicBezTo>
                  <a:pt x="698" y="438"/>
                  <a:pt x="712" y="446"/>
                  <a:pt x="721" y="439"/>
                </a:cubicBezTo>
                <a:cubicBezTo>
                  <a:pt x="709" y="437"/>
                  <a:pt x="705" y="429"/>
                  <a:pt x="699" y="422"/>
                </a:cubicBezTo>
                <a:cubicBezTo>
                  <a:pt x="698" y="425"/>
                  <a:pt x="694" y="425"/>
                  <a:pt x="694" y="429"/>
                </a:cubicBezTo>
                <a:close/>
                <a:moveTo>
                  <a:pt x="723" y="430"/>
                </a:moveTo>
                <a:cubicBezTo>
                  <a:pt x="722" y="424"/>
                  <a:pt x="716" y="424"/>
                  <a:pt x="712" y="422"/>
                </a:cubicBezTo>
                <a:cubicBezTo>
                  <a:pt x="714" y="426"/>
                  <a:pt x="716" y="430"/>
                  <a:pt x="723" y="430"/>
                </a:cubicBezTo>
                <a:close/>
                <a:moveTo>
                  <a:pt x="452" y="458"/>
                </a:moveTo>
                <a:cubicBezTo>
                  <a:pt x="452" y="464"/>
                  <a:pt x="462" y="470"/>
                  <a:pt x="468" y="475"/>
                </a:cubicBezTo>
                <a:cubicBezTo>
                  <a:pt x="509" y="503"/>
                  <a:pt x="550" y="543"/>
                  <a:pt x="591" y="564"/>
                </a:cubicBezTo>
                <a:cubicBezTo>
                  <a:pt x="596" y="561"/>
                  <a:pt x="600" y="555"/>
                  <a:pt x="603" y="549"/>
                </a:cubicBezTo>
                <a:cubicBezTo>
                  <a:pt x="600" y="548"/>
                  <a:pt x="600" y="545"/>
                  <a:pt x="598" y="542"/>
                </a:cubicBezTo>
                <a:cubicBezTo>
                  <a:pt x="579" y="555"/>
                  <a:pt x="571" y="539"/>
                  <a:pt x="558" y="529"/>
                </a:cubicBezTo>
                <a:cubicBezTo>
                  <a:pt x="537" y="513"/>
                  <a:pt x="514" y="496"/>
                  <a:pt x="498" y="479"/>
                </a:cubicBezTo>
                <a:cubicBezTo>
                  <a:pt x="490" y="477"/>
                  <a:pt x="478" y="468"/>
                  <a:pt x="474" y="458"/>
                </a:cubicBezTo>
                <a:cubicBezTo>
                  <a:pt x="474" y="453"/>
                  <a:pt x="480" y="453"/>
                  <a:pt x="480" y="446"/>
                </a:cubicBezTo>
                <a:cubicBezTo>
                  <a:pt x="477" y="440"/>
                  <a:pt x="470" y="434"/>
                  <a:pt x="462" y="431"/>
                </a:cubicBezTo>
                <a:cubicBezTo>
                  <a:pt x="463" y="441"/>
                  <a:pt x="451" y="448"/>
                  <a:pt x="452" y="458"/>
                </a:cubicBezTo>
                <a:close/>
                <a:moveTo>
                  <a:pt x="722" y="439"/>
                </a:moveTo>
                <a:cubicBezTo>
                  <a:pt x="723" y="446"/>
                  <a:pt x="729" y="444"/>
                  <a:pt x="736" y="444"/>
                </a:cubicBezTo>
                <a:cubicBezTo>
                  <a:pt x="737" y="439"/>
                  <a:pt x="737" y="435"/>
                  <a:pt x="734" y="433"/>
                </a:cubicBezTo>
                <a:cubicBezTo>
                  <a:pt x="731" y="436"/>
                  <a:pt x="728" y="440"/>
                  <a:pt x="722" y="439"/>
                </a:cubicBezTo>
                <a:close/>
                <a:moveTo>
                  <a:pt x="495" y="455"/>
                </a:moveTo>
                <a:cubicBezTo>
                  <a:pt x="492" y="457"/>
                  <a:pt x="488" y="457"/>
                  <a:pt x="485" y="456"/>
                </a:cubicBezTo>
                <a:cubicBezTo>
                  <a:pt x="510" y="485"/>
                  <a:pt x="544" y="503"/>
                  <a:pt x="572" y="529"/>
                </a:cubicBezTo>
                <a:cubicBezTo>
                  <a:pt x="580" y="527"/>
                  <a:pt x="582" y="541"/>
                  <a:pt x="586" y="535"/>
                </a:cubicBezTo>
                <a:cubicBezTo>
                  <a:pt x="556" y="508"/>
                  <a:pt x="530" y="477"/>
                  <a:pt x="495" y="455"/>
                </a:cubicBezTo>
                <a:close/>
                <a:moveTo>
                  <a:pt x="470" y="490"/>
                </a:moveTo>
                <a:cubicBezTo>
                  <a:pt x="455" y="500"/>
                  <a:pt x="442" y="529"/>
                  <a:pt x="450" y="552"/>
                </a:cubicBezTo>
                <a:cubicBezTo>
                  <a:pt x="449" y="522"/>
                  <a:pt x="465" y="506"/>
                  <a:pt x="477" y="494"/>
                </a:cubicBezTo>
                <a:cubicBezTo>
                  <a:pt x="476" y="492"/>
                  <a:pt x="472" y="491"/>
                  <a:pt x="470" y="490"/>
                </a:cubicBezTo>
                <a:close/>
                <a:moveTo>
                  <a:pt x="607" y="733"/>
                </a:moveTo>
                <a:cubicBezTo>
                  <a:pt x="600" y="719"/>
                  <a:pt x="597" y="695"/>
                  <a:pt x="588" y="680"/>
                </a:cubicBezTo>
                <a:cubicBezTo>
                  <a:pt x="570" y="670"/>
                  <a:pt x="544" y="675"/>
                  <a:pt x="535" y="657"/>
                </a:cubicBezTo>
                <a:cubicBezTo>
                  <a:pt x="526" y="642"/>
                  <a:pt x="527" y="618"/>
                  <a:pt x="526" y="602"/>
                </a:cubicBezTo>
                <a:cubicBezTo>
                  <a:pt x="546" y="597"/>
                  <a:pt x="565" y="580"/>
                  <a:pt x="561" y="556"/>
                </a:cubicBezTo>
                <a:cubicBezTo>
                  <a:pt x="555" y="555"/>
                  <a:pt x="550" y="546"/>
                  <a:pt x="544" y="548"/>
                </a:cubicBezTo>
                <a:cubicBezTo>
                  <a:pt x="552" y="585"/>
                  <a:pt x="500" y="592"/>
                  <a:pt x="488" y="562"/>
                </a:cubicBezTo>
                <a:cubicBezTo>
                  <a:pt x="484" y="544"/>
                  <a:pt x="497" y="530"/>
                  <a:pt x="515" y="526"/>
                </a:cubicBezTo>
                <a:cubicBezTo>
                  <a:pt x="506" y="517"/>
                  <a:pt x="494" y="511"/>
                  <a:pt x="483" y="503"/>
                </a:cubicBezTo>
                <a:cubicBezTo>
                  <a:pt x="458" y="518"/>
                  <a:pt x="448" y="565"/>
                  <a:pt x="475" y="584"/>
                </a:cubicBezTo>
                <a:cubicBezTo>
                  <a:pt x="464" y="608"/>
                  <a:pt x="467" y="659"/>
                  <a:pt x="445" y="671"/>
                </a:cubicBezTo>
                <a:cubicBezTo>
                  <a:pt x="436" y="676"/>
                  <a:pt x="422" y="675"/>
                  <a:pt x="412" y="678"/>
                </a:cubicBezTo>
                <a:cubicBezTo>
                  <a:pt x="409" y="679"/>
                  <a:pt x="406" y="682"/>
                  <a:pt x="404" y="683"/>
                </a:cubicBezTo>
                <a:cubicBezTo>
                  <a:pt x="390" y="687"/>
                  <a:pt x="376" y="684"/>
                  <a:pt x="364" y="692"/>
                </a:cubicBezTo>
                <a:cubicBezTo>
                  <a:pt x="358" y="702"/>
                  <a:pt x="353" y="713"/>
                  <a:pt x="350" y="726"/>
                </a:cubicBezTo>
                <a:cubicBezTo>
                  <a:pt x="374" y="725"/>
                  <a:pt x="397" y="741"/>
                  <a:pt x="422" y="733"/>
                </a:cubicBezTo>
                <a:cubicBezTo>
                  <a:pt x="426" y="722"/>
                  <a:pt x="432" y="708"/>
                  <a:pt x="447" y="702"/>
                </a:cubicBezTo>
                <a:cubicBezTo>
                  <a:pt x="461" y="697"/>
                  <a:pt x="496" y="696"/>
                  <a:pt x="512" y="700"/>
                </a:cubicBezTo>
                <a:cubicBezTo>
                  <a:pt x="530" y="704"/>
                  <a:pt x="535" y="720"/>
                  <a:pt x="542" y="732"/>
                </a:cubicBezTo>
                <a:cubicBezTo>
                  <a:pt x="567" y="736"/>
                  <a:pt x="592" y="735"/>
                  <a:pt x="609" y="735"/>
                </a:cubicBezTo>
                <a:cubicBezTo>
                  <a:pt x="609" y="733"/>
                  <a:pt x="611" y="732"/>
                  <a:pt x="609" y="732"/>
                </a:cubicBezTo>
                <a:cubicBezTo>
                  <a:pt x="609" y="733"/>
                  <a:pt x="608" y="733"/>
                  <a:pt x="607" y="733"/>
                </a:cubicBezTo>
                <a:close/>
                <a:moveTo>
                  <a:pt x="658" y="583"/>
                </a:moveTo>
                <a:cubicBezTo>
                  <a:pt x="668" y="601"/>
                  <a:pt x="686" y="612"/>
                  <a:pt x="704" y="625"/>
                </a:cubicBezTo>
                <a:cubicBezTo>
                  <a:pt x="716" y="635"/>
                  <a:pt x="729" y="645"/>
                  <a:pt x="740" y="655"/>
                </a:cubicBezTo>
                <a:cubicBezTo>
                  <a:pt x="745" y="658"/>
                  <a:pt x="748" y="663"/>
                  <a:pt x="752" y="666"/>
                </a:cubicBezTo>
                <a:cubicBezTo>
                  <a:pt x="757" y="671"/>
                  <a:pt x="764" y="672"/>
                  <a:pt x="769" y="677"/>
                </a:cubicBezTo>
                <a:cubicBezTo>
                  <a:pt x="779" y="685"/>
                  <a:pt x="787" y="695"/>
                  <a:pt x="798" y="704"/>
                </a:cubicBezTo>
                <a:cubicBezTo>
                  <a:pt x="819" y="723"/>
                  <a:pt x="837" y="737"/>
                  <a:pt x="860" y="755"/>
                </a:cubicBezTo>
                <a:cubicBezTo>
                  <a:pt x="869" y="762"/>
                  <a:pt x="884" y="778"/>
                  <a:pt x="893" y="778"/>
                </a:cubicBezTo>
                <a:cubicBezTo>
                  <a:pt x="897" y="778"/>
                  <a:pt x="903" y="771"/>
                  <a:pt x="908" y="766"/>
                </a:cubicBezTo>
                <a:cubicBezTo>
                  <a:pt x="920" y="757"/>
                  <a:pt x="933" y="745"/>
                  <a:pt x="937" y="732"/>
                </a:cubicBezTo>
                <a:cubicBezTo>
                  <a:pt x="939" y="726"/>
                  <a:pt x="936" y="720"/>
                  <a:pt x="940" y="716"/>
                </a:cubicBezTo>
                <a:cubicBezTo>
                  <a:pt x="873" y="641"/>
                  <a:pt x="794" y="579"/>
                  <a:pt x="723" y="508"/>
                </a:cubicBezTo>
                <a:cubicBezTo>
                  <a:pt x="707" y="538"/>
                  <a:pt x="690" y="568"/>
                  <a:pt x="658" y="583"/>
                </a:cubicBezTo>
                <a:close/>
                <a:moveTo>
                  <a:pt x="661" y="564"/>
                </a:moveTo>
                <a:cubicBezTo>
                  <a:pt x="663" y="564"/>
                  <a:pt x="663" y="562"/>
                  <a:pt x="663" y="565"/>
                </a:cubicBezTo>
                <a:cubicBezTo>
                  <a:pt x="673" y="559"/>
                  <a:pt x="683" y="552"/>
                  <a:pt x="688" y="540"/>
                </a:cubicBezTo>
                <a:cubicBezTo>
                  <a:pt x="684" y="537"/>
                  <a:pt x="684" y="544"/>
                  <a:pt x="680" y="544"/>
                </a:cubicBezTo>
                <a:cubicBezTo>
                  <a:pt x="675" y="540"/>
                  <a:pt x="674" y="532"/>
                  <a:pt x="674" y="526"/>
                </a:cubicBezTo>
                <a:cubicBezTo>
                  <a:pt x="665" y="539"/>
                  <a:pt x="652" y="542"/>
                  <a:pt x="636" y="548"/>
                </a:cubicBezTo>
                <a:cubicBezTo>
                  <a:pt x="642" y="548"/>
                  <a:pt x="644" y="550"/>
                  <a:pt x="647" y="550"/>
                </a:cubicBezTo>
                <a:cubicBezTo>
                  <a:pt x="647" y="552"/>
                  <a:pt x="645" y="552"/>
                  <a:pt x="645" y="554"/>
                </a:cubicBezTo>
                <a:cubicBezTo>
                  <a:pt x="652" y="552"/>
                  <a:pt x="653" y="565"/>
                  <a:pt x="659" y="558"/>
                </a:cubicBezTo>
                <a:cubicBezTo>
                  <a:pt x="662" y="562"/>
                  <a:pt x="662" y="562"/>
                  <a:pt x="661" y="564"/>
                </a:cubicBezTo>
                <a:close/>
                <a:moveTo>
                  <a:pt x="535" y="557"/>
                </a:moveTo>
                <a:cubicBezTo>
                  <a:pt x="536" y="538"/>
                  <a:pt x="509" y="528"/>
                  <a:pt x="499" y="547"/>
                </a:cubicBezTo>
                <a:cubicBezTo>
                  <a:pt x="493" y="574"/>
                  <a:pt x="533" y="581"/>
                  <a:pt x="535" y="557"/>
                </a:cubicBezTo>
                <a:close/>
                <a:moveTo>
                  <a:pt x="608" y="608"/>
                </a:moveTo>
                <a:cubicBezTo>
                  <a:pt x="638" y="607"/>
                  <a:pt x="666" y="618"/>
                  <a:pt x="685" y="622"/>
                </a:cubicBezTo>
                <a:cubicBezTo>
                  <a:pt x="670" y="612"/>
                  <a:pt x="658" y="597"/>
                  <a:pt x="644" y="586"/>
                </a:cubicBezTo>
                <a:cubicBezTo>
                  <a:pt x="634" y="589"/>
                  <a:pt x="634" y="587"/>
                  <a:pt x="621" y="587"/>
                </a:cubicBezTo>
                <a:cubicBezTo>
                  <a:pt x="618" y="578"/>
                  <a:pt x="610" y="574"/>
                  <a:pt x="604" y="568"/>
                </a:cubicBezTo>
                <a:cubicBezTo>
                  <a:pt x="596" y="580"/>
                  <a:pt x="583" y="575"/>
                  <a:pt x="576" y="569"/>
                </a:cubicBezTo>
                <a:cubicBezTo>
                  <a:pt x="588" y="580"/>
                  <a:pt x="599" y="594"/>
                  <a:pt x="608" y="608"/>
                </a:cubicBezTo>
                <a:close/>
                <a:moveTo>
                  <a:pt x="582" y="606"/>
                </a:moveTo>
                <a:cubicBezTo>
                  <a:pt x="586" y="605"/>
                  <a:pt x="593" y="607"/>
                  <a:pt x="596" y="604"/>
                </a:cubicBezTo>
                <a:cubicBezTo>
                  <a:pt x="586" y="597"/>
                  <a:pt x="581" y="583"/>
                  <a:pt x="570" y="577"/>
                </a:cubicBezTo>
                <a:cubicBezTo>
                  <a:pt x="562" y="590"/>
                  <a:pt x="585" y="594"/>
                  <a:pt x="582" y="606"/>
                </a:cubicBezTo>
                <a:close/>
                <a:moveTo>
                  <a:pt x="986" y="630"/>
                </a:moveTo>
                <a:cubicBezTo>
                  <a:pt x="995" y="631"/>
                  <a:pt x="1000" y="619"/>
                  <a:pt x="1004" y="614"/>
                </a:cubicBezTo>
                <a:cubicBezTo>
                  <a:pt x="1011" y="602"/>
                  <a:pt x="1024" y="593"/>
                  <a:pt x="1014" y="586"/>
                </a:cubicBezTo>
                <a:cubicBezTo>
                  <a:pt x="1004" y="594"/>
                  <a:pt x="984" y="609"/>
                  <a:pt x="986" y="630"/>
                </a:cubicBezTo>
                <a:close/>
                <a:moveTo>
                  <a:pt x="1028" y="604"/>
                </a:moveTo>
                <a:cubicBezTo>
                  <a:pt x="1020" y="611"/>
                  <a:pt x="1014" y="620"/>
                  <a:pt x="1009" y="630"/>
                </a:cubicBezTo>
                <a:cubicBezTo>
                  <a:pt x="1023" y="622"/>
                  <a:pt x="1028" y="608"/>
                  <a:pt x="1035" y="595"/>
                </a:cubicBezTo>
                <a:cubicBezTo>
                  <a:pt x="1033" y="593"/>
                  <a:pt x="1032" y="589"/>
                  <a:pt x="1029" y="588"/>
                </a:cubicBezTo>
                <a:cubicBezTo>
                  <a:pt x="1029" y="594"/>
                  <a:pt x="1025" y="598"/>
                  <a:pt x="1028" y="604"/>
                </a:cubicBezTo>
                <a:close/>
                <a:moveTo>
                  <a:pt x="561" y="589"/>
                </a:moveTo>
                <a:cubicBezTo>
                  <a:pt x="557" y="594"/>
                  <a:pt x="553" y="599"/>
                  <a:pt x="549" y="603"/>
                </a:cubicBezTo>
                <a:cubicBezTo>
                  <a:pt x="555" y="602"/>
                  <a:pt x="566" y="604"/>
                  <a:pt x="576" y="606"/>
                </a:cubicBezTo>
                <a:cubicBezTo>
                  <a:pt x="573" y="598"/>
                  <a:pt x="569" y="592"/>
                  <a:pt x="561" y="589"/>
                </a:cubicBezTo>
                <a:close/>
                <a:moveTo>
                  <a:pt x="396" y="609"/>
                </a:moveTo>
                <a:cubicBezTo>
                  <a:pt x="399" y="610"/>
                  <a:pt x="408" y="608"/>
                  <a:pt x="412" y="607"/>
                </a:cubicBezTo>
                <a:cubicBezTo>
                  <a:pt x="412" y="592"/>
                  <a:pt x="393" y="594"/>
                  <a:pt x="396" y="609"/>
                </a:cubicBezTo>
                <a:close/>
                <a:moveTo>
                  <a:pt x="773" y="701"/>
                </a:moveTo>
                <a:cubicBezTo>
                  <a:pt x="765" y="686"/>
                  <a:pt x="748" y="675"/>
                  <a:pt x="735" y="665"/>
                </a:cubicBezTo>
                <a:cubicBezTo>
                  <a:pt x="725" y="658"/>
                  <a:pt x="715" y="653"/>
                  <a:pt x="705" y="647"/>
                </a:cubicBezTo>
                <a:cubicBezTo>
                  <a:pt x="687" y="636"/>
                  <a:pt x="662" y="623"/>
                  <a:pt x="638" y="619"/>
                </a:cubicBezTo>
                <a:cubicBezTo>
                  <a:pt x="627" y="618"/>
                  <a:pt x="615" y="619"/>
                  <a:pt x="604" y="617"/>
                </a:cubicBezTo>
                <a:cubicBezTo>
                  <a:pt x="588" y="615"/>
                  <a:pt x="573" y="613"/>
                  <a:pt x="557" y="612"/>
                </a:cubicBezTo>
                <a:cubicBezTo>
                  <a:pt x="553" y="612"/>
                  <a:pt x="537" y="610"/>
                  <a:pt x="537" y="619"/>
                </a:cubicBezTo>
                <a:cubicBezTo>
                  <a:pt x="588" y="618"/>
                  <a:pt x="647" y="623"/>
                  <a:pt x="688" y="642"/>
                </a:cubicBezTo>
                <a:cubicBezTo>
                  <a:pt x="691" y="644"/>
                  <a:pt x="693" y="648"/>
                  <a:pt x="696" y="649"/>
                </a:cubicBezTo>
                <a:cubicBezTo>
                  <a:pt x="704" y="654"/>
                  <a:pt x="712" y="656"/>
                  <a:pt x="720" y="661"/>
                </a:cubicBezTo>
                <a:cubicBezTo>
                  <a:pt x="731" y="668"/>
                  <a:pt x="741" y="677"/>
                  <a:pt x="750" y="684"/>
                </a:cubicBezTo>
                <a:cubicBezTo>
                  <a:pt x="753" y="687"/>
                  <a:pt x="759" y="688"/>
                  <a:pt x="762" y="691"/>
                </a:cubicBezTo>
                <a:cubicBezTo>
                  <a:pt x="774" y="701"/>
                  <a:pt x="776" y="720"/>
                  <a:pt x="793" y="723"/>
                </a:cubicBezTo>
                <a:cubicBezTo>
                  <a:pt x="787" y="715"/>
                  <a:pt x="783" y="705"/>
                  <a:pt x="773" y="701"/>
                </a:cubicBezTo>
                <a:close/>
                <a:moveTo>
                  <a:pt x="396" y="627"/>
                </a:moveTo>
                <a:cubicBezTo>
                  <a:pt x="401" y="630"/>
                  <a:pt x="411" y="627"/>
                  <a:pt x="414" y="627"/>
                </a:cubicBezTo>
                <a:cubicBezTo>
                  <a:pt x="417" y="617"/>
                  <a:pt x="408" y="616"/>
                  <a:pt x="398" y="615"/>
                </a:cubicBezTo>
                <a:cubicBezTo>
                  <a:pt x="395" y="618"/>
                  <a:pt x="397" y="621"/>
                  <a:pt x="396" y="627"/>
                </a:cubicBezTo>
                <a:close/>
                <a:moveTo>
                  <a:pt x="1036" y="616"/>
                </a:moveTo>
                <a:cubicBezTo>
                  <a:pt x="1031" y="624"/>
                  <a:pt x="1024" y="630"/>
                  <a:pt x="1018" y="637"/>
                </a:cubicBezTo>
                <a:cubicBezTo>
                  <a:pt x="1027" y="641"/>
                  <a:pt x="1032" y="651"/>
                  <a:pt x="1045" y="652"/>
                </a:cubicBezTo>
                <a:cubicBezTo>
                  <a:pt x="1050" y="647"/>
                  <a:pt x="1054" y="641"/>
                  <a:pt x="1058" y="635"/>
                </a:cubicBezTo>
                <a:cubicBezTo>
                  <a:pt x="1051" y="628"/>
                  <a:pt x="1045" y="620"/>
                  <a:pt x="1036" y="616"/>
                </a:cubicBezTo>
                <a:close/>
                <a:moveTo>
                  <a:pt x="438" y="625"/>
                </a:moveTo>
                <a:cubicBezTo>
                  <a:pt x="446" y="626"/>
                  <a:pt x="458" y="628"/>
                  <a:pt x="458" y="618"/>
                </a:cubicBezTo>
                <a:cubicBezTo>
                  <a:pt x="446" y="615"/>
                  <a:pt x="439" y="620"/>
                  <a:pt x="424" y="619"/>
                </a:cubicBezTo>
                <a:cubicBezTo>
                  <a:pt x="425" y="625"/>
                  <a:pt x="425" y="624"/>
                  <a:pt x="424" y="629"/>
                </a:cubicBezTo>
                <a:cubicBezTo>
                  <a:pt x="428" y="627"/>
                  <a:pt x="438" y="629"/>
                  <a:pt x="434" y="625"/>
                </a:cubicBezTo>
                <a:cubicBezTo>
                  <a:pt x="437" y="624"/>
                  <a:pt x="440" y="630"/>
                  <a:pt x="438" y="625"/>
                </a:cubicBezTo>
                <a:close/>
                <a:moveTo>
                  <a:pt x="1098" y="625"/>
                </a:moveTo>
                <a:cubicBezTo>
                  <a:pt x="1105" y="640"/>
                  <a:pt x="1115" y="651"/>
                  <a:pt x="1133" y="655"/>
                </a:cubicBezTo>
                <a:cubicBezTo>
                  <a:pt x="1135" y="650"/>
                  <a:pt x="1136" y="648"/>
                  <a:pt x="1138" y="642"/>
                </a:cubicBezTo>
                <a:cubicBezTo>
                  <a:pt x="1137" y="642"/>
                  <a:pt x="1136" y="642"/>
                  <a:pt x="1136" y="641"/>
                </a:cubicBezTo>
                <a:cubicBezTo>
                  <a:pt x="1131" y="643"/>
                  <a:pt x="1130" y="650"/>
                  <a:pt x="1124" y="650"/>
                </a:cubicBezTo>
                <a:cubicBezTo>
                  <a:pt x="1117" y="648"/>
                  <a:pt x="1114" y="642"/>
                  <a:pt x="1112" y="634"/>
                </a:cubicBezTo>
                <a:cubicBezTo>
                  <a:pt x="1112" y="631"/>
                  <a:pt x="1116" y="632"/>
                  <a:pt x="1117" y="630"/>
                </a:cubicBezTo>
                <a:cubicBezTo>
                  <a:pt x="1112" y="626"/>
                  <a:pt x="1104" y="621"/>
                  <a:pt x="1098" y="625"/>
                </a:cubicBezTo>
                <a:close/>
                <a:moveTo>
                  <a:pt x="1125" y="637"/>
                </a:moveTo>
                <a:cubicBezTo>
                  <a:pt x="1122" y="635"/>
                  <a:pt x="1121" y="632"/>
                  <a:pt x="1118" y="631"/>
                </a:cubicBezTo>
                <a:cubicBezTo>
                  <a:pt x="1119" y="634"/>
                  <a:pt x="1123" y="639"/>
                  <a:pt x="1125" y="637"/>
                </a:cubicBezTo>
                <a:close/>
                <a:moveTo>
                  <a:pt x="606" y="635"/>
                </a:moveTo>
                <a:cubicBezTo>
                  <a:pt x="648" y="680"/>
                  <a:pt x="685" y="730"/>
                  <a:pt x="724" y="778"/>
                </a:cubicBezTo>
                <a:cubicBezTo>
                  <a:pt x="736" y="796"/>
                  <a:pt x="747" y="821"/>
                  <a:pt x="765" y="828"/>
                </a:cubicBezTo>
                <a:cubicBezTo>
                  <a:pt x="746" y="800"/>
                  <a:pt x="725" y="773"/>
                  <a:pt x="705" y="746"/>
                </a:cubicBezTo>
                <a:cubicBezTo>
                  <a:pt x="697" y="735"/>
                  <a:pt x="689" y="727"/>
                  <a:pt x="684" y="716"/>
                </a:cubicBezTo>
                <a:cubicBezTo>
                  <a:pt x="663" y="696"/>
                  <a:pt x="648" y="670"/>
                  <a:pt x="629" y="650"/>
                </a:cubicBezTo>
                <a:cubicBezTo>
                  <a:pt x="623" y="644"/>
                  <a:pt x="616" y="635"/>
                  <a:pt x="607" y="632"/>
                </a:cubicBezTo>
                <a:cubicBezTo>
                  <a:pt x="606" y="632"/>
                  <a:pt x="606" y="632"/>
                  <a:pt x="605" y="632"/>
                </a:cubicBezTo>
                <a:cubicBezTo>
                  <a:pt x="605" y="633"/>
                  <a:pt x="605" y="635"/>
                  <a:pt x="606" y="635"/>
                </a:cubicBezTo>
                <a:close/>
                <a:moveTo>
                  <a:pt x="1043" y="665"/>
                </a:moveTo>
                <a:cubicBezTo>
                  <a:pt x="1042" y="668"/>
                  <a:pt x="1045" y="668"/>
                  <a:pt x="1044" y="671"/>
                </a:cubicBezTo>
                <a:cubicBezTo>
                  <a:pt x="1058" y="667"/>
                  <a:pt x="1072" y="659"/>
                  <a:pt x="1070" y="643"/>
                </a:cubicBezTo>
                <a:cubicBezTo>
                  <a:pt x="1073" y="642"/>
                  <a:pt x="1074" y="640"/>
                  <a:pt x="1078" y="640"/>
                </a:cubicBezTo>
                <a:cubicBezTo>
                  <a:pt x="1078" y="635"/>
                  <a:pt x="1075" y="635"/>
                  <a:pt x="1072" y="632"/>
                </a:cubicBezTo>
                <a:cubicBezTo>
                  <a:pt x="1065" y="643"/>
                  <a:pt x="1056" y="656"/>
                  <a:pt x="1043" y="665"/>
                </a:cubicBezTo>
                <a:close/>
                <a:moveTo>
                  <a:pt x="399" y="650"/>
                </a:moveTo>
                <a:cubicBezTo>
                  <a:pt x="399" y="651"/>
                  <a:pt x="399" y="652"/>
                  <a:pt x="400" y="652"/>
                </a:cubicBezTo>
                <a:cubicBezTo>
                  <a:pt x="402" y="647"/>
                  <a:pt x="405" y="652"/>
                  <a:pt x="409" y="650"/>
                </a:cubicBezTo>
                <a:cubicBezTo>
                  <a:pt x="410" y="645"/>
                  <a:pt x="414" y="643"/>
                  <a:pt x="414" y="637"/>
                </a:cubicBezTo>
                <a:cubicBezTo>
                  <a:pt x="406" y="638"/>
                  <a:pt x="402" y="634"/>
                  <a:pt x="396" y="633"/>
                </a:cubicBezTo>
                <a:cubicBezTo>
                  <a:pt x="392" y="643"/>
                  <a:pt x="403" y="647"/>
                  <a:pt x="399" y="650"/>
                </a:cubicBezTo>
                <a:close/>
                <a:moveTo>
                  <a:pt x="1064" y="673"/>
                </a:moveTo>
                <a:cubicBezTo>
                  <a:pt x="1072" y="684"/>
                  <a:pt x="1087" y="689"/>
                  <a:pt x="1097" y="697"/>
                </a:cubicBezTo>
                <a:cubicBezTo>
                  <a:pt x="1101" y="692"/>
                  <a:pt x="1107" y="688"/>
                  <a:pt x="1108" y="679"/>
                </a:cubicBezTo>
                <a:cubicBezTo>
                  <a:pt x="1100" y="670"/>
                  <a:pt x="1089" y="663"/>
                  <a:pt x="1079" y="655"/>
                </a:cubicBezTo>
                <a:cubicBezTo>
                  <a:pt x="1075" y="662"/>
                  <a:pt x="1067" y="665"/>
                  <a:pt x="1064" y="673"/>
                </a:cubicBezTo>
                <a:close/>
                <a:moveTo>
                  <a:pt x="1122" y="696"/>
                </a:moveTo>
                <a:cubicBezTo>
                  <a:pt x="1123" y="699"/>
                  <a:pt x="1126" y="693"/>
                  <a:pt x="1122" y="696"/>
                </a:cubicBezTo>
                <a:cubicBezTo>
                  <a:pt x="1123" y="692"/>
                  <a:pt x="1129" y="682"/>
                  <a:pt x="1122" y="679"/>
                </a:cubicBezTo>
                <a:cubicBezTo>
                  <a:pt x="1116" y="688"/>
                  <a:pt x="1108" y="696"/>
                  <a:pt x="1102" y="706"/>
                </a:cubicBezTo>
                <a:cubicBezTo>
                  <a:pt x="1099" y="708"/>
                  <a:pt x="1091" y="712"/>
                  <a:pt x="1093" y="717"/>
                </a:cubicBezTo>
                <a:cubicBezTo>
                  <a:pt x="1105" y="712"/>
                  <a:pt x="1113" y="706"/>
                  <a:pt x="1122" y="696"/>
                </a:cubicBezTo>
                <a:close/>
                <a:moveTo>
                  <a:pt x="1037" y="688"/>
                </a:moveTo>
                <a:cubicBezTo>
                  <a:pt x="1015" y="702"/>
                  <a:pt x="988" y="716"/>
                  <a:pt x="973" y="729"/>
                </a:cubicBezTo>
                <a:cubicBezTo>
                  <a:pt x="974" y="730"/>
                  <a:pt x="976" y="732"/>
                  <a:pt x="977" y="734"/>
                </a:cubicBezTo>
                <a:cubicBezTo>
                  <a:pt x="1008" y="721"/>
                  <a:pt x="1033" y="702"/>
                  <a:pt x="1061" y="686"/>
                </a:cubicBezTo>
                <a:cubicBezTo>
                  <a:pt x="1056" y="675"/>
                  <a:pt x="1045" y="683"/>
                  <a:pt x="1037" y="688"/>
                </a:cubicBezTo>
                <a:close/>
                <a:moveTo>
                  <a:pt x="1137" y="733"/>
                </a:moveTo>
                <a:cubicBezTo>
                  <a:pt x="1141" y="733"/>
                  <a:pt x="1150" y="726"/>
                  <a:pt x="1149" y="722"/>
                </a:cubicBezTo>
                <a:cubicBezTo>
                  <a:pt x="1149" y="720"/>
                  <a:pt x="1133" y="702"/>
                  <a:pt x="1128" y="701"/>
                </a:cubicBezTo>
                <a:cubicBezTo>
                  <a:pt x="1124" y="706"/>
                  <a:pt x="1119" y="709"/>
                  <a:pt x="1116" y="715"/>
                </a:cubicBezTo>
                <a:cubicBezTo>
                  <a:pt x="1122" y="718"/>
                  <a:pt x="1128" y="733"/>
                  <a:pt x="1137" y="733"/>
                </a:cubicBezTo>
                <a:close/>
                <a:moveTo>
                  <a:pt x="482" y="708"/>
                </a:moveTo>
                <a:cubicBezTo>
                  <a:pt x="469" y="708"/>
                  <a:pt x="454" y="704"/>
                  <a:pt x="445" y="714"/>
                </a:cubicBezTo>
                <a:cubicBezTo>
                  <a:pt x="472" y="715"/>
                  <a:pt x="497" y="720"/>
                  <a:pt x="524" y="719"/>
                </a:cubicBezTo>
                <a:cubicBezTo>
                  <a:pt x="516" y="704"/>
                  <a:pt x="497" y="707"/>
                  <a:pt x="482" y="708"/>
                </a:cubicBezTo>
                <a:close/>
                <a:moveTo>
                  <a:pt x="444" y="724"/>
                </a:moveTo>
                <a:cubicBezTo>
                  <a:pt x="443" y="746"/>
                  <a:pt x="443" y="768"/>
                  <a:pt x="443" y="787"/>
                </a:cubicBezTo>
                <a:cubicBezTo>
                  <a:pt x="454" y="849"/>
                  <a:pt x="443" y="927"/>
                  <a:pt x="450" y="1001"/>
                </a:cubicBezTo>
                <a:cubicBezTo>
                  <a:pt x="445" y="1010"/>
                  <a:pt x="446" y="1024"/>
                  <a:pt x="447" y="1038"/>
                </a:cubicBezTo>
                <a:cubicBezTo>
                  <a:pt x="451" y="1080"/>
                  <a:pt x="455" y="1125"/>
                  <a:pt x="457" y="1165"/>
                </a:cubicBezTo>
                <a:cubicBezTo>
                  <a:pt x="465" y="1161"/>
                  <a:pt x="476" y="1166"/>
                  <a:pt x="483" y="1165"/>
                </a:cubicBezTo>
                <a:cubicBezTo>
                  <a:pt x="479" y="1130"/>
                  <a:pt x="483" y="1082"/>
                  <a:pt x="477" y="1048"/>
                </a:cubicBezTo>
                <a:cubicBezTo>
                  <a:pt x="482" y="1033"/>
                  <a:pt x="479" y="1012"/>
                  <a:pt x="478" y="1000"/>
                </a:cubicBezTo>
                <a:cubicBezTo>
                  <a:pt x="478" y="995"/>
                  <a:pt x="481" y="991"/>
                  <a:pt x="481" y="987"/>
                </a:cubicBezTo>
                <a:cubicBezTo>
                  <a:pt x="480" y="983"/>
                  <a:pt x="478" y="980"/>
                  <a:pt x="477" y="976"/>
                </a:cubicBezTo>
                <a:cubicBezTo>
                  <a:pt x="476" y="959"/>
                  <a:pt x="475" y="940"/>
                  <a:pt x="475" y="922"/>
                </a:cubicBezTo>
                <a:cubicBezTo>
                  <a:pt x="475" y="849"/>
                  <a:pt x="477" y="789"/>
                  <a:pt x="476" y="731"/>
                </a:cubicBezTo>
                <a:cubicBezTo>
                  <a:pt x="477" y="729"/>
                  <a:pt x="481" y="729"/>
                  <a:pt x="483" y="727"/>
                </a:cubicBezTo>
                <a:cubicBezTo>
                  <a:pt x="467" y="729"/>
                  <a:pt x="458" y="722"/>
                  <a:pt x="444" y="724"/>
                </a:cubicBezTo>
                <a:close/>
                <a:moveTo>
                  <a:pt x="488" y="731"/>
                </a:moveTo>
                <a:cubicBezTo>
                  <a:pt x="488" y="754"/>
                  <a:pt x="485" y="778"/>
                  <a:pt x="484" y="797"/>
                </a:cubicBezTo>
                <a:cubicBezTo>
                  <a:pt x="483" y="819"/>
                  <a:pt x="484" y="841"/>
                  <a:pt x="484" y="863"/>
                </a:cubicBezTo>
                <a:cubicBezTo>
                  <a:pt x="484" y="889"/>
                  <a:pt x="482" y="915"/>
                  <a:pt x="484" y="941"/>
                </a:cubicBezTo>
                <a:cubicBezTo>
                  <a:pt x="487" y="988"/>
                  <a:pt x="493" y="1035"/>
                  <a:pt x="492" y="1086"/>
                </a:cubicBezTo>
                <a:cubicBezTo>
                  <a:pt x="492" y="1100"/>
                  <a:pt x="490" y="1113"/>
                  <a:pt x="490" y="1127"/>
                </a:cubicBezTo>
                <a:cubicBezTo>
                  <a:pt x="490" y="1141"/>
                  <a:pt x="495" y="1155"/>
                  <a:pt x="491" y="1167"/>
                </a:cubicBezTo>
                <a:cubicBezTo>
                  <a:pt x="499" y="1168"/>
                  <a:pt x="516" y="1171"/>
                  <a:pt x="517" y="1170"/>
                </a:cubicBezTo>
                <a:cubicBezTo>
                  <a:pt x="512" y="1129"/>
                  <a:pt x="516" y="1088"/>
                  <a:pt x="516" y="1051"/>
                </a:cubicBezTo>
                <a:cubicBezTo>
                  <a:pt x="516" y="1036"/>
                  <a:pt x="515" y="1020"/>
                  <a:pt x="515" y="1004"/>
                </a:cubicBezTo>
                <a:cubicBezTo>
                  <a:pt x="516" y="969"/>
                  <a:pt x="512" y="933"/>
                  <a:pt x="512" y="896"/>
                </a:cubicBezTo>
                <a:cubicBezTo>
                  <a:pt x="512" y="845"/>
                  <a:pt x="512" y="775"/>
                  <a:pt x="512" y="730"/>
                </a:cubicBezTo>
                <a:cubicBezTo>
                  <a:pt x="504" y="729"/>
                  <a:pt x="493" y="728"/>
                  <a:pt x="484" y="729"/>
                </a:cubicBezTo>
                <a:cubicBezTo>
                  <a:pt x="486" y="729"/>
                  <a:pt x="486" y="730"/>
                  <a:pt x="488" y="731"/>
                </a:cubicBezTo>
                <a:close/>
                <a:moveTo>
                  <a:pt x="416" y="745"/>
                </a:moveTo>
                <a:cubicBezTo>
                  <a:pt x="398" y="793"/>
                  <a:pt x="372" y="843"/>
                  <a:pt x="359" y="896"/>
                </a:cubicBezTo>
                <a:cubicBezTo>
                  <a:pt x="328" y="984"/>
                  <a:pt x="291" y="1065"/>
                  <a:pt x="265" y="1154"/>
                </a:cubicBezTo>
                <a:cubicBezTo>
                  <a:pt x="244" y="1196"/>
                  <a:pt x="232" y="1236"/>
                  <a:pt x="214" y="1278"/>
                </a:cubicBezTo>
                <a:cubicBezTo>
                  <a:pt x="241" y="1273"/>
                  <a:pt x="260" y="1269"/>
                  <a:pt x="285" y="1266"/>
                </a:cubicBezTo>
                <a:cubicBezTo>
                  <a:pt x="278" y="1245"/>
                  <a:pt x="288" y="1225"/>
                  <a:pt x="308" y="1217"/>
                </a:cubicBezTo>
                <a:cubicBezTo>
                  <a:pt x="346" y="1201"/>
                  <a:pt x="395" y="1186"/>
                  <a:pt x="435" y="1173"/>
                </a:cubicBezTo>
                <a:cubicBezTo>
                  <a:pt x="439" y="1171"/>
                  <a:pt x="442" y="1165"/>
                  <a:pt x="449" y="1167"/>
                </a:cubicBezTo>
                <a:cubicBezTo>
                  <a:pt x="443" y="1138"/>
                  <a:pt x="445" y="1106"/>
                  <a:pt x="443" y="1072"/>
                </a:cubicBezTo>
                <a:cubicBezTo>
                  <a:pt x="441" y="1050"/>
                  <a:pt x="435" y="1029"/>
                  <a:pt x="437" y="1007"/>
                </a:cubicBezTo>
                <a:cubicBezTo>
                  <a:pt x="438" y="999"/>
                  <a:pt x="440" y="991"/>
                  <a:pt x="441" y="984"/>
                </a:cubicBezTo>
                <a:cubicBezTo>
                  <a:pt x="441" y="968"/>
                  <a:pt x="437" y="953"/>
                  <a:pt x="437" y="938"/>
                </a:cubicBezTo>
                <a:cubicBezTo>
                  <a:pt x="437" y="921"/>
                  <a:pt x="438" y="905"/>
                  <a:pt x="438" y="888"/>
                </a:cubicBezTo>
                <a:cubicBezTo>
                  <a:pt x="438" y="837"/>
                  <a:pt x="433" y="786"/>
                  <a:pt x="434" y="731"/>
                </a:cubicBezTo>
                <a:cubicBezTo>
                  <a:pt x="433" y="730"/>
                  <a:pt x="433" y="729"/>
                  <a:pt x="431" y="730"/>
                </a:cubicBezTo>
                <a:cubicBezTo>
                  <a:pt x="430" y="738"/>
                  <a:pt x="427" y="745"/>
                  <a:pt x="416" y="745"/>
                </a:cubicBezTo>
                <a:close/>
                <a:moveTo>
                  <a:pt x="524" y="730"/>
                </a:moveTo>
                <a:cubicBezTo>
                  <a:pt x="522" y="732"/>
                  <a:pt x="520" y="738"/>
                  <a:pt x="520" y="742"/>
                </a:cubicBezTo>
                <a:cubicBezTo>
                  <a:pt x="516" y="777"/>
                  <a:pt x="520" y="817"/>
                  <a:pt x="522" y="849"/>
                </a:cubicBezTo>
                <a:cubicBezTo>
                  <a:pt x="524" y="871"/>
                  <a:pt x="521" y="891"/>
                  <a:pt x="521" y="912"/>
                </a:cubicBezTo>
                <a:cubicBezTo>
                  <a:pt x="521" y="952"/>
                  <a:pt x="528" y="993"/>
                  <a:pt x="526" y="1031"/>
                </a:cubicBezTo>
                <a:cubicBezTo>
                  <a:pt x="525" y="1046"/>
                  <a:pt x="525" y="1057"/>
                  <a:pt x="526" y="1070"/>
                </a:cubicBezTo>
                <a:cubicBezTo>
                  <a:pt x="526" y="1085"/>
                  <a:pt x="525" y="1101"/>
                  <a:pt x="527" y="1115"/>
                </a:cubicBezTo>
                <a:cubicBezTo>
                  <a:pt x="527" y="1118"/>
                  <a:pt x="530" y="1121"/>
                  <a:pt x="530" y="1125"/>
                </a:cubicBezTo>
                <a:cubicBezTo>
                  <a:pt x="532" y="1139"/>
                  <a:pt x="528" y="1158"/>
                  <a:pt x="530" y="1173"/>
                </a:cubicBezTo>
                <a:cubicBezTo>
                  <a:pt x="570" y="1188"/>
                  <a:pt x="630" y="1208"/>
                  <a:pt x="668" y="1225"/>
                </a:cubicBezTo>
                <a:cubicBezTo>
                  <a:pt x="681" y="1231"/>
                  <a:pt x="687" y="1250"/>
                  <a:pt x="684" y="1266"/>
                </a:cubicBezTo>
                <a:cubicBezTo>
                  <a:pt x="699" y="1267"/>
                  <a:pt x="714" y="1274"/>
                  <a:pt x="727" y="1274"/>
                </a:cubicBezTo>
                <a:cubicBezTo>
                  <a:pt x="680" y="1147"/>
                  <a:pt x="637" y="1017"/>
                  <a:pt x="585" y="895"/>
                </a:cubicBezTo>
                <a:cubicBezTo>
                  <a:pt x="582" y="872"/>
                  <a:pt x="573" y="856"/>
                  <a:pt x="566" y="838"/>
                </a:cubicBezTo>
                <a:cubicBezTo>
                  <a:pt x="561" y="825"/>
                  <a:pt x="559" y="812"/>
                  <a:pt x="554" y="800"/>
                </a:cubicBezTo>
                <a:cubicBezTo>
                  <a:pt x="551" y="792"/>
                  <a:pt x="546" y="784"/>
                  <a:pt x="543" y="776"/>
                </a:cubicBezTo>
                <a:cubicBezTo>
                  <a:pt x="538" y="763"/>
                  <a:pt x="538" y="748"/>
                  <a:pt x="529" y="740"/>
                </a:cubicBezTo>
                <a:cubicBezTo>
                  <a:pt x="530" y="734"/>
                  <a:pt x="534" y="729"/>
                  <a:pt x="524" y="730"/>
                </a:cubicBezTo>
                <a:close/>
                <a:moveTo>
                  <a:pt x="347" y="738"/>
                </a:moveTo>
                <a:cubicBezTo>
                  <a:pt x="341" y="763"/>
                  <a:pt x="330" y="775"/>
                  <a:pt x="326" y="801"/>
                </a:cubicBezTo>
                <a:cubicBezTo>
                  <a:pt x="312" y="822"/>
                  <a:pt x="308" y="847"/>
                  <a:pt x="299" y="870"/>
                </a:cubicBezTo>
                <a:cubicBezTo>
                  <a:pt x="283" y="914"/>
                  <a:pt x="264" y="959"/>
                  <a:pt x="249" y="1003"/>
                </a:cubicBezTo>
                <a:cubicBezTo>
                  <a:pt x="215" y="1070"/>
                  <a:pt x="196" y="1150"/>
                  <a:pt x="164" y="1218"/>
                </a:cubicBezTo>
                <a:cubicBezTo>
                  <a:pt x="161" y="1239"/>
                  <a:pt x="154" y="1247"/>
                  <a:pt x="153" y="1266"/>
                </a:cubicBezTo>
                <a:cubicBezTo>
                  <a:pt x="141" y="1294"/>
                  <a:pt x="131" y="1325"/>
                  <a:pt x="121" y="1359"/>
                </a:cubicBezTo>
                <a:cubicBezTo>
                  <a:pt x="111" y="1375"/>
                  <a:pt x="107" y="1394"/>
                  <a:pt x="100" y="1411"/>
                </a:cubicBezTo>
                <a:cubicBezTo>
                  <a:pt x="94" y="1428"/>
                  <a:pt x="84" y="1443"/>
                  <a:pt x="80" y="1460"/>
                </a:cubicBezTo>
                <a:cubicBezTo>
                  <a:pt x="86" y="1464"/>
                  <a:pt x="96" y="1469"/>
                  <a:pt x="103" y="1469"/>
                </a:cubicBezTo>
                <a:cubicBezTo>
                  <a:pt x="104" y="1449"/>
                  <a:pt x="114" y="1435"/>
                  <a:pt x="120" y="1419"/>
                </a:cubicBezTo>
                <a:cubicBezTo>
                  <a:pt x="124" y="1408"/>
                  <a:pt x="127" y="1397"/>
                  <a:pt x="131" y="1385"/>
                </a:cubicBezTo>
                <a:cubicBezTo>
                  <a:pt x="145" y="1343"/>
                  <a:pt x="164" y="1301"/>
                  <a:pt x="174" y="1254"/>
                </a:cubicBezTo>
                <a:cubicBezTo>
                  <a:pt x="207" y="1177"/>
                  <a:pt x="234" y="1097"/>
                  <a:pt x="264" y="1019"/>
                </a:cubicBezTo>
                <a:cubicBezTo>
                  <a:pt x="301" y="924"/>
                  <a:pt x="331" y="829"/>
                  <a:pt x="372" y="739"/>
                </a:cubicBezTo>
                <a:cubicBezTo>
                  <a:pt x="365" y="736"/>
                  <a:pt x="351" y="732"/>
                  <a:pt x="347" y="738"/>
                </a:cubicBezTo>
                <a:close/>
                <a:moveTo>
                  <a:pt x="381" y="740"/>
                </a:moveTo>
                <a:cubicBezTo>
                  <a:pt x="373" y="755"/>
                  <a:pt x="369" y="771"/>
                  <a:pt x="362" y="787"/>
                </a:cubicBezTo>
                <a:cubicBezTo>
                  <a:pt x="359" y="796"/>
                  <a:pt x="353" y="804"/>
                  <a:pt x="350" y="812"/>
                </a:cubicBezTo>
                <a:cubicBezTo>
                  <a:pt x="340" y="839"/>
                  <a:pt x="333" y="867"/>
                  <a:pt x="322" y="893"/>
                </a:cubicBezTo>
                <a:cubicBezTo>
                  <a:pt x="308" y="929"/>
                  <a:pt x="298" y="960"/>
                  <a:pt x="284" y="994"/>
                </a:cubicBezTo>
                <a:cubicBezTo>
                  <a:pt x="281" y="1002"/>
                  <a:pt x="278" y="1011"/>
                  <a:pt x="275" y="1019"/>
                </a:cubicBezTo>
                <a:cubicBezTo>
                  <a:pt x="269" y="1036"/>
                  <a:pt x="261" y="1052"/>
                  <a:pt x="254" y="1067"/>
                </a:cubicBezTo>
                <a:cubicBezTo>
                  <a:pt x="251" y="1077"/>
                  <a:pt x="250" y="1086"/>
                  <a:pt x="246" y="1095"/>
                </a:cubicBezTo>
                <a:cubicBezTo>
                  <a:pt x="241" y="1107"/>
                  <a:pt x="237" y="1118"/>
                  <a:pt x="233" y="1131"/>
                </a:cubicBezTo>
                <a:cubicBezTo>
                  <a:pt x="230" y="1138"/>
                  <a:pt x="225" y="1145"/>
                  <a:pt x="222" y="1151"/>
                </a:cubicBezTo>
                <a:cubicBezTo>
                  <a:pt x="221" y="1154"/>
                  <a:pt x="223" y="1157"/>
                  <a:pt x="222" y="1159"/>
                </a:cubicBezTo>
                <a:cubicBezTo>
                  <a:pt x="220" y="1168"/>
                  <a:pt x="214" y="1175"/>
                  <a:pt x="211" y="1184"/>
                </a:cubicBezTo>
                <a:cubicBezTo>
                  <a:pt x="208" y="1193"/>
                  <a:pt x="206" y="1201"/>
                  <a:pt x="203" y="1210"/>
                </a:cubicBezTo>
                <a:cubicBezTo>
                  <a:pt x="189" y="1247"/>
                  <a:pt x="174" y="1284"/>
                  <a:pt x="164" y="1326"/>
                </a:cubicBezTo>
                <a:cubicBezTo>
                  <a:pt x="157" y="1339"/>
                  <a:pt x="151" y="1354"/>
                  <a:pt x="148" y="1365"/>
                </a:cubicBezTo>
                <a:cubicBezTo>
                  <a:pt x="147" y="1367"/>
                  <a:pt x="148" y="1371"/>
                  <a:pt x="148" y="1373"/>
                </a:cubicBezTo>
                <a:cubicBezTo>
                  <a:pt x="145" y="1381"/>
                  <a:pt x="140" y="1390"/>
                  <a:pt x="137" y="1398"/>
                </a:cubicBezTo>
                <a:cubicBezTo>
                  <a:pt x="129" y="1426"/>
                  <a:pt x="121" y="1448"/>
                  <a:pt x="111" y="1471"/>
                </a:cubicBezTo>
                <a:cubicBezTo>
                  <a:pt x="117" y="1468"/>
                  <a:pt x="124" y="1472"/>
                  <a:pt x="133" y="1471"/>
                </a:cubicBezTo>
                <a:cubicBezTo>
                  <a:pt x="135" y="1459"/>
                  <a:pt x="141" y="1449"/>
                  <a:pt x="145" y="1439"/>
                </a:cubicBezTo>
                <a:cubicBezTo>
                  <a:pt x="154" y="1416"/>
                  <a:pt x="161" y="1395"/>
                  <a:pt x="169" y="1373"/>
                </a:cubicBezTo>
                <a:cubicBezTo>
                  <a:pt x="173" y="1363"/>
                  <a:pt x="180" y="1354"/>
                  <a:pt x="183" y="1343"/>
                </a:cubicBezTo>
                <a:cubicBezTo>
                  <a:pt x="189" y="1323"/>
                  <a:pt x="192" y="1310"/>
                  <a:pt x="198" y="1293"/>
                </a:cubicBezTo>
                <a:cubicBezTo>
                  <a:pt x="206" y="1270"/>
                  <a:pt x="215" y="1253"/>
                  <a:pt x="223" y="1231"/>
                </a:cubicBezTo>
                <a:cubicBezTo>
                  <a:pt x="231" y="1211"/>
                  <a:pt x="239" y="1191"/>
                  <a:pt x="245" y="1173"/>
                </a:cubicBezTo>
                <a:cubicBezTo>
                  <a:pt x="256" y="1143"/>
                  <a:pt x="270" y="1114"/>
                  <a:pt x="276" y="1082"/>
                </a:cubicBezTo>
                <a:cubicBezTo>
                  <a:pt x="313" y="1002"/>
                  <a:pt x="341" y="910"/>
                  <a:pt x="373" y="826"/>
                </a:cubicBezTo>
                <a:cubicBezTo>
                  <a:pt x="383" y="798"/>
                  <a:pt x="398" y="772"/>
                  <a:pt x="405" y="745"/>
                </a:cubicBezTo>
                <a:cubicBezTo>
                  <a:pt x="397" y="745"/>
                  <a:pt x="391" y="740"/>
                  <a:pt x="381" y="740"/>
                </a:cubicBezTo>
                <a:close/>
                <a:moveTo>
                  <a:pt x="542" y="743"/>
                </a:moveTo>
                <a:cubicBezTo>
                  <a:pt x="549" y="763"/>
                  <a:pt x="554" y="784"/>
                  <a:pt x="565" y="800"/>
                </a:cubicBezTo>
                <a:cubicBezTo>
                  <a:pt x="568" y="826"/>
                  <a:pt x="584" y="850"/>
                  <a:pt x="591" y="879"/>
                </a:cubicBezTo>
                <a:cubicBezTo>
                  <a:pt x="597" y="882"/>
                  <a:pt x="594" y="889"/>
                  <a:pt x="599" y="892"/>
                </a:cubicBezTo>
                <a:cubicBezTo>
                  <a:pt x="601" y="908"/>
                  <a:pt x="607" y="931"/>
                  <a:pt x="616" y="945"/>
                </a:cubicBezTo>
                <a:cubicBezTo>
                  <a:pt x="641" y="1015"/>
                  <a:pt x="670" y="1086"/>
                  <a:pt x="696" y="1157"/>
                </a:cubicBezTo>
                <a:cubicBezTo>
                  <a:pt x="707" y="1188"/>
                  <a:pt x="715" y="1220"/>
                  <a:pt x="727" y="1251"/>
                </a:cubicBezTo>
                <a:cubicBezTo>
                  <a:pt x="730" y="1261"/>
                  <a:pt x="737" y="1271"/>
                  <a:pt x="740" y="1281"/>
                </a:cubicBezTo>
                <a:cubicBezTo>
                  <a:pt x="744" y="1292"/>
                  <a:pt x="745" y="1304"/>
                  <a:pt x="748" y="1315"/>
                </a:cubicBezTo>
                <a:cubicBezTo>
                  <a:pt x="764" y="1367"/>
                  <a:pt x="778" y="1416"/>
                  <a:pt x="801" y="1464"/>
                </a:cubicBezTo>
                <a:cubicBezTo>
                  <a:pt x="812" y="1462"/>
                  <a:pt x="821" y="1464"/>
                  <a:pt x="831" y="1462"/>
                </a:cubicBezTo>
                <a:cubicBezTo>
                  <a:pt x="831" y="1451"/>
                  <a:pt x="820" y="1438"/>
                  <a:pt x="825" y="1432"/>
                </a:cubicBezTo>
                <a:cubicBezTo>
                  <a:pt x="821" y="1421"/>
                  <a:pt x="816" y="1413"/>
                  <a:pt x="812" y="1403"/>
                </a:cubicBezTo>
                <a:cubicBezTo>
                  <a:pt x="809" y="1397"/>
                  <a:pt x="809" y="1391"/>
                  <a:pt x="807" y="1383"/>
                </a:cubicBezTo>
                <a:cubicBezTo>
                  <a:pt x="804" y="1374"/>
                  <a:pt x="798" y="1365"/>
                  <a:pt x="794" y="1355"/>
                </a:cubicBezTo>
                <a:cubicBezTo>
                  <a:pt x="790" y="1343"/>
                  <a:pt x="786" y="1331"/>
                  <a:pt x="784" y="1317"/>
                </a:cubicBezTo>
                <a:cubicBezTo>
                  <a:pt x="764" y="1272"/>
                  <a:pt x="736" y="1228"/>
                  <a:pt x="729" y="1173"/>
                </a:cubicBezTo>
                <a:cubicBezTo>
                  <a:pt x="706" y="1111"/>
                  <a:pt x="686" y="1050"/>
                  <a:pt x="663" y="990"/>
                </a:cubicBezTo>
                <a:cubicBezTo>
                  <a:pt x="660" y="982"/>
                  <a:pt x="656" y="974"/>
                  <a:pt x="652" y="965"/>
                </a:cubicBezTo>
                <a:cubicBezTo>
                  <a:pt x="639" y="934"/>
                  <a:pt x="629" y="894"/>
                  <a:pt x="614" y="865"/>
                </a:cubicBezTo>
                <a:cubicBezTo>
                  <a:pt x="593" y="826"/>
                  <a:pt x="584" y="783"/>
                  <a:pt x="567" y="743"/>
                </a:cubicBezTo>
                <a:cubicBezTo>
                  <a:pt x="560" y="743"/>
                  <a:pt x="550" y="738"/>
                  <a:pt x="542" y="743"/>
                </a:cubicBezTo>
                <a:close/>
                <a:moveTo>
                  <a:pt x="578" y="745"/>
                </a:moveTo>
                <a:cubicBezTo>
                  <a:pt x="590" y="781"/>
                  <a:pt x="604" y="825"/>
                  <a:pt x="622" y="858"/>
                </a:cubicBezTo>
                <a:cubicBezTo>
                  <a:pt x="635" y="892"/>
                  <a:pt x="646" y="927"/>
                  <a:pt x="660" y="958"/>
                </a:cubicBezTo>
                <a:cubicBezTo>
                  <a:pt x="678" y="1000"/>
                  <a:pt x="693" y="1043"/>
                  <a:pt x="707" y="1086"/>
                </a:cubicBezTo>
                <a:cubicBezTo>
                  <a:pt x="723" y="1133"/>
                  <a:pt x="742" y="1181"/>
                  <a:pt x="757" y="1231"/>
                </a:cubicBezTo>
                <a:cubicBezTo>
                  <a:pt x="767" y="1261"/>
                  <a:pt x="783" y="1290"/>
                  <a:pt x="797" y="1319"/>
                </a:cubicBezTo>
                <a:cubicBezTo>
                  <a:pt x="801" y="1328"/>
                  <a:pt x="803" y="1339"/>
                  <a:pt x="807" y="1349"/>
                </a:cubicBezTo>
                <a:cubicBezTo>
                  <a:pt x="810" y="1355"/>
                  <a:pt x="814" y="1359"/>
                  <a:pt x="816" y="1365"/>
                </a:cubicBezTo>
                <a:cubicBezTo>
                  <a:pt x="826" y="1393"/>
                  <a:pt x="831" y="1422"/>
                  <a:pt x="844" y="1450"/>
                </a:cubicBezTo>
                <a:cubicBezTo>
                  <a:pt x="845" y="1456"/>
                  <a:pt x="838" y="1456"/>
                  <a:pt x="842" y="1459"/>
                </a:cubicBezTo>
                <a:cubicBezTo>
                  <a:pt x="852" y="1457"/>
                  <a:pt x="860" y="1453"/>
                  <a:pt x="865" y="1446"/>
                </a:cubicBezTo>
                <a:cubicBezTo>
                  <a:pt x="862" y="1432"/>
                  <a:pt x="853" y="1417"/>
                  <a:pt x="848" y="1405"/>
                </a:cubicBezTo>
                <a:cubicBezTo>
                  <a:pt x="846" y="1399"/>
                  <a:pt x="845" y="1392"/>
                  <a:pt x="843" y="1386"/>
                </a:cubicBezTo>
                <a:cubicBezTo>
                  <a:pt x="830" y="1346"/>
                  <a:pt x="817" y="1310"/>
                  <a:pt x="806" y="1271"/>
                </a:cubicBezTo>
                <a:cubicBezTo>
                  <a:pt x="791" y="1218"/>
                  <a:pt x="769" y="1169"/>
                  <a:pt x="753" y="1118"/>
                </a:cubicBezTo>
                <a:cubicBezTo>
                  <a:pt x="733" y="1056"/>
                  <a:pt x="707" y="998"/>
                  <a:pt x="685" y="941"/>
                </a:cubicBezTo>
                <a:cubicBezTo>
                  <a:pt x="685" y="936"/>
                  <a:pt x="687" y="936"/>
                  <a:pt x="685" y="932"/>
                </a:cubicBezTo>
                <a:cubicBezTo>
                  <a:pt x="671" y="890"/>
                  <a:pt x="651" y="849"/>
                  <a:pt x="635" y="814"/>
                </a:cubicBezTo>
                <a:cubicBezTo>
                  <a:pt x="632" y="789"/>
                  <a:pt x="616" y="768"/>
                  <a:pt x="606" y="745"/>
                </a:cubicBezTo>
                <a:cubicBezTo>
                  <a:pt x="594" y="748"/>
                  <a:pt x="591" y="740"/>
                  <a:pt x="578" y="745"/>
                </a:cubicBezTo>
                <a:close/>
                <a:moveTo>
                  <a:pt x="946" y="786"/>
                </a:moveTo>
                <a:cubicBezTo>
                  <a:pt x="946" y="784"/>
                  <a:pt x="948" y="784"/>
                  <a:pt x="947" y="783"/>
                </a:cubicBezTo>
                <a:cubicBezTo>
                  <a:pt x="945" y="783"/>
                  <a:pt x="943" y="782"/>
                  <a:pt x="943" y="780"/>
                </a:cubicBezTo>
                <a:cubicBezTo>
                  <a:pt x="940" y="783"/>
                  <a:pt x="933" y="783"/>
                  <a:pt x="936" y="778"/>
                </a:cubicBezTo>
                <a:cubicBezTo>
                  <a:pt x="932" y="780"/>
                  <a:pt x="931" y="778"/>
                  <a:pt x="927" y="778"/>
                </a:cubicBezTo>
                <a:cubicBezTo>
                  <a:pt x="924" y="776"/>
                  <a:pt x="925" y="770"/>
                  <a:pt x="922" y="769"/>
                </a:cubicBezTo>
                <a:cubicBezTo>
                  <a:pt x="918" y="776"/>
                  <a:pt x="908" y="775"/>
                  <a:pt x="908" y="784"/>
                </a:cubicBezTo>
                <a:cubicBezTo>
                  <a:pt x="909" y="787"/>
                  <a:pt x="910" y="781"/>
                  <a:pt x="913" y="783"/>
                </a:cubicBezTo>
                <a:cubicBezTo>
                  <a:pt x="912" y="787"/>
                  <a:pt x="917" y="785"/>
                  <a:pt x="917" y="787"/>
                </a:cubicBezTo>
                <a:cubicBezTo>
                  <a:pt x="915" y="787"/>
                  <a:pt x="915" y="789"/>
                  <a:pt x="915" y="792"/>
                </a:cubicBezTo>
                <a:cubicBezTo>
                  <a:pt x="923" y="800"/>
                  <a:pt x="938" y="792"/>
                  <a:pt x="943" y="803"/>
                </a:cubicBezTo>
                <a:cubicBezTo>
                  <a:pt x="950" y="799"/>
                  <a:pt x="954" y="792"/>
                  <a:pt x="959" y="785"/>
                </a:cubicBezTo>
                <a:cubicBezTo>
                  <a:pt x="957" y="785"/>
                  <a:pt x="955" y="785"/>
                  <a:pt x="955" y="784"/>
                </a:cubicBezTo>
                <a:cubicBezTo>
                  <a:pt x="957" y="783"/>
                  <a:pt x="962" y="780"/>
                  <a:pt x="959" y="778"/>
                </a:cubicBezTo>
                <a:cubicBezTo>
                  <a:pt x="955" y="783"/>
                  <a:pt x="952" y="785"/>
                  <a:pt x="946" y="786"/>
                </a:cubicBezTo>
                <a:close/>
                <a:moveTo>
                  <a:pt x="952" y="812"/>
                </a:moveTo>
                <a:cubicBezTo>
                  <a:pt x="976" y="832"/>
                  <a:pt x="1007" y="789"/>
                  <a:pt x="977" y="777"/>
                </a:cubicBezTo>
                <a:cubicBezTo>
                  <a:pt x="970" y="790"/>
                  <a:pt x="961" y="801"/>
                  <a:pt x="952" y="812"/>
                </a:cubicBezTo>
                <a:close/>
                <a:moveTo>
                  <a:pt x="997" y="805"/>
                </a:moveTo>
                <a:cubicBezTo>
                  <a:pt x="991" y="811"/>
                  <a:pt x="986" y="817"/>
                  <a:pt x="981" y="823"/>
                </a:cubicBezTo>
                <a:cubicBezTo>
                  <a:pt x="987" y="827"/>
                  <a:pt x="992" y="833"/>
                  <a:pt x="998" y="838"/>
                </a:cubicBezTo>
                <a:cubicBezTo>
                  <a:pt x="1003" y="833"/>
                  <a:pt x="1013" y="827"/>
                  <a:pt x="1013" y="820"/>
                </a:cubicBezTo>
                <a:cubicBezTo>
                  <a:pt x="1007" y="821"/>
                  <a:pt x="1005" y="807"/>
                  <a:pt x="997" y="805"/>
                </a:cubicBezTo>
                <a:close/>
                <a:moveTo>
                  <a:pt x="773" y="824"/>
                </a:moveTo>
                <a:cubicBezTo>
                  <a:pt x="772" y="829"/>
                  <a:pt x="774" y="830"/>
                  <a:pt x="774" y="834"/>
                </a:cubicBezTo>
                <a:cubicBezTo>
                  <a:pt x="770" y="841"/>
                  <a:pt x="761" y="840"/>
                  <a:pt x="753" y="837"/>
                </a:cubicBezTo>
                <a:cubicBezTo>
                  <a:pt x="750" y="843"/>
                  <a:pt x="742" y="845"/>
                  <a:pt x="743" y="855"/>
                </a:cubicBezTo>
                <a:cubicBezTo>
                  <a:pt x="763" y="863"/>
                  <a:pt x="781" y="848"/>
                  <a:pt x="791" y="835"/>
                </a:cubicBezTo>
                <a:cubicBezTo>
                  <a:pt x="792" y="830"/>
                  <a:pt x="784" y="829"/>
                  <a:pt x="788" y="825"/>
                </a:cubicBezTo>
                <a:cubicBezTo>
                  <a:pt x="782" y="823"/>
                  <a:pt x="779" y="823"/>
                  <a:pt x="773" y="824"/>
                </a:cubicBezTo>
                <a:close/>
                <a:moveTo>
                  <a:pt x="1005" y="850"/>
                </a:moveTo>
                <a:cubicBezTo>
                  <a:pt x="1006" y="853"/>
                  <a:pt x="1012" y="857"/>
                  <a:pt x="1015" y="855"/>
                </a:cubicBezTo>
                <a:cubicBezTo>
                  <a:pt x="1020" y="847"/>
                  <a:pt x="1030" y="835"/>
                  <a:pt x="1029" y="823"/>
                </a:cubicBezTo>
                <a:cubicBezTo>
                  <a:pt x="1019" y="831"/>
                  <a:pt x="1008" y="840"/>
                  <a:pt x="1005" y="850"/>
                </a:cubicBezTo>
                <a:close/>
                <a:moveTo>
                  <a:pt x="1138" y="831"/>
                </a:moveTo>
                <a:cubicBezTo>
                  <a:pt x="1136" y="830"/>
                  <a:pt x="1135" y="827"/>
                  <a:pt x="1133" y="825"/>
                </a:cubicBezTo>
                <a:cubicBezTo>
                  <a:pt x="1131" y="826"/>
                  <a:pt x="1136" y="834"/>
                  <a:pt x="1138" y="831"/>
                </a:cubicBezTo>
                <a:close/>
                <a:moveTo>
                  <a:pt x="1110" y="833"/>
                </a:moveTo>
                <a:cubicBezTo>
                  <a:pt x="1112" y="838"/>
                  <a:pt x="1113" y="844"/>
                  <a:pt x="1118" y="846"/>
                </a:cubicBezTo>
                <a:cubicBezTo>
                  <a:pt x="1123" y="844"/>
                  <a:pt x="1125" y="839"/>
                  <a:pt x="1130" y="838"/>
                </a:cubicBezTo>
                <a:cubicBezTo>
                  <a:pt x="1127" y="825"/>
                  <a:pt x="1120" y="831"/>
                  <a:pt x="1110" y="833"/>
                </a:cubicBezTo>
                <a:close/>
                <a:moveTo>
                  <a:pt x="1105" y="853"/>
                </a:moveTo>
                <a:cubicBezTo>
                  <a:pt x="1107" y="844"/>
                  <a:pt x="1101" y="836"/>
                  <a:pt x="1097" y="830"/>
                </a:cubicBezTo>
                <a:cubicBezTo>
                  <a:pt x="1096" y="837"/>
                  <a:pt x="1095" y="852"/>
                  <a:pt x="1105" y="853"/>
                </a:cubicBezTo>
                <a:close/>
                <a:moveTo>
                  <a:pt x="1058" y="838"/>
                </a:moveTo>
                <a:cubicBezTo>
                  <a:pt x="1059" y="851"/>
                  <a:pt x="1045" y="869"/>
                  <a:pt x="1060" y="877"/>
                </a:cubicBezTo>
                <a:cubicBezTo>
                  <a:pt x="1070" y="866"/>
                  <a:pt x="1062" y="852"/>
                  <a:pt x="1058" y="838"/>
                </a:cubicBezTo>
                <a:close/>
                <a:moveTo>
                  <a:pt x="1029" y="858"/>
                </a:moveTo>
                <a:cubicBezTo>
                  <a:pt x="1034" y="861"/>
                  <a:pt x="1035" y="862"/>
                  <a:pt x="1043" y="863"/>
                </a:cubicBezTo>
                <a:cubicBezTo>
                  <a:pt x="1044" y="856"/>
                  <a:pt x="1043" y="852"/>
                  <a:pt x="1046" y="845"/>
                </a:cubicBezTo>
                <a:cubicBezTo>
                  <a:pt x="1042" y="844"/>
                  <a:pt x="1042" y="839"/>
                  <a:pt x="1038" y="839"/>
                </a:cubicBezTo>
                <a:cubicBezTo>
                  <a:pt x="1036" y="846"/>
                  <a:pt x="1029" y="849"/>
                  <a:pt x="1029" y="858"/>
                </a:cubicBezTo>
                <a:close/>
                <a:moveTo>
                  <a:pt x="744" y="874"/>
                </a:moveTo>
                <a:cubicBezTo>
                  <a:pt x="772" y="887"/>
                  <a:pt x="791" y="864"/>
                  <a:pt x="804" y="848"/>
                </a:cubicBezTo>
                <a:cubicBezTo>
                  <a:pt x="801" y="845"/>
                  <a:pt x="805" y="841"/>
                  <a:pt x="801" y="840"/>
                </a:cubicBezTo>
                <a:cubicBezTo>
                  <a:pt x="794" y="848"/>
                  <a:pt x="785" y="855"/>
                  <a:pt x="776" y="863"/>
                </a:cubicBezTo>
                <a:cubicBezTo>
                  <a:pt x="759" y="866"/>
                  <a:pt x="746" y="871"/>
                  <a:pt x="737" y="865"/>
                </a:cubicBezTo>
                <a:cubicBezTo>
                  <a:pt x="741" y="867"/>
                  <a:pt x="741" y="872"/>
                  <a:pt x="744" y="874"/>
                </a:cubicBezTo>
                <a:close/>
                <a:moveTo>
                  <a:pt x="1070" y="845"/>
                </a:moveTo>
                <a:cubicBezTo>
                  <a:pt x="1072" y="846"/>
                  <a:pt x="1072" y="851"/>
                  <a:pt x="1074" y="853"/>
                </a:cubicBezTo>
                <a:cubicBezTo>
                  <a:pt x="1080" y="853"/>
                  <a:pt x="1084" y="851"/>
                  <a:pt x="1089" y="849"/>
                </a:cubicBezTo>
                <a:cubicBezTo>
                  <a:pt x="1089" y="844"/>
                  <a:pt x="1087" y="843"/>
                  <a:pt x="1085" y="840"/>
                </a:cubicBezTo>
                <a:cubicBezTo>
                  <a:pt x="1078" y="841"/>
                  <a:pt x="1074" y="839"/>
                  <a:pt x="1070" y="845"/>
                </a:cubicBezTo>
                <a:close/>
                <a:moveTo>
                  <a:pt x="799" y="880"/>
                </a:moveTo>
                <a:cubicBezTo>
                  <a:pt x="796" y="879"/>
                  <a:pt x="798" y="872"/>
                  <a:pt x="794" y="872"/>
                </a:cubicBezTo>
                <a:cubicBezTo>
                  <a:pt x="786" y="877"/>
                  <a:pt x="791" y="889"/>
                  <a:pt x="799" y="880"/>
                </a:cubicBezTo>
                <a:close/>
                <a:moveTo>
                  <a:pt x="623" y="1243"/>
                </a:moveTo>
                <a:cubicBezTo>
                  <a:pt x="624" y="1243"/>
                  <a:pt x="625" y="1243"/>
                  <a:pt x="624" y="1244"/>
                </a:cubicBezTo>
                <a:cubicBezTo>
                  <a:pt x="617" y="1240"/>
                  <a:pt x="609" y="1244"/>
                  <a:pt x="599" y="1246"/>
                </a:cubicBezTo>
                <a:cubicBezTo>
                  <a:pt x="582" y="1248"/>
                  <a:pt x="564" y="1245"/>
                  <a:pt x="549" y="1246"/>
                </a:cubicBezTo>
                <a:cubicBezTo>
                  <a:pt x="494" y="1247"/>
                  <a:pt x="465" y="1249"/>
                  <a:pt x="412" y="1250"/>
                </a:cubicBezTo>
                <a:cubicBezTo>
                  <a:pt x="378" y="1251"/>
                  <a:pt x="344" y="1251"/>
                  <a:pt x="318" y="1248"/>
                </a:cubicBezTo>
                <a:cubicBezTo>
                  <a:pt x="321" y="1256"/>
                  <a:pt x="358" y="1254"/>
                  <a:pt x="349" y="1258"/>
                </a:cubicBezTo>
                <a:cubicBezTo>
                  <a:pt x="364" y="1258"/>
                  <a:pt x="382" y="1262"/>
                  <a:pt x="400" y="1264"/>
                </a:cubicBezTo>
                <a:cubicBezTo>
                  <a:pt x="395" y="1268"/>
                  <a:pt x="386" y="1262"/>
                  <a:pt x="382" y="1266"/>
                </a:cubicBezTo>
                <a:cubicBezTo>
                  <a:pt x="385" y="1267"/>
                  <a:pt x="390" y="1271"/>
                  <a:pt x="393" y="1267"/>
                </a:cubicBezTo>
                <a:cubicBezTo>
                  <a:pt x="393" y="1269"/>
                  <a:pt x="394" y="1270"/>
                  <a:pt x="395" y="1271"/>
                </a:cubicBezTo>
                <a:cubicBezTo>
                  <a:pt x="427" y="1276"/>
                  <a:pt x="454" y="1273"/>
                  <a:pt x="486" y="1273"/>
                </a:cubicBezTo>
                <a:cubicBezTo>
                  <a:pt x="483" y="1276"/>
                  <a:pt x="491" y="1276"/>
                  <a:pt x="493" y="1274"/>
                </a:cubicBezTo>
                <a:cubicBezTo>
                  <a:pt x="485" y="1272"/>
                  <a:pt x="507" y="1270"/>
                  <a:pt x="513" y="1269"/>
                </a:cubicBezTo>
                <a:cubicBezTo>
                  <a:pt x="513" y="1270"/>
                  <a:pt x="511" y="1271"/>
                  <a:pt x="513" y="1272"/>
                </a:cubicBezTo>
                <a:cubicBezTo>
                  <a:pt x="515" y="1269"/>
                  <a:pt x="519" y="1274"/>
                  <a:pt x="523" y="1272"/>
                </a:cubicBezTo>
                <a:cubicBezTo>
                  <a:pt x="521" y="1264"/>
                  <a:pt x="541" y="1270"/>
                  <a:pt x="546" y="1266"/>
                </a:cubicBezTo>
                <a:cubicBezTo>
                  <a:pt x="545" y="1266"/>
                  <a:pt x="543" y="1266"/>
                  <a:pt x="543" y="1265"/>
                </a:cubicBezTo>
                <a:cubicBezTo>
                  <a:pt x="548" y="1267"/>
                  <a:pt x="552" y="1262"/>
                  <a:pt x="553" y="1266"/>
                </a:cubicBezTo>
                <a:cubicBezTo>
                  <a:pt x="551" y="1267"/>
                  <a:pt x="547" y="1265"/>
                  <a:pt x="547" y="1267"/>
                </a:cubicBezTo>
                <a:cubicBezTo>
                  <a:pt x="553" y="1267"/>
                  <a:pt x="558" y="1267"/>
                  <a:pt x="562" y="1265"/>
                </a:cubicBezTo>
                <a:cubicBezTo>
                  <a:pt x="560" y="1265"/>
                  <a:pt x="557" y="1266"/>
                  <a:pt x="558" y="1263"/>
                </a:cubicBezTo>
                <a:cubicBezTo>
                  <a:pt x="555" y="1266"/>
                  <a:pt x="550" y="1263"/>
                  <a:pt x="546" y="1261"/>
                </a:cubicBezTo>
                <a:cubicBezTo>
                  <a:pt x="575" y="1260"/>
                  <a:pt x="599" y="1254"/>
                  <a:pt x="626" y="1252"/>
                </a:cubicBezTo>
                <a:cubicBezTo>
                  <a:pt x="624" y="1252"/>
                  <a:pt x="620" y="1254"/>
                  <a:pt x="620" y="1251"/>
                </a:cubicBezTo>
                <a:cubicBezTo>
                  <a:pt x="634" y="1246"/>
                  <a:pt x="654" y="1248"/>
                  <a:pt x="663" y="1238"/>
                </a:cubicBezTo>
                <a:cubicBezTo>
                  <a:pt x="665" y="1238"/>
                  <a:pt x="670" y="1241"/>
                  <a:pt x="670" y="1240"/>
                </a:cubicBezTo>
                <a:cubicBezTo>
                  <a:pt x="667" y="1238"/>
                  <a:pt x="665" y="1234"/>
                  <a:pt x="660" y="1234"/>
                </a:cubicBezTo>
                <a:cubicBezTo>
                  <a:pt x="657" y="1247"/>
                  <a:pt x="634" y="1244"/>
                  <a:pt x="623" y="1243"/>
                </a:cubicBezTo>
                <a:close/>
                <a:moveTo>
                  <a:pt x="657" y="1274"/>
                </a:moveTo>
                <a:cubicBezTo>
                  <a:pt x="647" y="1280"/>
                  <a:pt x="630" y="1278"/>
                  <a:pt x="619" y="1282"/>
                </a:cubicBezTo>
                <a:cubicBezTo>
                  <a:pt x="658" y="1292"/>
                  <a:pt x="695" y="1304"/>
                  <a:pt x="737" y="1311"/>
                </a:cubicBezTo>
                <a:cubicBezTo>
                  <a:pt x="734" y="1303"/>
                  <a:pt x="732" y="1295"/>
                  <a:pt x="730" y="1286"/>
                </a:cubicBezTo>
                <a:cubicBezTo>
                  <a:pt x="708" y="1279"/>
                  <a:pt x="681" y="1270"/>
                  <a:pt x="657" y="1274"/>
                </a:cubicBezTo>
                <a:close/>
                <a:moveTo>
                  <a:pt x="353" y="1288"/>
                </a:moveTo>
                <a:cubicBezTo>
                  <a:pt x="354" y="1288"/>
                  <a:pt x="356" y="1288"/>
                  <a:pt x="354" y="1287"/>
                </a:cubicBezTo>
                <a:cubicBezTo>
                  <a:pt x="337" y="1282"/>
                  <a:pt x="308" y="1283"/>
                  <a:pt x="292" y="1273"/>
                </a:cubicBezTo>
                <a:cubicBezTo>
                  <a:pt x="265" y="1278"/>
                  <a:pt x="234" y="1281"/>
                  <a:pt x="208" y="1289"/>
                </a:cubicBezTo>
                <a:cubicBezTo>
                  <a:pt x="209" y="1296"/>
                  <a:pt x="203" y="1303"/>
                  <a:pt x="202" y="1311"/>
                </a:cubicBezTo>
                <a:cubicBezTo>
                  <a:pt x="252" y="1306"/>
                  <a:pt x="304" y="1296"/>
                  <a:pt x="353" y="1288"/>
                </a:cubicBezTo>
                <a:close/>
                <a:moveTo>
                  <a:pt x="447" y="1286"/>
                </a:moveTo>
                <a:cubicBezTo>
                  <a:pt x="447" y="1290"/>
                  <a:pt x="447" y="1295"/>
                  <a:pt x="447" y="1300"/>
                </a:cubicBezTo>
                <a:cubicBezTo>
                  <a:pt x="456" y="1306"/>
                  <a:pt x="468" y="1302"/>
                  <a:pt x="478" y="1306"/>
                </a:cubicBezTo>
                <a:cubicBezTo>
                  <a:pt x="479" y="1298"/>
                  <a:pt x="478" y="1290"/>
                  <a:pt x="475" y="1285"/>
                </a:cubicBezTo>
                <a:cubicBezTo>
                  <a:pt x="471" y="1286"/>
                  <a:pt x="455" y="1286"/>
                  <a:pt x="447" y="1286"/>
                </a:cubicBezTo>
                <a:close/>
                <a:moveTo>
                  <a:pt x="488" y="1306"/>
                </a:moveTo>
                <a:cubicBezTo>
                  <a:pt x="497" y="1307"/>
                  <a:pt x="506" y="1309"/>
                  <a:pt x="514" y="1305"/>
                </a:cubicBezTo>
                <a:cubicBezTo>
                  <a:pt x="514" y="1297"/>
                  <a:pt x="516" y="1293"/>
                  <a:pt x="514" y="1286"/>
                </a:cubicBezTo>
                <a:cubicBezTo>
                  <a:pt x="503" y="1285"/>
                  <a:pt x="502" y="1285"/>
                  <a:pt x="489" y="1285"/>
                </a:cubicBezTo>
                <a:cubicBezTo>
                  <a:pt x="486" y="1292"/>
                  <a:pt x="489" y="1298"/>
                  <a:pt x="488" y="1306"/>
                </a:cubicBezTo>
                <a:close/>
                <a:moveTo>
                  <a:pt x="437" y="1317"/>
                </a:moveTo>
                <a:cubicBezTo>
                  <a:pt x="437" y="1327"/>
                  <a:pt x="440" y="1339"/>
                  <a:pt x="445" y="1348"/>
                </a:cubicBezTo>
                <a:cubicBezTo>
                  <a:pt x="467" y="1358"/>
                  <a:pt x="509" y="1361"/>
                  <a:pt x="527" y="1344"/>
                </a:cubicBezTo>
                <a:cubicBezTo>
                  <a:pt x="526" y="1335"/>
                  <a:pt x="530" y="1323"/>
                  <a:pt x="526" y="1315"/>
                </a:cubicBezTo>
                <a:cubicBezTo>
                  <a:pt x="498" y="1320"/>
                  <a:pt x="463" y="1318"/>
                  <a:pt x="437" y="1317"/>
                </a:cubicBezTo>
                <a:close/>
                <a:moveTo>
                  <a:pt x="404" y="1332"/>
                </a:moveTo>
                <a:cubicBezTo>
                  <a:pt x="402" y="1330"/>
                  <a:pt x="405" y="1326"/>
                  <a:pt x="403" y="1323"/>
                </a:cubicBezTo>
                <a:cubicBezTo>
                  <a:pt x="399" y="1322"/>
                  <a:pt x="399" y="1325"/>
                  <a:pt x="395" y="1324"/>
                </a:cubicBezTo>
                <a:cubicBezTo>
                  <a:pt x="395" y="1327"/>
                  <a:pt x="395" y="1330"/>
                  <a:pt x="395" y="1333"/>
                </a:cubicBezTo>
                <a:cubicBezTo>
                  <a:pt x="399" y="1333"/>
                  <a:pt x="403" y="1333"/>
                  <a:pt x="404" y="1332"/>
                </a:cubicBezTo>
                <a:close/>
                <a:moveTo>
                  <a:pt x="414" y="1329"/>
                </a:moveTo>
                <a:cubicBezTo>
                  <a:pt x="414" y="1331"/>
                  <a:pt x="414" y="1333"/>
                  <a:pt x="414" y="1335"/>
                </a:cubicBezTo>
                <a:cubicBezTo>
                  <a:pt x="418" y="1333"/>
                  <a:pt x="425" y="1333"/>
                  <a:pt x="427" y="1329"/>
                </a:cubicBezTo>
                <a:cubicBezTo>
                  <a:pt x="424" y="1329"/>
                  <a:pt x="420" y="1329"/>
                  <a:pt x="414" y="1329"/>
                </a:cubicBezTo>
                <a:close/>
                <a:moveTo>
                  <a:pt x="398" y="1354"/>
                </a:moveTo>
                <a:cubicBezTo>
                  <a:pt x="404" y="1352"/>
                  <a:pt x="402" y="1349"/>
                  <a:pt x="404" y="1343"/>
                </a:cubicBezTo>
                <a:cubicBezTo>
                  <a:pt x="399" y="1344"/>
                  <a:pt x="398" y="1340"/>
                  <a:pt x="392" y="1341"/>
                </a:cubicBezTo>
                <a:cubicBezTo>
                  <a:pt x="392" y="1348"/>
                  <a:pt x="394" y="1352"/>
                  <a:pt x="398" y="1354"/>
                </a:cubicBezTo>
                <a:close/>
                <a:moveTo>
                  <a:pt x="500" y="1409"/>
                </a:moveTo>
                <a:cubicBezTo>
                  <a:pt x="502" y="1389"/>
                  <a:pt x="507" y="1383"/>
                  <a:pt x="503" y="1364"/>
                </a:cubicBezTo>
                <a:cubicBezTo>
                  <a:pt x="486" y="1366"/>
                  <a:pt x="473" y="1366"/>
                  <a:pt x="455" y="1362"/>
                </a:cubicBezTo>
                <a:cubicBezTo>
                  <a:pt x="456" y="1380"/>
                  <a:pt x="457" y="1391"/>
                  <a:pt x="454" y="1412"/>
                </a:cubicBezTo>
                <a:cubicBezTo>
                  <a:pt x="472" y="1417"/>
                  <a:pt x="483" y="1417"/>
                  <a:pt x="500" y="1409"/>
                </a:cubicBezTo>
                <a:close/>
                <a:moveTo>
                  <a:pt x="450" y="1437"/>
                </a:moveTo>
                <a:cubicBezTo>
                  <a:pt x="466" y="1443"/>
                  <a:pt x="504" y="1445"/>
                  <a:pt x="504" y="1420"/>
                </a:cubicBezTo>
                <a:cubicBezTo>
                  <a:pt x="484" y="1426"/>
                  <a:pt x="468" y="1428"/>
                  <a:pt x="450" y="1420"/>
                </a:cubicBezTo>
                <a:cubicBezTo>
                  <a:pt x="450" y="1426"/>
                  <a:pt x="450" y="1432"/>
                  <a:pt x="450" y="1437"/>
                </a:cubicBezTo>
                <a:close/>
                <a:moveTo>
                  <a:pt x="23" y="1457"/>
                </a:moveTo>
                <a:cubicBezTo>
                  <a:pt x="28" y="1456"/>
                  <a:pt x="32" y="1460"/>
                  <a:pt x="36" y="1457"/>
                </a:cubicBezTo>
                <a:cubicBezTo>
                  <a:pt x="34" y="1453"/>
                  <a:pt x="33" y="1449"/>
                  <a:pt x="28" y="1448"/>
                </a:cubicBezTo>
                <a:cubicBezTo>
                  <a:pt x="26" y="1451"/>
                  <a:pt x="25" y="1454"/>
                  <a:pt x="23" y="1457"/>
                </a:cubicBezTo>
                <a:close/>
                <a:moveTo>
                  <a:pt x="467" y="1450"/>
                </a:moveTo>
                <a:cubicBezTo>
                  <a:pt x="468" y="1463"/>
                  <a:pt x="484" y="1459"/>
                  <a:pt x="483" y="1450"/>
                </a:cubicBezTo>
                <a:cubicBezTo>
                  <a:pt x="477" y="1449"/>
                  <a:pt x="474" y="1450"/>
                  <a:pt x="467" y="1450"/>
                </a:cubicBezTo>
                <a:close/>
                <a:moveTo>
                  <a:pt x="879" y="1460"/>
                </a:moveTo>
                <a:cubicBezTo>
                  <a:pt x="875" y="1462"/>
                  <a:pt x="871" y="1457"/>
                  <a:pt x="866" y="1458"/>
                </a:cubicBezTo>
                <a:cubicBezTo>
                  <a:pt x="854" y="1475"/>
                  <a:pt x="820" y="1469"/>
                  <a:pt x="801" y="1478"/>
                </a:cubicBezTo>
                <a:cubicBezTo>
                  <a:pt x="801" y="1473"/>
                  <a:pt x="798" y="1478"/>
                  <a:pt x="796" y="1475"/>
                </a:cubicBezTo>
                <a:cubicBezTo>
                  <a:pt x="807" y="1499"/>
                  <a:pt x="812" y="1520"/>
                  <a:pt x="823" y="1540"/>
                </a:cubicBezTo>
                <a:cubicBezTo>
                  <a:pt x="848" y="1542"/>
                  <a:pt x="879" y="1548"/>
                  <a:pt x="892" y="1528"/>
                </a:cubicBezTo>
                <a:cubicBezTo>
                  <a:pt x="895" y="1528"/>
                  <a:pt x="896" y="1527"/>
                  <a:pt x="899" y="1528"/>
                </a:cubicBezTo>
                <a:cubicBezTo>
                  <a:pt x="905" y="1508"/>
                  <a:pt x="891" y="1481"/>
                  <a:pt x="879" y="1460"/>
                </a:cubicBezTo>
                <a:close/>
                <a:moveTo>
                  <a:pt x="925" y="1472"/>
                </a:moveTo>
                <a:cubicBezTo>
                  <a:pt x="929" y="1472"/>
                  <a:pt x="929" y="1469"/>
                  <a:pt x="932" y="1470"/>
                </a:cubicBezTo>
                <a:cubicBezTo>
                  <a:pt x="931" y="1464"/>
                  <a:pt x="929" y="1459"/>
                  <a:pt x="923" y="1458"/>
                </a:cubicBezTo>
                <a:cubicBezTo>
                  <a:pt x="922" y="1461"/>
                  <a:pt x="924" y="1469"/>
                  <a:pt x="925" y="1472"/>
                </a:cubicBezTo>
                <a:close/>
                <a:moveTo>
                  <a:pt x="14" y="1486"/>
                </a:moveTo>
                <a:cubicBezTo>
                  <a:pt x="19" y="1486"/>
                  <a:pt x="25" y="1485"/>
                  <a:pt x="28" y="1487"/>
                </a:cubicBezTo>
                <a:cubicBezTo>
                  <a:pt x="28" y="1478"/>
                  <a:pt x="32" y="1475"/>
                  <a:pt x="33" y="1467"/>
                </a:cubicBezTo>
                <a:cubicBezTo>
                  <a:pt x="29" y="1466"/>
                  <a:pt x="24" y="1465"/>
                  <a:pt x="20" y="1464"/>
                </a:cubicBezTo>
                <a:cubicBezTo>
                  <a:pt x="19" y="1471"/>
                  <a:pt x="13" y="1480"/>
                  <a:pt x="14" y="1486"/>
                </a:cubicBezTo>
                <a:close/>
                <a:moveTo>
                  <a:pt x="68" y="1469"/>
                </a:moveTo>
                <a:cubicBezTo>
                  <a:pt x="61" y="1485"/>
                  <a:pt x="57" y="1505"/>
                  <a:pt x="51" y="1523"/>
                </a:cubicBezTo>
                <a:cubicBezTo>
                  <a:pt x="62" y="1535"/>
                  <a:pt x="81" y="1539"/>
                  <a:pt x="103" y="1541"/>
                </a:cubicBezTo>
                <a:cubicBezTo>
                  <a:pt x="109" y="1539"/>
                  <a:pt x="110" y="1535"/>
                  <a:pt x="116" y="1539"/>
                </a:cubicBezTo>
                <a:cubicBezTo>
                  <a:pt x="125" y="1522"/>
                  <a:pt x="133" y="1506"/>
                  <a:pt x="136" y="1483"/>
                </a:cubicBezTo>
                <a:cubicBezTo>
                  <a:pt x="114" y="1484"/>
                  <a:pt x="90" y="1476"/>
                  <a:pt x="68" y="1469"/>
                </a:cubicBezTo>
                <a:close/>
                <a:moveTo>
                  <a:pt x="929" y="1481"/>
                </a:moveTo>
                <a:cubicBezTo>
                  <a:pt x="928" y="1485"/>
                  <a:pt x="930" y="1485"/>
                  <a:pt x="930" y="1488"/>
                </a:cubicBezTo>
                <a:cubicBezTo>
                  <a:pt x="934" y="1489"/>
                  <a:pt x="935" y="1486"/>
                  <a:pt x="939" y="1487"/>
                </a:cubicBezTo>
                <a:cubicBezTo>
                  <a:pt x="940" y="1483"/>
                  <a:pt x="937" y="1483"/>
                  <a:pt x="938" y="1479"/>
                </a:cubicBezTo>
                <a:cubicBezTo>
                  <a:pt x="934" y="1478"/>
                  <a:pt x="931" y="1480"/>
                  <a:pt x="929" y="1481"/>
                </a:cubicBezTo>
                <a:close/>
                <a:moveTo>
                  <a:pt x="904" y="1487"/>
                </a:moveTo>
                <a:cubicBezTo>
                  <a:pt x="906" y="1488"/>
                  <a:pt x="907" y="1490"/>
                  <a:pt x="907" y="1493"/>
                </a:cubicBezTo>
                <a:cubicBezTo>
                  <a:pt x="913" y="1492"/>
                  <a:pt x="915" y="1490"/>
                  <a:pt x="922" y="1490"/>
                </a:cubicBezTo>
                <a:cubicBezTo>
                  <a:pt x="922" y="1487"/>
                  <a:pt x="922" y="1485"/>
                  <a:pt x="920" y="1483"/>
                </a:cubicBezTo>
                <a:cubicBezTo>
                  <a:pt x="916" y="1483"/>
                  <a:pt x="907" y="1484"/>
                  <a:pt x="904" y="1487"/>
                </a:cubicBezTo>
                <a:close/>
                <a:moveTo>
                  <a:pt x="52" y="1491"/>
                </a:moveTo>
                <a:cubicBezTo>
                  <a:pt x="45" y="1489"/>
                  <a:pt x="45" y="1487"/>
                  <a:pt x="36" y="1487"/>
                </a:cubicBezTo>
                <a:cubicBezTo>
                  <a:pt x="40" y="1489"/>
                  <a:pt x="49" y="1496"/>
                  <a:pt x="52" y="1491"/>
                </a:cubicBezTo>
                <a:close/>
                <a:moveTo>
                  <a:pt x="10" y="1509"/>
                </a:moveTo>
                <a:cubicBezTo>
                  <a:pt x="20" y="1509"/>
                  <a:pt x="23" y="1503"/>
                  <a:pt x="25" y="1495"/>
                </a:cubicBezTo>
                <a:cubicBezTo>
                  <a:pt x="19" y="1495"/>
                  <a:pt x="16" y="1493"/>
                  <a:pt x="11" y="1493"/>
                </a:cubicBezTo>
                <a:cubicBezTo>
                  <a:pt x="11" y="1499"/>
                  <a:pt x="9" y="1502"/>
                  <a:pt x="10" y="1509"/>
                </a:cubicBezTo>
                <a:close/>
                <a:moveTo>
                  <a:pt x="937" y="1496"/>
                </a:moveTo>
                <a:cubicBezTo>
                  <a:pt x="936" y="1502"/>
                  <a:pt x="939" y="1503"/>
                  <a:pt x="942" y="1504"/>
                </a:cubicBezTo>
                <a:cubicBezTo>
                  <a:pt x="941" y="1501"/>
                  <a:pt x="945" y="1496"/>
                  <a:pt x="940" y="1495"/>
                </a:cubicBezTo>
                <a:cubicBezTo>
                  <a:pt x="940" y="1496"/>
                  <a:pt x="939" y="1496"/>
                  <a:pt x="937" y="1496"/>
                </a:cubicBezTo>
                <a:close/>
                <a:moveTo>
                  <a:pt x="30" y="1596"/>
                </a:moveTo>
                <a:cubicBezTo>
                  <a:pt x="46" y="1599"/>
                  <a:pt x="61" y="1610"/>
                  <a:pt x="76" y="1608"/>
                </a:cubicBezTo>
                <a:cubicBezTo>
                  <a:pt x="81" y="1588"/>
                  <a:pt x="93" y="1571"/>
                  <a:pt x="102" y="1550"/>
                </a:cubicBezTo>
                <a:cubicBezTo>
                  <a:pt x="82" y="1549"/>
                  <a:pt x="67" y="1547"/>
                  <a:pt x="52" y="1539"/>
                </a:cubicBezTo>
                <a:cubicBezTo>
                  <a:pt x="47" y="1560"/>
                  <a:pt x="40" y="1579"/>
                  <a:pt x="30" y="1596"/>
                </a:cubicBezTo>
                <a:close/>
                <a:moveTo>
                  <a:pt x="840" y="1555"/>
                </a:moveTo>
                <a:cubicBezTo>
                  <a:pt x="851" y="1573"/>
                  <a:pt x="858" y="1596"/>
                  <a:pt x="869" y="1614"/>
                </a:cubicBezTo>
                <a:cubicBezTo>
                  <a:pt x="882" y="1607"/>
                  <a:pt x="907" y="1611"/>
                  <a:pt x="917" y="1602"/>
                </a:cubicBezTo>
                <a:cubicBezTo>
                  <a:pt x="909" y="1582"/>
                  <a:pt x="904" y="1559"/>
                  <a:pt x="893" y="1542"/>
                </a:cubicBezTo>
                <a:cubicBezTo>
                  <a:pt x="879" y="1557"/>
                  <a:pt x="861" y="1551"/>
                  <a:pt x="840" y="1555"/>
                </a:cubicBezTo>
                <a:close/>
                <a:moveTo>
                  <a:pt x="28" y="1637"/>
                </a:moveTo>
                <a:cubicBezTo>
                  <a:pt x="31" y="1636"/>
                  <a:pt x="35" y="1634"/>
                  <a:pt x="38" y="1637"/>
                </a:cubicBezTo>
                <a:cubicBezTo>
                  <a:pt x="39" y="1640"/>
                  <a:pt x="37" y="1640"/>
                  <a:pt x="37" y="1642"/>
                </a:cubicBezTo>
                <a:cubicBezTo>
                  <a:pt x="43" y="1645"/>
                  <a:pt x="50" y="1646"/>
                  <a:pt x="57" y="1648"/>
                </a:cubicBezTo>
                <a:cubicBezTo>
                  <a:pt x="63" y="1638"/>
                  <a:pt x="69" y="1629"/>
                  <a:pt x="73" y="1618"/>
                </a:cubicBezTo>
                <a:cubicBezTo>
                  <a:pt x="59" y="1618"/>
                  <a:pt x="40" y="1609"/>
                  <a:pt x="26" y="1608"/>
                </a:cubicBezTo>
                <a:cubicBezTo>
                  <a:pt x="23" y="1618"/>
                  <a:pt x="16" y="1635"/>
                  <a:pt x="28" y="1637"/>
                </a:cubicBezTo>
                <a:close/>
                <a:moveTo>
                  <a:pt x="923" y="1613"/>
                </a:moveTo>
                <a:cubicBezTo>
                  <a:pt x="908" y="1620"/>
                  <a:pt x="891" y="1618"/>
                  <a:pt x="875" y="1624"/>
                </a:cubicBezTo>
                <a:cubicBezTo>
                  <a:pt x="880" y="1636"/>
                  <a:pt x="884" y="1649"/>
                  <a:pt x="892" y="1659"/>
                </a:cubicBezTo>
                <a:cubicBezTo>
                  <a:pt x="907" y="1655"/>
                  <a:pt x="925" y="1655"/>
                  <a:pt x="932" y="1644"/>
                </a:cubicBezTo>
                <a:cubicBezTo>
                  <a:pt x="931" y="1632"/>
                  <a:pt x="928" y="1622"/>
                  <a:pt x="923" y="1613"/>
                </a:cubicBezTo>
                <a:close/>
                <a:moveTo>
                  <a:pt x="26" y="1670"/>
                </a:moveTo>
                <a:cubicBezTo>
                  <a:pt x="29" y="1669"/>
                  <a:pt x="29" y="1673"/>
                  <a:pt x="34" y="1672"/>
                </a:cubicBezTo>
                <a:cubicBezTo>
                  <a:pt x="37" y="1667"/>
                  <a:pt x="40" y="1661"/>
                  <a:pt x="42" y="1655"/>
                </a:cubicBezTo>
                <a:cubicBezTo>
                  <a:pt x="38" y="1652"/>
                  <a:pt x="36" y="1654"/>
                  <a:pt x="33" y="1650"/>
                </a:cubicBezTo>
                <a:cubicBezTo>
                  <a:pt x="30" y="1657"/>
                  <a:pt x="26" y="1661"/>
                  <a:pt x="26" y="1670"/>
                </a:cubicBezTo>
                <a:close/>
                <a:moveTo>
                  <a:pt x="913" y="1666"/>
                </a:moveTo>
                <a:cubicBezTo>
                  <a:pt x="913" y="1673"/>
                  <a:pt x="917" y="1680"/>
                  <a:pt x="922" y="1685"/>
                </a:cubicBezTo>
                <a:cubicBezTo>
                  <a:pt x="924" y="1678"/>
                  <a:pt x="929" y="1669"/>
                  <a:pt x="924" y="1663"/>
                </a:cubicBezTo>
                <a:cubicBezTo>
                  <a:pt x="921" y="1664"/>
                  <a:pt x="917" y="1665"/>
                  <a:pt x="913" y="16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8" name="组合 177"/>
          <p:cNvGrpSpPr/>
          <p:nvPr/>
        </p:nvGrpSpPr>
        <p:grpSpPr>
          <a:xfrm>
            <a:off x="3860477" y="4806658"/>
            <a:ext cx="494333" cy="352727"/>
            <a:chOff x="5364163" y="392113"/>
            <a:chExt cx="1219200" cy="869950"/>
          </a:xfrm>
        </p:grpSpPr>
        <p:sp>
          <p:nvSpPr>
            <p:cNvPr id="179" name="Freeform 169"/>
            <p:cNvSpPr/>
            <p:nvPr/>
          </p:nvSpPr>
          <p:spPr bwMode="auto">
            <a:xfrm>
              <a:off x="5903913" y="633413"/>
              <a:ext cx="44450" cy="22225"/>
            </a:xfrm>
            <a:custGeom>
              <a:avLst/>
              <a:gdLst>
                <a:gd name="T0" fmla="*/ 57 w 57"/>
                <a:gd name="T1" fmla="*/ 27 h 29"/>
                <a:gd name="T2" fmla="*/ 19 w 57"/>
                <a:gd name="T3" fmla="*/ 17 h 29"/>
                <a:gd name="T4" fmla="*/ 5 w 57"/>
                <a:gd name="T5" fmla="*/ 22 h 29"/>
                <a:gd name="T6" fmla="*/ 0 w 57"/>
                <a:gd name="T7" fmla="*/ 13 h 29"/>
                <a:gd name="T8" fmla="*/ 57 w 57"/>
                <a:gd name="T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9">
                  <a:moveTo>
                    <a:pt x="57" y="27"/>
                  </a:moveTo>
                  <a:cubicBezTo>
                    <a:pt x="44" y="29"/>
                    <a:pt x="37" y="14"/>
                    <a:pt x="19" y="17"/>
                  </a:cubicBezTo>
                  <a:cubicBezTo>
                    <a:pt x="13" y="18"/>
                    <a:pt x="13" y="24"/>
                    <a:pt x="5" y="22"/>
                  </a:cubicBezTo>
                  <a:cubicBezTo>
                    <a:pt x="2" y="20"/>
                    <a:pt x="0" y="18"/>
                    <a:pt x="0" y="13"/>
                  </a:cubicBezTo>
                  <a:cubicBezTo>
                    <a:pt x="19" y="0"/>
                    <a:pt x="48" y="12"/>
                    <a:pt x="57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0"/>
            <p:cNvSpPr/>
            <p:nvPr/>
          </p:nvSpPr>
          <p:spPr bwMode="auto">
            <a:xfrm>
              <a:off x="6018213" y="646113"/>
              <a:ext cx="39688" cy="39688"/>
            </a:xfrm>
            <a:custGeom>
              <a:avLst/>
              <a:gdLst>
                <a:gd name="T0" fmla="*/ 50 w 51"/>
                <a:gd name="T1" fmla="*/ 3 h 50"/>
                <a:gd name="T2" fmla="*/ 51 w 51"/>
                <a:gd name="T3" fmla="*/ 11 h 50"/>
                <a:gd name="T4" fmla="*/ 49 w 51"/>
                <a:gd name="T5" fmla="*/ 14 h 50"/>
                <a:gd name="T6" fmla="*/ 30 w 51"/>
                <a:gd name="T7" fmla="*/ 11 h 50"/>
                <a:gd name="T8" fmla="*/ 42 w 51"/>
                <a:gd name="T9" fmla="*/ 29 h 50"/>
                <a:gd name="T10" fmla="*/ 25 w 51"/>
                <a:gd name="T11" fmla="*/ 23 h 50"/>
                <a:gd name="T12" fmla="*/ 15 w 51"/>
                <a:gd name="T13" fmla="*/ 46 h 50"/>
                <a:gd name="T14" fmla="*/ 1 w 51"/>
                <a:gd name="T15" fmla="*/ 36 h 50"/>
                <a:gd name="T16" fmla="*/ 19 w 51"/>
                <a:gd name="T17" fmla="*/ 3 h 50"/>
                <a:gd name="T18" fmla="*/ 50 w 51"/>
                <a:gd name="T19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0">
                  <a:moveTo>
                    <a:pt x="50" y="3"/>
                  </a:moveTo>
                  <a:cubicBezTo>
                    <a:pt x="51" y="8"/>
                    <a:pt x="50" y="7"/>
                    <a:pt x="51" y="11"/>
                  </a:cubicBezTo>
                  <a:cubicBezTo>
                    <a:pt x="49" y="11"/>
                    <a:pt x="49" y="12"/>
                    <a:pt x="49" y="14"/>
                  </a:cubicBezTo>
                  <a:cubicBezTo>
                    <a:pt x="39" y="14"/>
                    <a:pt x="36" y="8"/>
                    <a:pt x="30" y="11"/>
                  </a:cubicBezTo>
                  <a:cubicBezTo>
                    <a:pt x="33" y="18"/>
                    <a:pt x="45" y="21"/>
                    <a:pt x="42" y="29"/>
                  </a:cubicBezTo>
                  <a:cubicBezTo>
                    <a:pt x="33" y="30"/>
                    <a:pt x="32" y="23"/>
                    <a:pt x="25" y="23"/>
                  </a:cubicBezTo>
                  <a:cubicBezTo>
                    <a:pt x="18" y="27"/>
                    <a:pt x="19" y="39"/>
                    <a:pt x="15" y="46"/>
                  </a:cubicBezTo>
                  <a:cubicBezTo>
                    <a:pt x="6" y="50"/>
                    <a:pt x="0" y="44"/>
                    <a:pt x="1" y="36"/>
                  </a:cubicBezTo>
                  <a:cubicBezTo>
                    <a:pt x="6" y="31"/>
                    <a:pt x="12" y="13"/>
                    <a:pt x="19" y="3"/>
                  </a:cubicBezTo>
                  <a:cubicBezTo>
                    <a:pt x="30" y="0"/>
                    <a:pt x="42" y="1"/>
                    <a:pt x="5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71"/>
            <p:cNvSpPr/>
            <p:nvPr/>
          </p:nvSpPr>
          <p:spPr bwMode="auto">
            <a:xfrm>
              <a:off x="5761038" y="646113"/>
              <a:ext cx="44450" cy="36513"/>
            </a:xfrm>
            <a:custGeom>
              <a:avLst/>
              <a:gdLst>
                <a:gd name="T0" fmla="*/ 56 w 56"/>
                <a:gd name="T1" fmla="*/ 23 h 47"/>
                <a:gd name="T2" fmla="*/ 54 w 56"/>
                <a:gd name="T3" fmla="*/ 26 h 47"/>
                <a:gd name="T4" fmla="*/ 37 w 56"/>
                <a:gd name="T5" fmla="*/ 25 h 47"/>
                <a:gd name="T6" fmla="*/ 0 w 56"/>
                <a:gd name="T7" fmla="*/ 47 h 47"/>
                <a:gd name="T8" fmla="*/ 56 w 56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56" y="23"/>
                  </a:moveTo>
                  <a:cubicBezTo>
                    <a:pt x="54" y="23"/>
                    <a:pt x="55" y="25"/>
                    <a:pt x="54" y="26"/>
                  </a:cubicBezTo>
                  <a:cubicBezTo>
                    <a:pt x="47" y="29"/>
                    <a:pt x="43" y="24"/>
                    <a:pt x="37" y="25"/>
                  </a:cubicBezTo>
                  <a:cubicBezTo>
                    <a:pt x="20" y="26"/>
                    <a:pt x="11" y="44"/>
                    <a:pt x="0" y="47"/>
                  </a:cubicBezTo>
                  <a:cubicBezTo>
                    <a:pt x="5" y="26"/>
                    <a:pt x="40" y="0"/>
                    <a:pt x="5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72"/>
            <p:cNvSpPr/>
            <p:nvPr/>
          </p:nvSpPr>
          <p:spPr bwMode="auto">
            <a:xfrm>
              <a:off x="5911851" y="673101"/>
              <a:ext cx="26988" cy="34925"/>
            </a:xfrm>
            <a:custGeom>
              <a:avLst/>
              <a:gdLst>
                <a:gd name="T0" fmla="*/ 27 w 35"/>
                <a:gd name="T1" fmla="*/ 13 h 46"/>
                <a:gd name="T2" fmla="*/ 19 w 35"/>
                <a:gd name="T3" fmla="*/ 19 h 46"/>
                <a:gd name="T4" fmla="*/ 35 w 35"/>
                <a:gd name="T5" fmla="*/ 36 h 46"/>
                <a:gd name="T6" fmla="*/ 20 w 35"/>
                <a:gd name="T7" fmla="*/ 46 h 46"/>
                <a:gd name="T8" fmla="*/ 0 w 35"/>
                <a:gd name="T9" fmla="*/ 17 h 46"/>
                <a:gd name="T10" fmla="*/ 27 w 35"/>
                <a:gd name="T11" fmla="*/ 1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7" y="13"/>
                  </a:moveTo>
                  <a:cubicBezTo>
                    <a:pt x="27" y="18"/>
                    <a:pt x="23" y="19"/>
                    <a:pt x="19" y="19"/>
                  </a:cubicBezTo>
                  <a:cubicBezTo>
                    <a:pt x="17" y="32"/>
                    <a:pt x="26" y="29"/>
                    <a:pt x="35" y="36"/>
                  </a:cubicBezTo>
                  <a:cubicBezTo>
                    <a:pt x="34" y="45"/>
                    <a:pt x="25" y="46"/>
                    <a:pt x="20" y="46"/>
                  </a:cubicBezTo>
                  <a:cubicBezTo>
                    <a:pt x="8" y="44"/>
                    <a:pt x="0" y="25"/>
                    <a:pt x="0" y="17"/>
                  </a:cubicBezTo>
                  <a:cubicBezTo>
                    <a:pt x="2" y="7"/>
                    <a:pt x="23" y="0"/>
                    <a:pt x="27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73"/>
            <p:cNvSpPr/>
            <p:nvPr/>
          </p:nvSpPr>
          <p:spPr bwMode="auto">
            <a:xfrm>
              <a:off x="5781676" y="693738"/>
              <a:ext cx="26988" cy="36513"/>
            </a:xfrm>
            <a:custGeom>
              <a:avLst/>
              <a:gdLst>
                <a:gd name="T0" fmla="*/ 33 w 35"/>
                <a:gd name="T1" fmla="*/ 15 h 46"/>
                <a:gd name="T2" fmla="*/ 16 w 35"/>
                <a:gd name="T3" fmla="*/ 25 h 46"/>
                <a:gd name="T4" fmla="*/ 35 w 35"/>
                <a:gd name="T5" fmla="*/ 36 h 46"/>
                <a:gd name="T6" fmla="*/ 11 w 35"/>
                <a:gd name="T7" fmla="*/ 39 h 46"/>
                <a:gd name="T8" fmla="*/ 2 w 35"/>
                <a:gd name="T9" fmla="*/ 22 h 46"/>
                <a:gd name="T10" fmla="*/ 33 w 35"/>
                <a:gd name="T11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3" y="15"/>
                  </a:moveTo>
                  <a:cubicBezTo>
                    <a:pt x="32" y="26"/>
                    <a:pt x="20" y="19"/>
                    <a:pt x="16" y="25"/>
                  </a:cubicBezTo>
                  <a:cubicBezTo>
                    <a:pt x="17" y="38"/>
                    <a:pt x="31" y="26"/>
                    <a:pt x="35" y="36"/>
                  </a:cubicBezTo>
                  <a:cubicBezTo>
                    <a:pt x="30" y="46"/>
                    <a:pt x="15" y="43"/>
                    <a:pt x="11" y="39"/>
                  </a:cubicBezTo>
                  <a:cubicBezTo>
                    <a:pt x="9" y="36"/>
                    <a:pt x="2" y="25"/>
                    <a:pt x="2" y="22"/>
                  </a:cubicBezTo>
                  <a:cubicBezTo>
                    <a:pt x="0" y="5"/>
                    <a:pt x="24" y="0"/>
                    <a:pt x="33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74"/>
            <p:cNvSpPr/>
            <p:nvPr/>
          </p:nvSpPr>
          <p:spPr bwMode="auto">
            <a:xfrm>
              <a:off x="5661026" y="701676"/>
              <a:ext cx="58738" cy="31750"/>
            </a:xfrm>
            <a:custGeom>
              <a:avLst/>
              <a:gdLst>
                <a:gd name="T0" fmla="*/ 15 w 76"/>
                <a:gd name="T1" fmla="*/ 0 h 40"/>
                <a:gd name="T2" fmla="*/ 75 w 76"/>
                <a:gd name="T3" fmla="*/ 20 h 40"/>
                <a:gd name="T4" fmla="*/ 76 w 76"/>
                <a:gd name="T5" fmla="*/ 30 h 40"/>
                <a:gd name="T6" fmla="*/ 67 w 76"/>
                <a:gd name="T7" fmla="*/ 33 h 40"/>
                <a:gd name="T8" fmla="*/ 61 w 76"/>
                <a:gd name="T9" fmla="*/ 24 h 40"/>
                <a:gd name="T10" fmla="*/ 33 w 76"/>
                <a:gd name="T11" fmla="*/ 40 h 40"/>
                <a:gd name="T12" fmla="*/ 41 w 76"/>
                <a:gd name="T13" fmla="*/ 13 h 40"/>
                <a:gd name="T14" fmla="*/ 15 w 76"/>
                <a:gd name="T15" fmla="*/ 28 h 40"/>
                <a:gd name="T16" fmla="*/ 9 w 76"/>
                <a:gd name="T17" fmla="*/ 28 h 40"/>
                <a:gd name="T18" fmla="*/ 15 w 76"/>
                <a:gd name="T1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0">
                  <a:moveTo>
                    <a:pt x="15" y="0"/>
                  </a:moveTo>
                  <a:cubicBezTo>
                    <a:pt x="39" y="0"/>
                    <a:pt x="60" y="5"/>
                    <a:pt x="75" y="20"/>
                  </a:cubicBezTo>
                  <a:cubicBezTo>
                    <a:pt x="74" y="24"/>
                    <a:pt x="75" y="27"/>
                    <a:pt x="76" y="30"/>
                  </a:cubicBezTo>
                  <a:cubicBezTo>
                    <a:pt x="74" y="34"/>
                    <a:pt x="66" y="28"/>
                    <a:pt x="67" y="33"/>
                  </a:cubicBezTo>
                  <a:cubicBezTo>
                    <a:pt x="65" y="30"/>
                    <a:pt x="61" y="29"/>
                    <a:pt x="61" y="24"/>
                  </a:cubicBezTo>
                  <a:cubicBezTo>
                    <a:pt x="48" y="17"/>
                    <a:pt x="37" y="28"/>
                    <a:pt x="33" y="40"/>
                  </a:cubicBezTo>
                  <a:cubicBezTo>
                    <a:pt x="23" y="32"/>
                    <a:pt x="35" y="18"/>
                    <a:pt x="41" y="13"/>
                  </a:cubicBezTo>
                  <a:cubicBezTo>
                    <a:pt x="27" y="1"/>
                    <a:pt x="16" y="16"/>
                    <a:pt x="15" y="28"/>
                  </a:cubicBezTo>
                  <a:cubicBezTo>
                    <a:pt x="13" y="28"/>
                    <a:pt x="11" y="28"/>
                    <a:pt x="9" y="28"/>
                  </a:cubicBezTo>
                  <a:cubicBezTo>
                    <a:pt x="0" y="17"/>
                    <a:pt x="13" y="1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75"/>
            <p:cNvSpPr/>
            <p:nvPr/>
          </p:nvSpPr>
          <p:spPr bwMode="auto">
            <a:xfrm>
              <a:off x="5835651" y="731838"/>
              <a:ext cx="68263" cy="34925"/>
            </a:xfrm>
            <a:custGeom>
              <a:avLst/>
              <a:gdLst>
                <a:gd name="T0" fmla="*/ 84 w 88"/>
                <a:gd name="T1" fmla="*/ 2 h 43"/>
                <a:gd name="T2" fmla="*/ 84 w 88"/>
                <a:gd name="T3" fmla="*/ 20 h 43"/>
                <a:gd name="T4" fmla="*/ 73 w 88"/>
                <a:gd name="T5" fmla="*/ 23 h 43"/>
                <a:gd name="T6" fmla="*/ 19 w 88"/>
                <a:gd name="T7" fmla="*/ 33 h 43"/>
                <a:gd name="T8" fmla="*/ 13 w 88"/>
                <a:gd name="T9" fmla="*/ 9 h 43"/>
                <a:gd name="T10" fmla="*/ 48 w 88"/>
                <a:gd name="T11" fmla="*/ 26 h 43"/>
                <a:gd name="T12" fmla="*/ 74 w 88"/>
                <a:gd name="T13" fmla="*/ 1 h 43"/>
                <a:gd name="T14" fmla="*/ 84 w 88"/>
                <a:gd name="T15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43">
                  <a:moveTo>
                    <a:pt x="84" y="2"/>
                  </a:moveTo>
                  <a:cubicBezTo>
                    <a:pt x="88" y="9"/>
                    <a:pt x="84" y="14"/>
                    <a:pt x="84" y="20"/>
                  </a:cubicBezTo>
                  <a:cubicBezTo>
                    <a:pt x="79" y="20"/>
                    <a:pt x="79" y="25"/>
                    <a:pt x="73" y="23"/>
                  </a:cubicBezTo>
                  <a:cubicBezTo>
                    <a:pt x="59" y="43"/>
                    <a:pt x="37" y="32"/>
                    <a:pt x="19" y="33"/>
                  </a:cubicBezTo>
                  <a:cubicBezTo>
                    <a:pt x="12" y="28"/>
                    <a:pt x="0" y="14"/>
                    <a:pt x="13" y="9"/>
                  </a:cubicBezTo>
                  <a:cubicBezTo>
                    <a:pt x="18" y="24"/>
                    <a:pt x="34" y="20"/>
                    <a:pt x="48" y="26"/>
                  </a:cubicBezTo>
                  <a:cubicBezTo>
                    <a:pt x="58" y="20"/>
                    <a:pt x="69" y="13"/>
                    <a:pt x="74" y="1"/>
                  </a:cubicBezTo>
                  <a:cubicBezTo>
                    <a:pt x="78" y="0"/>
                    <a:pt x="81" y="2"/>
                    <a:pt x="8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76"/>
            <p:cNvSpPr/>
            <p:nvPr/>
          </p:nvSpPr>
          <p:spPr bwMode="auto">
            <a:xfrm>
              <a:off x="5818188" y="742951"/>
              <a:ext cx="125413" cy="42863"/>
            </a:xfrm>
            <a:custGeom>
              <a:avLst/>
              <a:gdLst>
                <a:gd name="T0" fmla="*/ 161 w 161"/>
                <a:gd name="T1" fmla="*/ 2 h 55"/>
                <a:gd name="T2" fmla="*/ 143 w 161"/>
                <a:gd name="T3" fmla="*/ 28 h 55"/>
                <a:gd name="T4" fmla="*/ 52 w 161"/>
                <a:gd name="T5" fmla="*/ 54 h 55"/>
                <a:gd name="T6" fmla="*/ 0 w 161"/>
                <a:gd name="T7" fmla="*/ 40 h 55"/>
                <a:gd name="T8" fmla="*/ 107 w 161"/>
                <a:gd name="T9" fmla="*/ 35 h 55"/>
                <a:gd name="T10" fmla="*/ 137 w 161"/>
                <a:gd name="T11" fmla="*/ 19 h 55"/>
                <a:gd name="T12" fmla="*/ 155 w 161"/>
                <a:gd name="T13" fmla="*/ 0 h 55"/>
                <a:gd name="T14" fmla="*/ 161 w 161"/>
                <a:gd name="T15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55">
                  <a:moveTo>
                    <a:pt x="161" y="2"/>
                  </a:moveTo>
                  <a:cubicBezTo>
                    <a:pt x="161" y="12"/>
                    <a:pt x="152" y="21"/>
                    <a:pt x="143" y="28"/>
                  </a:cubicBezTo>
                  <a:cubicBezTo>
                    <a:pt x="120" y="47"/>
                    <a:pt x="78" y="55"/>
                    <a:pt x="52" y="54"/>
                  </a:cubicBezTo>
                  <a:cubicBezTo>
                    <a:pt x="33" y="54"/>
                    <a:pt x="14" y="50"/>
                    <a:pt x="0" y="40"/>
                  </a:cubicBezTo>
                  <a:cubicBezTo>
                    <a:pt x="34" y="40"/>
                    <a:pt x="75" y="46"/>
                    <a:pt x="107" y="35"/>
                  </a:cubicBezTo>
                  <a:cubicBezTo>
                    <a:pt x="114" y="33"/>
                    <a:pt x="130" y="24"/>
                    <a:pt x="137" y="19"/>
                  </a:cubicBezTo>
                  <a:cubicBezTo>
                    <a:pt x="144" y="14"/>
                    <a:pt x="150" y="7"/>
                    <a:pt x="155" y="0"/>
                  </a:cubicBezTo>
                  <a:cubicBezTo>
                    <a:pt x="157" y="0"/>
                    <a:pt x="159" y="1"/>
                    <a:pt x="16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77"/>
            <p:cNvSpPr>
              <a:spLocks noEditPoints="1"/>
            </p:cNvSpPr>
            <p:nvPr/>
          </p:nvSpPr>
          <p:spPr bwMode="auto">
            <a:xfrm>
              <a:off x="5364163" y="392113"/>
              <a:ext cx="1219200" cy="869950"/>
            </a:xfrm>
            <a:custGeom>
              <a:avLst/>
              <a:gdLst>
                <a:gd name="T0" fmla="*/ 1052 w 1565"/>
                <a:gd name="T1" fmla="*/ 1107 h 1118"/>
                <a:gd name="T2" fmla="*/ 240 w 1565"/>
                <a:gd name="T3" fmla="*/ 1004 h 1118"/>
                <a:gd name="T4" fmla="*/ 342 w 1565"/>
                <a:gd name="T5" fmla="*/ 711 h 1118"/>
                <a:gd name="T6" fmla="*/ 541 w 1565"/>
                <a:gd name="T7" fmla="*/ 582 h 1118"/>
                <a:gd name="T8" fmla="*/ 331 w 1565"/>
                <a:gd name="T9" fmla="*/ 319 h 1118"/>
                <a:gd name="T10" fmla="*/ 709 w 1565"/>
                <a:gd name="T11" fmla="*/ 14 h 1118"/>
                <a:gd name="T12" fmla="*/ 953 w 1565"/>
                <a:gd name="T13" fmla="*/ 341 h 1118"/>
                <a:gd name="T14" fmla="*/ 1042 w 1565"/>
                <a:gd name="T15" fmla="*/ 748 h 1118"/>
                <a:gd name="T16" fmla="*/ 1241 w 1565"/>
                <a:gd name="T17" fmla="*/ 859 h 1118"/>
                <a:gd name="T18" fmla="*/ 1507 w 1565"/>
                <a:gd name="T19" fmla="*/ 635 h 1118"/>
                <a:gd name="T20" fmla="*/ 471 w 1565"/>
                <a:gd name="T21" fmla="*/ 301 h 1118"/>
                <a:gd name="T22" fmla="*/ 608 w 1565"/>
                <a:gd name="T23" fmla="*/ 291 h 1118"/>
                <a:gd name="T24" fmla="*/ 807 w 1565"/>
                <a:gd name="T25" fmla="*/ 257 h 1118"/>
                <a:gd name="T26" fmla="*/ 867 w 1565"/>
                <a:gd name="T27" fmla="*/ 206 h 1118"/>
                <a:gd name="T28" fmla="*/ 699 w 1565"/>
                <a:gd name="T29" fmla="*/ 54 h 1118"/>
                <a:gd name="T30" fmla="*/ 480 w 1565"/>
                <a:gd name="T31" fmla="*/ 56 h 1118"/>
                <a:gd name="T32" fmla="*/ 678 w 1565"/>
                <a:gd name="T33" fmla="*/ 215 h 1118"/>
                <a:gd name="T34" fmla="*/ 491 w 1565"/>
                <a:gd name="T35" fmla="*/ 313 h 1118"/>
                <a:gd name="T36" fmla="*/ 829 w 1565"/>
                <a:gd name="T37" fmla="*/ 444 h 1118"/>
                <a:gd name="T38" fmla="*/ 721 w 1565"/>
                <a:gd name="T39" fmla="*/ 267 h 1118"/>
                <a:gd name="T40" fmla="*/ 452 w 1565"/>
                <a:gd name="T41" fmla="*/ 464 h 1118"/>
                <a:gd name="T42" fmla="*/ 561 w 1565"/>
                <a:gd name="T43" fmla="*/ 560 h 1118"/>
                <a:gd name="T44" fmla="*/ 650 w 1565"/>
                <a:gd name="T45" fmla="*/ 591 h 1118"/>
                <a:gd name="T46" fmla="*/ 675 w 1565"/>
                <a:gd name="T47" fmla="*/ 662 h 1118"/>
                <a:gd name="T48" fmla="*/ 667 w 1565"/>
                <a:gd name="T49" fmla="*/ 716 h 1118"/>
                <a:gd name="T50" fmla="*/ 862 w 1565"/>
                <a:gd name="T51" fmla="*/ 602 h 1118"/>
                <a:gd name="T52" fmla="*/ 1479 w 1565"/>
                <a:gd name="T53" fmla="*/ 633 h 1118"/>
                <a:gd name="T54" fmla="*/ 1409 w 1565"/>
                <a:gd name="T55" fmla="*/ 650 h 1118"/>
                <a:gd name="T56" fmla="*/ 264 w 1565"/>
                <a:gd name="T57" fmla="*/ 696 h 1118"/>
                <a:gd name="T58" fmla="*/ 248 w 1565"/>
                <a:gd name="T59" fmla="*/ 736 h 1118"/>
                <a:gd name="T60" fmla="*/ 856 w 1565"/>
                <a:gd name="T61" fmla="*/ 783 h 1118"/>
                <a:gd name="T62" fmla="*/ 782 w 1565"/>
                <a:gd name="T63" fmla="*/ 758 h 1118"/>
                <a:gd name="T64" fmla="*/ 590 w 1565"/>
                <a:gd name="T65" fmla="*/ 726 h 1118"/>
                <a:gd name="T66" fmla="*/ 698 w 1565"/>
                <a:gd name="T67" fmla="*/ 763 h 1118"/>
                <a:gd name="T68" fmla="*/ 1322 w 1565"/>
                <a:gd name="T69" fmla="*/ 751 h 1118"/>
                <a:gd name="T70" fmla="*/ 934 w 1565"/>
                <a:gd name="T71" fmla="*/ 850 h 1118"/>
                <a:gd name="T72" fmla="*/ 548 w 1565"/>
                <a:gd name="T73" fmla="*/ 769 h 1118"/>
                <a:gd name="T74" fmla="*/ 1027 w 1565"/>
                <a:gd name="T75" fmla="*/ 800 h 1118"/>
                <a:gd name="T76" fmla="*/ 331 w 1565"/>
                <a:gd name="T77" fmla="*/ 779 h 1118"/>
                <a:gd name="T78" fmla="*/ 1104 w 1565"/>
                <a:gd name="T79" fmla="*/ 908 h 1118"/>
                <a:gd name="T80" fmla="*/ 1065 w 1565"/>
                <a:gd name="T81" fmla="*/ 783 h 1118"/>
                <a:gd name="T82" fmla="*/ 1427 w 1565"/>
                <a:gd name="T83" fmla="*/ 794 h 1118"/>
                <a:gd name="T84" fmla="*/ 1067 w 1565"/>
                <a:gd name="T85" fmla="*/ 812 h 1118"/>
                <a:gd name="T86" fmla="*/ 296 w 1565"/>
                <a:gd name="T87" fmla="*/ 818 h 1118"/>
                <a:gd name="T88" fmla="*/ 487 w 1565"/>
                <a:gd name="T89" fmla="*/ 865 h 1118"/>
                <a:gd name="T90" fmla="*/ 281 w 1565"/>
                <a:gd name="T91" fmla="*/ 863 h 1118"/>
                <a:gd name="T92" fmla="*/ 1422 w 1565"/>
                <a:gd name="T93" fmla="*/ 894 h 1118"/>
                <a:gd name="T94" fmla="*/ 882 w 1565"/>
                <a:gd name="T95" fmla="*/ 959 h 1118"/>
                <a:gd name="T96" fmla="*/ 1433 w 1565"/>
                <a:gd name="T97" fmla="*/ 971 h 1118"/>
                <a:gd name="T98" fmla="*/ 1409 w 1565"/>
                <a:gd name="T99" fmla="*/ 980 h 1118"/>
                <a:gd name="T100" fmla="*/ 1004 w 1565"/>
                <a:gd name="T101" fmla="*/ 1062 h 1118"/>
                <a:gd name="T102" fmla="*/ 933 w 1565"/>
                <a:gd name="T103" fmla="*/ 1024 h 1118"/>
                <a:gd name="T104" fmla="*/ 942 w 1565"/>
                <a:gd name="T105" fmla="*/ 982 h 1118"/>
                <a:gd name="T106" fmla="*/ 947 w 1565"/>
                <a:gd name="T107" fmla="*/ 991 h 1118"/>
                <a:gd name="T108" fmla="*/ 254 w 1565"/>
                <a:gd name="T109" fmla="*/ 1014 h 1118"/>
                <a:gd name="T110" fmla="*/ 1160 w 1565"/>
                <a:gd name="T111" fmla="*/ 1088 h 1118"/>
                <a:gd name="T112" fmla="*/ 1366 w 1565"/>
                <a:gd name="T113" fmla="*/ 1042 h 1118"/>
                <a:gd name="T114" fmla="*/ 1282 w 1565"/>
                <a:gd name="T115" fmla="*/ 1026 h 1118"/>
                <a:gd name="T116" fmla="*/ 435 w 1565"/>
                <a:gd name="T117" fmla="*/ 1005 h 1118"/>
                <a:gd name="T118" fmla="*/ 676 w 1565"/>
                <a:gd name="T119" fmla="*/ 1030 h 1118"/>
                <a:gd name="T120" fmla="*/ 715 w 1565"/>
                <a:gd name="T121" fmla="*/ 1055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65" h="1118">
                  <a:moveTo>
                    <a:pt x="1507" y="635"/>
                  </a:moveTo>
                  <a:cubicBezTo>
                    <a:pt x="1511" y="631"/>
                    <a:pt x="1510" y="650"/>
                    <a:pt x="1507" y="646"/>
                  </a:cubicBezTo>
                  <a:cubicBezTo>
                    <a:pt x="1510" y="664"/>
                    <a:pt x="1505" y="682"/>
                    <a:pt x="1514" y="698"/>
                  </a:cubicBezTo>
                  <a:cubicBezTo>
                    <a:pt x="1509" y="707"/>
                    <a:pt x="1512" y="722"/>
                    <a:pt x="1515" y="727"/>
                  </a:cubicBezTo>
                  <a:cubicBezTo>
                    <a:pt x="1512" y="746"/>
                    <a:pt x="1516" y="766"/>
                    <a:pt x="1522" y="779"/>
                  </a:cubicBezTo>
                  <a:cubicBezTo>
                    <a:pt x="1520" y="781"/>
                    <a:pt x="1518" y="783"/>
                    <a:pt x="1517" y="784"/>
                  </a:cubicBezTo>
                  <a:cubicBezTo>
                    <a:pt x="1523" y="841"/>
                    <a:pt x="1517" y="877"/>
                    <a:pt x="1525" y="923"/>
                  </a:cubicBezTo>
                  <a:cubicBezTo>
                    <a:pt x="1519" y="943"/>
                    <a:pt x="1525" y="962"/>
                    <a:pt x="1523" y="985"/>
                  </a:cubicBezTo>
                  <a:cubicBezTo>
                    <a:pt x="1557" y="1002"/>
                    <a:pt x="1565" y="1053"/>
                    <a:pt x="1546" y="1085"/>
                  </a:cubicBezTo>
                  <a:cubicBezTo>
                    <a:pt x="1508" y="1098"/>
                    <a:pt x="1468" y="1090"/>
                    <a:pt x="1428" y="1092"/>
                  </a:cubicBezTo>
                  <a:cubicBezTo>
                    <a:pt x="1402" y="1094"/>
                    <a:pt x="1375" y="1091"/>
                    <a:pt x="1348" y="1092"/>
                  </a:cubicBezTo>
                  <a:cubicBezTo>
                    <a:pt x="1332" y="1093"/>
                    <a:pt x="1317" y="1093"/>
                    <a:pt x="1301" y="1093"/>
                  </a:cubicBezTo>
                  <a:cubicBezTo>
                    <a:pt x="1284" y="1094"/>
                    <a:pt x="1269" y="1095"/>
                    <a:pt x="1252" y="1097"/>
                  </a:cubicBezTo>
                  <a:cubicBezTo>
                    <a:pt x="1212" y="1101"/>
                    <a:pt x="1169" y="1098"/>
                    <a:pt x="1125" y="1100"/>
                  </a:cubicBezTo>
                  <a:cubicBezTo>
                    <a:pt x="1101" y="1100"/>
                    <a:pt x="1076" y="1105"/>
                    <a:pt x="1052" y="1107"/>
                  </a:cubicBezTo>
                  <a:cubicBezTo>
                    <a:pt x="1039" y="1108"/>
                    <a:pt x="1026" y="1106"/>
                    <a:pt x="1013" y="1107"/>
                  </a:cubicBezTo>
                  <a:cubicBezTo>
                    <a:pt x="941" y="1111"/>
                    <a:pt x="867" y="1112"/>
                    <a:pt x="791" y="1115"/>
                  </a:cubicBezTo>
                  <a:cubicBezTo>
                    <a:pt x="760" y="1116"/>
                    <a:pt x="729" y="1112"/>
                    <a:pt x="698" y="1112"/>
                  </a:cubicBezTo>
                  <a:cubicBezTo>
                    <a:pt x="626" y="1113"/>
                    <a:pt x="537" y="1118"/>
                    <a:pt x="461" y="1116"/>
                  </a:cubicBezTo>
                  <a:cubicBezTo>
                    <a:pt x="418" y="1114"/>
                    <a:pt x="376" y="1104"/>
                    <a:pt x="325" y="1103"/>
                  </a:cubicBezTo>
                  <a:cubicBezTo>
                    <a:pt x="310" y="1103"/>
                    <a:pt x="293" y="1105"/>
                    <a:pt x="279" y="1106"/>
                  </a:cubicBezTo>
                  <a:cubicBezTo>
                    <a:pt x="204" y="1108"/>
                    <a:pt x="126" y="1098"/>
                    <a:pt x="55" y="1096"/>
                  </a:cubicBezTo>
                  <a:cubicBezTo>
                    <a:pt x="52" y="1097"/>
                    <a:pt x="48" y="1097"/>
                    <a:pt x="46" y="1100"/>
                  </a:cubicBezTo>
                  <a:cubicBezTo>
                    <a:pt x="34" y="1096"/>
                    <a:pt x="22" y="1103"/>
                    <a:pt x="11" y="1093"/>
                  </a:cubicBezTo>
                  <a:cubicBezTo>
                    <a:pt x="8" y="1087"/>
                    <a:pt x="5" y="1081"/>
                    <a:pt x="0" y="1077"/>
                  </a:cubicBezTo>
                  <a:cubicBezTo>
                    <a:pt x="0" y="1043"/>
                    <a:pt x="13" y="1020"/>
                    <a:pt x="45" y="1009"/>
                  </a:cubicBezTo>
                  <a:cubicBezTo>
                    <a:pt x="59" y="1004"/>
                    <a:pt x="62" y="1007"/>
                    <a:pt x="78" y="1007"/>
                  </a:cubicBezTo>
                  <a:cubicBezTo>
                    <a:pt x="90" y="1008"/>
                    <a:pt x="102" y="1002"/>
                    <a:pt x="116" y="1001"/>
                  </a:cubicBezTo>
                  <a:cubicBezTo>
                    <a:pt x="148" y="999"/>
                    <a:pt x="182" y="1005"/>
                    <a:pt x="212" y="997"/>
                  </a:cubicBezTo>
                  <a:cubicBezTo>
                    <a:pt x="221" y="1001"/>
                    <a:pt x="228" y="1001"/>
                    <a:pt x="240" y="1004"/>
                  </a:cubicBezTo>
                  <a:cubicBezTo>
                    <a:pt x="227" y="983"/>
                    <a:pt x="214" y="962"/>
                    <a:pt x="214" y="935"/>
                  </a:cubicBezTo>
                  <a:cubicBezTo>
                    <a:pt x="214" y="925"/>
                    <a:pt x="218" y="913"/>
                    <a:pt x="220" y="901"/>
                  </a:cubicBezTo>
                  <a:cubicBezTo>
                    <a:pt x="222" y="889"/>
                    <a:pt x="224" y="880"/>
                    <a:pt x="232" y="869"/>
                  </a:cubicBezTo>
                  <a:cubicBezTo>
                    <a:pt x="237" y="861"/>
                    <a:pt x="246" y="854"/>
                    <a:pt x="251" y="845"/>
                  </a:cubicBezTo>
                  <a:cubicBezTo>
                    <a:pt x="265" y="825"/>
                    <a:pt x="277" y="803"/>
                    <a:pt x="288" y="786"/>
                  </a:cubicBezTo>
                  <a:cubicBezTo>
                    <a:pt x="290" y="784"/>
                    <a:pt x="293" y="781"/>
                    <a:pt x="295" y="779"/>
                  </a:cubicBezTo>
                  <a:cubicBezTo>
                    <a:pt x="293" y="762"/>
                    <a:pt x="269" y="760"/>
                    <a:pt x="264" y="751"/>
                  </a:cubicBezTo>
                  <a:cubicBezTo>
                    <a:pt x="234" y="753"/>
                    <a:pt x="223" y="729"/>
                    <a:pt x="233" y="702"/>
                  </a:cubicBezTo>
                  <a:cubicBezTo>
                    <a:pt x="238" y="698"/>
                    <a:pt x="243" y="690"/>
                    <a:pt x="244" y="685"/>
                  </a:cubicBezTo>
                  <a:cubicBezTo>
                    <a:pt x="233" y="675"/>
                    <a:pt x="224" y="664"/>
                    <a:pt x="213" y="655"/>
                  </a:cubicBezTo>
                  <a:cubicBezTo>
                    <a:pt x="213" y="642"/>
                    <a:pt x="222" y="634"/>
                    <a:pt x="227" y="627"/>
                  </a:cubicBezTo>
                  <a:cubicBezTo>
                    <a:pt x="254" y="634"/>
                    <a:pt x="263" y="658"/>
                    <a:pt x="290" y="663"/>
                  </a:cubicBezTo>
                  <a:cubicBezTo>
                    <a:pt x="292" y="667"/>
                    <a:pt x="295" y="668"/>
                    <a:pt x="295" y="672"/>
                  </a:cubicBezTo>
                  <a:cubicBezTo>
                    <a:pt x="299" y="673"/>
                    <a:pt x="304" y="673"/>
                    <a:pt x="308" y="675"/>
                  </a:cubicBezTo>
                  <a:cubicBezTo>
                    <a:pt x="320" y="686"/>
                    <a:pt x="332" y="697"/>
                    <a:pt x="342" y="711"/>
                  </a:cubicBezTo>
                  <a:cubicBezTo>
                    <a:pt x="366" y="727"/>
                    <a:pt x="386" y="747"/>
                    <a:pt x="407" y="766"/>
                  </a:cubicBezTo>
                  <a:cubicBezTo>
                    <a:pt x="419" y="763"/>
                    <a:pt x="429" y="759"/>
                    <a:pt x="440" y="756"/>
                  </a:cubicBezTo>
                  <a:cubicBezTo>
                    <a:pt x="458" y="715"/>
                    <a:pt x="461" y="660"/>
                    <a:pt x="462" y="621"/>
                  </a:cubicBezTo>
                  <a:cubicBezTo>
                    <a:pt x="454" y="617"/>
                    <a:pt x="451" y="623"/>
                    <a:pt x="443" y="619"/>
                  </a:cubicBezTo>
                  <a:cubicBezTo>
                    <a:pt x="426" y="630"/>
                    <a:pt x="402" y="645"/>
                    <a:pt x="389" y="661"/>
                  </a:cubicBezTo>
                  <a:cubicBezTo>
                    <a:pt x="375" y="677"/>
                    <a:pt x="363" y="697"/>
                    <a:pt x="341" y="706"/>
                  </a:cubicBezTo>
                  <a:cubicBezTo>
                    <a:pt x="342" y="686"/>
                    <a:pt x="362" y="678"/>
                    <a:pt x="375" y="665"/>
                  </a:cubicBezTo>
                  <a:cubicBezTo>
                    <a:pt x="378" y="661"/>
                    <a:pt x="379" y="656"/>
                    <a:pt x="382" y="652"/>
                  </a:cubicBezTo>
                  <a:cubicBezTo>
                    <a:pt x="389" y="645"/>
                    <a:pt x="399" y="637"/>
                    <a:pt x="410" y="628"/>
                  </a:cubicBezTo>
                  <a:cubicBezTo>
                    <a:pt x="423" y="618"/>
                    <a:pt x="431" y="608"/>
                    <a:pt x="447" y="609"/>
                  </a:cubicBezTo>
                  <a:cubicBezTo>
                    <a:pt x="451" y="609"/>
                    <a:pt x="455" y="607"/>
                    <a:pt x="460" y="607"/>
                  </a:cubicBezTo>
                  <a:cubicBezTo>
                    <a:pt x="463" y="607"/>
                    <a:pt x="467" y="609"/>
                    <a:pt x="470" y="609"/>
                  </a:cubicBezTo>
                  <a:cubicBezTo>
                    <a:pt x="485" y="607"/>
                    <a:pt x="503" y="596"/>
                    <a:pt x="519" y="591"/>
                  </a:cubicBezTo>
                  <a:cubicBezTo>
                    <a:pt x="523" y="590"/>
                    <a:pt x="527" y="591"/>
                    <a:pt x="529" y="590"/>
                  </a:cubicBezTo>
                  <a:cubicBezTo>
                    <a:pt x="534" y="588"/>
                    <a:pt x="535" y="584"/>
                    <a:pt x="541" y="582"/>
                  </a:cubicBezTo>
                  <a:cubicBezTo>
                    <a:pt x="546" y="567"/>
                    <a:pt x="548" y="556"/>
                    <a:pt x="562" y="551"/>
                  </a:cubicBezTo>
                  <a:cubicBezTo>
                    <a:pt x="523" y="536"/>
                    <a:pt x="486" y="518"/>
                    <a:pt x="465" y="484"/>
                  </a:cubicBezTo>
                  <a:cubicBezTo>
                    <a:pt x="457" y="496"/>
                    <a:pt x="428" y="498"/>
                    <a:pt x="412" y="495"/>
                  </a:cubicBezTo>
                  <a:cubicBezTo>
                    <a:pt x="407" y="484"/>
                    <a:pt x="422" y="482"/>
                    <a:pt x="425" y="473"/>
                  </a:cubicBezTo>
                  <a:cubicBezTo>
                    <a:pt x="420" y="471"/>
                    <a:pt x="409" y="459"/>
                    <a:pt x="404" y="459"/>
                  </a:cubicBezTo>
                  <a:cubicBezTo>
                    <a:pt x="393" y="458"/>
                    <a:pt x="383" y="468"/>
                    <a:pt x="370" y="468"/>
                  </a:cubicBezTo>
                  <a:cubicBezTo>
                    <a:pt x="359" y="467"/>
                    <a:pt x="354" y="462"/>
                    <a:pt x="344" y="459"/>
                  </a:cubicBezTo>
                  <a:cubicBezTo>
                    <a:pt x="334" y="456"/>
                    <a:pt x="318" y="461"/>
                    <a:pt x="309" y="449"/>
                  </a:cubicBezTo>
                  <a:cubicBezTo>
                    <a:pt x="311" y="443"/>
                    <a:pt x="321" y="442"/>
                    <a:pt x="325" y="444"/>
                  </a:cubicBezTo>
                  <a:cubicBezTo>
                    <a:pt x="343" y="440"/>
                    <a:pt x="353" y="419"/>
                    <a:pt x="355" y="405"/>
                  </a:cubicBezTo>
                  <a:cubicBezTo>
                    <a:pt x="338" y="387"/>
                    <a:pt x="295" y="388"/>
                    <a:pt x="293" y="359"/>
                  </a:cubicBezTo>
                  <a:cubicBezTo>
                    <a:pt x="307" y="359"/>
                    <a:pt x="322" y="363"/>
                    <a:pt x="331" y="353"/>
                  </a:cubicBezTo>
                  <a:cubicBezTo>
                    <a:pt x="320" y="348"/>
                    <a:pt x="310" y="341"/>
                    <a:pt x="299" y="334"/>
                  </a:cubicBezTo>
                  <a:cubicBezTo>
                    <a:pt x="293" y="331"/>
                    <a:pt x="282" y="329"/>
                    <a:pt x="285" y="321"/>
                  </a:cubicBezTo>
                  <a:cubicBezTo>
                    <a:pt x="296" y="317"/>
                    <a:pt x="323" y="326"/>
                    <a:pt x="331" y="319"/>
                  </a:cubicBezTo>
                  <a:cubicBezTo>
                    <a:pt x="328" y="309"/>
                    <a:pt x="317" y="307"/>
                    <a:pt x="310" y="301"/>
                  </a:cubicBezTo>
                  <a:cubicBezTo>
                    <a:pt x="298" y="290"/>
                    <a:pt x="292" y="276"/>
                    <a:pt x="284" y="261"/>
                  </a:cubicBezTo>
                  <a:cubicBezTo>
                    <a:pt x="291" y="253"/>
                    <a:pt x="298" y="262"/>
                    <a:pt x="304" y="266"/>
                  </a:cubicBezTo>
                  <a:cubicBezTo>
                    <a:pt x="316" y="267"/>
                    <a:pt x="322" y="269"/>
                    <a:pt x="334" y="266"/>
                  </a:cubicBezTo>
                  <a:cubicBezTo>
                    <a:pt x="314" y="257"/>
                    <a:pt x="298" y="246"/>
                    <a:pt x="289" y="227"/>
                  </a:cubicBezTo>
                  <a:cubicBezTo>
                    <a:pt x="291" y="226"/>
                    <a:pt x="291" y="224"/>
                    <a:pt x="293" y="222"/>
                  </a:cubicBezTo>
                  <a:cubicBezTo>
                    <a:pt x="300" y="221"/>
                    <a:pt x="301" y="225"/>
                    <a:pt x="304" y="228"/>
                  </a:cubicBezTo>
                  <a:cubicBezTo>
                    <a:pt x="327" y="228"/>
                    <a:pt x="335" y="221"/>
                    <a:pt x="351" y="213"/>
                  </a:cubicBezTo>
                  <a:cubicBezTo>
                    <a:pt x="397" y="174"/>
                    <a:pt x="423" y="113"/>
                    <a:pt x="457" y="61"/>
                  </a:cubicBezTo>
                  <a:cubicBezTo>
                    <a:pt x="474" y="52"/>
                    <a:pt x="485" y="30"/>
                    <a:pt x="501" y="20"/>
                  </a:cubicBezTo>
                  <a:cubicBezTo>
                    <a:pt x="514" y="12"/>
                    <a:pt x="545" y="3"/>
                    <a:pt x="563" y="2"/>
                  </a:cubicBezTo>
                  <a:cubicBezTo>
                    <a:pt x="575" y="0"/>
                    <a:pt x="585" y="3"/>
                    <a:pt x="595" y="4"/>
                  </a:cubicBezTo>
                  <a:cubicBezTo>
                    <a:pt x="602" y="4"/>
                    <a:pt x="610" y="1"/>
                    <a:pt x="617" y="2"/>
                  </a:cubicBezTo>
                  <a:cubicBezTo>
                    <a:pt x="644" y="3"/>
                    <a:pt x="665" y="18"/>
                    <a:pt x="689" y="27"/>
                  </a:cubicBezTo>
                  <a:cubicBezTo>
                    <a:pt x="697" y="24"/>
                    <a:pt x="704" y="20"/>
                    <a:pt x="709" y="14"/>
                  </a:cubicBezTo>
                  <a:cubicBezTo>
                    <a:pt x="726" y="8"/>
                    <a:pt x="756" y="12"/>
                    <a:pt x="774" y="15"/>
                  </a:cubicBezTo>
                  <a:cubicBezTo>
                    <a:pt x="802" y="30"/>
                    <a:pt x="817" y="57"/>
                    <a:pt x="839" y="79"/>
                  </a:cubicBezTo>
                  <a:cubicBezTo>
                    <a:pt x="855" y="123"/>
                    <a:pt x="875" y="164"/>
                    <a:pt x="925" y="176"/>
                  </a:cubicBezTo>
                  <a:cubicBezTo>
                    <a:pt x="931" y="170"/>
                    <a:pt x="939" y="173"/>
                    <a:pt x="944" y="179"/>
                  </a:cubicBezTo>
                  <a:cubicBezTo>
                    <a:pt x="938" y="198"/>
                    <a:pt x="917" y="208"/>
                    <a:pt x="896" y="216"/>
                  </a:cubicBezTo>
                  <a:cubicBezTo>
                    <a:pt x="913" y="221"/>
                    <a:pt x="938" y="242"/>
                    <a:pt x="953" y="221"/>
                  </a:cubicBezTo>
                  <a:cubicBezTo>
                    <a:pt x="958" y="221"/>
                    <a:pt x="961" y="221"/>
                    <a:pt x="963" y="223"/>
                  </a:cubicBezTo>
                  <a:cubicBezTo>
                    <a:pt x="957" y="243"/>
                    <a:pt x="947" y="263"/>
                    <a:pt x="927" y="273"/>
                  </a:cubicBezTo>
                  <a:cubicBezTo>
                    <a:pt x="938" y="277"/>
                    <a:pt x="949" y="264"/>
                    <a:pt x="958" y="271"/>
                  </a:cubicBezTo>
                  <a:cubicBezTo>
                    <a:pt x="957" y="287"/>
                    <a:pt x="949" y="291"/>
                    <a:pt x="939" y="301"/>
                  </a:cubicBezTo>
                  <a:cubicBezTo>
                    <a:pt x="948" y="304"/>
                    <a:pt x="955" y="297"/>
                    <a:pt x="959" y="293"/>
                  </a:cubicBezTo>
                  <a:cubicBezTo>
                    <a:pt x="964" y="293"/>
                    <a:pt x="967" y="295"/>
                    <a:pt x="969" y="297"/>
                  </a:cubicBezTo>
                  <a:cubicBezTo>
                    <a:pt x="963" y="315"/>
                    <a:pt x="955" y="330"/>
                    <a:pt x="937" y="336"/>
                  </a:cubicBezTo>
                  <a:cubicBezTo>
                    <a:pt x="942" y="339"/>
                    <a:pt x="948" y="334"/>
                    <a:pt x="952" y="338"/>
                  </a:cubicBezTo>
                  <a:cubicBezTo>
                    <a:pt x="952" y="340"/>
                    <a:pt x="952" y="340"/>
                    <a:pt x="953" y="341"/>
                  </a:cubicBezTo>
                  <a:cubicBezTo>
                    <a:pt x="950" y="351"/>
                    <a:pt x="933" y="366"/>
                    <a:pt x="921" y="374"/>
                  </a:cubicBezTo>
                  <a:cubicBezTo>
                    <a:pt x="900" y="389"/>
                    <a:pt x="916" y="400"/>
                    <a:pt x="932" y="408"/>
                  </a:cubicBezTo>
                  <a:cubicBezTo>
                    <a:pt x="932" y="410"/>
                    <a:pt x="932" y="413"/>
                    <a:pt x="932" y="415"/>
                  </a:cubicBezTo>
                  <a:cubicBezTo>
                    <a:pt x="914" y="427"/>
                    <a:pt x="883" y="428"/>
                    <a:pt x="860" y="423"/>
                  </a:cubicBezTo>
                  <a:cubicBezTo>
                    <a:pt x="865" y="432"/>
                    <a:pt x="871" y="441"/>
                    <a:pt x="876" y="450"/>
                  </a:cubicBezTo>
                  <a:cubicBezTo>
                    <a:pt x="874" y="451"/>
                    <a:pt x="874" y="453"/>
                    <a:pt x="873" y="455"/>
                  </a:cubicBezTo>
                  <a:cubicBezTo>
                    <a:pt x="861" y="461"/>
                    <a:pt x="851" y="449"/>
                    <a:pt x="840" y="447"/>
                  </a:cubicBezTo>
                  <a:cubicBezTo>
                    <a:pt x="823" y="481"/>
                    <a:pt x="801" y="510"/>
                    <a:pt x="769" y="530"/>
                  </a:cubicBezTo>
                  <a:cubicBezTo>
                    <a:pt x="785" y="539"/>
                    <a:pt x="805" y="544"/>
                    <a:pt x="804" y="570"/>
                  </a:cubicBezTo>
                  <a:cubicBezTo>
                    <a:pt x="821" y="577"/>
                    <a:pt x="847" y="576"/>
                    <a:pt x="857" y="594"/>
                  </a:cubicBezTo>
                  <a:cubicBezTo>
                    <a:pt x="861" y="593"/>
                    <a:pt x="863" y="589"/>
                    <a:pt x="866" y="591"/>
                  </a:cubicBezTo>
                  <a:cubicBezTo>
                    <a:pt x="890" y="594"/>
                    <a:pt x="907" y="602"/>
                    <a:pt x="923" y="615"/>
                  </a:cubicBezTo>
                  <a:cubicBezTo>
                    <a:pt x="940" y="627"/>
                    <a:pt x="953" y="652"/>
                    <a:pt x="966" y="671"/>
                  </a:cubicBezTo>
                  <a:cubicBezTo>
                    <a:pt x="976" y="686"/>
                    <a:pt x="987" y="701"/>
                    <a:pt x="1001" y="713"/>
                  </a:cubicBezTo>
                  <a:cubicBezTo>
                    <a:pt x="1014" y="725"/>
                    <a:pt x="1025" y="741"/>
                    <a:pt x="1042" y="748"/>
                  </a:cubicBezTo>
                  <a:cubicBezTo>
                    <a:pt x="1049" y="758"/>
                    <a:pt x="1058" y="765"/>
                    <a:pt x="1070" y="769"/>
                  </a:cubicBezTo>
                  <a:cubicBezTo>
                    <a:pt x="1083" y="785"/>
                    <a:pt x="1104" y="793"/>
                    <a:pt x="1113" y="812"/>
                  </a:cubicBezTo>
                  <a:cubicBezTo>
                    <a:pt x="1115" y="813"/>
                    <a:pt x="1120" y="813"/>
                    <a:pt x="1121" y="815"/>
                  </a:cubicBezTo>
                  <a:cubicBezTo>
                    <a:pt x="1125" y="822"/>
                    <a:pt x="1126" y="827"/>
                    <a:pt x="1130" y="834"/>
                  </a:cubicBezTo>
                  <a:cubicBezTo>
                    <a:pt x="1130" y="834"/>
                    <a:pt x="1134" y="837"/>
                    <a:pt x="1134" y="837"/>
                  </a:cubicBezTo>
                  <a:cubicBezTo>
                    <a:pt x="1136" y="841"/>
                    <a:pt x="1134" y="846"/>
                    <a:pt x="1136" y="850"/>
                  </a:cubicBezTo>
                  <a:cubicBezTo>
                    <a:pt x="1144" y="864"/>
                    <a:pt x="1159" y="873"/>
                    <a:pt x="1165" y="890"/>
                  </a:cubicBezTo>
                  <a:cubicBezTo>
                    <a:pt x="1167" y="896"/>
                    <a:pt x="1170" y="915"/>
                    <a:pt x="1169" y="925"/>
                  </a:cubicBezTo>
                  <a:cubicBezTo>
                    <a:pt x="1167" y="942"/>
                    <a:pt x="1154" y="951"/>
                    <a:pt x="1148" y="965"/>
                  </a:cubicBezTo>
                  <a:cubicBezTo>
                    <a:pt x="1142" y="965"/>
                    <a:pt x="1143" y="967"/>
                    <a:pt x="1139" y="965"/>
                  </a:cubicBezTo>
                  <a:cubicBezTo>
                    <a:pt x="1140" y="971"/>
                    <a:pt x="1139" y="980"/>
                    <a:pt x="1133" y="982"/>
                  </a:cubicBezTo>
                  <a:cubicBezTo>
                    <a:pt x="1155" y="987"/>
                    <a:pt x="1183" y="980"/>
                    <a:pt x="1201" y="984"/>
                  </a:cubicBezTo>
                  <a:cubicBezTo>
                    <a:pt x="1204" y="971"/>
                    <a:pt x="1210" y="962"/>
                    <a:pt x="1215" y="949"/>
                  </a:cubicBezTo>
                  <a:cubicBezTo>
                    <a:pt x="1221" y="932"/>
                    <a:pt x="1222" y="913"/>
                    <a:pt x="1227" y="896"/>
                  </a:cubicBezTo>
                  <a:cubicBezTo>
                    <a:pt x="1231" y="887"/>
                    <a:pt x="1238" y="871"/>
                    <a:pt x="1241" y="859"/>
                  </a:cubicBezTo>
                  <a:cubicBezTo>
                    <a:pt x="1243" y="850"/>
                    <a:pt x="1243" y="840"/>
                    <a:pt x="1245" y="832"/>
                  </a:cubicBezTo>
                  <a:cubicBezTo>
                    <a:pt x="1253" y="802"/>
                    <a:pt x="1270" y="777"/>
                    <a:pt x="1272" y="746"/>
                  </a:cubicBezTo>
                  <a:cubicBezTo>
                    <a:pt x="1282" y="738"/>
                    <a:pt x="1295" y="725"/>
                    <a:pt x="1300" y="717"/>
                  </a:cubicBezTo>
                  <a:cubicBezTo>
                    <a:pt x="1302" y="712"/>
                    <a:pt x="1310" y="708"/>
                    <a:pt x="1311" y="706"/>
                  </a:cubicBezTo>
                  <a:cubicBezTo>
                    <a:pt x="1312" y="703"/>
                    <a:pt x="1311" y="700"/>
                    <a:pt x="1312" y="697"/>
                  </a:cubicBezTo>
                  <a:cubicBezTo>
                    <a:pt x="1314" y="693"/>
                    <a:pt x="1319" y="689"/>
                    <a:pt x="1321" y="683"/>
                  </a:cubicBezTo>
                  <a:cubicBezTo>
                    <a:pt x="1332" y="683"/>
                    <a:pt x="1340" y="684"/>
                    <a:pt x="1348" y="686"/>
                  </a:cubicBezTo>
                  <a:cubicBezTo>
                    <a:pt x="1362" y="659"/>
                    <a:pt x="1386" y="642"/>
                    <a:pt x="1406" y="621"/>
                  </a:cubicBezTo>
                  <a:cubicBezTo>
                    <a:pt x="1409" y="618"/>
                    <a:pt x="1412" y="623"/>
                    <a:pt x="1416" y="624"/>
                  </a:cubicBezTo>
                  <a:cubicBezTo>
                    <a:pt x="1419" y="603"/>
                    <a:pt x="1410" y="584"/>
                    <a:pt x="1427" y="576"/>
                  </a:cubicBezTo>
                  <a:cubicBezTo>
                    <a:pt x="1436" y="579"/>
                    <a:pt x="1434" y="592"/>
                    <a:pt x="1442" y="596"/>
                  </a:cubicBezTo>
                  <a:cubicBezTo>
                    <a:pt x="1457" y="596"/>
                    <a:pt x="1464" y="585"/>
                    <a:pt x="1472" y="599"/>
                  </a:cubicBezTo>
                  <a:cubicBezTo>
                    <a:pt x="1479" y="596"/>
                    <a:pt x="1479" y="587"/>
                    <a:pt x="1489" y="587"/>
                  </a:cubicBezTo>
                  <a:cubicBezTo>
                    <a:pt x="1507" y="595"/>
                    <a:pt x="1499" y="625"/>
                    <a:pt x="1508" y="637"/>
                  </a:cubicBezTo>
                  <a:cubicBezTo>
                    <a:pt x="1508" y="636"/>
                    <a:pt x="1508" y="635"/>
                    <a:pt x="1507" y="635"/>
                  </a:cubicBezTo>
                  <a:close/>
                  <a:moveTo>
                    <a:pt x="310" y="332"/>
                  </a:moveTo>
                  <a:cubicBezTo>
                    <a:pt x="319" y="342"/>
                    <a:pt x="340" y="340"/>
                    <a:pt x="349" y="351"/>
                  </a:cubicBezTo>
                  <a:cubicBezTo>
                    <a:pt x="340" y="360"/>
                    <a:pt x="325" y="369"/>
                    <a:pt x="311" y="369"/>
                  </a:cubicBezTo>
                  <a:cubicBezTo>
                    <a:pt x="320" y="377"/>
                    <a:pt x="336" y="387"/>
                    <a:pt x="349" y="392"/>
                  </a:cubicBezTo>
                  <a:cubicBezTo>
                    <a:pt x="353" y="393"/>
                    <a:pt x="361" y="391"/>
                    <a:pt x="364" y="393"/>
                  </a:cubicBezTo>
                  <a:cubicBezTo>
                    <a:pt x="374" y="399"/>
                    <a:pt x="366" y="405"/>
                    <a:pt x="362" y="413"/>
                  </a:cubicBezTo>
                  <a:cubicBezTo>
                    <a:pt x="356" y="427"/>
                    <a:pt x="352" y="441"/>
                    <a:pt x="340" y="449"/>
                  </a:cubicBezTo>
                  <a:cubicBezTo>
                    <a:pt x="355" y="457"/>
                    <a:pt x="375" y="461"/>
                    <a:pt x="392" y="454"/>
                  </a:cubicBezTo>
                  <a:cubicBezTo>
                    <a:pt x="371" y="440"/>
                    <a:pt x="366" y="406"/>
                    <a:pt x="380" y="387"/>
                  </a:cubicBezTo>
                  <a:cubicBezTo>
                    <a:pt x="375" y="387"/>
                    <a:pt x="375" y="384"/>
                    <a:pt x="375" y="380"/>
                  </a:cubicBezTo>
                  <a:cubicBezTo>
                    <a:pt x="380" y="374"/>
                    <a:pt x="389" y="374"/>
                    <a:pt x="399" y="370"/>
                  </a:cubicBezTo>
                  <a:cubicBezTo>
                    <a:pt x="409" y="360"/>
                    <a:pt x="406" y="342"/>
                    <a:pt x="416" y="332"/>
                  </a:cubicBezTo>
                  <a:cubicBezTo>
                    <a:pt x="419" y="348"/>
                    <a:pt x="412" y="365"/>
                    <a:pt x="406" y="375"/>
                  </a:cubicBezTo>
                  <a:cubicBezTo>
                    <a:pt x="433" y="370"/>
                    <a:pt x="468" y="353"/>
                    <a:pt x="458" y="324"/>
                  </a:cubicBezTo>
                  <a:cubicBezTo>
                    <a:pt x="465" y="319"/>
                    <a:pt x="463" y="305"/>
                    <a:pt x="471" y="301"/>
                  </a:cubicBezTo>
                  <a:cubicBezTo>
                    <a:pt x="472" y="308"/>
                    <a:pt x="469" y="312"/>
                    <a:pt x="470" y="319"/>
                  </a:cubicBezTo>
                  <a:cubicBezTo>
                    <a:pt x="481" y="325"/>
                    <a:pt x="466" y="345"/>
                    <a:pt x="478" y="351"/>
                  </a:cubicBezTo>
                  <a:cubicBezTo>
                    <a:pt x="480" y="342"/>
                    <a:pt x="478" y="332"/>
                    <a:pt x="481" y="319"/>
                  </a:cubicBezTo>
                  <a:cubicBezTo>
                    <a:pt x="483" y="308"/>
                    <a:pt x="489" y="277"/>
                    <a:pt x="503" y="282"/>
                  </a:cubicBezTo>
                  <a:cubicBezTo>
                    <a:pt x="500" y="299"/>
                    <a:pt x="496" y="316"/>
                    <a:pt x="503" y="329"/>
                  </a:cubicBezTo>
                  <a:cubicBezTo>
                    <a:pt x="503" y="302"/>
                    <a:pt x="511" y="287"/>
                    <a:pt x="517" y="271"/>
                  </a:cubicBezTo>
                  <a:cubicBezTo>
                    <a:pt x="520" y="270"/>
                    <a:pt x="528" y="265"/>
                    <a:pt x="529" y="271"/>
                  </a:cubicBezTo>
                  <a:cubicBezTo>
                    <a:pt x="527" y="281"/>
                    <a:pt x="521" y="304"/>
                    <a:pt x="531" y="314"/>
                  </a:cubicBezTo>
                  <a:cubicBezTo>
                    <a:pt x="529" y="293"/>
                    <a:pt x="539" y="275"/>
                    <a:pt x="547" y="263"/>
                  </a:cubicBezTo>
                  <a:cubicBezTo>
                    <a:pt x="554" y="252"/>
                    <a:pt x="555" y="235"/>
                    <a:pt x="568" y="245"/>
                  </a:cubicBezTo>
                  <a:cubicBezTo>
                    <a:pt x="561" y="260"/>
                    <a:pt x="559" y="291"/>
                    <a:pt x="571" y="303"/>
                  </a:cubicBezTo>
                  <a:cubicBezTo>
                    <a:pt x="570" y="286"/>
                    <a:pt x="572" y="273"/>
                    <a:pt x="582" y="260"/>
                  </a:cubicBezTo>
                  <a:cubicBezTo>
                    <a:pt x="585" y="249"/>
                    <a:pt x="586" y="237"/>
                    <a:pt x="597" y="235"/>
                  </a:cubicBezTo>
                  <a:cubicBezTo>
                    <a:pt x="597" y="237"/>
                    <a:pt x="600" y="235"/>
                    <a:pt x="600" y="237"/>
                  </a:cubicBezTo>
                  <a:cubicBezTo>
                    <a:pt x="597" y="253"/>
                    <a:pt x="596" y="279"/>
                    <a:pt x="608" y="291"/>
                  </a:cubicBezTo>
                  <a:cubicBezTo>
                    <a:pt x="600" y="257"/>
                    <a:pt x="617" y="218"/>
                    <a:pt x="645" y="197"/>
                  </a:cubicBezTo>
                  <a:cubicBezTo>
                    <a:pt x="646" y="199"/>
                    <a:pt x="647" y="199"/>
                    <a:pt x="649" y="198"/>
                  </a:cubicBezTo>
                  <a:cubicBezTo>
                    <a:pt x="650" y="201"/>
                    <a:pt x="650" y="205"/>
                    <a:pt x="652" y="207"/>
                  </a:cubicBezTo>
                  <a:cubicBezTo>
                    <a:pt x="633" y="226"/>
                    <a:pt x="641" y="272"/>
                    <a:pt x="665" y="279"/>
                  </a:cubicBezTo>
                  <a:cubicBezTo>
                    <a:pt x="663" y="264"/>
                    <a:pt x="660" y="242"/>
                    <a:pt x="665" y="222"/>
                  </a:cubicBezTo>
                  <a:cubicBezTo>
                    <a:pt x="668" y="214"/>
                    <a:pt x="685" y="184"/>
                    <a:pt x="691" y="182"/>
                  </a:cubicBezTo>
                  <a:cubicBezTo>
                    <a:pt x="701" y="180"/>
                    <a:pt x="717" y="200"/>
                    <a:pt x="721" y="207"/>
                  </a:cubicBezTo>
                  <a:cubicBezTo>
                    <a:pt x="729" y="221"/>
                    <a:pt x="727" y="239"/>
                    <a:pt x="733" y="255"/>
                  </a:cubicBezTo>
                  <a:cubicBezTo>
                    <a:pt x="741" y="239"/>
                    <a:pt x="762" y="225"/>
                    <a:pt x="750" y="202"/>
                  </a:cubicBezTo>
                  <a:cubicBezTo>
                    <a:pt x="751" y="202"/>
                    <a:pt x="751" y="201"/>
                    <a:pt x="751" y="200"/>
                  </a:cubicBezTo>
                  <a:cubicBezTo>
                    <a:pt x="758" y="199"/>
                    <a:pt x="757" y="199"/>
                    <a:pt x="762" y="201"/>
                  </a:cubicBezTo>
                  <a:cubicBezTo>
                    <a:pt x="769" y="227"/>
                    <a:pt x="782" y="249"/>
                    <a:pt x="775" y="279"/>
                  </a:cubicBezTo>
                  <a:cubicBezTo>
                    <a:pt x="791" y="275"/>
                    <a:pt x="796" y="261"/>
                    <a:pt x="794" y="245"/>
                  </a:cubicBezTo>
                  <a:cubicBezTo>
                    <a:pt x="796" y="243"/>
                    <a:pt x="797" y="242"/>
                    <a:pt x="800" y="241"/>
                  </a:cubicBezTo>
                  <a:cubicBezTo>
                    <a:pt x="808" y="244"/>
                    <a:pt x="806" y="248"/>
                    <a:pt x="807" y="257"/>
                  </a:cubicBezTo>
                  <a:cubicBezTo>
                    <a:pt x="808" y="261"/>
                    <a:pt x="812" y="267"/>
                    <a:pt x="812" y="271"/>
                  </a:cubicBezTo>
                  <a:cubicBezTo>
                    <a:pt x="816" y="291"/>
                    <a:pt x="817" y="311"/>
                    <a:pt x="812" y="328"/>
                  </a:cubicBezTo>
                  <a:cubicBezTo>
                    <a:pt x="829" y="321"/>
                    <a:pt x="834" y="302"/>
                    <a:pt x="846" y="291"/>
                  </a:cubicBezTo>
                  <a:cubicBezTo>
                    <a:pt x="848" y="293"/>
                    <a:pt x="846" y="299"/>
                    <a:pt x="851" y="299"/>
                  </a:cubicBezTo>
                  <a:cubicBezTo>
                    <a:pt x="896" y="297"/>
                    <a:pt x="916" y="329"/>
                    <a:pt x="911" y="366"/>
                  </a:cubicBezTo>
                  <a:cubicBezTo>
                    <a:pt x="925" y="366"/>
                    <a:pt x="929" y="356"/>
                    <a:pt x="934" y="347"/>
                  </a:cubicBezTo>
                  <a:cubicBezTo>
                    <a:pt x="927" y="343"/>
                    <a:pt x="911" y="343"/>
                    <a:pt x="917" y="329"/>
                  </a:cubicBezTo>
                  <a:cubicBezTo>
                    <a:pt x="931" y="325"/>
                    <a:pt x="948" y="328"/>
                    <a:pt x="951" y="311"/>
                  </a:cubicBezTo>
                  <a:cubicBezTo>
                    <a:pt x="933" y="307"/>
                    <a:pt x="919" y="317"/>
                    <a:pt x="910" y="307"/>
                  </a:cubicBezTo>
                  <a:cubicBezTo>
                    <a:pt x="915" y="295"/>
                    <a:pt x="936" y="298"/>
                    <a:pt x="939" y="285"/>
                  </a:cubicBezTo>
                  <a:cubicBezTo>
                    <a:pt x="925" y="281"/>
                    <a:pt x="905" y="286"/>
                    <a:pt x="897" y="276"/>
                  </a:cubicBezTo>
                  <a:cubicBezTo>
                    <a:pt x="899" y="273"/>
                    <a:pt x="900" y="269"/>
                    <a:pt x="903" y="268"/>
                  </a:cubicBezTo>
                  <a:cubicBezTo>
                    <a:pt x="924" y="270"/>
                    <a:pt x="938" y="256"/>
                    <a:pt x="944" y="240"/>
                  </a:cubicBezTo>
                  <a:cubicBezTo>
                    <a:pt x="939" y="239"/>
                    <a:pt x="936" y="242"/>
                    <a:pt x="931" y="241"/>
                  </a:cubicBezTo>
                  <a:cubicBezTo>
                    <a:pt x="911" y="228"/>
                    <a:pt x="879" y="226"/>
                    <a:pt x="867" y="206"/>
                  </a:cubicBezTo>
                  <a:cubicBezTo>
                    <a:pt x="882" y="197"/>
                    <a:pt x="915" y="208"/>
                    <a:pt x="918" y="186"/>
                  </a:cubicBezTo>
                  <a:cubicBezTo>
                    <a:pt x="910" y="183"/>
                    <a:pt x="906" y="187"/>
                    <a:pt x="896" y="184"/>
                  </a:cubicBezTo>
                  <a:cubicBezTo>
                    <a:pt x="893" y="180"/>
                    <a:pt x="889" y="177"/>
                    <a:pt x="887" y="172"/>
                  </a:cubicBezTo>
                  <a:cubicBezTo>
                    <a:pt x="863" y="162"/>
                    <a:pt x="848" y="140"/>
                    <a:pt x="837" y="116"/>
                  </a:cubicBezTo>
                  <a:cubicBezTo>
                    <a:pt x="832" y="105"/>
                    <a:pt x="830" y="91"/>
                    <a:pt x="825" y="80"/>
                  </a:cubicBezTo>
                  <a:cubicBezTo>
                    <a:pt x="814" y="60"/>
                    <a:pt x="796" y="46"/>
                    <a:pt x="782" y="30"/>
                  </a:cubicBezTo>
                  <a:cubicBezTo>
                    <a:pt x="761" y="22"/>
                    <a:pt x="724" y="9"/>
                    <a:pt x="705" y="31"/>
                  </a:cubicBezTo>
                  <a:cubicBezTo>
                    <a:pt x="713" y="36"/>
                    <a:pt x="709" y="45"/>
                    <a:pt x="710" y="51"/>
                  </a:cubicBezTo>
                  <a:cubicBezTo>
                    <a:pt x="726" y="45"/>
                    <a:pt x="755" y="38"/>
                    <a:pt x="767" y="49"/>
                  </a:cubicBezTo>
                  <a:cubicBezTo>
                    <a:pt x="761" y="58"/>
                    <a:pt x="750" y="58"/>
                    <a:pt x="743" y="65"/>
                  </a:cubicBezTo>
                  <a:cubicBezTo>
                    <a:pt x="737" y="70"/>
                    <a:pt x="736" y="81"/>
                    <a:pt x="726" y="81"/>
                  </a:cubicBezTo>
                  <a:cubicBezTo>
                    <a:pt x="726" y="80"/>
                    <a:pt x="725" y="79"/>
                    <a:pt x="724" y="79"/>
                  </a:cubicBezTo>
                  <a:cubicBezTo>
                    <a:pt x="729" y="68"/>
                    <a:pt x="738" y="60"/>
                    <a:pt x="746" y="53"/>
                  </a:cubicBezTo>
                  <a:cubicBezTo>
                    <a:pt x="727" y="47"/>
                    <a:pt x="719" y="61"/>
                    <a:pt x="708" y="68"/>
                  </a:cubicBezTo>
                  <a:cubicBezTo>
                    <a:pt x="703" y="65"/>
                    <a:pt x="704" y="57"/>
                    <a:pt x="699" y="54"/>
                  </a:cubicBezTo>
                  <a:cubicBezTo>
                    <a:pt x="688" y="74"/>
                    <a:pt x="676" y="48"/>
                    <a:pt x="657" y="43"/>
                  </a:cubicBezTo>
                  <a:cubicBezTo>
                    <a:pt x="649" y="41"/>
                    <a:pt x="646" y="42"/>
                    <a:pt x="642" y="39"/>
                  </a:cubicBezTo>
                  <a:cubicBezTo>
                    <a:pt x="649" y="51"/>
                    <a:pt x="662" y="57"/>
                    <a:pt x="662" y="76"/>
                  </a:cubicBezTo>
                  <a:cubicBezTo>
                    <a:pt x="651" y="89"/>
                    <a:pt x="637" y="73"/>
                    <a:pt x="624" y="70"/>
                  </a:cubicBezTo>
                  <a:cubicBezTo>
                    <a:pt x="619" y="73"/>
                    <a:pt x="612" y="73"/>
                    <a:pt x="609" y="69"/>
                  </a:cubicBezTo>
                  <a:cubicBezTo>
                    <a:pt x="612" y="47"/>
                    <a:pt x="644" y="72"/>
                    <a:pt x="653" y="70"/>
                  </a:cubicBezTo>
                  <a:cubicBezTo>
                    <a:pt x="647" y="60"/>
                    <a:pt x="641" y="49"/>
                    <a:pt x="632" y="43"/>
                  </a:cubicBezTo>
                  <a:cubicBezTo>
                    <a:pt x="610" y="43"/>
                    <a:pt x="618" y="27"/>
                    <a:pt x="633" y="27"/>
                  </a:cubicBezTo>
                  <a:cubicBezTo>
                    <a:pt x="651" y="26"/>
                    <a:pt x="678" y="46"/>
                    <a:pt x="689" y="49"/>
                  </a:cubicBezTo>
                  <a:cubicBezTo>
                    <a:pt x="690" y="44"/>
                    <a:pt x="695" y="43"/>
                    <a:pt x="696" y="38"/>
                  </a:cubicBezTo>
                  <a:cubicBezTo>
                    <a:pt x="688" y="38"/>
                    <a:pt x="688" y="39"/>
                    <a:pt x="681" y="39"/>
                  </a:cubicBezTo>
                  <a:cubicBezTo>
                    <a:pt x="674" y="30"/>
                    <a:pt x="660" y="23"/>
                    <a:pt x="648" y="19"/>
                  </a:cubicBezTo>
                  <a:cubicBezTo>
                    <a:pt x="630" y="13"/>
                    <a:pt x="614" y="14"/>
                    <a:pt x="599" y="14"/>
                  </a:cubicBezTo>
                  <a:cubicBezTo>
                    <a:pt x="573" y="14"/>
                    <a:pt x="544" y="13"/>
                    <a:pt x="523" y="22"/>
                  </a:cubicBezTo>
                  <a:cubicBezTo>
                    <a:pt x="503" y="29"/>
                    <a:pt x="493" y="43"/>
                    <a:pt x="480" y="56"/>
                  </a:cubicBezTo>
                  <a:cubicBezTo>
                    <a:pt x="477" y="59"/>
                    <a:pt x="473" y="60"/>
                    <a:pt x="470" y="63"/>
                  </a:cubicBezTo>
                  <a:cubicBezTo>
                    <a:pt x="460" y="72"/>
                    <a:pt x="451" y="89"/>
                    <a:pt x="442" y="104"/>
                  </a:cubicBezTo>
                  <a:cubicBezTo>
                    <a:pt x="430" y="124"/>
                    <a:pt x="419" y="145"/>
                    <a:pt x="407" y="161"/>
                  </a:cubicBezTo>
                  <a:cubicBezTo>
                    <a:pt x="391" y="183"/>
                    <a:pt x="380" y="205"/>
                    <a:pt x="360" y="222"/>
                  </a:cubicBezTo>
                  <a:cubicBezTo>
                    <a:pt x="347" y="231"/>
                    <a:pt x="331" y="236"/>
                    <a:pt x="309" y="236"/>
                  </a:cubicBezTo>
                  <a:cubicBezTo>
                    <a:pt x="315" y="246"/>
                    <a:pt x="335" y="260"/>
                    <a:pt x="351" y="260"/>
                  </a:cubicBezTo>
                  <a:cubicBezTo>
                    <a:pt x="353" y="262"/>
                    <a:pt x="356" y="265"/>
                    <a:pt x="355" y="271"/>
                  </a:cubicBezTo>
                  <a:cubicBezTo>
                    <a:pt x="336" y="279"/>
                    <a:pt x="321" y="275"/>
                    <a:pt x="303" y="277"/>
                  </a:cubicBezTo>
                  <a:cubicBezTo>
                    <a:pt x="313" y="291"/>
                    <a:pt x="326" y="303"/>
                    <a:pt x="341" y="312"/>
                  </a:cubicBezTo>
                  <a:cubicBezTo>
                    <a:pt x="348" y="311"/>
                    <a:pt x="353" y="312"/>
                    <a:pt x="356" y="317"/>
                  </a:cubicBezTo>
                  <a:cubicBezTo>
                    <a:pt x="351" y="331"/>
                    <a:pt x="319" y="329"/>
                    <a:pt x="310" y="332"/>
                  </a:cubicBezTo>
                  <a:close/>
                  <a:moveTo>
                    <a:pt x="721" y="267"/>
                  </a:moveTo>
                  <a:cubicBezTo>
                    <a:pt x="723" y="250"/>
                    <a:pt x="720" y="219"/>
                    <a:pt x="709" y="206"/>
                  </a:cubicBezTo>
                  <a:cubicBezTo>
                    <a:pt x="707" y="204"/>
                    <a:pt x="698" y="197"/>
                    <a:pt x="695" y="197"/>
                  </a:cubicBezTo>
                  <a:cubicBezTo>
                    <a:pt x="692" y="197"/>
                    <a:pt x="679" y="211"/>
                    <a:pt x="678" y="215"/>
                  </a:cubicBezTo>
                  <a:cubicBezTo>
                    <a:pt x="673" y="235"/>
                    <a:pt x="662" y="275"/>
                    <a:pt x="684" y="289"/>
                  </a:cubicBezTo>
                  <a:cubicBezTo>
                    <a:pt x="683" y="294"/>
                    <a:pt x="680" y="298"/>
                    <a:pt x="675" y="298"/>
                  </a:cubicBezTo>
                  <a:cubicBezTo>
                    <a:pt x="658" y="285"/>
                    <a:pt x="638" y="276"/>
                    <a:pt x="633" y="253"/>
                  </a:cubicBezTo>
                  <a:cubicBezTo>
                    <a:pt x="631" y="246"/>
                    <a:pt x="635" y="235"/>
                    <a:pt x="630" y="226"/>
                  </a:cubicBezTo>
                  <a:cubicBezTo>
                    <a:pt x="614" y="244"/>
                    <a:pt x="610" y="283"/>
                    <a:pt x="623" y="306"/>
                  </a:cubicBezTo>
                  <a:cubicBezTo>
                    <a:pt x="610" y="323"/>
                    <a:pt x="589" y="281"/>
                    <a:pt x="589" y="260"/>
                  </a:cubicBezTo>
                  <a:cubicBezTo>
                    <a:pt x="577" y="275"/>
                    <a:pt x="576" y="302"/>
                    <a:pt x="583" y="319"/>
                  </a:cubicBezTo>
                  <a:cubicBezTo>
                    <a:pt x="582" y="323"/>
                    <a:pt x="578" y="323"/>
                    <a:pt x="576" y="324"/>
                  </a:cubicBezTo>
                  <a:cubicBezTo>
                    <a:pt x="558" y="312"/>
                    <a:pt x="554" y="291"/>
                    <a:pt x="553" y="265"/>
                  </a:cubicBezTo>
                  <a:cubicBezTo>
                    <a:pt x="541" y="283"/>
                    <a:pt x="536" y="306"/>
                    <a:pt x="541" y="332"/>
                  </a:cubicBezTo>
                  <a:cubicBezTo>
                    <a:pt x="538" y="333"/>
                    <a:pt x="537" y="334"/>
                    <a:pt x="534" y="336"/>
                  </a:cubicBezTo>
                  <a:cubicBezTo>
                    <a:pt x="523" y="328"/>
                    <a:pt x="520" y="309"/>
                    <a:pt x="516" y="296"/>
                  </a:cubicBezTo>
                  <a:cubicBezTo>
                    <a:pt x="512" y="313"/>
                    <a:pt x="509" y="332"/>
                    <a:pt x="513" y="349"/>
                  </a:cubicBezTo>
                  <a:cubicBezTo>
                    <a:pt x="511" y="351"/>
                    <a:pt x="508" y="353"/>
                    <a:pt x="504" y="353"/>
                  </a:cubicBezTo>
                  <a:cubicBezTo>
                    <a:pt x="494" y="344"/>
                    <a:pt x="494" y="327"/>
                    <a:pt x="491" y="313"/>
                  </a:cubicBezTo>
                  <a:cubicBezTo>
                    <a:pt x="486" y="330"/>
                    <a:pt x="484" y="348"/>
                    <a:pt x="490" y="363"/>
                  </a:cubicBezTo>
                  <a:cubicBezTo>
                    <a:pt x="481" y="376"/>
                    <a:pt x="471" y="358"/>
                    <a:pt x="468" y="351"/>
                  </a:cubicBezTo>
                  <a:cubicBezTo>
                    <a:pt x="460" y="357"/>
                    <a:pt x="455" y="368"/>
                    <a:pt x="445" y="373"/>
                  </a:cubicBezTo>
                  <a:cubicBezTo>
                    <a:pt x="427" y="379"/>
                    <a:pt x="407" y="387"/>
                    <a:pt x="390" y="390"/>
                  </a:cubicBezTo>
                  <a:cubicBezTo>
                    <a:pt x="387" y="401"/>
                    <a:pt x="381" y="407"/>
                    <a:pt x="382" y="419"/>
                  </a:cubicBezTo>
                  <a:cubicBezTo>
                    <a:pt x="385" y="445"/>
                    <a:pt x="427" y="470"/>
                    <a:pt x="447" y="456"/>
                  </a:cubicBezTo>
                  <a:cubicBezTo>
                    <a:pt x="452" y="453"/>
                    <a:pt x="452" y="441"/>
                    <a:pt x="463" y="445"/>
                  </a:cubicBezTo>
                  <a:cubicBezTo>
                    <a:pt x="459" y="453"/>
                    <a:pt x="466" y="453"/>
                    <a:pt x="463" y="464"/>
                  </a:cubicBezTo>
                  <a:cubicBezTo>
                    <a:pt x="472" y="472"/>
                    <a:pt x="477" y="484"/>
                    <a:pt x="483" y="494"/>
                  </a:cubicBezTo>
                  <a:cubicBezTo>
                    <a:pt x="504" y="508"/>
                    <a:pt x="519" y="527"/>
                    <a:pt x="549" y="531"/>
                  </a:cubicBezTo>
                  <a:cubicBezTo>
                    <a:pt x="577" y="549"/>
                    <a:pt x="617" y="563"/>
                    <a:pt x="650" y="562"/>
                  </a:cubicBezTo>
                  <a:cubicBezTo>
                    <a:pt x="660" y="553"/>
                    <a:pt x="678" y="558"/>
                    <a:pt x="688" y="554"/>
                  </a:cubicBezTo>
                  <a:cubicBezTo>
                    <a:pt x="696" y="550"/>
                    <a:pt x="702" y="541"/>
                    <a:pt x="713" y="546"/>
                  </a:cubicBezTo>
                  <a:cubicBezTo>
                    <a:pt x="728" y="536"/>
                    <a:pt x="750" y="532"/>
                    <a:pt x="762" y="519"/>
                  </a:cubicBezTo>
                  <a:cubicBezTo>
                    <a:pt x="797" y="505"/>
                    <a:pt x="811" y="471"/>
                    <a:pt x="829" y="444"/>
                  </a:cubicBezTo>
                  <a:cubicBezTo>
                    <a:pt x="827" y="442"/>
                    <a:pt x="822" y="443"/>
                    <a:pt x="822" y="439"/>
                  </a:cubicBezTo>
                  <a:cubicBezTo>
                    <a:pt x="825" y="438"/>
                    <a:pt x="827" y="436"/>
                    <a:pt x="831" y="437"/>
                  </a:cubicBezTo>
                  <a:cubicBezTo>
                    <a:pt x="838" y="427"/>
                    <a:pt x="829" y="392"/>
                    <a:pt x="841" y="388"/>
                  </a:cubicBezTo>
                  <a:cubicBezTo>
                    <a:pt x="849" y="385"/>
                    <a:pt x="862" y="395"/>
                    <a:pt x="870" y="394"/>
                  </a:cubicBezTo>
                  <a:cubicBezTo>
                    <a:pt x="887" y="392"/>
                    <a:pt x="899" y="371"/>
                    <a:pt x="900" y="353"/>
                  </a:cubicBezTo>
                  <a:cubicBezTo>
                    <a:pt x="900" y="328"/>
                    <a:pt x="882" y="310"/>
                    <a:pt x="856" y="309"/>
                  </a:cubicBezTo>
                  <a:cubicBezTo>
                    <a:pt x="853" y="313"/>
                    <a:pt x="845" y="318"/>
                    <a:pt x="841" y="313"/>
                  </a:cubicBezTo>
                  <a:cubicBezTo>
                    <a:pt x="827" y="325"/>
                    <a:pt x="820" y="344"/>
                    <a:pt x="796" y="347"/>
                  </a:cubicBezTo>
                  <a:cubicBezTo>
                    <a:pt x="792" y="341"/>
                    <a:pt x="795" y="334"/>
                    <a:pt x="801" y="332"/>
                  </a:cubicBezTo>
                  <a:cubicBezTo>
                    <a:pt x="810" y="309"/>
                    <a:pt x="804" y="287"/>
                    <a:pt x="800" y="268"/>
                  </a:cubicBezTo>
                  <a:cubicBezTo>
                    <a:pt x="794" y="283"/>
                    <a:pt x="779" y="288"/>
                    <a:pt x="765" y="296"/>
                  </a:cubicBezTo>
                  <a:cubicBezTo>
                    <a:pt x="763" y="293"/>
                    <a:pt x="759" y="293"/>
                    <a:pt x="760" y="287"/>
                  </a:cubicBezTo>
                  <a:cubicBezTo>
                    <a:pt x="772" y="269"/>
                    <a:pt x="769" y="250"/>
                    <a:pt x="762" y="230"/>
                  </a:cubicBezTo>
                  <a:cubicBezTo>
                    <a:pt x="749" y="242"/>
                    <a:pt x="742" y="261"/>
                    <a:pt x="728" y="272"/>
                  </a:cubicBezTo>
                  <a:cubicBezTo>
                    <a:pt x="725" y="271"/>
                    <a:pt x="722" y="270"/>
                    <a:pt x="721" y="267"/>
                  </a:cubicBezTo>
                  <a:close/>
                  <a:moveTo>
                    <a:pt x="898" y="393"/>
                  </a:moveTo>
                  <a:cubicBezTo>
                    <a:pt x="884" y="402"/>
                    <a:pt x="871" y="407"/>
                    <a:pt x="850" y="403"/>
                  </a:cubicBezTo>
                  <a:cubicBezTo>
                    <a:pt x="850" y="401"/>
                    <a:pt x="849" y="400"/>
                    <a:pt x="847" y="399"/>
                  </a:cubicBezTo>
                  <a:cubicBezTo>
                    <a:pt x="848" y="403"/>
                    <a:pt x="849" y="404"/>
                    <a:pt x="847" y="408"/>
                  </a:cubicBezTo>
                  <a:cubicBezTo>
                    <a:pt x="872" y="415"/>
                    <a:pt x="899" y="423"/>
                    <a:pt x="915" y="409"/>
                  </a:cubicBezTo>
                  <a:cubicBezTo>
                    <a:pt x="908" y="404"/>
                    <a:pt x="902" y="400"/>
                    <a:pt x="898" y="393"/>
                  </a:cubicBezTo>
                  <a:close/>
                  <a:moveTo>
                    <a:pt x="842" y="438"/>
                  </a:moveTo>
                  <a:cubicBezTo>
                    <a:pt x="846" y="439"/>
                    <a:pt x="849" y="441"/>
                    <a:pt x="853" y="442"/>
                  </a:cubicBezTo>
                  <a:cubicBezTo>
                    <a:pt x="856" y="434"/>
                    <a:pt x="849" y="426"/>
                    <a:pt x="846" y="420"/>
                  </a:cubicBezTo>
                  <a:cubicBezTo>
                    <a:pt x="843" y="425"/>
                    <a:pt x="844" y="433"/>
                    <a:pt x="842" y="438"/>
                  </a:cubicBezTo>
                  <a:close/>
                  <a:moveTo>
                    <a:pt x="452" y="464"/>
                  </a:moveTo>
                  <a:cubicBezTo>
                    <a:pt x="448" y="468"/>
                    <a:pt x="443" y="469"/>
                    <a:pt x="438" y="469"/>
                  </a:cubicBezTo>
                  <a:cubicBezTo>
                    <a:pt x="435" y="474"/>
                    <a:pt x="432" y="481"/>
                    <a:pt x="427" y="485"/>
                  </a:cubicBezTo>
                  <a:cubicBezTo>
                    <a:pt x="438" y="489"/>
                    <a:pt x="453" y="484"/>
                    <a:pt x="463" y="480"/>
                  </a:cubicBezTo>
                  <a:cubicBezTo>
                    <a:pt x="457" y="477"/>
                    <a:pt x="458" y="467"/>
                    <a:pt x="452" y="464"/>
                  </a:cubicBezTo>
                  <a:close/>
                  <a:moveTo>
                    <a:pt x="750" y="540"/>
                  </a:moveTo>
                  <a:cubicBezTo>
                    <a:pt x="744" y="547"/>
                    <a:pt x="743" y="560"/>
                    <a:pt x="736" y="567"/>
                  </a:cubicBezTo>
                  <a:cubicBezTo>
                    <a:pt x="750" y="578"/>
                    <a:pt x="757" y="606"/>
                    <a:pt x="780" y="599"/>
                  </a:cubicBezTo>
                  <a:cubicBezTo>
                    <a:pt x="786" y="581"/>
                    <a:pt x="774" y="569"/>
                    <a:pt x="767" y="557"/>
                  </a:cubicBezTo>
                  <a:cubicBezTo>
                    <a:pt x="777" y="558"/>
                    <a:pt x="779" y="567"/>
                    <a:pt x="786" y="570"/>
                  </a:cubicBezTo>
                  <a:cubicBezTo>
                    <a:pt x="798" y="551"/>
                    <a:pt x="770" y="543"/>
                    <a:pt x="750" y="540"/>
                  </a:cubicBezTo>
                  <a:close/>
                  <a:moveTo>
                    <a:pt x="647" y="577"/>
                  </a:moveTo>
                  <a:cubicBezTo>
                    <a:pt x="669" y="591"/>
                    <a:pt x="696" y="580"/>
                    <a:pt x="713" y="576"/>
                  </a:cubicBezTo>
                  <a:cubicBezTo>
                    <a:pt x="718" y="570"/>
                    <a:pt x="730" y="564"/>
                    <a:pt x="729" y="554"/>
                  </a:cubicBezTo>
                  <a:cubicBezTo>
                    <a:pt x="701" y="567"/>
                    <a:pt x="675" y="570"/>
                    <a:pt x="647" y="577"/>
                  </a:cubicBezTo>
                  <a:close/>
                  <a:moveTo>
                    <a:pt x="561" y="560"/>
                  </a:moveTo>
                  <a:cubicBezTo>
                    <a:pt x="556" y="565"/>
                    <a:pt x="553" y="573"/>
                    <a:pt x="549" y="579"/>
                  </a:cubicBezTo>
                  <a:cubicBezTo>
                    <a:pt x="550" y="585"/>
                    <a:pt x="554" y="583"/>
                    <a:pt x="554" y="586"/>
                  </a:cubicBezTo>
                  <a:cubicBezTo>
                    <a:pt x="562" y="580"/>
                    <a:pt x="568" y="566"/>
                    <a:pt x="569" y="557"/>
                  </a:cubicBezTo>
                  <a:cubicBezTo>
                    <a:pt x="567" y="560"/>
                    <a:pt x="564" y="562"/>
                    <a:pt x="561" y="560"/>
                  </a:cubicBezTo>
                  <a:close/>
                  <a:moveTo>
                    <a:pt x="576" y="567"/>
                  </a:moveTo>
                  <a:cubicBezTo>
                    <a:pt x="570" y="579"/>
                    <a:pt x="562" y="588"/>
                    <a:pt x="559" y="602"/>
                  </a:cubicBezTo>
                  <a:cubicBezTo>
                    <a:pt x="568" y="612"/>
                    <a:pt x="585" y="613"/>
                    <a:pt x="588" y="628"/>
                  </a:cubicBezTo>
                  <a:cubicBezTo>
                    <a:pt x="600" y="638"/>
                    <a:pt x="608" y="623"/>
                    <a:pt x="620" y="626"/>
                  </a:cubicBezTo>
                  <a:cubicBezTo>
                    <a:pt x="633" y="629"/>
                    <a:pt x="635" y="652"/>
                    <a:pt x="650" y="656"/>
                  </a:cubicBezTo>
                  <a:cubicBezTo>
                    <a:pt x="666" y="660"/>
                    <a:pt x="678" y="646"/>
                    <a:pt x="690" y="656"/>
                  </a:cubicBezTo>
                  <a:cubicBezTo>
                    <a:pt x="694" y="647"/>
                    <a:pt x="682" y="629"/>
                    <a:pt x="693" y="622"/>
                  </a:cubicBezTo>
                  <a:cubicBezTo>
                    <a:pt x="693" y="636"/>
                    <a:pt x="697" y="646"/>
                    <a:pt x="700" y="657"/>
                  </a:cubicBezTo>
                  <a:cubicBezTo>
                    <a:pt x="710" y="656"/>
                    <a:pt x="725" y="645"/>
                    <a:pt x="726" y="637"/>
                  </a:cubicBezTo>
                  <a:cubicBezTo>
                    <a:pt x="729" y="627"/>
                    <a:pt x="715" y="614"/>
                    <a:pt x="725" y="606"/>
                  </a:cubicBezTo>
                  <a:cubicBezTo>
                    <a:pt x="726" y="617"/>
                    <a:pt x="732" y="624"/>
                    <a:pt x="736" y="632"/>
                  </a:cubicBezTo>
                  <a:cubicBezTo>
                    <a:pt x="757" y="633"/>
                    <a:pt x="761" y="619"/>
                    <a:pt x="764" y="604"/>
                  </a:cubicBezTo>
                  <a:cubicBezTo>
                    <a:pt x="748" y="599"/>
                    <a:pt x="743" y="577"/>
                    <a:pt x="728" y="579"/>
                  </a:cubicBezTo>
                  <a:cubicBezTo>
                    <a:pt x="724" y="579"/>
                    <a:pt x="721" y="584"/>
                    <a:pt x="716" y="586"/>
                  </a:cubicBezTo>
                  <a:cubicBezTo>
                    <a:pt x="694" y="597"/>
                    <a:pt x="671" y="600"/>
                    <a:pt x="650" y="591"/>
                  </a:cubicBezTo>
                  <a:cubicBezTo>
                    <a:pt x="646" y="600"/>
                    <a:pt x="650" y="617"/>
                    <a:pt x="637" y="617"/>
                  </a:cubicBezTo>
                  <a:cubicBezTo>
                    <a:pt x="639" y="607"/>
                    <a:pt x="641" y="598"/>
                    <a:pt x="640" y="585"/>
                  </a:cubicBezTo>
                  <a:cubicBezTo>
                    <a:pt x="629" y="583"/>
                    <a:pt x="630" y="572"/>
                    <a:pt x="619" y="572"/>
                  </a:cubicBezTo>
                  <a:cubicBezTo>
                    <a:pt x="603" y="572"/>
                    <a:pt x="593" y="599"/>
                    <a:pt x="584" y="606"/>
                  </a:cubicBezTo>
                  <a:cubicBezTo>
                    <a:pt x="578" y="590"/>
                    <a:pt x="599" y="581"/>
                    <a:pt x="604" y="567"/>
                  </a:cubicBezTo>
                  <a:cubicBezTo>
                    <a:pt x="591" y="565"/>
                    <a:pt x="585" y="563"/>
                    <a:pt x="576" y="567"/>
                  </a:cubicBezTo>
                  <a:close/>
                  <a:moveTo>
                    <a:pt x="866" y="665"/>
                  </a:moveTo>
                  <a:cubicBezTo>
                    <a:pt x="862" y="655"/>
                    <a:pt x="860" y="643"/>
                    <a:pt x="857" y="636"/>
                  </a:cubicBezTo>
                  <a:cubicBezTo>
                    <a:pt x="853" y="624"/>
                    <a:pt x="851" y="607"/>
                    <a:pt x="847" y="600"/>
                  </a:cubicBezTo>
                  <a:cubicBezTo>
                    <a:pt x="839" y="586"/>
                    <a:pt x="815" y="583"/>
                    <a:pt x="799" y="581"/>
                  </a:cubicBezTo>
                  <a:cubicBezTo>
                    <a:pt x="796" y="582"/>
                    <a:pt x="796" y="585"/>
                    <a:pt x="794" y="586"/>
                  </a:cubicBezTo>
                  <a:cubicBezTo>
                    <a:pt x="794" y="589"/>
                    <a:pt x="794" y="594"/>
                    <a:pt x="794" y="599"/>
                  </a:cubicBezTo>
                  <a:cubicBezTo>
                    <a:pt x="789" y="607"/>
                    <a:pt x="780" y="610"/>
                    <a:pt x="772" y="612"/>
                  </a:cubicBezTo>
                  <a:cubicBezTo>
                    <a:pt x="772" y="634"/>
                    <a:pt x="751" y="642"/>
                    <a:pt x="734" y="643"/>
                  </a:cubicBezTo>
                  <a:cubicBezTo>
                    <a:pt x="722" y="665"/>
                    <a:pt x="700" y="673"/>
                    <a:pt x="675" y="662"/>
                  </a:cubicBezTo>
                  <a:cubicBezTo>
                    <a:pt x="668" y="668"/>
                    <a:pt x="657" y="664"/>
                    <a:pt x="648" y="666"/>
                  </a:cubicBezTo>
                  <a:cubicBezTo>
                    <a:pt x="635" y="659"/>
                    <a:pt x="630" y="644"/>
                    <a:pt x="618" y="637"/>
                  </a:cubicBezTo>
                  <a:cubicBezTo>
                    <a:pt x="608" y="643"/>
                    <a:pt x="597" y="641"/>
                    <a:pt x="584" y="638"/>
                  </a:cubicBezTo>
                  <a:cubicBezTo>
                    <a:pt x="578" y="623"/>
                    <a:pt x="561" y="618"/>
                    <a:pt x="549" y="607"/>
                  </a:cubicBezTo>
                  <a:cubicBezTo>
                    <a:pt x="551" y="600"/>
                    <a:pt x="546" y="599"/>
                    <a:pt x="543" y="596"/>
                  </a:cubicBezTo>
                  <a:cubicBezTo>
                    <a:pt x="524" y="602"/>
                    <a:pt x="498" y="612"/>
                    <a:pt x="476" y="620"/>
                  </a:cubicBezTo>
                  <a:cubicBezTo>
                    <a:pt x="467" y="655"/>
                    <a:pt x="473" y="684"/>
                    <a:pt x="463" y="708"/>
                  </a:cubicBezTo>
                  <a:cubicBezTo>
                    <a:pt x="477" y="714"/>
                    <a:pt x="479" y="735"/>
                    <a:pt x="490" y="747"/>
                  </a:cubicBezTo>
                  <a:cubicBezTo>
                    <a:pt x="503" y="737"/>
                    <a:pt x="510" y="720"/>
                    <a:pt x="527" y="713"/>
                  </a:cubicBezTo>
                  <a:cubicBezTo>
                    <a:pt x="537" y="722"/>
                    <a:pt x="540" y="739"/>
                    <a:pt x="548" y="753"/>
                  </a:cubicBezTo>
                  <a:cubicBezTo>
                    <a:pt x="561" y="746"/>
                    <a:pt x="569" y="733"/>
                    <a:pt x="579" y="723"/>
                  </a:cubicBezTo>
                  <a:cubicBezTo>
                    <a:pt x="582" y="695"/>
                    <a:pt x="601" y="716"/>
                    <a:pt x="609" y="728"/>
                  </a:cubicBezTo>
                  <a:cubicBezTo>
                    <a:pt x="617" y="740"/>
                    <a:pt x="621" y="756"/>
                    <a:pt x="628" y="761"/>
                  </a:cubicBezTo>
                  <a:cubicBezTo>
                    <a:pt x="641" y="749"/>
                    <a:pt x="659" y="742"/>
                    <a:pt x="660" y="719"/>
                  </a:cubicBezTo>
                  <a:cubicBezTo>
                    <a:pt x="662" y="719"/>
                    <a:pt x="664" y="716"/>
                    <a:pt x="667" y="716"/>
                  </a:cubicBezTo>
                  <a:cubicBezTo>
                    <a:pt x="674" y="715"/>
                    <a:pt x="675" y="723"/>
                    <a:pt x="678" y="727"/>
                  </a:cubicBezTo>
                  <a:cubicBezTo>
                    <a:pt x="681" y="731"/>
                    <a:pt x="689" y="734"/>
                    <a:pt x="694" y="739"/>
                  </a:cubicBezTo>
                  <a:cubicBezTo>
                    <a:pt x="700" y="747"/>
                    <a:pt x="700" y="755"/>
                    <a:pt x="706" y="756"/>
                  </a:cubicBezTo>
                  <a:cubicBezTo>
                    <a:pt x="712" y="744"/>
                    <a:pt x="731" y="731"/>
                    <a:pt x="739" y="718"/>
                  </a:cubicBezTo>
                  <a:cubicBezTo>
                    <a:pt x="741" y="714"/>
                    <a:pt x="740" y="711"/>
                    <a:pt x="744" y="708"/>
                  </a:cubicBezTo>
                  <a:cubicBezTo>
                    <a:pt x="749" y="705"/>
                    <a:pt x="753" y="707"/>
                    <a:pt x="759" y="708"/>
                  </a:cubicBezTo>
                  <a:cubicBezTo>
                    <a:pt x="763" y="721"/>
                    <a:pt x="776" y="736"/>
                    <a:pt x="786" y="747"/>
                  </a:cubicBezTo>
                  <a:cubicBezTo>
                    <a:pt x="792" y="739"/>
                    <a:pt x="803" y="731"/>
                    <a:pt x="807" y="721"/>
                  </a:cubicBezTo>
                  <a:cubicBezTo>
                    <a:pt x="810" y="715"/>
                    <a:pt x="808" y="704"/>
                    <a:pt x="816" y="702"/>
                  </a:cubicBezTo>
                  <a:cubicBezTo>
                    <a:pt x="830" y="703"/>
                    <a:pt x="837" y="714"/>
                    <a:pt x="851" y="712"/>
                  </a:cubicBezTo>
                  <a:cubicBezTo>
                    <a:pt x="860" y="724"/>
                    <a:pt x="873" y="732"/>
                    <a:pt x="885" y="729"/>
                  </a:cubicBezTo>
                  <a:cubicBezTo>
                    <a:pt x="877" y="712"/>
                    <a:pt x="875" y="690"/>
                    <a:pt x="866" y="665"/>
                  </a:cubicBezTo>
                  <a:close/>
                  <a:moveTo>
                    <a:pt x="934" y="645"/>
                  </a:moveTo>
                  <a:cubicBezTo>
                    <a:pt x="928" y="636"/>
                    <a:pt x="922" y="626"/>
                    <a:pt x="915" y="621"/>
                  </a:cubicBezTo>
                  <a:cubicBezTo>
                    <a:pt x="899" y="609"/>
                    <a:pt x="880" y="600"/>
                    <a:pt x="862" y="602"/>
                  </a:cubicBezTo>
                  <a:cubicBezTo>
                    <a:pt x="861" y="603"/>
                    <a:pt x="860" y="602"/>
                    <a:pt x="860" y="604"/>
                  </a:cubicBezTo>
                  <a:cubicBezTo>
                    <a:pt x="873" y="644"/>
                    <a:pt x="885" y="691"/>
                    <a:pt x="895" y="732"/>
                  </a:cubicBezTo>
                  <a:cubicBezTo>
                    <a:pt x="906" y="739"/>
                    <a:pt x="910" y="753"/>
                    <a:pt x="922" y="759"/>
                  </a:cubicBezTo>
                  <a:cubicBezTo>
                    <a:pt x="937" y="749"/>
                    <a:pt x="934" y="728"/>
                    <a:pt x="952" y="723"/>
                  </a:cubicBezTo>
                  <a:cubicBezTo>
                    <a:pt x="954" y="725"/>
                    <a:pt x="955" y="727"/>
                    <a:pt x="958" y="727"/>
                  </a:cubicBezTo>
                  <a:cubicBezTo>
                    <a:pt x="964" y="738"/>
                    <a:pt x="974" y="753"/>
                    <a:pt x="984" y="756"/>
                  </a:cubicBezTo>
                  <a:cubicBezTo>
                    <a:pt x="984" y="759"/>
                    <a:pt x="986" y="758"/>
                    <a:pt x="984" y="761"/>
                  </a:cubicBezTo>
                  <a:cubicBezTo>
                    <a:pt x="993" y="757"/>
                    <a:pt x="995" y="747"/>
                    <a:pt x="1002" y="741"/>
                  </a:cubicBezTo>
                  <a:cubicBezTo>
                    <a:pt x="980" y="709"/>
                    <a:pt x="957" y="673"/>
                    <a:pt x="934" y="645"/>
                  </a:cubicBezTo>
                  <a:close/>
                  <a:moveTo>
                    <a:pt x="1458" y="605"/>
                  </a:moveTo>
                  <a:cubicBezTo>
                    <a:pt x="1451" y="613"/>
                    <a:pt x="1459" y="631"/>
                    <a:pt x="1462" y="633"/>
                  </a:cubicBezTo>
                  <a:cubicBezTo>
                    <a:pt x="1463" y="633"/>
                    <a:pt x="1464" y="633"/>
                    <a:pt x="1465" y="633"/>
                  </a:cubicBezTo>
                  <a:cubicBezTo>
                    <a:pt x="1467" y="623"/>
                    <a:pt x="1462" y="616"/>
                    <a:pt x="1467" y="612"/>
                  </a:cubicBezTo>
                  <a:cubicBezTo>
                    <a:pt x="1470" y="617"/>
                    <a:pt x="1474" y="622"/>
                    <a:pt x="1474" y="631"/>
                  </a:cubicBezTo>
                  <a:cubicBezTo>
                    <a:pt x="1478" y="630"/>
                    <a:pt x="1477" y="633"/>
                    <a:pt x="1479" y="633"/>
                  </a:cubicBezTo>
                  <a:cubicBezTo>
                    <a:pt x="1483" y="631"/>
                    <a:pt x="1488" y="631"/>
                    <a:pt x="1490" y="625"/>
                  </a:cubicBezTo>
                  <a:cubicBezTo>
                    <a:pt x="1487" y="619"/>
                    <a:pt x="1487" y="611"/>
                    <a:pt x="1484" y="606"/>
                  </a:cubicBezTo>
                  <a:cubicBezTo>
                    <a:pt x="1476" y="614"/>
                    <a:pt x="1466" y="609"/>
                    <a:pt x="1458" y="605"/>
                  </a:cubicBezTo>
                  <a:close/>
                  <a:moveTo>
                    <a:pt x="1434" y="627"/>
                  </a:moveTo>
                  <a:cubicBezTo>
                    <a:pt x="1438" y="628"/>
                    <a:pt x="1440" y="632"/>
                    <a:pt x="1445" y="631"/>
                  </a:cubicBezTo>
                  <a:cubicBezTo>
                    <a:pt x="1448" y="624"/>
                    <a:pt x="1449" y="614"/>
                    <a:pt x="1445" y="607"/>
                  </a:cubicBezTo>
                  <a:cubicBezTo>
                    <a:pt x="1436" y="608"/>
                    <a:pt x="1436" y="618"/>
                    <a:pt x="1434" y="627"/>
                  </a:cubicBezTo>
                  <a:close/>
                  <a:moveTo>
                    <a:pt x="225" y="648"/>
                  </a:moveTo>
                  <a:cubicBezTo>
                    <a:pt x="225" y="660"/>
                    <a:pt x="243" y="669"/>
                    <a:pt x="251" y="677"/>
                  </a:cubicBezTo>
                  <a:cubicBezTo>
                    <a:pt x="255" y="672"/>
                    <a:pt x="257" y="666"/>
                    <a:pt x="259" y="662"/>
                  </a:cubicBezTo>
                  <a:cubicBezTo>
                    <a:pt x="254" y="652"/>
                    <a:pt x="226" y="629"/>
                    <a:pt x="225" y="648"/>
                  </a:cubicBezTo>
                  <a:close/>
                  <a:moveTo>
                    <a:pt x="1381" y="686"/>
                  </a:moveTo>
                  <a:cubicBezTo>
                    <a:pt x="1392" y="685"/>
                    <a:pt x="1392" y="673"/>
                    <a:pt x="1402" y="670"/>
                  </a:cubicBezTo>
                  <a:cubicBezTo>
                    <a:pt x="1404" y="673"/>
                    <a:pt x="1398" y="683"/>
                    <a:pt x="1401" y="686"/>
                  </a:cubicBezTo>
                  <a:cubicBezTo>
                    <a:pt x="1411" y="683"/>
                    <a:pt x="1417" y="664"/>
                    <a:pt x="1409" y="650"/>
                  </a:cubicBezTo>
                  <a:cubicBezTo>
                    <a:pt x="1411" y="647"/>
                    <a:pt x="1412" y="644"/>
                    <a:pt x="1413" y="641"/>
                  </a:cubicBezTo>
                  <a:cubicBezTo>
                    <a:pt x="1400" y="650"/>
                    <a:pt x="1383" y="670"/>
                    <a:pt x="1381" y="686"/>
                  </a:cubicBezTo>
                  <a:close/>
                  <a:moveTo>
                    <a:pt x="1442" y="652"/>
                  </a:moveTo>
                  <a:cubicBezTo>
                    <a:pt x="1454" y="654"/>
                    <a:pt x="1475" y="657"/>
                    <a:pt x="1490" y="646"/>
                  </a:cubicBezTo>
                  <a:cubicBezTo>
                    <a:pt x="1477" y="642"/>
                    <a:pt x="1453" y="649"/>
                    <a:pt x="1434" y="642"/>
                  </a:cubicBezTo>
                  <a:cubicBezTo>
                    <a:pt x="1434" y="649"/>
                    <a:pt x="1443" y="645"/>
                    <a:pt x="1442" y="652"/>
                  </a:cubicBezTo>
                  <a:close/>
                  <a:moveTo>
                    <a:pt x="1422" y="702"/>
                  </a:moveTo>
                  <a:cubicBezTo>
                    <a:pt x="1426" y="702"/>
                    <a:pt x="1429" y="702"/>
                    <a:pt x="1433" y="702"/>
                  </a:cubicBezTo>
                  <a:cubicBezTo>
                    <a:pt x="1449" y="719"/>
                    <a:pt x="1491" y="714"/>
                    <a:pt x="1502" y="693"/>
                  </a:cubicBezTo>
                  <a:cubicBezTo>
                    <a:pt x="1501" y="682"/>
                    <a:pt x="1500" y="669"/>
                    <a:pt x="1497" y="657"/>
                  </a:cubicBezTo>
                  <a:cubicBezTo>
                    <a:pt x="1475" y="665"/>
                    <a:pt x="1439" y="671"/>
                    <a:pt x="1422" y="655"/>
                  </a:cubicBezTo>
                  <a:cubicBezTo>
                    <a:pt x="1422" y="673"/>
                    <a:pt x="1423" y="682"/>
                    <a:pt x="1422" y="702"/>
                  </a:cubicBezTo>
                  <a:close/>
                  <a:moveTo>
                    <a:pt x="255" y="692"/>
                  </a:moveTo>
                  <a:cubicBezTo>
                    <a:pt x="257" y="692"/>
                    <a:pt x="258" y="693"/>
                    <a:pt x="258" y="696"/>
                  </a:cubicBezTo>
                  <a:cubicBezTo>
                    <a:pt x="260" y="696"/>
                    <a:pt x="262" y="696"/>
                    <a:pt x="264" y="696"/>
                  </a:cubicBezTo>
                  <a:cubicBezTo>
                    <a:pt x="268" y="687"/>
                    <a:pt x="275" y="680"/>
                    <a:pt x="281" y="673"/>
                  </a:cubicBezTo>
                  <a:cubicBezTo>
                    <a:pt x="267" y="660"/>
                    <a:pt x="262" y="683"/>
                    <a:pt x="255" y="692"/>
                  </a:cubicBezTo>
                  <a:close/>
                  <a:moveTo>
                    <a:pt x="305" y="686"/>
                  </a:moveTo>
                  <a:cubicBezTo>
                    <a:pt x="284" y="678"/>
                    <a:pt x="278" y="693"/>
                    <a:pt x="276" y="706"/>
                  </a:cubicBezTo>
                  <a:cubicBezTo>
                    <a:pt x="294" y="727"/>
                    <a:pt x="318" y="748"/>
                    <a:pt x="340" y="767"/>
                  </a:cubicBezTo>
                  <a:cubicBezTo>
                    <a:pt x="346" y="772"/>
                    <a:pt x="357" y="787"/>
                    <a:pt x="364" y="788"/>
                  </a:cubicBezTo>
                  <a:cubicBezTo>
                    <a:pt x="378" y="791"/>
                    <a:pt x="392" y="781"/>
                    <a:pt x="410" y="786"/>
                  </a:cubicBezTo>
                  <a:cubicBezTo>
                    <a:pt x="382" y="750"/>
                    <a:pt x="336" y="722"/>
                    <a:pt x="305" y="686"/>
                  </a:cubicBezTo>
                  <a:close/>
                  <a:moveTo>
                    <a:pt x="1303" y="734"/>
                  </a:moveTo>
                  <a:cubicBezTo>
                    <a:pt x="1318" y="740"/>
                    <a:pt x="1326" y="725"/>
                    <a:pt x="1337" y="717"/>
                  </a:cubicBezTo>
                  <a:cubicBezTo>
                    <a:pt x="1340" y="723"/>
                    <a:pt x="1333" y="731"/>
                    <a:pt x="1332" y="737"/>
                  </a:cubicBezTo>
                  <a:cubicBezTo>
                    <a:pt x="1346" y="730"/>
                    <a:pt x="1342" y="707"/>
                    <a:pt x="1345" y="695"/>
                  </a:cubicBezTo>
                  <a:cubicBezTo>
                    <a:pt x="1325" y="702"/>
                    <a:pt x="1316" y="720"/>
                    <a:pt x="1303" y="734"/>
                  </a:cubicBezTo>
                  <a:close/>
                  <a:moveTo>
                    <a:pt x="245" y="703"/>
                  </a:moveTo>
                  <a:cubicBezTo>
                    <a:pt x="242" y="713"/>
                    <a:pt x="234" y="732"/>
                    <a:pt x="248" y="736"/>
                  </a:cubicBezTo>
                  <a:cubicBezTo>
                    <a:pt x="243" y="722"/>
                    <a:pt x="252" y="716"/>
                    <a:pt x="258" y="707"/>
                  </a:cubicBezTo>
                  <a:cubicBezTo>
                    <a:pt x="254" y="702"/>
                    <a:pt x="251" y="705"/>
                    <a:pt x="245" y="703"/>
                  </a:cubicBezTo>
                  <a:close/>
                  <a:moveTo>
                    <a:pt x="1321" y="879"/>
                  </a:moveTo>
                  <a:cubicBezTo>
                    <a:pt x="1317" y="887"/>
                    <a:pt x="1313" y="892"/>
                    <a:pt x="1315" y="901"/>
                  </a:cubicBezTo>
                  <a:cubicBezTo>
                    <a:pt x="1311" y="908"/>
                    <a:pt x="1306" y="917"/>
                    <a:pt x="1310" y="923"/>
                  </a:cubicBezTo>
                  <a:cubicBezTo>
                    <a:pt x="1317" y="898"/>
                    <a:pt x="1339" y="864"/>
                    <a:pt x="1336" y="837"/>
                  </a:cubicBezTo>
                  <a:cubicBezTo>
                    <a:pt x="1345" y="821"/>
                    <a:pt x="1360" y="829"/>
                    <a:pt x="1376" y="838"/>
                  </a:cubicBezTo>
                  <a:cubicBezTo>
                    <a:pt x="1374" y="845"/>
                    <a:pt x="1376" y="850"/>
                    <a:pt x="1372" y="857"/>
                  </a:cubicBezTo>
                  <a:cubicBezTo>
                    <a:pt x="1377" y="863"/>
                    <a:pt x="1366" y="875"/>
                    <a:pt x="1377" y="879"/>
                  </a:cubicBezTo>
                  <a:cubicBezTo>
                    <a:pt x="1387" y="834"/>
                    <a:pt x="1394" y="771"/>
                    <a:pt x="1403" y="717"/>
                  </a:cubicBezTo>
                  <a:cubicBezTo>
                    <a:pt x="1387" y="712"/>
                    <a:pt x="1373" y="713"/>
                    <a:pt x="1362" y="703"/>
                  </a:cubicBezTo>
                  <a:cubicBezTo>
                    <a:pt x="1349" y="762"/>
                    <a:pt x="1333" y="820"/>
                    <a:pt x="1321" y="879"/>
                  </a:cubicBezTo>
                  <a:close/>
                  <a:moveTo>
                    <a:pt x="797" y="761"/>
                  </a:moveTo>
                  <a:cubicBezTo>
                    <a:pt x="806" y="769"/>
                    <a:pt x="828" y="801"/>
                    <a:pt x="845" y="797"/>
                  </a:cubicBezTo>
                  <a:cubicBezTo>
                    <a:pt x="848" y="796"/>
                    <a:pt x="853" y="788"/>
                    <a:pt x="856" y="783"/>
                  </a:cubicBezTo>
                  <a:cubicBezTo>
                    <a:pt x="865" y="769"/>
                    <a:pt x="874" y="757"/>
                    <a:pt x="877" y="743"/>
                  </a:cubicBezTo>
                  <a:cubicBezTo>
                    <a:pt x="861" y="738"/>
                    <a:pt x="848" y="724"/>
                    <a:pt x="830" y="726"/>
                  </a:cubicBezTo>
                  <a:cubicBezTo>
                    <a:pt x="831" y="722"/>
                    <a:pt x="823" y="719"/>
                    <a:pt x="822" y="713"/>
                  </a:cubicBezTo>
                  <a:cubicBezTo>
                    <a:pt x="813" y="728"/>
                    <a:pt x="801" y="740"/>
                    <a:pt x="797" y="761"/>
                  </a:cubicBezTo>
                  <a:close/>
                  <a:moveTo>
                    <a:pt x="274" y="718"/>
                  </a:moveTo>
                  <a:cubicBezTo>
                    <a:pt x="271" y="720"/>
                    <a:pt x="265" y="722"/>
                    <a:pt x="260" y="722"/>
                  </a:cubicBezTo>
                  <a:cubicBezTo>
                    <a:pt x="256" y="753"/>
                    <a:pt x="289" y="738"/>
                    <a:pt x="306" y="751"/>
                  </a:cubicBezTo>
                  <a:cubicBezTo>
                    <a:pt x="297" y="738"/>
                    <a:pt x="285" y="729"/>
                    <a:pt x="274" y="718"/>
                  </a:cubicBezTo>
                  <a:close/>
                  <a:moveTo>
                    <a:pt x="753" y="722"/>
                  </a:moveTo>
                  <a:cubicBezTo>
                    <a:pt x="735" y="731"/>
                    <a:pt x="725" y="749"/>
                    <a:pt x="713" y="764"/>
                  </a:cubicBezTo>
                  <a:cubicBezTo>
                    <a:pt x="721" y="773"/>
                    <a:pt x="731" y="779"/>
                    <a:pt x="741" y="787"/>
                  </a:cubicBezTo>
                  <a:cubicBezTo>
                    <a:pt x="747" y="792"/>
                    <a:pt x="753" y="797"/>
                    <a:pt x="758" y="798"/>
                  </a:cubicBezTo>
                  <a:cubicBezTo>
                    <a:pt x="765" y="800"/>
                    <a:pt x="766" y="788"/>
                    <a:pt x="770" y="781"/>
                  </a:cubicBezTo>
                  <a:cubicBezTo>
                    <a:pt x="771" y="779"/>
                    <a:pt x="774" y="778"/>
                    <a:pt x="775" y="777"/>
                  </a:cubicBezTo>
                  <a:cubicBezTo>
                    <a:pt x="779" y="770"/>
                    <a:pt x="778" y="762"/>
                    <a:pt x="782" y="758"/>
                  </a:cubicBezTo>
                  <a:cubicBezTo>
                    <a:pt x="772" y="746"/>
                    <a:pt x="765" y="732"/>
                    <a:pt x="753" y="722"/>
                  </a:cubicBezTo>
                  <a:close/>
                  <a:moveTo>
                    <a:pt x="452" y="752"/>
                  </a:moveTo>
                  <a:cubicBezTo>
                    <a:pt x="453" y="764"/>
                    <a:pt x="444" y="776"/>
                    <a:pt x="440" y="787"/>
                  </a:cubicBezTo>
                  <a:cubicBezTo>
                    <a:pt x="438" y="786"/>
                    <a:pt x="433" y="788"/>
                    <a:pt x="433" y="786"/>
                  </a:cubicBezTo>
                  <a:cubicBezTo>
                    <a:pt x="433" y="779"/>
                    <a:pt x="436" y="775"/>
                    <a:pt x="437" y="767"/>
                  </a:cubicBezTo>
                  <a:cubicBezTo>
                    <a:pt x="429" y="769"/>
                    <a:pt x="422" y="771"/>
                    <a:pt x="414" y="772"/>
                  </a:cubicBezTo>
                  <a:cubicBezTo>
                    <a:pt x="419" y="780"/>
                    <a:pt x="430" y="785"/>
                    <a:pt x="438" y="791"/>
                  </a:cubicBezTo>
                  <a:cubicBezTo>
                    <a:pt x="448" y="774"/>
                    <a:pt x="468" y="767"/>
                    <a:pt x="481" y="753"/>
                  </a:cubicBezTo>
                  <a:cubicBezTo>
                    <a:pt x="473" y="742"/>
                    <a:pt x="467" y="732"/>
                    <a:pt x="460" y="723"/>
                  </a:cubicBezTo>
                  <a:cubicBezTo>
                    <a:pt x="457" y="735"/>
                    <a:pt x="459" y="746"/>
                    <a:pt x="452" y="752"/>
                  </a:cubicBezTo>
                  <a:close/>
                  <a:moveTo>
                    <a:pt x="590" y="726"/>
                  </a:moveTo>
                  <a:cubicBezTo>
                    <a:pt x="577" y="736"/>
                    <a:pt x="569" y="752"/>
                    <a:pt x="554" y="762"/>
                  </a:cubicBezTo>
                  <a:cubicBezTo>
                    <a:pt x="564" y="778"/>
                    <a:pt x="575" y="791"/>
                    <a:pt x="588" y="803"/>
                  </a:cubicBezTo>
                  <a:cubicBezTo>
                    <a:pt x="599" y="790"/>
                    <a:pt x="611" y="779"/>
                    <a:pt x="623" y="767"/>
                  </a:cubicBezTo>
                  <a:cubicBezTo>
                    <a:pt x="612" y="753"/>
                    <a:pt x="604" y="737"/>
                    <a:pt x="590" y="726"/>
                  </a:cubicBezTo>
                  <a:close/>
                  <a:moveTo>
                    <a:pt x="528" y="739"/>
                  </a:moveTo>
                  <a:cubicBezTo>
                    <a:pt x="523" y="716"/>
                    <a:pt x="503" y="751"/>
                    <a:pt x="495" y="758"/>
                  </a:cubicBezTo>
                  <a:cubicBezTo>
                    <a:pt x="502" y="763"/>
                    <a:pt x="501" y="777"/>
                    <a:pt x="511" y="781"/>
                  </a:cubicBezTo>
                  <a:cubicBezTo>
                    <a:pt x="521" y="773"/>
                    <a:pt x="534" y="769"/>
                    <a:pt x="541" y="758"/>
                  </a:cubicBezTo>
                  <a:cubicBezTo>
                    <a:pt x="537" y="752"/>
                    <a:pt x="534" y="744"/>
                    <a:pt x="528" y="739"/>
                  </a:cubicBezTo>
                  <a:close/>
                  <a:moveTo>
                    <a:pt x="1409" y="757"/>
                  </a:moveTo>
                  <a:cubicBezTo>
                    <a:pt x="1407" y="764"/>
                    <a:pt x="1401" y="786"/>
                    <a:pt x="1403" y="793"/>
                  </a:cubicBezTo>
                  <a:cubicBezTo>
                    <a:pt x="1403" y="783"/>
                    <a:pt x="1414" y="780"/>
                    <a:pt x="1416" y="771"/>
                  </a:cubicBezTo>
                  <a:cubicBezTo>
                    <a:pt x="1418" y="758"/>
                    <a:pt x="1411" y="742"/>
                    <a:pt x="1411" y="732"/>
                  </a:cubicBezTo>
                  <a:cubicBezTo>
                    <a:pt x="1410" y="742"/>
                    <a:pt x="1408" y="745"/>
                    <a:pt x="1409" y="757"/>
                  </a:cubicBezTo>
                  <a:close/>
                  <a:moveTo>
                    <a:pt x="698" y="763"/>
                  </a:moveTo>
                  <a:cubicBezTo>
                    <a:pt x="698" y="752"/>
                    <a:pt x="677" y="737"/>
                    <a:pt x="669" y="733"/>
                  </a:cubicBezTo>
                  <a:cubicBezTo>
                    <a:pt x="661" y="748"/>
                    <a:pt x="647" y="757"/>
                    <a:pt x="635" y="768"/>
                  </a:cubicBezTo>
                  <a:cubicBezTo>
                    <a:pt x="644" y="782"/>
                    <a:pt x="653" y="801"/>
                    <a:pt x="668" y="804"/>
                  </a:cubicBezTo>
                  <a:cubicBezTo>
                    <a:pt x="669" y="791"/>
                    <a:pt x="698" y="776"/>
                    <a:pt x="698" y="763"/>
                  </a:cubicBezTo>
                  <a:close/>
                  <a:moveTo>
                    <a:pt x="927" y="768"/>
                  </a:moveTo>
                  <a:cubicBezTo>
                    <a:pt x="934" y="777"/>
                    <a:pt x="941" y="785"/>
                    <a:pt x="946" y="797"/>
                  </a:cubicBezTo>
                  <a:cubicBezTo>
                    <a:pt x="960" y="791"/>
                    <a:pt x="968" y="779"/>
                    <a:pt x="977" y="768"/>
                  </a:cubicBezTo>
                  <a:cubicBezTo>
                    <a:pt x="968" y="759"/>
                    <a:pt x="962" y="747"/>
                    <a:pt x="953" y="738"/>
                  </a:cubicBezTo>
                  <a:cubicBezTo>
                    <a:pt x="942" y="745"/>
                    <a:pt x="937" y="758"/>
                    <a:pt x="927" y="768"/>
                  </a:cubicBezTo>
                  <a:close/>
                  <a:moveTo>
                    <a:pt x="1423" y="752"/>
                  </a:moveTo>
                  <a:cubicBezTo>
                    <a:pt x="1421" y="761"/>
                    <a:pt x="1427" y="764"/>
                    <a:pt x="1424" y="771"/>
                  </a:cubicBezTo>
                  <a:cubicBezTo>
                    <a:pt x="1448" y="784"/>
                    <a:pt x="1491" y="777"/>
                    <a:pt x="1507" y="762"/>
                  </a:cubicBezTo>
                  <a:cubicBezTo>
                    <a:pt x="1506" y="760"/>
                    <a:pt x="1506" y="750"/>
                    <a:pt x="1507" y="747"/>
                  </a:cubicBezTo>
                  <a:cubicBezTo>
                    <a:pt x="1483" y="757"/>
                    <a:pt x="1450" y="752"/>
                    <a:pt x="1423" y="752"/>
                  </a:cubicBezTo>
                  <a:close/>
                  <a:moveTo>
                    <a:pt x="1295" y="751"/>
                  </a:moveTo>
                  <a:cubicBezTo>
                    <a:pt x="1295" y="755"/>
                    <a:pt x="1289" y="758"/>
                    <a:pt x="1288" y="766"/>
                  </a:cubicBezTo>
                  <a:cubicBezTo>
                    <a:pt x="1299" y="773"/>
                    <a:pt x="1313" y="772"/>
                    <a:pt x="1327" y="773"/>
                  </a:cubicBezTo>
                  <a:cubicBezTo>
                    <a:pt x="1330" y="767"/>
                    <a:pt x="1328" y="763"/>
                    <a:pt x="1331" y="757"/>
                  </a:cubicBezTo>
                  <a:cubicBezTo>
                    <a:pt x="1326" y="759"/>
                    <a:pt x="1317" y="753"/>
                    <a:pt x="1322" y="751"/>
                  </a:cubicBezTo>
                  <a:cubicBezTo>
                    <a:pt x="1310" y="746"/>
                    <a:pt x="1299" y="753"/>
                    <a:pt x="1295" y="751"/>
                  </a:cubicBezTo>
                  <a:close/>
                  <a:moveTo>
                    <a:pt x="511" y="874"/>
                  </a:moveTo>
                  <a:cubicBezTo>
                    <a:pt x="510" y="896"/>
                    <a:pt x="517" y="903"/>
                    <a:pt x="527" y="921"/>
                  </a:cubicBezTo>
                  <a:cubicBezTo>
                    <a:pt x="524" y="921"/>
                    <a:pt x="526" y="925"/>
                    <a:pt x="523" y="925"/>
                  </a:cubicBezTo>
                  <a:cubicBezTo>
                    <a:pt x="517" y="923"/>
                    <a:pt x="512" y="919"/>
                    <a:pt x="508" y="914"/>
                  </a:cubicBezTo>
                  <a:cubicBezTo>
                    <a:pt x="489" y="914"/>
                    <a:pt x="470" y="904"/>
                    <a:pt x="448" y="900"/>
                  </a:cubicBezTo>
                  <a:cubicBezTo>
                    <a:pt x="446" y="893"/>
                    <a:pt x="441" y="889"/>
                    <a:pt x="437" y="883"/>
                  </a:cubicBezTo>
                  <a:cubicBezTo>
                    <a:pt x="428" y="885"/>
                    <a:pt x="431" y="893"/>
                    <a:pt x="427" y="900"/>
                  </a:cubicBezTo>
                  <a:cubicBezTo>
                    <a:pt x="439" y="920"/>
                    <a:pt x="442" y="942"/>
                    <a:pt x="438" y="967"/>
                  </a:cubicBezTo>
                  <a:cubicBezTo>
                    <a:pt x="487" y="958"/>
                    <a:pt x="548" y="951"/>
                    <a:pt x="597" y="961"/>
                  </a:cubicBezTo>
                  <a:cubicBezTo>
                    <a:pt x="609" y="964"/>
                    <a:pt x="622" y="972"/>
                    <a:pt x="637" y="971"/>
                  </a:cubicBezTo>
                  <a:cubicBezTo>
                    <a:pt x="659" y="981"/>
                    <a:pt x="674" y="999"/>
                    <a:pt x="695" y="1010"/>
                  </a:cubicBezTo>
                  <a:cubicBezTo>
                    <a:pt x="742" y="950"/>
                    <a:pt x="815" y="915"/>
                    <a:pt x="906" y="899"/>
                  </a:cubicBezTo>
                  <a:cubicBezTo>
                    <a:pt x="908" y="901"/>
                    <a:pt x="913" y="901"/>
                    <a:pt x="916" y="903"/>
                  </a:cubicBezTo>
                  <a:cubicBezTo>
                    <a:pt x="916" y="887"/>
                    <a:pt x="924" y="867"/>
                    <a:pt x="934" y="850"/>
                  </a:cubicBezTo>
                  <a:cubicBezTo>
                    <a:pt x="931" y="852"/>
                    <a:pt x="930" y="851"/>
                    <a:pt x="927" y="849"/>
                  </a:cubicBezTo>
                  <a:cubicBezTo>
                    <a:pt x="922" y="822"/>
                    <a:pt x="904" y="801"/>
                    <a:pt x="896" y="777"/>
                  </a:cubicBezTo>
                  <a:cubicBezTo>
                    <a:pt x="893" y="768"/>
                    <a:pt x="895" y="756"/>
                    <a:pt x="888" y="749"/>
                  </a:cubicBezTo>
                  <a:cubicBezTo>
                    <a:pt x="881" y="758"/>
                    <a:pt x="876" y="771"/>
                    <a:pt x="868" y="782"/>
                  </a:cubicBezTo>
                  <a:cubicBezTo>
                    <a:pt x="861" y="792"/>
                    <a:pt x="856" y="808"/>
                    <a:pt x="841" y="810"/>
                  </a:cubicBezTo>
                  <a:cubicBezTo>
                    <a:pt x="825" y="797"/>
                    <a:pt x="806" y="787"/>
                    <a:pt x="792" y="771"/>
                  </a:cubicBezTo>
                  <a:cubicBezTo>
                    <a:pt x="784" y="788"/>
                    <a:pt x="776" y="806"/>
                    <a:pt x="760" y="815"/>
                  </a:cubicBezTo>
                  <a:cubicBezTo>
                    <a:pt x="759" y="813"/>
                    <a:pt x="756" y="813"/>
                    <a:pt x="753" y="813"/>
                  </a:cubicBezTo>
                  <a:cubicBezTo>
                    <a:pt x="745" y="791"/>
                    <a:pt x="720" y="786"/>
                    <a:pt x="705" y="772"/>
                  </a:cubicBezTo>
                  <a:cubicBezTo>
                    <a:pt x="699" y="779"/>
                    <a:pt x="693" y="785"/>
                    <a:pt x="685" y="794"/>
                  </a:cubicBezTo>
                  <a:cubicBezTo>
                    <a:pt x="679" y="802"/>
                    <a:pt x="674" y="817"/>
                    <a:pt x="665" y="818"/>
                  </a:cubicBezTo>
                  <a:cubicBezTo>
                    <a:pt x="649" y="819"/>
                    <a:pt x="641" y="781"/>
                    <a:pt x="630" y="777"/>
                  </a:cubicBezTo>
                  <a:cubicBezTo>
                    <a:pt x="610" y="786"/>
                    <a:pt x="603" y="808"/>
                    <a:pt x="586" y="819"/>
                  </a:cubicBezTo>
                  <a:cubicBezTo>
                    <a:pt x="580" y="817"/>
                    <a:pt x="577" y="813"/>
                    <a:pt x="577" y="805"/>
                  </a:cubicBezTo>
                  <a:cubicBezTo>
                    <a:pt x="566" y="795"/>
                    <a:pt x="557" y="782"/>
                    <a:pt x="548" y="769"/>
                  </a:cubicBezTo>
                  <a:cubicBezTo>
                    <a:pt x="543" y="772"/>
                    <a:pt x="525" y="780"/>
                    <a:pt x="517" y="789"/>
                  </a:cubicBezTo>
                  <a:cubicBezTo>
                    <a:pt x="513" y="793"/>
                    <a:pt x="514" y="798"/>
                    <a:pt x="510" y="799"/>
                  </a:cubicBezTo>
                  <a:cubicBezTo>
                    <a:pt x="505" y="800"/>
                    <a:pt x="499" y="796"/>
                    <a:pt x="497" y="791"/>
                  </a:cubicBezTo>
                  <a:cubicBezTo>
                    <a:pt x="500" y="781"/>
                    <a:pt x="491" y="771"/>
                    <a:pt x="486" y="763"/>
                  </a:cubicBezTo>
                  <a:cubicBezTo>
                    <a:pt x="473" y="773"/>
                    <a:pt x="458" y="781"/>
                    <a:pt x="447" y="793"/>
                  </a:cubicBezTo>
                  <a:cubicBezTo>
                    <a:pt x="475" y="798"/>
                    <a:pt x="486" y="818"/>
                    <a:pt x="485" y="848"/>
                  </a:cubicBezTo>
                  <a:cubicBezTo>
                    <a:pt x="494" y="855"/>
                    <a:pt x="512" y="855"/>
                    <a:pt x="504" y="864"/>
                  </a:cubicBezTo>
                  <a:cubicBezTo>
                    <a:pt x="506" y="868"/>
                    <a:pt x="509" y="870"/>
                    <a:pt x="511" y="874"/>
                  </a:cubicBezTo>
                  <a:close/>
                  <a:moveTo>
                    <a:pt x="906" y="772"/>
                  </a:moveTo>
                  <a:cubicBezTo>
                    <a:pt x="910" y="771"/>
                    <a:pt x="910" y="767"/>
                    <a:pt x="913" y="764"/>
                  </a:cubicBezTo>
                  <a:cubicBezTo>
                    <a:pt x="909" y="762"/>
                    <a:pt x="906" y="750"/>
                    <a:pt x="901" y="752"/>
                  </a:cubicBezTo>
                  <a:cubicBezTo>
                    <a:pt x="901" y="757"/>
                    <a:pt x="905" y="764"/>
                    <a:pt x="906" y="772"/>
                  </a:cubicBezTo>
                  <a:close/>
                  <a:moveTo>
                    <a:pt x="1008" y="751"/>
                  </a:moveTo>
                  <a:cubicBezTo>
                    <a:pt x="1002" y="756"/>
                    <a:pt x="996" y="762"/>
                    <a:pt x="992" y="769"/>
                  </a:cubicBezTo>
                  <a:cubicBezTo>
                    <a:pt x="1002" y="782"/>
                    <a:pt x="1013" y="792"/>
                    <a:pt x="1027" y="800"/>
                  </a:cubicBezTo>
                  <a:cubicBezTo>
                    <a:pt x="1033" y="798"/>
                    <a:pt x="1036" y="793"/>
                    <a:pt x="1042" y="791"/>
                  </a:cubicBezTo>
                  <a:cubicBezTo>
                    <a:pt x="1035" y="788"/>
                    <a:pt x="1032" y="781"/>
                    <a:pt x="1027" y="777"/>
                  </a:cubicBezTo>
                  <a:cubicBezTo>
                    <a:pt x="1030" y="776"/>
                    <a:pt x="1034" y="783"/>
                    <a:pt x="1034" y="777"/>
                  </a:cubicBezTo>
                  <a:cubicBezTo>
                    <a:pt x="1029" y="772"/>
                    <a:pt x="1016" y="759"/>
                    <a:pt x="1008" y="751"/>
                  </a:cubicBezTo>
                  <a:close/>
                  <a:moveTo>
                    <a:pt x="1049" y="782"/>
                  </a:moveTo>
                  <a:cubicBezTo>
                    <a:pt x="1054" y="782"/>
                    <a:pt x="1057" y="778"/>
                    <a:pt x="1058" y="774"/>
                  </a:cubicBezTo>
                  <a:cubicBezTo>
                    <a:pt x="1045" y="768"/>
                    <a:pt x="1035" y="759"/>
                    <a:pt x="1024" y="751"/>
                  </a:cubicBezTo>
                  <a:cubicBezTo>
                    <a:pt x="1032" y="762"/>
                    <a:pt x="1042" y="771"/>
                    <a:pt x="1049" y="782"/>
                  </a:cubicBezTo>
                  <a:close/>
                  <a:moveTo>
                    <a:pt x="311" y="768"/>
                  </a:moveTo>
                  <a:cubicBezTo>
                    <a:pt x="311" y="759"/>
                    <a:pt x="298" y="763"/>
                    <a:pt x="296" y="756"/>
                  </a:cubicBezTo>
                  <a:cubicBezTo>
                    <a:pt x="294" y="756"/>
                    <a:pt x="292" y="756"/>
                    <a:pt x="290" y="756"/>
                  </a:cubicBezTo>
                  <a:cubicBezTo>
                    <a:pt x="295" y="764"/>
                    <a:pt x="302" y="768"/>
                    <a:pt x="311" y="768"/>
                  </a:cubicBezTo>
                  <a:close/>
                  <a:moveTo>
                    <a:pt x="294" y="797"/>
                  </a:moveTo>
                  <a:cubicBezTo>
                    <a:pt x="298" y="801"/>
                    <a:pt x="299" y="806"/>
                    <a:pt x="303" y="810"/>
                  </a:cubicBezTo>
                  <a:cubicBezTo>
                    <a:pt x="320" y="806"/>
                    <a:pt x="315" y="783"/>
                    <a:pt x="331" y="779"/>
                  </a:cubicBezTo>
                  <a:cubicBezTo>
                    <a:pt x="329" y="775"/>
                    <a:pt x="332" y="777"/>
                    <a:pt x="333" y="773"/>
                  </a:cubicBezTo>
                  <a:cubicBezTo>
                    <a:pt x="330" y="772"/>
                    <a:pt x="327" y="765"/>
                    <a:pt x="324" y="768"/>
                  </a:cubicBezTo>
                  <a:cubicBezTo>
                    <a:pt x="331" y="785"/>
                    <a:pt x="302" y="787"/>
                    <a:pt x="296" y="781"/>
                  </a:cubicBezTo>
                  <a:cubicBezTo>
                    <a:pt x="299" y="785"/>
                    <a:pt x="293" y="791"/>
                    <a:pt x="294" y="797"/>
                  </a:cubicBezTo>
                  <a:close/>
                  <a:moveTo>
                    <a:pt x="921" y="774"/>
                  </a:moveTo>
                  <a:cubicBezTo>
                    <a:pt x="915" y="778"/>
                    <a:pt x="915" y="785"/>
                    <a:pt x="912" y="792"/>
                  </a:cubicBezTo>
                  <a:cubicBezTo>
                    <a:pt x="924" y="809"/>
                    <a:pt x="926" y="831"/>
                    <a:pt x="936" y="848"/>
                  </a:cubicBezTo>
                  <a:cubicBezTo>
                    <a:pt x="941" y="842"/>
                    <a:pt x="944" y="831"/>
                    <a:pt x="957" y="830"/>
                  </a:cubicBezTo>
                  <a:cubicBezTo>
                    <a:pt x="957" y="833"/>
                    <a:pt x="960" y="834"/>
                    <a:pt x="959" y="837"/>
                  </a:cubicBezTo>
                  <a:cubicBezTo>
                    <a:pt x="926" y="863"/>
                    <a:pt x="908" y="940"/>
                    <a:pt x="947" y="969"/>
                  </a:cubicBezTo>
                  <a:cubicBezTo>
                    <a:pt x="950" y="955"/>
                    <a:pt x="975" y="963"/>
                    <a:pt x="984" y="951"/>
                  </a:cubicBezTo>
                  <a:cubicBezTo>
                    <a:pt x="986" y="943"/>
                    <a:pt x="985" y="942"/>
                    <a:pt x="984" y="933"/>
                  </a:cubicBezTo>
                  <a:cubicBezTo>
                    <a:pt x="993" y="910"/>
                    <a:pt x="1013" y="920"/>
                    <a:pt x="1029" y="919"/>
                  </a:cubicBezTo>
                  <a:cubicBezTo>
                    <a:pt x="1046" y="918"/>
                    <a:pt x="1058" y="908"/>
                    <a:pt x="1073" y="906"/>
                  </a:cubicBezTo>
                  <a:cubicBezTo>
                    <a:pt x="1083" y="908"/>
                    <a:pt x="1093" y="906"/>
                    <a:pt x="1104" y="908"/>
                  </a:cubicBezTo>
                  <a:cubicBezTo>
                    <a:pt x="1129" y="912"/>
                    <a:pt x="1136" y="934"/>
                    <a:pt x="1139" y="958"/>
                  </a:cubicBezTo>
                  <a:cubicBezTo>
                    <a:pt x="1148" y="947"/>
                    <a:pt x="1154" y="930"/>
                    <a:pt x="1158" y="918"/>
                  </a:cubicBezTo>
                  <a:cubicBezTo>
                    <a:pt x="1154" y="887"/>
                    <a:pt x="1137" y="861"/>
                    <a:pt x="1111" y="848"/>
                  </a:cubicBezTo>
                  <a:cubicBezTo>
                    <a:pt x="1112" y="845"/>
                    <a:pt x="1110" y="845"/>
                    <a:pt x="1110" y="843"/>
                  </a:cubicBezTo>
                  <a:cubicBezTo>
                    <a:pt x="1078" y="833"/>
                    <a:pt x="1056" y="812"/>
                    <a:pt x="1017" y="818"/>
                  </a:cubicBezTo>
                  <a:cubicBezTo>
                    <a:pt x="1008" y="810"/>
                    <a:pt x="994" y="808"/>
                    <a:pt x="981" y="812"/>
                  </a:cubicBezTo>
                  <a:cubicBezTo>
                    <a:pt x="978" y="808"/>
                    <a:pt x="977" y="808"/>
                    <a:pt x="977" y="803"/>
                  </a:cubicBezTo>
                  <a:cubicBezTo>
                    <a:pt x="984" y="793"/>
                    <a:pt x="999" y="802"/>
                    <a:pt x="1011" y="803"/>
                  </a:cubicBezTo>
                  <a:cubicBezTo>
                    <a:pt x="1004" y="793"/>
                    <a:pt x="992" y="787"/>
                    <a:pt x="987" y="776"/>
                  </a:cubicBezTo>
                  <a:cubicBezTo>
                    <a:pt x="971" y="785"/>
                    <a:pt x="964" y="802"/>
                    <a:pt x="946" y="809"/>
                  </a:cubicBezTo>
                  <a:cubicBezTo>
                    <a:pt x="937" y="801"/>
                    <a:pt x="934" y="782"/>
                    <a:pt x="921" y="774"/>
                  </a:cubicBezTo>
                  <a:close/>
                  <a:moveTo>
                    <a:pt x="1065" y="783"/>
                  </a:moveTo>
                  <a:cubicBezTo>
                    <a:pt x="1046" y="796"/>
                    <a:pt x="1082" y="803"/>
                    <a:pt x="1082" y="820"/>
                  </a:cubicBezTo>
                  <a:cubicBezTo>
                    <a:pt x="1093" y="822"/>
                    <a:pt x="1102" y="832"/>
                    <a:pt x="1113" y="830"/>
                  </a:cubicBezTo>
                  <a:cubicBezTo>
                    <a:pt x="1101" y="810"/>
                    <a:pt x="1089" y="791"/>
                    <a:pt x="1065" y="783"/>
                  </a:cubicBezTo>
                  <a:close/>
                  <a:moveTo>
                    <a:pt x="1225" y="948"/>
                  </a:moveTo>
                  <a:cubicBezTo>
                    <a:pt x="1235" y="961"/>
                    <a:pt x="1261" y="965"/>
                    <a:pt x="1282" y="960"/>
                  </a:cubicBezTo>
                  <a:cubicBezTo>
                    <a:pt x="1301" y="904"/>
                    <a:pt x="1314" y="850"/>
                    <a:pt x="1320" y="797"/>
                  </a:cubicBezTo>
                  <a:cubicBezTo>
                    <a:pt x="1313" y="796"/>
                    <a:pt x="1297" y="794"/>
                    <a:pt x="1286" y="793"/>
                  </a:cubicBezTo>
                  <a:cubicBezTo>
                    <a:pt x="1282" y="791"/>
                    <a:pt x="1283" y="784"/>
                    <a:pt x="1278" y="783"/>
                  </a:cubicBezTo>
                  <a:cubicBezTo>
                    <a:pt x="1257" y="838"/>
                    <a:pt x="1241" y="888"/>
                    <a:pt x="1225" y="948"/>
                  </a:cubicBezTo>
                  <a:close/>
                  <a:moveTo>
                    <a:pt x="1407" y="813"/>
                  </a:moveTo>
                  <a:cubicBezTo>
                    <a:pt x="1410" y="809"/>
                    <a:pt x="1413" y="811"/>
                    <a:pt x="1417" y="808"/>
                  </a:cubicBezTo>
                  <a:cubicBezTo>
                    <a:pt x="1419" y="801"/>
                    <a:pt x="1418" y="794"/>
                    <a:pt x="1417" y="787"/>
                  </a:cubicBezTo>
                  <a:cubicBezTo>
                    <a:pt x="1410" y="791"/>
                    <a:pt x="1408" y="807"/>
                    <a:pt x="1407" y="813"/>
                  </a:cubicBezTo>
                  <a:close/>
                  <a:moveTo>
                    <a:pt x="1427" y="794"/>
                  </a:moveTo>
                  <a:cubicBezTo>
                    <a:pt x="1428" y="839"/>
                    <a:pt x="1435" y="879"/>
                    <a:pt x="1432" y="916"/>
                  </a:cubicBezTo>
                  <a:cubicBezTo>
                    <a:pt x="1451" y="938"/>
                    <a:pt x="1489" y="926"/>
                    <a:pt x="1512" y="915"/>
                  </a:cubicBezTo>
                  <a:cubicBezTo>
                    <a:pt x="1512" y="872"/>
                    <a:pt x="1512" y="822"/>
                    <a:pt x="1507" y="789"/>
                  </a:cubicBezTo>
                  <a:cubicBezTo>
                    <a:pt x="1485" y="803"/>
                    <a:pt x="1448" y="807"/>
                    <a:pt x="1427" y="794"/>
                  </a:cubicBezTo>
                  <a:close/>
                  <a:moveTo>
                    <a:pt x="436" y="803"/>
                  </a:moveTo>
                  <a:cubicBezTo>
                    <a:pt x="424" y="800"/>
                    <a:pt x="411" y="796"/>
                    <a:pt x="400" y="795"/>
                  </a:cubicBezTo>
                  <a:cubicBezTo>
                    <a:pt x="376" y="795"/>
                    <a:pt x="353" y="805"/>
                    <a:pt x="333" y="794"/>
                  </a:cubicBezTo>
                  <a:cubicBezTo>
                    <a:pt x="326" y="811"/>
                    <a:pt x="304" y="819"/>
                    <a:pt x="299" y="834"/>
                  </a:cubicBezTo>
                  <a:cubicBezTo>
                    <a:pt x="291" y="857"/>
                    <a:pt x="303" y="883"/>
                    <a:pt x="314" y="900"/>
                  </a:cubicBezTo>
                  <a:cubicBezTo>
                    <a:pt x="337" y="912"/>
                    <a:pt x="359" y="935"/>
                    <a:pt x="389" y="928"/>
                  </a:cubicBezTo>
                  <a:cubicBezTo>
                    <a:pt x="387" y="922"/>
                    <a:pt x="389" y="921"/>
                    <a:pt x="387" y="916"/>
                  </a:cubicBezTo>
                  <a:cubicBezTo>
                    <a:pt x="395" y="912"/>
                    <a:pt x="407" y="912"/>
                    <a:pt x="412" y="905"/>
                  </a:cubicBezTo>
                  <a:cubicBezTo>
                    <a:pt x="412" y="894"/>
                    <a:pt x="410" y="885"/>
                    <a:pt x="420" y="876"/>
                  </a:cubicBezTo>
                  <a:cubicBezTo>
                    <a:pt x="436" y="873"/>
                    <a:pt x="434" y="852"/>
                    <a:pt x="421" y="847"/>
                  </a:cubicBezTo>
                  <a:cubicBezTo>
                    <a:pt x="420" y="842"/>
                    <a:pt x="417" y="840"/>
                    <a:pt x="416" y="835"/>
                  </a:cubicBezTo>
                  <a:cubicBezTo>
                    <a:pt x="428" y="818"/>
                    <a:pt x="455" y="829"/>
                    <a:pt x="473" y="832"/>
                  </a:cubicBezTo>
                  <a:cubicBezTo>
                    <a:pt x="470" y="809"/>
                    <a:pt x="455" y="807"/>
                    <a:pt x="436" y="803"/>
                  </a:cubicBezTo>
                  <a:close/>
                  <a:moveTo>
                    <a:pt x="1037" y="807"/>
                  </a:moveTo>
                  <a:cubicBezTo>
                    <a:pt x="1047" y="804"/>
                    <a:pt x="1058" y="813"/>
                    <a:pt x="1067" y="812"/>
                  </a:cubicBezTo>
                  <a:cubicBezTo>
                    <a:pt x="1059" y="800"/>
                    <a:pt x="1045" y="789"/>
                    <a:pt x="1037" y="807"/>
                  </a:cubicBezTo>
                  <a:close/>
                  <a:moveTo>
                    <a:pt x="225" y="923"/>
                  </a:moveTo>
                  <a:cubicBezTo>
                    <a:pt x="223" y="949"/>
                    <a:pt x="233" y="977"/>
                    <a:pt x="250" y="997"/>
                  </a:cubicBezTo>
                  <a:cubicBezTo>
                    <a:pt x="266" y="1010"/>
                    <a:pt x="287" y="1026"/>
                    <a:pt x="314" y="1029"/>
                  </a:cubicBezTo>
                  <a:cubicBezTo>
                    <a:pt x="331" y="1030"/>
                    <a:pt x="360" y="1027"/>
                    <a:pt x="375" y="1024"/>
                  </a:cubicBezTo>
                  <a:cubicBezTo>
                    <a:pt x="419" y="1013"/>
                    <a:pt x="441" y="955"/>
                    <a:pt x="422" y="913"/>
                  </a:cubicBezTo>
                  <a:cubicBezTo>
                    <a:pt x="418" y="914"/>
                    <a:pt x="415" y="917"/>
                    <a:pt x="412" y="920"/>
                  </a:cubicBezTo>
                  <a:cubicBezTo>
                    <a:pt x="432" y="944"/>
                    <a:pt x="388" y="967"/>
                    <a:pt x="362" y="970"/>
                  </a:cubicBezTo>
                  <a:cubicBezTo>
                    <a:pt x="357" y="971"/>
                    <a:pt x="350" y="968"/>
                    <a:pt x="344" y="969"/>
                  </a:cubicBezTo>
                  <a:cubicBezTo>
                    <a:pt x="339" y="969"/>
                    <a:pt x="333" y="972"/>
                    <a:pt x="330" y="971"/>
                  </a:cubicBezTo>
                  <a:cubicBezTo>
                    <a:pt x="328" y="971"/>
                    <a:pt x="324" y="967"/>
                    <a:pt x="321" y="966"/>
                  </a:cubicBezTo>
                  <a:cubicBezTo>
                    <a:pt x="292" y="959"/>
                    <a:pt x="274" y="944"/>
                    <a:pt x="263" y="926"/>
                  </a:cubicBezTo>
                  <a:cubicBezTo>
                    <a:pt x="257" y="907"/>
                    <a:pt x="251" y="881"/>
                    <a:pt x="264" y="862"/>
                  </a:cubicBezTo>
                  <a:cubicBezTo>
                    <a:pt x="272" y="859"/>
                    <a:pt x="278" y="854"/>
                    <a:pt x="286" y="853"/>
                  </a:cubicBezTo>
                  <a:cubicBezTo>
                    <a:pt x="282" y="838"/>
                    <a:pt x="293" y="829"/>
                    <a:pt x="296" y="818"/>
                  </a:cubicBezTo>
                  <a:cubicBezTo>
                    <a:pt x="292" y="816"/>
                    <a:pt x="293" y="808"/>
                    <a:pt x="289" y="805"/>
                  </a:cubicBezTo>
                  <a:cubicBezTo>
                    <a:pt x="272" y="843"/>
                    <a:pt x="230" y="873"/>
                    <a:pt x="225" y="923"/>
                  </a:cubicBezTo>
                  <a:close/>
                  <a:moveTo>
                    <a:pt x="1396" y="824"/>
                  </a:moveTo>
                  <a:cubicBezTo>
                    <a:pt x="1397" y="838"/>
                    <a:pt x="1390" y="847"/>
                    <a:pt x="1394" y="857"/>
                  </a:cubicBezTo>
                  <a:cubicBezTo>
                    <a:pt x="1395" y="842"/>
                    <a:pt x="1412" y="837"/>
                    <a:pt x="1409" y="823"/>
                  </a:cubicBezTo>
                  <a:cubicBezTo>
                    <a:pt x="1406" y="826"/>
                    <a:pt x="1401" y="825"/>
                    <a:pt x="1396" y="824"/>
                  </a:cubicBezTo>
                  <a:close/>
                  <a:moveTo>
                    <a:pt x="1393" y="875"/>
                  </a:moveTo>
                  <a:cubicBezTo>
                    <a:pt x="1404" y="880"/>
                    <a:pt x="1409" y="871"/>
                    <a:pt x="1422" y="872"/>
                  </a:cubicBezTo>
                  <a:cubicBezTo>
                    <a:pt x="1423" y="858"/>
                    <a:pt x="1422" y="845"/>
                    <a:pt x="1419" y="832"/>
                  </a:cubicBezTo>
                  <a:cubicBezTo>
                    <a:pt x="1410" y="845"/>
                    <a:pt x="1400" y="859"/>
                    <a:pt x="1393" y="875"/>
                  </a:cubicBezTo>
                  <a:close/>
                  <a:moveTo>
                    <a:pt x="435" y="839"/>
                  </a:moveTo>
                  <a:cubicBezTo>
                    <a:pt x="436" y="848"/>
                    <a:pt x="446" y="852"/>
                    <a:pt x="447" y="864"/>
                  </a:cubicBezTo>
                  <a:cubicBezTo>
                    <a:pt x="445" y="867"/>
                    <a:pt x="443" y="869"/>
                    <a:pt x="442" y="874"/>
                  </a:cubicBezTo>
                  <a:cubicBezTo>
                    <a:pt x="448" y="880"/>
                    <a:pt x="450" y="890"/>
                    <a:pt x="460" y="891"/>
                  </a:cubicBezTo>
                  <a:cubicBezTo>
                    <a:pt x="467" y="881"/>
                    <a:pt x="483" y="879"/>
                    <a:pt x="487" y="865"/>
                  </a:cubicBezTo>
                  <a:cubicBezTo>
                    <a:pt x="476" y="855"/>
                    <a:pt x="460" y="832"/>
                    <a:pt x="435" y="839"/>
                  </a:cubicBezTo>
                  <a:close/>
                  <a:moveTo>
                    <a:pt x="269" y="875"/>
                  </a:moveTo>
                  <a:cubicBezTo>
                    <a:pt x="266" y="902"/>
                    <a:pt x="271" y="936"/>
                    <a:pt x="299" y="946"/>
                  </a:cubicBezTo>
                  <a:cubicBezTo>
                    <a:pt x="310" y="943"/>
                    <a:pt x="316" y="934"/>
                    <a:pt x="326" y="930"/>
                  </a:cubicBezTo>
                  <a:cubicBezTo>
                    <a:pt x="322" y="940"/>
                    <a:pt x="317" y="944"/>
                    <a:pt x="310" y="953"/>
                  </a:cubicBezTo>
                  <a:cubicBezTo>
                    <a:pt x="342" y="967"/>
                    <a:pt x="401" y="962"/>
                    <a:pt x="406" y="928"/>
                  </a:cubicBezTo>
                  <a:cubicBezTo>
                    <a:pt x="400" y="931"/>
                    <a:pt x="402" y="935"/>
                    <a:pt x="396" y="939"/>
                  </a:cubicBezTo>
                  <a:cubicBezTo>
                    <a:pt x="386" y="945"/>
                    <a:pt x="373" y="941"/>
                    <a:pt x="365" y="939"/>
                  </a:cubicBezTo>
                  <a:cubicBezTo>
                    <a:pt x="360" y="944"/>
                    <a:pt x="365" y="957"/>
                    <a:pt x="354" y="955"/>
                  </a:cubicBezTo>
                  <a:cubicBezTo>
                    <a:pt x="353" y="947"/>
                    <a:pt x="356" y="942"/>
                    <a:pt x="355" y="934"/>
                  </a:cubicBezTo>
                  <a:cubicBezTo>
                    <a:pt x="333" y="927"/>
                    <a:pt x="317" y="913"/>
                    <a:pt x="301" y="900"/>
                  </a:cubicBezTo>
                  <a:cubicBezTo>
                    <a:pt x="296" y="905"/>
                    <a:pt x="292" y="918"/>
                    <a:pt x="281" y="914"/>
                  </a:cubicBezTo>
                  <a:cubicBezTo>
                    <a:pt x="285" y="905"/>
                    <a:pt x="291" y="899"/>
                    <a:pt x="295" y="890"/>
                  </a:cubicBezTo>
                  <a:cubicBezTo>
                    <a:pt x="293" y="885"/>
                    <a:pt x="288" y="873"/>
                    <a:pt x="281" y="868"/>
                  </a:cubicBezTo>
                  <a:cubicBezTo>
                    <a:pt x="284" y="868"/>
                    <a:pt x="286" y="862"/>
                    <a:pt x="281" y="863"/>
                  </a:cubicBezTo>
                  <a:cubicBezTo>
                    <a:pt x="277" y="867"/>
                    <a:pt x="272" y="870"/>
                    <a:pt x="269" y="875"/>
                  </a:cubicBezTo>
                  <a:close/>
                  <a:moveTo>
                    <a:pt x="473" y="895"/>
                  </a:moveTo>
                  <a:cubicBezTo>
                    <a:pt x="480" y="899"/>
                    <a:pt x="489" y="897"/>
                    <a:pt x="492" y="888"/>
                  </a:cubicBezTo>
                  <a:cubicBezTo>
                    <a:pt x="488" y="886"/>
                    <a:pt x="492" y="881"/>
                    <a:pt x="491" y="879"/>
                  </a:cubicBezTo>
                  <a:cubicBezTo>
                    <a:pt x="486" y="885"/>
                    <a:pt x="475" y="885"/>
                    <a:pt x="473" y="895"/>
                  </a:cubicBezTo>
                  <a:close/>
                  <a:moveTo>
                    <a:pt x="1357" y="964"/>
                  </a:moveTo>
                  <a:cubicBezTo>
                    <a:pt x="1363" y="938"/>
                    <a:pt x="1379" y="905"/>
                    <a:pt x="1374" y="880"/>
                  </a:cubicBezTo>
                  <a:cubicBezTo>
                    <a:pt x="1364" y="907"/>
                    <a:pt x="1364" y="937"/>
                    <a:pt x="1357" y="964"/>
                  </a:cubicBezTo>
                  <a:close/>
                  <a:moveTo>
                    <a:pt x="1388" y="886"/>
                  </a:moveTo>
                  <a:cubicBezTo>
                    <a:pt x="1385" y="899"/>
                    <a:pt x="1382" y="915"/>
                    <a:pt x="1379" y="930"/>
                  </a:cubicBezTo>
                  <a:cubicBezTo>
                    <a:pt x="1395" y="921"/>
                    <a:pt x="1403" y="904"/>
                    <a:pt x="1412" y="888"/>
                  </a:cubicBezTo>
                  <a:cubicBezTo>
                    <a:pt x="1404" y="887"/>
                    <a:pt x="1396" y="886"/>
                    <a:pt x="1388" y="886"/>
                  </a:cubicBezTo>
                  <a:close/>
                  <a:moveTo>
                    <a:pt x="1386" y="944"/>
                  </a:moveTo>
                  <a:cubicBezTo>
                    <a:pt x="1395" y="945"/>
                    <a:pt x="1410" y="931"/>
                    <a:pt x="1423" y="926"/>
                  </a:cubicBezTo>
                  <a:cubicBezTo>
                    <a:pt x="1422" y="915"/>
                    <a:pt x="1424" y="901"/>
                    <a:pt x="1422" y="894"/>
                  </a:cubicBezTo>
                  <a:cubicBezTo>
                    <a:pt x="1409" y="910"/>
                    <a:pt x="1398" y="930"/>
                    <a:pt x="1386" y="944"/>
                  </a:cubicBezTo>
                  <a:close/>
                  <a:moveTo>
                    <a:pt x="711" y="1001"/>
                  </a:moveTo>
                  <a:cubicBezTo>
                    <a:pt x="709" y="1006"/>
                    <a:pt x="703" y="1015"/>
                    <a:pt x="704" y="1020"/>
                  </a:cubicBezTo>
                  <a:cubicBezTo>
                    <a:pt x="706" y="1015"/>
                    <a:pt x="706" y="1023"/>
                    <a:pt x="710" y="1021"/>
                  </a:cubicBezTo>
                  <a:cubicBezTo>
                    <a:pt x="716" y="1016"/>
                    <a:pt x="720" y="1008"/>
                    <a:pt x="726" y="1004"/>
                  </a:cubicBezTo>
                  <a:cubicBezTo>
                    <a:pt x="771" y="981"/>
                    <a:pt x="817" y="951"/>
                    <a:pt x="872" y="956"/>
                  </a:cubicBezTo>
                  <a:cubicBezTo>
                    <a:pt x="867" y="956"/>
                    <a:pt x="871" y="953"/>
                    <a:pt x="868" y="951"/>
                  </a:cubicBezTo>
                  <a:cubicBezTo>
                    <a:pt x="878" y="937"/>
                    <a:pt x="886" y="929"/>
                    <a:pt x="893" y="914"/>
                  </a:cubicBezTo>
                  <a:cubicBezTo>
                    <a:pt x="816" y="921"/>
                    <a:pt x="761" y="962"/>
                    <a:pt x="711" y="1001"/>
                  </a:cubicBezTo>
                  <a:close/>
                  <a:moveTo>
                    <a:pt x="927" y="965"/>
                  </a:moveTo>
                  <a:cubicBezTo>
                    <a:pt x="916" y="953"/>
                    <a:pt x="916" y="936"/>
                    <a:pt x="911" y="916"/>
                  </a:cubicBezTo>
                  <a:cubicBezTo>
                    <a:pt x="907" y="921"/>
                    <a:pt x="902" y="921"/>
                    <a:pt x="897" y="926"/>
                  </a:cubicBezTo>
                  <a:cubicBezTo>
                    <a:pt x="893" y="932"/>
                    <a:pt x="892" y="941"/>
                    <a:pt x="886" y="945"/>
                  </a:cubicBezTo>
                  <a:cubicBezTo>
                    <a:pt x="886" y="948"/>
                    <a:pt x="886" y="950"/>
                    <a:pt x="886" y="953"/>
                  </a:cubicBezTo>
                  <a:cubicBezTo>
                    <a:pt x="885" y="955"/>
                    <a:pt x="882" y="955"/>
                    <a:pt x="882" y="959"/>
                  </a:cubicBezTo>
                  <a:cubicBezTo>
                    <a:pt x="896" y="960"/>
                    <a:pt x="916" y="961"/>
                    <a:pt x="927" y="965"/>
                  </a:cubicBezTo>
                  <a:close/>
                  <a:moveTo>
                    <a:pt x="1113" y="958"/>
                  </a:moveTo>
                  <a:cubicBezTo>
                    <a:pt x="1113" y="951"/>
                    <a:pt x="1122" y="948"/>
                    <a:pt x="1121" y="939"/>
                  </a:cubicBezTo>
                  <a:cubicBezTo>
                    <a:pt x="1121" y="928"/>
                    <a:pt x="1106" y="915"/>
                    <a:pt x="1095" y="919"/>
                  </a:cubicBezTo>
                  <a:cubicBezTo>
                    <a:pt x="1094" y="927"/>
                    <a:pt x="1091" y="934"/>
                    <a:pt x="1084" y="936"/>
                  </a:cubicBezTo>
                  <a:cubicBezTo>
                    <a:pt x="1078" y="932"/>
                    <a:pt x="1085" y="927"/>
                    <a:pt x="1084" y="920"/>
                  </a:cubicBezTo>
                  <a:cubicBezTo>
                    <a:pt x="1069" y="917"/>
                    <a:pt x="1056" y="922"/>
                    <a:pt x="1048" y="926"/>
                  </a:cubicBezTo>
                  <a:cubicBezTo>
                    <a:pt x="1052" y="929"/>
                    <a:pt x="1052" y="936"/>
                    <a:pt x="1054" y="940"/>
                  </a:cubicBezTo>
                  <a:cubicBezTo>
                    <a:pt x="1079" y="936"/>
                    <a:pt x="1095" y="949"/>
                    <a:pt x="1113" y="958"/>
                  </a:cubicBezTo>
                  <a:close/>
                  <a:moveTo>
                    <a:pt x="998" y="949"/>
                  </a:moveTo>
                  <a:cubicBezTo>
                    <a:pt x="1012" y="943"/>
                    <a:pt x="1029" y="945"/>
                    <a:pt x="1043" y="938"/>
                  </a:cubicBezTo>
                  <a:cubicBezTo>
                    <a:pt x="1041" y="933"/>
                    <a:pt x="1043" y="933"/>
                    <a:pt x="1042" y="929"/>
                  </a:cubicBezTo>
                  <a:cubicBezTo>
                    <a:pt x="1028" y="927"/>
                    <a:pt x="984" y="920"/>
                    <a:pt x="998" y="949"/>
                  </a:cubicBezTo>
                  <a:close/>
                  <a:moveTo>
                    <a:pt x="1432" y="949"/>
                  </a:moveTo>
                  <a:cubicBezTo>
                    <a:pt x="1433" y="961"/>
                    <a:pt x="1432" y="964"/>
                    <a:pt x="1433" y="971"/>
                  </a:cubicBezTo>
                  <a:cubicBezTo>
                    <a:pt x="1434" y="968"/>
                    <a:pt x="1435" y="973"/>
                    <a:pt x="1437" y="970"/>
                  </a:cubicBezTo>
                  <a:cubicBezTo>
                    <a:pt x="1455" y="992"/>
                    <a:pt x="1497" y="977"/>
                    <a:pt x="1514" y="966"/>
                  </a:cubicBezTo>
                  <a:cubicBezTo>
                    <a:pt x="1513" y="959"/>
                    <a:pt x="1513" y="950"/>
                    <a:pt x="1513" y="943"/>
                  </a:cubicBezTo>
                  <a:cubicBezTo>
                    <a:pt x="1494" y="951"/>
                    <a:pt x="1458" y="957"/>
                    <a:pt x="1432" y="949"/>
                  </a:cubicBezTo>
                  <a:close/>
                  <a:moveTo>
                    <a:pt x="1414" y="946"/>
                  </a:moveTo>
                  <a:cubicBezTo>
                    <a:pt x="1414" y="945"/>
                    <a:pt x="1414" y="943"/>
                    <a:pt x="1412" y="944"/>
                  </a:cubicBezTo>
                  <a:cubicBezTo>
                    <a:pt x="1395" y="950"/>
                    <a:pt x="1388" y="958"/>
                    <a:pt x="1376" y="967"/>
                  </a:cubicBezTo>
                  <a:cubicBezTo>
                    <a:pt x="1374" y="964"/>
                    <a:pt x="1371" y="969"/>
                    <a:pt x="1368" y="967"/>
                  </a:cubicBezTo>
                  <a:cubicBezTo>
                    <a:pt x="1369" y="976"/>
                    <a:pt x="1363" y="976"/>
                    <a:pt x="1364" y="985"/>
                  </a:cubicBezTo>
                  <a:cubicBezTo>
                    <a:pt x="1374" y="989"/>
                    <a:pt x="1387" y="983"/>
                    <a:pt x="1394" y="985"/>
                  </a:cubicBezTo>
                  <a:cubicBezTo>
                    <a:pt x="1402" y="973"/>
                    <a:pt x="1408" y="960"/>
                    <a:pt x="1414" y="946"/>
                  </a:cubicBezTo>
                  <a:close/>
                  <a:moveTo>
                    <a:pt x="1409" y="980"/>
                  </a:moveTo>
                  <a:cubicBezTo>
                    <a:pt x="1414" y="978"/>
                    <a:pt x="1416" y="973"/>
                    <a:pt x="1422" y="972"/>
                  </a:cubicBezTo>
                  <a:cubicBezTo>
                    <a:pt x="1423" y="963"/>
                    <a:pt x="1424" y="955"/>
                    <a:pt x="1422" y="950"/>
                  </a:cubicBezTo>
                  <a:cubicBezTo>
                    <a:pt x="1417" y="959"/>
                    <a:pt x="1415" y="972"/>
                    <a:pt x="1409" y="980"/>
                  </a:cubicBezTo>
                  <a:close/>
                  <a:moveTo>
                    <a:pt x="1022" y="1070"/>
                  </a:moveTo>
                  <a:cubicBezTo>
                    <a:pt x="1029" y="1052"/>
                    <a:pt x="1036" y="1028"/>
                    <a:pt x="1055" y="1026"/>
                  </a:cubicBezTo>
                  <a:cubicBezTo>
                    <a:pt x="1062" y="1038"/>
                    <a:pt x="1049" y="1059"/>
                    <a:pt x="1070" y="1070"/>
                  </a:cubicBezTo>
                  <a:cubicBezTo>
                    <a:pt x="1088" y="1063"/>
                    <a:pt x="1075" y="1053"/>
                    <a:pt x="1077" y="1042"/>
                  </a:cubicBezTo>
                  <a:cubicBezTo>
                    <a:pt x="1080" y="1020"/>
                    <a:pt x="1119" y="1015"/>
                    <a:pt x="1105" y="990"/>
                  </a:cubicBezTo>
                  <a:cubicBezTo>
                    <a:pt x="1106" y="987"/>
                    <a:pt x="1111" y="988"/>
                    <a:pt x="1111" y="985"/>
                  </a:cubicBezTo>
                  <a:cubicBezTo>
                    <a:pt x="1110" y="979"/>
                    <a:pt x="1109" y="975"/>
                    <a:pt x="1109" y="966"/>
                  </a:cubicBezTo>
                  <a:cubicBezTo>
                    <a:pt x="1095" y="964"/>
                    <a:pt x="1087" y="955"/>
                    <a:pt x="1074" y="951"/>
                  </a:cubicBezTo>
                  <a:cubicBezTo>
                    <a:pt x="1021" y="946"/>
                    <a:pt x="991" y="960"/>
                    <a:pt x="973" y="997"/>
                  </a:cubicBezTo>
                  <a:cubicBezTo>
                    <a:pt x="969" y="1008"/>
                    <a:pt x="965" y="1040"/>
                    <a:pt x="976" y="1046"/>
                  </a:cubicBezTo>
                  <a:cubicBezTo>
                    <a:pt x="973" y="1025"/>
                    <a:pt x="979" y="1012"/>
                    <a:pt x="987" y="999"/>
                  </a:cubicBezTo>
                  <a:cubicBezTo>
                    <a:pt x="994" y="1007"/>
                    <a:pt x="983" y="1023"/>
                    <a:pt x="983" y="1037"/>
                  </a:cubicBezTo>
                  <a:cubicBezTo>
                    <a:pt x="983" y="1052"/>
                    <a:pt x="989" y="1063"/>
                    <a:pt x="997" y="1071"/>
                  </a:cubicBezTo>
                  <a:cubicBezTo>
                    <a:pt x="991" y="1046"/>
                    <a:pt x="1003" y="1018"/>
                    <a:pt x="1017" y="999"/>
                  </a:cubicBezTo>
                  <a:cubicBezTo>
                    <a:pt x="1022" y="1015"/>
                    <a:pt x="1001" y="1042"/>
                    <a:pt x="1004" y="1062"/>
                  </a:cubicBezTo>
                  <a:cubicBezTo>
                    <a:pt x="1005" y="1068"/>
                    <a:pt x="1010" y="1071"/>
                    <a:pt x="1011" y="1075"/>
                  </a:cubicBezTo>
                  <a:cubicBezTo>
                    <a:pt x="1017" y="1076"/>
                    <a:pt x="1014" y="1068"/>
                    <a:pt x="1022" y="1070"/>
                  </a:cubicBezTo>
                  <a:close/>
                  <a:moveTo>
                    <a:pt x="1115" y="961"/>
                  </a:moveTo>
                  <a:cubicBezTo>
                    <a:pt x="1121" y="963"/>
                    <a:pt x="1122" y="970"/>
                    <a:pt x="1123" y="976"/>
                  </a:cubicBezTo>
                  <a:cubicBezTo>
                    <a:pt x="1127" y="976"/>
                    <a:pt x="1128" y="971"/>
                    <a:pt x="1129" y="966"/>
                  </a:cubicBezTo>
                  <a:cubicBezTo>
                    <a:pt x="1125" y="965"/>
                    <a:pt x="1128" y="958"/>
                    <a:pt x="1125" y="954"/>
                  </a:cubicBezTo>
                  <a:cubicBezTo>
                    <a:pt x="1123" y="958"/>
                    <a:pt x="1118" y="959"/>
                    <a:pt x="1115" y="961"/>
                  </a:cubicBezTo>
                  <a:close/>
                  <a:moveTo>
                    <a:pt x="475" y="986"/>
                  </a:moveTo>
                  <a:cubicBezTo>
                    <a:pt x="484" y="986"/>
                    <a:pt x="494" y="988"/>
                    <a:pt x="502" y="989"/>
                  </a:cubicBezTo>
                  <a:cubicBezTo>
                    <a:pt x="547" y="991"/>
                    <a:pt x="606" y="985"/>
                    <a:pt x="657" y="996"/>
                  </a:cubicBezTo>
                  <a:cubicBezTo>
                    <a:pt x="641" y="982"/>
                    <a:pt x="623" y="980"/>
                    <a:pt x="599" y="974"/>
                  </a:cubicBezTo>
                  <a:cubicBezTo>
                    <a:pt x="547" y="961"/>
                    <a:pt x="495" y="969"/>
                    <a:pt x="446" y="975"/>
                  </a:cubicBezTo>
                  <a:cubicBezTo>
                    <a:pt x="447" y="992"/>
                    <a:pt x="465" y="987"/>
                    <a:pt x="475" y="986"/>
                  </a:cubicBezTo>
                  <a:close/>
                  <a:moveTo>
                    <a:pt x="861" y="1030"/>
                  </a:moveTo>
                  <a:cubicBezTo>
                    <a:pt x="889" y="1035"/>
                    <a:pt x="921" y="1053"/>
                    <a:pt x="933" y="1024"/>
                  </a:cubicBezTo>
                  <a:cubicBezTo>
                    <a:pt x="893" y="1014"/>
                    <a:pt x="852" y="1007"/>
                    <a:pt x="810" y="1007"/>
                  </a:cubicBezTo>
                  <a:cubicBezTo>
                    <a:pt x="795" y="1007"/>
                    <a:pt x="782" y="1015"/>
                    <a:pt x="767" y="1012"/>
                  </a:cubicBezTo>
                  <a:cubicBezTo>
                    <a:pt x="805" y="982"/>
                    <a:pt x="876" y="1004"/>
                    <a:pt x="925" y="1010"/>
                  </a:cubicBezTo>
                  <a:cubicBezTo>
                    <a:pt x="925" y="1003"/>
                    <a:pt x="930" y="1000"/>
                    <a:pt x="930" y="992"/>
                  </a:cubicBezTo>
                  <a:cubicBezTo>
                    <a:pt x="898" y="978"/>
                    <a:pt x="848" y="997"/>
                    <a:pt x="812" y="987"/>
                  </a:cubicBezTo>
                  <a:cubicBezTo>
                    <a:pt x="839" y="980"/>
                    <a:pt x="865" y="979"/>
                    <a:pt x="886" y="979"/>
                  </a:cubicBezTo>
                  <a:cubicBezTo>
                    <a:pt x="894" y="978"/>
                    <a:pt x="905" y="979"/>
                    <a:pt x="913" y="974"/>
                  </a:cubicBezTo>
                  <a:cubicBezTo>
                    <a:pt x="842" y="950"/>
                    <a:pt x="770" y="989"/>
                    <a:pt x="725" y="1019"/>
                  </a:cubicBezTo>
                  <a:cubicBezTo>
                    <a:pt x="725" y="1020"/>
                    <a:pt x="724" y="1020"/>
                    <a:pt x="724" y="1022"/>
                  </a:cubicBezTo>
                  <a:cubicBezTo>
                    <a:pt x="756" y="1028"/>
                    <a:pt x="813" y="1020"/>
                    <a:pt x="861" y="1030"/>
                  </a:cubicBezTo>
                  <a:close/>
                  <a:moveTo>
                    <a:pt x="967" y="985"/>
                  </a:moveTo>
                  <a:cubicBezTo>
                    <a:pt x="970" y="981"/>
                    <a:pt x="973" y="978"/>
                    <a:pt x="971" y="974"/>
                  </a:cubicBezTo>
                  <a:cubicBezTo>
                    <a:pt x="974" y="973"/>
                    <a:pt x="982" y="969"/>
                    <a:pt x="979" y="966"/>
                  </a:cubicBezTo>
                  <a:cubicBezTo>
                    <a:pt x="975" y="972"/>
                    <a:pt x="957" y="975"/>
                    <a:pt x="967" y="985"/>
                  </a:cubicBezTo>
                  <a:close/>
                  <a:moveTo>
                    <a:pt x="942" y="982"/>
                  </a:moveTo>
                  <a:cubicBezTo>
                    <a:pt x="937" y="979"/>
                    <a:pt x="935" y="972"/>
                    <a:pt x="928" y="971"/>
                  </a:cubicBezTo>
                  <a:cubicBezTo>
                    <a:pt x="929" y="975"/>
                    <a:pt x="927" y="977"/>
                    <a:pt x="927" y="980"/>
                  </a:cubicBezTo>
                  <a:cubicBezTo>
                    <a:pt x="933" y="979"/>
                    <a:pt x="940" y="984"/>
                    <a:pt x="942" y="982"/>
                  </a:cubicBezTo>
                  <a:close/>
                  <a:moveTo>
                    <a:pt x="433" y="991"/>
                  </a:moveTo>
                  <a:cubicBezTo>
                    <a:pt x="432" y="987"/>
                    <a:pt x="437" y="989"/>
                    <a:pt x="440" y="989"/>
                  </a:cubicBezTo>
                  <a:cubicBezTo>
                    <a:pt x="441" y="984"/>
                    <a:pt x="433" y="984"/>
                    <a:pt x="432" y="986"/>
                  </a:cubicBezTo>
                  <a:cubicBezTo>
                    <a:pt x="435" y="987"/>
                    <a:pt x="428" y="990"/>
                    <a:pt x="433" y="991"/>
                  </a:cubicBezTo>
                  <a:close/>
                  <a:moveTo>
                    <a:pt x="1092" y="1045"/>
                  </a:moveTo>
                  <a:cubicBezTo>
                    <a:pt x="1089" y="1063"/>
                    <a:pt x="1094" y="1078"/>
                    <a:pt x="1074" y="1080"/>
                  </a:cubicBezTo>
                  <a:cubicBezTo>
                    <a:pt x="1056" y="1081"/>
                    <a:pt x="1050" y="1063"/>
                    <a:pt x="1044" y="1046"/>
                  </a:cubicBezTo>
                  <a:cubicBezTo>
                    <a:pt x="1032" y="1062"/>
                    <a:pt x="1035" y="1085"/>
                    <a:pt x="1007" y="1086"/>
                  </a:cubicBezTo>
                  <a:cubicBezTo>
                    <a:pt x="997" y="1078"/>
                    <a:pt x="985" y="1079"/>
                    <a:pt x="981" y="1066"/>
                  </a:cubicBezTo>
                  <a:cubicBezTo>
                    <a:pt x="976" y="1069"/>
                    <a:pt x="974" y="1066"/>
                    <a:pt x="969" y="1065"/>
                  </a:cubicBezTo>
                  <a:cubicBezTo>
                    <a:pt x="961" y="1048"/>
                    <a:pt x="953" y="1015"/>
                    <a:pt x="962" y="996"/>
                  </a:cubicBezTo>
                  <a:cubicBezTo>
                    <a:pt x="954" y="997"/>
                    <a:pt x="952" y="992"/>
                    <a:pt x="947" y="991"/>
                  </a:cubicBezTo>
                  <a:cubicBezTo>
                    <a:pt x="934" y="1002"/>
                    <a:pt x="944" y="1011"/>
                    <a:pt x="954" y="1017"/>
                  </a:cubicBezTo>
                  <a:cubicBezTo>
                    <a:pt x="945" y="1032"/>
                    <a:pt x="941" y="1039"/>
                    <a:pt x="942" y="1061"/>
                  </a:cubicBezTo>
                  <a:cubicBezTo>
                    <a:pt x="930" y="1072"/>
                    <a:pt x="917" y="1064"/>
                    <a:pt x="903" y="1063"/>
                  </a:cubicBezTo>
                  <a:cubicBezTo>
                    <a:pt x="888" y="1063"/>
                    <a:pt x="872" y="1069"/>
                    <a:pt x="856" y="1067"/>
                  </a:cubicBezTo>
                  <a:cubicBezTo>
                    <a:pt x="842" y="1066"/>
                    <a:pt x="824" y="1068"/>
                    <a:pt x="809" y="1067"/>
                  </a:cubicBezTo>
                  <a:cubicBezTo>
                    <a:pt x="800" y="1067"/>
                    <a:pt x="791" y="1064"/>
                    <a:pt x="782" y="1063"/>
                  </a:cubicBezTo>
                  <a:cubicBezTo>
                    <a:pt x="756" y="1062"/>
                    <a:pt x="729" y="1063"/>
                    <a:pt x="703" y="1062"/>
                  </a:cubicBezTo>
                  <a:cubicBezTo>
                    <a:pt x="637" y="1060"/>
                    <a:pt x="565" y="1062"/>
                    <a:pt x="497" y="1065"/>
                  </a:cubicBezTo>
                  <a:cubicBezTo>
                    <a:pt x="481" y="1065"/>
                    <a:pt x="468" y="1071"/>
                    <a:pt x="458" y="1072"/>
                  </a:cubicBezTo>
                  <a:cubicBezTo>
                    <a:pt x="454" y="1073"/>
                    <a:pt x="449" y="1070"/>
                    <a:pt x="445" y="1070"/>
                  </a:cubicBezTo>
                  <a:cubicBezTo>
                    <a:pt x="432" y="1070"/>
                    <a:pt x="419" y="1075"/>
                    <a:pt x="406" y="1073"/>
                  </a:cubicBezTo>
                  <a:cubicBezTo>
                    <a:pt x="395" y="1063"/>
                    <a:pt x="409" y="1042"/>
                    <a:pt x="423" y="1041"/>
                  </a:cubicBezTo>
                  <a:cubicBezTo>
                    <a:pt x="416" y="1033"/>
                    <a:pt x="423" y="1021"/>
                    <a:pt x="431" y="1017"/>
                  </a:cubicBezTo>
                  <a:cubicBezTo>
                    <a:pt x="428" y="1014"/>
                    <a:pt x="426" y="1009"/>
                    <a:pt x="420" y="1009"/>
                  </a:cubicBezTo>
                  <a:cubicBezTo>
                    <a:pt x="383" y="1047"/>
                    <a:pt x="295" y="1052"/>
                    <a:pt x="254" y="1014"/>
                  </a:cubicBezTo>
                  <a:cubicBezTo>
                    <a:pt x="249" y="1024"/>
                    <a:pt x="228" y="1011"/>
                    <a:pt x="223" y="1012"/>
                  </a:cubicBezTo>
                  <a:cubicBezTo>
                    <a:pt x="208" y="1016"/>
                    <a:pt x="182" y="1012"/>
                    <a:pt x="156" y="1014"/>
                  </a:cubicBezTo>
                  <a:cubicBezTo>
                    <a:pt x="147" y="1014"/>
                    <a:pt x="138" y="1013"/>
                    <a:pt x="129" y="1014"/>
                  </a:cubicBezTo>
                  <a:cubicBezTo>
                    <a:pt x="112" y="1015"/>
                    <a:pt x="95" y="1018"/>
                    <a:pt x="81" y="1017"/>
                  </a:cubicBezTo>
                  <a:cubicBezTo>
                    <a:pt x="64" y="1017"/>
                    <a:pt x="63" y="1016"/>
                    <a:pt x="47" y="1022"/>
                  </a:cubicBezTo>
                  <a:cubicBezTo>
                    <a:pt x="28" y="1030"/>
                    <a:pt x="17" y="1038"/>
                    <a:pt x="12" y="1058"/>
                  </a:cubicBezTo>
                  <a:cubicBezTo>
                    <a:pt x="11" y="1064"/>
                    <a:pt x="11" y="1072"/>
                    <a:pt x="12" y="1077"/>
                  </a:cubicBezTo>
                  <a:cubicBezTo>
                    <a:pt x="35" y="1089"/>
                    <a:pt x="60" y="1083"/>
                    <a:pt x="87" y="1085"/>
                  </a:cubicBezTo>
                  <a:cubicBezTo>
                    <a:pt x="106" y="1086"/>
                    <a:pt x="125" y="1089"/>
                    <a:pt x="146" y="1090"/>
                  </a:cubicBezTo>
                  <a:cubicBezTo>
                    <a:pt x="182" y="1091"/>
                    <a:pt x="220" y="1097"/>
                    <a:pt x="255" y="1095"/>
                  </a:cubicBezTo>
                  <a:cubicBezTo>
                    <a:pt x="304" y="1091"/>
                    <a:pt x="356" y="1091"/>
                    <a:pt x="405" y="1098"/>
                  </a:cubicBezTo>
                  <a:cubicBezTo>
                    <a:pt x="499" y="1112"/>
                    <a:pt x="608" y="1101"/>
                    <a:pt x="703" y="1100"/>
                  </a:cubicBezTo>
                  <a:cubicBezTo>
                    <a:pt x="730" y="1099"/>
                    <a:pt x="757" y="1105"/>
                    <a:pt x="781" y="1105"/>
                  </a:cubicBezTo>
                  <a:cubicBezTo>
                    <a:pt x="841" y="1105"/>
                    <a:pt x="901" y="1100"/>
                    <a:pt x="966" y="1100"/>
                  </a:cubicBezTo>
                  <a:cubicBezTo>
                    <a:pt x="1031" y="1099"/>
                    <a:pt x="1096" y="1089"/>
                    <a:pt x="1160" y="1088"/>
                  </a:cubicBezTo>
                  <a:cubicBezTo>
                    <a:pt x="1171" y="1088"/>
                    <a:pt x="1183" y="1091"/>
                    <a:pt x="1194" y="1091"/>
                  </a:cubicBezTo>
                  <a:cubicBezTo>
                    <a:pt x="1222" y="1091"/>
                    <a:pt x="1249" y="1086"/>
                    <a:pt x="1277" y="1083"/>
                  </a:cubicBezTo>
                  <a:cubicBezTo>
                    <a:pt x="1313" y="1080"/>
                    <a:pt x="1351" y="1082"/>
                    <a:pt x="1388" y="1082"/>
                  </a:cubicBezTo>
                  <a:cubicBezTo>
                    <a:pt x="1409" y="1082"/>
                    <a:pt x="1431" y="1077"/>
                    <a:pt x="1450" y="1078"/>
                  </a:cubicBezTo>
                  <a:cubicBezTo>
                    <a:pt x="1477" y="1080"/>
                    <a:pt x="1503" y="1086"/>
                    <a:pt x="1529" y="1077"/>
                  </a:cubicBezTo>
                  <a:cubicBezTo>
                    <a:pt x="1531" y="1073"/>
                    <a:pt x="1536" y="1071"/>
                    <a:pt x="1539" y="1067"/>
                  </a:cubicBezTo>
                  <a:cubicBezTo>
                    <a:pt x="1545" y="1050"/>
                    <a:pt x="1548" y="1025"/>
                    <a:pt x="1534" y="1007"/>
                  </a:cubicBezTo>
                  <a:cubicBezTo>
                    <a:pt x="1529" y="1008"/>
                    <a:pt x="1525" y="997"/>
                    <a:pt x="1523" y="1002"/>
                  </a:cubicBezTo>
                  <a:cubicBezTo>
                    <a:pt x="1525" y="1016"/>
                    <a:pt x="1521" y="1027"/>
                    <a:pt x="1525" y="1037"/>
                  </a:cubicBezTo>
                  <a:cubicBezTo>
                    <a:pt x="1515" y="1053"/>
                    <a:pt x="1493" y="1064"/>
                    <a:pt x="1474" y="1067"/>
                  </a:cubicBezTo>
                  <a:cubicBezTo>
                    <a:pt x="1462" y="1069"/>
                    <a:pt x="1451" y="1055"/>
                    <a:pt x="1437" y="1051"/>
                  </a:cubicBezTo>
                  <a:cubicBezTo>
                    <a:pt x="1434" y="1045"/>
                    <a:pt x="1427" y="1044"/>
                    <a:pt x="1426" y="1037"/>
                  </a:cubicBezTo>
                  <a:cubicBezTo>
                    <a:pt x="1423" y="1021"/>
                    <a:pt x="1423" y="1013"/>
                    <a:pt x="1422" y="997"/>
                  </a:cubicBezTo>
                  <a:cubicBezTo>
                    <a:pt x="1407" y="995"/>
                    <a:pt x="1400" y="1005"/>
                    <a:pt x="1389" y="1014"/>
                  </a:cubicBezTo>
                  <a:cubicBezTo>
                    <a:pt x="1378" y="1023"/>
                    <a:pt x="1370" y="1032"/>
                    <a:pt x="1366" y="1042"/>
                  </a:cubicBezTo>
                  <a:cubicBezTo>
                    <a:pt x="1357" y="1045"/>
                    <a:pt x="1348" y="1058"/>
                    <a:pt x="1337" y="1050"/>
                  </a:cubicBezTo>
                  <a:cubicBezTo>
                    <a:pt x="1312" y="1073"/>
                    <a:pt x="1271" y="1051"/>
                    <a:pt x="1270" y="1024"/>
                  </a:cubicBezTo>
                  <a:cubicBezTo>
                    <a:pt x="1255" y="1038"/>
                    <a:pt x="1239" y="1041"/>
                    <a:pt x="1212" y="1039"/>
                  </a:cubicBezTo>
                  <a:cubicBezTo>
                    <a:pt x="1204" y="1029"/>
                    <a:pt x="1191" y="1025"/>
                    <a:pt x="1188" y="1011"/>
                  </a:cubicBezTo>
                  <a:cubicBezTo>
                    <a:pt x="1194" y="1008"/>
                    <a:pt x="1193" y="1001"/>
                    <a:pt x="1197" y="995"/>
                  </a:cubicBezTo>
                  <a:cubicBezTo>
                    <a:pt x="1171" y="996"/>
                    <a:pt x="1148" y="994"/>
                    <a:pt x="1121" y="995"/>
                  </a:cubicBezTo>
                  <a:cubicBezTo>
                    <a:pt x="1125" y="1013"/>
                    <a:pt x="1094" y="1028"/>
                    <a:pt x="1092" y="1045"/>
                  </a:cubicBezTo>
                  <a:close/>
                  <a:moveTo>
                    <a:pt x="1212" y="996"/>
                  </a:moveTo>
                  <a:cubicBezTo>
                    <a:pt x="1215" y="996"/>
                    <a:pt x="1213" y="1001"/>
                    <a:pt x="1214" y="1004"/>
                  </a:cubicBezTo>
                  <a:cubicBezTo>
                    <a:pt x="1212" y="1003"/>
                    <a:pt x="1211" y="1001"/>
                    <a:pt x="1210" y="1004"/>
                  </a:cubicBezTo>
                  <a:cubicBezTo>
                    <a:pt x="1212" y="1005"/>
                    <a:pt x="1215" y="1011"/>
                    <a:pt x="1210" y="1007"/>
                  </a:cubicBezTo>
                  <a:cubicBezTo>
                    <a:pt x="1211" y="1015"/>
                    <a:pt x="1213" y="1022"/>
                    <a:pt x="1222" y="1025"/>
                  </a:cubicBezTo>
                  <a:cubicBezTo>
                    <a:pt x="1238" y="1029"/>
                    <a:pt x="1256" y="1015"/>
                    <a:pt x="1259" y="1005"/>
                  </a:cubicBezTo>
                  <a:cubicBezTo>
                    <a:pt x="1241" y="1009"/>
                    <a:pt x="1229" y="986"/>
                    <a:pt x="1212" y="996"/>
                  </a:cubicBezTo>
                  <a:close/>
                  <a:moveTo>
                    <a:pt x="1282" y="1026"/>
                  </a:moveTo>
                  <a:cubicBezTo>
                    <a:pt x="1288" y="1042"/>
                    <a:pt x="1307" y="1052"/>
                    <a:pt x="1328" y="1045"/>
                  </a:cubicBezTo>
                  <a:cubicBezTo>
                    <a:pt x="1338" y="1034"/>
                    <a:pt x="1344" y="1019"/>
                    <a:pt x="1348" y="1002"/>
                  </a:cubicBezTo>
                  <a:cubicBezTo>
                    <a:pt x="1329" y="1004"/>
                    <a:pt x="1319" y="1002"/>
                    <a:pt x="1301" y="996"/>
                  </a:cubicBezTo>
                  <a:cubicBezTo>
                    <a:pt x="1296" y="999"/>
                    <a:pt x="1291" y="997"/>
                    <a:pt x="1288" y="994"/>
                  </a:cubicBezTo>
                  <a:cubicBezTo>
                    <a:pt x="1284" y="1005"/>
                    <a:pt x="1284" y="1014"/>
                    <a:pt x="1282" y="1026"/>
                  </a:cubicBezTo>
                  <a:close/>
                  <a:moveTo>
                    <a:pt x="1359" y="996"/>
                  </a:moveTo>
                  <a:cubicBezTo>
                    <a:pt x="1364" y="1007"/>
                    <a:pt x="1350" y="1018"/>
                    <a:pt x="1357" y="1029"/>
                  </a:cubicBezTo>
                  <a:cubicBezTo>
                    <a:pt x="1369" y="1019"/>
                    <a:pt x="1382" y="1009"/>
                    <a:pt x="1393" y="999"/>
                  </a:cubicBezTo>
                  <a:cubicBezTo>
                    <a:pt x="1384" y="994"/>
                    <a:pt x="1370" y="996"/>
                    <a:pt x="1359" y="996"/>
                  </a:cubicBezTo>
                  <a:close/>
                  <a:moveTo>
                    <a:pt x="639" y="1022"/>
                  </a:moveTo>
                  <a:cubicBezTo>
                    <a:pt x="654" y="1023"/>
                    <a:pt x="667" y="1018"/>
                    <a:pt x="676" y="1017"/>
                  </a:cubicBezTo>
                  <a:cubicBezTo>
                    <a:pt x="679" y="1018"/>
                    <a:pt x="680" y="1016"/>
                    <a:pt x="676" y="1016"/>
                  </a:cubicBezTo>
                  <a:cubicBezTo>
                    <a:pt x="662" y="1007"/>
                    <a:pt x="634" y="1001"/>
                    <a:pt x="613" y="1000"/>
                  </a:cubicBezTo>
                  <a:cubicBezTo>
                    <a:pt x="576" y="997"/>
                    <a:pt x="546" y="998"/>
                    <a:pt x="517" y="999"/>
                  </a:cubicBezTo>
                  <a:cubicBezTo>
                    <a:pt x="491" y="999"/>
                    <a:pt x="458" y="995"/>
                    <a:pt x="435" y="1005"/>
                  </a:cubicBezTo>
                  <a:cubicBezTo>
                    <a:pt x="439" y="1010"/>
                    <a:pt x="440" y="1019"/>
                    <a:pt x="447" y="1021"/>
                  </a:cubicBezTo>
                  <a:cubicBezTo>
                    <a:pt x="456" y="1024"/>
                    <a:pt x="484" y="1011"/>
                    <a:pt x="483" y="1031"/>
                  </a:cubicBezTo>
                  <a:cubicBezTo>
                    <a:pt x="470" y="1033"/>
                    <a:pt x="432" y="1021"/>
                    <a:pt x="432" y="1041"/>
                  </a:cubicBezTo>
                  <a:cubicBezTo>
                    <a:pt x="477" y="1037"/>
                    <a:pt x="529" y="1031"/>
                    <a:pt x="577" y="1031"/>
                  </a:cubicBezTo>
                  <a:cubicBezTo>
                    <a:pt x="602" y="1031"/>
                    <a:pt x="632" y="1041"/>
                    <a:pt x="650" y="1031"/>
                  </a:cubicBezTo>
                  <a:cubicBezTo>
                    <a:pt x="642" y="1030"/>
                    <a:pt x="633" y="1031"/>
                    <a:pt x="625" y="1030"/>
                  </a:cubicBezTo>
                  <a:cubicBezTo>
                    <a:pt x="616" y="1028"/>
                    <a:pt x="604" y="1025"/>
                    <a:pt x="599" y="1019"/>
                  </a:cubicBezTo>
                  <a:cubicBezTo>
                    <a:pt x="612" y="1020"/>
                    <a:pt x="625" y="1022"/>
                    <a:pt x="639" y="1022"/>
                  </a:cubicBezTo>
                  <a:close/>
                  <a:moveTo>
                    <a:pt x="1434" y="1009"/>
                  </a:moveTo>
                  <a:cubicBezTo>
                    <a:pt x="1433" y="1016"/>
                    <a:pt x="1440" y="1025"/>
                    <a:pt x="1438" y="1030"/>
                  </a:cubicBezTo>
                  <a:cubicBezTo>
                    <a:pt x="1445" y="1056"/>
                    <a:pt x="1474" y="1059"/>
                    <a:pt x="1493" y="1048"/>
                  </a:cubicBezTo>
                  <a:cubicBezTo>
                    <a:pt x="1496" y="1047"/>
                    <a:pt x="1504" y="1045"/>
                    <a:pt x="1507" y="1041"/>
                  </a:cubicBezTo>
                  <a:cubicBezTo>
                    <a:pt x="1512" y="1030"/>
                    <a:pt x="1513" y="1017"/>
                    <a:pt x="1512" y="1007"/>
                  </a:cubicBezTo>
                  <a:cubicBezTo>
                    <a:pt x="1492" y="1017"/>
                    <a:pt x="1455" y="1021"/>
                    <a:pt x="1434" y="1009"/>
                  </a:cubicBezTo>
                  <a:close/>
                  <a:moveTo>
                    <a:pt x="676" y="1030"/>
                  </a:moveTo>
                  <a:cubicBezTo>
                    <a:pt x="669" y="1032"/>
                    <a:pt x="666" y="1041"/>
                    <a:pt x="659" y="1044"/>
                  </a:cubicBezTo>
                  <a:cubicBezTo>
                    <a:pt x="630" y="1050"/>
                    <a:pt x="590" y="1041"/>
                    <a:pt x="552" y="1041"/>
                  </a:cubicBezTo>
                  <a:cubicBezTo>
                    <a:pt x="534" y="1041"/>
                    <a:pt x="512" y="1045"/>
                    <a:pt x="492" y="1046"/>
                  </a:cubicBezTo>
                  <a:cubicBezTo>
                    <a:pt x="482" y="1047"/>
                    <a:pt x="472" y="1046"/>
                    <a:pt x="462" y="1046"/>
                  </a:cubicBezTo>
                  <a:cubicBezTo>
                    <a:pt x="455" y="1046"/>
                    <a:pt x="448" y="1049"/>
                    <a:pt x="441" y="1050"/>
                  </a:cubicBezTo>
                  <a:cubicBezTo>
                    <a:pt x="433" y="1050"/>
                    <a:pt x="419" y="1046"/>
                    <a:pt x="417" y="1057"/>
                  </a:cubicBezTo>
                  <a:cubicBezTo>
                    <a:pt x="498" y="1059"/>
                    <a:pt x="594" y="1045"/>
                    <a:pt x="680" y="1053"/>
                  </a:cubicBezTo>
                  <a:cubicBezTo>
                    <a:pt x="678" y="1048"/>
                    <a:pt x="668" y="1045"/>
                    <a:pt x="672" y="1037"/>
                  </a:cubicBezTo>
                  <a:cubicBezTo>
                    <a:pt x="684" y="1038"/>
                    <a:pt x="686" y="1049"/>
                    <a:pt x="701" y="1047"/>
                  </a:cubicBezTo>
                  <a:cubicBezTo>
                    <a:pt x="704" y="1043"/>
                    <a:pt x="710" y="1042"/>
                    <a:pt x="709" y="1035"/>
                  </a:cubicBezTo>
                  <a:cubicBezTo>
                    <a:pt x="699" y="1033"/>
                    <a:pt x="688" y="1026"/>
                    <a:pt x="676" y="1030"/>
                  </a:cubicBezTo>
                  <a:close/>
                  <a:moveTo>
                    <a:pt x="900" y="1051"/>
                  </a:moveTo>
                  <a:cubicBezTo>
                    <a:pt x="880" y="1050"/>
                    <a:pt x="860" y="1041"/>
                    <a:pt x="841" y="1039"/>
                  </a:cubicBezTo>
                  <a:cubicBezTo>
                    <a:pt x="796" y="1033"/>
                    <a:pt x="758" y="1035"/>
                    <a:pt x="725" y="1039"/>
                  </a:cubicBezTo>
                  <a:cubicBezTo>
                    <a:pt x="721" y="1042"/>
                    <a:pt x="714" y="1050"/>
                    <a:pt x="715" y="1055"/>
                  </a:cubicBezTo>
                  <a:cubicBezTo>
                    <a:pt x="781" y="1048"/>
                    <a:pt x="836" y="1062"/>
                    <a:pt x="906" y="1052"/>
                  </a:cubicBezTo>
                  <a:cubicBezTo>
                    <a:pt x="913" y="1056"/>
                    <a:pt x="923" y="1059"/>
                    <a:pt x="930" y="1053"/>
                  </a:cubicBezTo>
                  <a:cubicBezTo>
                    <a:pt x="921" y="1046"/>
                    <a:pt x="911" y="1052"/>
                    <a:pt x="900" y="10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78"/>
            <p:cNvSpPr/>
            <p:nvPr/>
          </p:nvSpPr>
          <p:spPr bwMode="auto">
            <a:xfrm>
              <a:off x="6335713" y="1027113"/>
              <a:ext cx="46038" cy="100013"/>
            </a:xfrm>
            <a:custGeom>
              <a:avLst/>
              <a:gdLst>
                <a:gd name="T0" fmla="*/ 0 w 60"/>
                <a:gd name="T1" fmla="*/ 119 h 128"/>
                <a:gd name="T2" fmla="*/ 29 w 60"/>
                <a:gd name="T3" fmla="*/ 13 h 128"/>
                <a:gd name="T4" fmla="*/ 55 w 60"/>
                <a:gd name="T5" fmla="*/ 8 h 128"/>
                <a:gd name="T6" fmla="*/ 46 w 60"/>
                <a:gd name="T7" fmla="*/ 36 h 128"/>
                <a:gd name="T8" fmla="*/ 41 w 60"/>
                <a:gd name="T9" fmla="*/ 63 h 128"/>
                <a:gd name="T10" fmla="*/ 28 w 60"/>
                <a:gd name="T11" fmla="*/ 98 h 128"/>
                <a:gd name="T12" fmla="*/ 29 w 60"/>
                <a:gd name="T13" fmla="*/ 113 h 128"/>
                <a:gd name="T14" fmla="*/ 25 w 60"/>
                <a:gd name="T15" fmla="*/ 115 h 128"/>
                <a:gd name="T16" fmla="*/ 26 w 60"/>
                <a:gd name="T17" fmla="*/ 119 h 128"/>
                <a:gd name="T18" fmla="*/ 0 w 60"/>
                <a:gd name="T19" fmla="*/ 11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8">
                  <a:moveTo>
                    <a:pt x="0" y="119"/>
                  </a:moveTo>
                  <a:cubicBezTo>
                    <a:pt x="9" y="83"/>
                    <a:pt x="24" y="50"/>
                    <a:pt x="29" y="13"/>
                  </a:cubicBezTo>
                  <a:cubicBezTo>
                    <a:pt x="32" y="3"/>
                    <a:pt x="47" y="0"/>
                    <a:pt x="55" y="8"/>
                  </a:cubicBezTo>
                  <a:cubicBezTo>
                    <a:pt x="60" y="19"/>
                    <a:pt x="51" y="21"/>
                    <a:pt x="46" y="36"/>
                  </a:cubicBezTo>
                  <a:cubicBezTo>
                    <a:pt x="44" y="44"/>
                    <a:pt x="44" y="54"/>
                    <a:pt x="41" y="63"/>
                  </a:cubicBezTo>
                  <a:cubicBezTo>
                    <a:pt x="38" y="75"/>
                    <a:pt x="29" y="87"/>
                    <a:pt x="28" y="98"/>
                  </a:cubicBezTo>
                  <a:cubicBezTo>
                    <a:pt x="27" y="103"/>
                    <a:pt x="30" y="109"/>
                    <a:pt x="29" y="113"/>
                  </a:cubicBezTo>
                  <a:cubicBezTo>
                    <a:pt x="29" y="115"/>
                    <a:pt x="26" y="114"/>
                    <a:pt x="25" y="115"/>
                  </a:cubicBezTo>
                  <a:cubicBezTo>
                    <a:pt x="25" y="116"/>
                    <a:pt x="27" y="118"/>
                    <a:pt x="26" y="119"/>
                  </a:cubicBezTo>
                  <a:cubicBezTo>
                    <a:pt x="22" y="126"/>
                    <a:pt x="8" y="128"/>
                    <a:pt x="0" y="1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7833781" y="4861799"/>
            <a:ext cx="358547" cy="299643"/>
            <a:chOff x="4914901" y="2403476"/>
            <a:chExt cx="666750" cy="557213"/>
          </a:xfrm>
        </p:grpSpPr>
        <p:sp>
          <p:nvSpPr>
            <p:cNvPr id="190" name="Freeform 179"/>
            <p:cNvSpPr>
              <a:spLocks noEditPoints="1"/>
            </p:cNvSpPr>
            <p:nvPr/>
          </p:nvSpPr>
          <p:spPr bwMode="auto">
            <a:xfrm>
              <a:off x="4914901" y="2403476"/>
              <a:ext cx="328613" cy="228600"/>
            </a:xfrm>
            <a:custGeom>
              <a:avLst/>
              <a:gdLst>
                <a:gd name="T0" fmla="*/ 204 w 423"/>
                <a:gd name="T1" fmla="*/ 101 h 295"/>
                <a:gd name="T2" fmla="*/ 317 w 423"/>
                <a:gd name="T3" fmla="*/ 102 h 295"/>
                <a:gd name="T4" fmla="*/ 331 w 423"/>
                <a:gd name="T5" fmla="*/ 216 h 295"/>
                <a:gd name="T6" fmla="*/ 419 w 423"/>
                <a:gd name="T7" fmla="*/ 259 h 295"/>
                <a:gd name="T8" fmla="*/ 416 w 423"/>
                <a:gd name="T9" fmla="*/ 281 h 295"/>
                <a:gd name="T10" fmla="*/ 287 w 423"/>
                <a:gd name="T11" fmla="*/ 237 h 295"/>
                <a:gd name="T12" fmla="*/ 243 w 423"/>
                <a:gd name="T13" fmla="*/ 280 h 295"/>
                <a:gd name="T14" fmla="*/ 149 w 423"/>
                <a:gd name="T15" fmla="*/ 200 h 295"/>
                <a:gd name="T16" fmla="*/ 38 w 423"/>
                <a:gd name="T17" fmla="*/ 149 h 295"/>
                <a:gd name="T18" fmla="*/ 2 w 423"/>
                <a:gd name="T19" fmla="*/ 150 h 295"/>
                <a:gd name="T20" fmla="*/ 59 w 423"/>
                <a:gd name="T21" fmla="*/ 10 h 295"/>
                <a:gd name="T22" fmla="*/ 115 w 423"/>
                <a:gd name="T23" fmla="*/ 16 h 295"/>
                <a:gd name="T24" fmla="*/ 249 w 423"/>
                <a:gd name="T25" fmla="*/ 219 h 295"/>
                <a:gd name="T26" fmla="*/ 253 w 423"/>
                <a:gd name="T27" fmla="*/ 186 h 295"/>
                <a:gd name="T28" fmla="*/ 291 w 423"/>
                <a:gd name="T29" fmla="*/ 191 h 295"/>
                <a:gd name="T30" fmla="*/ 285 w 423"/>
                <a:gd name="T31" fmla="*/ 106 h 295"/>
                <a:gd name="T32" fmla="*/ 207 w 423"/>
                <a:gd name="T33" fmla="*/ 281 h 295"/>
                <a:gd name="T34" fmla="*/ 228 w 423"/>
                <a:gd name="T35" fmla="*/ 278 h 295"/>
                <a:gd name="T36" fmla="*/ 247 w 423"/>
                <a:gd name="T37" fmla="*/ 263 h 295"/>
                <a:gd name="T38" fmla="*/ 258 w 423"/>
                <a:gd name="T39" fmla="*/ 252 h 295"/>
                <a:gd name="T40" fmla="*/ 249 w 423"/>
                <a:gd name="T41" fmla="*/ 219 h 295"/>
                <a:gd name="T42" fmla="*/ 64 w 423"/>
                <a:gd name="T43" fmla="*/ 17 h 295"/>
                <a:gd name="T44" fmla="*/ 30 w 423"/>
                <a:gd name="T45" fmla="*/ 144 h 295"/>
                <a:gd name="T46" fmla="*/ 104 w 423"/>
                <a:gd name="T47" fmla="*/ 24 h 295"/>
                <a:gd name="T48" fmla="*/ 69 w 423"/>
                <a:gd name="T49" fmla="*/ 68 h 295"/>
                <a:gd name="T50" fmla="*/ 56 w 423"/>
                <a:gd name="T51" fmla="*/ 133 h 295"/>
                <a:gd name="T52" fmla="*/ 96 w 423"/>
                <a:gd name="T53" fmla="*/ 53 h 295"/>
                <a:gd name="T54" fmla="*/ 68 w 423"/>
                <a:gd name="T55" fmla="*/ 138 h 295"/>
                <a:gd name="T56" fmla="*/ 149 w 423"/>
                <a:gd name="T57" fmla="*/ 188 h 295"/>
                <a:gd name="T58" fmla="*/ 117 w 423"/>
                <a:gd name="T59" fmla="*/ 134 h 295"/>
                <a:gd name="T60" fmla="*/ 170 w 423"/>
                <a:gd name="T61" fmla="*/ 147 h 295"/>
                <a:gd name="T62" fmla="*/ 160 w 423"/>
                <a:gd name="T63" fmla="*/ 137 h 295"/>
                <a:gd name="T64" fmla="*/ 195 w 423"/>
                <a:gd name="T65" fmla="*/ 110 h 295"/>
                <a:gd name="T66" fmla="*/ 266 w 423"/>
                <a:gd name="T67" fmla="*/ 96 h 295"/>
                <a:gd name="T68" fmla="*/ 190 w 423"/>
                <a:gd name="T69" fmla="*/ 133 h 295"/>
                <a:gd name="T70" fmla="*/ 191 w 423"/>
                <a:gd name="T71" fmla="*/ 265 h 295"/>
                <a:gd name="T72" fmla="*/ 266 w 423"/>
                <a:gd name="T73" fmla="*/ 96 h 295"/>
                <a:gd name="T74" fmla="*/ 373 w 423"/>
                <a:gd name="T75" fmla="*/ 250 h 295"/>
                <a:gd name="T76" fmla="*/ 267 w 423"/>
                <a:gd name="T77" fmla="*/ 198 h 295"/>
                <a:gd name="T78" fmla="*/ 260 w 423"/>
                <a:gd name="T79" fmla="*/ 212 h 295"/>
                <a:gd name="T80" fmla="*/ 380 w 423"/>
                <a:gd name="T81" fmla="*/ 250 h 295"/>
                <a:gd name="T82" fmla="*/ 374 w 423"/>
                <a:gd name="T83" fmla="*/ 249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3" h="295">
                  <a:moveTo>
                    <a:pt x="115" y="65"/>
                  </a:moveTo>
                  <a:cubicBezTo>
                    <a:pt x="144" y="79"/>
                    <a:pt x="174" y="93"/>
                    <a:pt x="204" y="101"/>
                  </a:cubicBezTo>
                  <a:cubicBezTo>
                    <a:pt x="232" y="87"/>
                    <a:pt x="270" y="82"/>
                    <a:pt x="304" y="89"/>
                  </a:cubicBezTo>
                  <a:cubicBezTo>
                    <a:pt x="306" y="96"/>
                    <a:pt x="313" y="97"/>
                    <a:pt x="317" y="102"/>
                  </a:cubicBezTo>
                  <a:cubicBezTo>
                    <a:pt x="337" y="132"/>
                    <a:pt x="311" y="172"/>
                    <a:pt x="300" y="197"/>
                  </a:cubicBezTo>
                  <a:cubicBezTo>
                    <a:pt x="307" y="206"/>
                    <a:pt x="323" y="207"/>
                    <a:pt x="331" y="216"/>
                  </a:cubicBezTo>
                  <a:cubicBezTo>
                    <a:pt x="338" y="215"/>
                    <a:pt x="340" y="219"/>
                    <a:pt x="345" y="218"/>
                  </a:cubicBezTo>
                  <a:cubicBezTo>
                    <a:pt x="369" y="232"/>
                    <a:pt x="400" y="247"/>
                    <a:pt x="419" y="259"/>
                  </a:cubicBezTo>
                  <a:cubicBezTo>
                    <a:pt x="420" y="264"/>
                    <a:pt x="423" y="268"/>
                    <a:pt x="422" y="275"/>
                  </a:cubicBezTo>
                  <a:cubicBezTo>
                    <a:pt x="420" y="277"/>
                    <a:pt x="418" y="279"/>
                    <a:pt x="416" y="281"/>
                  </a:cubicBezTo>
                  <a:cubicBezTo>
                    <a:pt x="410" y="281"/>
                    <a:pt x="407" y="273"/>
                    <a:pt x="402" y="272"/>
                  </a:cubicBezTo>
                  <a:cubicBezTo>
                    <a:pt x="364" y="265"/>
                    <a:pt x="327" y="243"/>
                    <a:pt x="287" y="237"/>
                  </a:cubicBezTo>
                  <a:cubicBezTo>
                    <a:pt x="276" y="247"/>
                    <a:pt x="270" y="262"/>
                    <a:pt x="252" y="274"/>
                  </a:cubicBezTo>
                  <a:cubicBezTo>
                    <a:pt x="249" y="276"/>
                    <a:pt x="246" y="278"/>
                    <a:pt x="243" y="280"/>
                  </a:cubicBezTo>
                  <a:cubicBezTo>
                    <a:pt x="233" y="286"/>
                    <a:pt x="220" y="295"/>
                    <a:pt x="201" y="291"/>
                  </a:cubicBezTo>
                  <a:cubicBezTo>
                    <a:pt x="177" y="267"/>
                    <a:pt x="153" y="243"/>
                    <a:pt x="149" y="200"/>
                  </a:cubicBezTo>
                  <a:cubicBezTo>
                    <a:pt x="115" y="188"/>
                    <a:pt x="86" y="153"/>
                    <a:pt x="56" y="144"/>
                  </a:cubicBezTo>
                  <a:cubicBezTo>
                    <a:pt x="52" y="148"/>
                    <a:pt x="46" y="147"/>
                    <a:pt x="38" y="149"/>
                  </a:cubicBezTo>
                  <a:cubicBezTo>
                    <a:pt x="35" y="151"/>
                    <a:pt x="34" y="156"/>
                    <a:pt x="32" y="159"/>
                  </a:cubicBezTo>
                  <a:cubicBezTo>
                    <a:pt x="22" y="163"/>
                    <a:pt x="16" y="150"/>
                    <a:pt x="2" y="150"/>
                  </a:cubicBezTo>
                  <a:cubicBezTo>
                    <a:pt x="0" y="129"/>
                    <a:pt x="1" y="110"/>
                    <a:pt x="8" y="89"/>
                  </a:cubicBezTo>
                  <a:cubicBezTo>
                    <a:pt x="17" y="61"/>
                    <a:pt x="40" y="26"/>
                    <a:pt x="59" y="10"/>
                  </a:cubicBezTo>
                  <a:cubicBezTo>
                    <a:pt x="64" y="5"/>
                    <a:pt x="70" y="3"/>
                    <a:pt x="76" y="0"/>
                  </a:cubicBezTo>
                  <a:cubicBezTo>
                    <a:pt x="90" y="7"/>
                    <a:pt x="104" y="8"/>
                    <a:pt x="115" y="16"/>
                  </a:cubicBezTo>
                  <a:cubicBezTo>
                    <a:pt x="117" y="33"/>
                    <a:pt x="116" y="46"/>
                    <a:pt x="115" y="65"/>
                  </a:cubicBezTo>
                  <a:close/>
                  <a:moveTo>
                    <a:pt x="249" y="219"/>
                  </a:moveTo>
                  <a:cubicBezTo>
                    <a:pt x="244" y="212"/>
                    <a:pt x="246" y="201"/>
                    <a:pt x="247" y="196"/>
                  </a:cubicBezTo>
                  <a:cubicBezTo>
                    <a:pt x="249" y="186"/>
                    <a:pt x="248" y="190"/>
                    <a:pt x="253" y="186"/>
                  </a:cubicBezTo>
                  <a:cubicBezTo>
                    <a:pt x="259" y="179"/>
                    <a:pt x="270" y="178"/>
                    <a:pt x="273" y="186"/>
                  </a:cubicBezTo>
                  <a:cubicBezTo>
                    <a:pt x="278" y="184"/>
                    <a:pt x="284" y="191"/>
                    <a:pt x="291" y="191"/>
                  </a:cubicBezTo>
                  <a:cubicBezTo>
                    <a:pt x="303" y="170"/>
                    <a:pt x="323" y="143"/>
                    <a:pt x="311" y="109"/>
                  </a:cubicBezTo>
                  <a:cubicBezTo>
                    <a:pt x="304" y="103"/>
                    <a:pt x="294" y="102"/>
                    <a:pt x="285" y="106"/>
                  </a:cubicBezTo>
                  <a:cubicBezTo>
                    <a:pt x="272" y="112"/>
                    <a:pt x="254" y="130"/>
                    <a:pt x="243" y="146"/>
                  </a:cubicBezTo>
                  <a:cubicBezTo>
                    <a:pt x="220" y="180"/>
                    <a:pt x="187" y="236"/>
                    <a:pt x="207" y="281"/>
                  </a:cubicBezTo>
                  <a:cubicBezTo>
                    <a:pt x="210" y="281"/>
                    <a:pt x="212" y="281"/>
                    <a:pt x="213" y="283"/>
                  </a:cubicBezTo>
                  <a:cubicBezTo>
                    <a:pt x="219" y="281"/>
                    <a:pt x="222" y="281"/>
                    <a:pt x="228" y="278"/>
                  </a:cubicBezTo>
                  <a:cubicBezTo>
                    <a:pt x="231" y="276"/>
                    <a:pt x="232" y="276"/>
                    <a:pt x="233" y="275"/>
                  </a:cubicBezTo>
                  <a:cubicBezTo>
                    <a:pt x="240" y="272"/>
                    <a:pt x="243" y="266"/>
                    <a:pt x="247" y="263"/>
                  </a:cubicBezTo>
                  <a:cubicBezTo>
                    <a:pt x="249" y="262"/>
                    <a:pt x="252" y="262"/>
                    <a:pt x="253" y="261"/>
                  </a:cubicBezTo>
                  <a:cubicBezTo>
                    <a:pt x="256" y="259"/>
                    <a:pt x="256" y="255"/>
                    <a:pt x="258" y="252"/>
                  </a:cubicBezTo>
                  <a:cubicBezTo>
                    <a:pt x="264" y="244"/>
                    <a:pt x="272" y="241"/>
                    <a:pt x="272" y="229"/>
                  </a:cubicBezTo>
                  <a:cubicBezTo>
                    <a:pt x="263" y="227"/>
                    <a:pt x="253" y="228"/>
                    <a:pt x="249" y="219"/>
                  </a:cubicBezTo>
                  <a:close/>
                  <a:moveTo>
                    <a:pt x="104" y="24"/>
                  </a:moveTo>
                  <a:cubicBezTo>
                    <a:pt x="92" y="17"/>
                    <a:pt x="77" y="11"/>
                    <a:pt x="64" y="17"/>
                  </a:cubicBezTo>
                  <a:cubicBezTo>
                    <a:pt x="34" y="46"/>
                    <a:pt x="3" y="97"/>
                    <a:pt x="13" y="142"/>
                  </a:cubicBezTo>
                  <a:cubicBezTo>
                    <a:pt x="17" y="143"/>
                    <a:pt x="23" y="147"/>
                    <a:pt x="30" y="144"/>
                  </a:cubicBezTo>
                  <a:cubicBezTo>
                    <a:pt x="34" y="99"/>
                    <a:pt x="58" y="48"/>
                    <a:pt x="106" y="39"/>
                  </a:cubicBezTo>
                  <a:cubicBezTo>
                    <a:pt x="105" y="32"/>
                    <a:pt x="105" y="31"/>
                    <a:pt x="104" y="24"/>
                  </a:cubicBezTo>
                  <a:close/>
                  <a:moveTo>
                    <a:pt x="96" y="53"/>
                  </a:moveTo>
                  <a:cubicBezTo>
                    <a:pt x="89" y="52"/>
                    <a:pt x="75" y="62"/>
                    <a:pt x="69" y="68"/>
                  </a:cubicBezTo>
                  <a:cubicBezTo>
                    <a:pt x="54" y="84"/>
                    <a:pt x="39" y="115"/>
                    <a:pt x="42" y="136"/>
                  </a:cubicBezTo>
                  <a:cubicBezTo>
                    <a:pt x="47" y="135"/>
                    <a:pt x="52" y="135"/>
                    <a:pt x="56" y="133"/>
                  </a:cubicBezTo>
                  <a:cubicBezTo>
                    <a:pt x="66" y="103"/>
                    <a:pt x="80" y="71"/>
                    <a:pt x="105" y="63"/>
                  </a:cubicBezTo>
                  <a:cubicBezTo>
                    <a:pt x="103" y="59"/>
                    <a:pt x="100" y="54"/>
                    <a:pt x="96" y="53"/>
                  </a:cubicBezTo>
                  <a:close/>
                  <a:moveTo>
                    <a:pt x="104" y="75"/>
                  </a:moveTo>
                  <a:cubicBezTo>
                    <a:pt x="85" y="88"/>
                    <a:pt x="67" y="108"/>
                    <a:pt x="68" y="138"/>
                  </a:cubicBezTo>
                  <a:cubicBezTo>
                    <a:pt x="73" y="136"/>
                    <a:pt x="73" y="140"/>
                    <a:pt x="78" y="139"/>
                  </a:cubicBezTo>
                  <a:cubicBezTo>
                    <a:pt x="98" y="160"/>
                    <a:pt x="121" y="176"/>
                    <a:pt x="149" y="188"/>
                  </a:cubicBezTo>
                  <a:cubicBezTo>
                    <a:pt x="149" y="180"/>
                    <a:pt x="154" y="177"/>
                    <a:pt x="156" y="171"/>
                  </a:cubicBezTo>
                  <a:cubicBezTo>
                    <a:pt x="142" y="160"/>
                    <a:pt x="121" y="151"/>
                    <a:pt x="117" y="134"/>
                  </a:cubicBezTo>
                  <a:cubicBezTo>
                    <a:pt x="131" y="144"/>
                    <a:pt x="143" y="155"/>
                    <a:pt x="160" y="162"/>
                  </a:cubicBezTo>
                  <a:cubicBezTo>
                    <a:pt x="164" y="158"/>
                    <a:pt x="167" y="153"/>
                    <a:pt x="170" y="147"/>
                  </a:cubicBezTo>
                  <a:cubicBezTo>
                    <a:pt x="155" y="145"/>
                    <a:pt x="136" y="138"/>
                    <a:pt x="132" y="127"/>
                  </a:cubicBezTo>
                  <a:cubicBezTo>
                    <a:pt x="141" y="129"/>
                    <a:pt x="150" y="135"/>
                    <a:pt x="160" y="137"/>
                  </a:cubicBezTo>
                  <a:cubicBezTo>
                    <a:pt x="165" y="138"/>
                    <a:pt x="171" y="135"/>
                    <a:pt x="174" y="141"/>
                  </a:cubicBezTo>
                  <a:cubicBezTo>
                    <a:pt x="181" y="131"/>
                    <a:pt x="189" y="122"/>
                    <a:pt x="195" y="110"/>
                  </a:cubicBezTo>
                  <a:cubicBezTo>
                    <a:pt x="163" y="100"/>
                    <a:pt x="135" y="83"/>
                    <a:pt x="104" y="75"/>
                  </a:cubicBezTo>
                  <a:close/>
                  <a:moveTo>
                    <a:pt x="266" y="96"/>
                  </a:moveTo>
                  <a:cubicBezTo>
                    <a:pt x="247" y="98"/>
                    <a:pt x="224" y="102"/>
                    <a:pt x="207" y="111"/>
                  </a:cubicBezTo>
                  <a:cubicBezTo>
                    <a:pt x="202" y="119"/>
                    <a:pt x="196" y="125"/>
                    <a:pt x="190" y="133"/>
                  </a:cubicBezTo>
                  <a:cubicBezTo>
                    <a:pt x="176" y="154"/>
                    <a:pt x="150" y="187"/>
                    <a:pt x="159" y="216"/>
                  </a:cubicBezTo>
                  <a:cubicBezTo>
                    <a:pt x="165" y="236"/>
                    <a:pt x="178" y="254"/>
                    <a:pt x="191" y="265"/>
                  </a:cubicBezTo>
                  <a:cubicBezTo>
                    <a:pt x="194" y="193"/>
                    <a:pt x="234" y="131"/>
                    <a:pt x="283" y="97"/>
                  </a:cubicBezTo>
                  <a:cubicBezTo>
                    <a:pt x="275" y="98"/>
                    <a:pt x="272" y="96"/>
                    <a:pt x="266" y="96"/>
                  </a:cubicBezTo>
                  <a:close/>
                  <a:moveTo>
                    <a:pt x="374" y="249"/>
                  </a:moveTo>
                  <a:cubicBezTo>
                    <a:pt x="374" y="249"/>
                    <a:pt x="374" y="250"/>
                    <a:pt x="373" y="250"/>
                  </a:cubicBezTo>
                  <a:cubicBezTo>
                    <a:pt x="361" y="242"/>
                    <a:pt x="348" y="235"/>
                    <a:pt x="333" y="231"/>
                  </a:cubicBezTo>
                  <a:cubicBezTo>
                    <a:pt x="309" y="221"/>
                    <a:pt x="288" y="204"/>
                    <a:pt x="267" y="198"/>
                  </a:cubicBezTo>
                  <a:cubicBezTo>
                    <a:pt x="265" y="196"/>
                    <a:pt x="265" y="193"/>
                    <a:pt x="261" y="192"/>
                  </a:cubicBezTo>
                  <a:cubicBezTo>
                    <a:pt x="254" y="197"/>
                    <a:pt x="258" y="210"/>
                    <a:pt x="260" y="212"/>
                  </a:cubicBezTo>
                  <a:cubicBezTo>
                    <a:pt x="295" y="227"/>
                    <a:pt x="347" y="243"/>
                    <a:pt x="390" y="258"/>
                  </a:cubicBezTo>
                  <a:cubicBezTo>
                    <a:pt x="388" y="253"/>
                    <a:pt x="374" y="254"/>
                    <a:pt x="380" y="250"/>
                  </a:cubicBezTo>
                  <a:cubicBezTo>
                    <a:pt x="377" y="249"/>
                    <a:pt x="377" y="252"/>
                    <a:pt x="374" y="252"/>
                  </a:cubicBezTo>
                  <a:cubicBezTo>
                    <a:pt x="374" y="250"/>
                    <a:pt x="376" y="246"/>
                    <a:pt x="374" y="2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80"/>
            <p:cNvSpPr>
              <a:spLocks noEditPoints="1"/>
            </p:cNvSpPr>
            <p:nvPr/>
          </p:nvSpPr>
          <p:spPr bwMode="auto">
            <a:xfrm>
              <a:off x="5262563" y="2436813"/>
              <a:ext cx="319088" cy="220663"/>
            </a:xfrm>
            <a:custGeom>
              <a:avLst/>
              <a:gdLst>
                <a:gd name="T0" fmla="*/ 35 w 409"/>
                <a:gd name="T1" fmla="*/ 228 h 282"/>
                <a:gd name="T2" fmla="*/ 81 w 409"/>
                <a:gd name="T3" fmla="*/ 131 h 282"/>
                <a:gd name="T4" fmla="*/ 127 w 409"/>
                <a:gd name="T5" fmla="*/ 61 h 282"/>
                <a:gd name="T6" fmla="*/ 161 w 409"/>
                <a:gd name="T7" fmla="*/ 62 h 282"/>
                <a:gd name="T8" fmla="*/ 264 w 409"/>
                <a:gd name="T9" fmla="*/ 71 h 282"/>
                <a:gd name="T10" fmla="*/ 268 w 409"/>
                <a:gd name="T11" fmla="*/ 47 h 282"/>
                <a:gd name="T12" fmla="*/ 365 w 409"/>
                <a:gd name="T13" fmla="*/ 34 h 282"/>
                <a:gd name="T14" fmla="*/ 341 w 409"/>
                <a:gd name="T15" fmla="*/ 166 h 282"/>
                <a:gd name="T16" fmla="*/ 267 w 409"/>
                <a:gd name="T17" fmla="*/ 171 h 282"/>
                <a:gd name="T18" fmla="*/ 177 w 409"/>
                <a:gd name="T19" fmla="*/ 268 h 282"/>
                <a:gd name="T20" fmla="*/ 131 w 409"/>
                <a:gd name="T21" fmla="*/ 249 h 282"/>
                <a:gd name="T22" fmla="*/ 74 w 409"/>
                <a:gd name="T23" fmla="*/ 242 h 282"/>
                <a:gd name="T24" fmla="*/ 1 w 409"/>
                <a:gd name="T25" fmla="*/ 264 h 282"/>
                <a:gd name="T26" fmla="*/ 351 w 409"/>
                <a:gd name="T27" fmla="*/ 33 h 282"/>
                <a:gd name="T28" fmla="*/ 279 w 409"/>
                <a:gd name="T29" fmla="*/ 65 h 282"/>
                <a:gd name="T30" fmla="*/ 335 w 409"/>
                <a:gd name="T31" fmla="*/ 62 h 282"/>
                <a:gd name="T32" fmla="*/ 327 w 409"/>
                <a:gd name="T33" fmla="*/ 131 h 282"/>
                <a:gd name="T34" fmla="*/ 300 w 409"/>
                <a:gd name="T35" fmla="*/ 72 h 282"/>
                <a:gd name="T36" fmla="*/ 266 w 409"/>
                <a:gd name="T37" fmla="*/ 162 h 282"/>
                <a:gd name="T38" fmla="*/ 301 w 409"/>
                <a:gd name="T39" fmla="*/ 128 h 282"/>
                <a:gd name="T40" fmla="*/ 344 w 409"/>
                <a:gd name="T41" fmla="*/ 97 h 282"/>
                <a:gd name="T42" fmla="*/ 340 w 409"/>
                <a:gd name="T43" fmla="*/ 85 h 282"/>
                <a:gd name="T44" fmla="*/ 334 w 409"/>
                <a:gd name="T45" fmla="*/ 75 h 282"/>
                <a:gd name="T46" fmla="*/ 308 w 409"/>
                <a:gd name="T47" fmla="*/ 66 h 282"/>
                <a:gd name="T48" fmla="*/ 250 w 409"/>
                <a:gd name="T49" fmla="*/ 212 h 282"/>
                <a:gd name="T50" fmla="*/ 149 w 409"/>
                <a:gd name="T51" fmla="*/ 72 h 282"/>
                <a:gd name="T52" fmla="*/ 240 w 409"/>
                <a:gd name="T53" fmla="*/ 231 h 282"/>
                <a:gd name="T54" fmla="*/ 160 w 409"/>
                <a:gd name="T55" fmla="*/ 88 h 282"/>
                <a:gd name="T56" fmla="*/ 103 w 409"/>
                <a:gd name="T57" fmla="*/ 88 h 282"/>
                <a:gd name="T58" fmla="*/ 94 w 409"/>
                <a:gd name="T59" fmla="*/ 168 h 282"/>
                <a:gd name="T60" fmla="*/ 152 w 409"/>
                <a:gd name="T61" fmla="*/ 151 h 282"/>
                <a:gd name="T62" fmla="*/ 171 w 409"/>
                <a:gd name="T63" fmla="*/ 194 h 282"/>
                <a:gd name="T64" fmla="*/ 240 w 409"/>
                <a:gd name="T65" fmla="*/ 231 h 282"/>
                <a:gd name="T66" fmla="*/ 317 w 409"/>
                <a:gd name="T67" fmla="*/ 141 h 282"/>
                <a:gd name="T68" fmla="*/ 338 w 409"/>
                <a:gd name="T69" fmla="*/ 156 h 282"/>
                <a:gd name="T70" fmla="*/ 386 w 409"/>
                <a:gd name="T71" fmla="*/ 107 h 282"/>
                <a:gd name="T72" fmla="*/ 152 w 409"/>
                <a:gd name="T73" fmla="*/ 166 h 282"/>
                <a:gd name="T74" fmla="*/ 105 w 409"/>
                <a:gd name="T75" fmla="*/ 215 h 282"/>
                <a:gd name="T76" fmla="*/ 162 w 409"/>
                <a:gd name="T77" fmla="*/ 176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9" h="282">
                  <a:moveTo>
                    <a:pt x="1" y="264"/>
                  </a:moveTo>
                  <a:cubicBezTo>
                    <a:pt x="0" y="247"/>
                    <a:pt x="22" y="236"/>
                    <a:pt x="35" y="228"/>
                  </a:cubicBezTo>
                  <a:cubicBezTo>
                    <a:pt x="54" y="217"/>
                    <a:pt x="75" y="207"/>
                    <a:pt x="93" y="196"/>
                  </a:cubicBezTo>
                  <a:cubicBezTo>
                    <a:pt x="87" y="176"/>
                    <a:pt x="80" y="157"/>
                    <a:pt x="81" y="131"/>
                  </a:cubicBezTo>
                  <a:cubicBezTo>
                    <a:pt x="82" y="115"/>
                    <a:pt x="89" y="88"/>
                    <a:pt x="100" y="77"/>
                  </a:cubicBezTo>
                  <a:cubicBezTo>
                    <a:pt x="106" y="71"/>
                    <a:pt x="119" y="62"/>
                    <a:pt x="127" y="61"/>
                  </a:cubicBezTo>
                  <a:cubicBezTo>
                    <a:pt x="130" y="60"/>
                    <a:pt x="133" y="62"/>
                    <a:pt x="136" y="62"/>
                  </a:cubicBezTo>
                  <a:cubicBezTo>
                    <a:pt x="145" y="62"/>
                    <a:pt x="152" y="59"/>
                    <a:pt x="161" y="62"/>
                  </a:cubicBezTo>
                  <a:cubicBezTo>
                    <a:pt x="183" y="68"/>
                    <a:pt x="202" y="74"/>
                    <a:pt x="219" y="88"/>
                  </a:cubicBezTo>
                  <a:cubicBezTo>
                    <a:pt x="233" y="80"/>
                    <a:pt x="248" y="76"/>
                    <a:pt x="264" y="71"/>
                  </a:cubicBezTo>
                  <a:cubicBezTo>
                    <a:pt x="263" y="65"/>
                    <a:pt x="261" y="61"/>
                    <a:pt x="262" y="53"/>
                  </a:cubicBezTo>
                  <a:cubicBezTo>
                    <a:pt x="261" y="49"/>
                    <a:pt x="267" y="50"/>
                    <a:pt x="268" y="47"/>
                  </a:cubicBezTo>
                  <a:cubicBezTo>
                    <a:pt x="271" y="19"/>
                    <a:pt x="295" y="0"/>
                    <a:pt x="318" y="6"/>
                  </a:cubicBezTo>
                  <a:cubicBezTo>
                    <a:pt x="329" y="9"/>
                    <a:pt x="356" y="24"/>
                    <a:pt x="365" y="34"/>
                  </a:cubicBezTo>
                  <a:cubicBezTo>
                    <a:pt x="386" y="58"/>
                    <a:pt x="409" y="109"/>
                    <a:pt x="387" y="144"/>
                  </a:cubicBezTo>
                  <a:cubicBezTo>
                    <a:pt x="380" y="155"/>
                    <a:pt x="357" y="167"/>
                    <a:pt x="341" y="166"/>
                  </a:cubicBezTo>
                  <a:cubicBezTo>
                    <a:pt x="327" y="165"/>
                    <a:pt x="317" y="155"/>
                    <a:pt x="308" y="146"/>
                  </a:cubicBezTo>
                  <a:cubicBezTo>
                    <a:pt x="294" y="154"/>
                    <a:pt x="280" y="163"/>
                    <a:pt x="267" y="171"/>
                  </a:cubicBezTo>
                  <a:cubicBezTo>
                    <a:pt x="258" y="225"/>
                    <a:pt x="239" y="279"/>
                    <a:pt x="183" y="273"/>
                  </a:cubicBezTo>
                  <a:cubicBezTo>
                    <a:pt x="180" y="272"/>
                    <a:pt x="178" y="271"/>
                    <a:pt x="177" y="268"/>
                  </a:cubicBezTo>
                  <a:cubicBezTo>
                    <a:pt x="164" y="271"/>
                    <a:pt x="158" y="262"/>
                    <a:pt x="147" y="255"/>
                  </a:cubicBezTo>
                  <a:cubicBezTo>
                    <a:pt x="142" y="252"/>
                    <a:pt x="135" y="252"/>
                    <a:pt x="131" y="249"/>
                  </a:cubicBezTo>
                  <a:cubicBezTo>
                    <a:pt x="122" y="242"/>
                    <a:pt x="116" y="232"/>
                    <a:pt x="109" y="226"/>
                  </a:cubicBezTo>
                  <a:cubicBezTo>
                    <a:pt x="98" y="228"/>
                    <a:pt x="87" y="237"/>
                    <a:pt x="74" y="242"/>
                  </a:cubicBezTo>
                  <a:cubicBezTo>
                    <a:pt x="56" y="249"/>
                    <a:pt x="37" y="252"/>
                    <a:pt x="24" y="260"/>
                  </a:cubicBezTo>
                  <a:cubicBezTo>
                    <a:pt x="18" y="263"/>
                    <a:pt x="11" y="270"/>
                    <a:pt x="1" y="264"/>
                  </a:cubicBezTo>
                  <a:close/>
                  <a:moveTo>
                    <a:pt x="333" y="137"/>
                  </a:moveTo>
                  <a:cubicBezTo>
                    <a:pt x="398" y="135"/>
                    <a:pt x="385" y="59"/>
                    <a:pt x="351" y="33"/>
                  </a:cubicBezTo>
                  <a:cubicBezTo>
                    <a:pt x="338" y="25"/>
                    <a:pt x="323" y="19"/>
                    <a:pt x="309" y="13"/>
                  </a:cubicBezTo>
                  <a:cubicBezTo>
                    <a:pt x="288" y="16"/>
                    <a:pt x="266" y="42"/>
                    <a:pt x="279" y="65"/>
                  </a:cubicBezTo>
                  <a:cubicBezTo>
                    <a:pt x="290" y="64"/>
                    <a:pt x="300" y="52"/>
                    <a:pt x="312" y="52"/>
                  </a:cubicBezTo>
                  <a:cubicBezTo>
                    <a:pt x="321" y="52"/>
                    <a:pt x="325" y="61"/>
                    <a:pt x="335" y="62"/>
                  </a:cubicBezTo>
                  <a:cubicBezTo>
                    <a:pt x="348" y="76"/>
                    <a:pt x="360" y="94"/>
                    <a:pt x="351" y="115"/>
                  </a:cubicBezTo>
                  <a:cubicBezTo>
                    <a:pt x="342" y="120"/>
                    <a:pt x="337" y="125"/>
                    <a:pt x="327" y="131"/>
                  </a:cubicBezTo>
                  <a:cubicBezTo>
                    <a:pt x="327" y="135"/>
                    <a:pt x="333" y="133"/>
                    <a:pt x="333" y="137"/>
                  </a:cubicBezTo>
                  <a:close/>
                  <a:moveTo>
                    <a:pt x="300" y="72"/>
                  </a:moveTo>
                  <a:cubicBezTo>
                    <a:pt x="276" y="75"/>
                    <a:pt x="251" y="81"/>
                    <a:pt x="226" y="94"/>
                  </a:cubicBezTo>
                  <a:cubicBezTo>
                    <a:pt x="242" y="115"/>
                    <a:pt x="260" y="132"/>
                    <a:pt x="266" y="162"/>
                  </a:cubicBezTo>
                  <a:cubicBezTo>
                    <a:pt x="277" y="153"/>
                    <a:pt x="294" y="149"/>
                    <a:pt x="303" y="138"/>
                  </a:cubicBezTo>
                  <a:cubicBezTo>
                    <a:pt x="302" y="134"/>
                    <a:pt x="299" y="131"/>
                    <a:pt x="301" y="128"/>
                  </a:cubicBezTo>
                  <a:cubicBezTo>
                    <a:pt x="306" y="128"/>
                    <a:pt x="306" y="133"/>
                    <a:pt x="310" y="133"/>
                  </a:cubicBezTo>
                  <a:cubicBezTo>
                    <a:pt x="323" y="123"/>
                    <a:pt x="343" y="115"/>
                    <a:pt x="344" y="97"/>
                  </a:cubicBezTo>
                  <a:cubicBezTo>
                    <a:pt x="323" y="106"/>
                    <a:pt x="307" y="126"/>
                    <a:pt x="287" y="133"/>
                  </a:cubicBezTo>
                  <a:cubicBezTo>
                    <a:pt x="300" y="112"/>
                    <a:pt x="327" y="105"/>
                    <a:pt x="340" y="85"/>
                  </a:cubicBezTo>
                  <a:cubicBezTo>
                    <a:pt x="322" y="86"/>
                    <a:pt x="310" y="104"/>
                    <a:pt x="292" y="108"/>
                  </a:cubicBezTo>
                  <a:cubicBezTo>
                    <a:pt x="301" y="92"/>
                    <a:pt x="322" y="88"/>
                    <a:pt x="334" y="75"/>
                  </a:cubicBezTo>
                  <a:cubicBezTo>
                    <a:pt x="326" y="70"/>
                    <a:pt x="315" y="65"/>
                    <a:pt x="307" y="68"/>
                  </a:cubicBezTo>
                  <a:cubicBezTo>
                    <a:pt x="308" y="68"/>
                    <a:pt x="309" y="67"/>
                    <a:pt x="308" y="66"/>
                  </a:cubicBezTo>
                  <a:cubicBezTo>
                    <a:pt x="306" y="70"/>
                    <a:pt x="302" y="69"/>
                    <a:pt x="300" y="72"/>
                  </a:cubicBezTo>
                  <a:close/>
                  <a:moveTo>
                    <a:pt x="250" y="212"/>
                  </a:moveTo>
                  <a:cubicBezTo>
                    <a:pt x="252" y="200"/>
                    <a:pt x="257" y="191"/>
                    <a:pt x="258" y="179"/>
                  </a:cubicBezTo>
                  <a:cubicBezTo>
                    <a:pt x="250" y="118"/>
                    <a:pt x="210" y="79"/>
                    <a:pt x="149" y="72"/>
                  </a:cubicBezTo>
                  <a:cubicBezTo>
                    <a:pt x="199" y="102"/>
                    <a:pt x="237" y="144"/>
                    <a:pt x="250" y="212"/>
                  </a:cubicBezTo>
                  <a:close/>
                  <a:moveTo>
                    <a:pt x="240" y="231"/>
                  </a:moveTo>
                  <a:cubicBezTo>
                    <a:pt x="238" y="221"/>
                    <a:pt x="241" y="206"/>
                    <a:pt x="238" y="194"/>
                  </a:cubicBezTo>
                  <a:cubicBezTo>
                    <a:pt x="227" y="148"/>
                    <a:pt x="193" y="112"/>
                    <a:pt x="160" y="88"/>
                  </a:cubicBezTo>
                  <a:cubicBezTo>
                    <a:pt x="152" y="82"/>
                    <a:pt x="138" y="75"/>
                    <a:pt x="131" y="74"/>
                  </a:cubicBezTo>
                  <a:cubicBezTo>
                    <a:pt x="121" y="73"/>
                    <a:pt x="107" y="82"/>
                    <a:pt x="103" y="88"/>
                  </a:cubicBezTo>
                  <a:cubicBezTo>
                    <a:pt x="95" y="100"/>
                    <a:pt x="88" y="125"/>
                    <a:pt x="89" y="141"/>
                  </a:cubicBezTo>
                  <a:cubicBezTo>
                    <a:pt x="89" y="150"/>
                    <a:pt x="92" y="160"/>
                    <a:pt x="94" y="168"/>
                  </a:cubicBezTo>
                  <a:cubicBezTo>
                    <a:pt x="97" y="175"/>
                    <a:pt x="96" y="185"/>
                    <a:pt x="102" y="190"/>
                  </a:cubicBezTo>
                  <a:cubicBezTo>
                    <a:pt x="120" y="179"/>
                    <a:pt x="139" y="167"/>
                    <a:pt x="152" y="151"/>
                  </a:cubicBezTo>
                  <a:cubicBezTo>
                    <a:pt x="166" y="160"/>
                    <a:pt x="174" y="172"/>
                    <a:pt x="176" y="188"/>
                  </a:cubicBezTo>
                  <a:cubicBezTo>
                    <a:pt x="173" y="189"/>
                    <a:pt x="173" y="192"/>
                    <a:pt x="171" y="194"/>
                  </a:cubicBezTo>
                  <a:cubicBezTo>
                    <a:pt x="151" y="200"/>
                    <a:pt x="138" y="213"/>
                    <a:pt x="120" y="221"/>
                  </a:cubicBezTo>
                  <a:cubicBezTo>
                    <a:pt x="139" y="261"/>
                    <a:pt x="222" y="282"/>
                    <a:pt x="240" y="231"/>
                  </a:cubicBezTo>
                  <a:close/>
                  <a:moveTo>
                    <a:pt x="332" y="145"/>
                  </a:moveTo>
                  <a:cubicBezTo>
                    <a:pt x="326" y="144"/>
                    <a:pt x="322" y="136"/>
                    <a:pt x="317" y="141"/>
                  </a:cubicBezTo>
                  <a:cubicBezTo>
                    <a:pt x="315" y="148"/>
                    <a:pt x="324" y="147"/>
                    <a:pt x="328" y="149"/>
                  </a:cubicBezTo>
                  <a:cubicBezTo>
                    <a:pt x="332" y="151"/>
                    <a:pt x="334" y="155"/>
                    <a:pt x="338" y="156"/>
                  </a:cubicBezTo>
                  <a:cubicBezTo>
                    <a:pt x="361" y="162"/>
                    <a:pt x="390" y="138"/>
                    <a:pt x="386" y="108"/>
                  </a:cubicBezTo>
                  <a:cubicBezTo>
                    <a:pt x="389" y="108"/>
                    <a:pt x="385" y="102"/>
                    <a:pt x="386" y="107"/>
                  </a:cubicBezTo>
                  <a:cubicBezTo>
                    <a:pt x="379" y="128"/>
                    <a:pt x="361" y="151"/>
                    <a:pt x="332" y="145"/>
                  </a:cubicBezTo>
                  <a:close/>
                  <a:moveTo>
                    <a:pt x="152" y="166"/>
                  </a:moveTo>
                  <a:cubicBezTo>
                    <a:pt x="118" y="193"/>
                    <a:pt x="72" y="214"/>
                    <a:pt x="39" y="239"/>
                  </a:cubicBezTo>
                  <a:cubicBezTo>
                    <a:pt x="59" y="232"/>
                    <a:pt x="84" y="225"/>
                    <a:pt x="105" y="215"/>
                  </a:cubicBezTo>
                  <a:cubicBezTo>
                    <a:pt x="110" y="213"/>
                    <a:pt x="114" y="208"/>
                    <a:pt x="120" y="206"/>
                  </a:cubicBezTo>
                  <a:cubicBezTo>
                    <a:pt x="138" y="197"/>
                    <a:pt x="159" y="193"/>
                    <a:pt x="162" y="176"/>
                  </a:cubicBezTo>
                  <a:cubicBezTo>
                    <a:pt x="159" y="173"/>
                    <a:pt x="158" y="167"/>
                    <a:pt x="152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81"/>
            <p:cNvSpPr>
              <a:spLocks noEditPoints="1"/>
            </p:cNvSpPr>
            <p:nvPr/>
          </p:nvSpPr>
          <p:spPr bwMode="auto">
            <a:xfrm>
              <a:off x="5189538" y="2628901"/>
              <a:ext cx="227013" cy="331788"/>
            </a:xfrm>
            <a:custGeom>
              <a:avLst/>
              <a:gdLst>
                <a:gd name="T0" fmla="*/ 110 w 292"/>
                <a:gd name="T1" fmla="*/ 101 h 425"/>
                <a:gd name="T2" fmla="*/ 211 w 292"/>
                <a:gd name="T3" fmla="*/ 103 h 425"/>
                <a:gd name="T4" fmla="*/ 202 w 292"/>
                <a:gd name="T5" fmla="*/ 195 h 425"/>
                <a:gd name="T6" fmla="*/ 231 w 292"/>
                <a:gd name="T7" fmla="*/ 273 h 425"/>
                <a:gd name="T8" fmla="*/ 251 w 292"/>
                <a:gd name="T9" fmla="*/ 271 h 425"/>
                <a:gd name="T10" fmla="*/ 285 w 292"/>
                <a:gd name="T11" fmla="*/ 312 h 425"/>
                <a:gd name="T12" fmla="*/ 290 w 292"/>
                <a:gd name="T13" fmla="*/ 333 h 425"/>
                <a:gd name="T14" fmla="*/ 270 w 292"/>
                <a:gd name="T15" fmla="*/ 373 h 425"/>
                <a:gd name="T16" fmla="*/ 236 w 292"/>
                <a:gd name="T17" fmla="*/ 402 h 425"/>
                <a:gd name="T18" fmla="*/ 167 w 292"/>
                <a:gd name="T19" fmla="*/ 418 h 425"/>
                <a:gd name="T20" fmla="*/ 136 w 292"/>
                <a:gd name="T21" fmla="*/ 388 h 425"/>
                <a:gd name="T22" fmla="*/ 154 w 292"/>
                <a:gd name="T23" fmla="*/ 314 h 425"/>
                <a:gd name="T24" fmla="*/ 102 w 292"/>
                <a:gd name="T25" fmla="*/ 260 h 425"/>
                <a:gd name="T26" fmla="*/ 14 w 292"/>
                <a:gd name="T27" fmla="*/ 209 h 425"/>
                <a:gd name="T28" fmla="*/ 78 w 292"/>
                <a:gd name="T29" fmla="*/ 118 h 425"/>
                <a:gd name="T30" fmla="*/ 34 w 292"/>
                <a:gd name="T31" fmla="*/ 54 h 425"/>
                <a:gd name="T32" fmla="*/ 23 w 292"/>
                <a:gd name="T33" fmla="*/ 0 h 425"/>
                <a:gd name="T34" fmla="*/ 110 w 292"/>
                <a:gd name="T35" fmla="*/ 101 h 425"/>
                <a:gd name="T36" fmla="*/ 87 w 292"/>
                <a:gd name="T37" fmla="*/ 114 h 425"/>
                <a:gd name="T38" fmla="*/ 100 w 292"/>
                <a:gd name="T39" fmla="*/ 106 h 425"/>
                <a:gd name="T40" fmla="*/ 27 w 292"/>
                <a:gd name="T41" fmla="*/ 19 h 425"/>
                <a:gd name="T42" fmla="*/ 87 w 292"/>
                <a:gd name="T43" fmla="*/ 114 h 425"/>
                <a:gd name="T44" fmla="*/ 190 w 292"/>
                <a:gd name="T45" fmla="*/ 109 h 425"/>
                <a:gd name="T46" fmla="*/ 114 w 292"/>
                <a:gd name="T47" fmla="*/ 109 h 425"/>
                <a:gd name="T48" fmla="*/ 111 w 292"/>
                <a:gd name="T49" fmla="*/ 115 h 425"/>
                <a:gd name="T50" fmla="*/ 102 w 292"/>
                <a:gd name="T51" fmla="*/ 113 h 425"/>
                <a:gd name="T52" fmla="*/ 57 w 292"/>
                <a:gd name="T53" fmla="*/ 151 h 425"/>
                <a:gd name="T54" fmla="*/ 39 w 292"/>
                <a:gd name="T55" fmla="*/ 182 h 425"/>
                <a:gd name="T56" fmla="*/ 28 w 292"/>
                <a:gd name="T57" fmla="*/ 209 h 425"/>
                <a:gd name="T58" fmla="*/ 57 w 292"/>
                <a:gd name="T59" fmla="*/ 228 h 425"/>
                <a:gd name="T60" fmla="*/ 66 w 292"/>
                <a:gd name="T61" fmla="*/ 229 h 425"/>
                <a:gd name="T62" fmla="*/ 92 w 292"/>
                <a:gd name="T63" fmla="*/ 236 h 425"/>
                <a:gd name="T64" fmla="*/ 195 w 292"/>
                <a:gd name="T65" fmla="*/ 185 h 425"/>
                <a:gd name="T66" fmla="*/ 205 w 292"/>
                <a:gd name="T67" fmla="*/ 119 h 425"/>
                <a:gd name="T68" fmla="*/ 190 w 292"/>
                <a:gd name="T69" fmla="*/ 109 h 425"/>
                <a:gd name="T70" fmla="*/ 169 w 292"/>
                <a:gd name="T71" fmla="*/ 282 h 425"/>
                <a:gd name="T72" fmla="*/ 155 w 292"/>
                <a:gd name="T73" fmla="*/ 249 h 425"/>
                <a:gd name="T74" fmla="*/ 182 w 292"/>
                <a:gd name="T75" fmla="*/ 291 h 425"/>
                <a:gd name="T76" fmla="*/ 219 w 292"/>
                <a:gd name="T77" fmla="*/ 274 h 425"/>
                <a:gd name="T78" fmla="*/ 188 w 292"/>
                <a:gd name="T79" fmla="*/ 198 h 425"/>
                <a:gd name="T80" fmla="*/ 98 w 292"/>
                <a:gd name="T81" fmla="*/ 241 h 425"/>
                <a:gd name="T82" fmla="*/ 160 w 292"/>
                <a:gd name="T83" fmla="*/ 307 h 425"/>
                <a:gd name="T84" fmla="*/ 169 w 292"/>
                <a:gd name="T85" fmla="*/ 297 h 425"/>
                <a:gd name="T86" fmla="*/ 144 w 292"/>
                <a:gd name="T87" fmla="*/ 256 h 425"/>
                <a:gd name="T88" fmla="*/ 169 w 292"/>
                <a:gd name="T89" fmla="*/ 282 h 425"/>
                <a:gd name="T90" fmla="*/ 278 w 292"/>
                <a:gd name="T91" fmla="*/ 307 h 425"/>
                <a:gd name="T92" fmla="*/ 252 w 292"/>
                <a:gd name="T93" fmla="*/ 283 h 425"/>
                <a:gd name="T94" fmla="*/ 213 w 292"/>
                <a:gd name="T95" fmla="*/ 283 h 425"/>
                <a:gd name="T96" fmla="*/ 208 w 292"/>
                <a:gd name="T97" fmla="*/ 288 h 425"/>
                <a:gd name="T98" fmla="*/ 164 w 292"/>
                <a:gd name="T99" fmla="*/ 319 h 425"/>
                <a:gd name="T100" fmla="*/ 160 w 292"/>
                <a:gd name="T101" fmla="*/ 319 h 425"/>
                <a:gd name="T102" fmla="*/ 152 w 292"/>
                <a:gd name="T103" fmla="*/ 394 h 425"/>
                <a:gd name="T104" fmla="*/ 155 w 292"/>
                <a:gd name="T105" fmla="*/ 370 h 425"/>
                <a:gd name="T106" fmla="*/ 193 w 292"/>
                <a:gd name="T107" fmla="*/ 322 h 425"/>
                <a:gd name="T108" fmla="*/ 280 w 292"/>
                <a:gd name="T109" fmla="*/ 332 h 425"/>
                <a:gd name="T110" fmla="*/ 278 w 292"/>
                <a:gd name="T111" fmla="*/ 307 h 425"/>
                <a:gd name="T112" fmla="*/ 273 w 292"/>
                <a:gd name="T113" fmla="*/ 350 h 425"/>
                <a:gd name="T114" fmla="*/ 262 w 292"/>
                <a:gd name="T115" fmla="*/ 322 h 425"/>
                <a:gd name="T116" fmla="*/ 171 w 292"/>
                <a:gd name="T117" fmla="*/ 409 h 425"/>
                <a:gd name="T118" fmla="*/ 273 w 292"/>
                <a:gd name="T119" fmla="*/ 35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2" h="425">
                  <a:moveTo>
                    <a:pt x="110" y="101"/>
                  </a:moveTo>
                  <a:cubicBezTo>
                    <a:pt x="140" y="85"/>
                    <a:pt x="180" y="98"/>
                    <a:pt x="211" y="103"/>
                  </a:cubicBezTo>
                  <a:cubicBezTo>
                    <a:pt x="218" y="137"/>
                    <a:pt x="217" y="167"/>
                    <a:pt x="202" y="195"/>
                  </a:cubicBezTo>
                  <a:cubicBezTo>
                    <a:pt x="208" y="220"/>
                    <a:pt x="218" y="251"/>
                    <a:pt x="231" y="273"/>
                  </a:cubicBezTo>
                  <a:cubicBezTo>
                    <a:pt x="237" y="271"/>
                    <a:pt x="242" y="273"/>
                    <a:pt x="251" y="271"/>
                  </a:cubicBezTo>
                  <a:cubicBezTo>
                    <a:pt x="265" y="281"/>
                    <a:pt x="285" y="287"/>
                    <a:pt x="285" y="312"/>
                  </a:cubicBezTo>
                  <a:cubicBezTo>
                    <a:pt x="289" y="319"/>
                    <a:pt x="292" y="324"/>
                    <a:pt x="290" y="333"/>
                  </a:cubicBezTo>
                  <a:cubicBezTo>
                    <a:pt x="285" y="350"/>
                    <a:pt x="280" y="359"/>
                    <a:pt x="270" y="373"/>
                  </a:cubicBezTo>
                  <a:cubicBezTo>
                    <a:pt x="260" y="387"/>
                    <a:pt x="251" y="393"/>
                    <a:pt x="236" y="402"/>
                  </a:cubicBezTo>
                  <a:cubicBezTo>
                    <a:pt x="219" y="412"/>
                    <a:pt x="187" y="425"/>
                    <a:pt x="167" y="418"/>
                  </a:cubicBezTo>
                  <a:cubicBezTo>
                    <a:pt x="155" y="415"/>
                    <a:pt x="141" y="400"/>
                    <a:pt x="136" y="388"/>
                  </a:cubicBezTo>
                  <a:cubicBezTo>
                    <a:pt x="125" y="360"/>
                    <a:pt x="140" y="334"/>
                    <a:pt x="154" y="314"/>
                  </a:cubicBezTo>
                  <a:cubicBezTo>
                    <a:pt x="139" y="297"/>
                    <a:pt x="118" y="279"/>
                    <a:pt x="102" y="260"/>
                  </a:cubicBezTo>
                  <a:cubicBezTo>
                    <a:pt x="72" y="244"/>
                    <a:pt x="37" y="235"/>
                    <a:pt x="14" y="209"/>
                  </a:cubicBezTo>
                  <a:cubicBezTo>
                    <a:pt x="29" y="172"/>
                    <a:pt x="49" y="141"/>
                    <a:pt x="78" y="118"/>
                  </a:cubicBezTo>
                  <a:cubicBezTo>
                    <a:pt x="60" y="100"/>
                    <a:pt x="51" y="72"/>
                    <a:pt x="34" y="54"/>
                  </a:cubicBezTo>
                  <a:cubicBezTo>
                    <a:pt x="32" y="38"/>
                    <a:pt x="0" y="9"/>
                    <a:pt x="23" y="0"/>
                  </a:cubicBezTo>
                  <a:cubicBezTo>
                    <a:pt x="54" y="32"/>
                    <a:pt x="77" y="71"/>
                    <a:pt x="110" y="101"/>
                  </a:cubicBezTo>
                  <a:close/>
                  <a:moveTo>
                    <a:pt x="87" y="114"/>
                  </a:moveTo>
                  <a:cubicBezTo>
                    <a:pt x="90" y="111"/>
                    <a:pt x="95" y="109"/>
                    <a:pt x="100" y="106"/>
                  </a:cubicBezTo>
                  <a:cubicBezTo>
                    <a:pt x="75" y="78"/>
                    <a:pt x="51" y="44"/>
                    <a:pt x="27" y="19"/>
                  </a:cubicBezTo>
                  <a:cubicBezTo>
                    <a:pt x="43" y="54"/>
                    <a:pt x="65" y="84"/>
                    <a:pt x="87" y="114"/>
                  </a:cubicBezTo>
                  <a:close/>
                  <a:moveTo>
                    <a:pt x="190" y="109"/>
                  </a:moveTo>
                  <a:cubicBezTo>
                    <a:pt x="167" y="105"/>
                    <a:pt x="136" y="97"/>
                    <a:pt x="114" y="109"/>
                  </a:cubicBezTo>
                  <a:cubicBezTo>
                    <a:pt x="114" y="112"/>
                    <a:pt x="113" y="114"/>
                    <a:pt x="111" y="115"/>
                  </a:cubicBezTo>
                  <a:cubicBezTo>
                    <a:pt x="106" y="114"/>
                    <a:pt x="107" y="111"/>
                    <a:pt x="102" y="113"/>
                  </a:cubicBezTo>
                  <a:cubicBezTo>
                    <a:pt x="85" y="124"/>
                    <a:pt x="71" y="135"/>
                    <a:pt x="57" y="151"/>
                  </a:cubicBezTo>
                  <a:cubicBezTo>
                    <a:pt x="49" y="161"/>
                    <a:pt x="45" y="172"/>
                    <a:pt x="39" y="182"/>
                  </a:cubicBezTo>
                  <a:cubicBezTo>
                    <a:pt x="34" y="191"/>
                    <a:pt x="22" y="199"/>
                    <a:pt x="28" y="209"/>
                  </a:cubicBezTo>
                  <a:cubicBezTo>
                    <a:pt x="37" y="214"/>
                    <a:pt x="46" y="224"/>
                    <a:pt x="57" y="228"/>
                  </a:cubicBezTo>
                  <a:cubicBezTo>
                    <a:pt x="60" y="230"/>
                    <a:pt x="63" y="228"/>
                    <a:pt x="66" y="229"/>
                  </a:cubicBezTo>
                  <a:cubicBezTo>
                    <a:pt x="74" y="233"/>
                    <a:pt x="82" y="244"/>
                    <a:pt x="92" y="236"/>
                  </a:cubicBezTo>
                  <a:cubicBezTo>
                    <a:pt x="104" y="200"/>
                    <a:pt x="155" y="184"/>
                    <a:pt x="195" y="185"/>
                  </a:cubicBezTo>
                  <a:cubicBezTo>
                    <a:pt x="206" y="167"/>
                    <a:pt x="208" y="145"/>
                    <a:pt x="205" y="119"/>
                  </a:cubicBezTo>
                  <a:cubicBezTo>
                    <a:pt x="201" y="115"/>
                    <a:pt x="195" y="112"/>
                    <a:pt x="190" y="109"/>
                  </a:cubicBezTo>
                  <a:close/>
                  <a:moveTo>
                    <a:pt x="169" y="282"/>
                  </a:moveTo>
                  <a:cubicBezTo>
                    <a:pt x="166" y="274"/>
                    <a:pt x="156" y="259"/>
                    <a:pt x="155" y="249"/>
                  </a:cubicBezTo>
                  <a:cubicBezTo>
                    <a:pt x="165" y="262"/>
                    <a:pt x="175" y="275"/>
                    <a:pt x="182" y="291"/>
                  </a:cubicBezTo>
                  <a:cubicBezTo>
                    <a:pt x="193" y="284"/>
                    <a:pt x="204" y="276"/>
                    <a:pt x="219" y="274"/>
                  </a:cubicBezTo>
                  <a:cubicBezTo>
                    <a:pt x="208" y="250"/>
                    <a:pt x="204" y="218"/>
                    <a:pt x="188" y="198"/>
                  </a:cubicBezTo>
                  <a:cubicBezTo>
                    <a:pt x="146" y="192"/>
                    <a:pt x="111" y="210"/>
                    <a:pt x="98" y="241"/>
                  </a:cubicBezTo>
                  <a:cubicBezTo>
                    <a:pt x="114" y="265"/>
                    <a:pt x="143" y="284"/>
                    <a:pt x="160" y="307"/>
                  </a:cubicBezTo>
                  <a:cubicBezTo>
                    <a:pt x="161" y="303"/>
                    <a:pt x="168" y="303"/>
                    <a:pt x="169" y="297"/>
                  </a:cubicBezTo>
                  <a:cubicBezTo>
                    <a:pt x="162" y="282"/>
                    <a:pt x="148" y="275"/>
                    <a:pt x="144" y="256"/>
                  </a:cubicBezTo>
                  <a:cubicBezTo>
                    <a:pt x="154" y="263"/>
                    <a:pt x="160" y="274"/>
                    <a:pt x="169" y="282"/>
                  </a:cubicBezTo>
                  <a:close/>
                  <a:moveTo>
                    <a:pt x="278" y="307"/>
                  </a:moveTo>
                  <a:cubicBezTo>
                    <a:pt x="268" y="300"/>
                    <a:pt x="265" y="287"/>
                    <a:pt x="252" y="283"/>
                  </a:cubicBezTo>
                  <a:cubicBezTo>
                    <a:pt x="243" y="281"/>
                    <a:pt x="223" y="281"/>
                    <a:pt x="213" y="283"/>
                  </a:cubicBezTo>
                  <a:cubicBezTo>
                    <a:pt x="211" y="284"/>
                    <a:pt x="210" y="287"/>
                    <a:pt x="208" y="288"/>
                  </a:cubicBezTo>
                  <a:cubicBezTo>
                    <a:pt x="192" y="296"/>
                    <a:pt x="168" y="303"/>
                    <a:pt x="164" y="319"/>
                  </a:cubicBezTo>
                  <a:cubicBezTo>
                    <a:pt x="163" y="319"/>
                    <a:pt x="161" y="319"/>
                    <a:pt x="160" y="319"/>
                  </a:cubicBezTo>
                  <a:cubicBezTo>
                    <a:pt x="147" y="336"/>
                    <a:pt x="134" y="374"/>
                    <a:pt x="152" y="394"/>
                  </a:cubicBezTo>
                  <a:cubicBezTo>
                    <a:pt x="153" y="386"/>
                    <a:pt x="152" y="379"/>
                    <a:pt x="155" y="370"/>
                  </a:cubicBezTo>
                  <a:cubicBezTo>
                    <a:pt x="160" y="356"/>
                    <a:pt x="179" y="333"/>
                    <a:pt x="193" y="322"/>
                  </a:cubicBezTo>
                  <a:cubicBezTo>
                    <a:pt x="221" y="302"/>
                    <a:pt x="264" y="295"/>
                    <a:pt x="280" y="332"/>
                  </a:cubicBezTo>
                  <a:cubicBezTo>
                    <a:pt x="282" y="324"/>
                    <a:pt x="279" y="317"/>
                    <a:pt x="278" y="307"/>
                  </a:cubicBezTo>
                  <a:close/>
                  <a:moveTo>
                    <a:pt x="273" y="350"/>
                  </a:moveTo>
                  <a:cubicBezTo>
                    <a:pt x="274" y="339"/>
                    <a:pt x="268" y="327"/>
                    <a:pt x="262" y="322"/>
                  </a:cubicBezTo>
                  <a:cubicBezTo>
                    <a:pt x="223" y="295"/>
                    <a:pt x="137" y="365"/>
                    <a:pt x="171" y="409"/>
                  </a:cubicBezTo>
                  <a:cubicBezTo>
                    <a:pt x="218" y="410"/>
                    <a:pt x="258" y="387"/>
                    <a:pt x="273" y="3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3" name="文本框 192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 bwMode="auto">
          <a:xfrm>
            <a:off x="4758393" y="2595268"/>
            <a:ext cx="1336366" cy="1337606"/>
          </a:xfrm>
          <a:custGeom>
            <a:avLst/>
            <a:gdLst/>
            <a:ahLst/>
            <a:cxnLst>
              <a:cxn ang="0">
                <a:pos x="546" y="546"/>
              </a:cxn>
              <a:cxn ang="0">
                <a:pos x="160" y="546"/>
              </a:cxn>
              <a:cxn ang="0">
                <a:pos x="105" y="412"/>
              </a:cxn>
              <a:cxn ang="0">
                <a:pos x="0" y="358"/>
              </a:cxn>
              <a:cxn ang="0">
                <a:pos x="139" y="139"/>
              </a:cxn>
              <a:cxn ang="0">
                <a:pos x="356" y="0"/>
              </a:cxn>
              <a:cxn ang="0">
                <a:pos x="412" y="122"/>
              </a:cxn>
              <a:cxn ang="0">
                <a:pos x="546" y="178"/>
              </a:cxn>
              <a:cxn ang="0">
                <a:pos x="546" y="546"/>
              </a:cxn>
            </a:cxnLst>
            <a:rect l="0" t="0" r="r" b="b"/>
            <a:pathLst>
              <a:path w="546" h="546">
                <a:moveTo>
                  <a:pt x="546" y="546"/>
                </a:moveTo>
                <a:cubicBezTo>
                  <a:pt x="160" y="546"/>
                  <a:pt x="160" y="546"/>
                  <a:pt x="160" y="546"/>
                </a:cubicBezTo>
                <a:cubicBezTo>
                  <a:pt x="160" y="493"/>
                  <a:pt x="142" y="449"/>
                  <a:pt x="105" y="412"/>
                </a:cubicBezTo>
                <a:cubicBezTo>
                  <a:pt x="75" y="382"/>
                  <a:pt x="40" y="364"/>
                  <a:pt x="0" y="358"/>
                </a:cubicBezTo>
                <a:cubicBezTo>
                  <a:pt x="27" y="277"/>
                  <a:pt x="73" y="204"/>
                  <a:pt x="139" y="139"/>
                </a:cubicBezTo>
                <a:cubicBezTo>
                  <a:pt x="203" y="74"/>
                  <a:pt x="276" y="28"/>
                  <a:pt x="356" y="0"/>
                </a:cubicBezTo>
                <a:cubicBezTo>
                  <a:pt x="359" y="48"/>
                  <a:pt x="377" y="88"/>
                  <a:pt x="412" y="122"/>
                </a:cubicBezTo>
                <a:cubicBezTo>
                  <a:pt x="449" y="159"/>
                  <a:pt x="493" y="178"/>
                  <a:pt x="546" y="178"/>
                </a:cubicBezTo>
                <a:lnTo>
                  <a:pt x="546" y="546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6" name="Freeform 6"/>
          <p:cNvSpPr/>
          <p:nvPr/>
        </p:nvSpPr>
        <p:spPr bwMode="auto">
          <a:xfrm>
            <a:off x="4758393" y="3932874"/>
            <a:ext cx="1336366" cy="1336365"/>
          </a:xfrm>
          <a:custGeom>
            <a:avLst/>
            <a:gdLst/>
            <a:ahLst/>
            <a:cxnLst>
              <a:cxn ang="0">
                <a:pos x="546" y="0"/>
              </a:cxn>
              <a:cxn ang="0">
                <a:pos x="546" y="388"/>
              </a:cxn>
              <a:cxn ang="0">
                <a:pos x="412" y="444"/>
              </a:cxn>
              <a:cxn ang="0">
                <a:pos x="358" y="546"/>
              </a:cxn>
              <a:cxn ang="0">
                <a:pos x="139" y="407"/>
              </a:cxn>
              <a:cxn ang="0">
                <a:pos x="0" y="188"/>
              </a:cxn>
              <a:cxn ang="0">
                <a:pos x="105" y="134"/>
              </a:cxn>
              <a:cxn ang="0">
                <a:pos x="160" y="0"/>
              </a:cxn>
              <a:cxn ang="0">
                <a:pos x="546" y="0"/>
              </a:cxn>
            </a:cxnLst>
            <a:rect l="0" t="0" r="r" b="b"/>
            <a:pathLst>
              <a:path w="546" h="546">
                <a:moveTo>
                  <a:pt x="546" y="0"/>
                </a:moveTo>
                <a:cubicBezTo>
                  <a:pt x="546" y="388"/>
                  <a:pt x="546" y="388"/>
                  <a:pt x="546" y="388"/>
                </a:cubicBezTo>
                <a:cubicBezTo>
                  <a:pt x="493" y="388"/>
                  <a:pt x="449" y="407"/>
                  <a:pt x="412" y="444"/>
                </a:cubicBezTo>
                <a:cubicBezTo>
                  <a:pt x="382" y="473"/>
                  <a:pt x="364" y="507"/>
                  <a:pt x="358" y="546"/>
                </a:cubicBezTo>
                <a:cubicBezTo>
                  <a:pt x="277" y="519"/>
                  <a:pt x="204" y="473"/>
                  <a:pt x="139" y="407"/>
                </a:cubicBezTo>
                <a:cubicBezTo>
                  <a:pt x="73" y="342"/>
                  <a:pt x="27" y="269"/>
                  <a:pt x="0" y="188"/>
                </a:cubicBezTo>
                <a:cubicBezTo>
                  <a:pt x="40" y="182"/>
                  <a:pt x="75" y="164"/>
                  <a:pt x="105" y="134"/>
                </a:cubicBezTo>
                <a:cubicBezTo>
                  <a:pt x="142" y="97"/>
                  <a:pt x="160" y="53"/>
                  <a:pt x="160" y="0"/>
                </a:cubicBezTo>
                <a:lnTo>
                  <a:pt x="546" y="0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7" name="Freeform 7"/>
          <p:cNvSpPr/>
          <p:nvPr/>
        </p:nvSpPr>
        <p:spPr bwMode="auto">
          <a:xfrm>
            <a:off x="6094759" y="2595268"/>
            <a:ext cx="1338846" cy="1337606"/>
          </a:xfrm>
          <a:custGeom>
            <a:avLst/>
            <a:gdLst/>
            <a:ahLst/>
            <a:cxnLst>
              <a:cxn ang="0">
                <a:pos x="394" y="546"/>
              </a:cxn>
              <a:cxn ang="0">
                <a:pos x="0" y="546"/>
              </a:cxn>
              <a:cxn ang="0">
                <a:pos x="0" y="178"/>
              </a:cxn>
              <a:cxn ang="0">
                <a:pos x="134" y="122"/>
              </a:cxn>
              <a:cxn ang="0">
                <a:pos x="190" y="0"/>
              </a:cxn>
              <a:cxn ang="0">
                <a:pos x="407" y="139"/>
              </a:cxn>
              <a:cxn ang="0">
                <a:pos x="547" y="359"/>
              </a:cxn>
              <a:cxn ang="0">
                <a:pos x="450" y="412"/>
              </a:cxn>
              <a:cxn ang="0">
                <a:pos x="394" y="546"/>
              </a:cxn>
            </a:cxnLst>
            <a:rect l="0" t="0" r="r" b="b"/>
            <a:pathLst>
              <a:path w="547" h="546">
                <a:moveTo>
                  <a:pt x="394" y="546"/>
                </a:moveTo>
                <a:cubicBezTo>
                  <a:pt x="0" y="546"/>
                  <a:pt x="0" y="546"/>
                  <a:pt x="0" y="546"/>
                </a:cubicBezTo>
                <a:cubicBezTo>
                  <a:pt x="0" y="178"/>
                  <a:pt x="0" y="178"/>
                  <a:pt x="0" y="178"/>
                </a:cubicBezTo>
                <a:cubicBezTo>
                  <a:pt x="53" y="178"/>
                  <a:pt x="97" y="159"/>
                  <a:pt x="134" y="122"/>
                </a:cubicBezTo>
                <a:cubicBezTo>
                  <a:pt x="169" y="88"/>
                  <a:pt x="187" y="48"/>
                  <a:pt x="190" y="0"/>
                </a:cubicBezTo>
                <a:cubicBezTo>
                  <a:pt x="270" y="28"/>
                  <a:pt x="342" y="74"/>
                  <a:pt x="407" y="139"/>
                </a:cubicBezTo>
                <a:cubicBezTo>
                  <a:pt x="473" y="204"/>
                  <a:pt x="519" y="278"/>
                  <a:pt x="547" y="359"/>
                </a:cubicBezTo>
                <a:cubicBezTo>
                  <a:pt x="510" y="366"/>
                  <a:pt x="478" y="384"/>
                  <a:pt x="450" y="412"/>
                </a:cubicBezTo>
                <a:cubicBezTo>
                  <a:pt x="413" y="449"/>
                  <a:pt x="394" y="493"/>
                  <a:pt x="394" y="546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8" name="Freeform 8"/>
          <p:cNvSpPr/>
          <p:nvPr/>
        </p:nvSpPr>
        <p:spPr bwMode="auto">
          <a:xfrm>
            <a:off x="6094759" y="3932874"/>
            <a:ext cx="1338846" cy="1336365"/>
          </a:xfrm>
          <a:custGeom>
            <a:avLst/>
            <a:gdLst/>
            <a:ahLst/>
            <a:cxnLst>
              <a:cxn ang="0">
                <a:pos x="0" y="388"/>
              </a:cxn>
              <a:cxn ang="0">
                <a:pos x="0" y="0"/>
              </a:cxn>
              <a:cxn ang="0">
                <a:pos x="394" y="0"/>
              </a:cxn>
              <a:cxn ang="0">
                <a:pos x="450" y="134"/>
              </a:cxn>
              <a:cxn ang="0">
                <a:pos x="547" y="187"/>
              </a:cxn>
              <a:cxn ang="0">
                <a:pos x="407" y="407"/>
              </a:cxn>
              <a:cxn ang="0">
                <a:pos x="188" y="546"/>
              </a:cxn>
              <a:cxn ang="0">
                <a:pos x="134" y="444"/>
              </a:cxn>
              <a:cxn ang="0">
                <a:pos x="0" y="388"/>
              </a:cxn>
            </a:cxnLst>
            <a:rect l="0" t="0" r="r" b="b"/>
            <a:pathLst>
              <a:path w="547" h="546">
                <a:moveTo>
                  <a:pt x="0" y="388"/>
                </a:moveTo>
                <a:cubicBezTo>
                  <a:pt x="0" y="0"/>
                  <a:pt x="0" y="0"/>
                  <a:pt x="0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3"/>
                  <a:pt x="413" y="97"/>
                  <a:pt x="450" y="134"/>
                </a:cubicBezTo>
                <a:cubicBezTo>
                  <a:pt x="478" y="162"/>
                  <a:pt x="510" y="180"/>
                  <a:pt x="547" y="187"/>
                </a:cubicBezTo>
                <a:cubicBezTo>
                  <a:pt x="519" y="268"/>
                  <a:pt x="473" y="342"/>
                  <a:pt x="407" y="407"/>
                </a:cubicBezTo>
                <a:cubicBezTo>
                  <a:pt x="342" y="473"/>
                  <a:pt x="269" y="519"/>
                  <a:pt x="188" y="546"/>
                </a:cubicBezTo>
                <a:cubicBezTo>
                  <a:pt x="182" y="507"/>
                  <a:pt x="164" y="473"/>
                  <a:pt x="134" y="444"/>
                </a:cubicBezTo>
                <a:cubicBezTo>
                  <a:pt x="97" y="407"/>
                  <a:pt x="53" y="388"/>
                  <a:pt x="0" y="388"/>
                </a:cubicBez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9" name="Arc 8"/>
          <p:cNvSpPr/>
          <p:nvPr/>
        </p:nvSpPr>
        <p:spPr>
          <a:xfrm rot="10800000">
            <a:off x="4591985" y="2428240"/>
            <a:ext cx="3008030" cy="3008028"/>
          </a:xfrm>
          <a:prstGeom prst="arc">
            <a:avLst>
              <a:gd name="adj1" fmla="val 16200000"/>
              <a:gd name="adj2" fmla="val 16185280"/>
            </a:avLst>
          </a:prstGeom>
          <a:noFill/>
          <a:ln w="19050" cap="flat" cmpd="sng" algn="ctr">
            <a:solidFill>
              <a:prstClr val="white"/>
            </a:solidFill>
            <a:prstDash val="sysDash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0" name="Freeform 50"/>
          <p:cNvSpPr/>
          <p:nvPr/>
        </p:nvSpPr>
        <p:spPr bwMode="auto">
          <a:xfrm>
            <a:off x="7271957" y="3767115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1" name="Freeform 50"/>
          <p:cNvSpPr/>
          <p:nvPr/>
        </p:nvSpPr>
        <p:spPr bwMode="auto">
          <a:xfrm flipH="1">
            <a:off x="4751149" y="3767115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2" name="Freeform 50"/>
          <p:cNvSpPr/>
          <p:nvPr/>
        </p:nvSpPr>
        <p:spPr bwMode="auto">
          <a:xfrm rot="5400000" flipH="1">
            <a:off x="5992880" y="2541222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3" name="Freeform 50"/>
          <p:cNvSpPr/>
          <p:nvPr/>
        </p:nvSpPr>
        <p:spPr bwMode="auto">
          <a:xfrm rot="16200000" flipH="1" flipV="1">
            <a:off x="5992880" y="5017384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32" name="Text Placeholder 2"/>
          <p:cNvSpPr txBox="1"/>
          <p:nvPr/>
        </p:nvSpPr>
        <p:spPr>
          <a:xfrm>
            <a:off x="8053732" y="3495515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Box 37"/>
          <p:cNvSpPr txBox="1"/>
          <p:nvPr/>
        </p:nvSpPr>
        <p:spPr>
          <a:xfrm>
            <a:off x="8129200" y="3834788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2120077" y="3495515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TextBox 43"/>
          <p:cNvSpPr txBox="1"/>
          <p:nvPr/>
        </p:nvSpPr>
        <p:spPr>
          <a:xfrm>
            <a:off x="1544959" y="3834788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6" name="Text Placeholder 2"/>
          <p:cNvSpPr txBox="1"/>
          <p:nvPr/>
        </p:nvSpPr>
        <p:spPr>
          <a:xfrm>
            <a:off x="5089270" y="1545457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5089270" y="1862325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5088029" y="5583082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37"/>
          <p:cNvSpPr txBox="1"/>
          <p:nvPr/>
        </p:nvSpPr>
        <p:spPr>
          <a:xfrm>
            <a:off x="5088029" y="5899950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396488" y="3081583"/>
            <a:ext cx="530895" cy="599644"/>
            <a:chOff x="801689" y="3116263"/>
            <a:chExt cx="1103312" cy="1246188"/>
          </a:xfrm>
        </p:grpSpPr>
        <p:sp>
          <p:nvSpPr>
            <p:cNvPr id="25" name="Freeform 158"/>
            <p:cNvSpPr>
              <a:spLocks noEditPoints="1"/>
            </p:cNvSpPr>
            <p:nvPr/>
          </p:nvSpPr>
          <p:spPr bwMode="auto">
            <a:xfrm>
              <a:off x="801689" y="3116263"/>
              <a:ext cx="944563" cy="855663"/>
            </a:xfrm>
            <a:custGeom>
              <a:avLst/>
              <a:gdLst>
                <a:gd name="T0" fmla="*/ 13 w 201"/>
                <a:gd name="T1" fmla="*/ 150 h 182"/>
                <a:gd name="T2" fmla="*/ 0 w 201"/>
                <a:gd name="T3" fmla="*/ 128 h 182"/>
                <a:gd name="T4" fmla="*/ 8 w 201"/>
                <a:gd name="T5" fmla="*/ 92 h 182"/>
                <a:gd name="T6" fmla="*/ 40 w 201"/>
                <a:gd name="T7" fmla="*/ 55 h 182"/>
                <a:gd name="T8" fmla="*/ 51 w 201"/>
                <a:gd name="T9" fmla="*/ 25 h 182"/>
                <a:gd name="T10" fmla="*/ 82 w 201"/>
                <a:gd name="T11" fmla="*/ 27 h 182"/>
                <a:gd name="T12" fmla="*/ 110 w 201"/>
                <a:gd name="T13" fmla="*/ 0 h 182"/>
                <a:gd name="T14" fmla="*/ 140 w 201"/>
                <a:gd name="T15" fmla="*/ 27 h 182"/>
                <a:gd name="T16" fmla="*/ 181 w 201"/>
                <a:gd name="T17" fmla="*/ 47 h 182"/>
                <a:gd name="T18" fmla="*/ 185 w 201"/>
                <a:gd name="T19" fmla="*/ 82 h 182"/>
                <a:gd name="T20" fmla="*/ 200 w 201"/>
                <a:gd name="T21" fmla="*/ 115 h 182"/>
                <a:gd name="T22" fmla="*/ 171 w 201"/>
                <a:gd name="T23" fmla="*/ 123 h 182"/>
                <a:gd name="T24" fmla="*/ 159 w 201"/>
                <a:gd name="T25" fmla="*/ 154 h 182"/>
                <a:gd name="T26" fmla="*/ 125 w 201"/>
                <a:gd name="T27" fmla="*/ 146 h 182"/>
                <a:gd name="T28" fmla="*/ 107 w 201"/>
                <a:gd name="T29" fmla="*/ 177 h 182"/>
                <a:gd name="T30" fmla="*/ 81 w 201"/>
                <a:gd name="T31" fmla="*/ 161 h 182"/>
                <a:gd name="T32" fmla="*/ 62 w 201"/>
                <a:gd name="T33" fmla="*/ 182 h 182"/>
                <a:gd name="T34" fmla="*/ 32 w 201"/>
                <a:gd name="T35" fmla="*/ 162 h 182"/>
                <a:gd name="T36" fmla="*/ 4 w 201"/>
                <a:gd name="T37" fmla="*/ 129 h 182"/>
                <a:gd name="T38" fmla="*/ 37 w 201"/>
                <a:gd name="T39" fmla="*/ 153 h 182"/>
                <a:gd name="T40" fmla="*/ 38 w 201"/>
                <a:gd name="T41" fmla="*/ 156 h 182"/>
                <a:gd name="T42" fmla="*/ 44 w 201"/>
                <a:gd name="T43" fmla="*/ 173 h 182"/>
                <a:gd name="T44" fmla="*/ 62 w 201"/>
                <a:gd name="T45" fmla="*/ 178 h 182"/>
                <a:gd name="T46" fmla="*/ 79 w 201"/>
                <a:gd name="T47" fmla="*/ 155 h 182"/>
                <a:gd name="T48" fmla="*/ 80 w 201"/>
                <a:gd name="T49" fmla="*/ 151 h 182"/>
                <a:gd name="T50" fmla="*/ 84 w 201"/>
                <a:gd name="T51" fmla="*/ 151 h 182"/>
                <a:gd name="T52" fmla="*/ 83 w 201"/>
                <a:gd name="T53" fmla="*/ 156 h 182"/>
                <a:gd name="T54" fmla="*/ 107 w 201"/>
                <a:gd name="T55" fmla="*/ 173 h 182"/>
                <a:gd name="T56" fmla="*/ 120 w 201"/>
                <a:gd name="T57" fmla="*/ 142 h 182"/>
                <a:gd name="T58" fmla="*/ 122 w 201"/>
                <a:gd name="T59" fmla="*/ 140 h 182"/>
                <a:gd name="T60" fmla="*/ 158 w 201"/>
                <a:gd name="T61" fmla="*/ 151 h 182"/>
                <a:gd name="T62" fmla="*/ 164 w 201"/>
                <a:gd name="T63" fmla="*/ 121 h 182"/>
                <a:gd name="T64" fmla="*/ 166 w 201"/>
                <a:gd name="T65" fmla="*/ 118 h 182"/>
                <a:gd name="T66" fmla="*/ 197 w 201"/>
                <a:gd name="T67" fmla="*/ 114 h 182"/>
                <a:gd name="T68" fmla="*/ 180 w 201"/>
                <a:gd name="T69" fmla="*/ 82 h 182"/>
                <a:gd name="T70" fmla="*/ 181 w 201"/>
                <a:gd name="T71" fmla="*/ 78 h 182"/>
                <a:gd name="T72" fmla="*/ 178 w 201"/>
                <a:gd name="T73" fmla="*/ 49 h 182"/>
                <a:gd name="T74" fmla="*/ 137 w 201"/>
                <a:gd name="T75" fmla="*/ 32 h 182"/>
                <a:gd name="T76" fmla="*/ 135 w 201"/>
                <a:gd name="T77" fmla="*/ 30 h 182"/>
                <a:gd name="T78" fmla="*/ 109 w 201"/>
                <a:gd name="T79" fmla="*/ 4 h 182"/>
                <a:gd name="T80" fmla="*/ 85 w 201"/>
                <a:gd name="T81" fmla="*/ 32 h 182"/>
                <a:gd name="T82" fmla="*/ 81 w 201"/>
                <a:gd name="T83" fmla="*/ 33 h 182"/>
                <a:gd name="T84" fmla="*/ 54 w 201"/>
                <a:gd name="T85" fmla="*/ 28 h 182"/>
                <a:gd name="T86" fmla="*/ 45 w 201"/>
                <a:gd name="T87" fmla="*/ 59 h 182"/>
                <a:gd name="T88" fmla="*/ 41 w 201"/>
                <a:gd name="T89" fmla="*/ 61 h 182"/>
                <a:gd name="T90" fmla="*/ 19 w 201"/>
                <a:gd name="T91" fmla="*/ 68 h 182"/>
                <a:gd name="T92" fmla="*/ 18 w 201"/>
                <a:gd name="T93" fmla="*/ 108 h 182"/>
                <a:gd name="T94" fmla="*/ 33 w 201"/>
                <a:gd name="T95" fmla="*/ 116 h 182"/>
                <a:gd name="T96" fmla="*/ 30 w 201"/>
                <a:gd name="T97" fmla="*/ 118 h 182"/>
                <a:gd name="T98" fmla="*/ 11 w 201"/>
                <a:gd name="T99" fmla="*/ 116 h 182"/>
                <a:gd name="T100" fmla="*/ 22 w 201"/>
                <a:gd name="T101" fmla="*/ 11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1" h="182">
                  <a:moveTo>
                    <a:pt x="32" y="162"/>
                  </a:moveTo>
                  <a:cubicBezTo>
                    <a:pt x="32" y="160"/>
                    <a:pt x="33" y="158"/>
                    <a:pt x="34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27" y="154"/>
                    <a:pt x="20" y="153"/>
                    <a:pt x="13" y="150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6" y="147"/>
                    <a:pt x="1" y="140"/>
                    <a:pt x="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0"/>
                    <a:pt x="7" y="113"/>
                    <a:pt x="14" y="109"/>
                  </a:cubicBezTo>
                  <a:cubicBezTo>
                    <a:pt x="14" y="109"/>
                    <a:pt x="14" y="109"/>
                    <a:pt x="14" y="109"/>
                  </a:cubicBezTo>
                  <a:cubicBezTo>
                    <a:pt x="9" y="104"/>
                    <a:pt x="7" y="98"/>
                    <a:pt x="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74"/>
                    <a:pt x="21" y="54"/>
                    <a:pt x="34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6" y="53"/>
                    <a:pt x="38" y="54"/>
                    <a:pt x="40" y="55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44"/>
                    <a:pt x="45" y="31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4" y="22"/>
                    <a:pt x="59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1" y="20"/>
                    <a:pt x="77" y="23"/>
                    <a:pt x="82" y="27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15"/>
                    <a:pt x="92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8" y="0"/>
                    <a:pt x="109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20" y="2"/>
                    <a:pt x="140" y="10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0" y="25"/>
                    <a:pt x="140" y="26"/>
                    <a:pt x="140" y="27"/>
                  </a:cubicBezTo>
                  <a:cubicBezTo>
                    <a:pt x="140" y="27"/>
                    <a:pt x="140" y="27"/>
                    <a:pt x="140" y="27"/>
                  </a:cubicBezTo>
                  <a:cubicBezTo>
                    <a:pt x="142" y="27"/>
                    <a:pt x="144" y="26"/>
                    <a:pt x="146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60" y="27"/>
                    <a:pt x="174" y="37"/>
                    <a:pt x="181" y="47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4" y="51"/>
                    <a:pt x="190" y="63"/>
                    <a:pt x="190" y="72"/>
                  </a:cubicBezTo>
                  <a:cubicBezTo>
                    <a:pt x="190" y="72"/>
                    <a:pt x="190" y="72"/>
                    <a:pt x="190" y="72"/>
                  </a:cubicBezTo>
                  <a:cubicBezTo>
                    <a:pt x="190" y="76"/>
                    <a:pt x="188" y="80"/>
                    <a:pt x="185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91" y="89"/>
                    <a:pt x="201" y="100"/>
                    <a:pt x="201" y="111"/>
                  </a:cubicBezTo>
                  <a:cubicBezTo>
                    <a:pt x="201" y="111"/>
                    <a:pt x="201" y="111"/>
                    <a:pt x="201" y="111"/>
                  </a:cubicBezTo>
                  <a:cubicBezTo>
                    <a:pt x="201" y="113"/>
                    <a:pt x="201" y="114"/>
                    <a:pt x="200" y="115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198" y="123"/>
                    <a:pt x="191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0" y="126"/>
                    <a:pt x="175" y="125"/>
                    <a:pt x="171" y="123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73" y="127"/>
                    <a:pt x="173" y="130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42"/>
                    <a:pt x="168" y="150"/>
                    <a:pt x="159" y="154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56" y="156"/>
                    <a:pt x="152" y="157"/>
                    <a:pt x="149" y="157"/>
                  </a:cubicBezTo>
                  <a:cubicBezTo>
                    <a:pt x="149" y="157"/>
                    <a:pt x="149" y="157"/>
                    <a:pt x="149" y="157"/>
                  </a:cubicBezTo>
                  <a:cubicBezTo>
                    <a:pt x="139" y="157"/>
                    <a:pt x="132" y="151"/>
                    <a:pt x="125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5" y="149"/>
                    <a:pt x="125" y="151"/>
                    <a:pt x="125" y="154"/>
                  </a:cubicBezTo>
                  <a:cubicBezTo>
                    <a:pt x="125" y="154"/>
                    <a:pt x="125" y="154"/>
                    <a:pt x="125" y="154"/>
                  </a:cubicBezTo>
                  <a:cubicBezTo>
                    <a:pt x="126" y="165"/>
                    <a:pt x="120" y="177"/>
                    <a:pt x="107" y="177"/>
                  </a:cubicBezTo>
                  <a:cubicBezTo>
                    <a:pt x="107" y="177"/>
                    <a:pt x="107" y="177"/>
                    <a:pt x="107" y="177"/>
                  </a:cubicBezTo>
                  <a:cubicBezTo>
                    <a:pt x="107" y="177"/>
                    <a:pt x="106" y="177"/>
                    <a:pt x="106" y="177"/>
                  </a:cubicBezTo>
                  <a:cubicBezTo>
                    <a:pt x="106" y="177"/>
                    <a:pt x="106" y="177"/>
                    <a:pt x="106" y="177"/>
                  </a:cubicBezTo>
                  <a:cubicBezTo>
                    <a:pt x="96" y="177"/>
                    <a:pt x="86" y="170"/>
                    <a:pt x="81" y="161"/>
                  </a:cubicBezTo>
                  <a:cubicBezTo>
                    <a:pt x="81" y="161"/>
                    <a:pt x="81" y="161"/>
                    <a:pt x="81" y="161"/>
                  </a:cubicBezTo>
                  <a:cubicBezTo>
                    <a:pt x="80" y="164"/>
                    <a:pt x="80" y="167"/>
                    <a:pt x="78" y="171"/>
                  </a:cubicBezTo>
                  <a:cubicBezTo>
                    <a:pt x="78" y="171"/>
                    <a:pt x="78" y="171"/>
                    <a:pt x="78" y="171"/>
                  </a:cubicBezTo>
                  <a:cubicBezTo>
                    <a:pt x="76" y="176"/>
                    <a:pt x="72" y="181"/>
                    <a:pt x="62" y="182"/>
                  </a:cubicBezTo>
                  <a:cubicBezTo>
                    <a:pt x="62" y="182"/>
                    <a:pt x="62" y="182"/>
                    <a:pt x="62" y="182"/>
                  </a:cubicBezTo>
                  <a:cubicBezTo>
                    <a:pt x="61" y="182"/>
                    <a:pt x="60" y="182"/>
                    <a:pt x="59" y="182"/>
                  </a:cubicBezTo>
                  <a:cubicBezTo>
                    <a:pt x="59" y="182"/>
                    <a:pt x="59" y="182"/>
                    <a:pt x="59" y="182"/>
                  </a:cubicBezTo>
                  <a:cubicBezTo>
                    <a:pt x="48" y="182"/>
                    <a:pt x="33" y="175"/>
                    <a:pt x="32" y="162"/>
                  </a:cubicBezTo>
                  <a:close/>
                  <a:moveTo>
                    <a:pt x="11" y="116"/>
                  </a:moveTo>
                  <a:cubicBezTo>
                    <a:pt x="7" y="120"/>
                    <a:pt x="4" y="124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5" y="139"/>
                    <a:pt x="9" y="143"/>
                    <a:pt x="15" y="146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21" y="149"/>
                    <a:pt x="30" y="151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8" y="153"/>
                    <a:pt x="38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7" y="158"/>
                    <a:pt x="36" y="160"/>
                    <a:pt x="36" y="162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6" y="166"/>
                    <a:pt x="39" y="170"/>
                    <a:pt x="44" y="173"/>
                  </a:cubicBezTo>
                  <a:cubicBezTo>
                    <a:pt x="44" y="173"/>
                    <a:pt x="44" y="173"/>
                    <a:pt x="44" y="173"/>
                  </a:cubicBezTo>
                  <a:cubicBezTo>
                    <a:pt x="48" y="176"/>
                    <a:pt x="54" y="178"/>
                    <a:pt x="59" y="178"/>
                  </a:cubicBezTo>
                  <a:cubicBezTo>
                    <a:pt x="59" y="178"/>
                    <a:pt x="59" y="178"/>
                    <a:pt x="59" y="178"/>
                  </a:cubicBezTo>
                  <a:cubicBezTo>
                    <a:pt x="60" y="178"/>
                    <a:pt x="61" y="178"/>
                    <a:pt x="62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70" y="177"/>
                    <a:pt x="73" y="174"/>
                    <a:pt x="75" y="169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6" y="165"/>
                    <a:pt x="77" y="160"/>
                    <a:pt x="79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5"/>
                    <a:pt x="79" y="154"/>
                    <a:pt x="79" y="153"/>
                  </a:cubicBezTo>
                  <a:cubicBezTo>
                    <a:pt x="79" y="153"/>
                    <a:pt x="79" y="153"/>
                    <a:pt x="79" y="153"/>
                  </a:cubicBezTo>
                  <a:cubicBezTo>
                    <a:pt x="78" y="152"/>
                    <a:pt x="79" y="151"/>
                    <a:pt x="80" y="151"/>
                  </a:cubicBezTo>
                  <a:cubicBezTo>
                    <a:pt x="80" y="151"/>
                    <a:pt x="80" y="151"/>
                    <a:pt x="80" y="151"/>
                  </a:cubicBezTo>
                  <a:cubicBezTo>
                    <a:pt x="81" y="151"/>
                    <a:pt x="81" y="151"/>
                    <a:pt x="81" y="151"/>
                  </a:cubicBezTo>
                  <a:cubicBezTo>
                    <a:pt x="81" y="151"/>
                    <a:pt x="81" y="151"/>
                    <a:pt x="81" y="151"/>
                  </a:cubicBezTo>
                  <a:cubicBezTo>
                    <a:pt x="82" y="150"/>
                    <a:pt x="83" y="150"/>
                    <a:pt x="84" y="151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5" y="151"/>
                    <a:pt x="85" y="153"/>
                    <a:pt x="85" y="153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4" y="154"/>
                    <a:pt x="84" y="155"/>
                    <a:pt x="83" y="156"/>
                  </a:cubicBezTo>
                  <a:cubicBezTo>
                    <a:pt x="83" y="156"/>
                    <a:pt x="83" y="156"/>
                    <a:pt x="83" y="156"/>
                  </a:cubicBezTo>
                  <a:cubicBezTo>
                    <a:pt x="87" y="165"/>
                    <a:pt x="97" y="174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7" y="173"/>
                    <a:pt x="107" y="173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17" y="173"/>
                    <a:pt x="121" y="164"/>
                    <a:pt x="121" y="154"/>
                  </a:cubicBezTo>
                  <a:cubicBezTo>
                    <a:pt x="121" y="154"/>
                    <a:pt x="121" y="154"/>
                    <a:pt x="121" y="154"/>
                  </a:cubicBezTo>
                  <a:cubicBezTo>
                    <a:pt x="121" y="150"/>
                    <a:pt x="121" y="146"/>
                    <a:pt x="120" y="142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19" y="142"/>
                    <a:pt x="119" y="141"/>
                    <a:pt x="120" y="140"/>
                  </a:cubicBezTo>
                  <a:cubicBezTo>
                    <a:pt x="120" y="140"/>
                    <a:pt x="120" y="140"/>
                    <a:pt x="120" y="140"/>
                  </a:cubicBezTo>
                  <a:cubicBezTo>
                    <a:pt x="121" y="140"/>
                    <a:pt x="122" y="140"/>
                    <a:pt x="122" y="140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32" y="146"/>
                    <a:pt x="140" y="153"/>
                    <a:pt x="149" y="153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51" y="153"/>
                    <a:pt x="154" y="152"/>
                    <a:pt x="158" y="151"/>
                  </a:cubicBezTo>
                  <a:cubicBezTo>
                    <a:pt x="158" y="151"/>
                    <a:pt x="158" y="151"/>
                    <a:pt x="158" y="151"/>
                  </a:cubicBezTo>
                  <a:cubicBezTo>
                    <a:pt x="165" y="147"/>
                    <a:pt x="169" y="140"/>
                    <a:pt x="169" y="134"/>
                  </a:cubicBezTo>
                  <a:cubicBezTo>
                    <a:pt x="169" y="134"/>
                    <a:pt x="169" y="134"/>
                    <a:pt x="169" y="134"/>
                  </a:cubicBezTo>
                  <a:cubicBezTo>
                    <a:pt x="169" y="130"/>
                    <a:pt x="168" y="125"/>
                    <a:pt x="164" y="121"/>
                  </a:cubicBezTo>
                  <a:cubicBezTo>
                    <a:pt x="164" y="121"/>
                    <a:pt x="164" y="121"/>
                    <a:pt x="164" y="121"/>
                  </a:cubicBezTo>
                  <a:cubicBezTo>
                    <a:pt x="164" y="121"/>
                    <a:pt x="164" y="120"/>
                    <a:pt x="164" y="11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5" y="118"/>
                    <a:pt x="166" y="118"/>
                    <a:pt x="166" y="118"/>
                  </a:cubicBezTo>
                  <a:cubicBezTo>
                    <a:pt x="166" y="118"/>
                    <a:pt x="166" y="118"/>
                    <a:pt x="166" y="118"/>
                  </a:cubicBezTo>
                  <a:cubicBezTo>
                    <a:pt x="172" y="119"/>
                    <a:pt x="179" y="122"/>
                    <a:pt x="185" y="122"/>
                  </a:cubicBezTo>
                  <a:cubicBezTo>
                    <a:pt x="185" y="122"/>
                    <a:pt x="185" y="122"/>
                    <a:pt x="185" y="122"/>
                  </a:cubicBezTo>
                  <a:cubicBezTo>
                    <a:pt x="191" y="122"/>
                    <a:pt x="195" y="120"/>
                    <a:pt x="197" y="114"/>
                  </a:cubicBezTo>
                  <a:cubicBezTo>
                    <a:pt x="197" y="114"/>
                    <a:pt x="197" y="114"/>
                    <a:pt x="197" y="114"/>
                  </a:cubicBezTo>
                  <a:cubicBezTo>
                    <a:pt x="197" y="113"/>
                    <a:pt x="197" y="112"/>
                    <a:pt x="197" y="111"/>
                  </a:cubicBezTo>
                  <a:cubicBezTo>
                    <a:pt x="197" y="111"/>
                    <a:pt x="197" y="111"/>
                    <a:pt x="197" y="111"/>
                  </a:cubicBezTo>
                  <a:cubicBezTo>
                    <a:pt x="197" y="102"/>
                    <a:pt x="185" y="89"/>
                    <a:pt x="180" y="82"/>
                  </a:cubicBezTo>
                  <a:cubicBezTo>
                    <a:pt x="180" y="82"/>
                    <a:pt x="180" y="82"/>
                    <a:pt x="180" y="82"/>
                  </a:cubicBezTo>
                  <a:cubicBezTo>
                    <a:pt x="179" y="81"/>
                    <a:pt x="179" y="80"/>
                    <a:pt x="179" y="80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80" y="79"/>
                    <a:pt x="180" y="78"/>
                    <a:pt x="181" y="78"/>
                  </a:cubicBezTo>
                  <a:cubicBezTo>
                    <a:pt x="181" y="78"/>
                    <a:pt x="181" y="78"/>
                    <a:pt x="181" y="78"/>
                  </a:cubicBezTo>
                  <a:cubicBezTo>
                    <a:pt x="185" y="78"/>
                    <a:pt x="186" y="76"/>
                    <a:pt x="186" y="72"/>
                  </a:cubicBezTo>
                  <a:cubicBezTo>
                    <a:pt x="186" y="72"/>
                    <a:pt x="186" y="72"/>
                    <a:pt x="186" y="72"/>
                  </a:cubicBezTo>
                  <a:cubicBezTo>
                    <a:pt x="186" y="65"/>
                    <a:pt x="180" y="53"/>
                    <a:pt x="178" y="49"/>
                  </a:cubicBezTo>
                  <a:cubicBezTo>
                    <a:pt x="178" y="49"/>
                    <a:pt x="178" y="49"/>
                    <a:pt x="178" y="49"/>
                  </a:cubicBezTo>
                  <a:cubicBezTo>
                    <a:pt x="171" y="40"/>
                    <a:pt x="158" y="30"/>
                    <a:pt x="146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3" y="30"/>
                    <a:pt x="140" y="31"/>
                    <a:pt x="137" y="32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7" y="33"/>
                    <a:pt x="136" y="33"/>
                    <a:pt x="135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4" y="31"/>
                    <a:pt x="134" y="30"/>
                    <a:pt x="135" y="30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6" y="28"/>
                    <a:pt x="136" y="26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7" y="14"/>
                    <a:pt x="118" y="5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4"/>
                    <a:pt x="108" y="4"/>
                    <a:pt x="107" y="4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93" y="4"/>
                    <a:pt x="87" y="19"/>
                    <a:pt x="85" y="32"/>
                  </a:cubicBezTo>
                  <a:cubicBezTo>
                    <a:pt x="85" y="32"/>
                    <a:pt x="85" y="32"/>
                    <a:pt x="85" y="32"/>
                  </a:cubicBezTo>
                  <a:cubicBezTo>
                    <a:pt x="85" y="33"/>
                    <a:pt x="84" y="34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2" y="34"/>
                    <a:pt x="82" y="34"/>
                    <a:pt x="81" y="33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78" y="28"/>
                    <a:pt x="71" y="24"/>
                    <a:pt x="64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0" y="24"/>
                    <a:pt x="56" y="25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49" y="33"/>
                    <a:pt x="44" y="46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6"/>
                    <a:pt x="44" y="58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5" y="60"/>
                    <a:pt x="45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3" y="62"/>
                    <a:pt x="42" y="61"/>
                    <a:pt x="41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39" y="58"/>
                    <a:pt x="37" y="57"/>
                    <a:pt x="34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0" y="57"/>
                    <a:pt x="24" y="61"/>
                    <a:pt x="19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5" y="75"/>
                    <a:pt x="12" y="84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8"/>
                    <a:pt x="13" y="103"/>
                    <a:pt x="18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9" y="107"/>
                    <a:pt x="21" y="107"/>
                    <a:pt x="23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8" y="106"/>
                    <a:pt x="32" y="110"/>
                    <a:pt x="33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16"/>
                    <a:pt x="32" y="117"/>
                    <a:pt x="32" y="11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31" y="118"/>
                    <a:pt x="31" y="118"/>
                    <a:pt x="30" y="118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25" y="117"/>
                    <a:pt x="20" y="115"/>
                    <a:pt x="17" y="112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15" y="113"/>
                    <a:pt x="12" y="115"/>
                    <a:pt x="11" y="116"/>
                  </a:cubicBezTo>
                  <a:close/>
                  <a:moveTo>
                    <a:pt x="28" y="113"/>
                  </a:moveTo>
                  <a:cubicBezTo>
                    <a:pt x="27" y="111"/>
                    <a:pt x="25" y="111"/>
                    <a:pt x="23" y="111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3" y="111"/>
                    <a:pt x="22" y="111"/>
                    <a:pt x="22" y="111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3" y="112"/>
                    <a:pt x="25" y="112"/>
                    <a:pt x="28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59"/>
            <p:cNvSpPr/>
            <p:nvPr/>
          </p:nvSpPr>
          <p:spPr bwMode="auto">
            <a:xfrm>
              <a:off x="1308101" y="3924301"/>
              <a:ext cx="184150" cy="438150"/>
            </a:xfrm>
            <a:custGeom>
              <a:avLst/>
              <a:gdLst>
                <a:gd name="T0" fmla="*/ 35 w 39"/>
                <a:gd name="T1" fmla="*/ 91 h 93"/>
                <a:gd name="T2" fmla="*/ 1 w 39"/>
                <a:gd name="T3" fmla="*/ 4 h 93"/>
                <a:gd name="T4" fmla="*/ 1 w 39"/>
                <a:gd name="T5" fmla="*/ 4 h 93"/>
                <a:gd name="T6" fmla="*/ 1 w 39"/>
                <a:gd name="T7" fmla="*/ 4 h 93"/>
                <a:gd name="T8" fmla="*/ 0 w 39"/>
                <a:gd name="T9" fmla="*/ 1 h 93"/>
                <a:gd name="T10" fmla="*/ 0 w 39"/>
                <a:gd name="T11" fmla="*/ 1 h 93"/>
                <a:gd name="T12" fmla="*/ 3 w 39"/>
                <a:gd name="T13" fmla="*/ 1 h 93"/>
                <a:gd name="T14" fmla="*/ 3 w 39"/>
                <a:gd name="T15" fmla="*/ 1 h 93"/>
                <a:gd name="T16" fmla="*/ 39 w 39"/>
                <a:gd name="T17" fmla="*/ 91 h 93"/>
                <a:gd name="T18" fmla="*/ 39 w 39"/>
                <a:gd name="T19" fmla="*/ 91 h 93"/>
                <a:gd name="T20" fmla="*/ 37 w 39"/>
                <a:gd name="T21" fmla="*/ 93 h 93"/>
                <a:gd name="T22" fmla="*/ 37 w 39"/>
                <a:gd name="T23" fmla="*/ 93 h 93"/>
                <a:gd name="T24" fmla="*/ 35 w 39"/>
                <a:gd name="T25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93">
                  <a:moveTo>
                    <a:pt x="35" y="91"/>
                  </a:moveTo>
                  <a:cubicBezTo>
                    <a:pt x="35" y="79"/>
                    <a:pt x="29" y="26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3" y="25"/>
                    <a:pt x="39" y="78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39" y="92"/>
                    <a:pt x="38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6" y="93"/>
                    <a:pt x="35" y="92"/>
                    <a:pt x="35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60"/>
            <p:cNvSpPr/>
            <p:nvPr/>
          </p:nvSpPr>
          <p:spPr bwMode="auto">
            <a:xfrm>
              <a:off x="1571626" y="3825876"/>
              <a:ext cx="333375" cy="292100"/>
            </a:xfrm>
            <a:custGeom>
              <a:avLst/>
              <a:gdLst>
                <a:gd name="T0" fmla="*/ 69 w 71"/>
                <a:gd name="T1" fmla="*/ 62 h 62"/>
                <a:gd name="T2" fmla="*/ 28 w 71"/>
                <a:gd name="T3" fmla="*/ 48 h 62"/>
                <a:gd name="T4" fmla="*/ 28 w 71"/>
                <a:gd name="T5" fmla="*/ 48 h 62"/>
                <a:gd name="T6" fmla="*/ 0 w 71"/>
                <a:gd name="T7" fmla="*/ 3 h 62"/>
                <a:gd name="T8" fmla="*/ 0 w 71"/>
                <a:gd name="T9" fmla="*/ 3 h 62"/>
                <a:gd name="T10" fmla="*/ 2 w 71"/>
                <a:gd name="T11" fmla="*/ 0 h 62"/>
                <a:gd name="T12" fmla="*/ 2 w 71"/>
                <a:gd name="T13" fmla="*/ 0 h 62"/>
                <a:gd name="T14" fmla="*/ 4 w 71"/>
                <a:gd name="T15" fmla="*/ 1 h 62"/>
                <a:gd name="T16" fmla="*/ 4 w 71"/>
                <a:gd name="T17" fmla="*/ 1 h 62"/>
                <a:gd name="T18" fmla="*/ 30 w 71"/>
                <a:gd name="T19" fmla="*/ 45 h 62"/>
                <a:gd name="T20" fmla="*/ 30 w 71"/>
                <a:gd name="T21" fmla="*/ 45 h 62"/>
                <a:gd name="T22" fmla="*/ 70 w 71"/>
                <a:gd name="T23" fmla="*/ 58 h 62"/>
                <a:gd name="T24" fmla="*/ 70 w 71"/>
                <a:gd name="T25" fmla="*/ 58 h 62"/>
                <a:gd name="T26" fmla="*/ 71 w 71"/>
                <a:gd name="T27" fmla="*/ 60 h 62"/>
                <a:gd name="T28" fmla="*/ 71 w 71"/>
                <a:gd name="T29" fmla="*/ 60 h 62"/>
                <a:gd name="T30" fmla="*/ 69 w 71"/>
                <a:gd name="T31" fmla="*/ 62 h 62"/>
                <a:gd name="T32" fmla="*/ 69 w 71"/>
                <a:gd name="T33" fmla="*/ 62 h 62"/>
                <a:gd name="T34" fmla="*/ 69 w 71"/>
                <a:gd name="T3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2">
                  <a:moveTo>
                    <a:pt x="69" y="62"/>
                  </a:moveTo>
                  <a:cubicBezTo>
                    <a:pt x="55" y="59"/>
                    <a:pt x="40" y="5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16" y="38"/>
                    <a:pt x="5" y="16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9" y="14"/>
                    <a:pt x="20" y="37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41" y="54"/>
                    <a:pt x="56" y="55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1" y="58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2"/>
                    <a:pt x="69" y="62"/>
                    <a:pt x="69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61"/>
            <p:cNvSpPr>
              <a:spLocks noEditPoints="1"/>
            </p:cNvSpPr>
            <p:nvPr/>
          </p:nvSpPr>
          <p:spPr bwMode="auto">
            <a:xfrm>
              <a:off x="1379539" y="3430588"/>
              <a:ext cx="201613" cy="222250"/>
            </a:xfrm>
            <a:custGeom>
              <a:avLst/>
              <a:gdLst>
                <a:gd name="T0" fmla="*/ 0 w 43"/>
                <a:gd name="T1" fmla="*/ 28 h 47"/>
                <a:gd name="T2" fmla="*/ 11 w 43"/>
                <a:gd name="T3" fmla="*/ 19 h 47"/>
                <a:gd name="T4" fmla="*/ 12 w 43"/>
                <a:gd name="T5" fmla="*/ 19 h 47"/>
                <a:gd name="T6" fmla="*/ 2 w 43"/>
                <a:gd name="T7" fmla="*/ 12 h 47"/>
                <a:gd name="T8" fmla="*/ 2 w 43"/>
                <a:gd name="T9" fmla="*/ 10 h 47"/>
                <a:gd name="T10" fmla="*/ 4 w 43"/>
                <a:gd name="T11" fmla="*/ 9 h 47"/>
                <a:gd name="T12" fmla="*/ 14 w 43"/>
                <a:gd name="T13" fmla="*/ 13 h 47"/>
                <a:gd name="T14" fmla="*/ 13 w 43"/>
                <a:gd name="T15" fmla="*/ 12 h 47"/>
                <a:gd name="T16" fmla="*/ 15 w 43"/>
                <a:gd name="T17" fmla="*/ 1 h 47"/>
                <a:gd name="T18" fmla="*/ 17 w 43"/>
                <a:gd name="T19" fmla="*/ 0 h 47"/>
                <a:gd name="T20" fmla="*/ 24 w 43"/>
                <a:gd name="T21" fmla="*/ 7 h 47"/>
                <a:gd name="T22" fmla="*/ 27 w 43"/>
                <a:gd name="T23" fmla="*/ 6 h 47"/>
                <a:gd name="T24" fmla="*/ 40 w 43"/>
                <a:gd name="T25" fmla="*/ 17 h 47"/>
                <a:gd name="T26" fmla="*/ 43 w 43"/>
                <a:gd name="T27" fmla="*/ 27 h 47"/>
                <a:gd name="T28" fmla="*/ 24 w 43"/>
                <a:gd name="T29" fmla="*/ 47 h 47"/>
                <a:gd name="T30" fmla="*/ 4 w 43"/>
                <a:gd name="T31" fmla="*/ 36 h 47"/>
                <a:gd name="T32" fmla="*/ 4 w 43"/>
                <a:gd name="T33" fmla="*/ 28 h 47"/>
                <a:gd name="T34" fmla="*/ 7 w 43"/>
                <a:gd name="T35" fmla="*/ 34 h 47"/>
                <a:gd name="T36" fmla="*/ 24 w 43"/>
                <a:gd name="T37" fmla="*/ 43 h 47"/>
                <a:gd name="T38" fmla="*/ 39 w 43"/>
                <a:gd name="T39" fmla="*/ 27 h 47"/>
                <a:gd name="T40" fmla="*/ 37 w 43"/>
                <a:gd name="T41" fmla="*/ 18 h 47"/>
                <a:gd name="T42" fmla="*/ 27 w 43"/>
                <a:gd name="T43" fmla="*/ 10 h 47"/>
                <a:gd name="T44" fmla="*/ 25 w 43"/>
                <a:gd name="T45" fmla="*/ 15 h 47"/>
                <a:gd name="T46" fmla="*/ 25 w 43"/>
                <a:gd name="T47" fmla="*/ 16 h 47"/>
                <a:gd name="T48" fmla="*/ 25 w 43"/>
                <a:gd name="T49" fmla="*/ 16 h 47"/>
                <a:gd name="T50" fmla="*/ 25 w 43"/>
                <a:gd name="T51" fmla="*/ 16 h 47"/>
                <a:gd name="T52" fmla="*/ 25 w 43"/>
                <a:gd name="T53" fmla="*/ 22 h 47"/>
                <a:gd name="T54" fmla="*/ 25 w 43"/>
                <a:gd name="T55" fmla="*/ 23 h 47"/>
                <a:gd name="T56" fmla="*/ 24 w 43"/>
                <a:gd name="T57" fmla="*/ 24 h 47"/>
                <a:gd name="T58" fmla="*/ 24 w 43"/>
                <a:gd name="T59" fmla="*/ 25 h 47"/>
                <a:gd name="T60" fmla="*/ 21 w 43"/>
                <a:gd name="T61" fmla="*/ 26 h 47"/>
                <a:gd name="T62" fmla="*/ 21 w 43"/>
                <a:gd name="T63" fmla="*/ 26 h 47"/>
                <a:gd name="T64" fmla="*/ 11 w 43"/>
                <a:gd name="T65" fmla="*/ 23 h 47"/>
                <a:gd name="T66" fmla="*/ 11 w 43"/>
                <a:gd name="T67" fmla="*/ 23 h 47"/>
                <a:gd name="T68" fmla="*/ 21 w 43"/>
                <a:gd name="T69" fmla="*/ 19 h 47"/>
                <a:gd name="T70" fmla="*/ 21 w 43"/>
                <a:gd name="T71" fmla="*/ 10 h 47"/>
                <a:gd name="T72" fmla="*/ 18 w 43"/>
                <a:gd name="T73" fmla="*/ 4 h 47"/>
                <a:gd name="T74" fmla="*/ 17 w 43"/>
                <a:gd name="T75" fmla="*/ 12 h 47"/>
                <a:gd name="T76" fmla="*/ 18 w 43"/>
                <a:gd name="T7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3" h="47">
                  <a:moveTo>
                    <a:pt x="4" y="36"/>
                  </a:moveTo>
                  <a:cubicBezTo>
                    <a:pt x="1" y="33"/>
                    <a:pt x="0" y="30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2"/>
                    <a:pt x="6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8" y="17"/>
                    <a:pt x="5" y="15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1" y="11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3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8" y="10"/>
                    <a:pt x="11" y="11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8"/>
                    <a:pt x="14" y="5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3" y="4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32" y="7"/>
                    <a:pt x="37" y="11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2" y="20"/>
                    <a:pt x="43" y="23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2" y="37"/>
                    <a:pt x="35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8" y="47"/>
                    <a:pt x="11" y="44"/>
                    <a:pt x="4" y="36"/>
                  </a:cubicBezTo>
                  <a:close/>
                  <a:moveTo>
                    <a:pt x="5" y="25"/>
                  </a:moveTo>
                  <a:cubicBezTo>
                    <a:pt x="4" y="26"/>
                    <a:pt x="4" y="26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31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3" y="41"/>
                    <a:pt x="19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32" y="43"/>
                    <a:pt x="38" y="36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4"/>
                    <a:pt x="38" y="21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4"/>
                    <a:pt x="30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11"/>
                    <a:pt x="25" y="11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5" y="20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6"/>
                    <a:pt x="22" y="27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4"/>
                    <a:pt x="14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7" y="24"/>
                    <a:pt x="5" y="25"/>
                  </a:cubicBezTo>
                  <a:close/>
                  <a:moveTo>
                    <a:pt x="21" y="19"/>
                  </a:moveTo>
                  <a:cubicBezTo>
                    <a:pt x="21" y="16"/>
                    <a:pt x="21" y="13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7"/>
                    <a:pt x="19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7"/>
                    <a:pt x="17" y="9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4"/>
                    <a:pt x="18" y="15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8"/>
                    <a:pt x="20" y="18"/>
                    <a:pt x="2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62"/>
            <p:cNvSpPr>
              <a:spLocks noEditPoints="1"/>
            </p:cNvSpPr>
            <p:nvPr/>
          </p:nvSpPr>
          <p:spPr bwMode="auto">
            <a:xfrm>
              <a:off x="993776" y="3521076"/>
              <a:ext cx="201613" cy="266700"/>
            </a:xfrm>
            <a:custGeom>
              <a:avLst/>
              <a:gdLst>
                <a:gd name="T0" fmla="*/ 2 w 43"/>
                <a:gd name="T1" fmla="*/ 45 h 57"/>
                <a:gd name="T2" fmla="*/ 1 w 43"/>
                <a:gd name="T3" fmla="*/ 37 h 57"/>
                <a:gd name="T4" fmla="*/ 3 w 43"/>
                <a:gd name="T5" fmla="*/ 26 h 57"/>
                <a:gd name="T6" fmla="*/ 5 w 43"/>
                <a:gd name="T7" fmla="*/ 23 h 57"/>
                <a:gd name="T8" fmla="*/ 0 w 43"/>
                <a:gd name="T9" fmla="*/ 16 h 57"/>
                <a:gd name="T10" fmla="*/ 1 w 43"/>
                <a:gd name="T11" fmla="*/ 13 h 57"/>
                <a:gd name="T12" fmla="*/ 5 w 43"/>
                <a:gd name="T13" fmla="*/ 11 h 57"/>
                <a:gd name="T14" fmla="*/ 11 w 43"/>
                <a:gd name="T15" fmla="*/ 13 h 57"/>
                <a:gd name="T16" fmla="*/ 11 w 43"/>
                <a:gd name="T17" fmla="*/ 12 h 57"/>
                <a:gd name="T18" fmla="*/ 13 w 43"/>
                <a:gd name="T19" fmla="*/ 4 h 57"/>
                <a:gd name="T20" fmla="*/ 19 w 43"/>
                <a:gd name="T21" fmla="*/ 0 h 57"/>
                <a:gd name="T22" fmla="*/ 20 w 43"/>
                <a:gd name="T23" fmla="*/ 0 h 57"/>
                <a:gd name="T24" fmla="*/ 24 w 43"/>
                <a:gd name="T25" fmla="*/ 2 h 57"/>
                <a:gd name="T26" fmla="*/ 26 w 43"/>
                <a:gd name="T27" fmla="*/ 8 h 57"/>
                <a:gd name="T28" fmla="*/ 25 w 43"/>
                <a:gd name="T29" fmla="*/ 14 h 57"/>
                <a:gd name="T30" fmla="*/ 27 w 43"/>
                <a:gd name="T31" fmla="*/ 14 h 57"/>
                <a:gd name="T32" fmla="*/ 39 w 43"/>
                <a:gd name="T33" fmla="*/ 22 h 57"/>
                <a:gd name="T34" fmla="*/ 43 w 43"/>
                <a:gd name="T35" fmla="*/ 38 h 57"/>
                <a:gd name="T36" fmla="*/ 41 w 43"/>
                <a:gd name="T37" fmla="*/ 47 h 57"/>
                <a:gd name="T38" fmla="*/ 34 w 43"/>
                <a:gd name="T39" fmla="*/ 51 h 57"/>
                <a:gd name="T40" fmla="*/ 29 w 43"/>
                <a:gd name="T41" fmla="*/ 50 h 57"/>
                <a:gd name="T42" fmla="*/ 20 w 43"/>
                <a:gd name="T43" fmla="*/ 57 h 57"/>
                <a:gd name="T44" fmla="*/ 20 w 43"/>
                <a:gd name="T45" fmla="*/ 57 h 57"/>
                <a:gd name="T46" fmla="*/ 5 w 43"/>
                <a:gd name="T47" fmla="*/ 37 h 57"/>
                <a:gd name="T48" fmla="*/ 6 w 43"/>
                <a:gd name="T49" fmla="*/ 43 h 57"/>
                <a:gd name="T50" fmla="*/ 20 w 43"/>
                <a:gd name="T51" fmla="*/ 53 h 57"/>
                <a:gd name="T52" fmla="*/ 26 w 43"/>
                <a:gd name="T53" fmla="*/ 47 h 57"/>
                <a:gd name="T54" fmla="*/ 27 w 43"/>
                <a:gd name="T55" fmla="*/ 46 h 57"/>
                <a:gd name="T56" fmla="*/ 29 w 43"/>
                <a:gd name="T57" fmla="*/ 45 h 57"/>
                <a:gd name="T58" fmla="*/ 34 w 43"/>
                <a:gd name="T59" fmla="*/ 47 h 57"/>
                <a:gd name="T60" fmla="*/ 39 w 43"/>
                <a:gd name="T61" fmla="*/ 38 h 57"/>
                <a:gd name="T62" fmla="*/ 35 w 43"/>
                <a:gd name="T63" fmla="*/ 24 h 57"/>
                <a:gd name="T64" fmla="*/ 27 w 43"/>
                <a:gd name="T65" fmla="*/ 18 h 57"/>
                <a:gd name="T66" fmla="*/ 22 w 43"/>
                <a:gd name="T67" fmla="*/ 21 h 57"/>
                <a:gd name="T68" fmla="*/ 20 w 43"/>
                <a:gd name="T69" fmla="*/ 24 h 57"/>
                <a:gd name="T70" fmla="*/ 20 w 43"/>
                <a:gd name="T71" fmla="*/ 24 h 57"/>
                <a:gd name="T72" fmla="*/ 18 w 43"/>
                <a:gd name="T73" fmla="*/ 26 h 57"/>
                <a:gd name="T74" fmla="*/ 18 w 43"/>
                <a:gd name="T75" fmla="*/ 27 h 57"/>
                <a:gd name="T76" fmla="*/ 18 w 43"/>
                <a:gd name="T77" fmla="*/ 27 h 57"/>
                <a:gd name="T78" fmla="*/ 18 w 43"/>
                <a:gd name="T79" fmla="*/ 30 h 57"/>
                <a:gd name="T80" fmla="*/ 15 w 43"/>
                <a:gd name="T81" fmla="*/ 30 h 57"/>
                <a:gd name="T82" fmla="*/ 8 w 43"/>
                <a:gd name="T83" fmla="*/ 26 h 57"/>
                <a:gd name="T84" fmla="*/ 7 w 43"/>
                <a:gd name="T85" fmla="*/ 28 h 57"/>
                <a:gd name="T86" fmla="*/ 4 w 43"/>
                <a:gd name="T87" fmla="*/ 15 h 57"/>
                <a:gd name="T88" fmla="*/ 4 w 43"/>
                <a:gd name="T89" fmla="*/ 16 h 57"/>
                <a:gd name="T90" fmla="*/ 8 w 43"/>
                <a:gd name="T91" fmla="*/ 21 h 57"/>
                <a:gd name="T92" fmla="*/ 10 w 43"/>
                <a:gd name="T93" fmla="*/ 20 h 57"/>
                <a:gd name="T94" fmla="*/ 12 w 43"/>
                <a:gd name="T95" fmla="*/ 21 h 57"/>
                <a:gd name="T96" fmla="*/ 12 w 43"/>
                <a:gd name="T97" fmla="*/ 19 h 57"/>
                <a:gd name="T98" fmla="*/ 5 w 43"/>
                <a:gd name="T99" fmla="*/ 15 h 57"/>
                <a:gd name="T100" fmla="*/ 5 w 43"/>
                <a:gd name="T101" fmla="*/ 15 h 57"/>
                <a:gd name="T102" fmla="*/ 19 w 43"/>
                <a:gd name="T103" fmla="*/ 19 h 57"/>
                <a:gd name="T104" fmla="*/ 22 w 43"/>
                <a:gd name="T105" fmla="*/ 8 h 57"/>
                <a:gd name="T106" fmla="*/ 19 w 43"/>
                <a:gd name="T107" fmla="*/ 4 h 57"/>
                <a:gd name="T108" fmla="*/ 19 w 43"/>
                <a:gd name="T109" fmla="*/ 4 h 57"/>
                <a:gd name="T110" fmla="*/ 16 w 43"/>
                <a:gd name="T111" fmla="*/ 6 h 57"/>
                <a:gd name="T112" fmla="*/ 15 w 43"/>
                <a:gd name="T113" fmla="*/ 12 h 57"/>
                <a:gd name="T114" fmla="*/ 16 w 43"/>
                <a:gd name="T115" fmla="*/ 1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" h="57">
                  <a:moveTo>
                    <a:pt x="20" y="57"/>
                  </a:moveTo>
                  <a:cubicBezTo>
                    <a:pt x="12" y="57"/>
                    <a:pt x="5" y="51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" y="43"/>
                    <a:pt x="1" y="40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4"/>
                    <a:pt x="2" y="30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2" y="21"/>
                    <a:pt x="0" y="19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1"/>
                    <a:pt x="3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7" y="11"/>
                    <a:pt x="9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9"/>
                    <a:pt x="11" y="6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1"/>
                    <a:pt x="16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3" y="1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4"/>
                    <a:pt x="26" y="6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10"/>
                    <a:pt x="25" y="12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6" y="14"/>
                    <a:pt x="26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14"/>
                    <a:pt x="36" y="18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1" y="27"/>
                    <a:pt x="43" y="33"/>
                    <a:pt x="43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41"/>
                    <a:pt x="42" y="44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0" y="49"/>
                    <a:pt x="37" y="51"/>
                    <a:pt x="34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2" y="51"/>
                    <a:pt x="31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7" y="55"/>
                    <a:pt x="24" y="57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lose/>
                  <a:moveTo>
                    <a:pt x="7" y="28"/>
                  </a:moveTo>
                  <a:cubicBezTo>
                    <a:pt x="6" y="31"/>
                    <a:pt x="5" y="34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40"/>
                    <a:pt x="5" y="42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8" y="48"/>
                    <a:pt x="15" y="53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2" y="53"/>
                    <a:pt x="25" y="52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5"/>
                    <a:pt x="28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1" y="46"/>
                    <a:pt x="32" y="47"/>
                    <a:pt x="34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7" y="47"/>
                    <a:pt x="39" y="44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4"/>
                    <a:pt x="38" y="29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3" y="20"/>
                    <a:pt x="30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8"/>
                    <a:pt x="24" y="19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2"/>
                    <a:pt x="21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5"/>
                    <a:pt x="19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8"/>
                    <a:pt x="18" y="29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6" y="31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1" y="28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7" y="27"/>
                    <a:pt x="7" y="28"/>
                  </a:cubicBezTo>
                  <a:close/>
                  <a:moveTo>
                    <a:pt x="5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5" y="19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0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9" y="17"/>
                    <a:pt x="7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lose/>
                  <a:moveTo>
                    <a:pt x="18" y="19"/>
                  </a:moveTo>
                  <a:cubicBezTo>
                    <a:pt x="18" y="19"/>
                    <a:pt x="18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6"/>
                    <a:pt x="22" y="11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5"/>
                    <a:pt x="21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7" y="4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5" y="9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5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8"/>
                    <a:pt x="17" y="18"/>
                    <a:pt x="18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63"/>
            <p:cNvSpPr>
              <a:spLocks noEditPoints="1"/>
            </p:cNvSpPr>
            <p:nvPr/>
          </p:nvSpPr>
          <p:spPr bwMode="auto">
            <a:xfrm>
              <a:off x="1168401" y="3365501"/>
              <a:ext cx="182563" cy="160338"/>
            </a:xfrm>
            <a:custGeom>
              <a:avLst/>
              <a:gdLst>
                <a:gd name="T0" fmla="*/ 3 w 39"/>
                <a:gd name="T1" fmla="*/ 27 h 34"/>
                <a:gd name="T2" fmla="*/ 0 w 39"/>
                <a:gd name="T3" fmla="*/ 15 h 34"/>
                <a:gd name="T4" fmla="*/ 0 w 39"/>
                <a:gd name="T5" fmla="*/ 15 h 34"/>
                <a:gd name="T6" fmla="*/ 1 w 39"/>
                <a:gd name="T7" fmla="*/ 7 h 34"/>
                <a:gd name="T8" fmla="*/ 1 w 39"/>
                <a:gd name="T9" fmla="*/ 7 h 34"/>
                <a:gd name="T10" fmla="*/ 7 w 39"/>
                <a:gd name="T11" fmla="*/ 3 h 34"/>
                <a:gd name="T12" fmla="*/ 7 w 39"/>
                <a:gd name="T13" fmla="*/ 3 h 34"/>
                <a:gd name="T14" fmla="*/ 13 w 39"/>
                <a:gd name="T15" fmla="*/ 6 h 34"/>
                <a:gd name="T16" fmla="*/ 13 w 39"/>
                <a:gd name="T17" fmla="*/ 6 h 34"/>
                <a:gd name="T18" fmla="*/ 21 w 39"/>
                <a:gd name="T19" fmla="*/ 0 h 34"/>
                <a:gd name="T20" fmla="*/ 21 w 39"/>
                <a:gd name="T21" fmla="*/ 0 h 34"/>
                <a:gd name="T22" fmla="*/ 38 w 39"/>
                <a:gd name="T23" fmla="*/ 10 h 34"/>
                <a:gd name="T24" fmla="*/ 38 w 39"/>
                <a:gd name="T25" fmla="*/ 10 h 34"/>
                <a:gd name="T26" fmla="*/ 39 w 39"/>
                <a:gd name="T27" fmla="*/ 17 h 34"/>
                <a:gd name="T28" fmla="*/ 39 w 39"/>
                <a:gd name="T29" fmla="*/ 17 h 34"/>
                <a:gd name="T30" fmla="*/ 37 w 39"/>
                <a:gd name="T31" fmla="*/ 25 h 34"/>
                <a:gd name="T32" fmla="*/ 37 w 39"/>
                <a:gd name="T33" fmla="*/ 25 h 34"/>
                <a:gd name="T34" fmla="*/ 30 w 39"/>
                <a:gd name="T35" fmla="*/ 29 h 34"/>
                <a:gd name="T36" fmla="*/ 30 w 39"/>
                <a:gd name="T37" fmla="*/ 29 h 34"/>
                <a:gd name="T38" fmla="*/ 28 w 39"/>
                <a:gd name="T39" fmla="*/ 29 h 34"/>
                <a:gd name="T40" fmla="*/ 28 w 39"/>
                <a:gd name="T41" fmla="*/ 29 h 34"/>
                <a:gd name="T42" fmla="*/ 25 w 39"/>
                <a:gd name="T43" fmla="*/ 30 h 34"/>
                <a:gd name="T44" fmla="*/ 25 w 39"/>
                <a:gd name="T45" fmla="*/ 30 h 34"/>
                <a:gd name="T46" fmla="*/ 13 w 39"/>
                <a:gd name="T47" fmla="*/ 34 h 34"/>
                <a:gd name="T48" fmla="*/ 13 w 39"/>
                <a:gd name="T49" fmla="*/ 34 h 34"/>
                <a:gd name="T50" fmla="*/ 3 w 39"/>
                <a:gd name="T51" fmla="*/ 27 h 34"/>
                <a:gd name="T52" fmla="*/ 23 w 39"/>
                <a:gd name="T53" fmla="*/ 26 h 34"/>
                <a:gd name="T54" fmla="*/ 28 w 39"/>
                <a:gd name="T55" fmla="*/ 25 h 34"/>
                <a:gd name="T56" fmla="*/ 28 w 39"/>
                <a:gd name="T57" fmla="*/ 25 h 34"/>
                <a:gd name="T58" fmla="*/ 30 w 39"/>
                <a:gd name="T59" fmla="*/ 25 h 34"/>
                <a:gd name="T60" fmla="*/ 30 w 39"/>
                <a:gd name="T61" fmla="*/ 25 h 34"/>
                <a:gd name="T62" fmla="*/ 33 w 39"/>
                <a:gd name="T63" fmla="*/ 23 h 34"/>
                <a:gd name="T64" fmla="*/ 33 w 39"/>
                <a:gd name="T65" fmla="*/ 23 h 34"/>
                <a:gd name="T66" fmla="*/ 35 w 39"/>
                <a:gd name="T67" fmla="*/ 17 h 34"/>
                <a:gd name="T68" fmla="*/ 35 w 39"/>
                <a:gd name="T69" fmla="*/ 17 h 34"/>
                <a:gd name="T70" fmla="*/ 34 w 39"/>
                <a:gd name="T71" fmla="*/ 12 h 34"/>
                <a:gd name="T72" fmla="*/ 34 w 39"/>
                <a:gd name="T73" fmla="*/ 12 h 34"/>
                <a:gd name="T74" fmla="*/ 21 w 39"/>
                <a:gd name="T75" fmla="*/ 4 h 34"/>
                <a:gd name="T76" fmla="*/ 21 w 39"/>
                <a:gd name="T77" fmla="*/ 4 h 34"/>
                <a:gd name="T78" fmla="*/ 17 w 39"/>
                <a:gd name="T79" fmla="*/ 8 h 34"/>
                <a:gd name="T80" fmla="*/ 17 w 39"/>
                <a:gd name="T81" fmla="*/ 8 h 34"/>
                <a:gd name="T82" fmla="*/ 15 w 39"/>
                <a:gd name="T83" fmla="*/ 9 h 34"/>
                <a:gd name="T84" fmla="*/ 15 w 39"/>
                <a:gd name="T85" fmla="*/ 9 h 34"/>
                <a:gd name="T86" fmla="*/ 14 w 39"/>
                <a:gd name="T87" fmla="*/ 9 h 34"/>
                <a:gd name="T88" fmla="*/ 14 w 39"/>
                <a:gd name="T89" fmla="*/ 9 h 34"/>
                <a:gd name="T90" fmla="*/ 14 w 39"/>
                <a:gd name="T91" fmla="*/ 9 h 34"/>
                <a:gd name="T92" fmla="*/ 14 w 39"/>
                <a:gd name="T93" fmla="*/ 9 h 34"/>
                <a:gd name="T94" fmla="*/ 12 w 39"/>
                <a:gd name="T95" fmla="*/ 9 h 34"/>
                <a:gd name="T96" fmla="*/ 12 w 39"/>
                <a:gd name="T97" fmla="*/ 9 h 34"/>
                <a:gd name="T98" fmla="*/ 7 w 39"/>
                <a:gd name="T99" fmla="*/ 7 h 34"/>
                <a:gd name="T100" fmla="*/ 7 w 39"/>
                <a:gd name="T101" fmla="*/ 7 h 34"/>
                <a:gd name="T102" fmla="*/ 5 w 39"/>
                <a:gd name="T103" fmla="*/ 9 h 34"/>
                <a:gd name="T104" fmla="*/ 5 w 39"/>
                <a:gd name="T105" fmla="*/ 9 h 34"/>
                <a:gd name="T106" fmla="*/ 4 w 39"/>
                <a:gd name="T107" fmla="*/ 15 h 34"/>
                <a:gd name="T108" fmla="*/ 4 w 39"/>
                <a:gd name="T109" fmla="*/ 15 h 34"/>
                <a:gd name="T110" fmla="*/ 6 w 39"/>
                <a:gd name="T111" fmla="*/ 24 h 34"/>
                <a:gd name="T112" fmla="*/ 6 w 39"/>
                <a:gd name="T113" fmla="*/ 24 h 34"/>
                <a:gd name="T114" fmla="*/ 13 w 39"/>
                <a:gd name="T115" fmla="*/ 30 h 34"/>
                <a:gd name="T116" fmla="*/ 13 w 39"/>
                <a:gd name="T117" fmla="*/ 30 h 34"/>
                <a:gd name="T118" fmla="*/ 23 w 39"/>
                <a:gd name="T11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9" h="34">
                  <a:moveTo>
                    <a:pt x="3" y="27"/>
                  </a:moveTo>
                  <a:cubicBezTo>
                    <a:pt x="1" y="23"/>
                    <a:pt x="0" y="19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5"/>
                    <a:pt x="4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11" y="4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2"/>
                    <a:pt x="18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8" y="0"/>
                    <a:pt x="35" y="5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12"/>
                    <a:pt x="39" y="14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20"/>
                    <a:pt x="38" y="23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4" y="28"/>
                    <a:pt x="32" y="30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29"/>
                    <a:pt x="26" y="29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0" y="32"/>
                    <a:pt x="17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0" y="34"/>
                    <a:pt x="7" y="32"/>
                    <a:pt x="3" y="27"/>
                  </a:cubicBezTo>
                  <a:close/>
                  <a:moveTo>
                    <a:pt x="23" y="26"/>
                  </a:moveTo>
                  <a:cubicBezTo>
                    <a:pt x="25" y="26"/>
                    <a:pt x="26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5"/>
                    <a:pt x="31" y="26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5" y="21"/>
                    <a:pt x="35" y="19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5"/>
                    <a:pt x="35" y="13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8"/>
                    <a:pt x="26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9" y="4"/>
                    <a:pt x="18" y="5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9"/>
                    <a:pt x="16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10"/>
                    <a:pt x="12" y="10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3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8"/>
                    <a:pt x="5" y="22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0" y="29"/>
                    <a:pt x="12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5" y="30"/>
                    <a:pt x="18" y="28"/>
                    <a:pt x="23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64"/>
            <p:cNvSpPr/>
            <p:nvPr/>
          </p:nvSpPr>
          <p:spPr bwMode="auto">
            <a:xfrm>
              <a:off x="1176339" y="3355976"/>
              <a:ext cx="66675" cy="47625"/>
            </a:xfrm>
            <a:custGeom>
              <a:avLst/>
              <a:gdLst>
                <a:gd name="T0" fmla="*/ 10 w 14"/>
                <a:gd name="T1" fmla="*/ 9 h 10"/>
                <a:gd name="T2" fmla="*/ 4 w 14"/>
                <a:gd name="T3" fmla="*/ 4 h 10"/>
                <a:gd name="T4" fmla="*/ 4 w 14"/>
                <a:gd name="T5" fmla="*/ 4 h 10"/>
                <a:gd name="T6" fmla="*/ 3 w 14"/>
                <a:gd name="T7" fmla="*/ 4 h 10"/>
                <a:gd name="T8" fmla="*/ 3 w 14"/>
                <a:gd name="T9" fmla="*/ 4 h 10"/>
                <a:gd name="T10" fmla="*/ 1 w 14"/>
                <a:gd name="T11" fmla="*/ 3 h 10"/>
                <a:gd name="T12" fmla="*/ 1 w 14"/>
                <a:gd name="T13" fmla="*/ 3 h 10"/>
                <a:gd name="T14" fmla="*/ 2 w 14"/>
                <a:gd name="T15" fmla="*/ 0 h 10"/>
                <a:gd name="T16" fmla="*/ 2 w 14"/>
                <a:gd name="T17" fmla="*/ 0 h 10"/>
                <a:gd name="T18" fmla="*/ 4 w 14"/>
                <a:gd name="T19" fmla="*/ 0 h 10"/>
                <a:gd name="T20" fmla="*/ 4 w 14"/>
                <a:gd name="T21" fmla="*/ 0 h 10"/>
                <a:gd name="T22" fmla="*/ 14 w 14"/>
                <a:gd name="T23" fmla="*/ 8 h 10"/>
                <a:gd name="T24" fmla="*/ 14 w 14"/>
                <a:gd name="T25" fmla="*/ 8 h 10"/>
                <a:gd name="T26" fmla="*/ 12 w 14"/>
                <a:gd name="T27" fmla="*/ 10 h 10"/>
                <a:gd name="T28" fmla="*/ 12 w 14"/>
                <a:gd name="T29" fmla="*/ 10 h 10"/>
                <a:gd name="T30" fmla="*/ 12 w 14"/>
                <a:gd name="T31" fmla="*/ 10 h 10"/>
                <a:gd name="T32" fmla="*/ 12 w 14"/>
                <a:gd name="T33" fmla="*/ 10 h 10"/>
                <a:gd name="T34" fmla="*/ 10 w 14"/>
                <a:gd name="T3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0">
                  <a:moveTo>
                    <a:pt x="10" y="9"/>
                  </a:moveTo>
                  <a:cubicBezTo>
                    <a:pt x="9" y="5"/>
                    <a:pt x="7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0"/>
                    <a:pt x="13" y="3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3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0" y="10"/>
                    <a:pt x="1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65"/>
            <p:cNvSpPr>
              <a:spLocks noEditPoints="1"/>
            </p:cNvSpPr>
            <p:nvPr/>
          </p:nvSpPr>
          <p:spPr bwMode="auto">
            <a:xfrm>
              <a:off x="1219201" y="3303588"/>
              <a:ext cx="61913" cy="95250"/>
            </a:xfrm>
            <a:custGeom>
              <a:avLst/>
              <a:gdLst>
                <a:gd name="T0" fmla="*/ 2 w 13"/>
                <a:gd name="T1" fmla="*/ 19 h 20"/>
                <a:gd name="T2" fmla="*/ 1 w 13"/>
                <a:gd name="T3" fmla="*/ 13 h 20"/>
                <a:gd name="T4" fmla="*/ 1 w 13"/>
                <a:gd name="T5" fmla="*/ 13 h 20"/>
                <a:gd name="T6" fmla="*/ 8 w 13"/>
                <a:gd name="T7" fmla="*/ 0 h 20"/>
                <a:gd name="T8" fmla="*/ 8 w 13"/>
                <a:gd name="T9" fmla="*/ 0 h 20"/>
                <a:gd name="T10" fmla="*/ 10 w 13"/>
                <a:gd name="T11" fmla="*/ 1 h 20"/>
                <a:gd name="T12" fmla="*/ 10 w 13"/>
                <a:gd name="T13" fmla="*/ 1 h 20"/>
                <a:gd name="T14" fmla="*/ 13 w 13"/>
                <a:gd name="T15" fmla="*/ 7 h 20"/>
                <a:gd name="T16" fmla="*/ 13 w 13"/>
                <a:gd name="T17" fmla="*/ 7 h 20"/>
                <a:gd name="T18" fmla="*/ 7 w 13"/>
                <a:gd name="T19" fmla="*/ 19 h 20"/>
                <a:gd name="T20" fmla="*/ 7 w 13"/>
                <a:gd name="T21" fmla="*/ 19 h 20"/>
                <a:gd name="T22" fmla="*/ 5 w 13"/>
                <a:gd name="T23" fmla="*/ 19 h 20"/>
                <a:gd name="T24" fmla="*/ 5 w 13"/>
                <a:gd name="T25" fmla="*/ 19 h 20"/>
                <a:gd name="T26" fmla="*/ 4 w 13"/>
                <a:gd name="T27" fmla="*/ 20 h 20"/>
                <a:gd name="T28" fmla="*/ 4 w 13"/>
                <a:gd name="T29" fmla="*/ 20 h 20"/>
                <a:gd name="T30" fmla="*/ 3 w 13"/>
                <a:gd name="T31" fmla="*/ 20 h 20"/>
                <a:gd name="T32" fmla="*/ 3 w 13"/>
                <a:gd name="T33" fmla="*/ 20 h 20"/>
                <a:gd name="T34" fmla="*/ 2 w 13"/>
                <a:gd name="T35" fmla="*/ 19 h 20"/>
                <a:gd name="T36" fmla="*/ 5 w 13"/>
                <a:gd name="T37" fmla="*/ 13 h 20"/>
                <a:gd name="T38" fmla="*/ 5 w 13"/>
                <a:gd name="T39" fmla="*/ 15 h 20"/>
                <a:gd name="T40" fmla="*/ 5 w 13"/>
                <a:gd name="T41" fmla="*/ 15 h 20"/>
                <a:gd name="T42" fmla="*/ 9 w 13"/>
                <a:gd name="T43" fmla="*/ 7 h 20"/>
                <a:gd name="T44" fmla="*/ 9 w 13"/>
                <a:gd name="T45" fmla="*/ 7 h 20"/>
                <a:gd name="T46" fmla="*/ 8 w 13"/>
                <a:gd name="T47" fmla="*/ 5 h 20"/>
                <a:gd name="T48" fmla="*/ 8 w 13"/>
                <a:gd name="T49" fmla="*/ 5 h 20"/>
                <a:gd name="T50" fmla="*/ 5 w 13"/>
                <a:gd name="T51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20">
                  <a:moveTo>
                    <a:pt x="2" y="19"/>
                  </a:moveTo>
                  <a:cubicBezTo>
                    <a:pt x="1" y="17"/>
                    <a:pt x="1" y="15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8"/>
                    <a:pt x="3" y="3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3"/>
                    <a:pt x="13" y="5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12"/>
                    <a:pt x="10" y="16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2" y="19"/>
                    <a:pt x="2" y="19"/>
                  </a:cubicBezTo>
                  <a:close/>
                  <a:moveTo>
                    <a:pt x="5" y="13"/>
                  </a:moveTo>
                  <a:cubicBezTo>
                    <a:pt x="5" y="14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7" y="14"/>
                    <a:pt x="9" y="10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5" y="10"/>
                    <a:pt x="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219693" y="3101883"/>
            <a:ext cx="648536" cy="475782"/>
            <a:chOff x="5629276" y="3981450"/>
            <a:chExt cx="1090612" cy="800100"/>
          </a:xfrm>
        </p:grpSpPr>
        <p:sp>
          <p:nvSpPr>
            <p:cNvPr id="45" name="Freeform 280"/>
            <p:cNvSpPr>
              <a:spLocks noEditPoints="1"/>
            </p:cNvSpPr>
            <p:nvPr/>
          </p:nvSpPr>
          <p:spPr bwMode="auto">
            <a:xfrm>
              <a:off x="5676901" y="4000500"/>
              <a:ext cx="1038225" cy="666750"/>
            </a:xfrm>
            <a:custGeom>
              <a:avLst/>
              <a:gdLst>
                <a:gd name="T0" fmla="*/ 193 w 221"/>
                <a:gd name="T1" fmla="*/ 142 h 142"/>
                <a:gd name="T2" fmla="*/ 118 w 221"/>
                <a:gd name="T3" fmla="*/ 132 h 142"/>
                <a:gd name="T4" fmla="*/ 89 w 221"/>
                <a:gd name="T5" fmla="*/ 118 h 142"/>
                <a:gd name="T6" fmla="*/ 59 w 221"/>
                <a:gd name="T7" fmla="*/ 101 h 142"/>
                <a:gd name="T8" fmla="*/ 42 w 221"/>
                <a:gd name="T9" fmla="*/ 89 h 142"/>
                <a:gd name="T10" fmla="*/ 20 w 221"/>
                <a:gd name="T11" fmla="*/ 72 h 142"/>
                <a:gd name="T12" fmla="*/ 1 w 221"/>
                <a:gd name="T13" fmla="*/ 55 h 142"/>
                <a:gd name="T14" fmla="*/ 1 w 221"/>
                <a:gd name="T15" fmla="*/ 55 h 142"/>
                <a:gd name="T16" fmla="*/ 8 w 221"/>
                <a:gd name="T17" fmla="*/ 29 h 142"/>
                <a:gd name="T18" fmla="*/ 24 w 221"/>
                <a:gd name="T19" fmla="*/ 6 h 142"/>
                <a:gd name="T20" fmla="*/ 30 w 221"/>
                <a:gd name="T21" fmla="*/ 0 h 142"/>
                <a:gd name="T22" fmla="*/ 30 w 221"/>
                <a:gd name="T23" fmla="*/ 15 h 142"/>
                <a:gd name="T24" fmla="*/ 35 w 221"/>
                <a:gd name="T25" fmla="*/ 21 h 142"/>
                <a:gd name="T26" fmla="*/ 44 w 221"/>
                <a:gd name="T27" fmla="*/ 22 h 142"/>
                <a:gd name="T28" fmla="*/ 66 w 221"/>
                <a:gd name="T29" fmla="*/ 14 h 142"/>
                <a:gd name="T30" fmla="*/ 86 w 221"/>
                <a:gd name="T31" fmla="*/ 2 h 142"/>
                <a:gd name="T32" fmla="*/ 90 w 221"/>
                <a:gd name="T33" fmla="*/ 1 h 142"/>
                <a:gd name="T34" fmla="*/ 111 w 221"/>
                <a:gd name="T35" fmla="*/ 7 h 142"/>
                <a:gd name="T36" fmla="*/ 133 w 221"/>
                <a:gd name="T37" fmla="*/ 16 h 142"/>
                <a:gd name="T38" fmla="*/ 140 w 221"/>
                <a:gd name="T39" fmla="*/ 26 h 142"/>
                <a:gd name="T40" fmla="*/ 150 w 221"/>
                <a:gd name="T41" fmla="*/ 35 h 142"/>
                <a:gd name="T42" fmla="*/ 186 w 221"/>
                <a:gd name="T43" fmla="*/ 90 h 142"/>
                <a:gd name="T44" fmla="*/ 212 w 221"/>
                <a:gd name="T45" fmla="*/ 114 h 142"/>
                <a:gd name="T46" fmla="*/ 220 w 221"/>
                <a:gd name="T47" fmla="*/ 129 h 142"/>
                <a:gd name="T48" fmla="*/ 220 w 221"/>
                <a:gd name="T49" fmla="*/ 138 h 142"/>
                <a:gd name="T50" fmla="*/ 221 w 221"/>
                <a:gd name="T51" fmla="*/ 139 h 142"/>
                <a:gd name="T52" fmla="*/ 22 w 221"/>
                <a:gd name="T53" fmla="*/ 70 h 142"/>
                <a:gd name="T54" fmla="*/ 44 w 221"/>
                <a:gd name="T55" fmla="*/ 87 h 142"/>
                <a:gd name="T56" fmla="*/ 60 w 221"/>
                <a:gd name="T57" fmla="*/ 99 h 142"/>
                <a:gd name="T58" fmla="*/ 90 w 221"/>
                <a:gd name="T59" fmla="*/ 116 h 142"/>
                <a:gd name="T60" fmla="*/ 118 w 221"/>
                <a:gd name="T61" fmla="*/ 129 h 142"/>
                <a:gd name="T62" fmla="*/ 193 w 221"/>
                <a:gd name="T63" fmla="*/ 139 h 142"/>
                <a:gd name="T64" fmla="*/ 218 w 221"/>
                <a:gd name="T65" fmla="*/ 137 h 142"/>
                <a:gd name="T66" fmla="*/ 217 w 221"/>
                <a:gd name="T67" fmla="*/ 130 h 142"/>
                <a:gd name="T68" fmla="*/ 211 w 221"/>
                <a:gd name="T69" fmla="*/ 116 h 142"/>
                <a:gd name="T70" fmla="*/ 183 w 221"/>
                <a:gd name="T71" fmla="*/ 92 h 142"/>
                <a:gd name="T72" fmla="*/ 148 w 221"/>
                <a:gd name="T73" fmla="*/ 37 h 142"/>
                <a:gd name="T74" fmla="*/ 137 w 221"/>
                <a:gd name="T75" fmla="*/ 28 h 142"/>
                <a:gd name="T76" fmla="*/ 131 w 221"/>
                <a:gd name="T77" fmla="*/ 18 h 142"/>
                <a:gd name="T78" fmla="*/ 110 w 221"/>
                <a:gd name="T79" fmla="*/ 9 h 142"/>
                <a:gd name="T80" fmla="*/ 90 w 221"/>
                <a:gd name="T81" fmla="*/ 4 h 142"/>
                <a:gd name="T82" fmla="*/ 87 w 221"/>
                <a:gd name="T83" fmla="*/ 5 h 142"/>
                <a:gd name="T84" fmla="*/ 66 w 221"/>
                <a:gd name="T85" fmla="*/ 16 h 142"/>
                <a:gd name="T86" fmla="*/ 44 w 221"/>
                <a:gd name="T87" fmla="*/ 24 h 142"/>
                <a:gd name="T88" fmla="*/ 34 w 221"/>
                <a:gd name="T89" fmla="*/ 24 h 142"/>
                <a:gd name="T90" fmla="*/ 28 w 221"/>
                <a:gd name="T91" fmla="*/ 15 h 142"/>
                <a:gd name="T92" fmla="*/ 28 w 221"/>
                <a:gd name="T93" fmla="*/ 6 h 142"/>
                <a:gd name="T94" fmla="*/ 11 w 221"/>
                <a:gd name="T95" fmla="*/ 30 h 142"/>
                <a:gd name="T96" fmla="*/ 3 w 221"/>
                <a:gd name="T97" fmla="*/ 54 h 142"/>
                <a:gd name="T98" fmla="*/ 22 w 221"/>
                <a:gd name="T99" fmla="*/ 7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1" h="142">
                  <a:moveTo>
                    <a:pt x="219" y="139"/>
                  </a:moveTo>
                  <a:cubicBezTo>
                    <a:pt x="211" y="140"/>
                    <a:pt x="202" y="142"/>
                    <a:pt x="193" y="142"/>
                  </a:cubicBezTo>
                  <a:cubicBezTo>
                    <a:pt x="193" y="142"/>
                    <a:pt x="193" y="142"/>
                    <a:pt x="193" y="142"/>
                  </a:cubicBezTo>
                  <a:cubicBezTo>
                    <a:pt x="181" y="142"/>
                    <a:pt x="131" y="133"/>
                    <a:pt x="118" y="132"/>
                  </a:cubicBezTo>
                  <a:cubicBezTo>
                    <a:pt x="118" y="132"/>
                    <a:pt x="118" y="132"/>
                    <a:pt x="118" y="132"/>
                  </a:cubicBezTo>
                  <a:cubicBezTo>
                    <a:pt x="112" y="131"/>
                    <a:pt x="101" y="125"/>
                    <a:pt x="89" y="118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77" y="111"/>
                    <a:pt x="65" y="104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2" y="98"/>
                    <a:pt x="47" y="95"/>
                    <a:pt x="42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39" y="85"/>
                    <a:pt x="30" y="79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1" y="65"/>
                    <a:pt x="2" y="59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45"/>
                    <a:pt x="5" y="36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3" y="21"/>
                    <a:pt x="18" y="13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1" y="5"/>
                    <a:pt x="30" y="11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8"/>
                    <a:pt x="32" y="20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8" y="22"/>
                    <a:pt x="41" y="22"/>
                    <a:pt x="44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51" y="21"/>
                    <a:pt x="60" y="16"/>
                    <a:pt x="66" y="14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73" y="11"/>
                    <a:pt x="78" y="5"/>
                    <a:pt x="86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7" y="2"/>
                    <a:pt x="89" y="1"/>
                    <a:pt x="90" y="1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8" y="0"/>
                    <a:pt x="104" y="4"/>
                    <a:pt x="111" y="7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18" y="9"/>
                    <a:pt x="127" y="9"/>
                    <a:pt x="133" y="16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36" y="20"/>
                    <a:pt x="137" y="23"/>
                    <a:pt x="140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2" y="30"/>
                    <a:pt x="146" y="32"/>
                    <a:pt x="150" y="35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60" y="44"/>
                    <a:pt x="181" y="82"/>
                    <a:pt x="186" y="90"/>
                  </a:cubicBezTo>
                  <a:cubicBezTo>
                    <a:pt x="186" y="90"/>
                    <a:pt x="186" y="90"/>
                    <a:pt x="186" y="90"/>
                  </a:cubicBezTo>
                  <a:cubicBezTo>
                    <a:pt x="191" y="99"/>
                    <a:pt x="204" y="107"/>
                    <a:pt x="212" y="114"/>
                  </a:cubicBezTo>
                  <a:cubicBezTo>
                    <a:pt x="212" y="114"/>
                    <a:pt x="212" y="114"/>
                    <a:pt x="212" y="114"/>
                  </a:cubicBezTo>
                  <a:cubicBezTo>
                    <a:pt x="217" y="118"/>
                    <a:pt x="219" y="124"/>
                    <a:pt x="220" y="129"/>
                  </a:cubicBezTo>
                  <a:cubicBezTo>
                    <a:pt x="220" y="129"/>
                    <a:pt x="220" y="129"/>
                    <a:pt x="220" y="129"/>
                  </a:cubicBezTo>
                  <a:cubicBezTo>
                    <a:pt x="220" y="133"/>
                    <a:pt x="220" y="137"/>
                    <a:pt x="220" y="138"/>
                  </a:cubicBezTo>
                  <a:cubicBezTo>
                    <a:pt x="220" y="138"/>
                    <a:pt x="220" y="138"/>
                    <a:pt x="220" y="138"/>
                  </a:cubicBezTo>
                  <a:cubicBezTo>
                    <a:pt x="221" y="139"/>
                    <a:pt x="221" y="139"/>
                    <a:pt x="221" y="139"/>
                  </a:cubicBezTo>
                  <a:cubicBezTo>
                    <a:pt x="219" y="139"/>
                    <a:pt x="219" y="139"/>
                    <a:pt x="219" y="139"/>
                  </a:cubicBezTo>
                  <a:close/>
                  <a:moveTo>
                    <a:pt x="22" y="70"/>
                  </a:moveTo>
                  <a:cubicBezTo>
                    <a:pt x="31" y="76"/>
                    <a:pt x="41" y="83"/>
                    <a:pt x="44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3"/>
                    <a:pt x="53" y="96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6" y="102"/>
                    <a:pt x="78" y="109"/>
                    <a:pt x="90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102" y="123"/>
                    <a:pt x="114" y="129"/>
                    <a:pt x="118" y="129"/>
                  </a:cubicBezTo>
                  <a:cubicBezTo>
                    <a:pt x="118" y="129"/>
                    <a:pt x="118" y="129"/>
                    <a:pt x="118" y="129"/>
                  </a:cubicBezTo>
                  <a:cubicBezTo>
                    <a:pt x="131" y="130"/>
                    <a:pt x="181" y="140"/>
                    <a:pt x="193" y="139"/>
                  </a:cubicBezTo>
                  <a:cubicBezTo>
                    <a:pt x="193" y="139"/>
                    <a:pt x="193" y="139"/>
                    <a:pt x="193" y="139"/>
                  </a:cubicBezTo>
                  <a:cubicBezTo>
                    <a:pt x="201" y="139"/>
                    <a:pt x="209" y="138"/>
                    <a:pt x="218" y="137"/>
                  </a:cubicBezTo>
                  <a:cubicBezTo>
                    <a:pt x="218" y="137"/>
                    <a:pt x="218" y="137"/>
                    <a:pt x="218" y="137"/>
                  </a:cubicBezTo>
                  <a:cubicBezTo>
                    <a:pt x="218" y="135"/>
                    <a:pt x="217" y="133"/>
                    <a:pt x="217" y="130"/>
                  </a:cubicBezTo>
                  <a:cubicBezTo>
                    <a:pt x="217" y="130"/>
                    <a:pt x="217" y="130"/>
                    <a:pt x="217" y="130"/>
                  </a:cubicBezTo>
                  <a:cubicBezTo>
                    <a:pt x="216" y="125"/>
                    <a:pt x="214" y="119"/>
                    <a:pt x="211" y="116"/>
                  </a:cubicBezTo>
                  <a:cubicBezTo>
                    <a:pt x="211" y="116"/>
                    <a:pt x="211" y="116"/>
                    <a:pt x="211" y="116"/>
                  </a:cubicBezTo>
                  <a:cubicBezTo>
                    <a:pt x="203" y="109"/>
                    <a:pt x="189" y="101"/>
                    <a:pt x="183" y="92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79" y="84"/>
                    <a:pt x="157" y="45"/>
                    <a:pt x="148" y="37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45" y="34"/>
                    <a:pt x="140" y="32"/>
                    <a:pt x="137" y="28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35" y="25"/>
                    <a:pt x="133" y="21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26" y="12"/>
                    <a:pt x="118" y="12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03" y="7"/>
                    <a:pt x="97" y="3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4"/>
                    <a:pt x="88" y="4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0" y="7"/>
                    <a:pt x="74" y="13"/>
                    <a:pt x="66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1" y="18"/>
                    <a:pt x="52" y="23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1" y="25"/>
                    <a:pt x="37" y="25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0" y="22"/>
                    <a:pt x="28" y="19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2"/>
                    <a:pt x="28" y="9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0" y="15"/>
                    <a:pt x="15" y="22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7" y="37"/>
                    <a:pt x="3" y="46"/>
                    <a:pt x="3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7"/>
                    <a:pt x="13" y="64"/>
                    <a:pt x="22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81"/>
            <p:cNvSpPr/>
            <p:nvPr/>
          </p:nvSpPr>
          <p:spPr bwMode="auto">
            <a:xfrm>
              <a:off x="5634038" y="4254500"/>
              <a:ext cx="1085850" cy="469900"/>
            </a:xfrm>
            <a:custGeom>
              <a:avLst/>
              <a:gdLst>
                <a:gd name="T0" fmla="*/ 208 w 231"/>
                <a:gd name="T1" fmla="*/ 100 h 100"/>
                <a:gd name="T2" fmla="*/ 177 w 231"/>
                <a:gd name="T3" fmla="*/ 96 h 100"/>
                <a:gd name="T4" fmla="*/ 177 w 231"/>
                <a:gd name="T5" fmla="*/ 96 h 100"/>
                <a:gd name="T6" fmla="*/ 145 w 231"/>
                <a:gd name="T7" fmla="*/ 89 h 100"/>
                <a:gd name="T8" fmla="*/ 145 w 231"/>
                <a:gd name="T9" fmla="*/ 89 h 100"/>
                <a:gd name="T10" fmla="*/ 119 w 231"/>
                <a:gd name="T11" fmla="*/ 87 h 100"/>
                <a:gd name="T12" fmla="*/ 119 w 231"/>
                <a:gd name="T13" fmla="*/ 87 h 100"/>
                <a:gd name="T14" fmla="*/ 95 w 231"/>
                <a:gd name="T15" fmla="*/ 78 h 100"/>
                <a:gd name="T16" fmla="*/ 95 w 231"/>
                <a:gd name="T17" fmla="*/ 78 h 100"/>
                <a:gd name="T18" fmla="*/ 71 w 231"/>
                <a:gd name="T19" fmla="*/ 65 h 100"/>
                <a:gd name="T20" fmla="*/ 71 w 231"/>
                <a:gd name="T21" fmla="*/ 65 h 100"/>
                <a:gd name="T22" fmla="*/ 46 w 231"/>
                <a:gd name="T23" fmla="*/ 53 h 100"/>
                <a:gd name="T24" fmla="*/ 46 w 231"/>
                <a:gd name="T25" fmla="*/ 53 h 100"/>
                <a:gd name="T26" fmla="*/ 20 w 231"/>
                <a:gd name="T27" fmla="*/ 44 h 100"/>
                <a:gd name="T28" fmla="*/ 20 w 231"/>
                <a:gd name="T29" fmla="*/ 44 h 100"/>
                <a:gd name="T30" fmla="*/ 2 w 231"/>
                <a:gd name="T31" fmla="*/ 25 h 100"/>
                <a:gd name="T32" fmla="*/ 2 w 231"/>
                <a:gd name="T33" fmla="*/ 25 h 100"/>
                <a:gd name="T34" fmla="*/ 2 w 231"/>
                <a:gd name="T35" fmla="*/ 25 h 100"/>
                <a:gd name="T36" fmla="*/ 2 w 231"/>
                <a:gd name="T37" fmla="*/ 25 h 100"/>
                <a:gd name="T38" fmla="*/ 8 w 231"/>
                <a:gd name="T39" fmla="*/ 0 h 100"/>
                <a:gd name="T40" fmla="*/ 8 w 231"/>
                <a:gd name="T41" fmla="*/ 0 h 100"/>
                <a:gd name="T42" fmla="*/ 8 w 231"/>
                <a:gd name="T43" fmla="*/ 0 h 100"/>
                <a:gd name="T44" fmla="*/ 10 w 231"/>
                <a:gd name="T45" fmla="*/ 1 h 100"/>
                <a:gd name="T46" fmla="*/ 4 w 231"/>
                <a:gd name="T47" fmla="*/ 24 h 100"/>
                <a:gd name="T48" fmla="*/ 4 w 231"/>
                <a:gd name="T49" fmla="*/ 24 h 100"/>
                <a:gd name="T50" fmla="*/ 4 w 231"/>
                <a:gd name="T51" fmla="*/ 25 h 100"/>
                <a:gd name="T52" fmla="*/ 4 w 231"/>
                <a:gd name="T53" fmla="*/ 25 h 100"/>
                <a:gd name="T54" fmla="*/ 21 w 231"/>
                <a:gd name="T55" fmla="*/ 41 h 100"/>
                <a:gd name="T56" fmla="*/ 21 w 231"/>
                <a:gd name="T57" fmla="*/ 41 h 100"/>
                <a:gd name="T58" fmla="*/ 46 w 231"/>
                <a:gd name="T59" fmla="*/ 51 h 100"/>
                <a:gd name="T60" fmla="*/ 46 w 231"/>
                <a:gd name="T61" fmla="*/ 51 h 100"/>
                <a:gd name="T62" fmla="*/ 72 w 231"/>
                <a:gd name="T63" fmla="*/ 63 h 100"/>
                <a:gd name="T64" fmla="*/ 72 w 231"/>
                <a:gd name="T65" fmla="*/ 63 h 100"/>
                <a:gd name="T66" fmla="*/ 96 w 231"/>
                <a:gd name="T67" fmla="*/ 76 h 100"/>
                <a:gd name="T68" fmla="*/ 96 w 231"/>
                <a:gd name="T69" fmla="*/ 76 h 100"/>
                <a:gd name="T70" fmla="*/ 119 w 231"/>
                <a:gd name="T71" fmla="*/ 84 h 100"/>
                <a:gd name="T72" fmla="*/ 119 w 231"/>
                <a:gd name="T73" fmla="*/ 84 h 100"/>
                <a:gd name="T74" fmla="*/ 146 w 231"/>
                <a:gd name="T75" fmla="*/ 87 h 100"/>
                <a:gd name="T76" fmla="*/ 146 w 231"/>
                <a:gd name="T77" fmla="*/ 87 h 100"/>
                <a:gd name="T78" fmla="*/ 177 w 231"/>
                <a:gd name="T79" fmla="*/ 93 h 100"/>
                <a:gd name="T80" fmla="*/ 177 w 231"/>
                <a:gd name="T81" fmla="*/ 93 h 100"/>
                <a:gd name="T82" fmla="*/ 208 w 231"/>
                <a:gd name="T83" fmla="*/ 98 h 100"/>
                <a:gd name="T84" fmla="*/ 208 w 231"/>
                <a:gd name="T85" fmla="*/ 98 h 100"/>
                <a:gd name="T86" fmla="*/ 214 w 231"/>
                <a:gd name="T87" fmla="*/ 97 h 100"/>
                <a:gd name="T88" fmla="*/ 214 w 231"/>
                <a:gd name="T89" fmla="*/ 97 h 100"/>
                <a:gd name="T90" fmla="*/ 225 w 231"/>
                <a:gd name="T91" fmla="*/ 93 h 100"/>
                <a:gd name="T92" fmla="*/ 225 w 231"/>
                <a:gd name="T93" fmla="*/ 93 h 100"/>
                <a:gd name="T94" fmla="*/ 228 w 231"/>
                <a:gd name="T95" fmla="*/ 86 h 100"/>
                <a:gd name="T96" fmla="*/ 228 w 231"/>
                <a:gd name="T97" fmla="*/ 86 h 100"/>
                <a:gd name="T98" fmla="*/ 228 w 231"/>
                <a:gd name="T99" fmla="*/ 86 h 100"/>
                <a:gd name="T100" fmla="*/ 228 w 231"/>
                <a:gd name="T101" fmla="*/ 86 h 100"/>
                <a:gd name="T102" fmla="*/ 226 w 231"/>
                <a:gd name="T103" fmla="*/ 81 h 100"/>
                <a:gd name="T104" fmla="*/ 226 w 231"/>
                <a:gd name="T105" fmla="*/ 81 h 100"/>
                <a:gd name="T106" fmla="*/ 228 w 231"/>
                <a:gd name="T107" fmla="*/ 79 h 100"/>
                <a:gd name="T108" fmla="*/ 231 w 231"/>
                <a:gd name="T109" fmla="*/ 85 h 100"/>
                <a:gd name="T110" fmla="*/ 231 w 231"/>
                <a:gd name="T111" fmla="*/ 85 h 100"/>
                <a:gd name="T112" fmla="*/ 231 w 231"/>
                <a:gd name="T113" fmla="*/ 86 h 100"/>
                <a:gd name="T114" fmla="*/ 231 w 231"/>
                <a:gd name="T115" fmla="*/ 86 h 100"/>
                <a:gd name="T116" fmla="*/ 226 w 231"/>
                <a:gd name="T117" fmla="*/ 96 h 100"/>
                <a:gd name="T118" fmla="*/ 226 w 231"/>
                <a:gd name="T119" fmla="*/ 96 h 100"/>
                <a:gd name="T120" fmla="*/ 215 w 231"/>
                <a:gd name="T121" fmla="*/ 100 h 100"/>
                <a:gd name="T122" fmla="*/ 215 w 231"/>
                <a:gd name="T123" fmla="*/ 100 h 100"/>
                <a:gd name="T124" fmla="*/ 208 w 231"/>
                <a:gd name="T125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1" h="100">
                  <a:moveTo>
                    <a:pt x="208" y="100"/>
                  </a:moveTo>
                  <a:cubicBezTo>
                    <a:pt x="198" y="100"/>
                    <a:pt x="187" y="97"/>
                    <a:pt x="177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66" y="95"/>
                    <a:pt x="156" y="94"/>
                    <a:pt x="145" y="89"/>
                  </a:cubicBezTo>
                  <a:cubicBezTo>
                    <a:pt x="145" y="89"/>
                    <a:pt x="145" y="89"/>
                    <a:pt x="145" y="89"/>
                  </a:cubicBezTo>
                  <a:cubicBezTo>
                    <a:pt x="137" y="86"/>
                    <a:pt x="129" y="87"/>
                    <a:pt x="119" y="87"/>
                  </a:cubicBezTo>
                  <a:cubicBezTo>
                    <a:pt x="119" y="87"/>
                    <a:pt x="119" y="87"/>
                    <a:pt x="119" y="87"/>
                  </a:cubicBezTo>
                  <a:cubicBezTo>
                    <a:pt x="109" y="86"/>
                    <a:pt x="102" y="83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87" y="73"/>
                    <a:pt x="79" y="70"/>
                    <a:pt x="71" y="65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62" y="60"/>
                    <a:pt x="55" y="56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7" y="51"/>
                    <a:pt x="28" y="48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2" y="40"/>
                    <a:pt x="3" y="3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16"/>
                    <a:pt x="4" y="7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8"/>
                    <a:pt x="3" y="17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6" y="33"/>
                    <a:pt x="13" y="37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9" y="45"/>
                    <a:pt x="37" y="48"/>
                    <a:pt x="46" y="51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56" y="53"/>
                    <a:pt x="64" y="58"/>
                    <a:pt x="72" y="63"/>
                  </a:cubicBezTo>
                  <a:cubicBezTo>
                    <a:pt x="72" y="63"/>
                    <a:pt x="72" y="63"/>
                    <a:pt x="72" y="63"/>
                  </a:cubicBezTo>
                  <a:cubicBezTo>
                    <a:pt x="80" y="67"/>
                    <a:pt x="88" y="71"/>
                    <a:pt x="96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104" y="80"/>
                    <a:pt x="110" y="84"/>
                    <a:pt x="119" y="84"/>
                  </a:cubicBezTo>
                  <a:cubicBezTo>
                    <a:pt x="119" y="84"/>
                    <a:pt x="119" y="84"/>
                    <a:pt x="119" y="84"/>
                  </a:cubicBezTo>
                  <a:cubicBezTo>
                    <a:pt x="129" y="84"/>
                    <a:pt x="137" y="83"/>
                    <a:pt x="146" y="87"/>
                  </a:cubicBezTo>
                  <a:cubicBezTo>
                    <a:pt x="146" y="87"/>
                    <a:pt x="146" y="87"/>
                    <a:pt x="146" y="87"/>
                  </a:cubicBezTo>
                  <a:cubicBezTo>
                    <a:pt x="156" y="91"/>
                    <a:pt x="166" y="92"/>
                    <a:pt x="177" y="93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88" y="94"/>
                    <a:pt x="198" y="98"/>
                    <a:pt x="208" y="98"/>
                  </a:cubicBezTo>
                  <a:cubicBezTo>
                    <a:pt x="208" y="98"/>
                    <a:pt x="208" y="98"/>
                    <a:pt x="208" y="98"/>
                  </a:cubicBezTo>
                  <a:cubicBezTo>
                    <a:pt x="210" y="98"/>
                    <a:pt x="212" y="97"/>
                    <a:pt x="214" y="97"/>
                  </a:cubicBezTo>
                  <a:cubicBezTo>
                    <a:pt x="214" y="97"/>
                    <a:pt x="214" y="97"/>
                    <a:pt x="214" y="97"/>
                  </a:cubicBezTo>
                  <a:cubicBezTo>
                    <a:pt x="218" y="96"/>
                    <a:pt x="222" y="95"/>
                    <a:pt x="225" y="93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7" y="92"/>
                    <a:pt x="229" y="90"/>
                    <a:pt x="228" y="86"/>
                  </a:cubicBezTo>
                  <a:cubicBezTo>
                    <a:pt x="228" y="86"/>
                    <a:pt x="228" y="86"/>
                    <a:pt x="228" y="86"/>
                  </a:cubicBezTo>
                  <a:cubicBezTo>
                    <a:pt x="228" y="86"/>
                    <a:pt x="228" y="86"/>
                    <a:pt x="228" y="86"/>
                  </a:cubicBezTo>
                  <a:cubicBezTo>
                    <a:pt x="228" y="86"/>
                    <a:pt x="228" y="86"/>
                    <a:pt x="228" y="86"/>
                  </a:cubicBezTo>
                  <a:cubicBezTo>
                    <a:pt x="228" y="84"/>
                    <a:pt x="227" y="82"/>
                    <a:pt x="226" y="81"/>
                  </a:cubicBezTo>
                  <a:cubicBezTo>
                    <a:pt x="226" y="81"/>
                    <a:pt x="226" y="81"/>
                    <a:pt x="226" y="81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9" y="81"/>
                    <a:pt x="230" y="83"/>
                    <a:pt x="231" y="85"/>
                  </a:cubicBezTo>
                  <a:cubicBezTo>
                    <a:pt x="231" y="85"/>
                    <a:pt x="231" y="85"/>
                    <a:pt x="231" y="85"/>
                  </a:cubicBezTo>
                  <a:cubicBezTo>
                    <a:pt x="231" y="85"/>
                    <a:pt x="231" y="86"/>
                    <a:pt x="231" y="86"/>
                  </a:cubicBezTo>
                  <a:cubicBezTo>
                    <a:pt x="231" y="86"/>
                    <a:pt x="231" y="86"/>
                    <a:pt x="231" y="86"/>
                  </a:cubicBezTo>
                  <a:cubicBezTo>
                    <a:pt x="231" y="90"/>
                    <a:pt x="229" y="94"/>
                    <a:pt x="226" y="96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3" y="98"/>
                    <a:pt x="219" y="99"/>
                    <a:pt x="215" y="100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2" y="100"/>
                    <a:pt x="210" y="100"/>
                    <a:pt x="208" y="1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82"/>
            <p:cNvSpPr/>
            <p:nvPr/>
          </p:nvSpPr>
          <p:spPr bwMode="auto">
            <a:xfrm>
              <a:off x="5629276" y="4362450"/>
              <a:ext cx="1085850" cy="419100"/>
            </a:xfrm>
            <a:custGeom>
              <a:avLst/>
              <a:gdLst>
                <a:gd name="T0" fmla="*/ 185 w 231"/>
                <a:gd name="T1" fmla="*/ 89 h 89"/>
                <a:gd name="T2" fmla="*/ 179 w 231"/>
                <a:gd name="T3" fmla="*/ 87 h 89"/>
                <a:gd name="T4" fmla="*/ 177 w 231"/>
                <a:gd name="T5" fmla="*/ 86 h 89"/>
                <a:gd name="T6" fmla="*/ 176 w 231"/>
                <a:gd name="T7" fmla="*/ 85 h 89"/>
                <a:gd name="T8" fmla="*/ 176 w 231"/>
                <a:gd name="T9" fmla="*/ 85 h 89"/>
                <a:gd name="T10" fmla="*/ 172 w 231"/>
                <a:gd name="T11" fmla="*/ 88 h 89"/>
                <a:gd name="T12" fmla="*/ 172 w 231"/>
                <a:gd name="T13" fmla="*/ 88 h 89"/>
                <a:gd name="T14" fmla="*/ 167 w 231"/>
                <a:gd name="T15" fmla="*/ 87 h 89"/>
                <a:gd name="T16" fmla="*/ 163 w 231"/>
                <a:gd name="T17" fmla="*/ 84 h 89"/>
                <a:gd name="T18" fmla="*/ 161 w 231"/>
                <a:gd name="T19" fmla="*/ 81 h 89"/>
                <a:gd name="T20" fmla="*/ 160 w 231"/>
                <a:gd name="T21" fmla="*/ 81 h 89"/>
                <a:gd name="T22" fmla="*/ 153 w 231"/>
                <a:gd name="T23" fmla="*/ 84 h 89"/>
                <a:gd name="T24" fmla="*/ 152 w 231"/>
                <a:gd name="T25" fmla="*/ 84 h 89"/>
                <a:gd name="T26" fmla="*/ 144 w 231"/>
                <a:gd name="T27" fmla="*/ 79 h 89"/>
                <a:gd name="T28" fmla="*/ 140 w 231"/>
                <a:gd name="T29" fmla="*/ 81 h 89"/>
                <a:gd name="T30" fmla="*/ 135 w 231"/>
                <a:gd name="T31" fmla="*/ 80 h 89"/>
                <a:gd name="T32" fmla="*/ 129 w 231"/>
                <a:gd name="T33" fmla="*/ 75 h 89"/>
                <a:gd name="T34" fmla="*/ 122 w 231"/>
                <a:gd name="T35" fmla="*/ 75 h 89"/>
                <a:gd name="T36" fmla="*/ 115 w 231"/>
                <a:gd name="T37" fmla="*/ 71 h 89"/>
                <a:gd name="T38" fmla="*/ 79 w 231"/>
                <a:gd name="T39" fmla="*/ 51 h 89"/>
                <a:gd name="T40" fmla="*/ 60 w 231"/>
                <a:gd name="T41" fmla="*/ 43 h 89"/>
                <a:gd name="T42" fmla="*/ 45 w 231"/>
                <a:gd name="T43" fmla="*/ 36 h 89"/>
                <a:gd name="T44" fmla="*/ 17 w 231"/>
                <a:gd name="T45" fmla="*/ 24 h 89"/>
                <a:gd name="T46" fmla="*/ 4 w 231"/>
                <a:gd name="T47" fmla="*/ 16 h 89"/>
                <a:gd name="T48" fmla="*/ 1 w 231"/>
                <a:gd name="T49" fmla="*/ 10 h 89"/>
                <a:gd name="T50" fmla="*/ 1 w 231"/>
                <a:gd name="T51" fmla="*/ 0 h 89"/>
                <a:gd name="T52" fmla="*/ 3 w 231"/>
                <a:gd name="T53" fmla="*/ 9 h 89"/>
                <a:gd name="T54" fmla="*/ 6 w 231"/>
                <a:gd name="T55" fmla="*/ 14 h 89"/>
                <a:gd name="T56" fmla="*/ 18 w 231"/>
                <a:gd name="T57" fmla="*/ 21 h 89"/>
                <a:gd name="T58" fmla="*/ 46 w 231"/>
                <a:gd name="T59" fmla="*/ 33 h 89"/>
                <a:gd name="T60" fmla="*/ 61 w 231"/>
                <a:gd name="T61" fmla="*/ 41 h 89"/>
                <a:gd name="T62" fmla="*/ 80 w 231"/>
                <a:gd name="T63" fmla="*/ 49 h 89"/>
                <a:gd name="T64" fmla="*/ 116 w 231"/>
                <a:gd name="T65" fmla="*/ 69 h 89"/>
                <a:gd name="T66" fmla="*/ 123 w 231"/>
                <a:gd name="T67" fmla="*/ 73 h 89"/>
                <a:gd name="T68" fmla="*/ 130 w 231"/>
                <a:gd name="T69" fmla="*/ 73 h 89"/>
                <a:gd name="T70" fmla="*/ 136 w 231"/>
                <a:gd name="T71" fmla="*/ 78 h 89"/>
                <a:gd name="T72" fmla="*/ 140 w 231"/>
                <a:gd name="T73" fmla="*/ 78 h 89"/>
                <a:gd name="T74" fmla="*/ 143 w 231"/>
                <a:gd name="T75" fmla="*/ 76 h 89"/>
                <a:gd name="T76" fmla="*/ 144 w 231"/>
                <a:gd name="T77" fmla="*/ 75 h 89"/>
                <a:gd name="T78" fmla="*/ 152 w 231"/>
                <a:gd name="T79" fmla="*/ 81 h 89"/>
                <a:gd name="T80" fmla="*/ 153 w 231"/>
                <a:gd name="T81" fmla="*/ 81 h 89"/>
                <a:gd name="T82" fmla="*/ 160 w 231"/>
                <a:gd name="T83" fmla="*/ 78 h 89"/>
                <a:gd name="T84" fmla="*/ 162 w 231"/>
                <a:gd name="T85" fmla="*/ 78 h 89"/>
                <a:gd name="T86" fmla="*/ 165 w 231"/>
                <a:gd name="T87" fmla="*/ 83 h 89"/>
                <a:gd name="T88" fmla="*/ 168 w 231"/>
                <a:gd name="T89" fmla="*/ 84 h 89"/>
                <a:gd name="T90" fmla="*/ 172 w 231"/>
                <a:gd name="T91" fmla="*/ 85 h 89"/>
                <a:gd name="T92" fmla="*/ 172 w 231"/>
                <a:gd name="T93" fmla="*/ 85 h 89"/>
                <a:gd name="T94" fmla="*/ 176 w 231"/>
                <a:gd name="T95" fmla="*/ 83 h 89"/>
                <a:gd name="T96" fmla="*/ 176 w 231"/>
                <a:gd name="T97" fmla="*/ 83 h 89"/>
                <a:gd name="T98" fmla="*/ 176 w 231"/>
                <a:gd name="T99" fmla="*/ 83 h 89"/>
                <a:gd name="T100" fmla="*/ 179 w 231"/>
                <a:gd name="T101" fmla="*/ 84 h 89"/>
                <a:gd name="T102" fmla="*/ 181 w 231"/>
                <a:gd name="T103" fmla="*/ 85 h 89"/>
                <a:gd name="T104" fmla="*/ 185 w 231"/>
                <a:gd name="T105" fmla="*/ 86 h 89"/>
                <a:gd name="T106" fmla="*/ 195 w 231"/>
                <a:gd name="T107" fmla="*/ 86 h 89"/>
                <a:gd name="T108" fmla="*/ 214 w 231"/>
                <a:gd name="T109" fmla="*/ 85 h 89"/>
                <a:gd name="T110" fmla="*/ 218 w 231"/>
                <a:gd name="T111" fmla="*/ 84 h 89"/>
                <a:gd name="T112" fmla="*/ 227 w 231"/>
                <a:gd name="T113" fmla="*/ 78 h 89"/>
                <a:gd name="T114" fmla="*/ 228 w 231"/>
                <a:gd name="T115" fmla="*/ 69 h 89"/>
                <a:gd name="T116" fmla="*/ 231 w 231"/>
                <a:gd name="T117" fmla="*/ 69 h 89"/>
                <a:gd name="T118" fmla="*/ 229 w 231"/>
                <a:gd name="T119" fmla="*/ 79 h 89"/>
                <a:gd name="T120" fmla="*/ 219 w 231"/>
                <a:gd name="T121" fmla="*/ 87 h 89"/>
                <a:gd name="T122" fmla="*/ 215 w 231"/>
                <a:gd name="T123" fmla="*/ 8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" h="89">
                  <a:moveTo>
                    <a:pt x="195" y="88"/>
                  </a:moveTo>
                  <a:cubicBezTo>
                    <a:pt x="191" y="89"/>
                    <a:pt x="188" y="89"/>
                    <a:pt x="185" y="89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3" y="89"/>
                    <a:pt x="181" y="88"/>
                    <a:pt x="179" y="87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78" y="87"/>
                    <a:pt x="178" y="86"/>
                    <a:pt x="177" y="86"/>
                  </a:cubicBezTo>
                  <a:cubicBezTo>
                    <a:pt x="177" y="86"/>
                    <a:pt x="177" y="86"/>
                    <a:pt x="177" y="86"/>
                  </a:cubicBezTo>
                  <a:cubicBezTo>
                    <a:pt x="177" y="85"/>
                    <a:pt x="177" y="85"/>
                    <a:pt x="176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5" y="87"/>
                    <a:pt x="172" y="88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0" y="88"/>
                    <a:pt x="168" y="87"/>
                    <a:pt x="167" y="87"/>
                  </a:cubicBezTo>
                  <a:cubicBezTo>
                    <a:pt x="167" y="87"/>
                    <a:pt x="167" y="87"/>
                    <a:pt x="167" y="87"/>
                  </a:cubicBezTo>
                  <a:cubicBezTo>
                    <a:pt x="166" y="86"/>
                    <a:pt x="164" y="86"/>
                    <a:pt x="163" y="84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2" y="82"/>
                    <a:pt x="161" y="80"/>
                    <a:pt x="161" y="81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1" y="81"/>
                    <a:pt x="161" y="81"/>
                    <a:pt x="160" y="81"/>
                  </a:cubicBezTo>
                  <a:cubicBezTo>
                    <a:pt x="160" y="81"/>
                    <a:pt x="160" y="81"/>
                    <a:pt x="160" y="81"/>
                  </a:cubicBezTo>
                  <a:cubicBezTo>
                    <a:pt x="159" y="81"/>
                    <a:pt x="156" y="83"/>
                    <a:pt x="153" y="84"/>
                  </a:cubicBezTo>
                  <a:cubicBezTo>
                    <a:pt x="153" y="84"/>
                    <a:pt x="153" y="84"/>
                    <a:pt x="153" y="84"/>
                  </a:cubicBezTo>
                  <a:cubicBezTo>
                    <a:pt x="153" y="84"/>
                    <a:pt x="152" y="84"/>
                    <a:pt x="152" y="84"/>
                  </a:cubicBezTo>
                  <a:cubicBezTo>
                    <a:pt x="152" y="84"/>
                    <a:pt x="152" y="84"/>
                    <a:pt x="152" y="84"/>
                  </a:cubicBezTo>
                  <a:cubicBezTo>
                    <a:pt x="148" y="84"/>
                    <a:pt x="146" y="81"/>
                    <a:pt x="144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3" y="80"/>
                    <a:pt x="142" y="81"/>
                    <a:pt x="140" y="81"/>
                  </a:cubicBezTo>
                  <a:cubicBezTo>
                    <a:pt x="140" y="81"/>
                    <a:pt x="140" y="81"/>
                    <a:pt x="140" y="81"/>
                  </a:cubicBezTo>
                  <a:cubicBezTo>
                    <a:pt x="139" y="81"/>
                    <a:pt x="137" y="81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2" y="79"/>
                    <a:pt x="131" y="76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4"/>
                    <a:pt x="125" y="76"/>
                    <a:pt x="122" y="75"/>
                  </a:cubicBezTo>
                  <a:cubicBezTo>
                    <a:pt x="122" y="75"/>
                    <a:pt x="122" y="75"/>
                    <a:pt x="122" y="75"/>
                  </a:cubicBezTo>
                  <a:cubicBezTo>
                    <a:pt x="119" y="74"/>
                    <a:pt x="117" y="72"/>
                    <a:pt x="115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03" y="64"/>
                    <a:pt x="91" y="58"/>
                    <a:pt x="79" y="51"/>
                  </a:cubicBezTo>
                  <a:cubicBezTo>
                    <a:pt x="79" y="51"/>
                    <a:pt x="79" y="51"/>
                    <a:pt x="79" y="51"/>
                  </a:cubicBezTo>
                  <a:cubicBezTo>
                    <a:pt x="73" y="48"/>
                    <a:pt x="66" y="46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55" y="40"/>
                    <a:pt x="51" y="38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36" y="32"/>
                    <a:pt x="26" y="28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2" y="22"/>
                    <a:pt x="7" y="20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4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1" y="4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3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1"/>
                    <a:pt x="4" y="12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17"/>
                    <a:pt x="13" y="19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7" y="25"/>
                    <a:pt x="37" y="29"/>
                    <a:pt x="4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52" y="35"/>
                    <a:pt x="56" y="38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7" y="44"/>
                    <a:pt x="74" y="46"/>
                    <a:pt x="80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92" y="55"/>
                    <a:pt x="104" y="62"/>
                    <a:pt x="116" y="69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8" y="70"/>
                    <a:pt x="121" y="72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4" y="73"/>
                    <a:pt x="127" y="71"/>
                    <a:pt x="130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4" y="74"/>
                    <a:pt x="134" y="77"/>
                    <a:pt x="136" y="78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7" y="78"/>
                    <a:pt x="139" y="78"/>
                    <a:pt x="140" y="78"/>
                  </a:cubicBezTo>
                  <a:cubicBezTo>
                    <a:pt x="140" y="78"/>
                    <a:pt x="140" y="78"/>
                    <a:pt x="140" y="78"/>
                  </a:cubicBezTo>
                  <a:cubicBezTo>
                    <a:pt x="141" y="78"/>
                    <a:pt x="142" y="77"/>
                    <a:pt x="143" y="76"/>
                  </a:cubicBezTo>
                  <a:cubicBezTo>
                    <a:pt x="143" y="76"/>
                    <a:pt x="143" y="76"/>
                    <a:pt x="143" y="76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7" y="79"/>
                    <a:pt x="149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3" y="81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54" y="81"/>
                    <a:pt x="157" y="78"/>
                    <a:pt x="160" y="78"/>
                  </a:cubicBezTo>
                  <a:cubicBezTo>
                    <a:pt x="160" y="78"/>
                    <a:pt x="160" y="78"/>
                    <a:pt x="160" y="78"/>
                  </a:cubicBezTo>
                  <a:cubicBezTo>
                    <a:pt x="161" y="78"/>
                    <a:pt x="161" y="78"/>
                    <a:pt x="162" y="78"/>
                  </a:cubicBezTo>
                  <a:cubicBezTo>
                    <a:pt x="162" y="78"/>
                    <a:pt x="162" y="78"/>
                    <a:pt x="162" y="78"/>
                  </a:cubicBezTo>
                  <a:cubicBezTo>
                    <a:pt x="165" y="80"/>
                    <a:pt x="164" y="82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6" y="84"/>
                    <a:pt x="166" y="84"/>
                    <a:pt x="168" y="8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9" y="85"/>
                    <a:pt x="171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3" y="85"/>
                    <a:pt x="174" y="83"/>
                    <a:pt x="176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7" y="82"/>
                    <a:pt x="179" y="83"/>
                    <a:pt x="179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80" y="84"/>
                    <a:pt x="180" y="85"/>
                    <a:pt x="181" y="85"/>
                  </a:cubicBezTo>
                  <a:cubicBezTo>
                    <a:pt x="181" y="85"/>
                    <a:pt x="181" y="85"/>
                    <a:pt x="181" y="85"/>
                  </a:cubicBezTo>
                  <a:cubicBezTo>
                    <a:pt x="182" y="86"/>
                    <a:pt x="182" y="86"/>
                    <a:pt x="185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8" y="86"/>
                    <a:pt x="191" y="86"/>
                    <a:pt x="195" y="86"/>
                  </a:cubicBezTo>
                  <a:cubicBezTo>
                    <a:pt x="195" y="86"/>
                    <a:pt x="195" y="86"/>
                    <a:pt x="195" y="86"/>
                  </a:cubicBezTo>
                  <a:cubicBezTo>
                    <a:pt x="202" y="85"/>
                    <a:pt x="208" y="86"/>
                    <a:pt x="214" y="85"/>
                  </a:cubicBezTo>
                  <a:cubicBezTo>
                    <a:pt x="214" y="85"/>
                    <a:pt x="214" y="85"/>
                    <a:pt x="214" y="85"/>
                  </a:cubicBezTo>
                  <a:cubicBezTo>
                    <a:pt x="216" y="85"/>
                    <a:pt x="217" y="84"/>
                    <a:pt x="218" y="84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22" y="83"/>
                    <a:pt x="226" y="82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8" y="76"/>
                    <a:pt x="228" y="72"/>
                    <a:pt x="228" y="69"/>
                  </a:cubicBezTo>
                  <a:cubicBezTo>
                    <a:pt x="228" y="69"/>
                    <a:pt x="228" y="69"/>
                    <a:pt x="228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31" y="72"/>
                    <a:pt x="231" y="76"/>
                    <a:pt x="229" y="79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27" y="84"/>
                    <a:pt x="223" y="85"/>
                    <a:pt x="219" y="87"/>
                  </a:cubicBezTo>
                  <a:cubicBezTo>
                    <a:pt x="219" y="87"/>
                    <a:pt x="219" y="87"/>
                    <a:pt x="219" y="87"/>
                  </a:cubicBezTo>
                  <a:cubicBezTo>
                    <a:pt x="218" y="87"/>
                    <a:pt x="216" y="87"/>
                    <a:pt x="215" y="88"/>
                  </a:cubicBezTo>
                  <a:cubicBezTo>
                    <a:pt x="215" y="88"/>
                    <a:pt x="215" y="88"/>
                    <a:pt x="215" y="88"/>
                  </a:cubicBezTo>
                  <a:cubicBezTo>
                    <a:pt x="208" y="89"/>
                    <a:pt x="201" y="88"/>
                    <a:pt x="195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83"/>
            <p:cNvSpPr/>
            <p:nvPr/>
          </p:nvSpPr>
          <p:spPr bwMode="auto">
            <a:xfrm>
              <a:off x="5967413" y="4079875"/>
              <a:ext cx="347663" cy="531813"/>
            </a:xfrm>
            <a:custGeom>
              <a:avLst/>
              <a:gdLst>
                <a:gd name="T0" fmla="*/ 71 w 74"/>
                <a:gd name="T1" fmla="*/ 113 h 113"/>
                <a:gd name="T2" fmla="*/ 70 w 74"/>
                <a:gd name="T3" fmla="*/ 86 h 113"/>
                <a:gd name="T4" fmla="*/ 70 w 74"/>
                <a:gd name="T5" fmla="*/ 86 h 113"/>
                <a:gd name="T6" fmla="*/ 69 w 74"/>
                <a:gd name="T7" fmla="*/ 82 h 113"/>
                <a:gd name="T8" fmla="*/ 69 w 74"/>
                <a:gd name="T9" fmla="*/ 82 h 113"/>
                <a:gd name="T10" fmla="*/ 52 w 74"/>
                <a:gd name="T11" fmla="*/ 59 h 113"/>
                <a:gd name="T12" fmla="*/ 52 w 74"/>
                <a:gd name="T13" fmla="*/ 59 h 113"/>
                <a:gd name="T14" fmla="*/ 27 w 74"/>
                <a:gd name="T15" fmla="*/ 37 h 113"/>
                <a:gd name="T16" fmla="*/ 27 w 74"/>
                <a:gd name="T17" fmla="*/ 37 h 113"/>
                <a:gd name="T18" fmla="*/ 10 w 74"/>
                <a:gd name="T19" fmla="*/ 18 h 113"/>
                <a:gd name="T20" fmla="*/ 10 w 74"/>
                <a:gd name="T21" fmla="*/ 18 h 113"/>
                <a:gd name="T22" fmla="*/ 0 w 74"/>
                <a:gd name="T23" fmla="*/ 2 h 113"/>
                <a:gd name="T24" fmla="*/ 0 w 74"/>
                <a:gd name="T25" fmla="*/ 2 h 113"/>
                <a:gd name="T26" fmla="*/ 1 w 74"/>
                <a:gd name="T27" fmla="*/ 0 h 113"/>
                <a:gd name="T28" fmla="*/ 12 w 74"/>
                <a:gd name="T29" fmla="*/ 16 h 113"/>
                <a:gd name="T30" fmla="*/ 12 w 74"/>
                <a:gd name="T31" fmla="*/ 16 h 113"/>
                <a:gd name="T32" fmla="*/ 29 w 74"/>
                <a:gd name="T33" fmla="*/ 35 h 113"/>
                <a:gd name="T34" fmla="*/ 29 w 74"/>
                <a:gd name="T35" fmla="*/ 35 h 113"/>
                <a:gd name="T36" fmla="*/ 54 w 74"/>
                <a:gd name="T37" fmla="*/ 57 h 113"/>
                <a:gd name="T38" fmla="*/ 54 w 74"/>
                <a:gd name="T39" fmla="*/ 57 h 113"/>
                <a:gd name="T40" fmla="*/ 72 w 74"/>
                <a:gd name="T41" fmla="*/ 81 h 113"/>
                <a:gd name="T42" fmla="*/ 72 w 74"/>
                <a:gd name="T43" fmla="*/ 81 h 113"/>
                <a:gd name="T44" fmla="*/ 73 w 74"/>
                <a:gd name="T45" fmla="*/ 86 h 113"/>
                <a:gd name="T46" fmla="*/ 73 w 74"/>
                <a:gd name="T47" fmla="*/ 86 h 113"/>
                <a:gd name="T48" fmla="*/ 73 w 74"/>
                <a:gd name="T49" fmla="*/ 113 h 113"/>
                <a:gd name="T50" fmla="*/ 73 w 74"/>
                <a:gd name="T51" fmla="*/ 113 h 113"/>
                <a:gd name="T52" fmla="*/ 71 w 74"/>
                <a:gd name="T5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4" h="113">
                  <a:moveTo>
                    <a:pt x="71" y="113"/>
                  </a:moveTo>
                  <a:cubicBezTo>
                    <a:pt x="71" y="103"/>
                    <a:pt x="72" y="95"/>
                    <a:pt x="70" y="86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0" y="85"/>
                    <a:pt x="70" y="83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7" y="72"/>
                    <a:pt x="60" y="66"/>
                    <a:pt x="52" y="5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44" y="51"/>
                    <a:pt x="36" y="44"/>
                    <a:pt x="27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1" y="31"/>
                    <a:pt x="15" y="25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6" y="13"/>
                    <a:pt x="4" y="5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4"/>
                    <a:pt x="8" y="12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7" y="23"/>
                    <a:pt x="23" y="29"/>
                    <a:pt x="29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8" y="42"/>
                    <a:pt x="46" y="49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61" y="64"/>
                    <a:pt x="70" y="70"/>
                    <a:pt x="72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3"/>
                    <a:pt x="73" y="84"/>
                    <a:pt x="73" y="86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4" y="95"/>
                    <a:pt x="74" y="104"/>
                    <a:pt x="73" y="113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1" y="113"/>
                    <a:pt x="71" y="113"/>
                    <a:pt x="71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84"/>
            <p:cNvSpPr/>
            <p:nvPr/>
          </p:nvSpPr>
          <p:spPr bwMode="auto">
            <a:xfrm>
              <a:off x="5808663" y="3981450"/>
              <a:ext cx="211138" cy="88900"/>
            </a:xfrm>
            <a:custGeom>
              <a:avLst/>
              <a:gdLst>
                <a:gd name="T0" fmla="*/ 21 w 45"/>
                <a:gd name="T1" fmla="*/ 6 h 19"/>
                <a:gd name="T2" fmla="*/ 10 w 45"/>
                <a:gd name="T3" fmla="*/ 3 h 19"/>
                <a:gd name="T4" fmla="*/ 10 w 45"/>
                <a:gd name="T5" fmla="*/ 3 h 19"/>
                <a:gd name="T6" fmla="*/ 2 w 45"/>
                <a:gd name="T7" fmla="*/ 8 h 19"/>
                <a:gd name="T8" fmla="*/ 2 w 45"/>
                <a:gd name="T9" fmla="*/ 8 h 19"/>
                <a:gd name="T10" fmla="*/ 0 w 45"/>
                <a:gd name="T11" fmla="*/ 6 h 19"/>
                <a:gd name="T12" fmla="*/ 9 w 45"/>
                <a:gd name="T13" fmla="*/ 1 h 19"/>
                <a:gd name="T14" fmla="*/ 9 w 45"/>
                <a:gd name="T15" fmla="*/ 1 h 19"/>
                <a:gd name="T16" fmla="*/ 23 w 45"/>
                <a:gd name="T17" fmla="*/ 4 h 19"/>
                <a:gd name="T18" fmla="*/ 23 w 45"/>
                <a:gd name="T19" fmla="*/ 4 h 19"/>
                <a:gd name="T20" fmla="*/ 44 w 45"/>
                <a:gd name="T21" fmla="*/ 15 h 19"/>
                <a:gd name="T22" fmla="*/ 44 w 45"/>
                <a:gd name="T23" fmla="*/ 15 h 19"/>
                <a:gd name="T24" fmla="*/ 45 w 45"/>
                <a:gd name="T25" fmla="*/ 18 h 19"/>
                <a:gd name="T26" fmla="*/ 21 w 45"/>
                <a:gd name="T2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19">
                  <a:moveTo>
                    <a:pt x="21" y="6"/>
                  </a:moveTo>
                  <a:cubicBezTo>
                    <a:pt x="18" y="4"/>
                    <a:pt x="14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4"/>
                    <a:pt x="4" y="5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3"/>
                    <a:pt x="6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4" y="0"/>
                    <a:pt x="19" y="1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31" y="10"/>
                    <a:pt x="34" y="16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33" y="19"/>
                    <a:pt x="29" y="12"/>
                    <a:pt x="2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85"/>
            <p:cNvSpPr/>
            <p:nvPr/>
          </p:nvSpPr>
          <p:spPr bwMode="auto">
            <a:xfrm>
              <a:off x="6094413" y="4037013"/>
              <a:ext cx="122238" cy="146050"/>
            </a:xfrm>
            <a:custGeom>
              <a:avLst/>
              <a:gdLst>
                <a:gd name="T0" fmla="*/ 2 w 26"/>
                <a:gd name="T1" fmla="*/ 26 h 31"/>
                <a:gd name="T2" fmla="*/ 24 w 26"/>
                <a:gd name="T3" fmla="*/ 0 h 31"/>
                <a:gd name="T4" fmla="*/ 24 w 26"/>
                <a:gd name="T5" fmla="*/ 0 h 31"/>
                <a:gd name="T6" fmla="*/ 26 w 26"/>
                <a:gd name="T7" fmla="*/ 0 h 31"/>
                <a:gd name="T8" fmla="*/ 26 w 26"/>
                <a:gd name="T9" fmla="*/ 0 h 31"/>
                <a:gd name="T10" fmla="*/ 26 w 26"/>
                <a:gd name="T11" fmla="*/ 3 h 31"/>
                <a:gd name="T12" fmla="*/ 24 w 26"/>
                <a:gd name="T13" fmla="*/ 3 h 31"/>
                <a:gd name="T14" fmla="*/ 24 w 26"/>
                <a:gd name="T15" fmla="*/ 3 h 31"/>
                <a:gd name="T16" fmla="*/ 5 w 26"/>
                <a:gd name="T17" fmla="*/ 26 h 31"/>
                <a:gd name="T18" fmla="*/ 5 w 26"/>
                <a:gd name="T19" fmla="*/ 26 h 31"/>
                <a:gd name="T20" fmla="*/ 6 w 26"/>
                <a:gd name="T21" fmla="*/ 30 h 31"/>
                <a:gd name="T22" fmla="*/ 6 w 26"/>
                <a:gd name="T23" fmla="*/ 30 h 31"/>
                <a:gd name="T24" fmla="*/ 6 w 26"/>
                <a:gd name="T25" fmla="*/ 30 h 31"/>
                <a:gd name="T26" fmla="*/ 4 w 26"/>
                <a:gd name="T27" fmla="*/ 31 h 31"/>
                <a:gd name="T28" fmla="*/ 2 w 2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31">
                  <a:moveTo>
                    <a:pt x="2" y="26"/>
                  </a:moveTo>
                  <a:cubicBezTo>
                    <a:pt x="0" y="13"/>
                    <a:pt x="11" y="2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5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2" y="5"/>
                    <a:pt x="3" y="14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7"/>
                    <a:pt x="6" y="29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0"/>
                    <a:pt x="3" y="28"/>
                    <a:pt x="2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86"/>
            <p:cNvSpPr/>
            <p:nvPr/>
          </p:nvSpPr>
          <p:spPr bwMode="auto">
            <a:xfrm>
              <a:off x="6118226" y="4079875"/>
              <a:ext cx="174625" cy="107950"/>
            </a:xfrm>
            <a:custGeom>
              <a:avLst/>
              <a:gdLst>
                <a:gd name="T0" fmla="*/ 0 w 37"/>
                <a:gd name="T1" fmla="*/ 23 h 23"/>
                <a:gd name="T2" fmla="*/ 1 w 37"/>
                <a:gd name="T3" fmla="*/ 20 h 23"/>
                <a:gd name="T4" fmla="*/ 0 w 37"/>
                <a:gd name="T5" fmla="*/ 21 h 23"/>
                <a:gd name="T6" fmla="*/ 0 w 37"/>
                <a:gd name="T7" fmla="*/ 20 h 23"/>
                <a:gd name="T8" fmla="*/ 0 w 37"/>
                <a:gd name="T9" fmla="*/ 20 h 23"/>
                <a:gd name="T10" fmla="*/ 0 w 37"/>
                <a:gd name="T11" fmla="*/ 20 h 23"/>
                <a:gd name="T12" fmla="*/ 3 w 37"/>
                <a:gd name="T13" fmla="*/ 19 h 23"/>
                <a:gd name="T14" fmla="*/ 3 w 37"/>
                <a:gd name="T15" fmla="*/ 19 h 23"/>
                <a:gd name="T16" fmla="*/ 6 w 37"/>
                <a:gd name="T17" fmla="*/ 16 h 23"/>
                <a:gd name="T18" fmla="*/ 6 w 37"/>
                <a:gd name="T19" fmla="*/ 16 h 23"/>
                <a:gd name="T20" fmla="*/ 16 w 37"/>
                <a:gd name="T21" fmla="*/ 13 h 23"/>
                <a:gd name="T22" fmla="*/ 16 w 37"/>
                <a:gd name="T23" fmla="*/ 13 h 23"/>
                <a:gd name="T24" fmla="*/ 27 w 37"/>
                <a:gd name="T25" fmla="*/ 8 h 23"/>
                <a:gd name="T26" fmla="*/ 27 w 37"/>
                <a:gd name="T27" fmla="*/ 8 h 23"/>
                <a:gd name="T28" fmla="*/ 34 w 37"/>
                <a:gd name="T29" fmla="*/ 0 h 23"/>
                <a:gd name="T30" fmla="*/ 34 w 37"/>
                <a:gd name="T31" fmla="*/ 0 h 23"/>
                <a:gd name="T32" fmla="*/ 37 w 37"/>
                <a:gd name="T33" fmla="*/ 0 h 23"/>
                <a:gd name="T34" fmla="*/ 28 w 37"/>
                <a:gd name="T35" fmla="*/ 10 h 23"/>
                <a:gd name="T36" fmla="*/ 28 w 37"/>
                <a:gd name="T37" fmla="*/ 10 h 23"/>
                <a:gd name="T38" fmla="*/ 17 w 37"/>
                <a:gd name="T39" fmla="*/ 15 h 23"/>
                <a:gd name="T40" fmla="*/ 17 w 37"/>
                <a:gd name="T41" fmla="*/ 15 h 23"/>
                <a:gd name="T42" fmla="*/ 7 w 37"/>
                <a:gd name="T43" fmla="*/ 19 h 23"/>
                <a:gd name="T44" fmla="*/ 7 w 37"/>
                <a:gd name="T45" fmla="*/ 19 h 23"/>
                <a:gd name="T46" fmla="*/ 4 w 37"/>
                <a:gd name="T47" fmla="*/ 21 h 23"/>
                <a:gd name="T48" fmla="*/ 4 w 37"/>
                <a:gd name="T49" fmla="*/ 21 h 23"/>
                <a:gd name="T50" fmla="*/ 1 w 37"/>
                <a:gd name="T51" fmla="*/ 23 h 23"/>
                <a:gd name="T52" fmla="*/ 1 w 37"/>
                <a:gd name="T53" fmla="*/ 23 h 23"/>
                <a:gd name="T54" fmla="*/ 0 w 37"/>
                <a:gd name="T5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" h="23">
                  <a:moveTo>
                    <a:pt x="0" y="23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18"/>
                    <a:pt x="5" y="17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9" y="15"/>
                    <a:pt x="13" y="14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8" y="12"/>
                    <a:pt x="23" y="10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1" y="6"/>
                    <a:pt x="34" y="3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5"/>
                    <a:pt x="33" y="8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4" y="12"/>
                    <a:pt x="19" y="14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4" y="17"/>
                    <a:pt x="10" y="18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6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2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87"/>
            <p:cNvSpPr/>
            <p:nvPr/>
          </p:nvSpPr>
          <p:spPr bwMode="auto">
            <a:xfrm>
              <a:off x="6048376" y="4046538"/>
              <a:ext cx="98425" cy="90488"/>
            </a:xfrm>
            <a:custGeom>
              <a:avLst/>
              <a:gdLst>
                <a:gd name="T0" fmla="*/ 2 w 21"/>
                <a:gd name="T1" fmla="*/ 16 h 19"/>
                <a:gd name="T2" fmla="*/ 0 w 21"/>
                <a:gd name="T3" fmla="*/ 11 h 19"/>
                <a:gd name="T4" fmla="*/ 0 w 21"/>
                <a:gd name="T5" fmla="*/ 11 h 19"/>
                <a:gd name="T6" fmla="*/ 0 w 21"/>
                <a:gd name="T7" fmla="*/ 8 h 19"/>
                <a:gd name="T8" fmla="*/ 0 w 21"/>
                <a:gd name="T9" fmla="*/ 8 h 19"/>
                <a:gd name="T10" fmla="*/ 7 w 21"/>
                <a:gd name="T11" fmla="*/ 3 h 19"/>
                <a:gd name="T12" fmla="*/ 7 w 21"/>
                <a:gd name="T13" fmla="*/ 3 h 19"/>
                <a:gd name="T14" fmla="*/ 17 w 21"/>
                <a:gd name="T15" fmla="*/ 1 h 19"/>
                <a:gd name="T16" fmla="*/ 17 w 21"/>
                <a:gd name="T17" fmla="*/ 1 h 19"/>
                <a:gd name="T18" fmla="*/ 21 w 21"/>
                <a:gd name="T19" fmla="*/ 0 h 19"/>
                <a:gd name="T20" fmla="*/ 21 w 21"/>
                <a:gd name="T21" fmla="*/ 0 h 19"/>
                <a:gd name="T22" fmla="*/ 21 w 21"/>
                <a:gd name="T23" fmla="*/ 3 h 19"/>
                <a:gd name="T24" fmla="*/ 17 w 21"/>
                <a:gd name="T25" fmla="*/ 3 h 19"/>
                <a:gd name="T26" fmla="*/ 17 w 21"/>
                <a:gd name="T27" fmla="*/ 3 h 19"/>
                <a:gd name="T28" fmla="*/ 8 w 21"/>
                <a:gd name="T29" fmla="*/ 6 h 19"/>
                <a:gd name="T30" fmla="*/ 8 w 21"/>
                <a:gd name="T31" fmla="*/ 6 h 19"/>
                <a:gd name="T32" fmla="*/ 3 w 21"/>
                <a:gd name="T33" fmla="*/ 9 h 19"/>
                <a:gd name="T34" fmla="*/ 3 w 21"/>
                <a:gd name="T35" fmla="*/ 9 h 19"/>
                <a:gd name="T36" fmla="*/ 3 w 21"/>
                <a:gd name="T37" fmla="*/ 9 h 19"/>
                <a:gd name="T38" fmla="*/ 3 w 21"/>
                <a:gd name="T39" fmla="*/ 9 h 19"/>
                <a:gd name="T40" fmla="*/ 3 w 21"/>
                <a:gd name="T41" fmla="*/ 11 h 19"/>
                <a:gd name="T42" fmla="*/ 3 w 21"/>
                <a:gd name="T43" fmla="*/ 11 h 19"/>
                <a:gd name="T44" fmla="*/ 4 w 21"/>
                <a:gd name="T45" fmla="*/ 14 h 19"/>
                <a:gd name="T46" fmla="*/ 4 w 21"/>
                <a:gd name="T47" fmla="*/ 14 h 19"/>
                <a:gd name="T48" fmla="*/ 11 w 21"/>
                <a:gd name="T49" fmla="*/ 16 h 19"/>
                <a:gd name="T50" fmla="*/ 11 w 21"/>
                <a:gd name="T51" fmla="*/ 16 h 19"/>
                <a:gd name="T52" fmla="*/ 11 w 21"/>
                <a:gd name="T53" fmla="*/ 19 h 19"/>
                <a:gd name="T54" fmla="*/ 2 w 21"/>
                <a:gd name="T55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19">
                  <a:moveTo>
                    <a:pt x="2" y="16"/>
                  </a:moveTo>
                  <a:cubicBezTo>
                    <a:pt x="1" y="15"/>
                    <a:pt x="0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4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0" y="2"/>
                    <a:pt x="14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2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4"/>
                    <a:pt x="11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5" y="7"/>
                    <a:pt x="3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6"/>
                    <a:pt x="9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9" y="19"/>
                    <a:pt x="4" y="19"/>
                    <a:pt x="2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88"/>
            <p:cNvSpPr>
              <a:spLocks noEditPoints="1"/>
            </p:cNvSpPr>
            <p:nvPr/>
          </p:nvSpPr>
          <p:spPr bwMode="auto">
            <a:xfrm>
              <a:off x="6264276" y="4103688"/>
              <a:ext cx="55563" cy="14288"/>
            </a:xfrm>
            <a:custGeom>
              <a:avLst/>
              <a:gdLst>
                <a:gd name="T0" fmla="*/ 9 w 12"/>
                <a:gd name="T1" fmla="*/ 3 h 3"/>
                <a:gd name="T2" fmla="*/ 9 w 12"/>
                <a:gd name="T3" fmla="*/ 3 h 3"/>
                <a:gd name="T4" fmla="*/ 9 w 12"/>
                <a:gd name="T5" fmla="*/ 3 h 3"/>
                <a:gd name="T6" fmla="*/ 6 w 12"/>
                <a:gd name="T7" fmla="*/ 3 h 3"/>
                <a:gd name="T8" fmla="*/ 6 w 12"/>
                <a:gd name="T9" fmla="*/ 3 h 3"/>
                <a:gd name="T10" fmla="*/ 0 w 12"/>
                <a:gd name="T11" fmla="*/ 3 h 3"/>
                <a:gd name="T12" fmla="*/ 0 w 12"/>
                <a:gd name="T13" fmla="*/ 3 h 3"/>
                <a:gd name="T14" fmla="*/ 1 w 12"/>
                <a:gd name="T15" fmla="*/ 1 h 3"/>
                <a:gd name="T16" fmla="*/ 9 w 12"/>
                <a:gd name="T17" fmla="*/ 1 h 3"/>
                <a:gd name="T18" fmla="*/ 9 w 12"/>
                <a:gd name="T19" fmla="*/ 1 h 3"/>
                <a:gd name="T20" fmla="*/ 12 w 12"/>
                <a:gd name="T21" fmla="*/ 2 h 3"/>
                <a:gd name="T22" fmla="*/ 12 w 12"/>
                <a:gd name="T23" fmla="*/ 2 h 3"/>
                <a:gd name="T24" fmla="*/ 9 w 12"/>
                <a:gd name="T25" fmla="*/ 3 h 3"/>
                <a:gd name="T26" fmla="*/ 10 w 12"/>
                <a:gd name="T27" fmla="*/ 3 h 3"/>
                <a:gd name="T28" fmla="*/ 9 w 12"/>
                <a:gd name="T29" fmla="*/ 3 h 3"/>
                <a:gd name="T30" fmla="*/ 9 w 12"/>
                <a:gd name="T31" fmla="*/ 3 h 3"/>
                <a:gd name="T32" fmla="*/ 0 w 12"/>
                <a:gd name="T33" fmla="*/ 3 h 3"/>
                <a:gd name="T34" fmla="*/ 0 w 12"/>
                <a:gd name="T35" fmla="*/ 3 h 3"/>
                <a:gd name="T36" fmla="*/ 0 w 12"/>
                <a:gd name="T37" fmla="*/ 3 h 3"/>
                <a:gd name="T38" fmla="*/ 0 w 12"/>
                <a:gd name="T39" fmla="*/ 3 h 3"/>
                <a:gd name="T40" fmla="*/ 0 w 12"/>
                <a:gd name="T4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" h="3"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7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1" y="1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89"/>
            <p:cNvSpPr>
              <a:spLocks noEditPoints="1"/>
            </p:cNvSpPr>
            <p:nvPr/>
          </p:nvSpPr>
          <p:spPr bwMode="auto">
            <a:xfrm>
              <a:off x="6165851" y="4127500"/>
              <a:ext cx="117475" cy="117475"/>
            </a:xfrm>
            <a:custGeom>
              <a:avLst/>
              <a:gdLst>
                <a:gd name="T0" fmla="*/ 2 w 25"/>
                <a:gd name="T1" fmla="*/ 24 h 25"/>
                <a:gd name="T2" fmla="*/ 2 w 25"/>
                <a:gd name="T3" fmla="*/ 24 h 25"/>
                <a:gd name="T4" fmla="*/ 1 w 25"/>
                <a:gd name="T5" fmla="*/ 22 h 25"/>
                <a:gd name="T6" fmla="*/ 1 w 25"/>
                <a:gd name="T7" fmla="*/ 22 h 25"/>
                <a:gd name="T8" fmla="*/ 4 w 25"/>
                <a:gd name="T9" fmla="*/ 8 h 25"/>
                <a:gd name="T10" fmla="*/ 4 w 25"/>
                <a:gd name="T11" fmla="*/ 8 h 25"/>
                <a:gd name="T12" fmla="*/ 15 w 25"/>
                <a:gd name="T13" fmla="*/ 0 h 25"/>
                <a:gd name="T14" fmla="*/ 15 w 25"/>
                <a:gd name="T15" fmla="*/ 0 h 25"/>
                <a:gd name="T16" fmla="*/ 20 w 25"/>
                <a:gd name="T17" fmla="*/ 0 h 25"/>
                <a:gd name="T18" fmla="*/ 20 w 25"/>
                <a:gd name="T19" fmla="*/ 0 h 25"/>
                <a:gd name="T20" fmla="*/ 21 w 25"/>
                <a:gd name="T21" fmla="*/ 0 h 25"/>
                <a:gd name="T22" fmla="*/ 21 w 25"/>
                <a:gd name="T23" fmla="*/ 1 h 25"/>
                <a:gd name="T24" fmla="*/ 24 w 25"/>
                <a:gd name="T25" fmla="*/ 8 h 25"/>
                <a:gd name="T26" fmla="*/ 24 w 25"/>
                <a:gd name="T27" fmla="*/ 8 h 25"/>
                <a:gd name="T28" fmla="*/ 20 w 25"/>
                <a:gd name="T29" fmla="*/ 18 h 25"/>
                <a:gd name="T30" fmla="*/ 20 w 25"/>
                <a:gd name="T31" fmla="*/ 18 h 25"/>
                <a:gd name="T32" fmla="*/ 3 w 25"/>
                <a:gd name="T33" fmla="*/ 25 h 25"/>
                <a:gd name="T34" fmla="*/ 3 w 25"/>
                <a:gd name="T35" fmla="*/ 25 h 25"/>
                <a:gd name="T36" fmla="*/ 2 w 25"/>
                <a:gd name="T37" fmla="*/ 24 h 25"/>
                <a:gd name="T38" fmla="*/ 6 w 25"/>
                <a:gd name="T39" fmla="*/ 9 h 25"/>
                <a:gd name="T40" fmla="*/ 4 w 25"/>
                <a:gd name="T41" fmla="*/ 21 h 25"/>
                <a:gd name="T42" fmla="*/ 4 w 25"/>
                <a:gd name="T43" fmla="*/ 21 h 25"/>
                <a:gd name="T44" fmla="*/ 4 w 25"/>
                <a:gd name="T45" fmla="*/ 22 h 25"/>
                <a:gd name="T46" fmla="*/ 4 w 25"/>
                <a:gd name="T47" fmla="*/ 22 h 25"/>
                <a:gd name="T48" fmla="*/ 18 w 25"/>
                <a:gd name="T49" fmla="*/ 16 h 25"/>
                <a:gd name="T50" fmla="*/ 18 w 25"/>
                <a:gd name="T51" fmla="*/ 16 h 25"/>
                <a:gd name="T52" fmla="*/ 21 w 25"/>
                <a:gd name="T53" fmla="*/ 8 h 25"/>
                <a:gd name="T54" fmla="*/ 21 w 25"/>
                <a:gd name="T55" fmla="*/ 8 h 25"/>
                <a:gd name="T56" fmla="*/ 19 w 25"/>
                <a:gd name="T57" fmla="*/ 2 h 25"/>
                <a:gd name="T58" fmla="*/ 19 w 25"/>
                <a:gd name="T59" fmla="*/ 2 h 25"/>
                <a:gd name="T60" fmla="*/ 15 w 25"/>
                <a:gd name="T61" fmla="*/ 3 h 25"/>
                <a:gd name="T62" fmla="*/ 15 w 25"/>
                <a:gd name="T63" fmla="*/ 3 h 25"/>
                <a:gd name="T64" fmla="*/ 6 w 25"/>
                <a:gd name="T65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5">
                  <a:moveTo>
                    <a:pt x="2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1" y="23"/>
                    <a:pt x="1" y="23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17"/>
                    <a:pt x="2" y="11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3"/>
                    <a:pt x="10" y="1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3"/>
                    <a:pt x="23" y="5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5" y="12"/>
                    <a:pt x="24" y="15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4" y="22"/>
                    <a:pt x="8" y="22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4"/>
                    <a:pt x="2" y="24"/>
                    <a:pt x="2" y="24"/>
                  </a:cubicBezTo>
                  <a:close/>
                  <a:moveTo>
                    <a:pt x="6" y="9"/>
                  </a:moveTo>
                  <a:cubicBezTo>
                    <a:pt x="5" y="12"/>
                    <a:pt x="3" y="18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9" y="20"/>
                    <a:pt x="14" y="19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1" y="14"/>
                    <a:pt x="22" y="11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0" y="4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7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2" y="3"/>
                    <a:pt x="8" y="5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90"/>
            <p:cNvSpPr>
              <a:spLocks noEditPoints="1"/>
            </p:cNvSpPr>
            <p:nvPr/>
          </p:nvSpPr>
          <p:spPr bwMode="auto">
            <a:xfrm>
              <a:off x="6226176" y="4160838"/>
              <a:ext cx="155575" cy="144463"/>
            </a:xfrm>
            <a:custGeom>
              <a:avLst/>
              <a:gdLst>
                <a:gd name="T0" fmla="*/ 4 w 33"/>
                <a:gd name="T1" fmla="*/ 31 h 31"/>
                <a:gd name="T2" fmla="*/ 2 w 33"/>
                <a:gd name="T3" fmla="*/ 31 h 31"/>
                <a:gd name="T4" fmla="*/ 21 w 33"/>
                <a:gd name="T5" fmla="*/ 1 h 31"/>
                <a:gd name="T6" fmla="*/ 21 w 33"/>
                <a:gd name="T7" fmla="*/ 1 h 31"/>
                <a:gd name="T8" fmla="*/ 23 w 33"/>
                <a:gd name="T9" fmla="*/ 1 h 31"/>
                <a:gd name="T10" fmla="*/ 23 w 33"/>
                <a:gd name="T11" fmla="*/ 1 h 31"/>
                <a:gd name="T12" fmla="*/ 33 w 33"/>
                <a:gd name="T13" fmla="*/ 8 h 31"/>
                <a:gd name="T14" fmla="*/ 33 w 33"/>
                <a:gd name="T15" fmla="*/ 8 h 31"/>
                <a:gd name="T16" fmla="*/ 33 w 33"/>
                <a:gd name="T17" fmla="*/ 10 h 31"/>
                <a:gd name="T18" fmla="*/ 33 w 33"/>
                <a:gd name="T19" fmla="*/ 10 h 31"/>
                <a:gd name="T20" fmla="*/ 20 w 33"/>
                <a:gd name="T21" fmla="*/ 25 h 31"/>
                <a:gd name="T22" fmla="*/ 20 w 33"/>
                <a:gd name="T23" fmla="*/ 25 h 31"/>
                <a:gd name="T24" fmla="*/ 9 w 33"/>
                <a:gd name="T25" fmla="*/ 31 h 31"/>
                <a:gd name="T26" fmla="*/ 9 w 33"/>
                <a:gd name="T27" fmla="*/ 31 h 31"/>
                <a:gd name="T28" fmla="*/ 4 w 33"/>
                <a:gd name="T29" fmla="*/ 31 h 31"/>
                <a:gd name="T30" fmla="*/ 9 w 33"/>
                <a:gd name="T31" fmla="*/ 28 h 31"/>
                <a:gd name="T32" fmla="*/ 19 w 33"/>
                <a:gd name="T33" fmla="*/ 23 h 31"/>
                <a:gd name="T34" fmla="*/ 19 w 33"/>
                <a:gd name="T35" fmla="*/ 23 h 31"/>
                <a:gd name="T36" fmla="*/ 30 w 33"/>
                <a:gd name="T37" fmla="*/ 10 h 31"/>
                <a:gd name="T38" fmla="*/ 30 w 33"/>
                <a:gd name="T39" fmla="*/ 10 h 31"/>
                <a:gd name="T40" fmla="*/ 30 w 33"/>
                <a:gd name="T41" fmla="*/ 8 h 31"/>
                <a:gd name="T42" fmla="*/ 30 w 33"/>
                <a:gd name="T43" fmla="*/ 8 h 31"/>
                <a:gd name="T44" fmla="*/ 23 w 33"/>
                <a:gd name="T45" fmla="*/ 3 h 31"/>
                <a:gd name="T46" fmla="*/ 23 w 33"/>
                <a:gd name="T47" fmla="*/ 3 h 31"/>
                <a:gd name="T48" fmla="*/ 22 w 33"/>
                <a:gd name="T49" fmla="*/ 4 h 31"/>
                <a:gd name="T50" fmla="*/ 22 w 33"/>
                <a:gd name="T51" fmla="*/ 4 h 31"/>
                <a:gd name="T52" fmla="*/ 4 w 33"/>
                <a:gd name="T53" fmla="*/ 28 h 31"/>
                <a:gd name="T54" fmla="*/ 4 w 33"/>
                <a:gd name="T55" fmla="*/ 28 h 31"/>
                <a:gd name="T56" fmla="*/ 9 w 33"/>
                <a:gd name="T5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1">
                  <a:moveTo>
                    <a:pt x="4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18"/>
                    <a:pt x="8" y="5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7" y="0"/>
                    <a:pt x="32" y="3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9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18"/>
                    <a:pt x="25" y="22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7" y="28"/>
                    <a:pt x="13" y="30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1"/>
                    <a:pt x="6" y="31"/>
                    <a:pt x="4" y="31"/>
                  </a:cubicBezTo>
                  <a:close/>
                  <a:moveTo>
                    <a:pt x="9" y="28"/>
                  </a:moveTo>
                  <a:cubicBezTo>
                    <a:pt x="12" y="28"/>
                    <a:pt x="15" y="26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4" y="20"/>
                    <a:pt x="30" y="15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9"/>
                    <a:pt x="30" y="9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5"/>
                    <a:pt x="27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11" y="7"/>
                    <a:pt x="4" y="1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6" y="28"/>
                    <a:pt x="7" y="28"/>
                    <a:pt x="9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91"/>
            <p:cNvSpPr>
              <a:spLocks noEditPoints="1"/>
            </p:cNvSpPr>
            <p:nvPr/>
          </p:nvSpPr>
          <p:spPr bwMode="auto">
            <a:xfrm>
              <a:off x="6283326" y="4240213"/>
              <a:ext cx="153988" cy="141288"/>
            </a:xfrm>
            <a:custGeom>
              <a:avLst/>
              <a:gdLst>
                <a:gd name="T0" fmla="*/ 2 w 33"/>
                <a:gd name="T1" fmla="*/ 28 h 30"/>
                <a:gd name="T2" fmla="*/ 2 w 33"/>
                <a:gd name="T3" fmla="*/ 28 h 30"/>
                <a:gd name="T4" fmla="*/ 1 w 33"/>
                <a:gd name="T5" fmla="*/ 25 h 30"/>
                <a:gd name="T6" fmla="*/ 1 w 33"/>
                <a:gd name="T7" fmla="*/ 25 h 30"/>
                <a:gd name="T8" fmla="*/ 6 w 33"/>
                <a:gd name="T9" fmla="*/ 10 h 30"/>
                <a:gd name="T10" fmla="*/ 6 w 33"/>
                <a:gd name="T11" fmla="*/ 10 h 30"/>
                <a:gd name="T12" fmla="*/ 20 w 33"/>
                <a:gd name="T13" fmla="*/ 0 h 30"/>
                <a:gd name="T14" fmla="*/ 20 w 33"/>
                <a:gd name="T15" fmla="*/ 0 h 30"/>
                <a:gd name="T16" fmla="*/ 22 w 33"/>
                <a:gd name="T17" fmla="*/ 0 h 30"/>
                <a:gd name="T18" fmla="*/ 22 w 33"/>
                <a:gd name="T19" fmla="*/ 0 h 30"/>
                <a:gd name="T20" fmla="*/ 33 w 33"/>
                <a:gd name="T21" fmla="*/ 8 h 30"/>
                <a:gd name="T22" fmla="*/ 33 w 33"/>
                <a:gd name="T23" fmla="*/ 8 h 30"/>
                <a:gd name="T24" fmla="*/ 33 w 33"/>
                <a:gd name="T25" fmla="*/ 10 h 30"/>
                <a:gd name="T26" fmla="*/ 33 w 33"/>
                <a:gd name="T27" fmla="*/ 10 h 30"/>
                <a:gd name="T28" fmla="*/ 18 w 33"/>
                <a:gd name="T29" fmla="*/ 24 h 30"/>
                <a:gd name="T30" fmla="*/ 18 w 33"/>
                <a:gd name="T31" fmla="*/ 24 h 30"/>
                <a:gd name="T32" fmla="*/ 7 w 33"/>
                <a:gd name="T33" fmla="*/ 30 h 30"/>
                <a:gd name="T34" fmla="*/ 7 w 33"/>
                <a:gd name="T35" fmla="*/ 30 h 30"/>
                <a:gd name="T36" fmla="*/ 7 w 33"/>
                <a:gd name="T37" fmla="*/ 30 h 30"/>
                <a:gd name="T38" fmla="*/ 7 w 33"/>
                <a:gd name="T39" fmla="*/ 30 h 30"/>
                <a:gd name="T40" fmla="*/ 2 w 33"/>
                <a:gd name="T41" fmla="*/ 28 h 30"/>
                <a:gd name="T42" fmla="*/ 7 w 33"/>
                <a:gd name="T43" fmla="*/ 27 h 30"/>
                <a:gd name="T44" fmla="*/ 16 w 33"/>
                <a:gd name="T45" fmla="*/ 21 h 30"/>
                <a:gd name="T46" fmla="*/ 16 w 33"/>
                <a:gd name="T47" fmla="*/ 21 h 30"/>
                <a:gd name="T48" fmla="*/ 30 w 33"/>
                <a:gd name="T49" fmla="*/ 10 h 30"/>
                <a:gd name="T50" fmla="*/ 30 w 33"/>
                <a:gd name="T51" fmla="*/ 10 h 30"/>
                <a:gd name="T52" fmla="*/ 30 w 33"/>
                <a:gd name="T53" fmla="*/ 8 h 30"/>
                <a:gd name="T54" fmla="*/ 30 w 33"/>
                <a:gd name="T55" fmla="*/ 8 h 30"/>
                <a:gd name="T56" fmla="*/ 22 w 33"/>
                <a:gd name="T57" fmla="*/ 3 h 30"/>
                <a:gd name="T58" fmla="*/ 22 w 33"/>
                <a:gd name="T59" fmla="*/ 3 h 30"/>
                <a:gd name="T60" fmla="*/ 21 w 33"/>
                <a:gd name="T61" fmla="*/ 3 h 30"/>
                <a:gd name="T62" fmla="*/ 21 w 33"/>
                <a:gd name="T63" fmla="*/ 3 h 30"/>
                <a:gd name="T64" fmla="*/ 8 w 33"/>
                <a:gd name="T65" fmla="*/ 12 h 30"/>
                <a:gd name="T66" fmla="*/ 8 w 33"/>
                <a:gd name="T67" fmla="*/ 12 h 30"/>
                <a:gd name="T68" fmla="*/ 3 w 33"/>
                <a:gd name="T69" fmla="*/ 25 h 30"/>
                <a:gd name="T70" fmla="*/ 3 w 33"/>
                <a:gd name="T71" fmla="*/ 25 h 30"/>
                <a:gd name="T72" fmla="*/ 4 w 33"/>
                <a:gd name="T73" fmla="*/ 25 h 30"/>
                <a:gd name="T74" fmla="*/ 7 w 33"/>
                <a:gd name="T75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0">
                  <a:moveTo>
                    <a:pt x="2" y="28"/>
                  </a:moveTo>
                  <a:cubicBezTo>
                    <a:pt x="2" y="28"/>
                    <a:pt x="2" y="28"/>
                    <a:pt x="2" y="28"/>
                  </a:cubicBezTo>
                  <a:cubicBezTo>
                    <a:pt x="1" y="27"/>
                    <a:pt x="1" y="26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0"/>
                    <a:pt x="3" y="14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9" y="7"/>
                    <a:pt x="15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32" y="3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9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1" y="17"/>
                    <a:pt x="22" y="21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5" y="25"/>
                    <a:pt x="11" y="29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30"/>
                    <a:pt x="3" y="29"/>
                    <a:pt x="2" y="28"/>
                  </a:cubicBezTo>
                  <a:close/>
                  <a:moveTo>
                    <a:pt x="7" y="27"/>
                  </a:moveTo>
                  <a:cubicBezTo>
                    <a:pt x="9" y="27"/>
                    <a:pt x="14" y="23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1" y="18"/>
                    <a:pt x="29" y="15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9"/>
                    <a:pt x="30" y="9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5"/>
                    <a:pt x="25" y="2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1" y="9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5" y="16"/>
                    <a:pt x="3" y="20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7"/>
                    <a:pt x="5" y="27"/>
                    <a:pt x="7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92"/>
            <p:cNvSpPr>
              <a:spLocks noEditPoints="1"/>
            </p:cNvSpPr>
            <p:nvPr/>
          </p:nvSpPr>
          <p:spPr bwMode="auto">
            <a:xfrm>
              <a:off x="6324601" y="4343400"/>
              <a:ext cx="207963" cy="122238"/>
            </a:xfrm>
            <a:custGeom>
              <a:avLst/>
              <a:gdLst>
                <a:gd name="T0" fmla="*/ 2 w 44"/>
                <a:gd name="T1" fmla="*/ 21 h 26"/>
                <a:gd name="T2" fmla="*/ 3 w 44"/>
                <a:gd name="T3" fmla="*/ 21 h 26"/>
                <a:gd name="T4" fmla="*/ 1 w 44"/>
                <a:gd name="T5" fmla="*/ 21 h 26"/>
                <a:gd name="T6" fmla="*/ 1 w 44"/>
                <a:gd name="T7" fmla="*/ 20 h 26"/>
                <a:gd name="T8" fmla="*/ 1 w 44"/>
                <a:gd name="T9" fmla="*/ 20 h 26"/>
                <a:gd name="T10" fmla="*/ 7 w 44"/>
                <a:gd name="T11" fmla="*/ 9 h 26"/>
                <a:gd name="T12" fmla="*/ 7 w 44"/>
                <a:gd name="T13" fmla="*/ 9 h 26"/>
                <a:gd name="T14" fmla="*/ 19 w 44"/>
                <a:gd name="T15" fmla="*/ 4 h 26"/>
                <a:gd name="T16" fmla="*/ 19 w 44"/>
                <a:gd name="T17" fmla="*/ 4 h 26"/>
                <a:gd name="T18" fmla="*/ 28 w 44"/>
                <a:gd name="T19" fmla="*/ 1 h 26"/>
                <a:gd name="T20" fmla="*/ 28 w 44"/>
                <a:gd name="T21" fmla="*/ 1 h 26"/>
                <a:gd name="T22" fmla="*/ 31 w 44"/>
                <a:gd name="T23" fmla="*/ 1 h 26"/>
                <a:gd name="T24" fmla="*/ 31 w 44"/>
                <a:gd name="T25" fmla="*/ 1 h 26"/>
                <a:gd name="T26" fmla="*/ 39 w 44"/>
                <a:gd name="T27" fmla="*/ 7 h 26"/>
                <a:gd name="T28" fmla="*/ 39 w 44"/>
                <a:gd name="T29" fmla="*/ 7 h 26"/>
                <a:gd name="T30" fmla="*/ 43 w 44"/>
                <a:gd name="T31" fmla="*/ 16 h 26"/>
                <a:gd name="T32" fmla="*/ 43 w 44"/>
                <a:gd name="T33" fmla="*/ 16 h 26"/>
                <a:gd name="T34" fmla="*/ 43 w 44"/>
                <a:gd name="T35" fmla="*/ 18 h 26"/>
                <a:gd name="T36" fmla="*/ 43 w 44"/>
                <a:gd name="T37" fmla="*/ 18 h 26"/>
                <a:gd name="T38" fmla="*/ 44 w 44"/>
                <a:gd name="T39" fmla="*/ 19 h 26"/>
                <a:gd name="T40" fmla="*/ 42 w 44"/>
                <a:gd name="T41" fmla="*/ 20 h 26"/>
                <a:gd name="T42" fmla="*/ 41 w 44"/>
                <a:gd name="T43" fmla="*/ 20 h 26"/>
                <a:gd name="T44" fmla="*/ 41 w 44"/>
                <a:gd name="T45" fmla="*/ 20 h 26"/>
                <a:gd name="T46" fmla="*/ 33 w 44"/>
                <a:gd name="T47" fmla="*/ 21 h 26"/>
                <a:gd name="T48" fmla="*/ 33 w 44"/>
                <a:gd name="T49" fmla="*/ 21 h 26"/>
                <a:gd name="T50" fmla="*/ 32 w 44"/>
                <a:gd name="T51" fmla="*/ 21 h 26"/>
                <a:gd name="T52" fmla="*/ 32 w 44"/>
                <a:gd name="T53" fmla="*/ 21 h 26"/>
                <a:gd name="T54" fmla="*/ 22 w 44"/>
                <a:gd name="T55" fmla="*/ 24 h 26"/>
                <a:gd name="T56" fmla="*/ 22 w 44"/>
                <a:gd name="T57" fmla="*/ 24 h 26"/>
                <a:gd name="T58" fmla="*/ 20 w 44"/>
                <a:gd name="T59" fmla="*/ 25 h 26"/>
                <a:gd name="T60" fmla="*/ 20 w 44"/>
                <a:gd name="T61" fmla="*/ 25 h 26"/>
                <a:gd name="T62" fmla="*/ 2 w 44"/>
                <a:gd name="T63" fmla="*/ 21 h 26"/>
                <a:gd name="T64" fmla="*/ 19 w 44"/>
                <a:gd name="T65" fmla="*/ 22 h 26"/>
                <a:gd name="T66" fmla="*/ 21 w 44"/>
                <a:gd name="T67" fmla="*/ 22 h 26"/>
                <a:gd name="T68" fmla="*/ 21 w 44"/>
                <a:gd name="T69" fmla="*/ 22 h 26"/>
                <a:gd name="T70" fmla="*/ 31 w 44"/>
                <a:gd name="T71" fmla="*/ 18 h 26"/>
                <a:gd name="T72" fmla="*/ 31 w 44"/>
                <a:gd name="T73" fmla="*/ 18 h 26"/>
                <a:gd name="T74" fmla="*/ 33 w 44"/>
                <a:gd name="T75" fmla="*/ 18 h 26"/>
                <a:gd name="T76" fmla="*/ 33 w 44"/>
                <a:gd name="T77" fmla="*/ 18 h 26"/>
                <a:gd name="T78" fmla="*/ 41 w 44"/>
                <a:gd name="T79" fmla="*/ 17 h 26"/>
                <a:gd name="T80" fmla="*/ 41 w 44"/>
                <a:gd name="T81" fmla="*/ 17 h 26"/>
                <a:gd name="T82" fmla="*/ 41 w 44"/>
                <a:gd name="T83" fmla="*/ 17 h 26"/>
                <a:gd name="T84" fmla="*/ 41 w 44"/>
                <a:gd name="T85" fmla="*/ 17 h 26"/>
                <a:gd name="T86" fmla="*/ 41 w 44"/>
                <a:gd name="T87" fmla="*/ 17 h 26"/>
                <a:gd name="T88" fmla="*/ 41 w 44"/>
                <a:gd name="T89" fmla="*/ 17 h 26"/>
                <a:gd name="T90" fmla="*/ 37 w 44"/>
                <a:gd name="T91" fmla="*/ 8 h 26"/>
                <a:gd name="T92" fmla="*/ 37 w 44"/>
                <a:gd name="T93" fmla="*/ 8 h 26"/>
                <a:gd name="T94" fmla="*/ 31 w 44"/>
                <a:gd name="T95" fmla="*/ 3 h 26"/>
                <a:gd name="T96" fmla="*/ 31 w 44"/>
                <a:gd name="T97" fmla="*/ 3 h 26"/>
                <a:gd name="T98" fmla="*/ 29 w 44"/>
                <a:gd name="T99" fmla="*/ 3 h 26"/>
                <a:gd name="T100" fmla="*/ 29 w 44"/>
                <a:gd name="T101" fmla="*/ 3 h 26"/>
                <a:gd name="T102" fmla="*/ 20 w 44"/>
                <a:gd name="T103" fmla="*/ 7 h 26"/>
                <a:gd name="T104" fmla="*/ 20 w 44"/>
                <a:gd name="T105" fmla="*/ 7 h 26"/>
                <a:gd name="T106" fmla="*/ 9 w 44"/>
                <a:gd name="T107" fmla="*/ 11 h 26"/>
                <a:gd name="T108" fmla="*/ 9 w 44"/>
                <a:gd name="T109" fmla="*/ 11 h 26"/>
                <a:gd name="T110" fmla="*/ 4 w 44"/>
                <a:gd name="T111" fmla="*/ 20 h 26"/>
                <a:gd name="T112" fmla="*/ 4 w 44"/>
                <a:gd name="T113" fmla="*/ 20 h 26"/>
                <a:gd name="T114" fmla="*/ 4 w 44"/>
                <a:gd name="T115" fmla="*/ 20 h 26"/>
                <a:gd name="T116" fmla="*/ 4 w 44"/>
                <a:gd name="T117" fmla="*/ 20 h 26"/>
                <a:gd name="T118" fmla="*/ 5 w 44"/>
                <a:gd name="T119" fmla="*/ 20 h 26"/>
                <a:gd name="T120" fmla="*/ 19 w 44"/>
                <a:gd name="T121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" h="26">
                  <a:moveTo>
                    <a:pt x="2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5"/>
                    <a:pt x="3" y="11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7"/>
                    <a:pt x="16" y="6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2" y="3"/>
                    <a:pt x="25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1"/>
                    <a:pt x="30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6" y="0"/>
                    <a:pt x="38" y="3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40" y="10"/>
                    <a:pt x="43" y="13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7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20"/>
                    <a:pt x="42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6" y="20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22"/>
                    <a:pt x="25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5" y="26"/>
                    <a:pt x="6" y="26"/>
                    <a:pt x="2" y="21"/>
                  </a:cubicBezTo>
                  <a:close/>
                  <a:moveTo>
                    <a:pt x="19" y="22"/>
                  </a:moveTo>
                  <a:cubicBezTo>
                    <a:pt x="20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4" y="21"/>
                    <a:pt x="28" y="19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8"/>
                    <a:pt x="32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5" y="18"/>
                    <a:pt x="38" y="18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4"/>
                    <a:pt x="38" y="11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5" y="4"/>
                    <a:pt x="35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3"/>
                    <a:pt x="30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6" y="4"/>
                    <a:pt x="23" y="5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7" y="8"/>
                    <a:pt x="12" y="9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5" y="14"/>
                    <a:pt x="3" y="16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3"/>
                    <a:pt x="15" y="23"/>
                    <a:pt x="19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93"/>
            <p:cNvSpPr/>
            <p:nvPr/>
          </p:nvSpPr>
          <p:spPr bwMode="auto">
            <a:xfrm>
              <a:off x="6410326" y="4310063"/>
              <a:ext cx="69850" cy="33338"/>
            </a:xfrm>
            <a:custGeom>
              <a:avLst/>
              <a:gdLst>
                <a:gd name="T0" fmla="*/ 8 w 15"/>
                <a:gd name="T1" fmla="*/ 5 h 7"/>
                <a:gd name="T2" fmla="*/ 0 w 15"/>
                <a:gd name="T3" fmla="*/ 2 h 7"/>
                <a:gd name="T4" fmla="*/ 0 w 15"/>
                <a:gd name="T5" fmla="*/ 2 h 7"/>
                <a:gd name="T6" fmla="*/ 2 w 15"/>
                <a:gd name="T7" fmla="*/ 0 h 7"/>
                <a:gd name="T8" fmla="*/ 9 w 15"/>
                <a:gd name="T9" fmla="*/ 2 h 7"/>
                <a:gd name="T10" fmla="*/ 9 w 15"/>
                <a:gd name="T11" fmla="*/ 2 h 7"/>
                <a:gd name="T12" fmla="*/ 15 w 15"/>
                <a:gd name="T13" fmla="*/ 4 h 7"/>
                <a:gd name="T14" fmla="*/ 15 w 15"/>
                <a:gd name="T15" fmla="*/ 4 h 7"/>
                <a:gd name="T16" fmla="*/ 15 w 15"/>
                <a:gd name="T17" fmla="*/ 4 h 7"/>
                <a:gd name="T18" fmla="*/ 15 w 15"/>
                <a:gd name="T19" fmla="*/ 7 h 7"/>
                <a:gd name="T20" fmla="*/ 8 w 15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7">
                  <a:moveTo>
                    <a:pt x="8" y="5"/>
                  </a:moveTo>
                  <a:cubicBezTo>
                    <a:pt x="6" y="4"/>
                    <a:pt x="3" y="5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6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3"/>
                    <a:pt x="13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7"/>
                    <a:pt x="10" y="5"/>
                    <a:pt x="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94"/>
            <p:cNvSpPr/>
            <p:nvPr/>
          </p:nvSpPr>
          <p:spPr bwMode="auto">
            <a:xfrm>
              <a:off x="6424613" y="4273550"/>
              <a:ext cx="26988" cy="17463"/>
            </a:xfrm>
            <a:custGeom>
              <a:avLst/>
              <a:gdLst>
                <a:gd name="T0" fmla="*/ 2 w 6"/>
                <a:gd name="T1" fmla="*/ 3 h 4"/>
                <a:gd name="T2" fmla="*/ 2 w 6"/>
                <a:gd name="T3" fmla="*/ 3 h 4"/>
                <a:gd name="T4" fmla="*/ 2 w 6"/>
                <a:gd name="T5" fmla="*/ 3 h 4"/>
                <a:gd name="T6" fmla="*/ 0 w 6"/>
                <a:gd name="T7" fmla="*/ 1 h 4"/>
                <a:gd name="T8" fmla="*/ 2 w 6"/>
                <a:gd name="T9" fmla="*/ 0 h 4"/>
                <a:gd name="T10" fmla="*/ 2 w 6"/>
                <a:gd name="T11" fmla="*/ 0 h 4"/>
                <a:gd name="T12" fmla="*/ 6 w 6"/>
                <a:gd name="T13" fmla="*/ 1 h 4"/>
                <a:gd name="T14" fmla="*/ 6 w 6"/>
                <a:gd name="T15" fmla="*/ 1 h 4"/>
                <a:gd name="T16" fmla="*/ 5 w 6"/>
                <a:gd name="T17" fmla="*/ 4 h 4"/>
                <a:gd name="T18" fmla="*/ 2 w 6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95"/>
            <p:cNvSpPr>
              <a:spLocks noEditPoints="1"/>
            </p:cNvSpPr>
            <p:nvPr/>
          </p:nvSpPr>
          <p:spPr bwMode="auto">
            <a:xfrm>
              <a:off x="6357938" y="4230688"/>
              <a:ext cx="57150" cy="19050"/>
            </a:xfrm>
            <a:custGeom>
              <a:avLst/>
              <a:gdLst>
                <a:gd name="T0" fmla="*/ 3 w 12"/>
                <a:gd name="T1" fmla="*/ 2 h 4"/>
                <a:gd name="T2" fmla="*/ 0 w 12"/>
                <a:gd name="T3" fmla="*/ 0 h 4"/>
                <a:gd name="T4" fmla="*/ 0 w 12"/>
                <a:gd name="T5" fmla="*/ 0 h 4"/>
                <a:gd name="T6" fmla="*/ 3 w 12"/>
                <a:gd name="T7" fmla="*/ 0 h 4"/>
                <a:gd name="T8" fmla="*/ 3 w 12"/>
                <a:gd name="T9" fmla="*/ 0 h 4"/>
                <a:gd name="T10" fmla="*/ 3 w 12"/>
                <a:gd name="T11" fmla="*/ 0 h 4"/>
                <a:gd name="T12" fmla="*/ 3 w 12"/>
                <a:gd name="T13" fmla="*/ 0 h 4"/>
                <a:gd name="T14" fmla="*/ 3 w 12"/>
                <a:gd name="T15" fmla="*/ 0 h 4"/>
                <a:gd name="T16" fmla="*/ 4 w 12"/>
                <a:gd name="T17" fmla="*/ 0 h 4"/>
                <a:gd name="T18" fmla="*/ 4 w 12"/>
                <a:gd name="T19" fmla="*/ 0 h 4"/>
                <a:gd name="T20" fmla="*/ 6 w 12"/>
                <a:gd name="T21" fmla="*/ 1 h 4"/>
                <a:gd name="T22" fmla="*/ 6 w 12"/>
                <a:gd name="T23" fmla="*/ 1 h 4"/>
                <a:gd name="T24" fmla="*/ 12 w 12"/>
                <a:gd name="T25" fmla="*/ 1 h 4"/>
                <a:gd name="T26" fmla="*/ 12 w 12"/>
                <a:gd name="T27" fmla="*/ 1 h 4"/>
                <a:gd name="T28" fmla="*/ 12 w 12"/>
                <a:gd name="T29" fmla="*/ 4 h 4"/>
                <a:gd name="T30" fmla="*/ 3 w 12"/>
                <a:gd name="T31" fmla="*/ 2 h 4"/>
                <a:gd name="T32" fmla="*/ 0 w 12"/>
                <a:gd name="T33" fmla="*/ 0 h 4"/>
                <a:gd name="T34" fmla="*/ 0 w 12"/>
                <a:gd name="T35" fmla="*/ 0 h 4"/>
                <a:gd name="T36" fmla="*/ 0 w 12"/>
                <a:gd name="T37" fmla="*/ 0 h 4"/>
                <a:gd name="T38" fmla="*/ 0 w 12"/>
                <a:gd name="T39" fmla="*/ 0 h 4"/>
                <a:gd name="T40" fmla="*/ 0 w 12"/>
                <a:gd name="T4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" h="4">
                  <a:moveTo>
                    <a:pt x="3" y="2"/>
                  </a:moveTo>
                  <a:cubicBezTo>
                    <a:pt x="2" y="2"/>
                    <a:pt x="1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1"/>
                    <a:pt x="11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5" y="4"/>
                    <a:pt x="3" y="2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96"/>
            <p:cNvSpPr/>
            <p:nvPr/>
          </p:nvSpPr>
          <p:spPr bwMode="auto">
            <a:xfrm>
              <a:off x="6372226" y="4192588"/>
              <a:ext cx="52388" cy="57150"/>
            </a:xfrm>
            <a:custGeom>
              <a:avLst/>
              <a:gdLst>
                <a:gd name="T0" fmla="*/ 7 w 11"/>
                <a:gd name="T1" fmla="*/ 10 h 12"/>
                <a:gd name="T2" fmla="*/ 8 w 11"/>
                <a:gd name="T3" fmla="*/ 9 h 12"/>
                <a:gd name="T4" fmla="*/ 8 w 11"/>
                <a:gd name="T5" fmla="*/ 9 h 12"/>
                <a:gd name="T6" fmla="*/ 2 w 11"/>
                <a:gd name="T7" fmla="*/ 3 h 12"/>
                <a:gd name="T8" fmla="*/ 2 w 11"/>
                <a:gd name="T9" fmla="*/ 3 h 12"/>
                <a:gd name="T10" fmla="*/ 1 w 11"/>
                <a:gd name="T11" fmla="*/ 4 h 12"/>
                <a:gd name="T12" fmla="*/ 1 w 11"/>
                <a:gd name="T13" fmla="*/ 4 h 12"/>
                <a:gd name="T14" fmla="*/ 0 w 11"/>
                <a:gd name="T15" fmla="*/ 1 h 12"/>
                <a:gd name="T16" fmla="*/ 2 w 11"/>
                <a:gd name="T17" fmla="*/ 1 h 12"/>
                <a:gd name="T18" fmla="*/ 2 w 11"/>
                <a:gd name="T19" fmla="*/ 1 h 12"/>
                <a:gd name="T20" fmla="*/ 11 w 11"/>
                <a:gd name="T21" fmla="*/ 9 h 12"/>
                <a:gd name="T22" fmla="*/ 11 w 11"/>
                <a:gd name="T23" fmla="*/ 9 h 12"/>
                <a:gd name="T24" fmla="*/ 11 w 11"/>
                <a:gd name="T25" fmla="*/ 10 h 12"/>
                <a:gd name="T26" fmla="*/ 10 w 11"/>
                <a:gd name="T27" fmla="*/ 10 h 12"/>
                <a:gd name="T28" fmla="*/ 8 w 11"/>
                <a:gd name="T29" fmla="*/ 12 h 12"/>
                <a:gd name="T30" fmla="*/ 8 w 11"/>
                <a:gd name="T31" fmla="*/ 12 h 12"/>
                <a:gd name="T32" fmla="*/ 7 w 11"/>
                <a:gd name="T3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6"/>
                    <a:pt x="4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7" y="0"/>
                    <a:pt x="9" y="6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0"/>
                    <a:pt x="7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97"/>
            <p:cNvSpPr/>
            <p:nvPr/>
          </p:nvSpPr>
          <p:spPr bwMode="auto">
            <a:xfrm>
              <a:off x="6442076" y="4283075"/>
              <a:ext cx="47625" cy="60325"/>
            </a:xfrm>
            <a:custGeom>
              <a:avLst/>
              <a:gdLst>
                <a:gd name="T0" fmla="*/ 6 w 10"/>
                <a:gd name="T1" fmla="*/ 13 h 13"/>
                <a:gd name="T2" fmla="*/ 7 w 10"/>
                <a:gd name="T3" fmla="*/ 11 h 13"/>
                <a:gd name="T4" fmla="*/ 0 w 10"/>
                <a:gd name="T5" fmla="*/ 2 h 13"/>
                <a:gd name="T6" fmla="*/ 0 w 10"/>
                <a:gd name="T7" fmla="*/ 2 h 13"/>
                <a:gd name="T8" fmla="*/ 3 w 10"/>
                <a:gd name="T9" fmla="*/ 0 h 13"/>
                <a:gd name="T10" fmla="*/ 10 w 10"/>
                <a:gd name="T11" fmla="*/ 11 h 13"/>
                <a:gd name="T12" fmla="*/ 10 w 10"/>
                <a:gd name="T13" fmla="*/ 11 h 13"/>
                <a:gd name="T14" fmla="*/ 10 w 10"/>
                <a:gd name="T15" fmla="*/ 11 h 13"/>
                <a:gd name="T16" fmla="*/ 10 w 10"/>
                <a:gd name="T17" fmla="*/ 11 h 13"/>
                <a:gd name="T18" fmla="*/ 10 w 10"/>
                <a:gd name="T19" fmla="*/ 12 h 13"/>
                <a:gd name="T20" fmla="*/ 9 w 10"/>
                <a:gd name="T21" fmla="*/ 13 h 13"/>
                <a:gd name="T22" fmla="*/ 8 w 10"/>
                <a:gd name="T23" fmla="*/ 13 h 13"/>
                <a:gd name="T24" fmla="*/ 8 w 10"/>
                <a:gd name="T25" fmla="*/ 13 h 13"/>
                <a:gd name="T26" fmla="*/ 8 w 10"/>
                <a:gd name="T27" fmla="*/ 13 h 13"/>
                <a:gd name="T28" fmla="*/ 8 w 10"/>
                <a:gd name="T29" fmla="*/ 13 h 13"/>
                <a:gd name="T30" fmla="*/ 6 w 10"/>
                <a:gd name="T3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3">
                  <a:moveTo>
                    <a:pt x="6" y="13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6" y="8"/>
                    <a:pt x="2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2"/>
                    <a:pt x="9" y="6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98"/>
            <p:cNvSpPr>
              <a:spLocks noEditPoints="1"/>
            </p:cNvSpPr>
            <p:nvPr/>
          </p:nvSpPr>
          <p:spPr bwMode="auto">
            <a:xfrm>
              <a:off x="6264276" y="4122738"/>
              <a:ext cx="88900" cy="50800"/>
            </a:xfrm>
            <a:custGeom>
              <a:avLst/>
              <a:gdLst>
                <a:gd name="T0" fmla="*/ 10 w 19"/>
                <a:gd name="T1" fmla="*/ 9 h 11"/>
                <a:gd name="T2" fmla="*/ 10 w 19"/>
                <a:gd name="T3" fmla="*/ 10 h 11"/>
                <a:gd name="T4" fmla="*/ 10 w 19"/>
                <a:gd name="T5" fmla="*/ 10 h 11"/>
                <a:gd name="T6" fmla="*/ 6 w 19"/>
                <a:gd name="T7" fmla="*/ 10 h 11"/>
                <a:gd name="T8" fmla="*/ 6 w 19"/>
                <a:gd name="T9" fmla="*/ 10 h 11"/>
                <a:gd name="T10" fmla="*/ 1 w 19"/>
                <a:gd name="T11" fmla="*/ 7 h 11"/>
                <a:gd name="T12" fmla="*/ 1 w 19"/>
                <a:gd name="T13" fmla="*/ 7 h 11"/>
                <a:gd name="T14" fmla="*/ 1 w 19"/>
                <a:gd name="T15" fmla="*/ 5 h 11"/>
                <a:gd name="T16" fmla="*/ 1 w 19"/>
                <a:gd name="T17" fmla="*/ 5 h 11"/>
                <a:gd name="T18" fmla="*/ 1 w 19"/>
                <a:gd name="T19" fmla="*/ 2 h 11"/>
                <a:gd name="T20" fmla="*/ 1 w 19"/>
                <a:gd name="T21" fmla="*/ 2 h 11"/>
                <a:gd name="T22" fmla="*/ 3 w 19"/>
                <a:gd name="T23" fmla="*/ 1 h 11"/>
                <a:gd name="T24" fmla="*/ 3 w 19"/>
                <a:gd name="T25" fmla="*/ 1 h 11"/>
                <a:gd name="T26" fmla="*/ 16 w 19"/>
                <a:gd name="T27" fmla="*/ 5 h 11"/>
                <a:gd name="T28" fmla="*/ 16 w 19"/>
                <a:gd name="T29" fmla="*/ 5 h 11"/>
                <a:gd name="T30" fmla="*/ 16 w 19"/>
                <a:gd name="T31" fmla="*/ 5 h 11"/>
                <a:gd name="T32" fmla="*/ 16 w 19"/>
                <a:gd name="T33" fmla="*/ 6 h 11"/>
                <a:gd name="T34" fmla="*/ 18 w 19"/>
                <a:gd name="T35" fmla="*/ 5 h 11"/>
                <a:gd name="T36" fmla="*/ 18 w 19"/>
                <a:gd name="T37" fmla="*/ 7 h 11"/>
                <a:gd name="T38" fmla="*/ 18 w 19"/>
                <a:gd name="T39" fmla="*/ 7 h 11"/>
                <a:gd name="T40" fmla="*/ 18 w 19"/>
                <a:gd name="T41" fmla="*/ 9 h 11"/>
                <a:gd name="T42" fmla="*/ 18 w 19"/>
                <a:gd name="T43" fmla="*/ 9 h 11"/>
                <a:gd name="T44" fmla="*/ 16 w 19"/>
                <a:gd name="T45" fmla="*/ 10 h 11"/>
                <a:gd name="T46" fmla="*/ 16 w 19"/>
                <a:gd name="T47" fmla="*/ 10 h 11"/>
                <a:gd name="T48" fmla="*/ 10 w 19"/>
                <a:gd name="T49" fmla="*/ 9 h 11"/>
                <a:gd name="T50" fmla="*/ 16 w 19"/>
                <a:gd name="T51" fmla="*/ 7 h 11"/>
                <a:gd name="T52" fmla="*/ 16 w 19"/>
                <a:gd name="T53" fmla="*/ 7 h 11"/>
                <a:gd name="T54" fmla="*/ 16 w 19"/>
                <a:gd name="T55" fmla="*/ 7 h 11"/>
                <a:gd name="T56" fmla="*/ 16 w 19"/>
                <a:gd name="T57" fmla="*/ 7 h 11"/>
                <a:gd name="T58" fmla="*/ 16 w 19"/>
                <a:gd name="T59" fmla="*/ 7 h 11"/>
                <a:gd name="T60" fmla="*/ 15 w 19"/>
                <a:gd name="T61" fmla="*/ 7 h 11"/>
                <a:gd name="T62" fmla="*/ 16 w 19"/>
                <a:gd name="T63" fmla="*/ 7 h 11"/>
                <a:gd name="T64" fmla="*/ 10 w 19"/>
                <a:gd name="T65" fmla="*/ 7 h 11"/>
                <a:gd name="T66" fmla="*/ 15 w 19"/>
                <a:gd name="T67" fmla="*/ 7 h 11"/>
                <a:gd name="T68" fmla="*/ 15 w 19"/>
                <a:gd name="T69" fmla="*/ 7 h 11"/>
                <a:gd name="T70" fmla="*/ 4 w 19"/>
                <a:gd name="T71" fmla="*/ 3 h 11"/>
                <a:gd name="T72" fmla="*/ 4 w 19"/>
                <a:gd name="T73" fmla="*/ 3 h 11"/>
                <a:gd name="T74" fmla="*/ 3 w 19"/>
                <a:gd name="T75" fmla="*/ 5 h 11"/>
                <a:gd name="T76" fmla="*/ 3 w 19"/>
                <a:gd name="T77" fmla="*/ 5 h 11"/>
                <a:gd name="T78" fmla="*/ 4 w 19"/>
                <a:gd name="T79" fmla="*/ 6 h 11"/>
                <a:gd name="T80" fmla="*/ 4 w 19"/>
                <a:gd name="T81" fmla="*/ 6 h 11"/>
                <a:gd name="T82" fmla="*/ 6 w 19"/>
                <a:gd name="T83" fmla="*/ 8 h 11"/>
                <a:gd name="T84" fmla="*/ 6 w 19"/>
                <a:gd name="T85" fmla="*/ 8 h 11"/>
                <a:gd name="T86" fmla="*/ 9 w 19"/>
                <a:gd name="T87" fmla="*/ 7 h 11"/>
                <a:gd name="T88" fmla="*/ 9 w 19"/>
                <a:gd name="T89" fmla="*/ 7 h 11"/>
                <a:gd name="T90" fmla="*/ 10 w 19"/>
                <a:gd name="T9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" h="11">
                  <a:moveTo>
                    <a:pt x="10" y="9"/>
                  </a:moveTo>
                  <a:cubicBezTo>
                    <a:pt x="10" y="9"/>
                    <a:pt x="10" y="9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7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11"/>
                    <a:pt x="2" y="10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7" y="0"/>
                    <a:pt x="14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4" y="10"/>
                    <a:pt x="11" y="9"/>
                    <a:pt x="10" y="9"/>
                  </a:cubicBezTo>
                  <a:close/>
                  <a:moveTo>
                    <a:pt x="16" y="7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lose/>
                  <a:moveTo>
                    <a:pt x="10" y="7"/>
                  </a:moveTo>
                  <a:cubicBezTo>
                    <a:pt x="11" y="7"/>
                    <a:pt x="14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6"/>
                    <a:pt x="6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3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99"/>
            <p:cNvSpPr/>
            <p:nvPr/>
          </p:nvSpPr>
          <p:spPr bwMode="auto">
            <a:xfrm>
              <a:off x="6269038" y="4084638"/>
              <a:ext cx="41275" cy="33338"/>
            </a:xfrm>
            <a:custGeom>
              <a:avLst/>
              <a:gdLst>
                <a:gd name="T0" fmla="*/ 0 w 9"/>
                <a:gd name="T1" fmla="*/ 5 h 7"/>
                <a:gd name="T2" fmla="*/ 2 w 9"/>
                <a:gd name="T3" fmla="*/ 2 h 7"/>
                <a:gd name="T4" fmla="*/ 2 w 9"/>
                <a:gd name="T5" fmla="*/ 2 h 7"/>
                <a:gd name="T6" fmla="*/ 4 w 9"/>
                <a:gd name="T7" fmla="*/ 0 h 7"/>
                <a:gd name="T8" fmla="*/ 4 w 9"/>
                <a:gd name="T9" fmla="*/ 0 h 7"/>
                <a:gd name="T10" fmla="*/ 4 w 9"/>
                <a:gd name="T11" fmla="*/ 0 h 7"/>
                <a:gd name="T12" fmla="*/ 4 w 9"/>
                <a:gd name="T13" fmla="*/ 0 h 7"/>
                <a:gd name="T14" fmla="*/ 4 w 9"/>
                <a:gd name="T15" fmla="*/ 0 h 7"/>
                <a:gd name="T16" fmla="*/ 4 w 9"/>
                <a:gd name="T17" fmla="*/ 0 h 7"/>
                <a:gd name="T18" fmla="*/ 4 w 9"/>
                <a:gd name="T19" fmla="*/ 0 h 7"/>
                <a:gd name="T20" fmla="*/ 4 w 9"/>
                <a:gd name="T21" fmla="*/ 0 h 7"/>
                <a:gd name="T22" fmla="*/ 4 w 9"/>
                <a:gd name="T23" fmla="*/ 0 h 7"/>
                <a:gd name="T24" fmla="*/ 4 w 9"/>
                <a:gd name="T25" fmla="*/ 0 h 7"/>
                <a:gd name="T26" fmla="*/ 5 w 9"/>
                <a:gd name="T27" fmla="*/ 0 h 7"/>
                <a:gd name="T28" fmla="*/ 8 w 9"/>
                <a:gd name="T29" fmla="*/ 2 h 7"/>
                <a:gd name="T30" fmla="*/ 8 w 9"/>
                <a:gd name="T31" fmla="*/ 2 h 7"/>
                <a:gd name="T32" fmla="*/ 9 w 9"/>
                <a:gd name="T33" fmla="*/ 5 h 7"/>
                <a:gd name="T34" fmla="*/ 9 w 9"/>
                <a:gd name="T35" fmla="*/ 5 h 7"/>
                <a:gd name="T36" fmla="*/ 7 w 9"/>
                <a:gd name="T37" fmla="*/ 6 h 7"/>
                <a:gd name="T38" fmla="*/ 5 w 9"/>
                <a:gd name="T39" fmla="*/ 3 h 7"/>
                <a:gd name="T40" fmla="*/ 5 w 9"/>
                <a:gd name="T41" fmla="*/ 3 h 7"/>
                <a:gd name="T42" fmla="*/ 5 w 9"/>
                <a:gd name="T43" fmla="*/ 3 h 7"/>
                <a:gd name="T44" fmla="*/ 5 w 9"/>
                <a:gd name="T45" fmla="*/ 3 h 7"/>
                <a:gd name="T46" fmla="*/ 4 w 9"/>
                <a:gd name="T47" fmla="*/ 4 h 7"/>
                <a:gd name="T48" fmla="*/ 4 w 9"/>
                <a:gd name="T49" fmla="*/ 4 h 7"/>
                <a:gd name="T50" fmla="*/ 2 w 9"/>
                <a:gd name="T51" fmla="*/ 7 h 7"/>
                <a:gd name="T52" fmla="*/ 2 w 9"/>
                <a:gd name="T53" fmla="*/ 7 h 7"/>
                <a:gd name="T54" fmla="*/ 0 w 9"/>
                <a:gd name="T5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" h="7">
                  <a:moveTo>
                    <a:pt x="0" y="5"/>
                  </a:move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3"/>
                    <a:pt x="9" y="4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00"/>
            <p:cNvSpPr/>
            <p:nvPr/>
          </p:nvSpPr>
          <p:spPr bwMode="auto">
            <a:xfrm>
              <a:off x="5756276" y="4132263"/>
              <a:ext cx="225425" cy="196850"/>
            </a:xfrm>
            <a:custGeom>
              <a:avLst/>
              <a:gdLst>
                <a:gd name="T0" fmla="*/ 28 w 48"/>
                <a:gd name="T1" fmla="*/ 39 h 42"/>
                <a:gd name="T2" fmla="*/ 13 w 48"/>
                <a:gd name="T3" fmla="*/ 40 h 42"/>
                <a:gd name="T4" fmla="*/ 6 w 48"/>
                <a:gd name="T5" fmla="*/ 37 h 42"/>
                <a:gd name="T6" fmla="*/ 3 w 48"/>
                <a:gd name="T7" fmla="*/ 38 h 42"/>
                <a:gd name="T8" fmla="*/ 3 w 48"/>
                <a:gd name="T9" fmla="*/ 39 h 42"/>
                <a:gd name="T10" fmla="*/ 3 w 48"/>
                <a:gd name="T11" fmla="*/ 40 h 42"/>
                <a:gd name="T12" fmla="*/ 2 w 48"/>
                <a:gd name="T13" fmla="*/ 41 h 42"/>
                <a:gd name="T14" fmla="*/ 1 w 48"/>
                <a:gd name="T15" fmla="*/ 40 h 42"/>
                <a:gd name="T16" fmla="*/ 3 w 48"/>
                <a:gd name="T17" fmla="*/ 40 h 42"/>
                <a:gd name="T18" fmla="*/ 2 w 48"/>
                <a:gd name="T19" fmla="*/ 39 h 42"/>
                <a:gd name="T20" fmla="*/ 2 w 48"/>
                <a:gd name="T21" fmla="*/ 40 h 42"/>
                <a:gd name="T22" fmla="*/ 1 w 48"/>
                <a:gd name="T23" fmla="*/ 40 h 42"/>
                <a:gd name="T24" fmla="*/ 0 w 48"/>
                <a:gd name="T25" fmla="*/ 39 h 42"/>
                <a:gd name="T26" fmla="*/ 0 w 48"/>
                <a:gd name="T27" fmla="*/ 38 h 42"/>
                <a:gd name="T28" fmla="*/ 0 w 48"/>
                <a:gd name="T29" fmla="*/ 37 h 42"/>
                <a:gd name="T30" fmla="*/ 5 w 48"/>
                <a:gd name="T31" fmla="*/ 35 h 42"/>
                <a:gd name="T32" fmla="*/ 14 w 48"/>
                <a:gd name="T33" fmla="*/ 37 h 42"/>
                <a:gd name="T34" fmla="*/ 28 w 48"/>
                <a:gd name="T35" fmla="*/ 37 h 42"/>
                <a:gd name="T36" fmla="*/ 31 w 48"/>
                <a:gd name="T37" fmla="*/ 36 h 42"/>
                <a:gd name="T38" fmla="*/ 36 w 48"/>
                <a:gd name="T39" fmla="*/ 32 h 42"/>
                <a:gd name="T40" fmla="*/ 36 w 48"/>
                <a:gd name="T41" fmla="*/ 31 h 42"/>
                <a:gd name="T42" fmla="*/ 31 w 48"/>
                <a:gd name="T43" fmla="*/ 29 h 42"/>
                <a:gd name="T44" fmla="*/ 27 w 48"/>
                <a:gd name="T45" fmla="*/ 30 h 42"/>
                <a:gd name="T46" fmla="*/ 17 w 48"/>
                <a:gd name="T47" fmla="*/ 33 h 42"/>
                <a:gd name="T48" fmla="*/ 3 w 48"/>
                <a:gd name="T49" fmla="*/ 26 h 42"/>
                <a:gd name="T50" fmla="*/ 3 w 48"/>
                <a:gd name="T51" fmla="*/ 26 h 42"/>
                <a:gd name="T52" fmla="*/ 11 w 48"/>
                <a:gd name="T53" fmla="*/ 9 h 42"/>
                <a:gd name="T54" fmla="*/ 31 w 48"/>
                <a:gd name="T55" fmla="*/ 2 h 42"/>
                <a:gd name="T56" fmla="*/ 48 w 48"/>
                <a:gd name="T57" fmla="*/ 1 h 42"/>
                <a:gd name="T58" fmla="*/ 47 w 48"/>
                <a:gd name="T59" fmla="*/ 4 h 42"/>
                <a:gd name="T60" fmla="*/ 32 w 48"/>
                <a:gd name="T61" fmla="*/ 4 h 42"/>
                <a:gd name="T62" fmla="*/ 13 w 48"/>
                <a:gd name="T63" fmla="*/ 11 h 42"/>
                <a:gd name="T64" fmla="*/ 6 w 48"/>
                <a:gd name="T65" fmla="*/ 25 h 42"/>
                <a:gd name="T66" fmla="*/ 6 w 48"/>
                <a:gd name="T67" fmla="*/ 26 h 42"/>
                <a:gd name="T68" fmla="*/ 16 w 48"/>
                <a:gd name="T69" fmla="*/ 30 h 42"/>
                <a:gd name="T70" fmla="*/ 26 w 48"/>
                <a:gd name="T71" fmla="*/ 27 h 42"/>
                <a:gd name="T72" fmla="*/ 30 w 48"/>
                <a:gd name="T73" fmla="*/ 26 h 42"/>
                <a:gd name="T74" fmla="*/ 35 w 48"/>
                <a:gd name="T75" fmla="*/ 26 h 42"/>
                <a:gd name="T76" fmla="*/ 38 w 48"/>
                <a:gd name="T77" fmla="*/ 31 h 42"/>
                <a:gd name="T78" fmla="*/ 38 w 48"/>
                <a:gd name="T79" fmla="*/ 32 h 42"/>
                <a:gd name="T80" fmla="*/ 32 w 48"/>
                <a:gd name="T81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8" h="42">
                  <a:moveTo>
                    <a:pt x="31" y="39"/>
                  </a:moveTo>
                  <a:cubicBezTo>
                    <a:pt x="30" y="39"/>
                    <a:pt x="29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4" y="40"/>
                    <a:pt x="18" y="42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9" y="38"/>
                    <a:pt x="8" y="37"/>
                    <a:pt x="6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5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4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1" y="41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7" y="39"/>
                    <a:pt x="23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7"/>
                    <a:pt x="30" y="37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4" y="36"/>
                    <a:pt x="36" y="35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29"/>
                    <a:pt x="34" y="28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9"/>
                    <a:pt x="28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5" y="31"/>
                    <a:pt x="21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1" y="34"/>
                    <a:pt x="5" y="33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19"/>
                    <a:pt x="6" y="13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5"/>
                    <a:pt x="24" y="3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7" y="0"/>
                    <a:pt x="43" y="0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3" y="3"/>
                    <a:pt x="38" y="3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5" y="5"/>
                    <a:pt x="18" y="8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8" y="15"/>
                    <a:pt x="5" y="19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30"/>
                    <a:pt x="11" y="31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0" y="30"/>
                    <a:pt x="24" y="28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8" y="27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2" y="26"/>
                    <a:pt x="34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7" y="27"/>
                    <a:pt x="38" y="29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6"/>
                    <a:pt x="35" y="38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1" y="39"/>
                    <a:pt x="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01"/>
            <p:cNvSpPr>
              <a:spLocks noEditPoints="1"/>
            </p:cNvSpPr>
            <p:nvPr/>
          </p:nvSpPr>
          <p:spPr bwMode="auto">
            <a:xfrm>
              <a:off x="5813426" y="4164013"/>
              <a:ext cx="206375" cy="198438"/>
            </a:xfrm>
            <a:custGeom>
              <a:avLst/>
              <a:gdLst>
                <a:gd name="T0" fmla="*/ 3 w 44"/>
                <a:gd name="T1" fmla="*/ 42 h 42"/>
                <a:gd name="T2" fmla="*/ 3 w 44"/>
                <a:gd name="T3" fmla="*/ 42 h 42"/>
                <a:gd name="T4" fmla="*/ 2 w 44"/>
                <a:gd name="T5" fmla="*/ 40 h 42"/>
                <a:gd name="T6" fmla="*/ 26 w 44"/>
                <a:gd name="T7" fmla="*/ 33 h 42"/>
                <a:gd name="T8" fmla="*/ 39 w 44"/>
                <a:gd name="T9" fmla="*/ 16 h 42"/>
                <a:gd name="T10" fmla="*/ 39 w 44"/>
                <a:gd name="T11" fmla="*/ 14 h 42"/>
                <a:gd name="T12" fmla="*/ 25 w 44"/>
                <a:gd name="T13" fmla="*/ 11 h 42"/>
                <a:gd name="T14" fmla="*/ 17 w 44"/>
                <a:gd name="T15" fmla="*/ 13 h 42"/>
                <a:gd name="T16" fmla="*/ 8 w 44"/>
                <a:gd name="T17" fmla="*/ 17 h 42"/>
                <a:gd name="T18" fmla="*/ 4 w 44"/>
                <a:gd name="T19" fmla="*/ 16 h 42"/>
                <a:gd name="T20" fmla="*/ 1 w 44"/>
                <a:gd name="T21" fmla="*/ 13 h 42"/>
                <a:gd name="T22" fmla="*/ 4 w 44"/>
                <a:gd name="T23" fmla="*/ 6 h 42"/>
                <a:gd name="T24" fmla="*/ 14 w 44"/>
                <a:gd name="T25" fmla="*/ 1 h 42"/>
                <a:gd name="T26" fmla="*/ 28 w 44"/>
                <a:gd name="T27" fmla="*/ 6 h 42"/>
                <a:gd name="T28" fmla="*/ 37 w 44"/>
                <a:gd name="T29" fmla="*/ 5 h 42"/>
                <a:gd name="T30" fmla="*/ 41 w 44"/>
                <a:gd name="T31" fmla="*/ 4 h 42"/>
                <a:gd name="T32" fmla="*/ 41 w 44"/>
                <a:gd name="T33" fmla="*/ 0 h 42"/>
                <a:gd name="T34" fmla="*/ 44 w 44"/>
                <a:gd name="T35" fmla="*/ 5 h 42"/>
                <a:gd name="T36" fmla="*/ 44 w 44"/>
                <a:gd name="T37" fmla="*/ 6 h 42"/>
                <a:gd name="T38" fmla="*/ 38 w 44"/>
                <a:gd name="T39" fmla="*/ 8 h 42"/>
                <a:gd name="T40" fmla="*/ 36 w 44"/>
                <a:gd name="T41" fmla="*/ 8 h 42"/>
                <a:gd name="T42" fmla="*/ 41 w 44"/>
                <a:gd name="T43" fmla="*/ 13 h 42"/>
                <a:gd name="T44" fmla="*/ 42 w 44"/>
                <a:gd name="T45" fmla="*/ 15 h 42"/>
                <a:gd name="T46" fmla="*/ 27 w 44"/>
                <a:gd name="T47" fmla="*/ 35 h 42"/>
                <a:gd name="T48" fmla="*/ 3 w 44"/>
                <a:gd name="T49" fmla="*/ 42 h 42"/>
                <a:gd name="T50" fmla="*/ 2 w 44"/>
                <a:gd name="T51" fmla="*/ 40 h 42"/>
                <a:gd name="T52" fmla="*/ 3 w 44"/>
                <a:gd name="T53" fmla="*/ 12 h 42"/>
                <a:gd name="T54" fmla="*/ 5 w 44"/>
                <a:gd name="T55" fmla="*/ 14 h 42"/>
                <a:gd name="T56" fmla="*/ 7 w 44"/>
                <a:gd name="T57" fmla="*/ 14 h 42"/>
                <a:gd name="T58" fmla="*/ 16 w 44"/>
                <a:gd name="T59" fmla="*/ 10 h 42"/>
                <a:gd name="T60" fmla="*/ 24 w 44"/>
                <a:gd name="T61" fmla="*/ 8 h 42"/>
                <a:gd name="T62" fmla="*/ 26 w 44"/>
                <a:gd name="T63" fmla="*/ 8 h 42"/>
                <a:gd name="T64" fmla="*/ 14 w 44"/>
                <a:gd name="T65" fmla="*/ 4 h 42"/>
                <a:gd name="T66" fmla="*/ 6 w 44"/>
                <a:gd name="T67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" h="42">
                  <a:moveTo>
                    <a:pt x="3" y="42"/>
                  </a:moveTo>
                  <a:cubicBezTo>
                    <a:pt x="3" y="42"/>
                    <a:pt x="3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lose/>
                  <a:moveTo>
                    <a:pt x="2" y="40"/>
                  </a:moveTo>
                  <a:cubicBezTo>
                    <a:pt x="10" y="36"/>
                    <a:pt x="19" y="36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1" y="30"/>
                    <a:pt x="41" y="22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7" y="10"/>
                    <a:pt x="31" y="10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2" y="11"/>
                    <a:pt x="19" y="12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4"/>
                    <a:pt x="11" y="16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1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0"/>
                    <a:pt x="2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7" y="3"/>
                    <a:pt x="10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9" y="0"/>
                    <a:pt x="25" y="1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6"/>
                    <a:pt x="34" y="6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5"/>
                    <a:pt x="40" y="5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3"/>
                    <a:pt x="41" y="2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2"/>
                    <a:pt x="44" y="3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7"/>
                    <a:pt x="40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7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8" y="9"/>
                    <a:pt x="40" y="11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2" y="14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3" y="24"/>
                    <a:pt x="33" y="32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19" y="39"/>
                    <a:pt x="10" y="38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0"/>
                    <a:pt x="2" y="40"/>
                    <a:pt x="2" y="40"/>
                  </a:cubicBezTo>
                  <a:close/>
                  <a:moveTo>
                    <a:pt x="6" y="8"/>
                  </a:moveTo>
                  <a:cubicBezTo>
                    <a:pt x="4" y="9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4" y="13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10" y="13"/>
                    <a:pt x="13" y="11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8" y="9"/>
                    <a:pt x="21" y="9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5" y="8"/>
                    <a:pt x="26" y="8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4" y="4"/>
                    <a:pt x="19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1" y="4"/>
                    <a:pt x="8" y="6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076565" y="4290994"/>
            <a:ext cx="849993" cy="445406"/>
            <a:chOff x="3168650" y="2200275"/>
            <a:chExt cx="1123950" cy="588963"/>
          </a:xfrm>
        </p:grpSpPr>
        <p:sp>
          <p:nvSpPr>
            <p:cNvPr id="70" name="Freeform 156"/>
            <p:cNvSpPr/>
            <p:nvPr/>
          </p:nvSpPr>
          <p:spPr bwMode="auto">
            <a:xfrm>
              <a:off x="3300413" y="2438400"/>
              <a:ext cx="128588" cy="31750"/>
            </a:xfrm>
            <a:custGeom>
              <a:avLst/>
              <a:gdLst>
                <a:gd name="T0" fmla="*/ 199 w 199"/>
                <a:gd name="T1" fmla="*/ 38 h 49"/>
                <a:gd name="T2" fmla="*/ 82 w 199"/>
                <a:gd name="T3" fmla="*/ 32 h 49"/>
                <a:gd name="T4" fmla="*/ 0 w 199"/>
                <a:gd name="T5" fmla="*/ 2 h 49"/>
                <a:gd name="T6" fmla="*/ 199 w 199"/>
                <a:gd name="T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49">
                  <a:moveTo>
                    <a:pt x="199" y="38"/>
                  </a:moveTo>
                  <a:cubicBezTo>
                    <a:pt x="177" y="49"/>
                    <a:pt x="125" y="38"/>
                    <a:pt x="82" y="32"/>
                  </a:cubicBezTo>
                  <a:cubicBezTo>
                    <a:pt x="52" y="27"/>
                    <a:pt x="11" y="24"/>
                    <a:pt x="0" y="2"/>
                  </a:cubicBezTo>
                  <a:cubicBezTo>
                    <a:pt x="58" y="0"/>
                    <a:pt x="144" y="18"/>
                    <a:pt x="199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57"/>
            <p:cNvSpPr>
              <a:spLocks noEditPoints="1"/>
            </p:cNvSpPr>
            <p:nvPr/>
          </p:nvSpPr>
          <p:spPr bwMode="auto">
            <a:xfrm>
              <a:off x="3168650" y="2200275"/>
              <a:ext cx="1123950" cy="588963"/>
            </a:xfrm>
            <a:custGeom>
              <a:avLst/>
              <a:gdLst>
                <a:gd name="T0" fmla="*/ 1728 w 1740"/>
                <a:gd name="T1" fmla="*/ 243 h 912"/>
                <a:gd name="T2" fmla="*/ 1646 w 1740"/>
                <a:gd name="T3" fmla="*/ 354 h 912"/>
                <a:gd name="T4" fmla="*/ 1239 w 1740"/>
                <a:gd name="T5" fmla="*/ 623 h 912"/>
                <a:gd name="T6" fmla="*/ 1010 w 1740"/>
                <a:gd name="T7" fmla="*/ 773 h 912"/>
                <a:gd name="T8" fmla="*/ 718 w 1740"/>
                <a:gd name="T9" fmla="*/ 776 h 912"/>
                <a:gd name="T10" fmla="*/ 615 w 1740"/>
                <a:gd name="T11" fmla="*/ 902 h 912"/>
                <a:gd name="T12" fmla="*/ 624 w 1740"/>
                <a:gd name="T13" fmla="*/ 820 h 912"/>
                <a:gd name="T14" fmla="*/ 545 w 1740"/>
                <a:gd name="T15" fmla="*/ 732 h 912"/>
                <a:gd name="T16" fmla="*/ 9 w 1740"/>
                <a:gd name="T17" fmla="*/ 594 h 912"/>
                <a:gd name="T18" fmla="*/ 9 w 1740"/>
                <a:gd name="T19" fmla="*/ 550 h 912"/>
                <a:gd name="T20" fmla="*/ 114 w 1740"/>
                <a:gd name="T21" fmla="*/ 497 h 912"/>
                <a:gd name="T22" fmla="*/ 94 w 1740"/>
                <a:gd name="T23" fmla="*/ 427 h 912"/>
                <a:gd name="T24" fmla="*/ 47 w 1740"/>
                <a:gd name="T25" fmla="*/ 374 h 912"/>
                <a:gd name="T26" fmla="*/ 392 w 1740"/>
                <a:gd name="T27" fmla="*/ 207 h 912"/>
                <a:gd name="T28" fmla="*/ 641 w 1740"/>
                <a:gd name="T29" fmla="*/ 96 h 912"/>
                <a:gd name="T30" fmla="*/ 741 w 1740"/>
                <a:gd name="T31" fmla="*/ 46 h 912"/>
                <a:gd name="T32" fmla="*/ 975 w 1740"/>
                <a:gd name="T33" fmla="*/ 20 h 912"/>
                <a:gd name="T34" fmla="*/ 1388 w 1740"/>
                <a:gd name="T35" fmla="*/ 67 h 912"/>
                <a:gd name="T36" fmla="*/ 1614 w 1740"/>
                <a:gd name="T37" fmla="*/ 114 h 912"/>
                <a:gd name="T38" fmla="*/ 873 w 1740"/>
                <a:gd name="T39" fmla="*/ 38 h 912"/>
                <a:gd name="T40" fmla="*/ 662 w 1740"/>
                <a:gd name="T41" fmla="*/ 114 h 912"/>
                <a:gd name="T42" fmla="*/ 501 w 1740"/>
                <a:gd name="T43" fmla="*/ 184 h 912"/>
                <a:gd name="T44" fmla="*/ 234 w 1740"/>
                <a:gd name="T45" fmla="*/ 404 h 912"/>
                <a:gd name="T46" fmla="*/ 498 w 1740"/>
                <a:gd name="T47" fmla="*/ 448 h 912"/>
                <a:gd name="T48" fmla="*/ 972 w 1740"/>
                <a:gd name="T49" fmla="*/ 582 h 912"/>
                <a:gd name="T50" fmla="*/ 914 w 1740"/>
                <a:gd name="T51" fmla="*/ 743 h 912"/>
                <a:gd name="T52" fmla="*/ 750 w 1740"/>
                <a:gd name="T53" fmla="*/ 755 h 912"/>
                <a:gd name="T54" fmla="*/ 978 w 1740"/>
                <a:gd name="T55" fmla="*/ 758 h 912"/>
                <a:gd name="T56" fmla="*/ 970 w 1740"/>
                <a:gd name="T57" fmla="*/ 506 h 912"/>
                <a:gd name="T58" fmla="*/ 618 w 1740"/>
                <a:gd name="T59" fmla="*/ 433 h 912"/>
                <a:gd name="T60" fmla="*/ 993 w 1740"/>
                <a:gd name="T61" fmla="*/ 494 h 912"/>
                <a:gd name="T62" fmla="*/ 1057 w 1740"/>
                <a:gd name="T63" fmla="*/ 64 h 912"/>
                <a:gd name="T64" fmla="*/ 1034 w 1740"/>
                <a:gd name="T65" fmla="*/ 720 h 912"/>
                <a:gd name="T66" fmla="*/ 1681 w 1740"/>
                <a:gd name="T67" fmla="*/ 289 h 912"/>
                <a:gd name="T68" fmla="*/ 1582 w 1740"/>
                <a:gd name="T69" fmla="*/ 178 h 912"/>
                <a:gd name="T70" fmla="*/ 1268 w 1740"/>
                <a:gd name="T71" fmla="*/ 377 h 912"/>
                <a:gd name="T72" fmla="*/ 1131 w 1740"/>
                <a:gd name="T73" fmla="*/ 453 h 912"/>
                <a:gd name="T74" fmla="*/ 1034 w 1740"/>
                <a:gd name="T75" fmla="*/ 717 h 912"/>
                <a:gd name="T76" fmla="*/ 337 w 1740"/>
                <a:gd name="T77" fmla="*/ 486 h 912"/>
                <a:gd name="T78" fmla="*/ 135 w 1740"/>
                <a:gd name="T79" fmla="*/ 480 h 912"/>
                <a:gd name="T80" fmla="*/ 193 w 1740"/>
                <a:gd name="T81" fmla="*/ 515 h 912"/>
                <a:gd name="T82" fmla="*/ 164 w 1740"/>
                <a:gd name="T83" fmla="*/ 530 h 912"/>
                <a:gd name="T84" fmla="*/ 164 w 1740"/>
                <a:gd name="T85" fmla="*/ 544 h 912"/>
                <a:gd name="T86" fmla="*/ 592 w 1740"/>
                <a:gd name="T87" fmla="*/ 574 h 912"/>
                <a:gd name="T88" fmla="*/ 665 w 1740"/>
                <a:gd name="T89" fmla="*/ 568 h 912"/>
                <a:gd name="T90" fmla="*/ 785 w 1740"/>
                <a:gd name="T91" fmla="*/ 585 h 912"/>
                <a:gd name="T92" fmla="*/ 797 w 1740"/>
                <a:gd name="T93" fmla="*/ 609 h 912"/>
                <a:gd name="T94" fmla="*/ 946 w 1740"/>
                <a:gd name="T95" fmla="*/ 688 h 912"/>
                <a:gd name="T96" fmla="*/ 964 w 1740"/>
                <a:gd name="T97" fmla="*/ 650 h 912"/>
                <a:gd name="T98" fmla="*/ 961 w 1740"/>
                <a:gd name="T99" fmla="*/ 626 h 912"/>
                <a:gd name="T100" fmla="*/ 108 w 1740"/>
                <a:gd name="T101" fmla="*/ 410 h 912"/>
                <a:gd name="T102" fmla="*/ 299 w 1740"/>
                <a:gd name="T103" fmla="*/ 606 h 912"/>
                <a:gd name="T104" fmla="*/ 29 w 1740"/>
                <a:gd name="T105" fmla="*/ 576 h 912"/>
                <a:gd name="T106" fmla="*/ 554 w 1740"/>
                <a:gd name="T107" fmla="*/ 667 h 912"/>
                <a:gd name="T108" fmla="*/ 586 w 1740"/>
                <a:gd name="T109" fmla="*/ 612 h 912"/>
                <a:gd name="T110" fmla="*/ 568 w 1740"/>
                <a:gd name="T111" fmla="*/ 732 h 912"/>
                <a:gd name="T112" fmla="*/ 521 w 1740"/>
                <a:gd name="T113" fmla="*/ 840 h 912"/>
                <a:gd name="T114" fmla="*/ 633 w 1740"/>
                <a:gd name="T115" fmla="*/ 746 h 912"/>
                <a:gd name="T116" fmla="*/ 677 w 1740"/>
                <a:gd name="T117" fmla="*/ 837 h 912"/>
                <a:gd name="T118" fmla="*/ 764 w 1740"/>
                <a:gd name="T119" fmla="*/ 603 h 912"/>
                <a:gd name="T120" fmla="*/ 586 w 1740"/>
                <a:gd name="T121" fmla="*/ 6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40" h="912">
                  <a:moveTo>
                    <a:pt x="1614" y="114"/>
                  </a:moveTo>
                  <a:cubicBezTo>
                    <a:pt x="1680" y="59"/>
                    <a:pt x="1740" y="185"/>
                    <a:pt x="1728" y="243"/>
                  </a:cubicBezTo>
                  <a:cubicBezTo>
                    <a:pt x="1725" y="255"/>
                    <a:pt x="1714" y="271"/>
                    <a:pt x="1705" y="286"/>
                  </a:cubicBezTo>
                  <a:cubicBezTo>
                    <a:pt x="1685" y="319"/>
                    <a:pt x="1674" y="334"/>
                    <a:pt x="1646" y="354"/>
                  </a:cubicBezTo>
                  <a:cubicBezTo>
                    <a:pt x="1610" y="380"/>
                    <a:pt x="1553" y="405"/>
                    <a:pt x="1523" y="430"/>
                  </a:cubicBezTo>
                  <a:cubicBezTo>
                    <a:pt x="1444" y="510"/>
                    <a:pt x="1325" y="550"/>
                    <a:pt x="1239" y="623"/>
                  </a:cubicBezTo>
                  <a:cubicBezTo>
                    <a:pt x="1192" y="637"/>
                    <a:pt x="1160" y="666"/>
                    <a:pt x="1128" y="694"/>
                  </a:cubicBezTo>
                  <a:cubicBezTo>
                    <a:pt x="1081" y="712"/>
                    <a:pt x="1043" y="739"/>
                    <a:pt x="1010" y="773"/>
                  </a:cubicBezTo>
                  <a:cubicBezTo>
                    <a:pt x="982" y="784"/>
                    <a:pt x="952" y="798"/>
                    <a:pt x="899" y="796"/>
                  </a:cubicBezTo>
                  <a:cubicBezTo>
                    <a:pt x="833" y="793"/>
                    <a:pt x="764" y="787"/>
                    <a:pt x="718" y="776"/>
                  </a:cubicBezTo>
                  <a:cubicBezTo>
                    <a:pt x="724" y="824"/>
                    <a:pt x="694" y="861"/>
                    <a:pt x="662" y="887"/>
                  </a:cubicBezTo>
                  <a:cubicBezTo>
                    <a:pt x="648" y="898"/>
                    <a:pt x="628" y="912"/>
                    <a:pt x="615" y="902"/>
                  </a:cubicBezTo>
                  <a:cubicBezTo>
                    <a:pt x="602" y="859"/>
                    <a:pt x="655" y="843"/>
                    <a:pt x="633" y="799"/>
                  </a:cubicBezTo>
                  <a:cubicBezTo>
                    <a:pt x="628" y="804"/>
                    <a:pt x="629" y="815"/>
                    <a:pt x="624" y="820"/>
                  </a:cubicBezTo>
                  <a:cubicBezTo>
                    <a:pt x="597" y="866"/>
                    <a:pt x="406" y="900"/>
                    <a:pt x="504" y="823"/>
                  </a:cubicBezTo>
                  <a:cubicBezTo>
                    <a:pt x="512" y="786"/>
                    <a:pt x="541" y="763"/>
                    <a:pt x="545" y="732"/>
                  </a:cubicBezTo>
                  <a:cubicBezTo>
                    <a:pt x="535" y="719"/>
                    <a:pt x="511" y="720"/>
                    <a:pt x="501" y="708"/>
                  </a:cubicBezTo>
                  <a:cubicBezTo>
                    <a:pt x="333" y="668"/>
                    <a:pt x="170" y="640"/>
                    <a:pt x="9" y="594"/>
                  </a:cubicBezTo>
                  <a:cubicBezTo>
                    <a:pt x="9" y="589"/>
                    <a:pt x="7" y="586"/>
                    <a:pt x="3" y="585"/>
                  </a:cubicBezTo>
                  <a:cubicBezTo>
                    <a:pt x="0" y="568"/>
                    <a:pt x="8" y="563"/>
                    <a:pt x="9" y="550"/>
                  </a:cubicBezTo>
                  <a:cubicBezTo>
                    <a:pt x="34" y="538"/>
                    <a:pt x="55" y="530"/>
                    <a:pt x="91" y="538"/>
                  </a:cubicBezTo>
                  <a:cubicBezTo>
                    <a:pt x="91" y="527"/>
                    <a:pt x="100" y="505"/>
                    <a:pt x="114" y="497"/>
                  </a:cubicBezTo>
                  <a:cubicBezTo>
                    <a:pt x="85" y="491"/>
                    <a:pt x="92" y="448"/>
                    <a:pt x="117" y="442"/>
                  </a:cubicBezTo>
                  <a:cubicBezTo>
                    <a:pt x="116" y="430"/>
                    <a:pt x="98" y="436"/>
                    <a:pt x="94" y="427"/>
                  </a:cubicBezTo>
                  <a:cubicBezTo>
                    <a:pt x="90" y="418"/>
                    <a:pt x="91" y="412"/>
                    <a:pt x="97" y="407"/>
                  </a:cubicBezTo>
                  <a:cubicBezTo>
                    <a:pt x="74" y="397"/>
                    <a:pt x="46" y="403"/>
                    <a:pt x="47" y="374"/>
                  </a:cubicBezTo>
                  <a:cubicBezTo>
                    <a:pt x="48" y="356"/>
                    <a:pt x="67" y="355"/>
                    <a:pt x="82" y="348"/>
                  </a:cubicBezTo>
                  <a:cubicBezTo>
                    <a:pt x="175" y="303"/>
                    <a:pt x="284" y="256"/>
                    <a:pt x="392" y="207"/>
                  </a:cubicBezTo>
                  <a:cubicBezTo>
                    <a:pt x="458" y="178"/>
                    <a:pt x="517" y="147"/>
                    <a:pt x="583" y="120"/>
                  </a:cubicBezTo>
                  <a:cubicBezTo>
                    <a:pt x="603" y="111"/>
                    <a:pt x="622" y="105"/>
                    <a:pt x="641" y="96"/>
                  </a:cubicBezTo>
                  <a:cubicBezTo>
                    <a:pt x="670" y="83"/>
                    <a:pt x="693" y="67"/>
                    <a:pt x="729" y="58"/>
                  </a:cubicBezTo>
                  <a:cubicBezTo>
                    <a:pt x="733" y="54"/>
                    <a:pt x="737" y="50"/>
                    <a:pt x="741" y="46"/>
                  </a:cubicBezTo>
                  <a:cubicBezTo>
                    <a:pt x="765" y="47"/>
                    <a:pt x="777" y="28"/>
                    <a:pt x="797" y="20"/>
                  </a:cubicBezTo>
                  <a:cubicBezTo>
                    <a:pt x="844" y="0"/>
                    <a:pt x="919" y="14"/>
                    <a:pt x="975" y="20"/>
                  </a:cubicBezTo>
                  <a:cubicBezTo>
                    <a:pt x="1074" y="30"/>
                    <a:pt x="1180" y="53"/>
                    <a:pt x="1280" y="64"/>
                  </a:cubicBezTo>
                  <a:cubicBezTo>
                    <a:pt x="1317" y="68"/>
                    <a:pt x="1353" y="63"/>
                    <a:pt x="1388" y="67"/>
                  </a:cubicBezTo>
                  <a:cubicBezTo>
                    <a:pt x="1468" y="75"/>
                    <a:pt x="1546" y="103"/>
                    <a:pt x="1608" y="105"/>
                  </a:cubicBezTo>
                  <a:cubicBezTo>
                    <a:pt x="1614" y="103"/>
                    <a:pt x="1614" y="109"/>
                    <a:pt x="1614" y="114"/>
                  </a:cubicBezTo>
                  <a:close/>
                  <a:moveTo>
                    <a:pt x="1057" y="64"/>
                  </a:moveTo>
                  <a:cubicBezTo>
                    <a:pt x="994" y="58"/>
                    <a:pt x="933" y="44"/>
                    <a:pt x="873" y="38"/>
                  </a:cubicBezTo>
                  <a:cubicBezTo>
                    <a:pt x="835" y="34"/>
                    <a:pt x="798" y="52"/>
                    <a:pt x="770" y="64"/>
                  </a:cubicBezTo>
                  <a:cubicBezTo>
                    <a:pt x="734" y="80"/>
                    <a:pt x="698" y="97"/>
                    <a:pt x="662" y="114"/>
                  </a:cubicBezTo>
                  <a:cubicBezTo>
                    <a:pt x="621" y="133"/>
                    <a:pt x="575" y="144"/>
                    <a:pt x="533" y="163"/>
                  </a:cubicBezTo>
                  <a:cubicBezTo>
                    <a:pt x="522" y="169"/>
                    <a:pt x="513" y="178"/>
                    <a:pt x="501" y="184"/>
                  </a:cubicBezTo>
                  <a:cubicBezTo>
                    <a:pt x="357" y="250"/>
                    <a:pt x="204" y="303"/>
                    <a:pt x="67" y="380"/>
                  </a:cubicBezTo>
                  <a:cubicBezTo>
                    <a:pt x="125" y="398"/>
                    <a:pt x="182" y="398"/>
                    <a:pt x="234" y="404"/>
                  </a:cubicBezTo>
                  <a:cubicBezTo>
                    <a:pt x="265" y="407"/>
                    <a:pt x="293" y="417"/>
                    <a:pt x="322" y="421"/>
                  </a:cubicBezTo>
                  <a:cubicBezTo>
                    <a:pt x="380" y="430"/>
                    <a:pt x="440" y="437"/>
                    <a:pt x="498" y="448"/>
                  </a:cubicBezTo>
                  <a:cubicBezTo>
                    <a:pt x="561" y="459"/>
                    <a:pt x="618" y="478"/>
                    <a:pt x="677" y="492"/>
                  </a:cubicBezTo>
                  <a:cubicBezTo>
                    <a:pt x="778" y="516"/>
                    <a:pt x="894" y="513"/>
                    <a:pt x="972" y="582"/>
                  </a:cubicBezTo>
                  <a:cubicBezTo>
                    <a:pt x="994" y="610"/>
                    <a:pt x="989" y="653"/>
                    <a:pt x="987" y="685"/>
                  </a:cubicBezTo>
                  <a:cubicBezTo>
                    <a:pt x="964" y="709"/>
                    <a:pt x="953" y="741"/>
                    <a:pt x="914" y="743"/>
                  </a:cubicBezTo>
                  <a:cubicBezTo>
                    <a:pt x="855" y="748"/>
                    <a:pt x="763" y="718"/>
                    <a:pt x="712" y="729"/>
                  </a:cubicBezTo>
                  <a:cubicBezTo>
                    <a:pt x="704" y="753"/>
                    <a:pt x="737" y="752"/>
                    <a:pt x="750" y="755"/>
                  </a:cubicBezTo>
                  <a:cubicBezTo>
                    <a:pt x="785" y="763"/>
                    <a:pt x="809" y="762"/>
                    <a:pt x="844" y="764"/>
                  </a:cubicBezTo>
                  <a:cubicBezTo>
                    <a:pt x="892" y="766"/>
                    <a:pt x="937" y="782"/>
                    <a:pt x="978" y="758"/>
                  </a:cubicBezTo>
                  <a:cubicBezTo>
                    <a:pt x="999" y="728"/>
                    <a:pt x="1025" y="692"/>
                    <a:pt x="1028" y="658"/>
                  </a:cubicBezTo>
                  <a:cubicBezTo>
                    <a:pt x="1032" y="604"/>
                    <a:pt x="1012" y="527"/>
                    <a:pt x="970" y="506"/>
                  </a:cubicBezTo>
                  <a:cubicBezTo>
                    <a:pt x="909" y="477"/>
                    <a:pt x="805" y="473"/>
                    <a:pt x="718" y="465"/>
                  </a:cubicBezTo>
                  <a:cubicBezTo>
                    <a:pt x="685" y="462"/>
                    <a:pt x="638" y="465"/>
                    <a:pt x="618" y="433"/>
                  </a:cubicBezTo>
                  <a:cubicBezTo>
                    <a:pt x="637" y="427"/>
                    <a:pt x="651" y="439"/>
                    <a:pt x="671" y="442"/>
                  </a:cubicBezTo>
                  <a:cubicBezTo>
                    <a:pt x="772" y="458"/>
                    <a:pt x="923" y="445"/>
                    <a:pt x="993" y="494"/>
                  </a:cubicBezTo>
                  <a:cubicBezTo>
                    <a:pt x="1206" y="387"/>
                    <a:pt x="1417" y="278"/>
                    <a:pt x="1590" y="131"/>
                  </a:cubicBezTo>
                  <a:cubicBezTo>
                    <a:pt x="1421" y="118"/>
                    <a:pt x="1248" y="81"/>
                    <a:pt x="1057" y="64"/>
                  </a:cubicBezTo>
                  <a:close/>
                  <a:moveTo>
                    <a:pt x="1034" y="717"/>
                  </a:moveTo>
                  <a:cubicBezTo>
                    <a:pt x="1033" y="720"/>
                    <a:pt x="1030" y="724"/>
                    <a:pt x="1034" y="720"/>
                  </a:cubicBezTo>
                  <a:cubicBezTo>
                    <a:pt x="1222" y="599"/>
                    <a:pt x="1422" y="491"/>
                    <a:pt x="1593" y="354"/>
                  </a:cubicBezTo>
                  <a:cubicBezTo>
                    <a:pt x="1619" y="339"/>
                    <a:pt x="1659" y="318"/>
                    <a:pt x="1681" y="289"/>
                  </a:cubicBezTo>
                  <a:cubicBezTo>
                    <a:pt x="1723" y="238"/>
                    <a:pt x="1693" y="168"/>
                    <a:pt x="1655" y="134"/>
                  </a:cubicBezTo>
                  <a:cubicBezTo>
                    <a:pt x="1619" y="132"/>
                    <a:pt x="1603" y="162"/>
                    <a:pt x="1582" y="178"/>
                  </a:cubicBezTo>
                  <a:cubicBezTo>
                    <a:pt x="1547" y="206"/>
                    <a:pt x="1505" y="224"/>
                    <a:pt x="1473" y="254"/>
                  </a:cubicBezTo>
                  <a:cubicBezTo>
                    <a:pt x="1401" y="293"/>
                    <a:pt x="1337" y="337"/>
                    <a:pt x="1268" y="377"/>
                  </a:cubicBezTo>
                  <a:cubicBezTo>
                    <a:pt x="1234" y="398"/>
                    <a:pt x="1197" y="411"/>
                    <a:pt x="1163" y="430"/>
                  </a:cubicBezTo>
                  <a:cubicBezTo>
                    <a:pt x="1151" y="437"/>
                    <a:pt x="1143" y="447"/>
                    <a:pt x="1131" y="453"/>
                  </a:cubicBezTo>
                  <a:cubicBezTo>
                    <a:pt x="1091" y="473"/>
                    <a:pt x="1049" y="485"/>
                    <a:pt x="1016" y="515"/>
                  </a:cubicBezTo>
                  <a:cubicBezTo>
                    <a:pt x="1061" y="570"/>
                    <a:pt x="1067" y="664"/>
                    <a:pt x="1034" y="717"/>
                  </a:cubicBezTo>
                  <a:close/>
                  <a:moveTo>
                    <a:pt x="138" y="459"/>
                  </a:moveTo>
                  <a:cubicBezTo>
                    <a:pt x="199" y="473"/>
                    <a:pt x="278" y="479"/>
                    <a:pt x="337" y="486"/>
                  </a:cubicBezTo>
                  <a:cubicBezTo>
                    <a:pt x="364" y="489"/>
                    <a:pt x="404" y="487"/>
                    <a:pt x="413" y="512"/>
                  </a:cubicBezTo>
                  <a:cubicBezTo>
                    <a:pt x="327" y="499"/>
                    <a:pt x="225" y="494"/>
                    <a:pt x="135" y="480"/>
                  </a:cubicBezTo>
                  <a:cubicBezTo>
                    <a:pt x="135" y="489"/>
                    <a:pt x="141" y="493"/>
                    <a:pt x="141" y="503"/>
                  </a:cubicBezTo>
                  <a:cubicBezTo>
                    <a:pt x="156" y="503"/>
                    <a:pt x="173" y="512"/>
                    <a:pt x="193" y="515"/>
                  </a:cubicBezTo>
                  <a:cubicBezTo>
                    <a:pt x="240" y="522"/>
                    <a:pt x="299" y="511"/>
                    <a:pt x="322" y="538"/>
                  </a:cubicBezTo>
                  <a:cubicBezTo>
                    <a:pt x="264" y="536"/>
                    <a:pt x="211" y="538"/>
                    <a:pt x="164" y="530"/>
                  </a:cubicBezTo>
                  <a:cubicBezTo>
                    <a:pt x="148" y="527"/>
                    <a:pt x="132" y="512"/>
                    <a:pt x="117" y="524"/>
                  </a:cubicBezTo>
                  <a:cubicBezTo>
                    <a:pt x="113" y="549"/>
                    <a:pt x="150" y="547"/>
                    <a:pt x="164" y="544"/>
                  </a:cubicBezTo>
                  <a:cubicBezTo>
                    <a:pt x="299" y="579"/>
                    <a:pt x="425" y="616"/>
                    <a:pt x="554" y="641"/>
                  </a:cubicBezTo>
                  <a:cubicBezTo>
                    <a:pt x="553" y="619"/>
                    <a:pt x="565" y="585"/>
                    <a:pt x="592" y="574"/>
                  </a:cubicBezTo>
                  <a:cubicBezTo>
                    <a:pt x="554" y="562"/>
                    <a:pt x="507" y="575"/>
                    <a:pt x="489" y="547"/>
                  </a:cubicBezTo>
                  <a:cubicBezTo>
                    <a:pt x="545" y="533"/>
                    <a:pt x="606" y="559"/>
                    <a:pt x="665" y="568"/>
                  </a:cubicBezTo>
                  <a:cubicBezTo>
                    <a:pt x="686" y="571"/>
                    <a:pt x="709" y="567"/>
                    <a:pt x="729" y="571"/>
                  </a:cubicBezTo>
                  <a:cubicBezTo>
                    <a:pt x="747" y="574"/>
                    <a:pt x="766" y="582"/>
                    <a:pt x="785" y="585"/>
                  </a:cubicBezTo>
                  <a:cubicBezTo>
                    <a:pt x="808" y="589"/>
                    <a:pt x="835" y="583"/>
                    <a:pt x="852" y="600"/>
                  </a:cubicBezTo>
                  <a:cubicBezTo>
                    <a:pt x="845" y="621"/>
                    <a:pt x="817" y="608"/>
                    <a:pt x="797" y="609"/>
                  </a:cubicBezTo>
                  <a:cubicBezTo>
                    <a:pt x="770" y="643"/>
                    <a:pt x="713" y="646"/>
                    <a:pt x="712" y="705"/>
                  </a:cubicBezTo>
                  <a:cubicBezTo>
                    <a:pt x="780" y="698"/>
                    <a:pt x="904" y="752"/>
                    <a:pt x="946" y="688"/>
                  </a:cubicBezTo>
                  <a:cubicBezTo>
                    <a:pt x="916" y="678"/>
                    <a:pt x="883" y="688"/>
                    <a:pt x="864" y="667"/>
                  </a:cubicBezTo>
                  <a:cubicBezTo>
                    <a:pt x="894" y="664"/>
                    <a:pt x="966" y="676"/>
                    <a:pt x="964" y="650"/>
                  </a:cubicBezTo>
                  <a:cubicBezTo>
                    <a:pt x="940" y="640"/>
                    <a:pt x="887" y="655"/>
                    <a:pt x="864" y="629"/>
                  </a:cubicBezTo>
                  <a:cubicBezTo>
                    <a:pt x="896" y="624"/>
                    <a:pt x="939" y="626"/>
                    <a:pt x="961" y="626"/>
                  </a:cubicBezTo>
                  <a:cubicBezTo>
                    <a:pt x="950" y="563"/>
                    <a:pt x="885" y="558"/>
                    <a:pt x="826" y="544"/>
                  </a:cubicBezTo>
                  <a:cubicBezTo>
                    <a:pt x="596" y="491"/>
                    <a:pt x="354" y="435"/>
                    <a:pt x="108" y="410"/>
                  </a:cubicBezTo>
                  <a:cubicBezTo>
                    <a:pt x="131" y="412"/>
                    <a:pt x="144" y="437"/>
                    <a:pt x="138" y="459"/>
                  </a:cubicBezTo>
                  <a:close/>
                  <a:moveTo>
                    <a:pt x="299" y="606"/>
                  </a:moveTo>
                  <a:cubicBezTo>
                    <a:pt x="258" y="594"/>
                    <a:pt x="217" y="577"/>
                    <a:pt x="173" y="571"/>
                  </a:cubicBezTo>
                  <a:cubicBezTo>
                    <a:pt x="125" y="563"/>
                    <a:pt x="52" y="543"/>
                    <a:pt x="29" y="576"/>
                  </a:cubicBezTo>
                  <a:cubicBezTo>
                    <a:pt x="190" y="619"/>
                    <a:pt x="392" y="653"/>
                    <a:pt x="554" y="699"/>
                  </a:cubicBezTo>
                  <a:cubicBezTo>
                    <a:pt x="557" y="684"/>
                    <a:pt x="555" y="687"/>
                    <a:pt x="554" y="667"/>
                  </a:cubicBezTo>
                  <a:cubicBezTo>
                    <a:pt x="467" y="644"/>
                    <a:pt x="392" y="632"/>
                    <a:pt x="299" y="606"/>
                  </a:cubicBezTo>
                  <a:close/>
                  <a:moveTo>
                    <a:pt x="586" y="612"/>
                  </a:moveTo>
                  <a:cubicBezTo>
                    <a:pt x="573" y="636"/>
                    <a:pt x="589" y="680"/>
                    <a:pt x="580" y="714"/>
                  </a:cubicBezTo>
                  <a:cubicBezTo>
                    <a:pt x="578" y="721"/>
                    <a:pt x="571" y="725"/>
                    <a:pt x="568" y="732"/>
                  </a:cubicBezTo>
                  <a:cubicBezTo>
                    <a:pt x="562" y="750"/>
                    <a:pt x="561" y="770"/>
                    <a:pt x="554" y="784"/>
                  </a:cubicBezTo>
                  <a:cubicBezTo>
                    <a:pt x="544" y="803"/>
                    <a:pt x="529" y="819"/>
                    <a:pt x="521" y="840"/>
                  </a:cubicBezTo>
                  <a:cubicBezTo>
                    <a:pt x="568" y="834"/>
                    <a:pt x="622" y="808"/>
                    <a:pt x="606" y="758"/>
                  </a:cubicBezTo>
                  <a:cubicBezTo>
                    <a:pt x="615" y="751"/>
                    <a:pt x="622" y="745"/>
                    <a:pt x="633" y="746"/>
                  </a:cubicBezTo>
                  <a:cubicBezTo>
                    <a:pt x="652" y="775"/>
                    <a:pt x="665" y="818"/>
                    <a:pt x="653" y="861"/>
                  </a:cubicBezTo>
                  <a:cubicBezTo>
                    <a:pt x="658" y="850"/>
                    <a:pt x="668" y="845"/>
                    <a:pt x="677" y="837"/>
                  </a:cubicBezTo>
                  <a:cubicBezTo>
                    <a:pt x="706" y="789"/>
                    <a:pt x="669" y="721"/>
                    <a:pt x="691" y="670"/>
                  </a:cubicBezTo>
                  <a:cubicBezTo>
                    <a:pt x="706" y="638"/>
                    <a:pt x="734" y="625"/>
                    <a:pt x="764" y="603"/>
                  </a:cubicBezTo>
                  <a:cubicBezTo>
                    <a:pt x="722" y="586"/>
                    <a:pt x="660" y="589"/>
                    <a:pt x="612" y="576"/>
                  </a:cubicBezTo>
                  <a:cubicBezTo>
                    <a:pt x="611" y="597"/>
                    <a:pt x="594" y="596"/>
                    <a:pt x="586" y="6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435738" y="4204120"/>
            <a:ext cx="450104" cy="622961"/>
            <a:chOff x="7359650" y="1908175"/>
            <a:chExt cx="636588" cy="881063"/>
          </a:xfrm>
        </p:grpSpPr>
        <p:sp>
          <p:nvSpPr>
            <p:cNvPr id="73" name="Freeform 171"/>
            <p:cNvSpPr>
              <a:spLocks noEditPoints="1"/>
            </p:cNvSpPr>
            <p:nvPr/>
          </p:nvSpPr>
          <p:spPr bwMode="auto">
            <a:xfrm>
              <a:off x="7359650" y="1908175"/>
              <a:ext cx="636588" cy="881063"/>
            </a:xfrm>
            <a:custGeom>
              <a:avLst/>
              <a:gdLst>
                <a:gd name="T0" fmla="*/ 28 w 986"/>
                <a:gd name="T1" fmla="*/ 1122 h 1361"/>
                <a:gd name="T2" fmla="*/ 64 w 986"/>
                <a:gd name="T3" fmla="*/ 783 h 1361"/>
                <a:gd name="T4" fmla="*/ 80 w 986"/>
                <a:gd name="T5" fmla="*/ 595 h 1361"/>
                <a:gd name="T6" fmla="*/ 102 w 986"/>
                <a:gd name="T7" fmla="*/ 403 h 1361"/>
                <a:gd name="T8" fmla="*/ 147 w 986"/>
                <a:gd name="T9" fmla="*/ 64 h 1361"/>
                <a:gd name="T10" fmla="*/ 267 w 986"/>
                <a:gd name="T11" fmla="*/ 5 h 1361"/>
                <a:gd name="T12" fmla="*/ 351 w 986"/>
                <a:gd name="T13" fmla="*/ 3 h 1361"/>
                <a:gd name="T14" fmla="*/ 765 w 986"/>
                <a:gd name="T15" fmla="*/ 42 h 1361"/>
                <a:gd name="T16" fmla="*/ 922 w 986"/>
                <a:gd name="T17" fmla="*/ 84 h 1361"/>
                <a:gd name="T18" fmla="*/ 946 w 986"/>
                <a:gd name="T19" fmla="*/ 407 h 1361"/>
                <a:gd name="T20" fmla="*/ 900 w 986"/>
                <a:gd name="T21" fmla="*/ 834 h 1361"/>
                <a:gd name="T22" fmla="*/ 830 w 986"/>
                <a:gd name="T23" fmla="*/ 1326 h 1361"/>
                <a:gd name="T24" fmla="*/ 682 w 986"/>
                <a:gd name="T25" fmla="*/ 1352 h 1361"/>
                <a:gd name="T26" fmla="*/ 410 w 986"/>
                <a:gd name="T27" fmla="*/ 1332 h 1361"/>
                <a:gd name="T28" fmla="*/ 171 w 986"/>
                <a:gd name="T29" fmla="*/ 1291 h 1361"/>
                <a:gd name="T30" fmla="*/ 0 w 986"/>
                <a:gd name="T31" fmla="*/ 1256 h 1361"/>
                <a:gd name="T32" fmla="*/ 410 w 986"/>
                <a:gd name="T33" fmla="*/ 1282 h 1361"/>
                <a:gd name="T34" fmla="*/ 613 w 986"/>
                <a:gd name="T35" fmla="*/ 1304 h 1361"/>
                <a:gd name="T36" fmla="*/ 791 w 986"/>
                <a:gd name="T37" fmla="*/ 1284 h 1361"/>
                <a:gd name="T38" fmla="*/ 869 w 986"/>
                <a:gd name="T39" fmla="*/ 684 h 1361"/>
                <a:gd name="T40" fmla="*/ 914 w 986"/>
                <a:gd name="T41" fmla="*/ 308 h 1361"/>
                <a:gd name="T42" fmla="*/ 917 w 986"/>
                <a:gd name="T43" fmla="*/ 112 h 1361"/>
                <a:gd name="T44" fmla="*/ 582 w 986"/>
                <a:gd name="T45" fmla="*/ 35 h 1361"/>
                <a:gd name="T46" fmla="*/ 432 w 986"/>
                <a:gd name="T47" fmla="*/ 17 h 1361"/>
                <a:gd name="T48" fmla="*/ 197 w 986"/>
                <a:gd name="T49" fmla="*/ 29 h 1361"/>
                <a:gd name="T50" fmla="*/ 126 w 986"/>
                <a:gd name="T51" fmla="*/ 309 h 1361"/>
                <a:gd name="T52" fmla="*/ 98 w 986"/>
                <a:gd name="T53" fmla="*/ 525 h 1361"/>
                <a:gd name="T54" fmla="*/ 92 w 986"/>
                <a:gd name="T55" fmla="*/ 627 h 1361"/>
                <a:gd name="T56" fmla="*/ 78 w 986"/>
                <a:gd name="T57" fmla="*/ 858 h 1361"/>
                <a:gd name="T58" fmla="*/ 46 w 986"/>
                <a:gd name="T59" fmla="*/ 1132 h 1361"/>
                <a:gd name="T60" fmla="*/ 141 w 986"/>
                <a:gd name="T61" fmla="*/ 1279 h 1361"/>
                <a:gd name="T62" fmla="*/ 351 w 986"/>
                <a:gd name="T63" fmla="*/ 1312 h 1361"/>
                <a:gd name="T64" fmla="*/ 519 w 986"/>
                <a:gd name="T65" fmla="*/ 1332 h 1361"/>
                <a:gd name="T66" fmla="*/ 694 w 986"/>
                <a:gd name="T67" fmla="*/ 1339 h 1361"/>
                <a:gd name="T68" fmla="*/ 784 w 986"/>
                <a:gd name="T69" fmla="*/ 1340 h 1361"/>
                <a:gd name="T70" fmla="*/ 903 w 986"/>
                <a:gd name="T71" fmla="*/ 701 h 1361"/>
                <a:gd name="T72" fmla="*/ 947 w 986"/>
                <a:gd name="T73" fmla="*/ 319 h 1361"/>
                <a:gd name="T74" fmla="*/ 970 w 986"/>
                <a:gd name="T75" fmla="*/ 189 h 1361"/>
                <a:gd name="T76" fmla="*/ 942 w 986"/>
                <a:gd name="T77" fmla="*/ 123 h 1361"/>
                <a:gd name="T78" fmla="*/ 924 w 986"/>
                <a:gd name="T79" fmla="*/ 323 h 1361"/>
                <a:gd name="T80" fmla="*/ 877 w 986"/>
                <a:gd name="T81" fmla="*/ 702 h 1361"/>
                <a:gd name="T82" fmla="*/ 834 w 986"/>
                <a:gd name="T83" fmla="*/ 1143 h 1361"/>
                <a:gd name="T84" fmla="*/ 814 w 986"/>
                <a:gd name="T85" fmla="*/ 1255 h 1361"/>
                <a:gd name="T86" fmla="*/ 718 w 986"/>
                <a:gd name="T87" fmla="*/ 1331 h 1361"/>
                <a:gd name="T88" fmla="*/ 662 w 986"/>
                <a:gd name="T89" fmla="*/ 1322 h 1361"/>
                <a:gd name="T90" fmla="*/ 557 w 986"/>
                <a:gd name="T91" fmla="*/ 1305 h 1361"/>
                <a:gd name="T92" fmla="*/ 414 w 986"/>
                <a:gd name="T93" fmla="*/ 1293 h 1361"/>
                <a:gd name="T94" fmla="*/ 162 w 986"/>
                <a:gd name="T95" fmla="*/ 1266 h 1361"/>
                <a:gd name="T96" fmla="*/ 43 w 986"/>
                <a:gd name="T97" fmla="*/ 1252 h 1361"/>
                <a:gd name="T98" fmla="*/ 141 w 986"/>
                <a:gd name="T99" fmla="*/ 1279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86" h="1361">
                  <a:moveTo>
                    <a:pt x="0" y="1256"/>
                  </a:moveTo>
                  <a:cubicBezTo>
                    <a:pt x="1" y="1251"/>
                    <a:pt x="12" y="1256"/>
                    <a:pt x="14" y="1252"/>
                  </a:cubicBezTo>
                  <a:cubicBezTo>
                    <a:pt x="3" y="1207"/>
                    <a:pt x="21" y="1166"/>
                    <a:pt x="28" y="1122"/>
                  </a:cubicBezTo>
                  <a:cubicBezTo>
                    <a:pt x="34" y="1082"/>
                    <a:pt x="35" y="1041"/>
                    <a:pt x="39" y="995"/>
                  </a:cubicBezTo>
                  <a:cubicBezTo>
                    <a:pt x="44" y="948"/>
                    <a:pt x="48" y="899"/>
                    <a:pt x="57" y="851"/>
                  </a:cubicBezTo>
                  <a:cubicBezTo>
                    <a:pt x="61" y="830"/>
                    <a:pt x="61" y="806"/>
                    <a:pt x="64" y="783"/>
                  </a:cubicBezTo>
                  <a:cubicBezTo>
                    <a:pt x="67" y="762"/>
                    <a:pt x="71" y="740"/>
                    <a:pt x="71" y="720"/>
                  </a:cubicBezTo>
                  <a:cubicBezTo>
                    <a:pt x="72" y="713"/>
                    <a:pt x="70" y="704"/>
                    <a:pt x="70" y="697"/>
                  </a:cubicBezTo>
                  <a:cubicBezTo>
                    <a:pt x="71" y="664"/>
                    <a:pt x="77" y="629"/>
                    <a:pt x="80" y="595"/>
                  </a:cubicBezTo>
                  <a:cubicBezTo>
                    <a:pt x="81" y="581"/>
                    <a:pt x="84" y="567"/>
                    <a:pt x="85" y="553"/>
                  </a:cubicBezTo>
                  <a:cubicBezTo>
                    <a:pt x="87" y="537"/>
                    <a:pt x="85" y="520"/>
                    <a:pt x="87" y="505"/>
                  </a:cubicBezTo>
                  <a:cubicBezTo>
                    <a:pt x="91" y="471"/>
                    <a:pt x="99" y="437"/>
                    <a:pt x="102" y="403"/>
                  </a:cubicBezTo>
                  <a:cubicBezTo>
                    <a:pt x="105" y="370"/>
                    <a:pt x="112" y="339"/>
                    <a:pt x="116" y="306"/>
                  </a:cubicBezTo>
                  <a:cubicBezTo>
                    <a:pt x="124" y="240"/>
                    <a:pt x="123" y="171"/>
                    <a:pt x="133" y="108"/>
                  </a:cubicBezTo>
                  <a:cubicBezTo>
                    <a:pt x="135" y="93"/>
                    <a:pt x="143" y="79"/>
                    <a:pt x="147" y="64"/>
                  </a:cubicBezTo>
                  <a:cubicBezTo>
                    <a:pt x="149" y="58"/>
                    <a:pt x="148" y="51"/>
                    <a:pt x="150" y="45"/>
                  </a:cubicBezTo>
                  <a:cubicBezTo>
                    <a:pt x="156" y="28"/>
                    <a:pt x="170" y="19"/>
                    <a:pt x="183" y="7"/>
                  </a:cubicBezTo>
                  <a:cubicBezTo>
                    <a:pt x="214" y="0"/>
                    <a:pt x="234" y="1"/>
                    <a:pt x="267" y="5"/>
                  </a:cubicBezTo>
                  <a:cubicBezTo>
                    <a:pt x="275" y="6"/>
                    <a:pt x="283" y="5"/>
                    <a:pt x="291" y="5"/>
                  </a:cubicBezTo>
                  <a:cubicBezTo>
                    <a:pt x="297" y="6"/>
                    <a:pt x="303" y="9"/>
                    <a:pt x="309" y="8"/>
                  </a:cubicBezTo>
                  <a:cubicBezTo>
                    <a:pt x="324" y="7"/>
                    <a:pt x="337" y="3"/>
                    <a:pt x="351" y="3"/>
                  </a:cubicBezTo>
                  <a:cubicBezTo>
                    <a:pt x="364" y="2"/>
                    <a:pt x="377" y="1"/>
                    <a:pt x="392" y="1"/>
                  </a:cubicBezTo>
                  <a:cubicBezTo>
                    <a:pt x="473" y="2"/>
                    <a:pt x="552" y="24"/>
                    <a:pt x="640" y="25"/>
                  </a:cubicBezTo>
                  <a:cubicBezTo>
                    <a:pt x="676" y="35"/>
                    <a:pt x="725" y="38"/>
                    <a:pt x="765" y="42"/>
                  </a:cubicBezTo>
                  <a:cubicBezTo>
                    <a:pt x="781" y="43"/>
                    <a:pt x="796" y="51"/>
                    <a:pt x="812" y="53"/>
                  </a:cubicBezTo>
                  <a:cubicBezTo>
                    <a:pt x="844" y="58"/>
                    <a:pt x="865" y="55"/>
                    <a:pt x="887" y="67"/>
                  </a:cubicBezTo>
                  <a:cubicBezTo>
                    <a:pt x="898" y="73"/>
                    <a:pt x="907" y="83"/>
                    <a:pt x="922" y="84"/>
                  </a:cubicBezTo>
                  <a:cubicBezTo>
                    <a:pt x="954" y="108"/>
                    <a:pt x="986" y="139"/>
                    <a:pt x="981" y="190"/>
                  </a:cubicBezTo>
                  <a:cubicBezTo>
                    <a:pt x="979" y="208"/>
                    <a:pt x="974" y="226"/>
                    <a:pt x="971" y="245"/>
                  </a:cubicBezTo>
                  <a:cubicBezTo>
                    <a:pt x="963" y="298"/>
                    <a:pt x="950" y="353"/>
                    <a:pt x="946" y="407"/>
                  </a:cubicBezTo>
                  <a:cubicBezTo>
                    <a:pt x="941" y="463"/>
                    <a:pt x="933" y="521"/>
                    <a:pt x="929" y="569"/>
                  </a:cubicBezTo>
                  <a:cubicBezTo>
                    <a:pt x="923" y="644"/>
                    <a:pt x="912" y="728"/>
                    <a:pt x="901" y="811"/>
                  </a:cubicBezTo>
                  <a:cubicBezTo>
                    <a:pt x="900" y="819"/>
                    <a:pt x="901" y="826"/>
                    <a:pt x="900" y="834"/>
                  </a:cubicBezTo>
                  <a:cubicBezTo>
                    <a:pt x="897" y="857"/>
                    <a:pt x="894" y="885"/>
                    <a:pt x="891" y="911"/>
                  </a:cubicBezTo>
                  <a:cubicBezTo>
                    <a:pt x="887" y="964"/>
                    <a:pt x="881" y="1019"/>
                    <a:pt x="877" y="1069"/>
                  </a:cubicBezTo>
                  <a:cubicBezTo>
                    <a:pt x="871" y="1163"/>
                    <a:pt x="869" y="1247"/>
                    <a:pt x="830" y="1326"/>
                  </a:cubicBezTo>
                  <a:cubicBezTo>
                    <a:pt x="816" y="1337"/>
                    <a:pt x="799" y="1344"/>
                    <a:pt x="785" y="1354"/>
                  </a:cubicBezTo>
                  <a:cubicBezTo>
                    <a:pt x="769" y="1349"/>
                    <a:pt x="755" y="1361"/>
                    <a:pt x="737" y="1361"/>
                  </a:cubicBezTo>
                  <a:cubicBezTo>
                    <a:pt x="721" y="1361"/>
                    <a:pt x="705" y="1352"/>
                    <a:pt x="682" y="1352"/>
                  </a:cubicBezTo>
                  <a:cubicBezTo>
                    <a:pt x="637" y="1351"/>
                    <a:pt x="592" y="1353"/>
                    <a:pt x="547" y="1347"/>
                  </a:cubicBezTo>
                  <a:cubicBezTo>
                    <a:pt x="516" y="1344"/>
                    <a:pt x="486" y="1334"/>
                    <a:pt x="453" y="1332"/>
                  </a:cubicBezTo>
                  <a:cubicBezTo>
                    <a:pt x="439" y="1331"/>
                    <a:pt x="424" y="1333"/>
                    <a:pt x="410" y="1332"/>
                  </a:cubicBezTo>
                  <a:cubicBezTo>
                    <a:pt x="386" y="1330"/>
                    <a:pt x="360" y="1326"/>
                    <a:pt x="339" y="1321"/>
                  </a:cubicBezTo>
                  <a:cubicBezTo>
                    <a:pt x="299" y="1312"/>
                    <a:pt x="242" y="1306"/>
                    <a:pt x="190" y="1297"/>
                  </a:cubicBezTo>
                  <a:cubicBezTo>
                    <a:pt x="184" y="1296"/>
                    <a:pt x="177" y="1292"/>
                    <a:pt x="171" y="1291"/>
                  </a:cubicBezTo>
                  <a:cubicBezTo>
                    <a:pt x="142" y="1287"/>
                    <a:pt x="113" y="1287"/>
                    <a:pt x="85" y="1283"/>
                  </a:cubicBezTo>
                  <a:cubicBezTo>
                    <a:pt x="64" y="1280"/>
                    <a:pt x="45" y="1268"/>
                    <a:pt x="24" y="1269"/>
                  </a:cubicBezTo>
                  <a:cubicBezTo>
                    <a:pt x="17" y="1263"/>
                    <a:pt x="10" y="1259"/>
                    <a:pt x="0" y="1256"/>
                  </a:cubicBezTo>
                  <a:close/>
                  <a:moveTo>
                    <a:pt x="223" y="1258"/>
                  </a:moveTo>
                  <a:cubicBezTo>
                    <a:pt x="255" y="1267"/>
                    <a:pt x="299" y="1265"/>
                    <a:pt x="336" y="1270"/>
                  </a:cubicBezTo>
                  <a:cubicBezTo>
                    <a:pt x="357" y="1274"/>
                    <a:pt x="383" y="1277"/>
                    <a:pt x="410" y="1282"/>
                  </a:cubicBezTo>
                  <a:cubicBezTo>
                    <a:pt x="441" y="1287"/>
                    <a:pt x="478" y="1288"/>
                    <a:pt x="511" y="1291"/>
                  </a:cubicBezTo>
                  <a:cubicBezTo>
                    <a:pt x="533" y="1294"/>
                    <a:pt x="554" y="1292"/>
                    <a:pt x="577" y="1294"/>
                  </a:cubicBezTo>
                  <a:cubicBezTo>
                    <a:pt x="588" y="1295"/>
                    <a:pt x="600" y="1302"/>
                    <a:pt x="613" y="1304"/>
                  </a:cubicBezTo>
                  <a:cubicBezTo>
                    <a:pt x="630" y="1307"/>
                    <a:pt x="649" y="1308"/>
                    <a:pt x="668" y="1310"/>
                  </a:cubicBezTo>
                  <a:cubicBezTo>
                    <a:pt x="688" y="1312"/>
                    <a:pt x="709" y="1317"/>
                    <a:pt x="726" y="1317"/>
                  </a:cubicBezTo>
                  <a:cubicBezTo>
                    <a:pt x="762" y="1315"/>
                    <a:pt x="773" y="1300"/>
                    <a:pt x="791" y="1284"/>
                  </a:cubicBezTo>
                  <a:cubicBezTo>
                    <a:pt x="792" y="1276"/>
                    <a:pt x="794" y="1267"/>
                    <a:pt x="800" y="1261"/>
                  </a:cubicBezTo>
                  <a:cubicBezTo>
                    <a:pt x="821" y="1178"/>
                    <a:pt x="831" y="1091"/>
                    <a:pt x="838" y="1002"/>
                  </a:cubicBezTo>
                  <a:cubicBezTo>
                    <a:pt x="846" y="897"/>
                    <a:pt x="856" y="790"/>
                    <a:pt x="869" y="684"/>
                  </a:cubicBezTo>
                  <a:cubicBezTo>
                    <a:pt x="874" y="643"/>
                    <a:pt x="880" y="598"/>
                    <a:pt x="882" y="561"/>
                  </a:cubicBezTo>
                  <a:cubicBezTo>
                    <a:pt x="883" y="526"/>
                    <a:pt x="896" y="489"/>
                    <a:pt x="893" y="452"/>
                  </a:cubicBezTo>
                  <a:cubicBezTo>
                    <a:pt x="901" y="406"/>
                    <a:pt x="909" y="360"/>
                    <a:pt x="914" y="308"/>
                  </a:cubicBezTo>
                  <a:cubicBezTo>
                    <a:pt x="916" y="286"/>
                    <a:pt x="914" y="265"/>
                    <a:pt x="917" y="243"/>
                  </a:cubicBezTo>
                  <a:cubicBezTo>
                    <a:pt x="922" y="201"/>
                    <a:pt x="928" y="163"/>
                    <a:pt x="926" y="123"/>
                  </a:cubicBezTo>
                  <a:cubicBezTo>
                    <a:pt x="922" y="120"/>
                    <a:pt x="920" y="115"/>
                    <a:pt x="917" y="112"/>
                  </a:cubicBezTo>
                  <a:cubicBezTo>
                    <a:pt x="900" y="85"/>
                    <a:pt x="862" y="71"/>
                    <a:pt x="820" y="64"/>
                  </a:cubicBezTo>
                  <a:cubicBezTo>
                    <a:pt x="777" y="58"/>
                    <a:pt x="745" y="55"/>
                    <a:pt x="704" y="49"/>
                  </a:cubicBezTo>
                  <a:cubicBezTo>
                    <a:pt x="668" y="43"/>
                    <a:pt x="621" y="39"/>
                    <a:pt x="582" y="35"/>
                  </a:cubicBezTo>
                  <a:cubicBezTo>
                    <a:pt x="569" y="33"/>
                    <a:pt x="555" y="34"/>
                    <a:pt x="543" y="32"/>
                  </a:cubicBezTo>
                  <a:cubicBezTo>
                    <a:pt x="532" y="31"/>
                    <a:pt x="521" y="25"/>
                    <a:pt x="511" y="24"/>
                  </a:cubicBezTo>
                  <a:cubicBezTo>
                    <a:pt x="484" y="20"/>
                    <a:pt x="458" y="20"/>
                    <a:pt x="432" y="17"/>
                  </a:cubicBezTo>
                  <a:cubicBezTo>
                    <a:pt x="403" y="13"/>
                    <a:pt x="376" y="17"/>
                    <a:pt x="346" y="18"/>
                  </a:cubicBezTo>
                  <a:cubicBezTo>
                    <a:pt x="313" y="19"/>
                    <a:pt x="278" y="22"/>
                    <a:pt x="248" y="31"/>
                  </a:cubicBezTo>
                  <a:cubicBezTo>
                    <a:pt x="230" y="26"/>
                    <a:pt x="210" y="32"/>
                    <a:pt x="197" y="29"/>
                  </a:cubicBezTo>
                  <a:cubicBezTo>
                    <a:pt x="166" y="42"/>
                    <a:pt x="156" y="76"/>
                    <a:pt x="144" y="108"/>
                  </a:cubicBezTo>
                  <a:cubicBezTo>
                    <a:pt x="141" y="141"/>
                    <a:pt x="135" y="174"/>
                    <a:pt x="133" y="208"/>
                  </a:cubicBezTo>
                  <a:cubicBezTo>
                    <a:pt x="131" y="242"/>
                    <a:pt x="130" y="276"/>
                    <a:pt x="126" y="309"/>
                  </a:cubicBezTo>
                  <a:cubicBezTo>
                    <a:pt x="123" y="333"/>
                    <a:pt x="115" y="357"/>
                    <a:pt x="113" y="380"/>
                  </a:cubicBezTo>
                  <a:cubicBezTo>
                    <a:pt x="112" y="409"/>
                    <a:pt x="109" y="435"/>
                    <a:pt x="108" y="462"/>
                  </a:cubicBezTo>
                  <a:cubicBezTo>
                    <a:pt x="107" y="484"/>
                    <a:pt x="98" y="504"/>
                    <a:pt x="98" y="525"/>
                  </a:cubicBezTo>
                  <a:cubicBezTo>
                    <a:pt x="98" y="529"/>
                    <a:pt x="102" y="533"/>
                    <a:pt x="102" y="537"/>
                  </a:cubicBezTo>
                  <a:cubicBezTo>
                    <a:pt x="104" y="548"/>
                    <a:pt x="97" y="562"/>
                    <a:pt x="97" y="575"/>
                  </a:cubicBezTo>
                  <a:cubicBezTo>
                    <a:pt x="96" y="593"/>
                    <a:pt x="94" y="609"/>
                    <a:pt x="92" y="627"/>
                  </a:cubicBezTo>
                  <a:cubicBezTo>
                    <a:pt x="91" y="643"/>
                    <a:pt x="91" y="660"/>
                    <a:pt x="88" y="677"/>
                  </a:cubicBezTo>
                  <a:cubicBezTo>
                    <a:pt x="85" y="699"/>
                    <a:pt x="83" y="723"/>
                    <a:pt x="84" y="740"/>
                  </a:cubicBezTo>
                  <a:cubicBezTo>
                    <a:pt x="87" y="780"/>
                    <a:pt x="65" y="825"/>
                    <a:pt x="78" y="858"/>
                  </a:cubicBezTo>
                  <a:cubicBezTo>
                    <a:pt x="72" y="878"/>
                    <a:pt x="67" y="916"/>
                    <a:pt x="64" y="937"/>
                  </a:cubicBezTo>
                  <a:cubicBezTo>
                    <a:pt x="60" y="968"/>
                    <a:pt x="58" y="998"/>
                    <a:pt x="56" y="1026"/>
                  </a:cubicBezTo>
                  <a:cubicBezTo>
                    <a:pt x="54" y="1057"/>
                    <a:pt x="49" y="1096"/>
                    <a:pt x="46" y="1132"/>
                  </a:cubicBezTo>
                  <a:cubicBezTo>
                    <a:pt x="43" y="1169"/>
                    <a:pt x="32" y="1204"/>
                    <a:pt x="52" y="1233"/>
                  </a:cubicBezTo>
                  <a:cubicBezTo>
                    <a:pt x="101" y="1253"/>
                    <a:pt x="164" y="1257"/>
                    <a:pt x="223" y="1258"/>
                  </a:cubicBezTo>
                  <a:close/>
                  <a:moveTo>
                    <a:pt x="141" y="1279"/>
                  </a:moveTo>
                  <a:cubicBezTo>
                    <a:pt x="159" y="1281"/>
                    <a:pt x="176" y="1286"/>
                    <a:pt x="193" y="1289"/>
                  </a:cubicBezTo>
                  <a:cubicBezTo>
                    <a:pt x="203" y="1290"/>
                    <a:pt x="214" y="1288"/>
                    <a:pt x="224" y="1290"/>
                  </a:cubicBezTo>
                  <a:cubicBezTo>
                    <a:pt x="270" y="1298"/>
                    <a:pt x="315" y="1305"/>
                    <a:pt x="351" y="1312"/>
                  </a:cubicBezTo>
                  <a:cubicBezTo>
                    <a:pt x="366" y="1315"/>
                    <a:pt x="380" y="1316"/>
                    <a:pt x="395" y="1318"/>
                  </a:cubicBezTo>
                  <a:cubicBezTo>
                    <a:pt x="412" y="1321"/>
                    <a:pt x="428" y="1320"/>
                    <a:pt x="446" y="1321"/>
                  </a:cubicBezTo>
                  <a:cubicBezTo>
                    <a:pt x="471" y="1322"/>
                    <a:pt x="495" y="1328"/>
                    <a:pt x="519" y="1332"/>
                  </a:cubicBezTo>
                  <a:cubicBezTo>
                    <a:pt x="538" y="1335"/>
                    <a:pt x="556" y="1335"/>
                    <a:pt x="575" y="1336"/>
                  </a:cubicBezTo>
                  <a:cubicBezTo>
                    <a:pt x="590" y="1337"/>
                    <a:pt x="605" y="1341"/>
                    <a:pt x="620" y="1342"/>
                  </a:cubicBezTo>
                  <a:cubicBezTo>
                    <a:pt x="644" y="1343"/>
                    <a:pt x="673" y="1337"/>
                    <a:pt x="694" y="1339"/>
                  </a:cubicBezTo>
                  <a:cubicBezTo>
                    <a:pt x="710" y="1340"/>
                    <a:pt x="725" y="1350"/>
                    <a:pt x="739" y="1350"/>
                  </a:cubicBezTo>
                  <a:cubicBezTo>
                    <a:pt x="742" y="1350"/>
                    <a:pt x="750" y="1346"/>
                    <a:pt x="761" y="1343"/>
                  </a:cubicBezTo>
                  <a:cubicBezTo>
                    <a:pt x="769" y="1342"/>
                    <a:pt x="777" y="1342"/>
                    <a:pt x="784" y="1340"/>
                  </a:cubicBezTo>
                  <a:cubicBezTo>
                    <a:pt x="818" y="1331"/>
                    <a:pt x="842" y="1280"/>
                    <a:pt x="848" y="1242"/>
                  </a:cubicBezTo>
                  <a:cubicBezTo>
                    <a:pt x="864" y="1143"/>
                    <a:pt x="867" y="1044"/>
                    <a:pt x="879" y="932"/>
                  </a:cubicBezTo>
                  <a:cubicBezTo>
                    <a:pt x="888" y="841"/>
                    <a:pt x="890" y="780"/>
                    <a:pt x="903" y="701"/>
                  </a:cubicBezTo>
                  <a:cubicBezTo>
                    <a:pt x="909" y="661"/>
                    <a:pt x="911" y="622"/>
                    <a:pt x="917" y="583"/>
                  </a:cubicBezTo>
                  <a:cubicBezTo>
                    <a:pt x="926" y="517"/>
                    <a:pt x="928" y="449"/>
                    <a:pt x="936" y="385"/>
                  </a:cubicBezTo>
                  <a:cubicBezTo>
                    <a:pt x="939" y="362"/>
                    <a:pt x="943" y="337"/>
                    <a:pt x="947" y="319"/>
                  </a:cubicBezTo>
                  <a:cubicBezTo>
                    <a:pt x="949" y="312"/>
                    <a:pt x="950" y="302"/>
                    <a:pt x="952" y="294"/>
                  </a:cubicBezTo>
                  <a:cubicBezTo>
                    <a:pt x="956" y="270"/>
                    <a:pt x="960" y="239"/>
                    <a:pt x="964" y="213"/>
                  </a:cubicBezTo>
                  <a:cubicBezTo>
                    <a:pt x="966" y="204"/>
                    <a:pt x="969" y="197"/>
                    <a:pt x="970" y="189"/>
                  </a:cubicBezTo>
                  <a:cubicBezTo>
                    <a:pt x="973" y="157"/>
                    <a:pt x="960" y="134"/>
                    <a:pt x="945" y="120"/>
                  </a:cubicBezTo>
                  <a:cubicBezTo>
                    <a:pt x="944" y="119"/>
                    <a:pt x="944" y="119"/>
                    <a:pt x="943" y="119"/>
                  </a:cubicBezTo>
                  <a:cubicBezTo>
                    <a:pt x="943" y="121"/>
                    <a:pt x="943" y="122"/>
                    <a:pt x="942" y="123"/>
                  </a:cubicBezTo>
                  <a:cubicBezTo>
                    <a:pt x="935" y="129"/>
                    <a:pt x="941" y="142"/>
                    <a:pt x="940" y="151"/>
                  </a:cubicBezTo>
                  <a:cubicBezTo>
                    <a:pt x="939" y="168"/>
                    <a:pt x="934" y="184"/>
                    <a:pt x="933" y="199"/>
                  </a:cubicBezTo>
                  <a:cubicBezTo>
                    <a:pt x="931" y="239"/>
                    <a:pt x="928" y="283"/>
                    <a:pt x="924" y="323"/>
                  </a:cubicBezTo>
                  <a:cubicBezTo>
                    <a:pt x="920" y="357"/>
                    <a:pt x="916" y="395"/>
                    <a:pt x="912" y="422"/>
                  </a:cubicBezTo>
                  <a:cubicBezTo>
                    <a:pt x="907" y="460"/>
                    <a:pt x="905" y="495"/>
                    <a:pt x="897" y="527"/>
                  </a:cubicBezTo>
                  <a:cubicBezTo>
                    <a:pt x="894" y="593"/>
                    <a:pt x="884" y="644"/>
                    <a:pt x="877" y="702"/>
                  </a:cubicBezTo>
                  <a:cubicBezTo>
                    <a:pt x="872" y="750"/>
                    <a:pt x="873" y="800"/>
                    <a:pt x="859" y="852"/>
                  </a:cubicBezTo>
                  <a:cubicBezTo>
                    <a:pt x="860" y="880"/>
                    <a:pt x="857" y="906"/>
                    <a:pt x="854" y="932"/>
                  </a:cubicBezTo>
                  <a:cubicBezTo>
                    <a:pt x="844" y="999"/>
                    <a:pt x="843" y="1076"/>
                    <a:pt x="834" y="1143"/>
                  </a:cubicBezTo>
                  <a:cubicBezTo>
                    <a:pt x="831" y="1165"/>
                    <a:pt x="825" y="1187"/>
                    <a:pt x="827" y="1209"/>
                  </a:cubicBezTo>
                  <a:cubicBezTo>
                    <a:pt x="823" y="1207"/>
                    <a:pt x="823" y="1219"/>
                    <a:pt x="820" y="1223"/>
                  </a:cubicBezTo>
                  <a:cubicBezTo>
                    <a:pt x="821" y="1232"/>
                    <a:pt x="812" y="1245"/>
                    <a:pt x="814" y="1255"/>
                  </a:cubicBezTo>
                  <a:cubicBezTo>
                    <a:pt x="807" y="1267"/>
                    <a:pt x="803" y="1283"/>
                    <a:pt x="799" y="1298"/>
                  </a:cubicBezTo>
                  <a:cubicBezTo>
                    <a:pt x="783" y="1312"/>
                    <a:pt x="757" y="1335"/>
                    <a:pt x="732" y="1335"/>
                  </a:cubicBezTo>
                  <a:cubicBezTo>
                    <a:pt x="728" y="1335"/>
                    <a:pt x="723" y="1331"/>
                    <a:pt x="718" y="1331"/>
                  </a:cubicBezTo>
                  <a:cubicBezTo>
                    <a:pt x="712" y="1330"/>
                    <a:pt x="706" y="1333"/>
                    <a:pt x="701" y="1332"/>
                  </a:cubicBezTo>
                  <a:cubicBezTo>
                    <a:pt x="696" y="1331"/>
                    <a:pt x="692" y="1326"/>
                    <a:pt x="687" y="1325"/>
                  </a:cubicBezTo>
                  <a:cubicBezTo>
                    <a:pt x="680" y="1323"/>
                    <a:pt x="671" y="1324"/>
                    <a:pt x="662" y="1322"/>
                  </a:cubicBezTo>
                  <a:cubicBezTo>
                    <a:pt x="655" y="1321"/>
                    <a:pt x="649" y="1318"/>
                    <a:pt x="642" y="1317"/>
                  </a:cubicBezTo>
                  <a:cubicBezTo>
                    <a:pt x="636" y="1316"/>
                    <a:pt x="628" y="1317"/>
                    <a:pt x="621" y="1317"/>
                  </a:cubicBezTo>
                  <a:cubicBezTo>
                    <a:pt x="601" y="1315"/>
                    <a:pt x="579" y="1307"/>
                    <a:pt x="557" y="1305"/>
                  </a:cubicBezTo>
                  <a:cubicBezTo>
                    <a:pt x="534" y="1304"/>
                    <a:pt x="511" y="1302"/>
                    <a:pt x="490" y="1300"/>
                  </a:cubicBezTo>
                  <a:cubicBezTo>
                    <a:pt x="475" y="1299"/>
                    <a:pt x="457" y="1295"/>
                    <a:pt x="448" y="1301"/>
                  </a:cubicBezTo>
                  <a:cubicBezTo>
                    <a:pt x="439" y="1294"/>
                    <a:pt x="426" y="1294"/>
                    <a:pt x="414" y="1293"/>
                  </a:cubicBezTo>
                  <a:cubicBezTo>
                    <a:pt x="402" y="1291"/>
                    <a:pt x="389" y="1290"/>
                    <a:pt x="376" y="1289"/>
                  </a:cubicBezTo>
                  <a:cubicBezTo>
                    <a:pt x="352" y="1286"/>
                    <a:pt x="328" y="1278"/>
                    <a:pt x="304" y="1277"/>
                  </a:cubicBezTo>
                  <a:cubicBezTo>
                    <a:pt x="259" y="1276"/>
                    <a:pt x="201" y="1270"/>
                    <a:pt x="162" y="1266"/>
                  </a:cubicBezTo>
                  <a:cubicBezTo>
                    <a:pt x="150" y="1265"/>
                    <a:pt x="137" y="1265"/>
                    <a:pt x="126" y="1263"/>
                  </a:cubicBezTo>
                  <a:cubicBezTo>
                    <a:pt x="95" y="1258"/>
                    <a:pt x="77" y="1265"/>
                    <a:pt x="57" y="1261"/>
                  </a:cubicBezTo>
                  <a:cubicBezTo>
                    <a:pt x="54" y="1256"/>
                    <a:pt x="49" y="1254"/>
                    <a:pt x="43" y="1252"/>
                  </a:cubicBezTo>
                  <a:cubicBezTo>
                    <a:pt x="29" y="1232"/>
                    <a:pt x="24" y="1208"/>
                    <a:pt x="28" y="1182"/>
                  </a:cubicBezTo>
                  <a:cubicBezTo>
                    <a:pt x="21" y="1202"/>
                    <a:pt x="20" y="1234"/>
                    <a:pt x="31" y="1259"/>
                  </a:cubicBezTo>
                  <a:cubicBezTo>
                    <a:pt x="67" y="1272"/>
                    <a:pt x="103" y="1275"/>
                    <a:pt x="141" y="12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72"/>
            <p:cNvSpPr>
              <a:spLocks noEditPoints="1"/>
            </p:cNvSpPr>
            <p:nvPr/>
          </p:nvSpPr>
          <p:spPr bwMode="auto">
            <a:xfrm>
              <a:off x="7600950" y="1925638"/>
              <a:ext cx="217488" cy="60325"/>
            </a:xfrm>
            <a:custGeom>
              <a:avLst/>
              <a:gdLst>
                <a:gd name="T0" fmla="*/ 320 w 336"/>
                <a:gd name="T1" fmla="*/ 88 h 95"/>
                <a:gd name="T2" fmla="*/ 224 w 336"/>
                <a:gd name="T3" fmla="*/ 78 h 95"/>
                <a:gd name="T4" fmla="*/ 121 w 336"/>
                <a:gd name="T5" fmla="*/ 76 h 95"/>
                <a:gd name="T6" fmla="*/ 64 w 336"/>
                <a:gd name="T7" fmla="*/ 70 h 95"/>
                <a:gd name="T8" fmla="*/ 33 w 336"/>
                <a:gd name="T9" fmla="*/ 71 h 95"/>
                <a:gd name="T10" fmla="*/ 8 w 336"/>
                <a:gd name="T11" fmla="*/ 56 h 95"/>
                <a:gd name="T12" fmla="*/ 4 w 336"/>
                <a:gd name="T13" fmla="*/ 21 h 95"/>
                <a:gd name="T14" fmla="*/ 82 w 336"/>
                <a:gd name="T15" fmla="*/ 13 h 95"/>
                <a:gd name="T16" fmla="*/ 191 w 336"/>
                <a:gd name="T17" fmla="*/ 20 h 95"/>
                <a:gd name="T18" fmla="*/ 274 w 336"/>
                <a:gd name="T19" fmla="*/ 25 h 95"/>
                <a:gd name="T20" fmla="*/ 333 w 336"/>
                <a:gd name="T21" fmla="*/ 52 h 95"/>
                <a:gd name="T22" fmla="*/ 334 w 336"/>
                <a:gd name="T23" fmla="*/ 69 h 95"/>
                <a:gd name="T24" fmla="*/ 320 w 336"/>
                <a:gd name="T25" fmla="*/ 88 h 95"/>
                <a:gd name="T26" fmla="*/ 19 w 336"/>
                <a:gd name="T27" fmla="*/ 45 h 95"/>
                <a:gd name="T28" fmla="*/ 33 w 336"/>
                <a:gd name="T29" fmla="*/ 41 h 95"/>
                <a:gd name="T30" fmla="*/ 35 w 336"/>
                <a:gd name="T31" fmla="*/ 25 h 95"/>
                <a:gd name="T32" fmla="*/ 19 w 336"/>
                <a:gd name="T33" fmla="*/ 45 h 95"/>
                <a:gd name="T34" fmla="*/ 50 w 336"/>
                <a:gd name="T35" fmla="*/ 43 h 95"/>
                <a:gd name="T36" fmla="*/ 54 w 336"/>
                <a:gd name="T37" fmla="*/ 25 h 95"/>
                <a:gd name="T38" fmla="*/ 43 w 336"/>
                <a:gd name="T39" fmla="*/ 24 h 95"/>
                <a:gd name="T40" fmla="*/ 50 w 336"/>
                <a:gd name="T41" fmla="*/ 43 h 95"/>
                <a:gd name="T42" fmla="*/ 64 w 336"/>
                <a:gd name="T43" fmla="*/ 27 h 95"/>
                <a:gd name="T44" fmla="*/ 65 w 336"/>
                <a:gd name="T45" fmla="*/ 43 h 95"/>
                <a:gd name="T46" fmla="*/ 81 w 336"/>
                <a:gd name="T47" fmla="*/ 41 h 95"/>
                <a:gd name="T48" fmla="*/ 79 w 336"/>
                <a:gd name="T49" fmla="*/ 28 h 95"/>
                <a:gd name="T50" fmla="*/ 64 w 336"/>
                <a:gd name="T51" fmla="*/ 27 h 95"/>
                <a:gd name="T52" fmla="*/ 89 w 336"/>
                <a:gd name="T53" fmla="*/ 29 h 95"/>
                <a:gd name="T54" fmla="*/ 92 w 336"/>
                <a:gd name="T55" fmla="*/ 45 h 95"/>
                <a:gd name="T56" fmla="*/ 113 w 336"/>
                <a:gd name="T57" fmla="*/ 49 h 95"/>
                <a:gd name="T58" fmla="*/ 116 w 336"/>
                <a:gd name="T59" fmla="*/ 31 h 95"/>
                <a:gd name="T60" fmla="*/ 89 w 336"/>
                <a:gd name="T61" fmla="*/ 29 h 95"/>
                <a:gd name="T62" fmla="*/ 189 w 336"/>
                <a:gd name="T63" fmla="*/ 31 h 95"/>
                <a:gd name="T64" fmla="*/ 190 w 336"/>
                <a:gd name="T65" fmla="*/ 57 h 95"/>
                <a:gd name="T66" fmla="*/ 205 w 336"/>
                <a:gd name="T67" fmla="*/ 28 h 95"/>
                <a:gd name="T68" fmla="*/ 189 w 336"/>
                <a:gd name="T69" fmla="*/ 31 h 95"/>
                <a:gd name="T70" fmla="*/ 218 w 336"/>
                <a:gd name="T71" fmla="*/ 60 h 95"/>
                <a:gd name="T72" fmla="*/ 236 w 336"/>
                <a:gd name="T73" fmla="*/ 62 h 95"/>
                <a:gd name="T74" fmla="*/ 232 w 336"/>
                <a:gd name="T75" fmla="*/ 29 h 95"/>
                <a:gd name="T76" fmla="*/ 212 w 336"/>
                <a:gd name="T77" fmla="*/ 28 h 95"/>
                <a:gd name="T78" fmla="*/ 218 w 336"/>
                <a:gd name="T79" fmla="*/ 60 h 95"/>
                <a:gd name="T80" fmla="*/ 156 w 336"/>
                <a:gd name="T81" fmla="*/ 32 h 95"/>
                <a:gd name="T82" fmla="*/ 161 w 336"/>
                <a:gd name="T83" fmla="*/ 55 h 95"/>
                <a:gd name="T84" fmla="*/ 176 w 336"/>
                <a:gd name="T85" fmla="*/ 56 h 95"/>
                <a:gd name="T86" fmla="*/ 179 w 336"/>
                <a:gd name="T87" fmla="*/ 29 h 95"/>
                <a:gd name="T88" fmla="*/ 156 w 336"/>
                <a:gd name="T89" fmla="*/ 32 h 95"/>
                <a:gd name="T90" fmla="*/ 252 w 336"/>
                <a:gd name="T91" fmla="*/ 64 h 95"/>
                <a:gd name="T92" fmla="*/ 264 w 336"/>
                <a:gd name="T93" fmla="*/ 64 h 95"/>
                <a:gd name="T94" fmla="*/ 273 w 336"/>
                <a:gd name="T95" fmla="*/ 35 h 95"/>
                <a:gd name="T96" fmla="*/ 240 w 336"/>
                <a:gd name="T97" fmla="*/ 29 h 95"/>
                <a:gd name="T98" fmla="*/ 252 w 336"/>
                <a:gd name="T99" fmla="*/ 64 h 95"/>
                <a:gd name="T100" fmla="*/ 126 w 336"/>
                <a:gd name="T101" fmla="*/ 50 h 95"/>
                <a:gd name="T102" fmla="*/ 149 w 336"/>
                <a:gd name="T103" fmla="*/ 53 h 95"/>
                <a:gd name="T104" fmla="*/ 148 w 336"/>
                <a:gd name="T105" fmla="*/ 32 h 95"/>
                <a:gd name="T106" fmla="*/ 126 w 336"/>
                <a:gd name="T107" fmla="*/ 32 h 95"/>
                <a:gd name="T108" fmla="*/ 126 w 336"/>
                <a:gd name="T109" fmla="*/ 50 h 95"/>
                <a:gd name="T110" fmla="*/ 281 w 336"/>
                <a:gd name="T111" fmla="*/ 64 h 95"/>
                <a:gd name="T112" fmla="*/ 295 w 336"/>
                <a:gd name="T113" fmla="*/ 66 h 95"/>
                <a:gd name="T114" fmla="*/ 299 w 336"/>
                <a:gd name="T115" fmla="*/ 36 h 95"/>
                <a:gd name="T116" fmla="*/ 281 w 336"/>
                <a:gd name="T117" fmla="*/ 35 h 95"/>
                <a:gd name="T118" fmla="*/ 281 w 336"/>
                <a:gd name="T119" fmla="*/ 64 h 95"/>
                <a:gd name="T120" fmla="*/ 310 w 336"/>
                <a:gd name="T121" fmla="*/ 66 h 95"/>
                <a:gd name="T122" fmla="*/ 305 w 336"/>
                <a:gd name="T123" fmla="*/ 39 h 95"/>
                <a:gd name="T124" fmla="*/ 310 w 336"/>
                <a:gd name="T125" fmla="*/ 6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6" h="95">
                  <a:moveTo>
                    <a:pt x="320" y="88"/>
                  </a:moveTo>
                  <a:cubicBezTo>
                    <a:pt x="289" y="95"/>
                    <a:pt x="258" y="80"/>
                    <a:pt x="224" y="78"/>
                  </a:cubicBezTo>
                  <a:cubicBezTo>
                    <a:pt x="192" y="76"/>
                    <a:pt x="158" y="81"/>
                    <a:pt x="121" y="76"/>
                  </a:cubicBezTo>
                  <a:cubicBezTo>
                    <a:pt x="102" y="73"/>
                    <a:pt x="83" y="69"/>
                    <a:pt x="64" y="70"/>
                  </a:cubicBezTo>
                  <a:cubicBezTo>
                    <a:pt x="56" y="70"/>
                    <a:pt x="46" y="72"/>
                    <a:pt x="33" y="71"/>
                  </a:cubicBezTo>
                  <a:cubicBezTo>
                    <a:pt x="22" y="66"/>
                    <a:pt x="17" y="61"/>
                    <a:pt x="8" y="56"/>
                  </a:cubicBezTo>
                  <a:cubicBezTo>
                    <a:pt x="6" y="45"/>
                    <a:pt x="0" y="35"/>
                    <a:pt x="4" y="21"/>
                  </a:cubicBezTo>
                  <a:cubicBezTo>
                    <a:pt x="22" y="0"/>
                    <a:pt x="54" y="17"/>
                    <a:pt x="82" y="13"/>
                  </a:cubicBezTo>
                  <a:cubicBezTo>
                    <a:pt x="115" y="21"/>
                    <a:pt x="153" y="22"/>
                    <a:pt x="191" y="20"/>
                  </a:cubicBezTo>
                  <a:cubicBezTo>
                    <a:pt x="223" y="18"/>
                    <a:pt x="247" y="22"/>
                    <a:pt x="274" y="25"/>
                  </a:cubicBezTo>
                  <a:cubicBezTo>
                    <a:pt x="302" y="28"/>
                    <a:pt x="323" y="31"/>
                    <a:pt x="333" y="52"/>
                  </a:cubicBezTo>
                  <a:cubicBezTo>
                    <a:pt x="336" y="59"/>
                    <a:pt x="333" y="64"/>
                    <a:pt x="334" y="69"/>
                  </a:cubicBezTo>
                  <a:cubicBezTo>
                    <a:pt x="329" y="78"/>
                    <a:pt x="322" y="78"/>
                    <a:pt x="320" y="88"/>
                  </a:cubicBezTo>
                  <a:close/>
                  <a:moveTo>
                    <a:pt x="19" y="45"/>
                  </a:moveTo>
                  <a:cubicBezTo>
                    <a:pt x="26" y="41"/>
                    <a:pt x="28" y="45"/>
                    <a:pt x="33" y="41"/>
                  </a:cubicBezTo>
                  <a:cubicBezTo>
                    <a:pt x="32" y="36"/>
                    <a:pt x="34" y="31"/>
                    <a:pt x="35" y="25"/>
                  </a:cubicBezTo>
                  <a:cubicBezTo>
                    <a:pt x="22" y="21"/>
                    <a:pt x="9" y="33"/>
                    <a:pt x="19" y="45"/>
                  </a:cubicBezTo>
                  <a:close/>
                  <a:moveTo>
                    <a:pt x="50" y="43"/>
                  </a:moveTo>
                  <a:cubicBezTo>
                    <a:pt x="54" y="37"/>
                    <a:pt x="54" y="34"/>
                    <a:pt x="54" y="25"/>
                  </a:cubicBezTo>
                  <a:cubicBezTo>
                    <a:pt x="49" y="26"/>
                    <a:pt x="48" y="23"/>
                    <a:pt x="43" y="24"/>
                  </a:cubicBezTo>
                  <a:cubicBezTo>
                    <a:pt x="40" y="31"/>
                    <a:pt x="43" y="42"/>
                    <a:pt x="50" y="43"/>
                  </a:cubicBezTo>
                  <a:close/>
                  <a:moveTo>
                    <a:pt x="64" y="27"/>
                  </a:moveTo>
                  <a:cubicBezTo>
                    <a:pt x="62" y="31"/>
                    <a:pt x="65" y="41"/>
                    <a:pt x="65" y="43"/>
                  </a:cubicBezTo>
                  <a:cubicBezTo>
                    <a:pt x="71" y="40"/>
                    <a:pt x="78" y="45"/>
                    <a:pt x="81" y="41"/>
                  </a:cubicBezTo>
                  <a:cubicBezTo>
                    <a:pt x="79" y="37"/>
                    <a:pt x="82" y="33"/>
                    <a:pt x="79" y="28"/>
                  </a:cubicBezTo>
                  <a:cubicBezTo>
                    <a:pt x="75" y="27"/>
                    <a:pt x="67" y="25"/>
                    <a:pt x="64" y="27"/>
                  </a:cubicBezTo>
                  <a:close/>
                  <a:moveTo>
                    <a:pt x="89" y="29"/>
                  </a:moveTo>
                  <a:cubicBezTo>
                    <a:pt x="87" y="33"/>
                    <a:pt x="94" y="38"/>
                    <a:pt x="92" y="45"/>
                  </a:cubicBezTo>
                  <a:cubicBezTo>
                    <a:pt x="99" y="47"/>
                    <a:pt x="103" y="50"/>
                    <a:pt x="113" y="49"/>
                  </a:cubicBezTo>
                  <a:cubicBezTo>
                    <a:pt x="113" y="42"/>
                    <a:pt x="117" y="39"/>
                    <a:pt x="116" y="31"/>
                  </a:cubicBezTo>
                  <a:cubicBezTo>
                    <a:pt x="106" y="32"/>
                    <a:pt x="95" y="28"/>
                    <a:pt x="89" y="29"/>
                  </a:cubicBezTo>
                  <a:close/>
                  <a:moveTo>
                    <a:pt x="189" y="31"/>
                  </a:moveTo>
                  <a:cubicBezTo>
                    <a:pt x="189" y="42"/>
                    <a:pt x="191" y="48"/>
                    <a:pt x="190" y="57"/>
                  </a:cubicBezTo>
                  <a:cubicBezTo>
                    <a:pt x="208" y="69"/>
                    <a:pt x="206" y="43"/>
                    <a:pt x="205" y="28"/>
                  </a:cubicBezTo>
                  <a:cubicBezTo>
                    <a:pt x="200" y="31"/>
                    <a:pt x="191" y="29"/>
                    <a:pt x="189" y="31"/>
                  </a:cubicBezTo>
                  <a:close/>
                  <a:moveTo>
                    <a:pt x="218" y="60"/>
                  </a:moveTo>
                  <a:cubicBezTo>
                    <a:pt x="224" y="62"/>
                    <a:pt x="228" y="60"/>
                    <a:pt x="236" y="62"/>
                  </a:cubicBezTo>
                  <a:cubicBezTo>
                    <a:pt x="235" y="54"/>
                    <a:pt x="233" y="37"/>
                    <a:pt x="232" y="29"/>
                  </a:cubicBezTo>
                  <a:cubicBezTo>
                    <a:pt x="225" y="30"/>
                    <a:pt x="218" y="29"/>
                    <a:pt x="212" y="28"/>
                  </a:cubicBezTo>
                  <a:cubicBezTo>
                    <a:pt x="214" y="39"/>
                    <a:pt x="216" y="49"/>
                    <a:pt x="218" y="60"/>
                  </a:cubicBezTo>
                  <a:close/>
                  <a:moveTo>
                    <a:pt x="156" y="32"/>
                  </a:moveTo>
                  <a:cubicBezTo>
                    <a:pt x="157" y="40"/>
                    <a:pt x="159" y="48"/>
                    <a:pt x="161" y="55"/>
                  </a:cubicBezTo>
                  <a:cubicBezTo>
                    <a:pt x="163" y="56"/>
                    <a:pt x="169" y="56"/>
                    <a:pt x="176" y="56"/>
                  </a:cubicBezTo>
                  <a:cubicBezTo>
                    <a:pt x="179" y="51"/>
                    <a:pt x="183" y="39"/>
                    <a:pt x="179" y="29"/>
                  </a:cubicBezTo>
                  <a:cubicBezTo>
                    <a:pt x="171" y="31"/>
                    <a:pt x="163" y="34"/>
                    <a:pt x="156" y="32"/>
                  </a:cubicBezTo>
                  <a:close/>
                  <a:moveTo>
                    <a:pt x="252" y="64"/>
                  </a:moveTo>
                  <a:cubicBezTo>
                    <a:pt x="255" y="60"/>
                    <a:pt x="259" y="66"/>
                    <a:pt x="264" y="64"/>
                  </a:cubicBezTo>
                  <a:cubicBezTo>
                    <a:pt x="270" y="57"/>
                    <a:pt x="273" y="48"/>
                    <a:pt x="273" y="35"/>
                  </a:cubicBezTo>
                  <a:cubicBezTo>
                    <a:pt x="262" y="32"/>
                    <a:pt x="255" y="32"/>
                    <a:pt x="240" y="29"/>
                  </a:cubicBezTo>
                  <a:cubicBezTo>
                    <a:pt x="243" y="42"/>
                    <a:pt x="248" y="58"/>
                    <a:pt x="252" y="64"/>
                  </a:cubicBezTo>
                  <a:close/>
                  <a:moveTo>
                    <a:pt x="126" y="50"/>
                  </a:moveTo>
                  <a:cubicBezTo>
                    <a:pt x="131" y="51"/>
                    <a:pt x="145" y="51"/>
                    <a:pt x="149" y="53"/>
                  </a:cubicBezTo>
                  <a:cubicBezTo>
                    <a:pt x="148" y="47"/>
                    <a:pt x="148" y="42"/>
                    <a:pt x="148" y="32"/>
                  </a:cubicBezTo>
                  <a:cubicBezTo>
                    <a:pt x="138" y="32"/>
                    <a:pt x="135" y="33"/>
                    <a:pt x="126" y="32"/>
                  </a:cubicBezTo>
                  <a:cubicBezTo>
                    <a:pt x="125" y="41"/>
                    <a:pt x="128" y="44"/>
                    <a:pt x="126" y="50"/>
                  </a:cubicBezTo>
                  <a:close/>
                  <a:moveTo>
                    <a:pt x="281" y="64"/>
                  </a:moveTo>
                  <a:cubicBezTo>
                    <a:pt x="287" y="66"/>
                    <a:pt x="288" y="64"/>
                    <a:pt x="295" y="66"/>
                  </a:cubicBezTo>
                  <a:cubicBezTo>
                    <a:pt x="299" y="57"/>
                    <a:pt x="299" y="51"/>
                    <a:pt x="299" y="36"/>
                  </a:cubicBezTo>
                  <a:cubicBezTo>
                    <a:pt x="292" y="34"/>
                    <a:pt x="287" y="37"/>
                    <a:pt x="281" y="35"/>
                  </a:cubicBezTo>
                  <a:cubicBezTo>
                    <a:pt x="282" y="46"/>
                    <a:pt x="279" y="57"/>
                    <a:pt x="281" y="64"/>
                  </a:cubicBezTo>
                  <a:close/>
                  <a:moveTo>
                    <a:pt x="310" y="66"/>
                  </a:moveTo>
                  <a:cubicBezTo>
                    <a:pt x="322" y="57"/>
                    <a:pt x="315" y="45"/>
                    <a:pt x="305" y="39"/>
                  </a:cubicBezTo>
                  <a:cubicBezTo>
                    <a:pt x="308" y="46"/>
                    <a:pt x="305" y="60"/>
                    <a:pt x="310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73"/>
            <p:cNvSpPr>
              <a:spLocks noEditPoints="1"/>
            </p:cNvSpPr>
            <p:nvPr/>
          </p:nvSpPr>
          <p:spPr bwMode="auto">
            <a:xfrm>
              <a:off x="7431088" y="2282825"/>
              <a:ext cx="92075" cy="63500"/>
            </a:xfrm>
            <a:custGeom>
              <a:avLst/>
              <a:gdLst>
                <a:gd name="T0" fmla="*/ 144 w 144"/>
                <a:gd name="T1" fmla="*/ 32 h 98"/>
                <a:gd name="T2" fmla="*/ 131 w 144"/>
                <a:gd name="T3" fmla="*/ 94 h 98"/>
                <a:gd name="T4" fmla="*/ 117 w 144"/>
                <a:gd name="T5" fmla="*/ 98 h 98"/>
                <a:gd name="T6" fmla="*/ 44 w 144"/>
                <a:gd name="T7" fmla="*/ 84 h 98"/>
                <a:gd name="T8" fmla="*/ 9 w 144"/>
                <a:gd name="T9" fmla="*/ 83 h 98"/>
                <a:gd name="T10" fmla="*/ 7 w 144"/>
                <a:gd name="T11" fmla="*/ 41 h 98"/>
                <a:gd name="T12" fmla="*/ 18 w 144"/>
                <a:gd name="T13" fmla="*/ 7 h 98"/>
                <a:gd name="T14" fmla="*/ 96 w 144"/>
                <a:gd name="T15" fmla="*/ 11 h 98"/>
                <a:gd name="T16" fmla="*/ 127 w 144"/>
                <a:gd name="T17" fmla="*/ 14 h 98"/>
                <a:gd name="T18" fmla="*/ 144 w 144"/>
                <a:gd name="T19" fmla="*/ 32 h 98"/>
                <a:gd name="T20" fmla="*/ 29 w 144"/>
                <a:gd name="T21" fmla="*/ 17 h 98"/>
                <a:gd name="T22" fmla="*/ 15 w 144"/>
                <a:gd name="T23" fmla="*/ 63 h 98"/>
                <a:gd name="T24" fmla="*/ 120 w 144"/>
                <a:gd name="T25" fmla="*/ 83 h 98"/>
                <a:gd name="T26" fmla="*/ 127 w 144"/>
                <a:gd name="T27" fmla="*/ 28 h 98"/>
                <a:gd name="T28" fmla="*/ 29 w 144"/>
                <a:gd name="T29" fmla="*/ 1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4" h="98">
                  <a:moveTo>
                    <a:pt x="144" y="32"/>
                  </a:moveTo>
                  <a:cubicBezTo>
                    <a:pt x="132" y="53"/>
                    <a:pt x="137" y="75"/>
                    <a:pt x="131" y="94"/>
                  </a:cubicBezTo>
                  <a:cubicBezTo>
                    <a:pt x="126" y="95"/>
                    <a:pt x="121" y="96"/>
                    <a:pt x="117" y="98"/>
                  </a:cubicBezTo>
                  <a:cubicBezTo>
                    <a:pt x="93" y="94"/>
                    <a:pt x="69" y="86"/>
                    <a:pt x="44" y="84"/>
                  </a:cubicBezTo>
                  <a:cubicBezTo>
                    <a:pt x="30" y="83"/>
                    <a:pt x="19" y="89"/>
                    <a:pt x="9" y="83"/>
                  </a:cubicBezTo>
                  <a:cubicBezTo>
                    <a:pt x="0" y="71"/>
                    <a:pt x="5" y="55"/>
                    <a:pt x="7" y="41"/>
                  </a:cubicBezTo>
                  <a:cubicBezTo>
                    <a:pt x="8" y="26"/>
                    <a:pt x="2" y="12"/>
                    <a:pt x="18" y="7"/>
                  </a:cubicBezTo>
                  <a:cubicBezTo>
                    <a:pt x="40" y="0"/>
                    <a:pt x="70" y="11"/>
                    <a:pt x="96" y="11"/>
                  </a:cubicBezTo>
                  <a:cubicBezTo>
                    <a:pt x="108" y="11"/>
                    <a:pt x="116" y="13"/>
                    <a:pt x="127" y="14"/>
                  </a:cubicBezTo>
                  <a:cubicBezTo>
                    <a:pt x="131" y="21"/>
                    <a:pt x="140" y="25"/>
                    <a:pt x="144" y="32"/>
                  </a:cubicBezTo>
                  <a:close/>
                  <a:moveTo>
                    <a:pt x="29" y="17"/>
                  </a:moveTo>
                  <a:cubicBezTo>
                    <a:pt x="18" y="26"/>
                    <a:pt x="16" y="42"/>
                    <a:pt x="15" y="63"/>
                  </a:cubicBezTo>
                  <a:cubicBezTo>
                    <a:pt x="40" y="76"/>
                    <a:pt x="88" y="79"/>
                    <a:pt x="120" y="83"/>
                  </a:cubicBezTo>
                  <a:cubicBezTo>
                    <a:pt x="128" y="67"/>
                    <a:pt x="128" y="46"/>
                    <a:pt x="127" y="28"/>
                  </a:cubicBezTo>
                  <a:cubicBezTo>
                    <a:pt x="91" y="26"/>
                    <a:pt x="68" y="19"/>
                    <a:pt x="2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74"/>
            <p:cNvSpPr>
              <a:spLocks noEditPoints="1"/>
            </p:cNvSpPr>
            <p:nvPr/>
          </p:nvSpPr>
          <p:spPr bwMode="auto">
            <a:xfrm>
              <a:off x="7531100" y="2289175"/>
              <a:ext cx="95250" cy="65088"/>
            </a:xfrm>
            <a:custGeom>
              <a:avLst/>
              <a:gdLst>
                <a:gd name="T0" fmla="*/ 149 w 149"/>
                <a:gd name="T1" fmla="*/ 32 h 101"/>
                <a:gd name="T2" fmla="*/ 135 w 149"/>
                <a:gd name="T3" fmla="*/ 96 h 101"/>
                <a:gd name="T4" fmla="*/ 15 w 149"/>
                <a:gd name="T5" fmla="*/ 94 h 101"/>
                <a:gd name="T6" fmla="*/ 5 w 149"/>
                <a:gd name="T7" fmla="*/ 38 h 101"/>
                <a:gd name="T8" fmla="*/ 110 w 149"/>
                <a:gd name="T9" fmla="*/ 20 h 101"/>
                <a:gd name="T10" fmla="*/ 149 w 149"/>
                <a:gd name="T11" fmla="*/ 32 h 101"/>
                <a:gd name="T12" fmla="*/ 20 w 149"/>
                <a:gd name="T13" fmla="*/ 80 h 101"/>
                <a:gd name="T14" fmla="*/ 83 w 149"/>
                <a:gd name="T15" fmla="*/ 85 h 101"/>
                <a:gd name="T16" fmla="*/ 132 w 149"/>
                <a:gd name="T17" fmla="*/ 76 h 101"/>
                <a:gd name="T18" fmla="*/ 134 w 149"/>
                <a:gd name="T19" fmla="*/ 38 h 101"/>
                <a:gd name="T20" fmla="*/ 132 w 149"/>
                <a:gd name="T21" fmla="*/ 35 h 101"/>
                <a:gd name="T22" fmla="*/ 100 w 149"/>
                <a:gd name="T23" fmla="*/ 32 h 101"/>
                <a:gd name="T24" fmla="*/ 118 w 149"/>
                <a:gd name="T25" fmla="*/ 56 h 101"/>
                <a:gd name="T26" fmla="*/ 109 w 149"/>
                <a:gd name="T27" fmla="*/ 64 h 101"/>
                <a:gd name="T28" fmla="*/ 123 w 149"/>
                <a:gd name="T29" fmla="*/ 76 h 101"/>
                <a:gd name="T30" fmla="*/ 102 w 149"/>
                <a:gd name="T31" fmla="*/ 73 h 101"/>
                <a:gd name="T32" fmla="*/ 88 w 149"/>
                <a:gd name="T33" fmla="*/ 74 h 101"/>
                <a:gd name="T34" fmla="*/ 96 w 149"/>
                <a:gd name="T35" fmla="*/ 31 h 101"/>
                <a:gd name="T36" fmla="*/ 20 w 149"/>
                <a:gd name="T37" fmla="*/ 80 h 101"/>
                <a:gd name="T38" fmla="*/ 97 w 149"/>
                <a:gd name="T39" fmla="*/ 45 h 101"/>
                <a:gd name="T40" fmla="*/ 97 w 149"/>
                <a:gd name="T41" fmla="*/ 52 h 101"/>
                <a:gd name="T42" fmla="*/ 106 w 149"/>
                <a:gd name="T43" fmla="*/ 45 h 101"/>
                <a:gd name="T44" fmla="*/ 97 w 149"/>
                <a:gd name="T45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01">
                  <a:moveTo>
                    <a:pt x="149" y="32"/>
                  </a:moveTo>
                  <a:cubicBezTo>
                    <a:pt x="141" y="56"/>
                    <a:pt x="149" y="80"/>
                    <a:pt x="135" y="96"/>
                  </a:cubicBezTo>
                  <a:cubicBezTo>
                    <a:pt x="105" y="101"/>
                    <a:pt x="52" y="90"/>
                    <a:pt x="15" y="94"/>
                  </a:cubicBezTo>
                  <a:cubicBezTo>
                    <a:pt x="2" y="81"/>
                    <a:pt x="2" y="57"/>
                    <a:pt x="5" y="38"/>
                  </a:cubicBezTo>
                  <a:cubicBezTo>
                    <a:pt x="11" y="0"/>
                    <a:pt x="80" y="15"/>
                    <a:pt x="110" y="20"/>
                  </a:cubicBezTo>
                  <a:cubicBezTo>
                    <a:pt x="126" y="22"/>
                    <a:pt x="140" y="21"/>
                    <a:pt x="149" y="32"/>
                  </a:cubicBezTo>
                  <a:close/>
                  <a:moveTo>
                    <a:pt x="20" y="80"/>
                  </a:moveTo>
                  <a:cubicBezTo>
                    <a:pt x="36" y="76"/>
                    <a:pt x="59" y="84"/>
                    <a:pt x="83" y="85"/>
                  </a:cubicBezTo>
                  <a:cubicBezTo>
                    <a:pt x="99" y="86"/>
                    <a:pt x="127" y="88"/>
                    <a:pt x="132" y="76"/>
                  </a:cubicBezTo>
                  <a:cubicBezTo>
                    <a:pt x="138" y="63"/>
                    <a:pt x="129" y="52"/>
                    <a:pt x="134" y="38"/>
                  </a:cubicBezTo>
                  <a:cubicBezTo>
                    <a:pt x="131" y="38"/>
                    <a:pt x="131" y="37"/>
                    <a:pt x="132" y="35"/>
                  </a:cubicBezTo>
                  <a:cubicBezTo>
                    <a:pt x="123" y="33"/>
                    <a:pt x="109" y="30"/>
                    <a:pt x="100" y="32"/>
                  </a:cubicBezTo>
                  <a:cubicBezTo>
                    <a:pt x="111" y="35"/>
                    <a:pt x="120" y="41"/>
                    <a:pt x="118" y="56"/>
                  </a:cubicBezTo>
                  <a:cubicBezTo>
                    <a:pt x="115" y="58"/>
                    <a:pt x="110" y="60"/>
                    <a:pt x="109" y="64"/>
                  </a:cubicBezTo>
                  <a:cubicBezTo>
                    <a:pt x="114" y="67"/>
                    <a:pt x="123" y="67"/>
                    <a:pt x="123" y="76"/>
                  </a:cubicBezTo>
                  <a:cubicBezTo>
                    <a:pt x="115" y="78"/>
                    <a:pt x="110" y="76"/>
                    <a:pt x="102" y="73"/>
                  </a:cubicBezTo>
                  <a:cubicBezTo>
                    <a:pt x="98" y="76"/>
                    <a:pt x="92" y="81"/>
                    <a:pt x="88" y="74"/>
                  </a:cubicBezTo>
                  <a:cubicBezTo>
                    <a:pt x="92" y="61"/>
                    <a:pt x="85" y="39"/>
                    <a:pt x="96" y="31"/>
                  </a:cubicBezTo>
                  <a:cubicBezTo>
                    <a:pt x="58" y="18"/>
                    <a:pt x="0" y="24"/>
                    <a:pt x="20" y="80"/>
                  </a:cubicBezTo>
                  <a:close/>
                  <a:moveTo>
                    <a:pt x="97" y="45"/>
                  </a:moveTo>
                  <a:cubicBezTo>
                    <a:pt x="97" y="47"/>
                    <a:pt x="97" y="49"/>
                    <a:pt x="97" y="52"/>
                  </a:cubicBezTo>
                  <a:cubicBezTo>
                    <a:pt x="102" y="51"/>
                    <a:pt x="107" y="51"/>
                    <a:pt x="106" y="45"/>
                  </a:cubicBezTo>
                  <a:cubicBezTo>
                    <a:pt x="102" y="43"/>
                    <a:pt x="102" y="43"/>
                    <a:pt x="9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75"/>
            <p:cNvSpPr/>
            <p:nvPr/>
          </p:nvSpPr>
          <p:spPr bwMode="auto">
            <a:xfrm>
              <a:off x="7483475" y="2301875"/>
              <a:ext cx="26988" cy="31750"/>
            </a:xfrm>
            <a:custGeom>
              <a:avLst/>
              <a:gdLst>
                <a:gd name="T0" fmla="*/ 33 w 43"/>
                <a:gd name="T1" fmla="*/ 21 h 50"/>
                <a:gd name="T2" fmla="*/ 21 w 43"/>
                <a:gd name="T3" fmla="*/ 16 h 50"/>
                <a:gd name="T4" fmla="*/ 12 w 43"/>
                <a:gd name="T5" fmla="*/ 28 h 50"/>
                <a:gd name="T6" fmla="*/ 33 w 43"/>
                <a:gd name="T7" fmla="*/ 35 h 50"/>
                <a:gd name="T8" fmla="*/ 35 w 43"/>
                <a:gd name="T9" fmla="*/ 38 h 50"/>
                <a:gd name="T10" fmla="*/ 10 w 43"/>
                <a:gd name="T11" fmla="*/ 44 h 50"/>
                <a:gd name="T12" fmla="*/ 3 w 43"/>
                <a:gd name="T13" fmla="*/ 13 h 50"/>
                <a:gd name="T14" fmla="*/ 33 w 43"/>
                <a:gd name="T15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0">
                  <a:moveTo>
                    <a:pt x="33" y="21"/>
                  </a:moveTo>
                  <a:cubicBezTo>
                    <a:pt x="27" y="22"/>
                    <a:pt x="27" y="15"/>
                    <a:pt x="21" y="16"/>
                  </a:cubicBezTo>
                  <a:cubicBezTo>
                    <a:pt x="14" y="16"/>
                    <a:pt x="11" y="20"/>
                    <a:pt x="12" y="28"/>
                  </a:cubicBezTo>
                  <a:cubicBezTo>
                    <a:pt x="15" y="31"/>
                    <a:pt x="27" y="35"/>
                    <a:pt x="33" y="35"/>
                  </a:cubicBezTo>
                  <a:cubicBezTo>
                    <a:pt x="33" y="37"/>
                    <a:pt x="34" y="38"/>
                    <a:pt x="35" y="38"/>
                  </a:cubicBezTo>
                  <a:cubicBezTo>
                    <a:pt x="31" y="50"/>
                    <a:pt x="14" y="43"/>
                    <a:pt x="10" y="44"/>
                  </a:cubicBezTo>
                  <a:cubicBezTo>
                    <a:pt x="3" y="37"/>
                    <a:pt x="0" y="25"/>
                    <a:pt x="3" y="13"/>
                  </a:cubicBezTo>
                  <a:cubicBezTo>
                    <a:pt x="11" y="0"/>
                    <a:pt x="43" y="1"/>
                    <a:pt x="3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76"/>
            <p:cNvSpPr/>
            <p:nvPr/>
          </p:nvSpPr>
          <p:spPr bwMode="auto">
            <a:xfrm>
              <a:off x="7545388" y="2305050"/>
              <a:ext cx="36513" cy="36513"/>
            </a:xfrm>
            <a:custGeom>
              <a:avLst/>
              <a:gdLst>
                <a:gd name="T0" fmla="*/ 23 w 56"/>
                <a:gd name="T1" fmla="*/ 24 h 56"/>
                <a:gd name="T2" fmla="*/ 10 w 56"/>
                <a:gd name="T3" fmla="*/ 49 h 56"/>
                <a:gd name="T4" fmla="*/ 2 w 56"/>
                <a:gd name="T5" fmla="*/ 46 h 56"/>
                <a:gd name="T6" fmla="*/ 0 w 56"/>
                <a:gd name="T7" fmla="*/ 42 h 56"/>
                <a:gd name="T8" fmla="*/ 21 w 56"/>
                <a:gd name="T9" fmla="*/ 4 h 56"/>
                <a:gd name="T10" fmla="*/ 34 w 56"/>
                <a:gd name="T11" fmla="*/ 27 h 56"/>
                <a:gd name="T12" fmla="*/ 48 w 56"/>
                <a:gd name="T13" fmla="*/ 11 h 56"/>
                <a:gd name="T14" fmla="*/ 55 w 56"/>
                <a:gd name="T15" fmla="*/ 56 h 56"/>
                <a:gd name="T16" fmla="*/ 46 w 56"/>
                <a:gd name="T17" fmla="*/ 56 h 56"/>
                <a:gd name="T18" fmla="*/ 44 w 56"/>
                <a:gd name="T19" fmla="*/ 30 h 56"/>
                <a:gd name="T20" fmla="*/ 28 w 56"/>
                <a:gd name="T21" fmla="*/ 46 h 56"/>
                <a:gd name="T22" fmla="*/ 23 w 56"/>
                <a:gd name="T23" fmla="*/ 2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56">
                  <a:moveTo>
                    <a:pt x="23" y="24"/>
                  </a:moveTo>
                  <a:cubicBezTo>
                    <a:pt x="16" y="30"/>
                    <a:pt x="16" y="43"/>
                    <a:pt x="10" y="49"/>
                  </a:cubicBezTo>
                  <a:cubicBezTo>
                    <a:pt x="7" y="49"/>
                    <a:pt x="4" y="47"/>
                    <a:pt x="2" y="46"/>
                  </a:cubicBezTo>
                  <a:cubicBezTo>
                    <a:pt x="2" y="44"/>
                    <a:pt x="2" y="42"/>
                    <a:pt x="0" y="42"/>
                  </a:cubicBezTo>
                  <a:cubicBezTo>
                    <a:pt x="11" y="33"/>
                    <a:pt x="14" y="17"/>
                    <a:pt x="21" y="4"/>
                  </a:cubicBezTo>
                  <a:cubicBezTo>
                    <a:pt x="37" y="0"/>
                    <a:pt x="27" y="22"/>
                    <a:pt x="34" y="27"/>
                  </a:cubicBezTo>
                  <a:cubicBezTo>
                    <a:pt x="38" y="21"/>
                    <a:pt x="40" y="14"/>
                    <a:pt x="48" y="11"/>
                  </a:cubicBezTo>
                  <a:cubicBezTo>
                    <a:pt x="56" y="21"/>
                    <a:pt x="55" y="39"/>
                    <a:pt x="55" y="56"/>
                  </a:cubicBezTo>
                  <a:cubicBezTo>
                    <a:pt x="52" y="56"/>
                    <a:pt x="49" y="56"/>
                    <a:pt x="46" y="56"/>
                  </a:cubicBezTo>
                  <a:cubicBezTo>
                    <a:pt x="47" y="49"/>
                    <a:pt x="45" y="41"/>
                    <a:pt x="44" y="30"/>
                  </a:cubicBezTo>
                  <a:cubicBezTo>
                    <a:pt x="39" y="35"/>
                    <a:pt x="37" y="49"/>
                    <a:pt x="28" y="46"/>
                  </a:cubicBezTo>
                  <a:cubicBezTo>
                    <a:pt x="22" y="39"/>
                    <a:pt x="24" y="34"/>
                    <a:pt x="2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77"/>
            <p:cNvSpPr>
              <a:spLocks noEditPoints="1"/>
            </p:cNvSpPr>
            <p:nvPr/>
          </p:nvSpPr>
          <p:spPr bwMode="auto">
            <a:xfrm>
              <a:off x="7718425" y="2308225"/>
              <a:ext cx="98425" cy="65088"/>
            </a:xfrm>
            <a:custGeom>
              <a:avLst/>
              <a:gdLst>
                <a:gd name="T0" fmla="*/ 152 w 153"/>
                <a:gd name="T1" fmla="*/ 25 h 102"/>
                <a:gd name="T2" fmla="*/ 149 w 153"/>
                <a:gd name="T3" fmla="*/ 91 h 102"/>
                <a:gd name="T4" fmla="*/ 116 w 153"/>
                <a:gd name="T5" fmla="*/ 102 h 102"/>
                <a:gd name="T6" fmla="*/ 25 w 153"/>
                <a:gd name="T7" fmla="*/ 96 h 102"/>
                <a:gd name="T8" fmla="*/ 8 w 153"/>
                <a:gd name="T9" fmla="*/ 20 h 102"/>
                <a:gd name="T10" fmla="*/ 120 w 153"/>
                <a:gd name="T11" fmla="*/ 18 h 102"/>
                <a:gd name="T12" fmla="*/ 132 w 153"/>
                <a:gd name="T13" fmla="*/ 17 h 102"/>
                <a:gd name="T14" fmla="*/ 152 w 153"/>
                <a:gd name="T15" fmla="*/ 25 h 102"/>
                <a:gd name="T16" fmla="*/ 58 w 153"/>
                <a:gd name="T17" fmla="*/ 50 h 102"/>
                <a:gd name="T18" fmla="*/ 43 w 153"/>
                <a:gd name="T19" fmla="*/ 49 h 102"/>
                <a:gd name="T20" fmla="*/ 36 w 153"/>
                <a:gd name="T21" fmla="*/ 70 h 102"/>
                <a:gd name="T22" fmla="*/ 29 w 153"/>
                <a:gd name="T23" fmla="*/ 64 h 102"/>
                <a:gd name="T24" fmla="*/ 44 w 153"/>
                <a:gd name="T25" fmla="*/ 25 h 102"/>
                <a:gd name="T26" fmla="*/ 53 w 153"/>
                <a:gd name="T27" fmla="*/ 35 h 102"/>
                <a:gd name="T28" fmla="*/ 58 w 153"/>
                <a:gd name="T29" fmla="*/ 21 h 102"/>
                <a:gd name="T30" fmla="*/ 19 w 153"/>
                <a:gd name="T31" fmla="*/ 32 h 102"/>
                <a:gd name="T32" fmla="*/ 21 w 153"/>
                <a:gd name="T33" fmla="*/ 75 h 102"/>
                <a:gd name="T34" fmla="*/ 127 w 153"/>
                <a:gd name="T35" fmla="*/ 88 h 102"/>
                <a:gd name="T36" fmla="*/ 137 w 153"/>
                <a:gd name="T37" fmla="*/ 81 h 102"/>
                <a:gd name="T38" fmla="*/ 141 w 153"/>
                <a:gd name="T39" fmla="*/ 35 h 102"/>
                <a:gd name="T40" fmla="*/ 67 w 153"/>
                <a:gd name="T41" fmla="*/ 24 h 102"/>
                <a:gd name="T42" fmla="*/ 77 w 153"/>
                <a:gd name="T43" fmla="*/ 71 h 102"/>
                <a:gd name="T44" fmla="*/ 68 w 153"/>
                <a:gd name="T45" fmla="*/ 75 h 102"/>
                <a:gd name="T46" fmla="*/ 57 w 153"/>
                <a:gd name="T47" fmla="*/ 49 h 102"/>
                <a:gd name="T48" fmla="*/ 58 w 153"/>
                <a:gd name="T49" fmla="*/ 5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3" h="102">
                  <a:moveTo>
                    <a:pt x="152" y="25"/>
                  </a:moveTo>
                  <a:cubicBezTo>
                    <a:pt x="150" y="43"/>
                    <a:pt x="153" y="78"/>
                    <a:pt x="149" y="91"/>
                  </a:cubicBezTo>
                  <a:cubicBezTo>
                    <a:pt x="140" y="102"/>
                    <a:pt x="128" y="101"/>
                    <a:pt x="116" y="102"/>
                  </a:cubicBezTo>
                  <a:cubicBezTo>
                    <a:pt x="90" y="96"/>
                    <a:pt x="49" y="93"/>
                    <a:pt x="25" y="96"/>
                  </a:cubicBezTo>
                  <a:cubicBezTo>
                    <a:pt x="0" y="84"/>
                    <a:pt x="6" y="49"/>
                    <a:pt x="8" y="20"/>
                  </a:cubicBezTo>
                  <a:cubicBezTo>
                    <a:pt x="38" y="0"/>
                    <a:pt x="86" y="16"/>
                    <a:pt x="120" y="18"/>
                  </a:cubicBezTo>
                  <a:cubicBezTo>
                    <a:pt x="125" y="18"/>
                    <a:pt x="129" y="16"/>
                    <a:pt x="132" y="17"/>
                  </a:cubicBezTo>
                  <a:cubicBezTo>
                    <a:pt x="140" y="19"/>
                    <a:pt x="145" y="26"/>
                    <a:pt x="152" y="25"/>
                  </a:cubicBezTo>
                  <a:close/>
                  <a:moveTo>
                    <a:pt x="58" y="50"/>
                  </a:moveTo>
                  <a:cubicBezTo>
                    <a:pt x="52" y="53"/>
                    <a:pt x="49" y="53"/>
                    <a:pt x="43" y="49"/>
                  </a:cubicBezTo>
                  <a:cubicBezTo>
                    <a:pt x="43" y="58"/>
                    <a:pt x="44" y="68"/>
                    <a:pt x="36" y="70"/>
                  </a:cubicBezTo>
                  <a:cubicBezTo>
                    <a:pt x="31" y="70"/>
                    <a:pt x="29" y="68"/>
                    <a:pt x="29" y="64"/>
                  </a:cubicBezTo>
                  <a:cubicBezTo>
                    <a:pt x="37" y="54"/>
                    <a:pt x="32" y="31"/>
                    <a:pt x="44" y="25"/>
                  </a:cubicBezTo>
                  <a:cubicBezTo>
                    <a:pt x="50" y="25"/>
                    <a:pt x="48" y="33"/>
                    <a:pt x="53" y="35"/>
                  </a:cubicBezTo>
                  <a:cubicBezTo>
                    <a:pt x="55" y="31"/>
                    <a:pt x="61" y="24"/>
                    <a:pt x="58" y="21"/>
                  </a:cubicBezTo>
                  <a:cubicBezTo>
                    <a:pt x="46" y="22"/>
                    <a:pt x="27" y="23"/>
                    <a:pt x="19" y="32"/>
                  </a:cubicBezTo>
                  <a:cubicBezTo>
                    <a:pt x="18" y="47"/>
                    <a:pt x="17" y="67"/>
                    <a:pt x="21" y="75"/>
                  </a:cubicBezTo>
                  <a:cubicBezTo>
                    <a:pt x="46" y="87"/>
                    <a:pt x="98" y="83"/>
                    <a:pt x="127" y="88"/>
                  </a:cubicBezTo>
                  <a:cubicBezTo>
                    <a:pt x="128" y="84"/>
                    <a:pt x="133" y="83"/>
                    <a:pt x="137" y="81"/>
                  </a:cubicBezTo>
                  <a:cubicBezTo>
                    <a:pt x="140" y="63"/>
                    <a:pt x="139" y="52"/>
                    <a:pt x="141" y="35"/>
                  </a:cubicBezTo>
                  <a:cubicBezTo>
                    <a:pt x="115" y="31"/>
                    <a:pt x="90" y="22"/>
                    <a:pt x="67" y="24"/>
                  </a:cubicBezTo>
                  <a:cubicBezTo>
                    <a:pt x="69" y="34"/>
                    <a:pt x="69" y="58"/>
                    <a:pt x="77" y="71"/>
                  </a:cubicBezTo>
                  <a:cubicBezTo>
                    <a:pt x="76" y="74"/>
                    <a:pt x="71" y="74"/>
                    <a:pt x="68" y="75"/>
                  </a:cubicBezTo>
                  <a:cubicBezTo>
                    <a:pt x="65" y="66"/>
                    <a:pt x="60" y="51"/>
                    <a:pt x="57" y="49"/>
                  </a:cubicBezTo>
                  <a:cubicBezTo>
                    <a:pt x="58" y="49"/>
                    <a:pt x="59" y="49"/>
                    <a:pt x="5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78"/>
            <p:cNvSpPr/>
            <p:nvPr/>
          </p:nvSpPr>
          <p:spPr bwMode="auto">
            <a:xfrm>
              <a:off x="7872413" y="2314575"/>
              <a:ext cx="6350" cy="9525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14 h 14"/>
                <a:gd name="T4" fmla="*/ 0 w 10"/>
                <a:gd name="T5" fmla="*/ 3 h 14"/>
                <a:gd name="T6" fmla="*/ 10 w 10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5"/>
                    <a:pt x="10" y="9"/>
                    <a:pt x="10" y="14"/>
                  </a:cubicBezTo>
                  <a:cubicBezTo>
                    <a:pt x="2" y="13"/>
                    <a:pt x="4" y="5"/>
                    <a:pt x="0" y="3"/>
                  </a:cubicBezTo>
                  <a:cubicBezTo>
                    <a:pt x="1" y="0"/>
                    <a:pt x="7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79"/>
            <p:cNvSpPr>
              <a:spLocks noEditPoints="1"/>
            </p:cNvSpPr>
            <p:nvPr/>
          </p:nvSpPr>
          <p:spPr bwMode="auto">
            <a:xfrm>
              <a:off x="7816850" y="2322513"/>
              <a:ext cx="93663" cy="66675"/>
            </a:xfrm>
            <a:custGeom>
              <a:avLst/>
              <a:gdLst>
                <a:gd name="T0" fmla="*/ 136 w 146"/>
                <a:gd name="T1" fmla="*/ 5 h 105"/>
                <a:gd name="T2" fmla="*/ 141 w 146"/>
                <a:gd name="T3" fmla="*/ 86 h 105"/>
                <a:gd name="T4" fmla="*/ 66 w 146"/>
                <a:gd name="T5" fmla="*/ 94 h 105"/>
                <a:gd name="T6" fmla="*/ 13 w 146"/>
                <a:gd name="T7" fmla="*/ 80 h 105"/>
                <a:gd name="T8" fmla="*/ 18 w 146"/>
                <a:gd name="T9" fmla="*/ 0 h 105"/>
                <a:gd name="T10" fmla="*/ 136 w 146"/>
                <a:gd name="T11" fmla="*/ 5 h 105"/>
                <a:gd name="T12" fmla="*/ 25 w 146"/>
                <a:gd name="T13" fmla="*/ 16 h 105"/>
                <a:gd name="T14" fmla="*/ 20 w 146"/>
                <a:gd name="T15" fmla="*/ 67 h 105"/>
                <a:gd name="T16" fmla="*/ 118 w 146"/>
                <a:gd name="T17" fmla="*/ 84 h 105"/>
                <a:gd name="T18" fmla="*/ 130 w 146"/>
                <a:gd name="T19" fmla="*/ 23 h 105"/>
                <a:gd name="T20" fmla="*/ 25 w 146"/>
                <a:gd name="T21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05">
                  <a:moveTo>
                    <a:pt x="136" y="5"/>
                  </a:moveTo>
                  <a:cubicBezTo>
                    <a:pt x="146" y="22"/>
                    <a:pt x="144" y="60"/>
                    <a:pt x="141" y="86"/>
                  </a:cubicBezTo>
                  <a:cubicBezTo>
                    <a:pt x="127" y="105"/>
                    <a:pt x="94" y="90"/>
                    <a:pt x="66" y="94"/>
                  </a:cubicBezTo>
                  <a:cubicBezTo>
                    <a:pt x="51" y="87"/>
                    <a:pt x="34" y="84"/>
                    <a:pt x="13" y="80"/>
                  </a:cubicBezTo>
                  <a:cubicBezTo>
                    <a:pt x="0" y="55"/>
                    <a:pt x="7" y="18"/>
                    <a:pt x="18" y="0"/>
                  </a:cubicBezTo>
                  <a:cubicBezTo>
                    <a:pt x="51" y="1"/>
                    <a:pt x="101" y="6"/>
                    <a:pt x="136" y="5"/>
                  </a:cubicBezTo>
                  <a:close/>
                  <a:moveTo>
                    <a:pt x="25" y="16"/>
                  </a:moveTo>
                  <a:cubicBezTo>
                    <a:pt x="16" y="31"/>
                    <a:pt x="16" y="53"/>
                    <a:pt x="20" y="67"/>
                  </a:cubicBezTo>
                  <a:cubicBezTo>
                    <a:pt x="52" y="77"/>
                    <a:pt x="79" y="83"/>
                    <a:pt x="118" y="84"/>
                  </a:cubicBezTo>
                  <a:cubicBezTo>
                    <a:pt x="137" y="76"/>
                    <a:pt x="129" y="49"/>
                    <a:pt x="130" y="23"/>
                  </a:cubicBezTo>
                  <a:cubicBezTo>
                    <a:pt x="95" y="14"/>
                    <a:pt x="56" y="9"/>
                    <a:pt x="2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80"/>
            <p:cNvSpPr/>
            <p:nvPr/>
          </p:nvSpPr>
          <p:spPr bwMode="auto">
            <a:xfrm>
              <a:off x="7775575" y="2325688"/>
              <a:ext cx="23813" cy="31750"/>
            </a:xfrm>
            <a:custGeom>
              <a:avLst/>
              <a:gdLst>
                <a:gd name="T0" fmla="*/ 24 w 37"/>
                <a:gd name="T1" fmla="*/ 7 h 48"/>
                <a:gd name="T2" fmla="*/ 23 w 37"/>
                <a:gd name="T3" fmla="*/ 23 h 48"/>
                <a:gd name="T4" fmla="*/ 37 w 37"/>
                <a:gd name="T5" fmla="*/ 26 h 48"/>
                <a:gd name="T6" fmla="*/ 37 w 37"/>
                <a:gd name="T7" fmla="*/ 34 h 48"/>
                <a:gd name="T8" fmla="*/ 23 w 37"/>
                <a:gd name="T9" fmla="*/ 37 h 48"/>
                <a:gd name="T10" fmla="*/ 17 w 37"/>
                <a:gd name="T11" fmla="*/ 48 h 48"/>
                <a:gd name="T12" fmla="*/ 11 w 37"/>
                <a:gd name="T13" fmla="*/ 37 h 48"/>
                <a:gd name="T14" fmla="*/ 0 w 37"/>
                <a:gd name="T15" fmla="*/ 28 h 48"/>
                <a:gd name="T16" fmla="*/ 11 w 37"/>
                <a:gd name="T17" fmla="*/ 26 h 48"/>
                <a:gd name="T18" fmla="*/ 24 w 37"/>
                <a:gd name="T19" fmla="*/ 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8">
                  <a:moveTo>
                    <a:pt x="24" y="7"/>
                  </a:moveTo>
                  <a:cubicBezTo>
                    <a:pt x="24" y="13"/>
                    <a:pt x="24" y="19"/>
                    <a:pt x="23" y="23"/>
                  </a:cubicBezTo>
                  <a:cubicBezTo>
                    <a:pt x="27" y="26"/>
                    <a:pt x="32" y="21"/>
                    <a:pt x="37" y="26"/>
                  </a:cubicBezTo>
                  <a:cubicBezTo>
                    <a:pt x="37" y="28"/>
                    <a:pt x="37" y="31"/>
                    <a:pt x="37" y="34"/>
                  </a:cubicBezTo>
                  <a:cubicBezTo>
                    <a:pt x="32" y="36"/>
                    <a:pt x="28" y="38"/>
                    <a:pt x="23" y="37"/>
                  </a:cubicBezTo>
                  <a:cubicBezTo>
                    <a:pt x="20" y="40"/>
                    <a:pt x="20" y="45"/>
                    <a:pt x="17" y="48"/>
                  </a:cubicBezTo>
                  <a:cubicBezTo>
                    <a:pt x="11" y="46"/>
                    <a:pt x="9" y="40"/>
                    <a:pt x="11" y="37"/>
                  </a:cubicBezTo>
                  <a:cubicBezTo>
                    <a:pt x="8" y="34"/>
                    <a:pt x="1" y="34"/>
                    <a:pt x="0" y="28"/>
                  </a:cubicBezTo>
                  <a:cubicBezTo>
                    <a:pt x="2" y="26"/>
                    <a:pt x="9" y="28"/>
                    <a:pt x="11" y="26"/>
                  </a:cubicBezTo>
                  <a:cubicBezTo>
                    <a:pt x="9" y="13"/>
                    <a:pt x="14" y="0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81"/>
            <p:cNvSpPr/>
            <p:nvPr/>
          </p:nvSpPr>
          <p:spPr bwMode="auto">
            <a:xfrm>
              <a:off x="7845425" y="2328863"/>
              <a:ext cx="33338" cy="46038"/>
            </a:xfrm>
            <a:custGeom>
              <a:avLst/>
              <a:gdLst>
                <a:gd name="T0" fmla="*/ 49 w 50"/>
                <a:gd name="T1" fmla="*/ 26 h 72"/>
                <a:gd name="T2" fmla="*/ 26 w 50"/>
                <a:gd name="T3" fmla="*/ 27 h 72"/>
                <a:gd name="T4" fmla="*/ 17 w 50"/>
                <a:gd name="T5" fmla="*/ 41 h 72"/>
                <a:gd name="T6" fmla="*/ 47 w 50"/>
                <a:gd name="T7" fmla="*/ 48 h 72"/>
                <a:gd name="T8" fmla="*/ 7 w 50"/>
                <a:gd name="T9" fmla="*/ 54 h 72"/>
                <a:gd name="T10" fmla="*/ 11 w 50"/>
                <a:gd name="T11" fmla="*/ 20 h 72"/>
                <a:gd name="T12" fmla="*/ 49 w 50"/>
                <a:gd name="T13" fmla="*/ 2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2">
                  <a:moveTo>
                    <a:pt x="49" y="26"/>
                  </a:moveTo>
                  <a:cubicBezTo>
                    <a:pt x="42" y="31"/>
                    <a:pt x="34" y="28"/>
                    <a:pt x="26" y="27"/>
                  </a:cubicBezTo>
                  <a:cubicBezTo>
                    <a:pt x="21" y="30"/>
                    <a:pt x="19" y="36"/>
                    <a:pt x="17" y="41"/>
                  </a:cubicBezTo>
                  <a:cubicBezTo>
                    <a:pt x="27" y="48"/>
                    <a:pt x="33" y="50"/>
                    <a:pt x="47" y="48"/>
                  </a:cubicBezTo>
                  <a:cubicBezTo>
                    <a:pt x="50" y="72"/>
                    <a:pt x="17" y="64"/>
                    <a:pt x="7" y="54"/>
                  </a:cubicBezTo>
                  <a:cubicBezTo>
                    <a:pt x="0" y="38"/>
                    <a:pt x="6" y="36"/>
                    <a:pt x="11" y="20"/>
                  </a:cubicBezTo>
                  <a:cubicBezTo>
                    <a:pt x="23" y="14"/>
                    <a:pt x="48" y="0"/>
                    <a:pt x="4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82"/>
            <p:cNvSpPr>
              <a:spLocks noEditPoints="1"/>
            </p:cNvSpPr>
            <p:nvPr/>
          </p:nvSpPr>
          <p:spPr bwMode="auto">
            <a:xfrm>
              <a:off x="7421563" y="2352675"/>
              <a:ext cx="87313" cy="74613"/>
            </a:xfrm>
            <a:custGeom>
              <a:avLst/>
              <a:gdLst>
                <a:gd name="T0" fmla="*/ 135 w 135"/>
                <a:gd name="T1" fmla="*/ 25 h 115"/>
                <a:gd name="T2" fmla="*/ 131 w 135"/>
                <a:gd name="T3" fmla="*/ 85 h 115"/>
                <a:gd name="T4" fmla="*/ 110 w 135"/>
                <a:gd name="T5" fmla="*/ 115 h 115"/>
                <a:gd name="T6" fmla="*/ 86 w 135"/>
                <a:gd name="T7" fmla="*/ 110 h 115"/>
                <a:gd name="T8" fmla="*/ 47 w 135"/>
                <a:gd name="T9" fmla="*/ 99 h 115"/>
                <a:gd name="T10" fmla="*/ 11 w 135"/>
                <a:gd name="T11" fmla="*/ 96 h 115"/>
                <a:gd name="T12" fmla="*/ 7 w 135"/>
                <a:gd name="T13" fmla="*/ 18 h 115"/>
                <a:gd name="T14" fmla="*/ 135 w 135"/>
                <a:gd name="T15" fmla="*/ 25 h 115"/>
                <a:gd name="T16" fmla="*/ 23 w 135"/>
                <a:gd name="T17" fmla="*/ 24 h 115"/>
                <a:gd name="T18" fmla="*/ 26 w 135"/>
                <a:gd name="T19" fmla="*/ 82 h 115"/>
                <a:gd name="T20" fmla="*/ 120 w 135"/>
                <a:gd name="T21" fmla="*/ 89 h 115"/>
                <a:gd name="T22" fmla="*/ 123 w 135"/>
                <a:gd name="T23" fmla="*/ 36 h 115"/>
                <a:gd name="T24" fmla="*/ 23 w 135"/>
                <a:gd name="T25" fmla="*/ 2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15">
                  <a:moveTo>
                    <a:pt x="135" y="25"/>
                  </a:moveTo>
                  <a:cubicBezTo>
                    <a:pt x="135" y="50"/>
                    <a:pt x="130" y="64"/>
                    <a:pt x="131" y="85"/>
                  </a:cubicBezTo>
                  <a:cubicBezTo>
                    <a:pt x="132" y="100"/>
                    <a:pt x="129" y="114"/>
                    <a:pt x="110" y="115"/>
                  </a:cubicBezTo>
                  <a:cubicBezTo>
                    <a:pt x="104" y="115"/>
                    <a:pt x="94" y="111"/>
                    <a:pt x="86" y="110"/>
                  </a:cubicBezTo>
                  <a:cubicBezTo>
                    <a:pt x="73" y="109"/>
                    <a:pt x="59" y="101"/>
                    <a:pt x="47" y="99"/>
                  </a:cubicBezTo>
                  <a:cubicBezTo>
                    <a:pt x="34" y="97"/>
                    <a:pt x="21" y="99"/>
                    <a:pt x="11" y="96"/>
                  </a:cubicBezTo>
                  <a:cubicBezTo>
                    <a:pt x="0" y="73"/>
                    <a:pt x="8" y="41"/>
                    <a:pt x="7" y="18"/>
                  </a:cubicBezTo>
                  <a:cubicBezTo>
                    <a:pt x="46" y="0"/>
                    <a:pt x="96" y="24"/>
                    <a:pt x="135" y="25"/>
                  </a:cubicBezTo>
                  <a:close/>
                  <a:moveTo>
                    <a:pt x="23" y="24"/>
                  </a:moveTo>
                  <a:cubicBezTo>
                    <a:pt x="18" y="42"/>
                    <a:pt x="10" y="78"/>
                    <a:pt x="26" y="82"/>
                  </a:cubicBezTo>
                  <a:cubicBezTo>
                    <a:pt x="55" y="86"/>
                    <a:pt x="101" y="110"/>
                    <a:pt x="120" y="89"/>
                  </a:cubicBezTo>
                  <a:cubicBezTo>
                    <a:pt x="120" y="64"/>
                    <a:pt x="124" y="61"/>
                    <a:pt x="123" y="36"/>
                  </a:cubicBezTo>
                  <a:cubicBezTo>
                    <a:pt x="92" y="35"/>
                    <a:pt x="61" y="20"/>
                    <a:pt x="2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83"/>
            <p:cNvSpPr>
              <a:spLocks noEditPoints="1"/>
            </p:cNvSpPr>
            <p:nvPr/>
          </p:nvSpPr>
          <p:spPr bwMode="auto">
            <a:xfrm>
              <a:off x="7519988" y="2360613"/>
              <a:ext cx="100013" cy="80963"/>
            </a:xfrm>
            <a:custGeom>
              <a:avLst/>
              <a:gdLst>
                <a:gd name="T0" fmla="*/ 149 w 156"/>
                <a:gd name="T1" fmla="*/ 33 h 124"/>
                <a:gd name="T2" fmla="*/ 113 w 156"/>
                <a:gd name="T3" fmla="*/ 121 h 124"/>
                <a:gd name="T4" fmla="*/ 99 w 156"/>
                <a:gd name="T5" fmla="*/ 117 h 124"/>
                <a:gd name="T6" fmla="*/ 57 w 156"/>
                <a:gd name="T7" fmla="*/ 113 h 124"/>
                <a:gd name="T8" fmla="*/ 18 w 156"/>
                <a:gd name="T9" fmla="*/ 104 h 124"/>
                <a:gd name="T10" fmla="*/ 15 w 156"/>
                <a:gd name="T11" fmla="*/ 23 h 124"/>
                <a:gd name="T12" fmla="*/ 110 w 156"/>
                <a:gd name="T13" fmla="*/ 11 h 124"/>
                <a:gd name="T14" fmla="*/ 149 w 156"/>
                <a:gd name="T15" fmla="*/ 33 h 124"/>
                <a:gd name="T16" fmla="*/ 31 w 156"/>
                <a:gd name="T17" fmla="*/ 26 h 124"/>
                <a:gd name="T18" fmla="*/ 25 w 156"/>
                <a:gd name="T19" fmla="*/ 90 h 124"/>
                <a:gd name="T20" fmla="*/ 58 w 156"/>
                <a:gd name="T21" fmla="*/ 99 h 124"/>
                <a:gd name="T22" fmla="*/ 116 w 156"/>
                <a:gd name="T23" fmla="*/ 107 h 124"/>
                <a:gd name="T24" fmla="*/ 131 w 156"/>
                <a:gd name="T25" fmla="*/ 30 h 124"/>
                <a:gd name="T26" fmla="*/ 31 w 156"/>
                <a:gd name="T27" fmla="*/ 2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124">
                  <a:moveTo>
                    <a:pt x="149" y="33"/>
                  </a:moveTo>
                  <a:cubicBezTo>
                    <a:pt x="140" y="71"/>
                    <a:pt x="156" y="124"/>
                    <a:pt x="113" y="121"/>
                  </a:cubicBezTo>
                  <a:cubicBezTo>
                    <a:pt x="109" y="121"/>
                    <a:pt x="103" y="118"/>
                    <a:pt x="99" y="117"/>
                  </a:cubicBezTo>
                  <a:cubicBezTo>
                    <a:pt x="87" y="115"/>
                    <a:pt x="72" y="115"/>
                    <a:pt x="57" y="113"/>
                  </a:cubicBezTo>
                  <a:cubicBezTo>
                    <a:pt x="42" y="110"/>
                    <a:pt x="25" y="112"/>
                    <a:pt x="18" y="104"/>
                  </a:cubicBezTo>
                  <a:cubicBezTo>
                    <a:pt x="0" y="85"/>
                    <a:pt x="16" y="52"/>
                    <a:pt x="15" y="23"/>
                  </a:cubicBezTo>
                  <a:cubicBezTo>
                    <a:pt x="38" y="0"/>
                    <a:pt x="73" y="9"/>
                    <a:pt x="110" y="11"/>
                  </a:cubicBezTo>
                  <a:cubicBezTo>
                    <a:pt x="128" y="11"/>
                    <a:pt x="141" y="19"/>
                    <a:pt x="149" y="33"/>
                  </a:cubicBezTo>
                  <a:close/>
                  <a:moveTo>
                    <a:pt x="31" y="26"/>
                  </a:moveTo>
                  <a:cubicBezTo>
                    <a:pt x="28" y="47"/>
                    <a:pt x="12" y="72"/>
                    <a:pt x="25" y="90"/>
                  </a:cubicBezTo>
                  <a:cubicBezTo>
                    <a:pt x="30" y="98"/>
                    <a:pt x="47" y="98"/>
                    <a:pt x="58" y="99"/>
                  </a:cubicBezTo>
                  <a:cubicBezTo>
                    <a:pt x="78" y="101"/>
                    <a:pt x="103" y="108"/>
                    <a:pt x="116" y="107"/>
                  </a:cubicBezTo>
                  <a:cubicBezTo>
                    <a:pt x="137" y="106"/>
                    <a:pt x="140" y="46"/>
                    <a:pt x="131" y="30"/>
                  </a:cubicBezTo>
                  <a:cubicBezTo>
                    <a:pt x="103" y="22"/>
                    <a:pt x="59" y="16"/>
                    <a:pt x="31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84"/>
            <p:cNvSpPr>
              <a:spLocks noEditPoints="1"/>
            </p:cNvSpPr>
            <p:nvPr/>
          </p:nvSpPr>
          <p:spPr bwMode="auto">
            <a:xfrm>
              <a:off x="7613650" y="2376488"/>
              <a:ext cx="88900" cy="71438"/>
            </a:xfrm>
            <a:custGeom>
              <a:avLst/>
              <a:gdLst>
                <a:gd name="T0" fmla="*/ 137 w 137"/>
                <a:gd name="T1" fmla="*/ 18 h 111"/>
                <a:gd name="T2" fmla="*/ 128 w 137"/>
                <a:gd name="T3" fmla="*/ 101 h 111"/>
                <a:gd name="T4" fmla="*/ 113 w 137"/>
                <a:gd name="T5" fmla="*/ 111 h 111"/>
                <a:gd name="T6" fmla="*/ 12 w 137"/>
                <a:gd name="T7" fmla="*/ 95 h 111"/>
                <a:gd name="T8" fmla="*/ 14 w 137"/>
                <a:gd name="T9" fmla="*/ 14 h 111"/>
                <a:gd name="T10" fmla="*/ 29 w 137"/>
                <a:gd name="T11" fmla="*/ 0 h 111"/>
                <a:gd name="T12" fmla="*/ 137 w 137"/>
                <a:gd name="T13" fmla="*/ 18 h 111"/>
                <a:gd name="T14" fmla="*/ 33 w 137"/>
                <a:gd name="T15" fmla="*/ 17 h 111"/>
                <a:gd name="T16" fmla="*/ 19 w 137"/>
                <a:gd name="T17" fmla="*/ 81 h 111"/>
                <a:gd name="T18" fmla="*/ 116 w 137"/>
                <a:gd name="T19" fmla="*/ 93 h 111"/>
                <a:gd name="T20" fmla="*/ 120 w 137"/>
                <a:gd name="T21" fmla="*/ 23 h 111"/>
                <a:gd name="T22" fmla="*/ 33 w 137"/>
                <a:gd name="T23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11">
                  <a:moveTo>
                    <a:pt x="137" y="18"/>
                  </a:moveTo>
                  <a:cubicBezTo>
                    <a:pt x="131" y="47"/>
                    <a:pt x="135" y="70"/>
                    <a:pt x="128" y="101"/>
                  </a:cubicBezTo>
                  <a:cubicBezTo>
                    <a:pt x="127" y="108"/>
                    <a:pt x="117" y="106"/>
                    <a:pt x="113" y="111"/>
                  </a:cubicBezTo>
                  <a:cubicBezTo>
                    <a:pt x="76" y="110"/>
                    <a:pt x="47" y="102"/>
                    <a:pt x="12" y="95"/>
                  </a:cubicBezTo>
                  <a:cubicBezTo>
                    <a:pt x="0" y="72"/>
                    <a:pt x="14" y="44"/>
                    <a:pt x="14" y="14"/>
                  </a:cubicBezTo>
                  <a:cubicBezTo>
                    <a:pt x="19" y="9"/>
                    <a:pt x="22" y="4"/>
                    <a:pt x="29" y="0"/>
                  </a:cubicBezTo>
                  <a:cubicBezTo>
                    <a:pt x="67" y="12"/>
                    <a:pt x="112" y="0"/>
                    <a:pt x="137" y="18"/>
                  </a:cubicBezTo>
                  <a:close/>
                  <a:moveTo>
                    <a:pt x="33" y="17"/>
                  </a:moveTo>
                  <a:cubicBezTo>
                    <a:pt x="18" y="34"/>
                    <a:pt x="22" y="60"/>
                    <a:pt x="19" y="81"/>
                  </a:cubicBezTo>
                  <a:cubicBezTo>
                    <a:pt x="46" y="89"/>
                    <a:pt x="91" y="104"/>
                    <a:pt x="116" y="93"/>
                  </a:cubicBezTo>
                  <a:cubicBezTo>
                    <a:pt x="121" y="70"/>
                    <a:pt x="127" y="45"/>
                    <a:pt x="120" y="23"/>
                  </a:cubicBezTo>
                  <a:cubicBezTo>
                    <a:pt x="89" y="24"/>
                    <a:pt x="66" y="15"/>
                    <a:pt x="3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85"/>
            <p:cNvSpPr/>
            <p:nvPr/>
          </p:nvSpPr>
          <p:spPr bwMode="auto">
            <a:xfrm>
              <a:off x="7551738" y="2373313"/>
              <a:ext cx="39688" cy="49213"/>
            </a:xfrm>
            <a:custGeom>
              <a:avLst/>
              <a:gdLst>
                <a:gd name="T0" fmla="*/ 21 w 61"/>
                <a:gd name="T1" fmla="*/ 59 h 76"/>
                <a:gd name="T2" fmla="*/ 45 w 61"/>
                <a:gd name="T3" fmla="*/ 74 h 76"/>
                <a:gd name="T4" fmla="*/ 0 w 61"/>
                <a:gd name="T5" fmla="*/ 66 h 76"/>
                <a:gd name="T6" fmla="*/ 35 w 61"/>
                <a:gd name="T7" fmla="*/ 39 h 76"/>
                <a:gd name="T8" fmla="*/ 13 w 61"/>
                <a:gd name="T9" fmla="*/ 36 h 76"/>
                <a:gd name="T10" fmla="*/ 7 w 61"/>
                <a:gd name="T11" fmla="*/ 20 h 76"/>
                <a:gd name="T12" fmla="*/ 42 w 61"/>
                <a:gd name="T13" fmla="*/ 52 h 76"/>
                <a:gd name="T14" fmla="*/ 21 w 61"/>
                <a:gd name="T1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21" y="59"/>
                  </a:moveTo>
                  <a:cubicBezTo>
                    <a:pt x="30" y="60"/>
                    <a:pt x="44" y="62"/>
                    <a:pt x="45" y="74"/>
                  </a:cubicBezTo>
                  <a:cubicBezTo>
                    <a:pt x="30" y="68"/>
                    <a:pt x="10" y="76"/>
                    <a:pt x="0" y="66"/>
                  </a:cubicBezTo>
                  <a:cubicBezTo>
                    <a:pt x="2" y="47"/>
                    <a:pt x="23" y="47"/>
                    <a:pt x="35" y="39"/>
                  </a:cubicBezTo>
                  <a:cubicBezTo>
                    <a:pt x="37" y="23"/>
                    <a:pt x="16" y="22"/>
                    <a:pt x="13" y="36"/>
                  </a:cubicBezTo>
                  <a:cubicBezTo>
                    <a:pt x="2" y="36"/>
                    <a:pt x="4" y="25"/>
                    <a:pt x="7" y="20"/>
                  </a:cubicBezTo>
                  <a:cubicBezTo>
                    <a:pt x="20" y="0"/>
                    <a:pt x="61" y="25"/>
                    <a:pt x="42" y="52"/>
                  </a:cubicBezTo>
                  <a:cubicBezTo>
                    <a:pt x="37" y="57"/>
                    <a:pt x="24" y="52"/>
                    <a:pt x="2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186"/>
            <p:cNvSpPr/>
            <p:nvPr/>
          </p:nvSpPr>
          <p:spPr bwMode="auto">
            <a:xfrm>
              <a:off x="7642225" y="2387600"/>
              <a:ext cx="42863" cy="55563"/>
            </a:xfrm>
            <a:custGeom>
              <a:avLst/>
              <a:gdLst>
                <a:gd name="T0" fmla="*/ 39 w 68"/>
                <a:gd name="T1" fmla="*/ 6 h 85"/>
                <a:gd name="T2" fmla="*/ 36 w 68"/>
                <a:gd name="T3" fmla="*/ 33 h 85"/>
                <a:gd name="T4" fmla="*/ 1 w 68"/>
                <a:gd name="T5" fmla="*/ 48 h 85"/>
                <a:gd name="T6" fmla="*/ 32 w 68"/>
                <a:gd name="T7" fmla="*/ 49 h 85"/>
                <a:gd name="T8" fmla="*/ 9 w 68"/>
                <a:gd name="T9" fmla="*/ 37 h 85"/>
                <a:gd name="T10" fmla="*/ 25 w 68"/>
                <a:gd name="T11" fmla="*/ 20 h 85"/>
                <a:gd name="T12" fmla="*/ 8 w 68"/>
                <a:gd name="T13" fmla="*/ 21 h 85"/>
                <a:gd name="T14" fmla="*/ 39 w 68"/>
                <a:gd name="T15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85">
                  <a:moveTo>
                    <a:pt x="39" y="6"/>
                  </a:moveTo>
                  <a:cubicBezTo>
                    <a:pt x="42" y="15"/>
                    <a:pt x="44" y="28"/>
                    <a:pt x="36" y="33"/>
                  </a:cubicBezTo>
                  <a:cubicBezTo>
                    <a:pt x="68" y="59"/>
                    <a:pt x="10" y="85"/>
                    <a:pt x="1" y="48"/>
                  </a:cubicBezTo>
                  <a:cubicBezTo>
                    <a:pt x="8" y="46"/>
                    <a:pt x="25" y="65"/>
                    <a:pt x="32" y="49"/>
                  </a:cubicBezTo>
                  <a:cubicBezTo>
                    <a:pt x="30" y="39"/>
                    <a:pt x="17" y="44"/>
                    <a:pt x="9" y="37"/>
                  </a:cubicBezTo>
                  <a:cubicBezTo>
                    <a:pt x="7" y="19"/>
                    <a:pt x="22" y="28"/>
                    <a:pt x="25" y="20"/>
                  </a:cubicBezTo>
                  <a:cubicBezTo>
                    <a:pt x="20" y="19"/>
                    <a:pt x="16" y="22"/>
                    <a:pt x="8" y="21"/>
                  </a:cubicBezTo>
                  <a:cubicBezTo>
                    <a:pt x="0" y="0"/>
                    <a:pt x="26" y="6"/>
                    <a:pt x="3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87"/>
            <p:cNvSpPr>
              <a:spLocks noEditPoints="1"/>
            </p:cNvSpPr>
            <p:nvPr/>
          </p:nvSpPr>
          <p:spPr bwMode="auto">
            <a:xfrm>
              <a:off x="7731125" y="2398713"/>
              <a:ext cx="25400" cy="26988"/>
            </a:xfrm>
            <a:custGeom>
              <a:avLst/>
              <a:gdLst>
                <a:gd name="T0" fmla="*/ 38 w 40"/>
                <a:gd name="T1" fmla="*/ 15 h 40"/>
                <a:gd name="T2" fmla="*/ 7 w 40"/>
                <a:gd name="T3" fmla="*/ 37 h 40"/>
                <a:gd name="T4" fmla="*/ 0 w 40"/>
                <a:gd name="T5" fmla="*/ 19 h 40"/>
                <a:gd name="T6" fmla="*/ 38 w 40"/>
                <a:gd name="T7" fmla="*/ 15 h 40"/>
                <a:gd name="T8" fmla="*/ 14 w 40"/>
                <a:gd name="T9" fmla="*/ 22 h 40"/>
                <a:gd name="T10" fmla="*/ 24 w 40"/>
                <a:gd name="T11" fmla="*/ 24 h 40"/>
                <a:gd name="T12" fmla="*/ 25 w 40"/>
                <a:gd name="T13" fmla="*/ 19 h 40"/>
                <a:gd name="T14" fmla="*/ 18 w 40"/>
                <a:gd name="T15" fmla="*/ 16 h 40"/>
                <a:gd name="T16" fmla="*/ 14 w 40"/>
                <a:gd name="T17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38" y="15"/>
                  </a:moveTo>
                  <a:cubicBezTo>
                    <a:pt x="40" y="37"/>
                    <a:pt x="24" y="40"/>
                    <a:pt x="7" y="37"/>
                  </a:cubicBezTo>
                  <a:cubicBezTo>
                    <a:pt x="3" y="33"/>
                    <a:pt x="1" y="27"/>
                    <a:pt x="0" y="19"/>
                  </a:cubicBezTo>
                  <a:cubicBezTo>
                    <a:pt x="5" y="2"/>
                    <a:pt x="29" y="0"/>
                    <a:pt x="38" y="15"/>
                  </a:cubicBezTo>
                  <a:close/>
                  <a:moveTo>
                    <a:pt x="14" y="22"/>
                  </a:moveTo>
                  <a:cubicBezTo>
                    <a:pt x="18" y="22"/>
                    <a:pt x="18" y="26"/>
                    <a:pt x="24" y="24"/>
                  </a:cubicBezTo>
                  <a:cubicBezTo>
                    <a:pt x="24" y="22"/>
                    <a:pt x="26" y="21"/>
                    <a:pt x="25" y="19"/>
                  </a:cubicBezTo>
                  <a:cubicBezTo>
                    <a:pt x="21" y="20"/>
                    <a:pt x="23" y="15"/>
                    <a:pt x="18" y="16"/>
                  </a:cubicBezTo>
                  <a:cubicBezTo>
                    <a:pt x="18" y="19"/>
                    <a:pt x="16" y="20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88"/>
            <p:cNvSpPr/>
            <p:nvPr/>
          </p:nvSpPr>
          <p:spPr bwMode="auto">
            <a:xfrm>
              <a:off x="7747000" y="2400300"/>
              <a:ext cx="31750" cy="33338"/>
            </a:xfrm>
            <a:custGeom>
              <a:avLst/>
              <a:gdLst>
                <a:gd name="T0" fmla="*/ 47 w 49"/>
                <a:gd name="T1" fmla="*/ 4 h 50"/>
                <a:gd name="T2" fmla="*/ 34 w 49"/>
                <a:gd name="T3" fmla="*/ 21 h 50"/>
                <a:gd name="T4" fmla="*/ 5 w 49"/>
                <a:gd name="T5" fmla="*/ 50 h 50"/>
                <a:gd name="T6" fmla="*/ 20 w 49"/>
                <a:gd name="T7" fmla="*/ 28 h 50"/>
                <a:gd name="T8" fmla="*/ 47 w 49"/>
                <a:gd name="T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47" y="4"/>
                  </a:moveTo>
                  <a:cubicBezTo>
                    <a:pt x="49" y="13"/>
                    <a:pt x="40" y="15"/>
                    <a:pt x="34" y="21"/>
                  </a:cubicBezTo>
                  <a:cubicBezTo>
                    <a:pt x="25" y="31"/>
                    <a:pt x="18" y="49"/>
                    <a:pt x="5" y="50"/>
                  </a:cubicBezTo>
                  <a:cubicBezTo>
                    <a:pt x="0" y="41"/>
                    <a:pt x="14" y="37"/>
                    <a:pt x="20" y="28"/>
                  </a:cubicBezTo>
                  <a:cubicBezTo>
                    <a:pt x="28" y="18"/>
                    <a:pt x="29" y="0"/>
                    <a:pt x="4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89"/>
            <p:cNvSpPr/>
            <p:nvPr/>
          </p:nvSpPr>
          <p:spPr bwMode="auto">
            <a:xfrm>
              <a:off x="7832725" y="2420938"/>
              <a:ext cx="38100" cy="19050"/>
            </a:xfrm>
            <a:custGeom>
              <a:avLst/>
              <a:gdLst>
                <a:gd name="T0" fmla="*/ 58 w 59"/>
                <a:gd name="T1" fmla="*/ 24 h 29"/>
                <a:gd name="T2" fmla="*/ 0 w 59"/>
                <a:gd name="T3" fmla="*/ 7 h 29"/>
                <a:gd name="T4" fmla="*/ 58 w 59"/>
                <a:gd name="T5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8" y="24"/>
                  </a:moveTo>
                  <a:cubicBezTo>
                    <a:pt x="41" y="22"/>
                    <a:pt x="11" y="29"/>
                    <a:pt x="0" y="7"/>
                  </a:cubicBezTo>
                  <a:cubicBezTo>
                    <a:pt x="19" y="8"/>
                    <a:pt x="59" y="0"/>
                    <a:pt x="5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90"/>
            <p:cNvSpPr>
              <a:spLocks noEditPoints="1"/>
            </p:cNvSpPr>
            <p:nvPr/>
          </p:nvSpPr>
          <p:spPr bwMode="auto">
            <a:xfrm>
              <a:off x="7415213" y="2438400"/>
              <a:ext cx="85725" cy="71438"/>
            </a:xfrm>
            <a:custGeom>
              <a:avLst/>
              <a:gdLst>
                <a:gd name="T0" fmla="*/ 122 w 133"/>
                <a:gd name="T1" fmla="*/ 106 h 111"/>
                <a:gd name="T2" fmla="*/ 12 w 133"/>
                <a:gd name="T3" fmla="*/ 94 h 111"/>
                <a:gd name="T4" fmla="*/ 12 w 133"/>
                <a:gd name="T5" fmla="*/ 10 h 111"/>
                <a:gd name="T6" fmla="*/ 77 w 133"/>
                <a:gd name="T7" fmla="*/ 8 h 111"/>
                <a:gd name="T8" fmla="*/ 131 w 133"/>
                <a:gd name="T9" fmla="*/ 24 h 111"/>
                <a:gd name="T10" fmla="*/ 122 w 133"/>
                <a:gd name="T11" fmla="*/ 106 h 111"/>
                <a:gd name="T12" fmla="*/ 22 w 133"/>
                <a:gd name="T13" fmla="*/ 28 h 111"/>
                <a:gd name="T14" fmla="*/ 25 w 133"/>
                <a:gd name="T15" fmla="*/ 80 h 111"/>
                <a:gd name="T16" fmla="*/ 73 w 133"/>
                <a:gd name="T17" fmla="*/ 92 h 111"/>
                <a:gd name="T18" fmla="*/ 112 w 133"/>
                <a:gd name="T19" fmla="*/ 92 h 111"/>
                <a:gd name="T20" fmla="*/ 115 w 133"/>
                <a:gd name="T21" fmla="*/ 29 h 111"/>
                <a:gd name="T22" fmla="*/ 22 w 133"/>
                <a:gd name="T23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111">
                  <a:moveTo>
                    <a:pt x="122" y="106"/>
                  </a:moveTo>
                  <a:cubicBezTo>
                    <a:pt x="83" y="111"/>
                    <a:pt x="49" y="94"/>
                    <a:pt x="12" y="94"/>
                  </a:cubicBezTo>
                  <a:cubicBezTo>
                    <a:pt x="0" y="64"/>
                    <a:pt x="12" y="33"/>
                    <a:pt x="12" y="10"/>
                  </a:cubicBezTo>
                  <a:cubicBezTo>
                    <a:pt x="28" y="1"/>
                    <a:pt x="51" y="4"/>
                    <a:pt x="77" y="8"/>
                  </a:cubicBezTo>
                  <a:cubicBezTo>
                    <a:pt x="100" y="12"/>
                    <a:pt x="124" y="13"/>
                    <a:pt x="131" y="24"/>
                  </a:cubicBezTo>
                  <a:cubicBezTo>
                    <a:pt x="122" y="47"/>
                    <a:pt x="133" y="82"/>
                    <a:pt x="122" y="106"/>
                  </a:cubicBezTo>
                  <a:close/>
                  <a:moveTo>
                    <a:pt x="22" y="28"/>
                  </a:moveTo>
                  <a:cubicBezTo>
                    <a:pt x="27" y="47"/>
                    <a:pt x="9" y="65"/>
                    <a:pt x="25" y="80"/>
                  </a:cubicBezTo>
                  <a:cubicBezTo>
                    <a:pt x="36" y="78"/>
                    <a:pt x="54" y="89"/>
                    <a:pt x="73" y="92"/>
                  </a:cubicBezTo>
                  <a:cubicBezTo>
                    <a:pt x="86" y="95"/>
                    <a:pt x="100" y="94"/>
                    <a:pt x="112" y="92"/>
                  </a:cubicBezTo>
                  <a:cubicBezTo>
                    <a:pt x="120" y="74"/>
                    <a:pt x="114" y="50"/>
                    <a:pt x="115" y="29"/>
                  </a:cubicBezTo>
                  <a:cubicBezTo>
                    <a:pt x="86" y="26"/>
                    <a:pt x="38" y="0"/>
                    <a:pt x="2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91"/>
            <p:cNvSpPr>
              <a:spLocks noEditPoints="1"/>
            </p:cNvSpPr>
            <p:nvPr/>
          </p:nvSpPr>
          <p:spPr bwMode="auto">
            <a:xfrm>
              <a:off x="7515225" y="2447925"/>
              <a:ext cx="92075" cy="76200"/>
            </a:xfrm>
            <a:custGeom>
              <a:avLst/>
              <a:gdLst>
                <a:gd name="T0" fmla="*/ 144 w 144"/>
                <a:gd name="T1" fmla="*/ 35 h 117"/>
                <a:gd name="T2" fmla="*/ 134 w 144"/>
                <a:gd name="T3" fmla="*/ 101 h 117"/>
                <a:gd name="T4" fmla="*/ 8 w 144"/>
                <a:gd name="T5" fmla="*/ 95 h 117"/>
                <a:gd name="T6" fmla="*/ 10 w 144"/>
                <a:gd name="T7" fmla="*/ 9 h 117"/>
                <a:gd name="T8" fmla="*/ 137 w 144"/>
                <a:gd name="T9" fmla="*/ 21 h 117"/>
                <a:gd name="T10" fmla="*/ 144 w 144"/>
                <a:gd name="T11" fmla="*/ 35 h 117"/>
                <a:gd name="T12" fmla="*/ 29 w 144"/>
                <a:gd name="T13" fmla="*/ 17 h 117"/>
                <a:gd name="T14" fmla="*/ 18 w 144"/>
                <a:gd name="T15" fmla="*/ 81 h 117"/>
                <a:gd name="T16" fmla="*/ 120 w 144"/>
                <a:gd name="T17" fmla="*/ 94 h 117"/>
                <a:gd name="T18" fmla="*/ 127 w 144"/>
                <a:gd name="T19" fmla="*/ 31 h 117"/>
                <a:gd name="T20" fmla="*/ 29 w 144"/>
                <a:gd name="T21" fmla="*/ 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117">
                  <a:moveTo>
                    <a:pt x="144" y="35"/>
                  </a:moveTo>
                  <a:cubicBezTo>
                    <a:pt x="129" y="47"/>
                    <a:pt x="139" y="79"/>
                    <a:pt x="134" y="101"/>
                  </a:cubicBezTo>
                  <a:cubicBezTo>
                    <a:pt x="98" y="117"/>
                    <a:pt x="46" y="101"/>
                    <a:pt x="8" y="95"/>
                  </a:cubicBezTo>
                  <a:cubicBezTo>
                    <a:pt x="0" y="72"/>
                    <a:pt x="2" y="31"/>
                    <a:pt x="10" y="9"/>
                  </a:cubicBezTo>
                  <a:cubicBezTo>
                    <a:pt x="52" y="0"/>
                    <a:pt x="94" y="6"/>
                    <a:pt x="137" y="21"/>
                  </a:cubicBezTo>
                  <a:cubicBezTo>
                    <a:pt x="138" y="27"/>
                    <a:pt x="140" y="32"/>
                    <a:pt x="144" y="35"/>
                  </a:cubicBezTo>
                  <a:close/>
                  <a:moveTo>
                    <a:pt x="29" y="17"/>
                  </a:moveTo>
                  <a:cubicBezTo>
                    <a:pt x="11" y="28"/>
                    <a:pt x="12" y="61"/>
                    <a:pt x="18" y="81"/>
                  </a:cubicBezTo>
                  <a:cubicBezTo>
                    <a:pt x="56" y="92"/>
                    <a:pt x="80" y="98"/>
                    <a:pt x="120" y="94"/>
                  </a:cubicBezTo>
                  <a:cubicBezTo>
                    <a:pt x="126" y="74"/>
                    <a:pt x="124" y="54"/>
                    <a:pt x="127" y="31"/>
                  </a:cubicBezTo>
                  <a:cubicBezTo>
                    <a:pt x="101" y="23"/>
                    <a:pt x="56" y="16"/>
                    <a:pt x="2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92"/>
            <p:cNvSpPr>
              <a:spLocks noEditPoints="1"/>
            </p:cNvSpPr>
            <p:nvPr/>
          </p:nvSpPr>
          <p:spPr bwMode="auto">
            <a:xfrm>
              <a:off x="7440613" y="2454275"/>
              <a:ext cx="26988" cy="38100"/>
            </a:xfrm>
            <a:custGeom>
              <a:avLst/>
              <a:gdLst>
                <a:gd name="T0" fmla="*/ 42 w 42"/>
                <a:gd name="T1" fmla="*/ 4 h 59"/>
                <a:gd name="T2" fmla="*/ 35 w 42"/>
                <a:gd name="T3" fmla="*/ 58 h 59"/>
                <a:gd name="T4" fmla="*/ 27 w 42"/>
                <a:gd name="T5" fmla="*/ 56 h 59"/>
                <a:gd name="T6" fmla="*/ 0 w 42"/>
                <a:gd name="T7" fmla="*/ 42 h 59"/>
                <a:gd name="T8" fmla="*/ 20 w 42"/>
                <a:gd name="T9" fmla="*/ 16 h 59"/>
                <a:gd name="T10" fmla="*/ 27 w 42"/>
                <a:gd name="T11" fmla="*/ 0 h 59"/>
                <a:gd name="T12" fmla="*/ 42 w 42"/>
                <a:gd name="T13" fmla="*/ 4 h 59"/>
                <a:gd name="T14" fmla="*/ 20 w 42"/>
                <a:gd name="T15" fmla="*/ 32 h 59"/>
                <a:gd name="T16" fmla="*/ 29 w 42"/>
                <a:gd name="T17" fmla="*/ 33 h 59"/>
                <a:gd name="T18" fmla="*/ 31 w 42"/>
                <a:gd name="T19" fmla="*/ 22 h 59"/>
                <a:gd name="T20" fmla="*/ 20 w 42"/>
                <a:gd name="T21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59">
                  <a:moveTo>
                    <a:pt x="42" y="4"/>
                  </a:moveTo>
                  <a:cubicBezTo>
                    <a:pt x="38" y="26"/>
                    <a:pt x="41" y="38"/>
                    <a:pt x="35" y="58"/>
                  </a:cubicBezTo>
                  <a:cubicBezTo>
                    <a:pt x="30" y="59"/>
                    <a:pt x="29" y="57"/>
                    <a:pt x="27" y="56"/>
                  </a:cubicBezTo>
                  <a:cubicBezTo>
                    <a:pt x="33" y="33"/>
                    <a:pt x="8" y="48"/>
                    <a:pt x="0" y="42"/>
                  </a:cubicBezTo>
                  <a:cubicBezTo>
                    <a:pt x="0" y="26"/>
                    <a:pt x="12" y="24"/>
                    <a:pt x="20" y="16"/>
                  </a:cubicBezTo>
                  <a:cubicBezTo>
                    <a:pt x="21" y="7"/>
                    <a:pt x="23" y="5"/>
                    <a:pt x="27" y="0"/>
                  </a:cubicBezTo>
                  <a:cubicBezTo>
                    <a:pt x="34" y="2"/>
                    <a:pt x="38" y="1"/>
                    <a:pt x="42" y="4"/>
                  </a:cubicBezTo>
                  <a:close/>
                  <a:moveTo>
                    <a:pt x="20" y="32"/>
                  </a:moveTo>
                  <a:cubicBezTo>
                    <a:pt x="24" y="31"/>
                    <a:pt x="25" y="34"/>
                    <a:pt x="29" y="33"/>
                  </a:cubicBezTo>
                  <a:cubicBezTo>
                    <a:pt x="30" y="29"/>
                    <a:pt x="29" y="24"/>
                    <a:pt x="31" y="22"/>
                  </a:cubicBezTo>
                  <a:cubicBezTo>
                    <a:pt x="23" y="22"/>
                    <a:pt x="22" y="27"/>
                    <a:pt x="2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93"/>
            <p:cNvSpPr>
              <a:spLocks noEditPoints="1"/>
            </p:cNvSpPr>
            <p:nvPr/>
          </p:nvSpPr>
          <p:spPr bwMode="auto">
            <a:xfrm>
              <a:off x="7608888" y="2462213"/>
              <a:ext cx="85725" cy="68263"/>
            </a:xfrm>
            <a:custGeom>
              <a:avLst/>
              <a:gdLst>
                <a:gd name="T0" fmla="*/ 132 w 132"/>
                <a:gd name="T1" fmla="*/ 13 h 107"/>
                <a:gd name="T2" fmla="*/ 128 w 132"/>
                <a:gd name="T3" fmla="*/ 97 h 107"/>
                <a:gd name="T4" fmla="*/ 115 w 132"/>
                <a:gd name="T5" fmla="*/ 105 h 107"/>
                <a:gd name="T6" fmla="*/ 10 w 132"/>
                <a:gd name="T7" fmla="*/ 88 h 107"/>
                <a:gd name="T8" fmla="*/ 6 w 132"/>
                <a:gd name="T9" fmla="*/ 17 h 107"/>
                <a:gd name="T10" fmla="*/ 14 w 132"/>
                <a:gd name="T11" fmla="*/ 4 h 107"/>
                <a:gd name="T12" fmla="*/ 132 w 132"/>
                <a:gd name="T13" fmla="*/ 13 h 107"/>
                <a:gd name="T14" fmla="*/ 118 w 132"/>
                <a:gd name="T15" fmla="*/ 25 h 107"/>
                <a:gd name="T16" fmla="*/ 66 w 132"/>
                <a:gd name="T17" fmla="*/ 17 h 107"/>
                <a:gd name="T18" fmla="*/ 46 w 132"/>
                <a:gd name="T19" fmla="*/ 13 h 107"/>
                <a:gd name="T20" fmla="*/ 23 w 132"/>
                <a:gd name="T21" fmla="*/ 17 h 107"/>
                <a:gd name="T22" fmla="*/ 16 w 132"/>
                <a:gd name="T23" fmla="*/ 59 h 107"/>
                <a:gd name="T24" fmla="*/ 114 w 132"/>
                <a:gd name="T25" fmla="*/ 87 h 107"/>
                <a:gd name="T26" fmla="*/ 118 w 132"/>
                <a:gd name="T27" fmla="*/ 2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107">
                  <a:moveTo>
                    <a:pt x="132" y="13"/>
                  </a:moveTo>
                  <a:cubicBezTo>
                    <a:pt x="130" y="44"/>
                    <a:pt x="129" y="70"/>
                    <a:pt x="128" y="97"/>
                  </a:cubicBezTo>
                  <a:cubicBezTo>
                    <a:pt x="123" y="100"/>
                    <a:pt x="119" y="104"/>
                    <a:pt x="115" y="105"/>
                  </a:cubicBezTo>
                  <a:cubicBezTo>
                    <a:pt x="81" y="98"/>
                    <a:pt x="40" y="107"/>
                    <a:pt x="10" y="88"/>
                  </a:cubicBezTo>
                  <a:cubicBezTo>
                    <a:pt x="0" y="72"/>
                    <a:pt x="10" y="41"/>
                    <a:pt x="6" y="17"/>
                  </a:cubicBezTo>
                  <a:cubicBezTo>
                    <a:pt x="9" y="13"/>
                    <a:pt x="12" y="9"/>
                    <a:pt x="14" y="4"/>
                  </a:cubicBezTo>
                  <a:cubicBezTo>
                    <a:pt x="49" y="0"/>
                    <a:pt x="100" y="0"/>
                    <a:pt x="132" y="13"/>
                  </a:cubicBezTo>
                  <a:close/>
                  <a:moveTo>
                    <a:pt x="118" y="25"/>
                  </a:moveTo>
                  <a:cubicBezTo>
                    <a:pt x="115" y="14"/>
                    <a:pt x="76" y="17"/>
                    <a:pt x="66" y="17"/>
                  </a:cubicBezTo>
                  <a:cubicBezTo>
                    <a:pt x="59" y="17"/>
                    <a:pt x="51" y="13"/>
                    <a:pt x="46" y="13"/>
                  </a:cubicBezTo>
                  <a:cubicBezTo>
                    <a:pt x="37" y="13"/>
                    <a:pt x="28" y="18"/>
                    <a:pt x="23" y="17"/>
                  </a:cubicBezTo>
                  <a:cubicBezTo>
                    <a:pt x="20" y="30"/>
                    <a:pt x="15" y="46"/>
                    <a:pt x="16" y="59"/>
                  </a:cubicBezTo>
                  <a:cubicBezTo>
                    <a:pt x="18" y="100"/>
                    <a:pt x="85" y="90"/>
                    <a:pt x="114" y="87"/>
                  </a:cubicBezTo>
                  <a:cubicBezTo>
                    <a:pt x="119" y="75"/>
                    <a:pt x="120" y="36"/>
                    <a:pt x="11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94"/>
            <p:cNvSpPr/>
            <p:nvPr/>
          </p:nvSpPr>
          <p:spPr bwMode="auto">
            <a:xfrm>
              <a:off x="7540625" y="2465388"/>
              <a:ext cx="33338" cy="38100"/>
            </a:xfrm>
            <a:custGeom>
              <a:avLst/>
              <a:gdLst>
                <a:gd name="T0" fmla="*/ 51 w 51"/>
                <a:gd name="T1" fmla="*/ 9 h 60"/>
                <a:gd name="T2" fmla="*/ 19 w 51"/>
                <a:gd name="T3" fmla="*/ 16 h 60"/>
                <a:gd name="T4" fmla="*/ 43 w 51"/>
                <a:gd name="T5" fmla="*/ 38 h 60"/>
                <a:gd name="T6" fmla="*/ 33 w 51"/>
                <a:gd name="T7" fmla="*/ 59 h 60"/>
                <a:gd name="T8" fmla="*/ 5 w 51"/>
                <a:gd name="T9" fmla="*/ 42 h 60"/>
                <a:gd name="T10" fmla="*/ 30 w 51"/>
                <a:gd name="T11" fmla="*/ 44 h 60"/>
                <a:gd name="T12" fmla="*/ 30 w 51"/>
                <a:gd name="T13" fmla="*/ 41 h 60"/>
                <a:gd name="T14" fmla="*/ 20 w 51"/>
                <a:gd name="T15" fmla="*/ 30 h 60"/>
                <a:gd name="T16" fmla="*/ 10 w 51"/>
                <a:gd name="T17" fmla="*/ 34 h 60"/>
                <a:gd name="T18" fmla="*/ 2 w 51"/>
                <a:gd name="T19" fmla="*/ 28 h 60"/>
                <a:gd name="T20" fmla="*/ 12 w 51"/>
                <a:gd name="T21" fmla="*/ 0 h 60"/>
                <a:gd name="T22" fmla="*/ 51 w 51"/>
                <a:gd name="T23" fmla="*/ 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0">
                  <a:moveTo>
                    <a:pt x="51" y="9"/>
                  </a:moveTo>
                  <a:cubicBezTo>
                    <a:pt x="44" y="19"/>
                    <a:pt x="31" y="18"/>
                    <a:pt x="19" y="16"/>
                  </a:cubicBezTo>
                  <a:cubicBezTo>
                    <a:pt x="23" y="22"/>
                    <a:pt x="41" y="26"/>
                    <a:pt x="43" y="38"/>
                  </a:cubicBezTo>
                  <a:cubicBezTo>
                    <a:pt x="44" y="47"/>
                    <a:pt x="38" y="52"/>
                    <a:pt x="33" y="59"/>
                  </a:cubicBezTo>
                  <a:cubicBezTo>
                    <a:pt x="23" y="54"/>
                    <a:pt x="0" y="60"/>
                    <a:pt x="5" y="42"/>
                  </a:cubicBezTo>
                  <a:cubicBezTo>
                    <a:pt x="14" y="45"/>
                    <a:pt x="20" y="46"/>
                    <a:pt x="30" y="44"/>
                  </a:cubicBezTo>
                  <a:cubicBezTo>
                    <a:pt x="29" y="43"/>
                    <a:pt x="28" y="41"/>
                    <a:pt x="30" y="41"/>
                  </a:cubicBezTo>
                  <a:cubicBezTo>
                    <a:pt x="30" y="34"/>
                    <a:pt x="23" y="34"/>
                    <a:pt x="20" y="30"/>
                  </a:cubicBezTo>
                  <a:cubicBezTo>
                    <a:pt x="17" y="31"/>
                    <a:pt x="12" y="31"/>
                    <a:pt x="10" y="34"/>
                  </a:cubicBezTo>
                  <a:cubicBezTo>
                    <a:pt x="6" y="34"/>
                    <a:pt x="6" y="29"/>
                    <a:pt x="2" y="28"/>
                  </a:cubicBezTo>
                  <a:cubicBezTo>
                    <a:pt x="7" y="21"/>
                    <a:pt x="7" y="8"/>
                    <a:pt x="12" y="0"/>
                  </a:cubicBezTo>
                  <a:cubicBezTo>
                    <a:pt x="25" y="4"/>
                    <a:pt x="41" y="10"/>
                    <a:pt x="5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95"/>
            <p:cNvSpPr>
              <a:spLocks noEditPoints="1"/>
            </p:cNvSpPr>
            <p:nvPr/>
          </p:nvSpPr>
          <p:spPr bwMode="auto">
            <a:xfrm>
              <a:off x="7704138" y="2466975"/>
              <a:ext cx="93663" cy="76200"/>
            </a:xfrm>
            <a:custGeom>
              <a:avLst/>
              <a:gdLst>
                <a:gd name="T0" fmla="*/ 125 w 144"/>
                <a:gd name="T1" fmla="*/ 6 h 118"/>
                <a:gd name="T2" fmla="*/ 131 w 144"/>
                <a:gd name="T3" fmla="*/ 83 h 118"/>
                <a:gd name="T4" fmla="*/ 69 w 144"/>
                <a:gd name="T5" fmla="*/ 100 h 118"/>
                <a:gd name="T6" fmla="*/ 12 w 144"/>
                <a:gd name="T7" fmla="*/ 93 h 118"/>
                <a:gd name="T8" fmla="*/ 10 w 144"/>
                <a:gd name="T9" fmla="*/ 20 h 118"/>
                <a:gd name="T10" fmla="*/ 8 w 144"/>
                <a:gd name="T11" fmla="*/ 14 h 118"/>
                <a:gd name="T12" fmla="*/ 19 w 144"/>
                <a:gd name="T13" fmla="*/ 2 h 118"/>
                <a:gd name="T14" fmla="*/ 48 w 144"/>
                <a:gd name="T15" fmla="*/ 4 h 118"/>
                <a:gd name="T16" fmla="*/ 125 w 144"/>
                <a:gd name="T17" fmla="*/ 6 h 118"/>
                <a:gd name="T18" fmla="*/ 19 w 144"/>
                <a:gd name="T19" fmla="*/ 20 h 118"/>
                <a:gd name="T20" fmla="*/ 19 w 144"/>
                <a:gd name="T21" fmla="*/ 79 h 118"/>
                <a:gd name="T22" fmla="*/ 115 w 144"/>
                <a:gd name="T23" fmla="*/ 90 h 118"/>
                <a:gd name="T24" fmla="*/ 120 w 144"/>
                <a:gd name="T25" fmla="*/ 24 h 118"/>
                <a:gd name="T26" fmla="*/ 19 w 144"/>
                <a:gd name="T27" fmla="*/ 2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18">
                  <a:moveTo>
                    <a:pt x="125" y="6"/>
                  </a:moveTo>
                  <a:cubicBezTo>
                    <a:pt x="144" y="15"/>
                    <a:pt x="130" y="64"/>
                    <a:pt x="131" y="83"/>
                  </a:cubicBezTo>
                  <a:cubicBezTo>
                    <a:pt x="132" y="118"/>
                    <a:pt x="97" y="103"/>
                    <a:pt x="69" y="100"/>
                  </a:cubicBezTo>
                  <a:cubicBezTo>
                    <a:pt x="47" y="97"/>
                    <a:pt x="31" y="101"/>
                    <a:pt x="12" y="93"/>
                  </a:cubicBezTo>
                  <a:cubicBezTo>
                    <a:pt x="0" y="71"/>
                    <a:pt x="2" y="40"/>
                    <a:pt x="10" y="20"/>
                  </a:cubicBezTo>
                  <a:cubicBezTo>
                    <a:pt x="12" y="15"/>
                    <a:pt x="6" y="19"/>
                    <a:pt x="8" y="14"/>
                  </a:cubicBezTo>
                  <a:cubicBezTo>
                    <a:pt x="11" y="17"/>
                    <a:pt x="8" y="0"/>
                    <a:pt x="19" y="2"/>
                  </a:cubicBezTo>
                  <a:cubicBezTo>
                    <a:pt x="19" y="6"/>
                    <a:pt x="37" y="5"/>
                    <a:pt x="48" y="4"/>
                  </a:cubicBezTo>
                  <a:cubicBezTo>
                    <a:pt x="73" y="3"/>
                    <a:pt x="101" y="10"/>
                    <a:pt x="125" y="6"/>
                  </a:cubicBezTo>
                  <a:close/>
                  <a:moveTo>
                    <a:pt x="19" y="20"/>
                  </a:moveTo>
                  <a:cubicBezTo>
                    <a:pt x="17" y="44"/>
                    <a:pt x="9" y="59"/>
                    <a:pt x="19" y="79"/>
                  </a:cubicBezTo>
                  <a:cubicBezTo>
                    <a:pt x="48" y="85"/>
                    <a:pt x="81" y="92"/>
                    <a:pt x="115" y="90"/>
                  </a:cubicBezTo>
                  <a:cubicBezTo>
                    <a:pt x="122" y="65"/>
                    <a:pt x="125" y="43"/>
                    <a:pt x="120" y="24"/>
                  </a:cubicBezTo>
                  <a:cubicBezTo>
                    <a:pt x="87" y="18"/>
                    <a:pt x="51" y="11"/>
                    <a:pt x="19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96"/>
            <p:cNvSpPr/>
            <p:nvPr/>
          </p:nvSpPr>
          <p:spPr bwMode="auto">
            <a:xfrm>
              <a:off x="7727950" y="2484438"/>
              <a:ext cx="36513" cy="31750"/>
            </a:xfrm>
            <a:custGeom>
              <a:avLst/>
              <a:gdLst>
                <a:gd name="T0" fmla="*/ 9 w 56"/>
                <a:gd name="T1" fmla="*/ 0 h 50"/>
                <a:gd name="T2" fmla="*/ 31 w 56"/>
                <a:gd name="T3" fmla="*/ 15 h 50"/>
                <a:gd name="T4" fmla="*/ 48 w 56"/>
                <a:gd name="T5" fmla="*/ 5 h 50"/>
                <a:gd name="T6" fmla="*/ 52 w 56"/>
                <a:gd name="T7" fmla="*/ 10 h 50"/>
                <a:gd name="T8" fmla="*/ 41 w 56"/>
                <a:gd name="T9" fmla="*/ 25 h 50"/>
                <a:gd name="T10" fmla="*/ 51 w 56"/>
                <a:gd name="T11" fmla="*/ 49 h 50"/>
                <a:gd name="T12" fmla="*/ 33 w 56"/>
                <a:gd name="T13" fmla="*/ 31 h 50"/>
                <a:gd name="T14" fmla="*/ 6 w 56"/>
                <a:gd name="T15" fmla="*/ 43 h 50"/>
                <a:gd name="T16" fmla="*/ 23 w 56"/>
                <a:gd name="T17" fmla="*/ 22 h 50"/>
                <a:gd name="T18" fmla="*/ 9 w 56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0">
                  <a:moveTo>
                    <a:pt x="9" y="0"/>
                  </a:moveTo>
                  <a:cubicBezTo>
                    <a:pt x="19" y="2"/>
                    <a:pt x="25" y="8"/>
                    <a:pt x="31" y="15"/>
                  </a:cubicBezTo>
                  <a:cubicBezTo>
                    <a:pt x="39" y="14"/>
                    <a:pt x="39" y="5"/>
                    <a:pt x="48" y="5"/>
                  </a:cubicBezTo>
                  <a:cubicBezTo>
                    <a:pt x="49" y="7"/>
                    <a:pt x="50" y="9"/>
                    <a:pt x="52" y="10"/>
                  </a:cubicBezTo>
                  <a:cubicBezTo>
                    <a:pt x="52" y="18"/>
                    <a:pt x="44" y="20"/>
                    <a:pt x="41" y="25"/>
                  </a:cubicBezTo>
                  <a:cubicBezTo>
                    <a:pt x="44" y="33"/>
                    <a:pt x="56" y="37"/>
                    <a:pt x="51" y="49"/>
                  </a:cubicBezTo>
                  <a:cubicBezTo>
                    <a:pt x="38" y="50"/>
                    <a:pt x="40" y="36"/>
                    <a:pt x="33" y="31"/>
                  </a:cubicBezTo>
                  <a:cubicBezTo>
                    <a:pt x="22" y="33"/>
                    <a:pt x="21" y="45"/>
                    <a:pt x="6" y="43"/>
                  </a:cubicBezTo>
                  <a:cubicBezTo>
                    <a:pt x="0" y="30"/>
                    <a:pt x="20" y="31"/>
                    <a:pt x="23" y="22"/>
                  </a:cubicBezTo>
                  <a:cubicBezTo>
                    <a:pt x="21" y="12"/>
                    <a:pt x="8" y="13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97"/>
            <p:cNvSpPr/>
            <p:nvPr/>
          </p:nvSpPr>
          <p:spPr bwMode="auto">
            <a:xfrm>
              <a:off x="7839075" y="2492375"/>
              <a:ext cx="17463" cy="17463"/>
            </a:xfrm>
            <a:custGeom>
              <a:avLst/>
              <a:gdLst>
                <a:gd name="T0" fmla="*/ 14 w 28"/>
                <a:gd name="T1" fmla="*/ 3 h 25"/>
                <a:gd name="T2" fmla="*/ 15 w 28"/>
                <a:gd name="T3" fmla="*/ 24 h 25"/>
                <a:gd name="T4" fmla="*/ 14 w 28"/>
                <a:gd name="T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5">
                  <a:moveTo>
                    <a:pt x="14" y="3"/>
                  </a:moveTo>
                  <a:cubicBezTo>
                    <a:pt x="28" y="0"/>
                    <a:pt x="27" y="22"/>
                    <a:pt x="15" y="24"/>
                  </a:cubicBezTo>
                  <a:cubicBezTo>
                    <a:pt x="7" y="25"/>
                    <a:pt x="0" y="5"/>
                    <a:pt x="1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98"/>
            <p:cNvSpPr/>
            <p:nvPr/>
          </p:nvSpPr>
          <p:spPr bwMode="auto">
            <a:xfrm>
              <a:off x="7824788" y="2506663"/>
              <a:ext cx="42863" cy="19050"/>
            </a:xfrm>
            <a:custGeom>
              <a:avLst/>
              <a:gdLst>
                <a:gd name="T0" fmla="*/ 57 w 65"/>
                <a:gd name="T1" fmla="*/ 8 h 30"/>
                <a:gd name="T2" fmla="*/ 65 w 65"/>
                <a:gd name="T3" fmla="*/ 21 h 30"/>
                <a:gd name="T4" fmla="*/ 50 w 65"/>
                <a:gd name="T5" fmla="*/ 29 h 30"/>
                <a:gd name="T6" fmla="*/ 40 w 65"/>
                <a:gd name="T7" fmla="*/ 24 h 30"/>
                <a:gd name="T8" fmla="*/ 2 w 65"/>
                <a:gd name="T9" fmla="*/ 19 h 30"/>
                <a:gd name="T10" fmla="*/ 1 w 65"/>
                <a:gd name="T11" fmla="*/ 10 h 30"/>
                <a:gd name="T12" fmla="*/ 57 w 65"/>
                <a:gd name="T13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0">
                  <a:moveTo>
                    <a:pt x="57" y="8"/>
                  </a:moveTo>
                  <a:cubicBezTo>
                    <a:pt x="60" y="12"/>
                    <a:pt x="65" y="14"/>
                    <a:pt x="65" y="21"/>
                  </a:cubicBezTo>
                  <a:cubicBezTo>
                    <a:pt x="61" y="26"/>
                    <a:pt x="57" y="30"/>
                    <a:pt x="50" y="29"/>
                  </a:cubicBezTo>
                  <a:cubicBezTo>
                    <a:pt x="46" y="29"/>
                    <a:pt x="44" y="24"/>
                    <a:pt x="40" y="24"/>
                  </a:cubicBezTo>
                  <a:cubicBezTo>
                    <a:pt x="29" y="21"/>
                    <a:pt x="16" y="25"/>
                    <a:pt x="2" y="19"/>
                  </a:cubicBezTo>
                  <a:cubicBezTo>
                    <a:pt x="2" y="16"/>
                    <a:pt x="0" y="14"/>
                    <a:pt x="1" y="10"/>
                  </a:cubicBezTo>
                  <a:cubicBezTo>
                    <a:pt x="22" y="0"/>
                    <a:pt x="32" y="15"/>
                    <a:pt x="57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99"/>
            <p:cNvSpPr>
              <a:spLocks noEditPoints="1"/>
            </p:cNvSpPr>
            <p:nvPr/>
          </p:nvSpPr>
          <p:spPr bwMode="auto">
            <a:xfrm>
              <a:off x="7405688" y="2517775"/>
              <a:ext cx="87313" cy="69850"/>
            </a:xfrm>
            <a:custGeom>
              <a:avLst/>
              <a:gdLst>
                <a:gd name="T0" fmla="*/ 135 w 137"/>
                <a:gd name="T1" fmla="*/ 18 h 108"/>
                <a:gd name="T2" fmla="*/ 131 w 137"/>
                <a:gd name="T3" fmla="*/ 91 h 108"/>
                <a:gd name="T4" fmla="*/ 114 w 137"/>
                <a:gd name="T5" fmla="*/ 108 h 108"/>
                <a:gd name="T6" fmla="*/ 108 w 137"/>
                <a:gd name="T7" fmla="*/ 104 h 108"/>
                <a:gd name="T8" fmla="*/ 98 w 137"/>
                <a:gd name="T9" fmla="*/ 105 h 108"/>
                <a:gd name="T10" fmla="*/ 47 w 137"/>
                <a:gd name="T11" fmla="*/ 91 h 108"/>
                <a:gd name="T12" fmla="*/ 37 w 137"/>
                <a:gd name="T13" fmla="*/ 92 h 108"/>
                <a:gd name="T14" fmla="*/ 10 w 137"/>
                <a:gd name="T15" fmla="*/ 90 h 108"/>
                <a:gd name="T16" fmla="*/ 0 w 137"/>
                <a:gd name="T17" fmla="*/ 80 h 108"/>
                <a:gd name="T18" fmla="*/ 6 w 137"/>
                <a:gd name="T19" fmla="*/ 4 h 108"/>
                <a:gd name="T20" fmla="*/ 12 w 137"/>
                <a:gd name="T21" fmla="*/ 0 h 108"/>
                <a:gd name="T22" fmla="*/ 135 w 137"/>
                <a:gd name="T23" fmla="*/ 18 h 108"/>
                <a:gd name="T24" fmla="*/ 16 w 137"/>
                <a:gd name="T25" fmla="*/ 17 h 108"/>
                <a:gd name="T26" fmla="*/ 13 w 137"/>
                <a:gd name="T27" fmla="*/ 67 h 108"/>
                <a:gd name="T28" fmla="*/ 111 w 137"/>
                <a:gd name="T29" fmla="*/ 91 h 108"/>
                <a:gd name="T30" fmla="*/ 122 w 137"/>
                <a:gd name="T31" fmla="*/ 31 h 108"/>
                <a:gd name="T32" fmla="*/ 16 w 137"/>
                <a:gd name="T33" fmla="*/ 1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7" h="108">
                  <a:moveTo>
                    <a:pt x="135" y="18"/>
                  </a:moveTo>
                  <a:cubicBezTo>
                    <a:pt x="137" y="45"/>
                    <a:pt x="125" y="64"/>
                    <a:pt x="131" y="91"/>
                  </a:cubicBezTo>
                  <a:cubicBezTo>
                    <a:pt x="127" y="98"/>
                    <a:pt x="121" y="107"/>
                    <a:pt x="114" y="108"/>
                  </a:cubicBezTo>
                  <a:cubicBezTo>
                    <a:pt x="112" y="108"/>
                    <a:pt x="111" y="104"/>
                    <a:pt x="108" y="104"/>
                  </a:cubicBezTo>
                  <a:cubicBezTo>
                    <a:pt x="106" y="103"/>
                    <a:pt x="102" y="105"/>
                    <a:pt x="98" y="105"/>
                  </a:cubicBezTo>
                  <a:cubicBezTo>
                    <a:pt x="83" y="103"/>
                    <a:pt x="63" y="93"/>
                    <a:pt x="47" y="91"/>
                  </a:cubicBezTo>
                  <a:cubicBezTo>
                    <a:pt x="44" y="90"/>
                    <a:pt x="39" y="93"/>
                    <a:pt x="37" y="92"/>
                  </a:cubicBezTo>
                  <a:cubicBezTo>
                    <a:pt x="30" y="91"/>
                    <a:pt x="19" y="84"/>
                    <a:pt x="10" y="90"/>
                  </a:cubicBezTo>
                  <a:cubicBezTo>
                    <a:pt x="6" y="88"/>
                    <a:pt x="5" y="82"/>
                    <a:pt x="0" y="80"/>
                  </a:cubicBezTo>
                  <a:cubicBezTo>
                    <a:pt x="0" y="56"/>
                    <a:pt x="1" y="27"/>
                    <a:pt x="6" y="4"/>
                  </a:cubicBezTo>
                  <a:cubicBezTo>
                    <a:pt x="9" y="4"/>
                    <a:pt x="12" y="4"/>
                    <a:pt x="12" y="0"/>
                  </a:cubicBezTo>
                  <a:cubicBezTo>
                    <a:pt x="57" y="2"/>
                    <a:pt x="98" y="7"/>
                    <a:pt x="135" y="18"/>
                  </a:cubicBezTo>
                  <a:close/>
                  <a:moveTo>
                    <a:pt x="16" y="17"/>
                  </a:moveTo>
                  <a:cubicBezTo>
                    <a:pt x="16" y="41"/>
                    <a:pt x="10" y="49"/>
                    <a:pt x="13" y="67"/>
                  </a:cubicBezTo>
                  <a:cubicBezTo>
                    <a:pt x="40" y="80"/>
                    <a:pt x="78" y="89"/>
                    <a:pt x="111" y="91"/>
                  </a:cubicBezTo>
                  <a:cubicBezTo>
                    <a:pt x="121" y="73"/>
                    <a:pt x="122" y="56"/>
                    <a:pt x="122" y="31"/>
                  </a:cubicBezTo>
                  <a:cubicBezTo>
                    <a:pt x="95" y="24"/>
                    <a:pt x="47" y="6"/>
                    <a:pt x="16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200"/>
            <p:cNvSpPr>
              <a:spLocks noEditPoints="1"/>
            </p:cNvSpPr>
            <p:nvPr/>
          </p:nvSpPr>
          <p:spPr bwMode="auto">
            <a:xfrm>
              <a:off x="7499350" y="2514600"/>
              <a:ext cx="103188" cy="82550"/>
            </a:xfrm>
            <a:custGeom>
              <a:avLst/>
              <a:gdLst>
                <a:gd name="T0" fmla="*/ 142 w 159"/>
                <a:gd name="T1" fmla="*/ 37 h 128"/>
                <a:gd name="T2" fmla="*/ 142 w 159"/>
                <a:gd name="T3" fmla="*/ 103 h 128"/>
                <a:gd name="T4" fmla="*/ 135 w 159"/>
                <a:gd name="T5" fmla="*/ 125 h 128"/>
                <a:gd name="T6" fmla="*/ 118 w 159"/>
                <a:gd name="T7" fmla="*/ 128 h 128"/>
                <a:gd name="T8" fmla="*/ 17 w 159"/>
                <a:gd name="T9" fmla="*/ 112 h 128"/>
                <a:gd name="T10" fmla="*/ 13 w 159"/>
                <a:gd name="T11" fmla="*/ 33 h 128"/>
                <a:gd name="T12" fmla="*/ 142 w 159"/>
                <a:gd name="T13" fmla="*/ 37 h 128"/>
                <a:gd name="T14" fmla="*/ 28 w 159"/>
                <a:gd name="T15" fmla="*/ 41 h 128"/>
                <a:gd name="T16" fmla="*/ 26 w 159"/>
                <a:gd name="T17" fmla="*/ 98 h 128"/>
                <a:gd name="T18" fmla="*/ 58 w 159"/>
                <a:gd name="T19" fmla="*/ 108 h 128"/>
                <a:gd name="T20" fmla="*/ 123 w 159"/>
                <a:gd name="T21" fmla="*/ 114 h 128"/>
                <a:gd name="T22" fmla="*/ 132 w 159"/>
                <a:gd name="T23" fmla="*/ 49 h 128"/>
                <a:gd name="T24" fmla="*/ 28 w 159"/>
                <a:gd name="T25" fmla="*/ 4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28">
                  <a:moveTo>
                    <a:pt x="142" y="37"/>
                  </a:moveTo>
                  <a:cubicBezTo>
                    <a:pt x="159" y="46"/>
                    <a:pt x="141" y="73"/>
                    <a:pt x="142" y="103"/>
                  </a:cubicBezTo>
                  <a:cubicBezTo>
                    <a:pt x="142" y="113"/>
                    <a:pt x="145" y="118"/>
                    <a:pt x="135" y="125"/>
                  </a:cubicBezTo>
                  <a:cubicBezTo>
                    <a:pt x="126" y="125"/>
                    <a:pt x="125" y="125"/>
                    <a:pt x="118" y="128"/>
                  </a:cubicBezTo>
                  <a:cubicBezTo>
                    <a:pt x="85" y="119"/>
                    <a:pt x="46" y="123"/>
                    <a:pt x="17" y="112"/>
                  </a:cubicBezTo>
                  <a:cubicBezTo>
                    <a:pt x="0" y="89"/>
                    <a:pt x="15" y="65"/>
                    <a:pt x="13" y="33"/>
                  </a:cubicBezTo>
                  <a:cubicBezTo>
                    <a:pt x="47" y="0"/>
                    <a:pt x="101" y="45"/>
                    <a:pt x="142" y="37"/>
                  </a:cubicBezTo>
                  <a:close/>
                  <a:moveTo>
                    <a:pt x="28" y="41"/>
                  </a:moveTo>
                  <a:cubicBezTo>
                    <a:pt x="25" y="56"/>
                    <a:pt x="12" y="87"/>
                    <a:pt x="26" y="98"/>
                  </a:cubicBezTo>
                  <a:cubicBezTo>
                    <a:pt x="28" y="100"/>
                    <a:pt x="47" y="105"/>
                    <a:pt x="58" y="108"/>
                  </a:cubicBezTo>
                  <a:cubicBezTo>
                    <a:pt x="74" y="113"/>
                    <a:pt x="103" y="106"/>
                    <a:pt x="123" y="114"/>
                  </a:cubicBezTo>
                  <a:cubicBezTo>
                    <a:pt x="135" y="99"/>
                    <a:pt x="134" y="68"/>
                    <a:pt x="132" y="49"/>
                  </a:cubicBezTo>
                  <a:cubicBezTo>
                    <a:pt x="99" y="55"/>
                    <a:pt x="63" y="20"/>
                    <a:pt x="2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201"/>
            <p:cNvSpPr/>
            <p:nvPr/>
          </p:nvSpPr>
          <p:spPr bwMode="auto">
            <a:xfrm>
              <a:off x="7434263" y="2533650"/>
              <a:ext cx="33338" cy="34925"/>
            </a:xfrm>
            <a:custGeom>
              <a:avLst/>
              <a:gdLst>
                <a:gd name="T0" fmla="*/ 51 w 51"/>
                <a:gd name="T1" fmla="*/ 12 h 53"/>
                <a:gd name="T2" fmla="*/ 29 w 51"/>
                <a:gd name="T3" fmla="*/ 52 h 53"/>
                <a:gd name="T4" fmla="*/ 22 w 51"/>
                <a:gd name="T5" fmla="*/ 50 h 53"/>
                <a:gd name="T6" fmla="*/ 27 w 51"/>
                <a:gd name="T7" fmla="*/ 19 h 53"/>
                <a:gd name="T8" fmla="*/ 2 w 51"/>
                <a:gd name="T9" fmla="*/ 11 h 53"/>
                <a:gd name="T10" fmla="*/ 51 w 51"/>
                <a:gd name="T11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3">
                  <a:moveTo>
                    <a:pt x="51" y="12"/>
                  </a:moveTo>
                  <a:cubicBezTo>
                    <a:pt x="46" y="28"/>
                    <a:pt x="28" y="30"/>
                    <a:pt x="29" y="52"/>
                  </a:cubicBezTo>
                  <a:cubicBezTo>
                    <a:pt x="25" y="53"/>
                    <a:pt x="25" y="50"/>
                    <a:pt x="22" y="50"/>
                  </a:cubicBezTo>
                  <a:cubicBezTo>
                    <a:pt x="18" y="42"/>
                    <a:pt x="24" y="30"/>
                    <a:pt x="27" y="19"/>
                  </a:cubicBezTo>
                  <a:cubicBezTo>
                    <a:pt x="22" y="21"/>
                    <a:pt x="0" y="26"/>
                    <a:pt x="2" y="11"/>
                  </a:cubicBezTo>
                  <a:cubicBezTo>
                    <a:pt x="4" y="0"/>
                    <a:pt x="41" y="3"/>
                    <a:pt x="5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02"/>
            <p:cNvSpPr>
              <a:spLocks noEditPoints="1"/>
            </p:cNvSpPr>
            <p:nvPr/>
          </p:nvSpPr>
          <p:spPr bwMode="auto">
            <a:xfrm>
              <a:off x="7602538" y="2538413"/>
              <a:ext cx="85725" cy="69850"/>
            </a:xfrm>
            <a:custGeom>
              <a:avLst/>
              <a:gdLst>
                <a:gd name="T0" fmla="*/ 132 w 132"/>
                <a:gd name="T1" fmla="*/ 18 h 106"/>
                <a:gd name="T2" fmla="*/ 124 w 132"/>
                <a:gd name="T3" fmla="*/ 97 h 106"/>
                <a:gd name="T4" fmla="*/ 96 w 132"/>
                <a:gd name="T5" fmla="*/ 105 h 106"/>
                <a:gd name="T6" fmla="*/ 55 w 132"/>
                <a:gd name="T7" fmla="*/ 101 h 106"/>
                <a:gd name="T8" fmla="*/ 33 w 132"/>
                <a:gd name="T9" fmla="*/ 93 h 106"/>
                <a:gd name="T10" fmla="*/ 5 w 132"/>
                <a:gd name="T11" fmla="*/ 83 h 106"/>
                <a:gd name="T12" fmla="*/ 2 w 132"/>
                <a:gd name="T13" fmla="*/ 16 h 106"/>
                <a:gd name="T14" fmla="*/ 15 w 132"/>
                <a:gd name="T15" fmla="*/ 3 h 106"/>
                <a:gd name="T16" fmla="*/ 68 w 132"/>
                <a:gd name="T17" fmla="*/ 3 h 106"/>
                <a:gd name="T18" fmla="*/ 88 w 132"/>
                <a:gd name="T19" fmla="*/ 10 h 106"/>
                <a:gd name="T20" fmla="*/ 132 w 132"/>
                <a:gd name="T21" fmla="*/ 18 h 106"/>
                <a:gd name="T22" fmla="*/ 25 w 132"/>
                <a:gd name="T23" fmla="*/ 16 h 106"/>
                <a:gd name="T24" fmla="*/ 12 w 132"/>
                <a:gd name="T25" fmla="*/ 48 h 106"/>
                <a:gd name="T26" fmla="*/ 20 w 132"/>
                <a:gd name="T27" fmla="*/ 52 h 106"/>
                <a:gd name="T28" fmla="*/ 13 w 132"/>
                <a:gd name="T29" fmla="*/ 53 h 106"/>
                <a:gd name="T30" fmla="*/ 18 w 132"/>
                <a:gd name="T31" fmla="*/ 76 h 106"/>
                <a:gd name="T32" fmla="*/ 111 w 132"/>
                <a:gd name="T33" fmla="*/ 91 h 106"/>
                <a:gd name="T34" fmla="*/ 116 w 132"/>
                <a:gd name="T35" fmla="*/ 24 h 106"/>
                <a:gd name="T36" fmla="*/ 25 w 132"/>
                <a:gd name="T37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06">
                  <a:moveTo>
                    <a:pt x="132" y="18"/>
                  </a:moveTo>
                  <a:cubicBezTo>
                    <a:pt x="124" y="47"/>
                    <a:pt x="128" y="72"/>
                    <a:pt x="124" y="97"/>
                  </a:cubicBezTo>
                  <a:cubicBezTo>
                    <a:pt x="118" y="103"/>
                    <a:pt x="109" y="106"/>
                    <a:pt x="96" y="105"/>
                  </a:cubicBezTo>
                  <a:cubicBezTo>
                    <a:pt x="83" y="104"/>
                    <a:pt x="65" y="102"/>
                    <a:pt x="55" y="101"/>
                  </a:cubicBezTo>
                  <a:cubicBezTo>
                    <a:pt x="50" y="100"/>
                    <a:pt x="41" y="94"/>
                    <a:pt x="33" y="93"/>
                  </a:cubicBezTo>
                  <a:cubicBezTo>
                    <a:pt x="18" y="89"/>
                    <a:pt x="11" y="93"/>
                    <a:pt x="5" y="83"/>
                  </a:cubicBezTo>
                  <a:cubicBezTo>
                    <a:pt x="3" y="58"/>
                    <a:pt x="0" y="41"/>
                    <a:pt x="2" y="16"/>
                  </a:cubicBezTo>
                  <a:cubicBezTo>
                    <a:pt x="5" y="13"/>
                    <a:pt x="11" y="8"/>
                    <a:pt x="15" y="3"/>
                  </a:cubicBezTo>
                  <a:cubicBezTo>
                    <a:pt x="31" y="4"/>
                    <a:pt x="50" y="0"/>
                    <a:pt x="68" y="3"/>
                  </a:cubicBezTo>
                  <a:cubicBezTo>
                    <a:pt x="76" y="4"/>
                    <a:pt x="81" y="9"/>
                    <a:pt x="88" y="10"/>
                  </a:cubicBezTo>
                  <a:cubicBezTo>
                    <a:pt x="102" y="12"/>
                    <a:pt x="122" y="5"/>
                    <a:pt x="132" y="18"/>
                  </a:cubicBezTo>
                  <a:close/>
                  <a:moveTo>
                    <a:pt x="25" y="16"/>
                  </a:moveTo>
                  <a:cubicBezTo>
                    <a:pt x="17" y="23"/>
                    <a:pt x="13" y="34"/>
                    <a:pt x="12" y="48"/>
                  </a:cubicBezTo>
                  <a:cubicBezTo>
                    <a:pt x="14" y="50"/>
                    <a:pt x="20" y="48"/>
                    <a:pt x="20" y="52"/>
                  </a:cubicBezTo>
                  <a:cubicBezTo>
                    <a:pt x="17" y="51"/>
                    <a:pt x="15" y="52"/>
                    <a:pt x="13" y="53"/>
                  </a:cubicBezTo>
                  <a:cubicBezTo>
                    <a:pt x="15" y="61"/>
                    <a:pt x="16" y="69"/>
                    <a:pt x="18" y="76"/>
                  </a:cubicBezTo>
                  <a:cubicBezTo>
                    <a:pt x="48" y="89"/>
                    <a:pt x="75" y="92"/>
                    <a:pt x="111" y="91"/>
                  </a:cubicBezTo>
                  <a:cubicBezTo>
                    <a:pt x="115" y="71"/>
                    <a:pt x="120" y="46"/>
                    <a:pt x="116" y="24"/>
                  </a:cubicBezTo>
                  <a:cubicBezTo>
                    <a:pt x="72" y="21"/>
                    <a:pt x="64" y="13"/>
                    <a:pt x="2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03"/>
            <p:cNvSpPr>
              <a:spLocks noEditPoints="1"/>
            </p:cNvSpPr>
            <p:nvPr/>
          </p:nvSpPr>
          <p:spPr bwMode="auto">
            <a:xfrm>
              <a:off x="7535863" y="2536825"/>
              <a:ext cx="30163" cy="44450"/>
            </a:xfrm>
            <a:custGeom>
              <a:avLst/>
              <a:gdLst>
                <a:gd name="T0" fmla="*/ 31 w 46"/>
                <a:gd name="T1" fmla="*/ 38 h 69"/>
                <a:gd name="T2" fmla="*/ 41 w 46"/>
                <a:gd name="T3" fmla="*/ 62 h 69"/>
                <a:gd name="T4" fmla="*/ 31 w 46"/>
                <a:gd name="T5" fmla="*/ 69 h 69"/>
                <a:gd name="T6" fmla="*/ 3 w 46"/>
                <a:gd name="T7" fmla="*/ 61 h 69"/>
                <a:gd name="T8" fmla="*/ 10 w 46"/>
                <a:gd name="T9" fmla="*/ 37 h 69"/>
                <a:gd name="T10" fmla="*/ 44 w 46"/>
                <a:gd name="T11" fmla="*/ 19 h 69"/>
                <a:gd name="T12" fmla="*/ 31 w 46"/>
                <a:gd name="T13" fmla="*/ 38 h 69"/>
                <a:gd name="T14" fmla="*/ 21 w 46"/>
                <a:gd name="T15" fmla="*/ 30 h 69"/>
                <a:gd name="T16" fmla="*/ 32 w 46"/>
                <a:gd name="T17" fmla="*/ 23 h 69"/>
                <a:gd name="T18" fmla="*/ 21 w 46"/>
                <a:gd name="T19" fmla="*/ 30 h 69"/>
                <a:gd name="T20" fmla="*/ 11 w 46"/>
                <a:gd name="T21" fmla="*/ 45 h 69"/>
                <a:gd name="T22" fmla="*/ 17 w 46"/>
                <a:gd name="T23" fmla="*/ 58 h 69"/>
                <a:gd name="T24" fmla="*/ 30 w 46"/>
                <a:gd name="T25" fmla="*/ 54 h 69"/>
                <a:gd name="T26" fmla="*/ 11 w 46"/>
                <a:gd name="T27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69">
                  <a:moveTo>
                    <a:pt x="31" y="38"/>
                  </a:moveTo>
                  <a:cubicBezTo>
                    <a:pt x="38" y="46"/>
                    <a:pt x="43" y="51"/>
                    <a:pt x="41" y="62"/>
                  </a:cubicBezTo>
                  <a:cubicBezTo>
                    <a:pt x="37" y="64"/>
                    <a:pt x="34" y="66"/>
                    <a:pt x="31" y="69"/>
                  </a:cubicBezTo>
                  <a:cubicBezTo>
                    <a:pt x="26" y="66"/>
                    <a:pt x="10" y="69"/>
                    <a:pt x="3" y="61"/>
                  </a:cubicBezTo>
                  <a:cubicBezTo>
                    <a:pt x="2" y="55"/>
                    <a:pt x="0" y="39"/>
                    <a:pt x="10" y="37"/>
                  </a:cubicBezTo>
                  <a:cubicBezTo>
                    <a:pt x="3" y="15"/>
                    <a:pt x="39" y="0"/>
                    <a:pt x="44" y="19"/>
                  </a:cubicBezTo>
                  <a:cubicBezTo>
                    <a:pt x="46" y="28"/>
                    <a:pt x="38" y="34"/>
                    <a:pt x="31" y="38"/>
                  </a:cubicBezTo>
                  <a:close/>
                  <a:moveTo>
                    <a:pt x="21" y="30"/>
                  </a:moveTo>
                  <a:cubicBezTo>
                    <a:pt x="24" y="31"/>
                    <a:pt x="31" y="27"/>
                    <a:pt x="32" y="23"/>
                  </a:cubicBezTo>
                  <a:cubicBezTo>
                    <a:pt x="29" y="20"/>
                    <a:pt x="20" y="23"/>
                    <a:pt x="21" y="30"/>
                  </a:cubicBezTo>
                  <a:close/>
                  <a:moveTo>
                    <a:pt x="11" y="45"/>
                  </a:moveTo>
                  <a:cubicBezTo>
                    <a:pt x="11" y="51"/>
                    <a:pt x="15" y="54"/>
                    <a:pt x="17" y="58"/>
                  </a:cubicBezTo>
                  <a:cubicBezTo>
                    <a:pt x="21" y="56"/>
                    <a:pt x="28" y="57"/>
                    <a:pt x="30" y="54"/>
                  </a:cubicBezTo>
                  <a:cubicBezTo>
                    <a:pt x="26" y="47"/>
                    <a:pt x="16" y="43"/>
                    <a:pt x="11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04"/>
            <p:cNvSpPr>
              <a:spLocks noEditPoints="1"/>
            </p:cNvSpPr>
            <p:nvPr/>
          </p:nvSpPr>
          <p:spPr bwMode="auto">
            <a:xfrm>
              <a:off x="7691438" y="2544763"/>
              <a:ext cx="98425" cy="150813"/>
            </a:xfrm>
            <a:custGeom>
              <a:avLst/>
              <a:gdLst>
                <a:gd name="T0" fmla="*/ 135 w 153"/>
                <a:gd name="T1" fmla="*/ 19 h 234"/>
                <a:gd name="T2" fmla="*/ 140 w 153"/>
                <a:gd name="T3" fmla="*/ 132 h 234"/>
                <a:gd name="T4" fmla="*/ 138 w 153"/>
                <a:gd name="T5" fmla="*/ 153 h 234"/>
                <a:gd name="T6" fmla="*/ 116 w 153"/>
                <a:gd name="T7" fmla="*/ 234 h 234"/>
                <a:gd name="T8" fmla="*/ 60 w 153"/>
                <a:gd name="T9" fmla="*/ 231 h 234"/>
                <a:gd name="T10" fmla="*/ 47 w 153"/>
                <a:gd name="T11" fmla="*/ 226 h 234"/>
                <a:gd name="T12" fmla="*/ 7 w 153"/>
                <a:gd name="T13" fmla="*/ 213 h 234"/>
                <a:gd name="T14" fmla="*/ 2 w 153"/>
                <a:gd name="T15" fmla="*/ 194 h 234"/>
                <a:gd name="T16" fmla="*/ 5 w 153"/>
                <a:gd name="T17" fmla="*/ 117 h 234"/>
                <a:gd name="T18" fmla="*/ 18 w 153"/>
                <a:gd name="T19" fmla="*/ 5 h 234"/>
                <a:gd name="T20" fmla="*/ 135 w 153"/>
                <a:gd name="T21" fmla="*/ 19 h 234"/>
                <a:gd name="T22" fmla="*/ 54 w 153"/>
                <a:gd name="T23" fmla="*/ 20 h 234"/>
                <a:gd name="T24" fmla="*/ 30 w 153"/>
                <a:gd name="T25" fmla="*/ 20 h 234"/>
                <a:gd name="T26" fmla="*/ 23 w 153"/>
                <a:gd name="T27" fmla="*/ 59 h 234"/>
                <a:gd name="T28" fmla="*/ 18 w 153"/>
                <a:gd name="T29" fmla="*/ 78 h 234"/>
                <a:gd name="T30" fmla="*/ 16 w 153"/>
                <a:gd name="T31" fmla="*/ 203 h 234"/>
                <a:gd name="T32" fmla="*/ 110 w 153"/>
                <a:gd name="T33" fmla="*/ 217 h 234"/>
                <a:gd name="T34" fmla="*/ 119 w 153"/>
                <a:gd name="T35" fmla="*/ 208 h 234"/>
                <a:gd name="T36" fmla="*/ 131 w 153"/>
                <a:gd name="T37" fmla="*/ 37 h 234"/>
                <a:gd name="T38" fmla="*/ 54 w 153"/>
                <a:gd name="T39" fmla="*/ 2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34">
                  <a:moveTo>
                    <a:pt x="135" y="19"/>
                  </a:moveTo>
                  <a:cubicBezTo>
                    <a:pt x="153" y="43"/>
                    <a:pt x="140" y="94"/>
                    <a:pt x="140" y="132"/>
                  </a:cubicBezTo>
                  <a:cubicBezTo>
                    <a:pt x="139" y="140"/>
                    <a:pt x="139" y="144"/>
                    <a:pt x="138" y="153"/>
                  </a:cubicBezTo>
                  <a:cubicBezTo>
                    <a:pt x="134" y="184"/>
                    <a:pt x="142" y="224"/>
                    <a:pt x="116" y="234"/>
                  </a:cubicBezTo>
                  <a:cubicBezTo>
                    <a:pt x="97" y="230"/>
                    <a:pt x="78" y="234"/>
                    <a:pt x="60" y="231"/>
                  </a:cubicBezTo>
                  <a:cubicBezTo>
                    <a:pt x="56" y="231"/>
                    <a:pt x="51" y="227"/>
                    <a:pt x="47" y="226"/>
                  </a:cubicBezTo>
                  <a:cubicBezTo>
                    <a:pt x="29" y="222"/>
                    <a:pt x="14" y="231"/>
                    <a:pt x="7" y="213"/>
                  </a:cubicBezTo>
                  <a:cubicBezTo>
                    <a:pt x="7" y="213"/>
                    <a:pt x="3" y="197"/>
                    <a:pt x="2" y="194"/>
                  </a:cubicBezTo>
                  <a:cubicBezTo>
                    <a:pt x="0" y="175"/>
                    <a:pt x="4" y="139"/>
                    <a:pt x="5" y="117"/>
                  </a:cubicBezTo>
                  <a:cubicBezTo>
                    <a:pt x="8" y="80"/>
                    <a:pt x="11" y="40"/>
                    <a:pt x="18" y="5"/>
                  </a:cubicBezTo>
                  <a:cubicBezTo>
                    <a:pt x="50" y="0"/>
                    <a:pt x="98" y="23"/>
                    <a:pt x="135" y="19"/>
                  </a:cubicBezTo>
                  <a:close/>
                  <a:moveTo>
                    <a:pt x="54" y="20"/>
                  </a:moveTo>
                  <a:cubicBezTo>
                    <a:pt x="47" y="18"/>
                    <a:pt x="36" y="25"/>
                    <a:pt x="30" y="20"/>
                  </a:cubicBezTo>
                  <a:cubicBezTo>
                    <a:pt x="24" y="33"/>
                    <a:pt x="25" y="47"/>
                    <a:pt x="23" y="59"/>
                  </a:cubicBezTo>
                  <a:cubicBezTo>
                    <a:pt x="22" y="66"/>
                    <a:pt x="18" y="71"/>
                    <a:pt x="18" y="78"/>
                  </a:cubicBezTo>
                  <a:cubicBezTo>
                    <a:pt x="14" y="118"/>
                    <a:pt x="9" y="165"/>
                    <a:pt x="16" y="203"/>
                  </a:cubicBezTo>
                  <a:cubicBezTo>
                    <a:pt x="43" y="216"/>
                    <a:pt x="76" y="222"/>
                    <a:pt x="110" y="217"/>
                  </a:cubicBezTo>
                  <a:cubicBezTo>
                    <a:pt x="112" y="213"/>
                    <a:pt x="114" y="210"/>
                    <a:pt x="119" y="208"/>
                  </a:cubicBezTo>
                  <a:cubicBezTo>
                    <a:pt x="127" y="158"/>
                    <a:pt x="132" y="94"/>
                    <a:pt x="131" y="37"/>
                  </a:cubicBezTo>
                  <a:cubicBezTo>
                    <a:pt x="108" y="28"/>
                    <a:pt x="78" y="25"/>
                    <a:pt x="5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06"/>
            <p:cNvSpPr/>
            <p:nvPr/>
          </p:nvSpPr>
          <p:spPr bwMode="auto">
            <a:xfrm>
              <a:off x="7805738" y="2570163"/>
              <a:ext cx="58738" cy="47625"/>
            </a:xfrm>
            <a:custGeom>
              <a:avLst/>
              <a:gdLst>
                <a:gd name="T0" fmla="*/ 31 w 92"/>
                <a:gd name="T1" fmla="*/ 4 h 75"/>
                <a:gd name="T2" fmla="*/ 28 w 92"/>
                <a:gd name="T3" fmla="*/ 53 h 75"/>
                <a:gd name="T4" fmla="*/ 65 w 92"/>
                <a:gd name="T5" fmla="*/ 6 h 75"/>
                <a:gd name="T6" fmla="*/ 73 w 92"/>
                <a:gd name="T7" fmla="*/ 6 h 75"/>
                <a:gd name="T8" fmla="*/ 63 w 92"/>
                <a:gd name="T9" fmla="*/ 30 h 75"/>
                <a:gd name="T10" fmla="*/ 88 w 92"/>
                <a:gd name="T11" fmla="*/ 39 h 75"/>
                <a:gd name="T12" fmla="*/ 83 w 92"/>
                <a:gd name="T13" fmla="*/ 51 h 75"/>
                <a:gd name="T14" fmla="*/ 88 w 92"/>
                <a:gd name="T15" fmla="*/ 68 h 75"/>
                <a:gd name="T16" fmla="*/ 79 w 92"/>
                <a:gd name="T17" fmla="*/ 71 h 75"/>
                <a:gd name="T18" fmla="*/ 73 w 92"/>
                <a:gd name="T19" fmla="*/ 58 h 75"/>
                <a:gd name="T20" fmla="*/ 51 w 92"/>
                <a:gd name="T21" fmla="*/ 66 h 75"/>
                <a:gd name="T22" fmla="*/ 67 w 92"/>
                <a:gd name="T23" fmla="*/ 51 h 75"/>
                <a:gd name="T24" fmla="*/ 59 w 92"/>
                <a:gd name="T25" fmla="*/ 34 h 75"/>
                <a:gd name="T26" fmla="*/ 37 w 92"/>
                <a:gd name="T27" fmla="*/ 61 h 75"/>
                <a:gd name="T28" fmla="*/ 18 w 92"/>
                <a:gd name="T29" fmla="*/ 57 h 75"/>
                <a:gd name="T30" fmla="*/ 18 w 92"/>
                <a:gd name="T31" fmla="*/ 25 h 75"/>
                <a:gd name="T32" fmla="*/ 4 w 92"/>
                <a:gd name="T33" fmla="*/ 34 h 75"/>
                <a:gd name="T34" fmla="*/ 0 w 92"/>
                <a:gd name="T35" fmla="*/ 32 h 75"/>
                <a:gd name="T36" fmla="*/ 21 w 92"/>
                <a:gd name="T37" fmla="*/ 1 h 75"/>
                <a:gd name="T38" fmla="*/ 31 w 92"/>
                <a:gd name="T39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75">
                  <a:moveTo>
                    <a:pt x="31" y="4"/>
                  </a:moveTo>
                  <a:cubicBezTo>
                    <a:pt x="30" y="21"/>
                    <a:pt x="25" y="41"/>
                    <a:pt x="28" y="53"/>
                  </a:cubicBezTo>
                  <a:cubicBezTo>
                    <a:pt x="46" y="42"/>
                    <a:pt x="55" y="25"/>
                    <a:pt x="65" y="6"/>
                  </a:cubicBezTo>
                  <a:cubicBezTo>
                    <a:pt x="67" y="6"/>
                    <a:pt x="70" y="6"/>
                    <a:pt x="73" y="6"/>
                  </a:cubicBezTo>
                  <a:cubicBezTo>
                    <a:pt x="77" y="17"/>
                    <a:pt x="65" y="21"/>
                    <a:pt x="63" y="30"/>
                  </a:cubicBezTo>
                  <a:cubicBezTo>
                    <a:pt x="73" y="43"/>
                    <a:pt x="74" y="41"/>
                    <a:pt x="88" y="39"/>
                  </a:cubicBezTo>
                  <a:cubicBezTo>
                    <a:pt x="92" y="43"/>
                    <a:pt x="84" y="46"/>
                    <a:pt x="83" y="51"/>
                  </a:cubicBezTo>
                  <a:cubicBezTo>
                    <a:pt x="84" y="57"/>
                    <a:pt x="90" y="59"/>
                    <a:pt x="88" y="68"/>
                  </a:cubicBezTo>
                  <a:cubicBezTo>
                    <a:pt x="85" y="69"/>
                    <a:pt x="84" y="72"/>
                    <a:pt x="79" y="71"/>
                  </a:cubicBezTo>
                  <a:cubicBezTo>
                    <a:pt x="78" y="66"/>
                    <a:pt x="73" y="64"/>
                    <a:pt x="73" y="58"/>
                  </a:cubicBezTo>
                  <a:cubicBezTo>
                    <a:pt x="62" y="57"/>
                    <a:pt x="60" y="75"/>
                    <a:pt x="51" y="66"/>
                  </a:cubicBezTo>
                  <a:cubicBezTo>
                    <a:pt x="54" y="59"/>
                    <a:pt x="59" y="54"/>
                    <a:pt x="67" y="51"/>
                  </a:cubicBezTo>
                  <a:cubicBezTo>
                    <a:pt x="67" y="43"/>
                    <a:pt x="59" y="43"/>
                    <a:pt x="59" y="34"/>
                  </a:cubicBezTo>
                  <a:cubicBezTo>
                    <a:pt x="50" y="42"/>
                    <a:pt x="45" y="53"/>
                    <a:pt x="37" y="61"/>
                  </a:cubicBezTo>
                  <a:cubicBezTo>
                    <a:pt x="30" y="60"/>
                    <a:pt x="22" y="60"/>
                    <a:pt x="18" y="57"/>
                  </a:cubicBezTo>
                  <a:cubicBezTo>
                    <a:pt x="18" y="42"/>
                    <a:pt x="20" y="36"/>
                    <a:pt x="18" y="25"/>
                  </a:cubicBezTo>
                  <a:cubicBezTo>
                    <a:pt x="12" y="26"/>
                    <a:pt x="13" y="35"/>
                    <a:pt x="4" y="34"/>
                  </a:cubicBezTo>
                  <a:cubicBezTo>
                    <a:pt x="3" y="33"/>
                    <a:pt x="2" y="32"/>
                    <a:pt x="0" y="32"/>
                  </a:cubicBezTo>
                  <a:cubicBezTo>
                    <a:pt x="5" y="16"/>
                    <a:pt x="16" y="12"/>
                    <a:pt x="21" y="1"/>
                  </a:cubicBezTo>
                  <a:cubicBezTo>
                    <a:pt x="26" y="0"/>
                    <a:pt x="28" y="2"/>
                    <a:pt x="3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07"/>
            <p:cNvSpPr>
              <a:spLocks noEditPoints="1"/>
            </p:cNvSpPr>
            <p:nvPr/>
          </p:nvSpPr>
          <p:spPr bwMode="auto">
            <a:xfrm>
              <a:off x="7394575" y="2593975"/>
              <a:ext cx="93663" cy="74613"/>
            </a:xfrm>
            <a:custGeom>
              <a:avLst/>
              <a:gdLst>
                <a:gd name="T0" fmla="*/ 138 w 146"/>
                <a:gd name="T1" fmla="*/ 16 h 116"/>
                <a:gd name="T2" fmla="*/ 135 w 146"/>
                <a:gd name="T3" fmla="*/ 86 h 116"/>
                <a:gd name="T4" fmla="*/ 131 w 146"/>
                <a:gd name="T5" fmla="*/ 104 h 116"/>
                <a:gd name="T6" fmla="*/ 12 w 146"/>
                <a:gd name="T7" fmla="*/ 91 h 116"/>
                <a:gd name="T8" fmla="*/ 4 w 146"/>
                <a:gd name="T9" fmla="*/ 27 h 116"/>
                <a:gd name="T10" fmla="*/ 4 w 146"/>
                <a:gd name="T11" fmla="*/ 17 h 116"/>
                <a:gd name="T12" fmla="*/ 47 w 146"/>
                <a:gd name="T13" fmla="*/ 1 h 116"/>
                <a:gd name="T14" fmla="*/ 138 w 146"/>
                <a:gd name="T15" fmla="*/ 16 h 116"/>
                <a:gd name="T16" fmla="*/ 16 w 146"/>
                <a:gd name="T17" fmla="*/ 69 h 116"/>
                <a:gd name="T18" fmla="*/ 120 w 146"/>
                <a:gd name="T19" fmla="*/ 91 h 116"/>
                <a:gd name="T20" fmla="*/ 124 w 146"/>
                <a:gd name="T21" fmla="*/ 28 h 116"/>
                <a:gd name="T22" fmla="*/ 84 w 146"/>
                <a:gd name="T23" fmla="*/ 21 h 116"/>
                <a:gd name="T24" fmla="*/ 67 w 146"/>
                <a:gd name="T25" fmla="*/ 16 h 116"/>
                <a:gd name="T26" fmla="*/ 88 w 146"/>
                <a:gd name="T27" fmla="*/ 34 h 116"/>
                <a:gd name="T28" fmla="*/ 89 w 146"/>
                <a:gd name="T29" fmla="*/ 31 h 116"/>
                <a:gd name="T30" fmla="*/ 60 w 146"/>
                <a:gd name="T31" fmla="*/ 77 h 116"/>
                <a:gd name="T32" fmla="*/ 65 w 146"/>
                <a:gd name="T33" fmla="*/ 16 h 116"/>
                <a:gd name="T34" fmla="*/ 16 w 146"/>
                <a:gd name="T35" fmla="*/ 69 h 116"/>
                <a:gd name="T36" fmla="*/ 63 w 146"/>
                <a:gd name="T37" fmla="*/ 34 h 116"/>
                <a:gd name="T38" fmla="*/ 57 w 146"/>
                <a:gd name="T39" fmla="*/ 58 h 116"/>
                <a:gd name="T40" fmla="*/ 68 w 146"/>
                <a:gd name="T41" fmla="*/ 63 h 116"/>
                <a:gd name="T42" fmla="*/ 70 w 146"/>
                <a:gd name="T43" fmla="*/ 30 h 116"/>
                <a:gd name="T44" fmla="*/ 63 w 146"/>
                <a:gd name="T45" fmla="*/ 3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116">
                  <a:moveTo>
                    <a:pt x="138" y="16"/>
                  </a:moveTo>
                  <a:cubicBezTo>
                    <a:pt x="146" y="28"/>
                    <a:pt x="138" y="62"/>
                    <a:pt x="135" y="86"/>
                  </a:cubicBezTo>
                  <a:cubicBezTo>
                    <a:pt x="134" y="94"/>
                    <a:pt x="136" y="98"/>
                    <a:pt x="131" y="104"/>
                  </a:cubicBezTo>
                  <a:cubicBezTo>
                    <a:pt x="93" y="116"/>
                    <a:pt x="61" y="89"/>
                    <a:pt x="12" y="91"/>
                  </a:cubicBezTo>
                  <a:cubicBezTo>
                    <a:pt x="0" y="76"/>
                    <a:pt x="2" y="49"/>
                    <a:pt x="4" y="27"/>
                  </a:cubicBezTo>
                  <a:cubicBezTo>
                    <a:pt x="4" y="24"/>
                    <a:pt x="3" y="19"/>
                    <a:pt x="4" y="17"/>
                  </a:cubicBezTo>
                  <a:cubicBezTo>
                    <a:pt x="9" y="2"/>
                    <a:pt x="30" y="0"/>
                    <a:pt x="47" y="1"/>
                  </a:cubicBezTo>
                  <a:cubicBezTo>
                    <a:pt x="80" y="2"/>
                    <a:pt x="111" y="18"/>
                    <a:pt x="138" y="16"/>
                  </a:cubicBezTo>
                  <a:close/>
                  <a:moveTo>
                    <a:pt x="16" y="69"/>
                  </a:moveTo>
                  <a:cubicBezTo>
                    <a:pt x="43" y="85"/>
                    <a:pt x="78" y="92"/>
                    <a:pt x="120" y="91"/>
                  </a:cubicBezTo>
                  <a:cubicBezTo>
                    <a:pt x="118" y="77"/>
                    <a:pt x="141" y="44"/>
                    <a:pt x="124" y="28"/>
                  </a:cubicBezTo>
                  <a:cubicBezTo>
                    <a:pt x="119" y="23"/>
                    <a:pt x="98" y="25"/>
                    <a:pt x="84" y="21"/>
                  </a:cubicBezTo>
                  <a:cubicBezTo>
                    <a:pt x="77" y="20"/>
                    <a:pt x="73" y="15"/>
                    <a:pt x="67" y="16"/>
                  </a:cubicBezTo>
                  <a:cubicBezTo>
                    <a:pt x="74" y="22"/>
                    <a:pt x="84" y="25"/>
                    <a:pt x="88" y="34"/>
                  </a:cubicBezTo>
                  <a:cubicBezTo>
                    <a:pt x="87" y="33"/>
                    <a:pt x="88" y="31"/>
                    <a:pt x="89" y="31"/>
                  </a:cubicBezTo>
                  <a:cubicBezTo>
                    <a:pt x="86" y="53"/>
                    <a:pt x="87" y="85"/>
                    <a:pt x="60" y="77"/>
                  </a:cubicBezTo>
                  <a:cubicBezTo>
                    <a:pt x="37" y="71"/>
                    <a:pt x="45" y="27"/>
                    <a:pt x="65" y="16"/>
                  </a:cubicBezTo>
                  <a:cubicBezTo>
                    <a:pt x="23" y="3"/>
                    <a:pt x="8" y="27"/>
                    <a:pt x="16" y="69"/>
                  </a:cubicBezTo>
                  <a:close/>
                  <a:moveTo>
                    <a:pt x="63" y="34"/>
                  </a:moveTo>
                  <a:cubicBezTo>
                    <a:pt x="63" y="44"/>
                    <a:pt x="59" y="50"/>
                    <a:pt x="57" y="58"/>
                  </a:cubicBezTo>
                  <a:cubicBezTo>
                    <a:pt x="62" y="58"/>
                    <a:pt x="61" y="65"/>
                    <a:pt x="68" y="63"/>
                  </a:cubicBezTo>
                  <a:cubicBezTo>
                    <a:pt x="78" y="58"/>
                    <a:pt x="77" y="39"/>
                    <a:pt x="70" y="30"/>
                  </a:cubicBezTo>
                  <a:cubicBezTo>
                    <a:pt x="67" y="31"/>
                    <a:pt x="67" y="35"/>
                    <a:pt x="6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08"/>
            <p:cNvSpPr/>
            <p:nvPr/>
          </p:nvSpPr>
          <p:spPr bwMode="auto">
            <a:xfrm>
              <a:off x="7716838" y="2592388"/>
              <a:ext cx="39688" cy="47625"/>
            </a:xfrm>
            <a:custGeom>
              <a:avLst/>
              <a:gdLst>
                <a:gd name="T0" fmla="*/ 41 w 62"/>
                <a:gd name="T1" fmla="*/ 11 h 75"/>
                <a:gd name="T2" fmla="*/ 39 w 62"/>
                <a:gd name="T3" fmla="*/ 34 h 75"/>
                <a:gd name="T4" fmla="*/ 62 w 62"/>
                <a:gd name="T5" fmla="*/ 38 h 75"/>
                <a:gd name="T6" fmla="*/ 59 w 62"/>
                <a:gd name="T7" fmla="*/ 50 h 75"/>
                <a:gd name="T8" fmla="*/ 41 w 62"/>
                <a:gd name="T9" fmla="*/ 48 h 75"/>
                <a:gd name="T10" fmla="*/ 37 w 62"/>
                <a:gd name="T11" fmla="*/ 73 h 75"/>
                <a:gd name="T12" fmla="*/ 27 w 62"/>
                <a:gd name="T13" fmla="*/ 50 h 75"/>
                <a:gd name="T14" fmla="*/ 2 w 62"/>
                <a:gd name="T15" fmla="*/ 44 h 75"/>
                <a:gd name="T16" fmla="*/ 25 w 62"/>
                <a:gd name="T17" fmla="*/ 33 h 75"/>
                <a:gd name="T18" fmla="*/ 41 w 62"/>
                <a:gd name="T1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5">
                  <a:moveTo>
                    <a:pt x="41" y="11"/>
                  </a:moveTo>
                  <a:cubicBezTo>
                    <a:pt x="41" y="21"/>
                    <a:pt x="39" y="22"/>
                    <a:pt x="39" y="34"/>
                  </a:cubicBezTo>
                  <a:cubicBezTo>
                    <a:pt x="44" y="38"/>
                    <a:pt x="59" y="33"/>
                    <a:pt x="62" y="38"/>
                  </a:cubicBezTo>
                  <a:cubicBezTo>
                    <a:pt x="62" y="44"/>
                    <a:pt x="60" y="46"/>
                    <a:pt x="59" y="50"/>
                  </a:cubicBezTo>
                  <a:cubicBezTo>
                    <a:pt x="50" y="49"/>
                    <a:pt x="50" y="51"/>
                    <a:pt x="41" y="48"/>
                  </a:cubicBezTo>
                  <a:cubicBezTo>
                    <a:pt x="35" y="55"/>
                    <a:pt x="44" y="65"/>
                    <a:pt x="37" y="73"/>
                  </a:cubicBezTo>
                  <a:cubicBezTo>
                    <a:pt x="24" y="75"/>
                    <a:pt x="23" y="60"/>
                    <a:pt x="27" y="50"/>
                  </a:cubicBezTo>
                  <a:cubicBezTo>
                    <a:pt x="19" y="46"/>
                    <a:pt x="9" y="50"/>
                    <a:pt x="2" y="44"/>
                  </a:cubicBezTo>
                  <a:cubicBezTo>
                    <a:pt x="0" y="29"/>
                    <a:pt x="18" y="30"/>
                    <a:pt x="25" y="33"/>
                  </a:cubicBezTo>
                  <a:cubicBezTo>
                    <a:pt x="35" y="27"/>
                    <a:pt x="20" y="0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09"/>
            <p:cNvSpPr>
              <a:spLocks noEditPoints="1"/>
            </p:cNvSpPr>
            <p:nvPr/>
          </p:nvSpPr>
          <p:spPr bwMode="auto">
            <a:xfrm>
              <a:off x="7489825" y="2605088"/>
              <a:ext cx="98425" cy="82550"/>
            </a:xfrm>
            <a:custGeom>
              <a:avLst/>
              <a:gdLst>
                <a:gd name="T0" fmla="*/ 153 w 153"/>
                <a:gd name="T1" fmla="*/ 18 h 130"/>
                <a:gd name="T2" fmla="*/ 145 w 153"/>
                <a:gd name="T3" fmla="*/ 96 h 130"/>
                <a:gd name="T4" fmla="*/ 16 w 153"/>
                <a:gd name="T5" fmla="*/ 91 h 130"/>
                <a:gd name="T6" fmla="*/ 12 w 153"/>
                <a:gd name="T7" fmla="*/ 5 h 130"/>
                <a:gd name="T8" fmla="*/ 78 w 153"/>
                <a:gd name="T9" fmla="*/ 5 h 130"/>
                <a:gd name="T10" fmla="*/ 153 w 153"/>
                <a:gd name="T11" fmla="*/ 18 h 130"/>
                <a:gd name="T12" fmla="*/ 25 w 153"/>
                <a:gd name="T13" fmla="*/ 18 h 130"/>
                <a:gd name="T14" fmla="*/ 25 w 153"/>
                <a:gd name="T15" fmla="*/ 77 h 130"/>
                <a:gd name="T16" fmla="*/ 131 w 153"/>
                <a:gd name="T17" fmla="*/ 91 h 130"/>
                <a:gd name="T18" fmla="*/ 132 w 153"/>
                <a:gd name="T19" fmla="*/ 22 h 130"/>
                <a:gd name="T20" fmla="*/ 25 w 153"/>
                <a:gd name="T21" fmla="*/ 1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30">
                  <a:moveTo>
                    <a:pt x="153" y="18"/>
                  </a:moveTo>
                  <a:cubicBezTo>
                    <a:pt x="148" y="46"/>
                    <a:pt x="149" y="64"/>
                    <a:pt x="145" y="96"/>
                  </a:cubicBezTo>
                  <a:cubicBezTo>
                    <a:pt x="118" y="130"/>
                    <a:pt x="56" y="91"/>
                    <a:pt x="16" y="91"/>
                  </a:cubicBezTo>
                  <a:cubicBezTo>
                    <a:pt x="0" y="67"/>
                    <a:pt x="9" y="34"/>
                    <a:pt x="12" y="5"/>
                  </a:cubicBezTo>
                  <a:cubicBezTo>
                    <a:pt x="24" y="0"/>
                    <a:pt x="54" y="4"/>
                    <a:pt x="78" y="5"/>
                  </a:cubicBezTo>
                  <a:cubicBezTo>
                    <a:pt x="106" y="7"/>
                    <a:pt x="135" y="9"/>
                    <a:pt x="153" y="18"/>
                  </a:cubicBezTo>
                  <a:close/>
                  <a:moveTo>
                    <a:pt x="25" y="18"/>
                  </a:moveTo>
                  <a:cubicBezTo>
                    <a:pt x="18" y="35"/>
                    <a:pt x="13" y="59"/>
                    <a:pt x="25" y="77"/>
                  </a:cubicBezTo>
                  <a:cubicBezTo>
                    <a:pt x="59" y="83"/>
                    <a:pt x="95" y="106"/>
                    <a:pt x="131" y="91"/>
                  </a:cubicBezTo>
                  <a:cubicBezTo>
                    <a:pt x="138" y="71"/>
                    <a:pt x="140" y="37"/>
                    <a:pt x="132" y="22"/>
                  </a:cubicBezTo>
                  <a:cubicBezTo>
                    <a:pt x="91" y="27"/>
                    <a:pt x="60" y="10"/>
                    <a:pt x="2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10"/>
            <p:cNvSpPr>
              <a:spLocks noEditPoints="1"/>
            </p:cNvSpPr>
            <p:nvPr/>
          </p:nvSpPr>
          <p:spPr bwMode="auto">
            <a:xfrm>
              <a:off x="7588250" y="2616200"/>
              <a:ext cx="90488" cy="71438"/>
            </a:xfrm>
            <a:custGeom>
              <a:avLst/>
              <a:gdLst>
                <a:gd name="T0" fmla="*/ 132 w 140"/>
                <a:gd name="T1" fmla="*/ 104 h 110"/>
                <a:gd name="T2" fmla="*/ 80 w 140"/>
                <a:gd name="T3" fmla="*/ 102 h 110"/>
                <a:gd name="T4" fmla="*/ 24 w 140"/>
                <a:gd name="T5" fmla="*/ 92 h 110"/>
                <a:gd name="T6" fmla="*/ 13 w 140"/>
                <a:gd name="T7" fmla="*/ 91 h 110"/>
                <a:gd name="T8" fmla="*/ 6 w 140"/>
                <a:gd name="T9" fmla="*/ 25 h 110"/>
                <a:gd name="T10" fmla="*/ 16 w 140"/>
                <a:gd name="T11" fmla="*/ 1 h 110"/>
                <a:gd name="T12" fmla="*/ 136 w 140"/>
                <a:gd name="T13" fmla="*/ 21 h 110"/>
                <a:gd name="T14" fmla="*/ 132 w 140"/>
                <a:gd name="T15" fmla="*/ 104 h 110"/>
                <a:gd name="T16" fmla="*/ 21 w 140"/>
                <a:gd name="T17" fmla="*/ 18 h 110"/>
                <a:gd name="T18" fmla="*/ 19 w 140"/>
                <a:gd name="T19" fmla="*/ 73 h 110"/>
                <a:gd name="T20" fmla="*/ 118 w 140"/>
                <a:gd name="T21" fmla="*/ 91 h 110"/>
                <a:gd name="T22" fmla="*/ 125 w 140"/>
                <a:gd name="T23" fmla="*/ 32 h 110"/>
                <a:gd name="T24" fmla="*/ 21 w 140"/>
                <a:gd name="T25" fmla="*/ 1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10">
                  <a:moveTo>
                    <a:pt x="132" y="104"/>
                  </a:moveTo>
                  <a:cubicBezTo>
                    <a:pt x="116" y="110"/>
                    <a:pt x="100" y="104"/>
                    <a:pt x="80" y="102"/>
                  </a:cubicBezTo>
                  <a:cubicBezTo>
                    <a:pt x="58" y="100"/>
                    <a:pt x="38" y="99"/>
                    <a:pt x="24" y="92"/>
                  </a:cubicBezTo>
                  <a:cubicBezTo>
                    <a:pt x="18" y="90"/>
                    <a:pt x="15" y="92"/>
                    <a:pt x="13" y="91"/>
                  </a:cubicBezTo>
                  <a:cubicBezTo>
                    <a:pt x="0" y="82"/>
                    <a:pt x="2" y="45"/>
                    <a:pt x="6" y="25"/>
                  </a:cubicBezTo>
                  <a:cubicBezTo>
                    <a:pt x="8" y="18"/>
                    <a:pt x="13" y="8"/>
                    <a:pt x="16" y="1"/>
                  </a:cubicBezTo>
                  <a:cubicBezTo>
                    <a:pt x="51" y="6"/>
                    <a:pt x="102" y="0"/>
                    <a:pt x="136" y="21"/>
                  </a:cubicBezTo>
                  <a:cubicBezTo>
                    <a:pt x="137" y="46"/>
                    <a:pt x="140" y="80"/>
                    <a:pt x="132" y="104"/>
                  </a:cubicBezTo>
                  <a:close/>
                  <a:moveTo>
                    <a:pt x="21" y="18"/>
                  </a:moveTo>
                  <a:cubicBezTo>
                    <a:pt x="16" y="32"/>
                    <a:pt x="13" y="56"/>
                    <a:pt x="19" y="73"/>
                  </a:cubicBezTo>
                  <a:cubicBezTo>
                    <a:pt x="46" y="91"/>
                    <a:pt x="82" y="92"/>
                    <a:pt x="118" y="91"/>
                  </a:cubicBezTo>
                  <a:cubicBezTo>
                    <a:pt x="129" y="78"/>
                    <a:pt x="124" y="56"/>
                    <a:pt x="125" y="32"/>
                  </a:cubicBezTo>
                  <a:cubicBezTo>
                    <a:pt x="98" y="15"/>
                    <a:pt x="53" y="11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11"/>
            <p:cNvSpPr/>
            <p:nvPr/>
          </p:nvSpPr>
          <p:spPr bwMode="auto">
            <a:xfrm>
              <a:off x="7523163" y="2619375"/>
              <a:ext cx="38100" cy="44450"/>
            </a:xfrm>
            <a:custGeom>
              <a:avLst/>
              <a:gdLst>
                <a:gd name="T0" fmla="*/ 30 w 59"/>
                <a:gd name="T1" fmla="*/ 19 h 68"/>
                <a:gd name="T2" fmla="*/ 57 w 59"/>
                <a:gd name="T3" fmla="*/ 17 h 68"/>
                <a:gd name="T4" fmla="*/ 53 w 59"/>
                <a:gd name="T5" fmla="*/ 33 h 68"/>
                <a:gd name="T6" fmla="*/ 47 w 59"/>
                <a:gd name="T7" fmla="*/ 34 h 68"/>
                <a:gd name="T8" fmla="*/ 42 w 59"/>
                <a:gd name="T9" fmla="*/ 26 h 68"/>
                <a:gd name="T10" fmla="*/ 46 w 59"/>
                <a:gd name="T11" fmla="*/ 44 h 68"/>
                <a:gd name="T12" fmla="*/ 47 w 59"/>
                <a:gd name="T13" fmla="*/ 52 h 68"/>
                <a:gd name="T14" fmla="*/ 56 w 59"/>
                <a:gd name="T15" fmla="*/ 48 h 68"/>
                <a:gd name="T16" fmla="*/ 57 w 59"/>
                <a:gd name="T17" fmla="*/ 58 h 68"/>
                <a:gd name="T18" fmla="*/ 39 w 59"/>
                <a:gd name="T19" fmla="*/ 54 h 68"/>
                <a:gd name="T20" fmla="*/ 29 w 59"/>
                <a:gd name="T21" fmla="*/ 44 h 68"/>
                <a:gd name="T22" fmla="*/ 12 w 59"/>
                <a:gd name="T23" fmla="*/ 57 h 68"/>
                <a:gd name="T24" fmla="*/ 1 w 59"/>
                <a:gd name="T25" fmla="*/ 51 h 68"/>
                <a:gd name="T26" fmla="*/ 4 w 59"/>
                <a:gd name="T27" fmla="*/ 40 h 68"/>
                <a:gd name="T28" fmla="*/ 19 w 59"/>
                <a:gd name="T29" fmla="*/ 20 h 68"/>
                <a:gd name="T30" fmla="*/ 10 w 59"/>
                <a:gd name="T31" fmla="*/ 24 h 68"/>
                <a:gd name="T32" fmla="*/ 5 w 59"/>
                <a:gd name="T33" fmla="*/ 20 h 68"/>
                <a:gd name="T34" fmla="*/ 30 w 59"/>
                <a:gd name="T35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68">
                  <a:moveTo>
                    <a:pt x="30" y="19"/>
                  </a:moveTo>
                  <a:cubicBezTo>
                    <a:pt x="37" y="12"/>
                    <a:pt x="52" y="9"/>
                    <a:pt x="57" y="17"/>
                  </a:cubicBezTo>
                  <a:cubicBezTo>
                    <a:pt x="59" y="26"/>
                    <a:pt x="52" y="26"/>
                    <a:pt x="53" y="33"/>
                  </a:cubicBezTo>
                  <a:cubicBezTo>
                    <a:pt x="51" y="33"/>
                    <a:pt x="48" y="32"/>
                    <a:pt x="47" y="34"/>
                  </a:cubicBezTo>
                  <a:cubicBezTo>
                    <a:pt x="44" y="33"/>
                    <a:pt x="44" y="29"/>
                    <a:pt x="42" y="26"/>
                  </a:cubicBezTo>
                  <a:cubicBezTo>
                    <a:pt x="33" y="28"/>
                    <a:pt x="38" y="44"/>
                    <a:pt x="46" y="44"/>
                  </a:cubicBezTo>
                  <a:cubicBezTo>
                    <a:pt x="45" y="49"/>
                    <a:pt x="44" y="49"/>
                    <a:pt x="47" y="52"/>
                  </a:cubicBezTo>
                  <a:cubicBezTo>
                    <a:pt x="51" y="52"/>
                    <a:pt x="50" y="47"/>
                    <a:pt x="56" y="48"/>
                  </a:cubicBezTo>
                  <a:cubicBezTo>
                    <a:pt x="58" y="50"/>
                    <a:pt x="57" y="54"/>
                    <a:pt x="57" y="58"/>
                  </a:cubicBezTo>
                  <a:cubicBezTo>
                    <a:pt x="52" y="63"/>
                    <a:pt x="38" y="68"/>
                    <a:pt x="39" y="54"/>
                  </a:cubicBezTo>
                  <a:cubicBezTo>
                    <a:pt x="35" y="53"/>
                    <a:pt x="30" y="51"/>
                    <a:pt x="29" y="44"/>
                  </a:cubicBezTo>
                  <a:cubicBezTo>
                    <a:pt x="24" y="48"/>
                    <a:pt x="17" y="52"/>
                    <a:pt x="12" y="57"/>
                  </a:cubicBezTo>
                  <a:cubicBezTo>
                    <a:pt x="9" y="54"/>
                    <a:pt x="6" y="51"/>
                    <a:pt x="1" y="51"/>
                  </a:cubicBezTo>
                  <a:cubicBezTo>
                    <a:pt x="0" y="45"/>
                    <a:pt x="4" y="44"/>
                    <a:pt x="4" y="40"/>
                  </a:cubicBezTo>
                  <a:cubicBezTo>
                    <a:pt x="16" y="48"/>
                    <a:pt x="26" y="33"/>
                    <a:pt x="19" y="20"/>
                  </a:cubicBezTo>
                  <a:cubicBezTo>
                    <a:pt x="13" y="19"/>
                    <a:pt x="14" y="24"/>
                    <a:pt x="10" y="24"/>
                  </a:cubicBezTo>
                  <a:cubicBezTo>
                    <a:pt x="9" y="22"/>
                    <a:pt x="7" y="21"/>
                    <a:pt x="5" y="20"/>
                  </a:cubicBezTo>
                  <a:cubicBezTo>
                    <a:pt x="8" y="4"/>
                    <a:pt x="29" y="0"/>
                    <a:pt x="3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12"/>
            <p:cNvSpPr/>
            <p:nvPr/>
          </p:nvSpPr>
          <p:spPr bwMode="auto">
            <a:xfrm>
              <a:off x="7627938" y="2635250"/>
              <a:ext cx="14288" cy="20638"/>
            </a:xfrm>
            <a:custGeom>
              <a:avLst/>
              <a:gdLst>
                <a:gd name="T0" fmla="*/ 20 w 22"/>
                <a:gd name="T1" fmla="*/ 8 h 32"/>
                <a:gd name="T2" fmla="*/ 15 w 22"/>
                <a:gd name="T3" fmla="*/ 32 h 32"/>
                <a:gd name="T4" fmla="*/ 20 w 22"/>
                <a:gd name="T5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2">
                  <a:moveTo>
                    <a:pt x="20" y="8"/>
                  </a:moveTo>
                  <a:cubicBezTo>
                    <a:pt x="22" y="17"/>
                    <a:pt x="22" y="26"/>
                    <a:pt x="15" y="32"/>
                  </a:cubicBezTo>
                  <a:cubicBezTo>
                    <a:pt x="0" y="29"/>
                    <a:pt x="0" y="0"/>
                    <a:pt x="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13"/>
            <p:cNvSpPr/>
            <p:nvPr/>
          </p:nvSpPr>
          <p:spPr bwMode="auto">
            <a:xfrm>
              <a:off x="7807325" y="2654300"/>
              <a:ext cx="42863" cy="15875"/>
            </a:xfrm>
            <a:custGeom>
              <a:avLst/>
              <a:gdLst>
                <a:gd name="T0" fmla="*/ 1 w 67"/>
                <a:gd name="T1" fmla="*/ 14 h 25"/>
                <a:gd name="T2" fmla="*/ 57 w 67"/>
                <a:gd name="T3" fmla="*/ 7 h 25"/>
                <a:gd name="T4" fmla="*/ 47 w 67"/>
                <a:gd name="T5" fmla="*/ 25 h 25"/>
                <a:gd name="T6" fmla="*/ 36 w 67"/>
                <a:gd name="T7" fmla="*/ 19 h 25"/>
                <a:gd name="T8" fmla="*/ 1 w 67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5">
                  <a:moveTo>
                    <a:pt x="1" y="14"/>
                  </a:moveTo>
                  <a:cubicBezTo>
                    <a:pt x="11" y="0"/>
                    <a:pt x="39" y="12"/>
                    <a:pt x="57" y="7"/>
                  </a:cubicBezTo>
                  <a:cubicBezTo>
                    <a:pt x="67" y="13"/>
                    <a:pt x="63" y="25"/>
                    <a:pt x="47" y="25"/>
                  </a:cubicBezTo>
                  <a:cubicBezTo>
                    <a:pt x="44" y="25"/>
                    <a:pt x="41" y="21"/>
                    <a:pt x="36" y="19"/>
                  </a:cubicBezTo>
                  <a:cubicBezTo>
                    <a:pt x="23" y="17"/>
                    <a:pt x="0" y="25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14"/>
            <p:cNvSpPr>
              <a:spLocks noEditPoints="1"/>
            </p:cNvSpPr>
            <p:nvPr/>
          </p:nvSpPr>
          <p:spPr bwMode="auto">
            <a:xfrm>
              <a:off x="7445375" y="2036763"/>
              <a:ext cx="482600" cy="214313"/>
            </a:xfrm>
            <a:custGeom>
              <a:avLst/>
              <a:gdLst>
                <a:gd name="T0" fmla="*/ 140 w 746"/>
                <a:gd name="T1" fmla="*/ 10 h 333"/>
                <a:gd name="T2" fmla="*/ 259 w 746"/>
                <a:gd name="T3" fmla="*/ 18 h 333"/>
                <a:gd name="T4" fmla="*/ 366 w 746"/>
                <a:gd name="T5" fmla="*/ 34 h 333"/>
                <a:gd name="T6" fmla="*/ 746 w 746"/>
                <a:gd name="T7" fmla="*/ 81 h 333"/>
                <a:gd name="T8" fmla="*/ 727 w 746"/>
                <a:gd name="T9" fmla="*/ 295 h 333"/>
                <a:gd name="T10" fmla="*/ 651 w 746"/>
                <a:gd name="T11" fmla="*/ 321 h 333"/>
                <a:gd name="T12" fmla="*/ 297 w 746"/>
                <a:gd name="T13" fmla="*/ 301 h 333"/>
                <a:gd name="T14" fmla="*/ 147 w 746"/>
                <a:gd name="T15" fmla="*/ 293 h 333"/>
                <a:gd name="T16" fmla="*/ 13 w 746"/>
                <a:gd name="T17" fmla="*/ 276 h 333"/>
                <a:gd name="T18" fmla="*/ 24 w 746"/>
                <a:gd name="T19" fmla="*/ 106 h 333"/>
                <a:gd name="T20" fmla="*/ 62 w 746"/>
                <a:gd name="T21" fmla="*/ 0 h 333"/>
                <a:gd name="T22" fmla="*/ 637 w 746"/>
                <a:gd name="T23" fmla="*/ 118 h 333"/>
                <a:gd name="T24" fmla="*/ 497 w 746"/>
                <a:gd name="T25" fmla="*/ 97 h 333"/>
                <a:gd name="T26" fmla="*/ 373 w 746"/>
                <a:gd name="T27" fmla="*/ 83 h 333"/>
                <a:gd name="T28" fmla="*/ 252 w 746"/>
                <a:gd name="T29" fmla="*/ 74 h 333"/>
                <a:gd name="T30" fmla="*/ 101 w 746"/>
                <a:gd name="T31" fmla="*/ 70 h 333"/>
                <a:gd name="T32" fmla="*/ 423 w 746"/>
                <a:gd name="T33" fmla="*/ 245 h 333"/>
                <a:gd name="T34" fmla="*/ 517 w 746"/>
                <a:gd name="T35" fmla="*/ 253 h 333"/>
                <a:gd name="T36" fmla="*/ 631 w 746"/>
                <a:gd name="T37" fmla="*/ 263 h 333"/>
                <a:gd name="T38" fmla="*/ 687 w 746"/>
                <a:gd name="T39" fmla="*/ 119 h 333"/>
                <a:gd name="T40" fmla="*/ 640 w 746"/>
                <a:gd name="T41" fmla="*/ 69 h 333"/>
                <a:gd name="T42" fmla="*/ 499 w 746"/>
                <a:gd name="T43" fmla="*/ 56 h 333"/>
                <a:gd name="T44" fmla="*/ 321 w 746"/>
                <a:gd name="T45" fmla="*/ 42 h 333"/>
                <a:gd name="T46" fmla="*/ 196 w 746"/>
                <a:gd name="T47" fmla="*/ 28 h 333"/>
                <a:gd name="T48" fmla="*/ 91 w 746"/>
                <a:gd name="T49" fmla="*/ 59 h 333"/>
                <a:gd name="T50" fmla="*/ 283 w 746"/>
                <a:gd name="T51" fmla="*/ 65 h 333"/>
                <a:gd name="T52" fmla="*/ 338 w 746"/>
                <a:gd name="T53" fmla="*/ 70 h 333"/>
                <a:gd name="T54" fmla="*/ 615 w 746"/>
                <a:gd name="T55" fmla="*/ 101 h 333"/>
                <a:gd name="T56" fmla="*/ 711 w 746"/>
                <a:gd name="T57" fmla="*/ 99 h 333"/>
                <a:gd name="T58" fmla="*/ 687 w 746"/>
                <a:gd name="T59" fmla="*/ 79 h 333"/>
                <a:gd name="T60" fmla="*/ 16 w 746"/>
                <a:gd name="T61" fmla="*/ 253 h 333"/>
                <a:gd name="T62" fmla="*/ 70 w 746"/>
                <a:gd name="T63" fmla="*/ 181 h 333"/>
                <a:gd name="T64" fmla="*/ 63 w 746"/>
                <a:gd name="T65" fmla="*/ 59 h 333"/>
                <a:gd name="T66" fmla="*/ 40 w 746"/>
                <a:gd name="T67" fmla="*/ 24 h 333"/>
                <a:gd name="T68" fmla="*/ 711 w 746"/>
                <a:gd name="T69" fmla="*/ 113 h 333"/>
                <a:gd name="T70" fmla="*/ 711 w 746"/>
                <a:gd name="T71" fmla="*/ 298 h 333"/>
                <a:gd name="T72" fmla="*/ 728 w 746"/>
                <a:gd name="T73" fmla="*/ 171 h 333"/>
                <a:gd name="T74" fmla="*/ 729 w 746"/>
                <a:gd name="T75" fmla="*/ 99 h 333"/>
                <a:gd name="T76" fmla="*/ 687 w 746"/>
                <a:gd name="T77" fmla="*/ 288 h 333"/>
                <a:gd name="T78" fmla="*/ 479 w 746"/>
                <a:gd name="T79" fmla="*/ 262 h 333"/>
                <a:gd name="T80" fmla="*/ 100 w 746"/>
                <a:gd name="T81" fmla="*/ 234 h 333"/>
                <a:gd name="T82" fmla="*/ 27 w 746"/>
                <a:gd name="T83" fmla="*/ 262 h 333"/>
                <a:gd name="T84" fmla="*/ 374 w 746"/>
                <a:gd name="T85" fmla="*/ 288 h 333"/>
                <a:gd name="T86" fmla="*/ 631 w 746"/>
                <a:gd name="T87" fmla="*/ 309 h 333"/>
                <a:gd name="T88" fmla="*/ 687 w 746"/>
                <a:gd name="T89" fmla="*/ 288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6" h="333">
                  <a:moveTo>
                    <a:pt x="62" y="0"/>
                  </a:moveTo>
                  <a:cubicBezTo>
                    <a:pt x="75" y="12"/>
                    <a:pt x="112" y="7"/>
                    <a:pt x="140" y="10"/>
                  </a:cubicBezTo>
                  <a:cubicBezTo>
                    <a:pt x="163" y="12"/>
                    <a:pt x="187" y="17"/>
                    <a:pt x="209" y="18"/>
                  </a:cubicBezTo>
                  <a:cubicBezTo>
                    <a:pt x="226" y="20"/>
                    <a:pt x="243" y="17"/>
                    <a:pt x="259" y="18"/>
                  </a:cubicBezTo>
                  <a:cubicBezTo>
                    <a:pt x="275" y="19"/>
                    <a:pt x="291" y="23"/>
                    <a:pt x="308" y="25"/>
                  </a:cubicBezTo>
                  <a:cubicBezTo>
                    <a:pt x="328" y="28"/>
                    <a:pt x="346" y="32"/>
                    <a:pt x="366" y="34"/>
                  </a:cubicBezTo>
                  <a:cubicBezTo>
                    <a:pt x="461" y="41"/>
                    <a:pt x="567" y="52"/>
                    <a:pt x="657" y="58"/>
                  </a:cubicBezTo>
                  <a:cubicBezTo>
                    <a:pt x="682" y="74"/>
                    <a:pt x="730" y="57"/>
                    <a:pt x="746" y="81"/>
                  </a:cubicBezTo>
                  <a:cubicBezTo>
                    <a:pt x="739" y="127"/>
                    <a:pt x="738" y="183"/>
                    <a:pt x="732" y="238"/>
                  </a:cubicBezTo>
                  <a:cubicBezTo>
                    <a:pt x="730" y="257"/>
                    <a:pt x="724" y="278"/>
                    <a:pt x="727" y="295"/>
                  </a:cubicBezTo>
                  <a:cubicBezTo>
                    <a:pt x="728" y="309"/>
                    <a:pt x="738" y="321"/>
                    <a:pt x="721" y="333"/>
                  </a:cubicBezTo>
                  <a:cubicBezTo>
                    <a:pt x="699" y="331"/>
                    <a:pt x="675" y="329"/>
                    <a:pt x="651" y="321"/>
                  </a:cubicBezTo>
                  <a:cubicBezTo>
                    <a:pt x="544" y="322"/>
                    <a:pt x="440" y="297"/>
                    <a:pt x="336" y="300"/>
                  </a:cubicBezTo>
                  <a:cubicBezTo>
                    <a:pt x="323" y="300"/>
                    <a:pt x="310" y="302"/>
                    <a:pt x="297" y="301"/>
                  </a:cubicBezTo>
                  <a:cubicBezTo>
                    <a:pt x="275" y="300"/>
                    <a:pt x="251" y="298"/>
                    <a:pt x="223" y="297"/>
                  </a:cubicBezTo>
                  <a:cubicBezTo>
                    <a:pt x="195" y="295"/>
                    <a:pt x="178" y="295"/>
                    <a:pt x="147" y="293"/>
                  </a:cubicBezTo>
                  <a:cubicBezTo>
                    <a:pt x="111" y="290"/>
                    <a:pt x="82" y="277"/>
                    <a:pt x="49" y="277"/>
                  </a:cubicBezTo>
                  <a:cubicBezTo>
                    <a:pt x="37" y="277"/>
                    <a:pt x="26" y="280"/>
                    <a:pt x="13" y="276"/>
                  </a:cubicBezTo>
                  <a:cubicBezTo>
                    <a:pt x="0" y="260"/>
                    <a:pt x="2" y="236"/>
                    <a:pt x="5" y="217"/>
                  </a:cubicBezTo>
                  <a:cubicBezTo>
                    <a:pt x="9" y="180"/>
                    <a:pt x="23" y="142"/>
                    <a:pt x="24" y="106"/>
                  </a:cubicBezTo>
                  <a:cubicBezTo>
                    <a:pt x="26" y="64"/>
                    <a:pt x="17" y="25"/>
                    <a:pt x="41" y="3"/>
                  </a:cubicBezTo>
                  <a:cubicBezTo>
                    <a:pt x="49" y="2"/>
                    <a:pt x="54" y="3"/>
                    <a:pt x="62" y="0"/>
                  </a:cubicBezTo>
                  <a:close/>
                  <a:moveTo>
                    <a:pt x="687" y="119"/>
                  </a:moveTo>
                  <a:cubicBezTo>
                    <a:pt x="671" y="114"/>
                    <a:pt x="654" y="120"/>
                    <a:pt x="637" y="118"/>
                  </a:cubicBezTo>
                  <a:cubicBezTo>
                    <a:pt x="621" y="116"/>
                    <a:pt x="606" y="109"/>
                    <a:pt x="589" y="106"/>
                  </a:cubicBezTo>
                  <a:cubicBezTo>
                    <a:pt x="557" y="102"/>
                    <a:pt x="525" y="100"/>
                    <a:pt x="497" y="97"/>
                  </a:cubicBezTo>
                  <a:cubicBezTo>
                    <a:pt x="481" y="95"/>
                    <a:pt x="464" y="91"/>
                    <a:pt x="448" y="91"/>
                  </a:cubicBezTo>
                  <a:cubicBezTo>
                    <a:pt x="423" y="91"/>
                    <a:pt x="398" y="84"/>
                    <a:pt x="373" y="83"/>
                  </a:cubicBezTo>
                  <a:cubicBezTo>
                    <a:pt x="345" y="82"/>
                    <a:pt x="316" y="86"/>
                    <a:pt x="290" y="81"/>
                  </a:cubicBezTo>
                  <a:cubicBezTo>
                    <a:pt x="277" y="79"/>
                    <a:pt x="265" y="75"/>
                    <a:pt x="252" y="74"/>
                  </a:cubicBezTo>
                  <a:cubicBezTo>
                    <a:pt x="232" y="74"/>
                    <a:pt x="203" y="79"/>
                    <a:pt x="185" y="80"/>
                  </a:cubicBezTo>
                  <a:cubicBezTo>
                    <a:pt x="159" y="78"/>
                    <a:pt x="131" y="72"/>
                    <a:pt x="101" y="70"/>
                  </a:cubicBezTo>
                  <a:cubicBezTo>
                    <a:pt x="85" y="110"/>
                    <a:pt x="79" y="169"/>
                    <a:pt x="83" y="214"/>
                  </a:cubicBezTo>
                  <a:cubicBezTo>
                    <a:pt x="178" y="228"/>
                    <a:pt x="314" y="234"/>
                    <a:pt x="423" y="245"/>
                  </a:cubicBezTo>
                  <a:cubicBezTo>
                    <a:pt x="443" y="247"/>
                    <a:pt x="465" y="247"/>
                    <a:pt x="485" y="251"/>
                  </a:cubicBezTo>
                  <a:cubicBezTo>
                    <a:pt x="497" y="253"/>
                    <a:pt x="506" y="252"/>
                    <a:pt x="517" y="253"/>
                  </a:cubicBezTo>
                  <a:cubicBezTo>
                    <a:pt x="522" y="254"/>
                    <a:pt x="527" y="257"/>
                    <a:pt x="532" y="258"/>
                  </a:cubicBezTo>
                  <a:cubicBezTo>
                    <a:pt x="567" y="262"/>
                    <a:pt x="599" y="257"/>
                    <a:pt x="631" y="263"/>
                  </a:cubicBezTo>
                  <a:cubicBezTo>
                    <a:pt x="647" y="266"/>
                    <a:pt x="663" y="273"/>
                    <a:pt x="679" y="269"/>
                  </a:cubicBezTo>
                  <a:cubicBezTo>
                    <a:pt x="681" y="237"/>
                    <a:pt x="701" y="153"/>
                    <a:pt x="687" y="119"/>
                  </a:cubicBezTo>
                  <a:close/>
                  <a:moveTo>
                    <a:pt x="687" y="79"/>
                  </a:moveTo>
                  <a:cubicBezTo>
                    <a:pt x="671" y="77"/>
                    <a:pt x="657" y="71"/>
                    <a:pt x="640" y="69"/>
                  </a:cubicBezTo>
                  <a:cubicBezTo>
                    <a:pt x="624" y="66"/>
                    <a:pt x="608" y="67"/>
                    <a:pt x="591" y="66"/>
                  </a:cubicBezTo>
                  <a:cubicBezTo>
                    <a:pt x="561" y="63"/>
                    <a:pt x="530" y="58"/>
                    <a:pt x="499" y="56"/>
                  </a:cubicBezTo>
                  <a:cubicBezTo>
                    <a:pt x="479" y="55"/>
                    <a:pt x="461" y="53"/>
                    <a:pt x="444" y="51"/>
                  </a:cubicBezTo>
                  <a:cubicBezTo>
                    <a:pt x="406" y="44"/>
                    <a:pt x="362" y="46"/>
                    <a:pt x="321" y="42"/>
                  </a:cubicBezTo>
                  <a:cubicBezTo>
                    <a:pt x="302" y="40"/>
                    <a:pt x="284" y="34"/>
                    <a:pt x="266" y="32"/>
                  </a:cubicBezTo>
                  <a:cubicBezTo>
                    <a:pt x="242" y="30"/>
                    <a:pt x="219" y="31"/>
                    <a:pt x="196" y="28"/>
                  </a:cubicBezTo>
                  <a:cubicBezTo>
                    <a:pt x="144" y="23"/>
                    <a:pt x="93" y="22"/>
                    <a:pt x="47" y="17"/>
                  </a:cubicBezTo>
                  <a:cubicBezTo>
                    <a:pt x="57" y="35"/>
                    <a:pt x="75" y="46"/>
                    <a:pt x="91" y="59"/>
                  </a:cubicBezTo>
                  <a:cubicBezTo>
                    <a:pt x="94" y="55"/>
                    <a:pt x="101" y="59"/>
                    <a:pt x="107" y="56"/>
                  </a:cubicBezTo>
                  <a:cubicBezTo>
                    <a:pt x="170" y="78"/>
                    <a:pt x="223" y="54"/>
                    <a:pt x="283" y="65"/>
                  </a:cubicBezTo>
                  <a:cubicBezTo>
                    <a:pt x="289" y="65"/>
                    <a:pt x="293" y="69"/>
                    <a:pt x="298" y="70"/>
                  </a:cubicBezTo>
                  <a:cubicBezTo>
                    <a:pt x="311" y="72"/>
                    <a:pt x="325" y="70"/>
                    <a:pt x="338" y="70"/>
                  </a:cubicBezTo>
                  <a:cubicBezTo>
                    <a:pt x="377" y="71"/>
                    <a:pt x="418" y="76"/>
                    <a:pt x="459" y="83"/>
                  </a:cubicBezTo>
                  <a:cubicBezTo>
                    <a:pt x="513" y="91"/>
                    <a:pt x="567" y="91"/>
                    <a:pt x="615" y="101"/>
                  </a:cubicBezTo>
                  <a:cubicBezTo>
                    <a:pt x="641" y="106"/>
                    <a:pt x="666" y="104"/>
                    <a:pt x="692" y="108"/>
                  </a:cubicBezTo>
                  <a:cubicBezTo>
                    <a:pt x="700" y="105"/>
                    <a:pt x="701" y="102"/>
                    <a:pt x="711" y="99"/>
                  </a:cubicBezTo>
                  <a:cubicBezTo>
                    <a:pt x="712" y="93"/>
                    <a:pt x="728" y="89"/>
                    <a:pt x="722" y="85"/>
                  </a:cubicBezTo>
                  <a:cubicBezTo>
                    <a:pt x="713" y="78"/>
                    <a:pt x="699" y="80"/>
                    <a:pt x="687" y="79"/>
                  </a:cubicBezTo>
                  <a:close/>
                  <a:moveTo>
                    <a:pt x="31" y="136"/>
                  </a:moveTo>
                  <a:cubicBezTo>
                    <a:pt x="26" y="173"/>
                    <a:pt x="11" y="215"/>
                    <a:pt x="16" y="253"/>
                  </a:cubicBezTo>
                  <a:cubicBezTo>
                    <a:pt x="39" y="242"/>
                    <a:pt x="65" y="234"/>
                    <a:pt x="69" y="209"/>
                  </a:cubicBezTo>
                  <a:cubicBezTo>
                    <a:pt x="70" y="201"/>
                    <a:pt x="70" y="189"/>
                    <a:pt x="70" y="181"/>
                  </a:cubicBezTo>
                  <a:cubicBezTo>
                    <a:pt x="73" y="144"/>
                    <a:pt x="76" y="115"/>
                    <a:pt x="84" y="74"/>
                  </a:cubicBezTo>
                  <a:cubicBezTo>
                    <a:pt x="70" y="73"/>
                    <a:pt x="77" y="61"/>
                    <a:pt x="63" y="59"/>
                  </a:cubicBezTo>
                  <a:cubicBezTo>
                    <a:pt x="65" y="51"/>
                    <a:pt x="60" y="49"/>
                    <a:pt x="59" y="44"/>
                  </a:cubicBezTo>
                  <a:cubicBezTo>
                    <a:pt x="46" y="44"/>
                    <a:pt x="44" y="33"/>
                    <a:pt x="40" y="24"/>
                  </a:cubicBezTo>
                  <a:cubicBezTo>
                    <a:pt x="31" y="61"/>
                    <a:pt x="37" y="96"/>
                    <a:pt x="31" y="136"/>
                  </a:cubicBezTo>
                  <a:close/>
                  <a:moveTo>
                    <a:pt x="711" y="113"/>
                  </a:moveTo>
                  <a:cubicBezTo>
                    <a:pt x="696" y="162"/>
                    <a:pt x="704" y="213"/>
                    <a:pt x="693" y="265"/>
                  </a:cubicBezTo>
                  <a:cubicBezTo>
                    <a:pt x="699" y="273"/>
                    <a:pt x="697" y="297"/>
                    <a:pt x="711" y="298"/>
                  </a:cubicBezTo>
                  <a:cubicBezTo>
                    <a:pt x="715" y="279"/>
                    <a:pt x="717" y="259"/>
                    <a:pt x="718" y="238"/>
                  </a:cubicBezTo>
                  <a:cubicBezTo>
                    <a:pt x="720" y="215"/>
                    <a:pt x="727" y="193"/>
                    <a:pt x="728" y="171"/>
                  </a:cubicBezTo>
                  <a:cubicBezTo>
                    <a:pt x="730" y="148"/>
                    <a:pt x="731" y="123"/>
                    <a:pt x="731" y="102"/>
                  </a:cubicBezTo>
                  <a:cubicBezTo>
                    <a:pt x="731" y="102"/>
                    <a:pt x="733" y="100"/>
                    <a:pt x="729" y="99"/>
                  </a:cubicBezTo>
                  <a:cubicBezTo>
                    <a:pt x="724" y="105"/>
                    <a:pt x="718" y="110"/>
                    <a:pt x="711" y="113"/>
                  </a:cubicBezTo>
                  <a:close/>
                  <a:moveTo>
                    <a:pt x="687" y="288"/>
                  </a:moveTo>
                  <a:cubicBezTo>
                    <a:pt x="629" y="271"/>
                    <a:pt x="567" y="274"/>
                    <a:pt x="496" y="266"/>
                  </a:cubicBezTo>
                  <a:cubicBezTo>
                    <a:pt x="490" y="265"/>
                    <a:pt x="485" y="263"/>
                    <a:pt x="479" y="262"/>
                  </a:cubicBezTo>
                  <a:cubicBezTo>
                    <a:pt x="435" y="256"/>
                    <a:pt x="384" y="254"/>
                    <a:pt x="335" y="252"/>
                  </a:cubicBezTo>
                  <a:cubicBezTo>
                    <a:pt x="257" y="248"/>
                    <a:pt x="169" y="231"/>
                    <a:pt x="100" y="234"/>
                  </a:cubicBezTo>
                  <a:cubicBezTo>
                    <a:pt x="99" y="238"/>
                    <a:pt x="95" y="237"/>
                    <a:pt x="96" y="239"/>
                  </a:cubicBezTo>
                  <a:cubicBezTo>
                    <a:pt x="80" y="237"/>
                    <a:pt x="47" y="252"/>
                    <a:pt x="27" y="262"/>
                  </a:cubicBezTo>
                  <a:cubicBezTo>
                    <a:pt x="43" y="265"/>
                    <a:pt x="71" y="262"/>
                    <a:pt x="83" y="270"/>
                  </a:cubicBezTo>
                  <a:cubicBezTo>
                    <a:pt x="178" y="283"/>
                    <a:pt x="283" y="292"/>
                    <a:pt x="374" y="288"/>
                  </a:cubicBezTo>
                  <a:cubicBezTo>
                    <a:pt x="417" y="287"/>
                    <a:pt x="459" y="294"/>
                    <a:pt x="507" y="298"/>
                  </a:cubicBezTo>
                  <a:cubicBezTo>
                    <a:pt x="549" y="302"/>
                    <a:pt x="591" y="308"/>
                    <a:pt x="631" y="309"/>
                  </a:cubicBezTo>
                  <a:cubicBezTo>
                    <a:pt x="659" y="310"/>
                    <a:pt x="675" y="315"/>
                    <a:pt x="704" y="318"/>
                  </a:cubicBezTo>
                  <a:cubicBezTo>
                    <a:pt x="700" y="306"/>
                    <a:pt x="691" y="300"/>
                    <a:pt x="687" y="2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15"/>
            <p:cNvSpPr/>
            <p:nvPr/>
          </p:nvSpPr>
          <p:spPr bwMode="auto">
            <a:xfrm>
              <a:off x="7443788" y="2295525"/>
              <a:ext cx="31750" cy="34925"/>
            </a:xfrm>
            <a:custGeom>
              <a:avLst/>
              <a:gdLst>
                <a:gd name="T0" fmla="*/ 21 w 49"/>
                <a:gd name="T1" fmla="*/ 4 h 54"/>
                <a:gd name="T2" fmla="*/ 28 w 49"/>
                <a:gd name="T3" fmla="*/ 26 h 54"/>
                <a:gd name="T4" fmla="*/ 40 w 49"/>
                <a:gd name="T5" fmla="*/ 13 h 54"/>
                <a:gd name="T6" fmla="*/ 49 w 49"/>
                <a:gd name="T7" fmla="*/ 16 h 54"/>
                <a:gd name="T8" fmla="*/ 46 w 49"/>
                <a:gd name="T9" fmla="*/ 54 h 54"/>
                <a:gd name="T10" fmla="*/ 40 w 49"/>
                <a:gd name="T11" fmla="*/ 32 h 54"/>
                <a:gd name="T12" fmla="*/ 28 w 49"/>
                <a:gd name="T13" fmla="*/ 41 h 54"/>
                <a:gd name="T14" fmla="*/ 19 w 49"/>
                <a:gd name="T15" fmla="*/ 33 h 54"/>
                <a:gd name="T16" fmla="*/ 4 w 49"/>
                <a:gd name="T17" fmla="*/ 48 h 54"/>
                <a:gd name="T18" fmla="*/ 7 w 49"/>
                <a:gd name="T19" fmla="*/ 27 h 54"/>
                <a:gd name="T20" fmla="*/ 21 w 49"/>
                <a:gd name="T21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54">
                  <a:moveTo>
                    <a:pt x="21" y="4"/>
                  </a:moveTo>
                  <a:cubicBezTo>
                    <a:pt x="25" y="8"/>
                    <a:pt x="24" y="19"/>
                    <a:pt x="28" y="26"/>
                  </a:cubicBezTo>
                  <a:cubicBezTo>
                    <a:pt x="36" y="26"/>
                    <a:pt x="36" y="17"/>
                    <a:pt x="40" y="13"/>
                  </a:cubicBezTo>
                  <a:cubicBezTo>
                    <a:pt x="42" y="15"/>
                    <a:pt x="47" y="14"/>
                    <a:pt x="49" y="16"/>
                  </a:cubicBezTo>
                  <a:cubicBezTo>
                    <a:pt x="46" y="31"/>
                    <a:pt x="48" y="45"/>
                    <a:pt x="46" y="54"/>
                  </a:cubicBezTo>
                  <a:cubicBezTo>
                    <a:pt x="38" y="51"/>
                    <a:pt x="39" y="39"/>
                    <a:pt x="40" y="32"/>
                  </a:cubicBezTo>
                  <a:cubicBezTo>
                    <a:pt x="33" y="32"/>
                    <a:pt x="34" y="40"/>
                    <a:pt x="28" y="41"/>
                  </a:cubicBezTo>
                  <a:cubicBezTo>
                    <a:pt x="23" y="40"/>
                    <a:pt x="20" y="37"/>
                    <a:pt x="19" y="33"/>
                  </a:cubicBezTo>
                  <a:cubicBezTo>
                    <a:pt x="15" y="39"/>
                    <a:pt x="16" y="50"/>
                    <a:pt x="4" y="48"/>
                  </a:cubicBezTo>
                  <a:cubicBezTo>
                    <a:pt x="0" y="41"/>
                    <a:pt x="4" y="33"/>
                    <a:pt x="7" y="27"/>
                  </a:cubicBezTo>
                  <a:cubicBezTo>
                    <a:pt x="10" y="20"/>
                    <a:pt x="6" y="0"/>
                    <a:pt x="2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16"/>
            <p:cNvSpPr/>
            <p:nvPr/>
          </p:nvSpPr>
          <p:spPr bwMode="auto">
            <a:xfrm>
              <a:off x="7453313" y="2371725"/>
              <a:ext cx="19050" cy="33338"/>
            </a:xfrm>
            <a:custGeom>
              <a:avLst/>
              <a:gdLst>
                <a:gd name="T0" fmla="*/ 0 w 29"/>
                <a:gd name="T1" fmla="*/ 30 h 52"/>
                <a:gd name="T2" fmla="*/ 12 w 29"/>
                <a:gd name="T3" fmla="*/ 17 h 52"/>
                <a:gd name="T4" fmla="*/ 29 w 29"/>
                <a:gd name="T5" fmla="*/ 4 h 52"/>
                <a:gd name="T6" fmla="*/ 25 w 29"/>
                <a:gd name="T7" fmla="*/ 52 h 52"/>
                <a:gd name="T8" fmla="*/ 16 w 29"/>
                <a:gd name="T9" fmla="*/ 52 h 52"/>
                <a:gd name="T10" fmla="*/ 18 w 29"/>
                <a:gd name="T11" fmla="*/ 31 h 52"/>
                <a:gd name="T12" fmla="*/ 12 w 29"/>
                <a:gd name="T13" fmla="*/ 35 h 52"/>
                <a:gd name="T14" fmla="*/ 0 w 29"/>
                <a:gd name="T15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2">
                  <a:moveTo>
                    <a:pt x="0" y="30"/>
                  </a:moveTo>
                  <a:cubicBezTo>
                    <a:pt x="1" y="23"/>
                    <a:pt x="7" y="20"/>
                    <a:pt x="12" y="17"/>
                  </a:cubicBezTo>
                  <a:cubicBezTo>
                    <a:pt x="16" y="11"/>
                    <a:pt x="19" y="0"/>
                    <a:pt x="29" y="4"/>
                  </a:cubicBezTo>
                  <a:cubicBezTo>
                    <a:pt x="28" y="22"/>
                    <a:pt x="27" y="39"/>
                    <a:pt x="25" y="52"/>
                  </a:cubicBezTo>
                  <a:cubicBezTo>
                    <a:pt x="22" y="52"/>
                    <a:pt x="19" y="52"/>
                    <a:pt x="16" y="52"/>
                  </a:cubicBezTo>
                  <a:cubicBezTo>
                    <a:pt x="15" y="48"/>
                    <a:pt x="16" y="36"/>
                    <a:pt x="18" y="31"/>
                  </a:cubicBezTo>
                  <a:cubicBezTo>
                    <a:pt x="14" y="30"/>
                    <a:pt x="10" y="35"/>
                    <a:pt x="12" y="35"/>
                  </a:cubicBezTo>
                  <a:cubicBezTo>
                    <a:pt x="9" y="38"/>
                    <a:pt x="2" y="33"/>
                    <a:pt x="0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17"/>
            <p:cNvSpPr>
              <a:spLocks noEditPoints="1"/>
            </p:cNvSpPr>
            <p:nvPr/>
          </p:nvSpPr>
          <p:spPr bwMode="auto">
            <a:xfrm>
              <a:off x="7815263" y="2393950"/>
              <a:ext cx="87313" cy="69850"/>
            </a:xfrm>
            <a:custGeom>
              <a:avLst/>
              <a:gdLst>
                <a:gd name="T0" fmla="*/ 16 w 136"/>
                <a:gd name="T1" fmla="*/ 1 h 108"/>
                <a:gd name="T2" fmla="*/ 17 w 136"/>
                <a:gd name="T3" fmla="*/ 1 h 108"/>
                <a:gd name="T4" fmla="*/ 115 w 136"/>
                <a:gd name="T5" fmla="*/ 10 h 108"/>
                <a:gd name="T6" fmla="*/ 127 w 136"/>
                <a:gd name="T7" fmla="*/ 22 h 108"/>
                <a:gd name="T8" fmla="*/ 115 w 136"/>
                <a:gd name="T9" fmla="*/ 106 h 108"/>
                <a:gd name="T10" fmla="*/ 96 w 136"/>
                <a:gd name="T11" fmla="*/ 105 h 108"/>
                <a:gd name="T12" fmla="*/ 83 w 136"/>
                <a:gd name="T13" fmla="*/ 108 h 108"/>
                <a:gd name="T14" fmla="*/ 47 w 136"/>
                <a:gd name="T15" fmla="*/ 106 h 108"/>
                <a:gd name="T16" fmla="*/ 17 w 136"/>
                <a:gd name="T17" fmla="*/ 98 h 108"/>
                <a:gd name="T18" fmla="*/ 13 w 136"/>
                <a:gd name="T19" fmla="*/ 101 h 108"/>
                <a:gd name="T20" fmla="*/ 2 w 136"/>
                <a:gd name="T21" fmla="*/ 94 h 108"/>
                <a:gd name="T22" fmla="*/ 1 w 136"/>
                <a:gd name="T23" fmla="*/ 15 h 108"/>
                <a:gd name="T24" fmla="*/ 2 w 136"/>
                <a:gd name="T25" fmla="*/ 3 h 108"/>
                <a:gd name="T26" fmla="*/ 16 w 136"/>
                <a:gd name="T27" fmla="*/ 1 h 108"/>
                <a:gd name="T28" fmla="*/ 114 w 136"/>
                <a:gd name="T29" fmla="*/ 38 h 108"/>
                <a:gd name="T30" fmla="*/ 68 w 136"/>
                <a:gd name="T31" fmla="*/ 25 h 108"/>
                <a:gd name="T32" fmla="*/ 17 w 136"/>
                <a:gd name="T33" fmla="*/ 22 h 108"/>
                <a:gd name="T34" fmla="*/ 12 w 136"/>
                <a:gd name="T35" fmla="*/ 84 h 108"/>
                <a:gd name="T36" fmla="*/ 104 w 136"/>
                <a:gd name="T37" fmla="*/ 96 h 108"/>
                <a:gd name="T38" fmla="*/ 114 w 136"/>
                <a:gd name="T39" fmla="*/ 3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08">
                  <a:moveTo>
                    <a:pt x="16" y="1"/>
                  </a:moveTo>
                  <a:cubicBezTo>
                    <a:pt x="16" y="0"/>
                    <a:pt x="17" y="0"/>
                    <a:pt x="17" y="1"/>
                  </a:cubicBezTo>
                  <a:cubicBezTo>
                    <a:pt x="36" y="10"/>
                    <a:pt x="82" y="13"/>
                    <a:pt x="115" y="10"/>
                  </a:cubicBezTo>
                  <a:cubicBezTo>
                    <a:pt x="121" y="12"/>
                    <a:pt x="122" y="19"/>
                    <a:pt x="127" y="22"/>
                  </a:cubicBezTo>
                  <a:cubicBezTo>
                    <a:pt x="119" y="49"/>
                    <a:pt x="136" y="97"/>
                    <a:pt x="115" y="106"/>
                  </a:cubicBezTo>
                  <a:cubicBezTo>
                    <a:pt x="110" y="108"/>
                    <a:pt x="103" y="105"/>
                    <a:pt x="96" y="105"/>
                  </a:cubicBezTo>
                  <a:cubicBezTo>
                    <a:pt x="92" y="105"/>
                    <a:pt x="86" y="108"/>
                    <a:pt x="83" y="108"/>
                  </a:cubicBezTo>
                  <a:cubicBezTo>
                    <a:pt x="74" y="107"/>
                    <a:pt x="60" y="108"/>
                    <a:pt x="47" y="106"/>
                  </a:cubicBezTo>
                  <a:cubicBezTo>
                    <a:pt x="41" y="98"/>
                    <a:pt x="24" y="103"/>
                    <a:pt x="17" y="98"/>
                  </a:cubicBezTo>
                  <a:cubicBezTo>
                    <a:pt x="15" y="97"/>
                    <a:pt x="13" y="98"/>
                    <a:pt x="13" y="101"/>
                  </a:cubicBezTo>
                  <a:cubicBezTo>
                    <a:pt x="9" y="99"/>
                    <a:pt x="7" y="95"/>
                    <a:pt x="2" y="94"/>
                  </a:cubicBezTo>
                  <a:cubicBezTo>
                    <a:pt x="1" y="69"/>
                    <a:pt x="2" y="29"/>
                    <a:pt x="1" y="15"/>
                  </a:cubicBezTo>
                  <a:cubicBezTo>
                    <a:pt x="0" y="9"/>
                    <a:pt x="2" y="7"/>
                    <a:pt x="2" y="3"/>
                  </a:cubicBezTo>
                  <a:cubicBezTo>
                    <a:pt x="6" y="1"/>
                    <a:pt x="19" y="4"/>
                    <a:pt x="16" y="1"/>
                  </a:cubicBezTo>
                  <a:close/>
                  <a:moveTo>
                    <a:pt x="114" y="38"/>
                  </a:moveTo>
                  <a:cubicBezTo>
                    <a:pt x="113" y="17"/>
                    <a:pt x="85" y="28"/>
                    <a:pt x="68" y="25"/>
                  </a:cubicBezTo>
                  <a:cubicBezTo>
                    <a:pt x="52" y="22"/>
                    <a:pt x="34" y="12"/>
                    <a:pt x="17" y="22"/>
                  </a:cubicBezTo>
                  <a:cubicBezTo>
                    <a:pt x="13" y="37"/>
                    <a:pt x="11" y="64"/>
                    <a:pt x="12" y="84"/>
                  </a:cubicBezTo>
                  <a:cubicBezTo>
                    <a:pt x="44" y="92"/>
                    <a:pt x="67" y="94"/>
                    <a:pt x="104" y="96"/>
                  </a:cubicBezTo>
                  <a:cubicBezTo>
                    <a:pt x="116" y="93"/>
                    <a:pt x="115" y="56"/>
                    <a:pt x="114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18"/>
            <p:cNvSpPr>
              <a:spLocks noEditPoints="1"/>
            </p:cNvSpPr>
            <p:nvPr/>
          </p:nvSpPr>
          <p:spPr bwMode="auto">
            <a:xfrm>
              <a:off x="7805738" y="2478088"/>
              <a:ext cx="85725" cy="68263"/>
            </a:xfrm>
            <a:custGeom>
              <a:avLst/>
              <a:gdLst>
                <a:gd name="T0" fmla="*/ 127 w 133"/>
                <a:gd name="T1" fmla="*/ 13 h 105"/>
                <a:gd name="T2" fmla="*/ 127 w 133"/>
                <a:gd name="T3" fmla="*/ 93 h 105"/>
                <a:gd name="T4" fmla="*/ 114 w 133"/>
                <a:gd name="T5" fmla="*/ 105 h 105"/>
                <a:gd name="T6" fmla="*/ 3 w 133"/>
                <a:gd name="T7" fmla="*/ 89 h 105"/>
                <a:gd name="T8" fmla="*/ 3 w 133"/>
                <a:gd name="T9" fmla="*/ 13 h 105"/>
                <a:gd name="T10" fmla="*/ 20 w 133"/>
                <a:gd name="T11" fmla="*/ 2 h 105"/>
                <a:gd name="T12" fmla="*/ 127 w 133"/>
                <a:gd name="T13" fmla="*/ 13 h 105"/>
                <a:gd name="T14" fmla="*/ 22 w 133"/>
                <a:gd name="T15" fmla="*/ 17 h 105"/>
                <a:gd name="T16" fmla="*/ 15 w 133"/>
                <a:gd name="T17" fmla="*/ 79 h 105"/>
                <a:gd name="T18" fmla="*/ 61 w 133"/>
                <a:gd name="T19" fmla="*/ 87 h 105"/>
                <a:gd name="T20" fmla="*/ 55 w 133"/>
                <a:gd name="T21" fmla="*/ 79 h 105"/>
                <a:gd name="T22" fmla="*/ 62 w 133"/>
                <a:gd name="T23" fmla="*/ 70 h 105"/>
                <a:gd name="T24" fmla="*/ 71 w 133"/>
                <a:gd name="T25" fmla="*/ 75 h 105"/>
                <a:gd name="T26" fmla="*/ 71 w 133"/>
                <a:gd name="T27" fmla="*/ 87 h 105"/>
                <a:gd name="T28" fmla="*/ 62 w 133"/>
                <a:gd name="T29" fmla="*/ 90 h 105"/>
                <a:gd name="T30" fmla="*/ 110 w 133"/>
                <a:gd name="T31" fmla="*/ 91 h 105"/>
                <a:gd name="T32" fmla="*/ 108 w 133"/>
                <a:gd name="T33" fmla="*/ 23 h 105"/>
                <a:gd name="T34" fmla="*/ 23 w 133"/>
                <a:gd name="T35" fmla="*/ 17 h 105"/>
                <a:gd name="T36" fmla="*/ 22 w 133"/>
                <a:gd name="T37" fmla="*/ 1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" h="105">
                  <a:moveTo>
                    <a:pt x="127" y="13"/>
                  </a:moveTo>
                  <a:cubicBezTo>
                    <a:pt x="133" y="35"/>
                    <a:pt x="124" y="70"/>
                    <a:pt x="127" y="93"/>
                  </a:cubicBezTo>
                  <a:cubicBezTo>
                    <a:pt x="127" y="97"/>
                    <a:pt x="117" y="103"/>
                    <a:pt x="114" y="105"/>
                  </a:cubicBezTo>
                  <a:cubicBezTo>
                    <a:pt x="74" y="101"/>
                    <a:pt x="32" y="102"/>
                    <a:pt x="3" y="89"/>
                  </a:cubicBezTo>
                  <a:cubicBezTo>
                    <a:pt x="2" y="58"/>
                    <a:pt x="0" y="45"/>
                    <a:pt x="3" y="13"/>
                  </a:cubicBezTo>
                  <a:cubicBezTo>
                    <a:pt x="8" y="9"/>
                    <a:pt x="14" y="0"/>
                    <a:pt x="20" y="2"/>
                  </a:cubicBezTo>
                  <a:cubicBezTo>
                    <a:pt x="49" y="7"/>
                    <a:pt x="95" y="5"/>
                    <a:pt x="127" y="13"/>
                  </a:cubicBezTo>
                  <a:close/>
                  <a:moveTo>
                    <a:pt x="22" y="17"/>
                  </a:moveTo>
                  <a:cubicBezTo>
                    <a:pt x="6" y="31"/>
                    <a:pt x="13" y="60"/>
                    <a:pt x="15" y="79"/>
                  </a:cubicBezTo>
                  <a:cubicBezTo>
                    <a:pt x="25" y="80"/>
                    <a:pt x="46" y="94"/>
                    <a:pt x="61" y="87"/>
                  </a:cubicBezTo>
                  <a:cubicBezTo>
                    <a:pt x="55" y="88"/>
                    <a:pt x="58" y="81"/>
                    <a:pt x="55" y="79"/>
                  </a:cubicBezTo>
                  <a:cubicBezTo>
                    <a:pt x="58" y="77"/>
                    <a:pt x="58" y="71"/>
                    <a:pt x="62" y="70"/>
                  </a:cubicBezTo>
                  <a:cubicBezTo>
                    <a:pt x="65" y="75"/>
                    <a:pt x="68" y="70"/>
                    <a:pt x="71" y="75"/>
                  </a:cubicBezTo>
                  <a:cubicBezTo>
                    <a:pt x="72" y="80"/>
                    <a:pt x="72" y="80"/>
                    <a:pt x="71" y="87"/>
                  </a:cubicBezTo>
                  <a:cubicBezTo>
                    <a:pt x="68" y="88"/>
                    <a:pt x="64" y="88"/>
                    <a:pt x="62" y="90"/>
                  </a:cubicBezTo>
                  <a:cubicBezTo>
                    <a:pt x="78" y="92"/>
                    <a:pt x="94" y="94"/>
                    <a:pt x="110" y="91"/>
                  </a:cubicBezTo>
                  <a:cubicBezTo>
                    <a:pt x="115" y="69"/>
                    <a:pt x="126" y="35"/>
                    <a:pt x="108" y="23"/>
                  </a:cubicBezTo>
                  <a:cubicBezTo>
                    <a:pt x="83" y="19"/>
                    <a:pt x="52" y="15"/>
                    <a:pt x="23" y="17"/>
                  </a:cubicBezTo>
                  <a:cubicBezTo>
                    <a:pt x="26" y="22"/>
                    <a:pt x="22" y="22"/>
                    <a:pt x="22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219"/>
            <p:cNvSpPr>
              <a:spLocks noEditPoints="1"/>
            </p:cNvSpPr>
            <p:nvPr/>
          </p:nvSpPr>
          <p:spPr bwMode="auto">
            <a:xfrm>
              <a:off x="7639050" y="2468563"/>
              <a:ext cx="33338" cy="49213"/>
            </a:xfrm>
            <a:custGeom>
              <a:avLst/>
              <a:gdLst>
                <a:gd name="T0" fmla="*/ 47 w 54"/>
                <a:gd name="T1" fmla="*/ 23 h 76"/>
                <a:gd name="T2" fmla="*/ 23 w 54"/>
                <a:gd name="T3" fmla="*/ 31 h 76"/>
                <a:gd name="T4" fmla="*/ 37 w 54"/>
                <a:gd name="T5" fmla="*/ 76 h 76"/>
                <a:gd name="T6" fmla="*/ 0 w 54"/>
                <a:gd name="T7" fmla="*/ 55 h 76"/>
                <a:gd name="T8" fmla="*/ 5 w 54"/>
                <a:gd name="T9" fmla="*/ 30 h 76"/>
                <a:gd name="T10" fmla="*/ 47 w 54"/>
                <a:gd name="T11" fmla="*/ 23 h 76"/>
                <a:gd name="T12" fmla="*/ 33 w 54"/>
                <a:gd name="T13" fmla="*/ 62 h 76"/>
                <a:gd name="T14" fmla="*/ 34 w 54"/>
                <a:gd name="T15" fmla="*/ 51 h 76"/>
                <a:gd name="T16" fmla="*/ 14 w 54"/>
                <a:gd name="T17" fmla="*/ 52 h 76"/>
                <a:gd name="T18" fmla="*/ 33 w 54"/>
                <a:gd name="T19" fmla="*/ 6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6">
                  <a:moveTo>
                    <a:pt x="47" y="23"/>
                  </a:moveTo>
                  <a:cubicBezTo>
                    <a:pt x="37" y="27"/>
                    <a:pt x="25" y="20"/>
                    <a:pt x="23" y="31"/>
                  </a:cubicBezTo>
                  <a:cubicBezTo>
                    <a:pt x="44" y="37"/>
                    <a:pt x="54" y="59"/>
                    <a:pt x="37" y="76"/>
                  </a:cubicBezTo>
                  <a:cubicBezTo>
                    <a:pt x="18" y="75"/>
                    <a:pt x="11" y="64"/>
                    <a:pt x="0" y="55"/>
                  </a:cubicBezTo>
                  <a:cubicBezTo>
                    <a:pt x="0" y="46"/>
                    <a:pt x="1" y="36"/>
                    <a:pt x="5" y="30"/>
                  </a:cubicBezTo>
                  <a:cubicBezTo>
                    <a:pt x="14" y="15"/>
                    <a:pt x="45" y="0"/>
                    <a:pt x="47" y="23"/>
                  </a:cubicBezTo>
                  <a:close/>
                  <a:moveTo>
                    <a:pt x="33" y="62"/>
                  </a:moveTo>
                  <a:cubicBezTo>
                    <a:pt x="32" y="57"/>
                    <a:pt x="35" y="56"/>
                    <a:pt x="34" y="51"/>
                  </a:cubicBezTo>
                  <a:cubicBezTo>
                    <a:pt x="28" y="45"/>
                    <a:pt x="13" y="41"/>
                    <a:pt x="14" y="52"/>
                  </a:cubicBezTo>
                  <a:cubicBezTo>
                    <a:pt x="15" y="51"/>
                    <a:pt x="24" y="61"/>
                    <a:pt x="33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220"/>
            <p:cNvSpPr>
              <a:spLocks noEditPoints="1"/>
            </p:cNvSpPr>
            <p:nvPr/>
          </p:nvSpPr>
          <p:spPr bwMode="auto">
            <a:xfrm>
              <a:off x="7785100" y="2635250"/>
              <a:ext cx="88900" cy="66675"/>
            </a:xfrm>
            <a:custGeom>
              <a:avLst/>
              <a:gdLst>
                <a:gd name="T0" fmla="*/ 124 w 136"/>
                <a:gd name="T1" fmla="*/ 12 h 103"/>
                <a:gd name="T2" fmla="*/ 132 w 136"/>
                <a:gd name="T3" fmla="*/ 21 h 103"/>
                <a:gd name="T4" fmla="*/ 129 w 136"/>
                <a:gd name="T5" fmla="*/ 21 h 103"/>
                <a:gd name="T6" fmla="*/ 122 w 136"/>
                <a:gd name="T7" fmla="*/ 100 h 103"/>
                <a:gd name="T8" fmla="*/ 54 w 136"/>
                <a:gd name="T9" fmla="*/ 96 h 103"/>
                <a:gd name="T10" fmla="*/ 1 w 136"/>
                <a:gd name="T11" fmla="*/ 75 h 103"/>
                <a:gd name="T12" fmla="*/ 1 w 136"/>
                <a:gd name="T13" fmla="*/ 12 h 103"/>
                <a:gd name="T14" fmla="*/ 23 w 136"/>
                <a:gd name="T15" fmla="*/ 0 h 103"/>
                <a:gd name="T16" fmla="*/ 33 w 136"/>
                <a:gd name="T17" fmla="*/ 6 h 103"/>
                <a:gd name="T18" fmla="*/ 58 w 136"/>
                <a:gd name="T19" fmla="*/ 6 h 103"/>
                <a:gd name="T20" fmla="*/ 124 w 136"/>
                <a:gd name="T21" fmla="*/ 12 h 103"/>
                <a:gd name="T22" fmla="*/ 118 w 136"/>
                <a:gd name="T23" fmla="*/ 33 h 103"/>
                <a:gd name="T24" fmla="*/ 112 w 136"/>
                <a:gd name="T25" fmla="*/ 27 h 103"/>
                <a:gd name="T26" fmla="*/ 13 w 136"/>
                <a:gd name="T27" fmla="*/ 20 h 103"/>
                <a:gd name="T28" fmla="*/ 22 w 136"/>
                <a:gd name="T29" fmla="*/ 83 h 103"/>
                <a:gd name="T30" fmla="*/ 108 w 136"/>
                <a:gd name="T31" fmla="*/ 87 h 103"/>
                <a:gd name="T32" fmla="*/ 118 w 136"/>
                <a:gd name="T33" fmla="*/ 3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03">
                  <a:moveTo>
                    <a:pt x="124" y="12"/>
                  </a:moveTo>
                  <a:cubicBezTo>
                    <a:pt x="128" y="14"/>
                    <a:pt x="129" y="19"/>
                    <a:pt x="132" y="21"/>
                  </a:cubicBezTo>
                  <a:cubicBezTo>
                    <a:pt x="131" y="24"/>
                    <a:pt x="131" y="21"/>
                    <a:pt x="129" y="21"/>
                  </a:cubicBezTo>
                  <a:cubicBezTo>
                    <a:pt x="133" y="51"/>
                    <a:pt x="136" y="78"/>
                    <a:pt x="122" y="100"/>
                  </a:cubicBezTo>
                  <a:cubicBezTo>
                    <a:pt x="107" y="103"/>
                    <a:pt x="82" y="97"/>
                    <a:pt x="54" y="96"/>
                  </a:cubicBezTo>
                  <a:cubicBezTo>
                    <a:pt x="30" y="95"/>
                    <a:pt x="9" y="103"/>
                    <a:pt x="1" y="75"/>
                  </a:cubicBezTo>
                  <a:cubicBezTo>
                    <a:pt x="3" y="54"/>
                    <a:pt x="0" y="31"/>
                    <a:pt x="1" y="12"/>
                  </a:cubicBezTo>
                  <a:cubicBezTo>
                    <a:pt x="6" y="6"/>
                    <a:pt x="14" y="0"/>
                    <a:pt x="23" y="0"/>
                  </a:cubicBezTo>
                  <a:cubicBezTo>
                    <a:pt x="27" y="1"/>
                    <a:pt x="29" y="5"/>
                    <a:pt x="33" y="6"/>
                  </a:cubicBezTo>
                  <a:cubicBezTo>
                    <a:pt x="39" y="8"/>
                    <a:pt x="49" y="6"/>
                    <a:pt x="58" y="6"/>
                  </a:cubicBezTo>
                  <a:cubicBezTo>
                    <a:pt x="85" y="7"/>
                    <a:pt x="106" y="18"/>
                    <a:pt x="124" y="12"/>
                  </a:cubicBezTo>
                  <a:close/>
                  <a:moveTo>
                    <a:pt x="118" y="33"/>
                  </a:moveTo>
                  <a:cubicBezTo>
                    <a:pt x="116" y="31"/>
                    <a:pt x="112" y="31"/>
                    <a:pt x="112" y="27"/>
                  </a:cubicBezTo>
                  <a:cubicBezTo>
                    <a:pt x="83" y="22"/>
                    <a:pt x="37" y="14"/>
                    <a:pt x="13" y="20"/>
                  </a:cubicBezTo>
                  <a:cubicBezTo>
                    <a:pt x="12" y="39"/>
                    <a:pt x="8" y="65"/>
                    <a:pt x="22" y="83"/>
                  </a:cubicBezTo>
                  <a:cubicBezTo>
                    <a:pt x="50" y="84"/>
                    <a:pt x="77" y="86"/>
                    <a:pt x="108" y="87"/>
                  </a:cubicBezTo>
                  <a:cubicBezTo>
                    <a:pt x="122" y="71"/>
                    <a:pt x="118" y="56"/>
                    <a:pt x="118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221"/>
            <p:cNvSpPr/>
            <p:nvPr/>
          </p:nvSpPr>
          <p:spPr bwMode="auto">
            <a:xfrm>
              <a:off x="7808913" y="2670175"/>
              <a:ext cx="38100" cy="17463"/>
            </a:xfrm>
            <a:custGeom>
              <a:avLst/>
              <a:gdLst>
                <a:gd name="T0" fmla="*/ 57 w 60"/>
                <a:gd name="T1" fmla="*/ 6 h 27"/>
                <a:gd name="T2" fmla="*/ 60 w 60"/>
                <a:gd name="T3" fmla="*/ 14 h 27"/>
                <a:gd name="T4" fmla="*/ 6 w 60"/>
                <a:gd name="T5" fmla="*/ 18 h 27"/>
                <a:gd name="T6" fmla="*/ 1 w 60"/>
                <a:gd name="T7" fmla="*/ 7 h 27"/>
                <a:gd name="T8" fmla="*/ 57 w 60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7">
                  <a:moveTo>
                    <a:pt x="57" y="6"/>
                  </a:moveTo>
                  <a:cubicBezTo>
                    <a:pt x="57" y="8"/>
                    <a:pt x="59" y="9"/>
                    <a:pt x="60" y="14"/>
                  </a:cubicBezTo>
                  <a:cubicBezTo>
                    <a:pt x="50" y="27"/>
                    <a:pt x="30" y="12"/>
                    <a:pt x="6" y="18"/>
                  </a:cubicBezTo>
                  <a:cubicBezTo>
                    <a:pt x="3" y="16"/>
                    <a:pt x="0" y="14"/>
                    <a:pt x="1" y="7"/>
                  </a:cubicBezTo>
                  <a:cubicBezTo>
                    <a:pt x="24" y="0"/>
                    <a:pt x="39" y="7"/>
                    <a:pt x="5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222"/>
            <p:cNvSpPr>
              <a:spLocks noEditPoints="1"/>
            </p:cNvSpPr>
            <p:nvPr/>
          </p:nvSpPr>
          <p:spPr bwMode="auto">
            <a:xfrm>
              <a:off x="7627938" y="2303463"/>
              <a:ext cx="84138" cy="63500"/>
            </a:xfrm>
            <a:custGeom>
              <a:avLst/>
              <a:gdLst>
                <a:gd name="T0" fmla="*/ 131 w 131"/>
                <a:gd name="T1" fmla="*/ 17 h 99"/>
                <a:gd name="T2" fmla="*/ 124 w 131"/>
                <a:gd name="T3" fmla="*/ 88 h 99"/>
                <a:gd name="T4" fmla="*/ 18 w 131"/>
                <a:gd name="T5" fmla="*/ 81 h 99"/>
                <a:gd name="T6" fmla="*/ 11 w 131"/>
                <a:gd name="T7" fmla="*/ 11 h 99"/>
                <a:gd name="T8" fmla="*/ 109 w 131"/>
                <a:gd name="T9" fmla="*/ 11 h 99"/>
                <a:gd name="T10" fmla="*/ 131 w 131"/>
                <a:gd name="T11" fmla="*/ 17 h 99"/>
                <a:gd name="T12" fmla="*/ 107 w 131"/>
                <a:gd name="T13" fmla="*/ 67 h 99"/>
                <a:gd name="T14" fmla="*/ 95 w 131"/>
                <a:gd name="T15" fmla="*/ 78 h 99"/>
                <a:gd name="T16" fmla="*/ 113 w 131"/>
                <a:gd name="T17" fmla="*/ 77 h 99"/>
                <a:gd name="T18" fmla="*/ 120 w 131"/>
                <a:gd name="T19" fmla="*/ 29 h 99"/>
                <a:gd name="T20" fmla="*/ 29 w 131"/>
                <a:gd name="T21" fmla="*/ 18 h 99"/>
                <a:gd name="T22" fmla="*/ 30 w 131"/>
                <a:gd name="T23" fmla="*/ 66 h 99"/>
                <a:gd name="T24" fmla="*/ 35 w 131"/>
                <a:gd name="T25" fmla="*/ 42 h 99"/>
                <a:gd name="T26" fmla="*/ 44 w 131"/>
                <a:gd name="T27" fmla="*/ 22 h 99"/>
                <a:gd name="T28" fmla="*/ 57 w 131"/>
                <a:gd name="T29" fmla="*/ 42 h 99"/>
                <a:gd name="T30" fmla="*/ 68 w 131"/>
                <a:gd name="T31" fmla="*/ 27 h 99"/>
                <a:gd name="T32" fmla="*/ 74 w 131"/>
                <a:gd name="T33" fmla="*/ 67 h 99"/>
                <a:gd name="T34" fmla="*/ 64 w 131"/>
                <a:gd name="T35" fmla="*/ 52 h 99"/>
                <a:gd name="T36" fmla="*/ 54 w 131"/>
                <a:gd name="T37" fmla="*/ 59 h 99"/>
                <a:gd name="T38" fmla="*/ 44 w 131"/>
                <a:gd name="T39" fmla="*/ 46 h 99"/>
                <a:gd name="T40" fmla="*/ 40 w 131"/>
                <a:gd name="T41" fmla="*/ 63 h 99"/>
                <a:gd name="T42" fmla="*/ 32 w 131"/>
                <a:gd name="T43" fmla="*/ 67 h 99"/>
                <a:gd name="T44" fmla="*/ 85 w 131"/>
                <a:gd name="T45" fmla="*/ 78 h 99"/>
                <a:gd name="T46" fmla="*/ 84 w 131"/>
                <a:gd name="T47" fmla="*/ 70 h 99"/>
                <a:gd name="T48" fmla="*/ 95 w 131"/>
                <a:gd name="T49" fmla="*/ 62 h 99"/>
                <a:gd name="T50" fmla="*/ 82 w 131"/>
                <a:gd name="T51" fmla="*/ 41 h 99"/>
                <a:gd name="T52" fmla="*/ 107 w 131"/>
                <a:gd name="T53" fmla="*/ 31 h 99"/>
                <a:gd name="T54" fmla="*/ 100 w 131"/>
                <a:gd name="T55" fmla="*/ 46 h 99"/>
                <a:gd name="T56" fmla="*/ 107 w 131"/>
                <a:gd name="T57" fmla="*/ 6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1" h="99">
                  <a:moveTo>
                    <a:pt x="131" y="17"/>
                  </a:moveTo>
                  <a:cubicBezTo>
                    <a:pt x="130" y="39"/>
                    <a:pt x="130" y="65"/>
                    <a:pt x="124" y="88"/>
                  </a:cubicBezTo>
                  <a:cubicBezTo>
                    <a:pt x="85" y="99"/>
                    <a:pt x="59" y="78"/>
                    <a:pt x="18" y="81"/>
                  </a:cubicBezTo>
                  <a:cubicBezTo>
                    <a:pt x="0" y="69"/>
                    <a:pt x="9" y="34"/>
                    <a:pt x="11" y="11"/>
                  </a:cubicBezTo>
                  <a:cubicBezTo>
                    <a:pt x="46" y="0"/>
                    <a:pt x="77" y="16"/>
                    <a:pt x="109" y="11"/>
                  </a:cubicBezTo>
                  <a:cubicBezTo>
                    <a:pt x="119" y="15"/>
                    <a:pt x="121" y="18"/>
                    <a:pt x="131" y="17"/>
                  </a:cubicBezTo>
                  <a:close/>
                  <a:moveTo>
                    <a:pt x="107" y="67"/>
                  </a:moveTo>
                  <a:cubicBezTo>
                    <a:pt x="103" y="71"/>
                    <a:pt x="99" y="75"/>
                    <a:pt x="95" y="78"/>
                  </a:cubicBezTo>
                  <a:cubicBezTo>
                    <a:pt x="104" y="77"/>
                    <a:pt x="106" y="79"/>
                    <a:pt x="113" y="77"/>
                  </a:cubicBezTo>
                  <a:cubicBezTo>
                    <a:pt x="118" y="64"/>
                    <a:pt x="120" y="48"/>
                    <a:pt x="120" y="29"/>
                  </a:cubicBezTo>
                  <a:cubicBezTo>
                    <a:pt x="91" y="22"/>
                    <a:pt x="56" y="24"/>
                    <a:pt x="29" y="18"/>
                  </a:cubicBezTo>
                  <a:cubicBezTo>
                    <a:pt x="20" y="29"/>
                    <a:pt x="6" y="68"/>
                    <a:pt x="30" y="66"/>
                  </a:cubicBezTo>
                  <a:cubicBezTo>
                    <a:pt x="25" y="57"/>
                    <a:pt x="32" y="50"/>
                    <a:pt x="35" y="42"/>
                  </a:cubicBezTo>
                  <a:cubicBezTo>
                    <a:pt x="35" y="36"/>
                    <a:pt x="35" y="24"/>
                    <a:pt x="44" y="22"/>
                  </a:cubicBezTo>
                  <a:cubicBezTo>
                    <a:pt x="51" y="27"/>
                    <a:pt x="52" y="37"/>
                    <a:pt x="57" y="42"/>
                  </a:cubicBezTo>
                  <a:cubicBezTo>
                    <a:pt x="61" y="37"/>
                    <a:pt x="60" y="27"/>
                    <a:pt x="68" y="27"/>
                  </a:cubicBezTo>
                  <a:cubicBezTo>
                    <a:pt x="76" y="32"/>
                    <a:pt x="76" y="60"/>
                    <a:pt x="74" y="67"/>
                  </a:cubicBezTo>
                  <a:cubicBezTo>
                    <a:pt x="64" y="69"/>
                    <a:pt x="67" y="57"/>
                    <a:pt x="64" y="52"/>
                  </a:cubicBezTo>
                  <a:cubicBezTo>
                    <a:pt x="61" y="57"/>
                    <a:pt x="60" y="59"/>
                    <a:pt x="54" y="59"/>
                  </a:cubicBezTo>
                  <a:cubicBezTo>
                    <a:pt x="48" y="58"/>
                    <a:pt x="50" y="48"/>
                    <a:pt x="44" y="46"/>
                  </a:cubicBezTo>
                  <a:cubicBezTo>
                    <a:pt x="38" y="47"/>
                    <a:pt x="41" y="56"/>
                    <a:pt x="40" y="63"/>
                  </a:cubicBezTo>
                  <a:cubicBezTo>
                    <a:pt x="38" y="65"/>
                    <a:pt x="34" y="65"/>
                    <a:pt x="32" y="67"/>
                  </a:cubicBezTo>
                  <a:cubicBezTo>
                    <a:pt x="53" y="68"/>
                    <a:pt x="65" y="76"/>
                    <a:pt x="85" y="78"/>
                  </a:cubicBezTo>
                  <a:cubicBezTo>
                    <a:pt x="85" y="75"/>
                    <a:pt x="83" y="74"/>
                    <a:pt x="84" y="70"/>
                  </a:cubicBezTo>
                  <a:cubicBezTo>
                    <a:pt x="89" y="69"/>
                    <a:pt x="94" y="67"/>
                    <a:pt x="95" y="62"/>
                  </a:cubicBezTo>
                  <a:cubicBezTo>
                    <a:pt x="94" y="51"/>
                    <a:pt x="81" y="52"/>
                    <a:pt x="82" y="41"/>
                  </a:cubicBezTo>
                  <a:cubicBezTo>
                    <a:pt x="88" y="34"/>
                    <a:pt x="95" y="30"/>
                    <a:pt x="107" y="31"/>
                  </a:cubicBezTo>
                  <a:cubicBezTo>
                    <a:pt x="116" y="37"/>
                    <a:pt x="107" y="48"/>
                    <a:pt x="100" y="46"/>
                  </a:cubicBezTo>
                  <a:cubicBezTo>
                    <a:pt x="106" y="50"/>
                    <a:pt x="109" y="56"/>
                    <a:pt x="107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223"/>
            <p:cNvSpPr>
              <a:spLocks noEditPoints="1"/>
            </p:cNvSpPr>
            <p:nvPr/>
          </p:nvSpPr>
          <p:spPr bwMode="auto">
            <a:xfrm>
              <a:off x="7712075" y="2382838"/>
              <a:ext cx="93663" cy="69850"/>
            </a:xfrm>
            <a:custGeom>
              <a:avLst/>
              <a:gdLst>
                <a:gd name="T0" fmla="*/ 132 w 145"/>
                <a:gd name="T1" fmla="*/ 108 h 108"/>
                <a:gd name="T2" fmla="*/ 32 w 145"/>
                <a:gd name="T3" fmla="*/ 101 h 108"/>
                <a:gd name="T4" fmla="*/ 0 w 145"/>
                <a:gd name="T5" fmla="*/ 45 h 108"/>
                <a:gd name="T6" fmla="*/ 11 w 145"/>
                <a:gd name="T7" fmla="*/ 2 h 108"/>
                <a:gd name="T8" fmla="*/ 18 w 145"/>
                <a:gd name="T9" fmla="*/ 0 h 108"/>
                <a:gd name="T10" fmla="*/ 30 w 145"/>
                <a:gd name="T11" fmla="*/ 7 h 108"/>
                <a:gd name="T12" fmla="*/ 132 w 145"/>
                <a:gd name="T13" fmla="*/ 9 h 108"/>
                <a:gd name="T14" fmla="*/ 143 w 145"/>
                <a:gd name="T15" fmla="*/ 31 h 108"/>
                <a:gd name="T16" fmla="*/ 132 w 145"/>
                <a:gd name="T17" fmla="*/ 108 h 108"/>
                <a:gd name="T18" fmla="*/ 130 w 145"/>
                <a:gd name="T19" fmla="*/ 38 h 108"/>
                <a:gd name="T20" fmla="*/ 118 w 145"/>
                <a:gd name="T21" fmla="*/ 24 h 108"/>
                <a:gd name="T22" fmla="*/ 27 w 145"/>
                <a:gd name="T23" fmla="*/ 17 h 108"/>
                <a:gd name="T24" fmla="*/ 16 w 145"/>
                <a:gd name="T25" fmla="*/ 27 h 108"/>
                <a:gd name="T26" fmla="*/ 23 w 145"/>
                <a:gd name="T27" fmla="*/ 87 h 108"/>
                <a:gd name="T28" fmla="*/ 88 w 145"/>
                <a:gd name="T29" fmla="*/ 96 h 108"/>
                <a:gd name="T30" fmla="*/ 107 w 145"/>
                <a:gd name="T31" fmla="*/ 52 h 108"/>
                <a:gd name="T32" fmla="*/ 115 w 145"/>
                <a:gd name="T33" fmla="*/ 90 h 108"/>
                <a:gd name="T34" fmla="*/ 95 w 145"/>
                <a:gd name="T35" fmla="*/ 97 h 108"/>
                <a:gd name="T36" fmla="*/ 116 w 145"/>
                <a:gd name="T37" fmla="*/ 97 h 108"/>
                <a:gd name="T38" fmla="*/ 130 w 145"/>
                <a:gd name="T39" fmla="*/ 38 h 108"/>
                <a:gd name="T40" fmla="*/ 95 w 145"/>
                <a:gd name="T41" fmla="*/ 69 h 108"/>
                <a:gd name="T42" fmla="*/ 95 w 145"/>
                <a:gd name="T43" fmla="*/ 80 h 108"/>
                <a:gd name="T44" fmla="*/ 109 w 145"/>
                <a:gd name="T45" fmla="*/ 72 h 108"/>
                <a:gd name="T46" fmla="*/ 102 w 145"/>
                <a:gd name="T47" fmla="*/ 66 h 108"/>
                <a:gd name="T48" fmla="*/ 95 w 145"/>
                <a:gd name="T49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108">
                  <a:moveTo>
                    <a:pt x="132" y="108"/>
                  </a:moveTo>
                  <a:cubicBezTo>
                    <a:pt x="106" y="108"/>
                    <a:pt x="67" y="105"/>
                    <a:pt x="32" y="101"/>
                  </a:cubicBezTo>
                  <a:cubicBezTo>
                    <a:pt x="6" y="98"/>
                    <a:pt x="0" y="73"/>
                    <a:pt x="0" y="45"/>
                  </a:cubicBezTo>
                  <a:cubicBezTo>
                    <a:pt x="0" y="28"/>
                    <a:pt x="5" y="16"/>
                    <a:pt x="11" y="2"/>
                  </a:cubicBezTo>
                  <a:cubicBezTo>
                    <a:pt x="14" y="1"/>
                    <a:pt x="19" y="6"/>
                    <a:pt x="18" y="0"/>
                  </a:cubicBezTo>
                  <a:cubicBezTo>
                    <a:pt x="22" y="3"/>
                    <a:pt x="26" y="5"/>
                    <a:pt x="30" y="7"/>
                  </a:cubicBezTo>
                  <a:cubicBezTo>
                    <a:pt x="62" y="1"/>
                    <a:pt x="101" y="18"/>
                    <a:pt x="132" y="9"/>
                  </a:cubicBezTo>
                  <a:cubicBezTo>
                    <a:pt x="139" y="14"/>
                    <a:pt x="142" y="21"/>
                    <a:pt x="143" y="31"/>
                  </a:cubicBezTo>
                  <a:cubicBezTo>
                    <a:pt x="145" y="55"/>
                    <a:pt x="138" y="91"/>
                    <a:pt x="132" y="108"/>
                  </a:cubicBezTo>
                  <a:close/>
                  <a:moveTo>
                    <a:pt x="130" y="38"/>
                  </a:moveTo>
                  <a:cubicBezTo>
                    <a:pt x="129" y="31"/>
                    <a:pt x="122" y="29"/>
                    <a:pt x="118" y="24"/>
                  </a:cubicBezTo>
                  <a:cubicBezTo>
                    <a:pt x="84" y="22"/>
                    <a:pt x="61" y="16"/>
                    <a:pt x="27" y="17"/>
                  </a:cubicBezTo>
                  <a:cubicBezTo>
                    <a:pt x="24" y="21"/>
                    <a:pt x="21" y="25"/>
                    <a:pt x="16" y="27"/>
                  </a:cubicBezTo>
                  <a:cubicBezTo>
                    <a:pt x="11" y="41"/>
                    <a:pt x="11" y="76"/>
                    <a:pt x="23" y="87"/>
                  </a:cubicBezTo>
                  <a:cubicBezTo>
                    <a:pt x="42" y="89"/>
                    <a:pt x="61" y="93"/>
                    <a:pt x="88" y="96"/>
                  </a:cubicBezTo>
                  <a:cubicBezTo>
                    <a:pt x="80" y="83"/>
                    <a:pt x="81" y="49"/>
                    <a:pt x="107" y="52"/>
                  </a:cubicBezTo>
                  <a:cubicBezTo>
                    <a:pt x="121" y="57"/>
                    <a:pt x="130" y="79"/>
                    <a:pt x="115" y="90"/>
                  </a:cubicBezTo>
                  <a:cubicBezTo>
                    <a:pt x="108" y="94"/>
                    <a:pt x="100" y="90"/>
                    <a:pt x="95" y="97"/>
                  </a:cubicBezTo>
                  <a:cubicBezTo>
                    <a:pt x="102" y="97"/>
                    <a:pt x="109" y="97"/>
                    <a:pt x="116" y="97"/>
                  </a:cubicBezTo>
                  <a:cubicBezTo>
                    <a:pt x="129" y="84"/>
                    <a:pt x="131" y="61"/>
                    <a:pt x="130" y="38"/>
                  </a:cubicBezTo>
                  <a:close/>
                  <a:moveTo>
                    <a:pt x="95" y="69"/>
                  </a:moveTo>
                  <a:cubicBezTo>
                    <a:pt x="96" y="74"/>
                    <a:pt x="97" y="76"/>
                    <a:pt x="95" y="80"/>
                  </a:cubicBezTo>
                  <a:cubicBezTo>
                    <a:pt x="101" y="79"/>
                    <a:pt x="112" y="82"/>
                    <a:pt x="109" y="72"/>
                  </a:cubicBezTo>
                  <a:cubicBezTo>
                    <a:pt x="107" y="75"/>
                    <a:pt x="107" y="65"/>
                    <a:pt x="102" y="66"/>
                  </a:cubicBezTo>
                  <a:cubicBezTo>
                    <a:pt x="100" y="67"/>
                    <a:pt x="99" y="69"/>
                    <a:pt x="95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224"/>
            <p:cNvSpPr>
              <a:spLocks noEditPoints="1"/>
            </p:cNvSpPr>
            <p:nvPr/>
          </p:nvSpPr>
          <p:spPr bwMode="auto">
            <a:xfrm>
              <a:off x="7793038" y="2549525"/>
              <a:ext cx="92075" cy="79375"/>
            </a:xfrm>
            <a:custGeom>
              <a:avLst/>
              <a:gdLst>
                <a:gd name="T0" fmla="*/ 11 w 141"/>
                <a:gd name="T1" fmla="*/ 14 h 122"/>
                <a:gd name="T2" fmla="*/ 56 w 141"/>
                <a:gd name="T3" fmla="*/ 14 h 122"/>
                <a:gd name="T4" fmla="*/ 126 w 141"/>
                <a:gd name="T5" fmla="*/ 22 h 122"/>
                <a:gd name="T6" fmla="*/ 131 w 141"/>
                <a:gd name="T7" fmla="*/ 25 h 122"/>
                <a:gd name="T8" fmla="*/ 133 w 141"/>
                <a:gd name="T9" fmla="*/ 61 h 122"/>
                <a:gd name="T10" fmla="*/ 123 w 141"/>
                <a:gd name="T11" fmla="*/ 114 h 122"/>
                <a:gd name="T12" fmla="*/ 100 w 141"/>
                <a:gd name="T13" fmla="*/ 117 h 122"/>
                <a:gd name="T14" fmla="*/ 1 w 141"/>
                <a:gd name="T15" fmla="*/ 84 h 122"/>
                <a:gd name="T16" fmla="*/ 14 w 141"/>
                <a:gd name="T17" fmla="*/ 19 h 122"/>
                <a:gd name="T18" fmla="*/ 11 w 141"/>
                <a:gd name="T19" fmla="*/ 14 h 122"/>
                <a:gd name="T20" fmla="*/ 28 w 141"/>
                <a:gd name="T21" fmla="*/ 25 h 122"/>
                <a:gd name="T22" fmla="*/ 16 w 141"/>
                <a:gd name="T23" fmla="*/ 90 h 122"/>
                <a:gd name="T24" fmla="*/ 57 w 141"/>
                <a:gd name="T25" fmla="*/ 99 h 122"/>
                <a:gd name="T26" fmla="*/ 107 w 141"/>
                <a:gd name="T27" fmla="*/ 103 h 122"/>
                <a:gd name="T28" fmla="*/ 123 w 141"/>
                <a:gd name="T29" fmla="*/ 42 h 122"/>
                <a:gd name="T30" fmla="*/ 28 w 141"/>
                <a:gd name="T31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1" h="122">
                  <a:moveTo>
                    <a:pt x="11" y="14"/>
                  </a:moveTo>
                  <a:cubicBezTo>
                    <a:pt x="23" y="0"/>
                    <a:pt x="42" y="23"/>
                    <a:pt x="56" y="14"/>
                  </a:cubicBezTo>
                  <a:cubicBezTo>
                    <a:pt x="78" y="16"/>
                    <a:pt x="109" y="27"/>
                    <a:pt x="126" y="22"/>
                  </a:cubicBezTo>
                  <a:cubicBezTo>
                    <a:pt x="128" y="23"/>
                    <a:pt x="127" y="26"/>
                    <a:pt x="131" y="25"/>
                  </a:cubicBezTo>
                  <a:cubicBezTo>
                    <a:pt x="141" y="36"/>
                    <a:pt x="134" y="51"/>
                    <a:pt x="133" y="61"/>
                  </a:cubicBezTo>
                  <a:cubicBezTo>
                    <a:pt x="130" y="84"/>
                    <a:pt x="138" y="103"/>
                    <a:pt x="123" y="114"/>
                  </a:cubicBezTo>
                  <a:cubicBezTo>
                    <a:pt x="114" y="114"/>
                    <a:pt x="106" y="114"/>
                    <a:pt x="100" y="117"/>
                  </a:cubicBezTo>
                  <a:cubicBezTo>
                    <a:pt x="62" y="105"/>
                    <a:pt x="13" y="122"/>
                    <a:pt x="1" y="84"/>
                  </a:cubicBezTo>
                  <a:cubicBezTo>
                    <a:pt x="1" y="58"/>
                    <a:pt x="0" y="37"/>
                    <a:pt x="14" y="19"/>
                  </a:cubicBezTo>
                  <a:cubicBezTo>
                    <a:pt x="13" y="17"/>
                    <a:pt x="9" y="18"/>
                    <a:pt x="11" y="14"/>
                  </a:cubicBezTo>
                  <a:close/>
                  <a:moveTo>
                    <a:pt x="28" y="25"/>
                  </a:moveTo>
                  <a:cubicBezTo>
                    <a:pt x="13" y="37"/>
                    <a:pt x="4" y="76"/>
                    <a:pt x="16" y="90"/>
                  </a:cubicBezTo>
                  <a:cubicBezTo>
                    <a:pt x="25" y="100"/>
                    <a:pt x="43" y="97"/>
                    <a:pt x="57" y="99"/>
                  </a:cubicBezTo>
                  <a:cubicBezTo>
                    <a:pt x="74" y="101"/>
                    <a:pt x="90" y="105"/>
                    <a:pt x="107" y="103"/>
                  </a:cubicBezTo>
                  <a:cubicBezTo>
                    <a:pt x="126" y="88"/>
                    <a:pt x="120" y="61"/>
                    <a:pt x="123" y="42"/>
                  </a:cubicBezTo>
                  <a:cubicBezTo>
                    <a:pt x="91" y="27"/>
                    <a:pt x="59" y="28"/>
                    <a:pt x="2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25"/>
            <p:cNvSpPr>
              <a:spLocks noEditPoints="1"/>
            </p:cNvSpPr>
            <p:nvPr/>
          </p:nvSpPr>
          <p:spPr bwMode="auto">
            <a:xfrm>
              <a:off x="7629525" y="2546350"/>
              <a:ext cx="39688" cy="47625"/>
            </a:xfrm>
            <a:custGeom>
              <a:avLst/>
              <a:gdLst>
                <a:gd name="T0" fmla="*/ 13 w 62"/>
                <a:gd name="T1" fmla="*/ 55 h 73"/>
                <a:gd name="T2" fmla="*/ 38 w 62"/>
                <a:gd name="T3" fmla="*/ 48 h 73"/>
                <a:gd name="T4" fmla="*/ 5 w 62"/>
                <a:gd name="T5" fmla="*/ 41 h 73"/>
                <a:gd name="T6" fmla="*/ 23 w 62"/>
                <a:gd name="T7" fmla="*/ 9 h 73"/>
                <a:gd name="T8" fmla="*/ 37 w 62"/>
                <a:gd name="T9" fmla="*/ 72 h 73"/>
                <a:gd name="T10" fmla="*/ 13 w 62"/>
                <a:gd name="T11" fmla="*/ 55 h 73"/>
                <a:gd name="T12" fmla="*/ 28 w 62"/>
                <a:gd name="T13" fmla="*/ 40 h 73"/>
                <a:gd name="T14" fmla="*/ 34 w 62"/>
                <a:gd name="T15" fmla="*/ 34 h 73"/>
                <a:gd name="T16" fmla="*/ 31 w 62"/>
                <a:gd name="T17" fmla="*/ 24 h 73"/>
                <a:gd name="T18" fmla="*/ 28 w 62"/>
                <a:gd name="T19" fmla="*/ 4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3">
                  <a:moveTo>
                    <a:pt x="13" y="55"/>
                  </a:moveTo>
                  <a:cubicBezTo>
                    <a:pt x="21" y="62"/>
                    <a:pt x="42" y="62"/>
                    <a:pt x="38" y="48"/>
                  </a:cubicBezTo>
                  <a:cubicBezTo>
                    <a:pt x="23" y="54"/>
                    <a:pt x="14" y="51"/>
                    <a:pt x="5" y="41"/>
                  </a:cubicBezTo>
                  <a:cubicBezTo>
                    <a:pt x="0" y="23"/>
                    <a:pt x="13" y="16"/>
                    <a:pt x="23" y="9"/>
                  </a:cubicBezTo>
                  <a:cubicBezTo>
                    <a:pt x="57" y="0"/>
                    <a:pt x="62" y="67"/>
                    <a:pt x="37" y="72"/>
                  </a:cubicBezTo>
                  <a:cubicBezTo>
                    <a:pt x="27" y="73"/>
                    <a:pt x="13" y="68"/>
                    <a:pt x="13" y="55"/>
                  </a:cubicBezTo>
                  <a:close/>
                  <a:moveTo>
                    <a:pt x="28" y="40"/>
                  </a:moveTo>
                  <a:cubicBezTo>
                    <a:pt x="27" y="34"/>
                    <a:pt x="33" y="37"/>
                    <a:pt x="34" y="34"/>
                  </a:cubicBezTo>
                  <a:cubicBezTo>
                    <a:pt x="30" y="31"/>
                    <a:pt x="32" y="27"/>
                    <a:pt x="31" y="24"/>
                  </a:cubicBezTo>
                  <a:cubicBezTo>
                    <a:pt x="16" y="19"/>
                    <a:pt x="11" y="39"/>
                    <a:pt x="28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7" name="文本框 126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7443716" y="4211981"/>
            <a:ext cx="854703" cy="859223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8580319" y="3076040"/>
            <a:ext cx="854703" cy="856964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6228016" y="3076040"/>
            <a:ext cx="856963" cy="856964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7443716" y="1885569"/>
            <a:ext cx="854703" cy="856964"/>
          </a:xfrm>
          <a:prstGeom prst="ellipse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34" name="Bent Arrow 33"/>
          <p:cNvSpPr/>
          <p:nvPr/>
        </p:nvSpPr>
        <p:spPr>
          <a:xfrm flipH="1" flipV="1">
            <a:off x="8298417" y="3928464"/>
            <a:ext cx="726181" cy="786140"/>
          </a:xfrm>
          <a:prstGeom prst="bentArrow">
            <a:avLst>
              <a:gd name="adj1" fmla="val 5904"/>
              <a:gd name="adj2" fmla="val 9301"/>
              <a:gd name="adj3" fmla="val 12699"/>
              <a:gd name="adj4" fmla="val 37633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40" name="Bent Arrow 39"/>
          <p:cNvSpPr/>
          <p:nvPr/>
        </p:nvSpPr>
        <p:spPr>
          <a:xfrm rot="16200000" flipH="1" flipV="1">
            <a:off x="8256264" y="2243855"/>
            <a:ext cx="786140" cy="888100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482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44" name="Bent Arrow 43"/>
          <p:cNvSpPr/>
          <p:nvPr/>
        </p:nvSpPr>
        <p:spPr>
          <a:xfrm rot="10800000" flipH="1" flipV="1">
            <a:off x="6629064" y="2244860"/>
            <a:ext cx="824476" cy="831180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49" name="Bent Arrow 48"/>
          <p:cNvSpPr/>
          <p:nvPr/>
        </p:nvSpPr>
        <p:spPr>
          <a:xfrm rot="5400000" flipH="1" flipV="1">
            <a:off x="6657694" y="3845197"/>
            <a:ext cx="733703" cy="896043"/>
          </a:xfrm>
          <a:prstGeom prst="bentArrow">
            <a:avLst>
              <a:gd name="adj1" fmla="val 5470"/>
              <a:gd name="adj2" fmla="val 9301"/>
              <a:gd name="adj3" fmla="val 12699"/>
              <a:gd name="adj4" fmla="val 44027"/>
            </a:avLst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/>
          </a:p>
        </p:txBody>
      </p:sp>
      <p:sp>
        <p:nvSpPr>
          <p:cNvPr id="46" name="文本框 45"/>
          <p:cNvSpPr txBox="1"/>
          <p:nvPr/>
        </p:nvSpPr>
        <p:spPr>
          <a:xfrm>
            <a:off x="7145544" y="96378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7" name="Text Placeholder 1"/>
          <p:cNvSpPr txBox="1"/>
          <p:nvPr/>
        </p:nvSpPr>
        <p:spPr>
          <a:xfrm>
            <a:off x="6988908" y="130562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094431" y="511416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Text Placeholder 1"/>
          <p:cNvSpPr txBox="1"/>
          <p:nvPr/>
        </p:nvSpPr>
        <p:spPr>
          <a:xfrm>
            <a:off x="6937797" y="545271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26029" y="1708290"/>
            <a:ext cx="2849061" cy="409266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53" name="矩形 52"/>
          <p:cNvSpPr/>
          <p:nvPr/>
        </p:nvSpPr>
        <p:spPr>
          <a:xfrm>
            <a:off x="1126029" y="2109325"/>
            <a:ext cx="2849061" cy="694504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58" name="文本框 57"/>
          <p:cNvSpPr txBox="1"/>
          <p:nvPr/>
        </p:nvSpPr>
        <p:spPr>
          <a:xfrm>
            <a:off x="1126029" y="1743646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9" name="Text Placeholder 1"/>
          <p:cNvSpPr txBox="1"/>
          <p:nvPr/>
        </p:nvSpPr>
        <p:spPr>
          <a:xfrm>
            <a:off x="1214300" y="2150924"/>
            <a:ext cx="2091108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126029" y="2942829"/>
            <a:ext cx="2849061" cy="409266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61" name="矩形 60"/>
          <p:cNvSpPr/>
          <p:nvPr/>
        </p:nvSpPr>
        <p:spPr>
          <a:xfrm>
            <a:off x="1126029" y="3343864"/>
            <a:ext cx="2849061" cy="694504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62" name="文本框 61"/>
          <p:cNvSpPr txBox="1"/>
          <p:nvPr/>
        </p:nvSpPr>
        <p:spPr>
          <a:xfrm>
            <a:off x="1126029" y="297818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3" name="Text Placeholder 1"/>
          <p:cNvSpPr txBox="1"/>
          <p:nvPr/>
        </p:nvSpPr>
        <p:spPr>
          <a:xfrm>
            <a:off x="1214300" y="3385463"/>
            <a:ext cx="2091108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126029" y="4177368"/>
            <a:ext cx="2849061" cy="409266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68" name="矩形 67"/>
          <p:cNvSpPr/>
          <p:nvPr/>
        </p:nvSpPr>
        <p:spPr>
          <a:xfrm>
            <a:off x="1126029" y="4578403"/>
            <a:ext cx="2849061" cy="694504"/>
          </a:xfrm>
          <a:prstGeom prst="rect">
            <a:avLst/>
          </a:prstGeom>
          <a:noFill/>
          <a:ln w="19050" cap="flat" cmpd="sng" algn="ctr">
            <a:solidFill>
              <a:prstClr val="white"/>
            </a:solidFill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/>
          </a:p>
        </p:txBody>
      </p:sp>
      <p:sp>
        <p:nvSpPr>
          <p:cNvPr id="69" name="文本框 68"/>
          <p:cNvSpPr txBox="1"/>
          <p:nvPr/>
        </p:nvSpPr>
        <p:spPr>
          <a:xfrm>
            <a:off x="1126029" y="421272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71" name="Text Placeholder 1"/>
          <p:cNvSpPr txBox="1"/>
          <p:nvPr/>
        </p:nvSpPr>
        <p:spPr>
          <a:xfrm>
            <a:off x="1214300" y="4620002"/>
            <a:ext cx="2091108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72" name="Text Placeholder 1"/>
          <p:cNvSpPr txBox="1"/>
          <p:nvPr/>
        </p:nvSpPr>
        <p:spPr>
          <a:xfrm>
            <a:off x="9507979" y="3486567"/>
            <a:ext cx="1846467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FFFFFF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FFFFFF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73" name="Text Placeholder 2"/>
          <p:cNvSpPr txBox="1"/>
          <p:nvPr/>
        </p:nvSpPr>
        <p:spPr>
          <a:xfrm>
            <a:off x="9392060" y="314817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4" name="Rectangle 71"/>
          <p:cNvSpPr/>
          <p:nvPr/>
        </p:nvSpPr>
        <p:spPr>
          <a:xfrm>
            <a:off x="4157634" y="3425673"/>
            <a:ext cx="1978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TextBox 72"/>
          <p:cNvSpPr txBox="1"/>
          <p:nvPr/>
        </p:nvSpPr>
        <p:spPr>
          <a:xfrm>
            <a:off x="4314268" y="3144419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33"/>
          <p:cNvSpPr>
            <a:spLocks noEditPoints="1"/>
          </p:cNvSpPr>
          <p:nvPr/>
        </p:nvSpPr>
        <p:spPr bwMode="auto">
          <a:xfrm>
            <a:off x="8739817" y="3297230"/>
            <a:ext cx="526472" cy="393886"/>
          </a:xfrm>
          <a:custGeom>
            <a:avLst/>
            <a:gdLst>
              <a:gd name="T0" fmla="*/ 1029 w 1108"/>
              <a:gd name="T1" fmla="*/ 156 h 829"/>
              <a:gd name="T2" fmla="*/ 997 w 1108"/>
              <a:gd name="T3" fmla="*/ 369 h 829"/>
              <a:gd name="T4" fmla="*/ 778 w 1108"/>
              <a:gd name="T5" fmla="*/ 794 h 829"/>
              <a:gd name="T6" fmla="*/ 720 w 1108"/>
              <a:gd name="T7" fmla="*/ 823 h 829"/>
              <a:gd name="T8" fmla="*/ 207 w 1108"/>
              <a:gd name="T9" fmla="*/ 801 h 829"/>
              <a:gd name="T10" fmla="*/ 11 w 1108"/>
              <a:gd name="T11" fmla="*/ 742 h 829"/>
              <a:gd name="T12" fmla="*/ 78 w 1108"/>
              <a:gd name="T13" fmla="*/ 536 h 829"/>
              <a:gd name="T14" fmla="*/ 228 w 1108"/>
              <a:gd name="T15" fmla="*/ 301 h 829"/>
              <a:gd name="T16" fmla="*/ 391 w 1108"/>
              <a:gd name="T17" fmla="*/ 69 h 829"/>
              <a:gd name="T18" fmla="*/ 586 w 1108"/>
              <a:gd name="T19" fmla="*/ 46 h 829"/>
              <a:gd name="T20" fmla="*/ 836 w 1108"/>
              <a:gd name="T21" fmla="*/ 20 h 829"/>
              <a:gd name="T22" fmla="*/ 1065 w 1108"/>
              <a:gd name="T23" fmla="*/ 29 h 829"/>
              <a:gd name="T24" fmla="*/ 910 w 1108"/>
              <a:gd name="T25" fmla="*/ 38 h 829"/>
              <a:gd name="T26" fmla="*/ 658 w 1108"/>
              <a:gd name="T27" fmla="*/ 60 h 829"/>
              <a:gd name="T28" fmla="*/ 552 w 1108"/>
              <a:gd name="T29" fmla="*/ 62 h 829"/>
              <a:gd name="T30" fmla="*/ 315 w 1108"/>
              <a:gd name="T31" fmla="*/ 208 h 829"/>
              <a:gd name="T32" fmla="*/ 230 w 1108"/>
              <a:gd name="T33" fmla="*/ 339 h 829"/>
              <a:gd name="T34" fmla="*/ 353 w 1108"/>
              <a:gd name="T35" fmla="*/ 653 h 829"/>
              <a:gd name="T36" fmla="*/ 593 w 1108"/>
              <a:gd name="T37" fmla="*/ 666 h 829"/>
              <a:gd name="T38" fmla="*/ 720 w 1108"/>
              <a:gd name="T39" fmla="*/ 624 h 829"/>
              <a:gd name="T40" fmla="*/ 886 w 1108"/>
              <a:gd name="T41" fmla="*/ 324 h 829"/>
              <a:gd name="T42" fmla="*/ 1049 w 1108"/>
              <a:gd name="T43" fmla="*/ 37 h 829"/>
              <a:gd name="T44" fmla="*/ 986 w 1108"/>
              <a:gd name="T45" fmla="*/ 181 h 829"/>
              <a:gd name="T46" fmla="*/ 702 w 1108"/>
              <a:gd name="T47" fmla="*/ 680 h 829"/>
              <a:gd name="T48" fmla="*/ 715 w 1108"/>
              <a:gd name="T49" fmla="*/ 776 h 829"/>
              <a:gd name="T50" fmla="*/ 892 w 1108"/>
              <a:gd name="T51" fmla="*/ 427 h 829"/>
              <a:gd name="T52" fmla="*/ 930 w 1108"/>
              <a:gd name="T53" fmla="*/ 367 h 829"/>
              <a:gd name="T54" fmla="*/ 948 w 1108"/>
              <a:gd name="T55" fmla="*/ 328 h 829"/>
              <a:gd name="T56" fmla="*/ 1016 w 1108"/>
              <a:gd name="T57" fmla="*/ 210 h 829"/>
              <a:gd name="T58" fmla="*/ 971 w 1108"/>
              <a:gd name="T59" fmla="*/ 261 h 829"/>
              <a:gd name="T60" fmla="*/ 997 w 1108"/>
              <a:gd name="T61" fmla="*/ 178 h 829"/>
              <a:gd name="T62" fmla="*/ 1004 w 1108"/>
              <a:gd name="T63" fmla="*/ 152 h 829"/>
              <a:gd name="T64" fmla="*/ 76 w 1108"/>
              <a:gd name="T65" fmla="*/ 776 h 829"/>
              <a:gd name="T66" fmla="*/ 612 w 1108"/>
              <a:gd name="T67" fmla="*/ 803 h 829"/>
              <a:gd name="T68" fmla="*/ 756 w 1108"/>
              <a:gd name="T69" fmla="*/ 789 h 829"/>
              <a:gd name="T70" fmla="*/ 850 w 1108"/>
              <a:gd name="T71" fmla="*/ 624 h 829"/>
              <a:gd name="T72" fmla="*/ 1062 w 1108"/>
              <a:gd name="T73" fmla="*/ 216 h 829"/>
              <a:gd name="T74" fmla="*/ 1047 w 1108"/>
              <a:gd name="T75" fmla="*/ 192 h 829"/>
              <a:gd name="T76" fmla="*/ 991 w 1108"/>
              <a:gd name="T77" fmla="*/ 293 h 829"/>
              <a:gd name="T78" fmla="*/ 930 w 1108"/>
              <a:gd name="T79" fmla="*/ 409 h 829"/>
              <a:gd name="T80" fmla="*/ 899 w 1108"/>
              <a:gd name="T81" fmla="*/ 460 h 829"/>
              <a:gd name="T82" fmla="*/ 713 w 1108"/>
              <a:gd name="T83" fmla="*/ 798 h 829"/>
              <a:gd name="T84" fmla="*/ 429 w 1108"/>
              <a:gd name="T85" fmla="*/ 794 h 829"/>
              <a:gd name="T86" fmla="*/ 245 w 1108"/>
              <a:gd name="T87" fmla="*/ 772 h 829"/>
              <a:gd name="T88" fmla="*/ 82 w 1108"/>
              <a:gd name="T89" fmla="*/ 649 h 829"/>
              <a:gd name="T90" fmla="*/ 44 w 1108"/>
              <a:gd name="T91" fmla="*/ 763 h 829"/>
              <a:gd name="T92" fmla="*/ 47 w 1108"/>
              <a:gd name="T93" fmla="*/ 648 h 829"/>
              <a:gd name="T94" fmla="*/ 107 w 1108"/>
              <a:gd name="T95" fmla="*/ 673 h 829"/>
              <a:gd name="T96" fmla="*/ 270 w 1108"/>
              <a:gd name="T97" fmla="*/ 691 h 829"/>
              <a:gd name="T98" fmla="*/ 163 w 1108"/>
              <a:gd name="T99" fmla="*/ 707 h 829"/>
              <a:gd name="T100" fmla="*/ 107 w 1108"/>
              <a:gd name="T101" fmla="*/ 733 h 829"/>
              <a:gd name="T102" fmla="*/ 541 w 1108"/>
              <a:gd name="T103" fmla="*/ 776 h 829"/>
              <a:gd name="T104" fmla="*/ 584 w 1108"/>
              <a:gd name="T105" fmla="*/ 753 h 829"/>
              <a:gd name="T106" fmla="*/ 631 w 1108"/>
              <a:gd name="T107" fmla="*/ 727 h 829"/>
              <a:gd name="T108" fmla="*/ 691 w 1108"/>
              <a:gd name="T109" fmla="*/ 693 h 829"/>
              <a:gd name="T110" fmla="*/ 409 w 1108"/>
              <a:gd name="T111" fmla="*/ 671 h 829"/>
              <a:gd name="T112" fmla="*/ 107 w 1108"/>
              <a:gd name="T113" fmla="*/ 673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08" h="829">
                <a:moveTo>
                  <a:pt x="1065" y="29"/>
                </a:moveTo>
                <a:cubicBezTo>
                  <a:pt x="1057" y="61"/>
                  <a:pt x="1037" y="81"/>
                  <a:pt x="1025" y="109"/>
                </a:cubicBezTo>
                <a:cubicBezTo>
                  <a:pt x="1040" y="119"/>
                  <a:pt x="1032" y="139"/>
                  <a:pt x="1029" y="156"/>
                </a:cubicBezTo>
                <a:cubicBezTo>
                  <a:pt x="1048" y="146"/>
                  <a:pt x="1088" y="141"/>
                  <a:pt x="1103" y="160"/>
                </a:cubicBezTo>
                <a:cubicBezTo>
                  <a:pt x="1108" y="179"/>
                  <a:pt x="1100" y="195"/>
                  <a:pt x="1094" y="214"/>
                </a:cubicBezTo>
                <a:cubicBezTo>
                  <a:pt x="1055" y="255"/>
                  <a:pt x="1035" y="322"/>
                  <a:pt x="997" y="369"/>
                </a:cubicBezTo>
                <a:cubicBezTo>
                  <a:pt x="969" y="442"/>
                  <a:pt x="929" y="486"/>
                  <a:pt x="903" y="559"/>
                </a:cubicBezTo>
                <a:cubicBezTo>
                  <a:pt x="878" y="591"/>
                  <a:pt x="866" y="626"/>
                  <a:pt x="843" y="658"/>
                </a:cubicBezTo>
                <a:cubicBezTo>
                  <a:pt x="825" y="711"/>
                  <a:pt x="799" y="744"/>
                  <a:pt x="778" y="794"/>
                </a:cubicBezTo>
                <a:cubicBezTo>
                  <a:pt x="771" y="797"/>
                  <a:pt x="768" y="804"/>
                  <a:pt x="763" y="809"/>
                </a:cubicBezTo>
                <a:cubicBezTo>
                  <a:pt x="759" y="810"/>
                  <a:pt x="767" y="816"/>
                  <a:pt x="762" y="819"/>
                </a:cubicBezTo>
                <a:cubicBezTo>
                  <a:pt x="749" y="826"/>
                  <a:pt x="734" y="822"/>
                  <a:pt x="720" y="823"/>
                </a:cubicBezTo>
                <a:cubicBezTo>
                  <a:pt x="707" y="824"/>
                  <a:pt x="703" y="829"/>
                  <a:pt x="687" y="825"/>
                </a:cubicBezTo>
                <a:cubicBezTo>
                  <a:pt x="654" y="817"/>
                  <a:pt x="609" y="821"/>
                  <a:pt x="568" y="818"/>
                </a:cubicBezTo>
                <a:cubicBezTo>
                  <a:pt x="464" y="810"/>
                  <a:pt x="324" y="804"/>
                  <a:pt x="207" y="801"/>
                </a:cubicBezTo>
                <a:cubicBezTo>
                  <a:pt x="199" y="801"/>
                  <a:pt x="190" y="797"/>
                  <a:pt x="179" y="796"/>
                </a:cubicBezTo>
                <a:cubicBezTo>
                  <a:pt x="120" y="788"/>
                  <a:pt x="40" y="812"/>
                  <a:pt x="22" y="753"/>
                </a:cubicBezTo>
                <a:cubicBezTo>
                  <a:pt x="19" y="749"/>
                  <a:pt x="15" y="745"/>
                  <a:pt x="11" y="742"/>
                </a:cubicBezTo>
                <a:cubicBezTo>
                  <a:pt x="2" y="719"/>
                  <a:pt x="0" y="699"/>
                  <a:pt x="8" y="668"/>
                </a:cubicBezTo>
                <a:cubicBezTo>
                  <a:pt x="14" y="660"/>
                  <a:pt x="15" y="657"/>
                  <a:pt x="17" y="646"/>
                </a:cubicBezTo>
                <a:cubicBezTo>
                  <a:pt x="41" y="616"/>
                  <a:pt x="54" y="572"/>
                  <a:pt x="78" y="536"/>
                </a:cubicBezTo>
                <a:cubicBezTo>
                  <a:pt x="78" y="529"/>
                  <a:pt x="76" y="530"/>
                  <a:pt x="78" y="525"/>
                </a:cubicBezTo>
                <a:cubicBezTo>
                  <a:pt x="93" y="524"/>
                  <a:pt x="91" y="507"/>
                  <a:pt x="104" y="505"/>
                </a:cubicBezTo>
                <a:cubicBezTo>
                  <a:pt x="139" y="431"/>
                  <a:pt x="196" y="372"/>
                  <a:pt x="228" y="301"/>
                </a:cubicBezTo>
                <a:cubicBezTo>
                  <a:pt x="260" y="272"/>
                  <a:pt x="274" y="225"/>
                  <a:pt x="302" y="194"/>
                </a:cubicBezTo>
                <a:cubicBezTo>
                  <a:pt x="300" y="180"/>
                  <a:pt x="321" y="168"/>
                  <a:pt x="320" y="156"/>
                </a:cubicBezTo>
                <a:cubicBezTo>
                  <a:pt x="343" y="129"/>
                  <a:pt x="371" y="103"/>
                  <a:pt x="391" y="69"/>
                </a:cubicBezTo>
                <a:cubicBezTo>
                  <a:pt x="402" y="69"/>
                  <a:pt x="418" y="65"/>
                  <a:pt x="427" y="58"/>
                </a:cubicBezTo>
                <a:cubicBezTo>
                  <a:pt x="452" y="61"/>
                  <a:pt x="477" y="50"/>
                  <a:pt x="503" y="49"/>
                </a:cubicBezTo>
                <a:cubicBezTo>
                  <a:pt x="531" y="48"/>
                  <a:pt x="557" y="48"/>
                  <a:pt x="586" y="46"/>
                </a:cubicBezTo>
                <a:cubicBezTo>
                  <a:pt x="615" y="43"/>
                  <a:pt x="644" y="44"/>
                  <a:pt x="673" y="42"/>
                </a:cubicBezTo>
                <a:cubicBezTo>
                  <a:pt x="702" y="40"/>
                  <a:pt x="723" y="33"/>
                  <a:pt x="760" y="31"/>
                </a:cubicBezTo>
                <a:cubicBezTo>
                  <a:pt x="785" y="30"/>
                  <a:pt x="812" y="20"/>
                  <a:pt x="836" y="20"/>
                </a:cubicBezTo>
                <a:cubicBezTo>
                  <a:pt x="881" y="20"/>
                  <a:pt x="923" y="24"/>
                  <a:pt x="964" y="8"/>
                </a:cubicBezTo>
                <a:cubicBezTo>
                  <a:pt x="966" y="7"/>
                  <a:pt x="966" y="8"/>
                  <a:pt x="966" y="10"/>
                </a:cubicBezTo>
                <a:cubicBezTo>
                  <a:pt x="1005" y="18"/>
                  <a:pt x="1045" y="0"/>
                  <a:pt x="1065" y="29"/>
                </a:cubicBezTo>
                <a:close/>
                <a:moveTo>
                  <a:pt x="1009" y="31"/>
                </a:moveTo>
                <a:cubicBezTo>
                  <a:pt x="995" y="31"/>
                  <a:pt x="978" y="28"/>
                  <a:pt x="964" y="29"/>
                </a:cubicBezTo>
                <a:cubicBezTo>
                  <a:pt x="947" y="31"/>
                  <a:pt x="929" y="37"/>
                  <a:pt x="910" y="38"/>
                </a:cubicBezTo>
                <a:cubicBezTo>
                  <a:pt x="899" y="39"/>
                  <a:pt x="887" y="38"/>
                  <a:pt x="875" y="38"/>
                </a:cubicBezTo>
                <a:cubicBezTo>
                  <a:pt x="831" y="39"/>
                  <a:pt x="785" y="43"/>
                  <a:pt x="740" y="47"/>
                </a:cubicBezTo>
                <a:cubicBezTo>
                  <a:pt x="709" y="50"/>
                  <a:pt x="682" y="61"/>
                  <a:pt x="658" y="60"/>
                </a:cubicBezTo>
                <a:cubicBezTo>
                  <a:pt x="652" y="60"/>
                  <a:pt x="647" y="56"/>
                  <a:pt x="640" y="57"/>
                </a:cubicBezTo>
                <a:cubicBezTo>
                  <a:pt x="623" y="57"/>
                  <a:pt x="606" y="64"/>
                  <a:pt x="588" y="66"/>
                </a:cubicBezTo>
                <a:cubicBezTo>
                  <a:pt x="575" y="67"/>
                  <a:pt x="564" y="63"/>
                  <a:pt x="552" y="62"/>
                </a:cubicBezTo>
                <a:cubicBezTo>
                  <a:pt x="501" y="57"/>
                  <a:pt x="456" y="72"/>
                  <a:pt x="409" y="76"/>
                </a:cubicBezTo>
                <a:cubicBezTo>
                  <a:pt x="394" y="100"/>
                  <a:pt x="369" y="122"/>
                  <a:pt x="355" y="145"/>
                </a:cubicBezTo>
                <a:cubicBezTo>
                  <a:pt x="341" y="167"/>
                  <a:pt x="328" y="187"/>
                  <a:pt x="315" y="208"/>
                </a:cubicBezTo>
                <a:cubicBezTo>
                  <a:pt x="295" y="239"/>
                  <a:pt x="269" y="274"/>
                  <a:pt x="250" y="301"/>
                </a:cubicBezTo>
                <a:cubicBezTo>
                  <a:pt x="243" y="310"/>
                  <a:pt x="241" y="323"/>
                  <a:pt x="230" y="329"/>
                </a:cubicBezTo>
                <a:cubicBezTo>
                  <a:pt x="228" y="334"/>
                  <a:pt x="234" y="338"/>
                  <a:pt x="230" y="339"/>
                </a:cubicBezTo>
                <a:cubicBezTo>
                  <a:pt x="168" y="433"/>
                  <a:pt x="103" y="534"/>
                  <a:pt x="57" y="639"/>
                </a:cubicBezTo>
                <a:cubicBezTo>
                  <a:pt x="123" y="638"/>
                  <a:pt x="172" y="645"/>
                  <a:pt x="228" y="640"/>
                </a:cubicBezTo>
                <a:cubicBezTo>
                  <a:pt x="268" y="654"/>
                  <a:pt x="312" y="651"/>
                  <a:pt x="353" y="653"/>
                </a:cubicBezTo>
                <a:cubicBezTo>
                  <a:pt x="385" y="655"/>
                  <a:pt x="440" y="663"/>
                  <a:pt x="470" y="664"/>
                </a:cubicBezTo>
                <a:cubicBezTo>
                  <a:pt x="478" y="664"/>
                  <a:pt x="486" y="660"/>
                  <a:pt x="494" y="660"/>
                </a:cubicBezTo>
                <a:cubicBezTo>
                  <a:pt x="526" y="661"/>
                  <a:pt x="561" y="663"/>
                  <a:pt x="593" y="666"/>
                </a:cubicBezTo>
                <a:cubicBezTo>
                  <a:pt x="614" y="667"/>
                  <a:pt x="639" y="673"/>
                  <a:pt x="662" y="671"/>
                </a:cubicBezTo>
                <a:cubicBezTo>
                  <a:pt x="675" y="670"/>
                  <a:pt x="681" y="662"/>
                  <a:pt x="693" y="669"/>
                </a:cubicBezTo>
                <a:cubicBezTo>
                  <a:pt x="707" y="658"/>
                  <a:pt x="711" y="641"/>
                  <a:pt x="720" y="624"/>
                </a:cubicBezTo>
                <a:cubicBezTo>
                  <a:pt x="738" y="590"/>
                  <a:pt x="758" y="559"/>
                  <a:pt x="776" y="525"/>
                </a:cubicBezTo>
                <a:cubicBezTo>
                  <a:pt x="781" y="515"/>
                  <a:pt x="788" y="503"/>
                  <a:pt x="790" y="490"/>
                </a:cubicBezTo>
                <a:cubicBezTo>
                  <a:pt x="826" y="437"/>
                  <a:pt x="853" y="378"/>
                  <a:pt x="886" y="324"/>
                </a:cubicBezTo>
                <a:cubicBezTo>
                  <a:pt x="920" y="269"/>
                  <a:pt x="944" y="208"/>
                  <a:pt x="982" y="154"/>
                </a:cubicBezTo>
                <a:cubicBezTo>
                  <a:pt x="982" y="148"/>
                  <a:pt x="986" y="146"/>
                  <a:pt x="986" y="140"/>
                </a:cubicBezTo>
                <a:cubicBezTo>
                  <a:pt x="1013" y="111"/>
                  <a:pt x="1027" y="70"/>
                  <a:pt x="1049" y="37"/>
                </a:cubicBezTo>
                <a:cubicBezTo>
                  <a:pt x="1038" y="26"/>
                  <a:pt x="1023" y="31"/>
                  <a:pt x="1009" y="31"/>
                </a:cubicBezTo>
                <a:close/>
                <a:moveTo>
                  <a:pt x="1004" y="152"/>
                </a:moveTo>
                <a:cubicBezTo>
                  <a:pt x="994" y="158"/>
                  <a:pt x="989" y="169"/>
                  <a:pt x="986" y="181"/>
                </a:cubicBezTo>
                <a:cubicBezTo>
                  <a:pt x="945" y="236"/>
                  <a:pt x="918" y="304"/>
                  <a:pt x="884" y="366"/>
                </a:cubicBezTo>
                <a:cubicBezTo>
                  <a:pt x="827" y="452"/>
                  <a:pt x="767" y="569"/>
                  <a:pt x="720" y="664"/>
                </a:cubicBezTo>
                <a:cubicBezTo>
                  <a:pt x="714" y="670"/>
                  <a:pt x="708" y="675"/>
                  <a:pt x="702" y="680"/>
                </a:cubicBezTo>
                <a:cubicBezTo>
                  <a:pt x="706" y="699"/>
                  <a:pt x="702" y="718"/>
                  <a:pt x="702" y="733"/>
                </a:cubicBezTo>
                <a:cubicBezTo>
                  <a:pt x="721" y="711"/>
                  <a:pt x="731" y="672"/>
                  <a:pt x="753" y="658"/>
                </a:cubicBezTo>
                <a:cubicBezTo>
                  <a:pt x="739" y="696"/>
                  <a:pt x="700" y="733"/>
                  <a:pt x="715" y="776"/>
                </a:cubicBezTo>
                <a:cubicBezTo>
                  <a:pt x="737" y="725"/>
                  <a:pt x="769" y="680"/>
                  <a:pt x="798" y="631"/>
                </a:cubicBezTo>
                <a:cubicBezTo>
                  <a:pt x="828" y="580"/>
                  <a:pt x="842" y="519"/>
                  <a:pt x="874" y="476"/>
                </a:cubicBezTo>
                <a:cubicBezTo>
                  <a:pt x="875" y="460"/>
                  <a:pt x="889" y="446"/>
                  <a:pt x="892" y="427"/>
                </a:cubicBezTo>
                <a:cubicBezTo>
                  <a:pt x="901" y="416"/>
                  <a:pt x="911" y="405"/>
                  <a:pt x="917" y="393"/>
                </a:cubicBezTo>
                <a:cubicBezTo>
                  <a:pt x="921" y="386"/>
                  <a:pt x="919" y="378"/>
                  <a:pt x="922" y="371"/>
                </a:cubicBezTo>
                <a:cubicBezTo>
                  <a:pt x="924" y="369"/>
                  <a:pt x="928" y="370"/>
                  <a:pt x="930" y="367"/>
                </a:cubicBezTo>
                <a:cubicBezTo>
                  <a:pt x="932" y="365"/>
                  <a:pt x="930" y="359"/>
                  <a:pt x="931" y="357"/>
                </a:cubicBezTo>
                <a:cubicBezTo>
                  <a:pt x="934" y="352"/>
                  <a:pt x="940" y="349"/>
                  <a:pt x="942" y="344"/>
                </a:cubicBezTo>
                <a:cubicBezTo>
                  <a:pt x="945" y="339"/>
                  <a:pt x="945" y="332"/>
                  <a:pt x="948" y="328"/>
                </a:cubicBezTo>
                <a:cubicBezTo>
                  <a:pt x="952" y="320"/>
                  <a:pt x="961" y="315"/>
                  <a:pt x="966" y="308"/>
                </a:cubicBezTo>
                <a:cubicBezTo>
                  <a:pt x="975" y="293"/>
                  <a:pt x="980" y="274"/>
                  <a:pt x="989" y="259"/>
                </a:cubicBezTo>
                <a:cubicBezTo>
                  <a:pt x="1000" y="243"/>
                  <a:pt x="1016" y="231"/>
                  <a:pt x="1016" y="210"/>
                </a:cubicBezTo>
                <a:cubicBezTo>
                  <a:pt x="1025" y="202"/>
                  <a:pt x="1036" y="189"/>
                  <a:pt x="1033" y="176"/>
                </a:cubicBezTo>
                <a:cubicBezTo>
                  <a:pt x="1021" y="183"/>
                  <a:pt x="1011" y="200"/>
                  <a:pt x="1002" y="216"/>
                </a:cubicBezTo>
                <a:cubicBezTo>
                  <a:pt x="993" y="231"/>
                  <a:pt x="989" y="254"/>
                  <a:pt x="971" y="261"/>
                </a:cubicBezTo>
                <a:cubicBezTo>
                  <a:pt x="975" y="246"/>
                  <a:pt x="987" y="238"/>
                  <a:pt x="988" y="219"/>
                </a:cubicBezTo>
                <a:cubicBezTo>
                  <a:pt x="997" y="200"/>
                  <a:pt x="1016" y="183"/>
                  <a:pt x="1018" y="163"/>
                </a:cubicBezTo>
                <a:cubicBezTo>
                  <a:pt x="1014" y="163"/>
                  <a:pt x="1004" y="181"/>
                  <a:pt x="997" y="178"/>
                </a:cubicBezTo>
                <a:cubicBezTo>
                  <a:pt x="1000" y="155"/>
                  <a:pt x="1021" y="151"/>
                  <a:pt x="1022" y="125"/>
                </a:cubicBezTo>
                <a:cubicBezTo>
                  <a:pt x="1019" y="125"/>
                  <a:pt x="1018" y="124"/>
                  <a:pt x="1016" y="123"/>
                </a:cubicBezTo>
                <a:cubicBezTo>
                  <a:pt x="1014" y="135"/>
                  <a:pt x="1006" y="140"/>
                  <a:pt x="1004" y="152"/>
                </a:cubicBezTo>
                <a:close/>
                <a:moveTo>
                  <a:pt x="58" y="682"/>
                </a:moveTo>
                <a:cubicBezTo>
                  <a:pt x="56" y="688"/>
                  <a:pt x="51" y="692"/>
                  <a:pt x="51" y="695"/>
                </a:cubicBezTo>
                <a:cubicBezTo>
                  <a:pt x="49" y="728"/>
                  <a:pt x="95" y="743"/>
                  <a:pt x="76" y="776"/>
                </a:cubicBezTo>
                <a:cubicBezTo>
                  <a:pt x="90" y="783"/>
                  <a:pt x="105" y="778"/>
                  <a:pt x="120" y="778"/>
                </a:cubicBezTo>
                <a:cubicBezTo>
                  <a:pt x="155" y="776"/>
                  <a:pt x="190" y="791"/>
                  <a:pt x="223" y="783"/>
                </a:cubicBezTo>
                <a:cubicBezTo>
                  <a:pt x="353" y="789"/>
                  <a:pt x="476" y="805"/>
                  <a:pt x="612" y="803"/>
                </a:cubicBezTo>
                <a:cubicBezTo>
                  <a:pt x="627" y="803"/>
                  <a:pt x="640" y="807"/>
                  <a:pt x="657" y="809"/>
                </a:cubicBezTo>
                <a:cubicBezTo>
                  <a:pt x="687" y="812"/>
                  <a:pt x="720" y="802"/>
                  <a:pt x="742" y="812"/>
                </a:cubicBezTo>
                <a:cubicBezTo>
                  <a:pt x="749" y="807"/>
                  <a:pt x="756" y="801"/>
                  <a:pt x="756" y="789"/>
                </a:cubicBezTo>
                <a:cubicBezTo>
                  <a:pt x="762" y="787"/>
                  <a:pt x="765" y="781"/>
                  <a:pt x="769" y="776"/>
                </a:cubicBezTo>
                <a:cubicBezTo>
                  <a:pt x="781" y="747"/>
                  <a:pt x="801" y="725"/>
                  <a:pt x="810" y="689"/>
                </a:cubicBezTo>
                <a:cubicBezTo>
                  <a:pt x="825" y="669"/>
                  <a:pt x="838" y="647"/>
                  <a:pt x="850" y="624"/>
                </a:cubicBezTo>
                <a:cubicBezTo>
                  <a:pt x="879" y="570"/>
                  <a:pt x="908" y="516"/>
                  <a:pt x="933" y="458"/>
                </a:cubicBezTo>
                <a:cubicBezTo>
                  <a:pt x="976" y="389"/>
                  <a:pt x="1011" y="312"/>
                  <a:pt x="1054" y="243"/>
                </a:cubicBezTo>
                <a:cubicBezTo>
                  <a:pt x="1056" y="230"/>
                  <a:pt x="1064" y="226"/>
                  <a:pt x="1062" y="216"/>
                </a:cubicBezTo>
                <a:cubicBezTo>
                  <a:pt x="1077" y="207"/>
                  <a:pt x="1075" y="180"/>
                  <a:pt x="1092" y="172"/>
                </a:cubicBezTo>
                <a:cubicBezTo>
                  <a:pt x="1077" y="168"/>
                  <a:pt x="1052" y="167"/>
                  <a:pt x="1045" y="174"/>
                </a:cubicBezTo>
                <a:cubicBezTo>
                  <a:pt x="1040" y="179"/>
                  <a:pt x="1049" y="185"/>
                  <a:pt x="1047" y="192"/>
                </a:cubicBezTo>
                <a:cubicBezTo>
                  <a:pt x="1039" y="219"/>
                  <a:pt x="1021" y="239"/>
                  <a:pt x="1007" y="263"/>
                </a:cubicBezTo>
                <a:cubicBezTo>
                  <a:pt x="1004" y="269"/>
                  <a:pt x="997" y="274"/>
                  <a:pt x="995" y="279"/>
                </a:cubicBezTo>
                <a:cubicBezTo>
                  <a:pt x="993" y="283"/>
                  <a:pt x="994" y="289"/>
                  <a:pt x="991" y="293"/>
                </a:cubicBezTo>
                <a:cubicBezTo>
                  <a:pt x="990" y="295"/>
                  <a:pt x="985" y="295"/>
                  <a:pt x="984" y="297"/>
                </a:cubicBezTo>
                <a:cubicBezTo>
                  <a:pt x="974" y="311"/>
                  <a:pt x="969" y="327"/>
                  <a:pt x="962" y="342"/>
                </a:cubicBezTo>
                <a:cubicBezTo>
                  <a:pt x="952" y="364"/>
                  <a:pt x="938" y="383"/>
                  <a:pt x="930" y="409"/>
                </a:cubicBezTo>
                <a:cubicBezTo>
                  <a:pt x="920" y="414"/>
                  <a:pt x="922" y="423"/>
                  <a:pt x="919" y="429"/>
                </a:cubicBezTo>
                <a:cubicBezTo>
                  <a:pt x="916" y="434"/>
                  <a:pt x="909" y="437"/>
                  <a:pt x="906" y="442"/>
                </a:cubicBezTo>
                <a:cubicBezTo>
                  <a:pt x="903" y="447"/>
                  <a:pt x="902" y="454"/>
                  <a:pt x="899" y="460"/>
                </a:cubicBezTo>
                <a:cubicBezTo>
                  <a:pt x="886" y="486"/>
                  <a:pt x="872" y="506"/>
                  <a:pt x="861" y="530"/>
                </a:cubicBezTo>
                <a:cubicBezTo>
                  <a:pt x="851" y="553"/>
                  <a:pt x="843" y="579"/>
                  <a:pt x="832" y="599"/>
                </a:cubicBezTo>
                <a:cubicBezTo>
                  <a:pt x="795" y="665"/>
                  <a:pt x="756" y="740"/>
                  <a:pt x="713" y="798"/>
                </a:cubicBezTo>
                <a:cubicBezTo>
                  <a:pt x="700" y="791"/>
                  <a:pt x="689" y="793"/>
                  <a:pt x="673" y="792"/>
                </a:cubicBezTo>
                <a:cubicBezTo>
                  <a:pt x="613" y="795"/>
                  <a:pt x="534" y="794"/>
                  <a:pt x="460" y="792"/>
                </a:cubicBezTo>
                <a:cubicBezTo>
                  <a:pt x="451" y="792"/>
                  <a:pt x="440" y="795"/>
                  <a:pt x="429" y="794"/>
                </a:cubicBezTo>
                <a:cubicBezTo>
                  <a:pt x="422" y="793"/>
                  <a:pt x="416" y="789"/>
                  <a:pt x="411" y="789"/>
                </a:cubicBezTo>
                <a:cubicBezTo>
                  <a:pt x="390" y="786"/>
                  <a:pt x="360" y="790"/>
                  <a:pt x="335" y="785"/>
                </a:cubicBezTo>
                <a:cubicBezTo>
                  <a:pt x="307" y="780"/>
                  <a:pt x="275" y="775"/>
                  <a:pt x="245" y="772"/>
                </a:cubicBezTo>
                <a:cubicBezTo>
                  <a:pt x="228" y="771"/>
                  <a:pt x="211" y="773"/>
                  <a:pt x="196" y="771"/>
                </a:cubicBezTo>
                <a:cubicBezTo>
                  <a:pt x="163" y="766"/>
                  <a:pt x="108" y="771"/>
                  <a:pt x="89" y="756"/>
                </a:cubicBezTo>
                <a:cubicBezTo>
                  <a:pt x="62" y="735"/>
                  <a:pt x="70" y="673"/>
                  <a:pt x="82" y="649"/>
                </a:cubicBezTo>
                <a:cubicBezTo>
                  <a:pt x="64" y="650"/>
                  <a:pt x="63" y="667"/>
                  <a:pt x="58" y="682"/>
                </a:cubicBezTo>
                <a:close/>
                <a:moveTo>
                  <a:pt x="42" y="754"/>
                </a:moveTo>
                <a:cubicBezTo>
                  <a:pt x="41" y="759"/>
                  <a:pt x="45" y="759"/>
                  <a:pt x="44" y="763"/>
                </a:cubicBezTo>
                <a:cubicBezTo>
                  <a:pt x="51" y="765"/>
                  <a:pt x="58" y="774"/>
                  <a:pt x="64" y="767"/>
                </a:cubicBezTo>
                <a:cubicBezTo>
                  <a:pt x="48" y="736"/>
                  <a:pt x="31" y="720"/>
                  <a:pt x="37" y="686"/>
                </a:cubicBezTo>
                <a:cubicBezTo>
                  <a:pt x="43" y="677"/>
                  <a:pt x="46" y="655"/>
                  <a:pt x="47" y="648"/>
                </a:cubicBezTo>
                <a:cubicBezTo>
                  <a:pt x="38" y="654"/>
                  <a:pt x="30" y="667"/>
                  <a:pt x="26" y="669"/>
                </a:cubicBezTo>
                <a:cubicBezTo>
                  <a:pt x="21" y="698"/>
                  <a:pt x="19" y="731"/>
                  <a:pt x="42" y="754"/>
                </a:cubicBezTo>
                <a:close/>
                <a:moveTo>
                  <a:pt x="107" y="673"/>
                </a:moveTo>
                <a:cubicBezTo>
                  <a:pt x="115" y="669"/>
                  <a:pt x="110" y="681"/>
                  <a:pt x="116" y="686"/>
                </a:cubicBezTo>
                <a:cubicBezTo>
                  <a:pt x="172" y="689"/>
                  <a:pt x="248" y="674"/>
                  <a:pt x="319" y="687"/>
                </a:cubicBezTo>
                <a:cubicBezTo>
                  <a:pt x="306" y="695"/>
                  <a:pt x="287" y="691"/>
                  <a:pt x="270" y="691"/>
                </a:cubicBezTo>
                <a:cubicBezTo>
                  <a:pt x="252" y="691"/>
                  <a:pt x="233" y="692"/>
                  <a:pt x="217" y="693"/>
                </a:cubicBezTo>
                <a:cubicBezTo>
                  <a:pt x="183" y="694"/>
                  <a:pt x="140" y="691"/>
                  <a:pt x="114" y="700"/>
                </a:cubicBezTo>
                <a:cubicBezTo>
                  <a:pt x="128" y="708"/>
                  <a:pt x="151" y="695"/>
                  <a:pt x="163" y="707"/>
                </a:cubicBezTo>
                <a:cubicBezTo>
                  <a:pt x="153" y="714"/>
                  <a:pt x="114" y="706"/>
                  <a:pt x="105" y="720"/>
                </a:cubicBezTo>
                <a:cubicBezTo>
                  <a:pt x="145" y="728"/>
                  <a:pt x="203" y="706"/>
                  <a:pt x="237" y="727"/>
                </a:cubicBezTo>
                <a:cubicBezTo>
                  <a:pt x="192" y="722"/>
                  <a:pt x="153" y="732"/>
                  <a:pt x="107" y="733"/>
                </a:cubicBezTo>
                <a:cubicBezTo>
                  <a:pt x="111" y="738"/>
                  <a:pt x="113" y="745"/>
                  <a:pt x="114" y="753"/>
                </a:cubicBezTo>
                <a:cubicBezTo>
                  <a:pt x="264" y="757"/>
                  <a:pt x="376" y="778"/>
                  <a:pt x="496" y="780"/>
                </a:cubicBezTo>
                <a:cubicBezTo>
                  <a:pt x="510" y="775"/>
                  <a:pt x="526" y="775"/>
                  <a:pt x="541" y="776"/>
                </a:cubicBezTo>
                <a:cubicBezTo>
                  <a:pt x="592" y="781"/>
                  <a:pt x="642" y="784"/>
                  <a:pt x="695" y="778"/>
                </a:cubicBezTo>
                <a:cubicBezTo>
                  <a:pt x="692" y="775"/>
                  <a:pt x="697" y="763"/>
                  <a:pt x="695" y="758"/>
                </a:cubicBezTo>
                <a:cubicBezTo>
                  <a:pt x="657" y="755"/>
                  <a:pt x="626" y="753"/>
                  <a:pt x="584" y="753"/>
                </a:cubicBezTo>
                <a:cubicBezTo>
                  <a:pt x="609" y="737"/>
                  <a:pt x="666" y="751"/>
                  <a:pt x="689" y="745"/>
                </a:cubicBezTo>
                <a:cubicBezTo>
                  <a:pt x="686" y="742"/>
                  <a:pt x="682" y="740"/>
                  <a:pt x="684" y="733"/>
                </a:cubicBezTo>
                <a:cubicBezTo>
                  <a:pt x="671" y="729"/>
                  <a:pt x="646" y="733"/>
                  <a:pt x="631" y="727"/>
                </a:cubicBezTo>
                <a:cubicBezTo>
                  <a:pt x="647" y="710"/>
                  <a:pt x="686" y="738"/>
                  <a:pt x="689" y="709"/>
                </a:cubicBezTo>
                <a:cubicBezTo>
                  <a:pt x="626" y="715"/>
                  <a:pt x="572" y="709"/>
                  <a:pt x="525" y="707"/>
                </a:cubicBezTo>
                <a:cubicBezTo>
                  <a:pt x="579" y="698"/>
                  <a:pt x="641" y="710"/>
                  <a:pt x="691" y="693"/>
                </a:cubicBezTo>
                <a:cubicBezTo>
                  <a:pt x="674" y="683"/>
                  <a:pt x="654" y="688"/>
                  <a:pt x="633" y="687"/>
                </a:cubicBezTo>
                <a:cubicBezTo>
                  <a:pt x="620" y="687"/>
                  <a:pt x="606" y="682"/>
                  <a:pt x="592" y="680"/>
                </a:cubicBezTo>
                <a:cubicBezTo>
                  <a:pt x="536" y="673"/>
                  <a:pt x="465" y="682"/>
                  <a:pt x="409" y="671"/>
                </a:cubicBezTo>
                <a:cubicBezTo>
                  <a:pt x="367" y="672"/>
                  <a:pt x="307" y="670"/>
                  <a:pt x="268" y="662"/>
                </a:cubicBezTo>
                <a:cubicBezTo>
                  <a:pt x="230" y="670"/>
                  <a:pt x="155" y="655"/>
                  <a:pt x="109" y="657"/>
                </a:cubicBezTo>
                <a:cubicBezTo>
                  <a:pt x="114" y="660"/>
                  <a:pt x="105" y="673"/>
                  <a:pt x="107" y="6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6318701" y="3235806"/>
            <a:ext cx="597165" cy="473116"/>
            <a:chOff x="2354263" y="3125788"/>
            <a:chExt cx="657225" cy="520700"/>
          </a:xfrm>
        </p:grpSpPr>
        <p:sp>
          <p:nvSpPr>
            <p:cNvPr id="54" name="Freeform 79"/>
            <p:cNvSpPr/>
            <p:nvPr/>
          </p:nvSpPr>
          <p:spPr bwMode="auto">
            <a:xfrm>
              <a:off x="2878138" y="3375026"/>
              <a:ext cx="87313" cy="71438"/>
            </a:xfrm>
            <a:custGeom>
              <a:avLst/>
              <a:gdLst>
                <a:gd name="T0" fmla="*/ 113 w 113"/>
                <a:gd name="T1" fmla="*/ 19 h 92"/>
                <a:gd name="T2" fmla="*/ 67 w 113"/>
                <a:gd name="T3" fmla="*/ 55 h 92"/>
                <a:gd name="T4" fmla="*/ 39 w 113"/>
                <a:gd name="T5" fmla="*/ 68 h 92"/>
                <a:gd name="T6" fmla="*/ 7 w 113"/>
                <a:gd name="T7" fmla="*/ 80 h 92"/>
                <a:gd name="T8" fmla="*/ 6 w 113"/>
                <a:gd name="T9" fmla="*/ 25 h 92"/>
                <a:gd name="T10" fmla="*/ 8 w 113"/>
                <a:gd name="T11" fmla="*/ 5 h 92"/>
                <a:gd name="T12" fmla="*/ 49 w 113"/>
                <a:gd name="T13" fmla="*/ 10 h 92"/>
                <a:gd name="T14" fmla="*/ 111 w 113"/>
                <a:gd name="T15" fmla="*/ 8 h 92"/>
                <a:gd name="T16" fmla="*/ 113 w 113"/>
                <a:gd name="T17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92">
                  <a:moveTo>
                    <a:pt x="113" y="19"/>
                  </a:moveTo>
                  <a:cubicBezTo>
                    <a:pt x="99" y="32"/>
                    <a:pt x="79" y="40"/>
                    <a:pt x="67" y="55"/>
                  </a:cubicBezTo>
                  <a:cubicBezTo>
                    <a:pt x="59" y="59"/>
                    <a:pt x="49" y="61"/>
                    <a:pt x="39" y="68"/>
                  </a:cubicBezTo>
                  <a:cubicBezTo>
                    <a:pt x="29" y="74"/>
                    <a:pt x="20" y="92"/>
                    <a:pt x="7" y="80"/>
                  </a:cubicBezTo>
                  <a:cubicBezTo>
                    <a:pt x="8" y="67"/>
                    <a:pt x="10" y="43"/>
                    <a:pt x="6" y="25"/>
                  </a:cubicBezTo>
                  <a:cubicBezTo>
                    <a:pt x="3" y="17"/>
                    <a:pt x="0" y="11"/>
                    <a:pt x="8" y="5"/>
                  </a:cubicBezTo>
                  <a:cubicBezTo>
                    <a:pt x="20" y="6"/>
                    <a:pt x="34" y="10"/>
                    <a:pt x="49" y="10"/>
                  </a:cubicBezTo>
                  <a:cubicBezTo>
                    <a:pt x="70" y="10"/>
                    <a:pt x="93" y="0"/>
                    <a:pt x="111" y="8"/>
                  </a:cubicBezTo>
                  <a:cubicBezTo>
                    <a:pt x="112" y="11"/>
                    <a:pt x="113" y="14"/>
                    <a:pt x="11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80"/>
            <p:cNvSpPr/>
            <p:nvPr/>
          </p:nvSpPr>
          <p:spPr bwMode="auto">
            <a:xfrm>
              <a:off x="2882901" y="3384551"/>
              <a:ext cx="103188" cy="204788"/>
            </a:xfrm>
            <a:custGeom>
              <a:avLst/>
              <a:gdLst>
                <a:gd name="T0" fmla="*/ 31 w 132"/>
                <a:gd name="T1" fmla="*/ 74 h 263"/>
                <a:gd name="T2" fmla="*/ 98 w 132"/>
                <a:gd name="T3" fmla="*/ 17 h 263"/>
                <a:gd name="T4" fmla="*/ 121 w 132"/>
                <a:gd name="T5" fmla="*/ 3 h 263"/>
                <a:gd name="T6" fmla="*/ 131 w 132"/>
                <a:gd name="T7" fmla="*/ 101 h 263"/>
                <a:gd name="T8" fmla="*/ 128 w 132"/>
                <a:gd name="T9" fmla="*/ 144 h 263"/>
                <a:gd name="T10" fmla="*/ 127 w 132"/>
                <a:gd name="T11" fmla="*/ 156 h 263"/>
                <a:gd name="T12" fmla="*/ 102 w 132"/>
                <a:gd name="T13" fmla="*/ 194 h 263"/>
                <a:gd name="T14" fmla="*/ 101 w 132"/>
                <a:gd name="T15" fmla="*/ 192 h 263"/>
                <a:gd name="T16" fmla="*/ 101 w 132"/>
                <a:gd name="T17" fmla="*/ 196 h 263"/>
                <a:gd name="T18" fmla="*/ 75 w 132"/>
                <a:gd name="T19" fmla="*/ 228 h 263"/>
                <a:gd name="T20" fmla="*/ 29 w 132"/>
                <a:gd name="T21" fmla="*/ 260 h 263"/>
                <a:gd name="T22" fmla="*/ 8 w 132"/>
                <a:gd name="T23" fmla="*/ 202 h 263"/>
                <a:gd name="T24" fmla="*/ 5 w 132"/>
                <a:gd name="T25" fmla="*/ 151 h 263"/>
                <a:gd name="T26" fmla="*/ 1 w 132"/>
                <a:gd name="T27" fmla="*/ 109 h 263"/>
                <a:gd name="T28" fmla="*/ 31 w 132"/>
                <a:gd name="T29" fmla="*/ 7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263">
                  <a:moveTo>
                    <a:pt x="31" y="74"/>
                  </a:moveTo>
                  <a:cubicBezTo>
                    <a:pt x="50" y="51"/>
                    <a:pt x="78" y="38"/>
                    <a:pt x="98" y="17"/>
                  </a:cubicBezTo>
                  <a:cubicBezTo>
                    <a:pt x="104" y="11"/>
                    <a:pt x="110" y="0"/>
                    <a:pt x="121" y="3"/>
                  </a:cubicBezTo>
                  <a:cubicBezTo>
                    <a:pt x="122" y="34"/>
                    <a:pt x="128" y="73"/>
                    <a:pt x="131" y="101"/>
                  </a:cubicBezTo>
                  <a:cubicBezTo>
                    <a:pt x="132" y="119"/>
                    <a:pt x="130" y="132"/>
                    <a:pt x="128" y="144"/>
                  </a:cubicBezTo>
                  <a:cubicBezTo>
                    <a:pt x="127" y="149"/>
                    <a:pt x="128" y="153"/>
                    <a:pt x="127" y="156"/>
                  </a:cubicBezTo>
                  <a:cubicBezTo>
                    <a:pt x="121" y="171"/>
                    <a:pt x="106" y="177"/>
                    <a:pt x="102" y="194"/>
                  </a:cubicBezTo>
                  <a:cubicBezTo>
                    <a:pt x="101" y="194"/>
                    <a:pt x="101" y="193"/>
                    <a:pt x="101" y="192"/>
                  </a:cubicBezTo>
                  <a:cubicBezTo>
                    <a:pt x="97" y="189"/>
                    <a:pt x="101" y="193"/>
                    <a:pt x="101" y="196"/>
                  </a:cubicBezTo>
                  <a:cubicBezTo>
                    <a:pt x="90" y="205"/>
                    <a:pt x="85" y="217"/>
                    <a:pt x="75" y="228"/>
                  </a:cubicBezTo>
                  <a:cubicBezTo>
                    <a:pt x="66" y="238"/>
                    <a:pt x="44" y="263"/>
                    <a:pt x="29" y="260"/>
                  </a:cubicBezTo>
                  <a:cubicBezTo>
                    <a:pt x="17" y="257"/>
                    <a:pt x="10" y="217"/>
                    <a:pt x="8" y="202"/>
                  </a:cubicBezTo>
                  <a:cubicBezTo>
                    <a:pt x="5" y="187"/>
                    <a:pt x="6" y="168"/>
                    <a:pt x="5" y="151"/>
                  </a:cubicBezTo>
                  <a:cubicBezTo>
                    <a:pt x="4" y="136"/>
                    <a:pt x="0" y="121"/>
                    <a:pt x="1" y="109"/>
                  </a:cubicBezTo>
                  <a:cubicBezTo>
                    <a:pt x="3" y="91"/>
                    <a:pt x="18" y="80"/>
                    <a:pt x="31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81"/>
            <p:cNvSpPr>
              <a:spLocks noEditPoints="1"/>
            </p:cNvSpPr>
            <p:nvPr/>
          </p:nvSpPr>
          <p:spPr bwMode="auto">
            <a:xfrm>
              <a:off x="2354263" y="3125788"/>
              <a:ext cx="657225" cy="520700"/>
            </a:xfrm>
            <a:custGeom>
              <a:avLst/>
              <a:gdLst>
                <a:gd name="T0" fmla="*/ 813 w 844"/>
                <a:gd name="T1" fmla="*/ 283 h 669"/>
                <a:gd name="T2" fmla="*/ 840 w 844"/>
                <a:gd name="T3" fmla="*/ 457 h 669"/>
                <a:gd name="T4" fmla="*/ 790 w 844"/>
                <a:gd name="T5" fmla="*/ 557 h 669"/>
                <a:gd name="T6" fmla="*/ 670 w 844"/>
                <a:gd name="T7" fmla="*/ 668 h 669"/>
                <a:gd name="T8" fmla="*/ 553 w 844"/>
                <a:gd name="T9" fmla="*/ 658 h 669"/>
                <a:gd name="T10" fmla="*/ 349 w 844"/>
                <a:gd name="T11" fmla="*/ 614 h 669"/>
                <a:gd name="T12" fmla="*/ 146 w 844"/>
                <a:gd name="T13" fmla="*/ 563 h 669"/>
                <a:gd name="T14" fmla="*/ 15 w 844"/>
                <a:gd name="T15" fmla="*/ 520 h 669"/>
                <a:gd name="T16" fmla="*/ 87 w 844"/>
                <a:gd name="T17" fmla="*/ 185 h 669"/>
                <a:gd name="T18" fmla="*/ 216 w 844"/>
                <a:gd name="T19" fmla="*/ 65 h 669"/>
                <a:gd name="T20" fmla="*/ 531 w 844"/>
                <a:gd name="T21" fmla="*/ 4 h 669"/>
                <a:gd name="T22" fmla="*/ 679 w 844"/>
                <a:gd name="T23" fmla="*/ 153 h 669"/>
                <a:gd name="T24" fmla="*/ 519 w 844"/>
                <a:gd name="T25" fmla="*/ 15 h 669"/>
                <a:gd name="T26" fmla="*/ 475 w 844"/>
                <a:gd name="T27" fmla="*/ 110 h 669"/>
                <a:gd name="T28" fmla="*/ 643 w 844"/>
                <a:gd name="T29" fmla="*/ 49 h 669"/>
                <a:gd name="T30" fmla="*/ 661 w 844"/>
                <a:gd name="T31" fmla="*/ 172 h 669"/>
                <a:gd name="T32" fmla="*/ 226 w 844"/>
                <a:gd name="T33" fmla="*/ 76 h 669"/>
                <a:gd name="T34" fmla="*/ 232 w 844"/>
                <a:gd name="T35" fmla="*/ 65 h 669"/>
                <a:gd name="T36" fmla="*/ 630 w 844"/>
                <a:gd name="T37" fmla="*/ 96 h 669"/>
                <a:gd name="T38" fmla="*/ 643 w 844"/>
                <a:gd name="T39" fmla="*/ 75 h 669"/>
                <a:gd name="T40" fmla="*/ 265 w 844"/>
                <a:gd name="T41" fmla="*/ 186 h 669"/>
                <a:gd name="T42" fmla="*/ 242 w 844"/>
                <a:gd name="T43" fmla="*/ 173 h 669"/>
                <a:gd name="T44" fmla="*/ 627 w 844"/>
                <a:gd name="T45" fmla="*/ 192 h 669"/>
                <a:gd name="T46" fmla="*/ 273 w 844"/>
                <a:gd name="T47" fmla="*/ 191 h 669"/>
                <a:gd name="T48" fmla="*/ 279 w 844"/>
                <a:gd name="T49" fmla="*/ 106 h 669"/>
                <a:gd name="T50" fmla="*/ 559 w 844"/>
                <a:gd name="T51" fmla="*/ 112 h 669"/>
                <a:gd name="T52" fmla="*/ 589 w 844"/>
                <a:gd name="T53" fmla="*/ 207 h 669"/>
                <a:gd name="T54" fmla="*/ 310 w 844"/>
                <a:gd name="T55" fmla="*/ 208 h 669"/>
                <a:gd name="T56" fmla="*/ 315 w 844"/>
                <a:gd name="T57" fmla="*/ 112 h 669"/>
                <a:gd name="T58" fmla="*/ 338 w 844"/>
                <a:gd name="T59" fmla="*/ 132 h 669"/>
                <a:gd name="T60" fmla="*/ 340 w 844"/>
                <a:gd name="T61" fmla="*/ 217 h 669"/>
                <a:gd name="T62" fmla="*/ 345 w 844"/>
                <a:gd name="T63" fmla="*/ 115 h 669"/>
                <a:gd name="T64" fmla="*/ 558 w 844"/>
                <a:gd name="T65" fmla="*/ 217 h 669"/>
                <a:gd name="T66" fmla="*/ 387 w 844"/>
                <a:gd name="T67" fmla="*/ 223 h 669"/>
                <a:gd name="T68" fmla="*/ 386 w 844"/>
                <a:gd name="T69" fmla="*/ 119 h 669"/>
                <a:gd name="T70" fmla="*/ 500 w 844"/>
                <a:gd name="T71" fmla="*/ 119 h 669"/>
                <a:gd name="T72" fmla="*/ 529 w 844"/>
                <a:gd name="T73" fmla="*/ 116 h 669"/>
                <a:gd name="T74" fmla="*/ 455 w 844"/>
                <a:gd name="T75" fmla="*/ 226 h 669"/>
                <a:gd name="T76" fmla="*/ 451 w 844"/>
                <a:gd name="T77" fmla="*/ 120 h 669"/>
                <a:gd name="T78" fmla="*/ 439 w 844"/>
                <a:gd name="T79" fmla="*/ 121 h 669"/>
                <a:gd name="T80" fmla="*/ 599 w 844"/>
                <a:gd name="T81" fmla="*/ 221 h 669"/>
                <a:gd name="T82" fmla="*/ 538 w 844"/>
                <a:gd name="T83" fmla="*/ 237 h 669"/>
                <a:gd name="T84" fmla="*/ 278 w 844"/>
                <a:gd name="T85" fmla="*/ 206 h 669"/>
                <a:gd name="T86" fmla="*/ 213 w 844"/>
                <a:gd name="T87" fmla="*/ 165 h 669"/>
                <a:gd name="T88" fmla="*/ 118 w 844"/>
                <a:gd name="T89" fmla="*/ 177 h 669"/>
                <a:gd name="T90" fmla="*/ 170 w 844"/>
                <a:gd name="T91" fmla="*/ 216 h 669"/>
                <a:gd name="T92" fmla="*/ 334 w 844"/>
                <a:gd name="T93" fmla="*/ 259 h 669"/>
                <a:gd name="T94" fmla="*/ 14 w 844"/>
                <a:gd name="T95" fmla="*/ 487 h 669"/>
                <a:gd name="T96" fmla="*/ 181 w 844"/>
                <a:gd name="T97" fmla="*/ 562 h 669"/>
                <a:gd name="T98" fmla="*/ 436 w 844"/>
                <a:gd name="T99" fmla="*/ 625 h 669"/>
                <a:gd name="T100" fmla="*/ 620 w 844"/>
                <a:gd name="T101" fmla="*/ 657 h 669"/>
                <a:gd name="T102" fmla="*/ 678 w 844"/>
                <a:gd name="T103" fmla="*/ 551 h 669"/>
                <a:gd name="T104" fmla="*/ 764 w 844"/>
                <a:gd name="T105" fmla="*/ 569 h 669"/>
                <a:gd name="T106" fmla="*/ 816 w 844"/>
                <a:gd name="T107" fmla="*/ 356 h 669"/>
                <a:gd name="T108" fmla="*/ 783 w 844"/>
                <a:gd name="T109" fmla="*/ 200 h 669"/>
                <a:gd name="T110" fmla="*/ 698 w 844"/>
                <a:gd name="T111" fmla="*/ 277 h 669"/>
                <a:gd name="T112" fmla="*/ 775 w 844"/>
                <a:gd name="T113" fmla="*/ 190 h 669"/>
                <a:gd name="T114" fmla="*/ 680 w 844"/>
                <a:gd name="T115" fmla="*/ 172 h 669"/>
                <a:gd name="T116" fmla="*/ 600 w 844"/>
                <a:gd name="T117" fmla="*/ 217 h 669"/>
                <a:gd name="T118" fmla="*/ 582 w 844"/>
                <a:gd name="T119" fmla="*/ 21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669">
                  <a:moveTo>
                    <a:pt x="679" y="153"/>
                  </a:moveTo>
                  <a:cubicBezTo>
                    <a:pt x="714" y="157"/>
                    <a:pt x="752" y="167"/>
                    <a:pt x="786" y="178"/>
                  </a:cubicBezTo>
                  <a:cubicBezTo>
                    <a:pt x="801" y="208"/>
                    <a:pt x="805" y="245"/>
                    <a:pt x="813" y="283"/>
                  </a:cubicBezTo>
                  <a:cubicBezTo>
                    <a:pt x="816" y="295"/>
                    <a:pt x="821" y="305"/>
                    <a:pt x="822" y="317"/>
                  </a:cubicBezTo>
                  <a:cubicBezTo>
                    <a:pt x="824" y="330"/>
                    <a:pt x="823" y="342"/>
                    <a:pt x="825" y="355"/>
                  </a:cubicBezTo>
                  <a:cubicBezTo>
                    <a:pt x="829" y="387"/>
                    <a:pt x="838" y="424"/>
                    <a:pt x="840" y="457"/>
                  </a:cubicBezTo>
                  <a:cubicBezTo>
                    <a:pt x="840" y="464"/>
                    <a:pt x="844" y="476"/>
                    <a:pt x="842" y="488"/>
                  </a:cubicBezTo>
                  <a:cubicBezTo>
                    <a:pt x="839" y="504"/>
                    <a:pt x="821" y="515"/>
                    <a:pt x="810" y="530"/>
                  </a:cubicBezTo>
                  <a:cubicBezTo>
                    <a:pt x="801" y="540"/>
                    <a:pt x="795" y="551"/>
                    <a:pt x="790" y="557"/>
                  </a:cubicBezTo>
                  <a:cubicBezTo>
                    <a:pt x="783" y="564"/>
                    <a:pt x="775" y="567"/>
                    <a:pt x="771" y="577"/>
                  </a:cubicBezTo>
                  <a:cubicBezTo>
                    <a:pt x="744" y="597"/>
                    <a:pt x="724" y="618"/>
                    <a:pt x="700" y="643"/>
                  </a:cubicBezTo>
                  <a:cubicBezTo>
                    <a:pt x="691" y="652"/>
                    <a:pt x="680" y="666"/>
                    <a:pt x="670" y="668"/>
                  </a:cubicBezTo>
                  <a:cubicBezTo>
                    <a:pt x="664" y="669"/>
                    <a:pt x="651" y="669"/>
                    <a:pt x="645" y="669"/>
                  </a:cubicBezTo>
                  <a:cubicBezTo>
                    <a:pt x="630" y="669"/>
                    <a:pt x="611" y="665"/>
                    <a:pt x="594" y="663"/>
                  </a:cubicBezTo>
                  <a:cubicBezTo>
                    <a:pt x="580" y="661"/>
                    <a:pt x="567" y="659"/>
                    <a:pt x="553" y="658"/>
                  </a:cubicBezTo>
                  <a:cubicBezTo>
                    <a:pt x="511" y="654"/>
                    <a:pt x="470" y="639"/>
                    <a:pt x="429" y="630"/>
                  </a:cubicBezTo>
                  <a:cubicBezTo>
                    <a:pt x="406" y="626"/>
                    <a:pt x="383" y="624"/>
                    <a:pt x="361" y="619"/>
                  </a:cubicBezTo>
                  <a:cubicBezTo>
                    <a:pt x="357" y="618"/>
                    <a:pt x="353" y="615"/>
                    <a:pt x="349" y="614"/>
                  </a:cubicBezTo>
                  <a:cubicBezTo>
                    <a:pt x="333" y="611"/>
                    <a:pt x="315" y="613"/>
                    <a:pt x="302" y="603"/>
                  </a:cubicBezTo>
                  <a:cubicBezTo>
                    <a:pt x="283" y="597"/>
                    <a:pt x="258" y="597"/>
                    <a:pt x="242" y="586"/>
                  </a:cubicBezTo>
                  <a:cubicBezTo>
                    <a:pt x="215" y="576"/>
                    <a:pt x="181" y="571"/>
                    <a:pt x="146" y="563"/>
                  </a:cubicBezTo>
                  <a:cubicBezTo>
                    <a:pt x="141" y="562"/>
                    <a:pt x="136" y="558"/>
                    <a:pt x="131" y="557"/>
                  </a:cubicBezTo>
                  <a:cubicBezTo>
                    <a:pt x="94" y="548"/>
                    <a:pt x="55" y="544"/>
                    <a:pt x="31" y="532"/>
                  </a:cubicBezTo>
                  <a:cubicBezTo>
                    <a:pt x="26" y="529"/>
                    <a:pt x="19" y="524"/>
                    <a:pt x="15" y="520"/>
                  </a:cubicBezTo>
                  <a:cubicBezTo>
                    <a:pt x="0" y="502"/>
                    <a:pt x="3" y="488"/>
                    <a:pt x="10" y="461"/>
                  </a:cubicBezTo>
                  <a:cubicBezTo>
                    <a:pt x="18" y="433"/>
                    <a:pt x="24" y="403"/>
                    <a:pt x="34" y="373"/>
                  </a:cubicBezTo>
                  <a:cubicBezTo>
                    <a:pt x="55" y="303"/>
                    <a:pt x="65" y="253"/>
                    <a:pt x="87" y="185"/>
                  </a:cubicBezTo>
                  <a:cubicBezTo>
                    <a:pt x="110" y="165"/>
                    <a:pt x="145" y="156"/>
                    <a:pt x="176" y="143"/>
                  </a:cubicBezTo>
                  <a:cubicBezTo>
                    <a:pt x="188" y="138"/>
                    <a:pt x="201" y="128"/>
                    <a:pt x="217" y="127"/>
                  </a:cubicBezTo>
                  <a:cubicBezTo>
                    <a:pt x="218" y="109"/>
                    <a:pt x="216" y="90"/>
                    <a:pt x="216" y="65"/>
                  </a:cubicBezTo>
                  <a:cubicBezTo>
                    <a:pt x="232" y="40"/>
                    <a:pt x="281" y="19"/>
                    <a:pt x="320" y="11"/>
                  </a:cubicBezTo>
                  <a:cubicBezTo>
                    <a:pt x="341" y="7"/>
                    <a:pt x="362" y="4"/>
                    <a:pt x="382" y="3"/>
                  </a:cubicBezTo>
                  <a:cubicBezTo>
                    <a:pt x="426" y="0"/>
                    <a:pt x="490" y="7"/>
                    <a:pt x="531" y="4"/>
                  </a:cubicBezTo>
                  <a:cubicBezTo>
                    <a:pt x="561" y="14"/>
                    <a:pt x="602" y="11"/>
                    <a:pt x="633" y="28"/>
                  </a:cubicBezTo>
                  <a:cubicBezTo>
                    <a:pt x="646" y="25"/>
                    <a:pt x="659" y="37"/>
                    <a:pt x="665" y="49"/>
                  </a:cubicBezTo>
                  <a:cubicBezTo>
                    <a:pt x="680" y="75"/>
                    <a:pt x="680" y="121"/>
                    <a:pt x="679" y="153"/>
                  </a:cubicBezTo>
                  <a:close/>
                  <a:moveTo>
                    <a:pt x="628" y="36"/>
                  </a:moveTo>
                  <a:cubicBezTo>
                    <a:pt x="597" y="27"/>
                    <a:pt x="560" y="15"/>
                    <a:pt x="524" y="19"/>
                  </a:cubicBezTo>
                  <a:cubicBezTo>
                    <a:pt x="526" y="15"/>
                    <a:pt x="523" y="15"/>
                    <a:pt x="519" y="15"/>
                  </a:cubicBezTo>
                  <a:cubicBezTo>
                    <a:pt x="425" y="9"/>
                    <a:pt x="312" y="8"/>
                    <a:pt x="241" y="54"/>
                  </a:cubicBezTo>
                  <a:cubicBezTo>
                    <a:pt x="240" y="77"/>
                    <a:pt x="264" y="89"/>
                    <a:pt x="284" y="95"/>
                  </a:cubicBezTo>
                  <a:cubicBezTo>
                    <a:pt x="342" y="112"/>
                    <a:pt x="408" y="111"/>
                    <a:pt x="475" y="110"/>
                  </a:cubicBezTo>
                  <a:cubicBezTo>
                    <a:pt x="503" y="110"/>
                    <a:pt x="530" y="106"/>
                    <a:pt x="556" y="100"/>
                  </a:cubicBezTo>
                  <a:cubicBezTo>
                    <a:pt x="581" y="94"/>
                    <a:pt x="604" y="93"/>
                    <a:pt x="622" y="79"/>
                  </a:cubicBezTo>
                  <a:cubicBezTo>
                    <a:pt x="631" y="71"/>
                    <a:pt x="641" y="61"/>
                    <a:pt x="643" y="49"/>
                  </a:cubicBezTo>
                  <a:cubicBezTo>
                    <a:pt x="639" y="43"/>
                    <a:pt x="632" y="42"/>
                    <a:pt x="628" y="36"/>
                  </a:cubicBezTo>
                  <a:close/>
                  <a:moveTo>
                    <a:pt x="654" y="76"/>
                  </a:moveTo>
                  <a:cubicBezTo>
                    <a:pt x="660" y="103"/>
                    <a:pt x="659" y="138"/>
                    <a:pt x="661" y="172"/>
                  </a:cubicBezTo>
                  <a:cubicBezTo>
                    <a:pt x="677" y="151"/>
                    <a:pt x="672" y="79"/>
                    <a:pt x="653" y="55"/>
                  </a:cubicBezTo>
                  <a:cubicBezTo>
                    <a:pt x="646" y="62"/>
                    <a:pt x="652" y="69"/>
                    <a:pt x="654" y="76"/>
                  </a:cubicBezTo>
                  <a:close/>
                  <a:moveTo>
                    <a:pt x="226" y="76"/>
                  </a:moveTo>
                  <a:cubicBezTo>
                    <a:pt x="230" y="99"/>
                    <a:pt x="223" y="134"/>
                    <a:pt x="231" y="163"/>
                  </a:cubicBezTo>
                  <a:cubicBezTo>
                    <a:pt x="236" y="134"/>
                    <a:pt x="234" y="106"/>
                    <a:pt x="239" y="81"/>
                  </a:cubicBezTo>
                  <a:cubicBezTo>
                    <a:pt x="235" y="76"/>
                    <a:pt x="235" y="68"/>
                    <a:pt x="232" y="65"/>
                  </a:cubicBezTo>
                  <a:cubicBezTo>
                    <a:pt x="231" y="70"/>
                    <a:pt x="227" y="72"/>
                    <a:pt x="226" y="76"/>
                  </a:cubicBezTo>
                  <a:close/>
                  <a:moveTo>
                    <a:pt x="624" y="91"/>
                  </a:moveTo>
                  <a:cubicBezTo>
                    <a:pt x="629" y="90"/>
                    <a:pt x="628" y="94"/>
                    <a:pt x="630" y="96"/>
                  </a:cubicBezTo>
                  <a:cubicBezTo>
                    <a:pt x="634" y="126"/>
                    <a:pt x="636" y="150"/>
                    <a:pt x="638" y="185"/>
                  </a:cubicBezTo>
                  <a:cubicBezTo>
                    <a:pt x="641" y="185"/>
                    <a:pt x="642" y="182"/>
                    <a:pt x="645" y="182"/>
                  </a:cubicBezTo>
                  <a:cubicBezTo>
                    <a:pt x="657" y="147"/>
                    <a:pt x="650" y="108"/>
                    <a:pt x="643" y="75"/>
                  </a:cubicBezTo>
                  <a:cubicBezTo>
                    <a:pt x="634" y="78"/>
                    <a:pt x="629" y="84"/>
                    <a:pt x="624" y="91"/>
                  </a:cubicBezTo>
                  <a:close/>
                  <a:moveTo>
                    <a:pt x="242" y="173"/>
                  </a:moveTo>
                  <a:cubicBezTo>
                    <a:pt x="250" y="178"/>
                    <a:pt x="258" y="181"/>
                    <a:pt x="265" y="186"/>
                  </a:cubicBezTo>
                  <a:cubicBezTo>
                    <a:pt x="267" y="158"/>
                    <a:pt x="268" y="130"/>
                    <a:pt x="273" y="101"/>
                  </a:cubicBezTo>
                  <a:cubicBezTo>
                    <a:pt x="262" y="98"/>
                    <a:pt x="255" y="91"/>
                    <a:pt x="246" y="87"/>
                  </a:cubicBezTo>
                  <a:cubicBezTo>
                    <a:pt x="243" y="115"/>
                    <a:pt x="239" y="145"/>
                    <a:pt x="242" y="173"/>
                  </a:cubicBezTo>
                  <a:close/>
                  <a:moveTo>
                    <a:pt x="593" y="102"/>
                  </a:moveTo>
                  <a:cubicBezTo>
                    <a:pt x="597" y="142"/>
                    <a:pt x="595" y="166"/>
                    <a:pt x="598" y="205"/>
                  </a:cubicBezTo>
                  <a:cubicBezTo>
                    <a:pt x="608" y="201"/>
                    <a:pt x="618" y="197"/>
                    <a:pt x="627" y="192"/>
                  </a:cubicBezTo>
                  <a:cubicBezTo>
                    <a:pt x="631" y="162"/>
                    <a:pt x="626" y="119"/>
                    <a:pt x="619" y="91"/>
                  </a:cubicBezTo>
                  <a:cubicBezTo>
                    <a:pt x="612" y="97"/>
                    <a:pt x="603" y="100"/>
                    <a:pt x="593" y="102"/>
                  </a:cubicBezTo>
                  <a:close/>
                  <a:moveTo>
                    <a:pt x="273" y="191"/>
                  </a:moveTo>
                  <a:cubicBezTo>
                    <a:pt x="284" y="193"/>
                    <a:pt x="289" y="202"/>
                    <a:pt x="302" y="203"/>
                  </a:cubicBezTo>
                  <a:cubicBezTo>
                    <a:pt x="300" y="175"/>
                    <a:pt x="306" y="137"/>
                    <a:pt x="303" y="109"/>
                  </a:cubicBezTo>
                  <a:cubicBezTo>
                    <a:pt x="294" y="109"/>
                    <a:pt x="287" y="102"/>
                    <a:pt x="279" y="106"/>
                  </a:cubicBezTo>
                  <a:cubicBezTo>
                    <a:pt x="277" y="130"/>
                    <a:pt x="272" y="161"/>
                    <a:pt x="273" y="191"/>
                  </a:cubicBezTo>
                  <a:close/>
                  <a:moveTo>
                    <a:pt x="584" y="107"/>
                  </a:moveTo>
                  <a:cubicBezTo>
                    <a:pt x="578" y="107"/>
                    <a:pt x="565" y="109"/>
                    <a:pt x="559" y="112"/>
                  </a:cubicBezTo>
                  <a:cubicBezTo>
                    <a:pt x="559" y="115"/>
                    <a:pt x="563" y="119"/>
                    <a:pt x="564" y="124"/>
                  </a:cubicBezTo>
                  <a:cubicBezTo>
                    <a:pt x="567" y="159"/>
                    <a:pt x="567" y="174"/>
                    <a:pt x="568" y="213"/>
                  </a:cubicBezTo>
                  <a:cubicBezTo>
                    <a:pt x="575" y="211"/>
                    <a:pt x="584" y="211"/>
                    <a:pt x="589" y="207"/>
                  </a:cubicBezTo>
                  <a:cubicBezTo>
                    <a:pt x="590" y="171"/>
                    <a:pt x="590" y="139"/>
                    <a:pt x="584" y="107"/>
                  </a:cubicBezTo>
                  <a:close/>
                  <a:moveTo>
                    <a:pt x="315" y="112"/>
                  </a:moveTo>
                  <a:cubicBezTo>
                    <a:pt x="306" y="141"/>
                    <a:pt x="310" y="185"/>
                    <a:pt x="310" y="208"/>
                  </a:cubicBezTo>
                  <a:cubicBezTo>
                    <a:pt x="316" y="209"/>
                    <a:pt x="321" y="210"/>
                    <a:pt x="325" y="212"/>
                  </a:cubicBezTo>
                  <a:cubicBezTo>
                    <a:pt x="334" y="187"/>
                    <a:pt x="328" y="139"/>
                    <a:pt x="331" y="115"/>
                  </a:cubicBezTo>
                  <a:cubicBezTo>
                    <a:pt x="327" y="113"/>
                    <a:pt x="322" y="112"/>
                    <a:pt x="315" y="112"/>
                  </a:cubicBezTo>
                  <a:close/>
                  <a:moveTo>
                    <a:pt x="345" y="115"/>
                  </a:moveTo>
                  <a:cubicBezTo>
                    <a:pt x="346" y="115"/>
                    <a:pt x="348" y="115"/>
                    <a:pt x="348" y="114"/>
                  </a:cubicBezTo>
                  <a:cubicBezTo>
                    <a:pt x="340" y="114"/>
                    <a:pt x="338" y="125"/>
                    <a:pt x="338" y="132"/>
                  </a:cubicBezTo>
                  <a:cubicBezTo>
                    <a:pt x="335" y="160"/>
                    <a:pt x="339" y="179"/>
                    <a:pt x="336" y="205"/>
                  </a:cubicBezTo>
                  <a:cubicBezTo>
                    <a:pt x="338" y="206"/>
                    <a:pt x="340" y="207"/>
                    <a:pt x="340" y="209"/>
                  </a:cubicBezTo>
                  <a:cubicBezTo>
                    <a:pt x="340" y="210"/>
                    <a:pt x="338" y="215"/>
                    <a:pt x="340" y="217"/>
                  </a:cubicBezTo>
                  <a:cubicBezTo>
                    <a:pt x="349" y="217"/>
                    <a:pt x="364" y="221"/>
                    <a:pt x="376" y="221"/>
                  </a:cubicBezTo>
                  <a:cubicBezTo>
                    <a:pt x="372" y="186"/>
                    <a:pt x="376" y="148"/>
                    <a:pt x="371" y="116"/>
                  </a:cubicBezTo>
                  <a:cubicBezTo>
                    <a:pt x="356" y="120"/>
                    <a:pt x="355" y="113"/>
                    <a:pt x="345" y="115"/>
                  </a:cubicBezTo>
                  <a:close/>
                  <a:moveTo>
                    <a:pt x="538" y="115"/>
                  </a:moveTo>
                  <a:cubicBezTo>
                    <a:pt x="540" y="149"/>
                    <a:pt x="546" y="180"/>
                    <a:pt x="546" y="221"/>
                  </a:cubicBezTo>
                  <a:cubicBezTo>
                    <a:pt x="550" y="219"/>
                    <a:pt x="554" y="218"/>
                    <a:pt x="558" y="217"/>
                  </a:cubicBezTo>
                  <a:cubicBezTo>
                    <a:pt x="562" y="185"/>
                    <a:pt x="560" y="141"/>
                    <a:pt x="551" y="114"/>
                  </a:cubicBezTo>
                  <a:cubicBezTo>
                    <a:pt x="545" y="113"/>
                    <a:pt x="542" y="114"/>
                    <a:pt x="538" y="115"/>
                  </a:cubicBezTo>
                  <a:close/>
                  <a:moveTo>
                    <a:pt x="387" y="223"/>
                  </a:moveTo>
                  <a:cubicBezTo>
                    <a:pt x="402" y="224"/>
                    <a:pt x="411" y="223"/>
                    <a:pt x="422" y="224"/>
                  </a:cubicBezTo>
                  <a:cubicBezTo>
                    <a:pt x="417" y="187"/>
                    <a:pt x="415" y="145"/>
                    <a:pt x="416" y="116"/>
                  </a:cubicBezTo>
                  <a:cubicBezTo>
                    <a:pt x="411" y="121"/>
                    <a:pt x="386" y="112"/>
                    <a:pt x="386" y="119"/>
                  </a:cubicBezTo>
                  <a:cubicBezTo>
                    <a:pt x="383" y="120"/>
                    <a:pt x="383" y="113"/>
                    <a:pt x="381" y="117"/>
                  </a:cubicBezTo>
                  <a:cubicBezTo>
                    <a:pt x="384" y="150"/>
                    <a:pt x="378" y="198"/>
                    <a:pt x="387" y="223"/>
                  </a:cubicBezTo>
                  <a:close/>
                  <a:moveTo>
                    <a:pt x="500" y="119"/>
                  </a:moveTo>
                  <a:cubicBezTo>
                    <a:pt x="499" y="149"/>
                    <a:pt x="508" y="190"/>
                    <a:pt x="506" y="224"/>
                  </a:cubicBezTo>
                  <a:cubicBezTo>
                    <a:pt x="520" y="224"/>
                    <a:pt x="523" y="222"/>
                    <a:pt x="534" y="222"/>
                  </a:cubicBezTo>
                  <a:cubicBezTo>
                    <a:pt x="542" y="192"/>
                    <a:pt x="531" y="147"/>
                    <a:pt x="529" y="116"/>
                  </a:cubicBezTo>
                  <a:cubicBezTo>
                    <a:pt x="516" y="116"/>
                    <a:pt x="511" y="116"/>
                    <a:pt x="500" y="119"/>
                  </a:cubicBezTo>
                  <a:close/>
                  <a:moveTo>
                    <a:pt x="451" y="120"/>
                  </a:moveTo>
                  <a:cubicBezTo>
                    <a:pt x="445" y="151"/>
                    <a:pt x="454" y="196"/>
                    <a:pt x="455" y="226"/>
                  </a:cubicBezTo>
                  <a:cubicBezTo>
                    <a:pt x="470" y="226"/>
                    <a:pt x="480" y="224"/>
                    <a:pt x="497" y="226"/>
                  </a:cubicBezTo>
                  <a:cubicBezTo>
                    <a:pt x="499" y="186"/>
                    <a:pt x="495" y="158"/>
                    <a:pt x="490" y="119"/>
                  </a:cubicBezTo>
                  <a:cubicBezTo>
                    <a:pt x="477" y="119"/>
                    <a:pt x="468" y="120"/>
                    <a:pt x="451" y="120"/>
                  </a:cubicBezTo>
                  <a:close/>
                  <a:moveTo>
                    <a:pt x="432" y="226"/>
                  </a:moveTo>
                  <a:cubicBezTo>
                    <a:pt x="439" y="227"/>
                    <a:pt x="438" y="226"/>
                    <a:pt x="445" y="227"/>
                  </a:cubicBezTo>
                  <a:cubicBezTo>
                    <a:pt x="445" y="192"/>
                    <a:pt x="442" y="157"/>
                    <a:pt x="439" y="121"/>
                  </a:cubicBezTo>
                  <a:cubicBezTo>
                    <a:pt x="435" y="121"/>
                    <a:pt x="431" y="122"/>
                    <a:pt x="430" y="120"/>
                  </a:cubicBezTo>
                  <a:cubicBezTo>
                    <a:pt x="420" y="152"/>
                    <a:pt x="424" y="193"/>
                    <a:pt x="432" y="226"/>
                  </a:cubicBezTo>
                  <a:close/>
                  <a:moveTo>
                    <a:pt x="599" y="221"/>
                  </a:moveTo>
                  <a:cubicBezTo>
                    <a:pt x="592" y="223"/>
                    <a:pt x="591" y="222"/>
                    <a:pt x="584" y="227"/>
                  </a:cubicBezTo>
                  <a:cubicBezTo>
                    <a:pt x="569" y="225"/>
                    <a:pt x="561" y="238"/>
                    <a:pt x="547" y="232"/>
                  </a:cubicBezTo>
                  <a:cubicBezTo>
                    <a:pt x="543" y="233"/>
                    <a:pt x="542" y="236"/>
                    <a:pt x="538" y="237"/>
                  </a:cubicBezTo>
                  <a:cubicBezTo>
                    <a:pt x="511" y="241"/>
                    <a:pt x="486" y="239"/>
                    <a:pt x="461" y="243"/>
                  </a:cubicBezTo>
                  <a:cubicBezTo>
                    <a:pt x="430" y="238"/>
                    <a:pt x="396" y="237"/>
                    <a:pt x="366" y="233"/>
                  </a:cubicBezTo>
                  <a:cubicBezTo>
                    <a:pt x="333" y="229"/>
                    <a:pt x="304" y="217"/>
                    <a:pt x="278" y="206"/>
                  </a:cubicBezTo>
                  <a:cubicBezTo>
                    <a:pt x="274" y="204"/>
                    <a:pt x="272" y="205"/>
                    <a:pt x="268" y="206"/>
                  </a:cubicBezTo>
                  <a:cubicBezTo>
                    <a:pt x="260" y="197"/>
                    <a:pt x="248" y="192"/>
                    <a:pt x="236" y="187"/>
                  </a:cubicBezTo>
                  <a:cubicBezTo>
                    <a:pt x="231" y="176"/>
                    <a:pt x="216" y="177"/>
                    <a:pt x="213" y="165"/>
                  </a:cubicBezTo>
                  <a:cubicBezTo>
                    <a:pt x="219" y="156"/>
                    <a:pt x="215" y="155"/>
                    <a:pt x="217" y="143"/>
                  </a:cubicBezTo>
                  <a:cubicBezTo>
                    <a:pt x="198" y="143"/>
                    <a:pt x="173" y="153"/>
                    <a:pt x="150" y="163"/>
                  </a:cubicBezTo>
                  <a:cubicBezTo>
                    <a:pt x="143" y="166"/>
                    <a:pt x="128" y="172"/>
                    <a:pt x="118" y="177"/>
                  </a:cubicBezTo>
                  <a:cubicBezTo>
                    <a:pt x="114" y="180"/>
                    <a:pt x="102" y="189"/>
                    <a:pt x="102" y="193"/>
                  </a:cubicBezTo>
                  <a:cubicBezTo>
                    <a:pt x="103" y="205"/>
                    <a:pt x="139" y="209"/>
                    <a:pt x="152" y="212"/>
                  </a:cubicBezTo>
                  <a:cubicBezTo>
                    <a:pt x="157" y="213"/>
                    <a:pt x="162" y="217"/>
                    <a:pt x="170" y="216"/>
                  </a:cubicBezTo>
                  <a:cubicBezTo>
                    <a:pt x="203" y="229"/>
                    <a:pt x="237" y="231"/>
                    <a:pt x="272" y="237"/>
                  </a:cubicBezTo>
                  <a:cubicBezTo>
                    <a:pt x="303" y="242"/>
                    <a:pt x="330" y="252"/>
                    <a:pt x="359" y="259"/>
                  </a:cubicBezTo>
                  <a:cubicBezTo>
                    <a:pt x="353" y="266"/>
                    <a:pt x="342" y="261"/>
                    <a:pt x="334" y="259"/>
                  </a:cubicBezTo>
                  <a:cubicBezTo>
                    <a:pt x="310" y="254"/>
                    <a:pt x="280" y="248"/>
                    <a:pt x="255" y="243"/>
                  </a:cubicBezTo>
                  <a:cubicBezTo>
                    <a:pt x="202" y="234"/>
                    <a:pt x="146" y="222"/>
                    <a:pt x="94" y="203"/>
                  </a:cubicBezTo>
                  <a:cubicBezTo>
                    <a:pt x="65" y="294"/>
                    <a:pt x="39" y="389"/>
                    <a:pt x="14" y="487"/>
                  </a:cubicBezTo>
                  <a:cubicBezTo>
                    <a:pt x="18" y="517"/>
                    <a:pt x="37" y="519"/>
                    <a:pt x="57" y="527"/>
                  </a:cubicBezTo>
                  <a:cubicBezTo>
                    <a:pt x="63" y="529"/>
                    <a:pt x="68" y="532"/>
                    <a:pt x="74" y="533"/>
                  </a:cubicBezTo>
                  <a:cubicBezTo>
                    <a:pt x="111" y="544"/>
                    <a:pt x="145" y="556"/>
                    <a:pt x="181" y="562"/>
                  </a:cubicBezTo>
                  <a:cubicBezTo>
                    <a:pt x="222" y="569"/>
                    <a:pt x="259" y="581"/>
                    <a:pt x="297" y="592"/>
                  </a:cubicBezTo>
                  <a:cubicBezTo>
                    <a:pt x="305" y="594"/>
                    <a:pt x="315" y="598"/>
                    <a:pt x="326" y="601"/>
                  </a:cubicBezTo>
                  <a:cubicBezTo>
                    <a:pt x="365" y="608"/>
                    <a:pt x="400" y="618"/>
                    <a:pt x="436" y="625"/>
                  </a:cubicBezTo>
                  <a:cubicBezTo>
                    <a:pt x="458" y="630"/>
                    <a:pt x="486" y="633"/>
                    <a:pt x="512" y="639"/>
                  </a:cubicBezTo>
                  <a:cubicBezTo>
                    <a:pt x="531" y="644"/>
                    <a:pt x="548" y="648"/>
                    <a:pt x="564" y="649"/>
                  </a:cubicBezTo>
                  <a:cubicBezTo>
                    <a:pt x="587" y="650"/>
                    <a:pt x="604" y="654"/>
                    <a:pt x="620" y="657"/>
                  </a:cubicBezTo>
                  <a:cubicBezTo>
                    <a:pt x="640" y="660"/>
                    <a:pt x="657" y="660"/>
                    <a:pt x="673" y="653"/>
                  </a:cubicBezTo>
                  <a:cubicBezTo>
                    <a:pt x="674" y="626"/>
                    <a:pt x="676" y="591"/>
                    <a:pt x="675" y="569"/>
                  </a:cubicBezTo>
                  <a:cubicBezTo>
                    <a:pt x="675" y="564"/>
                    <a:pt x="670" y="555"/>
                    <a:pt x="678" y="551"/>
                  </a:cubicBezTo>
                  <a:cubicBezTo>
                    <a:pt x="683" y="579"/>
                    <a:pt x="683" y="616"/>
                    <a:pt x="685" y="640"/>
                  </a:cubicBezTo>
                  <a:cubicBezTo>
                    <a:pt x="707" y="623"/>
                    <a:pt x="726" y="599"/>
                    <a:pt x="749" y="579"/>
                  </a:cubicBezTo>
                  <a:cubicBezTo>
                    <a:pt x="753" y="575"/>
                    <a:pt x="759" y="573"/>
                    <a:pt x="764" y="569"/>
                  </a:cubicBezTo>
                  <a:cubicBezTo>
                    <a:pt x="774" y="560"/>
                    <a:pt x="784" y="546"/>
                    <a:pt x="795" y="533"/>
                  </a:cubicBezTo>
                  <a:cubicBezTo>
                    <a:pt x="809" y="516"/>
                    <a:pt x="831" y="501"/>
                    <a:pt x="831" y="475"/>
                  </a:cubicBezTo>
                  <a:cubicBezTo>
                    <a:pt x="831" y="435"/>
                    <a:pt x="821" y="396"/>
                    <a:pt x="816" y="356"/>
                  </a:cubicBezTo>
                  <a:cubicBezTo>
                    <a:pt x="814" y="341"/>
                    <a:pt x="815" y="326"/>
                    <a:pt x="813" y="310"/>
                  </a:cubicBezTo>
                  <a:cubicBezTo>
                    <a:pt x="812" y="301"/>
                    <a:pt x="808" y="291"/>
                    <a:pt x="806" y="282"/>
                  </a:cubicBezTo>
                  <a:cubicBezTo>
                    <a:pt x="801" y="256"/>
                    <a:pt x="796" y="225"/>
                    <a:pt x="783" y="200"/>
                  </a:cubicBezTo>
                  <a:cubicBezTo>
                    <a:pt x="783" y="212"/>
                    <a:pt x="774" y="215"/>
                    <a:pt x="771" y="224"/>
                  </a:cubicBezTo>
                  <a:cubicBezTo>
                    <a:pt x="763" y="227"/>
                    <a:pt x="759" y="234"/>
                    <a:pt x="754" y="239"/>
                  </a:cubicBezTo>
                  <a:cubicBezTo>
                    <a:pt x="736" y="249"/>
                    <a:pt x="718" y="269"/>
                    <a:pt x="698" y="277"/>
                  </a:cubicBezTo>
                  <a:cubicBezTo>
                    <a:pt x="692" y="279"/>
                    <a:pt x="681" y="285"/>
                    <a:pt x="675" y="278"/>
                  </a:cubicBezTo>
                  <a:cubicBezTo>
                    <a:pt x="699" y="269"/>
                    <a:pt x="713" y="255"/>
                    <a:pt x="734" y="241"/>
                  </a:cubicBezTo>
                  <a:cubicBezTo>
                    <a:pt x="754" y="227"/>
                    <a:pt x="773" y="218"/>
                    <a:pt x="775" y="190"/>
                  </a:cubicBezTo>
                  <a:cubicBezTo>
                    <a:pt x="772" y="188"/>
                    <a:pt x="770" y="186"/>
                    <a:pt x="769" y="183"/>
                  </a:cubicBezTo>
                  <a:cubicBezTo>
                    <a:pt x="741" y="177"/>
                    <a:pt x="711" y="166"/>
                    <a:pt x="678" y="163"/>
                  </a:cubicBezTo>
                  <a:cubicBezTo>
                    <a:pt x="677" y="168"/>
                    <a:pt x="678" y="170"/>
                    <a:pt x="680" y="172"/>
                  </a:cubicBezTo>
                  <a:cubicBezTo>
                    <a:pt x="664" y="182"/>
                    <a:pt x="655" y="207"/>
                    <a:pt x="634" y="202"/>
                  </a:cubicBezTo>
                  <a:cubicBezTo>
                    <a:pt x="628" y="212"/>
                    <a:pt x="610" y="217"/>
                    <a:pt x="600" y="218"/>
                  </a:cubicBezTo>
                  <a:cubicBezTo>
                    <a:pt x="601" y="218"/>
                    <a:pt x="602" y="217"/>
                    <a:pt x="600" y="217"/>
                  </a:cubicBezTo>
                  <a:cubicBezTo>
                    <a:pt x="600" y="219"/>
                    <a:pt x="599" y="219"/>
                    <a:pt x="599" y="221"/>
                  </a:cubicBezTo>
                  <a:close/>
                  <a:moveTo>
                    <a:pt x="567" y="222"/>
                  </a:moveTo>
                  <a:cubicBezTo>
                    <a:pt x="572" y="220"/>
                    <a:pt x="577" y="219"/>
                    <a:pt x="582" y="217"/>
                  </a:cubicBezTo>
                  <a:cubicBezTo>
                    <a:pt x="575" y="217"/>
                    <a:pt x="570" y="219"/>
                    <a:pt x="567" y="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82"/>
            <p:cNvSpPr>
              <a:spLocks noEditPoints="1"/>
            </p:cNvSpPr>
            <p:nvPr/>
          </p:nvSpPr>
          <p:spPr bwMode="auto">
            <a:xfrm>
              <a:off x="2439988" y="3333751"/>
              <a:ext cx="419100" cy="109538"/>
            </a:xfrm>
            <a:custGeom>
              <a:avLst/>
              <a:gdLst>
                <a:gd name="T0" fmla="*/ 5 w 537"/>
                <a:gd name="T1" fmla="*/ 42 h 140"/>
                <a:gd name="T2" fmla="*/ 19 w 537"/>
                <a:gd name="T3" fmla="*/ 22 h 140"/>
                <a:gd name="T4" fmla="*/ 120 w 537"/>
                <a:gd name="T5" fmla="*/ 0 h 140"/>
                <a:gd name="T6" fmla="*/ 159 w 537"/>
                <a:gd name="T7" fmla="*/ 8 h 140"/>
                <a:gd name="T8" fmla="*/ 182 w 537"/>
                <a:gd name="T9" fmla="*/ 10 h 140"/>
                <a:gd name="T10" fmla="*/ 202 w 537"/>
                <a:gd name="T11" fmla="*/ 16 h 140"/>
                <a:gd name="T12" fmla="*/ 245 w 537"/>
                <a:gd name="T13" fmla="*/ 21 h 140"/>
                <a:gd name="T14" fmla="*/ 285 w 537"/>
                <a:gd name="T15" fmla="*/ 31 h 140"/>
                <a:gd name="T16" fmla="*/ 514 w 537"/>
                <a:gd name="T17" fmla="*/ 65 h 140"/>
                <a:gd name="T18" fmla="*/ 523 w 537"/>
                <a:gd name="T19" fmla="*/ 107 h 140"/>
                <a:gd name="T20" fmla="*/ 524 w 537"/>
                <a:gd name="T21" fmla="*/ 140 h 140"/>
                <a:gd name="T22" fmla="*/ 448 w 537"/>
                <a:gd name="T23" fmla="*/ 129 h 140"/>
                <a:gd name="T24" fmla="*/ 392 w 537"/>
                <a:gd name="T25" fmla="*/ 126 h 140"/>
                <a:gd name="T26" fmla="*/ 304 w 537"/>
                <a:gd name="T27" fmla="*/ 107 h 140"/>
                <a:gd name="T28" fmla="*/ 264 w 537"/>
                <a:gd name="T29" fmla="*/ 101 h 140"/>
                <a:gd name="T30" fmla="*/ 264 w 537"/>
                <a:gd name="T31" fmla="*/ 99 h 140"/>
                <a:gd name="T32" fmla="*/ 265 w 537"/>
                <a:gd name="T33" fmla="*/ 99 h 140"/>
                <a:gd name="T34" fmla="*/ 100 w 537"/>
                <a:gd name="T35" fmla="*/ 66 h 140"/>
                <a:gd name="T36" fmla="*/ 65 w 537"/>
                <a:gd name="T37" fmla="*/ 56 h 140"/>
                <a:gd name="T38" fmla="*/ 29 w 537"/>
                <a:gd name="T39" fmla="*/ 46 h 140"/>
                <a:gd name="T40" fmla="*/ 5 w 537"/>
                <a:gd name="T41" fmla="*/ 42 h 140"/>
                <a:gd name="T42" fmla="*/ 318 w 537"/>
                <a:gd name="T43" fmla="*/ 45 h 140"/>
                <a:gd name="T44" fmla="*/ 344 w 537"/>
                <a:gd name="T45" fmla="*/ 53 h 140"/>
                <a:gd name="T46" fmla="*/ 288 w 537"/>
                <a:gd name="T47" fmla="*/ 48 h 140"/>
                <a:gd name="T48" fmla="*/ 334 w 537"/>
                <a:gd name="T49" fmla="*/ 68 h 140"/>
                <a:gd name="T50" fmla="*/ 291 w 537"/>
                <a:gd name="T51" fmla="*/ 61 h 140"/>
                <a:gd name="T52" fmla="*/ 329 w 537"/>
                <a:gd name="T53" fmla="*/ 73 h 140"/>
                <a:gd name="T54" fmla="*/ 360 w 537"/>
                <a:gd name="T55" fmla="*/ 87 h 140"/>
                <a:gd name="T56" fmla="*/ 290 w 537"/>
                <a:gd name="T57" fmla="*/ 71 h 140"/>
                <a:gd name="T58" fmla="*/ 328 w 537"/>
                <a:gd name="T59" fmla="*/ 87 h 140"/>
                <a:gd name="T60" fmla="*/ 324 w 537"/>
                <a:gd name="T61" fmla="*/ 91 h 140"/>
                <a:gd name="T62" fmla="*/ 299 w 537"/>
                <a:gd name="T63" fmla="*/ 84 h 140"/>
                <a:gd name="T64" fmla="*/ 408 w 537"/>
                <a:gd name="T65" fmla="*/ 114 h 140"/>
                <a:gd name="T66" fmla="*/ 442 w 537"/>
                <a:gd name="T67" fmla="*/ 117 h 140"/>
                <a:gd name="T68" fmla="*/ 385 w 537"/>
                <a:gd name="T69" fmla="*/ 102 h 140"/>
                <a:gd name="T70" fmla="*/ 430 w 537"/>
                <a:gd name="T71" fmla="*/ 108 h 140"/>
                <a:gd name="T72" fmla="*/ 440 w 537"/>
                <a:gd name="T73" fmla="*/ 98 h 140"/>
                <a:gd name="T74" fmla="*/ 397 w 537"/>
                <a:gd name="T75" fmla="*/ 82 h 140"/>
                <a:gd name="T76" fmla="*/ 435 w 537"/>
                <a:gd name="T77" fmla="*/ 86 h 140"/>
                <a:gd name="T78" fmla="*/ 437 w 537"/>
                <a:gd name="T79" fmla="*/ 76 h 140"/>
                <a:gd name="T80" fmla="*/ 394 w 537"/>
                <a:gd name="T81" fmla="*/ 60 h 140"/>
                <a:gd name="T82" fmla="*/ 440 w 537"/>
                <a:gd name="T83" fmla="*/ 65 h 140"/>
                <a:gd name="T84" fmla="*/ 432 w 537"/>
                <a:gd name="T85" fmla="*/ 56 h 140"/>
                <a:gd name="T86" fmla="*/ 318 w 537"/>
                <a:gd name="T87" fmla="*/ 4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37" h="140">
                  <a:moveTo>
                    <a:pt x="5" y="42"/>
                  </a:moveTo>
                  <a:cubicBezTo>
                    <a:pt x="0" y="36"/>
                    <a:pt x="16" y="30"/>
                    <a:pt x="19" y="22"/>
                  </a:cubicBezTo>
                  <a:cubicBezTo>
                    <a:pt x="52" y="18"/>
                    <a:pt x="84" y="0"/>
                    <a:pt x="120" y="0"/>
                  </a:cubicBezTo>
                  <a:cubicBezTo>
                    <a:pt x="132" y="0"/>
                    <a:pt x="145" y="6"/>
                    <a:pt x="159" y="8"/>
                  </a:cubicBezTo>
                  <a:cubicBezTo>
                    <a:pt x="166" y="10"/>
                    <a:pt x="174" y="8"/>
                    <a:pt x="182" y="10"/>
                  </a:cubicBezTo>
                  <a:cubicBezTo>
                    <a:pt x="189" y="11"/>
                    <a:pt x="195" y="15"/>
                    <a:pt x="202" y="16"/>
                  </a:cubicBezTo>
                  <a:cubicBezTo>
                    <a:pt x="216" y="18"/>
                    <a:pt x="231" y="18"/>
                    <a:pt x="245" y="21"/>
                  </a:cubicBezTo>
                  <a:cubicBezTo>
                    <a:pt x="259" y="24"/>
                    <a:pt x="271" y="29"/>
                    <a:pt x="285" y="31"/>
                  </a:cubicBezTo>
                  <a:cubicBezTo>
                    <a:pt x="350" y="42"/>
                    <a:pt x="446" y="43"/>
                    <a:pt x="514" y="65"/>
                  </a:cubicBezTo>
                  <a:cubicBezTo>
                    <a:pt x="521" y="74"/>
                    <a:pt x="520" y="91"/>
                    <a:pt x="523" y="107"/>
                  </a:cubicBezTo>
                  <a:cubicBezTo>
                    <a:pt x="525" y="118"/>
                    <a:pt x="537" y="129"/>
                    <a:pt x="524" y="140"/>
                  </a:cubicBezTo>
                  <a:cubicBezTo>
                    <a:pt x="501" y="140"/>
                    <a:pt x="474" y="132"/>
                    <a:pt x="448" y="129"/>
                  </a:cubicBezTo>
                  <a:cubicBezTo>
                    <a:pt x="430" y="127"/>
                    <a:pt x="411" y="129"/>
                    <a:pt x="392" y="126"/>
                  </a:cubicBezTo>
                  <a:cubicBezTo>
                    <a:pt x="364" y="120"/>
                    <a:pt x="335" y="114"/>
                    <a:pt x="304" y="107"/>
                  </a:cubicBezTo>
                  <a:cubicBezTo>
                    <a:pt x="291" y="104"/>
                    <a:pt x="275" y="100"/>
                    <a:pt x="264" y="101"/>
                  </a:cubicBezTo>
                  <a:cubicBezTo>
                    <a:pt x="263" y="102"/>
                    <a:pt x="264" y="101"/>
                    <a:pt x="264" y="99"/>
                  </a:cubicBezTo>
                  <a:cubicBezTo>
                    <a:pt x="264" y="99"/>
                    <a:pt x="265" y="99"/>
                    <a:pt x="265" y="99"/>
                  </a:cubicBezTo>
                  <a:cubicBezTo>
                    <a:pt x="212" y="85"/>
                    <a:pt x="153" y="78"/>
                    <a:pt x="100" y="66"/>
                  </a:cubicBezTo>
                  <a:cubicBezTo>
                    <a:pt x="88" y="63"/>
                    <a:pt x="77" y="58"/>
                    <a:pt x="65" y="56"/>
                  </a:cubicBezTo>
                  <a:cubicBezTo>
                    <a:pt x="52" y="53"/>
                    <a:pt x="40" y="48"/>
                    <a:pt x="29" y="46"/>
                  </a:cubicBezTo>
                  <a:cubicBezTo>
                    <a:pt x="22" y="45"/>
                    <a:pt x="10" y="49"/>
                    <a:pt x="5" y="42"/>
                  </a:cubicBezTo>
                  <a:close/>
                  <a:moveTo>
                    <a:pt x="318" y="45"/>
                  </a:moveTo>
                  <a:cubicBezTo>
                    <a:pt x="326" y="47"/>
                    <a:pt x="340" y="45"/>
                    <a:pt x="344" y="53"/>
                  </a:cubicBezTo>
                  <a:cubicBezTo>
                    <a:pt x="331" y="56"/>
                    <a:pt x="303" y="47"/>
                    <a:pt x="288" y="48"/>
                  </a:cubicBezTo>
                  <a:cubicBezTo>
                    <a:pt x="303" y="54"/>
                    <a:pt x="329" y="54"/>
                    <a:pt x="334" y="68"/>
                  </a:cubicBezTo>
                  <a:cubicBezTo>
                    <a:pt x="320" y="67"/>
                    <a:pt x="304" y="60"/>
                    <a:pt x="291" y="61"/>
                  </a:cubicBezTo>
                  <a:cubicBezTo>
                    <a:pt x="298" y="67"/>
                    <a:pt x="315" y="71"/>
                    <a:pt x="329" y="73"/>
                  </a:cubicBezTo>
                  <a:cubicBezTo>
                    <a:pt x="335" y="82"/>
                    <a:pt x="355" y="77"/>
                    <a:pt x="360" y="87"/>
                  </a:cubicBezTo>
                  <a:cubicBezTo>
                    <a:pt x="335" y="89"/>
                    <a:pt x="315" y="68"/>
                    <a:pt x="290" y="71"/>
                  </a:cubicBezTo>
                  <a:cubicBezTo>
                    <a:pt x="304" y="77"/>
                    <a:pt x="318" y="77"/>
                    <a:pt x="328" y="87"/>
                  </a:cubicBezTo>
                  <a:cubicBezTo>
                    <a:pt x="327" y="89"/>
                    <a:pt x="326" y="90"/>
                    <a:pt x="324" y="91"/>
                  </a:cubicBezTo>
                  <a:cubicBezTo>
                    <a:pt x="316" y="89"/>
                    <a:pt x="304" y="84"/>
                    <a:pt x="299" y="84"/>
                  </a:cubicBezTo>
                  <a:cubicBezTo>
                    <a:pt x="328" y="100"/>
                    <a:pt x="371" y="102"/>
                    <a:pt x="408" y="114"/>
                  </a:cubicBezTo>
                  <a:cubicBezTo>
                    <a:pt x="419" y="113"/>
                    <a:pt x="432" y="119"/>
                    <a:pt x="442" y="117"/>
                  </a:cubicBezTo>
                  <a:cubicBezTo>
                    <a:pt x="424" y="110"/>
                    <a:pt x="399" y="111"/>
                    <a:pt x="385" y="102"/>
                  </a:cubicBezTo>
                  <a:cubicBezTo>
                    <a:pt x="402" y="102"/>
                    <a:pt x="414" y="106"/>
                    <a:pt x="430" y="108"/>
                  </a:cubicBezTo>
                  <a:cubicBezTo>
                    <a:pt x="428" y="103"/>
                    <a:pt x="436" y="102"/>
                    <a:pt x="440" y="98"/>
                  </a:cubicBezTo>
                  <a:cubicBezTo>
                    <a:pt x="427" y="89"/>
                    <a:pt x="411" y="92"/>
                    <a:pt x="397" y="82"/>
                  </a:cubicBezTo>
                  <a:cubicBezTo>
                    <a:pt x="409" y="76"/>
                    <a:pt x="423" y="84"/>
                    <a:pt x="435" y="86"/>
                  </a:cubicBezTo>
                  <a:cubicBezTo>
                    <a:pt x="436" y="83"/>
                    <a:pt x="437" y="80"/>
                    <a:pt x="437" y="76"/>
                  </a:cubicBezTo>
                  <a:cubicBezTo>
                    <a:pt x="427" y="71"/>
                    <a:pt x="375" y="71"/>
                    <a:pt x="394" y="60"/>
                  </a:cubicBezTo>
                  <a:cubicBezTo>
                    <a:pt x="407" y="62"/>
                    <a:pt x="429" y="68"/>
                    <a:pt x="440" y="65"/>
                  </a:cubicBezTo>
                  <a:cubicBezTo>
                    <a:pt x="435" y="63"/>
                    <a:pt x="425" y="60"/>
                    <a:pt x="432" y="56"/>
                  </a:cubicBezTo>
                  <a:cubicBezTo>
                    <a:pt x="395" y="52"/>
                    <a:pt x="348" y="41"/>
                    <a:pt x="318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2378076" y="3375026"/>
              <a:ext cx="479425" cy="231775"/>
            </a:xfrm>
            <a:custGeom>
              <a:avLst/>
              <a:gdLst>
                <a:gd name="T0" fmla="*/ 157 w 615"/>
                <a:gd name="T1" fmla="*/ 24 h 298"/>
                <a:gd name="T2" fmla="*/ 263 w 615"/>
                <a:gd name="T3" fmla="*/ 49 h 298"/>
                <a:gd name="T4" fmla="*/ 354 w 615"/>
                <a:gd name="T5" fmla="*/ 69 h 298"/>
                <a:gd name="T6" fmla="*/ 444 w 615"/>
                <a:gd name="T7" fmla="*/ 87 h 298"/>
                <a:gd name="T8" fmla="*/ 608 w 615"/>
                <a:gd name="T9" fmla="*/ 263 h 298"/>
                <a:gd name="T10" fmla="*/ 517 w 615"/>
                <a:gd name="T11" fmla="*/ 284 h 298"/>
                <a:gd name="T12" fmla="*/ 390 w 615"/>
                <a:gd name="T13" fmla="*/ 269 h 298"/>
                <a:gd name="T14" fmla="*/ 103 w 615"/>
                <a:gd name="T15" fmla="*/ 210 h 298"/>
                <a:gd name="T16" fmla="*/ 24 w 615"/>
                <a:gd name="T17" fmla="*/ 177 h 298"/>
                <a:gd name="T18" fmla="*/ 14 w 615"/>
                <a:gd name="T19" fmla="*/ 102 h 298"/>
                <a:gd name="T20" fmla="*/ 58 w 615"/>
                <a:gd name="T21" fmla="*/ 5 h 298"/>
                <a:gd name="T22" fmla="*/ 68 w 615"/>
                <a:gd name="T23" fmla="*/ 0 h 298"/>
                <a:gd name="T24" fmla="*/ 195 w 615"/>
                <a:gd name="T25" fmla="*/ 106 h 298"/>
                <a:gd name="T26" fmla="*/ 161 w 615"/>
                <a:gd name="T27" fmla="*/ 104 h 298"/>
                <a:gd name="T28" fmla="*/ 266 w 615"/>
                <a:gd name="T29" fmla="*/ 132 h 298"/>
                <a:gd name="T30" fmla="*/ 214 w 615"/>
                <a:gd name="T31" fmla="*/ 131 h 298"/>
                <a:gd name="T32" fmla="*/ 184 w 615"/>
                <a:gd name="T33" fmla="*/ 130 h 298"/>
                <a:gd name="T34" fmla="*/ 246 w 615"/>
                <a:gd name="T35" fmla="*/ 157 h 298"/>
                <a:gd name="T36" fmla="*/ 195 w 615"/>
                <a:gd name="T37" fmla="*/ 149 h 298"/>
                <a:gd name="T38" fmla="*/ 293 w 615"/>
                <a:gd name="T39" fmla="*/ 178 h 298"/>
                <a:gd name="T40" fmla="*/ 191 w 615"/>
                <a:gd name="T41" fmla="*/ 163 h 298"/>
                <a:gd name="T42" fmla="*/ 170 w 615"/>
                <a:gd name="T43" fmla="*/ 168 h 298"/>
                <a:gd name="T44" fmla="*/ 211 w 615"/>
                <a:gd name="T45" fmla="*/ 188 h 298"/>
                <a:gd name="T46" fmla="*/ 322 w 615"/>
                <a:gd name="T47" fmla="*/ 216 h 298"/>
                <a:gd name="T48" fmla="*/ 363 w 615"/>
                <a:gd name="T49" fmla="*/ 234 h 298"/>
                <a:gd name="T50" fmla="*/ 385 w 615"/>
                <a:gd name="T51" fmla="*/ 238 h 298"/>
                <a:gd name="T52" fmla="*/ 348 w 615"/>
                <a:gd name="T53" fmla="*/ 223 h 298"/>
                <a:gd name="T54" fmla="*/ 382 w 615"/>
                <a:gd name="T55" fmla="*/ 212 h 298"/>
                <a:gd name="T56" fmla="*/ 312 w 615"/>
                <a:gd name="T57" fmla="*/ 195 h 298"/>
                <a:gd name="T58" fmla="*/ 384 w 615"/>
                <a:gd name="T59" fmla="*/ 196 h 298"/>
                <a:gd name="T60" fmla="*/ 385 w 615"/>
                <a:gd name="T61" fmla="*/ 188 h 298"/>
                <a:gd name="T62" fmla="*/ 372 w 615"/>
                <a:gd name="T63" fmla="*/ 177 h 298"/>
                <a:gd name="T64" fmla="*/ 316 w 615"/>
                <a:gd name="T65" fmla="*/ 161 h 298"/>
                <a:gd name="T66" fmla="*/ 339 w 615"/>
                <a:gd name="T67" fmla="*/ 155 h 298"/>
                <a:gd name="T68" fmla="*/ 332 w 615"/>
                <a:gd name="T69" fmla="*/ 145 h 298"/>
                <a:gd name="T70" fmla="*/ 277 w 615"/>
                <a:gd name="T71" fmla="*/ 130 h 298"/>
                <a:gd name="T72" fmla="*/ 337 w 615"/>
                <a:gd name="T73" fmla="*/ 130 h 298"/>
                <a:gd name="T74" fmla="*/ 333 w 615"/>
                <a:gd name="T75" fmla="*/ 124 h 298"/>
                <a:gd name="T76" fmla="*/ 251 w 615"/>
                <a:gd name="T77" fmla="*/ 100 h 298"/>
                <a:gd name="T78" fmla="*/ 347 w 615"/>
                <a:gd name="T79" fmla="*/ 96 h 298"/>
                <a:gd name="T80" fmla="*/ 298 w 615"/>
                <a:gd name="T81" fmla="*/ 87 h 298"/>
                <a:gd name="T82" fmla="*/ 308 w 615"/>
                <a:gd name="T83" fmla="*/ 76 h 298"/>
                <a:gd name="T84" fmla="*/ 299 w 615"/>
                <a:gd name="T85" fmla="*/ 68 h 298"/>
                <a:gd name="T86" fmla="*/ 293 w 615"/>
                <a:gd name="T87" fmla="*/ 69 h 298"/>
                <a:gd name="T88" fmla="*/ 278 w 615"/>
                <a:gd name="T89" fmla="*/ 80 h 298"/>
                <a:gd name="T90" fmla="*/ 265 w 615"/>
                <a:gd name="T91" fmla="*/ 91 h 298"/>
                <a:gd name="T92" fmla="*/ 243 w 615"/>
                <a:gd name="T93" fmla="*/ 101 h 298"/>
                <a:gd name="T94" fmla="*/ 154 w 615"/>
                <a:gd name="T95" fmla="*/ 85 h 298"/>
                <a:gd name="T96" fmla="*/ 182 w 615"/>
                <a:gd name="T97" fmla="*/ 161 h 298"/>
                <a:gd name="T98" fmla="*/ 182 w 615"/>
                <a:gd name="T99" fmla="*/ 161 h 298"/>
                <a:gd name="T100" fmla="*/ 200 w 615"/>
                <a:gd name="T101" fmla="*/ 202 h 298"/>
                <a:gd name="T102" fmla="*/ 209 w 615"/>
                <a:gd name="T103" fmla="*/ 217 h 298"/>
                <a:gd name="T104" fmla="*/ 209 w 615"/>
                <a:gd name="T105" fmla="*/ 217 h 298"/>
                <a:gd name="T106" fmla="*/ 246 w 615"/>
                <a:gd name="T107" fmla="*/ 219 h 298"/>
                <a:gd name="T108" fmla="*/ 372 w 615"/>
                <a:gd name="T109" fmla="*/ 246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5" h="298">
                  <a:moveTo>
                    <a:pt x="68" y="0"/>
                  </a:moveTo>
                  <a:cubicBezTo>
                    <a:pt x="91" y="11"/>
                    <a:pt x="128" y="17"/>
                    <a:pt x="157" y="24"/>
                  </a:cubicBezTo>
                  <a:cubicBezTo>
                    <a:pt x="167" y="26"/>
                    <a:pt x="176" y="31"/>
                    <a:pt x="186" y="34"/>
                  </a:cubicBezTo>
                  <a:cubicBezTo>
                    <a:pt x="211" y="41"/>
                    <a:pt x="238" y="44"/>
                    <a:pt x="263" y="49"/>
                  </a:cubicBezTo>
                  <a:cubicBezTo>
                    <a:pt x="274" y="51"/>
                    <a:pt x="284" y="55"/>
                    <a:pt x="294" y="58"/>
                  </a:cubicBezTo>
                  <a:cubicBezTo>
                    <a:pt x="314" y="62"/>
                    <a:pt x="335" y="64"/>
                    <a:pt x="354" y="69"/>
                  </a:cubicBezTo>
                  <a:cubicBezTo>
                    <a:pt x="361" y="71"/>
                    <a:pt x="368" y="75"/>
                    <a:pt x="375" y="76"/>
                  </a:cubicBezTo>
                  <a:cubicBezTo>
                    <a:pt x="397" y="81"/>
                    <a:pt x="421" y="84"/>
                    <a:pt x="444" y="87"/>
                  </a:cubicBezTo>
                  <a:cubicBezTo>
                    <a:pt x="497" y="95"/>
                    <a:pt x="550" y="103"/>
                    <a:pt x="606" y="115"/>
                  </a:cubicBezTo>
                  <a:cubicBezTo>
                    <a:pt x="606" y="163"/>
                    <a:pt x="611" y="214"/>
                    <a:pt x="608" y="263"/>
                  </a:cubicBezTo>
                  <a:cubicBezTo>
                    <a:pt x="608" y="274"/>
                    <a:pt x="615" y="288"/>
                    <a:pt x="603" y="297"/>
                  </a:cubicBezTo>
                  <a:cubicBezTo>
                    <a:pt x="574" y="298"/>
                    <a:pt x="546" y="290"/>
                    <a:pt x="517" y="284"/>
                  </a:cubicBezTo>
                  <a:cubicBezTo>
                    <a:pt x="489" y="279"/>
                    <a:pt x="461" y="280"/>
                    <a:pt x="431" y="277"/>
                  </a:cubicBezTo>
                  <a:cubicBezTo>
                    <a:pt x="418" y="275"/>
                    <a:pt x="404" y="271"/>
                    <a:pt x="390" y="269"/>
                  </a:cubicBezTo>
                  <a:cubicBezTo>
                    <a:pt x="347" y="263"/>
                    <a:pt x="308" y="257"/>
                    <a:pt x="270" y="248"/>
                  </a:cubicBezTo>
                  <a:cubicBezTo>
                    <a:pt x="214" y="236"/>
                    <a:pt x="157" y="226"/>
                    <a:pt x="103" y="210"/>
                  </a:cubicBezTo>
                  <a:cubicBezTo>
                    <a:pt x="89" y="205"/>
                    <a:pt x="76" y="199"/>
                    <a:pt x="63" y="195"/>
                  </a:cubicBezTo>
                  <a:cubicBezTo>
                    <a:pt x="49" y="190"/>
                    <a:pt x="34" y="184"/>
                    <a:pt x="24" y="177"/>
                  </a:cubicBezTo>
                  <a:cubicBezTo>
                    <a:pt x="18" y="173"/>
                    <a:pt x="4" y="158"/>
                    <a:pt x="3" y="151"/>
                  </a:cubicBezTo>
                  <a:cubicBezTo>
                    <a:pt x="0" y="137"/>
                    <a:pt x="10" y="116"/>
                    <a:pt x="14" y="102"/>
                  </a:cubicBezTo>
                  <a:cubicBezTo>
                    <a:pt x="24" y="74"/>
                    <a:pt x="29" y="54"/>
                    <a:pt x="42" y="33"/>
                  </a:cubicBezTo>
                  <a:cubicBezTo>
                    <a:pt x="47" y="24"/>
                    <a:pt x="54" y="17"/>
                    <a:pt x="58" y="5"/>
                  </a:cubicBezTo>
                  <a:cubicBezTo>
                    <a:pt x="61" y="6"/>
                    <a:pt x="61" y="4"/>
                    <a:pt x="64" y="4"/>
                  </a:cubicBezTo>
                  <a:cubicBezTo>
                    <a:pt x="65" y="2"/>
                    <a:pt x="66" y="1"/>
                    <a:pt x="68" y="0"/>
                  </a:cubicBezTo>
                  <a:close/>
                  <a:moveTo>
                    <a:pt x="257" y="122"/>
                  </a:moveTo>
                  <a:cubicBezTo>
                    <a:pt x="234" y="120"/>
                    <a:pt x="216" y="106"/>
                    <a:pt x="195" y="106"/>
                  </a:cubicBezTo>
                  <a:cubicBezTo>
                    <a:pt x="196" y="107"/>
                    <a:pt x="199" y="107"/>
                    <a:pt x="199" y="110"/>
                  </a:cubicBezTo>
                  <a:cubicBezTo>
                    <a:pt x="186" y="114"/>
                    <a:pt x="175" y="99"/>
                    <a:pt x="161" y="104"/>
                  </a:cubicBezTo>
                  <a:cubicBezTo>
                    <a:pt x="176" y="106"/>
                    <a:pt x="189" y="113"/>
                    <a:pt x="205" y="117"/>
                  </a:cubicBezTo>
                  <a:cubicBezTo>
                    <a:pt x="225" y="123"/>
                    <a:pt x="254" y="123"/>
                    <a:pt x="266" y="132"/>
                  </a:cubicBezTo>
                  <a:cubicBezTo>
                    <a:pt x="235" y="131"/>
                    <a:pt x="201" y="121"/>
                    <a:pt x="169" y="119"/>
                  </a:cubicBezTo>
                  <a:cubicBezTo>
                    <a:pt x="184" y="121"/>
                    <a:pt x="198" y="128"/>
                    <a:pt x="214" y="131"/>
                  </a:cubicBezTo>
                  <a:cubicBezTo>
                    <a:pt x="241" y="137"/>
                    <a:pt x="271" y="138"/>
                    <a:pt x="292" y="152"/>
                  </a:cubicBezTo>
                  <a:cubicBezTo>
                    <a:pt x="253" y="146"/>
                    <a:pt x="221" y="139"/>
                    <a:pt x="184" y="130"/>
                  </a:cubicBezTo>
                  <a:cubicBezTo>
                    <a:pt x="182" y="136"/>
                    <a:pt x="176" y="135"/>
                    <a:pt x="174" y="137"/>
                  </a:cubicBezTo>
                  <a:cubicBezTo>
                    <a:pt x="199" y="141"/>
                    <a:pt x="222" y="152"/>
                    <a:pt x="246" y="157"/>
                  </a:cubicBezTo>
                  <a:cubicBezTo>
                    <a:pt x="258" y="160"/>
                    <a:pt x="273" y="157"/>
                    <a:pt x="282" y="168"/>
                  </a:cubicBezTo>
                  <a:cubicBezTo>
                    <a:pt x="255" y="162"/>
                    <a:pt x="224" y="157"/>
                    <a:pt x="195" y="149"/>
                  </a:cubicBezTo>
                  <a:cubicBezTo>
                    <a:pt x="195" y="152"/>
                    <a:pt x="198" y="153"/>
                    <a:pt x="199" y="156"/>
                  </a:cubicBezTo>
                  <a:cubicBezTo>
                    <a:pt x="231" y="165"/>
                    <a:pt x="269" y="164"/>
                    <a:pt x="293" y="178"/>
                  </a:cubicBezTo>
                  <a:cubicBezTo>
                    <a:pt x="265" y="175"/>
                    <a:pt x="236" y="167"/>
                    <a:pt x="206" y="162"/>
                  </a:cubicBezTo>
                  <a:cubicBezTo>
                    <a:pt x="202" y="162"/>
                    <a:pt x="193" y="156"/>
                    <a:pt x="191" y="163"/>
                  </a:cubicBezTo>
                  <a:cubicBezTo>
                    <a:pt x="218" y="177"/>
                    <a:pt x="268" y="176"/>
                    <a:pt x="296" y="191"/>
                  </a:cubicBezTo>
                  <a:cubicBezTo>
                    <a:pt x="254" y="186"/>
                    <a:pt x="215" y="176"/>
                    <a:pt x="170" y="168"/>
                  </a:cubicBezTo>
                  <a:cubicBezTo>
                    <a:pt x="214" y="190"/>
                    <a:pt x="279" y="183"/>
                    <a:pt x="319" y="207"/>
                  </a:cubicBezTo>
                  <a:cubicBezTo>
                    <a:pt x="281" y="199"/>
                    <a:pt x="251" y="191"/>
                    <a:pt x="211" y="188"/>
                  </a:cubicBezTo>
                  <a:cubicBezTo>
                    <a:pt x="217" y="189"/>
                    <a:pt x="217" y="194"/>
                    <a:pt x="221" y="196"/>
                  </a:cubicBezTo>
                  <a:cubicBezTo>
                    <a:pt x="253" y="205"/>
                    <a:pt x="294" y="202"/>
                    <a:pt x="322" y="216"/>
                  </a:cubicBezTo>
                  <a:cubicBezTo>
                    <a:pt x="278" y="215"/>
                    <a:pt x="255" y="199"/>
                    <a:pt x="216" y="207"/>
                  </a:cubicBezTo>
                  <a:cubicBezTo>
                    <a:pt x="263" y="215"/>
                    <a:pt x="317" y="226"/>
                    <a:pt x="363" y="234"/>
                  </a:cubicBezTo>
                  <a:cubicBezTo>
                    <a:pt x="366" y="235"/>
                    <a:pt x="366" y="238"/>
                    <a:pt x="368" y="239"/>
                  </a:cubicBezTo>
                  <a:cubicBezTo>
                    <a:pt x="373" y="236"/>
                    <a:pt x="384" y="242"/>
                    <a:pt x="385" y="238"/>
                  </a:cubicBezTo>
                  <a:cubicBezTo>
                    <a:pt x="383" y="234"/>
                    <a:pt x="376" y="235"/>
                    <a:pt x="378" y="228"/>
                  </a:cubicBezTo>
                  <a:cubicBezTo>
                    <a:pt x="366" y="226"/>
                    <a:pt x="357" y="228"/>
                    <a:pt x="348" y="223"/>
                  </a:cubicBezTo>
                  <a:cubicBezTo>
                    <a:pt x="354" y="216"/>
                    <a:pt x="344" y="219"/>
                    <a:pt x="344" y="211"/>
                  </a:cubicBezTo>
                  <a:cubicBezTo>
                    <a:pt x="355" y="208"/>
                    <a:pt x="372" y="209"/>
                    <a:pt x="382" y="212"/>
                  </a:cubicBezTo>
                  <a:cubicBezTo>
                    <a:pt x="382" y="210"/>
                    <a:pt x="379" y="204"/>
                    <a:pt x="385" y="203"/>
                  </a:cubicBezTo>
                  <a:cubicBezTo>
                    <a:pt x="362" y="198"/>
                    <a:pt x="335" y="201"/>
                    <a:pt x="312" y="195"/>
                  </a:cubicBezTo>
                  <a:cubicBezTo>
                    <a:pt x="325" y="190"/>
                    <a:pt x="344" y="198"/>
                    <a:pt x="355" y="192"/>
                  </a:cubicBezTo>
                  <a:cubicBezTo>
                    <a:pt x="364" y="196"/>
                    <a:pt x="375" y="199"/>
                    <a:pt x="384" y="196"/>
                  </a:cubicBezTo>
                  <a:cubicBezTo>
                    <a:pt x="382" y="193"/>
                    <a:pt x="375" y="196"/>
                    <a:pt x="375" y="192"/>
                  </a:cubicBezTo>
                  <a:cubicBezTo>
                    <a:pt x="377" y="189"/>
                    <a:pt x="383" y="191"/>
                    <a:pt x="385" y="188"/>
                  </a:cubicBezTo>
                  <a:cubicBezTo>
                    <a:pt x="361" y="183"/>
                    <a:pt x="340" y="182"/>
                    <a:pt x="318" y="173"/>
                  </a:cubicBezTo>
                  <a:cubicBezTo>
                    <a:pt x="335" y="171"/>
                    <a:pt x="355" y="176"/>
                    <a:pt x="372" y="177"/>
                  </a:cubicBezTo>
                  <a:cubicBezTo>
                    <a:pt x="373" y="169"/>
                    <a:pt x="384" y="176"/>
                    <a:pt x="389" y="171"/>
                  </a:cubicBezTo>
                  <a:cubicBezTo>
                    <a:pt x="366" y="166"/>
                    <a:pt x="337" y="167"/>
                    <a:pt x="316" y="161"/>
                  </a:cubicBezTo>
                  <a:cubicBezTo>
                    <a:pt x="312" y="160"/>
                    <a:pt x="306" y="158"/>
                    <a:pt x="306" y="153"/>
                  </a:cubicBezTo>
                  <a:cubicBezTo>
                    <a:pt x="313" y="149"/>
                    <a:pt x="327" y="154"/>
                    <a:pt x="339" y="155"/>
                  </a:cubicBezTo>
                  <a:cubicBezTo>
                    <a:pt x="360" y="156"/>
                    <a:pt x="386" y="165"/>
                    <a:pt x="397" y="158"/>
                  </a:cubicBezTo>
                  <a:cubicBezTo>
                    <a:pt x="375" y="154"/>
                    <a:pt x="347" y="155"/>
                    <a:pt x="332" y="145"/>
                  </a:cubicBezTo>
                  <a:cubicBezTo>
                    <a:pt x="353" y="145"/>
                    <a:pt x="351" y="146"/>
                    <a:pt x="369" y="146"/>
                  </a:cubicBezTo>
                  <a:cubicBezTo>
                    <a:pt x="345" y="133"/>
                    <a:pt x="311" y="137"/>
                    <a:pt x="277" y="130"/>
                  </a:cubicBezTo>
                  <a:cubicBezTo>
                    <a:pt x="276" y="128"/>
                    <a:pt x="271" y="124"/>
                    <a:pt x="275" y="122"/>
                  </a:cubicBezTo>
                  <a:cubicBezTo>
                    <a:pt x="286" y="130"/>
                    <a:pt x="320" y="127"/>
                    <a:pt x="337" y="130"/>
                  </a:cubicBezTo>
                  <a:cubicBezTo>
                    <a:pt x="342" y="126"/>
                    <a:pt x="345" y="127"/>
                    <a:pt x="354" y="127"/>
                  </a:cubicBezTo>
                  <a:cubicBezTo>
                    <a:pt x="351" y="122"/>
                    <a:pt x="341" y="124"/>
                    <a:pt x="333" y="124"/>
                  </a:cubicBezTo>
                  <a:cubicBezTo>
                    <a:pt x="333" y="121"/>
                    <a:pt x="333" y="119"/>
                    <a:pt x="334" y="117"/>
                  </a:cubicBezTo>
                  <a:cubicBezTo>
                    <a:pt x="307" y="113"/>
                    <a:pt x="278" y="102"/>
                    <a:pt x="251" y="100"/>
                  </a:cubicBezTo>
                  <a:cubicBezTo>
                    <a:pt x="288" y="94"/>
                    <a:pt x="321" y="106"/>
                    <a:pt x="352" y="106"/>
                  </a:cubicBezTo>
                  <a:cubicBezTo>
                    <a:pt x="352" y="100"/>
                    <a:pt x="342" y="103"/>
                    <a:pt x="347" y="96"/>
                  </a:cubicBezTo>
                  <a:cubicBezTo>
                    <a:pt x="337" y="98"/>
                    <a:pt x="327" y="93"/>
                    <a:pt x="318" y="91"/>
                  </a:cubicBezTo>
                  <a:cubicBezTo>
                    <a:pt x="311" y="90"/>
                    <a:pt x="302" y="95"/>
                    <a:pt x="298" y="87"/>
                  </a:cubicBezTo>
                  <a:cubicBezTo>
                    <a:pt x="317" y="84"/>
                    <a:pt x="340" y="89"/>
                    <a:pt x="358" y="85"/>
                  </a:cubicBezTo>
                  <a:cubicBezTo>
                    <a:pt x="340" y="81"/>
                    <a:pt x="323" y="83"/>
                    <a:pt x="308" y="76"/>
                  </a:cubicBezTo>
                  <a:cubicBezTo>
                    <a:pt x="323" y="74"/>
                    <a:pt x="336" y="80"/>
                    <a:pt x="354" y="78"/>
                  </a:cubicBezTo>
                  <a:cubicBezTo>
                    <a:pt x="335" y="75"/>
                    <a:pt x="317" y="71"/>
                    <a:pt x="299" y="68"/>
                  </a:cubicBezTo>
                  <a:cubicBezTo>
                    <a:pt x="299" y="70"/>
                    <a:pt x="301" y="74"/>
                    <a:pt x="297" y="73"/>
                  </a:cubicBezTo>
                  <a:cubicBezTo>
                    <a:pt x="294" y="73"/>
                    <a:pt x="298" y="67"/>
                    <a:pt x="293" y="69"/>
                  </a:cubicBezTo>
                  <a:cubicBezTo>
                    <a:pt x="273" y="66"/>
                    <a:pt x="259" y="65"/>
                    <a:pt x="238" y="63"/>
                  </a:cubicBezTo>
                  <a:cubicBezTo>
                    <a:pt x="249" y="73"/>
                    <a:pt x="278" y="64"/>
                    <a:pt x="278" y="80"/>
                  </a:cubicBezTo>
                  <a:cubicBezTo>
                    <a:pt x="262" y="76"/>
                    <a:pt x="237" y="71"/>
                    <a:pt x="226" y="75"/>
                  </a:cubicBezTo>
                  <a:cubicBezTo>
                    <a:pt x="233" y="82"/>
                    <a:pt x="262" y="76"/>
                    <a:pt x="265" y="91"/>
                  </a:cubicBezTo>
                  <a:cubicBezTo>
                    <a:pt x="246" y="90"/>
                    <a:pt x="227" y="81"/>
                    <a:pt x="210" y="85"/>
                  </a:cubicBezTo>
                  <a:cubicBezTo>
                    <a:pt x="219" y="94"/>
                    <a:pt x="242" y="90"/>
                    <a:pt x="243" y="101"/>
                  </a:cubicBezTo>
                  <a:cubicBezTo>
                    <a:pt x="226" y="101"/>
                    <a:pt x="207" y="89"/>
                    <a:pt x="194" y="96"/>
                  </a:cubicBezTo>
                  <a:cubicBezTo>
                    <a:pt x="182" y="90"/>
                    <a:pt x="167" y="89"/>
                    <a:pt x="154" y="85"/>
                  </a:cubicBezTo>
                  <a:cubicBezTo>
                    <a:pt x="187" y="101"/>
                    <a:pt x="235" y="100"/>
                    <a:pt x="257" y="122"/>
                  </a:cubicBezTo>
                  <a:close/>
                  <a:moveTo>
                    <a:pt x="182" y="161"/>
                  </a:moveTo>
                  <a:cubicBezTo>
                    <a:pt x="177" y="159"/>
                    <a:pt x="167" y="155"/>
                    <a:pt x="161" y="157"/>
                  </a:cubicBezTo>
                  <a:cubicBezTo>
                    <a:pt x="168" y="158"/>
                    <a:pt x="177" y="163"/>
                    <a:pt x="182" y="161"/>
                  </a:cubicBezTo>
                  <a:close/>
                  <a:moveTo>
                    <a:pt x="212" y="206"/>
                  </a:moveTo>
                  <a:cubicBezTo>
                    <a:pt x="212" y="202"/>
                    <a:pt x="203" y="199"/>
                    <a:pt x="200" y="202"/>
                  </a:cubicBezTo>
                  <a:cubicBezTo>
                    <a:pt x="205" y="202"/>
                    <a:pt x="207" y="206"/>
                    <a:pt x="212" y="206"/>
                  </a:cubicBezTo>
                  <a:close/>
                  <a:moveTo>
                    <a:pt x="209" y="217"/>
                  </a:moveTo>
                  <a:cubicBezTo>
                    <a:pt x="211" y="222"/>
                    <a:pt x="230" y="221"/>
                    <a:pt x="237" y="224"/>
                  </a:cubicBezTo>
                  <a:cubicBezTo>
                    <a:pt x="229" y="219"/>
                    <a:pt x="215" y="217"/>
                    <a:pt x="209" y="217"/>
                  </a:cubicBezTo>
                  <a:close/>
                  <a:moveTo>
                    <a:pt x="302" y="232"/>
                  </a:moveTo>
                  <a:cubicBezTo>
                    <a:pt x="289" y="222"/>
                    <a:pt x="265" y="221"/>
                    <a:pt x="246" y="219"/>
                  </a:cubicBezTo>
                  <a:cubicBezTo>
                    <a:pt x="251" y="223"/>
                    <a:pt x="241" y="223"/>
                    <a:pt x="240" y="224"/>
                  </a:cubicBezTo>
                  <a:cubicBezTo>
                    <a:pt x="283" y="231"/>
                    <a:pt x="327" y="252"/>
                    <a:pt x="372" y="246"/>
                  </a:cubicBezTo>
                  <a:cubicBezTo>
                    <a:pt x="348" y="242"/>
                    <a:pt x="327" y="235"/>
                    <a:pt x="302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84"/>
            <p:cNvSpPr/>
            <p:nvPr/>
          </p:nvSpPr>
          <p:spPr bwMode="auto">
            <a:xfrm>
              <a:off x="2670176" y="3333751"/>
              <a:ext cx="203200" cy="163513"/>
            </a:xfrm>
            <a:custGeom>
              <a:avLst/>
              <a:gdLst>
                <a:gd name="T0" fmla="*/ 245 w 262"/>
                <a:gd name="T1" fmla="*/ 26 h 209"/>
                <a:gd name="T2" fmla="*/ 256 w 262"/>
                <a:gd name="T3" fmla="*/ 50 h 209"/>
                <a:gd name="T4" fmla="*/ 260 w 262"/>
                <a:gd name="T5" fmla="*/ 209 h 209"/>
                <a:gd name="T6" fmla="*/ 250 w 262"/>
                <a:gd name="T7" fmla="*/ 175 h 209"/>
                <a:gd name="T8" fmla="*/ 246 w 262"/>
                <a:gd name="T9" fmla="*/ 82 h 209"/>
                <a:gd name="T10" fmla="*/ 237 w 262"/>
                <a:gd name="T11" fmla="*/ 38 h 209"/>
                <a:gd name="T12" fmla="*/ 228 w 262"/>
                <a:gd name="T13" fmla="*/ 33 h 209"/>
                <a:gd name="T14" fmla="*/ 212 w 262"/>
                <a:gd name="T15" fmla="*/ 31 h 209"/>
                <a:gd name="T16" fmla="*/ 51 w 262"/>
                <a:gd name="T17" fmla="*/ 16 h 209"/>
                <a:gd name="T18" fmla="*/ 0 w 262"/>
                <a:gd name="T19" fmla="*/ 5 h 209"/>
                <a:gd name="T20" fmla="*/ 1 w 262"/>
                <a:gd name="T21" fmla="*/ 1 h 209"/>
                <a:gd name="T22" fmla="*/ 4 w 262"/>
                <a:gd name="T23" fmla="*/ 0 h 209"/>
                <a:gd name="T24" fmla="*/ 245 w 262"/>
                <a:gd name="T25" fmla="*/ 2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2" h="209">
                  <a:moveTo>
                    <a:pt x="245" y="26"/>
                  </a:moveTo>
                  <a:cubicBezTo>
                    <a:pt x="250" y="33"/>
                    <a:pt x="248" y="46"/>
                    <a:pt x="256" y="50"/>
                  </a:cubicBezTo>
                  <a:cubicBezTo>
                    <a:pt x="250" y="91"/>
                    <a:pt x="262" y="159"/>
                    <a:pt x="260" y="209"/>
                  </a:cubicBezTo>
                  <a:cubicBezTo>
                    <a:pt x="250" y="204"/>
                    <a:pt x="251" y="186"/>
                    <a:pt x="250" y="175"/>
                  </a:cubicBezTo>
                  <a:cubicBezTo>
                    <a:pt x="249" y="146"/>
                    <a:pt x="249" y="113"/>
                    <a:pt x="246" y="82"/>
                  </a:cubicBezTo>
                  <a:cubicBezTo>
                    <a:pt x="239" y="70"/>
                    <a:pt x="242" y="47"/>
                    <a:pt x="237" y="38"/>
                  </a:cubicBezTo>
                  <a:cubicBezTo>
                    <a:pt x="234" y="37"/>
                    <a:pt x="229" y="38"/>
                    <a:pt x="228" y="33"/>
                  </a:cubicBezTo>
                  <a:cubicBezTo>
                    <a:pt x="223" y="36"/>
                    <a:pt x="216" y="33"/>
                    <a:pt x="212" y="31"/>
                  </a:cubicBezTo>
                  <a:cubicBezTo>
                    <a:pt x="158" y="28"/>
                    <a:pt x="107" y="25"/>
                    <a:pt x="51" y="16"/>
                  </a:cubicBezTo>
                  <a:cubicBezTo>
                    <a:pt x="34" y="13"/>
                    <a:pt x="15" y="14"/>
                    <a:pt x="0" y="5"/>
                  </a:cubicBezTo>
                  <a:cubicBezTo>
                    <a:pt x="0" y="3"/>
                    <a:pt x="1" y="3"/>
                    <a:pt x="1" y="1"/>
                  </a:cubicBezTo>
                  <a:cubicBezTo>
                    <a:pt x="2" y="1"/>
                    <a:pt x="2" y="0"/>
                    <a:pt x="4" y="0"/>
                  </a:cubicBezTo>
                  <a:cubicBezTo>
                    <a:pt x="77" y="17"/>
                    <a:pt x="171" y="18"/>
                    <a:pt x="24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583552" y="2113755"/>
            <a:ext cx="584854" cy="305659"/>
            <a:chOff x="10112283" y="4643438"/>
            <a:chExt cx="1403350" cy="733425"/>
          </a:xfrm>
        </p:grpSpPr>
        <p:sp>
          <p:nvSpPr>
            <p:cNvPr id="70" name="Freeform 100"/>
            <p:cNvSpPr/>
            <p:nvPr/>
          </p:nvSpPr>
          <p:spPr bwMode="auto">
            <a:xfrm>
              <a:off x="11060816" y="4737665"/>
              <a:ext cx="127000" cy="17463"/>
            </a:xfrm>
            <a:custGeom>
              <a:avLst/>
              <a:gdLst>
                <a:gd name="T0" fmla="*/ 161 w 163"/>
                <a:gd name="T1" fmla="*/ 9 h 24"/>
                <a:gd name="T2" fmla="*/ 157 w 163"/>
                <a:gd name="T3" fmla="*/ 24 h 24"/>
                <a:gd name="T4" fmla="*/ 0 w 163"/>
                <a:gd name="T5" fmla="*/ 23 h 24"/>
                <a:gd name="T6" fmla="*/ 63 w 163"/>
                <a:gd name="T7" fmla="*/ 5 h 24"/>
                <a:gd name="T8" fmla="*/ 91 w 163"/>
                <a:gd name="T9" fmla="*/ 0 h 24"/>
                <a:gd name="T10" fmla="*/ 132 w 163"/>
                <a:gd name="T11" fmla="*/ 8 h 24"/>
                <a:gd name="T12" fmla="*/ 161 w 163"/>
                <a:gd name="T1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24">
                  <a:moveTo>
                    <a:pt x="161" y="9"/>
                  </a:moveTo>
                  <a:cubicBezTo>
                    <a:pt x="163" y="17"/>
                    <a:pt x="159" y="20"/>
                    <a:pt x="157" y="24"/>
                  </a:cubicBezTo>
                  <a:cubicBezTo>
                    <a:pt x="107" y="11"/>
                    <a:pt x="56" y="16"/>
                    <a:pt x="0" y="23"/>
                  </a:cubicBezTo>
                  <a:cubicBezTo>
                    <a:pt x="6" y="0"/>
                    <a:pt x="39" y="7"/>
                    <a:pt x="63" y="5"/>
                  </a:cubicBezTo>
                  <a:cubicBezTo>
                    <a:pt x="73" y="4"/>
                    <a:pt x="82" y="0"/>
                    <a:pt x="91" y="0"/>
                  </a:cubicBezTo>
                  <a:cubicBezTo>
                    <a:pt x="106" y="0"/>
                    <a:pt x="119" y="7"/>
                    <a:pt x="132" y="8"/>
                  </a:cubicBezTo>
                  <a:cubicBezTo>
                    <a:pt x="143" y="8"/>
                    <a:pt x="154" y="1"/>
                    <a:pt x="16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01"/>
            <p:cNvSpPr/>
            <p:nvPr/>
          </p:nvSpPr>
          <p:spPr bwMode="auto">
            <a:xfrm>
              <a:off x="11065579" y="4769415"/>
              <a:ext cx="120650" cy="22225"/>
            </a:xfrm>
            <a:custGeom>
              <a:avLst/>
              <a:gdLst>
                <a:gd name="T0" fmla="*/ 151 w 155"/>
                <a:gd name="T1" fmla="*/ 9 h 29"/>
                <a:gd name="T2" fmla="*/ 154 w 155"/>
                <a:gd name="T3" fmla="*/ 24 h 29"/>
                <a:gd name="T4" fmla="*/ 111 w 155"/>
                <a:gd name="T5" fmla="*/ 14 h 29"/>
                <a:gd name="T6" fmla="*/ 4 w 155"/>
                <a:gd name="T7" fmla="*/ 26 h 29"/>
                <a:gd name="T8" fmla="*/ 1 w 155"/>
                <a:gd name="T9" fmla="*/ 17 h 29"/>
                <a:gd name="T10" fmla="*/ 98 w 155"/>
                <a:gd name="T11" fmla="*/ 3 h 29"/>
                <a:gd name="T12" fmla="*/ 151 w 155"/>
                <a:gd name="T13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29">
                  <a:moveTo>
                    <a:pt x="151" y="9"/>
                  </a:moveTo>
                  <a:cubicBezTo>
                    <a:pt x="152" y="13"/>
                    <a:pt x="155" y="17"/>
                    <a:pt x="154" y="24"/>
                  </a:cubicBezTo>
                  <a:cubicBezTo>
                    <a:pt x="139" y="29"/>
                    <a:pt x="124" y="19"/>
                    <a:pt x="111" y="14"/>
                  </a:cubicBezTo>
                  <a:cubicBezTo>
                    <a:pt x="69" y="12"/>
                    <a:pt x="38" y="17"/>
                    <a:pt x="4" y="26"/>
                  </a:cubicBezTo>
                  <a:cubicBezTo>
                    <a:pt x="4" y="23"/>
                    <a:pt x="0" y="19"/>
                    <a:pt x="1" y="17"/>
                  </a:cubicBezTo>
                  <a:cubicBezTo>
                    <a:pt x="2" y="1"/>
                    <a:pt x="73" y="0"/>
                    <a:pt x="98" y="3"/>
                  </a:cubicBezTo>
                  <a:cubicBezTo>
                    <a:pt x="118" y="5"/>
                    <a:pt x="130" y="7"/>
                    <a:pt x="15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02"/>
            <p:cNvSpPr/>
            <p:nvPr/>
          </p:nvSpPr>
          <p:spPr bwMode="auto">
            <a:xfrm>
              <a:off x="11087804" y="4999603"/>
              <a:ext cx="93663" cy="19050"/>
            </a:xfrm>
            <a:custGeom>
              <a:avLst/>
              <a:gdLst>
                <a:gd name="T0" fmla="*/ 112 w 119"/>
                <a:gd name="T1" fmla="*/ 3 h 24"/>
                <a:gd name="T2" fmla="*/ 118 w 119"/>
                <a:gd name="T3" fmla="*/ 16 h 24"/>
                <a:gd name="T4" fmla="*/ 107 w 119"/>
                <a:gd name="T5" fmla="*/ 24 h 24"/>
                <a:gd name="T6" fmla="*/ 0 w 119"/>
                <a:gd name="T7" fmla="*/ 13 h 24"/>
                <a:gd name="T8" fmla="*/ 27 w 119"/>
                <a:gd name="T9" fmla="*/ 3 h 24"/>
                <a:gd name="T10" fmla="*/ 112 w 119"/>
                <a:gd name="T1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24">
                  <a:moveTo>
                    <a:pt x="112" y="3"/>
                  </a:moveTo>
                  <a:cubicBezTo>
                    <a:pt x="114" y="7"/>
                    <a:pt x="119" y="9"/>
                    <a:pt x="118" y="16"/>
                  </a:cubicBezTo>
                  <a:cubicBezTo>
                    <a:pt x="115" y="20"/>
                    <a:pt x="111" y="21"/>
                    <a:pt x="107" y="24"/>
                  </a:cubicBezTo>
                  <a:cubicBezTo>
                    <a:pt x="81" y="10"/>
                    <a:pt x="25" y="22"/>
                    <a:pt x="0" y="13"/>
                  </a:cubicBezTo>
                  <a:cubicBezTo>
                    <a:pt x="2" y="0"/>
                    <a:pt x="21" y="4"/>
                    <a:pt x="27" y="3"/>
                  </a:cubicBezTo>
                  <a:cubicBezTo>
                    <a:pt x="47" y="0"/>
                    <a:pt x="88" y="10"/>
                    <a:pt x="1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03"/>
            <p:cNvSpPr/>
            <p:nvPr/>
          </p:nvSpPr>
          <p:spPr bwMode="auto">
            <a:xfrm>
              <a:off x="11087804" y="5020240"/>
              <a:ext cx="96838" cy="25400"/>
            </a:xfrm>
            <a:custGeom>
              <a:avLst/>
              <a:gdLst>
                <a:gd name="T0" fmla="*/ 115 w 123"/>
                <a:gd name="T1" fmla="*/ 13 h 33"/>
                <a:gd name="T2" fmla="*/ 117 w 123"/>
                <a:gd name="T3" fmla="*/ 33 h 33"/>
                <a:gd name="T4" fmla="*/ 44 w 123"/>
                <a:gd name="T5" fmla="*/ 21 h 33"/>
                <a:gd name="T6" fmla="*/ 0 w 123"/>
                <a:gd name="T7" fmla="*/ 15 h 33"/>
                <a:gd name="T8" fmla="*/ 115 w 12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33">
                  <a:moveTo>
                    <a:pt x="115" y="13"/>
                  </a:moveTo>
                  <a:cubicBezTo>
                    <a:pt x="123" y="18"/>
                    <a:pt x="118" y="30"/>
                    <a:pt x="117" y="33"/>
                  </a:cubicBezTo>
                  <a:cubicBezTo>
                    <a:pt x="93" y="32"/>
                    <a:pt x="70" y="23"/>
                    <a:pt x="44" y="21"/>
                  </a:cubicBezTo>
                  <a:cubicBezTo>
                    <a:pt x="29" y="20"/>
                    <a:pt x="1" y="31"/>
                    <a:pt x="0" y="15"/>
                  </a:cubicBezTo>
                  <a:cubicBezTo>
                    <a:pt x="33" y="0"/>
                    <a:pt x="70" y="20"/>
                    <a:pt x="11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04"/>
            <p:cNvSpPr/>
            <p:nvPr/>
          </p:nvSpPr>
          <p:spPr bwMode="auto">
            <a:xfrm>
              <a:off x="11086216" y="5244078"/>
              <a:ext cx="100013" cy="25400"/>
            </a:xfrm>
            <a:custGeom>
              <a:avLst/>
              <a:gdLst>
                <a:gd name="T0" fmla="*/ 120 w 129"/>
                <a:gd name="T1" fmla="*/ 14 h 34"/>
                <a:gd name="T2" fmla="*/ 114 w 129"/>
                <a:gd name="T3" fmla="*/ 34 h 34"/>
                <a:gd name="T4" fmla="*/ 103 w 129"/>
                <a:gd name="T5" fmla="*/ 29 h 34"/>
                <a:gd name="T6" fmla="*/ 0 w 129"/>
                <a:gd name="T7" fmla="*/ 22 h 34"/>
                <a:gd name="T8" fmla="*/ 65 w 129"/>
                <a:gd name="T9" fmla="*/ 14 h 34"/>
                <a:gd name="T10" fmla="*/ 120 w 129"/>
                <a:gd name="T1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34">
                  <a:moveTo>
                    <a:pt x="120" y="14"/>
                  </a:moveTo>
                  <a:cubicBezTo>
                    <a:pt x="127" y="19"/>
                    <a:pt x="129" y="32"/>
                    <a:pt x="114" y="34"/>
                  </a:cubicBezTo>
                  <a:cubicBezTo>
                    <a:pt x="111" y="34"/>
                    <a:pt x="107" y="30"/>
                    <a:pt x="103" y="29"/>
                  </a:cubicBezTo>
                  <a:cubicBezTo>
                    <a:pt x="75" y="22"/>
                    <a:pt x="26" y="27"/>
                    <a:pt x="0" y="22"/>
                  </a:cubicBezTo>
                  <a:cubicBezTo>
                    <a:pt x="13" y="0"/>
                    <a:pt x="51" y="14"/>
                    <a:pt x="65" y="14"/>
                  </a:cubicBezTo>
                  <a:cubicBezTo>
                    <a:pt x="93" y="13"/>
                    <a:pt x="98" y="19"/>
                    <a:pt x="120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05"/>
            <p:cNvSpPr/>
            <p:nvPr/>
          </p:nvSpPr>
          <p:spPr bwMode="auto">
            <a:xfrm>
              <a:off x="11081454" y="5275828"/>
              <a:ext cx="106363" cy="30163"/>
            </a:xfrm>
            <a:custGeom>
              <a:avLst/>
              <a:gdLst>
                <a:gd name="T0" fmla="*/ 128 w 137"/>
                <a:gd name="T1" fmla="*/ 9 h 40"/>
                <a:gd name="T2" fmla="*/ 137 w 137"/>
                <a:gd name="T3" fmla="*/ 23 h 40"/>
                <a:gd name="T4" fmla="*/ 103 w 137"/>
                <a:gd name="T5" fmla="*/ 31 h 40"/>
                <a:gd name="T6" fmla="*/ 25 w 137"/>
                <a:gd name="T7" fmla="*/ 23 h 40"/>
                <a:gd name="T8" fmla="*/ 0 w 137"/>
                <a:gd name="T9" fmla="*/ 15 h 40"/>
                <a:gd name="T10" fmla="*/ 128 w 137"/>
                <a:gd name="T11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40">
                  <a:moveTo>
                    <a:pt x="128" y="9"/>
                  </a:moveTo>
                  <a:cubicBezTo>
                    <a:pt x="132" y="13"/>
                    <a:pt x="134" y="18"/>
                    <a:pt x="137" y="23"/>
                  </a:cubicBezTo>
                  <a:cubicBezTo>
                    <a:pt x="132" y="40"/>
                    <a:pt x="121" y="32"/>
                    <a:pt x="103" y="31"/>
                  </a:cubicBezTo>
                  <a:cubicBezTo>
                    <a:pt x="84" y="29"/>
                    <a:pt x="51" y="25"/>
                    <a:pt x="25" y="23"/>
                  </a:cubicBezTo>
                  <a:cubicBezTo>
                    <a:pt x="16" y="22"/>
                    <a:pt x="2" y="27"/>
                    <a:pt x="0" y="15"/>
                  </a:cubicBezTo>
                  <a:cubicBezTo>
                    <a:pt x="32" y="0"/>
                    <a:pt x="88" y="29"/>
                    <a:pt x="12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6"/>
            <p:cNvSpPr>
              <a:spLocks noEditPoints="1"/>
            </p:cNvSpPr>
            <p:nvPr/>
          </p:nvSpPr>
          <p:spPr bwMode="auto">
            <a:xfrm>
              <a:off x="10112283" y="4643438"/>
              <a:ext cx="1403350" cy="733425"/>
            </a:xfrm>
            <a:custGeom>
              <a:avLst/>
              <a:gdLst>
                <a:gd name="T0" fmla="*/ 603 w 1801"/>
                <a:gd name="T1" fmla="*/ 98 h 942"/>
                <a:gd name="T2" fmla="*/ 1024 w 1801"/>
                <a:gd name="T3" fmla="*/ 159 h 942"/>
                <a:gd name="T4" fmla="*/ 1393 w 1801"/>
                <a:gd name="T5" fmla="*/ 98 h 942"/>
                <a:gd name="T6" fmla="*/ 1764 w 1801"/>
                <a:gd name="T7" fmla="*/ 758 h 942"/>
                <a:gd name="T8" fmla="*/ 1516 w 1801"/>
                <a:gd name="T9" fmla="*/ 879 h 942"/>
                <a:gd name="T10" fmla="*/ 1235 w 1801"/>
                <a:gd name="T11" fmla="*/ 935 h 942"/>
                <a:gd name="T12" fmla="*/ 912 w 1801"/>
                <a:gd name="T13" fmla="*/ 903 h 942"/>
                <a:gd name="T14" fmla="*/ 591 w 1801"/>
                <a:gd name="T15" fmla="*/ 883 h 942"/>
                <a:gd name="T16" fmla="*/ 229 w 1801"/>
                <a:gd name="T17" fmla="*/ 885 h 942"/>
                <a:gd name="T18" fmla="*/ 274 w 1801"/>
                <a:gd name="T19" fmla="*/ 244 h 942"/>
                <a:gd name="T20" fmla="*/ 1390 w 1801"/>
                <a:gd name="T21" fmla="*/ 692 h 942"/>
                <a:gd name="T22" fmla="*/ 1203 w 1801"/>
                <a:gd name="T23" fmla="*/ 54 h 942"/>
                <a:gd name="T24" fmla="*/ 1297 w 1801"/>
                <a:gd name="T25" fmla="*/ 929 h 942"/>
                <a:gd name="T26" fmla="*/ 1182 w 1801"/>
                <a:gd name="T27" fmla="*/ 883 h 942"/>
                <a:gd name="T28" fmla="*/ 1187 w 1801"/>
                <a:gd name="T29" fmla="*/ 59 h 942"/>
                <a:gd name="T30" fmla="*/ 705 w 1801"/>
                <a:gd name="T31" fmla="*/ 103 h 942"/>
                <a:gd name="T32" fmla="*/ 515 w 1801"/>
                <a:gd name="T33" fmla="*/ 256 h 942"/>
                <a:gd name="T34" fmla="*/ 589 w 1801"/>
                <a:gd name="T35" fmla="*/ 868 h 942"/>
                <a:gd name="T36" fmla="*/ 585 w 1801"/>
                <a:gd name="T37" fmla="*/ 127 h 942"/>
                <a:gd name="T38" fmla="*/ 1029 w 1801"/>
                <a:gd name="T39" fmla="*/ 297 h 942"/>
                <a:gd name="T40" fmla="*/ 809 w 1801"/>
                <a:gd name="T41" fmla="*/ 178 h 942"/>
                <a:gd name="T42" fmla="*/ 820 w 1801"/>
                <a:gd name="T43" fmla="*/ 744 h 942"/>
                <a:gd name="T44" fmla="*/ 603 w 1801"/>
                <a:gd name="T45" fmla="*/ 203 h 942"/>
                <a:gd name="T46" fmla="*/ 274 w 1801"/>
                <a:gd name="T47" fmla="*/ 260 h 942"/>
                <a:gd name="T48" fmla="*/ 83 w 1801"/>
                <a:gd name="T49" fmla="*/ 803 h 942"/>
                <a:gd name="T50" fmla="*/ 395 w 1801"/>
                <a:gd name="T51" fmla="*/ 233 h 942"/>
                <a:gd name="T52" fmla="*/ 1164 w 1801"/>
                <a:gd name="T53" fmla="*/ 268 h 942"/>
                <a:gd name="T54" fmla="*/ 1165 w 1801"/>
                <a:gd name="T55" fmla="*/ 891 h 942"/>
                <a:gd name="T56" fmla="*/ 363 w 1801"/>
                <a:gd name="T57" fmla="*/ 448 h 942"/>
                <a:gd name="T58" fmla="*/ 433 w 1801"/>
                <a:gd name="T59" fmla="*/ 301 h 942"/>
                <a:gd name="T60" fmla="*/ 380 w 1801"/>
                <a:gd name="T61" fmla="*/ 389 h 942"/>
                <a:gd name="T62" fmla="*/ 332 w 1801"/>
                <a:gd name="T63" fmla="*/ 489 h 942"/>
                <a:gd name="T64" fmla="*/ 241 w 1801"/>
                <a:gd name="T65" fmla="*/ 695 h 942"/>
                <a:gd name="T66" fmla="*/ 266 w 1801"/>
                <a:gd name="T67" fmla="*/ 688 h 942"/>
                <a:gd name="T68" fmla="*/ 601 w 1801"/>
                <a:gd name="T69" fmla="*/ 266 h 942"/>
                <a:gd name="T70" fmla="*/ 806 w 1801"/>
                <a:gd name="T71" fmla="*/ 576 h 942"/>
                <a:gd name="T72" fmla="*/ 1043 w 1801"/>
                <a:gd name="T73" fmla="*/ 868 h 942"/>
                <a:gd name="T74" fmla="*/ 1467 w 1801"/>
                <a:gd name="T75" fmla="*/ 397 h 942"/>
                <a:gd name="T76" fmla="*/ 1405 w 1801"/>
                <a:gd name="T77" fmla="*/ 329 h 942"/>
                <a:gd name="T78" fmla="*/ 403 w 1801"/>
                <a:gd name="T79" fmla="*/ 300 h 942"/>
                <a:gd name="T80" fmla="*/ 447 w 1801"/>
                <a:gd name="T81" fmla="*/ 319 h 942"/>
                <a:gd name="T82" fmla="*/ 567 w 1801"/>
                <a:gd name="T83" fmla="*/ 876 h 942"/>
                <a:gd name="T84" fmla="*/ 492 w 1801"/>
                <a:gd name="T85" fmla="*/ 333 h 942"/>
                <a:gd name="T86" fmla="*/ 1393 w 1801"/>
                <a:gd name="T87" fmla="*/ 538 h 942"/>
                <a:gd name="T88" fmla="*/ 1610 w 1801"/>
                <a:gd name="T89" fmla="*/ 888 h 942"/>
                <a:gd name="T90" fmla="*/ 1393 w 1801"/>
                <a:gd name="T91" fmla="*/ 380 h 942"/>
                <a:gd name="T92" fmla="*/ 1579 w 1801"/>
                <a:gd name="T93" fmla="*/ 410 h 942"/>
                <a:gd name="T94" fmla="*/ 1464 w 1801"/>
                <a:gd name="T95" fmla="*/ 503 h 942"/>
                <a:gd name="T96" fmla="*/ 336 w 1801"/>
                <a:gd name="T97" fmla="*/ 548 h 942"/>
                <a:gd name="T98" fmla="*/ 377 w 1801"/>
                <a:gd name="T99" fmla="*/ 645 h 942"/>
                <a:gd name="T100" fmla="*/ 1473 w 1801"/>
                <a:gd name="T101" fmla="*/ 523 h 942"/>
                <a:gd name="T102" fmla="*/ 274 w 1801"/>
                <a:gd name="T103" fmla="*/ 585 h 942"/>
                <a:gd name="T104" fmla="*/ 351 w 1801"/>
                <a:gd name="T105" fmla="*/ 620 h 942"/>
                <a:gd name="T106" fmla="*/ 1702 w 1801"/>
                <a:gd name="T107" fmla="*/ 657 h 942"/>
                <a:gd name="T108" fmla="*/ 198 w 1801"/>
                <a:gd name="T109" fmla="*/ 736 h 942"/>
                <a:gd name="T110" fmla="*/ 1746 w 1801"/>
                <a:gd name="T111" fmla="*/ 801 h 942"/>
                <a:gd name="T112" fmla="*/ 805 w 1801"/>
                <a:gd name="T113" fmla="*/ 818 h 942"/>
                <a:gd name="T114" fmla="*/ 179 w 1801"/>
                <a:gd name="T115" fmla="*/ 783 h 942"/>
                <a:gd name="T116" fmla="*/ 1784 w 1801"/>
                <a:gd name="T117" fmla="*/ 850 h 942"/>
                <a:gd name="T118" fmla="*/ 606 w 1801"/>
                <a:gd name="T119" fmla="*/ 873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1" h="942">
                  <a:moveTo>
                    <a:pt x="418" y="203"/>
                  </a:moveTo>
                  <a:cubicBezTo>
                    <a:pt x="424" y="202"/>
                    <a:pt x="431" y="207"/>
                    <a:pt x="439" y="209"/>
                  </a:cubicBezTo>
                  <a:cubicBezTo>
                    <a:pt x="446" y="193"/>
                    <a:pt x="437" y="167"/>
                    <a:pt x="448" y="154"/>
                  </a:cubicBezTo>
                  <a:cubicBezTo>
                    <a:pt x="483" y="148"/>
                    <a:pt x="521" y="145"/>
                    <a:pt x="559" y="125"/>
                  </a:cubicBezTo>
                  <a:cubicBezTo>
                    <a:pt x="570" y="120"/>
                    <a:pt x="582" y="114"/>
                    <a:pt x="586" y="109"/>
                  </a:cubicBezTo>
                  <a:cubicBezTo>
                    <a:pt x="592" y="108"/>
                    <a:pt x="591" y="104"/>
                    <a:pt x="595" y="109"/>
                  </a:cubicBezTo>
                  <a:cubicBezTo>
                    <a:pt x="598" y="105"/>
                    <a:pt x="601" y="103"/>
                    <a:pt x="603" y="98"/>
                  </a:cubicBezTo>
                  <a:cubicBezTo>
                    <a:pt x="632" y="93"/>
                    <a:pt x="665" y="90"/>
                    <a:pt x="691" y="89"/>
                  </a:cubicBezTo>
                  <a:cubicBezTo>
                    <a:pt x="715" y="89"/>
                    <a:pt x="740" y="91"/>
                    <a:pt x="762" y="98"/>
                  </a:cubicBezTo>
                  <a:cubicBezTo>
                    <a:pt x="775" y="102"/>
                    <a:pt x="791" y="104"/>
                    <a:pt x="803" y="119"/>
                  </a:cubicBezTo>
                  <a:cubicBezTo>
                    <a:pt x="807" y="131"/>
                    <a:pt x="808" y="136"/>
                    <a:pt x="808" y="144"/>
                  </a:cubicBezTo>
                  <a:cubicBezTo>
                    <a:pt x="816" y="144"/>
                    <a:pt x="827" y="139"/>
                    <a:pt x="841" y="138"/>
                  </a:cubicBezTo>
                  <a:cubicBezTo>
                    <a:pt x="864" y="136"/>
                    <a:pt x="896" y="145"/>
                    <a:pt x="926" y="148"/>
                  </a:cubicBezTo>
                  <a:cubicBezTo>
                    <a:pt x="956" y="151"/>
                    <a:pt x="1002" y="136"/>
                    <a:pt x="1024" y="159"/>
                  </a:cubicBezTo>
                  <a:cubicBezTo>
                    <a:pt x="1034" y="169"/>
                    <a:pt x="1041" y="195"/>
                    <a:pt x="1044" y="215"/>
                  </a:cubicBezTo>
                  <a:cubicBezTo>
                    <a:pt x="1046" y="227"/>
                    <a:pt x="1045" y="238"/>
                    <a:pt x="1043" y="248"/>
                  </a:cubicBezTo>
                  <a:cubicBezTo>
                    <a:pt x="1056" y="248"/>
                    <a:pt x="1067" y="236"/>
                    <a:pt x="1081" y="238"/>
                  </a:cubicBezTo>
                  <a:cubicBezTo>
                    <a:pt x="1091" y="180"/>
                    <a:pt x="1074" y="116"/>
                    <a:pt x="1088" y="77"/>
                  </a:cubicBezTo>
                  <a:cubicBezTo>
                    <a:pt x="1125" y="70"/>
                    <a:pt x="1164" y="53"/>
                    <a:pt x="1200" y="37"/>
                  </a:cubicBezTo>
                  <a:cubicBezTo>
                    <a:pt x="1246" y="0"/>
                    <a:pt x="1316" y="6"/>
                    <a:pt x="1369" y="19"/>
                  </a:cubicBezTo>
                  <a:cubicBezTo>
                    <a:pt x="1396" y="33"/>
                    <a:pt x="1390" y="63"/>
                    <a:pt x="1393" y="98"/>
                  </a:cubicBezTo>
                  <a:cubicBezTo>
                    <a:pt x="1398" y="164"/>
                    <a:pt x="1399" y="245"/>
                    <a:pt x="1394" y="307"/>
                  </a:cubicBezTo>
                  <a:cubicBezTo>
                    <a:pt x="1426" y="281"/>
                    <a:pt x="1479" y="261"/>
                    <a:pt x="1529" y="272"/>
                  </a:cubicBezTo>
                  <a:cubicBezTo>
                    <a:pt x="1541" y="292"/>
                    <a:pt x="1549" y="314"/>
                    <a:pt x="1560" y="335"/>
                  </a:cubicBezTo>
                  <a:cubicBezTo>
                    <a:pt x="1565" y="346"/>
                    <a:pt x="1568" y="357"/>
                    <a:pt x="1573" y="369"/>
                  </a:cubicBezTo>
                  <a:cubicBezTo>
                    <a:pt x="1592" y="419"/>
                    <a:pt x="1626" y="465"/>
                    <a:pt x="1649" y="518"/>
                  </a:cubicBezTo>
                  <a:cubicBezTo>
                    <a:pt x="1654" y="530"/>
                    <a:pt x="1663" y="542"/>
                    <a:pt x="1669" y="554"/>
                  </a:cubicBezTo>
                  <a:cubicBezTo>
                    <a:pt x="1700" y="621"/>
                    <a:pt x="1729" y="692"/>
                    <a:pt x="1764" y="758"/>
                  </a:cubicBezTo>
                  <a:cubicBezTo>
                    <a:pt x="1767" y="762"/>
                    <a:pt x="1769" y="767"/>
                    <a:pt x="1775" y="770"/>
                  </a:cubicBezTo>
                  <a:cubicBezTo>
                    <a:pt x="1776" y="774"/>
                    <a:pt x="1773" y="775"/>
                    <a:pt x="1773" y="779"/>
                  </a:cubicBezTo>
                  <a:cubicBezTo>
                    <a:pt x="1785" y="793"/>
                    <a:pt x="1789" y="814"/>
                    <a:pt x="1801" y="827"/>
                  </a:cubicBezTo>
                  <a:cubicBezTo>
                    <a:pt x="1800" y="866"/>
                    <a:pt x="1762" y="912"/>
                    <a:pt x="1723" y="918"/>
                  </a:cubicBezTo>
                  <a:cubicBezTo>
                    <a:pt x="1690" y="924"/>
                    <a:pt x="1662" y="922"/>
                    <a:pt x="1635" y="912"/>
                  </a:cubicBezTo>
                  <a:cubicBezTo>
                    <a:pt x="1623" y="908"/>
                    <a:pt x="1611" y="902"/>
                    <a:pt x="1596" y="905"/>
                  </a:cubicBezTo>
                  <a:cubicBezTo>
                    <a:pt x="1572" y="895"/>
                    <a:pt x="1543" y="889"/>
                    <a:pt x="1516" y="879"/>
                  </a:cubicBezTo>
                  <a:cubicBezTo>
                    <a:pt x="1503" y="874"/>
                    <a:pt x="1486" y="868"/>
                    <a:pt x="1481" y="862"/>
                  </a:cubicBezTo>
                  <a:cubicBezTo>
                    <a:pt x="1473" y="854"/>
                    <a:pt x="1469" y="831"/>
                    <a:pt x="1463" y="817"/>
                  </a:cubicBezTo>
                  <a:cubicBezTo>
                    <a:pt x="1457" y="804"/>
                    <a:pt x="1447" y="790"/>
                    <a:pt x="1441" y="774"/>
                  </a:cubicBezTo>
                  <a:cubicBezTo>
                    <a:pt x="1429" y="743"/>
                    <a:pt x="1418" y="721"/>
                    <a:pt x="1403" y="692"/>
                  </a:cubicBezTo>
                  <a:cubicBezTo>
                    <a:pt x="1401" y="739"/>
                    <a:pt x="1402" y="819"/>
                    <a:pt x="1403" y="882"/>
                  </a:cubicBezTo>
                  <a:cubicBezTo>
                    <a:pt x="1404" y="933"/>
                    <a:pt x="1345" y="939"/>
                    <a:pt x="1299" y="941"/>
                  </a:cubicBezTo>
                  <a:cubicBezTo>
                    <a:pt x="1277" y="942"/>
                    <a:pt x="1258" y="936"/>
                    <a:pt x="1235" y="935"/>
                  </a:cubicBezTo>
                  <a:cubicBezTo>
                    <a:pt x="1221" y="922"/>
                    <a:pt x="1193" y="899"/>
                    <a:pt x="1171" y="902"/>
                  </a:cubicBezTo>
                  <a:cubicBezTo>
                    <a:pt x="1161" y="903"/>
                    <a:pt x="1155" y="913"/>
                    <a:pt x="1144" y="915"/>
                  </a:cubicBezTo>
                  <a:cubicBezTo>
                    <a:pt x="1119" y="917"/>
                    <a:pt x="1095" y="920"/>
                    <a:pt x="1081" y="900"/>
                  </a:cubicBezTo>
                  <a:cubicBezTo>
                    <a:pt x="1067" y="900"/>
                    <a:pt x="1051" y="890"/>
                    <a:pt x="1041" y="882"/>
                  </a:cubicBezTo>
                  <a:cubicBezTo>
                    <a:pt x="1030" y="880"/>
                    <a:pt x="1023" y="893"/>
                    <a:pt x="1017" y="897"/>
                  </a:cubicBezTo>
                  <a:cubicBezTo>
                    <a:pt x="1000" y="906"/>
                    <a:pt x="977" y="904"/>
                    <a:pt x="956" y="905"/>
                  </a:cubicBezTo>
                  <a:cubicBezTo>
                    <a:pt x="942" y="905"/>
                    <a:pt x="927" y="904"/>
                    <a:pt x="912" y="903"/>
                  </a:cubicBezTo>
                  <a:cubicBezTo>
                    <a:pt x="891" y="901"/>
                    <a:pt x="872" y="892"/>
                    <a:pt x="850" y="899"/>
                  </a:cubicBezTo>
                  <a:cubicBezTo>
                    <a:pt x="834" y="893"/>
                    <a:pt x="822" y="892"/>
                    <a:pt x="809" y="885"/>
                  </a:cubicBezTo>
                  <a:cubicBezTo>
                    <a:pt x="796" y="905"/>
                    <a:pt x="740" y="906"/>
                    <a:pt x="726" y="902"/>
                  </a:cubicBezTo>
                  <a:cubicBezTo>
                    <a:pt x="721" y="901"/>
                    <a:pt x="730" y="906"/>
                    <a:pt x="724" y="906"/>
                  </a:cubicBezTo>
                  <a:cubicBezTo>
                    <a:pt x="704" y="899"/>
                    <a:pt x="641" y="896"/>
                    <a:pt x="606" y="886"/>
                  </a:cubicBezTo>
                  <a:cubicBezTo>
                    <a:pt x="600" y="888"/>
                    <a:pt x="602" y="901"/>
                    <a:pt x="597" y="899"/>
                  </a:cubicBezTo>
                  <a:cubicBezTo>
                    <a:pt x="590" y="898"/>
                    <a:pt x="591" y="890"/>
                    <a:pt x="591" y="883"/>
                  </a:cubicBezTo>
                  <a:cubicBezTo>
                    <a:pt x="588" y="891"/>
                    <a:pt x="577" y="897"/>
                    <a:pt x="574" y="900"/>
                  </a:cubicBezTo>
                  <a:cubicBezTo>
                    <a:pt x="541" y="895"/>
                    <a:pt x="496" y="909"/>
                    <a:pt x="456" y="894"/>
                  </a:cubicBezTo>
                  <a:cubicBezTo>
                    <a:pt x="428" y="866"/>
                    <a:pt x="399" y="840"/>
                    <a:pt x="360" y="823"/>
                  </a:cubicBezTo>
                  <a:cubicBezTo>
                    <a:pt x="367" y="754"/>
                    <a:pt x="366" y="687"/>
                    <a:pt x="370" y="612"/>
                  </a:cubicBezTo>
                  <a:cubicBezTo>
                    <a:pt x="344" y="672"/>
                    <a:pt x="320" y="731"/>
                    <a:pt x="294" y="786"/>
                  </a:cubicBezTo>
                  <a:cubicBezTo>
                    <a:pt x="280" y="816"/>
                    <a:pt x="271" y="848"/>
                    <a:pt x="256" y="876"/>
                  </a:cubicBezTo>
                  <a:cubicBezTo>
                    <a:pt x="247" y="885"/>
                    <a:pt x="237" y="877"/>
                    <a:pt x="229" y="885"/>
                  </a:cubicBezTo>
                  <a:cubicBezTo>
                    <a:pt x="201" y="876"/>
                    <a:pt x="167" y="870"/>
                    <a:pt x="151" y="845"/>
                  </a:cubicBezTo>
                  <a:cubicBezTo>
                    <a:pt x="102" y="822"/>
                    <a:pt x="52" y="805"/>
                    <a:pt x="3" y="788"/>
                  </a:cubicBezTo>
                  <a:cubicBezTo>
                    <a:pt x="0" y="782"/>
                    <a:pt x="5" y="770"/>
                    <a:pt x="4" y="771"/>
                  </a:cubicBezTo>
                  <a:cubicBezTo>
                    <a:pt x="40" y="694"/>
                    <a:pt x="81" y="620"/>
                    <a:pt x="119" y="545"/>
                  </a:cubicBezTo>
                  <a:cubicBezTo>
                    <a:pt x="120" y="512"/>
                    <a:pt x="140" y="493"/>
                    <a:pt x="151" y="465"/>
                  </a:cubicBezTo>
                  <a:cubicBezTo>
                    <a:pt x="172" y="417"/>
                    <a:pt x="196" y="378"/>
                    <a:pt x="219" y="329"/>
                  </a:cubicBezTo>
                  <a:cubicBezTo>
                    <a:pt x="229" y="308"/>
                    <a:pt x="254" y="256"/>
                    <a:pt x="274" y="244"/>
                  </a:cubicBezTo>
                  <a:cubicBezTo>
                    <a:pt x="287" y="235"/>
                    <a:pt x="312" y="231"/>
                    <a:pt x="330" y="228"/>
                  </a:cubicBezTo>
                  <a:cubicBezTo>
                    <a:pt x="341" y="227"/>
                    <a:pt x="348" y="223"/>
                    <a:pt x="357" y="221"/>
                  </a:cubicBezTo>
                  <a:cubicBezTo>
                    <a:pt x="379" y="215"/>
                    <a:pt x="403" y="218"/>
                    <a:pt x="418" y="203"/>
                  </a:cubicBezTo>
                  <a:close/>
                  <a:moveTo>
                    <a:pt x="1297" y="929"/>
                  </a:moveTo>
                  <a:cubicBezTo>
                    <a:pt x="1327" y="927"/>
                    <a:pt x="1379" y="920"/>
                    <a:pt x="1388" y="899"/>
                  </a:cubicBezTo>
                  <a:cubicBezTo>
                    <a:pt x="1392" y="889"/>
                    <a:pt x="1389" y="861"/>
                    <a:pt x="1390" y="845"/>
                  </a:cubicBezTo>
                  <a:cubicBezTo>
                    <a:pt x="1392" y="802"/>
                    <a:pt x="1391" y="739"/>
                    <a:pt x="1390" y="692"/>
                  </a:cubicBezTo>
                  <a:cubicBezTo>
                    <a:pt x="1389" y="667"/>
                    <a:pt x="1384" y="635"/>
                    <a:pt x="1384" y="601"/>
                  </a:cubicBezTo>
                  <a:cubicBezTo>
                    <a:pt x="1383" y="539"/>
                    <a:pt x="1378" y="485"/>
                    <a:pt x="1381" y="418"/>
                  </a:cubicBezTo>
                  <a:cubicBezTo>
                    <a:pt x="1385" y="279"/>
                    <a:pt x="1390" y="165"/>
                    <a:pt x="1379" y="53"/>
                  </a:cubicBezTo>
                  <a:cubicBezTo>
                    <a:pt x="1371" y="52"/>
                    <a:pt x="1375" y="43"/>
                    <a:pt x="1373" y="41"/>
                  </a:cubicBezTo>
                  <a:cubicBezTo>
                    <a:pt x="1353" y="27"/>
                    <a:pt x="1334" y="28"/>
                    <a:pt x="1309" y="24"/>
                  </a:cubicBezTo>
                  <a:cubicBezTo>
                    <a:pt x="1295" y="21"/>
                    <a:pt x="1278" y="19"/>
                    <a:pt x="1269" y="21"/>
                  </a:cubicBezTo>
                  <a:cubicBezTo>
                    <a:pt x="1246" y="24"/>
                    <a:pt x="1212" y="33"/>
                    <a:pt x="1203" y="54"/>
                  </a:cubicBezTo>
                  <a:cubicBezTo>
                    <a:pt x="1195" y="76"/>
                    <a:pt x="1203" y="142"/>
                    <a:pt x="1205" y="165"/>
                  </a:cubicBezTo>
                  <a:cubicBezTo>
                    <a:pt x="1207" y="200"/>
                    <a:pt x="1207" y="233"/>
                    <a:pt x="1211" y="271"/>
                  </a:cubicBezTo>
                  <a:cubicBezTo>
                    <a:pt x="1215" y="316"/>
                    <a:pt x="1224" y="363"/>
                    <a:pt x="1225" y="415"/>
                  </a:cubicBezTo>
                  <a:cubicBezTo>
                    <a:pt x="1225" y="495"/>
                    <a:pt x="1231" y="588"/>
                    <a:pt x="1225" y="670"/>
                  </a:cubicBezTo>
                  <a:cubicBezTo>
                    <a:pt x="1223" y="685"/>
                    <a:pt x="1226" y="700"/>
                    <a:pt x="1226" y="717"/>
                  </a:cubicBezTo>
                  <a:cubicBezTo>
                    <a:pt x="1226" y="782"/>
                    <a:pt x="1220" y="846"/>
                    <a:pt x="1217" y="906"/>
                  </a:cubicBezTo>
                  <a:cubicBezTo>
                    <a:pt x="1236" y="921"/>
                    <a:pt x="1265" y="931"/>
                    <a:pt x="1297" y="929"/>
                  </a:cubicBezTo>
                  <a:close/>
                  <a:moveTo>
                    <a:pt x="1096" y="98"/>
                  </a:moveTo>
                  <a:cubicBezTo>
                    <a:pt x="1095" y="145"/>
                    <a:pt x="1097" y="205"/>
                    <a:pt x="1096" y="236"/>
                  </a:cubicBezTo>
                  <a:cubicBezTo>
                    <a:pt x="1118" y="243"/>
                    <a:pt x="1147" y="246"/>
                    <a:pt x="1171" y="250"/>
                  </a:cubicBezTo>
                  <a:cubicBezTo>
                    <a:pt x="1172" y="255"/>
                    <a:pt x="1176" y="257"/>
                    <a:pt x="1178" y="260"/>
                  </a:cubicBezTo>
                  <a:cubicBezTo>
                    <a:pt x="1184" y="288"/>
                    <a:pt x="1181" y="323"/>
                    <a:pt x="1181" y="356"/>
                  </a:cubicBezTo>
                  <a:cubicBezTo>
                    <a:pt x="1180" y="446"/>
                    <a:pt x="1189" y="547"/>
                    <a:pt x="1185" y="644"/>
                  </a:cubicBezTo>
                  <a:cubicBezTo>
                    <a:pt x="1182" y="719"/>
                    <a:pt x="1184" y="792"/>
                    <a:pt x="1182" y="883"/>
                  </a:cubicBezTo>
                  <a:cubicBezTo>
                    <a:pt x="1190" y="886"/>
                    <a:pt x="1190" y="895"/>
                    <a:pt x="1203" y="895"/>
                  </a:cubicBezTo>
                  <a:cubicBezTo>
                    <a:pt x="1218" y="796"/>
                    <a:pt x="1211" y="701"/>
                    <a:pt x="1211" y="580"/>
                  </a:cubicBezTo>
                  <a:cubicBezTo>
                    <a:pt x="1211" y="565"/>
                    <a:pt x="1215" y="550"/>
                    <a:pt x="1215" y="535"/>
                  </a:cubicBezTo>
                  <a:cubicBezTo>
                    <a:pt x="1217" y="492"/>
                    <a:pt x="1215" y="448"/>
                    <a:pt x="1214" y="406"/>
                  </a:cubicBezTo>
                  <a:cubicBezTo>
                    <a:pt x="1212" y="354"/>
                    <a:pt x="1202" y="303"/>
                    <a:pt x="1199" y="251"/>
                  </a:cubicBezTo>
                  <a:cubicBezTo>
                    <a:pt x="1195" y="201"/>
                    <a:pt x="1193" y="149"/>
                    <a:pt x="1191" y="98"/>
                  </a:cubicBezTo>
                  <a:cubicBezTo>
                    <a:pt x="1191" y="85"/>
                    <a:pt x="1195" y="71"/>
                    <a:pt x="1187" y="59"/>
                  </a:cubicBezTo>
                  <a:cubicBezTo>
                    <a:pt x="1155" y="71"/>
                    <a:pt x="1126" y="81"/>
                    <a:pt x="1096" y="98"/>
                  </a:cubicBezTo>
                  <a:close/>
                  <a:moveTo>
                    <a:pt x="647" y="200"/>
                  </a:moveTo>
                  <a:cubicBezTo>
                    <a:pt x="675" y="206"/>
                    <a:pt x="698" y="209"/>
                    <a:pt x="723" y="209"/>
                  </a:cubicBezTo>
                  <a:cubicBezTo>
                    <a:pt x="739" y="209"/>
                    <a:pt x="763" y="202"/>
                    <a:pt x="770" y="204"/>
                  </a:cubicBezTo>
                  <a:cubicBezTo>
                    <a:pt x="775" y="202"/>
                    <a:pt x="788" y="196"/>
                    <a:pt x="791" y="192"/>
                  </a:cubicBezTo>
                  <a:cubicBezTo>
                    <a:pt x="791" y="169"/>
                    <a:pt x="791" y="143"/>
                    <a:pt x="785" y="121"/>
                  </a:cubicBezTo>
                  <a:cubicBezTo>
                    <a:pt x="762" y="115"/>
                    <a:pt x="736" y="104"/>
                    <a:pt x="705" y="103"/>
                  </a:cubicBezTo>
                  <a:cubicBezTo>
                    <a:pt x="676" y="102"/>
                    <a:pt x="616" y="105"/>
                    <a:pt x="605" y="119"/>
                  </a:cubicBezTo>
                  <a:cubicBezTo>
                    <a:pt x="597" y="128"/>
                    <a:pt x="601" y="146"/>
                    <a:pt x="601" y="162"/>
                  </a:cubicBezTo>
                  <a:cubicBezTo>
                    <a:pt x="602" y="176"/>
                    <a:pt x="597" y="186"/>
                    <a:pt x="603" y="197"/>
                  </a:cubicBezTo>
                  <a:cubicBezTo>
                    <a:pt x="612" y="185"/>
                    <a:pt x="635" y="197"/>
                    <a:pt x="647" y="200"/>
                  </a:cubicBezTo>
                  <a:close/>
                  <a:moveTo>
                    <a:pt x="454" y="175"/>
                  </a:moveTo>
                  <a:cubicBezTo>
                    <a:pt x="453" y="188"/>
                    <a:pt x="450" y="203"/>
                    <a:pt x="451" y="216"/>
                  </a:cubicBezTo>
                  <a:cubicBezTo>
                    <a:pt x="476" y="221"/>
                    <a:pt x="497" y="240"/>
                    <a:pt x="515" y="256"/>
                  </a:cubicBezTo>
                  <a:cubicBezTo>
                    <a:pt x="520" y="273"/>
                    <a:pt x="505" y="297"/>
                    <a:pt x="500" y="318"/>
                  </a:cubicBezTo>
                  <a:cubicBezTo>
                    <a:pt x="531" y="312"/>
                    <a:pt x="552" y="321"/>
                    <a:pt x="574" y="330"/>
                  </a:cubicBezTo>
                  <a:cubicBezTo>
                    <a:pt x="575" y="345"/>
                    <a:pt x="573" y="362"/>
                    <a:pt x="579" y="374"/>
                  </a:cubicBezTo>
                  <a:cubicBezTo>
                    <a:pt x="584" y="457"/>
                    <a:pt x="592" y="550"/>
                    <a:pt x="586" y="636"/>
                  </a:cubicBezTo>
                  <a:cubicBezTo>
                    <a:pt x="586" y="650"/>
                    <a:pt x="583" y="663"/>
                    <a:pt x="582" y="676"/>
                  </a:cubicBezTo>
                  <a:cubicBezTo>
                    <a:pt x="579" y="724"/>
                    <a:pt x="585" y="778"/>
                    <a:pt x="583" y="824"/>
                  </a:cubicBezTo>
                  <a:cubicBezTo>
                    <a:pt x="583" y="839"/>
                    <a:pt x="574" y="858"/>
                    <a:pt x="589" y="868"/>
                  </a:cubicBezTo>
                  <a:cubicBezTo>
                    <a:pt x="585" y="854"/>
                    <a:pt x="595" y="822"/>
                    <a:pt x="586" y="809"/>
                  </a:cubicBezTo>
                  <a:cubicBezTo>
                    <a:pt x="586" y="805"/>
                    <a:pt x="593" y="807"/>
                    <a:pt x="591" y="801"/>
                  </a:cubicBezTo>
                  <a:cubicBezTo>
                    <a:pt x="592" y="728"/>
                    <a:pt x="589" y="643"/>
                    <a:pt x="592" y="568"/>
                  </a:cubicBezTo>
                  <a:cubicBezTo>
                    <a:pt x="595" y="507"/>
                    <a:pt x="592" y="448"/>
                    <a:pt x="591" y="392"/>
                  </a:cubicBezTo>
                  <a:cubicBezTo>
                    <a:pt x="590" y="346"/>
                    <a:pt x="590" y="296"/>
                    <a:pt x="591" y="250"/>
                  </a:cubicBezTo>
                  <a:cubicBezTo>
                    <a:pt x="591" y="207"/>
                    <a:pt x="590" y="169"/>
                    <a:pt x="586" y="125"/>
                  </a:cubicBezTo>
                  <a:cubicBezTo>
                    <a:pt x="586" y="126"/>
                    <a:pt x="586" y="127"/>
                    <a:pt x="585" y="127"/>
                  </a:cubicBezTo>
                  <a:cubicBezTo>
                    <a:pt x="554" y="147"/>
                    <a:pt x="490" y="160"/>
                    <a:pt x="454" y="175"/>
                  </a:cubicBezTo>
                  <a:close/>
                  <a:moveTo>
                    <a:pt x="944" y="892"/>
                  </a:moveTo>
                  <a:cubicBezTo>
                    <a:pt x="981" y="896"/>
                    <a:pt x="1011" y="889"/>
                    <a:pt x="1023" y="868"/>
                  </a:cubicBezTo>
                  <a:cubicBezTo>
                    <a:pt x="1029" y="822"/>
                    <a:pt x="1024" y="774"/>
                    <a:pt x="1023" y="727"/>
                  </a:cubicBezTo>
                  <a:cubicBezTo>
                    <a:pt x="1020" y="629"/>
                    <a:pt x="1024" y="539"/>
                    <a:pt x="1029" y="457"/>
                  </a:cubicBezTo>
                  <a:cubicBezTo>
                    <a:pt x="1032" y="414"/>
                    <a:pt x="1026" y="369"/>
                    <a:pt x="1026" y="321"/>
                  </a:cubicBezTo>
                  <a:cubicBezTo>
                    <a:pt x="1026" y="313"/>
                    <a:pt x="1029" y="305"/>
                    <a:pt x="1029" y="297"/>
                  </a:cubicBezTo>
                  <a:cubicBezTo>
                    <a:pt x="1029" y="289"/>
                    <a:pt x="1026" y="281"/>
                    <a:pt x="1026" y="272"/>
                  </a:cubicBezTo>
                  <a:cubicBezTo>
                    <a:pt x="1027" y="250"/>
                    <a:pt x="1036" y="205"/>
                    <a:pt x="1021" y="181"/>
                  </a:cubicBezTo>
                  <a:cubicBezTo>
                    <a:pt x="1015" y="171"/>
                    <a:pt x="993" y="162"/>
                    <a:pt x="976" y="160"/>
                  </a:cubicBezTo>
                  <a:cubicBezTo>
                    <a:pt x="950" y="158"/>
                    <a:pt x="929" y="160"/>
                    <a:pt x="903" y="157"/>
                  </a:cubicBezTo>
                  <a:cubicBezTo>
                    <a:pt x="873" y="154"/>
                    <a:pt x="851" y="148"/>
                    <a:pt x="835" y="151"/>
                  </a:cubicBezTo>
                  <a:cubicBezTo>
                    <a:pt x="829" y="152"/>
                    <a:pt x="812" y="158"/>
                    <a:pt x="809" y="165"/>
                  </a:cubicBezTo>
                  <a:cubicBezTo>
                    <a:pt x="807" y="169"/>
                    <a:pt x="809" y="172"/>
                    <a:pt x="809" y="178"/>
                  </a:cubicBezTo>
                  <a:cubicBezTo>
                    <a:pt x="809" y="191"/>
                    <a:pt x="811" y="210"/>
                    <a:pt x="811" y="224"/>
                  </a:cubicBezTo>
                  <a:cubicBezTo>
                    <a:pt x="811" y="230"/>
                    <a:pt x="806" y="236"/>
                    <a:pt x="806" y="242"/>
                  </a:cubicBezTo>
                  <a:cubicBezTo>
                    <a:pt x="806" y="260"/>
                    <a:pt x="808" y="282"/>
                    <a:pt x="808" y="300"/>
                  </a:cubicBezTo>
                  <a:cubicBezTo>
                    <a:pt x="808" y="348"/>
                    <a:pt x="817" y="404"/>
                    <a:pt x="817" y="459"/>
                  </a:cubicBezTo>
                  <a:cubicBezTo>
                    <a:pt x="817" y="486"/>
                    <a:pt x="814" y="513"/>
                    <a:pt x="815" y="539"/>
                  </a:cubicBezTo>
                  <a:cubicBezTo>
                    <a:pt x="816" y="567"/>
                    <a:pt x="822" y="594"/>
                    <a:pt x="821" y="620"/>
                  </a:cubicBezTo>
                  <a:cubicBezTo>
                    <a:pt x="821" y="659"/>
                    <a:pt x="820" y="702"/>
                    <a:pt x="820" y="744"/>
                  </a:cubicBezTo>
                  <a:cubicBezTo>
                    <a:pt x="819" y="790"/>
                    <a:pt x="810" y="836"/>
                    <a:pt x="824" y="874"/>
                  </a:cubicBezTo>
                  <a:cubicBezTo>
                    <a:pt x="856" y="879"/>
                    <a:pt x="902" y="889"/>
                    <a:pt x="944" y="892"/>
                  </a:cubicBezTo>
                  <a:close/>
                  <a:moveTo>
                    <a:pt x="603" y="247"/>
                  </a:moveTo>
                  <a:cubicBezTo>
                    <a:pt x="624" y="248"/>
                    <a:pt x="645" y="262"/>
                    <a:pt x="670" y="266"/>
                  </a:cubicBezTo>
                  <a:cubicBezTo>
                    <a:pt x="701" y="272"/>
                    <a:pt x="772" y="276"/>
                    <a:pt x="794" y="259"/>
                  </a:cubicBezTo>
                  <a:cubicBezTo>
                    <a:pt x="792" y="237"/>
                    <a:pt x="792" y="229"/>
                    <a:pt x="796" y="210"/>
                  </a:cubicBezTo>
                  <a:cubicBezTo>
                    <a:pt x="736" y="228"/>
                    <a:pt x="664" y="220"/>
                    <a:pt x="603" y="203"/>
                  </a:cubicBezTo>
                  <a:cubicBezTo>
                    <a:pt x="599" y="218"/>
                    <a:pt x="602" y="230"/>
                    <a:pt x="603" y="247"/>
                  </a:cubicBezTo>
                  <a:close/>
                  <a:moveTo>
                    <a:pt x="498" y="256"/>
                  </a:moveTo>
                  <a:cubicBezTo>
                    <a:pt x="473" y="247"/>
                    <a:pt x="454" y="226"/>
                    <a:pt x="421" y="222"/>
                  </a:cubicBezTo>
                  <a:cubicBezTo>
                    <a:pt x="415" y="230"/>
                    <a:pt x="409" y="236"/>
                    <a:pt x="406" y="247"/>
                  </a:cubicBezTo>
                  <a:cubicBezTo>
                    <a:pt x="445" y="247"/>
                    <a:pt x="467" y="271"/>
                    <a:pt x="498" y="289"/>
                  </a:cubicBezTo>
                  <a:cubicBezTo>
                    <a:pt x="501" y="275"/>
                    <a:pt x="506" y="267"/>
                    <a:pt x="498" y="256"/>
                  </a:cubicBezTo>
                  <a:close/>
                  <a:moveTo>
                    <a:pt x="274" y="260"/>
                  </a:moveTo>
                  <a:cubicBezTo>
                    <a:pt x="227" y="335"/>
                    <a:pt x="190" y="418"/>
                    <a:pt x="151" y="498"/>
                  </a:cubicBezTo>
                  <a:cubicBezTo>
                    <a:pt x="149" y="504"/>
                    <a:pt x="143" y="508"/>
                    <a:pt x="141" y="513"/>
                  </a:cubicBezTo>
                  <a:cubicBezTo>
                    <a:pt x="135" y="525"/>
                    <a:pt x="135" y="539"/>
                    <a:pt x="130" y="551"/>
                  </a:cubicBezTo>
                  <a:cubicBezTo>
                    <a:pt x="113" y="595"/>
                    <a:pt x="80" y="636"/>
                    <a:pt x="66" y="680"/>
                  </a:cubicBezTo>
                  <a:cubicBezTo>
                    <a:pt x="45" y="708"/>
                    <a:pt x="34" y="738"/>
                    <a:pt x="21" y="773"/>
                  </a:cubicBezTo>
                  <a:cubicBezTo>
                    <a:pt x="34" y="785"/>
                    <a:pt x="58" y="791"/>
                    <a:pt x="72" y="798"/>
                  </a:cubicBezTo>
                  <a:cubicBezTo>
                    <a:pt x="76" y="800"/>
                    <a:pt x="79" y="802"/>
                    <a:pt x="83" y="803"/>
                  </a:cubicBezTo>
                  <a:cubicBezTo>
                    <a:pt x="106" y="812"/>
                    <a:pt x="127" y="821"/>
                    <a:pt x="147" y="821"/>
                  </a:cubicBezTo>
                  <a:cubicBezTo>
                    <a:pt x="151" y="814"/>
                    <a:pt x="151" y="808"/>
                    <a:pt x="148" y="800"/>
                  </a:cubicBezTo>
                  <a:cubicBezTo>
                    <a:pt x="151" y="794"/>
                    <a:pt x="157" y="800"/>
                    <a:pt x="159" y="794"/>
                  </a:cubicBezTo>
                  <a:cubicBezTo>
                    <a:pt x="197" y="708"/>
                    <a:pt x="239" y="627"/>
                    <a:pt x="270" y="533"/>
                  </a:cubicBezTo>
                  <a:cubicBezTo>
                    <a:pt x="308" y="445"/>
                    <a:pt x="344" y="341"/>
                    <a:pt x="389" y="260"/>
                  </a:cubicBezTo>
                  <a:cubicBezTo>
                    <a:pt x="385" y="259"/>
                    <a:pt x="381" y="256"/>
                    <a:pt x="382" y="250"/>
                  </a:cubicBezTo>
                  <a:cubicBezTo>
                    <a:pt x="390" y="248"/>
                    <a:pt x="397" y="245"/>
                    <a:pt x="395" y="233"/>
                  </a:cubicBezTo>
                  <a:cubicBezTo>
                    <a:pt x="365" y="230"/>
                    <a:pt x="310" y="242"/>
                    <a:pt x="274" y="260"/>
                  </a:cubicBezTo>
                  <a:close/>
                  <a:moveTo>
                    <a:pt x="1170" y="797"/>
                  </a:moveTo>
                  <a:cubicBezTo>
                    <a:pt x="1172" y="717"/>
                    <a:pt x="1176" y="626"/>
                    <a:pt x="1174" y="550"/>
                  </a:cubicBezTo>
                  <a:cubicBezTo>
                    <a:pt x="1174" y="527"/>
                    <a:pt x="1170" y="502"/>
                    <a:pt x="1168" y="486"/>
                  </a:cubicBezTo>
                  <a:cubicBezTo>
                    <a:pt x="1168" y="477"/>
                    <a:pt x="1170" y="473"/>
                    <a:pt x="1170" y="462"/>
                  </a:cubicBezTo>
                  <a:cubicBezTo>
                    <a:pt x="1170" y="432"/>
                    <a:pt x="1170" y="401"/>
                    <a:pt x="1170" y="365"/>
                  </a:cubicBezTo>
                  <a:cubicBezTo>
                    <a:pt x="1170" y="339"/>
                    <a:pt x="1175" y="280"/>
                    <a:pt x="1164" y="268"/>
                  </a:cubicBezTo>
                  <a:cubicBezTo>
                    <a:pt x="1159" y="262"/>
                    <a:pt x="1112" y="251"/>
                    <a:pt x="1097" y="251"/>
                  </a:cubicBezTo>
                  <a:cubicBezTo>
                    <a:pt x="1094" y="251"/>
                    <a:pt x="1085" y="254"/>
                    <a:pt x="1082" y="257"/>
                  </a:cubicBezTo>
                  <a:cubicBezTo>
                    <a:pt x="1084" y="279"/>
                    <a:pt x="1079" y="304"/>
                    <a:pt x="1079" y="329"/>
                  </a:cubicBezTo>
                  <a:cubicBezTo>
                    <a:pt x="1079" y="354"/>
                    <a:pt x="1079" y="380"/>
                    <a:pt x="1079" y="406"/>
                  </a:cubicBezTo>
                  <a:cubicBezTo>
                    <a:pt x="1079" y="458"/>
                    <a:pt x="1083" y="507"/>
                    <a:pt x="1085" y="559"/>
                  </a:cubicBezTo>
                  <a:cubicBezTo>
                    <a:pt x="1090" y="673"/>
                    <a:pt x="1083" y="783"/>
                    <a:pt x="1081" y="889"/>
                  </a:cubicBezTo>
                  <a:cubicBezTo>
                    <a:pt x="1098" y="911"/>
                    <a:pt x="1141" y="900"/>
                    <a:pt x="1165" y="891"/>
                  </a:cubicBezTo>
                  <a:cubicBezTo>
                    <a:pt x="1173" y="862"/>
                    <a:pt x="1169" y="832"/>
                    <a:pt x="1170" y="797"/>
                  </a:cubicBezTo>
                  <a:close/>
                  <a:moveTo>
                    <a:pt x="359" y="606"/>
                  </a:moveTo>
                  <a:cubicBezTo>
                    <a:pt x="361" y="598"/>
                    <a:pt x="366" y="593"/>
                    <a:pt x="368" y="585"/>
                  </a:cubicBezTo>
                  <a:cubicBezTo>
                    <a:pt x="364" y="586"/>
                    <a:pt x="360" y="586"/>
                    <a:pt x="356" y="585"/>
                  </a:cubicBezTo>
                  <a:cubicBezTo>
                    <a:pt x="353" y="561"/>
                    <a:pt x="326" y="567"/>
                    <a:pt x="316" y="553"/>
                  </a:cubicBezTo>
                  <a:cubicBezTo>
                    <a:pt x="320" y="550"/>
                    <a:pt x="319" y="543"/>
                    <a:pt x="326" y="542"/>
                  </a:cubicBezTo>
                  <a:cubicBezTo>
                    <a:pt x="334" y="507"/>
                    <a:pt x="361" y="490"/>
                    <a:pt x="363" y="448"/>
                  </a:cubicBezTo>
                  <a:cubicBezTo>
                    <a:pt x="380" y="432"/>
                    <a:pt x="402" y="457"/>
                    <a:pt x="420" y="463"/>
                  </a:cubicBezTo>
                  <a:cubicBezTo>
                    <a:pt x="422" y="456"/>
                    <a:pt x="426" y="452"/>
                    <a:pt x="429" y="445"/>
                  </a:cubicBezTo>
                  <a:cubicBezTo>
                    <a:pt x="411" y="432"/>
                    <a:pt x="394" y="433"/>
                    <a:pt x="380" y="423"/>
                  </a:cubicBezTo>
                  <a:cubicBezTo>
                    <a:pt x="377" y="397"/>
                    <a:pt x="400" y="399"/>
                    <a:pt x="403" y="372"/>
                  </a:cubicBezTo>
                  <a:cubicBezTo>
                    <a:pt x="413" y="360"/>
                    <a:pt x="419" y="345"/>
                    <a:pt x="423" y="330"/>
                  </a:cubicBezTo>
                  <a:cubicBezTo>
                    <a:pt x="426" y="319"/>
                    <a:pt x="428" y="299"/>
                    <a:pt x="432" y="307"/>
                  </a:cubicBezTo>
                  <a:cubicBezTo>
                    <a:pt x="435" y="305"/>
                    <a:pt x="430" y="302"/>
                    <a:pt x="433" y="301"/>
                  </a:cubicBezTo>
                  <a:cubicBezTo>
                    <a:pt x="453" y="295"/>
                    <a:pt x="468" y="310"/>
                    <a:pt x="486" y="318"/>
                  </a:cubicBezTo>
                  <a:cubicBezTo>
                    <a:pt x="487" y="313"/>
                    <a:pt x="491" y="311"/>
                    <a:pt x="491" y="306"/>
                  </a:cubicBezTo>
                  <a:cubicBezTo>
                    <a:pt x="472" y="279"/>
                    <a:pt x="436" y="263"/>
                    <a:pt x="403" y="259"/>
                  </a:cubicBezTo>
                  <a:cubicBezTo>
                    <a:pt x="403" y="266"/>
                    <a:pt x="393" y="272"/>
                    <a:pt x="397" y="279"/>
                  </a:cubicBezTo>
                  <a:cubicBezTo>
                    <a:pt x="406" y="282"/>
                    <a:pt x="432" y="297"/>
                    <a:pt x="411" y="312"/>
                  </a:cubicBezTo>
                  <a:cubicBezTo>
                    <a:pt x="412" y="321"/>
                    <a:pt x="406" y="323"/>
                    <a:pt x="407" y="332"/>
                  </a:cubicBezTo>
                  <a:cubicBezTo>
                    <a:pt x="396" y="349"/>
                    <a:pt x="388" y="374"/>
                    <a:pt x="380" y="389"/>
                  </a:cubicBezTo>
                  <a:cubicBezTo>
                    <a:pt x="375" y="398"/>
                    <a:pt x="375" y="414"/>
                    <a:pt x="363" y="418"/>
                  </a:cubicBezTo>
                  <a:cubicBezTo>
                    <a:pt x="357" y="416"/>
                    <a:pt x="354" y="411"/>
                    <a:pt x="350" y="406"/>
                  </a:cubicBezTo>
                  <a:cubicBezTo>
                    <a:pt x="345" y="408"/>
                    <a:pt x="340" y="410"/>
                    <a:pt x="332" y="409"/>
                  </a:cubicBezTo>
                  <a:cubicBezTo>
                    <a:pt x="329" y="416"/>
                    <a:pt x="326" y="421"/>
                    <a:pt x="326" y="430"/>
                  </a:cubicBezTo>
                  <a:cubicBezTo>
                    <a:pt x="336" y="433"/>
                    <a:pt x="350" y="440"/>
                    <a:pt x="348" y="453"/>
                  </a:cubicBezTo>
                  <a:cubicBezTo>
                    <a:pt x="348" y="458"/>
                    <a:pt x="338" y="463"/>
                    <a:pt x="335" y="471"/>
                  </a:cubicBezTo>
                  <a:cubicBezTo>
                    <a:pt x="332" y="477"/>
                    <a:pt x="333" y="484"/>
                    <a:pt x="332" y="489"/>
                  </a:cubicBezTo>
                  <a:cubicBezTo>
                    <a:pt x="325" y="510"/>
                    <a:pt x="313" y="536"/>
                    <a:pt x="306" y="550"/>
                  </a:cubicBezTo>
                  <a:cubicBezTo>
                    <a:pt x="304" y="551"/>
                    <a:pt x="300" y="551"/>
                    <a:pt x="298" y="553"/>
                  </a:cubicBezTo>
                  <a:cubicBezTo>
                    <a:pt x="293" y="549"/>
                    <a:pt x="289" y="544"/>
                    <a:pt x="282" y="542"/>
                  </a:cubicBezTo>
                  <a:cubicBezTo>
                    <a:pt x="277" y="550"/>
                    <a:pt x="275" y="559"/>
                    <a:pt x="271" y="568"/>
                  </a:cubicBezTo>
                  <a:cubicBezTo>
                    <a:pt x="282" y="571"/>
                    <a:pt x="292" y="577"/>
                    <a:pt x="291" y="588"/>
                  </a:cubicBezTo>
                  <a:cubicBezTo>
                    <a:pt x="270" y="614"/>
                    <a:pt x="257" y="656"/>
                    <a:pt x="253" y="689"/>
                  </a:cubicBezTo>
                  <a:cubicBezTo>
                    <a:pt x="249" y="693"/>
                    <a:pt x="245" y="695"/>
                    <a:pt x="241" y="695"/>
                  </a:cubicBezTo>
                  <a:cubicBezTo>
                    <a:pt x="234" y="692"/>
                    <a:pt x="231" y="684"/>
                    <a:pt x="223" y="682"/>
                  </a:cubicBezTo>
                  <a:cubicBezTo>
                    <a:pt x="219" y="696"/>
                    <a:pt x="207" y="711"/>
                    <a:pt x="206" y="723"/>
                  </a:cubicBezTo>
                  <a:cubicBezTo>
                    <a:pt x="241" y="714"/>
                    <a:pt x="264" y="741"/>
                    <a:pt x="294" y="753"/>
                  </a:cubicBezTo>
                  <a:cubicBezTo>
                    <a:pt x="297" y="747"/>
                    <a:pt x="302" y="742"/>
                    <a:pt x="304" y="735"/>
                  </a:cubicBezTo>
                  <a:cubicBezTo>
                    <a:pt x="294" y="719"/>
                    <a:pt x="278" y="710"/>
                    <a:pt x="259" y="703"/>
                  </a:cubicBezTo>
                  <a:cubicBezTo>
                    <a:pt x="259" y="701"/>
                    <a:pt x="258" y="700"/>
                    <a:pt x="257" y="698"/>
                  </a:cubicBezTo>
                  <a:cubicBezTo>
                    <a:pt x="260" y="695"/>
                    <a:pt x="260" y="688"/>
                    <a:pt x="266" y="688"/>
                  </a:cubicBezTo>
                  <a:cubicBezTo>
                    <a:pt x="266" y="685"/>
                    <a:pt x="266" y="682"/>
                    <a:pt x="266" y="679"/>
                  </a:cubicBezTo>
                  <a:cubicBezTo>
                    <a:pt x="286" y="663"/>
                    <a:pt x="288" y="630"/>
                    <a:pt x="306" y="612"/>
                  </a:cubicBezTo>
                  <a:cubicBezTo>
                    <a:pt x="306" y="599"/>
                    <a:pt x="309" y="589"/>
                    <a:pt x="318" y="585"/>
                  </a:cubicBezTo>
                  <a:cubicBezTo>
                    <a:pt x="334" y="586"/>
                    <a:pt x="343" y="598"/>
                    <a:pt x="359" y="606"/>
                  </a:cubicBezTo>
                  <a:close/>
                  <a:moveTo>
                    <a:pt x="738" y="285"/>
                  </a:moveTo>
                  <a:cubicBezTo>
                    <a:pt x="691" y="287"/>
                    <a:pt x="645" y="270"/>
                    <a:pt x="601" y="262"/>
                  </a:cubicBezTo>
                  <a:cubicBezTo>
                    <a:pt x="601" y="263"/>
                    <a:pt x="601" y="265"/>
                    <a:pt x="601" y="266"/>
                  </a:cubicBezTo>
                  <a:cubicBezTo>
                    <a:pt x="605" y="427"/>
                    <a:pt x="599" y="604"/>
                    <a:pt x="603" y="744"/>
                  </a:cubicBezTo>
                  <a:cubicBezTo>
                    <a:pt x="606" y="740"/>
                    <a:pt x="620" y="744"/>
                    <a:pt x="620" y="744"/>
                  </a:cubicBezTo>
                  <a:cubicBezTo>
                    <a:pt x="626" y="742"/>
                    <a:pt x="629" y="747"/>
                    <a:pt x="638" y="748"/>
                  </a:cubicBezTo>
                  <a:cubicBezTo>
                    <a:pt x="643" y="750"/>
                    <a:pt x="650" y="747"/>
                    <a:pt x="656" y="748"/>
                  </a:cubicBezTo>
                  <a:cubicBezTo>
                    <a:pt x="660" y="749"/>
                    <a:pt x="663" y="752"/>
                    <a:pt x="667" y="753"/>
                  </a:cubicBezTo>
                  <a:cubicBezTo>
                    <a:pt x="711" y="761"/>
                    <a:pt x="762" y="754"/>
                    <a:pt x="808" y="748"/>
                  </a:cubicBezTo>
                  <a:cubicBezTo>
                    <a:pt x="807" y="692"/>
                    <a:pt x="810" y="637"/>
                    <a:pt x="806" y="576"/>
                  </a:cubicBezTo>
                  <a:cubicBezTo>
                    <a:pt x="803" y="528"/>
                    <a:pt x="806" y="478"/>
                    <a:pt x="803" y="430"/>
                  </a:cubicBezTo>
                  <a:cubicBezTo>
                    <a:pt x="800" y="382"/>
                    <a:pt x="793" y="323"/>
                    <a:pt x="796" y="275"/>
                  </a:cubicBezTo>
                  <a:cubicBezTo>
                    <a:pt x="775" y="275"/>
                    <a:pt x="757" y="284"/>
                    <a:pt x="738" y="285"/>
                  </a:cubicBezTo>
                  <a:close/>
                  <a:moveTo>
                    <a:pt x="1040" y="269"/>
                  </a:moveTo>
                  <a:cubicBezTo>
                    <a:pt x="1039" y="300"/>
                    <a:pt x="1044" y="307"/>
                    <a:pt x="1038" y="327"/>
                  </a:cubicBezTo>
                  <a:cubicBezTo>
                    <a:pt x="1040" y="366"/>
                    <a:pt x="1046" y="408"/>
                    <a:pt x="1043" y="451"/>
                  </a:cubicBezTo>
                  <a:cubicBezTo>
                    <a:pt x="1033" y="587"/>
                    <a:pt x="1037" y="739"/>
                    <a:pt x="1043" y="868"/>
                  </a:cubicBezTo>
                  <a:cubicBezTo>
                    <a:pt x="1049" y="871"/>
                    <a:pt x="1056" y="881"/>
                    <a:pt x="1065" y="877"/>
                  </a:cubicBezTo>
                  <a:cubicBezTo>
                    <a:pt x="1078" y="767"/>
                    <a:pt x="1075" y="662"/>
                    <a:pt x="1073" y="551"/>
                  </a:cubicBezTo>
                  <a:cubicBezTo>
                    <a:pt x="1072" y="517"/>
                    <a:pt x="1067" y="483"/>
                    <a:pt x="1065" y="448"/>
                  </a:cubicBezTo>
                  <a:cubicBezTo>
                    <a:pt x="1063" y="389"/>
                    <a:pt x="1070" y="325"/>
                    <a:pt x="1067" y="268"/>
                  </a:cubicBezTo>
                  <a:cubicBezTo>
                    <a:pt x="1053" y="266"/>
                    <a:pt x="1050" y="273"/>
                    <a:pt x="1041" y="268"/>
                  </a:cubicBezTo>
                  <a:cubicBezTo>
                    <a:pt x="1041" y="266"/>
                    <a:pt x="1039" y="267"/>
                    <a:pt x="1040" y="269"/>
                  </a:cubicBezTo>
                  <a:close/>
                  <a:moveTo>
                    <a:pt x="1467" y="397"/>
                  </a:moveTo>
                  <a:cubicBezTo>
                    <a:pt x="1496" y="392"/>
                    <a:pt x="1534" y="379"/>
                    <a:pt x="1547" y="359"/>
                  </a:cubicBezTo>
                  <a:cubicBezTo>
                    <a:pt x="1559" y="341"/>
                    <a:pt x="1543" y="327"/>
                    <a:pt x="1537" y="315"/>
                  </a:cubicBezTo>
                  <a:cubicBezTo>
                    <a:pt x="1531" y="303"/>
                    <a:pt x="1528" y="286"/>
                    <a:pt x="1516" y="283"/>
                  </a:cubicBezTo>
                  <a:cubicBezTo>
                    <a:pt x="1510" y="282"/>
                    <a:pt x="1493" y="283"/>
                    <a:pt x="1481" y="285"/>
                  </a:cubicBezTo>
                  <a:cubicBezTo>
                    <a:pt x="1469" y="286"/>
                    <a:pt x="1454" y="288"/>
                    <a:pt x="1446" y="291"/>
                  </a:cubicBezTo>
                  <a:cubicBezTo>
                    <a:pt x="1429" y="296"/>
                    <a:pt x="1417" y="310"/>
                    <a:pt x="1406" y="315"/>
                  </a:cubicBezTo>
                  <a:cubicBezTo>
                    <a:pt x="1410" y="320"/>
                    <a:pt x="1401" y="324"/>
                    <a:pt x="1405" y="329"/>
                  </a:cubicBezTo>
                  <a:cubicBezTo>
                    <a:pt x="1400" y="329"/>
                    <a:pt x="1397" y="333"/>
                    <a:pt x="1394" y="336"/>
                  </a:cubicBezTo>
                  <a:cubicBezTo>
                    <a:pt x="1395" y="363"/>
                    <a:pt x="1412" y="382"/>
                    <a:pt x="1422" y="404"/>
                  </a:cubicBezTo>
                  <a:cubicBezTo>
                    <a:pt x="1435" y="397"/>
                    <a:pt x="1450" y="400"/>
                    <a:pt x="1467" y="397"/>
                  </a:cubicBezTo>
                  <a:close/>
                  <a:moveTo>
                    <a:pt x="388" y="292"/>
                  </a:moveTo>
                  <a:cubicBezTo>
                    <a:pt x="371" y="325"/>
                    <a:pt x="355" y="359"/>
                    <a:pt x="339" y="392"/>
                  </a:cubicBezTo>
                  <a:cubicBezTo>
                    <a:pt x="350" y="388"/>
                    <a:pt x="350" y="396"/>
                    <a:pt x="359" y="397"/>
                  </a:cubicBezTo>
                  <a:cubicBezTo>
                    <a:pt x="378" y="369"/>
                    <a:pt x="393" y="332"/>
                    <a:pt x="403" y="300"/>
                  </a:cubicBezTo>
                  <a:cubicBezTo>
                    <a:pt x="400" y="295"/>
                    <a:pt x="397" y="291"/>
                    <a:pt x="388" y="292"/>
                  </a:cubicBezTo>
                  <a:close/>
                  <a:moveTo>
                    <a:pt x="447" y="319"/>
                  </a:moveTo>
                  <a:cubicBezTo>
                    <a:pt x="438" y="329"/>
                    <a:pt x="435" y="344"/>
                    <a:pt x="424" y="366"/>
                  </a:cubicBezTo>
                  <a:cubicBezTo>
                    <a:pt x="416" y="383"/>
                    <a:pt x="401" y="399"/>
                    <a:pt x="403" y="410"/>
                  </a:cubicBezTo>
                  <a:cubicBezTo>
                    <a:pt x="405" y="422"/>
                    <a:pt x="423" y="423"/>
                    <a:pt x="430" y="433"/>
                  </a:cubicBezTo>
                  <a:cubicBezTo>
                    <a:pt x="452" y="406"/>
                    <a:pt x="462" y="367"/>
                    <a:pt x="479" y="335"/>
                  </a:cubicBezTo>
                  <a:cubicBezTo>
                    <a:pt x="472" y="326"/>
                    <a:pt x="459" y="318"/>
                    <a:pt x="447" y="319"/>
                  </a:cubicBezTo>
                  <a:close/>
                  <a:moveTo>
                    <a:pt x="492" y="333"/>
                  </a:moveTo>
                  <a:cubicBezTo>
                    <a:pt x="481" y="368"/>
                    <a:pt x="456" y="403"/>
                    <a:pt x="445" y="438"/>
                  </a:cubicBezTo>
                  <a:cubicBezTo>
                    <a:pt x="437" y="466"/>
                    <a:pt x="445" y="513"/>
                    <a:pt x="447" y="548"/>
                  </a:cubicBezTo>
                  <a:cubicBezTo>
                    <a:pt x="449" y="581"/>
                    <a:pt x="444" y="615"/>
                    <a:pt x="445" y="644"/>
                  </a:cubicBezTo>
                  <a:cubicBezTo>
                    <a:pt x="448" y="710"/>
                    <a:pt x="450" y="788"/>
                    <a:pt x="447" y="858"/>
                  </a:cubicBezTo>
                  <a:cubicBezTo>
                    <a:pt x="449" y="863"/>
                    <a:pt x="459" y="865"/>
                    <a:pt x="456" y="877"/>
                  </a:cubicBezTo>
                  <a:cubicBezTo>
                    <a:pt x="490" y="894"/>
                    <a:pt x="531" y="886"/>
                    <a:pt x="567" y="876"/>
                  </a:cubicBezTo>
                  <a:cubicBezTo>
                    <a:pt x="576" y="837"/>
                    <a:pt x="568" y="796"/>
                    <a:pt x="568" y="754"/>
                  </a:cubicBezTo>
                  <a:cubicBezTo>
                    <a:pt x="569" y="691"/>
                    <a:pt x="577" y="625"/>
                    <a:pt x="576" y="548"/>
                  </a:cubicBezTo>
                  <a:cubicBezTo>
                    <a:pt x="575" y="527"/>
                    <a:pt x="576" y="505"/>
                    <a:pt x="574" y="486"/>
                  </a:cubicBezTo>
                  <a:cubicBezTo>
                    <a:pt x="574" y="480"/>
                    <a:pt x="570" y="475"/>
                    <a:pt x="570" y="470"/>
                  </a:cubicBezTo>
                  <a:cubicBezTo>
                    <a:pt x="568" y="455"/>
                    <a:pt x="573" y="439"/>
                    <a:pt x="571" y="424"/>
                  </a:cubicBezTo>
                  <a:cubicBezTo>
                    <a:pt x="568" y="395"/>
                    <a:pt x="562" y="368"/>
                    <a:pt x="559" y="336"/>
                  </a:cubicBezTo>
                  <a:cubicBezTo>
                    <a:pt x="539" y="327"/>
                    <a:pt x="512" y="327"/>
                    <a:pt x="492" y="333"/>
                  </a:cubicBezTo>
                  <a:close/>
                  <a:moveTo>
                    <a:pt x="1426" y="416"/>
                  </a:moveTo>
                  <a:cubicBezTo>
                    <a:pt x="1427" y="428"/>
                    <a:pt x="1433" y="434"/>
                    <a:pt x="1437" y="442"/>
                  </a:cubicBezTo>
                  <a:cubicBezTo>
                    <a:pt x="1444" y="443"/>
                    <a:pt x="1445" y="437"/>
                    <a:pt x="1452" y="438"/>
                  </a:cubicBezTo>
                  <a:cubicBezTo>
                    <a:pt x="1498" y="454"/>
                    <a:pt x="1610" y="417"/>
                    <a:pt x="1558" y="362"/>
                  </a:cubicBezTo>
                  <a:cubicBezTo>
                    <a:pt x="1536" y="402"/>
                    <a:pt x="1477" y="409"/>
                    <a:pt x="1426" y="416"/>
                  </a:cubicBezTo>
                  <a:close/>
                  <a:moveTo>
                    <a:pt x="1396" y="503"/>
                  </a:moveTo>
                  <a:cubicBezTo>
                    <a:pt x="1396" y="514"/>
                    <a:pt x="1393" y="526"/>
                    <a:pt x="1393" y="538"/>
                  </a:cubicBezTo>
                  <a:cubicBezTo>
                    <a:pt x="1393" y="562"/>
                    <a:pt x="1395" y="590"/>
                    <a:pt x="1396" y="618"/>
                  </a:cubicBezTo>
                  <a:cubicBezTo>
                    <a:pt x="1396" y="635"/>
                    <a:pt x="1396" y="654"/>
                    <a:pt x="1399" y="665"/>
                  </a:cubicBezTo>
                  <a:cubicBezTo>
                    <a:pt x="1401" y="673"/>
                    <a:pt x="1411" y="681"/>
                    <a:pt x="1417" y="691"/>
                  </a:cubicBezTo>
                  <a:cubicBezTo>
                    <a:pt x="1430" y="712"/>
                    <a:pt x="1442" y="742"/>
                    <a:pt x="1455" y="773"/>
                  </a:cubicBezTo>
                  <a:cubicBezTo>
                    <a:pt x="1464" y="794"/>
                    <a:pt x="1478" y="842"/>
                    <a:pt x="1493" y="855"/>
                  </a:cubicBezTo>
                  <a:cubicBezTo>
                    <a:pt x="1502" y="862"/>
                    <a:pt x="1523" y="864"/>
                    <a:pt x="1534" y="870"/>
                  </a:cubicBezTo>
                  <a:cubicBezTo>
                    <a:pt x="1557" y="881"/>
                    <a:pt x="1587" y="883"/>
                    <a:pt x="1610" y="888"/>
                  </a:cubicBezTo>
                  <a:cubicBezTo>
                    <a:pt x="1599" y="872"/>
                    <a:pt x="1594" y="853"/>
                    <a:pt x="1588" y="833"/>
                  </a:cubicBezTo>
                  <a:cubicBezTo>
                    <a:pt x="1584" y="818"/>
                    <a:pt x="1575" y="805"/>
                    <a:pt x="1570" y="791"/>
                  </a:cubicBezTo>
                  <a:cubicBezTo>
                    <a:pt x="1568" y="785"/>
                    <a:pt x="1569" y="779"/>
                    <a:pt x="1567" y="773"/>
                  </a:cubicBezTo>
                  <a:cubicBezTo>
                    <a:pt x="1556" y="740"/>
                    <a:pt x="1538" y="707"/>
                    <a:pt x="1525" y="674"/>
                  </a:cubicBezTo>
                  <a:cubicBezTo>
                    <a:pt x="1511" y="640"/>
                    <a:pt x="1500" y="606"/>
                    <a:pt x="1485" y="574"/>
                  </a:cubicBezTo>
                  <a:cubicBezTo>
                    <a:pt x="1455" y="509"/>
                    <a:pt x="1428" y="443"/>
                    <a:pt x="1396" y="380"/>
                  </a:cubicBezTo>
                  <a:cubicBezTo>
                    <a:pt x="1396" y="379"/>
                    <a:pt x="1393" y="378"/>
                    <a:pt x="1393" y="380"/>
                  </a:cubicBezTo>
                  <a:cubicBezTo>
                    <a:pt x="1392" y="413"/>
                    <a:pt x="1395" y="458"/>
                    <a:pt x="1396" y="503"/>
                  </a:cubicBezTo>
                  <a:close/>
                  <a:moveTo>
                    <a:pt x="1443" y="454"/>
                  </a:moveTo>
                  <a:cubicBezTo>
                    <a:pt x="1451" y="465"/>
                    <a:pt x="1454" y="481"/>
                    <a:pt x="1461" y="492"/>
                  </a:cubicBezTo>
                  <a:cubicBezTo>
                    <a:pt x="1461" y="489"/>
                    <a:pt x="1462" y="487"/>
                    <a:pt x="1466" y="488"/>
                  </a:cubicBezTo>
                  <a:cubicBezTo>
                    <a:pt x="1476" y="489"/>
                    <a:pt x="1491" y="488"/>
                    <a:pt x="1502" y="488"/>
                  </a:cubicBezTo>
                  <a:cubicBezTo>
                    <a:pt x="1534" y="486"/>
                    <a:pt x="1574" y="457"/>
                    <a:pt x="1584" y="435"/>
                  </a:cubicBezTo>
                  <a:cubicBezTo>
                    <a:pt x="1588" y="426"/>
                    <a:pt x="1588" y="415"/>
                    <a:pt x="1579" y="410"/>
                  </a:cubicBezTo>
                  <a:cubicBezTo>
                    <a:pt x="1554" y="454"/>
                    <a:pt x="1488" y="454"/>
                    <a:pt x="1443" y="454"/>
                  </a:cubicBezTo>
                  <a:close/>
                  <a:moveTo>
                    <a:pt x="1464" y="503"/>
                  </a:moveTo>
                  <a:cubicBezTo>
                    <a:pt x="1467" y="504"/>
                    <a:pt x="1466" y="510"/>
                    <a:pt x="1469" y="512"/>
                  </a:cubicBezTo>
                  <a:cubicBezTo>
                    <a:pt x="1488" y="513"/>
                    <a:pt x="1508" y="518"/>
                    <a:pt x="1526" y="516"/>
                  </a:cubicBezTo>
                  <a:cubicBezTo>
                    <a:pt x="1563" y="513"/>
                    <a:pt x="1589" y="484"/>
                    <a:pt x="1607" y="456"/>
                  </a:cubicBezTo>
                  <a:cubicBezTo>
                    <a:pt x="1600" y="452"/>
                    <a:pt x="1601" y="442"/>
                    <a:pt x="1594" y="439"/>
                  </a:cubicBezTo>
                  <a:cubicBezTo>
                    <a:pt x="1569" y="483"/>
                    <a:pt x="1522" y="507"/>
                    <a:pt x="1464" y="503"/>
                  </a:cubicBezTo>
                  <a:close/>
                  <a:moveTo>
                    <a:pt x="285" y="533"/>
                  </a:moveTo>
                  <a:cubicBezTo>
                    <a:pt x="291" y="533"/>
                    <a:pt x="294" y="538"/>
                    <a:pt x="300" y="535"/>
                  </a:cubicBezTo>
                  <a:cubicBezTo>
                    <a:pt x="304" y="525"/>
                    <a:pt x="318" y="503"/>
                    <a:pt x="324" y="485"/>
                  </a:cubicBezTo>
                  <a:cubicBezTo>
                    <a:pt x="329" y="471"/>
                    <a:pt x="342" y="441"/>
                    <a:pt x="318" y="442"/>
                  </a:cubicBezTo>
                  <a:cubicBezTo>
                    <a:pt x="311" y="477"/>
                    <a:pt x="296" y="500"/>
                    <a:pt x="285" y="533"/>
                  </a:cubicBezTo>
                  <a:close/>
                  <a:moveTo>
                    <a:pt x="382" y="460"/>
                  </a:moveTo>
                  <a:cubicBezTo>
                    <a:pt x="364" y="482"/>
                    <a:pt x="349" y="518"/>
                    <a:pt x="336" y="548"/>
                  </a:cubicBezTo>
                  <a:cubicBezTo>
                    <a:pt x="348" y="558"/>
                    <a:pt x="361" y="565"/>
                    <a:pt x="371" y="576"/>
                  </a:cubicBezTo>
                  <a:cubicBezTo>
                    <a:pt x="387" y="546"/>
                    <a:pt x="401" y="513"/>
                    <a:pt x="412" y="479"/>
                  </a:cubicBezTo>
                  <a:cubicBezTo>
                    <a:pt x="406" y="468"/>
                    <a:pt x="393" y="462"/>
                    <a:pt x="382" y="460"/>
                  </a:cubicBezTo>
                  <a:close/>
                  <a:moveTo>
                    <a:pt x="418" y="494"/>
                  </a:moveTo>
                  <a:cubicBezTo>
                    <a:pt x="416" y="499"/>
                    <a:pt x="417" y="505"/>
                    <a:pt x="415" y="510"/>
                  </a:cubicBezTo>
                  <a:cubicBezTo>
                    <a:pt x="407" y="532"/>
                    <a:pt x="393" y="552"/>
                    <a:pt x="386" y="573"/>
                  </a:cubicBezTo>
                  <a:cubicBezTo>
                    <a:pt x="380" y="592"/>
                    <a:pt x="378" y="621"/>
                    <a:pt x="377" y="645"/>
                  </a:cubicBezTo>
                  <a:cubicBezTo>
                    <a:pt x="374" y="709"/>
                    <a:pt x="381" y="752"/>
                    <a:pt x="371" y="809"/>
                  </a:cubicBezTo>
                  <a:cubicBezTo>
                    <a:pt x="391" y="825"/>
                    <a:pt x="412" y="841"/>
                    <a:pt x="435" y="855"/>
                  </a:cubicBezTo>
                  <a:cubicBezTo>
                    <a:pt x="438" y="814"/>
                    <a:pt x="438" y="775"/>
                    <a:pt x="438" y="730"/>
                  </a:cubicBezTo>
                  <a:cubicBezTo>
                    <a:pt x="438" y="687"/>
                    <a:pt x="433" y="646"/>
                    <a:pt x="433" y="614"/>
                  </a:cubicBezTo>
                  <a:cubicBezTo>
                    <a:pt x="434" y="570"/>
                    <a:pt x="438" y="510"/>
                    <a:pt x="432" y="465"/>
                  </a:cubicBezTo>
                  <a:cubicBezTo>
                    <a:pt x="430" y="476"/>
                    <a:pt x="422" y="484"/>
                    <a:pt x="418" y="494"/>
                  </a:cubicBezTo>
                  <a:close/>
                  <a:moveTo>
                    <a:pt x="1473" y="523"/>
                  </a:moveTo>
                  <a:cubicBezTo>
                    <a:pt x="1501" y="584"/>
                    <a:pt x="1527" y="649"/>
                    <a:pt x="1553" y="712"/>
                  </a:cubicBezTo>
                  <a:cubicBezTo>
                    <a:pt x="1607" y="718"/>
                    <a:pt x="1672" y="688"/>
                    <a:pt x="1696" y="641"/>
                  </a:cubicBezTo>
                  <a:cubicBezTo>
                    <a:pt x="1669" y="583"/>
                    <a:pt x="1643" y="525"/>
                    <a:pt x="1613" y="471"/>
                  </a:cubicBezTo>
                  <a:cubicBezTo>
                    <a:pt x="1589" y="511"/>
                    <a:pt x="1530" y="544"/>
                    <a:pt x="1473" y="523"/>
                  </a:cubicBezTo>
                  <a:close/>
                  <a:moveTo>
                    <a:pt x="227" y="673"/>
                  </a:moveTo>
                  <a:cubicBezTo>
                    <a:pt x="231" y="674"/>
                    <a:pt x="236" y="676"/>
                    <a:pt x="241" y="677"/>
                  </a:cubicBezTo>
                  <a:cubicBezTo>
                    <a:pt x="249" y="643"/>
                    <a:pt x="263" y="616"/>
                    <a:pt x="274" y="585"/>
                  </a:cubicBezTo>
                  <a:cubicBezTo>
                    <a:pt x="270" y="585"/>
                    <a:pt x="269" y="581"/>
                    <a:pt x="265" y="582"/>
                  </a:cubicBezTo>
                  <a:cubicBezTo>
                    <a:pt x="254" y="614"/>
                    <a:pt x="239" y="642"/>
                    <a:pt x="227" y="673"/>
                  </a:cubicBezTo>
                  <a:close/>
                  <a:moveTo>
                    <a:pt x="330" y="601"/>
                  </a:moveTo>
                  <a:cubicBezTo>
                    <a:pt x="314" y="610"/>
                    <a:pt x="305" y="633"/>
                    <a:pt x="303" y="650"/>
                  </a:cubicBezTo>
                  <a:cubicBezTo>
                    <a:pt x="295" y="661"/>
                    <a:pt x="281" y="676"/>
                    <a:pt x="277" y="695"/>
                  </a:cubicBezTo>
                  <a:cubicBezTo>
                    <a:pt x="287" y="706"/>
                    <a:pt x="301" y="712"/>
                    <a:pt x="309" y="724"/>
                  </a:cubicBezTo>
                  <a:cubicBezTo>
                    <a:pt x="325" y="691"/>
                    <a:pt x="338" y="656"/>
                    <a:pt x="351" y="620"/>
                  </a:cubicBezTo>
                  <a:cubicBezTo>
                    <a:pt x="345" y="613"/>
                    <a:pt x="338" y="607"/>
                    <a:pt x="330" y="601"/>
                  </a:cubicBezTo>
                  <a:close/>
                  <a:moveTo>
                    <a:pt x="1561" y="727"/>
                  </a:moveTo>
                  <a:cubicBezTo>
                    <a:pt x="1562" y="734"/>
                    <a:pt x="1565" y="739"/>
                    <a:pt x="1567" y="744"/>
                  </a:cubicBezTo>
                  <a:cubicBezTo>
                    <a:pt x="1568" y="740"/>
                    <a:pt x="1571" y="737"/>
                    <a:pt x="1575" y="736"/>
                  </a:cubicBezTo>
                  <a:cubicBezTo>
                    <a:pt x="1588" y="737"/>
                    <a:pt x="1609" y="736"/>
                    <a:pt x="1622" y="735"/>
                  </a:cubicBezTo>
                  <a:cubicBezTo>
                    <a:pt x="1652" y="732"/>
                    <a:pt x="1682" y="709"/>
                    <a:pt x="1698" y="691"/>
                  </a:cubicBezTo>
                  <a:cubicBezTo>
                    <a:pt x="1706" y="681"/>
                    <a:pt x="1714" y="664"/>
                    <a:pt x="1702" y="657"/>
                  </a:cubicBezTo>
                  <a:cubicBezTo>
                    <a:pt x="1668" y="701"/>
                    <a:pt x="1622" y="725"/>
                    <a:pt x="1561" y="727"/>
                  </a:cubicBezTo>
                  <a:close/>
                  <a:moveTo>
                    <a:pt x="1714" y="686"/>
                  </a:moveTo>
                  <a:cubicBezTo>
                    <a:pt x="1690" y="728"/>
                    <a:pt x="1630" y="762"/>
                    <a:pt x="1567" y="745"/>
                  </a:cubicBezTo>
                  <a:cubicBezTo>
                    <a:pt x="1574" y="769"/>
                    <a:pt x="1582" y="790"/>
                    <a:pt x="1611" y="776"/>
                  </a:cubicBezTo>
                  <a:cubicBezTo>
                    <a:pt x="1664" y="788"/>
                    <a:pt x="1720" y="764"/>
                    <a:pt x="1735" y="720"/>
                  </a:cubicBezTo>
                  <a:cubicBezTo>
                    <a:pt x="1727" y="710"/>
                    <a:pt x="1727" y="692"/>
                    <a:pt x="1714" y="686"/>
                  </a:cubicBezTo>
                  <a:close/>
                  <a:moveTo>
                    <a:pt x="198" y="736"/>
                  </a:moveTo>
                  <a:cubicBezTo>
                    <a:pt x="192" y="747"/>
                    <a:pt x="188" y="759"/>
                    <a:pt x="183" y="771"/>
                  </a:cubicBezTo>
                  <a:cubicBezTo>
                    <a:pt x="205" y="775"/>
                    <a:pt x="217" y="773"/>
                    <a:pt x="238" y="780"/>
                  </a:cubicBezTo>
                  <a:cubicBezTo>
                    <a:pt x="249" y="789"/>
                    <a:pt x="258" y="801"/>
                    <a:pt x="273" y="808"/>
                  </a:cubicBezTo>
                  <a:cubicBezTo>
                    <a:pt x="275" y="792"/>
                    <a:pt x="283" y="786"/>
                    <a:pt x="286" y="770"/>
                  </a:cubicBezTo>
                  <a:cubicBezTo>
                    <a:pt x="267" y="752"/>
                    <a:pt x="235" y="732"/>
                    <a:pt x="198" y="736"/>
                  </a:cubicBezTo>
                  <a:close/>
                  <a:moveTo>
                    <a:pt x="1649" y="841"/>
                  </a:moveTo>
                  <a:cubicBezTo>
                    <a:pt x="1685" y="844"/>
                    <a:pt x="1727" y="826"/>
                    <a:pt x="1746" y="801"/>
                  </a:cubicBezTo>
                  <a:cubicBezTo>
                    <a:pt x="1763" y="779"/>
                    <a:pt x="1759" y="763"/>
                    <a:pt x="1746" y="739"/>
                  </a:cubicBezTo>
                  <a:cubicBezTo>
                    <a:pt x="1744" y="739"/>
                    <a:pt x="1743" y="739"/>
                    <a:pt x="1741" y="739"/>
                  </a:cubicBezTo>
                  <a:cubicBezTo>
                    <a:pt x="1713" y="789"/>
                    <a:pt x="1644" y="794"/>
                    <a:pt x="1588" y="794"/>
                  </a:cubicBezTo>
                  <a:cubicBezTo>
                    <a:pt x="1596" y="808"/>
                    <a:pt x="1602" y="824"/>
                    <a:pt x="1611" y="836"/>
                  </a:cubicBezTo>
                  <a:cubicBezTo>
                    <a:pt x="1622" y="834"/>
                    <a:pt x="1636" y="840"/>
                    <a:pt x="1649" y="841"/>
                  </a:cubicBezTo>
                  <a:close/>
                  <a:moveTo>
                    <a:pt x="600" y="808"/>
                  </a:moveTo>
                  <a:cubicBezTo>
                    <a:pt x="659" y="823"/>
                    <a:pt x="733" y="828"/>
                    <a:pt x="805" y="818"/>
                  </a:cubicBezTo>
                  <a:cubicBezTo>
                    <a:pt x="806" y="797"/>
                    <a:pt x="807" y="783"/>
                    <a:pt x="808" y="764"/>
                  </a:cubicBezTo>
                  <a:cubicBezTo>
                    <a:pt x="735" y="773"/>
                    <a:pt x="656" y="770"/>
                    <a:pt x="605" y="756"/>
                  </a:cubicBezTo>
                  <a:cubicBezTo>
                    <a:pt x="599" y="772"/>
                    <a:pt x="601" y="787"/>
                    <a:pt x="600" y="808"/>
                  </a:cubicBezTo>
                  <a:close/>
                  <a:moveTo>
                    <a:pt x="171" y="801"/>
                  </a:moveTo>
                  <a:cubicBezTo>
                    <a:pt x="212" y="803"/>
                    <a:pt x="234" y="829"/>
                    <a:pt x="260" y="839"/>
                  </a:cubicBezTo>
                  <a:cubicBezTo>
                    <a:pt x="261" y="834"/>
                    <a:pt x="264" y="831"/>
                    <a:pt x="265" y="826"/>
                  </a:cubicBezTo>
                  <a:cubicBezTo>
                    <a:pt x="248" y="797"/>
                    <a:pt x="218" y="786"/>
                    <a:pt x="179" y="783"/>
                  </a:cubicBezTo>
                  <a:cubicBezTo>
                    <a:pt x="178" y="782"/>
                    <a:pt x="178" y="781"/>
                    <a:pt x="177" y="782"/>
                  </a:cubicBezTo>
                  <a:cubicBezTo>
                    <a:pt x="175" y="788"/>
                    <a:pt x="172" y="794"/>
                    <a:pt x="171" y="801"/>
                  </a:cubicBezTo>
                  <a:close/>
                  <a:moveTo>
                    <a:pt x="1748" y="818"/>
                  </a:moveTo>
                  <a:cubicBezTo>
                    <a:pt x="1714" y="855"/>
                    <a:pt x="1666" y="857"/>
                    <a:pt x="1614" y="852"/>
                  </a:cubicBezTo>
                  <a:cubicBezTo>
                    <a:pt x="1627" y="872"/>
                    <a:pt x="1631" y="896"/>
                    <a:pt x="1652" y="905"/>
                  </a:cubicBezTo>
                  <a:cubicBezTo>
                    <a:pt x="1666" y="910"/>
                    <a:pt x="1687" y="907"/>
                    <a:pt x="1702" y="906"/>
                  </a:cubicBezTo>
                  <a:cubicBezTo>
                    <a:pt x="1739" y="903"/>
                    <a:pt x="1774" y="880"/>
                    <a:pt x="1784" y="850"/>
                  </a:cubicBezTo>
                  <a:cubicBezTo>
                    <a:pt x="1792" y="827"/>
                    <a:pt x="1776" y="807"/>
                    <a:pt x="1766" y="788"/>
                  </a:cubicBezTo>
                  <a:cubicBezTo>
                    <a:pt x="1762" y="799"/>
                    <a:pt x="1754" y="811"/>
                    <a:pt x="1748" y="818"/>
                  </a:cubicBezTo>
                  <a:close/>
                  <a:moveTo>
                    <a:pt x="159" y="839"/>
                  </a:moveTo>
                  <a:cubicBezTo>
                    <a:pt x="178" y="859"/>
                    <a:pt x="237" y="889"/>
                    <a:pt x="253" y="850"/>
                  </a:cubicBezTo>
                  <a:cubicBezTo>
                    <a:pt x="225" y="836"/>
                    <a:pt x="204" y="814"/>
                    <a:pt x="165" y="811"/>
                  </a:cubicBezTo>
                  <a:cubicBezTo>
                    <a:pt x="158" y="820"/>
                    <a:pt x="160" y="831"/>
                    <a:pt x="159" y="839"/>
                  </a:cubicBezTo>
                  <a:close/>
                  <a:moveTo>
                    <a:pt x="606" y="873"/>
                  </a:moveTo>
                  <a:cubicBezTo>
                    <a:pt x="627" y="876"/>
                    <a:pt x="662" y="885"/>
                    <a:pt x="695" y="889"/>
                  </a:cubicBezTo>
                  <a:cubicBezTo>
                    <a:pt x="725" y="893"/>
                    <a:pt x="787" y="897"/>
                    <a:pt x="800" y="874"/>
                  </a:cubicBezTo>
                  <a:cubicBezTo>
                    <a:pt x="806" y="865"/>
                    <a:pt x="802" y="841"/>
                    <a:pt x="803" y="833"/>
                  </a:cubicBezTo>
                  <a:cubicBezTo>
                    <a:pt x="733" y="836"/>
                    <a:pt x="659" y="841"/>
                    <a:pt x="601" y="821"/>
                  </a:cubicBezTo>
                  <a:cubicBezTo>
                    <a:pt x="599" y="839"/>
                    <a:pt x="599" y="860"/>
                    <a:pt x="606" y="8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07"/>
            <p:cNvSpPr>
              <a:spLocks noEditPoints="1"/>
            </p:cNvSpPr>
            <p:nvPr/>
          </p:nvSpPr>
          <p:spPr bwMode="auto">
            <a:xfrm>
              <a:off x="10762366" y="4829740"/>
              <a:ext cx="125413" cy="481013"/>
            </a:xfrm>
            <a:custGeom>
              <a:avLst/>
              <a:gdLst>
                <a:gd name="T0" fmla="*/ 146 w 162"/>
                <a:gd name="T1" fmla="*/ 598 h 618"/>
                <a:gd name="T2" fmla="*/ 23 w 162"/>
                <a:gd name="T3" fmla="*/ 598 h 618"/>
                <a:gd name="T4" fmla="*/ 11 w 162"/>
                <a:gd name="T5" fmla="*/ 481 h 618"/>
                <a:gd name="T6" fmla="*/ 16 w 162"/>
                <a:gd name="T7" fmla="*/ 352 h 618"/>
                <a:gd name="T8" fmla="*/ 13 w 162"/>
                <a:gd name="T9" fmla="*/ 321 h 618"/>
                <a:gd name="T10" fmla="*/ 8 w 162"/>
                <a:gd name="T11" fmla="*/ 178 h 618"/>
                <a:gd name="T12" fmla="*/ 6 w 162"/>
                <a:gd name="T13" fmla="*/ 93 h 618"/>
                <a:gd name="T14" fmla="*/ 13 w 162"/>
                <a:gd name="T15" fmla="*/ 27 h 618"/>
                <a:gd name="T16" fmla="*/ 38 w 162"/>
                <a:gd name="T17" fmla="*/ 5 h 618"/>
                <a:gd name="T18" fmla="*/ 63 w 162"/>
                <a:gd name="T19" fmla="*/ 8 h 618"/>
                <a:gd name="T20" fmla="*/ 152 w 162"/>
                <a:gd name="T21" fmla="*/ 40 h 618"/>
                <a:gd name="T22" fmla="*/ 152 w 162"/>
                <a:gd name="T23" fmla="*/ 125 h 618"/>
                <a:gd name="T24" fmla="*/ 152 w 162"/>
                <a:gd name="T25" fmla="*/ 434 h 618"/>
                <a:gd name="T26" fmla="*/ 146 w 162"/>
                <a:gd name="T27" fmla="*/ 598 h 618"/>
                <a:gd name="T28" fmla="*/ 44 w 162"/>
                <a:gd name="T29" fmla="*/ 587 h 618"/>
                <a:gd name="T30" fmla="*/ 102 w 162"/>
                <a:gd name="T31" fmla="*/ 592 h 618"/>
                <a:gd name="T32" fmla="*/ 137 w 162"/>
                <a:gd name="T33" fmla="*/ 569 h 618"/>
                <a:gd name="T34" fmla="*/ 138 w 162"/>
                <a:gd name="T35" fmla="*/ 510 h 618"/>
                <a:gd name="T36" fmla="*/ 138 w 162"/>
                <a:gd name="T37" fmla="*/ 401 h 618"/>
                <a:gd name="T38" fmla="*/ 140 w 162"/>
                <a:gd name="T39" fmla="*/ 127 h 618"/>
                <a:gd name="T40" fmla="*/ 140 w 162"/>
                <a:gd name="T41" fmla="*/ 52 h 618"/>
                <a:gd name="T42" fmla="*/ 110 w 162"/>
                <a:gd name="T43" fmla="*/ 25 h 618"/>
                <a:gd name="T44" fmla="*/ 37 w 162"/>
                <a:gd name="T45" fmla="*/ 30 h 618"/>
                <a:gd name="T46" fmla="*/ 20 w 162"/>
                <a:gd name="T47" fmla="*/ 67 h 618"/>
                <a:gd name="T48" fmla="*/ 19 w 162"/>
                <a:gd name="T49" fmla="*/ 80 h 618"/>
                <a:gd name="T50" fmla="*/ 25 w 162"/>
                <a:gd name="T51" fmla="*/ 283 h 618"/>
                <a:gd name="T52" fmla="*/ 20 w 162"/>
                <a:gd name="T53" fmla="*/ 560 h 618"/>
                <a:gd name="T54" fmla="*/ 23 w 162"/>
                <a:gd name="T55" fmla="*/ 575 h 618"/>
                <a:gd name="T56" fmla="*/ 41 w 162"/>
                <a:gd name="T57" fmla="*/ 593 h 618"/>
                <a:gd name="T58" fmla="*/ 44 w 162"/>
                <a:gd name="T59" fmla="*/ 58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618">
                  <a:moveTo>
                    <a:pt x="146" y="598"/>
                  </a:moveTo>
                  <a:cubicBezTo>
                    <a:pt x="116" y="618"/>
                    <a:pt x="60" y="613"/>
                    <a:pt x="23" y="598"/>
                  </a:cubicBezTo>
                  <a:cubicBezTo>
                    <a:pt x="2" y="571"/>
                    <a:pt x="9" y="525"/>
                    <a:pt x="11" y="481"/>
                  </a:cubicBezTo>
                  <a:cubicBezTo>
                    <a:pt x="13" y="440"/>
                    <a:pt x="15" y="393"/>
                    <a:pt x="16" y="352"/>
                  </a:cubicBezTo>
                  <a:cubicBezTo>
                    <a:pt x="16" y="342"/>
                    <a:pt x="13" y="331"/>
                    <a:pt x="13" y="321"/>
                  </a:cubicBezTo>
                  <a:cubicBezTo>
                    <a:pt x="13" y="268"/>
                    <a:pt x="11" y="224"/>
                    <a:pt x="8" y="178"/>
                  </a:cubicBezTo>
                  <a:cubicBezTo>
                    <a:pt x="6" y="148"/>
                    <a:pt x="5" y="123"/>
                    <a:pt x="6" y="93"/>
                  </a:cubicBezTo>
                  <a:cubicBezTo>
                    <a:pt x="8" y="74"/>
                    <a:pt x="0" y="46"/>
                    <a:pt x="13" y="27"/>
                  </a:cubicBezTo>
                  <a:cubicBezTo>
                    <a:pt x="18" y="18"/>
                    <a:pt x="32" y="6"/>
                    <a:pt x="38" y="5"/>
                  </a:cubicBezTo>
                  <a:cubicBezTo>
                    <a:pt x="43" y="5"/>
                    <a:pt x="54" y="8"/>
                    <a:pt x="63" y="8"/>
                  </a:cubicBezTo>
                  <a:cubicBezTo>
                    <a:pt x="98" y="8"/>
                    <a:pt x="138" y="0"/>
                    <a:pt x="152" y="40"/>
                  </a:cubicBezTo>
                  <a:cubicBezTo>
                    <a:pt x="162" y="68"/>
                    <a:pt x="153" y="99"/>
                    <a:pt x="152" y="125"/>
                  </a:cubicBezTo>
                  <a:cubicBezTo>
                    <a:pt x="148" y="217"/>
                    <a:pt x="152" y="337"/>
                    <a:pt x="152" y="434"/>
                  </a:cubicBezTo>
                  <a:cubicBezTo>
                    <a:pt x="152" y="493"/>
                    <a:pt x="158" y="548"/>
                    <a:pt x="146" y="598"/>
                  </a:cubicBezTo>
                  <a:close/>
                  <a:moveTo>
                    <a:pt x="44" y="587"/>
                  </a:moveTo>
                  <a:cubicBezTo>
                    <a:pt x="54" y="593"/>
                    <a:pt x="82" y="600"/>
                    <a:pt x="102" y="592"/>
                  </a:cubicBezTo>
                  <a:cubicBezTo>
                    <a:pt x="119" y="600"/>
                    <a:pt x="134" y="590"/>
                    <a:pt x="137" y="569"/>
                  </a:cubicBezTo>
                  <a:cubicBezTo>
                    <a:pt x="139" y="553"/>
                    <a:pt x="138" y="531"/>
                    <a:pt x="138" y="510"/>
                  </a:cubicBezTo>
                  <a:cubicBezTo>
                    <a:pt x="139" y="475"/>
                    <a:pt x="138" y="439"/>
                    <a:pt x="138" y="401"/>
                  </a:cubicBezTo>
                  <a:cubicBezTo>
                    <a:pt x="141" y="295"/>
                    <a:pt x="136" y="227"/>
                    <a:pt x="140" y="127"/>
                  </a:cubicBezTo>
                  <a:cubicBezTo>
                    <a:pt x="141" y="100"/>
                    <a:pt x="145" y="72"/>
                    <a:pt x="140" y="52"/>
                  </a:cubicBezTo>
                  <a:cubicBezTo>
                    <a:pt x="137" y="41"/>
                    <a:pt x="123" y="32"/>
                    <a:pt x="110" y="25"/>
                  </a:cubicBezTo>
                  <a:cubicBezTo>
                    <a:pt x="88" y="14"/>
                    <a:pt x="50" y="28"/>
                    <a:pt x="37" y="30"/>
                  </a:cubicBezTo>
                  <a:cubicBezTo>
                    <a:pt x="22" y="31"/>
                    <a:pt x="22" y="55"/>
                    <a:pt x="20" y="67"/>
                  </a:cubicBezTo>
                  <a:cubicBezTo>
                    <a:pt x="20" y="71"/>
                    <a:pt x="19" y="75"/>
                    <a:pt x="19" y="80"/>
                  </a:cubicBezTo>
                  <a:cubicBezTo>
                    <a:pt x="16" y="145"/>
                    <a:pt x="20" y="218"/>
                    <a:pt x="25" y="283"/>
                  </a:cubicBezTo>
                  <a:cubicBezTo>
                    <a:pt x="31" y="373"/>
                    <a:pt x="21" y="480"/>
                    <a:pt x="20" y="560"/>
                  </a:cubicBezTo>
                  <a:cubicBezTo>
                    <a:pt x="23" y="564"/>
                    <a:pt x="25" y="571"/>
                    <a:pt x="23" y="575"/>
                  </a:cubicBezTo>
                  <a:cubicBezTo>
                    <a:pt x="31" y="579"/>
                    <a:pt x="34" y="588"/>
                    <a:pt x="41" y="593"/>
                  </a:cubicBezTo>
                  <a:cubicBezTo>
                    <a:pt x="42" y="591"/>
                    <a:pt x="40" y="586"/>
                    <a:pt x="44" y="5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3" name="Freeform 168"/>
          <p:cNvSpPr>
            <a:spLocks noEditPoints="1"/>
          </p:cNvSpPr>
          <p:nvPr/>
        </p:nvSpPr>
        <p:spPr bwMode="auto">
          <a:xfrm>
            <a:off x="7589267" y="4543059"/>
            <a:ext cx="551108" cy="282194"/>
          </a:xfrm>
          <a:custGeom>
            <a:avLst/>
            <a:gdLst>
              <a:gd name="T0" fmla="*/ 926 w 1015"/>
              <a:gd name="T1" fmla="*/ 64 h 521"/>
              <a:gd name="T2" fmla="*/ 980 w 1015"/>
              <a:gd name="T3" fmla="*/ 90 h 521"/>
              <a:gd name="T4" fmla="*/ 1006 w 1015"/>
              <a:gd name="T5" fmla="*/ 90 h 521"/>
              <a:gd name="T6" fmla="*/ 951 w 1015"/>
              <a:gd name="T7" fmla="*/ 219 h 521"/>
              <a:gd name="T8" fmla="*/ 943 w 1015"/>
              <a:gd name="T9" fmla="*/ 286 h 521"/>
              <a:gd name="T10" fmla="*/ 892 w 1015"/>
              <a:gd name="T11" fmla="*/ 342 h 521"/>
              <a:gd name="T12" fmla="*/ 822 w 1015"/>
              <a:gd name="T13" fmla="*/ 413 h 521"/>
              <a:gd name="T14" fmla="*/ 677 w 1015"/>
              <a:gd name="T15" fmla="*/ 453 h 521"/>
              <a:gd name="T16" fmla="*/ 664 w 1015"/>
              <a:gd name="T17" fmla="*/ 500 h 521"/>
              <a:gd name="T18" fmla="*/ 506 w 1015"/>
              <a:gd name="T19" fmla="*/ 480 h 521"/>
              <a:gd name="T20" fmla="*/ 369 w 1015"/>
              <a:gd name="T21" fmla="*/ 426 h 521"/>
              <a:gd name="T22" fmla="*/ 251 w 1015"/>
              <a:gd name="T23" fmla="*/ 283 h 521"/>
              <a:gd name="T24" fmla="*/ 57 w 1015"/>
              <a:gd name="T25" fmla="*/ 151 h 521"/>
              <a:gd name="T26" fmla="*/ 308 w 1015"/>
              <a:gd name="T27" fmla="*/ 125 h 521"/>
              <a:gd name="T28" fmla="*/ 382 w 1015"/>
              <a:gd name="T29" fmla="*/ 59 h 521"/>
              <a:gd name="T30" fmla="*/ 473 w 1015"/>
              <a:gd name="T31" fmla="*/ 19 h 521"/>
              <a:gd name="T32" fmla="*/ 542 w 1015"/>
              <a:gd name="T33" fmla="*/ 17 h 521"/>
              <a:gd name="T34" fmla="*/ 620 w 1015"/>
              <a:gd name="T35" fmla="*/ 50 h 521"/>
              <a:gd name="T36" fmla="*/ 688 w 1015"/>
              <a:gd name="T37" fmla="*/ 63 h 521"/>
              <a:gd name="T38" fmla="*/ 767 w 1015"/>
              <a:gd name="T39" fmla="*/ 58 h 521"/>
              <a:gd name="T40" fmla="*/ 858 w 1015"/>
              <a:gd name="T41" fmla="*/ 27 h 521"/>
              <a:gd name="T42" fmla="*/ 922 w 1015"/>
              <a:gd name="T43" fmla="*/ 263 h 521"/>
              <a:gd name="T44" fmla="*/ 926 w 1015"/>
              <a:gd name="T45" fmla="*/ 219 h 521"/>
              <a:gd name="T46" fmla="*/ 990 w 1015"/>
              <a:gd name="T47" fmla="*/ 99 h 521"/>
              <a:gd name="T48" fmla="*/ 933 w 1015"/>
              <a:gd name="T49" fmla="*/ 74 h 521"/>
              <a:gd name="T50" fmla="*/ 830 w 1015"/>
              <a:gd name="T51" fmla="*/ 89 h 521"/>
              <a:gd name="T52" fmla="*/ 750 w 1015"/>
              <a:gd name="T53" fmla="*/ 81 h 521"/>
              <a:gd name="T54" fmla="*/ 675 w 1015"/>
              <a:gd name="T55" fmla="*/ 82 h 521"/>
              <a:gd name="T56" fmla="*/ 623 w 1015"/>
              <a:gd name="T57" fmla="*/ 63 h 521"/>
              <a:gd name="T58" fmla="*/ 604 w 1015"/>
              <a:gd name="T59" fmla="*/ 37 h 521"/>
              <a:gd name="T60" fmla="*/ 462 w 1015"/>
              <a:gd name="T61" fmla="*/ 71 h 521"/>
              <a:gd name="T62" fmla="*/ 256 w 1015"/>
              <a:gd name="T63" fmla="*/ 250 h 521"/>
              <a:gd name="T64" fmla="*/ 302 w 1015"/>
              <a:gd name="T65" fmla="*/ 273 h 521"/>
              <a:gd name="T66" fmla="*/ 419 w 1015"/>
              <a:gd name="T67" fmla="*/ 136 h 521"/>
              <a:gd name="T68" fmla="*/ 405 w 1015"/>
              <a:gd name="T69" fmla="*/ 291 h 521"/>
              <a:gd name="T70" fmla="*/ 493 w 1015"/>
              <a:gd name="T71" fmla="*/ 288 h 521"/>
              <a:gd name="T72" fmla="*/ 643 w 1015"/>
              <a:gd name="T73" fmla="*/ 149 h 521"/>
              <a:gd name="T74" fmla="*/ 716 w 1015"/>
              <a:gd name="T75" fmla="*/ 159 h 521"/>
              <a:gd name="T76" fmla="*/ 703 w 1015"/>
              <a:gd name="T77" fmla="*/ 231 h 521"/>
              <a:gd name="T78" fmla="*/ 770 w 1015"/>
              <a:gd name="T79" fmla="*/ 227 h 521"/>
              <a:gd name="T80" fmla="*/ 848 w 1015"/>
              <a:gd name="T81" fmla="*/ 192 h 521"/>
              <a:gd name="T82" fmla="*/ 926 w 1015"/>
              <a:gd name="T83" fmla="*/ 151 h 521"/>
              <a:gd name="T84" fmla="*/ 868 w 1015"/>
              <a:gd name="T85" fmla="*/ 193 h 521"/>
              <a:gd name="T86" fmla="*/ 796 w 1015"/>
              <a:gd name="T87" fmla="*/ 226 h 521"/>
              <a:gd name="T88" fmla="*/ 726 w 1015"/>
              <a:gd name="T89" fmla="*/ 257 h 521"/>
              <a:gd name="T90" fmla="*/ 714 w 1015"/>
              <a:gd name="T91" fmla="*/ 342 h 521"/>
              <a:gd name="T92" fmla="*/ 618 w 1015"/>
              <a:gd name="T93" fmla="*/ 371 h 521"/>
              <a:gd name="T94" fmla="*/ 550 w 1015"/>
              <a:gd name="T95" fmla="*/ 395 h 521"/>
              <a:gd name="T96" fmla="*/ 419 w 1015"/>
              <a:gd name="T97" fmla="*/ 312 h 521"/>
              <a:gd name="T98" fmla="*/ 385 w 1015"/>
              <a:gd name="T99" fmla="*/ 379 h 521"/>
              <a:gd name="T100" fmla="*/ 261 w 1015"/>
              <a:gd name="T101" fmla="*/ 281 h 521"/>
              <a:gd name="T102" fmla="*/ 460 w 1015"/>
              <a:gd name="T103" fmla="*/ 459 h 521"/>
              <a:gd name="T104" fmla="*/ 581 w 1015"/>
              <a:gd name="T105" fmla="*/ 495 h 521"/>
              <a:gd name="T106" fmla="*/ 693 w 1015"/>
              <a:gd name="T107" fmla="*/ 485 h 521"/>
              <a:gd name="T108" fmla="*/ 791 w 1015"/>
              <a:gd name="T109" fmla="*/ 415 h 521"/>
              <a:gd name="T110" fmla="*/ 832 w 1015"/>
              <a:gd name="T111" fmla="*/ 332 h 521"/>
              <a:gd name="T112" fmla="*/ 186 w 1015"/>
              <a:gd name="T113" fmla="*/ 254 h 521"/>
              <a:gd name="T114" fmla="*/ 54 w 1015"/>
              <a:gd name="T115" fmla="*/ 17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5" h="521">
                <a:moveTo>
                  <a:pt x="843" y="73"/>
                </a:moveTo>
                <a:cubicBezTo>
                  <a:pt x="874" y="69"/>
                  <a:pt x="895" y="42"/>
                  <a:pt x="928" y="35"/>
                </a:cubicBezTo>
                <a:cubicBezTo>
                  <a:pt x="933" y="44"/>
                  <a:pt x="926" y="54"/>
                  <a:pt x="926" y="64"/>
                </a:cubicBezTo>
                <a:cubicBezTo>
                  <a:pt x="942" y="61"/>
                  <a:pt x="953" y="52"/>
                  <a:pt x="959" y="38"/>
                </a:cubicBezTo>
                <a:cubicBezTo>
                  <a:pt x="972" y="38"/>
                  <a:pt x="971" y="34"/>
                  <a:pt x="979" y="32"/>
                </a:cubicBezTo>
                <a:cubicBezTo>
                  <a:pt x="986" y="43"/>
                  <a:pt x="978" y="69"/>
                  <a:pt x="980" y="90"/>
                </a:cubicBezTo>
                <a:cubicBezTo>
                  <a:pt x="997" y="90"/>
                  <a:pt x="992" y="78"/>
                  <a:pt x="1002" y="71"/>
                </a:cubicBezTo>
                <a:cubicBezTo>
                  <a:pt x="1006" y="70"/>
                  <a:pt x="1007" y="73"/>
                  <a:pt x="1011" y="73"/>
                </a:cubicBezTo>
                <a:cubicBezTo>
                  <a:pt x="1015" y="80"/>
                  <a:pt x="1012" y="88"/>
                  <a:pt x="1006" y="90"/>
                </a:cubicBezTo>
                <a:cubicBezTo>
                  <a:pt x="1000" y="115"/>
                  <a:pt x="990" y="134"/>
                  <a:pt x="975" y="151"/>
                </a:cubicBezTo>
                <a:cubicBezTo>
                  <a:pt x="984" y="148"/>
                  <a:pt x="986" y="144"/>
                  <a:pt x="997" y="148"/>
                </a:cubicBezTo>
                <a:cubicBezTo>
                  <a:pt x="991" y="181"/>
                  <a:pt x="970" y="199"/>
                  <a:pt x="951" y="219"/>
                </a:cubicBezTo>
                <a:cubicBezTo>
                  <a:pt x="963" y="221"/>
                  <a:pt x="969" y="208"/>
                  <a:pt x="980" y="214"/>
                </a:cubicBezTo>
                <a:cubicBezTo>
                  <a:pt x="970" y="250"/>
                  <a:pt x="937" y="265"/>
                  <a:pt x="909" y="283"/>
                </a:cubicBezTo>
                <a:cubicBezTo>
                  <a:pt x="918" y="292"/>
                  <a:pt x="931" y="276"/>
                  <a:pt x="943" y="286"/>
                </a:cubicBezTo>
                <a:cubicBezTo>
                  <a:pt x="938" y="300"/>
                  <a:pt x="921" y="303"/>
                  <a:pt x="909" y="311"/>
                </a:cubicBezTo>
                <a:cubicBezTo>
                  <a:pt x="894" y="319"/>
                  <a:pt x="880" y="333"/>
                  <a:pt x="856" y="335"/>
                </a:cubicBezTo>
                <a:cubicBezTo>
                  <a:pt x="864" y="346"/>
                  <a:pt x="877" y="345"/>
                  <a:pt x="892" y="342"/>
                </a:cubicBezTo>
                <a:cubicBezTo>
                  <a:pt x="890" y="348"/>
                  <a:pt x="898" y="344"/>
                  <a:pt x="897" y="350"/>
                </a:cubicBezTo>
                <a:cubicBezTo>
                  <a:pt x="875" y="382"/>
                  <a:pt x="817" y="378"/>
                  <a:pt x="778" y="394"/>
                </a:cubicBezTo>
                <a:cubicBezTo>
                  <a:pt x="791" y="403"/>
                  <a:pt x="817" y="399"/>
                  <a:pt x="822" y="413"/>
                </a:cubicBezTo>
                <a:cubicBezTo>
                  <a:pt x="821" y="419"/>
                  <a:pt x="814" y="422"/>
                  <a:pt x="809" y="423"/>
                </a:cubicBezTo>
                <a:cubicBezTo>
                  <a:pt x="794" y="429"/>
                  <a:pt x="778" y="435"/>
                  <a:pt x="762" y="441"/>
                </a:cubicBezTo>
                <a:cubicBezTo>
                  <a:pt x="738" y="450"/>
                  <a:pt x="710" y="453"/>
                  <a:pt x="677" y="453"/>
                </a:cubicBezTo>
                <a:cubicBezTo>
                  <a:pt x="683" y="464"/>
                  <a:pt x="702" y="477"/>
                  <a:pt x="721" y="480"/>
                </a:cubicBezTo>
                <a:cubicBezTo>
                  <a:pt x="720" y="485"/>
                  <a:pt x="723" y="485"/>
                  <a:pt x="723" y="488"/>
                </a:cubicBezTo>
                <a:cubicBezTo>
                  <a:pt x="717" y="498"/>
                  <a:pt x="685" y="500"/>
                  <a:pt x="664" y="500"/>
                </a:cubicBezTo>
                <a:cubicBezTo>
                  <a:pt x="636" y="500"/>
                  <a:pt x="608" y="488"/>
                  <a:pt x="592" y="484"/>
                </a:cubicBezTo>
                <a:cubicBezTo>
                  <a:pt x="596" y="490"/>
                  <a:pt x="602" y="493"/>
                  <a:pt x="604" y="498"/>
                </a:cubicBezTo>
                <a:cubicBezTo>
                  <a:pt x="588" y="521"/>
                  <a:pt x="532" y="496"/>
                  <a:pt x="506" y="480"/>
                </a:cubicBezTo>
                <a:cubicBezTo>
                  <a:pt x="488" y="470"/>
                  <a:pt x="479" y="459"/>
                  <a:pt x="473" y="480"/>
                </a:cubicBezTo>
                <a:cubicBezTo>
                  <a:pt x="432" y="472"/>
                  <a:pt x="405" y="451"/>
                  <a:pt x="372" y="435"/>
                </a:cubicBezTo>
                <a:cubicBezTo>
                  <a:pt x="373" y="430"/>
                  <a:pt x="367" y="431"/>
                  <a:pt x="369" y="426"/>
                </a:cubicBezTo>
                <a:cubicBezTo>
                  <a:pt x="346" y="416"/>
                  <a:pt x="337" y="390"/>
                  <a:pt x="315" y="379"/>
                </a:cubicBezTo>
                <a:cubicBezTo>
                  <a:pt x="301" y="357"/>
                  <a:pt x="284" y="338"/>
                  <a:pt x="264" y="322"/>
                </a:cubicBezTo>
                <a:cubicBezTo>
                  <a:pt x="260" y="309"/>
                  <a:pt x="253" y="298"/>
                  <a:pt x="251" y="283"/>
                </a:cubicBezTo>
                <a:cubicBezTo>
                  <a:pt x="149" y="270"/>
                  <a:pt x="82" y="222"/>
                  <a:pt x="0" y="193"/>
                </a:cubicBezTo>
                <a:cubicBezTo>
                  <a:pt x="2" y="172"/>
                  <a:pt x="17" y="151"/>
                  <a:pt x="34" y="139"/>
                </a:cubicBezTo>
                <a:cubicBezTo>
                  <a:pt x="42" y="143"/>
                  <a:pt x="47" y="149"/>
                  <a:pt x="57" y="151"/>
                </a:cubicBezTo>
                <a:cubicBezTo>
                  <a:pt x="77" y="176"/>
                  <a:pt x="109" y="192"/>
                  <a:pt x="139" y="213"/>
                </a:cubicBezTo>
                <a:cubicBezTo>
                  <a:pt x="166" y="232"/>
                  <a:pt x="205" y="259"/>
                  <a:pt x="248" y="252"/>
                </a:cubicBezTo>
                <a:cubicBezTo>
                  <a:pt x="252" y="209"/>
                  <a:pt x="282" y="162"/>
                  <a:pt x="308" y="125"/>
                </a:cubicBezTo>
                <a:cubicBezTo>
                  <a:pt x="317" y="113"/>
                  <a:pt x="328" y="106"/>
                  <a:pt x="338" y="97"/>
                </a:cubicBezTo>
                <a:cubicBezTo>
                  <a:pt x="345" y="90"/>
                  <a:pt x="349" y="80"/>
                  <a:pt x="357" y="74"/>
                </a:cubicBezTo>
                <a:cubicBezTo>
                  <a:pt x="364" y="69"/>
                  <a:pt x="374" y="65"/>
                  <a:pt x="382" y="59"/>
                </a:cubicBezTo>
                <a:cubicBezTo>
                  <a:pt x="397" y="48"/>
                  <a:pt x="411" y="40"/>
                  <a:pt x="432" y="32"/>
                </a:cubicBezTo>
                <a:cubicBezTo>
                  <a:pt x="437" y="30"/>
                  <a:pt x="442" y="29"/>
                  <a:pt x="447" y="27"/>
                </a:cubicBezTo>
                <a:cubicBezTo>
                  <a:pt x="456" y="22"/>
                  <a:pt x="460" y="15"/>
                  <a:pt x="473" y="19"/>
                </a:cubicBezTo>
                <a:cubicBezTo>
                  <a:pt x="474" y="20"/>
                  <a:pt x="474" y="23"/>
                  <a:pt x="476" y="24"/>
                </a:cubicBezTo>
                <a:cubicBezTo>
                  <a:pt x="477" y="34"/>
                  <a:pt x="470" y="37"/>
                  <a:pt x="466" y="43"/>
                </a:cubicBezTo>
                <a:cubicBezTo>
                  <a:pt x="488" y="39"/>
                  <a:pt x="515" y="0"/>
                  <a:pt x="542" y="17"/>
                </a:cubicBezTo>
                <a:cubicBezTo>
                  <a:pt x="538" y="30"/>
                  <a:pt x="523" y="31"/>
                  <a:pt x="527" y="50"/>
                </a:cubicBezTo>
                <a:cubicBezTo>
                  <a:pt x="555" y="37"/>
                  <a:pt x="585" y="26"/>
                  <a:pt x="618" y="19"/>
                </a:cubicBezTo>
                <a:cubicBezTo>
                  <a:pt x="627" y="25"/>
                  <a:pt x="626" y="41"/>
                  <a:pt x="620" y="50"/>
                </a:cubicBezTo>
                <a:cubicBezTo>
                  <a:pt x="634" y="45"/>
                  <a:pt x="642" y="36"/>
                  <a:pt x="659" y="32"/>
                </a:cubicBezTo>
                <a:cubicBezTo>
                  <a:pt x="671" y="28"/>
                  <a:pt x="680" y="11"/>
                  <a:pt x="695" y="19"/>
                </a:cubicBezTo>
                <a:cubicBezTo>
                  <a:pt x="699" y="38"/>
                  <a:pt x="691" y="46"/>
                  <a:pt x="688" y="63"/>
                </a:cubicBezTo>
                <a:cubicBezTo>
                  <a:pt x="720" y="63"/>
                  <a:pt x="744" y="41"/>
                  <a:pt x="770" y="30"/>
                </a:cubicBezTo>
                <a:cubicBezTo>
                  <a:pt x="772" y="32"/>
                  <a:pt x="775" y="34"/>
                  <a:pt x="776" y="37"/>
                </a:cubicBezTo>
                <a:cubicBezTo>
                  <a:pt x="772" y="43"/>
                  <a:pt x="771" y="52"/>
                  <a:pt x="767" y="58"/>
                </a:cubicBezTo>
                <a:cubicBezTo>
                  <a:pt x="767" y="61"/>
                  <a:pt x="771" y="61"/>
                  <a:pt x="772" y="64"/>
                </a:cubicBezTo>
                <a:cubicBezTo>
                  <a:pt x="790" y="55"/>
                  <a:pt x="808" y="50"/>
                  <a:pt x="825" y="42"/>
                </a:cubicBezTo>
                <a:cubicBezTo>
                  <a:pt x="835" y="36"/>
                  <a:pt x="844" y="25"/>
                  <a:pt x="858" y="27"/>
                </a:cubicBezTo>
                <a:cubicBezTo>
                  <a:pt x="865" y="42"/>
                  <a:pt x="851" y="62"/>
                  <a:pt x="843" y="73"/>
                </a:cubicBezTo>
                <a:close/>
                <a:moveTo>
                  <a:pt x="878" y="289"/>
                </a:moveTo>
                <a:cubicBezTo>
                  <a:pt x="888" y="275"/>
                  <a:pt x="907" y="273"/>
                  <a:pt x="922" y="263"/>
                </a:cubicBezTo>
                <a:cubicBezTo>
                  <a:pt x="936" y="253"/>
                  <a:pt x="949" y="242"/>
                  <a:pt x="959" y="229"/>
                </a:cubicBezTo>
                <a:cubicBezTo>
                  <a:pt x="950" y="231"/>
                  <a:pt x="939" y="232"/>
                  <a:pt x="928" y="232"/>
                </a:cubicBezTo>
                <a:cubicBezTo>
                  <a:pt x="925" y="228"/>
                  <a:pt x="929" y="222"/>
                  <a:pt x="926" y="219"/>
                </a:cubicBezTo>
                <a:cubicBezTo>
                  <a:pt x="948" y="212"/>
                  <a:pt x="966" y="187"/>
                  <a:pt x="979" y="165"/>
                </a:cubicBezTo>
                <a:cubicBezTo>
                  <a:pt x="967" y="168"/>
                  <a:pt x="952" y="177"/>
                  <a:pt x="946" y="164"/>
                </a:cubicBezTo>
                <a:cubicBezTo>
                  <a:pt x="965" y="146"/>
                  <a:pt x="984" y="129"/>
                  <a:pt x="990" y="99"/>
                </a:cubicBezTo>
                <a:cubicBezTo>
                  <a:pt x="980" y="103"/>
                  <a:pt x="961" y="118"/>
                  <a:pt x="959" y="95"/>
                </a:cubicBezTo>
                <a:cubicBezTo>
                  <a:pt x="971" y="90"/>
                  <a:pt x="973" y="64"/>
                  <a:pt x="969" y="53"/>
                </a:cubicBezTo>
                <a:cubicBezTo>
                  <a:pt x="964" y="60"/>
                  <a:pt x="946" y="65"/>
                  <a:pt x="933" y="74"/>
                </a:cubicBezTo>
                <a:cubicBezTo>
                  <a:pt x="922" y="81"/>
                  <a:pt x="911" y="97"/>
                  <a:pt x="904" y="76"/>
                </a:cubicBezTo>
                <a:cubicBezTo>
                  <a:pt x="910" y="69"/>
                  <a:pt x="914" y="67"/>
                  <a:pt x="915" y="53"/>
                </a:cubicBezTo>
                <a:cubicBezTo>
                  <a:pt x="887" y="66"/>
                  <a:pt x="862" y="80"/>
                  <a:pt x="830" y="89"/>
                </a:cubicBezTo>
                <a:cubicBezTo>
                  <a:pt x="828" y="86"/>
                  <a:pt x="822" y="87"/>
                  <a:pt x="822" y="82"/>
                </a:cubicBezTo>
                <a:cubicBezTo>
                  <a:pt x="830" y="69"/>
                  <a:pt x="846" y="56"/>
                  <a:pt x="847" y="42"/>
                </a:cubicBezTo>
                <a:cubicBezTo>
                  <a:pt x="817" y="57"/>
                  <a:pt x="788" y="73"/>
                  <a:pt x="750" y="81"/>
                </a:cubicBezTo>
                <a:cubicBezTo>
                  <a:pt x="750" y="78"/>
                  <a:pt x="748" y="78"/>
                  <a:pt x="747" y="76"/>
                </a:cubicBezTo>
                <a:cubicBezTo>
                  <a:pt x="745" y="63"/>
                  <a:pt x="761" y="59"/>
                  <a:pt x="757" y="50"/>
                </a:cubicBezTo>
                <a:cubicBezTo>
                  <a:pt x="733" y="63"/>
                  <a:pt x="705" y="73"/>
                  <a:pt x="675" y="82"/>
                </a:cubicBezTo>
                <a:cubicBezTo>
                  <a:pt x="676" y="75"/>
                  <a:pt x="672" y="84"/>
                  <a:pt x="672" y="79"/>
                </a:cubicBezTo>
                <a:cubicBezTo>
                  <a:pt x="671" y="67"/>
                  <a:pt x="682" y="51"/>
                  <a:pt x="682" y="33"/>
                </a:cubicBezTo>
                <a:cubicBezTo>
                  <a:pt x="666" y="40"/>
                  <a:pt x="639" y="52"/>
                  <a:pt x="623" y="63"/>
                </a:cubicBezTo>
                <a:cubicBezTo>
                  <a:pt x="614" y="68"/>
                  <a:pt x="607" y="79"/>
                  <a:pt x="599" y="68"/>
                </a:cubicBezTo>
                <a:cubicBezTo>
                  <a:pt x="599" y="60"/>
                  <a:pt x="602" y="55"/>
                  <a:pt x="607" y="51"/>
                </a:cubicBezTo>
                <a:cubicBezTo>
                  <a:pt x="607" y="45"/>
                  <a:pt x="601" y="45"/>
                  <a:pt x="604" y="37"/>
                </a:cubicBezTo>
                <a:cubicBezTo>
                  <a:pt x="574" y="41"/>
                  <a:pt x="543" y="54"/>
                  <a:pt x="520" y="69"/>
                </a:cubicBezTo>
                <a:cubicBezTo>
                  <a:pt x="506" y="64"/>
                  <a:pt x="516" y="41"/>
                  <a:pt x="517" y="30"/>
                </a:cubicBezTo>
                <a:cubicBezTo>
                  <a:pt x="494" y="40"/>
                  <a:pt x="473" y="50"/>
                  <a:pt x="462" y="71"/>
                </a:cubicBezTo>
                <a:cubicBezTo>
                  <a:pt x="456" y="69"/>
                  <a:pt x="450" y="68"/>
                  <a:pt x="447" y="63"/>
                </a:cubicBezTo>
                <a:cubicBezTo>
                  <a:pt x="450" y="54"/>
                  <a:pt x="457" y="49"/>
                  <a:pt x="457" y="37"/>
                </a:cubicBezTo>
                <a:cubicBezTo>
                  <a:pt x="353" y="71"/>
                  <a:pt x="289" y="145"/>
                  <a:pt x="256" y="250"/>
                </a:cubicBezTo>
                <a:cubicBezTo>
                  <a:pt x="259" y="252"/>
                  <a:pt x="264" y="253"/>
                  <a:pt x="264" y="258"/>
                </a:cubicBezTo>
                <a:cubicBezTo>
                  <a:pt x="264" y="263"/>
                  <a:pt x="257" y="261"/>
                  <a:pt x="258" y="267"/>
                </a:cubicBezTo>
                <a:cubicBezTo>
                  <a:pt x="271" y="270"/>
                  <a:pt x="287" y="271"/>
                  <a:pt x="302" y="273"/>
                </a:cubicBezTo>
                <a:cubicBezTo>
                  <a:pt x="305" y="240"/>
                  <a:pt x="323" y="219"/>
                  <a:pt x="344" y="195"/>
                </a:cubicBezTo>
                <a:cubicBezTo>
                  <a:pt x="359" y="178"/>
                  <a:pt x="374" y="159"/>
                  <a:pt x="387" y="148"/>
                </a:cubicBezTo>
                <a:cubicBezTo>
                  <a:pt x="394" y="141"/>
                  <a:pt x="407" y="129"/>
                  <a:pt x="419" y="136"/>
                </a:cubicBezTo>
                <a:cubicBezTo>
                  <a:pt x="393" y="147"/>
                  <a:pt x="376" y="166"/>
                  <a:pt x="354" y="192"/>
                </a:cubicBezTo>
                <a:cubicBezTo>
                  <a:pt x="331" y="219"/>
                  <a:pt x="311" y="243"/>
                  <a:pt x="315" y="276"/>
                </a:cubicBezTo>
                <a:cubicBezTo>
                  <a:pt x="344" y="286"/>
                  <a:pt x="376" y="292"/>
                  <a:pt x="405" y="291"/>
                </a:cubicBezTo>
                <a:cubicBezTo>
                  <a:pt x="426" y="237"/>
                  <a:pt x="447" y="173"/>
                  <a:pt x="506" y="161"/>
                </a:cubicBezTo>
                <a:cubicBezTo>
                  <a:pt x="455" y="183"/>
                  <a:pt x="432" y="232"/>
                  <a:pt x="418" y="291"/>
                </a:cubicBezTo>
                <a:cubicBezTo>
                  <a:pt x="436" y="289"/>
                  <a:pt x="468" y="290"/>
                  <a:pt x="493" y="288"/>
                </a:cubicBezTo>
                <a:cubicBezTo>
                  <a:pt x="500" y="245"/>
                  <a:pt x="515" y="210"/>
                  <a:pt x="546" y="192"/>
                </a:cubicBezTo>
                <a:cubicBezTo>
                  <a:pt x="561" y="183"/>
                  <a:pt x="577" y="176"/>
                  <a:pt x="594" y="167"/>
                </a:cubicBezTo>
                <a:cubicBezTo>
                  <a:pt x="609" y="159"/>
                  <a:pt x="626" y="145"/>
                  <a:pt x="643" y="149"/>
                </a:cubicBezTo>
                <a:cubicBezTo>
                  <a:pt x="582" y="177"/>
                  <a:pt x="503" y="203"/>
                  <a:pt x="507" y="285"/>
                </a:cubicBezTo>
                <a:cubicBezTo>
                  <a:pt x="540" y="281"/>
                  <a:pt x="584" y="277"/>
                  <a:pt x="620" y="268"/>
                </a:cubicBezTo>
                <a:cubicBezTo>
                  <a:pt x="628" y="215"/>
                  <a:pt x="672" y="175"/>
                  <a:pt x="716" y="159"/>
                </a:cubicBezTo>
                <a:cubicBezTo>
                  <a:pt x="680" y="187"/>
                  <a:pt x="636" y="211"/>
                  <a:pt x="631" y="267"/>
                </a:cubicBezTo>
                <a:cubicBezTo>
                  <a:pt x="652" y="268"/>
                  <a:pt x="665" y="260"/>
                  <a:pt x="683" y="258"/>
                </a:cubicBezTo>
                <a:cubicBezTo>
                  <a:pt x="685" y="247"/>
                  <a:pt x="696" y="240"/>
                  <a:pt x="703" y="231"/>
                </a:cubicBezTo>
                <a:cubicBezTo>
                  <a:pt x="717" y="213"/>
                  <a:pt x="728" y="190"/>
                  <a:pt x="749" y="185"/>
                </a:cubicBezTo>
                <a:cubicBezTo>
                  <a:pt x="729" y="204"/>
                  <a:pt x="715" y="229"/>
                  <a:pt x="700" y="254"/>
                </a:cubicBezTo>
                <a:cubicBezTo>
                  <a:pt x="724" y="245"/>
                  <a:pt x="750" y="240"/>
                  <a:pt x="770" y="227"/>
                </a:cubicBezTo>
                <a:cubicBezTo>
                  <a:pt x="776" y="189"/>
                  <a:pt x="801" y="145"/>
                  <a:pt x="834" y="130"/>
                </a:cubicBezTo>
                <a:cubicBezTo>
                  <a:pt x="810" y="154"/>
                  <a:pt x="792" y="182"/>
                  <a:pt x="783" y="221"/>
                </a:cubicBezTo>
                <a:cubicBezTo>
                  <a:pt x="804" y="210"/>
                  <a:pt x="825" y="200"/>
                  <a:pt x="848" y="192"/>
                </a:cubicBezTo>
                <a:cubicBezTo>
                  <a:pt x="854" y="167"/>
                  <a:pt x="852" y="118"/>
                  <a:pt x="881" y="108"/>
                </a:cubicBezTo>
                <a:cubicBezTo>
                  <a:pt x="867" y="128"/>
                  <a:pt x="864" y="157"/>
                  <a:pt x="861" y="183"/>
                </a:cubicBezTo>
                <a:cubicBezTo>
                  <a:pt x="887" y="178"/>
                  <a:pt x="901" y="152"/>
                  <a:pt x="926" y="151"/>
                </a:cubicBezTo>
                <a:cubicBezTo>
                  <a:pt x="923" y="172"/>
                  <a:pt x="895" y="169"/>
                  <a:pt x="886" y="185"/>
                </a:cubicBezTo>
                <a:cubicBezTo>
                  <a:pt x="903" y="193"/>
                  <a:pt x="928" y="193"/>
                  <a:pt x="941" y="205"/>
                </a:cubicBezTo>
                <a:cubicBezTo>
                  <a:pt x="915" y="206"/>
                  <a:pt x="887" y="200"/>
                  <a:pt x="868" y="193"/>
                </a:cubicBezTo>
                <a:cubicBezTo>
                  <a:pt x="856" y="207"/>
                  <a:pt x="832" y="204"/>
                  <a:pt x="816" y="216"/>
                </a:cubicBezTo>
                <a:cubicBezTo>
                  <a:pt x="832" y="237"/>
                  <a:pt x="860" y="247"/>
                  <a:pt x="884" y="260"/>
                </a:cubicBezTo>
                <a:cubicBezTo>
                  <a:pt x="842" y="261"/>
                  <a:pt x="829" y="234"/>
                  <a:pt x="796" y="226"/>
                </a:cubicBezTo>
                <a:cubicBezTo>
                  <a:pt x="781" y="237"/>
                  <a:pt x="761" y="244"/>
                  <a:pt x="742" y="252"/>
                </a:cubicBezTo>
                <a:cubicBezTo>
                  <a:pt x="760" y="276"/>
                  <a:pt x="789" y="289"/>
                  <a:pt x="822" y="298"/>
                </a:cubicBezTo>
                <a:cubicBezTo>
                  <a:pt x="783" y="303"/>
                  <a:pt x="752" y="276"/>
                  <a:pt x="726" y="257"/>
                </a:cubicBezTo>
                <a:cubicBezTo>
                  <a:pt x="701" y="266"/>
                  <a:pt x="674" y="274"/>
                  <a:pt x="644" y="278"/>
                </a:cubicBezTo>
                <a:cubicBezTo>
                  <a:pt x="641" y="287"/>
                  <a:pt x="645" y="295"/>
                  <a:pt x="649" y="301"/>
                </a:cubicBezTo>
                <a:cubicBezTo>
                  <a:pt x="664" y="319"/>
                  <a:pt x="696" y="328"/>
                  <a:pt x="714" y="342"/>
                </a:cubicBezTo>
                <a:cubicBezTo>
                  <a:pt x="673" y="333"/>
                  <a:pt x="642" y="313"/>
                  <a:pt x="623" y="281"/>
                </a:cubicBezTo>
                <a:cubicBezTo>
                  <a:pt x="587" y="288"/>
                  <a:pt x="563" y="291"/>
                  <a:pt x="519" y="296"/>
                </a:cubicBezTo>
                <a:cubicBezTo>
                  <a:pt x="538" y="335"/>
                  <a:pt x="572" y="359"/>
                  <a:pt x="618" y="371"/>
                </a:cubicBezTo>
                <a:cubicBezTo>
                  <a:pt x="553" y="372"/>
                  <a:pt x="535" y="327"/>
                  <a:pt x="499" y="299"/>
                </a:cubicBezTo>
                <a:cubicBezTo>
                  <a:pt x="475" y="302"/>
                  <a:pt x="461" y="303"/>
                  <a:pt x="429" y="302"/>
                </a:cubicBezTo>
                <a:cubicBezTo>
                  <a:pt x="446" y="351"/>
                  <a:pt x="498" y="381"/>
                  <a:pt x="550" y="395"/>
                </a:cubicBezTo>
                <a:cubicBezTo>
                  <a:pt x="538" y="398"/>
                  <a:pt x="537" y="392"/>
                  <a:pt x="525" y="394"/>
                </a:cubicBezTo>
                <a:cubicBezTo>
                  <a:pt x="490" y="378"/>
                  <a:pt x="455" y="362"/>
                  <a:pt x="431" y="332"/>
                </a:cubicBezTo>
                <a:cubicBezTo>
                  <a:pt x="426" y="326"/>
                  <a:pt x="425" y="318"/>
                  <a:pt x="419" y="312"/>
                </a:cubicBezTo>
                <a:cubicBezTo>
                  <a:pt x="405" y="298"/>
                  <a:pt x="380" y="305"/>
                  <a:pt x="357" y="301"/>
                </a:cubicBezTo>
                <a:cubicBezTo>
                  <a:pt x="345" y="299"/>
                  <a:pt x="335" y="292"/>
                  <a:pt x="323" y="294"/>
                </a:cubicBezTo>
                <a:cubicBezTo>
                  <a:pt x="315" y="332"/>
                  <a:pt x="363" y="361"/>
                  <a:pt x="385" y="379"/>
                </a:cubicBezTo>
                <a:cubicBezTo>
                  <a:pt x="354" y="366"/>
                  <a:pt x="322" y="347"/>
                  <a:pt x="312" y="314"/>
                </a:cubicBezTo>
                <a:cubicBezTo>
                  <a:pt x="308" y="305"/>
                  <a:pt x="310" y="294"/>
                  <a:pt x="302" y="286"/>
                </a:cubicBezTo>
                <a:cubicBezTo>
                  <a:pt x="287" y="285"/>
                  <a:pt x="274" y="282"/>
                  <a:pt x="261" y="281"/>
                </a:cubicBezTo>
                <a:cubicBezTo>
                  <a:pt x="260" y="303"/>
                  <a:pt x="275" y="308"/>
                  <a:pt x="285" y="319"/>
                </a:cubicBezTo>
                <a:cubicBezTo>
                  <a:pt x="297" y="331"/>
                  <a:pt x="308" y="349"/>
                  <a:pt x="318" y="361"/>
                </a:cubicBezTo>
                <a:cubicBezTo>
                  <a:pt x="353" y="404"/>
                  <a:pt x="403" y="449"/>
                  <a:pt x="460" y="459"/>
                </a:cubicBezTo>
                <a:cubicBezTo>
                  <a:pt x="464" y="458"/>
                  <a:pt x="460" y="449"/>
                  <a:pt x="463" y="448"/>
                </a:cubicBezTo>
                <a:cubicBezTo>
                  <a:pt x="472" y="446"/>
                  <a:pt x="473" y="445"/>
                  <a:pt x="480" y="444"/>
                </a:cubicBezTo>
                <a:cubicBezTo>
                  <a:pt x="506" y="469"/>
                  <a:pt x="537" y="488"/>
                  <a:pt x="581" y="495"/>
                </a:cubicBezTo>
                <a:cubicBezTo>
                  <a:pt x="583" y="483"/>
                  <a:pt x="573" y="483"/>
                  <a:pt x="569" y="477"/>
                </a:cubicBezTo>
                <a:cubicBezTo>
                  <a:pt x="565" y="468"/>
                  <a:pt x="576" y="463"/>
                  <a:pt x="586" y="462"/>
                </a:cubicBezTo>
                <a:cubicBezTo>
                  <a:pt x="609" y="483"/>
                  <a:pt x="654" y="490"/>
                  <a:pt x="693" y="485"/>
                </a:cubicBezTo>
                <a:cubicBezTo>
                  <a:pt x="678" y="470"/>
                  <a:pt x="655" y="461"/>
                  <a:pt x="646" y="440"/>
                </a:cubicBezTo>
                <a:cubicBezTo>
                  <a:pt x="647" y="435"/>
                  <a:pt x="653" y="435"/>
                  <a:pt x="656" y="433"/>
                </a:cubicBezTo>
                <a:cubicBezTo>
                  <a:pt x="704" y="454"/>
                  <a:pt x="749" y="432"/>
                  <a:pt x="791" y="415"/>
                </a:cubicBezTo>
                <a:cubicBezTo>
                  <a:pt x="777" y="398"/>
                  <a:pt x="749" y="407"/>
                  <a:pt x="742" y="387"/>
                </a:cubicBezTo>
                <a:cubicBezTo>
                  <a:pt x="780" y="380"/>
                  <a:pt x="832" y="376"/>
                  <a:pt x="868" y="355"/>
                </a:cubicBezTo>
                <a:cubicBezTo>
                  <a:pt x="853" y="350"/>
                  <a:pt x="838" y="345"/>
                  <a:pt x="832" y="332"/>
                </a:cubicBezTo>
                <a:cubicBezTo>
                  <a:pt x="850" y="318"/>
                  <a:pt x="893" y="319"/>
                  <a:pt x="904" y="296"/>
                </a:cubicBezTo>
                <a:cubicBezTo>
                  <a:pt x="896" y="296"/>
                  <a:pt x="882" y="301"/>
                  <a:pt x="878" y="289"/>
                </a:cubicBezTo>
                <a:close/>
                <a:moveTo>
                  <a:pt x="186" y="254"/>
                </a:moveTo>
                <a:cubicBezTo>
                  <a:pt x="170" y="249"/>
                  <a:pt x="152" y="238"/>
                  <a:pt x="139" y="229"/>
                </a:cubicBezTo>
                <a:cubicBezTo>
                  <a:pt x="130" y="223"/>
                  <a:pt x="118" y="216"/>
                  <a:pt x="106" y="208"/>
                </a:cubicBezTo>
                <a:cubicBezTo>
                  <a:pt x="84" y="194"/>
                  <a:pt x="74" y="184"/>
                  <a:pt x="54" y="170"/>
                </a:cubicBezTo>
                <a:cubicBezTo>
                  <a:pt x="28" y="154"/>
                  <a:pt x="21" y="162"/>
                  <a:pt x="13" y="187"/>
                </a:cubicBezTo>
                <a:cubicBezTo>
                  <a:pt x="69" y="204"/>
                  <a:pt x="125" y="242"/>
                  <a:pt x="186" y="2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1169788" y="143783"/>
            <a:ext cx="349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800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2332</Words>
  <Application>Microsoft Office PowerPoint</Application>
  <PresentationFormat>自定义</PresentationFormat>
  <Paragraphs>294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Arial</vt:lpstr>
      <vt:lpstr>宋体</vt:lpstr>
      <vt:lpstr>Bebas Neue</vt:lpstr>
      <vt:lpstr>等线 Light</vt:lpstr>
      <vt:lpstr>Showcard Gothic</vt:lpstr>
      <vt:lpstr>Adobe Arabic</vt:lpstr>
      <vt:lpstr>微软雅黑</vt:lpstr>
      <vt:lpstr>等线</vt:lpstr>
      <vt:lpstr>Clear Sans</vt:lpstr>
      <vt:lpstr>华康少女文字W5</vt:lpstr>
      <vt:lpstr>Fira Sans Heavy Italic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yun814</dc:creator>
  <cp:lastModifiedBy>admin</cp:lastModifiedBy>
  <cp:revision>29</cp:revision>
  <dcterms:created xsi:type="dcterms:W3CDTF">2017-02-22T05:16:00Z</dcterms:created>
  <dcterms:modified xsi:type="dcterms:W3CDTF">2017-07-23T05:38:44Z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